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5" r:id="rId2"/>
    <p:sldId id="297" r:id="rId3"/>
    <p:sldId id="334" r:id="rId4"/>
    <p:sldId id="311" r:id="rId5"/>
    <p:sldId id="339" r:id="rId6"/>
    <p:sldId id="312" r:id="rId7"/>
    <p:sldId id="313" r:id="rId8"/>
    <p:sldId id="302" r:id="rId9"/>
    <p:sldId id="341" r:id="rId10"/>
    <p:sldId id="344" r:id="rId11"/>
    <p:sldId id="343" r:id="rId12"/>
    <p:sldId id="303" r:id="rId13"/>
    <p:sldId id="342" r:id="rId14"/>
    <p:sldId id="346" r:id="rId15"/>
    <p:sldId id="304" r:id="rId16"/>
    <p:sldId id="348" r:id="rId17"/>
    <p:sldId id="345" r:id="rId18"/>
    <p:sldId id="349" r:id="rId19"/>
    <p:sldId id="350" r:id="rId20"/>
    <p:sldId id="351" r:id="rId21"/>
    <p:sldId id="305" r:id="rId22"/>
    <p:sldId id="347" r:id="rId23"/>
    <p:sldId id="352" r:id="rId24"/>
    <p:sldId id="356" r:id="rId25"/>
    <p:sldId id="306" r:id="rId26"/>
    <p:sldId id="354" r:id="rId27"/>
    <p:sldId id="355" r:id="rId28"/>
    <p:sldId id="309" r:id="rId29"/>
    <p:sldId id="314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6017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AEB"/>
    <a:srgbClr val="FBC8E8"/>
    <a:srgbClr val="FD97A0"/>
    <a:srgbClr val="F4805F"/>
    <a:srgbClr val="F16C65"/>
    <a:srgbClr val="FE9F58"/>
    <a:srgbClr val="F47B61"/>
    <a:srgbClr val="FDA1A2"/>
    <a:srgbClr val="5CF2FF"/>
    <a:srgbClr val="FC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465D3-37C4-47C6-B336-2F327CB18DBC}" v="4" dt="2022-01-27T05:24:14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4" autoAdjust="0"/>
    <p:restoredTop sz="91878" autoAdjust="0"/>
  </p:normalViewPr>
  <p:slideViewPr>
    <p:cSldViewPr snapToGrid="0">
      <p:cViewPr>
        <p:scale>
          <a:sx n="66" d="100"/>
          <a:sy n="66" d="100"/>
        </p:scale>
        <p:origin x="725" y="168"/>
      </p:cViewPr>
      <p:guideLst>
        <p:guide orient="horz" pos="2296"/>
        <p:guide pos="2525"/>
        <p:guide pos="6017"/>
        <p:guide pos="7265"/>
        <p:guide orient="horz" pos="640"/>
        <p:guide orient="horz" pos="709"/>
        <p:guide orient="horz" pos="3997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187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53D465D3-37C4-47C6-B336-2F327CB18DBC}"/>
    <pc:docChg chg="undo custSel addSld delSld modSld modMainMaster delSection modSection">
      <pc:chgData name="Xin Zhang (FA Talent)" userId="474f572f-8271-4f60-858e-cee871e0aec6" providerId="ADAL" clId="{53D465D3-37C4-47C6-B336-2F327CB18DBC}" dt="2022-01-27T05:24:42.667" v="13" actId="14100"/>
      <pc:docMkLst>
        <pc:docMk/>
      </pc:docMkLst>
      <pc:sldChg chg="addSp delSp modSp mod">
        <pc:chgData name="Xin Zhang (FA Talent)" userId="474f572f-8271-4f60-858e-cee871e0aec6" providerId="ADAL" clId="{53D465D3-37C4-47C6-B336-2F327CB18DBC}" dt="2022-01-27T05:23:36.874" v="2" actId="1076"/>
        <pc:sldMkLst>
          <pc:docMk/>
          <pc:sldMk cId="3808990704" sldId="295"/>
        </pc:sldMkLst>
        <pc:picChg chg="del">
          <ac:chgData name="Xin Zhang (FA Talent)" userId="474f572f-8271-4f60-858e-cee871e0aec6" providerId="ADAL" clId="{53D465D3-37C4-47C6-B336-2F327CB18DBC}" dt="2022-01-27T05:23:22.139" v="0" actId="478"/>
          <ac:picMkLst>
            <pc:docMk/>
            <pc:sldMk cId="3808990704" sldId="295"/>
            <ac:picMk id="5" creationId="{2BAB3029-7C78-44FC-81B2-2C45BB16DC16}"/>
          </ac:picMkLst>
        </pc:picChg>
        <pc:picChg chg="add mod">
          <ac:chgData name="Xin Zhang (FA Talent)" userId="474f572f-8271-4f60-858e-cee871e0aec6" providerId="ADAL" clId="{53D465D3-37C4-47C6-B336-2F327CB18DBC}" dt="2022-01-27T05:23:36.874" v="2" actId="1076"/>
          <ac:picMkLst>
            <pc:docMk/>
            <pc:sldMk cId="3808990704" sldId="295"/>
            <ac:picMk id="6" creationId="{C75FCD0F-CD57-40A0-BC47-40004C088792}"/>
          </ac:picMkLst>
        </pc:picChg>
      </pc:sldChg>
      <pc:sldChg chg="addSp delSp modSp mod">
        <pc:chgData name="Xin Zhang (FA Talent)" userId="474f572f-8271-4f60-858e-cee871e0aec6" providerId="ADAL" clId="{53D465D3-37C4-47C6-B336-2F327CB18DBC}" dt="2022-01-27T05:23:53.453" v="4"/>
        <pc:sldMkLst>
          <pc:docMk/>
          <pc:sldMk cId="3660325751" sldId="309"/>
        </pc:sldMkLst>
        <pc:picChg chg="del">
          <ac:chgData name="Xin Zhang (FA Talent)" userId="474f572f-8271-4f60-858e-cee871e0aec6" providerId="ADAL" clId="{53D465D3-37C4-47C6-B336-2F327CB18DBC}" dt="2022-01-27T05:23:53.142" v="3" actId="478"/>
          <ac:picMkLst>
            <pc:docMk/>
            <pc:sldMk cId="3660325751" sldId="309"/>
            <ac:picMk id="3" creationId="{1BBE13BA-D2DF-4134-8179-716664CB7226}"/>
          </ac:picMkLst>
        </pc:picChg>
        <pc:picChg chg="add mod">
          <ac:chgData name="Xin Zhang (FA Talent)" userId="474f572f-8271-4f60-858e-cee871e0aec6" providerId="ADAL" clId="{53D465D3-37C4-47C6-B336-2F327CB18DBC}" dt="2022-01-27T05:23:53.453" v="4"/>
          <ac:picMkLst>
            <pc:docMk/>
            <pc:sldMk cId="3660325751" sldId="309"/>
            <ac:picMk id="4" creationId="{7DA3F0D7-2552-46E1-BD8F-5C12BBF74A94}"/>
          </ac:picMkLst>
        </pc:picChg>
      </pc:sldChg>
      <pc:sldChg chg="modSp add mod">
        <pc:chgData name="Xin Zhang (FA Talent)" userId="474f572f-8271-4f60-858e-cee871e0aec6" providerId="ADAL" clId="{53D465D3-37C4-47C6-B336-2F327CB18DBC}" dt="2022-01-27T05:24:29.486" v="11"/>
        <pc:sldMkLst>
          <pc:docMk/>
          <pc:sldMk cId="3179033524" sldId="314"/>
        </pc:sldMkLst>
        <pc:spChg chg="mod">
          <ac:chgData name="Xin Zhang (FA Talent)" userId="474f572f-8271-4f60-858e-cee871e0aec6" providerId="ADAL" clId="{53D465D3-37C4-47C6-B336-2F327CB18DBC}" dt="2022-01-27T05:24:29.486" v="11"/>
          <ac:spMkLst>
            <pc:docMk/>
            <pc:sldMk cId="3179033524" sldId="314"/>
            <ac:spMk id="3" creationId="{9AFB47E1-7AF0-204F-89F0-4C0DE2B37BF5}"/>
          </ac:spMkLst>
        </pc:spChg>
      </pc:sldChg>
      <pc:sldChg chg="del">
        <pc:chgData name="Xin Zhang (FA Talent)" userId="474f572f-8271-4f60-858e-cee871e0aec6" providerId="ADAL" clId="{53D465D3-37C4-47C6-B336-2F327CB18DBC}" dt="2022-01-27T05:24:34.452" v="12" actId="47"/>
        <pc:sldMkLst>
          <pc:docMk/>
          <pc:sldMk cId="2731839859" sldId="335"/>
        </pc:sldMkLst>
      </pc:sldChg>
      <pc:sldChg chg="del">
        <pc:chgData name="Xin Zhang (FA Talent)" userId="474f572f-8271-4f60-858e-cee871e0aec6" providerId="ADAL" clId="{53D465D3-37C4-47C6-B336-2F327CB18DBC}" dt="2022-01-27T05:24:07.154" v="5" actId="47"/>
        <pc:sldMkLst>
          <pc:docMk/>
          <pc:sldMk cId="3638326264" sldId="336"/>
        </pc:sldMkLst>
      </pc:sldChg>
      <pc:sldChg chg="del">
        <pc:chgData name="Xin Zhang (FA Talent)" userId="474f572f-8271-4f60-858e-cee871e0aec6" providerId="ADAL" clId="{53D465D3-37C4-47C6-B336-2F327CB18DBC}" dt="2022-01-27T05:24:07.342" v="6" actId="47"/>
        <pc:sldMkLst>
          <pc:docMk/>
          <pc:sldMk cId="2854021787" sldId="337"/>
        </pc:sldMkLst>
      </pc:sldChg>
      <pc:sldMasterChg chg="modSldLayout">
        <pc:chgData name="Xin Zhang (FA Talent)" userId="474f572f-8271-4f60-858e-cee871e0aec6" providerId="ADAL" clId="{53D465D3-37C4-47C6-B336-2F327CB18DBC}" dt="2022-01-27T05:24:42.667" v="13" actId="14100"/>
        <pc:sldMasterMkLst>
          <pc:docMk/>
          <pc:sldMasterMk cId="580921417" sldId="2147483648"/>
        </pc:sldMasterMkLst>
        <pc:sldLayoutChg chg="modSp mod">
          <pc:chgData name="Xin Zhang (FA Talent)" userId="474f572f-8271-4f60-858e-cee871e0aec6" providerId="ADAL" clId="{53D465D3-37C4-47C6-B336-2F327CB18DBC}" dt="2022-01-27T05:24:42.667" v="13" actId="14100"/>
          <pc:sldLayoutMkLst>
            <pc:docMk/>
            <pc:sldMasterMk cId="580921417" sldId="2147483648"/>
            <pc:sldLayoutMk cId="3858705516" sldId="2147483653"/>
          </pc:sldLayoutMkLst>
          <pc:spChg chg="mod">
            <ac:chgData name="Xin Zhang (FA Talent)" userId="474f572f-8271-4f60-858e-cee871e0aec6" providerId="ADAL" clId="{53D465D3-37C4-47C6-B336-2F327CB18DBC}" dt="2022-01-27T05:24:42.667" v="13" actId="14100"/>
            <ac:spMkLst>
              <pc:docMk/>
              <pc:sldMasterMk cId="580921417" sldId="2147483648"/>
              <pc:sldLayoutMk cId="3858705516" sldId="2147483653"/>
              <ac:spMk id="16" creationId="{AC6FA209-71A1-425C-BD39-8EF5BB6AAA9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59EBB7A-5AC9-41C5-A23F-4441286211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B0B411-8D5D-4C6E-93C5-5E06306A41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4F9AC-9053-4A99-8D17-BD24020F4F1C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6C2AAB-4631-4313-B06D-69E43FC90E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BE2472-CC15-4B29-B664-39BB4482E9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49EAC-00DB-401D-8E23-814DA1D4CB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0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4AAE-736F-40AE-8785-C505A4F5BA92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DC827-C720-4BA1-8D6F-73EE8F10A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82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图案设计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DC827-C720-4BA1-8D6F-73EE8F10AC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4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DC827-C720-4BA1-8D6F-73EE8F10AC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81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DC827-C720-4BA1-8D6F-73EE8F10AC2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09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DC827-C720-4BA1-8D6F-73EE8F10AC2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77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DC827-C720-4BA1-8D6F-73EE8F10AC2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5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06DEE6DE-5A61-4300-B932-47934DEC262F}"/>
              </a:ext>
            </a:extLst>
          </p:cNvPr>
          <p:cNvSpPr txBox="1"/>
          <p:nvPr userDrawn="1"/>
        </p:nvSpPr>
        <p:spPr>
          <a:xfrm>
            <a:off x="9980970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90E07E-4758-48F7-8580-4A1EF5A3F3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4EE4E56-5A85-42EB-BC26-5A7E30C21D7D}"/>
              </a:ext>
            </a:extLst>
          </p:cNvPr>
          <p:cNvSpPr/>
          <p:nvPr userDrawn="1"/>
        </p:nvSpPr>
        <p:spPr>
          <a:xfrm>
            <a:off x="0" y="369090"/>
            <a:ext cx="12192000" cy="6365879"/>
          </a:xfrm>
          <a:custGeom>
            <a:avLst/>
            <a:gdLst>
              <a:gd name="connsiteX0" fmla="*/ 7012778 w 12192000"/>
              <a:gd name="connsiteY0" fmla="*/ 216 h 6365879"/>
              <a:gd name="connsiteX1" fmla="*/ 10276489 w 12192000"/>
              <a:gd name="connsiteY1" fmla="*/ 1417832 h 6365879"/>
              <a:gd name="connsiteX2" fmla="*/ 12123942 w 12192000"/>
              <a:gd name="connsiteY2" fmla="*/ 978403 h 6365879"/>
              <a:gd name="connsiteX3" fmla="*/ 12192000 w 12192000"/>
              <a:gd name="connsiteY3" fmla="*/ 987580 h 6365879"/>
              <a:gd name="connsiteX4" fmla="*/ 12192000 w 12192000"/>
              <a:gd name="connsiteY4" fmla="*/ 5851885 h 6365879"/>
              <a:gd name="connsiteX5" fmla="*/ 12179450 w 12192000"/>
              <a:gd name="connsiteY5" fmla="*/ 5864733 h 6365879"/>
              <a:gd name="connsiteX6" fmla="*/ 7336019 w 12192000"/>
              <a:gd name="connsiteY6" fmla="*/ 5851401 h 6365879"/>
              <a:gd name="connsiteX7" fmla="*/ 5729704 w 12192000"/>
              <a:gd name="connsiteY7" fmla="*/ 6144907 h 6365879"/>
              <a:gd name="connsiteX8" fmla="*/ 3831701 w 12192000"/>
              <a:gd name="connsiteY8" fmla="*/ 5618579 h 6365879"/>
              <a:gd name="connsiteX9" fmla="*/ 1774826 w 12192000"/>
              <a:gd name="connsiteY9" fmla="*/ 6317608 h 6365879"/>
              <a:gd name="connsiteX10" fmla="*/ 76952 w 12192000"/>
              <a:gd name="connsiteY10" fmla="*/ 5022947 h 6365879"/>
              <a:gd name="connsiteX11" fmla="*/ 0 w 12192000"/>
              <a:gd name="connsiteY11" fmla="*/ 4928637 h 6365879"/>
              <a:gd name="connsiteX12" fmla="*/ 0 w 12192000"/>
              <a:gd name="connsiteY12" fmla="*/ 93869 h 6365879"/>
              <a:gd name="connsiteX13" fmla="*/ 45418 w 12192000"/>
              <a:gd name="connsiteY13" fmla="*/ 101682 h 6365879"/>
              <a:gd name="connsiteX14" fmla="*/ 2756653 w 12192000"/>
              <a:gd name="connsiteY14" fmla="*/ 1301315 h 6365879"/>
              <a:gd name="connsiteX15" fmla="*/ 7012778 w 12192000"/>
              <a:gd name="connsiteY15" fmla="*/ 216 h 636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365879">
                <a:moveTo>
                  <a:pt x="7012778" y="216"/>
                </a:moveTo>
                <a:cubicBezTo>
                  <a:pt x="8266084" y="19635"/>
                  <a:pt x="9366457" y="1212310"/>
                  <a:pt x="10276489" y="1417832"/>
                </a:cubicBezTo>
                <a:cubicBezTo>
                  <a:pt x="10959013" y="1571974"/>
                  <a:pt x="11674870" y="974234"/>
                  <a:pt x="12123942" y="978403"/>
                </a:cubicBezTo>
                <a:lnTo>
                  <a:pt x="12192000" y="987580"/>
                </a:lnTo>
                <a:lnTo>
                  <a:pt x="12192000" y="5851885"/>
                </a:lnTo>
                <a:lnTo>
                  <a:pt x="12179450" y="5864733"/>
                </a:lnTo>
                <a:cubicBezTo>
                  <a:pt x="11323291" y="6634409"/>
                  <a:pt x="8410977" y="5804705"/>
                  <a:pt x="7336019" y="5851401"/>
                </a:cubicBezTo>
                <a:cubicBezTo>
                  <a:pt x="6261062" y="5898097"/>
                  <a:pt x="6313757" y="6183711"/>
                  <a:pt x="5729704" y="6144907"/>
                </a:cubicBezTo>
                <a:cubicBezTo>
                  <a:pt x="5145651" y="6106104"/>
                  <a:pt x="4490847" y="5589795"/>
                  <a:pt x="3831701" y="5618579"/>
                </a:cubicBezTo>
                <a:cubicBezTo>
                  <a:pt x="3172556" y="5647362"/>
                  <a:pt x="2854204" y="6586243"/>
                  <a:pt x="1774826" y="6317608"/>
                </a:cubicBezTo>
                <a:cubicBezTo>
                  <a:pt x="1235137" y="6183290"/>
                  <a:pt x="610115" y="5650820"/>
                  <a:pt x="76952" y="5022947"/>
                </a:cubicBezTo>
                <a:lnTo>
                  <a:pt x="0" y="4928637"/>
                </a:lnTo>
                <a:lnTo>
                  <a:pt x="0" y="93869"/>
                </a:lnTo>
                <a:lnTo>
                  <a:pt x="45418" y="101682"/>
                </a:lnTo>
                <a:cubicBezTo>
                  <a:pt x="719121" y="250407"/>
                  <a:pt x="1729389" y="1319066"/>
                  <a:pt x="2756653" y="1301315"/>
                </a:cubicBezTo>
                <a:cubicBezTo>
                  <a:pt x="3974150" y="1280277"/>
                  <a:pt x="5759472" y="-19204"/>
                  <a:pt x="7012778" y="216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1ECBB1E-6C68-451E-B3A3-36610DF0C97A}"/>
              </a:ext>
            </a:extLst>
          </p:cNvPr>
          <p:cNvGrpSpPr/>
          <p:nvPr userDrawn="1"/>
        </p:nvGrpSpPr>
        <p:grpSpPr>
          <a:xfrm>
            <a:off x="1084265" y="663489"/>
            <a:ext cx="10023471" cy="5531023"/>
            <a:chOff x="-7015720" y="-4762016"/>
            <a:chExt cx="10023471" cy="5531023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45005F69-D2B0-438F-84E2-6A08B0AC32F7}"/>
                </a:ext>
              </a:extLst>
            </p:cNvPr>
            <p:cNvSpPr/>
            <p:nvPr/>
          </p:nvSpPr>
          <p:spPr>
            <a:xfrm>
              <a:off x="-7015720" y="-4762016"/>
              <a:ext cx="10023471" cy="5531023"/>
            </a:xfrm>
            <a:custGeom>
              <a:avLst/>
              <a:gdLst>
                <a:gd name="connsiteX0" fmla="*/ 3092341 w 10023471"/>
                <a:gd name="connsiteY0" fmla="*/ 5463688 h 5531023"/>
                <a:gd name="connsiteX1" fmla="*/ 3087393 w 10023471"/>
                <a:gd name="connsiteY1" fmla="*/ 5468127 h 5531023"/>
                <a:gd name="connsiteX2" fmla="*/ 3111499 w 10023471"/>
                <a:gd name="connsiteY2" fmla="*/ 5489768 h 5531023"/>
                <a:gd name="connsiteX3" fmla="*/ 3115858 w 10023471"/>
                <a:gd name="connsiteY3" fmla="*/ 5489242 h 5531023"/>
                <a:gd name="connsiteX4" fmla="*/ 3102873 w 10023471"/>
                <a:gd name="connsiteY4" fmla="*/ 5467690 h 5531023"/>
                <a:gd name="connsiteX5" fmla="*/ 3096608 w 10023471"/>
                <a:gd name="connsiteY5" fmla="*/ 5463776 h 5531023"/>
                <a:gd name="connsiteX6" fmla="*/ 3092341 w 10023471"/>
                <a:gd name="connsiteY6" fmla="*/ 5463688 h 5531023"/>
                <a:gd name="connsiteX7" fmla="*/ 2899302 w 10023471"/>
                <a:gd name="connsiteY7" fmla="*/ 5424526 h 5531023"/>
                <a:gd name="connsiteX8" fmla="*/ 2888179 w 10023471"/>
                <a:gd name="connsiteY8" fmla="*/ 5435333 h 5531023"/>
                <a:gd name="connsiteX9" fmla="*/ 2898531 w 10023471"/>
                <a:gd name="connsiteY9" fmla="*/ 5438603 h 5531023"/>
                <a:gd name="connsiteX10" fmla="*/ 2907248 w 10023471"/>
                <a:gd name="connsiteY10" fmla="*/ 5426630 h 5531023"/>
                <a:gd name="connsiteX11" fmla="*/ 2899302 w 10023471"/>
                <a:gd name="connsiteY11" fmla="*/ 5424526 h 5531023"/>
                <a:gd name="connsiteX12" fmla="*/ 3541840 w 10023471"/>
                <a:gd name="connsiteY12" fmla="*/ 5421870 h 5531023"/>
                <a:gd name="connsiteX13" fmla="*/ 3532623 w 10023471"/>
                <a:gd name="connsiteY13" fmla="*/ 5424410 h 5531023"/>
                <a:gd name="connsiteX14" fmla="*/ 3533850 w 10023471"/>
                <a:gd name="connsiteY14" fmla="*/ 5426951 h 5531023"/>
                <a:gd name="connsiteX15" fmla="*/ 3543475 w 10023471"/>
                <a:gd name="connsiteY15" fmla="*/ 5425286 h 5531023"/>
                <a:gd name="connsiteX16" fmla="*/ 3541840 w 10023471"/>
                <a:gd name="connsiteY16" fmla="*/ 5421870 h 5531023"/>
                <a:gd name="connsiteX17" fmla="*/ 3436786 w 10023471"/>
                <a:gd name="connsiteY17" fmla="*/ 5420818 h 5531023"/>
                <a:gd name="connsiteX18" fmla="*/ 3421123 w 10023471"/>
                <a:gd name="connsiteY18" fmla="*/ 5428527 h 5531023"/>
                <a:gd name="connsiteX19" fmla="*/ 3436876 w 10023471"/>
                <a:gd name="connsiteY19" fmla="*/ 5435858 h 5531023"/>
                <a:gd name="connsiteX20" fmla="*/ 3445094 w 10023471"/>
                <a:gd name="connsiteY20" fmla="*/ 5430660 h 5531023"/>
                <a:gd name="connsiteX21" fmla="*/ 3436786 w 10023471"/>
                <a:gd name="connsiteY21" fmla="*/ 5420818 h 5531023"/>
                <a:gd name="connsiteX22" fmla="*/ 2908473 w 10023471"/>
                <a:gd name="connsiteY22" fmla="*/ 5413401 h 5531023"/>
                <a:gd name="connsiteX23" fmla="*/ 2904477 w 10023471"/>
                <a:gd name="connsiteY23" fmla="*/ 5415357 h 5531023"/>
                <a:gd name="connsiteX24" fmla="*/ 2912740 w 10023471"/>
                <a:gd name="connsiteY24" fmla="*/ 5423943 h 5531023"/>
                <a:gd name="connsiteX25" fmla="*/ 2917371 w 10023471"/>
                <a:gd name="connsiteY25" fmla="*/ 5421723 h 5531023"/>
                <a:gd name="connsiteX26" fmla="*/ 2908473 w 10023471"/>
                <a:gd name="connsiteY26" fmla="*/ 5413401 h 5531023"/>
                <a:gd name="connsiteX27" fmla="*/ 2962817 w 10023471"/>
                <a:gd name="connsiteY27" fmla="*/ 5387264 h 5531023"/>
                <a:gd name="connsiteX28" fmla="*/ 2951376 w 10023471"/>
                <a:gd name="connsiteY28" fmla="*/ 5390505 h 5531023"/>
                <a:gd name="connsiteX29" fmla="*/ 2973711 w 10023471"/>
                <a:gd name="connsiteY29" fmla="*/ 5411590 h 5531023"/>
                <a:gd name="connsiteX30" fmla="*/ 2983336 w 10023471"/>
                <a:gd name="connsiteY30" fmla="*/ 5403676 h 5531023"/>
                <a:gd name="connsiteX31" fmla="*/ 2962817 w 10023471"/>
                <a:gd name="connsiteY31" fmla="*/ 5387264 h 5531023"/>
                <a:gd name="connsiteX32" fmla="*/ 2796382 w 10023471"/>
                <a:gd name="connsiteY32" fmla="*/ 5381189 h 5531023"/>
                <a:gd name="connsiteX33" fmla="*/ 2786030 w 10023471"/>
                <a:gd name="connsiteY33" fmla="*/ 5388403 h 5531023"/>
                <a:gd name="connsiteX34" fmla="*/ 2796382 w 10023471"/>
                <a:gd name="connsiteY34" fmla="*/ 5399033 h 5531023"/>
                <a:gd name="connsiteX35" fmla="*/ 2808912 w 10023471"/>
                <a:gd name="connsiteY35" fmla="*/ 5386241 h 5531023"/>
                <a:gd name="connsiteX36" fmla="*/ 2796382 w 10023471"/>
                <a:gd name="connsiteY36" fmla="*/ 5381189 h 5531023"/>
                <a:gd name="connsiteX37" fmla="*/ 3102510 w 10023471"/>
                <a:gd name="connsiteY37" fmla="*/ 5368486 h 5531023"/>
                <a:gd name="connsiteX38" fmla="*/ 3097471 w 10023471"/>
                <a:gd name="connsiteY38" fmla="*/ 5391614 h 5531023"/>
                <a:gd name="connsiteX39" fmla="*/ 3103917 w 10023471"/>
                <a:gd name="connsiteY39" fmla="*/ 5394914 h 5531023"/>
                <a:gd name="connsiteX40" fmla="*/ 3112679 w 10023471"/>
                <a:gd name="connsiteY40" fmla="*/ 5384606 h 5531023"/>
                <a:gd name="connsiteX41" fmla="*/ 3102510 w 10023471"/>
                <a:gd name="connsiteY41" fmla="*/ 5368486 h 5531023"/>
                <a:gd name="connsiteX42" fmla="*/ 2699410 w 10023471"/>
                <a:gd name="connsiteY42" fmla="*/ 5366967 h 5531023"/>
                <a:gd name="connsiteX43" fmla="*/ 2678298 w 10023471"/>
                <a:gd name="connsiteY43" fmla="*/ 5379116 h 5531023"/>
                <a:gd name="connsiteX44" fmla="*/ 2693825 w 10023471"/>
                <a:gd name="connsiteY44" fmla="*/ 5382561 h 5531023"/>
                <a:gd name="connsiteX45" fmla="*/ 2709987 w 10023471"/>
                <a:gd name="connsiteY45" fmla="*/ 5370296 h 5531023"/>
                <a:gd name="connsiteX46" fmla="*/ 2699410 w 10023471"/>
                <a:gd name="connsiteY46" fmla="*/ 5366967 h 5531023"/>
                <a:gd name="connsiteX47" fmla="*/ 3502433 w 10023471"/>
                <a:gd name="connsiteY47" fmla="*/ 5366003 h 5531023"/>
                <a:gd name="connsiteX48" fmla="*/ 3491719 w 10023471"/>
                <a:gd name="connsiteY48" fmla="*/ 5369041 h 5531023"/>
                <a:gd name="connsiteX49" fmla="*/ 3498620 w 10023471"/>
                <a:gd name="connsiteY49" fmla="*/ 5381977 h 5531023"/>
                <a:gd name="connsiteX50" fmla="*/ 3507337 w 10023471"/>
                <a:gd name="connsiteY50" fmla="*/ 5377860 h 5531023"/>
                <a:gd name="connsiteX51" fmla="*/ 3502433 w 10023471"/>
                <a:gd name="connsiteY51" fmla="*/ 5366003 h 5531023"/>
                <a:gd name="connsiteX52" fmla="*/ 3020927 w 10023471"/>
                <a:gd name="connsiteY52" fmla="*/ 5329732 h 5531023"/>
                <a:gd name="connsiteX53" fmla="*/ 3016887 w 10023471"/>
                <a:gd name="connsiteY53" fmla="*/ 5331426 h 5531023"/>
                <a:gd name="connsiteX54" fmla="*/ 3029508 w 10023471"/>
                <a:gd name="connsiteY54" fmla="*/ 5348803 h 5531023"/>
                <a:gd name="connsiteX55" fmla="*/ 3036817 w 10023471"/>
                <a:gd name="connsiteY55" fmla="*/ 5345444 h 5531023"/>
                <a:gd name="connsiteX56" fmla="*/ 3020927 w 10023471"/>
                <a:gd name="connsiteY56" fmla="*/ 5329732 h 5531023"/>
                <a:gd name="connsiteX57" fmla="*/ 3314661 w 10023471"/>
                <a:gd name="connsiteY57" fmla="*/ 5311276 h 5531023"/>
                <a:gd name="connsiteX58" fmla="*/ 3311483 w 10023471"/>
                <a:gd name="connsiteY58" fmla="*/ 5314108 h 5531023"/>
                <a:gd name="connsiteX59" fmla="*/ 3329960 w 10023471"/>
                <a:gd name="connsiteY59" fmla="*/ 5322987 h 5531023"/>
                <a:gd name="connsiteX60" fmla="*/ 3335228 w 10023471"/>
                <a:gd name="connsiteY60" fmla="*/ 5318343 h 5531023"/>
                <a:gd name="connsiteX61" fmla="*/ 3314661 w 10023471"/>
                <a:gd name="connsiteY61" fmla="*/ 5311276 h 5531023"/>
                <a:gd name="connsiteX62" fmla="*/ 2446353 w 10023471"/>
                <a:gd name="connsiteY62" fmla="*/ 5302924 h 5531023"/>
                <a:gd name="connsiteX63" fmla="*/ 2444627 w 10023471"/>
                <a:gd name="connsiteY63" fmla="*/ 5306808 h 5531023"/>
                <a:gd name="connsiteX64" fmla="*/ 2460698 w 10023471"/>
                <a:gd name="connsiteY64" fmla="*/ 5311101 h 5531023"/>
                <a:gd name="connsiteX65" fmla="*/ 2467735 w 10023471"/>
                <a:gd name="connsiteY65" fmla="*/ 5306136 h 5531023"/>
                <a:gd name="connsiteX66" fmla="*/ 2446353 w 10023471"/>
                <a:gd name="connsiteY66" fmla="*/ 5302924 h 5531023"/>
                <a:gd name="connsiteX67" fmla="*/ 3304402 w 10023471"/>
                <a:gd name="connsiteY67" fmla="*/ 5279736 h 5531023"/>
                <a:gd name="connsiteX68" fmla="*/ 3288511 w 10023471"/>
                <a:gd name="connsiteY68" fmla="*/ 5287914 h 5531023"/>
                <a:gd name="connsiteX69" fmla="*/ 3297138 w 10023471"/>
                <a:gd name="connsiteY69" fmla="*/ 5295915 h 5531023"/>
                <a:gd name="connsiteX70" fmla="*/ 3311938 w 10023471"/>
                <a:gd name="connsiteY70" fmla="*/ 5285051 h 5531023"/>
                <a:gd name="connsiteX71" fmla="*/ 3304402 w 10023471"/>
                <a:gd name="connsiteY71" fmla="*/ 5279736 h 5531023"/>
                <a:gd name="connsiteX72" fmla="*/ 3536347 w 10023471"/>
                <a:gd name="connsiteY72" fmla="*/ 5278042 h 5531023"/>
                <a:gd name="connsiteX73" fmla="*/ 3536389 w 10023471"/>
                <a:gd name="connsiteY73" fmla="*/ 5278053 h 5531023"/>
                <a:gd name="connsiteX74" fmla="*/ 3536391 w 10023471"/>
                <a:gd name="connsiteY74" fmla="*/ 5278071 h 5531023"/>
                <a:gd name="connsiteX75" fmla="*/ 3536349 w 10023471"/>
                <a:gd name="connsiteY75" fmla="*/ 5278060 h 5531023"/>
                <a:gd name="connsiteX76" fmla="*/ 3517007 w 10023471"/>
                <a:gd name="connsiteY76" fmla="*/ 5269398 h 5531023"/>
                <a:gd name="connsiteX77" fmla="*/ 3500526 w 10023471"/>
                <a:gd name="connsiteY77" fmla="*/ 5275999 h 5531023"/>
                <a:gd name="connsiteX78" fmla="*/ 3502978 w 10023471"/>
                <a:gd name="connsiteY78" fmla="*/ 5289636 h 5531023"/>
                <a:gd name="connsiteX79" fmla="*/ 3518504 w 10023471"/>
                <a:gd name="connsiteY79" fmla="*/ 5286483 h 5531023"/>
                <a:gd name="connsiteX80" fmla="*/ 3534984 w 10023471"/>
                <a:gd name="connsiteY80" fmla="*/ 5277692 h 5531023"/>
                <a:gd name="connsiteX81" fmla="*/ 3536349 w 10023471"/>
                <a:gd name="connsiteY81" fmla="*/ 5278060 h 5531023"/>
                <a:gd name="connsiteX82" fmla="*/ 3536528 w 10023471"/>
                <a:gd name="connsiteY82" fmla="*/ 5279824 h 5531023"/>
                <a:gd name="connsiteX83" fmla="*/ 3549649 w 10023471"/>
                <a:gd name="connsiteY83" fmla="*/ 5298193 h 5531023"/>
                <a:gd name="connsiteX84" fmla="*/ 3553189 w 10023471"/>
                <a:gd name="connsiteY84" fmla="*/ 5296879 h 5531023"/>
                <a:gd name="connsiteX85" fmla="*/ 3539207 w 10023471"/>
                <a:gd name="connsiteY85" fmla="*/ 5278772 h 5531023"/>
                <a:gd name="connsiteX86" fmla="*/ 3536389 w 10023471"/>
                <a:gd name="connsiteY86" fmla="*/ 5278053 h 5531023"/>
                <a:gd name="connsiteX87" fmla="*/ 3536255 w 10023471"/>
                <a:gd name="connsiteY87" fmla="*/ 5277020 h 5531023"/>
                <a:gd name="connsiteX88" fmla="*/ 3534984 w 10023471"/>
                <a:gd name="connsiteY88" fmla="*/ 5277692 h 5531023"/>
                <a:gd name="connsiteX89" fmla="*/ 3517007 w 10023471"/>
                <a:gd name="connsiteY89" fmla="*/ 5269398 h 5531023"/>
                <a:gd name="connsiteX90" fmla="*/ 2571246 w 10023471"/>
                <a:gd name="connsiteY90" fmla="*/ 5268522 h 5531023"/>
                <a:gd name="connsiteX91" fmla="*/ 2586138 w 10023471"/>
                <a:gd name="connsiteY91" fmla="*/ 5286570 h 5531023"/>
                <a:gd name="connsiteX92" fmla="*/ 2571246 w 10023471"/>
                <a:gd name="connsiteY92" fmla="*/ 5268522 h 5531023"/>
                <a:gd name="connsiteX93" fmla="*/ 3727205 w 10023471"/>
                <a:gd name="connsiteY93" fmla="*/ 5264988 h 5531023"/>
                <a:gd name="connsiteX94" fmla="*/ 3724845 w 10023471"/>
                <a:gd name="connsiteY94" fmla="*/ 5265894 h 5531023"/>
                <a:gd name="connsiteX95" fmla="*/ 3727161 w 10023471"/>
                <a:gd name="connsiteY95" fmla="*/ 5269048 h 5531023"/>
                <a:gd name="connsiteX96" fmla="*/ 3731018 w 10023471"/>
                <a:gd name="connsiteY96" fmla="*/ 5266800 h 5531023"/>
                <a:gd name="connsiteX97" fmla="*/ 3727205 w 10023471"/>
                <a:gd name="connsiteY97" fmla="*/ 5264988 h 5531023"/>
                <a:gd name="connsiteX98" fmla="*/ 3653432 w 10023471"/>
                <a:gd name="connsiteY98" fmla="*/ 5261776 h 5531023"/>
                <a:gd name="connsiteX99" fmla="*/ 3643762 w 10023471"/>
                <a:gd name="connsiteY99" fmla="*/ 5263733 h 5531023"/>
                <a:gd name="connsiteX100" fmla="*/ 3645894 w 10023471"/>
                <a:gd name="connsiteY100" fmla="*/ 5273837 h 5531023"/>
                <a:gd name="connsiteX101" fmla="*/ 3655929 w 10023471"/>
                <a:gd name="connsiteY101" fmla="*/ 5271763 h 5531023"/>
                <a:gd name="connsiteX102" fmla="*/ 3653432 w 10023471"/>
                <a:gd name="connsiteY102" fmla="*/ 5261776 h 5531023"/>
                <a:gd name="connsiteX103" fmla="*/ 4322347 w 10023471"/>
                <a:gd name="connsiteY103" fmla="*/ 5248226 h 5531023"/>
                <a:gd name="connsiteX104" fmla="*/ 4303005 w 10023471"/>
                <a:gd name="connsiteY104" fmla="*/ 5256287 h 5531023"/>
                <a:gd name="connsiteX105" fmla="*/ 4315718 w 10023471"/>
                <a:gd name="connsiteY105" fmla="*/ 5262828 h 5531023"/>
                <a:gd name="connsiteX106" fmla="*/ 4329791 w 10023471"/>
                <a:gd name="connsiteY106" fmla="*/ 5254242 h 5531023"/>
                <a:gd name="connsiteX107" fmla="*/ 4322347 w 10023471"/>
                <a:gd name="connsiteY107" fmla="*/ 5248226 h 5531023"/>
                <a:gd name="connsiteX108" fmla="*/ 3877977 w 10023471"/>
                <a:gd name="connsiteY108" fmla="*/ 5247642 h 5531023"/>
                <a:gd name="connsiteX109" fmla="*/ 3873710 w 10023471"/>
                <a:gd name="connsiteY109" fmla="*/ 5254913 h 5531023"/>
                <a:gd name="connsiteX110" fmla="*/ 3881518 w 10023471"/>
                <a:gd name="connsiteY110" fmla="*/ 5256462 h 5531023"/>
                <a:gd name="connsiteX111" fmla="*/ 3887192 w 10023471"/>
                <a:gd name="connsiteY111" fmla="*/ 5250212 h 5531023"/>
                <a:gd name="connsiteX112" fmla="*/ 3877977 w 10023471"/>
                <a:gd name="connsiteY112" fmla="*/ 5247642 h 5531023"/>
                <a:gd name="connsiteX113" fmla="*/ 2336077 w 10023471"/>
                <a:gd name="connsiteY113" fmla="*/ 5242706 h 5531023"/>
                <a:gd name="connsiteX114" fmla="*/ 2331719 w 10023471"/>
                <a:gd name="connsiteY114" fmla="*/ 5253278 h 5531023"/>
                <a:gd name="connsiteX115" fmla="*/ 2337984 w 10023471"/>
                <a:gd name="connsiteY115" fmla="*/ 5254008 h 5531023"/>
                <a:gd name="connsiteX116" fmla="*/ 2342797 w 10023471"/>
                <a:gd name="connsiteY116" fmla="*/ 5243144 h 5531023"/>
                <a:gd name="connsiteX117" fmla="*/ 2336077 w 10023471"/>
                <a:gd name="connsiteY117" fmla="*/ 5242706 h 5531023"/>
                <a:gd name="connsiteX118" fmla="*/ 2244144 w 10023471"/>
                <a:gd name="connsiteY118" fmla="*/ 5221913 h 5531023"/>
                <a:gd name="connsiteX119" fmla="*/ 2246595 w 10023471"/>
                <a:gd name="connsiteY119" fmla="*/ 5246824 h 5531023"/>
                <a:gd name="connsiteX120" fmla="*/ 2244144 w 10023471"/>
                <a:gd name="connsiteY120" fmla="*/ 5221913 h 5531023"/>
                <a:gd name="connsiteX121" fmla="*/ 2738134 w 10023471"/>
                <a:gd name="connsiteY121" fmla="*/ 5220453 h 5531023"/>
                <a:gd name="connsiteX122" fmla="*/ 2732504 w 10023471"/>
                <a:gd name="connsiteY122" fmla="*/ 5231084 h 5531023"/>
                <a:gd name="connsiteX123" fmla="*/ 2741540 w 10023471"/>
                <a:gd name="connsiteY123" fmla="*/ 5234617 h 5531023"/>
                <a:gd name="connsiteX124" fmla="*/ 2745944 w 10023471"/>
                <a:gd name="connsiteY124" fmla="*/ 5220745 h 5531023"/>
                <a:gd name="connsiteX125" fmla="*/ 2738134 w 10023471"/>
                <a:gd name="connsiteY125" fmla="*/ 5220453 h 5531023"/>
                <a:gd name="connsiteX126" fmla="*/ 3610847 w 10023471"/>
                <a:gd name="connsiteY126" fmla="*/ 5218701 h 5531023"/>
                <a:gd name="connsiteX127" fmla="*/ 3605580 w 10023471"/>
                <a:gd name="connsiteY127" fmla="*/ 5223549 h 5531023"/>
                <a:gd name="connsiteX128" fmla="*/ 3610574 w 10023471"/>
                <a:gd name="connsiteY128" fmla="*/ 5224980 h 5531023"/>
                <a:gd name="connsiteX129" fmla="*/ 3614251 w 10023471"/>
                <a:gd name="connsiteY129" fmla="*/ 5219811 h 5531023"/>
                <a:gd name="connsiteX130" fmla="*/ 3610847 w 10023471"/>
                <a:gd name="connsiteY130" fmla="*/ 5218701 h 5531023"/>
                <a:gd name="connsiteX131" fmla="*/ 4229141 w 10023471"/>
                <a:gd name="connsiteY131" fmla="*/ 5204303 h 5531023"/>
                <a:gd name="connsiteX132" fmla="*/ 4219334 w 10023471"/>
                <a:gd name="connsiteY132" fmla="*/ 5209852 h 5531023"/>
                <a:gd name="connsiteX133" fmla="*/ 4228732 w 10023471"/>
                <a:gd name="connsiteY133" fmla="*/ 5214613 h 5531023"/>
                <a:gd name="connsiteX134" fmla="*/ 4245712 w 10023471"/>
                <a:gd name="connsiteY134" fmla="*/ 5206202 h 5531023"/>
                <a:gd name="connsiteX135" fmla="*/ 4229141 w 10023471"/>
                <a:gd name="connsiteY135" fmla="*/ 5204303 h 5531023"/>
                <a:gd name="connsiteX136" fmla="*/ 2241602 w 10023471"/>
                <a:gd name="connsiteY136" fmla="*/ 5201705 h 5531023"/>
                <a:gd name="connsiteX137" fmla="*/ 2241602 w 10023471"/>
                <a:gd name="connsiteY137" fmla="*/ 5205092 h 5531023"/>
                <a:gd name="connsiteX138" fmla="*/ 2243054 w 10023471"/>
                <a:gd name="connsiteY138" fmla="*/ 5203953 h 5531023"/>
                <a:gd name="connsiteX139" fmla="*/ 2241602 w 10023471"/>
                <a:gd name="connsiteY139" fmla="*/ 5201705 h 5531023"/>
                <a:gd name="connsiteX140" fmla="*/ 2547048 w 10023471"/>
                <a:gd name="connsiteY140" fmla="*/ 5194345 h 5531023"/>
                <a:gd name="connsiteX141" fmla="*/ 2544551 w 10023471"/>
                <a:gd name="connsiteY141" fmla="*/ 5199544 h 5531023"/>
                <a:gd name="connsiteX142" fmla="*/ 2554040 w 10023471"/>
                <a:gd name="connsiteY142" fmla="*/ 5200799 h 5531023"/>
                <a:gd name="connsiteX143" fmla="*/ 2555630 w 10023471"/>
                <a:gd name="connsiteY143" fmla="*/ 5197704 h 5531023"/>
                <a:gd name="connsiteX144" fmla="*/ 2547048 w 10023471"/>
                <a:gd name="connsiteY144" fmla="*/ 5194345 h 5531023"/>
                <a:gd name="connsiteX145" fmla="*/ 3546924 w 10023471"/>
                <a:gd name="connsiteY145" fmla="*/ 5188943 h 5531023"/>
                <a:gd name="connsiteX146" fmla="*/ 3543655 w 10023471"/>
                <a:gd name="connsiteY146" fmla="*/ 5192944 h 5531023"/>
                <a:gd name="connsiteX147" fmla="*/ 3552010 w 10023471"/>
                <a:gd name="connsiteY147" fmla="*/ 5196156 h 5531023"/>
                <a:gd name="connsiteX148" fmla="*/ 3554643 w 10023471"/>
                <a:gd name="connsiteY148" fmla="*/ 5193499 h 5531023"/>
                <a:gd name="connsiteX149" fmla="*/ 3546924 w 10023471"/>
                <a:gd name="connsiteY149" fmla="*/ 5188943 h 5531023"/>
                <a:gd name="connsiteX150" fmla="*/ 4389901 w 10023471"/>
                <a:gd name="connsiteY150" fmla="*/ 5188796 h 5531023"/>
                <a:gd name="connsiteX151" fmla="*/ 4381591 w 10023471"/>
                <a:gd name="connsiteY151" fmla="*/ 5194083 h 5531023"/>
                <a:gd name="connsiteX152" fmla="*/ 4392897 w 10023471"/>
                <a:gd name="connsiteY152" fmla="*/ 5206640 h 5531023"/>
                <a:gd name="connsiteX153" fmla="*/ 4403747 w 10023471"/>
                <a:gd name="connsiteY153" fmla="*/ 5198989 h 5531023"/>
                <a:gd name="connsiteX154" fmla="*/ 4389901 w 10023471"/>
                <a:gd name="connsiteY154" fmla="*/ 5188796 h 5531023"/>
                <a:gd name="connsiteX155" fmla="*/ 2207053 w 10023471"/>
                <a:gd name="connsiteY155" fmla="*/ 5184913 h 5531023"/>
                <a:gd name="connsiteX156" fmla="*/ 2185715 w 10023471"/>
                <a:gd name="connsiteY156" fmla="*/ 5193557 h 5531023"/>
                <a:gd name="connsiteX157" fmla="*/ 2207053 w 10023471"/>
                <a:gd name="connsiteY157" fmla="*/ 5197237 h 5531023"/>
                <a:gd name="connsiteX158" fmla="*/ 3522818 w 10023471"/>
                <a:gd name="connsiteY158" fmla="*/ 5178342 h 5531023"/>
                <a:gd name="connsiteX159" fmla="*/ 3519957 w 10023471"/>
                <a:gd name="connsiteY159" fmla="*/ 5181262 h 5531023"/>
                <a:gd name="connsiteX160" fmla="*/ 3532351 w 10023471"/>
                <a:gd name="connsiteY160" fmla="*/ 5190199 h 5531023"/>
                <a:gd name="connsiteX161" fmla="*/ 3530671 w 10023471"/>
                <a:gd name="connsiteY161" fmla="*/ 5181000 h 5531023"/>
                <a:gd name="connsiteX162" fmla="*/ 3522818 w 10023471"/>
                <a:gd name="connsiteY162" fmla="*/ 5178342 h 5531023"/>
                <a:gd name="connsiteX163" fmla="*/ 2527027 w 10023471"/>
                <a:gd name="connsiteY163" fmla="*/ 5172940 h 5531023"/>
                <a:gd name="connsiteX164" fmla="*/ 2523941 w 10023471"/>
                <a:gd name="connsiteY164" fmla="*/ 5175538 h 5531023"/>
                <a:gd name="connsiteX165" fmla="*/ 2531069 w 10023471"/>
                <a:gd name="connsiteY165" fmla="*/ 5179394 h 5531023"/>
                <a:gd name="connsiteX166" fmla="*/ 2533611 w 10023471"/>
                <a:gd name="connsiteY166" fmla="*/ 5177203 h 5531023"/>
                <a:gd name="connsiteX167" fmla="*/ 2527027 w 10023471"/>
                <a:gd name="connsiteY167" fmla="*/ 5172940 h 5531023"/>
                <a:gd name="connsiteX168" fmla="*/ 3919380 w 10023471"/>
                <a:gd name="connsiteY168" fmla="*/ 5169231 h 5531023"/>
                <a:gd name="connsiteX169" fmla="*/ 3917111 w 10023471"/>
                <a:gd name="connsiteY169" fmla="*/ 5172210 h 5531023"/>
                <a:gd name="connsiteX170" fmla="*/ 3925555 w 10023471"/>
                <a:gd name="connsiteY170" fmla="*/ 5174867 h 5531023"/>
                <a:gd name="connsiteX171" fmla="*/ 3927054 w 10023471"/>
                <a:gd name="connsiteY171" fmla="*/ 5172588 h 5531023"/>
                <a:gd name="connsiteX172" fmla="*/ 3919380 w 10023471"/>
                <a:gd name="connsiteY172" fmla="*/ 5169231 h 5531023"/>
                <a:gd name="connsiteX173" fmla="*/ 2681794 w 10023471"/>
                <a:gd name="connsiteY173" fmla="*/ 5148117 h 5531023"/>
                <a:gd name="connsiteX174" fmla="*/ 2658459 w 10023471"/>
                <a:gd name="connsiteY174" fmla="*/ 5165843 h 5531023"/>
                <a:gd name="connsiteX175" fmla="*/ 2675756 w 10023471"/>
                <a:gd name="connsiteY175" fmla="*/ 5176122 h 5531023"/>
                <a:gd name="connsiteX176" fmla="*/ 2702950 w 10023471"/>
                <a:gd name="connsiteY176" fmla="*/ 5160264 h 5531023"/>
                <a:gd name="connsiteX177" fmla="*/ 2681794 w 10023471"/>
                <a:gd name="connsiteY177" fmla="*/ 5148117 h 5531023"/>
                <a:gd name="connsiteX178" fmla="*/ 3398377 w 10023471"/>
                <a:gd name="connsiteY178" fmla="*/ 5141283 h 5531023"/>
                <a:gd name="connsiteX179" fmla="*/ 3387164 w 10023471"/>
                <a:gd name="connsiteY179" fmla="*/ 5143531 h 5531023"/>
                <a:gd name="connsiteX180" fmla="*/ 3380990 w 10023471"/>
                <a:gd name="connsiteY180" fmla="*/ 5154278 h 5531023"/>
                <a:gd name="connsiteX181" fmla="*/ 3389434 w 10023471"/>
                <a:gd name="connsiteY181" fmla="*/ 5162338 h 5531023"/>
                <a:gd name="connsiteX182" fmla="*/ 3402417 w 10023471"/>
                <a:gd name="connsiteY182" fmla="*/ 5148672 h 5531023"/>
                <a:gd name="connsiteX183" fmla="*/ 3398377 w 10023471"/>
                <a:gd name="connsiteY183" fmla="*/ 5141283 h 5531023"/>
                <a:gd name="connsiteX184" fmla="*/ 2627633 w 10023471"/>
                <a:gd name="connsiteY184" fmla="*/ 5139969 h 5531023"/>
                <a:gd name="connsiteX185" fmla="*/ 2625726 w 10023471"/>
                <a:gd name="connsiteY185" fmla="*/ 5144115 h 5531023"/>
                <a:gd name="connsiteX186" fmla="*/ 2643476 w 10023471"/>
                <a:gd name="connsiteY186" fmla="*/ 5148379 h 5531023"/>
                <a:gd name="connsiteX187" fmla="*/ 2646156 w 10023471"/>
                <a:gd name="connsiteY187" fmla="*/ 5143969 h 5531023"/>
                <a:gd name="connsiteX188" fmla="*/ 2627633 w 10023471"/>
                <a:gd name="connsiteY188" fmla="*/ 5139969 h 5531023"/>
                <a:gd name="connsiteX189" fmla="*/ 4090582 w 10023471"/>
                <a:gd name="connsiteY189" fmla="*/ 5136669 h 5531023"/>
                <a:gd name="connsiteX190" fmla="*/ 4090537 w 10023471"/>
                <a:gd name="connsiteY190" fmla="*/ 5138245 h 5531023"/>
                <a:gd name="connsiteX191" fmla="*/ 4092944 w 10023471"/>
                <a:gd name="connsiteY191" fmla="*/ 5137486 h 5531023"/>
                <a:gd name="connsiteX192" fmla="*/ 2263892 w 10023471"/>
                <a:gd name="connsiteY192" fmla="*/ 5121746 h 5531023"/>
                <a:gd name="connsiteX193" fmla="*/ 2261078 w 10023471"/>
                <a:gd name="connsiteY193" fmla="*/ 5129397 h 5531023"/>
                <a:gd name="connsiteX194" fmla="*/ 2269658 w 10023471"/>
                <a:gd name="connsiteY194" fmla="*/ 5132259 h 5531023"/>
                <a:gd name="connsiteX195" fmla="*/ 2271747 w 10023471"/>
                <a:gd name="connsiteY195" fmla="*/ 5124550 h 5531023"/>
                <a:gd name="connsiteX196" fmla="*/ 2263892 w 10023471"/>
                <a:gd name="connsiteY196" fmla="*/ 5121746 h 5531023"/>
                <a:gd name="connsiteX197" fmla="*/ 4149965 w 10023471"/>
                <a:gd name="connsiteY197" fmla="*/ 5118271 h 5531023"/>
                <a:gd name="connsiteX198" fmla="*/ 4144924 w 10023471"/>
                <a:gd name="connsiteY198" fmla="*/ 5120607 h 5531023"/>
                <a:gd name="connsiteX199" fmla="*/ 4154369 w 10023471"/>
                <a:gd name="connsiteY199" fmla="*/ 5130565 h 5531023"/>
                <a:gd name="connsiteX200" fmla="*/ 4159454 w 10023471"/>
                <a:gd name="connsiteY200" fmla="*/ 5128229 h 5531023"/>
                <a:gd name="connsiteX201" fmla="*/ 4149965 w 10023471"/>
                <a:gd name="connsiteY201" fmla="*/ 5118271 h 5531023"/>
                <a:gd name="connsiteX202" fmla="*/ 3061695 w 10023471"/>
                <a:gd name="connsiteY202" fmla="*/ 5116022 h 5531023"/>
                <a:gd name="connsiteX203" fmla="*/ 3047122 w 10023471"/>
                <a:gd name="connsiteY203" fmla="*/ 5136201 h 5531023"/>
                <a:gd name="connsiteX204" fmla="*/ 3065100 w 10023471"/>
                <a:gd name="connsiteY204" fmla="*/ 5142743 h 5531023"/>
                <a:gd name="connsiteX205" fmla="*/ 3070321 w 10023471"/>
                <a:gd name="connsiteY205" fmla="*/ 5133194 h 5531023"/>
                <a:gd name="connsiteX206" fmla="*/ 3061695 w 10023471"/>
                <a:gd name="connsiteY206" fmla="*/ 5116022 h 5531023"/>
                <a:gd name="connsiteX207" fmla="*/ 2556627 w 10023471"/>
                <a:gd name="connsiteY207" fmla="*/ 5114941 h 5531023"/>
                <a:gd name="connsiteX208" fmla="*/ 2543189 w 10023471"/>
                <a:gd name="connsiteY208" fmla="*/ 5124111 h 5531023"/>
                <a:gd name="connsiteX209" fmla="*/ 2557764 w 10023471"/>
                <a:gd name="connsiteY209" fmla="*/ 5129339 h 5531023"/>
                <a:gd name="connsiteX210" fmla="*/ 2570339 w 10023471"/>
                <a:gd name="connsiteY210" fmla="*/ 5122972 h 5531023"/>
                <a:gd name="connsiteX211" fmla="*/ 2556627 w 10023471"/>
                <a:gd name="connsiteY211" fmla="*/ 5114941 h 5531023"/>
                <a:gd name="connsiteX212" fmla="*/ 2333852 w 10023471"/>
                <a:gd name="connsiteY212" fmla="*/ 5114708 h 5531023"/>
                <a:gd name="connsiteX213" fmla="*/ 2319326 w 10023471"/>
                <a:gd name="connsiteY213" fmla="*/ 5117832 h 5531023"/>
                <a:gd name="connsiteX214" fmla="*/ 2323730 w 10023471"/>
                <a:gd name="connsiteY214" fmla="*/ 5124286 h 5531023"/>
                <a:gd name="connsiteX215" fmla="*/ 2337031 w 10023471"/>
                <a:gd name="connsiteY215" fmla="*/ 5119001 h 5531023"/>
                <a:gd name="connsiteX216" fmla="*/ 2333852 w 10023471"/>
                <a:gd name="connsiteY216" fmla="*/ 5114708 h 5531023"/>
                <a:gd name="connsiteX217" fmla="*/ 7802888 w 10023471"/>
                <a:gd name="connsiteY217" fmla="*/ 5102880 h 5531023"/>
                <a:gd name="connsiteX218" fmla="*/ 7801980 w 10023471"/>
                <a:gd name="connsiteY218" fmla="*/ 5104369 h 5531023"/>
                <a:gd name="connsiteX219" fmla="*/ 7803887 w 10023471"/>
                <a:gd name="connsiteY219" fmla="*/ 5104895 h 5531023"/>
                <a:gd name="connsiteX220" fmla="*/ 7804569 w 10023471"/>
                <a:gd name="connsiteY220" fmla="*/ 5103407 h 5531023"/>
                <a:gd name="connsiteX221" fmla="*/ 7802888 w 10023471"/>
                <a:gd name="connsiteY221" fmla="*/ 5102880 h 5531023"/>
                <a:gd name="connsiteX222" fmla="*/ 2640390 w 10023471"/>
                <a:gd name="connsiteY222" fmla="*/ 5102675 h 5531023"/>
                <a:gd name="connsiteX223" fmla="*/ 2627905 w 10023471"/>
                <a:gd name="connsiteY223" fmla="*/ 5112401 h 5531023"/>
                <a:gd name="connsiteX224" fmla="*/ 2639891 w 10023471"/>
                <a:gd name="connsiteY224" fmla="*/ 5124228 h 5531023"/>
                <a:gd name="connsiteX225" fmla="*/ 2655282 w 10023471"/>
                <a:gd name="connsiteY225" fmla="*/ 5117541 h 5531023"/>
                <a:gd name="connsiteX226" fmla="*/ 2640390 w 10023471"/>
                <a:gd name="connsiteY226" fmla="*/ 5102675 h 5531023"/>
                <a:gd name="connsiteX227" fmla="*/ 3301314 w 10023471"/>
                <a:gd name="connsiteY227" fmla="*/ 5102530 h 5531023"/>
                <a:gd name="connsiteX228" fmla="*/ 3289056 w 10023471"/>
                <a:gd name="connsiteY228" fmla="*/ 5102647 h 5531023"/>
                <a:gd name="connsiteX229" fmla="*/ 3278296 w 10023471"/>
                <a:gd name="connsiteY229" fmla="*/ 5106706 h 5531023"/>
                <a:gd name="connsiteX230" fmla="*/ 3289192 w 10023471"/>
                <a:gd name="connsiteY230" fmla="*/ 5110736 h 5531023"/>
                <a:gd name="connsiteX231" fmla="*/ 3298181 w 10023471"/>
                <a:gd name="connsiteY231" fmla="*/ 5110211 h 5531023"/>
                <a:gd name="connsiteX232" fmla="*/ 3309031 w 10023471"/>
                <a:gd name="connsiteY232" fmla="*/ 5105947 h 5531023"/>
                <a:gd name="connsiteX233" fmla="*/ 3301314 w 10023471"/>
                <a:gd name="connsiteY233" fmla="*/ 5102530 h 5531023"/>
                <a:gd name="connsiteX234" fmla="*/ 7854053 w 10023471"/>
                <a:gd name="connsiteY234" fmla="*/ 5083752 h 5531023"/>
                <a:gd name="connsiteX235" fmla="*/ 7818460 w 10023471"/>
                <a:gd name="connsiteY235" fmla="*/ 5096485 h 5531023"/>
                <a:gd name="connsiteX236" fmla="*/ 7854053 w 10023471"/>
                <a:gd name="connsiteY236" fmla="*/ 5083752 h 5531023"/>
                <a:gd name="connsiteX237" fmla="*/ 2903888 w 10023471"/>
                <a:gd name="connsiteY237" fmla="*/ 5076860 h 5531023"/>
                <a:gd name="connsiteX238" fmla="*/ 2891675 w 10023471"/>
                <a:gd name="connsiteY238" fmla="*/ 5083344 h 5531023"/>
                <a:gd name="connsiteX239" fmla="*/ 2898712 w 10023471"/>
                <a:gd name="connsiteY239" fmla="*/ 5091958 h 5531023"/>
                <a:gd name="connsiteX240" fmla="*/ 2907610 w 10023471"/>
                <a:gd name="connsiteY240" fmla="*/ 5084424 h 5531023"/>
                <a:gd name="connsiteX241" fmla="*/ 2903888 w 10023471"/>
                <a:gd name="connsiteY241" fmla="*/ 5076860 h 5531023"/>
                <a:gd name="connsiteX242" fmla="*/ 2219356 w 10023471"/>
                <a:gd name="connsiteY242" fmla="*/ 5072596 h 5531023"/>
                <a:gd name="connsiteX243" fmla="*/ 2198745 w 10023471"/>
                <a:gd name="connsiteY243" fmla="*/ 5081912 h 5531023"/>
                <a:gd name="connsiteX244" fmla="*/ 2223987 w 10023471"/>
                <a:gd name="connsiteY244" fmla="*/ 5091403 h 5531023"/>
                <a:gd name="connsiteX245" fmla="*/ 2234974 w 10023471"/>
                <a:gd name="connsiteY245" fmla="*/ 5084015 h 5531023"/>
                <a:gd name="connsiteX246" fmla="*/ 2219356 w 10023471"/>
                <a:gd name="connsiteY246" fmla="*/ 5072596 h 5531023"/>
                <a:gd name="connsiteX247" fmla="*/ 3370411 w 10023471"/>
                <a:gd name="connsiteY247" fmla="*/ 5065792 h 5531023"/>
                <a:gd name="connsiteX248" fmla="*/ 3367823 w 10023471"/>
                <a:gd name="connsiteY248" fmla="*/ 5066405 h 5531023"/>
                <a:gd name="connsiteX249" fmla="*/ 3368233 w 10023471"/>
                <a:gd name="connsiteY249" fmla="*/ 5068012 h 5531023"/>
                <a:gd name="connsiteX250" fmla="*/ 3370911 w 10023471"/>
                <a:gd name="connsiteY250" fmla="*/ 5068274 h 5531023"/>
                <a:gd name="connsiteX251" fmla="*/ 3370411 w 10023471"/>
                <a:gd name="connsiteY251" fmla="*/ 5065792 h 5531023"/>
                <a:gd name="connsiteX252" fmla="*/ 4310224 w 10023471"/>
                <a:gd name="connsiteY252" fmla="*/ 5061353 h 5531023"/>
                <a:gd name="connsiteX253" fmla="*/ 4299783 w 10023471"/>
                <a:gd name="connsiteY253" fmla="*/ 5072655 h 5531023"/>
                <a:gd name="connsiteX254" fmla="*/ 4309861 w 10023471"/>
                <a:gd name="connsiteY254" fmla="*/ 5083899 h 5531023"/>
                <a:gd name="connsiteX255" fmla="*/ 4325025 w 10023471"/>
                <a:gd name="connsiteY255" fmla="*/ 5072421 h 5531023"/>
                <a:gd name="connsiteX256" fmla="*/ 4310224 w 10023471"/>
                <a:gd name="connsiteY256" fmla="*/ 5061353 h 5531023"/>
                <a:gd name="connsiteX257" fmla="*/ 4246074 w 10023471"/>
                <a:gd name="connsiteY257" fmla="*/ 5041174 h 5531023"/>
                <a:gd name="connsiteX258" fmla="*/ 4248027 w 10023471"/>
                <a:gd name="connsiteY258" fmla="*/ 5053673 h 5531023"/>
                <a:gd name="connsiteX259" fmla="*/ 4254792 w 10023471"/>
                <a:gd name="connsiteY259" fmla="*/ 5056505 h 5531023"/>
                <a:gd name="connsiteX260" fmla="*/ 4254609 w 10023471"/>
                <a:gd name="connsiteY260" fmla="*/ 5045788 h 5531023"/>
                <a:gd name="connsiteX261" fmla="*/ 4246074 w 10023471"/>
                <a:gd name="connsiteY261" fmla="*/ 5041174 h 5531023"/>
                <a:gd name="connsiteX262" fmla="*/ 7891508 w 10023471"/>
                <a:gd name="connsiteY262" fmla="*/ 5033669 h 5531023"/>
                <a:gd name="connsiteX263" fmla="*/ 7877524 w 10023471"/>
                <a:gd name="connsiteY263" fmla="*/ 5041408 h 5531023"/>
                <a:gd name="connsiteX264" fmla="*/ 7891508 w 10023471"/>
                <a:gd name="connsiteY264" fmla="*/ 5043334 h 5531023"/>
                <a:gd name="connsiteX265" fmla="*/ 7891508 w 10023471"/>
                <a:gd name="connsiteY265" fmla="*/ 5033669 h 5531023"/>
                <a:gd name="connsiteX266" fmla="*/ 3813359 w 10023471"/>
                <a:gd name="connsiteY266" fmla="*/ 5031367 h 5531023"/>
                <a:gd name="connsiteX267" fmla="*/ 3816596 w 10023471"/>
                <a:gd name="connsiteY267" fmla="*/ 5041699 h 5531023"/>
                <a:gd name="connsiteX268" fmla="*/ 3819229 w 10023471"/>
                <a:gd name="connsiteY268" fmla="*/ 5031682 h 5531023"/>
                <a:gd name="connsiteX269" fmla="*/ 3813359 w 10023471"/>
                <a:gd name="connsiteY269" fmla="*/ 5031367 h 5531023"/>
                <a:gd name="connsiteX270" fmla="*/ 3759711 w 10023471"/>
                <a:gd name="connsiteY270" fmla="*/ 5028850 h 5531023"/>
                <a:gd name="connsiteX271" fmla="*/ 3733833 w 10023471"/>
                <a:gd name="connsiteY271" fmla="*/ 5028996 h 5531023"/>
                <a:gd name="connsiteX272" fmla="*/ 3713359 w 10023471"/>
                <a:gd name="connsiteY272" fmla="*/ 5035566 h 5531023"/>
                <a:gd name="connsiteX273" fmla="*/ 3712088 w 10023471"/>
                <a:gd name="connsiteY273" fmla="*/ 5040648 h 5531023"/>
                <a:gd name="connsiteX274" fmla="*/ 3715448 w 10023471"/>
                <a:gd name="connsiteY274" fmla="*/ 5042516 h 5531023"/>
                <a:gd name="connsiteX275" fmla="*/ 3727024 w 10023471"/>
                <a:gd name="connsiteY275" fmla="*/ 5044328 h 5531023"/>
                <a:gd name="connsiteX276" fmla="*/ 3738101 w 10023471"/>
                <a:gd name="connsiteY276" fmla="*/ 5044181 h 5531023"/>
                <a:gd name="connsiteX277" fmla="*/ 3758986 w 10023471"/>
                <a:gd name="connsiteY277" fmla="*/ 5034310 h 5531023"/>
                <a:gd name="connsiteX278" fmla="*/ 3759711 w 10023471"/>
                <a:gd name="connsiteY278" fmla="*/ 5028850 h 5531023"/>
                <a:gd name="connsiteX279" fmla="*/ 3496939 w 10023471"/>
                <a:gd name="connsiteY279" fmla="*/ 5024177 h 5531023"/>
                <a:gd name="connsiteX280" fmla="*/ 3483365 w 10023471"/>
                <a:gd name="connsiteY280" fmla="*/ 5033172 h 5531023"/>
                <a:gd name="connsiteX281" fmla="*/ 3489902 w 10023471"/>
                <a:gd name="connsiteY281" fmla="*/ 5039188 h 5531023"/>
                <a:gd name="connsiteX282" fmla="*/ 3511741 w 10023471"/>
                <a:gd name="connsiteY282" fmla="*/ 5029083 h 5531023"/>
                <a:gd name="connsiteX283" fmla="*/ 3496939 w 10023471"/>
                <a:gd name="connsiteY283" fmla="*/ 5024177 h 5531023"/>
                <a:gd name="connsiteX284" fmla="*/ 7561239 w 10023471"/>
                <a:gd name="connsiteY284" fmla="*/ 5022834 h 5531023"/>
                <a:gd name="connsiteX285" fmla="*/ 7554009 w 10023471"/>
                <a:gd name="connsiteY285" fmla="*/ 5026981 h 5531023"/>
                <a:gd name="connsiteX286" fmla="*/ 7564723 w 10023471"/>
                <a:gd name="connsiteY286" fmla="*/ 5028236 h 5531023"/>
                <a:gd name="connsiteX287" fmla="*/ 7561239 w 10023471"/>
                <a:gd name="connsiteY287" fmla="*/ 5022834 h 5531023"/>
                <a:gd name="connsiteX288" fmla="*/ 7462257 w 10023471"/>
                <a:gd name="connsiteY288" fmla="*/ 5008816 h 5531023"/>
                <a:gd name="connsiteX289" fmla="*/ 7462257 w 10023471"/>
                <a:gd name="connsiteY289" fmla="*/ 5009838 h 5531023"/>
                <a:gd name="connsiteX290" fmla="*/ 7466888 w 10023471"/>
                <a:gd name="connsiteY290" fmla="*/ 5009838 h 5531023"/>
                <a:gd name="connsiteX291" fmla="*/ 7466888 w 10023471"/>
                <a:gd name="connsiteY291" fmla="*/ 5008816 h 5531023"/>
                <a:gd name="connsiteX292" fmla="*/ 2237152 w 10023471"/>
                <a:gd name="connsiteY292" fmla="*/ 5004962 h 5531023"/>
                <a:gd name="connsiteX293" fmla="*/ 2234156 w 10023471"/>
                <a:gd name="connsiteY293" fmla="*/ 5006392 h 5531023"/>
                <a:gd name="connsiteX294" fmla="*/ 2239467 w 10023471"/>
                <a:gd name="connsiteY294" fmla="*/ 5010422 h 5531023"/>
                <a:gd name="connsiteX295" fmla="*/ 2240920 w 10023471"/>
                <a:gd name="connsiteY295" fmla="*/ 5009692 h 5531023"/>
                <a:gd name="connsiteX296" fmla="*/ 2237152 w 10023471"/>
                <a:gd name="connsiteY296" fmla="*/ 5004962 h 5531023"/>
                <a:gd name="connsiteX297" fmla="*/ 7597474 w 10023471"/>
                <a:gd name="connsiteY297" fmla="*/ 5002603 h 5531023"/>
                <a:gd name="connsiteX298" fmla="*/ 7577980 w 10023471"/>
                <a:gd name="connsiteY298" fmla="*/ 5002800 h 5531023"/>
                <a:gd name="connsiteX299" fmla="*/ 7571079 w 10023471"/>
                <a:gd name="connsiteY299" fmla="*/ 5012467 h 5531023"/>
                <a:gd name="connsiteX300" fmla="*/ 7598864 w 10023471"/>
                <a:gd name="connsiteY300" fmla="*/ 5012467 h 5531023"/>
                <a:gd name="connsiteX301" fmla="*/ 7612848 w 10023471"/>
                <a:gd name="connsiteY301" fmla="*/ 5004728 h 5531023"/>
                <a:gd name="connsiteX302" fmla="*/ 7597474 w 10023471"/>
                <a:gd name="connsiteY302" fmla="*/ 5002603 h 5531023"/>
                <a:gd name="connsiteX303" fmla="*/ 2673712 w 10023471"/>
                <a:gd name="connsiteY303" fmla="*/ 4997894 h 5531023"/>
                <a:gd name="connsiteX304" fmla="*/ 2672760 w 10023471"/>
                <a:gd name="connsiteY304" fmla="*/ 5002595 h 5531023"/>
                <a:gd name="connsiteX305" fmla="*/ 2689466 w 10023471"/>
                <a:gd name="connsiteY305" fmla="*/ 5006450 h 5531023"/>
                <a:gd name="connsiteX306" fmla="*/ 2696050 w 10023471"/>
                <a:gd name="connsiteY306" fmla="*/ 5000552 h 5531023"/>
                <a:gd name="connsiteX307" fmla="*/ 2673712 w 10023471"/>
                <a:gd name="connsiteY307" fmla="*/ 4997894 h 5531023"/>
                <a:gd name="connsiteX308" fmla="*/ 3503251 w 10023471"/>
                <a:gd name="connsiteY308" fmla="*/ 4993980 h 5531023"/>
                <a:gd name="connsiteX309" fmla="*/ 3491401 w 10023471"/>
                <a:gd name="connsiteY309" fmla="*/ 5001107 h 5531023"/>
                <a:gd name="connsiteX310" fmla="*/ 3504521 w 10023471"/>
                <a:gd name="connsiteY310" fmla="*/ 5006830 h 5531023"/>
                <a:gd name="connsiteX311" fmla="*/ 3512376 w 10023471"/>
                <a:gd name="connsiteY311" fmla="*/ 5001837 h 5531023"/>
                <a:gd name="connsiteX312" fmla="*/ 3503251 w 10023471"/>
                <a:gd name="connsiteY312" fmla="*/ 4993980 h 5531023"/>
                <a:gd name="connsiteX313" fmla="*/ 7688619 w 10023471"/>
                <a:gd name="connsiteY313" fmla="*/ 4989775 h 5531023"/>
                <a:gd name="connsiteX314" fmla="*/ 7711590 w 10023471"/>
                <a:gd name="connsiteY314" fmla="*/ 4990535 h 5531023"/>
                <a:gd name="connsiteX315" fmla="*/ 7688619 w 10023471"/>
                <a:gd name="connsiteY315" fmla="*/ 4989775 h 5531023"/>
                <a:gd name="connsiteX316" fmla="*/ 3236529 w 10023471"/>
                <a:gd name="connsiteY316" fmla="*/ 4982884 h 5531023"/>
                <a:gd name="connsiteX317" fmla="*/ 3231443 w 10023471"/>
                <a:gd name="connsiteY317" fmla="*/ 4984140 h 5531023"/>
                <a:gd name="connsiteX318" fmla="*/ 3237119 w 10023471"/>
                <a:gd name="connsiteY318" fmla="*/ 4995995 h 5531023"/>
                <a:gd name="connsiteX319" fmla="*/ 3243021 w 10023471"/>
                <a:gd name="connsiteY319" fmla="*/ 4994535 h 5531023"/>
                <a:gd name="connsiteX320" fmla="*/ 3236529 w 10023471"/>
                <a:gd name="connsiteY320" fmla="*/ 4982884 h 5531023"/>
                <a:gd name="connsiteX321" fmla="*/ 7637681 w 10023471"/>
                <a:gd name="connsiteY321" fmla="*/ 4979934 h 5531023"/>
                <a:gd name="connsiteX322" fmla="*/ 7636455 w 10023471"/>
                <a:gd name="connsiteY322" fmla="*/ 4981540 h 5531023"/>
                <a:gd name="connsiteX323" fmla="*/ 7638634 w 10023471"/>
                <a:gd name="connsiteY323" fmla="*/ 4982329 h 5531023"/>
                <a:gd name="connsiteX324" fmla="*/ 7639632 w 10023471"/>
                <a:gd name="connsiteY324" fmla="*/ 4980722 h 5531023"/>
                <a:gd name="connsiteX325" fmla="*/ 7637681 w 10023471"/>
                <a:gd name="connsiteY325" fmla="*/ 4979934 h 5531023"/>
                <a:gd name="connsiteX326" fmla="*/ 2690420 w 10023471"/>
                <a:gd name="connsiteY326" fmla="*/ 4975378 h 5531023"/>
                <a:gd name="connsiteX327" fmla="*/ 2681522 w 10023471"/>
                <a:gd name="connsiteY327" fmla="*/ 4983964 h 5531023"/>
                <a:gd name="connsiteX328" fmla="*/ 2689239 w 10023471"/>
                <a:gd name="connsiteY328" fmla="*/ 4996726 h 5531023"/>
                <a:gd name="connsiteX329" fmla="*/ 2699546 w 10023471"/>
                <a:gd name="connsiteY329" fmla="*/ 4979992 h 5531023"/>
                <a:gd name="connsiteX330" fmla="*/ 2690420 w 10023471"/>
                <a:gd name="connsiteY330" fmla="*/ 4975378 h 5531023"/>
                <a:gd name="connsiteX331" fmla="*/ 3099513 w 10023471"/>
                <a:gd name="connsiteY331" fmla="*/ 4973422 h 5531023"/>
                <a:gd name="connsiteX332" fmla="*/ 3096517 w 10023471"/>
                <a:gd name="connsiteY332" fmla="*/ 4978298 h 5531023"/>
                <a:gd name="connsiteX333" fmla="*/ 3103145 w 10023471"/>
                <a:gd name="connsiteY333" fmla="*/ 4988461 h 5531023"/>
                <a:gd name="connsiteX334" fmla="*/ 3110092 w 10023471"/>
                <a:gd name="connsiteY334" fmla="*/ 4980985 h 5531023"/>
                <a:gd name="connsiteX335" fmla="*/ 3099513 w 10023471"/>
                <a:gd name="connsiteY335" fmla="*/ 4973422 h 5531023"/>
                <a:gd name="connsiteX336" fmla="*/ 7632415 w 10023471"/>
                <a:gd name="connsiteY336" fmla="*/ 4972837 h 5531023"/>
                <a:gd name="connsiteX337" fmla="*/ 7619885 w 10023471"/>
                <a:gd name="connsiteY337" fmla="*/ 4979350 h 5531023"/>
                <a:gd name="connsiteX338" fmla="*/ 7632415 w 10023471"/>
                <a:gd name="connsiteY338" fmla="*/ 4972837 h 5531023"/>
                <a:gd name="connsiteX339" fmla="*/ 1866422 w 10023471"/>
                <a:gd name="connsiteY339" fmla="*/ 4955665 h 5531023"/>
                <a:gd name="connsiteX340" fmla="*/ 1862244 w 10023471"/>
                <a:gd name="connsiteY340" fmla="*/ 4962091 h 5531023"/>
                <a:gd name="connsiteX341" fmla="*/ 1872640 w 10023471"/>
                <a:gd name="connsiteY341" fmla="*/ 4965273 h 5531023"/>
                <a:gd name="connsiteX342" fmla="*/ 1886169 w 10023471"/>
                <a:gd name="connsiteY342" fmla="*/ 4959228 h 5531023"/>
                <a:gd name="connsiteX343" fmla="*/ 1866422 w 10023471"/>
                <a:gd name="connsiteY343" fmla="*/ 4955665 h 5531023"/>
                <a:gd name="connsiteX344" fmla="*/ 7965646 w 10023471"/>
                <a:gd name="connsiteY344" fmla="*/ 4952629 h 5531023"/>
                <a:gd name="connsiteX345" fmla="*/ 7962241 w 10023471"/>
                <a:gd name="connsiteY345" fmla="*/ 4959784 h 5531023"/>
                <a:gd name="connsiteX346" fmla="*/ 7967780 w 10023471"/>
                <a:gd name="connsiteY346" fmla="*/ 4970442 h 5531023"/>
                <a:gd name="connsiteX347" fmla="*/ 7975815 w 10023471"/>
                <a:gd name="connsiteY347" fmla="*/ 4971932 h 5531023"/>
                <a:gd name="connsiteX348" fmla="*/ 7978720 w 10023471"/>
                <a:gd name="connsiteY348" fmla="*/ 4967231 h 5531023"/>
                <a:gd name="connsiteX349" fmla="*/ 7970912 w 10023471"/>
                <a:gd name="connsiteY349" fmla="*/ 4956863 h 5531023"/>
                <a:gd name="connsiteX350" fmla="*/ 7965646 w 10023471"/>
                <a:gd name="connsiteY350" fmla="*/ 4952629 h 5531023"/>
                <a:gd name="connsiteX351" fmla="*/ 4301190 w 10023471"/>
                <a:gd name="connsiteY351" fmla="*/ 4942056 h 5531023"/>
                <a:gd name="connsiteX352" fmla="*/ 4283666 w 10023471"/>
                <a:gd name="connsiteY352" fmla="*/ 4960747 h 5531023"/>
                <a:gd name="connsiteX353" fmla="*/ 4292291 w 10023471"/>
                <a:gd name="connsiteY353" fmla="*/ 4965683 h 5531023"/>
                <a:gd name="connsiteX354" fmla="*/ 4316126 w 10023471"/>
                <a:gd name="connsiteY354" fmla="*/ 4955724 h 5531023"/>
                <a:gd name="connsiteX355" fmla="*/ 4301190 w 10023471"/>
                <a:gd name="connsiteY355" fmla="*/ 4942056 h 5531023"/>
                <a:gd name="connsiteX356" fmla="*/ 2486894 w 10023471"/>
                <a:gd name="connsiteY356" fmla="*/ 4940568 h 5531023"/>
                <a:gd name="connsiteX357" fmla="*/ 2481855 w 10023471"/>
                <a:gd name="connsiteY357" fmla="*/ 4951957 h 5531023"/>
                <a:gd name="connsiteX358" fmla="*/ 2488301 w 10023471"/>
                <a:gd name="connsiteY358" fmla="*/ 4958382 h 5531023"/>
                <a:gd name="connsiteX359" fmla="*/ 2494793 w 10023471"/>
                <a:gd name="connsiteY359" fmla="*/ 4952074 h 5531023"/>
                <a:gd name="connsiteX360" fmla="*/ 2492706 w 10023471"/>
                <a:gd name="connsiteY360" fmla="*/ 4943605 h 5531023"/>
                <a:gd name="connsiteX361" fmla="*/ 2486894 w 10023471"/>
                <a:gd name="connsiteY361" fmla="*/ 4940568 h 5531023"/>
                <a:gd name="connsiteX362" fmla="*/ 1910459 w 10023471"/>
                <a:gd name="connsiteY362" fmla="*/ 4940130 h 5531023"/>
                <a:gd name="connsiteX363" fmla="*/ 1888531 w 10023471"/>
                <a:gd name="connsiteY363" fmla="*/ 4944248 h 5531023"/>
                <a:gd name="connsiteX364" fmla="*/ 1906691 w 10023471"/>
                <a:gd name="connsiteY364" fmla="*/ 4954994 h 5531023"/>
                <a:gd name="connsiteX365" fmla="*/ 1910459 w 10023471"/>
                <a:gd name="connsiteY365" fmla="*/ 4940130 h 5531023"/>
                <a:gd name="connsiteX366" fmla="*/ 4705244 w 10023471"/>
                <a:gd name="connsiteY366" fmla="*/ 4938991 h 5531023"/>
                <a:gd name="connsiteX367" fmla="*/ 4702974 w 10023471"/>
                <a:gd name="connsiteY367" fmla="*/ 4940860 h 5531023"/>
                <a:gd name="connsiteX368" fmla="*/ 4709150 w 10023471"/>
                <a:gd name="connsiteY368" fmla="*/ 4944539 h 5531023"/>
                <a:gd name="connsiteX369" fmla="*/ 4711509 w 10023471"/>
                <a:gd name="connsiteY369" fmla="*/ 4942554 h 5531023"/>
                <a:gd name="connsiteX370" fmla="*/ 4705244 w 10023471"/>
                <a:gd name="connsiteY370" fmla="*/ 4938991 h 5531023"/>
                <a:gd name="connsiteX371" fmla="*/ 7264498 w 10023471"/>
                <a:gd name="connsiteY371" fmla="*/ 4937151 h 5531023"/>
                <a:gd name="connsiteX372" fmla="*/ 7247110 w 10023471"/>
                <a:gd name="connsiteY372" fmla="*/ 4939079 h 5531023"/>
                <a:gd name="connsiteX373" fmla="*/ 7250606 w 10023471"/>
                <a:gd name="connsiteY373" fmla="*/ 4950701 h 5531023"/>
                <a:gd name="connsiteX374" fmla="*/ 7264498 w 10023471"/>
                <a:gd name="connsiteY374" fmla="*/ 4937151 h 5531023"/>
                <a:gd name="connsiteX375" fmla="*/ 4647678 w 10023471"/>
                <a:gd name="connsiteY375" fmla="*/ 4936100 h 5531023"/>
                <a:gd name="connsiteX376" fmla="*/ 4639506 w 10023471"/>
                <a:gd name="connsiteY376" fmla="*/ 4941064 h 5531023"/>
                <a:gd name="connsiteX377" fmla="*/ 4647542 w 10023471"/>
                <a:gd name="connsiteY377" fmla="*/ 4948073 h 5531023"/>
                <a:gd name="connsiteX378" fmla="*/ 4656257 w 10023471"/>
                <a:gd name="connsiteY378" fmla="*/ 4941298 h 5531023"/>
                <a:gd name="connsiteX379" fmla="*/ 4647678 w 10023471"/>
                <a:gd name="connsiteY379" fmla="*/ 4936100 h 5531023"/>
                <a:gd name="connsiteX380" fmla="*/ 7727434 w 10023471"/>
                <a:gd name="connsiteY380" fmla="*/ 4931515 h 5531023"/>
                <a:gd name="connsiteX381" fmla="*/ 7724665 w 10023471"/>
                <a:gd name="connsiteY381" fmla="*/ 4936888 h 5531023"/>
                <a:gd name="connsiteX382" fmla="*/ 7731476 w 10023471"/>
                <a:gd name="connsiteY382" fmla="*/ 4937239 h 5531023"/>
                <a:gd name="connsiteX383" fmla="*/ 7730930 w 10023471"/>
                <a:gd name="connsiteY383" fmla="*/ 4931777 h 5531023"/>
                <a:gd name="connsiteX384" fmla="*/ 3856185 w 10023471"/>
                <a:gd name="connsiteY384" fmla="*/ 4929062 h 5531023"/>
                <a:gd name="connsiteX385" fmla="*/ 3856232 w 10023471"/>
                <a:gd name="connsiteY385" fmla="*/ 4929908 h 5531023"/>
                <a:gd name="connsiteX386" fmla="*/ 3860588 w 10023471"/>
                <a:gd name="connsiteY386" fmla="*/ 4930201 h 5531023"/>
                <a:gd name="connsiteX387" fmla="*/ 3860679 w 10023471"/>
                <a:gd name="connsiteY387" fmla="*/ 4929062 h 5531023"/>
                <a:gd name="connsiteX388" fmla="*/ 3432517 w 10023471"/>
                <a:gd name="connsiteY388" fmla="*/ 4928711 h 5531023"/>
                <a:gd name="connsiteX389" fmla="*/ 3432517 w 10023471"/>
                <a:gd name="connsiteY389" fmla="*/ 4936800 h 5531023"/>
                <a:gd name="connsiteX390" fmla="*/ 3437422 w 10023471"/>
                <a:gd name="connsiteY390" fmla="*/ 4936830 h 5531023"/>
                <a:gd name="connsiteX391" fmla="*/ 3437422 w 10023471"/>
                <a:gd name="connsiteY391" fmla="*/ 4928741 h 5531023"/>
                <a:gd name="connsiteX392" fmla="*/ 3432517 w 10023471"/>
                <a:gd name="connsiteY392" fmla="*/ 4928711 h 5531023"/>
                <a:gd name="connsiteX393" fmla="*/ 2119341 w 10023471"/>
                <a:gd name="connsiteY393" fmla="*/ 4926171 h 5531023"/>
                <a:gd name="connsiteX394" fmla="*/ 2109535 w 10023471"/>
                <a:gd name="connsiteY394" fmla="*/ 4930492 h 5531023"/>
                <a:gd name="connsiteX395" fmla="*/ 2101771 w 10023471"/>
                <a:gd name="connsiteY395" fmla="*/ 4952775 h 5531023"/>
                <a:gd name="connsiteX396" fmla="*/ 2113348 w 10023471"/>
                <a:gd name="connsiteY396" fmla="*/ 4959724 h 5531023"/>
                <a:gd name="connsiteX397" fmla="*/ 2124789 w 10023471"/>
                <a:gd name="connsiteY397" fmla="*/ 4953943 h 5531023"/>
                <a:gd name="connsiteX398" fmla="*/ 2125153 w 10023471"/>
                <a:gd name="connsiteY398" fmla="*/ 4951344 h 5531023"/>
                <a:gd name="connsiteX399" fmla="*/ 2123517 w 10023471"/>
                <a:gd name="connsiteY399" fmla="*/ 4931047 h 5531023"/>
                <a:gd name="connsiteX400" fmla="*/ 2119341 w 10023471"/>
                <a:gd name="connsiteY400" fmla="*/ 4926171 h 5531023"/>
                <a:gd name="connsiteX401" fmla="*/ 7297503 w 10023471"/>
                <a:gd name="connsiteY401" fmla="*/ 4925470 h 5531023"/>
                <a:gd name="connsiteX402" fmla="*/ 7289740 w 10023471"/>
                <a:gd name="connsiteY402" fmla="*/ 4930259 h 5531023"/>
                <a:gd name="connsiteX403" fmla="*/ 7303360 w 10023471"/>
                <a:gd name="connsiteY403" fmla="*/ 4941356 h 5531023"/>
                <a:gd name="connsiteX404" fmla="*/ 7321518 w 10023471"/>
                <a:gd name="connsiteY404" fmla="*/ 4931077 h 5531023"/>
                <a:gd name="connsiteX405" fmla="*/ 7297503 w 10023471"/>
                <a:gd name="connsiteY405" fmla="*/ 4925470 h 5531023"/>
                <a:gd name="connsiteX406" fmla="*/ 3330506 w 10023471"/>
                <a:gd name="connsiteY406" fmla="*/ 4925236 h 5531023"/>
                <a:gd name="connsiteX407" fmla="*/ 3326283 w 10023471"/>
                <a:gd name="connsiteY407" fmla="*/ 4926053 h 5531023"/>
                <a:gd name="connsiteX408" fmla="*/ 3329189 w 10023471"/>
                <a:gd name="connsiteY408" fmla="*/ 4932157 h 5531023"/>
                <a:gd name="connsiteX409" fmla="*/ 3332504 w 10023471"/>
                <a:gd name="connsiteY409" fmla="*/ 4931485 h 5531023"/>
                <a:gd name="connsiteX410" fmla="*/ 3330506 w 10023471"/>
                <a:gd name="connsiteY410" fmla="*/ 4925236 h 5531023"/>
                <a:gd name="connsiteX411" fmla="*/ 8240448 w 10023471"/>
                <a:gd name="connsiteY411" fmla="*/ 4921264 h 5531023"/>
                <a:gd name="connsiteX412" fmla="*/ 8218975 w 10023471"/>
                <a:gd name="connsiteY412" fmla="*/ 4933821 h 5531023"/>
                <a:gd name="connsiteX413" fmla="*/ 8221653 w 10023471"/>
                <a:gd name="connsiteY413" fmla="*/ 4951373 h 5531023"/>
                <a:gd name="connsiteX414" fmla="*/ 8235091 w 10023471"/>
                <a:gd name="connsiteY414" fmla="*/ 4953943 h 5531023"/>
                <a:gd name="connsiteX415" fmla="*/ 8240448 w 10023471"/>
                <a:gd name="connsiteY415" fmla="*/ 4921264 h 5531023"/>
                <a:gd name="connsiteX416" fmla="*/ 4616624 w 10023471"/>
                <a:gd name="connsiteY416" fmla="*/ 4917935 h 5531023"/>
                <a:gd name="connsiteX417" fmla="*/ 4591927 w 10023471"/>
                <a:gd name="connsiteY417" fmla="*/ 4924768 h 5531023"/>
                <a:gd name="connsiteX418" fmla="*/ 4612539 w 10023471"/>
                <a:gd name="connsiteY418" fmla="*/ 4930142 h 5531023"/>
                <a:gd name="connsiteX419" fmla="*/ 4626522 w 10023471"/>
                <a:gd name="connsiteY419" fmla="*/ 4925032 h 5531023"/>
                <a:gd name="connsiteX420" fmla="*/ 4616624 w 10023471"/>
                <a:gd name="connsiteY420" fmla="*/ 4917935 h 5531023"/>
                <a:gd name="connsiteX421" fmla="*/ 7643356 w 10023471"/>
                <a:gd name="connsiteY421" fmla="*/ 4917117 h 5531023"/>
                <a:gd name="connsiteX422" fmla="*/ 7638861 w 10023471"/>
                <a:gd name="connsiteY422" fmla="*/ 4917322 h 5531023"/>
                <a:gd name="connsiteX423" fmla="*/ 7641403 w 10023471"/>
                <a:gd name="connsiteY423" fmla="*/ 4920447 h 5531023"/>
                <a:gd name="connsiteX424" fmla="*/ 7643356 w 10023471"/>
                <a:gd name="connsiteY424" fmla="*/ 4917117 h 5531023"/>
                <a:gd name="connsiteX425" fmla="*/ 7760802 w 10023471"/>
                <a:gd name="connsiteY425" fmla="*/ 4916212 h 5531023"/>
                <a:gd name="connsiteX426" fmla="*/ 7747456 w 10023471"/>
                <a:gd name="connsiteY426" fmla="*/ 4921264 h 5531023"/>
                <a:gd name="connsiteX427" fmla="*/ 7766160 w 10023471"/>
                <a:gd name="connsiteY427" fmla="*/ 4928799 h 5531023"/>
                <a:gd name="connsiteX428" fmla="*/ 7760802 w 10023471"/>
                <a:gd name="connsiteY428" fmla="*/ 4916212 h 5531023"/>
                <a:gd name="connsiteX429" fmla="*/ 8162678 w 10023471"/>
                <a:gd name="connsiteY429" fmla="*/ 4911248 h 5531023"/>
                <a:gd name="connsiteX430" fmla="*/ 8130581 w 10023471"/>
                <a:gd name="connsiteY430" fmla="*/ 4918723 h 5531023"/>
                <a:gd name="connsiteX431" fmla="*/ 8133214 w 10023471"/>
                <a:gd name="connsiteY431" fmla="*/ 4931310 h 5531023"/>
                <a:gd name="connsiteX432" fmla="*/ 8162678 w 10023471"/>
                <a:gd name="connsiteY432" fmla="*/ 4911248 h 5531023"/>
                <a:gd name="connsiteX433" fmla="*/ 7578706 w 10023471"/>
                <a:gd name="connsiteY433" fmla="*/ 4907275 h 5531023"/>
                <a:gd name="connsiteX434" fmla="*/ 7577299 w 10023471"/>
                <a:gd name="connsiteY434" fmla="*/ 4912591 h 5531023"/>
                <a:gd name="connsiteX435" fmla="*/ 7580568 w 10023471"/>
                <a:gd name="connsiteY435" fmla="*/ 4913496 h 5531023"/>
                <a:gd name="connsiteX436" fmla="*/ 7585607 w 10023471"/>
                <a:gd name="connsiteY436" fmla="*/ 4908269 h 5531023"/>
                <a:gd name="connsiteX437" fmla="*/ 7578706 w 10023471"/>
                <a:gd name="connsiteY437" fmla="*/ 4907275 h 5531023"/>
                <a:gd name="connsiteX438" fmla="*/ 7713814 w 10023471"/>
                <a:gd name="connsiteY438" fmla="*/ 4902346 h 5531023"/>
                <a:gd name="connsiteX439" fmla="*/ 7701829 w 10023471"/>
                <a:gd name="connsiteY439" fmla="*/ 4903713 h 5531023"/>
                <a:gd name="connsiteX440" fmla="*/ 7717900 w 10023471"/>
                <a:gd name="connsiteY440" fmla="*/ 4923805 h 5531023"/>
                <a:gd name="connsiteX441" fmla="*/ 7731340 w 10023471"/>
                <a:gd name="connsiteY441" fmla="*/ 4918752 h 5531023"/>
                <a:gd name="connsiteX442" fmla="*/ 7713814 w 10023471"/>
                <a:gd name="connsiteY442" fmla="*/ 4902346 h 5531023"/>
                <a:gd name="connsiteX443" fmla="*/ 8058578 w 10023471"/>
                <a:gd name="connsiteY443" fmla="*/ 4900647 h 5531023"/>
                <a:gd name="connsiteX444" fmla="*/ 8048636 w 10023471"/>
                <a:gd name="connsiteY444" fmla="*/ 4908882 h 5531023"/>
                <a:gd name="connsiteX445" fmla="*/ 8053448 w 10023471"/>
                <a:gd name="connsiteY445" fmla="*/ 4911686 h 5531023"/>
                <a:gd name="connsiteX446" fmla="*/ 8063254 w 10023471"/>
                <a:gd name="connsiteY446" fmla="*/ 4903420 h 5531023"/>
                <a:gd name="connsiteX447" fmla="*/ 8058578 w 10023471"/>
                <a:gd name="connsiteY447" fmla="*/ 4900647 h 5531023"/>
                <a:gd name="connsiteX448" fmla="*/ 8264510 w 10023471"/>
                <a:gd name="connsiteY448" fmla="*/ 4896149 h 5531023"/>
                <a:gd name="connsiteX449" fmla="*/ 8259152 w 10023471"/>
                <a:gd name="connsiteY449" fmla="*/ 4906224 h 5531023"/>
                <a:gd name="connsiteX450" fmla="*/ 8256428 w 10023471"/>
                <a:gd name="connsiteY450" fmla="*/ 4906224 h 5531023"/>
                <a:gd name="connsiteX451" fmla="*/ 8256428 w 10023471"/>
                <a:gd name="connsiteY451" fmla="*/ 4911218 h 5531023"/>
                <a:gd name="connsiteX452" fmla="*/ 8269957 w 10023471"/>
                <a:gd name="connsiteY452" fmla="*/ 4908707 h 5531023"/>
                <a:gd name="connsiteX453" fmla="*/ 8272545 w 10023471"/>
                <a:gd name="connsiteY453" fmla="*/ 4898661 h 5531023"/>
                <a:gd name="connsiteX454" fmla="*/ 8264510 w 10023471"/>
                <a:gd name="connsiteY454" fmla="*/ 4896149 h 5531023"/>
                <a:gd name="connsiteX455" fmla="*/ 2680024 w 10023471"/>
                <a:gd name="connsiteY455" fmla="*/ 4895740 h 5531023"/>
                <a:gd name="connsiteX456" fmla="*/ 2675438 w 10023471"/>
                <a:gd name="connsiteY456" fmla="*/ 4899186 h 5531023"/>
                <a:gd name="connsiteX457" fmla="*/ 2671397 w 10023471"/>
                <a:gd name="connsiteY457" fmla="*/ 4900033 h 5531023"/>
                <a:gd name="connsiteX458" fmla="*/ 2672987 w 10023471"/>
                <a:gd name="connsiteY458" fmla="*/ 4903567 h 5531023"/>
                <a:gd name="connsiteX459" fmla="*/ 2675710 w 10023471"/>
                <a:gd name="connsiteY459" fmla="*/ 4902515 h 5531023"/>
                <a:gd name="connsiteX460" fmla="*/ 2684472 w 10023471"/>
                <a:gd name="connsiteY460" fmla="*/ 4904939 h 5531023"/>
                <a:gd name="connsiteX461" fmla="*/ 2699999 w 10023471"/>
                <a:gd name="connsiteY461" fmla="*/ 4900267 h 5531023"/>
                <a:gd name="connsiteX462" fmla="*/ 2680024 w 10023471"/>
                <a:gd name="connsiteY462" fmla="*/ 4895740 h 5531023"/>
                <a:gd name="connsiteX463" fmla="*/ 4308590 w 10023471"/>
                <a:gd name="connsiteY463" fmla="*/ 4891651 h 5531023"/>
                <a:gd name="connsiteX464" fmla="*/ 4299783 w 10023471"/>
                <a:gd name="connsiteY464" fmla="*/ 4895594 h 5531023"/>
                <a:gd name="connsiteX465" fmla="*/ 4305321 w 10023471"/>
                <a:gd name="connsiteY465" fmla="*/ 4904122 h 5531023"/>
                <a:gd name="connsiteX466" fmla="*/ 4315673 w 10023471"/>
                <a:gd name="connsiteY466" fmla="*/ 4897901 h 5531023"/>
                <a:gd name="connsiteX467" fmla="*/ 4308590 w 10023471"/>
                <a:gd name="connsiteY467" fmla="*/ 4891651 h 5531023"/>
                <a:gd name="connsiteX468" fmla="*/ 7133344 w 10023471"/>
                <a:gd name="connsiteY468" fmla="*/ 4890126 h 5531023"/>
                <a:gd name="connsiteX469" fmla="*/ 7118221 w 10023471"/>
                <a:gd name="connsiteY469" fmla="*/ 4906224 h 5531023"/>
                <a:gd name="connsiteX470" fmla="*/ 7170430 w 10023471"/>
                <a:gd name="connsiteY470" fmla="*/ 4908152 h 5531023"/>
                <a:gd name="connsiteX471" fmla="*/ 7170430 w 10023471"/>
                <a:gd name="connsiteY471" fmla="*/ 4896588 h 5531023"/>
                <a:gd name="connsiteX472" fmla="*/ 7133344 w 10023471"/>
                <a:gd name="connsiteY472" fmla="*/ 4890126 h 5531023"/>
                <a:gd name="connsiteX473" fmla="*/ 2264302 w 10023471"/>
                <a:gd name="connsiteY473" fmla="*/ 4888877 h 5531023"/>
                <a:gd name="connsiteX474" fmla="*/ 2254677 w 10023471"/>
                <a:gd name="connsiteY474" fmla="*/ 4889461 h 5531023"/>
                <a:gd name="connsiteX475" fmla="*/ 2261033 w 10023471"/>
                <a:gd name="connsiteY475" fmla="*/ 4892003 h 5531023"/>
                <a:gd name="connsiteX476" fmla="*/ 2264302 w 10023471"/>
                <a:gd name="connsiteY476" fmla="*/ 4888877 h 5531023"/>
                <a:gd name="connsiteX477" fmla="*/ 3101466 w 10023471"/>
                <a:gd name="connsiteY477" fmla="*/ 4886541 h 5531023"/>
                <a:gd name="connsiteX478" fmla="*/ 3090798 w 10023471"/>
                <a:gd name="connsiteY478" fmla="*/ 4908357 h 5531023"/>
                <a:gd name="connsiteX479" fmla="*/ 3102329 w 10023471"/>
                <a:gd name="connsiteY479" fmla="*/ 4907626 h 5531023"/>
                <a:gd name="connsiteX480" fmla="*/ 3109547 w 10023471"/>
                <a:gd name="connsiteY480" fmla="*/ 4899624 h 5531023"/>
                <a:gd name="connsiteX481" fmla="*/ 3107640 w 10023471"/>
                <a:gd name="connsiteY481" fmla="*/ 4889257 h 5531023"/>
                <a:gd name="connsiteX482" fmla="*/ 3101466 w 10023471"/>
                <a:gd name="connsiteY482" fmla="*/ 4886541 h 5531023"/>
                <a:gd name="connsiteX483" fmla="*/ 1854391 w 10023471"/>
                <a:gd name="connsiteY483" fmla="*/ 4885782 h 5531023"/>
                <a:gd name="connsiteX484" fmla="*/ 1854391 w 10023471"/>
                <a:gd name="connsiteY484" fmla="*/ 4899011 h 5531023"/>
                <a:gd name="connsiteX485" fmla="*/ 1859929 w 10023471"/>
                <a:gd name="connsiteY485" fmla="*/ 4892586 h 5531023"/>
                <a:gd name="connsiteX486" fmla="*/ 1854391 w 10023471"/>
                <a:gd name="connsiteY486" fmla="*/ 4885782 h 5531023"/>
                <a:gd name="connsiteX487" fmla="*/ 7753130 w 10023471"/>
                <a:gd name="connsiteY487" fmla="*/ 4884497 h 5531023"/>
                <a:gd name="connsiteX488" fmla="*/ 7746775 w 10023471"/>
                <a:gd name="connsiteY488" fmla="*/ 4884994 h 5531023"/>
                <a:gd name="connsiteX489" fmla="*/ 7746865 w 10023471"/>
                <a:gd name="connsiteY489" fmla="*/ 4886279 h 5531023"/>
                <a:gd name="connsiteX490" fmla="*/ 7753266 w 10023471"/>
                <a:gd name="connsiteY490" fmla="*/ 4886279 h 5531023"/>
                <a:gd name="connsiteX491" fmla="*/ 7753266 w 10023471"/>
                <a:gd name="connsiteY491" fmla="*/ 4886250 h 5531023"/>
                <a:gd name="connsiteX492" fmla="*/ 7753130 w 10023471"/>
                <a:gd name="connsiteY492" fmla="*/ 4884497 h 5531023"/>
                <a:gd name="connsiteX493" fmla="*/ 2610335 w 10023471"/>
                <a:gd name="connsiteY493" fmla="*/ 4881460 h 5531023"/>
                <a:gd name="connsiteX494" fmla="*/ 2603299 w 10023471"/>
                <a:gd name="connsiteY494" fmla="*/ 4892820 h 5531023"/>
                <a:gd name="connsiteX495" fmla="*/ 2608157 w 10023471"/>
                <a:gd name="connsiteY495" fmla="*/ 4900559 h 5531023"/>
                <a:gd name="connsiteX496" fmla="*/ 2615738 w 10023471"/>
                <a:gd name="connsiteY496" fmla="*/ 4895303 h 5531023"/>
                <a:gd name="connsiteX497" fmla="*/ 2610335 w 10023471"/>
                <a:gd name="connsiteY497" fmla="*/ 4881460 h 5531023"/>
                <a:gd name="connsiteX498" fmla="*/ 3569488 w 10023471"/>
                <a:gd name="connsiteY498" fmla="*/ 4873517 h 5531023"/>
                <a:gd name="connsiteX499" fmla="*/ 3568671 w 10023471"/>
                <a:gd name="connsiteY499" fmla="*/ 4878306 h 5531023"/>
                <a:gd name="connsiteX500" fmla="*/ 3571394 w 10023471"/>
                <a:gd name="connsiteY500" fmla="*/ 4878422 h 5531023"/>
                <a:gd name="connsiteX501" fmla="*/ 3571394 w 10023471"/>
                <a:gd name="connsiteY501" fmla="*/ 4873605 h 5531023"/>
                <a:gd name="connsiteX502" fmla="*/ 3569488 w 10023471"/>
                <a:gd name="connsiteY502" fmla="*/ 4873517 h 5531023"/>
                <a:gd name="connsiteX503" fmla="*/ 7361698 w 10023471"/>
                <a:gd name="connsiteY503" fmla="*/ 4870683 h 5531023"/>
                <a:gd name="connsiteX504" fmla="*/ 7353344 w 10023471"/>
                <a:gd name="connsiteY504" fmla="*/ 4883416 h 5531023"/>
                <a:gd name="connsiteX505" fmla="*/ 7359972 w 10023471"/>
                <a:gd name="connsiteY505" fmla="*/ 4885081 h 5531023"/>
                <a:gd name="connsiteX506" fmla="*/ 7367372 w 10023471"/>
                <a:gd name="connsiteY506" fmla="*/ 4872466 h 5531023"/>
                <a:gd name="connsiteX507" fmla="*/ 7361698 w 10023471"/>
                <a:gd name="connsiteY507" fmla="*/ 4870683 h 5531023"/>
                <a:gd name="connsiteX508" fmla="*/ 2349152 w 10023471"/>
                <a:gd name="connsiteY508" fmla="*/ 4870041 h 5531023"/>
                <a:gd name="connsiteX509" fmla="*/ 2339754 w 10023471"/>
                <a:gd name="connsiteY509" fmla="*/ 4877196 h 5531023"/>
                <a:gd name="connsiteX510" fmla="*/ 2348608 w 10023471"/>
                <a:gd name="connsiteY510" fmla="*/ 4883300 h 5531023"/>
                <a:gd name="connsiteX511" fmla="*/ 2356280 w 10023471"/>
                <a:gd name="connsiteY511" fmla="*/ 4876262 h 5531023"/>
                <a:gd name="connsiteX512" fmla="*/ 2349152 w 10023471"/>
                <a:gd name="connsiteY512" fmla="*/ 4870041 h 5531023"/>
                <a:gd name="connsiteX513" fmla="*/ 7987708 w 10023471"/>
                <a:gd name="connsiteY513" fmla="*/ 4864756 h 5531023"/>
                <a:gd name="connsiteX514" fmla="*/ 7967733 w 10023471"/>
                <a:gd name="connsiteY514" fmla="*/ 4874217 h 5531023"/>
                <a:gd name="connsiteX515" fmla="*/ 7968641 w 10023471"/>
                <a:gd name="connsiteY515" fmla="*/ 4879007 h 5531023"/>
                <a:gd name="connsiteX516" fmla="*/ 7986348 w 10023471"/>
                <a:gd name="connsiteY516" fmla="*/ 4880175 h 5531023"/>
                <a:gd name="connsiteX517" fmla="*/ 7995019 w 10023471"/>
                <a:gd name="connsiteY517" fmla="*/ 4871210 h 5531023"/>
                <a:gd name="connsiteX518" fmla="*/ 7987708 w 10023471"/>
                <a:gd name="connsiteY518" fmla="*/ 4864756 h 5531023"/>
                <a:gd name="connsiteX519" fmla="*/ 2280826 w 10023471"/>
                <a:gd name="connsiteY519" fmla="*/ 4862769 h 5531023"/>
                <a:gd name="connsiteX520" fmla="*/ 2274153 w 10023471"/>
                <a:gd name="connsiteY520" fmla="*/ 4864406 h 5531023"/>
                <a:gd name="connsiteX521" fmla="*/ 2275651 w 10023471"/>
                <a:gd name="connsiteY521" fmla="*/ 4866828 h 5531023"/>
                <a:gd name="connsiteX522" fmla="*/ 2281916 w 10023471"/>
                <a:gd name="connsiteY522" fmla="*/ 4864581 h 5531023"/>
                <a:gd name="connsiteX523" fmla="*/ 2280826 w 10023471"/>
                <a:gd name="connsiteY523" fmla="*/ 4862769 h 5531023"/>
                <a:gd name="connsiteX524" fmla="*/ 7426755 w 10023471"/>
                <a:gd name="connsiteY524" fmla="*/ 4859324 h 5531023"/>
                <a:gd name="connsiteX525" fmla="*/ 7417538 w 10023471"/>
                <a:gd name="connsiteY525" fmla="*/ 4865486 h 5531023"/>
                <a:gd name="connsiteX526" fmla="*/ 7421261 w 10023471"/>
                <a:gd name="connsiteY526" fmla="*/ 4866858 h 5531023"/>
                <a:gd name="connsiteX527" fmla="*/ 7426755 w 10023471"/>
                <a:gd name="connsiteY527" fmla="*/ 4859324 h 5531023"/>
                <a:gd name="connsiteX528" fmla="*/ 3551056 w 10023471"/>
                <a:gd name="connsiteY528" fmla="*/ 4856754 h 5531023"/>
                <a:gd name="connsiteX529" fmla="*/ 3551691 w 10023471"/>
                <a:gd name="connsiteY529" fmla="*/ 4858535 h 5531023"/>
                <a:gd name="connsiteX530" fmla="*/ 3552872 w 10023471"/>
                <a:gd name="connsiteY530" fmla="*/ 4856988 h 5531023"/>
                <a:gd name="connsiteX531" fmla="*/ 2680160 w 10023471"/>
                <a:gd name="connsiteY531" fmla="*/ 4854709 h 5531023"/>
                <a:gd name="connsiteX532" fmla="*/ 2676936 w 10023471"/>
                <a:gd name="connsiteY532" fmla="*/ 4854768 h 5531023"/>
                <a:gd name="connsiteX533" fmla="*/ 2676936 w 10023471"/>
                <a:gd name="connsiteY533" fmla="*/ 4878452 h 5531023"/>
                <a:gd name="connsiteX534" fmla="*/ 2680160 w 10023471"/>
                <a:gd name="connsiteY534" fmla="*/ 4879095 h 5531023"/>
                <a:gd name="connsiteX535" fmla="*/ 7826497 w 10023471"/>
                <a:gd name="connsiteY535" fmla="*/ 4854652 h 5531023"/>
                <a:gd name="connsiteX536" fmla="*/ 7821411 w 10023471"/>
                <a:gd name="connsiteY536" fmla="*/ 4859236 h 5531023"/>
                <a:gd name="connsiteX537" fmla="*/ 7824771 w 10023471"/>
                <a:gd name="connsiteY537" fmla="*/ 4860988 h 5531023"/>
                <a:gd name="connsiteX538" fmla="*/ 7829583 w 10023471"/>
                <a:gd name="connsiteY538" fmla="*/ 4856257 h 5531023"/>
                <a:gd name="connsiteX539" fmla="*/ 7826497 w 10023471"/>
                <a:gd name="connsiteY539" fmla="*/ 4854652 h 5531023"/>
                <a:gd name="connsiteX540" fmla="*/ 2320597 w 10023471"/>
                <a:gd name="connsiteY540" fmla="*/ 4852081 h 5531023"/>
                <a:gd name="connsiteX541" fmla="*/ 2311471 w 10023471"/>
                <a:gd name="connsiteY541" fmla="*/ 4852432 h 5531023"/>
                <a:gd name="connsiteX542" fmla="*/ 2311699 w 10023471"/>
                <a:gd name="connsiteY542" fmla="*/ 4854914 h 5531023"/>
                <a:gd name="connsiteX543" fmla="*/ 2320823 w 10023471"/>
                <a:gd name="connsiteY543" fmla="*/ 4854563 h 5531023"/>
                <a:gd name="connsiteX544" fmla="*/ 2320597 w 10023471"/>
                <a:gd name="connsiteY544" fmla="*/ 4852081 h 5531023"/>
                <a:gd name="connsiteX545" fmla="*/ 2539376 w 10023471"/>
                <a:gd name="connsiteY545" fmla="*/ 4850329 h 5531023"/>
                <a:gd name="connsiteX546" fmla="*/ 2532793 w 10023471"/>
                <a:gd name="connsiteY546" fmla="*/ 4855030 h 5531023"/>
                <a:gd name="connsiteX547" fmla="*/ 2555811 w 10023471"/>
                <a:gd name="connsiteY547" fmla="*/ 4867647 h 5531023"/>
                <a:gd name="connsiteX548" fmla="*/ 2539376 w 10023471"/>
                <a:gd name="connsiteY548" fmla="*/ 4850329 h 5531023"/>
                <a:gd name="connsiteX549" fmla="*/ 7107825 w 10023471"/>
                <a:gd name="connsiteY549" fmla="*/ 4846445 h 5531023"/>
                <a:gd name="connsiteX550" fmla="*/ 7118266 w 10023471"/>
                <a:gd name="connsiteY550" fmla="*/ 4856082 h 5531023"/>
                <a:gd name="connsiteX551" fmla="*/ 7118266 w 10023471"/>
                <a:gd name="connsiteY551" fmla="*/ 4846445 h 5531023"/>
                <a:gd name="connsiteX552" fmla="*/ 7432385 w 10023471"/>
                <a:gd name="connsiteY552" fmla="*/ 4844196 h 5531023"/>
                <a:gd name="connsiteX553" fmla="*/ 7425438 w 10023471"/>
                <a:gd name="connsiteY553" fmla="*/ 4850037 h 5531023"/>
                <a:gd name="connsiteX554" fmla="*/ 7430795 w 10023471"/>
                <a:gd name="connsiteY554" fmla="*/ 4853600 h 5531023"/>
                <a:gd name="connsiteX555" fmla="*/ 7438467 w 10023471"/>
                <a:gd name="connsiteY555" fmla="*/ 4848080 h 5531023"/>
                <a:gd name="connsiteX556" fmla="*/ 7432385 w 10023471"/>
                <a:gd name="connsiteY556" fmla="*/ 4844196 h 5531023"/>
                <a:gd name="connsiteX557" fmla="*/ 7293932 w 10023471"/>
                <a:gd name="connsiteY557" fmla="*/ 4841809 h 5531023"/>
                <a:gd name="connsiteX558" fmla="*/ 7285381 w 10023471"/>
                <a:gd name="connsiteY558" fmla="*/ 4846445 h 5531023"/>
                <a:gd name="connsiteX559" fmla="*/ 7320294 w 10023471"/>
                <a:gd name="connsiteY559" fmla="*/ 4858009 h 5531023"/>
                <a:gd name="connsiteX560" fmla="*/ 7293932 w 10023471"/>
                <a:gd name="connsiteY560" fmla="*/ 4841809 h 5531023"/>
                <a:gd name="connsiteX561" fmla="*/ 7533080 w 10023471"/>
                <a:gd name="connsiteY561" fmla="*/ 4840984 h 5531023"/>
                <a:gd name="connsiteX562" fmla="*/ 7490178 w 10023471"/>
                <a:gd name="connsiteY562" fmla="*/ 4933851 h 5531023"/>
                <a:gd name="connsiteX563" fmla="*/ 7492856 w 10023471"/>
                <a:gd name="connsiteY563" fmla="*/ 4943896 h 5531023"/>
                <a:gd name="connsiteX564" fmla="*/ 7492856 w 10023471"/>
                <a:gd name="connsiteY564" fmla="*/ 4946409 h 5531023"/>
                <a:gd name="connsiteX565" fmla="*/ 7535713 w 10023471"/>
                <a:gd name="connsiteY565" fmla="*/ 4863617 h 5531023"/>
                <a:gd name="connsiteX566" fmla="*/ 7533080 w 10023471"/>
                <a:gd name="connsiteY566" fmla="*/ 4840984 h 5531023"/>
                <a:gd name="connsiteX567" fmla="*/ 3657153 w 10023471"/>
                <a:gd name="connsiteY567" fmla="*/ 4839786 h 5531023"/>
                <a:gd name="connsiteX568" fmla="*/ 3644306 w 10023471"/>
                <a:gd name="connsiteY568" fmla="*/ 4850446 h 5531023"/>
                <a:gd name="connsiteX569" fmla="*/ 3649392 w 10023471"/>
                <a:gd name="connsiteY569" fmla="*/ 4858127 h 5531023"/>
                <a:gd name="connsiteX570" fmla="*/ 3664464 w 10023471"/>
                <a:gd name="connsiteY570" fmla="*/ 4862944 h 5531023"/>
                <a:gd name="connsiteX571" fmla="*/ 3670002 w 10023471"/>
                <a:gd name="connsiteY571" fmla="*/ 4856929 h 5531023"/>
                <a:gd name="connsiteX572" fmla="*/ 3668368 w 10023471"/>
                <a:gd name="connsiteY572" fmla="*/ 4847291 h 5531023"/>
                <a:gd name="connsiteX573" fmla="*/ 3657153 w 10023471"/>
                <a:gd name="connsiteY573" fmla="*/ 4839786 h 5531023"/>
                <a:gd name="connsiteX574" fmla="*/ 7458716 w 10023471"/>
                <a:gd name="connsiteY574" fmla="*/ 4836136 h 5531023"/>
                <a:gd name="connsiteX575" fmla="*/ 7448728 w 10023471"/>
                <a:gd name="connsiteY575" fmla="*/ 4836866 h 5531023"/>
                <a:gd name="connsiteX576" fmla="*/ 7449091 w 10023471"/>
                <a:gd name="connsiteY576" fmla="*/ 4842794 h 5531023"/>
                <a:gd name="connsiteX577" fmla="*/ 7458716 w 10023471"/>
                <a:gd name="connsiteY577" fmla="*/ 4836136 h 5531023"/>
                <a:gd name="connsiteX578" fmla="*/ 7390435 w 10023471"/>
                <a:gd name="connsiteY578" fmla="*/ 4834151 h 5531023"/>
                <a:gd name="connsiteX579" fmla="*/ 7388846 w 10023471"/>
                <a:gd name="connsiteY579" fmla="*/ 4834617 h 5531023"/>
                <a:gd name="connsiteX580" fmla="*/ 7389347 w 10023471"/>
                <a:gd name="connsiteY580" fmla="*/ 4836136 h 5531023"/>
                <a:gd name="connsiteX581" fmla="*/ 7390979 w 10023471"/>
                <a:gd name="connsiteY581" fmla="*/ 4835669 h 5531023"/>
                <a:gd name="connsiteX582" fmla="*/ 7390435 w 10023471"/>
                <a:gd name="connsiteY582" fmla="*/ 4834151 h 5531023"/>
                <a:gd name="connsiteX583" fmla="*/ 7335729 w 10023471"/>
                <a:gd name="connsiteY583" fmla="*/ 4833537 h 5531023"/>
                <a:gd name="connsiteX584" fmla="*/ 7362197 w 10023471"/>
                <a:gd name="connsiteY584" fmla="*/ 4846533 h 5531023"/>
                <a:gd name="connsiteX585" fmla="*/ 7335729 w 10023471"/>
                <a:gd name="connsiteY585" fmla="*/ 4833537 h 5531023"/>
                <a:gd name="connsiteX586" fmla="*/ 2454752 w 10023471"/>
                <a:gd name="connsiteY586" fmla="*/ 4831872 h 5531023"/>
                <a:gd name="connsiteX587" fmla="*/ 2450484 w 10023471"/>
                <a:gd name="connsiteY587" fmla="*/ 4833479 h 5531023"/>
                <a:gd name="connsiteX588" fmla="*/ 2454208 w 10023471"/>
                <a:gd name="connsiteY588" fmla="*/ 4837860 h 5531023"/>
                <a:gd name="connsiteX589" fmla="*/ 2458384 w 10023471"/>
                <a:gd name="connsiteY589" fmla="*/ 4835961 h 5531023"/>
                <a:gd name="connsiteX590" fmla="*/ 2454752 w 10023471"/>
                <a:gd name="connsiteY590" fmla="*/ 4831872 h 5531023"/>
                <a:gd name="connsiteX591" fmla="*/ 7411908 w 10023471"/>
                <a:gd name="connsiteY591" fmla="*/ 4828310 h 5531023"/>
                <a:gd name="connsiteX592" fmla="*/ 7406869 w 10023471"/>
                <a:gd name="connsiteY592" fmla="*/ 4837480 h 5531023"/>
                <a:gd name="connsiteX593" fmla="*/ 7415404 w 10023471"/>
                <a:gd name="connsiteY593" fmla="*/ 4838531 h 5531023"/>
                <a:gd name="connsiteX594" fmla="*/ 7417812 w 10023471"/>
                <a:gd name="connsiteY594" fmla="*/ 4829215 h 5531023"/>
                <a:gd name="connsiteX595" fmla="*/ 7411908 w 10023471"/>
                <a:gd name="connsiteY595" fmla="*/ 4828310 h 5531023"/>
                <a:gd name="connsiteX596" fmla="*/ 3063285 w 10023471"/>
                <a:gd name="connsiteY596" fmla="*/ 4827551 h 5531023"/>
                <a:gd name="connsiteX597" fmla="*/ 3052525 w 10023471"/>
                <a:gd name="connsiteY597" fmla="*/ 4831288 h 5531023"/>
                <a:gd name="connsiteX598" fmla="*/ 3045624 w 10023471"/>
                <a:gd name="connsiteY598" fmla="*/ 4844780 h 5531023"/>
                <a:gd name="connsiteX599" fmla="*/ 3046759 w 10023471"/>
                <a:gd name="connsiteY599" fmla="*/ 4851819 h 5531023"/>
                <a:gd name="connsiteX600" fmla="*/ 3063739 w 10023471"/>
                <a:gd name="connsiteY600" fmla="*/ 4850154 h 5531023"/>
                <a:gd name="connsiteX601" fmla="*/ 3071048 w 10023471"/>
                <a:gd name="connsiteY601" fmla="*/ 4839231 h 5531023"/>
                <a:gd name="connsiteX602" fmla="*/ 3068869 w 10023471"/>
                <a:gd name="connsiteY602" fmla="*/ 4831522 h 5531023"/>
                <a:gd name="connsiteX603" fmla="*/ 3063285 w 10023471"/>
                <a:gd name="connsiteY603" fmla="*/ 4827551 h 5531023"/>
                <a:gd name="connsiteX604" fmla="*/ 1854935 w 10023471"/>
                <a:gd name="connsiteY604" fmla="*/ 4825097 h 5531023"/>
                <a:gd name="connsiteX605" fmla="*/ 1840679 w 10023471"/>
                <a:gd name="connsiteY605" fmla="*/ 4840809 h 5531023"/>
                <a:gd name="connsiteX606" fmla="*/ 1872823 w 10023471"/>
                <a:gd name="connsiteY606" fmla="*/ 4859966 h 5531023"/>
                <a:gd name="connsiteX607" fmla="*/ 1896475 w 10023471"/>
                <a:gd name="connsiteY607" fmla="*/ 4844898 h 5531023"/>
                <a:gd name="connsiteX608" fmla="*/ 1901106 w 10023471"/>
                <a:gd name="connsiteY608" fmla="*/ 4839786 h 5531023"/>
                <a:gd name="connsiteX609" fmla="*/ 1899926 w 10023471"/>
                <a:gd name="connsiteY609" fmla="*/ 4831756 h 5531023"/>
                <a:gd name="connsiteX610" fmla="*/ 1889712 w 10023471"/>
                <a:gd name="connsiteY610" fmla="*/ 4836632 h 5531023"/>
                <a:gd name="connsiteX611" fmla="*/ 1864016 w 10023471"/>
                <a:gd name="connsiteY611" fmla="*/ 4833771 h 5531023"/>
                <a:gd name="connsiteX612" fmla="*/ 1854935 w 10023471"/>
                <a:gd name="connsiteY612" fmla="*/ 4825097 h 5531023"/>
                <a:gd name="connsiteX613" fmla="*/ 2560941 w 10023471"/>
                <a:gd name="connsiteY613" fmla="*/ 4824981 h 5531023"/>
                <a:gd name="connsiteX614" fmla="*/ 2555447 w 10023471"/>
                <a:gd name="connsiteY614" fmla="*/ 4839611 h 5531023"/>
                <a:gd name="connsiteX615" fmla="*/ 2558263 w 10023471"/>
                <a:gd name="connsiteY615" fmla="*/ 4844926 h 5531023"/>
                <a:gd name="connsiteX616" fmla="*/ 2568022 w 10023471"/>
                <a:gd name="connsiteY616" fmla="*/ 4849394 h 5531023"/>
                <a:gd name="connsiteX617" fmla="*/ 2573835 w 10023471"/>
                <a:gd name="connsiteY617" fmla="*/ 4843583 h 5531023"/>
                <a:gd name="connsiteX618" fmla="*/ 2573063 w 10023471"/>
                <a:gd name="connsiteY618" fmla="*/ 4836691 h 5531023"/>
                <a:gd name="connsiteX619" fmla="*/ 2560941 w 10023471"/>
                <a:gd name="connsiteY619" fmla="*/ 4824981 h 5531023"/>
                <a:gd name="connsiteX620" fmla="*/ 7240164 w 10023471"/>
                <a:gd name="connsiteY620" fmla="*/ 4823257 h 5531023"/>
                <a:gd name="connsiteX621" fmla="*/ 7222729 w 10023471"/>
                <a:gd name="connsiteY621" fmla="*/ 4834822 h 5531023"/>
                <a:gd name="connsiteX622" fmla="*/ 7243659 w 10023471"/>
                <a:gd name="connsiteY622" fmla="*/ 4829069 h 5531023"/>
                <a:gd name="connsiteX623" fmla="*/ 7240164 w 10023471"/>
                <a:gd name="connsiteY623" fmla="*/ 4823257 h 5531023"/>
                <a:gd name="connsiteX624" fmla="*/ 7932276 w 10023471"/>
                <a:gd name="connsiteY624" fmla="*/ 4813328 h 5531023"/>
                <a:gd name="connsiteX625" fmla="*/ 7935000 w 10023471"/>
                <a:gd name="connsiteY625" fmla="*/ 4833450 h 5531023"/>
                <a:gd name="connsiteX626" fmla="*/ 7937680 w 10023471"/>
                <a:gd name="connsiteY626" fmla="*/ 4818409 h 5531023"/>
                <a:gd name="connsiteX627" fmla="*/ 7935000 w 10023471"/>
                <a:gd name="connsiteY627" fmla="*/ 4818409 h 5531023"/>
                <a:gd name="connsiteX628" fmla="*/ 7932276 w 10023471"/>
                <a:gd name="connsiteY628" fmla="*/ 4813328 h 5531023"/>
                <a:gd name="connsiteX629" fmla="*/ 7247110 w 10023471"/>
                <a:gd name="connsiteY629" fmla="*/ 4807838 h 5531023"/>
                <a:gd name="connsiteX630" fmla="*/ 7243614 w 10023471"/>
                <a:gd name="connsiteY630" fmla="*/ 4819432 h 5531023"/>
                <a:gd name="connsiteX631" fmla="*/ 7254102 w 10023471"/>
                <a:gd name="connsiteY631" fmla="*/ 4821330 h 5531023"/>
                <a:gd name="connsiteX632" fmla="*/ 7247110 w 10023471"/>
                <a:gd name="connsiteY632" fmla="*/ 4807838 h 5531023"/>
                <a:gd name="connsiteX633" fmla="*/ 2278012 w 10023471"/>
                <a:gd name="connsiteY633" fmla="*/ 4806203 h 5531023"/>
                <a:gd name="connsiteX634" fmla="*/ 2305570 w 10023471"/>
                <a:gd name="connsiteY634" fmla="*/ 4838356 h 5531023"/>
                <a:gd name="connsiteX635" fmla="*/ 2278012 w 10023471"/>
                <a:gd name="connsiteY635" fmla="*/ 4806203 h 5531023"/>
                <a:gd name="connsiteX636" fmla="*/ 4187782 w 10023471"/>
                <a:gd name="connsiteY636" fmla="*/ 4805093 h 5531023"/>
                <a:gd name="connsiteX637" fmla="*/ 4177659 w 10023471"/>
                <a:gd name="connsiteY637" fmla="*/ 4807634 h 5531023"/>
                <a:gd name="connsiteX638" fmla="*/ 4187010 w 10023471"/>
                <a:gd name="connsiteY638" fmla="*/ 4823170 h 5531023"/>
                <a:gd name="connsiteX639" fmla="*/ 4194365 w 10023471"/>
                <a:gd name="connsiteY639" fmla="*/ 4821213 h 5531023"/>
                <a:gd name="connsiteX640" fmla="*/ 4187782 w 10023471"/>
                <a:gd name="connsiteY640" fmla="*/ 4805093 h 5531023"/>
                <a:gd name="connsiteX641" fmla="*/ 4538675 w 10023471"/>
                <a:gd name="connsiteY641" fmla="*/ 4796858 h 5531023"/>
                <a:gd name="connsiteX642" fmla="*/ 4529686 w 10023471"/>
                <a:gd name="connsiteY642" fmla="*/ 4805064 h 5531023"/>
                <a:gd name="connsiteX643" fmla="*/ 4546028 w 10023471"/>
                <a:gd name="connsiteY643" fmla="*/ 4815606 h 5531023"/>
                <a:gd name="connsiteX644" fmla="*/ 4554247 w 10023471"/>
                <a:gd name="connsiteY644" fmla="*/ 4809970 h 5531023"/>
                <a:gd name="connsiteX645" fmla="*/ 4538675 w 10023471"/>
                <a:gd name="connsiteY645" fmla="*/ 4796858 h 5531023"/>
                <a:gd name="connsiteX646" fmla="*/ 3462799 w 10023471"/>
                <a:gd name="connsiteY646" fmla="*/ 4796390 h 5531023"/>
                <a:gd name="connsiteX647" fmla="*/ 3462482 w 10023471"/>
                <a:gd name="connsiteY647" fmla="*/ 4800303 h 5531023"/>
                <a:gd name="connsiteX648" fmla="*/ 3465160 w 10023471"/>
                <a:gd name="connsiteY648" fmla="*/ 4797295 h 5531023"/>
                <a:gd name="connsiteX649" fmla="*/ 3462799 w 10023471"/>
                <a:gd name="connsiteY649" fmla="*/ 4796390 h 5531023"/>
                <a:gd name="connsiteX650" fmla="*/ 7628736 w 10023471"/>
                <a:gd name="connsiteY650" fmla="*/ 4794083 h 5531023"/>
                <a:gd name="connsiteX651" fmla="*/ 7625013 w 10023471"/>
                <a:gd name="connsiteY651" fmla="*/ 4801443 h 5531023"/>
                <a:gd name="connsiteX652" fmla="*/ 7632005 w 10023471"/>
                <a:gd name="connsiteY652" fmla="*/ 4810349 h 5531023"/>
                <a:gd name="connsiteX653" fmla="*/ 7635954 w 10023471"/>
                <a:gd name="connsiteY653" fmla="*/ 4800128 h 5531023"/>
                <a:gd name="connsiteX654" fmla="*/ 7628736 w 10023471"/>
                <a:gd name="connsiteY654" fmla="*/ 4794083 h 5531023"/>
                <a:gd name="connsiteX655" fmla="*/ 8154689 w 10023471"/>
                <a:gd name="connsiteY655" fmla="*/ 4793295 h 5531023"/>
                <a:gd name="connsiteX656" fmla="*/ 8186831 w 10023471"/>
                <a:gd name="connsiteY656" fmla="*/ 4825945 h 5531023"/>
                <a:gd name="connsiteX657" fmla="*/ 8154689 w 10023471"/>
                <a:gd name="connsiteY657" fmla="*/ 4793295 h 5531023"/>
                <a:gd name="connsiteX658" fmla="*/ 2322049 w 10023471"/>
                <a:gd name="connsiteY658" fmla="*/ 4778606 h 5531023"/>
                <a:gd name="connsiteX659" fmla="*/ 2311743 w 10023471"/>
                <a:gd name="connsiteY659" fmla="*/ 4786081 h 5531023"/>
                <a:gd name="connsiteX660" fmla="*/ 2329995 w 10023471"/>
                <a:gd name="connsiteY660" fmla="*/ 4792214 h 5531023"/>
                <a:gd name="connsiteX661" fmla="*/ 2351832 w 10023471"/>
                <a:gd name="connsiteY661" fmla="*/ 4786520 h 5531023"/>
                <a:gd name="connsiteX662" fmla="*/ 2322049 w 10023471"/>
                <a:gd name="connsiteY662" fmla="*/ 4778606 h 5531023"/>
                <a:gd name="connsiteX663" fmla="*/ 4068473 w 10023471"/>
                <a:gd name="connsiteY663" fmla="*/ 4778226 h 5531023"/>
                <a:gd name="connsiteX664" fmla="*/ 4065794 w 10023471"/>
                <a:gd name="connsiteY664" fmla="*/ 4793265 h 5531023"/>
                <a:gd name="connsiteX665" fmla="*/ 4108695 w 10023471"/>
                <a:gd name="connsiteY665" fmla="*/ 4828427 h 5531023"/>
                <a:gd name="connsiteX666" fmla="*/ 4087267 w 10023471"/>
                <a:gd name="connsiteY666" fmla="*/ 4785761 h 5531023"/>
                <a:gd name="connsiteX667" fmla="*/ 4068473 w 10023471"/>
                <a:gd name="connsiteY667" fmla="*/ 4778226 h 5531023"/>
                <a:gd name="connsiteX668" fmla="*/ 4937599 w 10023471"/>
                <a:gd name="connsiteY668" fmla="*/ 4775568 h 5531023"/>
                <a:gd name="connsiteX669" fmla="*/ 4928700 w 10023471"/>
                <a:gd name="connsiteY669" fmla="*/ 4783278 h 5531023"/>
                <a:gd name="connsiteX670" fmla="*/ 4942093 w 10023471"/>
                <a:gd name="connsiteY670" fmla="*/ 4792244 h 5531023"/>
                <a:gd name="connsiteX671" fmla="*/ 4948131 w 10023471"/>
                <a:gd name="connsiteY671" fmla="*/ 4785556 h 5531023"/>
                <a:gd name="connsiteX672" fmla="*/ 4937599 w 10023471"/>
                <a:gd name="connsiteY672" fmla="*/ 4775568 h 5531023"/>
                <a:gd name="connsiteX673" fmla="*/ 7406553 w 10023471"/>
                <a:gd name="connsiteY673" fmla="*/ 4774721 h 5531023"/>
                <a:gd name="connsiteX674" fmla="*/ 7387347 w 10023471"/>
                <a:gd name="connsiteY674" fmla="*/ 4792448 h 5531023"/>
                <a:gd name="connsiteX675" fmla="*/ 7399878 w 10023471"/>
                <a:gd name="connsiteY675" fmla="*/ 4799223 h 5531023"/>
                <a:gd name="connsiteX676" fmla="*/ 7418038 w 10023471"/>
                <a:gd name="connsiteY676" fmla="*/ 4783686 h 5531023"/>
                <a:gd name="connsiteX677" fmla="*/ 7406553 w 10023471"/>
                <a:gd name="connsiteY677" fmla="*/ 4774721 h 5531023"/>
                <a:gd name="connsiteX678" fmla="*/ 2159973 w 10023471"/>
                <a:gd name="connsiteY678" fmla="*/ 4773115 h 5531023"/>
                <a:gd name="connsiteX679" fmla="*/ 2138544 w 10023471"/>
                <a:gd name="connsiteY679" fmla="*/ 4777817 h 5531023"/>
                <a:gd name="connsiteX680" fmla="*/ 2151393 w 10023471"/>
                <a:gd name="connsiteY680" fmla="*/ 4789031 h 5531023"/>
                <a:gd name="connsiteX681" fmla="*/ 2159973 w 10023471"/>
                <a:gd name="connsiteY681" fmla="*/ 4773115 h 5531023"/>
                <a:gd name="connsiteX682" fmla="*/ 4734617 w 10023471"/>
                <a:gd name="connsiteY682" fmla="*/ 4772502 h 5531023"/>
                <a:gd name="connsiteX683" fmla="*/ 4720726 w 10023471"/>
                <a:gd name="connsiteY683" fmla="*/ 4781263 h 5531023"/>
                <a:gd name="connsiteX684" fmla="*/ 4729669 w 10023471"/>
                <a:gd name="connsiteY684" fmla="*/ 4786257 h 5531023"/>
                <a:gd name="connsiteX685" fmla="*/ 4745559 w 10023471"/>
                <a:gd name="connsiteY685" fmla="*/ 4783249 h 5531023"/>
                <a:gd name="connsiteX686" fmla="*/ 4734617 w 10023471"/>
                <a:gd name="connsiteY686" fmla="*/ 4772502 h 5531023"/>
                <a:gd name="connsiteX687" fmla="*/ 4234135 w 10023471"/>
                <a:gd name="connsiteY687" fmla="*/ 4770546 h 5531023"/>
                <a:gd name="connsiteX688" fmla="*/ 4224920 w 10023471"/>
                <a:gd name="connsiteY688" fmla="*/ 4777321 h 5531023"/>
                <a:gd name="connsiteX689" fmla="*/ 4228687 w 10023471"/>
                <a:gd name="connsiteY689" fmla="*/ 4784007 h 5531023"/>
                <a:gd name="connsiteX690" fmla="*/ 4238085 w 10023471"/>
                <a:gd name="connsiteY690" fmla="*/ 4779306 h 5531023"/>
                <a:gd name="connsiteX691" fmla="*/ 4234135 w 10023471"/>
                <a:gd name="connsiteY691" fmla="*/ 4770546 h 5531023"/>
                <a:gd name="connsiteX692" fmla="*/ 8283667 w 10023471"/>
                <a:gd name="connsiteY692" fmla="*/ 4765610 h 5531023"/>
                <a:gd name="connsiteX693" fmla="*/ 8280218 w 10023471"/>
                <a:gd name="connsiteY693" fmla="*/ 4767479 h 5531023"/>
                <a:gd name="connsiteX694" fmla="*/ 8288661 w 10023471"/>
                <a:gd name="connsiteY694" fmla="*/ 4776123 h 5531023"/>
                <a:gd name="connsiteX695" fmla="*/ 8293792 w 10023471"/>
                <a:gd name="connsiteY695" fmla="*/ 4773407 h 5531023"/>
                <a:gd name="connsiteX696" fmla="*/ 8283667 w 10023471"/>
                <a:gd name="connsiteY696" fmla="*/ 4765610 h 5531023"/>
                <a:gd name="connsiteX697" fmla="*/ 3384032 w 10023471"/>
                <a:gd name="connsiteY697" fmla="*/ 4765406 h 5531023"/>
                <a:gd name="connsiteX698" fmla="*/ 3383260 w 10023471"/>
                <a:gd name="connsiteY698" fmla="*/ 4766486 h 5531023"/>
                <a:gd name="connsiteX699" fmla="*/ 3385348 w 10023471"/>
                <a:gd name="connsiteY699" fmla="*/ 4766894 h 5531023"/>
                <a:gd name="connsiteX700" fmla="*/ 3386119 w 10023471"/>
                <a:gd name="connsiteY700" fmla="*/ 4765843 h 5531023"/>
                <a:gd name="connsiteX701" fmla="*/ 3384032 w 10023471"/>
                <a:gd name="connsiteY701" fmla="*/ 4765406 h 5531023"/>
                <a:gd name="connsiteX702" fmla="*/ 1808900 w 10023471"/>
                <a:gd name="connsiteY702" fmla="*/ 4760762 h 5531023"/>
                <a:gd name="connsiteX703" fmla="*/ 1804133 w 10023471"/>
                <a:gd name="connsiteY703" fmla="*/ 4766428 h 5531023"/>
                <a:gd name="connsiteX704" fmla="*/ 1816845 w 10023471"/>
                <a:gd name="connsiteY704" fmla="*/ 4767304 h 5531023"/>
                <a:gd name="connsiteX705" fmla="*/ 1821384 w 10023471"/>
                <a:gd name="connsiteY705" fmla="*/ 4762077 h 5531023"/>
                <a:gd name="connsiteX706" fmla="*/ 1808900 w 10023471"/>
                <a:gd name="connsiteY706" fmla="*/ 4760762 h 5531023"/>
                <a:gd name="connsiteX707" fmla="*/ 7630416 w 10023471"/>
                <a:gd name="connsiteY707" fmla="*/ 4760528 h 5531023"/>
                <a:gd name="connsiteX708" fmla="*/ 7628101 w 10023471"/>
                <a:gd name="connsiteY708" fmla="*/ 4763449 h 5531023"/>
                <a:gd name="connsiteX709" fmla="*/ 7629827 w 10023471"/>
                <a:gd name="connsiteY709" fmla="*/ 4764822 h 5531023"/>
                <a:gd name="connsiteX710" fmla="*/ 7634094 w 10023471"/>
                <a:gd name="connsiteY710" fmla="*/ 4762748 h 5531023"/>
                <a:gd name="connsiteX711" fmla="*/ 7630416 w 10023471"/>
                <a:gd name="connsiteY711" fmla="*/ 4760528 h 5531023"/>
                <a:gd name="connsiteX712" fmla="*/ 4661706 w 10023471"/>
                <a:gd name="connsiteY712" fmla="*/ 4759273 h 5531023"/>
                <a:gd name="connsiteX713" fmla="*/ 4647678 w 10023471"/>
                <a:gd name="connsiteY713" fmla="*/ 4772035 h 5531023"/>
                <a:gd name="connsiteX714" fmla="*/ 4657847 w 10023471"/>
                <a:gd name="connsiteY714" fmla="*/ 4779627 h 5531023"/>
                <a:gd name="connsiteX715" fmla="*/ 4681319 w 10023471"/>
                <a:gd name="connsiteY715" fmla="*/ 4764179 h 5531023"/>
                <a:gd name="connsiteX716" fmla="*/ 4661706 w 10023471"/>
                <a:gd name="connsiteY716" fmla="*/ 4759273 h 5531023"/>
                <a:gd name="connsiteX717" fmla="*/ 4033787 w 10023471"/>
                <a:gd name="connsiteY717" fmla="*/ 4758572 h 5531023"/>
                <a:gd name="connsiteX718" fmla="*/ 4032789 w 10023471"/>
                <a:gd name="connsiteY718" fmla="*/ 4762864 h 5531023"/>
                <a:gd name="connsiteX719" fmla="*/ 4035830 w 10023471"/>
                <a:gd name="connsiteY719" fmla="*/ 4763128 h 5531023"/>
                <a:gd name="connsiteX720" fmla="*/ 4036829 w 10023471"/>
                <a:gd name="connsiteY720" fmla="*/ 4758834 h 5531023"/>
                <a:gd name="connsiteX721" fmla="*/ 2111169 w 10023471"/>
                <a:gd name="connsiteY721" fmla="*/ 4758513 h 5531023"/>
                <a:gd name="connsiteX722" fmla="*/ 2108264 w 10023471"/>
                <a:gd name="connsiteY722" fmla="*/ 4758777 h 5531023"/>
                <a:gd name="connsiteX723" fmla="*/ 2107945 w 10023471"/>
                <a:gd name="connsiteY723" fmla="*/ 4760383 h 5531023"/>
                <a:gd name="connsiteX724" fmla="*/ 2110670 w 10023471"/>
                <a:gd name="connsiteY724" fmla="*/ 4761054 h 5531023"/>
                <a:gd name="connsiteX725" fmla="*/ 2111169 w 10023471"/>
                <a:gd name="connsiteY725" fmla="*/ 4758513 h 5531023"/>
                <a:gd name="connsiteX726" fmla="*/ 8250301 w 10023471"/>
                <a:gd name="connsiteY726" fmla="*/ 4756353 h 5531023"/>
                <a:gd name="connsiteX727" fmla="*/ 8244760 w 10023471"/>
                <a:gd name="connsiteY727" fmla="*/ 4759798 h 5531023"/>
                <a:gd name="connsiteX728" fmla="*/ 8252887 w 10023471"/>
                <a:gd name="connsiteY728" fmla="*/ 4775247 h 5531023"/>
                <a:gd name="connsiteX729" fmla="*/ 8258925 w 10023471"/>
                <a:gd name="connsiteY729" fmla="*/ 4778284 h 5531023"/>
                <a:gd name="connsiteX730" fmla="*/ 8260559 w 10023471"/>
                <a:gd name="connsiteY730" fmla="*/ 4771713 h 5531023"/>
                <a:gd name="connsiteX731" fmla="*/ 8256791 w 10023471"/>
                <a:gd name="connsiteY731" fmla="*/ 4758864 h 5531023"/>
                <a:gd name="connsiteX732" fmla="*/ 8250301 w 10023471"/>
                <a:gd name="connsiteY732" fmla="*/ 4756353 h 5531023"/>
                <a:gd name="connsiteX733" fmla="*/ 7202255 w 10023471"/>
                <a:gd name="connsiteY733" fmla="*/ 4755768 h 5531023"/>
                <a:gd name="connsiteX734" fmla="*/ 7193312 w 10023471"/>
                <a:gd name="connsiteY734" fmla="*/ 4756674 h 5531023"/>
                <a:gd name="connsiteX735" fmla="*/ 7201983 w 10023471"/>
                <a:gd name="connsiteY735" fmla="*/ 4758104 h 5531023"/>
                <a:gd name="connsiteX736" fmla="*/ 7202255 w 10023471"/>
                <a:gd name="connsiteY736" fmla="*/ 4755768 h 5531023"/>
                <a:gd name="connsiteX737" fmla="*/ 8275678 w 10023471"/>
                <a:gd name="connsiteY737" fmla="*/ 4754863 h 5531023"/>
                <a:gd name="connsiteX738" fmla="*/ 8275315 w 10023471"/>
                <a:gd name="connsiteY738" fmla="*/ 4756410 h 5531023"/>
                <a:gd name="connsiteX739" fmla="*/ 8276904 w 10023471"/>
                <a:gd name="connsiteY739" fmla="*/ 4756060 h 5531023"/>
                <a:gd name="connsiteX740" fmla="*/ 2077482 w 10023471"/>
                <a:gd name="connsiteY740" fmla="*/ 4753315 h 5531023"/>
                <a:gd name="connsiteX741" fmla="*/ 2074124 w 10023471"/>
                <a:gd name="connsiteY741" fmla="*/ 4756732 h 5531023"/>
                <a:gd name="connsiteX742" fmla="*/ 2086336 w 10023471"/>
                <a:gd name="connsiteY742" fmla="*/ 4760938 h 5531023"/>
                <a:gd name="connsiteX743" fmla="*/ 2089377 w 10023471"/>
                <a:gd name="connsiteY743" fmla="*/ 4757813 h 5531023"/>
                <a:gd name="connsiteX744" fmla="*/ 2077482 w 10023471"/>
                <a:gd name="connsiteY744" fmla="*/ 4753315 h 5531023"/>
                <a:gd name="connsiteX745" fmla="*/ 8210030 w 10023471"/>
                <a:gd name="connsiteY745" fmla="*/ 4750716 h 5531023"/>
                <a:gd name="connsiteX746" fmla="*/ 8202721 w 10023471"/>
                <a:gd name="connsiteY746" fmla="*/ 4752264 h 5531023"/>
                <a:gd name="connsiteX747" fmla="*/ 8208804 w 10023471"/>
                <a:gd name="connsiteY747" fmla="*/ 4766603 h 5531023"/>
                <a:gd name="connsiteX748" fmla="*/ 8219247 w 10023471"/>
                <a:gd name="connsiteY748" fmla="*/ 4759214 h 5531023"/>
                <a:gd name="connsiteX749" fmla="*/ 8210030 w 10023471"/>
                <a:gd name="connsiteY749" fmla="*/ 4750716 h 5531023"/>
                <a:gd name="connsiteX750" fmla="*/ 7981126 w 10023471"/>
                <a:gd name="connsiteY750" fmla="*/ 4749110 h 5531023"/>
                <a:gd name="connsiteX751" fmla="*/ 7971911 w 10023471"/>
                <a:gd name="connsiteY751" fmla="*/ 4764734 h 5531023"/>
                <a:gd name="connsiteX752" fmla="*/ 7974498 w 10023471"/>
                <a:gd name="connsiteY752" fmla="*/ 4776093 h 5531023"/>
                <a:gd name="connsiteX753" fmla="*/ 7981626 w 10023471"/>
                <a:gd name="connsiteY753" fmla="*/ 4778430 h 5531023"/>
                <a:gd name="connsiteX754" fmla="*/ 7985030 w 10023471"/>
                <a:gd name="connsiteY754" fmla="*/ 4777116 h 5531023"/>
                <a:gd name="connsiteX755" fmla="*/ 7992749 w 10023471"/>
                <a:gd name="connsiteY755" fmla="*/ 4761930 h 5531023"/>
                <a:gd name="connsiteX756" fmla="*/ 7981126 w 10023471"/>
                <a:gd name="connsiteY756" fmla="*/ 4749110 h 5531023"/>
                <a:gd name="connsiteX757" fmla="*/ 4421180 w 10023471"/>
                <a:gd name="connsiteY757" fmla="*/ 4748614 h 5531023"/>
                <a:gd name="connsiteX758" fmla="*/ 4408832 w 10023471"/>
                <a:gd name="connsiteY758" fmla="*/ 4755973 h 5531023"/>
                <a:gd name="connsiteX759" fmla="*/ 4405517 w 10023471"/>
                <a:gd name="connsiteY759" fmla="*/ 4767012 h 5531023"/>
                <a:gd name="connsiteX760" fmla="*/ 4411102 w 10023471"/>
                <a:gd name="connsiteY760" fmla="*/ 4770867 h 5531023"/>
                <a:gd name="connsiteX761" fmla="*/ 4422679 w 10023471"/>
                <a:gd name="connsiteY761" fmla="*/ 4768004 h 5531023"/>
                <a:gd name="connsiteX762" fmla="*/ 4425312 w 10023471"/>
                <a:gd name="connsiteY762" fmla="*/ 4756148 h 5531023"/>
                <a:gd name="connsiteX763" fmla="*/ 4421180 w 10023471"/>
                <a:gd name="connsiteY763" fmla="*/ 4748614 h 5531023"/>
                <a:gd name="connsiteX764" fmla="*/ 7567902 w 10023471"/>
                <a:gd name="connsiteY764" fmla="*/ 4748175 h 5531023"/>
                <a:gd name="connsiteX765" fmla="*/ 7535758 w 10023471"/>
                <a:gd name="connsiteY765" fmla="*/ 4818409 h 5531023"/>
                <a:gd name="connsiteX766" fmla="*/ 7543749 w 10023471"/>
                <a:gd name="connsiteY766" fmla="*/ 4818409 h 5531023"/>
                <a:gd name="connsiteX767" fmla="*/ 7565177 w 10023471"/>
                <a:gd name="connsiteY767" fmla="*/ 4770721 h 5531023"/>
                <a:gd name="connsiteX768" fmla="*/ 7583973 w 10023471"/>
                <a:gd name="connsiteY768" fmla="*/ 4768179 h 5531023"/>
                <a:gd name="connsiteX769" fmla="*/ 7567902 w 10023471"/>
                <a:gd name="connsiteY769" fmla="*/ 4748175 h 5531023"/>
                <a:gd name="connsiteX770" fmla="*/ 7169067 w 10023471"/>
                <a:gd name="connsiteY770" fmla="*/ 4748118 h 5531023"/>
                <a:gd name="connsiteX771" fmla="*/ 7167025 w 10023471"/>
                <a:gd name="connsiteY771" fmla="*/ 4752819 h 5531023"/>
                <a:gd name="connsiteX772" fmla="*/ 7190768 w 10023471"/>
                <a:gd name="connsiteY772" fmla="*/ 4756323 h 5531023"/>
                <a:gd name="connsiteX773" fmla="*/ 7191087 w 10023471"/>
                <a:gd name="connsiteY773" fmla="*/ 4756878 h 5531023"/>
                <a:gd name="connsiteX774" fmla="*/ 7193312 w 10023471"/>
                <a:gd name="connsiteY774" fmla="*/ 4756644 h 5531023"/>
                <a:gd name="connsiteX775" fmla="*/ 7191767 w 10023471"/>
                <a:gd name="connsiteY775" fmla="*/ 4756410 h 5531023"/>
                <a:gd name="connsiteX776" fmla="*/ 7191722 w 10023471"/>
                <a:gd name="connsiteY776" fmla="*/ 4756469 h 5531023"/>
                <a:gd name="connsiteX777" fmla="*/ 7190768 w 10023471"/>
                <a:gd name="connsiteY777" fmla="*/ 4756323 h 5531023"/>
                <a:gd name="connsiteX778" fmla="*/ 7169067 w 10023471"/>
                <a:gd name="connsiteY778" fmla="*/ 4748118 h 5531023"/>
                <a:gd name="connsiteX779" fmla="*/ 7093841 w 10023471"/>
                <a:gd name="connsiteY779" fmla="*/ 4746073 h 5531023"/>
                <a:gd name="connsiteX780" fmla="*/ 7086849 w 10023471"/>
                <a:gd name="connsiteY780" fmla="*/ 4751855 h 5531023"/>
                <a:gd name="connsiteX781" fmla="*/ 7083353 w 10023471"/>
                <a:gd name="connsiteY781" fmla="*/ 4774985 h 5531023"/>
                <a:gd name="connsiteX782" fmla="*/ 7163529 w 10023471"/>
                <a:gd name="connsiteY782" fmla="*/ 4786607 h 5531023"/>
                <a:gd name="connsiteX783" fmla="*/ 7187909 w 10023471"/>
                <a:gd name="connsiteY783" fmla="*/ 4773057 h 5531023"/>
                <a:gd name="connsiteX784" fmla="*/ 7153041 w 10023471"/>
                <a:gd name="connsiteY784" fmla="*/ 4755710 h 5531023"/>
                <a:gd name="connsiteX785" fmla="*/ 7139104 w 10023471"/>
                <a:gd name="connsiteY785" fmla="*/ 4761492 h 5531023"/>
                <a:gd name="connsiteX786" fmla="*/ 7093841 w 10023471"/>
                <a:gd name="connsiteY786" fmla="*/ 4746073 h 5531023"/>
                <a:gd name="connsiteX787" fmla="*/ 7132703 w 10023471"/>
                <a:gd name="connsiteY787" fmla="*/ 4742860 h 5531023"/>
                <a:gd name="connsiteX788" fmla="*/ 7133202 w 10023471"/>
                <a:gd name="connsiteY788" fmla="*/ 4743270 h 5531023"/>
                <a:gd name="connsiteX789" fmla="*/ 7135608 w 10023471"/>
                <a:gd name="connsiteY789" fmla="*/ 4743270 h 5531023"/>
                <a:gd name="connsiteX790" fmla="*/ 7134110 w 10023471"/>
                <a:gd name="connsiteY790" fmla="*/ 4743181 h 5531023"/>
                <a:gd name="connsiteX791" fmla="*/ 7133884 w 10023471"/>
                <a:gd name="connsiteY791" fmla="*/ 4743211 h 5531023"/>
                <a:gd name="connsiteX792" fmla="*/ 7132703 w 10023471"/>
                <a:gd name="connsiteY792" fmla="*/ 4742860 h 5531023"/>
                <a:gd name="connsiteX793" fmla="*/ 3478054 w 10023471"/>
                <a:gd name="connsiteY793" fmla="*/ 4739706 h 5531023"/>
                <a:gd name="connsiteX794" fmla="*/ 3468338 w 10023471"/>
                <a:gd name="connsiteY794" fmla="*/ 4750074 h 5531023"/>
                <a:gd name="connsiteX795" fmla="*/ 3493126 w 10023471"/>
                <a:gd name="connsiteY795" fmla="*/ 4768706 h 5531023"/>
                <a:gd name="connsiteX796" fmla="*/ 3511877 w 10023471"/>
                <a:gd name="connsiteY796" fmla="*/ 4759565 h 5531023"/>
                <a:gd name="connsiteX797" fmla="*/ 3478054 w 10023471"/>
                <a:gd name="connsiteY797" fmla="*/ 4739706 h 5531023"/>
                <a:gd name="connsiteX798" fmla="*/ 2121066 w 10023471"/>
                <a:gd name="connsiteY798" fmla="*/ 4737546 h 5531023"/>
                <a:gd name="connsiteX799" fmla="*/ 2111668 w 10023471"/>
                <a:gd name="connsiteY799" fmla="*/ 4742422 h 5531023"/>
                <a:gd name="connsiteX800" fmla="*/ 2123563 w 10023471"/>
                <a:gd name="connsiteY800" fmla="*/ 4749226 h 5531023"/>
                <a:gd name="connsiteX801" fmla="*/ 2132098 w 10023471"/>
                <a:gd name="connsiteY801" fmla="*/ 4742598 h 5531023"/>
                <a:gd name="connsiteX802" fmla="*/ 2121066 w 10023471"/>
                <a:gd name="connsiteY802" fmla="*/ 4737546 h 5531023"/>
                <a:gd name="connsiteX803" fmla="*/ 7153041 w 10023471"/>
                <a:gd name="connsiteY803" fmla="*/ 4736377 h 5531023"/>
                <a:gd name="connsiteX804" fmla="*/ 7139104 w 10023471"/>
                <a:gd name="connsiteY804" fmla="*/ 4744116 h 5531023"/>
                <a:gd name="connsiteX805" fmla="*/ 7149637 w 10023471"/>
                <a:gd name="connsiteY805" fmla="*/ 4746073 h 5531023"/>
                <a:gd name="connsiteX806" fmla="*/ 7153041 w 10023471"/>
                <a:gd name="connsiteY806" fmla="*/ 4736377 h 5531023"/>
                <a:gd name="connsiteX807" fmla="*/ 5100582 w 10023471"/>
                <a:gd name="connsiteY807" fmla="*/ 4736085 h 5531023"/>
                <a:gd name="connsiteX808" fmla="*/ 5085372 w 10023471"/>
                <a:gd name="connsiteY808" fmla="*/ 4740320 h 5531023"/>
                <a:gd name="connsiteX809" fmla="*/ 5104894 w 10023471"/>
                <a:gd name="connsiteY809" fmla="*/ 4744846 h 5531023"/>
                <a:gd name="connsiteX810" fmla="*/ 5112205 w 10023471"/>
                <a:gd name="connsiteY810" fmla="*/ 4742276 h 5531023"/>
                <a:gd name="connsiteX811" fmla="*/ 5100582 w 10023471"/>
                <a:gd name="connsiteY811" fmla="*/ 4736085 h 5531023"/>
                <a:gd name="connsiteX812" fmla="*/ 4893197 w 10023471"/>
                <a:gd name="connsiteY812" fmla="*/ 4732931 h 5531023"/>
                <a:gd name="connsiteX813" fmla="*/ 4885571 w 10023471"/>
                <a:gd name="connsiteY813" fmla="*/ 4739094 h 5531023"/>
                <a:gd name="connsiteX814" fmla="*/ 4892971 w 10023471"/>
                <a:gd name="connsiteY814" fmla="*/ 4742364 h 5531023"/>
                <a:gd name="connsiteX815" fmla="*/ 4901959 w 10023471"/>
                <a:gd name="connsiteY815" fmla="*/ 4736640 h 5531023"/>
                <a:gd name="connsiteX816" fmla="*/ 4893197 w 10023471"/>
                <a:gd name="connsiteY816" fmla="*/ 4732931 h 5531023"/>
                <a:gd name="connsiteX817" fmla="*/ 7117858 w 10023471"/>
                <a:gd name="connsiteY817" fmla="*/ 4730770 h 5531023"/>
                <a:gd name="connsiteX818" fmla="*/ 7132703 w 10023471"/>
                <a:gd name="connsiteY818" fmla="*/ 4742890 h 5531023"/>
                <a:gd name="connsiteX819" fmla="*/ 7117858 w 10023471"/>
                <a:gd name="connsiteY819" fmla="*/ 4730770 h 5531023"/>
                <a:gd name="connsiteX820" fmla="*/ 2244461 w 10023471"/>
                <a:gd name="connsiteY820" fmla="*/ 4717103 h 5531023"/>
                <a:gd name="connsiteX821" fmla="*/ 2241783 w 10023471"/>
                <a:gd name="connsiteY821" fmla="*/ 4717541 h 5531023"/>
                <a:gd name="connsiteX822" fmla="*/ 2245097 w 10023471"/>
                <a:gd name="connsiteY822" fmla="*/ 4718679 h 5531023"/>
                <a:gd name="connsiteX823" fmla="*/ 2244461 w 10023471"/>
                <a:gd name="connsiteY823" fmla="*/ 4717103 h 5531023"/>
                <a:gd name="connsiteX824" fmla="*/ 4164357 w 10023471"/>
                <a:gd name="connsiteY824" fmla="*/ 4712956 h 5531023"/>
                <a:gd name="connsiteX825" fmla="*/ 4163131 w 10023471"/>
                <a:gd name="connsiteY825" fmla="*/ 4718183 h 5531023"/>
                <a:gd name="connsiteX826" fmla="*/ 4170622 w 10023471"/>
                <a:gd name="connsiteY826" fmla="*/ 4731617 h 5531023"/>
                <a:gd name="connsiteX827" fmla="*/ 4185603 w 10023471"/>
                <a:gd name="connsiteY827" fmla="*/ 4735442 h 5531023"/>
                <a:gd name="connsiteX828" fmla="*/ 4192867 w 10023471"/>
                <a:gd name="connsiteY828" fmla="*/ 4729661 h 5531023"/>
                <a:gd name="connsiteX829" fmla="*/ 4177159 w 10023471"/>
                <a:gd name="connsiteY829" fmla="*/ 4713687 h 5531023"/>
                <a:gd name="connsiteX830" fmla="*/ 4164357 w 10023471"/>
                <a:gd name="connsiteY830" fmla="*/ 4712956 h 5531023"/>
                <a:gd name="connsiteX831" fmla="*/ 8257837 w 10023471"/>
                <a:gd name="connsiteY831" fmla="*/ 4712255 h 5531023"/>
                <a:gd name="connsiteX832" fmla="*/ 8272501 w 10023471"/>
                <a:gd name="connsiteY832" fmla="*/ 4736115 h 5531023"/>
                <a:gd name="connsiteX833" fmla="*/ 8257837 w 10023471"/>
                <a:gd name="connsiteY833" fmla="*/ 4712255 h 5531023"/>
                <a:gd name="connsiteX834" fmla="*/ 7935047 w 10023471"/>
                <a:gd name="connsiteY834" fmla="*/ 4712080 h 5531023"/>
                <a:gd name="connsiteX835" fmla="*/ 7927284 w 10023471"/>
                <a:gd name="connsiteY835" fmla="*/ 4714738 h 5531023"/>
                <a:gd name="connsiteX836" fmla="*/ 7949301 w 10023471"/>
                <a:gd name="connsiteY836" fmla="*/ 4734391 h 5531023"/>
                <a:gd name="connsiteX837" fmla="*/ 7956610 w 10023471"/>
                <a:gd name="connsiteY837" fmla="*/ 4732960 h 5531023"/>
                <a:gd name="connsiteX838" fmla="*/ 7945080 w 10023471"/>
                <a:gd name="connsiteY838" fmla="*/ 4721221 h 5531023"/>
                <a:gd name="connsiteX839" fmla="*/ 7935047 w 10023471"/>
                <a:gd name="connsiteY839" fmla="*/ 4712080 h 5531023"/>
                <a:gd name="connsiteX840" fmla="*/ 7304221 w 10023471"/>
                <a:gd name="connsiteY840" fmla="*/ 4710533 h 5531023"/>
                <a:gd name="connsiteX841" fmla="*/ 7302905 w 10023471"/>
                <a:gd name="connsiteY841" fmla="*/ 4712080 h 5531023"/>
                <a:gd name="connsiteX842" fmla="*/ 7304767 w 10023471"/>
                <a:gd name="connsiteY842" fmla="*/ 4712313 h 5531023"/>
                <a:gd name="connsiteX843" fmla="*/ 8055990 w 10023471"/>
                <a:gd name="connsiteY843" fmla="*/ 4709627 h 5531023"/>
                <a:gd name="connsiteX844" fmla="*/ 8053176 w 10023471"/>
                <a:gd name="connsiteY844" fmla="*/ 4714563 h 5531023"/>
                <a:gd name="connsiteX845" fmla="*/ 8073423 w 10023471"/>
                <a:gd name="connsiteY845" fmla="*/ 4720753 h 5531023"/>
                <a:gd name="connsiteX846" fmla="*/ 8080642 w 10023471"/>
                <a:gd name="connsiteY846" fmla="*/ 4715702 h 5531023"/>
                <a:gd name="connsiteX847" fmla="*/ 8055990 w 10023471"/>
                <a:gd name="connsiteY847" fmla="*/ 4709627 h 5531023"/>
                <a:gd name="connsiteX848" fmla="*/ 7424802 w 10023471"/>
                <a:gd name="connsiteY848" fmla="*/ 4704984 h 5531023"/>
                <a:gd name="connsiteX849" fmla="*/ 7413725 w 10023471"/>
                <a:gd name="connsiteY849" fmla="*/ 4714417 h 5531023"/>
                <a:gd name="connsiteX850" fmla="*/ 7420671 w 10023471"/>
                <a:gd name="connsiteY850" fmla="*/ 4720695 h 5531023"/>
                <a:gd name="connsiteX851" fmla="*/ 7431341 w 10023471"/>
                <a:gd name="connsiteY851" fmla="*/ 4713949 h 5531023"/>
                <a:gd name="connsiteX852" fmla="*/ 7424802 w 10023471"/>
                <a:gd name="connsiteY852" fmla="*/ 4704984 h 5531023"/>
                <a:gd name="connsiteX853" fmla="*/ 8303599 w 10023471"/>
                <a:gd name="connsiteY853" fmla="*/ 4704312 h 5531023"/>
                <a:gd name="connsiteX854" fmla="*/ 8292975 w 10023471"/>
                <a:gd name="connsiteY854" fmla="*/ 4707320 h 5531023"/>
                <a:gd name="connsiteX855" fmla="*/ 8296743 w 10023471"/>
                <a:gd name="connsiteY855" fmla="*/ 4727266 h 5531023"/>
                <a:gd name="connsiteX856" fmla="*/ 8304188 w 10023471"/>
                <a:gd name="connsiteY856" fmla="*/ 4730040 h 5531023"/>
                <a:gd name="connsiteX857" fmla="*/ 8313496 w 10023471"/>
                <a:gd name="connsiteY857" fmla="*/ 4723820 h 5531023"/>
                <a:gd name="connsiteX858" fmla="*/ 8332881 w 10023471"/>
                <a:gd name="connsiteY858" fmla="*/ 4717191 h 5531023"/>
                <a:gd name="connsiteX859" fmla="*/ 8315584 w 10023471"/>
                <a:gd name="connsiteY859" fmla="*/ 4708400 h 5531023"/>
                <a:gd name="connsiteX860" fmla="*/ 8303599 w 10023471"/>
                <a:gd name="connsiteY860" fmla="*/ 4704312 h 5531023"/>
                <a:gd name="connsiteX861" fmla="*/ 7594909 w 10023471"/>
                <a:gd name="connsiteY861" fmla="*/ 4703454 h 5531023"/>
                <a:gd name="connsiteX862" fmla="*/ 7564042 w 10023471"/>
                <a:gd name="connsiteY862" fmla="*/ 4715176 h 5531023"/>
                <a:gd name="connsiteX863" fmla="*/ 7623289 w 10023471"/>
                <a:gd name="connsiteY863" fmla="*/ 4713219 h 5531023"/>
                <a:gd name="connsiteX864" fmla="*/ 7594909 w 10023471"/>
                <a:gd name="connsiteY864" fmla="*/ 4703454 h 5531023"/>
                <a:gd name="connsiteX865" fmla="*/ 2272473 w 10023471"/>
                <a:gd name="connsiteY865" fmla="*/ 4687316 h 5531023"/>
                <a:gd name="connsiteX866" fmla="*/ 2271564 w 10023471"/>
                <a:gd name="connsiteY866" fmla="*/ 4691082 h 5531023"/>
                <a:gd name="connsiteX867" fmla="*/ 2286411 w 10023471"/>
                <a:gd name="connsiteY867" fmla="*/ 4690529 h 5531023"/>
                <a:gd name="connsiteX868" fmla="*/ 2272473 w 10023471"/>
                <a:gd name="connsiteY868" fmla="*/ 4687316 h 5531023"/>
                <a:gd name="connsiteX869" fmla="*/ 7017297 w 10023471"/>
                <a:gd name="connsiteY869" fmla="*/ 4686206 h 5531023"/>
                <a:gd name="connsiteX870" fmla="*/ 7031189 w 10023471"/>
                <a:gd name="connsiteY870" fmla="*/ 4705509 h 5531023"/>
                <a:gd name="connsiteX871" fmla="*/ 7048623 w 10023471"/>
                <a:gd name="connsiteY871" fmla="*/ 4690061 h 5531023"/>
                <a:gd name="connsiteX872" fmla="*/ 7017297 w 10023471"/>
                <a:gd name="connsiteY872" fmla="*/ 4686206 h 5531023"/>
                <a:gd name="connsiteX873" fmla="*/ 3679081 w 10023471"/>
                <a:gd name="connsiteY873" fmla="*/ 4686176 h 5531023"/>
                <a:gd name="connsiteX874" fmla="*/ 3676994 w 10023471"/>
                <a:gd name="connsiteY874" fmla="*/ 4686381 h 5531023"/>
                <a:gd name="connsiteX875" fmla="*/ 3676448 w 10023471"/>
                <a:gd name="connsiteY875" fmla="*/ 4688016 h 5531023"/>
                <a:gd name="connsiteX876" fmla="*/ 3679853 w 10023471"/>
                <a:gd name="connsiteY876" fmla="*/ 4687782 h 5531023"/>
                <a:gd name="connsiteX877" fmla="*/ 3679081 w 10023471"/>
                <a:gd name="connsiteY877" fmla="*/ 4686176 h 5531023"/>
                <a:gd name="connsiteX878" fmla="*/ 2345702 w 10023471"/>
                <a:gd name="connsiteY878" fmla="*/ 4685710 h 5531023"/>
                <a:gd name="connsiteX879" fmla="*/ 2311971 w 10023471"/>
                <a:gd name="connsiteY879" fmla="*/ 4694003 h 5531023"/>
                <a:gd name="connsiteX880" fmla="*/ 2319007 w 10023471"/>
                <a:gd name="connsiteY880" fmla="*/ 4702794 h 5531023"/>
                <a:gd name="connsiteX881" fmla="*/ 2345702 w 10023471"/>
                <a:gd name="connsiteY881" fmla="*/ 4685710 h 5531023"/>
                <a:gd name="connsiteX882" fmla="*/ 7579575 w 10023471"/>
                <a:gd name="connsiteY882" fmla="*/ 4685184 h 5531023"/>
                <a:gd name="connsiteX883" fmla="*/ 7573213 w 10023471"/>
                <a:gd name="connsiteY883" fmla="*/ 4687900 h 5531023"/>
                <a:gd name="connsiteX884" fmla="*/ 7581295 w 10023471"/>
                <a:gd name="connsiteY884" fmla="*/ 4700428 h 5531023"/>
                <a:gd name="connsiteX885" fmla="*/ 7586651 w 10023471"/>
                <a:gd name="connsiteY885" fmla="*/ 4687900 h 5531023"/>
                <a:gd name="connsiteX886" fmla="*/ 7579575 w 10023471"/>
                <a:gd name="connsiteY886" fmla="*/ 4685184 h 5531023"/>
                <a:gd name="connsiteX887" fmla="*/ 6945294 w 10023471"/>
                <a:gd name="connsiteY887" fmla="*/ 4680423 h 5531023"/>
                <a:gd name="connsiteX888" fmla="*/ 6927408 w 10023471"/>
                <a:gd name="connsiteY888" fmla="*/ 4697508 h 5531023"/>
                <a:gd name="connsiteX889" fmla="*/ 6926499 w 10023471"/>
                <a:gd name="connsiteY889" fmla="*/ 4698354 h 5531023"/>
                <a:gd name="connsiteX890" fmla="*/ 6926454 w 10023471"/>
                <a:gd name="connsiteY890" fmla="*/ 4698296 h 5531023"/>
                <a:gd name="connsiteX891" fmla="*/ 6925364 w 10023471"/>
                <a:gd name="connsiteY891" fmla="*/ 4698939 h 5531023"/>
                <a:gd name="connsiteX892" fmla="*/ 6927317 w 10023471"/>
                <a:gd name="connsiteY892" fmla="*/ 4698939 h 5531023"/>
                <a:gd name="connsiteX893" fmla="*/ 6927408 w 10023471"/>
                <a:gd name="connsiteY893" fmla="*/ 4697508 h 5531023"/>
                <a:gd name="connsiteX894" fmla="*/ 6945294 w 10023471"/>
                <a:gd name="connsiteY894" fmla="*/ 4680423 h 5531023"/>
                <a:gd name="connsiteX895" fmla="*/ 7406098 w 10023471"/>
                <a:gd name="connsiteY895" fmla="*/ 4679810 h 5531023"/>
                <a:gd name="connsiteX896" fmla="*/ 7392479 w 10023471"/>
                <a:gd name="connsiteY896" fmla="*/ 4690529 h 5531023"/>
                <a:gd name="connsiteX897" fmla="*/ 7405690 w 10023471"/>
                <a:gd name="connsiteY897" fmla="*/ 4700311 h 5531023"/>
                <a:gd name="connsiteX898" fmla="*/ 7417130 w 10023471"/>
                <a:gd name="connsiteY898" fmla="*/ 4686498 h 5531023"/>
                <a:gd name="connsiteX899" fmla="*/ 7406098 w 10023471"/>
                <a:gd name="connsiteY899" fmla="*/ 4679810 h 5531023"/>
                <a:gd name="connsiteX900" fmla="*/ 3946575 w 10023471"/>
                <a:gd name="connsiteY900" fmla="*/ 4675897 h 5531023"/>
                <a:gd name="connsiteX901" fmla="*/ 3923875 w 10023471"/>
                <a:gd name="connsiteY901" fmla="*/ 4678905 h 5531023"/>
                <a:gd name="connsiteX902" fmla="*/ 3919563 w 10023471"/>
                <a:gd name="connsiteY902" fmla="*/ 4683315 h 5531023"/>
                <a:gd name="connsiteX903" fmla="*/ 3922196 w 10023471"/>
                <a:gd name="connsiteY903" fmla="*/ 4685301 h 5531023"/>
                <a:gd name="connsiteX904" fmla="*/ 3948437 w 10023471"/>
                <a:gd name="connsiteY904" fmla="*/ 4697333 h 5531023"/>
                <a:gd name="connsiteX905" fmla="*/ 3952477 w 10023471"/>
                <a:gd name="connsiteY905" fmla="*/ 4698850 h 5531023"/>
                <a:gd name="connsiteX906" fmla="*/ 3960513 w 10023471"/>
                <a:gd name="connsiteY906" fmla="*/ 4679401 h 5531023"/>
                <a:gd name="connsiteX907" fmla="*/ 3946575 w 10023471"/>
                <a:gd name="connsiteY907" fmla="*/ 4675897 h 5531023"/>
                <a:gd name="connsiteX908" fmla="*/ 7994611 w 10023471"/>
                <a:gd name="connsiteY908" fmla="*/ 4673590 h 5531023"/>
                <a:gd name="connsiteX909" fmla="*/ 7984941 w 10023471"/>
                <a:gd name="connsiteY909" fmla="*/ 4679021 h 5531023"/>
                <a:gd name="connsiteX910" fmla="*/ 7994611 w 10023471"/>
                <a:gd name="connsiteY910" fmla="*/ 4682526 h 5531023"/>
                <a:gd name="connsiteX911" fmla="*/ 8002872 w 10023471"/>
                <a:gd name="connsiteY911" fmla="*/ 4676773 h 5531023"/>
                <a:gd name="connsiteX912" fmla="*/ 7994611 w 10023471"/>
                <a:gd name="connsiteY912" fmla="*/ 4673590 h 5531023"/>
                <a:gd name="connsiteX913" fmla="*/ 2463922 w 10023471"/>
                <a:gd name="connsiteY913" fmla="*/ 4666348 h 5531023"/>
                <a:gd name="connsiteX914" fmla="*/ 2463015 w 10023471"/>
                <a:gd name="connsiteY914" fmla="*/ 4667603 h 5531023"/>
                <a:gd name="connsiteX915" fmla="*/ 2464603 w 10023471"/>
                <a:gd name="connsiteY915" fmla="*/ 4667662 h 5531023"/>
                <a:gd name="connsiteX916" fmla="*/ 4739975 w 10023471"/>
                <a:gd name="connsiteY916" fmla="*/ 4663982 h 5531023"/>
                <a:gd name="connsiteX917" fmla="*/ 4732303 w 10023471"/>
                <a:gd name="connsiteY917" fmla="*/ 4670114 h 5531023"/>
                <a:gd name="connsiteX918" fmla="*/ 4737024 w 10023471"/>
                <a:gd name="connsiteY918" fmla="*/ 4683899 h 5531023"/>
                <a:gd name="connsiteX919" fmla="*/ 4749963 w 10023471"/>
                <a:gd name="connsiteY919" fmla="*/ 4676568 h 5531023"/>
                <a:gd name="connsiteX920" fmla="*/ 4739975 w 10023471"/>
                <a:gd name="connsiteY920" fmla="*/ 4663982 h 5531023"/>
                <a:gd name="connsiteX921" fmla="*/ 7323743 w 10023471"/>
                <a:gd name="connsiteY921" fmla="*/ 4663018 h 5531023"/>
                <a:gd name="connsiteX922" fmla="*/ 7302769 w 10023471"/>
                <a:gd name="connsiteY922" fmla="*/ 4670786 h 5531023"/>
                <a:gd name="connsiteX923" fmla="*/ 7323743 w 10023471"/>
                <a:gd name="connsiteY923" fmla="*/ 4672684 h 5531023"/>
                <a:gd name="connsiteX924" fmla="*/ 7323743 w 10023471"/>
                <a:gd name="connsiteY924" fmla="*/ 4663018 h 5531023"/>
                <a:gd name="connsiteX925" fmla="*/ 7257052 w 10023471"/>
                <a:gd name="connsiteY925" fmla="*/ 4660332 h 5531023"/>
                <a:gd name="connsiteX926" fmla="*/ 7257052 w 10023471"/>
                <a:gd name="connsiteY926" fmla="*/ 4675371 h 5531023"/>
                <a:gd name="connsiteX927" fmla="*/ 7257052 w 10023471"/>
                <a:gd name="connsiteY927" fmla="*/ 4660332 h 5531023"/>
                <a:gd name="connsiteX928" fmla="*/ 7030282 w 10023471"/>
                <a:gd name="connsiteY928" fmla="*/ 4654549 h 5531023"/>
                <a:gd name="connsiteX929" fmla="*/ 7023562 w 10023471"/>
                <a:gd name="connsiteY929" fmla="*/ 4659660 h 5531023"/>
                <a:gd name="connsiteX930" fmla="*/ 7033006 w 10023471"/>
                <a:gd name="connsiteY930" fmla="*/ 4666348 h 5531023"/>
                <a:gd name="connsiteX931" fmla="*/ 7036184 w 10023471"/>
                <a:gd name="connsiteY931" fmla="*/ 4657703 h 5531023"/>
                <a:gd name="connsiteX932" fmla="*/ 7030282 w 10023471"/>
                <a:gd name="connsiteY932" fmla="*/ 4654549 h 5531023"/>
                <a:gd name="connsiteX933" fmla="*/ 2735773 w 10023471"/>
                <a:gd name="connsiteY933" fmla="*/ 4647249 h 5531023"/>
                <a:gd name="connsiteX934" fmla="*/ 2723244 w 10023471"/>
                <a:gd name="connsiteY934" fmla="*/ 4653731 h 5531023"/>
                <a:gd name="connsiteX935" fmla="*/ 2729962 w 10023471"/>
                <a:gd name="connsiteY935" fmla="*/ 4662843 h 5531023"/>
                <a:gd name="connsiteX936" fmla="*/ 2739496 w 10023471"/>
                <a:gd name="connsiteY936" fmla="*/ 4655250 h 5531023"/>
                <a:gd name="connsiteX937" fmla="*/ 2735773 w 10023471"/>
                <a:gd name="connsiteY937" fmla="*/ 4647249 h 5531023"/>
                <a:gd name="connsiteX938" fmla="*/ 5247586 w 10023471"/>
                <a:gd name="connsiteY938" fmla="*/ 4645587 h 5531023"/>
                <a:gd name="connsiteX939" fmla="*/ 5240322 w 10023471"/>
                <a:gd name="connsiteY939" fmla="*/ 4649760 h 5531023"/>
                <a:gd name="connsiteX940" fmla="*/ 5251035 w 10023471"/>
                <a:gd name="connsiteY940" fmla="*/ 4651074 h 5531023"/>
                <a:gd name="connsiteX941" fmla="*/ 5247586 w 10023471"/>
                <a:gd name="connsiteY941" fmla="*/ 4645587 h 5531023"/>
                <a:gd name="connsiteX942" fmla="*/ 7550241 w 10023471"/>
                <a:gd name="connsiteY942" fmla="*/ 4645321 h 5531023"/>
                <a:gd name="connsiteX943" fmla="*/ 7536984 w 10023471"/>
                <a:gd name="connsiteY943" fmla="*/ 4655805 h 5531023"/>
                <a:gd name="connsiteX944" fmla="*/ 7539436 w 10023471"/>
                <a:gd name="connsiteY944" fmla="*/ 4660185 h 5531023"/>
                <a:gd name="connsiteX945" fmla="*/ 7553191 w 10023471"/>
                <a:gd name="connsiteY945" fmla="*/ 4652068 h 5531023"/>
                <a:gd name="connsiteX946" fmla="*/ 7550241 w 10023471"/>
                <a:gd name="connsiteY946" fmla="*/ 4645321 h 5531023"/>
                <a:gd name="connsiteX947" fmla="*/ 7727661 w 10023471"/>
                <a:gd name="connsiteY947" fmla="*/ 4644445 h 5531023"/>
                <a:gd name="connsiteX948" fmla="*/ 7724665 w 10023471"/>
                <a:gd name="connsiteY948" fmla="*/ 4650374 h 5531023"/>
                <a:gd name="connsiteX949" fmla="*/ 7740782 w 10023471"/>
                <a:gd name="connsiteY949" fmla="*/ 4668829 h 5531023"/>
                <a:gd name="connsiteX950" fmla="*/ 7744959 w 10023471"/>
                <a:gd name="connsiteY950" fmla="*/ 4667953 h 5531023"/>
                <a:gd name="connsiteX951" fmla="*/ 7736923 w 10023471"/>
                <a:gd name="connsiteY951" fmla="*/ 4649906 h 5531023"/>
                <a:gd name="connsiteX952" fmla="*/ 7734199 w 10023471"/>
                <a:gd name="connsiteY952" fmla="*/ 4647482 h 5531023"/>
                <a:gd name="connsiteX953" fmla="*/ 7727661 w 10023471"/>
                <a:gd name="connsiteY953" fmla="*/ 4644445 h 5531023"/>
                <a:gd name="connsiteX954" fmla="*/ 6714076 w 10023471"/>
                <a:gd name="connsiteY954" fmla="*/ 4642430 h 5531023"/>
                <a:gd name="connsiteX955" fmla="*/ 6707900 w 10023471"/>
                <a:gd name="connsiteY955" fmla="*/ 4645263 h 5531023"/>
                <a:gd name="connsiteX956" fmla="*/ 6709309 w 10023471"/>
                <a:gd name="connsiteY956" fmla="*/ 4650781 h 5531023"/>
                <a:gd name="connsiteX957" fmla="*/ 6759158 w 10023471"/>
                <a:gd name="connsiteY957" fmla="*/ 4664741 h 5531023"/>
                <a:gd name="connsiteX958" fmla="*/ 6768282 w 10023471"/>
                <a:gd name="connsiteY958" fmla="*/ 4657382 h 5531023"/>
                <a:gd name="connsiteX959" fmla="*/ 6751575 w 10023471"/>
                <a:gd name="connsiteY959" fmla="*/ 4645234 h 5531023"/>
                <a:gd name="connsiteX960" fmla="*/ 6714076 w 10023471"/>
                <a:gd name="connsiteY960" fmla="*/ 4642430 h 5531023"/>
                <a:gd name="connsiteX961" fmla="*/ 8431625 w 10023471"/>
                <a:gd name="connsiteY961" fmla="*/ 4638341 h 5531023"/>
                <a:gd name="connsiteX962" fmla="*/ 8440523 w 10023471"/>
                <a:gd name="connsiteY962" fmla="*/ 4647336 h 5531023"/>
                <a:gd name="connsiteX963" fmla="*/ 8431625 w 10023471"/>
                <a:gd name="connsiteY963" fmla="*/ 4638341 h 5531023"/>
                <a:gd name="connsiteX964" fmla="*/ 6511548 w 10023471"/>
                <a:gd name="connsiteY964" fmla="*/ 4637670 h 5531023"/>
                <a:gd name="connsiteX965" fmla="*/ 6494842 w 10023471"/>
                <a:gd name="connsiteY965" fmla="*/ 4645000 h 5531023"/>
                <a:gd name="connsiteX966" fmla="*/ 6513091 w 10023471"/>
                <a:gd name="connsiteY966" fmla="*/ 4654315 h 5531023"/>
                <a:gd name="connsiteX967" fmla="*/ 6521082 w 10023471"/>
                <a:gd name="connsiteY967" fmla="*/ 4649526 h 5531023"/>
                <a:gd name="connsiteX968" fmla="*/ 6511548 w 10023471"/>
                <a:gd name="connsiteY968" fmla="*/ 4637670 h 5531023"/>
                <a:gd name="connsiteX969" fmla="*/ 3061514 w 10023471"/>
                <a:gd name="connsiteY969" fmla="*/ 4634982 h 5531023"/>
                <a:gd name="connsiteX970" fmla="*/ 3056429 w 10023471"/>
                <a:gd name="connsiteY970" fmla="*/ 4638984 h 5531023"/>
                <a:gd name="connsiteX971" fmla="*/ 3063739 w 10023471"/>
                <a:gd name="connsiteY971" fmla="*/ 4648241 h 5531023"/>
                <a:gd name="connsiteX972" fmla="*/ 3072865 w 10023471"/>
                <a:gd name="connsiteY972" fmla="*/ 4641379 h 5531023"/>
                <a:gd name="connsiteX973" fmla="*/ 3061514 w 10023471"/>
                <a:gd name="connsiteY973" fmla="*/ 4634982 h 5531023"/>
                <a:gd name="connsiteX974" fmla="*/ 2946155 w 10023471"/>
                <a:gd name="connsiteY974" fmla="*/ 4633026 h 5531023"/>
                <a:gd name="connsiteX975" fmla="*/ 2940479 w 10023471"/>
                <a:gd name="connsiteY975" fmla="*/ 4636647 h 5531023"/>
                <a:gd name="connsiteX976" fmla="*/ 2945292 w 10023471"/>
                <a:gd name="connsiteY976" fmla="*/ 4639451 h 5531023"/>
                <a:gd name="connsiteX977" fmla="*/ 2951648 w 10023471"/>
                <a:gd name="connsiteY977" fmla="*/ 4636239 h 5531023"/>
                <a:gd name="connsiteX978" fmla="*/ 2946155 w 10023471"/>
                <a:gd name="connsiteY978" fmla="*/ 4633026 h 5531023"/>
                <a:gd name="connsiteX979" fmla="*/ 7156537 w 10023471"/>
                <a:gd name="connsiteY979" fmla="*/ 4632121 h 5531023"/>
                <a:gd name="connsiteX980" fmla="*/ 7139150 w 10023471"/>
                <a:gd name="connsiteY980" fmla="*/ 4637962 h 5531023"/>
                <a:gd name="connsiteX981" fmla="*/ 7156537 w 10023471"/>
                <a:gd name="connsiteY981" fmla="*/ 4632121 h 5531023"/>
                <a:gd name="connsiteX982" fmla="*/ 7287969 w 10023471"/>
                <a:gd name="connsiteY982" fmla="*/ 4631245 h 5531023"/>
                <a:gd name="connsiteX983" fmla="*/ 7281704 w 10023471"/>
                <a:gd name="connsiteY983" fmla="*/ 4632501 h 5531023"/>
                <a:gd name="connsiteX984" fmla="*/ 7285109 w 10023471"/>
                <a:gd name="connsiteY984" fmla="*/ 4639217 h 5531023"/>
                <a:gd name="connsiteX985" fmla="*/ 7289149 w 10023471"/>
                <a:gd name="connsiteY985" fmla="*/ 4638429 h 5531023"/>
                <a:gd name="connsiteX986" fmla="*/ 4135437 w 10023471"/>
                <a:gd name="connsiteY986" fmla="*/ 4627682 h 5531023"/>
                <a:gd name="connsiteX987" fmla="*/ 4138115 w 10023471"/>
                <a:gd name="connsiteY987" fmla="*/ 4637729 h 5531023"/>
                <a:gd name="connsiteX988" fmla="*/ 4154233 w 10023471"/>
                <a:gd name="connsiteY988" fmla="*/ 4630193 h 5531023"/>
                <a:gd name="connsiteX989" fmla="*/ 4135437 w 10023471"/>
                <a:gd name="connsiteY989" fmla="*/ 4627682 h 5531023"/>
                <a:gd name="connsiteX990" fmla="*/ 5054320 w 10023471"/>
                <a:gd name="connsiteY990" fmla="*/ 4624294 h 5531023"/>
                <a:gd name="connsiteX991" fmla="*/ 5047464 w 10023471"/>
                <a:gd name="connsiteY991" fmla="*/ 4639451 h 5531023"/>
                <a:gd name="connsiteX992" fmla="*/ 5054684 w 10023471"/>
                <a:gd name="connsiteY992" fmla="*/ 4641787 h 5531023"/>
                <a:gd name="connsiteX993" fmla="*/ 5064126 w 10023471"/>
                <a:gd name="connsiteY993" fmla="*/ 4627770 h 5531023"/>
                <a:gd name="connsiteX994" fmla="*/ 5054320 w 10023471"/>
                <a:gd name="connsiteY994" fmla="*/ 4624294 h 5531023"/>
                <a:gd name="connsiteX995" fmla="*/ 2779357 w 10023471"/>
                <a:gd name="connsiteY995" fmla="*/ 4622717 h 5531023"/>
                <a:gd name="connsiteX996" fmla="*/ 2782672 w 10023471"/>
                <a:gd name="connsiteY996" fmla="*/ 4630982 h 5531023"/>
                <a:gd name="connsiteX997" fmla="*/ 2779357 w 10023471"/>
                <a:gd name="connsiteY997" fmla="*/ 4622717 h 5531023"/>
                <a:gd name="connsiteX998" fmla="*/ 4891063 w 10023471"/>
                <a:gd name="connsiteY998" fmla="*/ 4622075 h 5531023"/>
                <a:gd name="connsiteX999" fmla="*/ 4875674 w 10023471"/>
                <a:gd name="connsiteY999" fmla="*/ 4638896 h 5531023"/>
                <a:gd name="connsiteX1000" fmla="*/ 4872677 w 10023471"/>
                <a:gd name="connsiteY1000" fmla="*/ 4646314 h 5531023"/>
                <a:gd name="connsiteX1001" fmla="*/ 4888022 w 10023471"/>
                <a:gd name="connsiteY1001" fmla="*/ 4649760 h 5531023"/>
                <a:gd name="connsiteX1002" fmla="*/ 4902369 w 10023471"/>
                <a:gd name="connsiteY1002" fmla="*/ 4644650 h 5531023"/>
                <a:gd name="connsiteX1003" fmla="*/ 4891063 w 10023471"/>
                <a:gd name="connsiteY1003" fmla="*/ 4622075 h 5531023"/>
                <a:gd name="connsiteX1004" fmla="*/ 1708069 w 10023471"/>
                <a:gd name="connsiteY1004" fmla="*/ 4621842 h 5531023"/>
                <a:gd name="connsiteX1005" fmla="*/ 1701713 w 10023471"/>
                <a:gd name="connsiteY1005" fmla="*/ 4625667 h 5531023"/>
                <a:gd name="connsiteX1006" fmla="*/ 1709566 w 10023471"/>
                <a:gd name="connsiteY1006" fmla="*/ 4630661 h 5531023"/>
                <a:gd name="connsiteX1007" fmla="*/ 1715150 w 10023471"/>
                <a:gd name="connsiteY1007" fmla="*/ 4627244 h 5531023"/>
                <a:gd name="connsiteX1008" fmla="*/ 1708069 w 10023471"/>
                <a:gd name="connsiteY1008" fmla="*/ 4621842 h 5531023"/>
                <a:gd name="connsiteX1009" fmla="*/ 3400058 w 10023471"/>
                <a:gd name="connsiteY1009" fmla="*/ 4621112 h 5531023"/>
                <a:gd name="connsiteX1010" fmla="*/ 3388935 w 10023471"/>
                <a:gd name="connsiteY1010" fmla="*/ 4623127 h 5531023"/>
                <a:gd name="connsiteX1011" fmla="*/ 3397833 w 10023471"/>
                <a:gd name="connsiteY1011" fmla="*/ 4626514 h 5531023"/>
                <a:gd name="connsiteX1012" fmla="*/ 3415993 w 10023471"/>
                <a:gd name="connsiteY1012" fmla="*/ 4623682 h 5531023"/>
                <a:gd name="connsiteX1013" fmla="*/ 3400058 w 10023471"/>
                <a:gd name="connsiteY1013" fmla="*/ 4621112 h 5531023"/>
                <a:gd name="connsiteX1014" fmla="*/ 2859850 w 10023471"/>
                <a:gd name="connsiteY1014" fmla="*/ 4619417 h 5531023"/>
                <a:gd name="connsiteX1015" fmla="*/ 2856991 w 10023471"/>
                <a:gd name="connsiteY1015" fmla="*/ 4620059 h 5531023"/>
                <a:gd name="connsiteX1016" fmla="*/ 2857080 w 10023471"/>
                <a:gd name="connsiteY1016" fmla="*/ 4621521 h 5531023"/>
                <a:gd name="connsiteX1017" fmla="*/ 2859941 w 10023471"/>
                <a:gd name="connsiteY1017" fmla="*/ 4622133 h 5531023"/>
                <a:gd name="connsiteX1018" fmla="*/ 8445743 w 10023471"/>
                <a:gd name="connsiteY1018" fmla="*/ 4618424 h 5531023"/>
                <a:gd name="connsiteX1019" fmla="*/ 8435074 w 10023471"/>
                <a:gd name="connsiteY1019" fmla="*/ 4623477 h 5531023"/>
                <a:gd name="connsiteX1020" fmla="*/ 8446062 w 10023471"/>
                <a:gd name="connsiteY1020" fmla="*/ 4629960 h 5531023"/>
                <a:gd name="connsiteX1021" fmla="*/ 8453915 w 10023471"/>
                <a:gd name="connsiteY1021" fmla="*/ 4624207 h 5531023"/>
                <a:gd name="connsiteX1022" fmla="*/ 8445743 w 10023471"/>
                <a:gd name="connsiteY1022" fmla="*/ 4618424 h 5531023"/>
                <a:gd name="connsiteX1023" fmla="*/ 7637543 w 10023471"/>
                <a:gd name="connsiteY1023" fmla="*/ 4617344 h 5531023"/>
                <a:gd name="connsiteX1024" fmla="*/ 7631416 w 10023471"/>
                <a:gd name="connsiteY1024" fmla="*/ 4630777 h 5531023"/>
                <a:gd name="connsiteX1025" fmla="*/ 7649984 w 10023471"/>
                <a:gd name="connsiteY1025" fmla="*/ 4640795 h 5531023"/>
                <a:gd name="connsiteX1026" fmla="*/ 7657882 w 10023471"/>
                <a:gd name="connsiteY1026" fmla="*/ 4631800 h 5531023"/>
                <a:gd name="connsiteX1027" fmla="*/ 7637543 w 10023471"/>
                <a:gd name="connsiteY1027" fmla="*/ 4617344 h 5531023"/>
                <a:gd name="connsiteX1028" fmla="*/ 3350026 w 10023471"/>
                <a:gd name="connsiteY1028" fmla="*/ 4616643 h 5531023"/>
                <a:gd name="connsiteX1029" fmla="*/ 3341946 w 10023471"/>
                <a:gd name="connsiteY1029" fmla="*/ 4620294 h 5531023"/>
                <a:gd name="connsiteX1030" fmla="*/ 3343400 w 10023471"/>
                <a:gd name="connsiteY1030" fmla="*/ 4623068 h 5531023"/>
                <a:gd name="connsiteX1031" fmla="*/ 3351616 w 10023471"/>
                <a:gd name="connsiteY1031" fmla="*/ 4622046 h 5531023"/>
                <a:gd name="connsiteX1032" fmla="*/ 3350026 w 10023471"/>
                <a:gd name="connsiteY1032" fmla="*/ 4616643 h 5531023"/>
                <a:gd name="connsiteX1033" fmla="*/ 7077467 w 10023471"/>
                <a:gd name="connsiteY1033" fmla="*/ 4616330 h 5531023"/>
                <a:gd name="connsiteX1034" fmla="*/ 7052074 w 10023471"/>
                <a:gd name="connsiteY1034" fmla="*/ 4622513 h 5531023"/>
                <a:gd name="connsiteX1035" fmla="*/ 7066057 w 10023471"/>
                <a:gd name="connsiteY1035" fmla="*/ 4651454 h 5531023"/>
                <a:gd name="connsiteX1036" fmla="*/ 7121717 w 10023471"/>
                <a:gd name="connsiteY1036" fmla="*/ 4647599 h 5531023"/>
                <a:gd name="connsiteX1037" fmla="*/ 7077467 w 10023471"/>
                <a:gd name="connsiteY1037" fmla="*/ 4616330 h 5531023"/>
                <a:gd name="connsiteX1038" fmla="*/ 6425653 w 10023471"/>
                <a:gd name="connsiteY1038" fmla="*/ 4615854 h 5531023"/>
                <a:gd name="connsiteX1039" fmla="*/ 6424155 w 10023471"/>
                <a:gd name="connsiteY1039" fmla="*/ 4615884 h 5531023"/>
                <a:gd name="connsiteX1040" fmla="*/ 6424155 w 10023471"/>
                <a:gd name="connsiteY1040" fmla="*/ 4618892 h 5531023"/>
                <a:gd name="connsiteX1041" fmla="*/ 6425653 w 10023471"/>
                <a:gd name="connsiteY1041" fmla="*/ 4618892 h 5531023"/>
                <a:gd name="connsiteX1042" fmla="*/ 2797245 w 10023471"/>
                <a:gd name="connsiteY1042" fmla="*/ 4611883 h 5531023"/>
                <a:gd name="connsiteX1043" fmla="*/ 2796246 w 10023471"/>
                <a:gd name="connsiteY1043" fmla="*/ 4616001 h 5531023"/>
                <a:gd name="connsiteX1044" fmla="*/ 2798652 w 10023471"/>
                <a:gd name="connsiteY1044" fmla="*/ 4616818 h 5531023"/>
                <a:gd name="connsiteX1045" fmla="*/ 2800558 w 10023471"/>
                <a:gd name="connsiteY1045" fmla="*/ 4612321 h 5531023"/>
                <a:gd name="connsiteX1046" fmla="*/ 2797245 w 10023471"/>
                <a:gd name="connsiteY1046" fmla="*/ 4611883 h 5531023"/>
                <a:gd name="connsiteX1047" fmla="*/ 2842280 w 10023471"/>
                <a:gd name="connsiteY1047" fmla="*/ 4610130 h 5531023"/>
                <a:gd name="connsiteX1048" fmla="*/ 2826800 w 10023471"/>
                <a:gd name="connsiteY1048" fmla="*/ 4613052 h 5531023"/>
                <a:gd name="connsiteX1049" fmla="*/ 2828207 w 10023471"/>
                <a:gd name="connsiteY1049" fmla="*/ 4618308 h 5531023"/>
                <a:gd name="connsiteX1050" fmla="*/ 2836969 w 10023471"/>
                <a:gd name="connsiteY1050" fmla="*/ 4621696 h 5531023"/>
                <a:gd name="connsiteX1051" fmla="*/ 2845096 w 10023471"/>
                <a:gd name="connsiteY1051" fmla="*/ 4613957 h 5531023"/>
                <a:gd name="connsiteX1052" fmla="*/ 2842280 w 10023471"/>
                <a:gd name="connsiteY1052" fmla="*/ 4610130 h 5531023"/>
                <a:gd name="connsiteX1053" fmla="*/ 1760868 w 10023471"/>
                <a:gd name="connsiteY1053" fmla="*/ 4607619 h 5531023"/>
                <a:gd name="connsiteX1054" fmla="*/ 1747974 w 10023471"/>
                <a:gd name="connsiteY1054" fmla="*/ 4609868 h 5531023"/>
                <a:gd name="connsiteX1055" fmla="*/ 1738758 w 10023471"/>
                <a:gd name="connsiteY1055" fmla="*/ 4615271 h 5531023"/>
                <a:gd name="connsiteX1056" fmla="*/ 1754512 w 10023471"/>
                <a:gd name="connsiteY1056" fmla="*/ 4624528 h 5531023"/>
                <a:gd name="connsiteX1057" fmla="*/ 1779664 w 10023471"/>
                <a:gd name="connsiteY1057" fmla="*/ 4622601 h 5531023"/>
                <a:gd name="connsiteX1058" fmla="*/ 1776395 w 10023471"/>
                <a:gd name="connsiteY1058" fmla="*/ 4614599 h 5531023"/>
                <a:gd name="connsiteX1059" fmla="*/ 1760868 w 10023471"/>
                <a:gd name="connsiteY1059" fmla="*/ 4607619 h 5531023"/>
                <a:gd name="connsiteX1060" fmla="*/ 5152701 w 10023471"/>
                <a:gd name="connsiteY1060" fmla="*/ 4607328 h 5531023"/>
                <a:gd name="connsiteX1061" fmla="*/ 5145935 w 10023471"/>
                <a:gd name="connsiteY1061" fmla="*/ 4608087 h 5531023"/>
                <a:gd name="connsiteX1062" fmla="*/ 5129366 w 10023471"/>
                <a:gd name="connsiteY1062" fmla="*/ 4621696 h 5531023"/>
                <a:gd name="connsiteX1063" fmla="*/ 5135857 w 10023471"/>
                <a:gd name="connsiteY1063" fmla="*/ 4630456 h 5531023"/>
                <a:gd name="connsiteX1064" fmla="*/ 5150294 w 10023471"/>
                <a:gd name="connsiteY1064" fmla="*/ 4618366 h 5531023"/>
                <a:gd name="connsiteX1065" fmla="*/ 5152701 w 10023471"/>
                <a:gd name="connsiteY1065" fmla="*/ 4607328 h 5531023"/>
                <a:gd name="connsiteX1066" fmla="*/ 1674882 w 10023471"/>
                <a:gd name="connsiteY1066" fmla="*/ 4607240 h 5531023"/>
                <a:gd name="connsiteX1067" fmla="*/ 1671566 w 10023471"/>
                <a:gd name="connsiteY1067" fmla="*/ 4608612 h 5531023"/>
                <a:gd name="connsiteX1068" fmla="*/ 1676652 w 10023471"/>
                <a:gd name="connsiteY1068" fmla="*/ 4612818 h 5531023"/>
                <a:gd name="connsiteX1069" fmla="*/ 1679648 w 10023471"/>
                <a:gd name="connsiteY1069" fmla="*/ 4611620 h 5531023"/>
                <a:gd name="connsiteX1070" fmla="*/ 1674882 w 10023471"/>
                <a:gd name="connsiteY1070" fmla="*/ 4607240 h 5531023"/>
                <a:gd name="connsiteX1071" fmla="*/ 7115178 w 10023471"/>
                <a:gd name="connsiteY1071" fmla="*/ 4606247 h 5531023"/>
                <a:gd name="connsiteX1072" fmla="*/ 7110458 w 10023471"/>
                <a:gd name="connsiteY1072" fmla="*/ 4607473 h 5531023"/>
                <a:gd name="connsiteX1073" fmla="*/ 7114634 w 10023471"/>
                <a:gd name="connsiteY1073" fmla="*/ 4609518 h 5531023"/>
                <a:gd name="connsiteX1074" fmla="*/ 7115178 w 10023471"/>
                <a:gd name="connsiteY1074" fmla="*/ 4606247 h 5531023"/>
                <a:gd name="connsiteX1075" fmla="*/ 3812420 w 10023471"/>
                <a:gd name="connsiteY1075" fmla="*/ 4603239 h 5531023"/>
                <a:gd name="connsiteX1076" fmla="*/ 3809105 w 10023471"/>
                <a:gd name="connsiteY1076" fmla="*/ 4605488 h 5531023"/>
                <a:gd name="connsiteX1077" fmla="*/ 3815598 w 10023471"/>
                <a:gd name="connsiteY1077" fmla="*/ 4609197 h 5531023"/>
                <a:gd name="connsiteX1078" fmla="*/ 3817913 w 10023471"/>
                <a:gd name="connsiteY1078" fmla="*/ 4608115 h 5531023"/>
                <a:gd name="connsiteX1079" fmla="*/ 6866616 w 10023471"/>
                <a:gd name="connsiteY1079" fmla="*/ 4602800 h 5531023"/>
                <a:gd name="connsiteX1080" fmla="*/ 6860398 w 10023471"/>
                <a:gd name="connsiteY1080" fmla="*/ 4605925 h 5531023"/>
                <a:gd name="connsiteX1081" fmla="*/ 6865936 w 10023471"/>
                <a:gd name="connsiteY1081" fmla="*/ 4608233 h 5531023"/>
                <a:gd name="connsiteX1082" fmla="*/ 6866616 w 10023471"/>
                <a:gd name="connsiteY1082" fmla="*/ 4602800 h 5531023"/>
                <a:gd name="connsiteX1083" fmla="*/ 7324651 w 10023471"/>
                <a:gd name="connsiteY1083" fmla="*/ 4601895 h 5531023"/>
                <a:gd name="connsiteX1084" fmla="*/ 7322791 w 10023471"/>
                <a:gd name="connsiteY1084" fmla="*/ 4602070 h 5531023"/>
                <a:gd name="connsiteX1085" fmla="*/ 7321928 w 10023471"/>
                <a:gd name="connsiteY1085" fmla="*/ 4603034 h 5531023"/>
                <a:gd name="connsiteX1086" fmla="*/ 7309625 w 10023471"/>
                <a:gd name="connsiteY1086" fmla="*/ 4607094 h 5531023"/>
                <a:gd name="connsiteX1087" fmla="*/ 7315208 w 10023471"/>
                <a:gd name="connsiteY1087" fmla="*/ 4610598 h 5531023"/>
                <a:gd name="connsiteX1088" fmla="*/ 7321928 w 10023471"/>
                <a:gd name="connsiteY1088" fmla="*/ 4603034 h 5531023"/>
                <a:gd name="connsiteX1089" fmla="*/ 7323471 w 10023471"/>
                <a:gd name="connsiteY1089" fmla="*/ 4602538 h 5531023"/>
                <a:gd name="connsiteX1090" fmla="*/ 7324651 w 10023471"/>
                <a:gd name="connsiteY1090" fmla="*/ 4601895 h 5531023"/>
                <a:gd name="connsiteX1091" fmla="*/ 7438331 w 10023471"/>
                <a:gd name="connsiteY1091" fmla="*/ 4600173 h 5531023"/>
                <a:gd name="connsiteX1092" fmla="*/ 7443325 w 10023471"/>
                <a:gd name="connsiteY1092" fmla="*/ 4618599 h 5531023"/>
                <a:gd name="connsiteX1093" fmla="*/ 7471519 w 10023471"/>
                <a:gd name="connsiteY1093" fmla="*/ 4613197 h 5531023"/>
                <a:gd name="connsiteX1094" fmla="*/ 7438331 w 10023471"/>
                <a:gd name="connsiteY1094" fmla="*/ 4600173 h 5531023"/>
                <a:gd name="connsiteX1095" fmla="*/ 6684520 w 10023471"/>
                <a:gd name="connsiteY1095" fmla="*/ 4597953 h 5531023"/>
                <a:gd name="connsiteX1096" fmla="*/ 6682841 w 10023471"/>
                <a:gd name="connsiteY1096" fmla="*/ 4600173 h 5531023"/>
                <a:gd name="connsiteX1097" fmla="*/ 6691102 w 10023471"/>
                <a:gd name="connsiteY1097" fmla="*/ 4602976 h 5531023"/>
                <a:gd name="connsiteX1098" fmla="*/ 6692420 w 10023471"/>
                <a:gd name="connsiteY1098" fmla="*/ 4601136 h 5531023"/>
                <a:gd name="connsiteX1099" fmla="*/ 6684520 w 10023471"/>
                <a:gd name="connsiteY1099" fmla="*/ 4597953 h 5531023"/>
                <a:gd name="connsiteX1100" fmla="*/ 2006886 w 10023471"/>
                <a:gd name="connsiteY1100" fmla="*/ 4594829 h 5531023"/>
                <a:gd name="connsiteX1101" fmla="*/ 1997897 w 10023471"/>
                <a:gd name="connsiteY1101" fmla="*/ 4608583 h 5531023"/>
                <a:gd name="connsiteX1102" fmla="*/ 2009838 w 10023471"/>
                <a:gd name="connsiteY1102" fmla="*/ 4614132 h 5531023"/>
                <a:gd name="connsiteX1103" fmla="*/ 2017102 w 10023471"/>
                <a:gd name="connsiteY1103" fmla="*/ 4602509 h 5531023"/>
                <a:gd name="connsiteX1104" fmla="*/ 2006886 w 10023471"/>
                <a:gd name="connsiteY1104" fmla="*/ 4594829 h 5531023"/>
                <a:gd name="connsiteX1105" fmla="*/ 7630825 w 10023471"/>
                <a:gd name="connsiteY1105" fmla="*/ 4591441 h 5531023"/>
                <a:gd name="connsiteX1106" fmla="*/ 7623152 w 10023471"/>
                <a:gd name="connsiteY1106" fmla="*/ 4596289 h 5531023"/>
                <a:gd name="connsiteX1107" fmla="*/ 7629055 w 10023471"/>
                <a:gd name="connsiteY1107" fmla="*/ 4603735 h 5531023"/>
                <a:gd name="connsiteX1108" fmla="*/ 7635093 w 10023471"/>
                <a:gd name="connsiteY1108" fmla="*/ 4599501 h 5531023"/>
                <a:gd name="connsiteX1109" fmla="*/ 7630825 w 10023471"/>
                <a:gd name="connsiteY1109" fmla="*/ 4591441 h 5531023"/>
                <a:gd name="connsiteX1110" fmla="*/ 4899100 w 10023471"/>
                <a:gd name="connsiteY1110" fmla="*/ 4590244 h 5531023"/>
                <a:gd name="connsiteX1111" fmla="*/ 4890610 w 10023471"/>
                <a:gd name="connsiteY1111" fmla="*/ 4602013 h 5531023"/>
                <a:gd name="connsiteX1112" fmla="*/ 4902505 w 10023471"/>
                <a:gd name="connsiteY1112" fmla="*/ 4609372 h 5531023"/>
                <a:gd name="connsiteX1113" fmla="*/ 4910404 w 10023471"/>
                <a:gd name="connsiteY1113" fmla="*/ 4602859 h 5531023"/>
                <a:gd name="connsiteX1114" fmla="*/ 4909541 w 10023471"/>
                <a:gd name="connsiteY1114" fmla="*/ 4591352 h 5531023"/>
                <a:gd name="connsiteX1115" fmla="*/ 4899100 w 10023471"/>
                <a:gd name="connsiteY1115" fmla="*/ 4590244 h 5531023"/>
                <a:gd name="connsiteX1116" fmla="*/ 4057758 w 10023471"/>
                <a:gd name="connsiteY1116" fmla="*/ 4590039 h 5531023"/>
                <a:gd name="connsiteX1117" fmla="*/ 4020214 w 10023471"/>
                <a:gd name="connsiteY1117" fmla="*/ 4595120 h 5531023"/>
                <a:gd name="connsiteX1118" fmla="*/ 4020214 w 10023471"/>
                <a:gd name="connsiteY1118" fmla="*/ 4607648 h 5531023"/>
                <a:gd name="connsiteX1119" fmla="*/ 4022891 w 10023471"/>
                <a:gd name="connsiteY1119" fmla="*/ 4612642 h 5531023"/>
                <a:gd name="connsiteX1120" fmla="*/ 4030927 w 10023471"/>
                <a:gd name="connsiteY1120" fmla="*/ 4620148 h 5531023"/>
                <a:gd name="connsiteX1121" fmla="*/ 4063116 w 10023471"/>
                <a:gd name="connsiteY1121" fmla="*/ 4630193 h 5531023"/>
                <a:gd name="connsiteX1122" fmla="*/ 4046998 w 10023471"/>
                <a:gd name="connsiteY1122" fmla="*/ 4595120 h 5531023"/>
                <a:gd name="connsiteX1123" fmla="*/ 4055080 w 10023471"/>
                <a:gd name="connsiteY1123" fmla="*/ 4597574 h 5531023"/>
                <a:gd name="connsiteX1124" fmla="*/ 4055080 w 10023471"/>
                <a:gd name="connsiteY1124" fmla="*/ 4592550 h 5531023"/>
                <a:gd name="connsiteX1125" fmla="*/ 4057758 w 10023471"/>
                <a:gd name="connsiteY1125" fmla="*/ 4590039 h 5531023"/>
                <a:gd name="connsiteX1126" fmla="*/ 4123542 w 10023471"/>
                <a:gd name="connsiteY1126" fmla="*/ 4589192 h 5531023"/>
                <a:gd name="connsiteX1127" fmla="*/ 4111329 w 10023471"/>
                <a:gd name="connsiteY1127" fmla="*/ 4595091 h 5531023"/>
                <a:gd name="connsiteX1128" fmla="*/ 4117322 w 10023471"/>
                <a:gd name="connsiteY1128" fmla="*/ 4607765 h 5531023"/>
                <a:gd name="connsiteX1129" fmla="*/ 4132169 w 10023471"/>
                <a:gd name="connsiteY1129" fmla="*/ 4597719 h 5531023"/>
                <a:gd name="connsiteX1130" fmla="*/ 4123542 w 10023471"/>
                <a:gd name="connsiteY1130" fmla="*/ 4589192 h 5531023"/>
                <a:gd name="connsiteX1131" fmla="*/ 4514885 w 10023471"/>
                <a:gd name="connsiteY1131" fmla="*/ 4581512 h 5531023"/>
                <a:gd name="connsiteX1132" fmla="*/ 4502310 w 10023471"/>
                <a:gd name="connsiteY1132" fmla="*/ 4590331 h 5531023"/>
                <a:gd name="connsiteX1133" fmla="*/ 4514386 w 10023471"/>
                <a:gd name="connsiteY1133" fmla="*/ 4595004 h 5531023"/>
                <a:gd name="connsiteX1134" fmla="*/ 4523101 w 10023471"/>
                <a:gd name="connsiteY1134" fmla="*/ 4586944 h 5531023"/>
                <a:gd name="connsiteX1135" fmla="*/ 4514885 w 10023471"/>
                <a:gd name="connsiteY1135" fmla="*/ 4581512 h 5531023"/>
                <a:gd name="connsiteX1136" fmla="*/ 7403737 w 10023471"/>
                <a:gd name="connsiteY1136" fmla="*/ 4581277 h 5531023"/>
                <a:gd name="connsiteX1137" fmla="*/ 7366010 w 10023471"/>
                <a:gd name="connsiteY1137" fmla="*/ 4589455 h 5531023"/>
                <a:gd name="connsiteX1138" fmla="*/ 7369551 w 10023471"/>
                <a:gd name="connsiteY1138" fmla="*/ 4594770 h 5531023"/>
                <a:gd name="connsiteX1139" fmla="*/ 7405962 w 10023471"/>
                <a:gd name="connsiteY1139" fmla="*/ 4584899 h 5531023"/>
                <a:gd name="connsiteX1140" fmla="*/ 7403737 w 10023471"/>
                <a:gd name="connsiteY1140" fmla="*/ 4581277 h 5531023"/>
                <a:gd name="connsiteX1141" fmla="*/ 4227007 w 10023471"/>
                <a:gd name="connsiteY1141" fmla="*/ 4580080 h 5531023"/>
                <a:gd name="connsiteX1142" fmla="*/ 4213386 w 10023471"/>
                <a:gd name="connsiteY1142" fmla="*/ 4591236 h 5531023"/>
                <a:gd name="connsiteX1143" fmla="*/ 4225736 w 10023471"/>
                <a:gd name="connsiteY1143" fmla="*/ 4595441 h 5531023"/>
                <a:gd name="connsiteX1144" fmla="*/ 4233047 w 10023471"/>
                <a:gd name="connsiteY1144" fmla="*/ 4586213 h 5531023"/>
                <a:gd name="connsiteX1145" fmla="*/ 4227007 w 10023471"/>
                <a:gd name="connsiteY1145" fmla="*/ 4580080 h 5531023"/>
                <a:gd name="connsiteX1146" fmla="*/ 4740928 w 10023471"/>
                <a:gd name="connsiteY1146" fmla="*/ 4578007 h 5531023"/>
                <a:gd name="connsiteX1147" fmla="*/ 4741428 w 10023471"/>
                <a:gd name="connsiteY1147" fmla="*/ 4590652 h 5531023"/>
                <a:gd name="connsiteX1148" fmla="*/ 4751506 w 10023471"/>
                <a:gd name="connsiteY1148" fmla="*/ 4592667 h 5531023"/>
                <a:gd name="connsiteX1149" fmla="*/ 4752959 w 10023471"/>
                <a:gd name="connsiteY1149" fmla="*/ 4585016 h 5531023"/>
                <a:gd name="connsiteX1150" fmla="*/ 4740928 w 10023471"/>
                <a:gd name="connsiteY1150" fmla="*/ 4578007 h 5531023"/>
                <a:gd name="connsiteX1151" fmla="*/ 7807929 w 10023471"/>
                <a:gd name="connsiteY1151" fmla="*/ 4576167 h 5531023"/>
                <a:gd name="connsiteX1152" fmla="*/ 7807929 w 10023471"/>
                <a:gd name="connsiteY1152" fmla="*/ 4589659 h 5531023"/>
                <a:gd name="connsiteX1153" fmla="*/ 7832263 w 10023471"/>
                <a:gd name="connsiteY1153" fmla="*/ 4585805 h 5531023"/>
                <a:gd name="connsiteX1154" fmla="*/ 7807929 w 10023471"/>
                <a:gd name="connsiteY1154" fmla="*/ 4576167 h 5531023"/>
                <a:gd name="connsiteX1155" fmla="*/ 4299783 w 10023471"/>
                <a:gd name="connsiteY1155" fmla="*/ 4575963 h 5531023"/>
                <a:gd name="connsiteX1156" fmla="*/ 4283802 w 10023471"/>
                <a:gd name="connsiteY1156" fmla="*/ 4579905 h 5531023"/>
                <a:gd name="connsiteX1157" fmla="*/ 4288569 w 10023471"/>
                <a:gd name="connsiteY1157" fmla="*/ 4586797 h 5531023"/>
                <a:gd name="connsiteX1158" fmla="*/ 4303778 w 10023471"/>
                <a:gd name="connsiteY1158" fmla="*/ 4582505 h 5531023"/>
                <a:gd name="connsiteX1159" fmla="*/ 4299783 w 10023471"/>
                <a:gd name="connsiteY1159" fmla="*/ 4575963 h 5531023"/>
                <a:gd name="connsiteX1160" fmla="*/ 2636212 w 10023471"/>
                <a:gd name="connsiteY1160" fmla="*/ 4574006 h 5531023"/>
                <a:gd name="connsiteX1161" fmla="*/ 2632536 w 10023471"/>
                <a:gd name="connsiteY1161" fmla="*/ 4577131 h 5531023"/>
                <a:gd name="connsiteX1162" fmla="*/ 2641389 w 10023471"/>
                <a:gd name="connsiteY1162" fmla="*/ 4574502 h 5531023"/>
                <a:gd name="connsiteX1163" fmla="*/ 2636212 w 10023471"/>
                <a:gd name="connsiteY1163" fmla="*/ 4574006 h 5531023"/>
                <a:gd name="connsiteX1164" fmla="*/ 2813088 w 10023471"/>
                <a:gd name="connsiteY1164" fmla="*/ 4572692 h 5531023"/>
                <a:gd name="connsiteX1165" fmla="*/ 2805144 w 10023471"/>
                <a:gd name="connsiteY1165" fmla="*/ 4578182 h 5531023"/>
                <a:gd name="connsiteX1166" fmla="*/ 2837061 w 10023471"/>
                <a:gd name="connsiteY1166" fmla="*/ 4594624 h 5531023"/>
                <a:gd name="connsiteX1167" fmla="*/ 2843234 w 10023471"/>
                <a:gd name="connsiteY1167" fmla="*/ 4587849 h 5531023"/>
                <a:gd name="connsiteX1168" fmla="*/ 2813088 w 10023471"/>
                <a:gd name="connsiteY1168" fmla="*/ 4572692 h 5531023"/>
                <a:gd name="connsiteX1169" fmla="*/ 4718410 w 10023471"/>
                <a:gd name="connsiteY1169" fmla="*/ 4572517 h 5531023"/>
                <a:gd name="connsiteX1170" fmla="*/ 4716458 w 10023471"/>
                <a:gd name="connsiteY1170" fmla="*/ 4573101 h 5531023"/>
                <a:gd name="connsiteX1171" fmla="*/ 4717230 w 10023471"/>
                <a:gd name="connsiteY1171" fmla="*/ 4574766 h 5531023"/>
                <a:gd name="connsiteX1172" fmla="*/ 4719228 w 10023471"/>
                <a:gd name="connsiteY1172" fmla="*/ 4574211 h 5531023"/>
                <a:gd name="connsiteX1173" fmla="*/ 4718410 w 10023471"/>
                <a:gd name="connsiteY1173" fmla="*/ 4572517 h 5531023"/>
                <a:gd name="connsiteX1174" fmla="*/ 6384477 w 10023471"/>
                <a:gd name="connsiteY1174" fmla="*/ 4570122 h 5531023"/>
                <a:gd name="connsiteX1175" fmla="*/ 6382160 w 10023471"/>
                <a:gd name="connsiteY1175" fmla="*/ 4588637 h 5531023"/>
                <a:gd name="connsiteX1176" fmla="*/ 6386564 w 10023471"/>
                <a:gd name="connsiteY1176" fmla="*/ 4593135 h 5531023"/>
                <a:gd name="connsiteX1177" fmla="*/ 6390651 w 10023471"/>
                <a:gd name="connsiteY1177" fmla="*/ 4588550 h 5531023"/>
                <a:gd name="connsiteX1178" fmla="*/ 6392602 w 10023471"/>
                <a:gd name="connsiteY1178" fmla="*/ 4577131 h 5531023"/>
                <a:gd name="connsiteX1179" fmla="*/ 6384477 w 10023471"/>
                <a:gd name="connsiteY1179" fmla="*/ 4570122 h 5531023"/>
                <a:gd name="connsiteX1180" fmla="*/ 8124088 w 10023471"/>
                <a:gd name="connsiteY1180" fmla="*/ 4562909 h 5531023"/>
                <a:gd name="connsiteX1181" fmla="*/ 8112240 w 10023471"/>
                <a:gd name="connsiteY1181" fmla="*/ 4572224 h 5531023"/>
                <a:gd name="connsiteX1182" fmla="*/ 8120639 w 10023471"/>
                <a:gd name="connsiteY1182" fmla="*/ 4580723 h 5531023"/>
                <a:gd name="connsiteX1183" fmla="*/ 8131171 w 10023471"/>
                <a:gd name="connsiteY1183" fmla="*/ 4571903 h 5531023"/>
                <a:gd name="connsiteX1184" fmla="*/ 8124088 w 10023471"/>
                <a:gd name="connsiteY1184" fmla="*/ 4562909 h 5531023"/>
                <a:gd name="connsiteX1185" fmla="*/ 7970458 w 10023471"/>
                <a:gd name="connsiteY1185" fmla="*/ 4562588 h 5531023"/>
                <a:gd name="connsiteX1186" fmla="*/ 7963285 w 10023471"/>
                <a:gd name="connsiteY1186" fmla="*/ 4569276 h 5531023"/>
                <a:gd name="connsiteX1187" fmla="*/ 7985576 w 10023471"/>
                <a:gd name="connsiteY1187" fmla="*/ 4584140 h 5531023"/>
                <a:gd name="connsiteX1188" fmla="*/ 7989344 w 10023471"/>
                <a:gd name="connsiteY1188" fmla="*/ 4583060 h 5531023"/>
                <a:gd name="connsiteX1189" fmla="*/ 7978676 w 10023471"/>
                <a:gd name="connsiteY1189" fmla="*/ 4563172 h 5531023"/>
                <a:gd name="connsiteX1190" fmla="*/ 7970458 w 10023471"/>
                <a:gd name="connsiteY1190" fmla="*/ 4562588 h 5531023"/>
                <a:gd name="connsiteX1191" fmla="*/ 4418819 w 10023471"/>
                <a:gd name="connsiteY1191" fmla="*/ 4562383 h 5531023"/>
                <a:gd name="connsiteX1192" fmla="*/ 4413189 w 10023471"/>
                <a:gd name="connsiteY1192" fmla="*/ 4573131 h 5531023"/>
                <a:gd name="connsiteX1193" fmla="*/ 4419001 w 10023471"/>
                <a:gd name="connsiteY1193" fmla="*/ 4579030 h 5531023"/>
                <a:gd name="connsiteX1194" fmla="*/ 4426810 w 10023471"/>
                <a:gd name="connsiteY1194" fmla="*/ 4569188 h 5531023"/>
                <a:gd name="connsiteX1195" fmla="*/ 4418819 w 10023471"/>
                <a:gd name="connsiteY1195" fmla="*/ 4562383 h 5531023"/>
                <a:gd name="connsiteX1196" fmla="*/ 6755660 w 10023471"/>
                <a:gd name="connsiteY1196" fmla="*/ 4561332 h 5531023"/>
                <a:gd name="connsiteX1197" fmla="*/ 6763606 w 10023471"/>
                <a:gd name="connsiteY1197" fmla="*/ 4577365 h 5531023"/>
                <a:gd name="connsiteX1198" fmla="*/ 6776545 w 10023471"/>
                <a:gd name="connsiteY1198" fmla="*/ 4565654 h 5531023"/>
                <a:gd name="connsiteX1199" fmla="*/ 6755660 w 10023471"/>
                <a:gd name="connsiteY1199" fmla="*/ 4561332 h 5531023"/>
                <a:gd name="connsiteX1200" fmla="*/ 7372458 w 10023471"/>
                <a:gd name="connsiteY1200" fmla="*/ 4560719 h 5531023"/>
                <a:gd name="connsiteX1201" fmla="*/ 7372458 w 10023471"/>
                <a:gd name="connsiteY1201" fmla="*/ 4566501 h 5531023"/>
                <a:gd name="connsiteX1202" fmla="*/ 7382990 w 10023471"/>
                <a:gd name="connsiteY1202" fmla="*/ 4572312 h 5531023"/>
                <a:gd name="connsiteX1203" fmla="*/ 7393387 w 10023471"/>
                <a:gd name="connsiteY1203" fmla="*/ 4568457 h 5531023"/>
                <a:gd name="connsiteX1204" fmla="*/ 7393387 w 10023471"/>
                <a:gd name="connsiteY1204" fmla="*/ 4580022 h 5531023"/>
                <a:gd name="connsiteX1205" fmla="*/ 7407324 w 10023471"/>
                <a:gd name="connsiteY1205" fmla="*/ 4568457 h 5531023"/>
                <a:gd name="connsiteX1206" fmla="*/ 7372458 w 10023471"/>
                <a:gd name="connsiteY1206" fmla="*/ 4560719 h 5531023"/>
                <a:gd name="connsiteX1207" fmla="*/ 5216849 w 10023471"/>
                <a:gd name="connsiteY1207" fmla="*/ 4559754 h 5531023"/>
                <a:gd name="connsiteX1208" fmla="*/ 5193650 w 10023471"/>
                <a:gd name="connsiteY1208" fmla="*/ 4564924 h 5531023"/>
                <a:gd name="connsiteX1209" fmla="*/ 5216849 w 10023471"/>
                <a:gd name="connsiteY1209" fmla="*/ 4559754 h 5531023"/>
                <a:gd name="connsiteX1210" fmla="*/ 2043162 w 10023471"/>
                <a:gd name="connsiteY1210" fmla="*/ 4557885 h 5531023"/>
                <a:gd name="connsiteX1211" fmla="*/ 2038393 w 10023471"/>
                <a:gd name="connsiteY1211" fmla="*/ 4558149 h 5531023"/>
                <a:gd name="connsiteX1212" fmla="*/ 2039347 w 10023471"/>
                <a:gd name="connsiteY1212" fmla="*/ 4563755 h 5531023"/>
                <a:gd name="connsiteX1213" fmla="*/ 2043933 w 10023471"/>
                <a:gd name="connsiteY1213" fmla="*/ 4563523 h 5531023"/>
                <a:gd name="connsiteX1214" fmla="*/ 2043162 w 10023471"/>
                <a:gd name="connsiteY1214" fmla="*/ 4557885 h 5531023"/>
                <a:gd name="connsiteX1215" fmla="*/ 3072727 w 10023471"/>
                <a:gd name="connsiteY1215" fmla="*/ 4557010 h 5531023"/>
                <a:gd name="connsiteX1216" fmla="*/ 3065690 w 10023471"/>
                <a:gd name="connsiteY1216" fmla="*/ 4562704 h 5531023"/>
                <a:gd name="connsiteX1217" fmla="*/ 3076178 w 10023471"/>
                <a:gd name="connsiteY1217" fmla="*/ 4570356 h 5531023"/>
                <a:gd name="connsiteX1218" fmla="*/ 3083396 w 10023471"/>
                <a:gd name="connsiteY1218" fmla="*/ 4567873 h 5531023"/>
                <a:gd name="connsiteX1219" fmla="*/ 3072727 w 10023471"/>
                <a:gd name="connsiteY1219" fmla="*/ 4557010 h 5531023"/>
                <a:gd name="connsiteX1220" fmla="*/ 6172052 w 10023471"/>
                <a:gd name="connsiteY1220" fmla="*/ 4552600 h 5531023"/>
                <a:gd name="connsiteX1221" fmla="*/ 6161065 w 10023471"/>
                <a:gd name="connsiteY1221" fmla="*/ 4561712 h 5531023"/>
                <a:gd name="connsiteX1222" fmla="*/ 6170554 w 10023471"/>
                <a:gd name="connsiteY1222" fmla="*/ 4576576 h 5531023"/>
                <a:gd name="connsiteX1223" fmla="*/ 6177546 w 10023471"/>
                <a:gd name="connsiteY1223" fmla="*/ 4572283 h 5531023"/>
                <a:gd name="connsiteX1224" fmla="*/ 6198429 w 10023471"/>
                <a:gd name="connsiteY1224" fmla="*/ 4575671 h 5531023"/>
                <a:gd name="connsiteX1225" fmla="*/ 6203059 w 10023471"/>
                <a:gd name="connsiteY1225" fmla="*/ 4568253 h 5531023"/>
                <a:gd name="connsiteX1226" fmla="*/ 6175276 w 10023471"/>
                <a:gd name="connsiteY1226" fmla="*/ 4560280 h 5531023"/>
                <a:gd name="connsiteX1227" fmla="*/ 6172052 w 10023471"/>
                <a:gd name="connsiteY1227" fmla="*/ 4552600 h 5531023"/>
                <a:gd name="connsiteX1228" fmla="*/ 3055340 w 10023471"/>
                <a:gd name="connsiteY1228" fmla="*/ 4552104 h 5531023"/>
                <a:gd name="connsiteX1229" fmla="*/ 3039223 w 10023471"/>
                <a:gd name="connsiteY1229" fmla="*/ 4558733 h 5531023"/>
                <a:gd name="connsiteX1230" fmla="*/ 3050527 w 10023471"/>
                <a:gd name="connsiteY1230" fmla="*/ 4564749 h 5531023"/>
                <a:gd name="connsiteX1231" fmla="*/ 3062558 w 10023471"/>
                <a:gd name="connsiteY1231" fmla="*/ 4557623 h 5531023"/>
                <a:gd name="connsiteX1232" fmla="*/ 3055340 w 10023471"/>
                <a:gd name="connsiteY1232" fmla="*/ 4552104 h 5531023"/>
                <a:gd name="connsiteX1233" fmla="*/ 1906646 w 10023471"/>
                <a:gd name="connsiteY1233" fmla="*/ 4546760 h 5531023"/>
                <a:gd name="connsiteX1234" fmla="*/ 1892207 w 10023471"/>
                <a:gd name="connsiteY1234" fmla="*/ 4558237 h 5531023"/>
                <a:gd name="connsiteX1235" fmla="*/ 1905464 w 10023471"/>
                <a:gd name="connsiteY1235" fmla="*/ 4565508 h 5531023"/>
                <a:gd name="connsiteX1236" fmla="*/ 1916088 w 10023471"/>
                <a:gd name="connsiteY1236" fmla="*/ 4554674 h 5531023"/>
                <a:gd name="connsiteX1237" fmla="*/ 1906646 w 10023471"/>
                <a:gd name="connsiteY1237" fmla="*/ 4546760 h 5531023"/>
                <a:gd name="connsiteX1238" fmla="*/ 2552451 w 10023471"/>
                <a:gd name="connsiteY1238" fmla="*/ 4546234 h 5531023"/>
                <a:gd name="connsiteX1239" fmla="*/ 2582187 w 10023471"/>
                <a:gd name="connsiteY1239" fmla="*/ 4557389 h 5531023"/>
                <a:gd name="connsiteX1240" fmla="*/ 2552451 w 10023471"/>
                <a:gd name="connsiteY1240" fmla="*/ 4546234 h 5531023"/>
                <a:gd name="connsiteX1241" fmla="*/ 2125561 w 10023471"/>
                <a:gd name="connsiteY1241" fmla="*/ 4545620 h 5531023"/>
                <a:gd name="connsiteX1242" fmla="*/ 2100864 w 10023471"/>
                <a:gd name="connsiteY1242" fmla="*/ 4566705 h 5531023"/>
                <a:gd name="connsiteX1243" fmla="*/ 2109853 w 10023471"/>
                <a:gd name="connsiteY1243" fmla="*/ 4571378 h 5531023"/>
                <a:gd name="connsiteX1244" fmla="*/ 2142994 w 10023471"/>
                <a:gd name="connsiteY1244" fmla="*/ 4562558 h 5531023"/>
                <a:gd name="connsiteX1245" fmla="*/ 2125561 w 10023471"/>
                <a:gd name="connsiteY1245" fmla="*/ 4545620 h 5531023"/>
                <a:gd name="connsiteX1246" fmla="*/ 1658583 w 10023471"/>
                <a:gd name="connsiteY1246" fmla="*/ 4543664 h 5531023"/>
                <a:gd name="connsiteX1247" fmla="*/ 1645281 w 10023471"/>
                <a:gd name="connsiteY1247" fmla="*/ 4563143 h 5531023"/>
                <a:gd name="connsiteX1248" fmla="*/ 1656722 w 10023471"/>
                <a:gd name="connsiteY1248" fmla="*/ 4568983 h 5531023"/>
                <a:gd name="connsiteX1249" fmla="*/ 1666664 w 10023471"/>
                <a:gd name="connsiteY1249" fmla="*/ 4554965 h 5531023"/>
                <a:gd name="connsiteX1250" fmla="*/ 1658583 w 10023471"/>
                <a:gd name="connsiteY1250" fmla="*/ 4543664 h 5531023"/>
                <a:gd name="connsiteX1251" fmla="*/ 2632854 w 10023471"/>
                <a:gd name="connsiteY1251" fmla="*/ 4543459 h 5531023"/>
                <a:gd name="connsiteX1252" fmla="*/ 2624591 w 10023471"/>
                <a:gd name="connsiteY1252" fmla="*/ 4543839 h 5531023"/>
                <a:gd name="connsiteX1253" fmla="*/ 2625771 w 10023471"/>
                <a:gd name="connsiteY1253" fmla="*/ 4551899 h 5531023"/>
                <a:gd name="connsiteX1254" fmla="*/ 2631537 w 10023471"/>
                <a:gd name="connsiteY1254" fmla="*/ 4551958 h 5531023"/>
                <a:gd name="connsiteX1255" fmla="*/ 7515056 w 10023471"/>
                <a:gd name="connsiteY1255" fmla="*/ 4541094 h 5531023"/>
                <a:gd name="connsiteX1256" fmla="*/ 7493765 w 10023471"/>
                <a:gd name="connsiteY1256" fmla="*/ 4541795 h 5531023"/>
                <a:gd name="connsiteX1257" fmla="*/ 7493491 w 10023471"/>
                <a:gd name="connsiteY1257" fmla="*/ 4546088 h 5531023"/>
                <a:gd name="connsiteX1258" fmla="*/ 7524817 w 10023471"/>
                <a:gd name="connsiteY1258" fmla="*/ 4556805 h 5531023"/>
                <a:gd name="connsiteX1259" fmla="*/ 7527631 w 10023471"/>
                <a:gd name="connsiteY1259" fmla="*/ 4554469 h 5531023"/>
                <a:gd name="connsiteX1260" fmla="*/ 7515056 w 10023471"/>
                <a:gd name="connsiteY1260" fmla="*/ 4541094 h 5531023"/>
                <a:gd name="connsiteX1261" fmla="*/ 5081651 w 10023471"/>
                <a:gd name="connsiteY1261" fmla="*/ 4538466 h 5531023"/>
                <a:gd name="connsiteX1262" fmla="*/ 5074431 w 10023471"/>
                <a:gd name="connsiteY1262" fmla="*/ 4547810 h 5531023"/>
                <a:gd name="connsiteX1263" fmla="*/ 5082059 w 10023471"/>
                <a:gd name="connsiteY1263" fmla="*/ 4557653 h 5531023"/>
                <a:gd name="connsiteX1264" fmla="*/ 5094498 w 10023471"/>
                <a:gd name="connsiteY1264" fmla="*/ 4550264 h 5531023"/>
                <a:gd name="connsiteX1265" fmla="*/ 5081651 w 10023471"/>
                <a:gd name="connsiteY1265" fmla="*/ 4538466 h 5531023"/>
                <a:gd name="connsiteX1266" fmla="*/ 6488213 w 10023471"/>
                <a:gd name="connsiteY1266" fmla="*/ 4535925 h 5531023"/>
                <a:gd name="connsiteX1267" fmla="*/ 6475819 w 10023471"/>
                <a:gd name="connsiteY1267" fmla="*/ 4542437 h 5531023"/>
                <a:gd name="connsiteX1268" fmla="*/ 6488213 w 10023471"/>
                <a:gd name="connsiteY1268" fmla="*/ 4535925 h 5531023"/>
                <a:gd name="connsiteX1269" fmla="*/ 4553928 w 10023471"/>
                <a:gd name="connsiteY1269" fmla="*/ 4535866 h 5531023"/>
                <a:gd name="connsiteX1270" fmla="*/ 4553065 w 10023471"/>
                <a:gd name="connsiteY1270" fmla="*/ 4537122 h 5531023"/>
                <a:gd name="connsiteX1271" fmla="*/ 4555654 w 10023471"/>
                <a:gd name="connsiteY1271" fmla="*/ 4537648 h 5531023"/>
                <a:gd name="connsiteX1272" fmla="*/ 4556517 w 10023471"/>
                <a:gd name="connsiteY1272" fmla="*/ 4536363 h 5531023"/>
                <a:gd name="connsiteX1273" fmla="*/ 4553928 w 10023471"/>
                <a:gd name="connsiteY1273" fmla="*/ 4535866 h 5531023"/>
                <a:gd name="connsiteX1274" fmla="*/ 7413135 w 10023471"/>
                <a:gd name="connsiteY1274" fmla="*/ 4534494 h 5531023"/>
                <a:gd name="connsiteX1275" fmla="*/ 7390072 w 10023471"/>
                <a:gd name="connsiteY1275" fmla="*/ 4539692 h 5531023"/>
                <a:gd name="connsiteX1276" fmla="*/ 7413135 w 10023471"/>
                <a:gd name="connsiteY1276" fmla="*/ 4534494 h 5531023"/>
                <a:gd name="connsiteX1277" fmla="*/ 4654579 w 10023471"/>
                <a:gd name="connsiteY1277" fmla="*/ 4533940 h 5531023"/>
                <a:gd name="connsiteX1278" fmla="*/ 4651129 w 10023471"/>
                <a:gd name="connsiteY1278" fmla="*/ 4541299 h 5531023"/>
                <a:gd name="connsiteX1279" fmla="*/ 4659254 w 10023471"/>
                <a:gd name="connsiteY1279" fmla="*/ 4542029 h 5531023"/>
                <a:gd name="connsiteX1280" fmla="*/ 4659254 w 10023471"/>
                <a:gd name="connsiteY1280" fmla="*/ 4534348 h 5531023"/>
                <a:gd name="connsiteX1281" fmla="*/ 4724811 w 10023471"/>
                <a:gd name="connsiteY1281" fmla="*/ 4533705 h 5531023"/>
                <a:gd name="connsiteX1282" fmla="*/ 4705834 w 10023471"/>
                <a:gd name="connsiteY1282" fmla="*/ 4534757 h 5531023"/>
                <a:gd name="connsiteX1283" fmla="*/ 4706833 w 10023471"/>
                <a:gd name="connsiteY1283" fmla="*/ 4539225 h 5531023"/>
                <a:gd name="connsiteX1284" fmla="*/ 4725629 w 10023471"/>
                <a:gd name="connsiteY1284" fmla="*/ 4537472 h 5531023"/>
                <a:gd name="connsiteX1285" fmla="*/ 4724811 w 10023471"/>
                <a:gd name="connsiteY1285" fmla="*/ 4533705 h 5531023"/>
                <a:gd name="connsiteX1286" fmla="*/ 2715162 w 10023471"/>
                <a:gd name="connsiteY1286" fmla="*/ 4530493 h 5531023"/>
                <a:gd name="connsiteX1287" fmla="*/ 2707218 w 10023471"/>
                <a:gd name="connsiteY1287" fmla="*/ 4535750 h 5531023"/>
                <a:gd name="connsiteX1288" fmla="*/ 2718159 w 10023471"/>
                <a:gd name="connsiteY1288" fmla="*/ 4542409 h 5531023"/>
                <a:gd name="connsiteX1289" fmla="*/ 2730462 w 10023471"/>
                <a:gd name="connsiteY1289" fmla="*/ 4536480 h 5531023"/>
                <a:gd name="connsiteX1290" fmla="*/ 2715162 w 10023471"/>
                <a:gd name="connsiteY1290" fmla="*/ 4530493 h 5531023"/>
                <a:gd name="connsiteX1291" fmla="*/ 4620575 w 10023471"/>
                <a:gd name="connsiteY1291" fmla="*/ 4529646 h 5531023"/>
                <a:gd name="connsiteX1292" fmla="*/ 4608770 w 10023471"/>
                <a:gd name="connsiteY1292" fmla="*/ 4542992 h 5531023"/>
                <a:gd name="connsiteX1293" fmla="*/ 4617806 w 10023471"/>
                <a:gd name="connsiteY1293" fmla="*/ 4551403 h 5531023"/>
                <a:gd name="connsiteX1294" fmla="*/ 4626341 w 10023471"/>
                <a:gd name="connsiteY1294" fmla="*/ 4543255 h 5531023"/>
                <a:gd name="connsiteX1295" fmla="*/ 4620575 w 10023471"/>
                <a:gd name="connsiteY1295" fmla="*/ 4529646 h 5531023"/>
                <a:gd name="connsiteX1296" fmla="*/ 4494773 w 10023471"/>
                <a:gd name="connsiteY1296" fmla="*/ 4528946 h 5531023"/>
                <a:gd name="connsiteX1297" fmla="*/ 4493138 w 10023471"/>
                <a:gd name="connsiteY1297" fmla="*/ 4541240 h 5531023"/>
                <a:gd name="connsiteX1298" fmla="*/ 4498951 w 10023471"/>
                <a:gd name="connsiteY1298" fmla="*/ 4541765 h 5531023"/>
                <a:gd name="connsiteX1299" fmla="*/ 4501673 w 10023471"/>
                <a:gd name="connsiteY1299" fmla="*/ 4529588 h 5531023"/>
                <a:gd name="connsiteX1300" fmla="*/ 4494773 w 10023471"/>
                <a:gd name="connsiteY1300" fmla="*/ 4528946 h 5531023"/>
                <a:gd name="connsiteX1301" fmla="*/ 1775214 w 10023471"/>
                <a:gd name="connsiteY1301" fmla="*/ 4526784 h 5531023"/>
                <a:gd name="connsiteX1302" fmla="*/ 1733719 w 10023471"/>
                <a:gd name="connsiteY1302" fmla="*/ 4539254 h 5531023"/>
                <a:gd name="connsiteX1303" fmla="*/ 1761095 w 10023471"/>
                <a:gd name="connsiteY1303" fmla="*/ 4541882 h 5531023"/>
                <a:gd name="connsiteX1304" fmla="*/ 1778846 w 10023471"/>
                <a:gd name="connsiteY1304" fmla="*/ 4529530 h 5531023"/>
                <a:gd name="connsiteX1305" fmla="*/ 1775214 w 10023471"/>
                <a:gd name="connsiteY1305" fmla="*/ 4526784 h 5531023"/>
                <a:gd name="connsiteX1306" fmla="*/ 5004290 w 10023471"/>
                <a:gd name="connsiteY1306" fmla="*/ 4526667 h 5531023"/>
                <a:gd name="connsiteX1307" fmla="*/ 4991805 w 10023471"/>
                <a:gd name="connsiteY1307" fmla="*/ 4533122 h 5531023"/>
                <a:gd name="connsiteX1308" fmla="*/ 5004290 w 10023471"/>
                <a:gd name="connsiteY1308" fmla="*/ 4526667 h 5531023"/>
                <a:gd name="connsiteX1309" fmla="*/ 7301271 w 10023471"/>
                <a:gd name="connsiteY1309" fmla="*/ 4526551 h 5531023"/>
                <a:gd name="connsiteX1310" fmla="*/ 7296730 w 10023471"/>
                <a:gd name="connsiteY1310" fmla="*/ 4527573 h 5531023"/>
                <a:gd name="connsiteX1311" fmla="*/ 7300953 w 10023471"/>
                <a:gd name="connsiteY1311" fmla="*/ 4529033 h 5531023"/>
                <a:gd name="connsiteX1312" fmla="*/ 3950571 w 10023471"/>
                <a:gd name="connsiteY1312" fmla="*/ 4524827 h 5531023"/>
                <a:gd name="connsiteX1313" fmla="*/ 3955928 w 10023471"/>
                <a:gd name="connsiteY1313" fmla="*/ 4537356 h 5531023"/>
                <a:gd name="connsiteX1314" fmla="*/ 3961330 w 10023471"/>
                <a:gd name="connsiteY1314" fmla="*/ 4534845 h 5531023"/>
                <a:gd name="connsiteX1315" fmla="*/ 3950571 w 10023471"/>
                <a:gd name="connsiteY1315" fmla="*/ 4524827 h 5531023"/>
                <a:gd name="connsiteX1316" fmla="*/ 2399364 w 10023471"/>
                <a:gd name="connsiteY1316" fmla="*/ 4524536 h 5531023"/>
                <a:gd name="connsiteX1317" fmla="*/ 2389150 w 10023471"/>
                <a:gd name="connsiteY1317" fmla="*/ 4526346 h 5531023"/>
                <a:gd name="connsiteX1318" fmla="*/ 2389831 w 10023471"/>
                <a:gd name="connsiteY1318" fmla="*/ 4529003 h 5531023"/>
                <a:gd name="connsiteX1319" fmla="*/ 2400454 w 10023471"/>
                <a:gd name="connsiteY1319" fmla="*/ 4529003 h 5531023"/>
                <a:gd name="connsiteX1320" fmla="*/ 2399364 w 10023471"/>
                <a:gd name="connsiteY1320" fmla="*/ 4524536 h 5531023"/>
                <a:gd name="connsiteX1321" fmla="*/ 3998830 w 10023471"/>
                <a:gd name="connsiteY1321" fmla="*/ 4522316 h 5531023"/>
                <a:gd name="connsiteX1322" fmla="*/ 3996105 w 10023471"/>
                <a:gd name="connsiteY1322" fmla="*/ 4537356 h 5531023"/>
                <a:gd name="connsiteX1323" fmla="*/ 3998830 w 10023471"/>
                <a:gd name="connsiteY1323" fmla="*/ 4549884 h 5531023"/>
                <a:gd name="connsiteX1324" fmla="*/ 4004141 w 10023471"/>
                <a:gd name="connsiteY1324" fmla="*/ 4552395 h 5531023"/>
                <a:gd name="connsiteX1325" fmla="*/ 3996152 w 10023471"/>
                <a:gd name="connsiteY1325" fmla="*/ 4542379 h 5531023"/>
                <a:gd name="connsiteX1326" fmla="*/ 3982713 w 10023471"/>
                <a:gd name="connsiteY1326" fmla="*/ 4544861 h 5531023"/>
                <a:gd name="connsiteX1327" fmla="*/ 3990794 w 10023471"/>
                <a:gd name="connsiteY1327" fmla="*/ 4564982 h 5531023"/>
                <a:gd name="connsiteX1328" fmla="*/ 4004141 w 10023471"/>
                <a:gd name="connsiteY1328" fmla="*/ 4559959 h 5531023"/>
                <a:gd name="connsiteX1329" fmla="*/ 4006866 w 10023471"/>
                <a:gd name="connsiteY1329" fmla="*/ 4574999 h 5531023"/>
                <a:gd name="connsiteX1330" fmla="*/ 3996152 w 10023471"/>
                <a:gd name="connsiteY1330" fmla="*/ 4574999 h 5531023"/>
                <a:gd name="connsiteX1331" fmla="*/ 3998830 w 10023471"/>
                <a:gd name="connsiteY1331" fmla="*/ 4590039 h 5531023"/>
                <a:gd name="connsiteX1332" fmla="*/ 4012223 w 10023471"/>
                <a:gd name="connsiteY1332" fmla="*/ 4587557 h 5531023"/>
                <a:gd name="connsiteX1333" fmla="*/ 4001463 w 10023471"/>
                <a:gd name="connsiteY1333" fmla="*/ 4534845 h 5531023"/>
                <a:gd name="connsiteX1334" fmla="*/ 3998830 w 10023471"/>
                <a:gd name="connsiteY1334" fmla="*/ 4522316 h 5531023"/>
                <a:gd name="connsiteX1335" fmla="*/ 6013308 w 10023471"/>
                <a:gd name="connsiteY1335" fmla="*/ 4522214 h 5531023"/>
                <a:gd name="connsiteX1336" fmla="*/ 6005981 w 10023471"/>
                <a:gd name="connsiteY1336" fmla="*/ 4526376 h 5531023"/>
                <a:gd name="connsiteX1337" fmla="*/ 6016786 w 10023471"/>
                <a:gd name="connsiteY1337" fmla="*/ 4527690 h 5531023"/>
                <a:gd name="connsiteX1338" fmla="*/ 6013308 w 10023471"/>
                <a:gd name="connsiteY1338" fmla="*/ 4522214 h 5531023"/>
                <a:gd name="connsiteX1339" fmla="*/ 7209746 w 10023471"/>
                <a:gd name="connsiteY1339" fmla="*/ 4518549 h 5531023"/>
                <a:gd name="connsiteX1340" fmla="*/ 7203662 w 10023471"/>
                <a:gd name="connsiteY1340" fmla="*/ 4519074 h 5531023"/>
                <a:gd name="connsiteX1341" fmla="*/ 7205568 w 10023471"/>
                <a:gd name="connsiteY1341" fmla="*/ 4528857 h 5531023"/>
                <a:gd name="connsiteX1342" fmla="*/ 7211425 w 10023471"/>
                <a:gd name="connsiteY1342" fmla="*/ 4528361 h 5531023"/>
                <a:gd name="connsiteX1343" fmla="*/ 7209746 w 10023471"/>
                <a:gd name="connsiteY1343" fmla="*/ 4518549 h 5531023"/>
                <a:gd name="connsiteX1344" fmla="*/ 2516585 w 10023471"/>
                <a:gd name="connsiteY1344" fmla="*/ 4514752 h 5531023"/>
                <a:gd name="connsiteX1345" fmla="*/ 2511002 w 10023471"/>
                <a:gd name="connsiteY1345" fmla="*/ 4518198 h 5531023"/>
                <a:gd name="connsiteX1346" fmla="*/ 2523985 w 10023471"/>
                <a:gd name="connsiteY1346" fmla="*/ 4524418 h 5531023"/>
                <a:gd name="connsiteX1347" fmla="*/ 2541737 w 10023471"/>
                <a:gd name="connsiteY1347" fmla="*/ 4520886 h 5531023"/>
                <a:gd name="connsiteX1348" fmla="*/ 2516585 w 10023471"/>
                <a:gd name="connsiteY1348" fmla="*/ 4514752 h 5531023"/>
                <a:gd name="connsiteX1349" fmla="*/ 7851692 w 10023471"/>
                <a:gd name="connsiteY1349" fmla="*/ 4513934 h 5531023"/>
                <a:gd name="connsiteX1350" fmla="*/ 7837393 w 10023471"/>
                <a:gd name="connsiteY1350" fmla="*/ 4526960 h 5531023"/>
                <a:gd name="connsiteX1351" fmla="*/ 7850739 w 10023471"/>
                <a:gd name="connsiteY1351" fmla="*/ 4533209 h 5531023"/>
                <a:gd name="connsiteX1352" fmla="*/ 7860456 w 10023471"/>
                <a:gd name="connsiteY1352" fmla="*/ 4518549 h 5531023"/>
                <a:gd name="connsiteX1353" fmla="*/ 7851692 w 10023471"/>
                <a:gd name="connsiteY1353" fmla="*/ 4513934 h 5531023"/>
                <a:gd name="connsiteX1354" fmla="*/ 6867434 w 10023471"/>
                <a:gd name="connsiteY1354" fmla="*/ 4513818 h 5531023"/>
                <a:gd name="connsiteX1355" fmla="*/ 6866435 w 10023471"/>
                <a:gd name="connsiteY1355" fmla="*/ 4515453 h 5531023"/>
                <a:gd name="connsiteX1356" fmla="*/ 6868977 w 10023471"/>
                <a:gd name="connsiteY1356" fmla="*/ 4516271 h 5531023"/>
                <a:gd name="connsiteX1357" fmla="*/ 6869887 w 10023471"/>
                <a:gd name="connsiteY1357" fmla="*/ 4514665 h 5531023"/>
                <a:gd name="connsiteX1358" fmla="*/ 6867434 w 10023471"/>
                <a:gd name="connsiteY1358" fmla="*/ 4513818 h 5531023"/>
                <a:gd name="connsiteX1359" fmla="*/ 7148497 w 10023471"/>
                <a:gd name="connsiteY1359" fmla="*/ 4512434 h 5531023"/>
                <a:gd name="connsiteX1360" fmla="*/ 7137879 w 10023471"/>
                <a:gd name="connsiteY1360" fmla="*/ 4521177 h 5531023"/>
                <a:gd name="connsiteX1361" fmla="*/ 7166844 w 10023471"/>
                <a:gd name="connsiteY1361" fmla="*/ 4513964 h 5531023"/>
                <a:gd name="connsiteX1362" fmla="*/ 7148497 w 10023471"/>
                <a:gd name="connsiteY1362" fmla="*/ 4512434 h 5531023"/>
                <a:gd name="connsiteX1363" fmla="*/ 2881233 w 10023471"/>
                <a:gd name="connsiteY1363" fmla="*/ 4510664 h 5531023"/>
                <a:gd name="connsiteX1364" fmla="*/ 2880507 w 10023471"/>
                <a:gd name="connsiteY1364" fmla="*/ 4516417 h 5531023"/>
                <a:gd name="connsiteX1365" fmla="*/ 2895126 w 10023471"/>
                <a:gd name="connsiteY1365" fmla="*/ 4516417 h 5531023"/>
                <a:gd name="connsiteX1366" fmla="*/ 2895806 w 10023471"/>
                <a:gd name="connsiteY1366" fmla="*/ 4513204 h 5531023"/>
                <a:gd name="connsiteX1367" fmla="*/ 2881233 w 10023471"/>
                <a:gd name="connsiteY1367" fmla="*/ 4510664 h 5531023"/>
                <a:gd name="connsiteX1368" fmla="*/ 6558992 w 10023471"/>
                <a:gd name="connsiteY1368" fmla="*/ 4508474 h 5531023"/>
                <a:gd name="connsiteX1369" fmla="*/ 6559581 w 10023471"/>
                <a:gd name="connsiteY1369" fmla="*/ 4511803 h 5531023"/>
                <a:gd name="connsiteX1370" fmla="*/ 6564075 w 10023471"/>
                <a:gd name="connsiteY1370" fmla="*/ 4509670 h 5531023"/>
                <a:gd name="connsiteX1371" fmla="*/ 6558992 w 10023471"/>
                <a:gd name="connsiteY1371" fmla="*/ 4508474 h 5531023"/>
                <a:gd name="connsiteX1372" fmla="*/ 7553057 w 10023471"/>
                <a:gd name="connsiteY1372" fmla="*/ 4508240 h 5531023"/>
                <a:gd name="connsiteX1373" fmla="*/ 7549015 w 10023471"/>
                <a:gd name="connsiteY1373" fmla="*/ 4510022 h 5531023"/>
                <a:gd name="connsiteX1374" fmla="*/ 7554462 w 10023471"/>
                <a:gd name="connsiteY1374" fmla="*/ 4509584 h 5531023"/>
                <a:gd name="connsiteX1375" fmla="*/ 7553057 w 10023471"/>
                <a:gd name="connsiteY1375" fmla="*/ 4508240 h 5531023"/>
                <a:gd name="connsiteX1376" fmla="*/ 4006866 w 10023471"/>
                <a:gd name="connsiteY1376" fmla="*/ 4507189 h 5531023"/>
                <a:gd name="connsiteX1377" fmla="*/ 3990794 w 10023471"/>
                <a:gd name="connsiteY1377" fmla="*/ 4509729 h 5531023"/>
                <a:gd name="connsiteX1378" fmla="*/ 3988070 w 10023471"/>
                <a:gd name="connsiteY1378" fmla="*/ 4517264 h 5531023"/>
                <a:gd name="connsiteX1379" fmla="*/ 4006866 w 10023471"/>
                <a:gd name="connsiteY1379" fmla="*/ 4507189 h 5531023"/>
                <a:gd name="connsiteX1380" fmla="*/ 3718307 w 10023471"/>
                <a:gd name="connsiteY1380" fmla="*/ 4500355 h 5531023"/>
                <a:gd name="connsiteX1381" fmla="*/ 3717354 w 10023471"/>
                <a:gd name="connsiteY1381" fmla="*/ 4501756 h 5531023"/>
                <a:gd name="connsiteX1382" fmla="*/ 3720077 w 10023471"/>
                <a:gd name="connsiteY1382" fmla="*/ 4502341 h 5531023"/>
                <a:gd name="connsiteX1383" fmla="*/ 3718307 w 10023471"/>
                <a:gd name="connsiteY1383" fmla="*/ 4500355 h 5531023"/>
                <a:gd name="connsiteX1384" fmla="*/ 6784263 w 10023471"/>
                <a:gd name="connsiteY1384" fmla="*/ 4499158 h 5531023"/>
                <a:gd name="connsiteX1385" fmla="*/ 6779633 w 10023471"/>
                <a:gd name="connsiteY1385" fmla="*/ 4502545 h 5531023"/>
                <a:gd name="connsiteX1386" fmla="*/ 6788304 w 10023471"/>
                <a:gd name="connsiteY1386" fmla="*/ 4507072 h 5531023"/>
                <a:gd name="connsiteX1387" fmla="*/ 6791345 w 10023471"/>
                <a:gd name="connsiteY1387" fmla="*/ 4504969 h 5531023"/>
                <a:gd name="connsiteX1388" fmla="*/ 6784263 w 10023471"/>
                <a:gd name="connsiteY1388" fmla="*/ 4499158 h 5531023"/>
                <a:gd name="connsiteX1389" fmla="*/ 5363126 w 10023471"/>
                <a:gd name="connsiteY1389" fmla="*/ 4497756 h 5531023"/>
                <a:gd name="connsiteX1390" fmla="*/ 5238278 w 10023471"/>
                <a:gd name="connsiteY1390" fmla="*/ 4562295 h 5531023"/>
                <a:gd name="connsiteX1391" fmla="*/ 5286720 w 10023471"/>
                <a:gd name="connsiteY1391" fmla="*/ 4639364 h 5531023"/>
                <a:gd name="connsiteX1392" fmla="*/ 5291850 w 10023471"/>
                <a:gd name="connsiteY1392" fmla="*/ 4568633 h 5531023"/>
                <a:gd name="connsiteX1393" fmla="*/ 5363126 w 10023471"/>
                <a:gd name="connsiteY1393" fmla="*/ 4497756 h 5531023"/>
                <a:gd name="connsiteX1394" fmla="*/ 5022040 w 10023471"/>
                <a:gd name="connsiteY1394" fmla="*/ 4496997 h 5531023"/>
                <a:gd name="connsiteX1395" fmla="*/ 5023403 w 10023471"/>
                <a:gd name="connsiteY1395" fmla="*/ 4536772 h 5531023"/>
                <a:gd name="connsiteX1396" fmla="*/ 5020589 w 10023471"/>
                <a:gd name="connsiteY1396" fmla="*/ 4545591 h 5531023"/>
                <a:gd name="connsiteX1397" fmla="*/ 5013642 w 10023471"/>
                <a:gd name="connsiteY1397" fmla="*/ 4556513 h 5531023"/>
                <a:gd name="connsiteX1398" fmla="*/ 5018000 w 10023471"/>
                <a:gd name="connsiteY1398" fmla="*/ 4561010 h 5531023"/>
                <a:gd name="connsiteX1399" fmla="*/ 5030803 w 10023471"/>
                <a:gd name="connsiteY1399" fmla="*/ 4559959 h 5531023"/>
                <a:gd name="connsiteX1400" fmla="*/ 5040519 w 10023471"/>
                <a:gd name="connsiteY1400" fmla="*/ 4545357 h 5531023"/>
                <a:gd name="connsiteX1401" fmla="*/ 5025808 w 10023471"/>
                <a:gd name="connsiteY1401" fmla="*/ 4533647 h 5531023"/>
                <a:gd name="connsiteX1402" fmla="*/ 5022040 w 10023471"/>
                <a:gd name="connsiteY1402" fmla="*/ 4496997 h 5531023"/>
                <a:gd name="connsiteX1403" fmla="*/ 6668597 w 10023471"/>
                <a:gd name="connsiteY1403" fmla="*/ 4496767 h 5531023"/>
                <a:gd name="connsiteX1404" fmla="*/ 6661366 w 10023471"/>
                <a:gd name="connsiteY1404" fmla="*/ 4500939 h 5531023"/>
                <a:gd name="connsiteX1405" fmla="*/ 6664636 w 10023471"/>
                <a:gd name="connsiteY1405" fmla="*/ 4506254 h 5531023"/>
                <a:gd name="connsiteX1406" fmla="*/ 6663455 w 10023471"/>
                <a:gd name="connsiteY1406" fmla="*/ 4506254 h 5531023"/>
                <a:gd name="connsiteX1407" fmla="*/ 6663455 w 10023471"/>
                <a:gd name="connsiteY1407" fmla="*/ 4511803 h 5531023"/>
                <a:gd name="connsiteX1408" fmla="*/ 6666860 w 10023471"/>
                <a:gd name="connsiteY1408" fmla="*/ 4511803 h 5531023"/>
                <a:gd name="connsiteX1409" fmla="*/ 6666860 w 10023471"/>
                <a:gd name="connsiteY1409" fmla="*/ 4506284 h 5531023"/>
                <a:gd name="connsiteX1410" fmla="*/ 6672081 w 10023471"/>
                <a:gd name="connsiteY1410" fmla="*/ 4502254 h 5531023"/>
                <a:gd name="connsiteX1411" fmla="*/ 6668597 w 10023471"/>
                <a:gd name="connsiteY1411" fmla="*/ 4496767 h 5531023"/>
                <a:gd name="connsiteX1412" fmla="*/ 5814851 w 10023471"/>
                <a:gd name="connsiteY1412" fmla="*/ 4495741 h 5531023"/>
                <a:gd name="connsiteX1413" fmla="*/ 5791652 w 10023471"/>
                <a:gd name="connsiteY1413" fmla="*/ 4500998 h 5531023"/>
                <a:gd name="connsiteX1414" fmla="*/ 5814851 w 10023471"/>
                <a:gd name="connsiteY1414" fmla="*/ 4495741 h 5531023"/>
                <a:gd name="connsiteX1415" fmla="*/ 4910721 w 10023471"/>
                <a:gd name="connsiteY1415" fmla="*/ 4494836 h 5531023"/>
                <a:gd name="connsiteX1416" fmla="*/ 4894877 w 10023471"/>
                <a:gd name="connsiteY1416" fmla="*/ 4511132 h 5531023"/>
                <a:gd name="connsiteX1417" fmla="*/ 4901959 w 10023471"/>
                <a:gd name="connsiteY1417" fmla="*/ 4514256 h 5531023"/>
                <a:gd name="connsiteX1418" fmla="*/ 4917260 w 10023471"/>
                <a:gd name="connsiteY1418" fmla="*/ 4497259 h 5531023"/>
                <a:gd name="connsiteX1419" fmla="*/ 4910721 w 10023471"/>
                <a:gd name="connsiteY1419" fmla="*/ 4494836 h 5531023"/>
                <a:gd name="connsiteX1420" fmla="*/ 7506936 w 10023471"/>
                <a:gd name="connsiteY1420" fmla="*/ 4494438 h 5531023"/>
                <a:gd name="connsiteX1421" fmla="*/ 7494399 w 10023471"/>
                <a:gd name="connsiteY1421" fmla="*/ 4497055 h 5531023"/>
                <a:gd name="connsiteX1422" fmla="*/ 7497895 w 10023471"/>
                <a:gd name="connsiteY1422" fmla="*/ 4508620 h 5531023"/>
                <a:gd name="connsiteX1423" fmla="*/ 7518826 w 10023471"/>
                <a:gd name="connsiteY1423" fmla="*/ 4497055 h 5531023"/>
                <a:gd name="connsiteX1424" fmla="*/ 7506936 w 10023471"/>
                <a:gd name="connsiteY1424" fmla="*/ 4494438 h 5531023"/>
                <a:gd name="connsiteX1425" fmla="*/ 4504805 w 10023471"/>
                <a:gd name="connsiteY1425" fmla="*/ 4493580 h 5531023"/>
                <a:gd name="connsiteX1426" fmla="*/ 4493410 w 10023471"/>
                <a:gd name="connsiteY1426" fmla="*/ 4495800 h 5531023"/>
                <a:gd name="connsiteX1427" fmla="*/ 4494048 w 10023471"/>
                <a:gd name="connsiteY1427" fmla="*/ 4498836 h 5531023"/>
                <a:gd name="connsiteX1428" fmla="*/ 4505941 w 10023471"/>
                <a:gd name="connsiteY1428" fmla="*/ 4498836 h 5531023"/>
                <a:gd name="connsiteX1429" fmla="*/ 4504805 w 10023471"/>
                <a:gd name="connsiteY1429" fmla="*/ 4493580 h 5531023"/>
                <a:gd name="connsiteX1430" fmla="*/ 7215193 w 10023471"/>
                <a:gd name="connsiteY1430" fmla="*/ 4492179 h 5531023"/>
                <a:gd name="connsiteX1431" fmla="*/ 7213559 w 10023471"/>
                <a:gd name="connsiteY1431" fmla="*/ 4492937 h 5531023"/>
                <a:gd name="connsiteX1432" fmla="*/ 7217055 w 10023471"/>
                <a:gd name="connsiteY1432" fmla="*/ 4496821 h 5531023"/>
                <a:gd name="connsiteX1433" fmla="*/ 7218870 w 10023471"/>
                <a:gd name="connsiteY1433" fmla="*/ 4496004 h 5531023"/>
                <a:gd name="connsiteX1434" fmla="*/ 7215193 w 10023471"/>
                <a:gd name="connsiteY1434" fmla="*/ 4492179 h 5531023"/>
                <a:gd name="connsiteX1435" fmla="*/ 3170700 w 10023471"/>
                <a:gd name="connsiteY1435" fmla="*/ 4489229 h 5531023"/>
                <a:gd name="connsiteX1436" fmla="*/ 3155218 w 10023471"/>
                <a:gd name="connsiteY1436" fmla="*/ 4500093 h 5531023"/>
                <a:gd name="connsiteX1437" fmla="*/ 3163572 w 10023471"/>
                <a:gd name="connsiteY1437" fmla="*/ 4505554 h 5531023"/>
                <a:gd name="connsiteX1438" fmla="*/ 3179099 w 10023471"/>
                <a:gd name="connsiteY1438" fmla="*/ 4497405 h 5531023"/>
                <a:gd name="connsiteX1439" fmla="*/ 3170700 w 10023471"/>
                <a:gd name="connsiteY1439" fmla="*/ 4489229 h 5531023"/>
                <a:gd name="connsiteX1440" fmla="*/ 7630326 w 10023471"/>
                <a:gd name="connsiteY1440" fmla="*/ 4488849 h 5531023"/>
                <a:gd name="connsiteX1441" fmla="*/ 7620973 w 10023471"/>
                <a:gd name="connsiteY1441" fmla="*/ 4510752 h 5531023"/>
                <a:gd name="connsiteX1442" fmla="*/ 7628418 w 10023471"/>
                <a:gd name="connsiteY1442" fmla="*/ 4517293 h 5531023"/>
                <a:gd name="connsiteX1443" fmla="*/ 7648531 w 10023471"/>
                <a:gd name="connsiteY1443" fmla="*/ 4514928 h 5531023"/>
                <a:gd name="connsiteX1444" fmla="*/ 7645443 w 10023471"/>
                <a:gd name="connsiteY1444" fmla="*/ 4489199 h 5531023"/>
                <a:gd name="connsiteX1445" fmla="*/ 7630326 w 10023471"/>
                <a:gd name="connsiteY1445" fmla="*/ 4488849 h 5531023"/>
                <a:gd name="connsiteX1446" fmla="*/ 6224443 w 10023471"/>
                <a:gd name="connsiteY1446" fmla="*/ 4488295 h 5531023"/>
                <a:gd name="connsiteX1447" fmla="*/ 6215228 w 10023471"/>
                <a:gd name="connsiteY1447" fmla="*/ 4494456 h 5531023"/>
                <a:gd name="connsiteX1448" fmla="*/ 6235794 w 10023471"/>
                <a:gd name="connsiteY1448" fmla="*/ 4505845 h 5531023"/>
                <a:gd name="connsiteX1449" fmla="*/ 6243511 w 10023471"/>
                <a:gd name="connsiteY1449" fmla="*/ 4497055 h 5531023"/>
                <a:gd name="connsiteX1450" fmla="*/ 6224443 w 10023471"/>
                <a:gd name="connsiteY1450" fmla="*/ 4488295 h 5531023"/>
                <a:gd name="connsiteX1451" fmla="*/ 6680661 w 10023471"/>
                <a:gd name="connsiteY1451" fmla="*/ 4487097 h 5531023"/>
                <a:gd name="connsiteX1452" fmla="*/ 6678527 w 10023471"/>
                <a:gd name="connsiteY1452" fmla="*/ 4491594 h 5531023"/>
                <a:gd name="connsiteX1453" fmla="*/ 6680797 w 10023471"/>
                <a:gd name="connsiteY1453" fmla="*/ 4492207 h 5531023"/>
                <a:gd name="connsiteX1454" fmla="*/ 6683522 w 10023471"/>
                <a:gd name="connsiteY1454" fmla="*/ 4487885 h 5531023"/>
                <a:gd name="connsiteX1455" fmla="*/ 6680661 w 10023471"/>
                <a:gd name="connsiteY1455" fmla="*/ 4487097 h 5531023"/>
                <a:gd name="connsiteX1456" fmla="*/ 7089210 w 10023471"/>
                <a:gd name="connsiteY1456" fmla="*/ 4487067 h 5531023"/>
                <a:gd name="connsiteX1457" fmla="*/ 7075908 w 10023471"/>
                <a:gd name="connsiteY1457" fmla="*/ 4491506 h 5531023"/>
                <a:gd name="connsiteX1458" fmla="*/ 7077587 w 10023471"/>
                <a:gd name="connsiteY1458" fmla="*/ 4494310 h 5531023"/>
                <a:gd name="connsiteX1459" fmla="*/ 7091435 w 10023471"/>
                <a:gd name="connsiteY1459" fmla="*/ 4490864 h 5531023"/>
                <a:gd name="connsiteX1460" fmla="*/ 6032312 w 10023471"/>
                <a:gd name="connsiteY1460" fmla="*/ 4484907 h 5531023"/>
                <a:gd name="connsiteX1461" fmla="*/ 6032312 w 10023471"/>
                <a:gd name="connsiteY1461" fmla="*/ 4486221 h 5531023"/>
                <a:gd name="connsiteX1462" fmla="*/ 6035173 w 10023471"/>
                <a:gd name="connsiteY1462" fmla="*/ 4485607 h 5531023"/>
                <a:gd name="connsiteX1463" fmla="*/ 1771537 w 10023471"/>
                <a:gd name="connsiteY1463" fmla="*/ 4484907 h 5531023"/>
                <a:gd name="connsiteX1464" fmla="*/ 1763047 w 10023471"/>
                <a:gd name="connsiteY1464" fmla="*/ 4495127 h 5531023"/>
                <a:gd name="connsiteX1465" fmla="*/ 1763319 w 10023471"/>
                <a:gd name="connsiteY1465" fmla="*/ 4503860 h 5531023"/>
                <a:gd name="connsiteX1466" fmla="*/ 1766498 w 10023471"/>
                <a:gd name="connsiteY1466" fmla="*/ 4529267 h 5531023"/>
                <a:gd name="connsiteX1467" fmla="*/ 1777120 w 10023471"/>
                <a:gd name="connsiteY1467" fmla="*/ 4505640 h 5531023"/>
                <a:gd name="connsiteX1468" fmla="*/ 1781024 w 10023471"/>
                <a:gd name="connsiteY1468" fmla="*/ 4495507 h 5531023"/>
                <a:gd name="connsiteX1469" fmla="*/ 1771537 w 10023471"/>
                <a:gd name="connsiteY1469" fmla="*/ 4484907 h 5531023"/>
                <a:gd name="connsiteX1470" fmla="*/ 4742291 w 10023471"/>
                <a:gd name="connsiteY1470" fmla="*/ 4483855 h 5531023"/>
                <a:gd name="connsiteX1471" fmla="*/ 4729578 w 10023471"/>
                <a:gd name="connsiteY1471" fmla="*/ 4489287 h 5531023"/>
                <a:gd name="connsiteX1472" fmla="*/ 4742699 w 10023471"/>
                <a:gd name="connsiteY1472" fmla="*/ 4497055 h 5531023"/>
                <a:gd name="connsiteX1473" fmla="*/ 4750643 w 10023471"/>
                <a:gd name="connsiteY1473" fmla="*/ 4492850 h 5531023"/>
                <a:gd name="connsiteX1474" fmla="*/ 4742291 w 10023471"/>
                <a:gd name="connsiteY1474" fmla="*/ 4483855 h 5531023"/>
                <a:gd name="connsiteX1475" fmla="*/ 5763049 w 10023471"/>
                <a:gd name="connsiteY1475" fmla="*/ 4481752 h 5531023"/>
                <a:gd name="connsiteX1476" fmla="*/ 5750565 w 10023471"/>
                <a:gd name="connsiteY1476" fmla="*/ 4488177 h 5531023"/>
                <a:gd name="connsiteX1477" fmla="*/ 5763049 w 10023471"/>
                <a:gd name="connsiteY1477" fmla="*/ 4481752 h 5531023"/>
                <a:gd name="connsiteX1478" fmla="*/ 7094068 w 10023471"/>
                <a:gd name="connsiteY1478" fmla="*/ 4478773 h 5531023"/>
                <a:gd name="connsiteX1479" fmla="*/ 7095112 w 10023471"/>
                <a:gd name="connsiteY1479" fmla="*/ 4480321 h 5531023"/>
                <a:gd name="connsiteX1480" fmla="*/ 7098744 w 10023471"/>
                <a:gd name="connsiteY1480" fmla="*/ 4478773 h 5531023"/>
                <a:gd name="connsiteX1481" fmla="*/ 4280579 w 10023471"/>
                <a:gd name="connsiteY1481" fmla="*/ 4478423 h 5531023"/>
                <a:gd name="connsiteX1482" fmla="*/ 4270091 w 10023471"/>
                <a:gd name="connsiteY1482" fmla="*/ 4490251 h 5531023"/>
                <a:gd name="connsiteX1483" fmla="*/ 4278537 w 10023471"/>
                <a:gd name="connsiteY1483" fmla="*/ 4493785 h 5531023"/>
                <a:gd name="connsiteX1484" fmla="*/ 4288569 w 10023471"/>
                <a:gd name="connsiteY1484" fmla="*/ 4483213 h 5531023"/>
                <a:gd name="connsiteX1485" fmla="*/ 4280579 w 10023471"/>
                <a:gd name="connsiteY1485" fmla="*/ 4478423 h 5531023"/>
                <a:gd name="connsiteX1486" fmla="*/ 5730907 w 10023471"/>
                <a:gd name="connsiteY1486" fmla="*/ 4477927 h 5531023"/>
                <a:gd name="connsiteX1487" fmla="*/ 5718376 w 10023471"/>
                <a:gd name="connsiteY1487" fmla="*/ 4484381 h 5531023"/>
                <a:gd name="connsiteX1488" fmla="*/ 5730907 w 10023471"/>
                <a:gd name="connsiteY1488" fmla="*/ 4477927 h 5531023"/>
                <a:gd name="connsiteX1489" fmla="*/ 7382990 w 10023471"/>
                <a:gd name="connsiteY1489" fmla="*/ 4477722 h 5531023"/>
                <a:gd name="connsiteX1490" fmla="*/ 7376043 w 10023471"/>
                <a:gd name="connsiteY1490" fmla="*/ 4481606 h 5531023"/>
                <a:gd name="connsiteX1491" fmla="*/ 7379494 w 10023471"/>
                <a:gd name="connsiteY1491" fmla="*/ 4489316 h 5531023"/>
                <a:gd name="connsiteX1492" fmla="*/ 7400377 w 10023471"/>
                <a:gd name="connsiteY1492" fmla="*/ 4487389 h 5531023"/>
                <a:gd name="connsiteX1493" fmla="*/ 7393387 w 10023471"/>
                <a:gd name="connsiteY1493" fmla="*/ 4477722 h 5531023"/>
                <a:gd name="connsiteX1494" fmla="*/ 7382990 w 10023471"/>
                <a:gd name="connsiteY1494" fmla="*/ 4477722 h 5531023"/>
                <a:gd name="connsiteX1495" fmla="*/ 5929120 w 10023471"/>
                <a:gd name="connsiteY1495" fmla="*/ 4477606 h 5531023"/>
                <a:gd name="connsiteX1496" fmla="*/ 5843543 w 10023471"/>
                <a:gd name="connsiteY1496" fmla="*/ 4515044 h 5531023"/>
                <a:gd name="connsiteX1497" fmla="*/ 5856027 w 10023471"/>
                <a:gd name="connsiteY1497" fmla="*/ 4508620 h 5531023"/>
                <a:gd name="connsiteX1498" fmla="*/ 5863246 w 10023471"/>
                <a:gd name="connsiteY1498" fmla="*/ 4525295 h 5531023"/>
                <a:gd name="connsiteX1499" fmla="*/ 5939925 w 10023471"/>
                <a:gd name="connsiteY1499" fmla="*/ 4526492 h 5531023"/>
                <a:gd name="connsiteX1500" fmla="*/ 5995359 w 10023471"/>
                <a:gd name="connsiteY1500" fmla="*/ 4525119 h 5531023"/>
                <a:gd name="connsiteX1501" fmla="*/ 5929120 w 10023471"/>
                <a:gd name="connsiteY1501" fmla="*/ 4477606 h 5531023"/>
                <a:gd name="connsiteX1502" fmla="*/ 7187410 w 10023471"/>
                <a:gd name="connsiteY1502" fmla="*/ 4477138 h 5531023"/>
                <a:gd name="connsiteX1503" fmla="*/ 7179374 w 10023471"/>
                <a:gd name="connsiteY1503" fmla="*/ 4479621 h 5531023"/>
                <a:gd name="connsiteX1504" fmla="*/ 7190088 w 10023471"/>
                <a:gd name="connsiteY1504" fmla="*/ 4489666 h 5531023"/>
                <a:gd name="connsiteX1505" fmla="*/ 7187410 w 10023471"/>
                <a:gd name="connsiteY1505" fmla="*/ 4477138 h 5531023"/>
                <a:gd name="connsiteX1506" fmla="*/ 5220028 w 10023471"/>
                <a:gd name="connsiteY1506" fmla="*/ 4476292 h 5531023"/>
                <a:gd name="connsiteX1507" fmla="*/ 5202685 w 10023471"/>
                <a:gd name="connsiteY1507" fmla="*/ 4487097 h 5531023"/>
                <a:gd name="connsiteX1508" fmla="*/ 5211447 w 10023471"/>
                <a:gd name="connsiteY1508" fmla="*/ 4490601 h 5531023"/>
                <a:gd name="connsiteX1509" fmla="*/ 5235056 w 10023471"/>
                <a:gd name="connsiteY1509" fmla="*/ 4480526 h 5531023"/>
                <a:gd name="connsiteX1510" fmla="*/ 5220028 w 10023471"/>
                <a:gd name="connsiteY1510" fmla="*/ 4476292 h 5531023"/>
                <a:gd name="connsiteX1511" fmla="*/ 1683597 w 10023471"/>
                <a:gd name="connsiteY1511" fmla="*/ 4470977 h 5531023"/>
                <a:gd name="connsiteX1512" fmla="*/ 1681646 w 10023471"/>
                <a:gd name="connsiteY1512" fmla="*/ 4484848 h 5531023"/>
                <a:gd name="connsiteX1513" fmla="*/ 1713335 w 10023471"/>
                <a:gd name="connsiteY1513" fmla="*/ 4476963 h 5531023"/>
                <a:gd name="connsiteX1514" fmla="*/ 1713061 w 10023471"/>
                <a:gd name="connsiteY1514" fmla="*/ 4473459 h 5531023"/>
                <a:gd name="connsiteX1515" fmla="*/ 1683597 w 10023471"/>
                <a:gd name="connsiteY1515" fmla="*/ 4470977 h 5531023"/>
                <a:gd name="connsiteX1516" fmla="*/ 6662445 w 10023471"/>
                <a:gd name="connsiteY1516" fmla="*/ 4470962 h 5531023"/>
                <a:gd name="connsiteX1517" fmla="*/ 6644751 w 10023471"/>
                <a:gd name="connsiteY1517" fmla="*/ 4479767 h 5531023"/>
                <a:gd name="connsiteX1518" fmla="*/ 6679934 w 10023471"/>
                <a:gd name="connsiteY1518" fmla="*/ 4479767 h 5531023"/>
                <a:gd name="connsiteX1519" fmla="*/ 6662445 w 10023471"/>
                <a:gd name="connsiteY1519" fmla="*/ 4470962 h 5531023"/>
                <a:gd name="connsiteX1520" fmla="*/ 7337636 w 10023471"/>
                <a:gd name="connsiteY1520" fmla="*/ 4468085 h 5531023"/>
                <a:gd name="connsiteX1521" fmla="*/ 7320247 w 10023471"/>
                <a:gd name="connsiteY1521" fmla="*/ 4473897 h 5531023"/>
                <a:gd name="connsiteX1522" fmla="*/ 7320247 w 10023471"/>
                <a:gd name="connsiteY1522" fmla="*/ 4481606 h 5531023"/>
                <a:gd name="connsiteX1523" fmla="*/ 7355024 w 10023471"/>
                <a:gd name="connsiteY1523" fmla="*/ 4489316 h 5531023"/>
                <a:gd name="connsiteX1524" fmla="*/ 7375998 w 10023471"/>
                <a:gd name="connsiteY1524" fmla="*/ 4475824 h 5531023"/>
                <a:gd name="connsiteX1525" fmla="*/ 7337636 w 10023471"/>
                <a:gd name="connsiteY1525" fmla="*/ 4468085 h 5531023"/>
                <a:gd name="connsiteX1526" fmla="*/ 5460722 w 10023471"/>
                <a:gd name="connsiteY1526" fmla="*/ 4467331 h 5531023"/>
                <a:gd name="connsiteX1527" fmla="*/ 5446979 w 10023471"/>
                <a:gd name="connsiteY1527" fmla="*/ 4468085 h 5531023"/>
                <a:gd name="connsiteX1528" fmla="*/ 5466818 w 10023471"/>
                <a:gd name="connsiteY1528" fmla="*/ 4525967 h 5531023"/>
                <a:gd name="connsiteX1529" fmla="*/ 5460722 w 10023471"/>
                <a:gd name="connsiteY1529" fmla="*/ 4467331 h 5531023"/>
                <a:gd name="connsiteX1530" fmla="*/ 7637180 w 10023471"/>
                <a:gd name="connsiteY1530" fmla="*/ 4465135 h 5531023"/>
                <a:gd name="connsiteX1531" fmla="*/ 7625922 w 10023471"/>
                <a:gd name="connsiteY1531" fmla="*/ 4484586 h 5531023"/>
                <a:gd name="connsiteX1532" fmla="*/ 7643037 w 10023471"/>
                <a:gd name="connsiteY1532" fmla="*/ 4485491 h 5531023"/>
                <a:gd name="connsiteX1533" fmla="*/ 7637180 w 10023471"/>
                <a:gd name="connsiteY1533" fmla="*/ 4465135 h 5531023"/>
                <a:gd name="connsiteX1534" fmla="*/ 7437152 w 10023471"/>
                <a:gd name="connsiteY1534" fmla="*/ 4464202 h 5531023"/>
                <a:gd name="connsiteX1535" fmla="*/ 7430568 w 10023471"/>
                <a:gd name="connsiteY1535" fmla="*/ 4466858 h 5531023"/>
                <a:gd name="connsiteX1536" fmla="*/ 7433520 w 10023471"/>
                <a:gd name="connsiteY1536" fmla="*/ 4470217 h 5531023"/>
                <a:gd name="connsiteX1537" fmla="*/ 7439966 w 10023471"/>
                <a:gd name="connsiteY1537" fmla="*/ 4467297 h 5531023"/>
                <a:gd name="connsiteX1538" fmla="*/ 7437152 w 10023471"/>
                <a:gd name="connsiteY1538" fmla="*/ 4464202 h 5531023"/>
                <a:gd name="connsiteX1539" fmla="*/ 5970059 w 10023471"/>
                <a:gd name="connsiteY1539" fmla="*/ 4461511 h 5531023"/>
                <a:gd name="connsiteX1540" fmla="*/ 5964760 w 10023471"/>
                <a:gd name="connsiteY1540" fmla="*/ 4465983 h 5531023"/>
                <a:gd name="connsiteX1541" fmla="*/ 5973748 w 10023471"/>
                <a:gd name="connsiteY1541" fmla="*/ 4475007 h 5531023"/>
                <a:gd name="connsiteX1542" fmla="*/ 5970059 w 10023471"/>
                <a:gd name="connsiteY1542" fmla="*/ 4461511 h 5531023"/>
                <a:gd name="connsiteX1543" fmla="*/ 1781343 w 10023471"/>
                <a:gd name="connsiteY1543" fmla="*/ 4460288 h 5531023"/>
                <a:gd name="connsiteX1544" fmla="*/ 1781933 w 10023471"/>
                <a:gd name="connsiteY1544" fmla="*/ 4461544 h 5531023"/>
                <a:gd name="connsiteX1545" fmla="*/ 1783885 w 10023471"/>
                <a:gd name="connsiteY1545" fmla="*/ 4460668 h 5531023"/>
                <a:gd name="connsiteX1546" fmla="*/ 3465796 w 10023471"/>
                <a:gd name="connsiteY1546" fmla="*/ 4459909 h 5531023"/>
                <a:gd name="connsiteX1547" fmla="*/ 3455127 w 10023471"/>
                <a:gd name="connsiteY1547" fmla="*/ 4465953 h 5531023"/>
                <a:gd name="connsiteX1548" fmla="*/ 3461756 w 10023471"/>
                <a:gd name="connsiteY1548" fmla="*/ 4467093 h 5531023"/>
                <a:gd name="connsiteX1549" fmla="*/ 3465796 w 10023471"/>
                <a:gd name="connsiteY1549" fmla="*/ 4459909 h 5531023"/>
                <a:gd name="connsiteX1550" fmla="*/ 6527258 w 10023471"/>
                <a:gd name="connsiteY1550" fmla="*/ 4457309 h 5531023"/>
                <a:gd name="connsiteX1551" fmla="*/ 6549820 w 10023471"/>
                <a:gd name="connsiteY1551" fmla="*/ 4495595 h 5531023"/>
                <a:gd name="connsiteX1552" fmla="*/ 6527258 w 10023471"/>
                <a:gd name="connsiteY1552" fmla="*/ 4457309 h 5531023"/>
                <a:gd name="connsiteX1553" fmla="*/ 5836188 w 10023471"/>
                <a:gd name="connsiteY1553" fmla="*/ 4456843 h 5531023"/>
                <a:gd name="connsiteX1554" fmla="*/ 5828469 w 10023471"/>
                <a:gd name="connsiteY1554" fmla="*/ 4464318 h 5531023"/>
                <a:gd name="connsiteX1555" fmla="*/ 5834554 w 10023471"/>
                <a:gd name="connsiteY1555" fmla="*/ 4465107 h 5531023"/>
                <a:gd name="connsiteX1556" fmla="*/ 5836188 w 10023471"/>
                <a:gd name="connsiteY1556" fmla="*/ 4456843 h 5531023"/>
                <a:gd name="connsiteX1557" fmla="*/ 5836324 w 10023471"/>
                <a:gd name="connsiteY1557" fmla="*/ 4456754 h 5531023"/>
                <a:gd name="connsiteX1558" fmla="*/ 5836188 w 10023471"/>
                <a:gd name="connsiteY1558" fmla="*/ 4456871 h 5531023"/>
                <a:gd name="connsiteX1559" fmla="*/ 5836188 w 10023471"/>
                <a:gd name="connsiteY1559" fmla="*/ 4456900 h 5531023"/>
                <a:gd name="connsiteX1560" fmla="*/ 5848944 w 10023471"/>
                <a:gd name="connsiteY1560" fmla="*/ 4458244 h 5531023"/>
                <a:gd name="connsiteX1561" fmla="*/ 5849218 w 10023471"/>
                <a:gd name="connsiteY1561" fmla="*/ 4457193 h 5531023"/>
                <a:gd name="connsiteX1562" fmla="*/ 5836324 w 10023471"/>
                <a:gd name="connsiteY1562" fmla="*/ 4456754 h 5531023"/>
                <a:gd name="connsiteX1563" fmla="*/ 6604256 w 10023471"/>
                <a:gd name="connsiteY1563" fmla="*/ 4456721 h 5531023"/>
                <a:gd name="connsiteX1564" fmla="*/ 6593314 w 10023471"/>
                <a:gd name="connsiteY1564" fmla="*/ 4461164 h 5531023"/>
                <a:gd name="connsiteX1565" fmla="*/ 6604256 w 10023471"/>
                <a:gd name="connsiteY1565" fmla="*/ 4456721 h 5531023"/>
                <a:gd name="connsiteX1566" fmla="*/ 2916780 w 10023471"/>
                <a:gd name="connsiteY1566" fmla="*/ 4455235 h 5531023"/>
                <a:gd name="connsiteX1567" fmla="*/ 2912923 w 10023471"/>
                <a:gd name="connsiteY1567" fmla="*/ 4456929 h 5531023"/>
                <a:gd name="connsiteX1568" fmla="*/ 2918869 w 10023471"/>
                <a:gd name="connsiteY1568" fmla="*/ 4464260 h 5531023"/>
                <a:gd name="connsiteX1569" fmla="*/ 2923591 w 10023471"/>
                <a:gd name="connsiteY1569" fmla="*/ 4462187 h 5531023"/>
                <a:gd name="connsiteX1570" fmla="*/ 2916780 w 10023471"/>
                <a:gd name="connsiteY1570" fmla="*/ 4455235 h 5531023"/>
                <a:gd name="connsiteX1571" fmla="*/ 7475423 w 10023471"/>
                <a:gd name="connsiteY1571" fmla="*/ 4454885 h 5531023"/>
                <a:gd name="connsiteX1572" fmla="*/ 7463664 w 10023471"/>
                <a:gd name="connsiteY1572" fmla="*/ 4456929 h 5531023"/>
                <a:gd name="connsiteX1573" fmla="*/ 7464435 w 10023471"/>
                <a:gd name="connsiteY1573" fmla="*/ 4460580 h 5531023"/>
                <a:gd name="connsiteX1574" fmla="*/ 7476785 w 10023471"/>
                <a:gd name="connsiteY1574" fmla="*/ 4459967 h 5531023"/>
                <a:gd name="connsiteX1575" fmla="*/ 7475423 w 10023471"/>
                <a:gd name="connsiteY1575" fmla="*/ 4454885 h 5531023"/>
                <a:gd name="connsiteX1576" fmla="*/ 4400705 w 10023471"/>
                <a:gd name="connsiteY1576" fmla="*/ 4454535 h 5531023"/>
                <a:gd name="connsiteX1577" fmla="*/ 4395393 w 10023471"/>
                <a:gd name="connsiteY1577" fmla="*/ 4469604 h 5531023"/>
                <a:gd name="connsiteX1578" fmla="*/ 4406108 w 10023471"/>
                <a:gd name="connsiteY1578" fmla="*/ 4459587 h 5531023"/>
                <a:gd name="connsiteX1579" fmla="*/ 4400705 w 10023471"/>
                <a:gd name="connsiteY1579" fmla="*/ 4454535 h 5531023"/>
                <a:gd name="connsiteX1580" fmla="*/ 4207758 w 10023471"/>
                <a:gd name="connsiteY1580" fmla="*/ 4454506 h 5531023"/>
                <a:gd name="connsiteX1581" fmla="*/ 4178339 w 10023471"/>
                <a:gd name="connsiteY1581" fmla="*/ 4459558 h 5531023"/>
                <a:gd name="connsiteX1582" fmla="*/ 4181017 w 10023471"/>
                <a:gd name="connsiteY1582" fmla="*/ 4474597 h 5531023"/>
                <a:gd name="connsiteX1583" fmla="*/ 4194410 w 10023471"/>
                <a:gd name="connsiteY1583" fmla="*/ 4479621 h 5531023"/>
                <a:gd name="connsiteX1584" fmla="*/ 4242625 w 10023471"/>
                <a:gd name="connsiteY1584" fmla="*/ 4484643 h 5531023"/>
                <a:gd name="connsiteX1585" fmla="*/ 4207758 w 10023471"/>
                <a:gd name="connsiteY1585" fmla="*/ 4454506 h 5531023"/>
                <a:gd name="connsiteX1586" fmla="*/ 4781788 w 10023471"/>
                <a:gd name="connsiteY1586" fmla="*/ 4453864 h 5531023"/>
                <a:gd name="connsiteX1587" fmla="*/ 4771846 w 10023471"/>
                <a:gd name="connsiteY1587" fmla="*/ 4456783 h 5531023"/>
                <a:gd name="connsiteX1588" fmla="*/ 4771392 w 10023471"/>
                <a:gd name="connsiteY1588" fmla="*/ 4468991 h 5531023"/>
                <a:gd name="connsiteX1589" fmla="*/ 4790276 w 10023471"/>
                <a:gd name="connsiteY1589" fmla="*/ 4462624 h 5531023"/>
                <a:gd name="connsiteX1590" fmla="*/ 4781788 w 10023471"/>
                <a:gd name="connsiteY1590" fmla="*/ 4453864 h 5531023"/>
                <a:gd name="connsiteX1591" fmla="*/ 3070276 w 10023471"/>
                <a:gd name="connsiteY1591" fmla="*/ 4453396 h 5531023"/>
                <a:gd name="connsiteX1592" fmla="*/ 3062105 w 10023471"/>
                <a:gd name="connsiteY1592" fmla="*/ 4463149 h 5531023"/>
                <a:gd name="connsiteX1593" fmla="*/ 3054431 w 10023471"/>
                <a:gd name="connsiteY1593" fmla="*/ 4455615 h 5531023"/>
                <a:gd name="connsiteX1594" fmla="*/ 3032141 w 10023471"/>
                <a:gd name="connsiteY1594" fmla="*/ 4471064 h 5531023"/>
                <a:gd name="connsiteX1595" fmla="*/ 3046215 w 10023471"/>
                <a:gd name="connsiteY1595" fmla="*/ 4476321 h 5531023"/>
                <a:gd name="connsiteX1596" fmla="*/ 3064919 w 10023471"/>
                <a:gd name="connsiteY1596" fmla="*/ 4467326 h 5531023"/>
                <a:gd name="connsiteX1597" fmla="*/ 3064647 w 10023471"/>
                <a:gd name="connsiteY1597" fmla="*/ 4466947 h 5531023"/>
                <a:gd name="connsiteX1598" fmla="*/ 3065646 w 10023471"/>
                <a:gd name="connsiteY1598" fmla="*/ 4467852 h 5531023"/>
                <a:gd name="connsiteX1599" fmla="*/ 3078040 w 10023471"/>
                <a:gd name="connsiteY1599" fmla="*/ 4457748 h 5531023"/>
                <a:gd name="connsiteX1600" fmla="*/ 3070276 w 10023471"/>
                <a:gd name="connsiteY1600" fmla="*/ 4453396 h 5531023"/>
                <a:gd name="connsiteX1601" fmla="*/ 1512942 w 10023471"/>
                <a:gd name="connsiteY1601" fmla="*/ 4451089 h 5531023"/>
                <a:gd name="connsiteX1602" fmla="*/ 1512942 w 10023471"/>
                <a:gd name="connsiteY1602" fmla="*/ 4457864 h 5531023"/>
                <a:gd name="connsiteX1603" fmla="*/ 1517345 w 10023471"/>
                <a:gd name="connsiteY1603" fmla="*/ 4457952 h 5531023"/>
                <a:gd name="connsiteX1604" fmla="*/ 1518072 w 10023471"/>
                <a:gd name="connsiteY1604" fmla="*/ 4451176 h 5531023"/>
                <a:gd name="connsiteX1605" fmla="*/ 1512942 w 10023471"/>
                <a:gd name="connsiteY1605" fmla="*/ 4451089 h 5531023"/>
                <a:gd name="connsiteX1606" fmla="*/ 7649438 w 10023471"/>
                <a:gd name="connsiteY1606" fmla="*/ 4450651 h 5531023"/>
                <a:gd name="connsiteX1607" fmla="*/ 7641539 w 10023471"/>
                <a:gd name="connsiteY1607" fmla="*/ 4454768 h 5531023"/>
                <a:gd name="connsiteX1608" fmla="*/ 7643991 w 10023471"/>
                <a:gd name="connsiteY1608" fmla="*/ 4457163 h 5531023"/>
                <a:gd name="connsiteX1609" fmla="*/ 7652118 w 10023471"/>
                <a:gd name="connsiteY1609" fmla="*/ 4453309 h 5531023"/>
                <a:gd name="connsiteX1610" fmla="*/ 7649438 w 10023471"/>
                <a:gd name="connsiteY1610" fmla="*/ 4450651 h 5531023"/>
                <a:gd name="connsiteX1611" fmla="*/ 7160033 w 10023471"/>
                <a:gd name="connsiteY1611" fmla="*/ 4449979 h 5531023"/>
                <a:gd name="connsiteX1612" fmla="*/ 7156311 w 10023471"/>
                <a:gd name="connsiteY1612" fmla="*/ 4451381 h 5531023"/>
                <a:gd name="connsiteX1613" fmla="*/ 7159081 w 10023471"/>
                <a:gd name="connsiteY1613" fmla="*/ 4457689 h 5531023"/>
                <a:gd name="connsiteX1614" fmla="*/ 7165708 w 10023471"/>
                <a:gd name="connsiteY1614" fmla="*/ 4455820 h 5531023"/>
                <a:gd name="connsiteX1615" fmla="*/ 7160033 w 10023471"/>
                <a:gd name="connsiteY1615" fmla="*/ 4449979 h 5531023"/>
                <a:gd name="connsiteX1616" fmla="*/ 6766563 w 10023471"/>
                <a:gd name="connsiteY1616" fmla="*/ 4449804 h 5531023"/>
                <a:gd name="connsiteX1617" fmla="*/ 6752075 w 10023471"/>
                <a:gd name="connsiteY1617" fmla="*/ 4454739 h 5531023"/>
                <a:gd name="connsiteX1618" fmla="*/ 6745538 w 10023471"/>
                <a:gd name="connsiteY1618" fmla="*/ 4468757 h 5531023"/>
                <a:gd name="connsiteX1619" fmla="*/ 6757841 w 10023471"/>
                <a:gd name="connsiteY1619" fmla="*/ 4481227 h 5531023"/>
                <a:gd name="connsiteX1620" fmla="*/ 6781630 w 10023471"/>
                <a:gd name="connsiteY1620" fmla="*/ 4465282 h 5531023"/>
                <a:gd name="connsiteX1621" fmla="*/ 6781220 w 10023471"/>
                <a:gd name="connsiteY1621" fmla="*/ 4452228 h 5531023"/>
                <a:gd name="connsiteX1622" fmla="*/ 6766563 w 10023471"/>
                <a:gd name="connsiteY1622" fmla="*/ 4449804 h 5531023"/>
                <a:gd name="connsiteX1623" fmla="*/ 7364195 w 10023471"/>
                <a:gd name="connsiteY1623" fmla="*/ 4448928 h 5531023"/>
                <a:gd name="connsiteX1624" fmla="*/ 7360427 w 10023471"/>
                <a:gd name="connsiteY1624" fmla="*/ 4451148 h 5531023"/>
                <a:gd name="connsiteX1625" fmla="*/ 7363285 w 10023471"/>
                <a:gd name="connsiteY1625" fmla="*/ 4453834 h 5531023"/>
                <a:gd name="connsiteX1626" fmla="*/ 7368280 w 10023471"/>
                <a:gd name="connsiteY1626" fmla="*/ 4452958 h 5531023"/>
                <a:gd name="connsiteX1627" fmla="*/ 5759055 w 10023471"/>
                <a:gd name="connsiteY1627" fmla="*/ 4448665 h 5531023"/>
                <a:gd name="connsiteX1628" fmla="*/ 5755421 w 10023471"/>
                <a:gd name="connsiteY1628" fmla="*/ 4453309 h 5531023"/>
                <a:gd name="connsiteX1629" fmla="*/ 5762596 w 10023471"/>
                <a:gd name="connsiteY1629" fmla="*/ 4459587 h 5531023"/>
                <a:gd name="connsiteX1630" fmla="*/ 5771267 w 10023471"/>
                <a:gd name="connsiteY1630" fmla="*/ 4452228 h 5531023"/>
                <a:gd name="connsiteX1631" fmla="*/ 5759055 w 10023471"/>
                <a:gd name="connsiteY1631" fmla="*/ 4448665 h 5531023"/>
                <a:gd name="connsiteX1632" fmla="*/ 7461122 w 10023471"/>
                <a:gd name="connsiteY1632" fmla="*/ 4443291 h 5531023"/>
                <a:gd name="connsiteX1633" fmla="*/ 7456402 w 10023471"/>
                <a:gd name="connsiteY1633" fmla="*/ 4452024 h 5531023"/>
                <a:gd name="connsiteX1634" fmla="*/ 7463983 w 10023471"/>
                <a:gd name="connsiteY1634" fmla="*/ 4453425 h 5531023"/>
                <a:gd name="connsiteX1635" fmla="*/ 7466252 w 10023471"/>
                <a:gd name="connsiteY1635" fmla="*/ 4444256 h 5531023"/>
                <a:gd name="connsiteX1636" fmla="*/ 5918043 w 10023471"/>
                <a:gd name="connsiteY1636" fmla="*/ 4442854 h 5531023"/>
                <a:gd name="connsiteX1637" fmla="*/ 5885991 w 10023471"/>
                <a:gd name="connsiteY1637" fmla="*/ 4447351 h 5531023"/>
                <a:gd name="connsiteX1638" fmla="*/ 5889578 w 10023471"/>
                <a:gd name="connsiteY1638" fmla="*/ 4452520 h 5531023"/>
                <a:gd name="connsiteX1639" fmla="*/ 5919223 w 10023471"/>
                <a:gd name="connsiteY1639" fmla="*/ 4445599 h 5531023"/>
                <a:gd name="connsiteX1640" fmla="*/ 5918043 w 10023471"/>
                <a:gd name="connsiteY1640" fmla="*/ 4442854 h 5531023"/>
                <a:gd name="connsiteX1641" fmla="*/ 8331019 w 10023471"/>
                <a:gd name="connsiteY1641" fmla="*/ 4440080 h 5531023"/>
                <a:gd name="connsiteX1642" fmla="*/ 8310272 w 10023471"/>
                <a:gd name="connsiteY1642" fmla="*/ 4450038 h 5531023"/>
                <a:gd name="connsiteX1643" fmla="*/ 8322212 w 10023471"/>
                <a:gd name="connsiteY1643" fmla="*/ 4457309 h 5531023"/>
                <a:gd name="connsiteX1644" fmla="*/ 8342595 w 10023471"/>
                <a:gd name="connsiteY1644" fmla="*/ 4445336 h 5531023"/>
                <a:gd name="connsiteX1645" fmla="*/ 8331019 w 10023471"/>
                <a:gd name="connsiteY1645" fmla="*/ 4440080 h 5531023"/>
                <a:gd name="connsiteX1646" fmla="*/ 7005176 w 10023471"/>
                <a:gd name="connsiteY1646" fmla="*/ 4439466 h 5531023"/>
                <a:gd name="connsiteX1647" fmla="*/ 6994463 w 10023471"/>
                <a:gd name="connsiteY1647" fmla="*/ 4454535 h 5531023"/>
                <a:gd name="connsiteX1648" fmla="*/ 7015936 w 10023471"/>
                <a:gd name="connsiteY1648" fmla="*/ 4447000 h 5531023"/>
                <a:gd name="connsiteX1649" fmla="*/ 7005176 w 10023471"/>
                <a:gd name="connsiteY1649" fmla="*/ 4439466 h 5531023"/>
                <a:gd name="connsiteX1650" fmla="*/ 7121581 w 10023471"/>
                <a:gd name="connsiteY1650" fmla="*/ 4435728 h 5531023"/>
                <a:gd name="connsiteX1651" fmla="*/ 7122034 w 10023471"/>
                <a:gd name="connsiteY1651" fmla="*/ 4435875 h 5531023"/>
                <a:gd name="connsiteX1652" fmla="*/ 7121580 w 10023471"/>
                <a:gd name="connsiteY1652" fmla="*/ 4435741 h 5531023"/>
                <a:gd name="connsiteX1653" fmla="*/ 7103011 w 10023471"/>
                <a:gd name="connsiteY1653" fmla="*/ 4426646 h 5531023"/>
                <a:gd name="connsiteX1654" fmla="*/ 7121535 w 10023471"/>
                <a:gd name="connsiteY1654" fmla="*/ 4435728 h 5531023"/>
                <a:gd name="connsiteX1655" fmla="*/ 7121580 w 10023471"/>
                <a:gd name="connsiteY1655" fmla="*/ 4435741 h 5531023"/>
                <a:gd name="connsiteX1656" fmla="*/ 7121171 w 10023471"/>
                <a:gd name="connsiteY1656" fmla="*/ 4438882 h 5531023"/>
                <a:gd name="connsiteX1657" fmla="*/ 7121443 w 10023471"/>
                <a:gd name="connsiteY1657" fmla="*/ 4439057 h 5531023"/>
                <a:gd name="connsiteX1658" fmla="*/ 7122034 w 10023471"/>
                <a:gd name="connsiteY1658" fmla="*/ 4435875 h 5531023"/>
                <a:gd name="connsiteX1659" fmla="*/ 7103011 w 10023471"/>
                <a:gd name="connsiteY1659" fmla="*/ 4426646 h 5531023"/>
                <a:gd name="connsiteX1660" fmla="*/ 7501119 w 10023471"/>
                <a:gd name="connsiteY1660" fmla="*/ 4425886 h 5531023"/>
                <a:gd name="connsiteX1661" fmla="*/ 7498486 w 10023471"/>
                <a:gd name="connsiteY1661" fmla="*/ 4426266 h 5531023"/>
                <a:gd name="connsiteX1662" fmla="*/ 7500030 w 10023471"/>
                <a:gd name="connsiteY1662" fmla="*/ 4431026 h 5531023"/>
                <a:gd name="connsiteX1663" fmla="*/ 7502073 w 10023471"/>
                <a:gd name="connsiteY1663" fmla="*/ 4430180 h 5531023"/>
                <a:gd name="connsiteX1664" fmla="*/ 7501119 w 10023471"/>
                <a:gd name="connsiteY1664" fmla="*/ 4425886 h 5531023"/>
                <a:gd name="connsiteX1665" fmla="*/ 6406041 w 10023471"/>
                <a:gd name="connsiteY1665" fmla="*/ 4425068 h 5531023"/>
                <a:gd name="connsiteX1666" fmla="*/ 6399277 w 10023471"/>
                <a:gd name="connsiteY1666" fmla="*/ 4436020 h 5531023"/>
                <a:gd name="connsiteX1667" fmla="*/ 6409945 w 10023471"/>
                <a:gd name="connsiteY1667" fmla="*/ 4438152 h 5531023"/>
                <a:gd name="connsiteX1668" fmla="*/ 6413714 w 10023471"/>
                <a:gd name="connsiteY1668" fmla="*/ 4426879 h 5531023"/>
                <a:gd name="connsiteX1669" fmla="*/ 6406041 w 10023471"/>
                <a:gd name="connsiteY1669" fmla="*/ 4425068 h 5531023"/>
                <a:gd name="connsiteX1670" fmla="*/ 4385178 w 10023471"/>
                <a:gd name="connsiteY1670" fmla="*/ 4424835 h 5531023"/>
                <a:gd name="connsiteX1671" fmla="*/ 4380139 w 10023471"/>
                <a:gd name="connsiteY1671" fmla="*/ 4431260 h 5531023"/>
                <a:gd name="connsiteX1672" fmla="*/ 4382817 w 10023471"/>
                <a:gd name="connsiteY1672" fmla="*/ 4442386 h 5531023"/>
                <a:gd name="connsiteX1673" fmla="*/ 4391488 w 10023471"/>
                <a:gd name="connsiteY1673" fmla="*/ 4446767 h 5531023"/>
                <a:gd name="connsiteX1674" fmla="*/ 4395167 w 10023471"/>
                <a:gd name="connsiteY1674" fmla="*/ 4442882 h 5531023"/>
                <a:gd name="connsiteX1675" fmla="*/ 4403520 w 10023471"/>
                <a:gd name="connsiteY1675" fmla="*/ 4449716 h 5531023"/>
                <a:gd name="connsiteX1676" fmla="*/ 4415325 w 10023471"/>
                <a:gd name="connsiteY1676" fmla="*/ 4444722 h 5531023"/>
                <a:gd name="connsiteX1677" fmla="*/ 4401705 w 10023471"/>
                <a:gd name="connsiteY1677" fmla="*/ 4435582 h 5531023"/>
                <a:gd name="connsiteX1678" fmla="*/ 4394940 w 10023471"/>
                <a:gd name="connsiteY1678" fmla="*/ 4439612 h 5531023"/>
                <a:gd name="connsiteX1679" fmla="*/ 4391488 w 10023471"/>
                <a:gd name="connsiteY1679" fmla="*/ 4428339 h 5531023"/>
                <a:gd name="connsiteX1680" fmla="*/ 4385178 w 10023471"/>
                <a:gd name="connsiteY1680" fmla="*/ 4424835 h 5531023"/>
                <a:gd name="connsiteX1681" fmla="*/ 7307490 w 10023471"/>
                <a:gd name="connsiteY1681" fmla="*/ 4418907 h 5531023"/>
                <a:gd name="connsiteX1682" fmla="*/ 7323699 w 10023471"/>
                <a:gd name="connsiteY1682" fmla="*/ 4444606 h 5531023"/>
                <a:gd name="connsiteX1683" fmla="*/ 7307490 w 10023471"/>
                <a:gd name="connsiteY1683" fmla="*/ 4418907 h 5531023"/>
                <a:gd name="connsiteX1684" fmla="*/ 5398691 w 10023471"/>
                <a:gd name="connsiteY1684" fmla="*/ 4417655 h 5531023"/>
                <a:gd name="connsiteX1685" fmla="*/ 5391502 w 10023471"/>
                <a:gd name="connsiteY1685" fmla="*/ 4421856 h 5531023"/>
                <a:gd name="connsiteX1686" fmla="*/ 5402171 w 10023471"/>
                <a:gd name="connsiteY1686" fmla="*/ 4423112 h 5531023"/>
                <a:gd name="connsiteX1687" fmla="*/ 5398691 w 10023471"/>
                <a:gd name="connsiteY1687" fmla="*/ 4417655 h 5531023"/>
                <a:gd name="connsiteX1688" fmla="*/ 3537526 w 10023471"/>
                <a:gd name="connsiteY1688" fmla="*/ 4412890 h 5531023"/>
                <a:gd name="connsiteX1689" fmla="*/ 3528991 w 10023471"/>
                <a:gd name="connsiteY1689" fmla="*/ 4413563 h 5531023"/>
                <a:gd name="connsiteX1690" fmla="*/ 3517141 w 10023471"/>
                <a:gd name="connsiteY1690" fmla="*/ 4424281 h 5531023"/>
                <a:gd name="connsiteX1691" fmla="*/ 3523680 w 10023471"/>
                <a:gd name="connsiteY1691" fmla="*/ 4430151 h 5531023"/>
                <a:gd name="connsiteX1692" fmla="*/ 3534757 w 10023471"/>
                <a:gd name="connsiteY1692" fmla="*/ 4426296 h 5531023"/>
                <a:gd name="connsiteX1693" fmla="*/ 3537526 w 10023471"/>
                <a:gd name="connsiteY1693" fmla="*/ 4412890 h 5531023"/>
                <a:gd name="connsiteX1694" fmla="*/ 4151917 w 10023471"/>
                <a:gd name="connsiteY1694" fmla="*/ 4409211 h 5531023"/>
                <a:gd name="connsiteX1695" fmla="*/ 4132532 w 10023471"/>
                <a:gd name="connsiteY1695" fmla="*/ 4414818 h 5531023"/>
                <a:gd name="connsiteX1696" fmla="*/ 4138705 w 10023471"/>
                <a:gd name="connsiteY1696" fmla="*/ 4420776 h 5531023"/>
                <a:gd name="connsiteX1697" fmla="*/ 4157910 w 10023471"/>
                <a:gd name="connsiteY1697" fmla="*/ 4415052 h 5531023"/>
                <a:gd name="connsiteX1698" fmla="*/ 4151917 w 10023471"/>
                <a:gd name="connsiteY1698" fmla="*/ 4409211 h 5531023"/>
                <a:gd name="connsiteX1699" fmla="*/ 7705869 w 10023471"/>
                <a:gd name="connsiteY1699" fmla="*/ 4408860 h 5531023"/>
                <a:gd name="connsiteX1700" fmla="*/ 7704418 w 10023471"/>
                <a:gd name="connsiteY1700" fmla="*/ 4419841 h 5531023"/>
                <a:gd name="connsiteX1701" fmla="*/ 7711682 w 10023471"/>
                <a:gd name="connsiteY1701" fmla="*/ 4420454 h 5531023"/>
                <a:gd name="connsiteX1702" fmla="*/ 7711682 w 10023471"/>
                <a:gd name="connsiteY1702" fmla="*/ 4408978 h 5531023"/>
                <a:gd name="connsiteX1703" fmla="*/ 7705869 w 10023471"/>
                <a:gd name="connsiteY1703" fmla="*/ 4408860 h 5531023"/>
                <a:gd name="connsiteX1704" fmla="*/ 7934093 w 10023471"/>
                <a:gd name="connsiteY1704" fmla="*/ 4408101 h 5531023"/>
                <a:gd name="connsiteX1705" fmla="*/ 7933910 w 10023471"/>
                <a:gd name="connsiteY1705" fmla="*/ 4409883 h 5531023"/>
                <a:gd name="connsiteX1706" fmla="*/ 7936227 w 10023471"/>
                <a:gd name="connsiteY1706" fmla="*/ 4410292 h 5531023"/>
                <a:gd name="connsiteX1707" fmla="*/ 7937861 w 10023471"/>
                <a:gd name="connsiteY1707" fmla="*/ 4408949 h 5531023"/>
                <a:gd name="connsiteX1708" fmla="*/ 7934093 w 10023471"/>
                <a:gd name="connsiteY1708" fmla="*/ 4408101 h 5531023"/>
                <a:gd name="connsiteX1709" fmla="*/ 6370130 w 10023471"/>
                <a:gd name="connsiteY1709" fmla="*/ 4407722 h 5531023"/>
                <a:gd name="connsiteX1710" fmla="*/ 6370130 w 10023471"/>
                <a:gd name="connsiteY1710" fmla="*/ 4412628 h 5531023"/>
                <a:gd name="connsiteX1711" fmla="*/ 6372174 w 10023471"/>
                <a:gd name="connsiteY1711" fmla="*/ 4412628 h 5531023"/>
                <a:gd name="connsiteX1712" fmla="*/ 6372174 w 10023471"/>
                <a:gd name="connsiteY1712" fmla="*/ 4407722 h 5531023"/>
                <a:gd name="connsiteX1713" fmla="*/ 6346567 w 10023471"/>
                <a:gd name="connsiteY1713" fmla="*/ 4400625 h 5531023"/>
                <a:gd name="connsiteX1714" fmla="*/ 6335899 w 10023471"/>
                <a:gd name="connsiteY1714" fmla="*/ 4407664 h 5531023"/>
                <a:gd name="connsiteX1715" fmla="*/ 6348065 w 10023471"/>
                <a:gd name="connsiteY1715" fmla="*/ 4410905 h 5531023"/>
                <a:gd name="connsiteX1716" fmla="*/ 6346567 w 10023471"/>
                <a:gd name="connsiteY1716" fmla="*/ 4400625 h 5531023"/>
                <a:gd name="connsiteX1717" fmla="*/ 4015954 w 10023471"/>
                <a:gd name="connsiteY1717" fmla="*/ 4399155 h 5531023"/>
                <a:gd name="connsiteX1718" fmla="*/ 4004141 w 10023471"/>
                <a:gd name="connsiteY1718" fmla="*/ 4406904 h 5531023"/>
                <a:gd name="connsiteX1719" fmla="*/ 4009545 w 10023471"/>
                <a:gd name="connsiteY1719" fmla="*/ 4411898 h 5531023"/>
                <a:gd name="connsiteX1720" fmla="*/ 4015954 w 10023471"/>
                <a:gd name="connsiteY1720" fmla="*/ 4399155 h 5531023"/>
                <a:gd name="connsiteX1721" fmla="*/ 2894671 w 10023471"/>
                <a:gd name="connsiteY1721" fmla="*/ 4397150 h 5531023"/>
                <a:gd name="connsiteX1722" fmla="*/ 2863528 w 10023471"/>
                <a:gd name="connsiteY1722" fmla="*/ 4400421 h 5531023"/>
                <a:gd name="connsiteX1723" fmla="*/ 2851134 w 10023471"/>
                <a:gd name="connsiteY1723" fmla="*/ 4409328 h 5531023"/>
                <a:gd name="connsiteX1724" fmla="*/ 2861939 w 10023471"/>
                <a:gd name="connsiteY1724" fmla="*/ 4426908 h 5531023"/>
                <a:gd name="connsiteX1725" fmla="*/ 2897485 w 10023471"/>
                <a:gd name="connsiteY1725" fmla="*/ 4431085 h 5531023"/>
                <a:gd name="connsiteX1726" fmla="*/ 2906067 w 10023471"/>
                <a:gd name="connsiteY1726" fmla="*/ 4426675 h 5531023"/>
                <a:gd name="connsiteX1727" fmla="*/ 2906475 w 10023471"/>
                <a:gd name="connsiteY1727" fmla="*/ 4411227 h 5531023"/>
                <a:gd name="connsiteX1728" fmla="*/ 2894671 w 10023471"/>
                <a:gd name="connsiteY1728" fmla="*/ 4397150 h 5531023"/>
                <a:gd name="connsiteX1729" fmla="*/ 4978820 w 10023471"/>
                <a:gd name="connsiteY1729" fmla="*/ 4396770 h 5531023"/>
                <a:gd name="connsiteX1730" fmla="*/ 4975370 w 10023471"/>
                <a:gd name="connsiteY1730" fmla="*/ 4412190 h 5531023"/>
                <a:gd name="connsiteX1731" fmla="*/ 4996754 w 10023471"/>
                <a:gd name="connsiteY1731" fmla="*/ 4414702 h 5531023"/>
                <a:gd name="connsiteX1732" fmla="*/ 5000340 w 10023471"/>
                <a:gd name="connsiteY1732" fmla="*/ 4399282 h 5531023"/>
                <a:gd name="connsiteX1733" fmla="*/ 7848378 w 10023471"/>
                <a:gd name="connsiteY1733" fmla="*/ 4396507 h 5531023"/>
                <a:gd name="connsiteX1734" fmla="*/ 7836983 w 10023471"/>
                <a:gd name="connsiteY1734" fmla="*/ 4420133 h 5531023"/>
                <a:gd name="connsiteX1735" fmla="*/ 7840887 w 10023471"/>
                <a:gd name="connsiteY1735" fmla="*/ 4427551 h 5531023"/>
                <a:gd name="connsiteX1736" fmla="*/ 7847380 w 10023471"/>
                <a:gd name="connsiteY1736" fmla="*/ 4420922 h 5531023"/>
                <a:gd name="connsiteX1737" fmla="*/ 7852646 w 10023471"/>
                <a:gd name="connsiteY1737" fmla="*/ 4396946 h 5531023"/>
                <a:gd name="connsiteX1738" fmla="*/ 7848378 w 10023471"/>
                <a:gd name="connsiteY1738" fmla="*/ 4396507 h 5531023"/>
                <a:gd name="connsiteX1739" fmla="*/ 8586254 w 10023471"/>
                <a:gd name="connsiteY1739" fmla="*/ 4394989 h 5531023"/>
                <a:gd name="connsiteX1740" fmla="*/ 8585483 w 10023471"/>
                <a:gd name="connsiteY1740" fmla="*/ 4398026 h 5531023"/>
                <a:gd name="connsiteX1741" fmla="*/ 8578038 w 10023471"/>
                <a:gd name="connsiteY1741" fmla="*/ 4396887 h 5531023"/>
                <a:gd name="connsiteX1742" fmla="*/ 8572680 w 10023471"/>
                <a:gd name="connsiteY1742" fmla="*/ 4399340 h 5531023"/>
                <a:gd name="connsiteX1743" fmla="*/ 8575358 w 10023471"/>
                <a:gd name="connsiteY1743" fmla="*/ 4419433 h 5531023"/>
                <a:gd name="connsiteX1744" fmla="*/ 8586073 w 10023471"/>
                <a:gd name="connsiteY1744" fmla="*/ 4416950 h 5531023"/>
                <a:gd name="connsiteX1745" fmla="*/ 8591431 w 10023471"/>
                <a:gd name="connsiteY1745" fmla="*/ 4426967 h 5531023"/>
                <a:gd name="connsiteX1746" fmla="*/ 8561965 w 10023471"/>
                <a:gd name="connsiteY1746" fmla="*/ 4447030 h 5531023"/>
                <a:gd name="connsiteX1747" fmla="*/ 8556563 w 10023471"/>
                <a:gd name="connsiteY1747" fmla="*/ 4434472 h 5531023"/>
                <a:gd name="connsiteX1748" fmla="*/ 8548619 w 10023471"/>
                <a:gd name="connsiteY1748" fmla="*/ 4447000 h 5531023"/>
                <a:gd name="connsiteX1749" fmla="*/ 8553930 w 10023471"/>
                <a:gd name="connsiteY1749" fmla="*/ 4459587 h 5531023"/>
                <a:gd name="connsiteX1750" fmla="*/ 8578038 w 10023471"/>
                <a:gd name="connsiteY1750" fmla="*/ 4449541 h 5531023"/>
                <a:gd name="connsiteX1751" fmla="*/ 8602100 w 10023471"/>
                <a:gd name="connsiteY1751" fmla="*/ 4444518 h 5531023"/>
                <a:gd name="connsiteX1752" fmla="*/ 8599467 w 10023471"/>
                <a:gd name="connsiteY1752" fmla="*/ 4419403 h 5531023"/>
                <a:gd name="connsiteX1753" fmla="*/ 8620895 w 10023471"/>
                <a:gd name="connsiteY1753" fmla="*/ 4416921 h 5531023"/>
                <a:gd name="connsiteX1754" fmla="*/ 8620895 w 10023471"/>
                <a:gd name="connsiteY1754" fmla="*/ 4406904 h 5531023"/>
                <a:gd name="connsiteX1755" fmla="*/ 8595879 w 10023471"/>
                <a:gd name="connsiteY1755" fmla="*/ 4400771 h 5531023"/>
                <a:gd name="connsiteX1756" fmla="*/ 8586254 w 10023471"/>
                <a:gd name="connsiteY1756" fmla="*/ 4394989 h 5531023"/>
                <a:gd name="connsiteX1757" fmla="*/ 7107007 w 10023471"/>
                <a:gd name="connsiteY1757" fmla="*/ 4394317 h 5531023"/>
                <a:gd name="connsiteX1758" fmla="*/ 7136517 w 10023471"/>
                <a:gd name="connsiteY1758" fmla="*/ 4436984 h 5531023"/>
                <a:gd name="connsiteX1759" fmla="*/ 7141828 w 10023471"/>
                <a:gd name="connsiteY1759" fmla="*/ 4454535 h 5531023"/>
                <a:gd name="connsiteX1760" fmla="*/ 7155221 w 10023471"/>
                <a:gd name="connsiteY1760" fmla="*/ 4444518 h 5531023"/>
                <a:gd name="connsiteX1761" fmla="*/ 7128435 w 10023471"/>
                <a:gd name="connsiteY1761" fmla="*/ 4409387 h 5531023"/>
                <a:gd name="connsiteX1762" fmla="*/ 7107007 w 10023471"/>
                <a:gd name="connsiteY1762" fmla="*/ 4394317 h 5531023"/>
                <a:gd name="connsiteX1763" fmla="*/ 2020007 w 10023471"/>
                <a:gd name="connsiteY1763" fmla="*/ 4387425 h 5531023"/>
                <a:gd name="connsiteX1764" fmla="*/ 2012017 w 10023471"/>
                <a:gd name="connsiteY1764" fmla="*/ 4388681 h 5531023"/>
                <a:gd name="connsiteX1765" fmla="*/ 2003437 w 10023471"/>
                <a:gd name="connsiteY1765" fmla="*/ 4398289 h 5531023"/>
                <a:gd name="connsiteX1766" fmla="*/ 2006251 w 10023471"/>
                <a:gd name="connsiteY1766" fmla="*/ 4411197 h 5531023"/>
                <a:gd name="connsiteX1767" fmla="*/ 2020460 w 10023471"/>
                <a:gd name="connsiteY1767" fmla="*/ 4400363 h 5531023"/>
                <a:gd name="connsiteX1768" fmla="*/ 2024003 w 10023471"/>
                <a:gd name="connsiteY1768" fmla="*/ 4392274 h 5531023"/>
                <a:gd name="connsiteX1769" fmla="*/ 2020007 w 10023471"/>
                <a:gd name="connsiteY1769" fmla="*/ 4387425 h 5531023"/>
                <a:gd name="connsiteX1770" fmla="*/ 7352027 w 10023471"/>
                <a:gd name="connsiteY1770" fmla="*/ 4387314 h 5531023"/>
                <a:gd name="connsiteX1771" fmla="*/ 7346761 w 10023471"/>
                <a:gd name="connsiteY1771" fmla="*/ 4391776 h 5531023"/>
                <a:gd name="connsiteX1772" fmla="*/ 7355660 w 10023471"/>
                <a:gd name="connsiteY1772" fmla="*/ 4400800 h 5531023"/>
                <a:gd name="connsiteX1773" fmla="*/ 7352027 w 10023471"/>
                <a:gd name="connsiteY1773" fmla="*/ 4387314 h 5531023"/>
                <a:gd name="connsiteX1774" fmla="*/ 5214443 w 10023471"/>
                <a:gd name="connsiteY1774" fmla="*/ 4385118 h 5531023"/>
                <a:gd name="connsiteX1775" fmla="*/ 5188566 w 10023471"/>
                <a:gd name="connsiteY1775" fmla="*/ 4402553 h 5531023"/>
                <a:gd name="connsiteX1776" fmla="*/ 5195284 w 10023471"/>
                <a:gd name="connsiteY1776" fmla="*/ 4408978 h 5531023"/>
                <a:gd name="connsiteX1777" fmla="*/ 5222026 w 10023471"/>
                <a:gd name="connsiteY1777" fmla="*/ 4390901 h 5531023"/>
                <a:gd name="connsiteX1778" fmla="*/ 5214443 w 10023471"/>
                <a:gd name="connsiteY1778" fmla="*/ 4385118 h 5531023"/>
                <a:gd name="connsiteX1779" fmla="*/ 5141726 w 10023471"/>
                <a:gd name="connsiteY1779" fmla="*/ 4380172 h 5531023"/>
                <a:gd name="connsiteX1780" fmla="*/ 5135948 w 10023471"/>
                <a:gd name="connsiteY1780" fmla="*/ 4383630 h 5531023"/>
                <a:gd name="connsiteX1781" fmla="*/ 5128185 w 10023471"/>
                <a:gd name="connsiteY1781" fmla="*/ 4392652 h 5531023"/>
                <a:gd name="connsiteX1782" fmla="*/ 5126822 w 10023471"/>
                <a:gd name="connsiteY1782" fmla="*/ 4391806 h 5531023"/>
                <a:gd name="connsiteX1783" fmla="*/ 5113612 w 10023471"/>
                <a:gd name="connsiteY1783" fmla="*/ 4404159 h 5531023"/>
                <a:gd name="connsiteX1784" fmla="*/ 5094952 w 10023471"/>
                <a:gd name="connsiteY1784" fmla="*/ 4418468 h 5531023"/>
                <a:gd name="connsiteX1785" fmla="*/ 5141726 w 10023471"/>
                <a:gd name="connsiteY1785" fmla="*/ 4380172 h 5531023"/>
                <a:gd name="connsiteX1786" fmla="*/ 5341465 w 10023471"/>
                <a:gd name="connsiteY1786" fmla="*/ 4379161 h 5531023"/>
                <a:gd name="connsiteX1787" fmla="*/ 5334206 w 10023471"/>
                <a:gd name="connsiteY1787" fmla="*/ 4383366 h 5531023"/>
                <a:gd name="connsiteX1788" fmla="*/ 5344877 w 10023471"/>
                <a:gd name="connsiteY1788" fmla="*/ 4384592 h 5531023"/>
                <a:gd name="connsiteX1789" fmla="*/ 5341465 w 10023471"/>
                <a:gd name="connsiteY1789" fmla="*/ 4379161 h 5531023"/>
                <a:gd name="connsiteX1790" fmla="*/ 7987982 w 10023471"/>
                <a:gd name="connsiteY1790" fmla="*/ 4378402 h 5531023"/>
                <a:gd name="connsiteX1791" fmla="*/ 7985440 w 10023471"/>
                <a:gd name="connsiteY1791" fmla="*/ 4379978 h 5531023"/>
                <a:gd name="connsiteX1792" fmla="*/ 7990388 w 10023471"/>
                <a:gd name="connsiteY1792" fmla="*/ 4383833 h 5531023"/>
                <a:gd name="connsiteX1793" fmla="*/ 7993068 w 10023471"/>
                <a:gd name="connsiteY1793" fmla="*/ 4382140 h 5531023"/>
                <a:gd name="connsiteX1794" fmla="*/ 7987982 w 10023471"/>
                <a:gd name="connsiteY1794" fmla="*/ 4378402 h 5531023"/>
                <a:gd name="connsiteX1795" fmla="*/ 7264498 w 10023471"/>
                <a:gd name="connsiteY1795" fmla="*/ 4375423 h 5531023"/>
                <a:gd name="connsiteX1796" fmla="*/ 7261047 w 10023471"/>
                <a:gd name="connsiteY1796" fmla="*/ 4387017 h 5531023"/>
                <a:gd name="connsiteX1797" fmla="*/ 7264498 w 10023471"/>
                <a:gd name="connsiteY1797" fmla="*/ 4375423 h 5531023"/>
                <a:gd name="connsiteX1798" fmla="*/ 7698561 w 10023471"/>
                <a:gd name="connsiteY1798" fmla="*/ 4374254 h 5531023"/>
                <a:gd name="connsiteX1799" fmla="*/ 7692023 w 10023471"/>
                <a:gd name="connsiteY1799" fmla="*/ 4380037 h 5531023"/>
                <a:gd name="connsiteX1800" fmla="*/ 7695020 w 10023471"/>
                <a:gd name="connsiteY1800" fmla="*/ 4382168 h 5531023"/>
                <a:gd name="connsiteX1801" fmla="*/ 7702919 w 10023471"/>
                <a:gd name="connsiteY1801" fmla="*/ 4377292 h 5531023"/>
                <a:gd name="connsiteX1802" fmla="*/ 7698561 w 10023471"/>
                <a:gd name="connsiteY1802" fmla="*/ 4374254 h 5531023"/>
                <a:gd name="connsiteX1803" fmla="*/ 6163426 w 10023471"/>
                <a:gd name="connsiteY1803" fmla="*/ 4372766 h 5531023"/>
                <a:gd name="connsiteX1804" fmla="*/ 6153212 w 10023471"/>
                <a:gd name="connsiteY1804" fmla="*/ 4380738 h 5531023"/>
                <a:gd name="connsiteX1805" fmla="*/ 6167241 w 10023471"/>
                <a:gd name="connsiteY1805" fmla="*/ 4397617 h 5531023"/>
                <a:gd name="connsiteX1806" fmla="*/ 6181994 w 10023471"/>
                <a:gd name="connsiteY1806" fmla="*/ 4389177 h 5531023"/>
                <a:gd name="connsiteX1807" fmla="*/ 6163426 w 10023471"/>
                <a:gd name="connsiteY1807" fmla="*/ 4372766 h 5531023"/>
                <a:gd name="connsiteX1808" fmla="*/ 2731144 w 10023471"/>
                <a:gd name="connsiteY1808" fmla="*/ 4371481 h 5531023"/>
                <a:gd name="connsiteX1809" fmla="*/ 2729327 w 10023471"/>
                <a:gd name="connsiteY1809" fmla="*/ 4372182 h 5531023"/>
                <a:gd name="connsiteX1810" fmla="*/ 2730145 w 10023471"/>
                <a:gd name="connsiteY1810" fmla="*/ 4373817 h 5531023"/>
                <a:gd name="connsiteX1811" fmla="*/ 2732051 w 10023471"/>
                <a:gd name="connsiteY1811" fmla="*/ 4373116 h 5531023"/>
                <a:gd name="connsiteX1812" fmla="*/ 2731144 w 10023471"/>
                <a:gd name="connsiteY1812" fmla="*/ 4371481 h 5531023"/>
                <a:gd name="connsiteX1813" fmla="*/ 6737683 w 10023471"/>
                <a:gd name="connsiteY1813" fmla="*/ 4371451 h 5531023"/>
                <a:gd name="connsiteX1814" fmla="*/ 6726833 w 10023471"/>
                <a:gd name="connsiteY1814" fmla="*/ 4377906 h 5531023"/>
                <a:gd name="connsiteX1815" fmla="*/ 6734869 w 10023471"/>
                <a:gd name="connsiteY1815" fmla="*/ 4385702 h 5531023"/>
                <a:gd name="connsiteX1816" fmla="*/ 6761881 w 10023471"/>
                <a:gd name="connsiteY1816" fmla="*/ 4384388 h 5531023"/>
                <a:gd name="connsiteX1817" fmla="*/ 6737683 w 10023471"/>
                <a:gd name="connsiteY1817" fmla="*/ 4371451 h 5531023"/>
                <a:gd name="connsiteX1818" fmla="*/ 5084101 w 10023471"/>
                <a:gd name="connsiteY1818" fmla="*/ 4369553 h 5531023"/>
                <a:gd name="connsiteX1819" fmla="*/ 5038067 w 10023471"/>
                <a:gd name="connsiteY1819" fmla="*/ 4475123 h 5531023"/>
                <a:gd name="connsiteX1820" fmla="*/ 5039656 w 10023471"/>
                <a:gd name="connsiteY1820" fmla="*/ 4419871 h 5531023"/>
                <a:gd name="connsiteX1821" fmla="*/ 5084101 w 10023471"/>
                <a:gd name="connsiteY1821" fmla="*/ 4369553 h 5531023"/>
                <a:gd name="connsiteX1822" fmla="*/ 2416389 w 10023471"/>
                <a:gd name="connsiteY1822" fmla="*/ 4369319 h 5531023"/>
                <a:gd name="connsiteX1823" fmla="*/ 2401634 w 10023471"/>
                <a:gd name="connsiteY1823" fmla="*/ 4372912 h 5531023"/>
                <a:gd name="connsiteX1824" fmla="*/ 2399320 w 10023471"/>
                <a:gd name="connsiteY1824" fmla="*/ 4378313 h 5531023"/>
                <a:gd name="connsiteX1825" fmla="*/ 2403768 w 10023471"/>
                <a:gd name="connsiteY1825" fmla="*/ 4388769 h 5531023"/>
                <a:gd name="connsiteX1826" fmla="*/ 2420748 w 10023471"/>
                <a:gd name="connsiteY1826" fmla="*/ 4381235 h 5531023"/>
                <a:gd name="connsiteX1827" fmla="*/ 2423789 w 10023471"/>
                <a:gd name="connsiteY1827" fmla="*/ 4374956 h 5531023"/>
                <a:gd name="connsiteX1828" fmla="*/ 2416389 w 10023471"/>
                <a:gd name="connsiteY1828" fmla="*/ 4369319 h 5531023"/>
                <a:gd name="connsiteX1829" fmla="*/ 5108299 w 10023471"/>
                <a:gd name="connsiteY1829" fmla="*/ 4364880 h 5531023"/>
                <a:gd name="connsiteX1830" fmla="*/ 5098402 w 10023471"/>
                <a:gd name="connsiteY1830" fmla="*/ 4368677 h 5531023"/>
                <a:gd name="connsiteX1831" fmla="*/ 5113793 w 10023471"/>
                <a:gd name="connsiteY1831" fmla="*/ 4377613 h 5531023"/>
                <a:gd name="connsiteX1832" fmla="*/ 5122464 w 10023471"/>
                <a:gd name="connsiteY1832" fmla="*/ 4373496 h 5531023"/>
                <a:gd name="connsiteX1833" fmla="*/ 5108299 w 10023471"/>
                <a:gd name="connsiteY1833" fmla="*/ 4364880 h 5531023"/>
                <a:gd name="connsiteX1834" fmla="*/ 7771698 w 10023471"/>
                <a:gd name="connsiteY1834" fmla="*/ 4362865 h 5531023"/>
                <a:gd name="connsiteX1835" fmla="*/ 7759215 w 10023471"/>
                <a:gd name="connsiteY1835" fmla="*/ 4369319 h 5531023"/>
                <a:gd name="connsiteX1836" fmla="*/ 7771698 w 10023471"/>
                <a:gd name="connsiteY1836" fmla="*/ 4362865 h 5531023"/>
                <a:gd name="connsiteX1837" fmla="*/ 7922289 w 10023471"/>
                <a:gd name="connsiteY1837" fmla="*/ 4359653 h 5531023"/>
                <a:gd name="connsiteX1838" fmla="*/ 7915614 w 10023471"/>
                <a:gd name="connsiteY1838" fmla="*/ 4360500 h 5531023"/>
                <a:gd name="connsiteX1839" fmla="*/ 7919747 w 10023471"/>
                <a:gd name="connsiteY1839" fmla="*/ 4372414 h 5531023"/>
                <a:gd name="connsiteX1840" fmla="*/ 7924695 w 10023471"/>
                <a:gd name="connsiteY1840" fmla="*/ 4371772 h 5531023"/>
                <a:gd name="connsiteX1841" fmla="*/ 7922289 w 10023471"/>
                <a:gd name="connsiteY1841" fmla="*/ 4359653 h 5531023"/>
                <a:gd name="connsiteX1842" fmla="*/ 4932332 w 10023471"/>
                <a:gd name="connsiteY1842" fmla="*/ 4359565 h 5531023"/>
                <a:gd name="connsiteX1843" fmla="*/ 4919847 w 10023471"/>
                <a:gd name="connsiteY1843" fmla="*/ 4365990 h 5531023"/>
                <a:gd name="connsiteX1844" fmla="*/ 4932332 w 10023471"/>
                <a:gd name="connsiteY1844" fmla="*/ 4359565 h 5531023"/>
                <a:gd name="connsiteX1845" fmla="*/ 5747296 w 10023471"/>
                <a:gd name="connsiteY1845" fmla="*/ 4359390 h 5531023"/>
                <a:gd name="connsiteX1846" fmla="*/ 5741530 w 10023471"/>
                <a:gd name="connsiteY1846" fmla="*/ 4362252 h 5531023"/>
                <a:gd name="connsiteX1847" fmla="*/ 5750565 w 10023471"/>
                <a:gd name="connsiteY1847" fmla="*/ 4376883 h 5531023"/>
                <a:gd name="connsiteX1848" fmla="*/ 5760961 w 10023471"/>
                <a:gd name="connsiteY1848" fmla="*/ 4373524 h 5531023"/>
                <a:gd name="connsiteX1849" fmla="*/ 5747296 w 10023471"/>
                <a:gd name="connsiteY1849" fmla="*/ 4359390 h 5531023"/>
                <a:gd name="connsiteX1850" fmla="*/ 8636966 w 10023471"/>
                <a:gd name="connsiteY1850" fmla="*/ 4359185 h 5531023"/>
                <a:gd name="connsiteX1851" fmla="*/ 8626251 w 10023471"/>
                <a:gd name="connsiteY1851" fmla="*/ 4374226 h 5531023"/>
                <a:gd name="connsiteX1852" fmla="*/ 8639644 w 10023471"/>
                <a:gd name="connsiteY1852" fmla="*/ 4376737 h 5531023"/>
                <a:gd name="connsiteX1853" fmla="*/ 8636966 w 10023471"/>
                <a:gd name="connsiteY1853" fmla="*/ 4359185 h 5531023"/>
                <a:gd name="connsiteX1854" fmla="*/ 7256280 w 10023471"/>
                <a:gd name="connsiteY1854" fmla="*/ 4358894 h 5531023"/>
                <a:gd name="connsiteX1855" fmla="*/ 7258051 w 10023471"/>
                <a:gd name="connsiteY1855" fmla="*/ 4360909 h 5531023"/>
                <a:gd name="connsiteX1856" fmla="*/ 7258958 w 10023471"/>
                <a:gd name="connsiteY1856" fmla="*/ 4359478 h 5531023"/>
                <a:gd name="connsiteX1857" fmla="*/ 7256280 w 10023471"/>
                <a:gd name="connsiteY1857" fmla="*/ 4358894 h 5531023"/>
                <a:gd name="connsiteX1858" fmla="*/ 6919143 w 10023471"/>
                <a:gd name="connsiteY1858" fmla="*/ 4357580 h 5531023"/>
                <a:gd name="connsiteX1859" fmla="*/ 6915513 w 10023471"/>
                <a:gd name="connsiteY1859" fmla="*/ 4366515 h 5531023"/>
                <a:gd name="connsiteX1860" fmla="*/ 6945749 w 10023471"/>
                <a:gd name="connsiteY1860" fmla="*/ 4373524 h 5531023"/>
                <a:gd name="connsiteX1861" fmla="*/ 6936168 w 10023471"/>
                <a:gd name="connsiteY1861" fmla="*/ 4361172 h 5531023"/>
                <a:gd name="connsiteX1862" fmla="*/ 6935943 w 10023471"/>
                <a:gd name="connsiteY1862" fmla="*/ 4358981 h 5531023"/>
                <a:gd name="connsiteX1863" fmla="*/ 6932083 w 10023471"/>
                <a:gd name="connsiteY1863" fmla="*/ 4358309 h 5531023"/>
                <a:gd name="connsiteX1864" fmla="*/ 6919143 w 10023471"/>
                <a:gd name="connsiteY1864" fmla="*/ 4357580 h 5531023"/>
                <a:gd name="connsiteX1865" fmla="*/ 3605535 w 10023471"/>
                <a:gd name="connsiteY1865" fmla="*/ 4355476 h 5531023"/>
                <a:gd name="connsiteX1866" fmla="*/ 3591280 w 10023471"/>
                <a:gd name="connsiteY1866" fmla="*/ 4360997 h 5531023"/>
                <a:gd name="connsiteX1867" fmla="*/ 3598907 w 10023471"/>
                <a:gd name="connsiteY1867" fmla="*/ 4366779 h 5531023"/>
                <a:gd name="connsiteX1868" fmla="*/ 3616295 w 10023471"/>
                <a:gd name="connsiteY1868" fmla="*/ 4362749 h 5531023"/>
                <a:gd name="connsiteX1869" fmla="*/ 3605535 w 10023471"/>
                <a:gd name="connsiteY1869" fmla="*/ 4355476 h 5531023"/>
                <a:gd name="connsiteX1870" fmla="*/ 3836573 w 10023471"/>
                <a:gd name="connsiteY1870" fmla="*/ 4352965 h 5531023"/>
                <a:gd name="connsiteX1871" fmla="*/ 3827356 w 10023471"/>
                <a:gd name="connsiteY1871" fmla="*/ 4356616 h 5531023"/>
                <a:gd name="connsiteX1872" fmla="*/ 3829717 w 10023471"/>
                <a:gd name="connsiteY1872" fmla="*/ 4370108 h 5531023"/>
                <a:gd name="connsiteX1873" fmla="*/ 3839070 w 10023471"/>
                <a:gd name="connsiteY1873" fmla="*/ 4366808 h 5531023"/>
                <a:gd name="connsiteX1874" fmla="*/ 3836573 w 10023471"/>
                <a:gd name="connsiteY1874" fmla="*/ 4352965 h 5531023"/>
                <a:gd name="connsiteX1875" fmla="*/ 7518826 w 10023471"/>
                <a:gd name="connsiteY1875" fmla="*/ 4350308 h 5531023"/>
                <a:gd name="connsiteX1876" fmla="*/ 7518826 w 10023471"/>
                <a:gd name="connsiteY1876" fmla="*/ 4358076 h 5531023"/>
                <a:gd name="connsiteX1877" fmla="*/ 7532672 w 10023471"/>
                <a:gd name="connsiteY1877" fmla="*/ 4358076 h 5531023"/>
                <a:gd name="connsiteX1878" fmla="*/ 7518826 w 10023471"/>
                <a:gd name="connsiteY1878" fmla="*/ 4350308 h 5531023"/>
                <a:gd name="connsiteX1879" fmla="*/ 8059396 w 10023471"/>
                <a:gd name="connsiteY1879" fmla="*/ 4349285 h 5531023"/>
                <a:gd name="connsiteX1880" fmla="*/ 8049952 w 10023471"/>
                <a:gd name="connsiteY1880" fmla="*/ 4356645 h 5531023"/>
                <a:gd name="connsiteX1881" fmla="*/ 8058034 w 10023471"/>
                <a:gd name="connsiteY1881" fmla="*/ 4361668 h 5531023"/>
                <a:gd name="connsiteX1882" fmla="*/ 8066977 w 10023471"/>
                <a:gd name="connsiteY1882" fmla="*/ 4356411 h 5531023"/>
                <a:gd name="connsiteX1883" fmla="*/ 8059396 w 10023471"/>
                <a:gd name="connsiteY1883" fmla="*/ 4349285 h 5531023"/>
                <a:gd name="connsiteX1884" fmla="*/ 7439032 w 10023471"/>
                <a:gd name="connsiteY1884" fmla="*/ 4347540 h 5531023"/>
                <a:gd name="connsiteX1885" fmla="*/ 7428797 w 10023471"/>
                <a:gd name="connsiteY1885" fmla="*/ 4369787 h 5531023"/>
                <a:gd name="connsiteX1886" fmla="*/ 7455448 w 10023471"/>
                <a:gd name="connsiteY1886" fmla="*/ 4349169 h 5531023"/>
                <a:gd name="connsiteX1887" fmla="*/ 7439032 w 10023471"/>
                <a:gd name="connsiteY1887" fmla="*/ 4347540 h 5531023"/>
                <a:gd name="connsiteX1888" fmla="*/ 5580181 w 10023471"/>
                <a:gd name="connsiteY1888" fmla="*/ 4347066 h 5531023"/>
                <a:gd name="connsiteX1889" fmla="*/ 5568331 w 10023471"/>
                <a:gd name="connsiteY1889" fmla="*/ 4359303 h 5531023"/>
                <a:gd name="connsiteX1890" fmla="*/ 5576413 w 10023471"/>
                <a:gd name="connsiteY1890" fmla="*/ 4365202 h 5531023"/>
                <a:gd name="connsiteX1891" fmla="*/ 5591530 w 10023471"/>
                <a:gd name="connsiteY1891" fmla="*/ 4352936 h 5531023"/>
                <a:gd name="connsiteX1892" fmla="*/ 5580181 w 10023471"/>
                <a:gd name="connsiteY1892" fmla="*/ 4347066 h 5531023"/>
                <a:gd name="connsiteX1893" fmla="*/ 1875819 w 10023471"/>
                <a:gd name="connsiteY1893" fmla="*/ 4346277 h 5531023"/>
                <a:gd name="connsiteX1894" fmla="*/ 1864696 w 10023471"/>
                <a:gd name="connsiteY1894" fmla="*/ 4353461 h 5531023"/>
                <a:gd name="connsiteX1895" fmla="*/ 1877454 w 10023471"/>
                <a:gd name="connsiteY1895" fmla="*/ 4362252 h 5531023"/>
                <a:gd name="connsiteX1896" fmla="*/ 1893752 w 10023471"/>
                <a:gd name="connsiteY1896" fmla="*/ 4356791 h 5531023"/>
                <a:gd name="connsiteX1897" fmla="*/ 1875819 w 10023471"/>
                <a:gd name="connsiteY1897" fmla="*/ 4346277 h 5531023"/>
                <a:gd name="connsiteX1898" fmla="*/ 6898488 w 10023471"/>
                <a:gd name="connsiteY1898" fmla="*/ 4345255 h 5531023"/>
                <a:gd name="connsiteX1899" fmla="*/ 6898624 w 10023471"/>
                <a:gd name="connsiteY1899" fmla="*/ 4346424 h 5531023"/>
                <a:gd name="connsiteX1900" fmla="*/ 6900575 w 10023471"/>
                <a:gd name="connsiteY1900" fmla="*/ 4345752 h 5531023"/>
                <a:gd name="connsiteX1901" fmla="*/ 3776100 w 10023471"/>
                <a:gd name="connsiteY1901" fmla="*/ 4345226 h 5531023"/>
                <a:gd name="connsiteX1902" fmla="*/ 3766431 w 10023471"/>
                <a:gd name="connsiteY1902" fmla="*/ 4350950 h 5531023"/>
                <a:gd name="connsiteX1903" fmla="*/ 3766477 w 10023471"/>
                <a:gd name="connsiteY1903" fmla="*/ 4359332 h 5531023"/>
                <a:gd name="connsiteX1904" fmla="*/ 3778597 w 10023471"/>
                <a:gd name="connsiteY1904" fmla="*/ 4373087 h 5531023"/>
                <a:gd name="connsiteX1905" fmla="*/ 3795803 w 10023471"/>
                <a:gd name="connsiteY1905" fmla="*/ 4358018 h 5531023"/>
                <a:gd name="connsiteX1906" fmla="*/ 3794942 w 10023471"/>
                <a:gd name="connsiteY1906" fmla="*/ 4352323 h 5531023"/>
                <a:gd name="connsiteX1907" fmla="*/ 3776100 w 10023471"/>
                <a:gd name="connsiteY1907" fmla="*/ 4345226 h 5531023"/>
                <a:gd name="connsiteX1908" fmla="*/ 2541102 w 10023471"/>
                <a:gd name="connsiteY1908" fmla="*/ 4345197 h 5531023"/>
                <a:gd name="connsiteX1909" fmla="*/ 2527118 w 10023471"/>
                <a:gd name="connsiteY1909" fmla="*/ 4352264 h 5531023"/>
                <a:gd name="connsiteX1910" fmla="*/ 2533066 w 10023471"/>
                <a:gd name="connsiteY1910" fmla="*/ 4355565 h 5531023"/>
                <a:gd name="connsiteX1911" fmla="*/ 2544007 w 10023471"/>
                <a:gd name="connsiteY1911" fmla="*/ 4346979 h 5531023"/>
                <a:gd name="connsiteX1912" fmla="*/ 2541102 w 10023471"/>
                <a:gd name="connsiteY1912" fmla="*/ 4345197 h 5531023"/>
                <a:gd name="connsiteX1913" fmla="*/ 5001974 w 10023471"/>
                <a:gd name="connsiteY1913" fmla="*/ 4343941 h 5531023"/>
                <a:gd name="connsiteX1914" fmla="*/ 4980592 w 10023471"/>
                <a:gd name="connsiteY1914" fmla="*/ 4389002 h 5531023"/>
                <a:gd name="connsiteX1915" fmla="*/ 5001974 w 10023471"/>
                <a:gd name="connsiteY1915" fmla="*/ 4343941 h 5531023"/>
                <a:gd name="connsiteX1916" fmla="*/ 7876208 w 10023471"/>
                <a:gd name="connsiteY1916" fmla="*/ 4342686 h 5531023"/>
                <a:gd name="connsiteX1917" fmla="*/ 7871986 w 10023471"/>
                <a:gd name="connsiteY1917" fmla="*/ 4342774 h 5531023"/>
                <a:gd name="connsiteX1918" fmla="*/ 7872940 w 10023471"/>
                <a:gd name="connsiteY1918" fmla="*/ 4344262 h 5531023"/>
                <a:gd name="connsiteX1919" fmla="*/ 7875256 w 10023471"/>
                <a:gd name="connsiteY1919" fmla="*/ 4344205 h 5531023"/>
                <a:gd name="connsiteX1920" fmla="*/ 7876208 w 10023471"/>
                <a:gd name="connsiteY1920" fmla="*/ 4342686 h 5531023"/>
                <a:gd name="connsiteX1921" fmla="*/ 5081332 w 10023471"/>
                <a:gd name="connsiteY1921" fmla="*/ 4341605 h 5531023"/>
                <a:gd name="connsiteX1922" fmla="*/ 5089369 w 10023471"/>
                <a:gd name="connsiteY1922" fmla="*/ 4354193 h 5531023"/>
                <a:gd name="connsiteX1923" fmla="*/ 5081332 w 10023471"/>
                <a:gd name="connsiteY1923" fmla="*/ 4341605 h 5531023"/>
                <a:gd name="connsiteX1924" fmla="*/ 5100446 w 10023471"/>
                <a:gd name="connsiteY1924" fmla="*/ 4340408 h 5531023"/>
                <a:gd name="connsiteX1925" fmla="*/ 5091503 w 10023471"/>
                <a:gd name="connsiteY1925" fmla="*/ 4345490 h 5531023"/>
                <a:gd name="connsiteX1926" fmla="*/ 5097269 w 10023471"/>
                <a:gd name="connsiteY1926" fmla="*/ 4351739 h 5531023"/>
                <a:gd name="connsiteX1927" fmla="*/ 5105666 w 10023471"/>
                <a:gd name="connsiteY1927" fmla="*/ 4345956 h 5531023"/>
                <a:gd name="connsiteX1928" fmla="*/ 5100446 w 10023471"/>
                <a:gd name="connsiteY1928" fmla="*/ 4340408 h 5531023"/>
                <a:gd name="connsiteX1929" fmla="*/ 7842704 w 10023471"/>
                <a:gd name="connsiteY1929" fmla="*/ 4336816 h 5531023"/>
                <a:gd name="connsiteX1930" fmla="*/ 7825316 w 10023471"/>
                <a:gd name="connsiteY1930" fmla="*/ 4346482 h 5531023"/>
                <a:gd name="connsiteX1931" fmla="*/ 7842704 w 10023471"/>
                <a:gd name="connsiteY1931" fmla="*/ 4336816 h 5531023"/>
                <a:gd name="connsiteX1932" fmla="*/ 1826697 w 10023471"/>
                <a:gd name="connsiteY1932" fmla="*/ 4333721 h 5531023"/>
                <a:gd name="connsiteX1933" fmla="*/ 1818389 w 10023471"/>
                <a:gd name="connsiteY1933" fmla="*/ 4341751 h 5531023"/>
                <a:gd name="connsiteX1934" fmla="*/ 1823337 w 10023471"/>
                <a:gd name="connsiteY1934" fmla="*/ 4348848 h 5531023"/>
                <a:gd name="connsiteX1935" fmla="*/ 1835185 w 10023471"/>
                <a:gd name="connsiteY1935" fmla="*/ 4340700 h 5531023"/>
                <a:gd name="connsiteX1936" fmla="*/ 1826697 w 10023471"/>
                <a:gd name="connsiteY1936" fmla="*/ 4333721 h 5531023"/>
                <a:gd name="connsiteX1937" fmla="*/ 6849910 w 10023471"/>
                <a:gd name="connsiteY1937" fmla="*/ 4332961 h 5531023"/>
                <a:gd name="connsiteX1938" fmla="*/ 6854041 w 10023471"/>
                <a:gd name="connsiteY1938" fmla="*/ 4334597 h 5531023"/>
                <a:gd name="connsiteX1939" fmla="*/ 6855448 w 10023471"/>
                <a:gd name="connsiteY1939" fmla="*/ 4333224 h 5531023"/>
                <a:gd name="connsiteX1940" fmla="*/ 6849910 w 10023471"/>
                <a:gd name="connsiteY1940" fmla="*/ 4332961 h 5531023"/>
                <a:gd name="connsiteX1941" fmla="*/ 7074865 w 10023471"/>
                <a:gd name="connsiteY1941" fmla="*/ 4332318 h 5531023"/>
                <a:gd name="connsiteX1942" fmla="*/ 7061790 w 10023471"/>
                <a:gd name="connsiteY1942" fmla="*/ 4340817 h 5531023"/>
                <a:gd name="connsiteX1943" fmla="*/ 7079268 w 10023471"/>
                <a:gd name="connsiteY1943" fmla="*/ 4350425 h 5531023"/>
                <a:gd name="connsiteX1944" fmla="*/ 7089937 w 10023471"/>
                <a:gd name="connsiteY1944" fmla="*/ 4344000 h 5531023"/>
                <a:gd name="connsiteX1945" fmla="*/ 7074865 w 10023471"/>
                <a:gd name="connsiteY1945" fmla="*/ 4332318 h 5531023"/>
                <a:gd name="connsiteX1946" fmla="*/ 6588409 w 10023471"/>
                <a:gd name="connsiteY1946" fmla="*/ 4330653 h 5531023"/>
                <a:gd name="connsiteX1947" fmla="*/ 6558038 w 10023471"/>
                <a:gd name="connsiteY1947" fmla="*/ 4338247 h 5531023"/>
                <a:gd name="connsiteX1948" fmla="*/ 6561578 w 10023471"/>
                <a:gd name="connsiteY1948" fmla="*/ 4347184 h 5531023"/>
                <a:gd name="connsiteX1949" fmla="*/ 6588409 w 10023471"/>
                <a:gd name="connsiteY1949" fmla="*/ 4330653 h 5531023"/>
                <a:gd name="connsiteX1950" fmla="*/ 2612242 w 10023471"/>
                <a:gd name="connsiteY1950" fmla="*/ 4329866 h 5531023"/>
                <a:gd name="connsiteX1951" fmla="*/ 2612061 w 10023471"/>
                <a:gd name="connsiteY1951" fmla="*/ 4329895 h 5531023"/>
                <a:gd name="connsiteX1952" fmla="*/ 2583913 w 10023471"/>
                <a:gd name="connsiteY1952" fmla="*/ 4336232 h 5531023"/>
                <a:gd name="connsiteX1953" fmla="*/ 2612061 w 10023471"/>
                <a:gd name="connsiteY1953" fmla="*/ 4329895 h 5531023"/>
                <a:gd name="connsiteX1954" fmla="*/ 2612106 w 10023471"/>
                <a:gd name="connsiteY1954" fmla="*/ 4329895 h 5531023"/>
                <a:gd name="connsiteX1955" fmla="*/ 2626270 w 10023471"/>
                <a:gd name="connsiteY1955" fmla="*/ 4331384 h 5531023"/>
                <a:gd name="connsiteX1956" fmla="*/ 2626451 w 10023471"/>
                <a:gd name="connsiteY1956" fmla="*/ 4329866 h 5531023"/>
                <a:gd name="connsiteX1957" fmla="*/ 2612333 w 10023471"/>
                <a:gd name="connsiteY1957" fmla="*/ 4329866 h 5531023"/>
                <a:gd name="connsiteX1958" fmla="*/ 2612151 w 10023471"/>
                <a:gd name="connsiteY1958" fmla="*/ 4329895 h 5531023"/>
                <a:gd name="connsiteX1959" fmla="*/ 2612242 w 10023471"/>
                <a:gd name="connsiteY1959" fmla="*/ 4329866 h 5531023"/>
                <a:gd name="connsiteX1960" fmla="*/ 7466298 w 10023471"/>
                <a:gd name="connsiteY1960" fmla="*/ 4329577 h 5531023"/>
                <a:gd name="connsiteX1961" fmla="*/ 7459035 w 10023471"/>
                <a:gd name="connsiteY1961" fmla="*/ 4333750 h 5531023"/>
                <a:gd name="connsiteX1962" fmla="*/ 7469748 w 10023471"/>
                <a:gd name="connsiteY1962" fmla="*/ 4334976 h 5531023"/>
                <a:gd name="connsiteX1963" fmla="*/ 7466298 w 10023471"/>
                <a:gd name="connsiteY1963" fmla="*/ 4329577 h 5531023"/>
                <a:gd name="connsiteX1964" fmla="*/ 7951481 w 10023471"/>
                <a:gd name="connsiteY1964" fmla="*/ 4328347 h 5531023"/>
                <a:gd name="connsiteX1965" fmla="*/ 7929507 w 10023471"/>
                <a:gd name="connsiteY1965" fmla="*/ 4330946 h 5531023"/>
                <a:gd name="connsiteX1966" fmla="*/ 7929462 w 10023471"/>
                <a:gd name="connsiteY1966" fmla="*/ 4334187 h 5531023"/>
                <a:gd name="connsiteX1967" fmla="*/ 7942764 w 10023471"/>
                <a:gd name="connsiteY1967" fmla="*/ 4335326 h 5531023"/>
                <a:gd name="connsiteX1968" fmla="*/ 7953297 w 10023471"/>
                <a:gd name="connsiteY1968" fmla="*/ 4331822 h 5531023"/>
                <a:gd name="connsiteX1969" fmla="*/ 7951481 w 10023471"/>
                <a:gd name="connsiteY1969" fmla="*/ 4328347 h 5531023"/>
                <a:gd name="connsiteX1970" fmla="*/ 7171248 w 10023471"/>
                <a:gd name="connsiteY1970" fmla="*/ 4327558 h 5531023"/>
                <a:gd name="connsiteX1971" fmla="*/ 7151498 w 10023471"/>
                <a:gd name="connsiteY1971" fmla="*/ 4327646 h 5531023"/>
                <a:gd name="connsiteX1972" fmla="*/ 7152314 w 10023471"/>
                <a:gd name="connsiteY1972" fmla="*/ 4331471 h 5531023"/>
                <a:gd name="connsiteX1973" fmla="*/ 7171248 w 10023471"/>
                <a:gd name="connsiteY1973" fmla="*/ 4327558 h 5531023"/>
                <a:gd name="connsiteX1974" fmla="*/ 7172563 w 10023471"/>
                <a:gd name="connsiteY1974" fmla="*/ 4327296 h 5531023"/>
                <a:gd name="connsiteX1975" fmla="*/ 7171201 w 10023471"/>
                <a:gd name="connsiteY1975" fmla="*/ 4327587 h 5531023"/>
                <a:gd name="connsiteX1976" fmla="*/ 7172563 w 10023471"/>
                <a:gd name="connsiteY1976" fmla="*/ 4327587 h 5531023"/>
                <a:gd name="connsiteX1977" fmla="*/ 7172563 w 10023471"/>
                <a:gd name="connsiteY1977" fmla="*/ 4333721 h 5531023"/>
                <a:gd name="connsiteX1978" fmla="*/ 7194810 w 10023471"/>
                <a:gd name="connsiteY1978" fmla="*/ 4327501 h 5531023"/>
                <a:gd name="connsiteX1979" fmla="*/ 7172610 w 10023471"/>
                <a:gd name="connsiteY1979" fmla="*/ 4327501 h 5531023"/>
                <a:gd name="connsiteX1980" fmla="*/ 7172610 w 10023471"/>
                <a:gd name="connsiteY1980" fmla="*/ 4327471 h 5531023"/>
                <a:gd name="connsiteX1981" fmla="*/ 5864698 w 10023471"/>
                <a:gd name="connsiteY1981" fmla="*/ 4320871 h 5531023"/>
                <a:gd name="connsiteX1982" fmla="*/ 5856526 w 10023471"/>
                <a:gd name="connsiteY1982" fmla="*/ 4338890 h 5531023"/>
                <a:gd name="connsiteX1983" fmla="*/ 5872009 w 10023471"/>
                <a:gd name="connsiteY1983" fmla="*/ 4343036 h 5531023"/>
                <a:gd name="connsiteX1984" fmla="*/ 5876276 w 10023471"/>
                <a:gd name="connsiteY1984" fmla="*/ 4328113 h 5531023"/>
                <a:gd name="connsiteX1985" fmla="*/ 5864698 w 10023471"/>
                <a:gd name="connsiteY1985" fmla="*/ 4320871 h 5531023"/>
                <a:gd name="connsiteX1986" fmla="*/ 6095009 w 10023471"/>
                <a:gd name="connsiteY1986" fmla="*/ 4320374 h 5531023"/>
                <a:gd name="connsiteX1987" fmla="*/ 6087292 w 10023471"/>
                <a:gd name="connsiteY1987" fmla="*/ 4322243 h 5531023"/>
                <a:gd name="connsiteX1988" fmla="*/ 6086429 w 10023471"/>
                <a:gd name="connsiteY1988" fmla="*/ 4333253 h 5531023"/>
                <a:gd name="connsiteX1989" fmla="*/ 6093330 w 10023471"/>
                <a:gd name="connsiteY1989" fmla="*/ 4335240 h 5531023"/>
                <a:gd name="connsiteX1990" fmla="*/ 6098505 w 10023471"/>
                <a:gd name="connsiteY1990" fmla="*/ 4328172 h 5531023"/>
                <a:gd name="connsiteX1991" fmla="*/ 6095009 w 10023471"/>
                <a:gd name="connsiteY1991" fmla="*/ 4320374 h 5531023"/>
                <a:gd name="connsiteX1992" fmla="*/ 6885935 w 10023471"/>
                <a:gd name="connsiteY1992" fmla="*/ 4316322 h 5531023"/>
                <a:gd name="connsiteX1993" fmla="*/ 6878602 w 10023471"/>
                <a:gd name="connsiteY1993" fmla="*/ 4320462 h 5531023"/>
                <a:gd name="connsiteX1994" fmla="*/ 6889454 w 10023471"/>
                <a:gd name="connsiteY1994" fmla="*/ 4321777 h 5531023"/>
                <a:gd name="connsiteX1995" fmla="*/ 6885935 w 10023471"/>
                <a:gd name="connsiteY1995" fmla="*/ 4316322 h 5531023"/>
                <a:gd name="connsiteX1996" fmla="*/ 6684520 w 10023471"/>
                <a:gd name="connsiteY1996" fmla="*/ 4315585 h 5531023"/>
                <a:gd name="connsiteX1997" fmla="*/ 6682478 w 10023471"/>
                <a:gd name="connsiteY1997" fmla="*/ 4315877 h 5531023"/>
                <a:gd name="connsiteX1998" fmla="*/ 6683432 w 10023471"/>
                <a:gd name="connsiteY1998" fmla="*/ 4320403 h 5531023"/>
                <a:gd name="connsiteX1999" fmla="*/ 6686199 w 10023471"/>
                <a:gd name="connsiteY1999" fmla="*/ 4320024 h 5531023"/>
                <a:gd name="connsiteX2000" fmla="*/ 6684520 w 10023471"/>
                <a:gd name="connsiteY2000" fmla="*/ 4315585 h 5531023"/>
                <a:gd name="connsiteX2001" fmla="*/ 4331108 w 10023471"/>
                <a:gd name="connsiteY2001" fmla="*/ 4311525 h 5531023"/>
                <a:gd name="connsiteX2002" fmla="*/ 4336420 w 10023471"/>
                <a:gd name="connsiteY2002" fmla="*/ 4329077 h 5531023"/>
                <a:gd name="connsiteX2003" fmla="*/ 4341777 w 10023471"/>
                <a:gd name="connsiteY2003" fmla="*/ 4316549 h 5531023"/>
                <a:gd name="connsiteX2004" fmla="*/ 4331108 w 10023471"/>
                <a:gd name="connsiteY2004" fmla="*/ 4311525 h 5531023"/>
                <a:gd name="connsiteX2005" fmla="*/ 7858003 w 10023471"/>
                <a:gd name="connsiteY2005" fmla="*/ 4310416 h 5531023"/>
                <a:gd name="connsiteX2006" fmla="*/ 7848287 w 10023471"/>
                <a:gd name="connsiteY2006" fmla="*/ 4334100 h 5531023"/>
                <a:gd name="connsiteX2007" fmla="*/ 7855370 w 10023471"/>
                <a:gd name="connsiteY2007" fmla="*/ 4337283 h 5531023"/>
                <a:gd name="connsiteX2008" fmla="*/ 7863678 w 10023471"/>
                <a:gd name="connsiteY2008" fmla="*/ 4335647 h 5531023"/>
                <a:gd name="connsiteX2009" fmla="*/ 7870034 w 10023471"/>
                <a:gd name="connsiteY2009" fmla="*/ 4311321 h 5531023"/>
                <a:gd name="connsiteX2010" fmla="*/ 7858003 w 10023471"/>
                <a:gd name="connsiteY2010" fmla="*/ 4310416 h 5531023"/>
                <a:gd name="connsiteX2011" fmla="*/ 2848137 w 10023471"/>
                <a:gd name="connsiteY2011" fmla="*/ 4310240 h 5531023"/>
                <a:gd name="connsiteX2012" fmla="*/ 2843370 w 10023471"/>
                <a:gd name="connsiteY2012" fmla="*/ 4318593 h 5531023"/>
                <a:gd name="connsiteX2013" fmla="*/ 2852677 w 10023471"/>
                <a:gd name="connsiteY2013" fmla="*/ 4323646 h 5531023"/>
                <a:gd name="connsiteX2014" fmla="*/ 2857762 w 10023471"/>
                <a:gd name="connsiteY2014" fmla="*/ 4317249 h 5531023"/>
                <a:gd name="connsiteX2015" fmla="*/ 2848137 w 10023471"/>
                <a:gd name="connsiteY2015" fmla="*/ 4310240 h 5531023"/>
                <a:gd name="connsiteX2016" fmla="*/ 5843815 w 10023471"/>
                <a:gd name="connsiteY2016" fmla="*/ 4308810 h 5531023"/>
                <a:gd name="connsiteX2017" fmla="*/ 5814579 w 10023471"/>
                <a:gd name="connsiteY2017" fmla="*/ 4324112 h 5531023"/>
                <a:gd name="connsiteX2018" fmla="*/ 5816757 w 10023471"/>
                <a:gd name="connsiteY2018" fmla="*/ 4331851 h 5531023"/>
                <a:gd name="connsiteX2019" fmla="*/ 5828197 w 10023471"/>
                <a:gd name="connsiteY2019" fmla="*/ 4335005 h 5531023"/>
                <a:gd name="connsiteX2020" fmla="*/ 5851532 w 10023471"/>
                <a:gd name="connsiteY2020" fmla="*/ 4316023 h 5531023"/>
                <a:gd name="connsiteX2021" fmla="*/ 5843815 w 10023471"/>
                <a:gd name="connsiteY2021" fmla="*/ 4308810 h 5531023"/>
                <a:gd name="connsiteX2022" fmla="*/ 6645068 w 10023471"/>
                <a:gd name="connsiteY2022" fmla="*/ 4305364 h 5531023"/>
                <a:gd name="connsiteX2023" fmla="*/ 6644842 w 10023471"/>
                <a:gd name="connsiteY2023" fmla="*/ 4307291 h 5531023"/>
                <a:gd name="connsiteX2024" fmla="*/ 6651333 w 10023471"/>
                <a:gd name="connsiteY2024" fmla="*/ 4307641 h 5531023"/>
                <a:gd name="connsiteX2025" fmla="*/ 6651560 w 10023471"/>
                <a:gd name="connsiteY2025" fmla="*/ 4305598 h 5531023"/>
                <a:gd name="connsiteX2026" fmla="*/ 6645068 w 10023471"/>
                <a:gd name="connsiteY2026" fmla="*/ 4305364 h 5531023"/>
                <a:gd name="connsiteX2027" fmla="*/ 6699229 w 10023471"/>
                <a:gd name="connsiteY2027" fmla="*/ 4304546 h 5531023"/>
                <a:gd name="connsiteX2028" fmla="*/ 6699911 w 10023471"/>
                <a:gd name="connsiteY2028" fmla="*/ 4306006 h 5531023"/>
                <a:gd name="connsiteX2029" fmla="*/ 6701545 w 10023471"/>
                <a:gd name="connsiteY2029" fmla="*/ 4305422 h 5531023"/>
                <a:gd name="connsiteX2030" fmla="*/ 4961614 w 10023471"/>
                <a:gd name="connsiteY2030" fmla="*/ 4303378 h 5531023"/>
                <a:gd name="connsiteX2031" fmla="*/ 4918984 w 10023471"/>
                <a:gd name="connsiteY2031" fmla="*/ 4312198 h 5531023"/>
                <a:gd name="connsiteX2032" fmla="*/ 4916942 w 10023471"/>
                <a:gd name="connsiteY2032" fmla="*/ 4316023 h 5531023"/>
                <a:gd name="connsiteX2033" fmla="*/ 4927066 w 10023471"/>
                <a:gd name="connsiteY2033" fmla="*/ 4319878 h 5531023"/>
                <a:gd name="connsiteX2034" fmla="*/ 4964383 w 10023471"/>
                <a:gd name="connsiteY2034" fmla="*/ 4316490 h 5531023"/>
                <a:gd name="connsiteX2035" fmla="*/ 4973827 w 10023471"/>
                <a:gd name="connsiteY2035" fmla="*/ 4311350 h 5531023"/>
                <a:gd name="connsiteX2036" fmla="*/ 4961614 w 10023471"/>
                <a:gd name="connsiteY2036" fmla="*/ 4303378 h 5531023"/>
                <a:gd name="connsiteX2037" fmla="*/ 2673894 w 10023471"/>
                <a:gd name="connsiteY2037" fmla="*/ 4301391 h 5531023"/>
                <a:gd name="connsiteX2038" fmla="*/ 2654780 w 10023471"/>
                <a:gd name="connsiteY2038" fmla="*/ 4321601 h 5531023"/>
                <a:gd name="connsiteX2039" fmla="*/ 2680432 w 10023471"/>
                <a:gd name="connsiteY2039" fmla="*/ 4329340 h 5531023"/>
                <a:gd name="connsiteX2040" fmla="*/ 2700498 w 10023471"/>
                <a:gd name="connsiteY2040" fmla="*/ 4313628 h 5531023"/>
                <a:gd name="connsiteX2041" fmla="*/ 2673894 w 10023471"/>
                <a:gd name="connsiteY2041" fmla="*/ 4301391 h 5531023"/>
                <a:gd name="connsiteX2042" fmla="*/ 5641424 w 10023471"/>
                <a:gd name="connsiteY2042" fmla="*/ 4300282 h 5531023"/>
                <a:gd name="connsiteX2043" fmla="*/ 5603380 w 10023471"/>
                <a:gd name="connsiteY2043" fmla="*/ 4321046 h 5531023"/>
                <a:gd name="connsiteX2044" fmla="*/ 5640062 w 10023471"/>
                <a:gd name="connsiteY2044" fmla="*/ 4335210 h 5531023"/>
                <a:gd name="connsiteX2045" fmla="*/ 5669073 w 10023471"/>
                <a:gd name="connsiteY2045" fmla="*/ 4311964 h 5531023"/>
                <a:gd name="connsiteX2046" fmla="*/ 5641424 w 10023471"/>
                <a:gd name="connsiteY2046" fmla="*/ 4300282 h 5531023"/>
                <a:gd name="connsiteX2047" fmla="*/ 7409367 w 10023471"/>
                <a:gd name="connsiteY2047" fmla="*/ 4297508 h 5531023"/>
                <a:gd name="connsiteX2048" fmla="*/ 7395248 w 10023471"/>
                <a:gd name="connsiteY2048" fmla="*/ 4311613 h 5531023"/>
                <a:gd name="connsiteX2049" fmla="*/ 7390571 w 10023471"/>
                <a:gd name="connsiteY2049" fmla="*/ 4319586 h 5531023"/>
                <a:gd name="connsiteX2050" fmla="*/ 7401875 w 10023471"/>
                <a:gd name="connsiteY2050" fmla="*/ 4326712 h 5531023"/>
                <a:gd name="connsiteX2051" fmla="*/ 7428434 w 10023471"/>
                <a:gd name="connsiteY2051" fmla="*/ 4321630 h 5531023"/>
                <a:gd name="connsiteX2052" fmla="*/ 7435154 w 10023471"/>
                <a:gd name="connsiteY2052" fmla="*/ 4316783 h 5531023"/>
                <a:gd name="connsiteX2053" fmla="*/ 7409367 w 10023471"/>
                <a:gd name="connsiteY2053" fmla="*/ 4297508 h 5531023"/>
                <a:gd name="connsiteX2054" fmla="*/ 5237506 w 10023471"/>
                <a:gd name="connsiteY2054" fmla="*/ 4294880 h 5531023"/>
                <a:gd name="connsiteX2055" fmla="*/ 5237507 w 10023471"/>
                <a:gd name="connsiteY2055" fmla="*/ 4294880 h 5531023"/>
                <a:gd name="connsiteX2056" fmla="*/ 5237506 w 10023471"/>
                <a:gd name="connsiteY2056" fmla="*/ 4294909 h 5531023"/>
                <a:gd name="connsiteX2057" fmla="*/ 7759669 w 10023471"/>
                <a:gd name="connsiteY2057" fmla="*/ 4292777 h 5531023"/>
                <a:gd name="connsiteX2058" fmla="*/ 7757172 w 10023471"/>
                <a:gd name="connsiteY2058" fmla="*/ 4292924 h 5531023"/>
                <a:gd name="connsiteX2059" fmla="*/ 7758624 w 10023471"/>
                <a:gd name="connsiteY2059" fmla="*/ 4295610 h 5531023"/>
                <a:gd name="connsiteX2060" fmla="*/ 7760622 w 10023471"/>
                <a:gd name="connsiteY2060" fmla="*/ 4294354 h 5531023"/>
                <a:gd name="connsiteX2061" fmla="*/ 7759669 w 10023471"/>
                <a:gd name="connsiteY2061" fmla="*/ 4292777 h 5531023"/>
                <a:gd name="connsiteX2062" fmla="*/ 6728785 w 10023471"/>
                <a:gd name="connsiteY2062" fmla="*/ 4292164 h 5531023"/>
                <a:gd name="connsiteX2063" fmla="*/ 6726151 w 10023471"/>
                <a:gd name="connsiteY2063" fmla="*/ 4295085 h 5531023"/>
                <a:gd name="connsiteX2064" fmla="*/ 6730328 w 10023471"/>
                <a:gd name="connsiteY2064" fmla="*/ 4295376 h 5531023"/>
                <a:gd name="connsiteX2065" fmla="*/ 6728785 w 10023471"/>
                <a:gd name="connsiteY2065" fmla="*/ 4292164 h 5531023"/>
                <a:gd name="connsiteX2066" fmla="*/ 6704950 w 10023471"/>
                <a:gd name="connsiteY2066" fmla="*/ 4291930 h 5531023"/>
                <a:gd name="connsiteX2067" fmla="*/ 6692148 w 10023471"/>
                <a:gd name="connsiteY2067" fmla="*/ 4298559 h 5531023"/>
                <a:gd name="connsiteX2068" fmla="*/ 6704950 w 10023471"/>
                <a:gd name="connsiteY2068" fmla="*/ 4303231 h 5531023"/>
                <a:gd name="connsiteX2069" fmla="*/ 7501846 w 10023471"/>
                <a:gd name="connsiteY2069" fmla="*/ 4291287 h 5531023"/>
                <a:gd name="connsiteX2070" fmla="*/ 7494718 w 10023471"/>
                <a:gd name="connsiteY2070" fmla="*/ 4322097 h 5531023"/>
                <a:gd name="connsiteX2071" fmla="*/ 7501846 w 10023471"/>
                <a:gd name="connsiteY2071" fmla="*/ 4291287 h 5531023"/>
                <a:gd name="connsiteX2072" fmla="*/ 8004597 w 10023471"/>
                <a:gd name="connsiteY2072" fmla="*/ 4290353 h 5531023"/>
                <a:gd name="connsiteX2073" fmla="*/ 7999650 w 10023471"/>
                <a:gd name="connsiteY2073" fmla="*/ 4295406 h 5531023"/>
                <a:gd name="connsiteX2074" fmla="*/ 8012089 w 10023471"/>
                <a:gd name="connsiteY2074" fmla="*/ 4296661 h 5531023"/>
                <a:gd name="connsiteX2075" fmla="*/ 8017174 w 10023471"/>
                <a:gd name="connsiteY2075" fmla="*/ 4291112 h 5531023"/>
                <a:gd name="connsiteX2076" fmla="*/ 8004597 w 10023471"/>
                <a:gd name="connsiteY2076" fmla="*/ 4290353 h 5531023"/>
                <a:gd name="connsiteX2077" fmla="*/ 7008581 w 10023471"/>
                <a:gd name="connsiteY2077" fmla="*/ 4288192 h 5531023"/>
                <a:gd name="connsiteX2078" fmla="*/ 6998639 w 10023471"/>
                <a:gd name="connsiteY2078" fmla="*/ 4296720 h 5531023"/>
                <a:gd name="connsiteX2079" fmla="*/ 7008126 w 10023471"/>
                <a:gd name="connsiteY2079" fmla="*/ 4308459 h 5531023"/>
                <a:gd name="connsiteX2080" fmla="*/ 7018115 w 10023471"/>
                <a:gd name="connsiteY2080" fmla="*/ 4297041 h 5531023"/>
                <a:gd name="connsiteX2081" fmla="*/ 7008581 w 10023471"/>
                <a:gd name="connsiteY2081" fmla="*/ 4288192 h 5531023"/>
                <a:gd name="connsiteX2082" fmla="*/ 6166831 w 10023471"/>
                <a:gd name="connsiteY2082" fmla="*/ 4284717 h 5531023"/>
                <a:gd name="connsiteX2083" fmla="*/ 6163653 w 10023471"/>
                <a:gd name="connsiteY2083" fmla="*/ 4289361 h 5531023"/>
                <a:gd name="connsiteX2084" fmla="*/ 6184674 w 10023471"/>
                <a:gd name="connsiteY2084" fmla="*/ 4302648 h 5531023"/>
                <a:gd name="connsiteX2085" fmla="*/ 6189349 w 10023471"/>
                <a:gd name="connsiteY2085" fmla="*/ 4295522 h 5531023"/>
                <a:gd name="connsiteX2086" fmla="*/ 6166831 w 10023471"/>
                <a:gd name="connsiteY2086" fmla="*/ 4284717 h 5531023"/>
                <a:gd name="connsiteX2087" fmla="*/ 6875015 w 10023471"/>
                <a:gd name="connsiteY2087" fmla="*/ 4283782 h 5531023"/>
                <a:gd name="connsiteX2088" fmla="*/ 6874199 w 10023471"/>
                <a:gd name="connsiteY2088" fmla="*/ 4285242 h 5531023"/>
                <a:gd name="connsiteX2089" fmla="*/ 6876923 w 10023471"/>
                <a:gd name="connsiteY2089" fmla="*/ 4285652 h 5531023"/>
                <a:gd name="connsiteX2090" fmla="*/ 6877831 w 10023471"/>
                <a:gd name="connsiteY2090" fmla="*/ 4284308 h 5531023"/>
                <a:gd name="connsiteX2091" fmla="*/ 6875015 w 10023471"/>
                <a:gd name="connsiteY2091" fmla="*/ 4283782 h 5531023"/>
                <a:gd name="connsiteX2092" fmla="*/ 4304777 w 10023471"/>
                <a:gd name="connsiteY2092" fmla="*/ 4281008 h 5531023"/>
                <a:gd name="connsiteX2093" fmla="*/ 4299328 w 10023471"/>
                <a:gd name="connsiteY2093" fmla="*/ 4284921 h 5531023"/>
                <a:gd name="connsiteX2094" fmla="*/ 4302960 w 10023471"/>
                <a:gd name="connsiteY2094" fmla="*/ 4298501 h 5531023"/>
                <a:gd name="connsiteX2095" fmla="*/ 4309952 w 10023471"/>
                <a:gd name="connsiteY2095" fmla="*/ 4301100 h 5531023"/>
                <a:gd name="connsiteX2096" fmla="*/ 4312676 w 10023471"/>
                <a:gd name="connsiteY2096" fmla="*/ 4299173 h 5531023"/>
                <a:gd name="connsiteX2097" fmla="*/ 4312812 w 10023471"/>
                <a:gd name="connsiteY2097" fmla="*/ 4287755 h 5531023"/>
                <a:gd name="connsiteX2098" fmla="*/ 4312949 w 10023471"/>
                <a:gd name="connsiteY2098" fmla="*/ 4285038 h 5531023"/>
                <a:gd name="connsiteX2099" fmla="*/ 4304777 w 10023471"/>
                <a:gd name="connsiteY2099" fmla="*/ 4281008 h 5531023"/>
                <a:gd name="connsiteX2100" fmla="*/ 3604218 w 10023471"/>
                <a:gd name="connsiteY2100" fmla="*/ 4279197 h 5531023"/>
                <a:gd name="connsiteX2101" fmla="*/ 3594867 w 10023471"/>
                <a:gd name="connsiteY2101" fmla="*/ 4286586 h 5531023"/>
                <a:gd name="connsiteX2102" fmla="*/ 3600269 w 10023471"/>
                <a:gd name="connsiteY2102" fmla="*/ 4292924 h 5531023"/>
                <a:gd name="connsiteX2103" fmla="*/ 3610619 w 10023471"/>
                <a:gd name="connsiteY2103" fmla="*/ 4290412 h 5531023"/>
                <a:gd name="connsiteX2104" fmla="*/ 3604218 w 10023471"/>
                <a:gd name="connsiteY2104" fmla="*/ 4279197 h 5531023"/>
                <a:gd name="connsiteX2105" fmla="*/ 2452845 w 10023471"/>
                <a:gd name="connsiteY2105" fmla="*/ 4279139 h 5531023"/>
                <a:gd name="connsiteX2106" fmla="*/ 2448168 w 10023471"/>
                <a:gd name="connsiteY2106" fmla="*/ 4280278 h 5531023"/>
                <a:gd name="connsiteX2107" fmla="*/ 2450166 w 10023471"/>
                <a:gd name="connsiteY2107" fmla="*/ 4287666 h 5531023"/>
                <a:gd name="connsiteX2108" fmla="*/ 2457203 w 10023471"/>
                <a:gd name="connsiteY2108" fmla="*/ 4286703 h 5531023"/>
                <a:gd name="connsiteX2109" fmla="*/ 5207271 w 10023471"/>
                <a:gd name="connsiteY2109" fmla="*/ 4273912 h 5531023"/>
                <a:gd name="connsiteX2110" fmla="*/ 5212310 w 10023471"/>
                <a:gd name="connsiteY2110" fmla="*/ 4289565 h 5531023"/>
                <a:gd name="connsiteX2111" fmla="*/ 5221163 w 10023471"/>
                <a:gd name="connsiteY2111" fmla="*/ 4302999 h 5531023"/>
                <a:gd name="connsiteX2112" fmla="*/ 5230153 w 10023471"/>
                <a:gd name="connsiteY2112" fmla="*/ 4307875 h 5531023"/>
                <a:gd name="connsiteX2113" fmla="*/ 5237506 w 10023471"/>
                <a:gd name="connsiteY2113" fmla="*/ 4300720 h 5531023"/>
                <a:gd name="connsiteX2114" fmla="*/ 5237734 w 10023471"/>
                <a:gd name="connsiteY2114" fmla="*/ 4294880 h 5531023"/>
                <a:gd name="connsiteX2115" fmla="*/ 5237507 w 10023471"/>
                <a:gd name="connsiteY2115" fmla="*/ 4294880 h 5531023"/>
                <a:gd name="connsiteX2116" fmla="*/ 5237642 w 10023471"/>
                <a:gd name="connsiteY2116" fmla="*/ 4289040 h 5531023"/>
                <a:gd name="connsiteX2117" fmla="*/ 5220981 w 10023471"/>
                <a:gd name="connsiteY2117" fmla="*/ 4274904 h 5531023"/>
                <a:gd name="connsiteX2118" fmla="*/ 5207271 w 10023471"/>
                <a:gd name="connsiteY2118" fmla="*/ 4273912 h 5531023"/>
                <a:gd name="connsiteX2119" fmla="*/ 7142145 w 10023471"/>
                <a:gd name="connsiteY2119" fmla="*/ 4273591 h 5531023"/>
                <a:gd name="connsiteX2120" fmla="*/ 7142145 w 10023471"/>
                <a:gd name="connsiteY2120" fmla="*/ 4278584 h 5531023"/>
                <a:gd name="connsiteX2121" fmla="*/ 7143962 w 10023471"/>
                <a:gd name="connsiteY2121" fmla="*/ 4278672 h 5531023"/>
                <a:gd name="connsiteX2122" fmla="*/ 7144870 w 10023471"/>
                <a:gd name="connsiteY2122" fmla="*/ 4273707 h 5531023"/>
                <a:gd name="connsiteX2123" fmla="*/ 7142145 w 10023471"/>
                <a:gd name="connsiteY2123" fmla="*/ 4273591 h 5531023"/>
                <a:gd name="connsiteX2124" fmla="*/ 5647236 w 10023471"/>
                <a:gd name="connsiteY2124" fmla="*/ 4273211 h 5531023"/>
                <a:gd name="connsiteX2125" fmla="*/ 5644829 w 10023471"/>
                <a:gd name="connsiteY2125" fmla="*/ 4273240 h 5531023"/>
                <a:gd name="connsiteX2126" fmla="*/ 5646101 w 10023471"/>
                <a:gd name="connsiteY2126" fmla="*/ 4274759 h 5531023"/>
                <a:gd name="connsiteX2127" fmla="*/ 3877273 w 10023471"/>
                <a:gd name="connsiteY2127" fmla="*/ 4270119 h 5531023"/>
                <a:gd name="connsiteX2128" fmla="*/ 3849195 w 10023471"/>
                <a:gd name="connsiteY2128" fmla="*/ 4272656 h 5531023"/>
                <a:gd name="connsiteX2129" fmla="*/ 3825494 w 10023471"/>
                <a:gd name="connsiteY2129" fmla="*/ 4281767 h 5531023"/>
                <a:gd name="connsiteX2130" fmla="*/ 3826357 w 10023471"/>
                <a:gd name="connsiteY2130" fmla="*/ 4291901 h 5531023"/>
                <a:gd name="connsiteX2131" fmla="*/ 3850056 w 10023471"/>
                <a:gd name="connsiteY2131" fmla="*/ 4293566 h 5531023"/>
                <a:gd name="connsiteX2132" fmla="*/ 3867353 w 10023471"/>
                <a:gd name="connsiteY2132" fmla="*/ 4290908 h 5531023"/>
                <a:gd name="connsiteX2133" fmla="*/ 3880202 w 10023471"/>
                <a:gd name="connsiteY2133" fmla="*/ 4298121 h 5531023"/>
                <a:gd name="connsiteX2134" fmla="*/ 3885741 w 10023471"/>
                <a:gd name="connsiteY2134" fmla="*/ 4290820 h 5531023"/>
                <a:gd name="connsiteX2135" fmla="*/ 3877273 w 10023471"/>
                <a:gd name="connsiteY2135" fmla="*/ 4270119 h 5531023"/>
                <a:gd name="connsiteX2136" fmla="*/ 6526440 w 10023471"/>
                <a:gd name="connsiteY2136" fmla="*/ 4267020 h 5531023"/>
                <a:gd name="connsiteX2137" fmla="*/ 6516951 w 10023471"/>
                <a:gd name="connsiteY2137" fmla="*/ 4274904 h 5531023"/>
                <a:gd name="connsiteX2138" fmla="*/ 6525441 w 10023471"/>
                <a:gd name="connsiteY2138" fmla="*/ 4279343 h 5531023"/>
                <a:gd name="connsiteX2139" fmla="*/ 6538652 w 10023471"/>
                <a:gd name="connsiteY2139" fmla="*/ 4272423 h 5531023"/>
                <a:gd name="connsiteX2140" fmla="*/ 6526440 w 10023471"/>
                <a:gd name="connsiteY2140" fmla="*/ 4267020 h 5531023"/>
                <a:gd name="connsiteX2141" fmla="*/ 6803512 w 10023471"/>
                <a:gd name="connsiteY2141" fmla="*/ 4263953 h 5531023"/>
                <a:gd name="connsiteX2142" fmla="*/ 6780359 w 10023471"/>
                <a:gd name="connsiteY2142" fmla="*/ 4269122 h 5531023"/>
                <a:gd name="connsiteX2143" fmla="*/ 6803512 w 10023471"/>
                <a:gd name="connsiteY2143" fmla="*/ 4263953 h 5531023"/>
                <a:gd name="connsiteX2144" fmla="*/ 6739636 w 10023471"/>
                <a:gd name="connsiteY2144" fmla="*/ 4263865 h 5531023"/>
                <a:gd name="connsiteX2145" fmla="*/ 6725017 w 10023471"/>
                <a:gd name="connsiteY2145" fmla="*/ 4270144 h 5531023"/>
                <a:gd name="connsiteX2146" fmla="*/ 6740679 w 10023471"/>
                <a:gd name="connsiteY2146" fmla="*/ 4286732 h 5531023"/>
                <a:gd name="connsiteX2147" fmla="*/ 6753981 w 10023471"/>
                <a:gd name="connsiteY2147" fmla="*/ 4273006 h 5531023"/>
                <a:gd name="connsiteX2148" fmla="*/ 6739636 w 10023471"/>
                <a:gd name="connsiteY2148" fmla="*/ 4263865 h 5531023"/>
                <a:gd name="connsiteX2149" fmla="*/ 5365897 w 10023471"/>
                <a:gd name="connsiteY2149" fmla="*/ 4263041 h 5531023"/>
                <a:gd name="connsiteX2150" fmla="*/ 5360629 w 10023471"/>
                <a:gd name="connsiteY2150" fmla="*/ 4267487 h 5531023"/>
                <a:gd name="connsiteX2151" fmla="*/ 5369663 w 10023471"/>
                <a:gd name="connsiteY2151" fmla="*/ 4276511 h 5531023"/>
                <a:gd name="connsiteX2152" fmla="*/ 5365897 w 10023471"/>
                <a:gd name="connsiteY2152" fmla="*/ 4263041 h 5531023"/>
                <a:gd name="connsiteX2153" fmla="*/ 5103924 w 10023471"/>
                <a:gd name="connsiteY2153" fmla="*/ 4261887 h 5531023"/>
                <a:gd name="connsiteX2154" fmla="*/ 5085600 w 10023471"/>
                <a:gd name="connsiteY2154" fmla="*/ 4266669 h 5531023"/>
                <a:gd name="connsiteX2155" fmla="*/ 5071571 w 10023471"/>
                <a:gd name="connsiteY2155" fmla="*/ 4328434 h 5531023"/>
                <a:gd name="connsiteX2156" fmla="*/ 5132225 w 10023471"/>
                <a:gd name="connsiteY2156" fmla="*/ 4303874 h 5531023"/>
                <a:gd name="connsiteX2157" fmla="*/ 5103924 w 10023471"/>
                <a:gd name="connsiteY2157" fmla="*/ 4261887 h 5531023"/>
                <a:gd name="connsiteX2158" fmla="*/ 6767602 w 10023471"/>
                <a:gd name="connsiteY2158" fmla="*/ 4261793 h 5531023"/>
                <a:gd name="connsiteX2159" fmla="*/ 6758340 w 10023471"/>
                <a:gd name="connsiteY2159" fmla="*/ 4274438 h 5531023"/>
                <a:gd name="connsiteX2160" fmla="*/ 6757159 w 10023471"/>
                <a:gd name="connsiteY2160" fmla="*/ 4274379 h 5531023"/>
                <a:gd name="connsiteX2161" fmla="*/ 6753573 w 10023471"/>
                <a:gd name="connsiteY2161" fmla="*/ 4289827 h 5531023"/>
                <a:gd name="connsiteX2162" fmla="*/ 6773276 w 10023471"/>
                <a:gd name="connsiteY2162" fmla="*/ 4300078 h 5531023"/>
                <a:gd name="connsiteX2163" fmla="*/ 6771642 w 10023471"/>
                <a:gd name="connsiteY2163" fmla="*/ 4277737 h 5531023"/>
                <a:gd name="connsiteX2164" fmla="*/ 6767602 w 10023471"/>
                <a:gd name="connsiteY2164" fmla="*/ 4261793 h 5531023"/>
                <a:gd name="connsiteX2165" fmla="*/ 3462345 w 10023471"/>
                <a:gd name="connsiteY2165" fmla="*/ 4261529 h 5531023"/>
                <a:gd name="connsiteX2166" fmla="*/ 3449179 w 10023471"/>
                <a:gd name="connsiteY2166" fmla="*/ 4274934 h 5531023"/>
                <a:gd name="connsiteX2167" fmla="*/ 3454083 w 10023471"/>
                <a:gd name="connsiteY2167" fmla="*/ 4284834 h 5531023"/>
                <a:gd name="connsiteX2168" fmla="*/ 3464933 w 10023471"/>
                <a:gd name="connsiteY2168" fmla="*/ 4277036 h 5531023"/>
                <a:gd name="connsiteX2169" fmla="*/ 3462345 w 10023471"/>
                <a:gd name="connsiteY2169" fmla="*/ 4261529 h 5531023"/>
                <a:gd name="connsiteX2170" fmla="*/ 2717842 w 10023471"/>
                <a:gd name="connsiteY2170" fmla="*/ 4257966 h 5531023"/>
                <a:gd name="connsiteX2171" fmla="*/ 2709579 w 10023471"/>
                <a:gd name="connsiteY2171" fmla="*/ 4265998 h 5531023"/>
                <a:gd name="connsiteX2172" fmla="*/ 2724333 w 10023471"/>
                <a:gd name="connsiteY2172" fmla="*/ 4273298 h 5531023"/>
                <a:gd name="connsiteX2173" fmla="*/ 2738452 w 10023471"/>
                <a:gd name="connsiteY2173" fmla="*/ 4265764 h 5531023"/>
                <a:gd name="connsiteX2174" fmla="*/ 2717842 w 10023471"/>
                <a:gd name="connsiteY2174" fmla="*/ 4257966 h 5531023"/>
                <a:gd name="connsiteX2175" fmla="*/ 7180373 w 10023471"/>
                <a:gd name="connsiteY2175" fmla="*/ 4257208 h 5531023"/>
                <a:gd name="connsiteX2176" fmla="*/ 7176376 w 10023471"/>
                <a:gd name="connsiteY2176" fmla="*/ 4258930 h 5531023"/>
                <a:gd name="connsiteX2177" fmla="*/ 7183141 w 10023471"/>
                <a:gd name="connsiteY2177" fmla="*/ 4264274 h 5531023"/>
                <a:gd name="connsiteX2178" fmla="*/ 7186819 w 10023471"/>
                <a:gd name="connsiteY2178" fmla="*/ 4262698 h 5531023"/>
                <a:gd name="connsiteX2179" fmla="*/ 7180373 w 10023471"/>
                <a:gd name="connsiteY2179" fmla="*/ 4257208 h 5531023"/>
                <a:gd name="connsiteX2180" fmla="*/ 3663418 w 10023471"/>
                <a:gd name="connsiteY2180" fmla="*/ 4256856 h 5531023"/>
                <a:gd name="connsiteX2181" fmla="*/ 3642264 w 10023471"/>
                <a:gd name="connsiteY2181" fmla="*/ 4268626 h 5531023"/>
                <a:gd name="connsiteX2182" fmla="*/ 3650344 w 10023471"/>
                <a:gd name="connsiteY2182" fmla="*/ 4286966 h 5531023"/>
                <a:gd name="connsiteX2183" fmla="*/ 3658018 w 10023471"/>
                <a:gd name="connsiteY2183" fmla="*/ 4286645 h 5531023"/>
                <a:gd name="connsiteX2184" fmla="*/ 3673725 w 10023471"/>
                <a:gd name="connsiteY2184" fmla="*/ 4266785 h 5531023"/>
                <a:gd name="connsiteX2185" fmla="*/ 3663418 w 10023471"/>
                <a:gd name="connsiteY2185" fmla="*/ 4256856 h 5531023"/>
                <a:gd name="connsiteX2186" fmla="*/ 8052857 w 10023471"/>
                <a:gd name="connsiteY2186" fmla="*/ 4256799 h 5531023"/>
                <a:gd name="connsiteX2187" fmla="*/ 8040055 w 10023471"/>
                <a:gd name="connsiteY2187" fmla="*/ 4269443 h 5531023"/>
                <a:gd name="connsiteX2188" fmla="*/ 8046275 w 10023471"/>
                <a:gd name="connsiteY2188" fmla="*/ 4279168 h 5531023"/>
                <a:gd name="connsiteX2189" fmla="*/ 8057806 w 10023471"/>
                <a:gd name="connsiteY2189" fmla="*/ 4271663 h 5531023"/>
                <a:gd name="connsiteX2190" fmla="*/ 8052857 w 10023471"/>
                <a:gd name="connsiteY2190" fmla="*/ 4256799 h 5531023"/>
                <a:gd name="connsiteX2191" fmla="*/ 7439513 w 10023471"/>
                <a:gd name="connsiteY2191" fmla="*/ 4256449 h 5531023"/>
                <a:gd name="connsiteX2192" fmla="*/ 7433065 w 10023471"/>
                <a:gd name="connsiteY2192" fmla="*/ 4261091 h 5531023"/>
                <a:gd name="connsiteX2193" fmla="*/ 7440739 w 10023471"/>
                <a:gd name="connsiteY2193" fmla="*/ 4267020 h 5531023"/>
                <a:gd name="connsiteX2194" fmla="*/ 7446095 w 10023471"/>
                <a:gd name="connsiteY2194" fmla="*/ 4263369 h 5531023"/>
                <a:gd name="connsiteX2195" fmla="*/ 7439513 w 10023471"/>
                <a:gd name="connsiteY2195" fmla="*/ 4256449 h 5531023"/>
                <a:gd name="connsiteX2196" fmla="*/ 7781778 w 10023471"/>
                <a:gd name="connsiteY2196" fmla="*/ 4256214 h 5531023"/>
                <a:gd name="connsiteX2197" fmla="*/ 7764117 w 10023471"/>
                <a:gd name="connsiteY2197" fmla="*/ 4279461 h 5531023"/>
                <a:gd name="connsiteX2198" fmla="*/ 7772244 w 10023471"/>
                <a:gd name="connsiteY2198" fmla="*/ 4282176 h 5531023"/>
                <a:gd name="connsiteX2199" fmla="*/ 7788362 w 10023471"/>
                <a:gd name="connsiteY2199" fmla="*/ 4258580 h 5531023"/>
                <a:gd name="connsiteX2200" fmla="*/ 7781778 w 10023471"/>
                <a:gd name="connsiteY2200" fmla="*/ 4256214 h 5531023"/>
                <a:gd name="connsiteX2201" fmla="*/ 2279782 w 10023471"/>
                <a:gd name="connsiteY2201" fmla="*/ 4254316 h 5531023"/>
                <a:gd name="connsiteX2202" fmla="*/ 2279782 w 10023471"/>
                <a:gd name="connsiteY2202" fmla="*/ 4257908 h 5531023"/>
                <a:gd name="connsiteX2203" fmla="*/ 2281053 w 10023471"/>
                <a:gd name="connsiteY2203" fmla="*/ 4257908 h 5531023"/>
                <a:gd name="connsiteX2204" fmla="*/ 2280645 w 10023471"/>
                <a:gd name="connsiteY2204" fmla="*/ 4254316 h 5531023"/>
                <a:gd name="connsiteX2205" fmla="*/ 2279782 w 10023471"/>
                <a:gd name="connsiteY2205" fmla="*/ 4254316 h 5531023"/>
                <a:gd name="connsiteX2206" fmla="*/ 6149533 w 10023471"/>
                <a:gd name="connsiteY2206" fmla="*/ 4254054 h 5531023"/>
                <a:gd name="connsiteX2207" fmla="*/ 6150079 w 10023471"/>
                <a:gd name="connsiteY2207" fmla="*/ 4255660 h 5531023"/>
                <a:gd name="connsiteX2208" fmla="*/ 6152122 w 10023471"/>
                <a:gd name="connsiteY2208" fmla="*/ 4255601 h 5531023"/>
                <a:gd name="connsiteX2209" fmla="*/ 6153212 w 10023471"/>
                <a:gd name="connsiteY2209" fmla="*/ 4254054 h 5531023"/>
                <a:gd name="connsiteX2210" fmla="*/ 6149533 w 10023471"/>
                <a:gd name="connsiteY2210" fmla="*/ 4254054 h 5531023"/>
                <a:gd name="connsiteX2211" fmla="*/ 7010670 w 10023471"/>
                <a:gd name="connsiteY2211" fmla="*/ 4251805 h 5531023"/>
                <a:gd name="connsiteX2212" fmla="*/ 7002996 w 10023471"/>
                <a:gd name="connsiteY2212" fmla="*/ 4252097 h 5531023"/>
                <a:gd name="connsiteX2213" fmla="*/ 7003223 w 10023471"/>
                <a:gd name="connsiteY2213" fmla="*/ 4254813 h 5531023"/>
                <a:gd name="connsiteX2214" fmla="*/ 7010897 w 10023471"/>
                <a:gd name="connsiteY2214" fmla="*/ 4254404 h 5531023"/>
                <a:gd name="connsiteX2215" fmla="*/ 2033537 w 10023471"/>
                <a:gd name="connsiteY2215" fmla="*/ 4251805 h 5531023"/>
                <a:gd name="connsiteX2216" fmla="*/ 2028362 w 10023471"/>
                <a:gd name="connsiteY2216" fmla="*/ 4253674 h 5531023"/>
                <a:gd name="connsiteX2217" fmla="*/ 2033581 w 10023471"/>
                <a:gd name="connsiteY2217" fmla="*/ 4255396 h 5531023"/>
                <a:gd name="connsiteX2218" fmla="*/ 2033537 w 10023471"/>
                <a:gd name="connsiteY2218" fmla="*/ 4251805 h 5531023"/>
                <a:gd name="connsiteX2219" fmla="*/ 6303665 w 10023471"/>
                <a:gd name="connsiteY2219" fmla="*/ 4250929 h 5531023"/>
                <a:gd name="connsiteX2220" fmla="*/ 6296129 w 10023471"/>
                <a:gd name="connsiteY2220" fmla="*/ 4252359 h 5531023"/>
                <a:gd name="connsiteX2221" fmla="*/ 6286731 w 10023471"/>
                <a:gd name="connsiteY2221" fmla="*/ 4265384 h 5531023"/>
                <a:gd name="connsiteX2222" fmla="*/ 6297081 w 10023471"/>
                <a:gd name="connsiteY2222" fmla="*/ 4268013 h 5531023"/>
                <a:gd name="connsiteX2223" fmla="*/ 6306570 w 10023471"/>
                <a:gd name="connsiteY2223" fmla="*/ 4255776 h 5531023"/>
                <a:gd name="connsiteX2224" fmla="*/ 6303665 w 10023471"/>
                <a:gd name="connsiteY2224" fmla="*/ 4250929 h 5531023"/>
                <a:gd name="connsiteX2225" fmla="*/ 2606340 w 10023471"/>
                <a:gd name="connsiteY2225" fmla="*/ 4250549 h 5531023"/>
                <a:gd name="connsiteX2226" fmla="*/ 2607974 w 10023471"/>
                <a:gd name="connsiteY2226" fmla="*/ 4265705 h 5531023"/>
                <a:gd name="connsiteX2227" fmla="*/ 2643159 w 10023471"/>
                <a:gd name="connsiteY2227" fmla="*/ 4261442 h 5531023"/>
                <a:gd name="connsiteX2228" fmla="*/ 2606340 w 10023471"/>
                <a:gd name="connsiteY2228" fmla="*/ 4250549 h 5531023"/>
                <a:gd name="connsiteX2229" fmla="*/ 4789097 w 10023471"/>
                <a:gd name="connsiteY2229" fmla="*/ 4249526 h 5531023"/>
                <a:gd name="connsiteX2230" fmla="*/ 4774569 w 10023471"/>
                <a:gd name="connsiteY2230" fmla="*/ 4262873 h 5531023"/>
                <a:gd name="connsiteX2231" fmla="*/ 4774069 w 10023471"/>
                <a:gd name="connsiteY2231" fmla="*/ 4272072 h 5531023"/>
                <a:gd name="connsiteX2232" fmla="*/ 4772391 w 10023471"/>
                <a:gd name="connsiteY2232" fmla="*/ 4280453 h 5531023"/>
                <a:gd name="connsiteX2233" fmla="*/ 4788370 w 10023471"/>
                <a:gd name="connsiteY2233" fmla="*/ 4291434 h 5531023"/>
                <a:gd name="connsiteX2234" fmla="*/ 4802490 w 10023471"/>
                <a:gd name="connsiteY2234" fmla="*/ 4279518 h 5531023"/>
                <a:gd name="connsiteX2235" fmla="*/ 4797179 w 10023471"/>
                <a:gd name="connsiteY2235" fmla="*/ 4262610 h 5531023"/>
                <a:gd name="connsiteX2236" fmla="*/ 4789097 w 10023471"/>
                <a:gd name="connsiteY2236" fmla="*/ 4249526 h 5531023"/>
                <a:gd name="connsiteX2237" fmla="*/ 4882075 w 10023471"/>
                <a:gd name="connsiteY2237" fmla="*/ 4246956 h 5531023"/>
                <a:gd name="connsiteX2238" fmla="*/ 4869772 w 10023471"/>
                <a:gd name="connsiteY2238" fmla="*/ 4252944 h 5531023"/>
                <a:gd name="connsiteX2239" fmla="*/ 4869317 w 10023471"/>
                <a:gd name="connsiteY2239" fmla="*/ 4261354 h 5531023"/>
                <a:gd name="connsiteX2240" fmla="*/ 4869453 w 10023471"/>
                <a:gd name="connsiteY2240" fmla="*/ 4267020 h 5531023"/>
                <a:gd name="connsiteX2241" fmla="*/ 4875219 w 10023471"/>
                <a:gd name="connsiteY2241" fmla="*/ 4273971 h 5531023"/>
                <a:gd name="connsiteX2242" fmla="*/ 4881303 w 10023471"/>
                <a:gd name="connsiteY2242" fmla="*/ 4267195 h 5531023"/>
                <a:gd name="connsiteX2243" fmla="*/ 4887431 w 10023471"/>
                <a:gd name="connsiteY2243" fmla="*/ 4253556 h 5531023"/>
                <a:gd name="connsiteX2244" fmla="*/ 4882075 w 10023471"/>
                <a:gd name="connsiteY2244" fmla="*/ 4246956 h 5531023"/>
                <a:gd name="connsiteX2245" fmla="*/ 1849896 w 10023471"/>
                <a:gd name="connsiteY2245" fmla="*/ 4246197 h 5531023"/>
                <a:gd name="connsiteX2246" fmla="*/ 1848806 w 10023471"/>
                <a:gd name="connsiteY2246" fmla="*/ 4249936 h 5531023"/>
                <a:gd name="connsiteX2247" fmla="*/ 1860746 w 10023471"/>
                <a:gd name="connsiteY2247" fmla="*/ 4251191 h 5531023"/>
                <a:gd name="connsiteX2248" fmla="*/ 1861655 w 10023471"/>
                <a:gd name="connsiteY2248" fmla="*/ 4248271 h 5531023"/>
                <a:gd name="connsiteX2249" fmla="*/ 1849896 w 10023471"/>
                <a:gd name="connsiteY2249" fmla="*/ 4246197 h 5531023"/>
                <a:gd name="connsiteX2250" fmla="*/ 2808549 w 10023471"/>
                <a:gd name="connsiteY2250" fmla="*/ 4245876 h 5531023"/>
                <a:gd name="connsiteX2251" fmla="*/ 2799514 w 10023471"/>
                <a:gd name="connsiteY2251" fmla="*/ 4261500 h 5531023"/>
                <a:gd name="connsiteX2252" fmla="*/ 2814587 w 10023471"/>
                <a:gd name="connsiteY2252" fmla="*/ 4268772 h 5531023"/>
                <a:gd name="connsiteX2253" fmla="*/ 2821942 w 10023471"/>
                <a:gd name="connsiteY2253" fmla="*/ 4256535 h 5531023"/>
                <a:gd name="connsiteX2254" fmla="*/ 2808549 w 10023471"/>
                <a:gd name="connsiteY2254" fmla="*/ 4245876 h 5531023"/>
                <a:gd name="connsiteX2255" fmla="*/ 2557262 w 10023471"/>
                <a:gd name="connsiteY2255" fmla="*/ 4245817 h 5531023"/>
                <a:gd name="connsiteX2256" fmla="*/ 2538922 w 10023471"/>
                <a:gd name="connsiteY2256" fmla="*/ 4266961 h 5531023"/>
                <a:gd name="connsiteX2257" fmla="*/ 2561122 w 10023471"/>
                <a:gd name="connsiteY2257" fmla="*/ 4273444 h 5531023"/>
                <a:gd name="connsiteX2258" fmla="*/ 2572653 w 10023471"/>
                <a:gd name="connsiteY2258" fmla="*/ 4266699 h 5531023"/>
                <a:gd name="connsiteX2259" fmla="*/ 2557262 w 10023471"/>
                <a:gd name="connsiteY2259" fmla="*/ 4245817 h 5531023"/>
                <a:gd name="connsiteX2260" fmla="*/ 2127786 w 10023471"/>
                <a:gd name="connsiteY2260" fmla="*/ 4245526 h 5531023"/>
                <a:gd name="connsiteX2261" fmla="*/ 2116344 w 10023471"/>
                <a:gd name="connsiteY2261" fmla="*/ 4247979 h 5531023"/>
                <a:gd name="connsiteX2262" fmla="*/ 2111078 w 10023471"/>
                <a:gd name="connsiteY2262" fmla="*/ 4264947 h 5531023"/>
                <a:gd name="connsiteX2263" fmla="*/ 2116527 w 10023471"/>
                <a:gd name="connsiteY2263" fmla="*/ 4268918 h 5531023"/>
                <a:gd name="connsiteX2264" fmla="*/ 2124199 w 10023471"/>
                <a:gd name="connsiteY2264" fmla="*/ 4267283 h 5531023"/>
                <a:gd name="connsiteX2265" fmla="*/ 2132370 w 10023471"/>
                <a:gd name="connsiteY2265" fmla="*/ 4251133 h 5531023"/>
                <a:gd name="connsiteX2266" fmla="*/ 2127786 w 10023471"/>
                <a:gd name="connsiteY2266" fmla="*/ 4245526 h 5531023"/>
                <a:gd name="connsiteX2267" fmla="*/ 8577175 w 10023471"/>
                <a:gd name="connsiteY2267" fmla="*/ 4241787 h 5531023"/>
                <a:gd name="connsiteX2268" fmla="*/ 8560377 w 10023471"/>
                <a:gd name="connsiteY2268" fmla="*/ 4249294 h 5531023"/>
                <a:gd name="connsiteX2269" fmla="*/ 8575541 w 10023471"/>
                <a:gd name="connsiteY2269" fmla="*/ 4263778 h 5531023"/>
                <a:gd name="connsiteX2270" fmla="*/ 8595425 w 10023471"/>
                <a:gd name="connsiteY2270" fmla="*/ 4247570 h 5531023"/>
                <a:gd name="connsiteX2271" fmla="*/ 8577175 w 10023471"/>
                <a:gd name="connsiteY2271" fmla="*/ 4241787 h 5531023"/>
                <a:gd name="connsiteX2272" fmla="*/ 7880476 w 10023471"/>
                <a:gd name="connsiteY2272" fmla="*/ 4239218 h 5531023"/>
                <a:gd name="connsiteX2273" fmla="*/ 7870262 w 10023471"/>
                <a:gd name="connsiteY2273" fmla="*/ 4242372 h 5531023"/>
                <a:gd name="connsiteX2274" fmla="*/ 7875800 w 10023471"/>
                <a:gd name="connsiteY2274" fmla="*/ 4249381 h 5531023"/>
                <a:gd name="connsiteX2275" fmla="*/ 7884834 w 10023471"/>
                <a:gd name="connsiteY2275" fmla="*/ 4246927 h 5531023"/>
                <a:gd name="connsiteX2276" fmla="*/ 7880476 w 10023471"/>
                <a:gd name="connsiteY2276" fmla="*/ 4239218 h 5531023"/>
                <a:gd name="connsiteX2277" fmla="*/ 1905647 w 10023471"/>
                <a:gd name="connsiteY2277" fmla="*/ 4237525 h 5531023"/>
                <a:gd name="connsiteX2278" fmla="*/ 1859883 w 10023471"/>
                <a:gd name="connsiteY2278" fmla="*/ 4257616 h 5531023"/>
                <a:gd name="connsiteX2279" fmla="*/ 1867601 w 10023471"/>
                <a:gd name="connsiteY2279" fmla="*/ 4271751 h 5531023"/>
                <a:gd name="connsiteX2280" fmla="*/ 1894205 w 10023471"/>
                <a:gd name="connsiteY2280" fmla="*/ 4270494 h 5531023"/>
                <a:gd name="connsiteX2281" fmla="*/ 1923216 w 10023471"/>
                <a:gd name="connsiteY2281" fmla="*/ 4270232 h 5531023"/>
                <a:gd name="connsiteX2282" fmla="*/ 1923488 w 10023471"/>
                <a:gd name="connsiteY2282" fmla="*/ 4248184 h 5531023"/>
                <a:gd name="connsiteX2283" fmla="*/ 1905647 w 10023471"/>
                <a:gd name="connsiteY2283" fmla="*/ 4237525 h 5531023"/>
                <a:gd name="connsiteX2284" fmla="*/ 7249788 w 10023471"/>
                <a:gd name="connsiteY2284" fmla="*/ 4235012 h 5531023"/>
                <a:gd name="connsiteX2285" fmla="*/ 7244158 w 10023471"/>
                <a:gd name="connsiteY2285" fmla="*/ 4235392 h 5531023"/>
                <a:gd name="connsiteX2286" fmla="*/ 7245611 w 10023471"/>
                <a:gd name="connsiteY2286" fmla="*/ 4236823 h 5531023"/>
                <a:gd name="connsiteX2287" fmla="*/ 7249788 w 10023471"/>
                <a:gd name="connsiteY2287" fmla="*/ 4235012 h 5531023"/>
                <a:gd name="connsiteX2288" fmla="*/ 6391195 w 10023471"/>
                <a:gd name="connsiteY2288" fmla="*/ 4234691 h 5531023"/>
                <a:gd name="connsiteX2289" fmla="*/ 6389469 w 10023471"/>
                <a:gd name="connsiteY2289" fmla="*/ 4235977 h 5531023"/>
                <a:gd name="connsiteX2290" fmla="*/ 6391331 w 10023471"/>
                <a:gd name="connsiteY2290" fmla="*/ 4237173 h 5531023"/>
                <a:gd name="connsiteX2291" fmla="*/ 6394010 w 10023471"/>
                <a:gd name="connsiteY2291" fmla="*/ 4236560 h 5531023"/>
                <a:gd name="connsiteX2292" fmla="*/ 6391195 w 10023471"/>
                <a:gd name="connsiteY2292" fmla="*/ 4234691 h 5531023"/>
                <a:gd name="connsiteX2293" fmla="*/ 8351767 w 10023471"/>
                <a:gd name="connsiteY2293" fmla="*/ 4230253 h 5531023"/>
                <a:gd name="connsiteX2294" fmla="*/ 8332881 w 10023471"/>
                <a:gd name="connsiteY2294" fmla="*/ 4237757 h 5531023"/>
                <a:gd name="connsiteX2295" fmla="*/ 8337692 w 10023471"/>
                <a:gd name="connsiteY2295" fmla="*/ 4244591 h 5531023"/>
                <a:gd name="connsiteX2296" fmla="*/ 8368701 w 10023471"/>
                <a:gd name="connsiteY2296" fmla="*/ 4234750 h 5531023"/>
                <a:gd name="connsiteX2297" fmla="*/ 8351767 w 10023471"/>
                <a:gd name="connsiteY2297" fmla="*/ 4230253 h 5531023"/>
                <a:gd name="connsiteX2298" fmla="*/ 6074670 w 10023471"/>
                <a:gd name="connsiteY2298" fmla="*/ 4225931 h 5531023"/>
                <a:gd name="connsiteX2299" fmla="*/ 6071992 w 10023471"/>
                <a:gd name="connsiteY2299" fmla="*/ 4226048 h 5531023"/>
                <a:gd name="connsiteX2300" fmla="*/ 6072809 w 10023471"/>
                <a:gd name="connsiteY2300" fmla="*/ 4230896 h 5531023"/>
                <a:gd name="connsiteX2301" fmla="*/ 6074670 w 10023471"/>
                <a:gd name="connsiteY2301" fmla="*/ 4230807 h 5531023"/>
                <a:gd name="connsiteX2302" fmla="*/ 1974245 w 10023471"/>
                <a:gd name="connsiteY2302" fmla="*/ 4225813 h 5531023"/>
                <a:gd name="connsiteX2303" fmla="*/ 1965937 w 10023471"/>
                <a:gd name="connsiteY2303" fmla="*/ 4231099 h 5531023"/>
                <a:gd name="connsiteX2304" fmla="*/ 1973699 w 10023471"/>
                <a:gd name="connsiteY2304" fmla="*/ 4236181 h 5531023"/>
                <a:gd name="connsiteX2305" fmla="*/ 1985005 w 10023471"/>
                <a:gd name="connsiteY2305" fmla="*/ 4230749 h 5531023"/>
                <a:gd name="connsiteX2306" fmla="*/ 1974245 w 10023471"/>
                <a:gd name="connsiteY2306" fmla="*/ 4225813 h 5531023"/>
                <a:gd name="connsiteX2307" fmla="*/ 6467239 w 10023471"/>
                <a:gd name="connsiteY2307" fmla="*/ 4222368 h 5531023"/>
                <a:gd name="connsiteX2308" fmla="*/ 6448625 w 10023471"/>
                <a:gd name="connsiteY2308" fmla="*/ 4225638 h 5531023"/>
                <a:gd name="connsiteX2309" fmla="*/ 6449942 w 10023471"/>
                <a:gd name="connsiteY2309" fmla="*/ 4228822 h 5531023"/>
                <a:gd name="connsiteX2310" fmla="*/ 6468965 w 10023471"/>
                <a:gd name="connsiteY2310" fmla="*/ 4226398 h 5531023"/>
                <a:gd name="connsiteX2311" fmla="*/ 6467239 w 10023471"/>
                <a:gd name="connsiteY2311" fmla="*/ 4222368 h 5531023"/>
                <a:gd name="connsiteX2312" fmla="*/ 6165651 w 10023471"/>
                <a:gd name="connsiteY2312" fmla="*/ 4221229 h 5531023"/>
                <a:gd name="connsiteX2313" fmla="*/ 6161611 w 10023471"/>
                <a:gd name="connsiteY2313" fmla="*/ 4221521 h 5531023"/>
                <a:gd name="connsiteX2314" fmla="*/ 6162336 w 10023471"/>
                <a:gd name="connsiteY2314" fmla="*/ 4228149 h 5531023"/>
                <a:gd name="connsiteX2315" fmla="*/ 6166831 w 10023471"/>
                <a:gd name="connsiteY2315" fmla="*/ 4227828 h 5531023"/>
                <a:gd name="connsiteX2316" fmla="*/ 6165651 w 10023471"/>
                <a:gd name="connsiteY2316" fmla="*/ 4221229 h 5531023"/>
                <a:gd name="connsiteX2317" fmla="*/ 5423053 w 10023471"/>
                <a:gd name="connsiteY2317" fmla="*/ 4219447 h 5531023"/>
                <a:gd name="connsiteX2318" fmla="*/ 5413838 w 10023471"/>
                <a:gd name="connsiteY2318" fmla="*/ 4222806 h 5531023"/>
                <a:gd name="connsiteX2319" fmla="*/ 5420420 w 10023471"/>
                <a:gd name="connsiteY2319" fmla="*/ 4231537 h 5531023"/>
                <a:gd name="connsiteX2320" fmla="*/ 5427185 w 10023471"/>
                <a:gd name="connsiteY2320" fmla="*/ 4229493 h 5531023"/>
                <a:gd name="connsiteX2321" fmla="*/ 5423053 w 10023471"/>
                <a:gd name="connsiteY2321" fmla="*/ 4219447 h 5531023"/>
                <a:gd name="connsiteX2322" fmla="*/ 8069202 w 10023471"/>
                <a:gd name="connsiteY2322" fmla="*/ 4219418 h 5531023"/>
                <a:gd name="connsiteX2323" fmla="*/ 8113738 w 10023471"/>
                <a:gd name="connsiteY2323" fmla="*/ 4235363 h 5531023"/>
                <a:gd name="connsiteX2324" fmla="*/ 8069202 w 10023471"/>
                <a:gd name="connsiteY2324" fmla="*/ 4219418 h 5531023"/>
                <a:gd name="connsiteX2325" fmla="*/ 7552290 w 10023471"/>
                <a:gd name="connsiteY2325" fmla="*/ 4219115 h 5531023"/>
                <a:gd name="connsiteX2326" fmla="*/ 7539073 w 10023471"/>
                <a:gd name="connsiteY2326" fmla="*/ 4224266 h 5531023"/>
                <a:gd name="connsiteX2327" fmla="*/ 7560502 w 10023471"/>
                <a:gd name="connsiteY2327" fmla="*/ 4226777 h 5531023"/>
                <a:gd name="connsiteX2328" fmla="*/ 7552290 w 10023471"/>
                <a:gd name="connsiteY2328" fmla="*/ 4219115 h 5531023"/>
                <a:gd name="connsiteX2329" fmla="*/ 6995160 w 10023471"/>
                <a:gd name="connsiteY2329" fmla="*/ 4215840 h 5531023"/>
                <a:gd name="connsiteX2330" fmla="*/ 6985790 w 10023471"/>
                <a:gd name="connsiteY2330" fmla="*/ 4221199 h 5531023"/>
                <a:gd name="connsiteX2331" fmla="*/ 7008989 w 10023471"/>
                <a:gd name="connsiteY2331" fmla="*/ 4216002 h 5531023"/>
                <a:gd name="connsiteX2332" fmla="*/ 6995160 w 10023471"/>
                <a:gd name="connsiteY2332" fmla="*/ 4215840 h 5531023"/>
                <a:gd name="connsiteX2333" fmla="*/ 7251830 w 10023471"/>
                <a:gd name="connsiteY2333" fmla="*/ 4213081 h 5531023"/>
                <a:gd name="connsiteX2334" fmla="*/ 7259005 w 10023471"/>
                <a:gd name="connsiteY2334" fmla="*/ 4229756 h 5531023"/>
                <a:gd name="connsiteX2335" fmla="*/ 7251830 w 10023471"/>
                <a:gd name="connsiteY2335" fmla="*/ 4213081 h 5531023"/>
                <a:gd name="connsiteX2336" fmla="*/ 4740951 w 10023471"/>
                <a:gd name="connsiteY2336" fmla="*/ 4212865 h 5531023"/>
                <a:gd name="connsiteX2337" fmla="*/ 4733711 w 10023471"/>
                <a:gd name="connsiteY2337" fmla="*/ 4217023 h 5531023"/>
                <a:gd name="connsiteX2338" fmla="*/ 4744378 w 10023471"/>
                <a:gd name="connsiteY2338" fmla="*/ 4218279 h 5531023"/>
                <a:gd name="connsiteX2339" fmla="*/ 4740951 w 10023471"/>
                <a:gd name="connsiteY2339" fmla="*/ 4212865 h 5531023"/>
                <a:gd name="connsiteX2340" fmla="*/ 1923716 w 10023471"/>
                <a:gd name="connsiteY2340" fmla="*/ 4212789 h 5531023"/>
                <a:gd name="connsiteX2341" fmla="*/ 1927711 w 10023471"/>
                <a:gd name="connsiteY2341" fmla="*/ 4226952 h 5531023"/>
                <a:gd name="connsiteX2342" fmla="*/ 1942919 w 10023471"/>
                <a:gd name="connsiteY2342" fmla="*/ 4212789 h 5531023"/>
                <a:gd name="connsiteX2343" fmla="*/ 7749090 w 10023471"/>
                <a:gd name="connsiteY2343" fmla="*/ 4212409 h 5531023"/>
                <a:gd name="connsiteX2344" fmla="*/ 7739057 w 10023471"/>
                <a:gd name="connsiteY2344" fmla="*/ 4218688 h 5531023"/>
                <a:gd name="connsiteX2345" fmla="*/ 7742506 w 10023471"/>
                <a:gd name="connsiteY2345" fmla="*/ 4223098 h 5531023"/>
                <a:gd name="connsiteX2346" fmla="*/ 7752949 w 10023471"/>
                <a:gd name="connsiteY2346" fmla="*/ 4220732 h 5531023"/>
                <a:gd name="connsiteX2347" fmla="*/ 7749090 w 10023471"/>
                <a:gd name="connsiteY2347" fmla="*/ 4212409 h 5531023"/>
                <a:gd name="connsiteX2348" fmla="*/ 6911018 w 10023471"/>
                <a:gd name="connsiteY2348" fmla="*/ 4212204 h 5531023"/>
                <a:gd name="connsiteX2349" fmla="*/ 6910700 w 10023471"/>
                <a:gd name="connsiteY2349" fmla="*/ 4213314 h 5531023"/>
                <a:gd name="connsiteX2350" fmla="*/ 6910836 w 10023471"/>
                <a:gd name="connsiteY2350" fmla="*/ 4213402 h 5531023"/>
                <a:gd name="connsiteX2351" fmla="*/ 6910428 w 10023471"/>
                <a:gd name="connsiteY2351" fmla="*/ 4214190 h 5531023"/>
                <a:gd name="connsiteX2352" fmla="*/ 6911426 w 10023471"/>
                <a:gd name="connsiteY2352" fmla="*/ 4213840 h 5531023"/>
                <a:gd name="connsiteX2353" fmla="*/ 6911018 w 10023471"/>
                <a:gd name="connsiteY2353" fmla="*/ 4212204 h 5531023"/>
                <a:gd name="connsiteX2354" fmla="*/ 8054810 w 10023471"/>
                <a:gd name="connsiteY2354" fmla="*/ 4210044 h 5531023"/>
                <a:gd name="connsiteX2355" fmla="*/ 8049544 w 10023471"/>
                <a:gd name="connsiteY2355" fmla="*/ 4211504 h 5531023"/>
                <a:gd name="connsiteX2356" fmla="*/ 8055173 w 10023471"/>
                <a:gd name="connsiteY2356" fmla="*/ 4212672 h 5531023"/>
                <a:gd name="connsiteX2357" fmla="*/ 8054810 w 10023471"/>
                <a:gd name="connsiteY2357" fmla="*/ 4210044 h 5531023"/>
                <a:gd name="connsiteX2358" fmla="*/ 3946211 w 10023471"/>
                <a:gd name="connsiteY2358" fmla="*/ 4209781 h 5531023"/>
                <a:gd name="connsiteX2359" fmla="*/ 3904081 w 10023471"/>
                <a:gd name="connsiteY2359" fmla="*/ 4218484 h 5531023"/>
                <a:gd name="connsiteX2360" fmla="*/ 3896364 w 10023471"/>
                <a:gd name="connsiteY2360" fmla="*/ 4236268 h 5531023"/>
                <a:gd name="connsiteX2361" fmla="*/ 3913206 w 10023471"/>
                <a:gd name="connsiteY2361" fmla="*/ 4242956 h 5531023"/>
                <a:gd name="connsiteX2362" fmla="*/ 3944260 w 10023471"/>
                <a:gd name="connsiteY2362" fmla="*/ 4234370 h 5531023"/>
                <a:gd name="connsiteX2363" fmla="*/ 3951750 w 10023471"/>
                <a:gd name="connsiteY2363" fmla="*/ 4224033 h 5531023"/>
                <a:gd name="connsiteX2364" fmla="*/ 3964690 w 10023471"/>
                <a:gd name="connsiteY2364" fmla="*/ 4217753 h 5531023"/>
                <a:gd name="connsiteX2365" fmla="*/ 3946211 w 10023471"/>
                <a:gd name="connsiteY2365" fmla="*/ 4209781 h 5531023"/>
                <a:gd name="connsiteX2366" fmla="*/ 8722545 w 10023471"/>
                <a:gd name="connsiteY2366" fmla="*/ 4209226 h 5531023"/>
                <a:gd name="connsiteX2367" fmla="*/ 8712601 w 10023471"/>
                <a:gd name="connsiteY2367" fmla="*/ 4213548 h 5531023"/>
                <a:gd name="connsiteX2368" fmla="*/ 8710559 w 10023471"/>
                <a:gd name="connsiteY2368" fmla="*/ 4221754 h 5531023"/>
                <a:gd name="connsiteX2369" fmla="*/ 8711921 w 10023471"/>
                <a:gd name="connsiteY2369" fmla="*/ 4228121 h 5531023"/>
                <a:gd name="connsiteX2370" fmla="*/ 8717323 w 10023471"/>
                <a:gd name="connsiteY2370" fmla="*/ 4232180 h 5531023"/>
                <a:gd name="connsiteX2371" fmla="*/ 8726674 w 10023471"/>
                <a:gd name="connsiteY2371" fmla="*/ 4227683 h 5531023"/>
                <a:gd name="connsiteX2372" fmla="*/ 8728264 w 10023471"/>
                <a:gd name="connsiteY2372" fmla="*/ 4213052 h 5531023"/>
                <a:gd name="connsiteX2373" fmla="*/ 8722545 w 10023471"/>
                <a:gd name="connsiteY2373" fmla="*/ 4209226 h 5531023"/>
                <a:gd name="connsiteX2374" fmla="*/ 5442121 w 10023471"/>
                <a:gd name="connsiteY2374" fmla="*/ 4207824 h 5531023"/>
                <a:gd name="connsiteX2375" fmla="*/ 5438081 w 10023471"/>
                <a:gd name="connsiteY2375" fmla="*/ 4208875 h 5531023"/>
                <a:gd name="connsiteX2376" fmla="*/ 5426685 w 10023471"/>
                <a:gd name="connsiteY2376" fmla="*/ 4221783 h 5531023"/>
                <a:gd name="connsiteX2377" fmla="*/ 5431361 w 10023471"/>
                <a:gd name="connsiteY2377" fmla="*/ 4226018 h 5531023"/>
                <a:gd name="connsiteX2378" fmla="*/ 5439806 w 10023471"/>
                <a:gd name="connsiteY2378" fmla="*/ 4225229 h 5531023"/>
                <a:gd name="connsiteX2379" fmla="*/ 5449023 w 10023471"/>
                <a:gd name="connsiteY2379" fmla="*/ 4213519 h 5531023"/>
                <a:gd name="connsiteX2380" fmla="*/ 5442121 w 10023471"/>
                <a:gd name="connsiteY2380" fmla="*/ 4207824 h 5531023"/>
                <a:gd name="connsiteX2381" fmla="*/ 7139967 w 10023471"/>
                <a:gd name="connsiteY2381" fmla="*/ 4201312 h 5531023"/>
                <a:gd name="connsiteX2382" fmla="*/ 7135381 w 10023471"/>
                <a:gd name="connsiteY2382" fmla="*/ 4202626 h 5531023"/>
                <a:gd name="connsiteX2383" fmla="*/ 7140058 w 10023471"/>
                <a:gd name="connsiteY2383" fmla="*/ 4208058 h 5531023"/>
                <a:gd name="connsiteX2384" fmla="*/ 7144234 w 10023471"/>
                <a:gd name="connsiteY2384" fmla="*/ 4206803 h 5531023"/>
                <a:gd name="connsiteX2385" fmla="*/ 6814227 w 10023471"/>
                <a:gd name="connsiteY2385" fmla="*/ 4200874 h 5531023"/>
                <a:gd name="connsiteX2386" fmla="*/ 6810731 w 10023471"/>
                <a:gd name="connsiteY2386" fmla="*/ 4216323 h 5531023"/>
                <a:gd name="connsiteX2387" fmla="*/ 6814227 w 10023471"/>
                <a:gd name="connsiteY2387" fmla="*/ 4200874 h 5531023"/>
                <a:gd name="connsiteX2388" fmla="*/ 2319915 w 10023471"/>
                <a:gd name="connsiteY2388" fmla="*/ 4196581 h 5531023"/>
                <a:gd name="connsiteX2389" fmla="*/ 2316557 w 10023471"/>
                <a:gd name="connsiteY2389" fmla="*/ 4199881 h 5531023"/>
                <a:gd name="connsiteX2390" fmla="*/ 2332218 w 10023471"/>
                <a:gd name="connsiteY2390" fmla="*/ 4205546 h 5531023"/>
                <a:gd name="connsiteX2391" fmla="*/ 2335306 w 10023471"/>
                <a:gd name="connsiteY2391" fmla="*/ 4202568 h 5531023"/>
                <a:gd name="connsiteX2392" fmla="*/ 2319915 w 10023471"/>
                <a:gd name="connsiteY2392" fmla="*/ 4196581 h 5531023"/>
                <a:gd name="connsiteX2393" fmla="*/ 6687886 w 10023471"/>
                <a:gd name="connsiteY2393" fmla="*/ 4195960 h 5531023"/>
                <a:gd name="connsiteX2394" fmla="*/ 6674759 w 10023471"/>
                <a:gd name="connsiteY2394" fmla="*/ 4201136 h 5531023"/>
                <a:gd name="connsiteX2395" fmla="*/ 6696143 w 10023471"/>
                <a:gd name="connsiteY2395" fmla="*/ 4203706 h 5531023"/>
                <a:gd name="connsiteX2396" fmla="*/ 6687886 w 10023471"/>
                <a:gd name="connsiteY2396" fmla="*/ 4195960 h 5531023"/>
                <a:gd name="connsiteX2397" fmla="*/ 7622971 w 10023471"/>
                <a:gd name="connsiteY2397" fmla="*/ 4194507 h 5531023"/>
                <a:gd name="connsiteX2398" fmla="*/ 7610487 w 10023471"/>
                <a:gd name="connsiteY2398" fmla="*/ 4201020 h 5531023"/>
                <a:gd name="connsiteX2399" fmla="*/ 7622971 w 10023471"/>
                <a:gd name="connsiteY2399" fmla="*/ 4194507 h 5531023"/>
                <a:gd name="connsiteX2400" fmla="*/ 1363577 w 10023471"/>
                <a:gd name="connsiteY2400" fmla="*/ 4193369 h 5531023"/>
                <a:gd name="connsiteX2401" fmla="*/ 1337655 w 10023471"/>
                <a:gd name="connsiteY2401" fmla="*/ 4200290 h 5531023"/>
                <a:gd name="connsiteX2402" fmla="*/ 1343693 w 10023471"/>
                <a:gd name="connsiteY2402" fmla="*/ 4207181 h 5531023"/>
                <a:gd name="connsiteX2403" fmla="*/ 1366393 w 10023471"/>
                <a:gd name="connsiteY2403" fmla="*/ 4198362 h 5531023"/>
                <a:gd name="connsiteX2404" fmla="*/ 1363577 w 10023471"/>
                <a:gd name="connsiteY2404" fmla="*/ 4193369 h 5531023"/>
                <a:gd name="connsiteX2405" fmla="*/ 6919508 w 10023471"/>
                <a:gd name="connsiteY2405" fmla="*/ 4191937 h 5531023"/>
                <a:gd name="connsiteX2406" fmla="*/ 6914740 w 10023471"/>
                <a:gd name="connsiteY2406" fmla="*/ 4192084 h 5531023"/>
                <a:gd name="connsiteX2407" fmla="*/ 6920552 w 10023471"/>
                <a:gd name="connsiteY2407" fmla="*/ 4201107 h 5531023"/>
                <a:gd name="connsiteX2408" fmla="*/ 6919508 w 10023471"/>
                <a:gd name="connsiteY2408" fmla="*/ 4191937 h 5531023"/>
                <a:gd name="connsiteX2409" fmla="*/ 2012743 w 10023471"/>
                <a:gd name="connsiteY2409" fmla="*/ 4191733 h 5531023"/>
                <a:gd name="connsiteX2410" fmla="*/ 1998396 w 10023471"/>
                <a:gd name="connsiteY2410" fmla="*/ 4205576 h 5531023"/>
                <a:gd name="connsiteX2411" fmla="*/ 2001484 w 10023471"/>
                <a:gd name="connsiteY2411" fmla="*/ 4210482 h 5531023"/>
                <a:gd name="connsiteX2412" fmla="*/ 2020779 w 10023471"/>
                <a:gd name="connsiteY2412" fmla="*/ 4197311 h 5531023"/>
                <a:gd name="connsiteX2413" fmla="*/ 2012743 w 10023471"/>
                <a:gd name="connsiteY2413" fmla="*/ 4191733 h 5531023"/>
                <a:gd name="connsiteX2414" fmla="*/ 6307206 w 10023471"/>
                <a:gd name="connsiteY2414" fmla="*/ 4191704 h 5531023"/>
                <a:gd name="connsiteX2415" fmla="*/ 6302847 w 10023471"/>
                <a:gd name="connsiteY2415" fmla="*/ 4193310 h 5531023"/>
                <a:gd name="connsiteX2416" fmla="*/ 6306252 w 10023471"/>
                <a:gd name="connsiteY2416" fmla="*/ 4197486 h 5531023"/>
                <a:gd name="connsiteX2417" fmla="*/ 6310475 w 10023471"/>
                <a:gd name="connsiteY2417" fmla="*/ 4196172 h 5531023"/>
                <a:gd name="connsiteX2418" fmla="*/ 6307206 w 10023471"/>
                <a:gd name="connsiteY2418" fmla="*/ 4191704 h 5531023"/>
                <a:gd name="connsiteX2419" fmla="*/ 6266029 w 10023471"/>
                <a:gd name="connsiteY2419" fmla="*/ 4191441 h 5531023"/>
                <a:gd name="connsiteX2420" fmla="*/ 6275064 w 10023471"/>
                <a:gd name="connsiteY2420" fmla="*/ 4200377 h 5531023"/>
                <a:gd name="connsiteX2421" fmla="*/ 6266029 w 10023471"/>
                <a:gd name="connsiteY2421" fmla="*/ 4191441 h 5531023"/>
                <a:gd name="connsiteX2422" fmla="*/ 6860761 w 10023471"/>
                <a:gd name="connsiteY2422" fmla="*/ 4190506 h 5531023"/>
                <a:gd name="connsiteX2423" fmla="*/ 6853679 w 10023471"/>
                <a:gd name="connsiteY2423" fmla="*/ 4221404 h 5531023"/>
                <a:gd name="connsiteX2424" fmla="*/ 6883006 w 10023471"/>
                <a:gd name="connsiteY2424" fmla="*/ 4232793 h 5531023"/>
                <a:gd name="connsiteX2425" fmla="*/ 6884278 w 10023471"/>
                <a:gd name="connsiteY2425" fmla="*/ 4246870 h 5531023"/>
                <a:gd name="connsiteX2426" fmla="*/ 6898579 w 10023471"/>
                <a:gd name="connsiteY2426" fmla="*/ 4235071 h 5531023"/>
                <a:gd name="connsiteX2427" fmla="*/ 6916193 w 10023471"/>
                <a:gd name="connsiteY2427" fmla="*/ 4236736 h 5531023"/>
                <a:gd name="connsiteX2428" fmla="*/ 6907386 w 10023471"/>
                <a:gd name="connsiteY2428" fmla="*/ 4220382 h 5531023"/>
                <a:gd name="connsiteX2429" fmla="*/ 6910472 w 10023471"/>
                <a:gd name="connsiteY2429" fmla="*/ 4214219 h 5531023"/>
                <a:gd name="connsiteX2430" fmla="*/ 6898305 w 10023471"/>
                <a:gd name="connsiteY2430" fmla="*/ 4219127 h 5531023"/>
                <a:gd name="connsiteX2431" fmla="*/ 6889362 w 10023471"/>
                <a:gd name="connsiteY2431" fmla="*/ 4209751 h 5531023"/>
                <a:gd name="connsiteX2432" fmla="*/ 6860761 w 10023471"/>
                <a:gd name="connsiteY2432" fmla="*/ 4190506 h 5531023"/>
                <a:gd name="connsiteX2433" fmla="*/ 3480959 w 10023471"/>
                <a:gd name="connsiteY2433" fmla="*/ 4190506 h 5531023"/>
                <a:gd name="connsiteX2434" fmla="*/ 3469474 w 10023471"/>
                <a:gd name="connsiteY2434" fmla="*/ 4193106 h 5531023"/>
                <a:gd name="connsiteX2435" fmla="*/ 3475329 w 10023471"/>
                <a:gd name="connsiteY2435" fmla="*/ 4200290 h 5531023"/>
                <a:gd name="connsiteX2436" fmla="*/ 3489086 w 10023471"/>
                <a:gd name="connsiteY2436" fmla="*/ 4203094 h 5531023"/>
                <a:gd name="connsiteX2437" fmla="*/ 3500027 w 10023471"/>
                <a:gd name="connsiteY2437" fmla="*/ 4199414 h 5531023"/>
                <a:gd name="connsiteX2438" fmla="*/ 3493942 w 10023471"/>
                <a:gd name="connsiteY2438" fmla="*/ 4192843 h 5531023"/>
                <a:gd name="connsiteX2439" fmla="*/ 3480959 w 10023471"/>
                <a:gd name="connsiteY2439" fmla="*/ 4190506 h 5531023"/>
                <a:gd name="connsiteX2440" fmla="*/ 2679977 w 10023471"/>
                <a:gd name="connsiteY2440" fmla="*/ 4189105 h 5531023"/>
                <a:gd name="connsiteX2441" fmla="*/ 2653601 w 10023471"/>
                <a:gd name="connsiteY2441" fmla="*/ 4191266 h 5531023"/>
                <a:gd name="connsiteX2442" fmla="*/ 2693098 w 10023471"/>
                <a:gd name="connsiteY2442" fmla="*/ 4204963 h 5531023"/>
                <a:gd name="connsiteX2443" fmla="*/ 2695823 w 10023471"/>
                <a:gd name="connsiteY2443" fmla="*/ 4201925 h 5531023"/>
                <a:gd name="connsiteX2444" fmla="*/ 2679977 w 10023471"/>
                <a:gd name="connsiteY2444" fmla="*/ 4189105 h 5531023"/>
                <a:gd name="connsiteX2445" fmla="*/ 6167342 w 10023471"/>
                <a:gd name="connsiteY2445" fmla="*/ 4183516 h 5531023"/>
                <a:gd name="connsiteX2446" fmla="*/ 6155210 w 10023471"/>
                <a:gd name="connsiteY2446" fmla="*/ 4189397 h 5531023"/>
                <a:gd name="connsiteX2447" fmla="*/ 6192845 w 10023471"/>
                <a:gd name="connsiteY2447" fmla="*/ 4217549 h 5531023"/>
                <a:gd name="connsiteX2448" fmla="*/ 6201335 w 10023471"/>
                <a:gd name="connsiteY2448" fmla="*/ 4213256 h 5531023"/>
                <a:gd name="connsiteX2449" fmla="*/ 6182402 w 10023471"/>
                <a:gd name="connsiteY2449" fmla="*/ 4185105 h 5531023"/>
                <a:gd name="connsiteX2450" fmla="*/ 6167342 w 10023471"/>
                <a:gd name="connsiteY2450" fmla="*/ 4183516 h 5531023"/>
                <a:gd name="connsiteX2451" fmla="*/ 7190587 w 10023471"/>
                <a:gd name="connsiteY2451" fmla="*/ 4181863 h 5531023"/>
                <a:gd name="connsiteX2452" fmla="*/ 7198895 w 10023471"/>
                <a:gd name="connsiteY2452" fmla="*/ 4185601 h 5531023"/>
                <a:gd name="connsiteX2453" fmla="*/ 7211789 w 10023471"/>
                <a:gd name="connsiteY2453" fmla="*/ 4189397 h 5531023"/>
                <a:gd name="connsiteX2454" fmla="*/ 7215421 w 10023471"/>
                <a:gd name="connsiteY2454" fmla="*/ 4188958 h 5531023"/>
                <a:gd name="connsiteX2455" fmla="*/ 7212879 w 10023471"/>
                <a:gd name="connsiteY2455" fmla="*/ 4184432 h 5531023"/>
                <a:gd name="connsiteX2456" fmla="*/ 7199666 w 10023471"/>
                <a:gd name="connsiteY2456" fmla="*/ 4181892 h 5531023"/>
                <a:gd name="connsiteX2457" fmla="*/ 7190587 w 10023471"/>
                <a:gd name="connsiteY2457" fmla="*/ 4181863 h 5531023"/>
                <a:gd name="connsiteX2458" fmla="*/ 6599579 w 10023471"/>
                <a:gd name="connsiteY2458" fmla="*/ 4181600 h 5531023"/>
                <a:gd name="connsiteX2459" fmla="*/ 6598897 w 10023471"/>
                <a:gd name="connsiteY2459" fmla="*/ 4184111 h 5531023"/>
                <a:gd name="connsiteX2460" fmla="*/ 6606933 w 10023471"/>
                <a:gd name="connsiteY2460" fmla="*/ 4184550 h 5531023"/>
                <a:gd name="connsiteX2461" fmla="*/ 6607523 w 10023471"/>
                <a:gd name="connsiteY2461" fmla="*/ 4181600 h 5531023"/>
                <a:gd name="connsiteX2462" fmla="*/ 6799404 w 10023471"/>
                <a:gd name="connsiteY2462" fmla="*/ 4181114 h 5531023"/>
                <a:gd name="connsiteX2463" fmla="*/ 6780721 w 10023471"/>
                <a:gd name="connsiteY2463" fmla="*/ 4182388 h 5531023"/>
                <a:gd name="connsiteX2464" fmla="*/ 6805692 w 10023471"/>
                <a:gd name="connsiteY2464" fmla="*/ 4192346 h 5531023"/>
                <a:gd name="connsiteX2465" fmla="*/ 6799404 w 10023471"/>
                <a:gd name="connsiteY2465" fmla="*/ 4181114 h 5531023"/>
                <a:gd name="connsiteX2466" fmla="*/ 3860544 w 10023471"/>
                <a:gd name="connsiteY2466" fmla="*/ 4180577 h 5531023"/>
                <a:gd name="connsiteX2467" fmla="*/ 3850239 w 10023471"/>
                <a:gd name="connsiteY2467" fmla="*/ 4189689 h 5531023"/>
                <a:gd name="connsiteX2468" fmla="*/ 3854097 w 10023471"/>
                <a:gd name="connsiteY2468" fmla="*/ 4197311 h 5531023"/>
                <a:gd name="connsiteX2469" fmla="*/ 3870169 w 10023471"/>
                <a:gd name="connsiteY2469" fmla="*/ 4188200 h 5531023"/>
                <a:gd name="connsiteX2470" fmla="*/ 3860544 w 10023471"/>
                <a:gd name="connsiteY2470" fmla="*/ 4180577 h 5531023"/>
                <a:gd name="connsiteX2471" fmla="*/ 7487862 w 10023471"/>
                <a:gd name="connsiteY2471" fmla="*/ 4179731 h 5531023"/>
                <a:gd name="connsiteX2472" fmla="*/ 7480916 w 10023471"/>
                <a:gd name="connsiteY2472" fmla="*/ 4185863 h 5531023"/>
                <a:gd name="connsiteX2473" fmla="*/ 7484230 w 10023471"/>
                <a:gd name="connsiteY2473" fmla="*/ 4187352 h 5531023"/>
                <a:gd name="connsiteX2474" fmla="*/ 7487862 w 10023471"/>
                <a:gd name="connsiteY2474" fmla="*/ 4179731 h 5531023"/>
                <a:gd name="connsiteX2475" fmla="*/ 7534670 w 10023471"/>
                <a:gd name="connsiteY2475" fmla="*/ 4179613 h 5531023"/>
                <a:gd name="connsiteX2476" fmla="*/ 7534670 w 10023471"/>
                <a:gd name="connsiteY2476" fmla="*/ 4186827 h 5531023"/>
                <a:gd name="connsiteX2477" fmla="*/ 7538891 w 10023471"/>
                <a:gd name="connsiteY2477" fmla="*/ 4186827 h 5531023"/>
                <a:gd name="connsiteX2478" fmla="*/ 7538891 w 10023471"/>
                <a:gd name="connsiteY2478" fmla="*/ 4179613 h 5531023"/>
                <a:gd name="connsiteX2479" fmla="*/ 7534670 w 10023471"/>
                <a:gd name="connsiteY2479" fmla="*/ 4179613 h 5531023"/>
                <a:gd name="connsiteX2480" fmla="*/ 8012543 w 10023471"/>
                <a:gd name="connsiteY2480" fmla="*/ 4177248 h 5531023"/>
                <a:gd name="connsiteX2481" fmla="*/ 8005551 w 10023471"/>
                <a:gd name="connsiteY2481" fmla="*/ 4183381 h 5531023"/>
                <a:gd name="connsiteX2482" fmla="*/ 8001148 w 10023471"/>
                <a:gd name="connsiteY2482" fmla="*/ 4196347 h 5531023"/>
                <a:gd name="connsiteX2483" fmla="*/ 8013950 w 10023471"/>
                <a:gd name="connsiteY2483" fmla="*/ 4193807 h 5531023"/>
                <a:gd name="connsiteX2484" fmla="*/ 8012543 w 10023471"/>
                <a:gd name="connsiteY2484" fmla="*/ 4177248 h 5531023"/>
                <a:gd name="connsiteX2485" fmla="*/ 6851000 w 10023471"/>
                <a:gd name="connsiteY2485" fmla="*/ 4176168 h 5531023"/>
                <a:gd name="connsiteX2486" fmla="*/ 6844008 w 10023471"/>
                <a:gd name="connsiteY2486" fmla="*/ 4181921 h 5531023"/>
                <a:gd name="connsiteX2487" fmla="*/ 6848367 w 10023471"/>
                <a:gd name="connsiteY2487" fmla="*/ 4184520 h 5531023"/>
                <a:gd name="connsiteX2488" fmla="*/ 6854950 w 10023471"/>
                <a:gd name="connsiteY2488" fmla="*/ 4178533 h 5531023"/>
                <a:gd name="connsiteX2489" fmla="*/ 6851000 w 10023471"/>
                <a:gd name="connsiteY2489" fmla="*/ 4176168 h 5531023"/>
                <a:gd name="connsiteX2490" fmla="*/ 6307661 w 10023471"/>
                <a:gd name="connsiteY2490" fmla="*/ 4175993 h 5531023"/>
                <a:gd name="connsiteX2491" fmla="*/ 6302348 w 10023471"/>
                <a:gd name="connsiteY2491" fmla="*/ 4178037 h 5531023"/>
                <a:gd name="connsiteX2492" fmla="*/ 6309204 w 10023471"/>
                <a:gd name="connsiteY2492" fmla="*/ 4184082 h 5531023"/>
                <a:gd name="connsiteX2493" fmla="*/ 6314153 w 10023471"/>
                <a:gd name="connsiteY2493" fmla="*/ 4182155 h 5531023"/>
                <a:gd name="connsiteX2494" fmla="*/ 6307661 w 10023471"/>
                <a:gd name="connsiteY2494" fmla="*/ 4175993 h 5531023"/>
                <a:gd name="connsiteX2495" fmla="*/ 2468508 w 10023471"/>
                <a:gd name="connsiteY2495" fmla="*/ 4173657 h 5531023"/>
                <a:gd name="connsiteX2496" fmla="*/ 2465920 w 10023471"/>
                <a:gd name="connsiteY2496" fmla="*/ 4174182 h 5531023"/>
                <a:gd name="connsiteX2497" fmla="*/ 2466647 w 10023471"/>
                <a:gd name="connsiteY2497" fmla="*/ 4175583 h 5531023"/>
                <a:gd name="connsiteX2498" fmla="*/ 2469233 w 10023471"/>
                <a:gd name="connsiteY2498" fmla="*/ 4175117 h 5531023"/>
                <a:gd name="connsiteX2499" fmla="*/ 2468508 w 10023471"/>
                <a:gd name="connsiteY2499" fmla="*/ 4173657 h 5531023"/>
                <a:gd name="connsiteX2500" fmla="*/ 4765715 w 10023471"/>
                <a:gd name="connsiteY2500" fmla="*/ 4173218 h 5531023"/>
                <a:gd name="connsiteX2501" fmla="*/ 4758634 w 10023471"/>
                <a:gd name="connsiteY2501" fmla="*/ 4204115 h 5531023"/>
                <a:gd name="connsiteX2502" fmla="*/ 4765715 w 10023471"/>
                <a:gd name="connsiteY2502" fmla="*/ 4173218 h 5531023"/>
                <a:gd name="connsiteX2503" fmla="*/ 7853056 w 10023471"/>
                <a:gd name="connsiteY2503" fmla="*/ 4170765 h 5531023"/>
                <a:gd name="connsiteX2504" fmla="*/ 7866855 w 10023471"/>
                <a:gd name="connsiteY2504" fmla="*/ 4179672 h 5531023"/>
                <a:gd name="connsiteX2505" fmla="*/ 7882746 w 10023471"/>
                <a:gd name="connsiteY2505" fmla="*/ 4170765 h 5531023"/>
                <a:gd name="connsiteX2506" fmla="*/ 8110514 w 10023471"/>
                <a:gd name="connsiteY2506" fmla="*/ 4168984 h 5531023"/>
                <a:gd name="connsiteX2507" fmla="*/ 8109743 w 10023471"/>
                <a:gd name="connsiteY2507" fmla="*/ 4170064 h 5531023"/>
                <a:gd name="connsiteX2508" fmla="*/ 8112013 w 10023471"/>
                <a:gd name="connsiteY2508" fmla="*/ 4170473 h 5531023"/>
                <a:gd name="connsiteX2509" fmla="*/ 8112739 w 10023471"/>
                <a:gd name="connsiteY2509" fmla="*/ 4169363 h 5531023"/>
                <a:gd name="connsiteX2510" fmla="*/ 8110514 w 10023471"/>
                <a:gd name="connsiteY2510" fmla="*/ 4168984 h 5531023"/>
                <a:gd name="connsiteX2511" fmla="*/ 3749632 w 10023471"/>
                <a:gd name="connsiteY2511" fmla="*/ 4165947 h 5531023"/>
                <a:gd name="connsiteX2512" fmla="*/ 3744275 w 10023471"/>
                <a:gd name="connsiteY2512" fmla="*/ 4170969 h 5531023"/>
                <a:gd name="connsiteX2513" fmla="*/ 3752312 w 10023471"/>
                <a:gd name="connsiteY2513" fmla="*/ 4181016 h 5531023"/>
                <a:gd name="connsiteX2514" fmla="*/ 3765703 w 10023471"/>
                <a:gd name="connsiteY2514" fmla="*/ 4178504 h 5531023"/>
                <a:gd name="connsiteX2515" fmla="*/ 3749632 w 10023471"/>
                <a:gd name="connsiteY2515" fmla="*/ 4165947 h 5531023"/>
                <a:gd name="connsiteX2516" fmla="*/ 8187422 w 10023471"/>
                <a:gd name="connsiteY2516" fmla="*/ 4165304 h 5531023"/>
                <a:gd name="connsiteX2517" fmla="*/ 8174936 w 10023471"/>
                <a:gd name="connsiteY2517" fmla="*/ 4171758 h 5531023"/>
                <a:gd name="connsiteX2518" fmla="*/ 8187422 w 10023471"/>
                <a:gd name="connsiteY2518" fmla="*/ 4165304 h 5531023"/>
                <a:gd name="connsiteX2519" fmla="*/ 2039530 w 10023471"/>
                <a:gd name="connsiteY2519" fmla="*/ 4163581 h 5531023"/>
                <a:gd name="connsiteX2520" fmla="*/ 2033401 w 10023471"/>
                <a:gd name="connsiteY2520" fmla="*/ 4164515 h 5531023"/>
                <a:gd name="connsiteX2521" fmla="*/ 2033628 w 10023471"/>
                <a:gd name="connsiteY2521" fmla="*/ 4165625 h 5531023"/>
                <a:gd name="connsiteX2522" fmla="*/ 2039938 w 10023471"/>
                <a:gd name="connsiteY2522" fmla="*/ 4165275 h 5531023"/>
                <a:gd name="connsiteX2523" fmla="*/ 2039530 w 10023471"/>
                <a:gd name="connsiteY2523" fmla="*/ 4163581 h 5531023"/>
                <a:gd name="connsiteX2524" fmla="*/ 7918385 w 10023471"/>
                <a:gd name="connsiteY2524" fmla="*/ 4163114 h 5531023"/>
                <a:gd name="connsiteX2525" fmla="*/ 7913754 w 10023471"/>
                <a:gd name="connsiteY2525" fmla="*/ 4165772 h 5531023"/>
                <a:gd name="connsiteX2526" fmla="*/ 7926693 w 10023471"/>
                <a:gd name="connsiteY2526" fmla="*/ 4167115 h 5531023"/>
                <a:gd name="connsiteX2527" fmla="*/ 7930733 w 10023471"/>
                <a:gd name="connsiteY2527" fmla="*/ 4164808 h 5531023"/>
                <a:gd name="connsiteX2528" fmla="*/ 7918385 w 10023471"/>
                <a:gd name="connsiteY2528" fmla="*/ 4163114 h 5531023"/>
                <a:gd name="connsiteX2529" fmla="*/ 5699763 w 10023471"/>
                <a:gd name="connsiteY2529" fmla="*/ 4160924 h 5531023"/>
                <a:gd name="connsiteX2530" fmla="*/ 5695222 w 10023471"/>
                <a:gd name="connsiteY2530" fmla="*/ 4162384 h 5531023"/>
                <a:gd name="connsiteX2531" fmla="*/ 5700399 w 10023471"/>
                <a:gd name="connsiteY2531" fmla="*/ 4167348 h 5531023"/>
                <a:gd name="connsiteX2532" fmla="*/ 5703940 w 10023471"/>
                <a:gd name="connsiteY2532" fmla="*/ 4166384 h 5531023"/>
                <a:gd name="connsiteX2533" fmla="*/ 5699763 w 10023471"/>
                <a:gd name="connsiteY2533" fmla="*/ 4160924 h 5531023"/>
                <a:gd name="connsiteX2534" fmla="*/ 6712300 w 10023471"/>
                <a:gd name="connsiteY2534" fmla="*/ 4160909 h 5531023"/>
                <a:gd name="connsiteX2535" fmla="*/ 6705041 w 10023471"/>
                <a:gd name="connsiteY2535" fmla="*/ 4165100 h 5531023"/>
                <a:gd name="connsiteX2536" fmla="*/ 6715710 w 10023471"/>
                <a:gd name="connsiteY2536" fmla="*/ 4166355 h 5531023"/>
                <a:gd name="connsiteX2537" fmla="*/ 6712300 w 10023471"/>
                <a:gd name="connsiteY2537" fmla="*/ 4160909 h 5531023"/>
                <a:gd name="connsiteX2538" fmla="*/ 4585073 w 10023471"/>
                <a:gd name="connsiteY2538" fmla="*/ 4159055 h 5531023"/>
                <a:gd name="connsiteX2539" fmla="*/ 4570545 w 10023471"/>
                <a:gd name="connsiteY2539" fmla="*/ 4170678 h 5531023"/>
                <a:gd name="connsiteX2540" fmla="*/ 4571997 w 10023471"/>
                <a:gd name="connsiteY2540" fmla="*/ 4177919 h 5531023"/>
                <a:gd name="connsiteX2541" fmla="*/ 4580487 w 10023471"/>
                <a:gd name="connsiteY2541" fmla="*/ 4178066 h 5531023"/>
                <a:gd name="connsiteX2542" fmla="*/ 4593971 w 10023471"/>
                <a:gd name="connsiteY2542" fmla="*/ 4167465 h 5531023"/>
                <a:gd name="connsiteX2543" fmla="*/ 4585073 w 10023471"/>
                <a:gd name="connsiteY2543" fmla="*/ 4159055 h 5531023"/>
                <a:gd name="connsiteX2544" fmla="*/ 7874030 w 10023471"/>
                <a:gd name="connsiteY2544" fmla="*/ 4148337 h 5531023"/>
                <a:gd name="connsiteX2545" fmla="*/ 7869080 w 10023471"/>
                <a:gd name="connsiteY2545" fmla="*/ 4149651 h 5531023"/>
                <a:gd name="connsiteX2546" fmla="*/ 7873894 w 10023471"/>
                <a:gd name="connsiteY2546" fmla="*/ 4151141 h 5531023"/>
                <a:gd name="connsiteX2547" fmla="*/ 7874030 w 10023471"/>
                <a:gd name="connsiteY2547" fmla="*/ 4148337 h 5531023"/>
                <a:gd name="connsiteX2548" fmla="*/ 1915361 w 10023471"/>
                <a:gd name="connsiteY2548" fmla="*/ 4138553 h 5531023"/>
                <a:gd name="connsiteX2549" fmla="*/ 1894069 w 10023471"/>
                <a:gd name="connsiteY2549" fmla="*/ 4149242 h 5531023"/>
                <a:gd name="connsiteX2550" fmla="*/ 1890709 w 10023471"/>
                <a:gd name="connsiteY2550" fmla="*/ 4163026 h 5531023"/>
                <a:gd name="connsiteX2551" fmla="*/ 1901333 w 10023471"/>
                <a:gd name="connsiteY2551" fmla="*/ 4171904 h 5531023"/>
                <a:gd name="connsiteX2552" fmla="*/ 1926757 w 10023471"/>
                <a:gd name="connsiteY2552" fmla="*/ 4161654 h 5531023"/>
                <a:gd name="connsiteX2553" fmla="*/ 1926802 w 10023471"/>
                <a:gd name="connsiteY2553" fmla="*/ 4151141 h 5531023"/>
                <a:gd name="connsiteX2554" fmla="*/ 1915361 w 10023471"/>
                <a:gd name="connsiteY2554" fmla="*/ 4138553 h 5531023"/>
                <a:gd name="connsiteX2555" fmla="*/ 5183345 w 10023471"/>
                <a:gd name="connsiteY2555" fmla="*/ 4138320 h 5531023"/>
                <a:gd name="connsiteX2556" fmla="*/ 5172903 w 10023471"/>
                <a:gd name="connsiteY2556" fmla="*/ 4142116 h 5531023"/>
                <a:gd name="connsiteX2557" fmla="*/ 5181574 w 10023471"/>
                <a:gd name="connsiteY2557" fmla="*/ 4146644 h 5531023"/>
                <a:gd name="connsiteX2558" fmla="*/ 5190881 w 10023471"/>
                <a:gd name="connsiteY2558" fmla="*/ 4142146 h 5531023"/>
                <a:gd name="connsiteX2559" fmla="*/ 5183345 w 10023471"/>
                <a:gd name="connsiteY2559" fmla="*/ 4138320 h 5531023"/>
                <a:gd name="connsiteX2560" fmla="*/ 2248229 w 10023471"/>
                <a:gd name="connsiteY2560" fmla="*/ 4137590 h 5531023"/>
                <a:gd name="connsiteX2561" fmla="*/ 2248140 w 10023471"/>
                <a:gd name="connsiteY2561" fmla="*/ 4139547 h 5531023"/>
                <a:gd name="connsiteX2562" fmla="*/ 2256855 w 10023471"/>
                <a:gd name="connsiteY2562" fmla="*/ 4139868 h 5531023"/>
                <a:gd name="connsiteX2563" fmla="*/ 2256947 w 10023471"/>
                <a:gd name="connsiteY2563" fmla="*/ 4137590 h 5531023"/>
                <a:gd name="connsiteX2564" fmla="*/ 6307569 w 10023471"/>
                <a:gd name="connsiteY2564" fmla="*/ 4137386 h 5531023"/>
                <a:gd name="connsiteX2565" fmla="*/ 6305754 w 10023471"/>
                <a:gd name="connsiteY2565" fmla="*/ 4143197 h 5531023"/>
                <a:gd name="connsiteX2566" fmla="*/ 6311837 w 10023471"/>
                <a:gd name="connsiteY2566" fmla="*/ 4143343 h 5531023"/>
                <a:gd name="connsiteX2567" fmla="*/ 6311337 w 10023471"/>
                <a:gd name="connsiteY2567" fmla="*/ 4137502 h 5531023"/>
                <a:gd name="connsiteX2568" fmla="*/ 6307569 w 10023471"/>
                <a:gd name="connsiteY2568" fmla="*/ 4137386 h 5531023"/>
                <a:gd name="connsiteX2569" fmla="*/ 6253408 w 10023471"/>
                <a:gd name="connsiteY2569" fmla="*/ 4136101 h 5531023"/>
                <a:gd name="connsiteX2570" fmla="*/ 6252817 w 10023471"/>
                <a:gd name="connsiteY2570" fmla="*/ 4139751 h 5531023"/>
                <a:gd name="connsiteX2571" fmla="*/ 6257539 w 10023471"/>
                <a:gd name="connsiteY2571" fmla="*/ 4138758 h 5531023"/>
                <a:gd name="connsiteX2572" fmla="*/ 6253408 w 10023471"/>
                <a:gd name="connsiteY2572" fmla="*/ 4136101 h 5531023"/>
                <a:gd name="connsiteX2573" fmla="*/ 7099970 w 10023471"/>
                <a:gd name="connsiteY2573" fmla="*/ 4134874 h 5531023"/>
                <a:gd name="connsiteX2574" fmla="*/ 7088258 w 10023471"/>
                <a:gd name="connsiteY2574" fmla="*/ 4142526 h 5531023"/>
                <a:gd name="connsiteX2575" fmla="*/ 7073366 w 10023471"/>
                <a:gd name="connsiteY2575" fmla="*/ 4153185 h 5531023"/>
                <a:gd name="connsiteX2576" fmla="*/ 7073094 w 10023471"/>
                <a:gd name="connsiteY2576" fmla="*/ 4160223 h 5531023"/>
                <a:gd name="connsiteX2577" fmla="*/ 7104237 w 10023471"/>
                <a:gd name="connsiteY2577" fmla="*/ 4148279 h 5531023"/>
                <a:gd name="connsiteX2578" fmla="*/ 7099970 w 10023471"/>
                <a:gd name="connsiteY2578" fmla="*/ 4134874 h 5531023"/>
                <a:gd name="connsiteX2579" fmla="*/ 5421464 w 10023471"/>
                <a:gd name="connsiteY2579" fmla="*/ 4133443 h 5531023"/>
                <a:gd name="connsiteX2580" fmla="*/ 5415698 w 10023471"/>
                <a:gd name="connsiteY2580" fmla="*/ 4148980 h 5531023"/>
                <a:gd name="connsiteX2581" fmla="*/ 5423644 w 10023471"/>
                <a:gd name="connsiteY2581" fmla="*/ 4149944 h 5531023"/>
                <a:gd name="connsiteX2582" fmla="*/ 5428228 w 10023471"/>
                <a:gd name="connsiteY2582" fmla="*/ 4139226 h 5531023"/>
                <a:gd name="connsiteX2583" fmla="*/ 5421464 w 10023471"/>
                <a:gd name="connsiteY2583" fmla="*/ 4133443 h 5531023"/>
                <a:gd name="connsiteX2584" fmla="*/ 4829911 w 10023471"/>
                <a:gd name="connsiteY2584" fmla="*/ 4133210 h 5531023"/>
                <a:gd name="connsiteX2585" fmla="*/ 4824645 w 10023471"/>
                <a:gd name="connsiteY2585" fmla="*/ 4156426 h 5531023"/>
                <a:gd name="connsiteX2586" fmla="*/ 4829911 w 10023471"/>
                <a:gd name="connsiteY2586" fmla="*/ 4133210 h 5531023"/>
                <a:gd name="connsiteX2587" fmla="*/ 5881723 w 10023471"/>
                <a:gd name="connsiteY2587" fmla="*/ 4133092 h 5531023"/>
                <a:gd name="connsiteX2588" fmla="*/ 5870555 w 10023471"/>
                <a:gd name="connsiteY2588" fmla="*/ 4144804 h 5531023"/>
                <a:gd name="connsiteX2589" fmla="*/ 5882768 w 10023471"/>
                <a:gd name="connsiteY2589" fmla="*/ 4154295 h 5531023"/>
                <a:gd name="connsiteX2590" fmla="*/ 5890530 w 10023471"/>
                <a:gd name="connsiteY2590" fmla="*/ 4145037 h 5531023"/>
                <a:gd name="connsiteX2591" fmla="*/ 5881723 w 10023471"/>
                <a:gd name="connsiteY2591" fmla="*/ 4133092 h 5531023"/>
                <a:gd name="connsiteX2592" fmla="*/ 8160227 w 10023471"/>
                <a:gd name="connsiteY2592" fmla="*/ 4132100 h 5531023"/>
                <a:gd name="connsiteX2593" fmla="*/ 8149013 w 10023471"/>
                <a:gd name="connsiteY2593" fmla="*/ 4137443 h 5531023"/>
                <a:gd name="connsiteX2594" fmla="*/ 8160317 w 10023471"/>
                <a:gd name="connsiteY2594" fmla="*/ 4143022 h 5531023"/>
                <a:gd name="connsiteX2595" fmla="*/ 8168490 w 10023471"/>
                <a:gd name="connsiteY2595" fmla="*/ 4137823 h 5531023"/>
                <a:gd name="connsiteX2596" fmla="*/ 8160227 w 10023471"/>
                <a:gd name="connsiteY2596" fmla="*/ 4132100 h 5531023"/>
                <a:gd name="connsiteX2597" fmla="*/ 8194612 w 10023471"/>
                <a:gd name="connsiteY2597" fmla="*/ 4130086 h 5531023"/>
                <a:gd name="connsiteX2598" fmla="*/ 8205127 w 10023471"/>
                <a:gd name="connsiteY2598" fmla="*/ 4135692 h 5531023"/>
                <a:gd name="connsiteX2599" fmla="*/ 8194612 w 10023471"/>
                <a:gd name="connsiteY2599" fmla="*/ 4130086 h 5531023"/>
                <a:gd name="connsiteX2600" fmla="*/ 7092298 w 10023471"/>
                <a:gd name="connsiteY2600" fmla="*/ 4128742 h 5531023"/>
                <a:gd name="connsiteX2601" fmla="*/ 7092434 w 10023471"/>
                <a:gd name="connsiteY2601" fmla="*/ 4134261 h 5531023"/>
                <a:gd name="connsiteX2602" fmla="*/ 7096202 w 10023471"/>
                <a:gd name="connsiteY2602" fmla="*/ 4134611 h 5531023"/>
                <a:gd name="connsiteX2603" fmla="*/ 7096746 w 10023471"/>
                <a:gd name="connsiteY2603" fmla="*/ 4128829 h 5531023"/>
                <a:gd name="connsiteX2604" fmla="*/ 7092298 w 10023471"/>
                <a:gd name="connsiteY2604" fmla="*/ 4128742 h 5531023"/>
                <a:gd name="connsiteX2605" fmla="*/ 3179598 w 10023471"/>
                <a:gd name="connsiteY2605" fmla="*/ 4127894 h 5531023"/>
                <a:gd name="connsiteX2606" fmla="*/ 3174650 w 10023471"/>
                <a:gd name="connsiteY2606" fmla="*/ 4129618 h 5531023"/>
                <a:gd name="connsiteX2607" fmla="*/ 3181460 w 10023471"/>
                <a:gd name="connsiteY2607" fmla="*/ 4145796 h 5531023"/>
                <a:gd name="connsiteX2608" fmla="*/ 3185727 w 10023471"/>
                <a:gd name="connsiteY2608" fmla="*/ 4146030 h 5531023"/>
                <a:gd name="connsiteX2609" fmla="*/ 3188314 w 10023471"/>
                <a:gd name="connsiteY2609" fmla="*/ 4140977 h 5531023"/>
                <a:gd name="connsiteX2610" fmla="*/ 3179598 w 10023471"/>
                <a:gd name="connsiteY2610" fmla="*/ 4127894 h 5531023"/>
                <a:gd name="connsiteX2611" fmla="*/ 7724029 w 10023471"/>
                <a:gd name="connsiteY2611" fmla="*/ 4127136 h 5531023"/>
                <a:gd name="connsiteX2612" fmla="*/ 7707822 w 10023471"/>
                <a:gd name="connsiteY2612" fmla="*/ 4138992 h 5531023"/>
                <a:gd name="connsiteX2613" fmla="*/ 7739284 w 10023471"/>
                <a:gd name="connsiteY2613" fmla="*/ 4148045 h 5531023"/>
                <a:gd name="connsiteX2614" fmla="*/ 7750998 w 10023471"/>
                <a:gd name="connsiteY2614" fmla="*/ 4142992 h 5531023"/>
                <a:gd name="connsiteX2615" fmla="*/ 7724029 w 10023471"/>
                <a:gd name="connsiteY2615" fmla="*/ 4127136 h 5531023"/>
                <a:gd name="connsiteX2616" fmla="*/ 2262621 w 10023471"/>
                <a:gd name="connsiteY2616" fmla="*/ 4125062 h 5531023"/>
                <a:gd name="connsiteX2617" fmla="*/ 2262485 w 10023471"/>
                <a:gd name="connsiteY2617" fmla="*/ 4126639 h 5531023"/>
                <a:gd name="connsiteX2618" fmla="*/ 2265163 w 10023471"/>
                <a:gd name="connsiteY2618" fmla="*/ 4125909 h 5531023"/>
                <a:gd name="connsiteX2619" fmla="*/ 7912256 w 10023471"/>
                <a:gd name="connsiteY2619" fmla="*/ 4124507 h 5531023"/>
                <a:gd name="connsiteX2620" fmla="*/ 7898636 w 10023471"/>
                <a:gd name="connsiteY2620" fmla="*/ 4136042 h 5531023"/>
                <a:gd name="connsiteX2621" fmla="*/ 7906899 w 10023471"/>
                <a:gd name="connsiteY2621" fmla="*/ 4141270 h 5531023"/>
                <a:gd name="connsiteX2622" fmla="*/ 7923879 w 10023471"/>
                <a:gd name="connsiteY2622" fmla="*/ 4131077 h 5531023"/>
                <a:gd name="connsiteX2623" fmla="*/ 7912256 w 10023471"/>
                <a:gd name="connsiteY2623" fmla="*/ 4124507 h 5531023"/>
                <a:gd name="connsiteX2624" fmla="*/ 3548786 w 10023471"/>
                <a:gd name="connsiteY2624" fmla="*/ 4123952 h 5531023"/>
                <a:gd name="connsiteX2625" fmla="*/ 3532942 w 10023471"/>
                <a:gd name="connsiteY2625" fmla="*/ 4130084 h 5531023"/>
                <a:gd name="connsiteX2626" fmla="*/ 3544882 w 10023471"/>
                <a:gd name="connsiteY2626" fmla="*/ 4135721 h 5531023"/>
                <a:gd name="connsiteX2627" fmla="*/ 3553644 w 10023471"/>
                <a:gd name="connsiteY2627" fmla="*/ 4130639 h 5531023"/>
                <a:gd name="connsiteX2628" fmla="*/ 3548786 w 10023471"/>
                <a:gd name="connsiteY2628" fmla="*/ 4123952 h 5531023"/>
                <a:gd name="connsiteX2629" fmla="*/ 7805430 w 10023471"/>
                <a:gd name="connsiteY2629" fmla="*/ 4123748 h 5531023"/>
                <a:gd name="connsiteX2630" fmla="*/ 7801753 w 10023471"/>
                <a:gd name="connsiteY2630" fmla="*/ 4125792 h 5531023"/>
                <a:gd name="connsiteX2631" fmla="*/ 7809472 w 10023471"/>
                <a:gd name="connsiteY2631" fmla="*/ 4130815 h 5531023"/>
                <a:gd name="connsiteX2632" fmla="*/ 7813104 w 10023471"/>
                <a:gd name="connsiteY2632" fmla="*/ 4128799 h 5531023"/>
                <a:gd name="connsiteX2633" fmla="*/ 7805430 w 10023471"/>
                <a:gd name="connsiteY2633" fmla="*/ 4123748 h 5531023"/>
                <a:gd name="connsiteX2634" fmla="*/ 7130206 w 10023471"/>
                <a:gd name="connsiteY2634" fmla="*/ 4123659 h 5531023"/>
                <a:gd name="connsiteX2635" fmla="*/ 7123350 w 10023471"/>
                <a:gd name="connsiteY2635" fmla="*/ 4127603 h 5531023"/>
                <a:gd name="connsiteX2636" fmla="*/ 7124259 w 10023471"/>
                <a:gd name="connsiteY2636" fmla="*/ 4135107 h 5531023"/>
                <a:gd name="connsiteX2637" fmla="*/ 7133247 w 10023471"/>
                <a:gd name="connsiteY2637" fmla="*/ 4125821 h 5531023"/>
                <a:gd name="connsiteX2638" fmla="*/ 7130206 w 10023471"/>
                <a:gd name="connsiteY2638" fmla="*/ 4123659 h 5531023"/>
                <a:gd name="connsiteX2639" fmla="*/ 3377359 w 10023471"/>
                <a:gd name="connsiteY2639" fmla="*/ 4122288 h 5531023"/>
                <a:gd name="connsiteX2640" fmla="*/ 3370048 w 10023471"/>
                <a:gd name="connsiteY2640" fmla="*/ 4128478 h 5531023"/>
                <a:gd name="connsiteX2641" fmla="*/ 3378402 w 10023471"/>
                <a:gd name="connsiteY2641" fmla="*/ 4138262 h 5531023"/>
                <a:gd name="connsiteX2642" fmla="*/ 3387936 w 10023471"/>
                <a:gd name="connsiteY2642" fmla="*/ 4127953 h 5531023"/>
                <a:gd name="connsiteX2643" fmla="*/ 3377359 w 10023471"/>
                <a:gd name="connsiteY2643" fmla="*/ 4122288 h 5531023"/>
                <a:gd name="connsiteX2644" fmla="*/ 5324037 w 10023471"/>
                <a:gd name="connsiteY2644" fmla="*/ 4121499 h 5531023"/>
                <a:gd name="connsiteX2645" fmla="*/ 5324037 w 10023471"/>
                <a:gd name="connsiteY2645" fmla="*/ 4124419 h 5531023"/>
                <a:gd name="connsiteX2646" fmla="*/ 5325807 w 10023471"/>
                <a:gd name="connsiteY2646" fmla="*/ 4124361 h 5531023"/>
                <a:gd name="connsiteX2647" fmla="*/ 5325354 w 10023471"/>
                <a:gd name="connsiteY2647" fmla="*/ 4121528 h 5531023"/>
                <a:gd name="connsiteX2648" fmla="*/ 7671411 w 10023471"/>
                <a:gd name="connsiteY2648" fmla="*/ 4118287 h 5531023"/>
                <a:gd name="connsiteX2649" fmla="*/ 7666918 w 10023471"/>
                <a:gd name="connsiteY2649" fmla="*/ 4121937 h 5531023"/>
                <a:gd name="connsiteX2650" fmla="*/ 7672729 w 10023471"/>
                <a:gd name="connsiteY2650" fmla="*/ 4125997 h 5531023"/>
                <a:gd name="connsiteX2651" fmla="*/ 7677177 w 10023471"/>
                <a:gd name="connsiteY2651" fmla="*/ 4122550 h 5531023"/>
                <a:gd name="connsiteX2652" fmla="*/ 7671411 w 10023471"/>
                <a:gd name="connsiteY2652" fmla="*/ 4118287 h 5531023"/>
                <a:gd name="connsiteX2653" fmla="*/ 5859659 w 10023471"/>
                <a:gd name="connsiteY2653" fmla="*/ 4115513 h 5531023"/>
                <a:gd name="connsiteX2654" fmla="*/ 5846176 w 10023471"/>
                <a:gd name="connsiteY2654" fmla="*/ 4125646 h 5531023"/>
                <a:gd name="connsiteX2655" fmla="*/ 5857071 w 10023471"/>
                <a:gd name="connsiteY2655" fmla="*/ 4131749 h 5531023"/>
                <a:gd name="connsiteX2656" fmla="*/ 5867605 w 10023471"/>
                <a:gd name="connsiteY2656" fmla="*/ 4120564 h 5531023"/>
                <a:gd name="connsiteX2657" fmla="*/ 5859659 w 10023471"/>
                <a:gd name="connsiteY2657" fmla="*/ 4115513 h 5531023"/>
                <a:gd name="connsiteX2658" fmla="*/ 5489745 w 10023471"/>
                <a:gd name="connsiteY2658" fmla="*/ 4114695 h 5531023"/>
                <a:gd name="connsiteX2659" fmla="*/ 5480347 w 10023471"/>
                <a:gd name="connsiteY2659" fmla="*/ 4125529 h 5531023"/>
                <a:gd name="connsiteX2660" fmla="*/ 5490880 w 10023471"/>
                <a:gd name="connsiteY2660" fmla="*/ 4136188 h 5531023"/>
                <a:gd name="connsiteX2661" fmla="*/ 5505363 w 10023471"/>
                <a:gd name="connsiteY2661" fmla="*/ 4129297 h 5531023"/>
                <a:gd name="connsiteX2662" fmla="*/ 5489745 w 10023471"/>
                <a:gd name="connsiteY2662" fmla="*/ 4114695 h 5531023"/>
                <a:gd name="connsiteX2663" fmla="*/ 2602028 w 10023471"/>
                <a:gd name="connsiteY2663" fmla="*/ 4112213 h 5531023"/>
                <a:gd name="connsiteX2664" fmla="*/ 2596625 w 10023471"/>
                <a:gd name="connsiteY2664" fmla="*/ 4116505 h 5531023"/>
                <a:gd name="connsiteX2665" fmla="*/ 2599259 w 10023471"/>
                <a:gd name="connsiteY2665" fmla="*/ 4118170 h 5531023"/>
                <a:gd name="connsiteX2666" fmla="*/ 2604661 w 10023471"/>
                <a:gd name="connsiteY2666" fmla="*/ 4113848 h 5531023"/>
                <a:gd name="connsiteX2667" fmla="*/ 2602028 w 10023471"/>
                <a:gd name="connsiteY2667" fmla="*/ 4112213 h 5531023"/>
                <a:gd name="connsiteX2668" fmla="*/ 7329418 w 10023471"/>
                <a:gd name="connsiteY2668" fmla="*/ 4112154 h 5531023"/>
                <a:gd name="connsiteX2669" fmla="*/ 7325605 w 10023471"/>
                <a:gd name="connsiteY2669" fmla="*/ 4116622 h 5531023"/>
                <a:gd name="connsiteX2670" fmla="*/ 7330508 w 10023471"/>
                <a:gd name="connsiteY2670" fmla="*/ 4117469 h 5531023"/>
                <a:gd name="connsiteX2671" fmla="*/ 7333277 w 10023471"/>
                <a:gd name="connsiteY2671" fmla="*/ 4113234 h 5531023"/>
                <a:gd name="connsiteX2672" fmla="*/ 7329418 w 10023471"/>
                <a:gd name="connsiteY2672" fmla="*/ 4112154 h 5531023"/>
                <a:gd name="connsiteX2673" fmla="*/ 3159191 w 10023471"/>
                <a:gd name="connsiteY2673" fmla="*/ 4111946 h 5531023"/>
                <a:gd name="connsiteX2674" fmla="*/ 3154946 w 10023471"/>
                <a:gd name="connsiteY2674" fmla="*/ 4116914 h 5531023"/>
                <a:gd name="connsiteX2675" fmla="*/ 3154674 w 10023471"/>
                <a:gd name="connsiteY2675" fmla="*/ 4117235 h 5531023"/>
                <a:gd name="connsiteX2676" fmla="*/ 3172017 w 10023471"/>
                <a:gd name="connsiteY2676" fmla="*/ 4113614 h 5531023"/>
                <a:gd name="connsiteX2677" fmla="*/ 3159191 w 10023471"/>
                <a:gd name="connsiteY2677" fmla="*/ 4111946 h 5531023"/>
                <a:gd name="connsiteX2678" fmla="*/ 7131976 w 10023471"/>
                <a:gd name="connsiteY2678" fmla="*/ 4110898 h 5531023"/>
                <a:gd name="connsiteX2679" fmla="*/ 7120582 w 10023471"/>
                <a:gd name="connsiteY2679" fmla="*/ 4114140 h 5531023"/>
                <a:gd name="connsiteX2680" fmla="*/ 7120217 w 10023471"/>
                <a:gd name="connsiteY2680" fmla="*/ 4121323 h 5531023"/>
                <a:gd name="connsiteX2681" fmla="*/ 7124304 w 10023471"/>
                <a:gd name="connsiteY2681" fmla="*/ 4122054 h 5531023"/>
                <a:gd name="connsiteX2682" fmla="*/ 7131976 w 10023471"/>
                <a:gd name="connsiteY2682" fmla="*/ 4110898 h 5531023"/>
                <a:gd name="connsiteX2683" fmla="*/ 8829960 w 10023471"/>
                <a:gd name="connsiteY2683" fmla="*/ 4110781 h 5531023"/>
                <a:gd name="connsiteX2684" fmla="*/ 8819200 w 10023471"/>
                <a:gd name="connsiteY2684" fmla="*/ 4135867 h 5531023"/>
                <a:gd name="connsiteX2685" fmla="*/ 8854022 w 10023471"/>
                <a:gd name="connsiteY2685" fmla="*/ 4143372 h 5531023"/>
                <a:gd name="connsiteX2686" fmla="*/ 8864780 w 10023471"/>
                <a:gd name="connsiteY2686" fmla="*/ 4123309 h 5531023"/>
                <a:gd name="connsiteX2687" fmla="*/ 8829960 w 10023471"/>
                <a:gd name="connsiteY2687" fmla="*/ 4110781 h 5531023"/>
                <a:gd name="connsiteX2688" fmla="*/ 7757988 w 10023471"/>
                <a:gd name="connsiteY2688" fmla="*/ 4110255 h 5531023"/>
                <a:gd name="connsiteX2689" fmla="*/ 7756853 w 10023471"/>
                <a:gd name="connsiteY2689" fmla="*/ 4124770 h 5531023"/>
                <a:gd name="connsiteX2690" fmla="*/ 7791994 w 10023471"/>
                <a:gd name="connsiteY2690" fmla="*/ 4120798 h 5531023"/>
                <a:gd name="connsiteX2691" fmla="*/ 7757988 w 10023471"/>
                <a:gd name="connsiteY2691" fmla="*/ 4110255 h 5531023"/>
                <a:gd name="connsiteX2692" fmla="*/ 6647792 w 10023471"/>
                <a:gd name="connsiteY2692" fmla="*/ 4107831 h 5531023"/>
                <a:gd name="connsiteX2693" fmla="*/ 6631039 w 10023471"/>
                <a:gd name="connsiteY2693" fmla="*/ 4126989 h 5531023"/>
                <a:gd name="connsiteX2694" fmla="*/ 6652967 w 10023471"/>
                <a:gd name="connsiteY2694" fmla="*/ 4111745 h 5531023"/>
                <a:gd name="connsiteX2695" fmla="*/ 8793321 w 10023471"/>
                <a:gd name="connsiteY2695" fmla="*/ 4106109 h 5531023"/>
                <a:gd name="connsiteX2696" fmla="*/ 8788963 w 10023471"/>
                <a:gd name="connsiteY2696" fmla="*/ 4107978 h 5531023"/>
                <a:gd name="connsiteX2697" fmla="*/ 8794864 w 10023471"/>
                <a:gd name="connsiteY2697" fmla="*/ 4107540 h 5531023"/>
                <a:gd name="connsiteX2698" fmla="*/ 8793321 w 10023471"/>
                <a:gd name="connsiteY2698" fmla="*/ 4106109 h 5531023"/>
                <a:gd name="connsiteX2699" fmla="*/ 4385178 w 10023471"/>
                <a:gd name="connsiteY2699" fmla="*/ 4104386 h 5531023"/>
                <a:gd name="connsiteX2700" fmla="*/ 4379912 w 10023471"/>
                <a:gd name="connsiteY2700" fmla="*/ 4127573 h 5531023"/>
                <a:gd name="connsiteX2701" fmla="*/ 4385178 w 10023471"/>
                <a:gd name="connsiteY2701" fmla="*/ 4104386 h 5531023"/>
                <a:gd name="connsiteX2702" fmla="*/ 5419285 w 10023471"/>
                <a:gd name="connsiteY2702" fmla="*/ 4100823 h 5531023"/>
                <a:gd name="connsiteX2703" fmla="*/ 5407482 w 10023471"/>
                <a:gd name="connsiteY2703" fmla="*/ 4101202 h 5531023"/>
                <a:gd name="connsiteX2704" fmla="*/ 5397903 w 10023471"/>
                <a:gd name="connsiteY2704" fmla="*/ 4123543 h 5531023"/>
                <a:gd name="connsiteX2705" fmla="*/ 5418150 w 10023471"/>
                <a:gd name="connsiteY2705" fmla="*/ 4132187 h 5531023"/>
                <a:gd name="connsiteX2706" fmla="*/ 5444301 w 10023471"/>
                <a:gd name="connsiteY2706" fmla="*/ 4125208 h 5531023"/>
                <a:gd name="connsiteX2707" fmla="*/ 5443438 w 10023471"/>
                <a:gd name="connsiteY2707" fmla="*/ 4119834 h 5531023"/>
                <a:gd name="connsiteX2708" fmla="*/ 5419285 w 10023471"/>
                <a:gd name="connsiteY2708" fmla="*/ 4100823 h 5531023"/>
                <a:gd name="connsiteX2709" fmla="*/ 2327770 w 10023471"/>
                <a:gd name="connsiteY2709" fmla="*/ 4097524 h 5531023"/>
                <a:gd name="connsiteX2710" fmla="*/ 2323955 w 10023471"/>
                <a:gd name="connsiteY2710" fmla="*/ 4103218 h 5531023"/>
                <a:gd name="connsiteX2711" fmla="*/ 2329085 w 10023471"/>
                <a:gd name="connsiteY2711" fmla="*/ 4104765 h 5531023"/>
                <a:gd name="connsiteX2712" fmla="*/ 2332309 w 10023471"/>
                <a:gd name="connsiteY2712" fmla="*/ 4098866 h 5531023"/>
                <a:gd name="connsiteX2713" fmla="*/ 2327770 w 10023471"/>
                <a:gd name="connsiteY2713" fmla="*/ 4097524 h 5531023"/>
                <a:gd name="connsiteX2714" fmla="*/ 8438207 w 10023471"/>
                <a:gd name="connsiteY2714" fmla="*/ 4096735 h 5531023"/>
                <a:gd name="connsiteX2715" fmla="*/ 8434666 w 10023471"/>
                <a:gd name="connsiteY2715" fmla="*/ 4101524 h 5531023"/>
                <a:gd name="connsiteX2716" fmla="*/ 8440704 w 10023471"/>
                <a:gd name="connsiteY2716" fmla="*/ 4108006 h 5531023"/>
                <a:gd name="connsiteX2717" fmla="*/ 8449103 w 10023471"/>
                <a:gd name="connsiteY2717" fmla="*/ 4101349 h 5531023"/>
                <a:gd name="connsiteX2718" fmla="*/ 8438207 w 10023471"/>
                <a:gd name="connsiteY2718" fmla="*/ 4096735 h 5531023"/>
                <a:gd name="connsiteX2719" fmla="*/ 7412546 w 10023471"/>
                <a:gd name="connsiteY2719" fmla="*/ 4095041 h 5531023"/>
                <a:gd name="connsiteX2720" fmla="*/ 7405282 w 10023471"/>
                <a:gd name="connsiteY2720" fmla="*/ 4099684 h 5531023"/>
                <a:gd name="connsiteX2721" fmla="*/ 7412999 w 10023471"/>
                <a:gd name="connsiteY2721" fmla="*/ 4112650 h 5531023"/>
                <a:gd name="connsiteX2722" fmla="*/ 7420082 w 10023471"/>
                <a:gd name="connsiteY2722" fmla="*/ 4115278 h 5531023"/>
                <a:gd name="connsiteX2723" fmla="*/ 7428071 w 10023471"/>
                <a:gd name="connsiteY2723" fmla="*/ 4109555 h 5531023"/>
                <a:gd name="connsiteX2724" fmla="*/ 7420898 w 10023471"/>
                <a:gd name="connsiteY2724" fmla="*/ 4096414 h 5531023"/>
                <a:gd name="connsiteX2725" fmla="*/ 7412546 w 10023471"/>
                <a:gd name="connsiteY2725" fmla="*/ 4095041 h 5531023"/>
                <a:gd name="connsiteX2726" fmla="*/ 8018035 w 10023471"/>
                <a:gd name="connsiteY2726" fmla="*/ 4094135 h 5531023"/>
                <a:gd name="connsiteX2727" fmla="*/ 8002963 w 10023471"/>
                <a:gd name="connsiteY2727" fmla="*/ 4099655 h 5531023"/>
                <a:gd name="connsiteX2728" fmla="*/ 8015812 w 10023471"/>
                <a:gd name="connsiteY2728" fmla="*/ 4101729 h 5531023"/>
                <a:gd name="connsiteX2729" fmla="*/ 8027252 w 10023471"/>
                <a:gd name="connsiteY2729" fmla="*/ 4095946 h 5531023"/>
                <a:gd name="connsiteX2730" fmla="*/ 8018035 w 10023471"/>
                <a:gd name="connsiteY2730" fmla="*/ 4094135 h 5531023"/>
                <a:gd name="connsiteX2731" fmla="*/ 4847209 w 10023471"/>
                <a:gd name="connsiteY2731" fmla="*/ 4093435 h 5531023"/>
                <a:gd name="connsiteX2732" fmla="*/ 4840580 w 10023471"/>
                <a:gd name="connsiteY2732" fmla="*/ 4094077 h 5531023"/>
                <a:gd name="connsiteX2733" fmla="*/ 4840988 w 10023471"/>
                <a:gd name="connsiteY2733" fmla="*/ 4096034 h 5531023"/>
                <a:gd name="connsiteX2734" fmla="*/ 4847617 w 10023471"/>
                <a:gd name="connsiteY2734" fmla="*/ 4095391 h 5531023"/>
                <a:gd name="connsiteX2735" fmla="*/ 4847209 w 10023471"/>
                <a:gd name="connsiteY2735" fmla="*/ 4093435 h 5531023"/>
                <a:gd name="connsiteX2736" fmla="*/ 2631673 w 10023471"/>
                <a:gd name="connsiteY2736" fmla="*/ 4093113 h 5531023"/>
                <a:gd name="connsiteX2737" fmla="*/ 2624681 w 10023471"/>
                <a:gd name="connsiteY2737" fmla="*/ 4098575 h 5531023"/>
                <a:gd name="connsiteX2738" fmla="*/ 2630402 w 10023471"/>
                <a:gd name="connsiteY2738" fmla="*/ 4102516 h 5531023"/>
                <a:gd name="connsiteX2739" fmla="*/ 2637347 w 10023471"/>
                <a:gd name="connsiteY2739" fmla="*/ 4096851 h 5531023"/>
                <a:gd name="connsiteX2740" fmla="*/ 2631673 w 10023471"/>
                <a:gd name="connsiteY2740" fmla="*/ 4093113 h 5531023"/>
                <a:gd name="connsiteX2741" fmla="*/ 6886865 w 10023471"/>
                <a:gd name="connsiteY2741" fmla="*/ 4091507 h 5531023"/>
                <a:gd name="connsiteX2742" fmla="*/ 6863711 w 10023471"/>
                <a:gd name="connsiteY2742" fmla="*/ 4096676 h 5531023"/>
                <a:gd name="connsiteX2743" fmla="*/ 6886865 w 10023471"/>
                <a:gd name="connsiteY2743" fmla="*/ 4091507 h 5531023"/>
                <a:gd name="connsiteX2744" fmla="*/ 4824054 w 10023471"/>
                <a:gd name="connsiteY2744" fmla="*/ 4091069 h 5531023"/>
                <a:gd name="connsiteX2745" fmla="*/ 4820603 w 10023471"/>
                <a:gd name="connsiteY2745" fmla="*/ 4093230 h 5531023"/>
                <a:gd name="connsiteX2746" fmla="*/ 4828139 w 10023471"/>
                <a:gd name="connsiteY2746" fmla="*/ 4096764 h 5531023"/>
                <a:gd name="connsiteX2747" fmla="*/ 4829820 w 10023471"/>
                <a:gd name="connsiteY2747" fmla="*/ 4095245 h 5531023"/>
                <a:gd name="connsiteX2748" fmla="*/ 4824054 w 10023471"/>
                <a:gd name="connsiteY2748" fmla="*/ 4091069 h 5531023"/>
                <a:gd name="connsiteX2749" fmla="*/ 7252648 w 10023471"/>
                <a:gd name="connsiteY2749" fmla="*/ 4090893 h 5531023"/>
                <a:gd name="connsiteX2750" fmla="*/ 7224546 w 10023471"/>
                <a:gd name="connsiteY2750" fmla="*/ 4100794 h 5531023"/>
                <a:gd name="connsiteX2751" fmla="*/ 7252648 w 10023471"/>
                <a:gd name="connsiteY2751" fmla="*/ 4090893 h 5531023"/>
                <a:gd name="connsiteX2752" fmla="*/ 7969822 w 10023471"/>
                <a:gd name="connsiteY2752" fmla="*/ 4090690 h 5531023"/>
                <a:gd name="connsiteX2753" fmla="*/ 7975180 w 10023471"/>
                <a:gd name="connsiteY2753" fmla="*/ 4103218 h 5531023"/>
                <a:gd name="connsiteX2754" fmla="*/ 7980537 w 10023471"/>
                <a:gd name="connsiteY2754" fmla="*/ 4093230 h 5531023"/>
                <a:gd name="connsiteX2755" fmla="*/ 7969822 w 10023471"/>
                <a:gd name="connsiteY2755" fmla="*/ 4090690 h 5531023"/>
                <a:gd name="connsiteX2756" fmla="*/ 6181178 w 10023471"/>
                <a:gd name="connsiteY2756" fmla="*/ 4087827 h 5531023"/>
                <a:gd name="connsiteX2757" fmla="*/ 6166786 w 10023471"/>
                <a:gd name="connsiteY2757" fmla="*/ 4092705 h 5531023"/>
                <a:gd name="connsiteX2758" fmla="*/ 6163562 w 10023471"/>
                <a:gd name="connsiteY2758" fmla="*/ 4112563 h 5531023"/>
                <a:gd name="connsiteX2759" fmla="*/ 6180951 w 10023471"/>
                <a:gd name="connsiteY2759" fmla="*/ 4118403 h 5531023"/>
                <a:gd name="connsiteX2760" fmla="*/ 6192437 w 10023471"/>
                <a:gd name="connsiteY2760" fmla="*/ 4111131 h 5531023"/>
                <a:gd name="connsiteX2761" fmla="*/ 6191120 w 10023471"/>
                <a:gd name="connsiteY2761" fmla="*/ 4104240 h 5531023"/>
                <a:gd name="connsiteX2762" fmla="*/ 6189349 w 10023471"/>
                <a:gd name="connsiteY2762" fmla="*/ 4093843 h 5531023"/>
                <a:gd name="connsiteX2763" fmla="*/ 6181178 w 10023471"/>
                <a:gd name="connsiteY2763" fmla="*/ 4087827 h 5531023"/>
                <a:gd name="connsiteX2764" fmla="*/ 2919188 w 10023471"/>
                <a:gd name="connsiteY2764" fmla="*/ 4087623 h 5531023"/>
                <a:gd name="connsiteX2765" fmla="*/ 2895851 w 10023471"/>
                <a:gd name="connsiteY2765" fmla="*/ 4102926 h 5531023"/>
                <a:gd name="connsiteX2766" fmla="*/ 2912876 w 10023471"/>
                <a:gd name="connsiteY2766" fmla="*/ 4104795 h 5531023"/>
                <a:gd name="connsiteX2767" fmla="*/ 2938572 w 10023471"/>
                <a:gd name="connsiteY2767" fmla="*/ 4109525 h 5531023"/>
                <a:gd name="connsiteX2768" fmla="*/ 2948788 w 10023471"/>
                <a:gd name="connsiteY2768" fmla="*/ 4108445 h 5531023"/>
                <a:gd name="connsiteX2769" fmla="*/ 2919188 w 10023471"/>
                <a:gd name="connsiteY2769" fmla="*/ 4087623 h 5531023"/>
                <a:gd name="connsiteX2770" fmla="*/ 8707516 w 10023471"/>
                <a:gd name="connsiteY2770" fmla="*/ 4087331 h 5531023"/>
                <a:gd name="connsiteX2771" fmla="*/ 8703839 w 10023471"/>
                <a:gd name="connsiteY2771" fmla="*/ 4089726 h 5531023"/>
                <a:gd name="connsiteX2772" fmla="*/ 8709787 w 10023471"/>
                <a:gd name="connsiteY2772" fmla="*/ 4094369 h 5531023"/>
                <a:gd name="connsiteX2773" fmla="*/ 8713738 w 10023471"/>
                <a:gd name="connsiteY2773" fmla="*/ 4092091 h 5531023"/>
                <a:gd name="connsiteX2774" fmla="*/ 8707516 w 10023471"/>
                <a:gd name="connsiteY2774" fmla="*/ 4087331 h 5531023"/>
                <a:gd name="connsiteX2775" fmla="*/ 5726140 w 10023471"/>
                <a:gd name="connsiteY2775" fmla="*/ 4087068 h 5531023"/>
                <a:gd name="connsiteX2776" fmla="*/ 5725504 w 10023471"/>
                <a:gd name="connsiteY2776" fmla="*/ 4088907 h 5531023"/>
                <a:gd name="connsiteX2777" fmla="*/ 5727593 w 10023471"/>
                <a:gd name="connsiteY2777" fmla="*/ 4088616 h 5531023"/>
                <a:gd name="connsiteX2778" fmla="*/ 6378439 w 10023471"/>
                <a:gd name="connsiteY2778" fmla="*/ 4086747 h 5531023"/>
                <a:gd name="connsiteX2779" fmla="*/ 6377394 w 10023471"/>
                <a:gd name="connsiteY2779" fmla="*/ 4089960 h 5531023"/>
                <a:gd name="connsiteX2780" fmla="*/ 6391376 w 10023471"/>
                <a:gd name="connsiteY2780" fmla="*/ 4091770 h 5531023"/>
                <a:gd name="connsiteX2781" fmla="*/ 6391286 w 10023471"/>
                <a:gd name="connsiteY2781" fmla="*/ 4086747 h 5531023"/>
                <a:gd name="connsiteX2782" fmla="*/ 6018739 w 10023471"/>
                <a:gd name="connsiteY2782" fmla="*/ 4085433 h 5531023"/>
                <a:gd name="connsiteX2783" fmla="*/ 6018330 w 10023471"/>
                <a:gd name="connsiteY2783" fmla="*/ 4089112 h 5531023"/>
                <a:gd name="connsiteX2784" fmla="*/ 6021008 w 10023471"/>
                <a:gd name="connsiteY2784" fmla="*/ 4086338 h 5531023"/>
                <a:gd name="connsiteX2785" fmla="*/ 6018739 w 10023471"/>
                <a:gd name="connsiteY2785" fmla="*/ 4085433 h 5531023"/>
                <a:gd name="connsiteX2786" fmla="*/ 6067861 w 10023471"/>
                <a:gd name="connsiteY2786" fmla="*/ 4085257 h 5531023"/>
                <a:gd name="connsiteX2787" fmla="*/ 6066046 w 10023471"/>
                <a:gd name="connsiteY2787" fmla="*/ 4086192 h 5531023"/>
                <a:gd name="connsiteX2788" fmla="*/ 6068405 w 10023471"/>
                <a:gd name="connsiteY2788" fmla="*/ 4088850 h 5531023"/>
                <a:gd name="connsiteX2789" fmla="*/ 6067861 w 10023471"/>
                <a:gd name="connsiteY2789" fmla="*/ 4085257 h 5531023"/>
                <a:gd name="connsiteX2790" fmla="*/ 7927917 w 10023471"/>
                <a:gd name="connsiteY2790" fmla="*/ 4084294 h 5531023"/>
                <a:gd name="connsiteX2791" fmla="*/ 7926421 w 10023471"/>
                <a:gd name="connsiteY2791" fmla="*/ 4086660 h 5531023"/>
                <a:gd name="connsiteX2792" fmla="*/ 7928963 w 10023471"/>
                <a:gd name="connsiteY2792" fmla="*/ 4085871 h 5531023"/>
                <a:gd name="connsiteX2793" fmla="*/ 7927917 w 10023471"/>
                <a:gd name="connsiteY2793" fmla="*/ 4084294 h 5531023"/>
                <a:gd name="connsiteX2794" fmla="*/ 6372582 w 10023471"/>
                <a:gd name="connsiteY2794" fmla="*/ 4078161 h 5531023"/>
                <a:gd name="connsiteX2795" fmla="*/ 6360096 w 10023471"/>
                <a:gd name="connsiteY2795" fmla="*/ 4084527 h 5531023"/>
                <a:gd name="connsiteX2796" fmla="*/ 6372582 w 10023471"/>
                <a:gd name="connsiteY2796" fmla="*/ 4078161 h 5531023"/>
                <a:gd name="connsiteX2797" fmla="*/ 5790062 w 10023471"/>
                <a:gd name="connsiteY2797" fmla="*/ 4077284 h 5531023"/>
                <a:gd name="connsiteX2798" fmla="*/ 5775217 w 10023471"/>
                <a:gd name="connsiteY2798" fmla="*/ 4082046 h 5531023"/>
                <a:gd name="connsiteX2799" fmla="*/ 5772538 w 10023471"/>
                <a:gd name="connsiteY2799" fmla="*/ 4101582 h 5531023"/>
                <a:gd name="connsiteX2800" fmla="*/ 5783842 w 10023471"/>
                <a:gd name="connsiteY2800" fmla="*/ 4109964 h 5531023"/>
                <a:gd name="connsiteX2801" fmla="*/ 5795873 w 10023471"/>
                <a:gd name="connsiteY2801" fmla="*/ 4102663 h 5531023"/>
                <a:gd name="connsiteX2802" fmla="*/ 5800822 w 10023471"/>
                <a:gd name="connsiteY2802" fmla="*/ 4090806 h 5531023"/>
                <a:gd name="connsiteX2803" fmla="*/ 5800595 w 10023471"/>
                <a:gd name="connsiteY2803" fmla="*/ 4085666 h 5531023"/>
                <a:gd name="connsiteX2804" fmla="*/ 5790062 w 10023471"/>
                <a:gd name="connsiteY2804" fmla="*/ 4077284 h 5531023"/>
                <a:gd name="connsiteX2805" fmla="*/ 6430739 w 10023471"/>
                <a:gd name="connsiteY2805" fmla="*/ 4075824 h 5531023"/>
                <a:gd name="connsiteX2806" fmla="*/ 6427696 w 10023471"/>
                <a:gd name="connsiteY2806" fmla="*/ 4079271 h 5531023"/>
                <a:gd name="connsiteX2807" fmla="*/ 6442859 w 10023471"/>
                <a:gd name="connsiteY2807" fmla="*/ 4083710 h 5531023"/>
                <a:gd name="connsiteX2808" fmla="*/ 6445311 w 10023471"/>
                <a:gd name="connsiteY2808" fmla="*/ 4081139 h 5531023"/>
                <a:gd name="connsiteX2809" fmla="*/ 6430739 w 10023471"/>
                <a:gd name="connsiteY2809" fmla="*/ 4075824 h 5531023"/>
                <a:gd name="connsiteX2810" fmla="*/ 8916399 w 10023471"/>
                <a:gd name="connsiteY2810" fmla="*/ 4075445 h 5531023"/>
                <a:gd name="connsiteX2811" fmla="*/ 8913131 w 10023471"/>
                <a:gd name="connsiteY2811" fmla="*/ 4075591 h 5531023"/>
                <a:gd name="connsiteX2812" fmla="*/ 8913630 w 10023471"/>
                <a:gd name="connsiteY2812" fmla="*/ 4081753 h 5531023"/>
                <a:gd name="connsiteX2813" fmla="*/ 8917171 w 10023471"/>
                <a:gd name="connsiteY2813" fmla="*/ 4081578 h 5531023"/>
                <a:gd name="connsiteX2814" fmla="*/ 3850965 w 10023471"/>
                <a:gd name="connsiteY2814" fmla="*/ 4074306 h 5531023"/>
                <a:gd name="connsiteX2815" fmla="*/ 3842339 w 10023471"/>
                <a:gd name="connsiteY2815" fmla="*/ 4082717 h 5531023"/>
                <a:gd name="connsiteX2816" fmla="*/ 3845608 w 10023471"/>
                <a:gd name="connsiteY2816" fmla="*/ 4093172 h 5531023"/>
                <a:gd name="connsiteX2817" fmla="*/ 3852553 w 10023471"/>
                <a:gd name="connsiteY2817" fmla="*/ 4083213 h 5531023"/>
                <a:gd name="connsiteX2818" fmla="*/ 3850965 w 10023471"/>
                <a:gd name="connsiteY2818" fmla="*/ 4074306 h 5531023"/>
                <a:gd name="connsiteX2819" fmla="*/ 3596227 w 10023471"/>
                <a:gd name="connsiteY2819" fmla="*/ 4071007 h 5531023"/>
                <a:gd name="connsiteX2820" fmla="*/ 3587148 w 10023471"/>
                <a:gd name="connsiteY2820" fmla="*/ 4079854 h 5531023"/>
                <a:gd name="connsiteX2821" fmla="*/ 3594776 w 10023471"/>
                <a:gd name="connsiteY2821" fmla="*/ 4084995 h 5531023"/>
                <a:gd name="connsiteX2822" fmla="*/ 3608940 w 10023471"/>
                <a:gd name="connsiteY2822" fmla="*/ 4077081 h 5531023"/>
                <a:gd name="connsiteX2823" fmla="*/ 3596227 w 10023471"/>
                <a:gd name="connsiteY2823" fmla="*/ 4071007 h 5531023"/>
                <a:gd name="connsiteX2824" fmla="*/ 7104601 w 10023471"/>
                <a:gd name="connsiteY2824" fmla="*/ 4070977 h 5531023"/>
                <a:gd name="connsiteX2825" fmla="*/ 7089573 w 10023471"/>
                <a:gd name="connsiteY2825" fmla="*/ 4071999 h 5531023"/>
                <a:gd name="connsiteX2826" fmla="*/ 7091617 w 10023471"/>
                <a:gd name="connsiteY2826" fmla="*/ 4077957 h 5531023"/>
                <a:gd name="connsiteX2827" fmla="*/ 7105691 w 10023471"/>
                <a:gd name="connsiteY2827" fmla="*/ 4074423 h 5531023"/>
                <a:gd name="connsiteX2828" fmla="*/ 7104601 w 10023471"/>
                <a:gd name="connsiteY2828" fmla="*/ 4070977 h 5531023"/>
                <a:gd name="connsiteX2829" fmla="*/ 1246538 w 10023471"/>
                <a:gd name="connsiteY2829" fmla="*/ 4069897 h 5531023"/>
                <a:gd name="connsiteX2830" fmla="*/ 1228787 w 10023471"/>
                <a:gd name="connsiteY2830" fmla="*/ 4072817 h 5531023"/>
                <a:gd name="connsiteX2831" fmla="*/ 1218753 w 10023471"/>
                <a:gd name="connsiteY2831" fmla="*/ 4077986 h 5531023"/>
                <a:gd name="connsiteX2832" fmla="*/ 1227288 w 10023471"/>
                <a:gd name="connsiteY2832" fmla="*/ 4083710 h 5531023"/>
                <a:gd name="connsiteX2833" fmla="*/ 1249127 w 10023471"/>
                <a:gd name="connsiteY2833" fmla="*/ 4087565 h 5531023"/>
                <a:gd name="connsiteX2834" fmla="*/ 1262019 w 10023471"/>
                <a:gd name="connsiteY2834" fmla="*/ 4081023 h 5531023"/>
                <a:gd name="connsiteX2835" fmla="*/ 1246538 w 10023471"/>
                <a:gd name="connsiteY2835" fmla="*/ 4069897 h 5531023"/>
                <a:gd name="connsiteX2836" fmla="*/ 1384234 w 10023471"/>
                <a:gd name="connsiteY2836" fmla="*/ 4068874 h 5531023"/>
                <a:gd name="connsiteX2837" fmla="*/ 1376834 w 10023471"/>
                <a:gd name="connsiteY2837" fmla="*/ 4081899 h 5531023"/>
                <a:gd name="connsiteX2838" fmla="*/ 1388729 w 10023471"/>
                <a:gd name="connsiteY2838" fmla="*/ 4090135 h 5531023"/>
                <a:gd name="connsiteX2839" fmla="*/ 1393814 w 10023471"/>
                <a:gd name="connsiteY2839" fmla="*/ 4072349 h 5531023"/>
                <a:gd name="connsiteX2840" fmla="*/ 1384234 w 10023471"/>
                <a:gd name="connsiteY2840" fmla="*/ 4068874 h 5531023"/>
                <a:gd name="connsiteX2841" fmla="*/ 8721227 w 10023471"/>
                <a:gd name="connsiteY2841" fmla="*/ 4062245 h 5531023"/>
                <a:gd name="connsiteX2842" fmla="*/ 8718911 w 10023471"/>
                <a:gd name="connsiteY2842" fmla="*/ 4062537 h 5531023"/>
                <a:gd name="connsiteX2843" fmla="*/ 8718594 w 10023471"/>
                <a:gd name="connsiteY2843" fmla="*/ 4063968 h 5531023"/>
                <a:gd name="connsiteX2844" fmla="*/ 8720817 w 10023471"/>
                <a:gd name="connsiteY2844" fmla="*/ 4064494 h 5531023"/>
                <a:gd name="connsiteX2845" fmla="*/ 8721227 w 10023471"/>
                <a:gd name="connsiteY2845" fmla="*/ 4062245 h 5531023"/>
                <a:gd name="connsiteX2846" fmla="*/ 6602075 w 10023471"/>
                <a:gd name="connsiteY2846" fmla="*/ 4058245 h 5531023"/>
                <a:gd name="connsiteX2847" fmla="*/ 6599397 w 10023471"/>
                <a:gd name="connsiteY2847" fmla="*/ 4062683 h 5531023"/>
                <a:gd name="connsiteX2848" fmla="*/ 6604572 w 10023471"/>
                <a:gd name="connsiteY2848" fmla="*/ 4063325 h 5531023"/>
                <a:gd name="connsiteX2849" fmla="*/ 6606841 w 10023471"/>
                <a:gd name="connsiteY2849" fmla="*/ 4059968 h 5531023"/>
                <a:gd name="connsiteX2850" fmla="*/ 6602075 w 10023471"/>
                <a:gd name="connsiteY2850" fmla="*/ 4058245 h 5531023"/>
                <a:gd name="connsiteX2851" fmla="*/ 5707072 w 10023471"/>
                <a:gd name="connsiteY2851" fmla="*/ 4058128 h 5531023"/>
                <a:gd name="connsiteX2852" fmla="*/ 5707162 w 10023471"/>
                <a:gd name="connsiteY2852" fmla="*/ 4059120 h 5531023"/>
                <a:gd name="connsiteX2853" fmla="*/ 5716151 w 10023471"/>
                <a:gd name="connsiteY2853" fmla="*/ 4058653 h 5531023"/>
                <a:gd name="connsiteX2854" fmla="*/ 5707072 w 10023471"/>
                <a:gd name="connsiteY2854" fmla="*/ 4058128 h 5531023"/>
                <a:gd name="connsiteX2855" fmla="*/ 6465378 w 10023471"/>
                <a:gd name="connsiteY2855" fmla="*/ 4057398 h 5531023"/>
                <a:gd name="connsiteX2856" fmla="*/ 6452892 w 10023471"/>
                <a:gd name="connsiteY2856" fmla="*/ 4063823 h 5531023"/>
                <a:gd name="connsiteX2857" fmla="*/ 6465378 w 10023471"/>
                <a:gd name="connsiteY2857" fmla="*/ 4057398 h 5531023"/>
                <a:gd name="connsiteX2858" fmla="*/ 5548129 w 10023471"/>
                <a:gd name="connsiteY2858" fmla="*/ 4056316 h 5531023"/>
                <a:gd name="connsiteX2859" fmla="*/ 5532058 w 10023471"/>
                <a:gd name="connsiteY2859" fmla="*/ 4063823 h 5531023"/>
                <a:gd name="connsiteX2860" fmla="*/ 5539050 w 10023471"/>
                <a:gd name="connsiteY2860" fmla="*/ 4071824 h 5531023"/>
                <a:gd name="connsiteX2861" fmla="*/ 5558298 w 10023471"/>
                <a:gd name="connsiteY2861" fmla="*/ 4060639 h 5531023"/>
                <a:gd name="connsiteX2862" fmla="*/ 5548129 w 10023471"/>
                <a:gd name="connsiteY2862" fmla="*/ 4056316 h 5531023"/>
                <a:gd name="connsiteX2863" fmla="*/ 3109094 w 10023471"/>
                <a:gd name="connsiteY2863" fmla="*/ 4055383 h 5531023"/>
                <a:gd name="connsiteX2864" fmla="*/ 3087166 w 10023471"/>
                <a:gd name="connsiteY2864" fmla="*/ 4056434 h 5531023"/>
                <a:gd name="connsiteX2865" fmla="*/ 3071184 w 10023471"/>
                <a:gd name="connsiteY2865" fmla="*/ 4088907 h 5531023"/>
                <a:gd name="connsiteX2866" fmla="*/ 3077496 w 10023471"/>
                <a:gd name="connsiteY2866" fmla="*/ 4096792 h 5531023"/>
                <a:gd name="connsiteX2867" fmla="*/ 3098878 w 10023471"/>
                <a:gd name="connsiteY2867" fmla="*/ 4095041 h 5531023"/>
                <a:gd name="connsiteX2868" fmla="*/ 3109094 w 10023471"/>
                <a:gd name="connsiteY2868" fmla="*/ 4055383 h 5531023"/>
                <a:gd name="connsiteX2869" fmla="*/ 3111455 w 10023471"/>
                <a:gd name="connsiteY2869" fmla="*/ 4053864 h 5531023"/>
                <a:gd name="connsiteX2870" fmla="*/ 3109274 w 10023471"/>
                <a:gd name="connsiteY2870" fmla="*/ 4054565 h 5531023"/>
                <a:gd name="connsiteX2871" fmla="*/ 3109094 w 10023471"/>
                <a:gd name="connsiteY2871" fmla="*/ 4055354 h 5531023"/>
                <a:gd name="connsiteX2872" fmla="*/ 3110501 w 10023471"/>
                <a:gd name="connsiteY2872" fmla="*/ 4055324 h 5531023"/>
                <a:gd name="connsiteX2873" fmla="*/ 3111455 w 10023471"/>
                <a:gd name="connsiteY2873" fmla="*/ 4053864 h 5531023"/>
                <a:gd name="connsiteX2874" fmla="*/ 2130328 w 10023471"/>
                <a:gd name="connsiteY2874" fmla="*/ 4052725 h 5531023"/>
                <a:gd name="connsiteX2875" fmla="*/ 2122520 w 10023471"/>
                <a:gd name="connsiteY2875" fmla="*/ 4065779 h 5531023"/>
                <a:gd name="connsiteX2876" fmla="*/ 2124834 w 10023471"/>
                <a:gd name="connsiteY2876" fmla="*/ 4073576 h 5531023"/>
                <a:gd name="connsiteX2877" fmla="*/ 2132190 w 10023471"/>
                <a:gd name="connsiteY2877" fmla="*/ 4071532 h 5531023"/>
                <a:gd name="connsiteX2878" fmla="*/ 2137728 w 10023471"/>
                <a:gd name="connsiteY2878" fmla="*/ 4057865 h 5531023"/>
                <a:gd name="connsiteX2879" fmla="*/ 2130328 w 10023471"/>
                <a:gd name="connsiteY2879" fmla="*/ 4052725 h 5531023"/>
                <a:gd name="connsiteX2880" fmla="*/ 4622118 w 10023471"/>
                <a:gd name="connsiteY2880" fmla="*/ 4051147 h 5531023"/>
                <a:gd name="connsiteX2881" fmla="*/ 4609815 w 10023471"/>
                <a:gd name="connsiteY2881" fmla="*/ 4056871 h 5531023"/>
                <a:gd name="connsiteX2882" fmla="*/ 4622118 w 10023471"/>
                <a:gd name="connsiteY2882" fmla="*/ 4068817 h 5531023"/>
                <a:gd name="connsiteX2883" fmla="*/ 4630608 w 10023471"/>
                <a:gd name="connsiteY2883" fmla="*/ 4063676 h 5531023"/>
                <a:gd name="connsiteX2884" fmla="*/ 4622118 w 10023471"/>
                <a:gd name="connsiteY2884" fmla="*/ 4051147 h 5531023"/>
                <a:gd name="connsiteX2885" fmla="*/ 7083036 w 10023471"/>
                <a:gd name="connsiteY2885" fmla="*/ 4050710 h 5531023"/>
                <a:gd name="connsiteX2886" fmla="*/ 7075545 w 10023471"/>
                <a:gd name="connsiteY2886" fmla="*/ 4057193 h 5531023"/>
                <a:gd name="connsiteX2887" fmla="*/ 7083127 w 10023471"/>
                <a:gd name="connsiteY2887" fmla="*/ 4066188 h 5531023"/>
                <a:gd name="connsiteX2888" fmla="*/ 7092389 w 10023471"/>
                <a:gd name="connsiteY2888" fmla="*/ 4054828 h 5531023"/>
                <a:gd name="connsiteX2889" fmla="*/ 7083036 w 10023471"/>
                <a:gd name="connsiteY2889" fmla="*/ 4050710 h 5531023"/>
                <a:gd name="connsiteX2890" fmla="*/ 8778974 w 10023471"/>
                <a:gd name="connsiteY2890" fmla="*/ 4050564 h 5531023"/>
                <a:gd name="connsiteX2891" fmla="*/ 8768261 w 10023471"/>
                <a:gd name="connsiteY2891" fmla="*/ 4055586 h 5531023"/>
                <a:gd name="connsiteX2892" fmla="*/ 8795047 w 10023471"/>
                <a:gd name="connsiteY2892" fmla="*/ 4075679 h 5531023"/>
                <a:gd name="connsiteX2893" fmla="*/ 8778974 w 10023471"/>
                <a:gd name="connsiteY2893" fmla="*/ 4050564 h 5531023"/>
                <a:gd name="connsiteX2894" fmla="*/ 7047989 w 10023471"/>
                <a:gd name="connsiteY2894" fmla="*/ 4049541 h 5531023"/>
                <a:gd name="connsiteX2895" fmla="*/ 7041042 w 10023471"/>
                <a:gd name="connsiteY2895" fmla="*/ 4061603 h 5531023"/>
                <a:gd name="connsiteX2896" fmla="*/ 7048214 w 10023471"/>
                <a:gd name="connsiteY2896" fmla="*/ 4063150 h 5531023"/>
                <a:gd name="connsiteX2897" fmla="*/ 7052482 w 10023471"/>
                <a:gd name="connsiteY2897" fmla="*/ 4050505 h 5531023"/>
                <a:gd name="connsiteX2898" fmla="*/ 7047989 w 10023471"/>
                <a:gd name="connsiteY2898" fmla="*/ 4049541 h 5531023"/>
                <a:gd name="connsiteX2899" fmla="*/ 2396549 w 10023471"/>
                <a:gd name="connsiteY2899" fmla="*/ 4048549 h 5531023"/>
                <a:gd name="connsiteX2900" fmla="*/ 2393690 w 10023471"/>
                <a:gd name="connsiteY2900" fmla="*/ 4050681 h 5531023"/>
                <a:gd name="connsiteX2901" fmla="*/ 2401453 w 10023471"/>
                <a:gd name="connsiteY2901" fmla="*/ 4054594 h 5531023"/>
                <a:gd name="connsiteX2902" fmla="*/ 2404631 w 10023471"/>
                <a:gd name="connsiteY2902" fmla="*/ 4052200 h 5531023"/>
                <a:gd name="connsiteX2903" fmla="*/ 2396549 w 10023471"/>
                <a:gd name="connsiteY2903" fmla="*/ 4048549 h 5531023"/>
                <a:gd name="connsiteX2904" fmla="*/ 8703611 w 10023471"/>
                <a:gd name="connsiteY2904" fmla="*/ 4047176 h 5531023"/>
                <a:gd name="connsiteX2905" fmla="*/ 8703611 w 10023471"/>
                <a:gd name="connsiteY2905" fmla="*/ 4058624 h 5531023"/>
                <a:gd name="connsiteX2906" fmla="*/ 8710378 w 10023471"/>
                <a:gd name="connsiteY2906" fmla="*/ 4058653 h 5531023"/>
                <a:gd name="connsiteX2907" fmla="*/ 8708788 w 10023471"/>
                <a:gd name="connsiteY2907" fmla="*/ 4047205 h 5531023"/>
                <a:gd name="connsiteX2908" fmla="*/ 8703611 w 10023471"/>
                <a:gd name="connsiteY2908" fmla="*/ 4047176 h 5531023"/>
                <a:gd name="connsiteX2909" fmla="*/ 5667802 w 10023471"/>
                <a:gd name="connsiteY2909" fmla="*/ 4044606 h 5531023"/>
                <a:gd name="connsiteX2910" fmla="*/ 5665441 w 10023471"/>
                <a:gd name="connsiteY2910" fmla="*/ 4055762 h 5531023"/>
                <a:gd name="connsiteX2911" fmla="*/ 5677744 w 10023471"/>
                <a:gd name="connsiteY2911" fmla="*/ 4049716 h 5531023"/>
                <a:gd name="connsiteX2912" fmla="*/ 5667802 w 10023471"/>
                <a:gd name="connsiteY2912" fmla="*/ 4044606 h 5531023"/>
                <a:gd name="connsiteX2913" fmla="*/ 5733268 w 10023471"/>
                <a:gd name="connsiteY2913" fmla="*/ 4044431 h 5531023"/>
                <a:gd name="connsiteX2914" fmla="*/ 5717832 w 10023471"/>
                <a:gd name="connsiteY2914" fmla="*/ 4045686 h 5531023"/>
                <a:gd name="connsiteX2915" fmla="*/ 5718740 w 10023471"/>
                <a:gd name="connsiteY2915" fmla="*/ 4050184 h 5531023"/>
                <a:gd name="connsiteX2916" fmla="*/ 5734084 w 10023471"/>
                <a:gd name="connsiteY2916" fmla="*/ 4048549 h 5531023"/>
                <a:gd name="connsiteX2917" fmla="*/ 8227463 w 10023471"/>
                <a:gd name="connsiteY2917" fmla="*/ 4042387 h 5531023"/>
                <a:gd name="connsiteX2918" fmla="*/ 8220881 w 10023471"/>
                <a:gd name="connsiteY2918" fmla="*/ 4047030 h 5531023"/>
                <a:gd name="connsiteX2919" fmla="*/ 8224875 w 10023471"/>
                <a:gd name="connsiteY2919" fmla="*/ 4049045 h 5531023"/>
                <a:gd name="connsiteX2920" fmla="*/ 8231414 w 10023471"/>
                <a:gd name="connsiteY2920" fmla="*/ 4044402 h 5531023"/>
                <a:gd name="connsiteX2921" fmla="*/ 8227463 w 10023471"/>
                <a:gd name="connsiteY2921" fmla="*/ 4042387 h 5531023"/>
                <a:gd name="connsiteX2922" fmla="*/ 1233145 w 10023471"/>
                <a:gd name="connsiteY2922" fmla="*/ 4038181 h 5531023"/>
                <a:gd name="connsiteX2923" fmla="*/ 1232510 w 10023471"/>
                <a:gd name="connsiteY2923" fmla="*/ 4039612 h 5531023"/>
                <a:gd name="connsiteX2924" fmla="*/ 1234189 w 10023471"/>
                <a:gd name="connsiteY2924" fmla="*/ 4040108 h 5531023"/>
                <a:gd name="connsiteX2925" fmla="*/ 1234780 w 10023471"/>
                <a:gd name="connsiteY2925" fmla="*/ 4038678 h 5531023"/>
                <a:gd name="connsiteX2926" fmla="*/ 1233145 w 10023471"/>
                <a:gd name="connsiteY2926" fmla="*/ 4038181 h 5531023"/>
                <a:gd name="connsiteX2927" fmla="*/ 5844496 w 10023471"/>
                <a:gd name="connsiteY2927" fmla="*/ 4036517 h 5531023"/>
                <a:gd name="connsiteX2928" fmla="*/ 5843089 w 10023471"/>
                <a:gd name="connsiteY2928" fmla="*/ 4038006 h 5531023"/>
                <a:gd name="connsiteX2929" fmla="*/ 5845903 w 10023471"/>
                <a:gd name="connsiteY2929" fmla="*/ 4040488 h 5531023"/>
                <a:gd name="connsiteX2930" fmla="*/ 5849354 w 10023471"/>
                <a:gd name="connsiteY2930" fmla="*/ 4038006 h 5531023"/>
                <a:gd name="connsiteX2931" fmla="*/ 5844496 w 10023471"/>
                <a:gd name="connsiteY2931" fmla="*/ 4036517 h 5531023"/>
                <a:gd name="connsiteX2932" fmla="*/ 6975292 w 10023471"/>
                <a:gd name="connsiteY2932" fmla="*/ 4036360 h 5531023"/>
                <a:gd name="connsiteX2933" fmla="*/ 6970401 w 10023471"/>
                <a:gd name="connsiteY2933" fmla="*/ 4040488 h 5531023"/>
                <a:gd name="connsiteX2934" fmla="*/ 6975757 w 10023471"/>
                <a:gd name="connsiteY2934" fmla="*/ 4050564 h 5531023"/>
                <a:gd name="connsiteX2935" fmla="*/ 6986426 w 10023471"/>
                <a:gd name="connsiteY2935" fmla="*/ 4048022 h 5531023"/>
                <a:gd name="connsiteX2936" fmla="*/ 6975292 w 10023471"/>
                <a:gd name="connsiteY2936" fmla="*/ 4036360 h 5531023"/>
                <a:gd name="connsiteX2937" fmla="*/ 4663749 w 10023471"/>
                <a:gd name="connsiteY2937" fmla="*/ 4031669 h 5531023"/>
                <a:gd name="connsiteX2938" fmla="*/ 4661570 w 10023471"/>
                <a:gd name="connsiteY2938" fmla="*/ 4032282 h 5531023"/>
                <a:gd name="connsiteX2939" fmla="*/ 4664657 w 10023471"/>
                <a:gd name="connsiteY2939" fmla="*/ 4033421 h 5531023"/>
                <a:gd name="connsiteX2940" fmla="*/ 3379990 w 10023471"/>
                <a:gd name="connsiteY2940" fmla="*/ 4028252 h 5531023"/>
                <a:gd name="connsiteX2941" fmla="*/ 3368868 w 10023471"/>
                <a:gd name="connsiteY2941" fmla="*/ 4042854 h 5531023"/>
                <a:gd name="connsiteX2942" fmla="*/ 3376041 w 10023471"/>
                <a:gd name="connsiteY2942" fmla="*/ 4052024 h 5531023"/>
                <a:gd name="connsiteX2943" fmla="*/ 3384440 w 10023471"/>
                <a:gd name="connsiteY2943" fmla="*/ 4046855 h 5531023"/>
                <a:gd name="connsiteX2944" fmla="*/ 3379990 w 10023471"/>
                <a:gd name="connsiteY2944" fmla="*/ 4028252 h 5531023"/>
                <a:gd name="connsiteX2945" fmla="*/ 3152450 w 10023471"/>
                <a:gd name="connsiteY2945" fmla="*/ 4027873 h 5531023"/>
                <a:gd name="connsiteX2946" fmla="*/ 3152359 w 10023471"/>
                <a:gd name="connsiteY2946" fmla="*/ 4030354 h 5531023"/>
                <a:gd name="connsiteX2947" fmla="*/ 3159986 w 10023471"/>
                <a:gd name="connsiteY2947" fmla="*/ 4030354 h 5531023"/>
                <a:gd name="connsiteX2948" fmla="*/ 3160076 w 10023471"/>
                <a:gd name="connsiteY2948" fmla="*/ 4028136 h 5531023"/>
                <a:gd name="connsiteX2949" fmla="*/ 3152450 w 10023471"/>
                <a:gd name="connsiteY2949" fmla="*/ 4027873 h 5531023"/>
                <a:gd name="connsiteX2950" fmla="*/ 6703361 w 10023471"/>
                <a:gd name="connsiteY2950" fmla="*/ 4026529 h 5531023"/>
                <a:gd name="connsiteX2951" fmla="*/ 6695508 w 10023471"/>
                <a:gd name="connsiteY2951" fmla="*/ 4027989 h 5531023"/>
                <a:gd name="connsiteX2952" fmla="*/ 6696234 w 10023471"/>
                <a:gd name="connsiteY2952" fmla="*/ 4030442 h 5531023"/>
                <a:gd name="connsiteX2953" fmla="*/ 6703815 w 10023471"/>
                <a:gd name="connsiteY2953" fmla="*/ 4030442 h 5531023"/>
                <a:gd name="connsiteX2954" fmla="*/ 6703361 w 10023471"/>
                <a:gd name="connsiteY2954" fmla="*/ 4026529 h 5531023"/>
                <a:gd name="connsiteX2955" fmla="*/ 4527551 w 10023471"/>
                <a:gd name="connsiteY2955" fmla="*/ 4024134 h 5531023"/>
                <a:gd name="connsiteX2956" fmla="*/ 4517563 w 10023471"/>
                <a:gd name="connsiteY2956" fmla="*/ 4026617 h 5531023"/>
                <a:gd name="connsiteX2957" fmla="*/ 4519289 w 10023471"/>
                <a:gd name="connsiteY2957" fmla="*/ 4039175 h 5531023"/>
                <a:gd name="connsiteX2958" fmla="*/ 4531320 w 10023471"/>
                <a:gd name="connsiteY2958" fmla="*/ 4031991 h 5531023"/>
                <a:gd name="connsiteX2959" fmla="*/ 4527551 w 10023471"/>
                <a:gd name="connsiteY2959" fmla="*/ 4024134 h 5531023"/>
                <a:gd name="connsiteX2960" fmla="*/ 6633810 w 10023471"/>
                <a:gd name="connsiteY2960" fmla="*/ 4023959 h 5531023"/>
                <a:gd name="connsiteX2961" fmla="*/ 6634172 w 10023471"/>
                <a:gd name="connsiteY2961" fmla="*/ 4029333 h 5531023"/>
                <a:gd name="connsiteX2962" fmla="*/ 6673216 w 10023471"/>
                <a:gd name="connsiteY2962" fmla="*/ 4024923 h 5531023"/>
                <a:gd name="connsiteX2963" fmla="*/ 6672672 w 10023471"/>
                <a:gd name="connsiteY2963" fmla="*/ 4023959 h 5531023"/>
                <a:gd name="connsiteX2964" fmla="*/ 5306378 w 10023471"/>
                <a:gd name="connsiteY2964" fmla="*/ 4023199 h 5531023"/>
                <a:gd name="connsiteX2965" fmla="*/ 5306378 w 10023471"/>
                <a:gd name="connsiteY2965" fmla="*/ 4023199 h 5531023"/>
                <a:gd name="connsiteX2966" fmla="*/ 7412818 w 10023471"/>
                <a:gd name="connsiteY2966" fmla="*/ 4018703 h 5531023"/>
                <a:gd name="connsiteX2967" fmla="*/ 7404464 w 10023471"/>
                <a:gd name="connsiteY2967" fmla="*/ 4027434 h 5531023"/>
                <a:gd name="connsiteX2968" fmla="*/ 7411774 w 10023471"/>
                <a:gd name="connsiteY2968" fmla="*/ 4034590 h 5531023"/>
                <a:gd name="connsiteX2969" fmla="*/ 7420807 w 10023471"/>
                <a:gd name="connsiteY2969" fmla="*/ 4027697 h 5531023"/>
                <a:gd name="connsiteX2970" fmla="*/ 7412818 w 10023471"/>
                <a:gd name="connsiteY2970" fmla="*/ 4018703 h 5531023"/>
                <a:gd name="connsiteX2971" fmla="*/ 5500369 w 10023471"/>
                <a:gd name="connsiteY2971" fmla="*/ 4018587 h 5531023"/>
                <a:gd name="connsiteX2972" fmla="*/ 5487930 w 10023471"/>
                <a:gd name="connsiteY2972" fmla="*/ 4027493 h 5531023"/>
                <a:gd name="connsiteX2973" fmla="*/ 5500096 w 10023471"/>
                <a:gd name="connsiteY2973" fmla="*/ 4036342 h 5531023"/>
                <a:gd name="connsiteX2974" fmla="*/ 5512399 w 10023471"/>
                <a:gd name="connsiteY2974" fmla="*/ 4029187 h 5531023"/>
                <a:gd name="connsiteX2975" fmla="*/ 5500369 w 10023471"/>
                <a:gd name="connsiteY2975" fmla="*/ 4018587 h 5531023"/>
                <a:gd name="connsiteX2976" fmla="*/ 8847982 w 10023471"/>
                <a:gd name="connsiteY2976" fmla="*/ 4017477 h 5531023"/>
                <a:gd name="connsiteX2977" fmla="*/ 8838493 w 10023471"/>
                <a:gd name="connsiteY2977" fmla="*/ 4019637 h 5531023"/>
                <a:gd name="connsiteX2978" fmla="*/ 8845757 w 10023471"/>
                <a:gd name="connsiteY2978" fmla="*/ 4029274 h 5531023"/>
                <a:gd name="connsiteX2979" fmla="*/ 8852294 w 10023471"/>
                <a:gd name="connsiteY2979" fmla="*/ 4027668 h 5531023"/>
                <a:gd name="connsiteX2980" fmla="*/ 8847982 w 10023471"/>
                <a:gd name="connsiteY2980" fmla="*/ 4017477 h 5531023"/>
                <a:gd name="connsiteX2981" fmla="*/ 8942140 w 10023471"/>
                <a:gd name="connsiteY2981" fmla="*/ 4016483 h 5531023"/>
                <a:gd name="connsiteX2982" fmla="*/ 8934604 w 10023471"/>
                <a:gd name="connsiteY2982" fmla="*/ 4017009 h 5531023"/>
                <a:gd name="connsiteX2983" fmla="*/ 8928339 w 10023471"/>
                <a:gd name="connsiteY2983" fmla="*/ 4035611 h 5531023"/>
                <a:gd name="connsiteX2984" fmla="*/ 8944319 w 10023471"/>
                <a:gd name="connsiteY2984" fmla="*/ 4029858 h 5531023"/>
                <a:gd name="connsiteX2985" fmla="*/ 8942140 w 10023471"/>
                <a:gd name="connsiteY2985" fmla="*/ 4016483 h 5531023"/>
                <a:gd name="connsiteX2986" fmla="*/ 2020507 w 10023471"/>
                <a:gd name="connsiteY2986" fmla="*/ 4010029 h 5531023"/>
                <a:gd name="connsiteX2987" fmla="*/ 2020507 w 10023471"/>
                <a:gd name="connsiteY2987" fmla="*/ 4010905 h 5531023"/>
                <a:gd name="connsiteX2988" fmla="*/ 2026137 w 10023471"/>
                <a:gd name="connsiteY2988" fmla="*/ 4010905 h 5531023"/>
                <a:gd name="connsiteX2989" fmla="*/ 2026226 w 10023471"/>
                <a:gd name="connsiteY2989" fmla="*/ 4010321 h 5531023"/>
                <a:gd name="connsiteX2990" fmla="*/ 2020507 w 10023471"/>
                <a:gd name="connsiteY2990" fmla="*/ 4010029 h 5531023"/>
                <a:gd name="connsiteX2991" fmla="*/ 4951627 w 10023471"/>
                <a:gd name="connsiteY2991" fmla="*/ 4005181 h 5531023"/>
                <a:gd name="connsiteX2992" fmla="*/ 4949084 w 10023471"/>
                <a:gd name="connsiteY2992" fmla="*/ 4005531 h 5531023"/>
                <a:gd name="connsiteX2993" fmla="*/ 4948767 w 10023471"/>
                <a:gd name="connsiteY2993" fmla="*/ 4006875 h 5531023"/>
                <a:gd name="connsiteX2994" fmla="*/ 4951264 w 10023471"/>
                <a:gd name="connsiteY2994" fmla="*/ 4007371 h 5531023"/>
                <a:gd name="connsiteX2995" fmla="*/ 4951627 w 10023471"/>
                <a:gd name="connsiteY2995" fmla="*/ 4005181 h 5531023"/>
                <a:gd name="connsiteX2996" fmla="*/ 8029711 w 10023471"/>
                <a:gd name="connsiteY2996" fmla="*/ 4005033 h 5531023"/>
                <a:gd name="connsiteX2997" fmla="*/ 8020307 w 10023471"/>
                <a:gd name="connsiteY2997" fmla="*/ 4006729 h 5531023"/>
                <a:gd name="connsiteX2998" fmla="*/ 8030793 w 10023471"/>
                <a:gd name="connsiteY2998" fmla="*/ 4012511 h 5531023"/>
                <a:gd name="connsiteX2999" fmla="*/ 8020307 w 10023471"/>
                <a:gd name="connsiteY2999" fmla="*/ 4012511 h 5531023"/>
                <a:gd name="connsiteX3000" fmla="*/ 8029711 w 10023471"/>
                <a:gd name="connsiteY3000" fmla="*/ 4005033 h 5531023"/>
                <a:gd name="connsiteX3001" fmla="*/ 2003210 w 10023471"/>
                <a:gd name="connsiteY3001" fmla="*/ 4003896 h 5531023"/>
                <a:gd name="connsiteX3002" fmla="*/ 1994311 w 10023471"/>
                <a:gd name="connsiteY3002" fmla="*/ 4004071 h 5531023"/>
                <a:gd name="connsiteX3003" fmla="*/ 1986820 w 10023471"/>
                <a:gd name="connsiteY3003" fmla="*/ 4009650 h 5531023"/>
                <a:gd name="connsiteX3004" fmla="*/ 2008293 w 10023471"/>
                <a:gd name="connsiteY3004" fmla="*/ 4026763 h 5531023"/>
                <a:gd name="connsiteX3005" fmla="*/ 2015058 w 10023471"/>
                <a:gd name="connsiteY3005" fmla="*/ 4024018 h 5531023"/>
                <a:gd name="connsiteX3006" fmla="*/ 2003210 w 10023471"/>
                <a:gd name="connsiteY3006" fmla="*/ 4003896 h 5531023"/>
                <a:gd name="connsiteX3007" fmla="*/ 8222788 w 10023471"/>
                <a:gd name="connsiteY3007" fmla="*/ 4002203 h 5531023"/>
                <a:gd name="connsiteX3008" fmla="*/ 8219336 w 10023471"/>
                <a:gd name="connsiteY3008" fmla="*/ 4002407 h 5531023"/>
                <a:gd name="connsiteX3009" fmla="*/ 8219972 w 10023471"/>
                <a:gd name="connsiteY3009" fmla="*/ 4007314 h 5531023"/>
                <a:gd name="connsiteX3010" fmla="*/ 8223650 w 10023471"/>
                <a:gd name="connsiteY3010" fmla="*/ 4007109 h 5531023"/>
                <a:gd name="connsiteX3011" fmla="*/ 8222788 w 10023471"/>
                <a:gd name="connsiteY3011" fmla="*/ 4002203 h 5531023"/>
                <a:gd name="connsiteX3012" fmla="*/ 3102646 w 10023471"/>
                <a:gd name="connsiteY3012" fmla="*/ 4001151 h 5531023"/>
                <a:gd name="connsiteX3013" fmla="*/ 3097288 w 10023471"/>
                <a:gd name="connsiteY3013" fmla="*/ 4010934 h 5531023"/>
                <a:gd name="connsiteX3014" fmla="*/ 3111045 w 10023471"/>
                <a:gd name="connsiteY3014" fmla="*/ 4033772 h 5531023"/>
                <a:gd name="connsiteX3015" fmla="*/ 3111455 w 10023471"/>
                <a:gd name="connsiteY3015" fmla="*/ 4053894 h 5531023"/>
                <a:gd name="connsiteX3016" fmla="*/ 3125936 w 10023471"/>
                <a:gd name="connsiteY3016" fmla="*/ 4009008 h 5531023"/>
                <a:gd name="connsiteX3017" fmla="*/ 3114949 w 10023471"/>
                <a:gd name="connsiteY3017" fmla="*/ 4003400 h 5531023"/>
                <a:gd name="connsiteX3018" fmla="*/ 3102646 w 10023471"/>
                <a:gd name="connsiteY3018" fmla="*/ 4001151 h 5531023"/>
                <a:gd name="connsiteX3019" fmla="*/ 2356915 w 10023471"/>
                <a:gd name="connsiteY3019" fmla="*/ 4001064 h 5531023"/>
                <a:gd name="connsiteX3020" fmla="*/ 2352694 w 10023471"/>
                <a:gd name="connsiteY3020" fmla="*/ 4001356 h 5531023"/>
                <a:gd name="connsiteX3021" fmla="*/ 2355553 w 10023471"/>
                <a:gd name="connsiteY3021" fmla="*/ 4003984 h 5531023"/>
                <a:gd name="connsiteX3022" fmla="*/ 2356915 w 10023471"/>
                <a:gd name="connsiteY3022" fmla="*/ 4001064 h 5531023"/>
                <a:gd name="connsiteX3023" fmla="*/ 1782342 w 10023471"/>
                <a:gd name="connsiteY3023" fmla="*/ 4000539 h 5531023"/>
                <a:gd name="connsiteX3024" fmla="*/ 1773307 w 10023471"/>
                <a:gd name="connsiteY3024" fmla="*/ 4008686 h 5531023"/>
                <a:gd name="connsiteX3025" fmla="*/ 1780389 w 10023471"/>
                <a:gd name="connsiteY3025" fmla="*/ 4015140 h 5531023"/>
                <a:gd name="connsiteX3026" fmla="*/ 1794963 w 10023471"/>
                <a:gd name="connsiteY3026" fmla="*/ 4003839 h 5531023"/>
                <a:gd name="connsiteX3027" fmla="*/ 1782342 w 10023471"/>
                <a:gd name="connsiteY3027" fmla="*/ 4000539 h 5531023"/>
                <a:gd name="connsiteX3028" fmla="*/ 2489119 w 10023471"/>
                <a:gd name="connsiteY3028" fmla="*/ 3999925 h 5531023"/>
                <a:gd name="connsiteX3029" fmla="*/ 2481719 w 10023471"/>
                <a:gd name="connsiteY3029" fmla="*/ 4002904 h 5531023"/>
                <a:gd name="connsiteX3030" fmla="*/ 2485351 w 10023471"/>
                <a:gd name="connsiteY3030" fmla="*/ 4005328 h 5531023"/>
                <a:gd name="connsiteX3031" fmla="*/ 2490934 w 10023471"/>
                <a:gd name="connsiteY3031" fmla="*/ 4001269 h 5531023"/>
                <a:gd name="connsiteX3032" fmla="*/ 2489119 w 10023471"/>
                <a:gd name="connsiteY3032" fmla="*/ 3999925 h 5531023"/>
                <a:gd name="connsiteX3033" fmla="*/ 8773663 w 10023471"/>
                <a:gd name="connsiteY3033" fmla="*/ 3997851 h 5531023"/>
                <a:gd name="connsiteX3034" fmla="*/ 8757547 w 10023471"/>
                <a:gd name="connsiteY3034" fmla="*/ 4025449 h 5531023"/>
                <a:gd name="connsiteX3035" fmla="*/ 8781699 w 10023471"/>
                <a:gd name="connsiteY3035" fmla="*/ 4030472 h 5531023"/>
                <a:gd name="connsiteX3036" fmla="*/ 8787056 w 10023471"/>
                <a:gd name="connsiteY3036" fmla="*/ 4025449 h 5531023"/>
                <a:gd name="connsiteX3037" fmla="*/ 8773663 w 10023471"/>
                <a:gd name="connsiteY3037" fmla="*/ 3997851 h 5531023"/>
                <a:gd name="connsiteX3038" fmla="*/ 6718934 w 10023471"/>
                <a:gd name="connsiteY3038" fmla="*/ 3996216 h 5531023"/>
                <a:gd name="connsiteX3039" fmla="*/ 6718934 w 10023471"/>
                <a:gd name="connsiteY3039" fmla="*/ 3999136 h 5531023"/>
                <a:gd name="connsiteX3040" fmla="*/ 6730374 w 10023471"/>
                <a:gd name="connsiteY3040" fmla="*/ 3999136 h 5531023"/>
                <a:gd name="connsiteX3041" fmla="*/ 6730419 w 10023471"/>
                <a:gd name="connsiteY3041" fmla="*/ 3996216 h 5531023"/>
                <a:gd name="connsiteX3042" fmla="*/ 4783877 w 10023471"/>
                <a:gd name="connsiteY3042" fmla="*/ 3992420 h 5531023"/>
                <a:gd name="connsiteX3043" fmla="*/ 4777339 w 10023471"/>
                <a:gd name="connsiteY3043" fmla="*/ 3998669 h 5531023"/>
                <a:gd name="connsiteX3044" fmla="*/ 4784285 w 10023471"/>
                <a:gd name="connsiteY3044" fmla="*/ 4007751 h 5531023"/>
                <a:gd name="connsiteX3045" fmla="*/ 4798858 w 10023471"/>
                <a:gd name="connsiteY3045" fmla="*/ 4002699 h 5531023"/>
                <a:gd name="connsiteX3046" fmla="*/ 4783877 w 10023471"/>
                <a:gd name="connsiteY3046" fmla="*/ 3992420 h 5531023"/>
                <a:gd name="connsiteX3047" fmla="*/ 8252706 w 10023471"/>
                <a:gd name="connsiteY3047" fmla="*/ 3990551 h 5531023"/>
                <a:gd name="connsiteX3048" fmla="*/ 8240038 w 10023471"/>
                <a:gd name="connsiteY3048" fmla="*/ 4007371 h 5531023"/>
                <a:gd name="connsiteX3049" fmla="*/ 8243989 w 10023471"/>
                <a:gd name="connsiteY3049" fmla="*/ 4009504 h 5531023"/>
                <a:gd name="connsiteX3050" fmla="*/ 8254158 w 10023471"/>
                <a:gd name="connsiteY3050" fmla="*/ 4004977 h 5531023"/>
                <a:gd name="connsiteX3051" fmla="*/ 8259697 w 10023471"/>
                <a:gd name="connsiteY3051" fmla="*/ 3992273 h 5531023"/>
                <a:gd name="connsiteX3052" fmla="*/ 8252706 w 10023471"/>
                <a:gd name="connsiteY3052" fmla="*/ 3990551 h 5531023"/>
                <a:gd name="connsiteX3053" fmla="*/ 7796124 w 10023471"/>
                <a:gd name="connsiteY3053" fmla="*/ 3988448 h 5531023"/>
                <a:gd name="connsiteX3054" fmla="*/ 7795216 w 10023471"/>
                <a:gd name="connsiteY3054" fmla="*/ 3999487 h 5531023"/>
                <a:gd name="connsiteX3055" fmla="*/ 7796124 w 10023471"/>
                <a:gd name="connsiteY3055" fmla="*/ 3988448 h 5531023"/>
                <a:gd name="connsiteX3056" fmla="*/ 6241105 w 10023471"/>
                <a:gd name="connsiteY3056" fmla="*/ 3986228 h 5531023"/>
                <a:gd name="connsiteX3057" fmla="*/ 6238835 w 10023471"/>
                <a:gd name="connsiteY3057" fmla="*/ 3986755 h 5531023"/>
                <a:gd name="connsiteX3058" fmla="*/ 6239698 w 10023471"/>
                <a:gd name="connsiteY3058" fmla="*/ 3988593 h 5531023"/>
                <a:gd name="connsiteX3059" fmla="*/ 6241832 w 10023471"/>
                <a:gd name="connsiteY3059" fmla="*/ 3988040 h 5531023"/>
                <a:gd name="connsiteX3060" fmla="*/ 6241105 w 10023471"/>
                <a:gd name="connsiteY3060" fmla="*/ 3986228 h 5531023"/>
                <a:gd name="connsiteX3061" fmla="*/ 8747922 w 10023471"/>
                <a:gd name="connsiteY3061" fmla="*/ 3985645 h 5531023"/>
                <a:gd name="connsiteX3062" fmla="*/ 8747786 w 10023471"/>
                <a:gd name="connsiteY3062" fmla="*/ 3988973 h 5531023"/>
                <a:gd name="connsiteX3063" fmla="*/ 8758227 w 10023471"/>
                <a:gd name="connsiteY3063" fmla="*/ 3988973 h 5531023"/>
                <a:gd name="connsiteX3064" fmla="*/ 8758364 w 10023471"/>
                <a:gd name="connsiteY3064" fmla="*/ 3986112 h 5531023"/>
                <a:gd name="connsiteX3065" fmla="*/ 8747922 w 10023471"/>
                <a:gd name="connsiteY3065" fmla="*/ 3985645 h 5531023"/>
                <a:gd name="connsiteX3066" fmla="*/ 6697867 w 10023471"/>
                <a:gd name="connsiteY3066" fmla="*/ 3983191 h 5531023"/>
                <a:gd name="connsiteX3067" fmla="*/ 6695597 w 10023471"/>
                <a:gd name="connsiteY3067" fmla="*/ 3983922 h 5531023"/>
                <a:gd name="connsiteX3068" fmla="*/ 6696823 w 10023471"/>
                <a:gd name="connsiteY3068" fmla="*/ 3985673 h 5531023"/>
                <a:gd name="connsiteX3069" fmla="*/ 6698912 w 10023471"/>
                <a:gd name="connsiteY3069" fmla="*/ 3984943 h 5531023"/>
                <a:gd name="connsiteX3070" fmla="*/ 6697867 w 10023471"/>
                <a:gd name="connsiteY3070" fmla="*/ 3983191 h 5531023"/>
                <a:gd name="connsiteX3071" fmla="*/ 3228765 w 10023471"/>
                <a:gd name="connsiteY3071" fmla="*/ 3982724 h 5531023"/>
                <a:gd name="connsiteX3072" fmla="*/ 3224952 w 10023471"/>
                <a:gd name="connsiteY3072" fmla="*/ 3993266 h 5531023"/>
                <a:gd name="connsiteX3073" fmla="*/ 3231398 w 10023471"/>
                <a:gd name="connsiteY3073" fmla="*/ 3999925 h 5531023"/>
                <a:gd name="connsiteX3074" fmla="*/ 3238981 w 10023471"/>
                <a:gd name="connsiteY3074" fmla="*/ 3995370 h 5531023"/>
                <a:gd name="connsiteX3075" fmla="*/ 3237664 w 10023471"/>
                <a:gd name="connsiteY3075" fmla="*/ 3991193 h 5531023"/>
                <a:gd name="connsiteX3076" fmla="*/ 3228765 w 10023471"/>
                <a:gd name="connsiteY3076" fmla="*/ 3982724 h 5531023"/>
                <a:gd name="connsiteX3077" fmla="*/ 6736684 w 10023471"/>
                <a:gd name="connsiteY3077" fmla="*/ 3980358 h 5531023"/>
                <a:gd name="connsiteX3078" fmla="*/ 6732008 w 10023471"/>
                <a:gd name="connsiteY3078" fmla="*/ 3987426 h 5531023"/>
                <a:gd name="connsiteX3079" fmla="*/ 6741361 w 10023471"/>
                <a:gd name="connsiteY3079" fmla="*/ 3994552 h 5531023"/>
                <a:gd name="connsiteX3080" fmla="*/ 6746082 w 10023471"/>
                <a:gd name="connsiteY3080" fmla="*/ 3985382 h 5531023"/>
                <a:gd name="connsiteX3081" fmla="*/ 6736684 w 10023471"/>
                <a:gd name="connsiteY3081" fmla="*/ 3980358 h 5531023"/>
                <a:gd name="connsiteX3082" fmla="*/ 3372592 w 10023471"/>
                <a:gd name="connsiteY3082" fmla="*/ 3979716 h 5531023"/>
                <a:gd name="connsiteX3083" fmla="*/ 3365054 w 10023471"/>
                <a:gd name="connsiteY3083" fmla="*/ 3988331 h 5531023"/>
                <a:gd name="connsiteX3084" fmla="*/ 3374407 w 10023471"/>
                <a:gd name="connsiteY3084" fmla="*/ 3992332 h 5531023"/>
                <a:gd name="connsiteX3085" fmla="*/ 3379854 w 10023471"/>
                <a:gd name="connsiteY3085" fmla="*/ 3985411 h 5531023"/>
                <a:gd name="connsiteX3086" fmla="*/ 3372592 w 10023471"/>
                <a:gd name="connsiteY3086" fmla="*/ 3979716 h 5531023"/>
                <a:gd name="connsiteX3087" fmla="*/ 2021506 w 10023471"/>
                <a:gd name="connsiteY3087" fmla="*/ 3979249 h 5531023"/>
                <a:gd name="connsiteX3088" fmla="*/ 2016012 w 10023471"/>
                <a:gd name="connsiteY3088" fmla="*/ 3983279 h 5531023"/>
                <a:gd name="connsiteX3089" fmla="*/ 2018146 w 10023471"/>
                <a:gd name="connsiteY3089" fmla="*/ 3984593 h 5531023"/>
                <a:gd name="connsiteX3090" fmla="*/ 2023321 w 10023471"/>
                <a:gd name="connsiteY3090" fmla="*/ 3980358 h 5531023"/>
                <a:gd name="connsiteX3091" fmla="*/ 1521704 w 10023471"/>
                <a:gd name="connsiteY3091" fmla="*/ 3978577 h 5531023"/>
                <a:gd name="connsiteX3092" fmla="*/ 1518707 w 10023471"/>
                <a:gd name="connsiteY3092" fmla="*/ 3981527 h 5531023"/>
                <a:gd name="connsiteX3093" fmla="*/ 1528241 w 10023471"/>
                <a:gd name="connsiteY3093" fmla="*/ 3985090 h 5531023"/>
                <a:gd name="connsiteX3094" fmla="*/ 1531329 w 10023471"/>
                <a:gd name="connsiteY3094" fmla="*/ 3982052 h 5531023"/>
                <a:gd name="connsiteX3095" fmla="*/ 1521704 w 10023471"/>
                <a:gd name="connsiteY3095" fmla="*/ 3978577 h 5531023"/>
                <a:gd name="connsiteX3096" fmla="*/ 7213605 w 10023471"/>
                <a:gd name="connsiteY3096" fmla="*/ 3977263 h 5531023"/>
                <a:gd name="connsiteX3097" fmla="*/ 7209111 w 10023471"/>
                <a:gd name="connsiteY3097" fmla="*/ 3978314 h 5531023"/>
                <a:gd name="connsiteX3098" fmla="*/ 7213151 w 10023471"/>
                <a:gd name="connsiteY3098" fmla="*/ 3987163 h 5531023"/>
                <a:gd name="connsiteX3099" fmla="*/ 7220460 w 10023471"/>
                <a:gd name="connsiteY3099" fmla="*/ 3984943 h 5531023"/>
                <a:gd name="connsiteX3100" fmla="*/ 7213605 w 10023471"/>
                <a:gd name="connsiteY3100" fmla="*/ 3977263 h 5531023"/>
                <a:gd name="connsiteX3101" fmla="*/ 6511049 w 10023471"/>
                <a:gd name="connsiteY3101" fmla="*/ 3977204 h 5531023"/>
                <a:gd name="connsiteX3102" fmla="*/ 6508052 w 10023471"/>
                <a:gd name="connsiteY3102" fmla="*/ 3981234 h 5531023"/>
                <a:gd name="connsiteX3103" fmla="*/ 6509914 w 10023471"/>
                <a:gd name="connsiteY3103" fmla="*/ 3996332 h 5531023"/>
                <a:gd name="connsiteX3104" fmla="*/ 6516498 w 10023471"/>
                <a:gd name="connsiteY3104" fmla="*/ 3998786 h 5531023"/>
                <a:gd name="connsiteX3105" fmla="*/ 6521446 w 10023471"/>
                <a:gd name="connsiteY3105" fmla="*/ 3994785 h 5531023"/>
                <a:gd name="connsiteX3106" fmla="*/ 6517223 w 10023471"/>
                <a:gd name="connsiteY3106" fmla="*/ 3980592 h 5531023"/>
                <a:gd name="connsiteX3107" fmla="*/ 6511049 w 10023471"/>
                <a:gd name="connsiteY3107" fmla="*/ 3977204 h 5531023"/>
                <a:gd name="connsiteX3108" fmla="*/ 8023076 w 10023471"/>
                <a:gd name="connsiteY3108" fmla="*/ 3977088 h 5531023"/>
                <a:gd name="connsiteX3109" fmla="*/ 8017674 w 10023471"/>
                <a:gd name="connsiteY3109" fmla="*/ 3983308 h 5531023"/>
                <a:gd name="connsiteX3110" fmla="*/ 8022213 w 10023471"/>
                <a:gd name="connsiteY3110" fmla="*/ 3985265 h 5531023"/>
                <a:gd name="connsiteX3111" fmla="*/ 8027752 w 10023471"/>
                <a:gd name="connsiteY3111" fmla="*/ 3979074 h 5531023"/>
                <a:gd name="connsiteX3112" fmla="*/ 8023076 w 10023471"/>
                <a:gd name="connsiteY3112" fmla="*/ 3977088 h 5531023"/>
                <a:gd name="connsiteX3113" fmla="*/ 6747127 w 10023471"/>
                <a:gd name="connsiteY3113" fmla="*/ 3976679 h 5531023"/>
                <a:gd name="connsiteX3114" fmla="*/ 6738818 w 10023471"/>
                <a:gd name="connsiteY3114" fmla="*/ 3977001 h 5531023"/>
                <a:gd name="connsiteX3115" fmla="*/ 6739000 w 10023471"/>
                <a:gd name="connsiteY3115" fmla="*/ 3978928 h 5531023"/>
                <a:gd name="connsiteX3116" fmla="*/ 6747353 w 10023471"/>
                <a:gd name="connsiteY3116" fmla="*/ 3978664 h 5531023"/>
                <a:gd name="connsiteX3117" fmla="*/ 6747127 w 10023471"/>
                <a:gd name="connsiteY3117" fmla="*/ 3976679 h 5531023"/>
                <a:gd name="connsiteX3118" fmla="*/ 2358686 w 10023471"/>
                <a:gd name="connsiteY3118" fmla="*/ 3975891 h 5531023"/>
                <a:gd name="connsiteX3119" fmla="*/ 2327678 w 10023471"/>
                <a:gd name="connsiteY3119" fmla="*/ 3978168 h 5531023"/>
                <a:gd name="connsiteX3120" fmla="*/ 2327997 w 10023471"/>
                <a:gd name="connsiteY3120" fmla="*/ 3980913 h 5531023"/>
                <a:gd name="connsiteX3121" fmla="*/ 2359140 w 10023471"/>
                <a:gd name="connsiteY3121" fmla="*/ 3980913 h 5531023"/>
                <a:gd name="connsiteX3122" fmla="*/ 2358686 w 10023471"/>
                <a:gd name="connsiteY3122" fmla="*/ 3975891 h 5531023"/>
                <a:gd name="connsiteX3123" fmla="*/ 3117265 w 10023471"/>
                <a:gd name="connsiteY3123" fmla="*/ 3974109 h 5531023"/>
                <a:gd name="connsiteX3124" fmla="*/ 3116358 w 10023471"/>
                <a:gd name="connsiteY3124" fmla="*/ 3975511 h 5531023"/>
                <a:gd name="connsiteX3125" fmla="*/ 3118991 w 10023471"/>
                <a:gd name="connsiteY3125" fmla="*/ 3976066 h 5531023"/>
                <a:gd name="connsiteX3126" fmla="*/ 3117265 w 10023471"/>
                <a:gd name="connsiteY3126" fmla="*/ 3974109 h 5531023"/>
                <a:gd name="connsiteX3127" fmla="*/ 6407493 w 10023471"/>
                <a:gd name="connsiteY3127" fmla="*/ 3973174 h 5531023"/>
                <a:gd name="connsiteX3128" fmla="*/ 6407857 w 10023471"/>
                <a:gd name="connsiteY3128" fmla="*/ 3974430 h 5531023"/>
                <a:gd name="connsiteX3129" fmla="*/ 6410398 w 10023471"/>
                <a:gd name="connsiteY3129" fmla="*/ 3973613 h 5531023"/>
                <a:gd name="connsiteX3130" fmla="*/ 3076586 w 10023471"/>
                <a:gd name="connsiteY3130" fmla="*/ 3972883 h 5531023"/>
                <a:gd name="connsiteX3131" fmla="*/ 3098651 w 10023471"/>
                <a:gd name="connsiteY3131" fmla="*/ 3973847 h 5531023"/>
                <a:gd name="connsiteX3132" fmla="*/ 3076586 w 10023471"/>
                <a:gd name="connsiteY3132" fmla="*/ 3972883 h 5531023"/>
                <a:gd name="connsiteX3133" fmla="*/ 8426586 w 10023471"/>
                <a:gd name="connsiteY3133" fmla="*/ 3968532 h 5531023"/>
                <a:gd name="connsiteX3134" fmla="*/ 8419322 w 10023471"/>
                <a:gd name="connsiteY3134" fmla="*/ 3972533 h 5531023"/>
                <a:gd name="connsiteX3135" fmla="*/ 8444744 w 10023471"/>
                <a:gd name="connsiteY3135" fmla="*/ 4001969 h 5531023"/>
                <a:gd name="connsiteX3136" fmla="*/ 8458229 w 10023471"/>
                <a:gd name="connsiteY3136" fmla="*/ 4002904 h 5531023"/>
                <a:gd name="connsiteX3137" fmla="*/ 8458001 w 10023471"/>
                <a:gd name="connsiteY3137" fmla="*/ 3992624 h 5531023"/>
                <a:gd name="connsiteX3138" fmla="*/ 8437480 w 10023471"/>
                <a:gd name="connsiteY3138" fmla="*/ 3972766 h 5531023"/>
                <a:gd name="connsiteX3139" fmla="*/ 8426586 w 10023471"/>
                <a:gd name="connsiteY3139" fmla="*/ 3968532 h 5531023"/>
                <a:gd name="connsiteX3140" fmla="*/ 7051893 w 10023471"/>
                <a:gd name="connsiteY3140" fmla="*/ 3967830 h 5531023"/>
                <a:gd name="connsiteX3141" fmla="*/ 7032371 w 10023471"/>
                <a:gd name="connsiteY3141" fmla="*/ 3969290 h 5531023"/>
                <a:gd name="connsiteX3142" fmla="*/ 7049077 w 10023471"/>
                <a:gd name="connsiteY3142" fmla="*/ 3982403 h 5531023"/>
                <a:gd name="connsiteX3143" fmla="*/ 7051893 w 10023471"/>
                <a:gd name="connsiteY3143" fmla="*/ 3967830 h 5531023"/>
                <a:gd name="connsiteX3144" fmla="*/ 8992125 w 10023471"/>
                <a:gd name="connsiteY3144" fmla="*/ 3967247 h 5531023"/>
                <a:gd name="connsiteX3145" fmla="*/ 8990355 w 10023471"/>
                <a:gd name="connsiteY3145" fmla="*/ 3974927 h 5531023"/>
                <a:gd name="connsiteX3146" fmla="*/ 8992125 w 10023471"/>
                <a:gd name="connsiteY3146" fmla="*/ 3967247 h 5531023"/>
                <a:gd name="connsiteX3147" fmla="*/ 6832568 w 10023471"/>
                <a:gd name="connsiteY3147" fmla="*/ 3966838 h 5531023"/>
                <a:gd name="connsiteX3148" fmla="*/ 6813636 w 10023471"/>
                <a:gd name="connsiteY3148" fmla="*/ 3970575 h 5531023"/>
                <a:gd name="connsiteX3149" fmla="*/ 6808914 w 10023471"/>
                <a:gd name="connsiteY3149" fmla="*/ 3977584 h 5531023"/>
                <a:gd name="connsiteX3150" fmla="*/ 6863802 w 10023471"/>
                <a:gd name="connsiteY3150" fmla="*/ 3992682 h 5531023"/>
                <a:gd name="connsiteX3151" fmla="*/ 6870476 w 10023471"/>
                <a:gd name="connsiteY3151" fmla="*/ 3986346 h 5531023"/>
                <a:gd name="connsiteX3152" fmla="*/ 6832568 w 10023471"/>
                <a:gd name="connsiteY3152" fmla="*/ 3966838 h 5531023"/>
                <a:gd name="connsiteX3153" fmla="*/ 3135606 w 10023471"/>
                <a:gd name="connsiteY3153" fmla="*/ 3966488 h 5531023"/>
                <a:gd name="connsiteX3154" fmla="*/ 3133880 w 10023471"/>
                <a:gd name="connsiteY3154" fmla="*/ 3969290 h 5531023"/>
                <a:gd name="connsiteX3155" fmla="*/ 3144050 w 10023471"/>
                <a:gd name="connsiteY3155" fmla="*/ 3972094 h 5531023"/>
                <a:gd name="connsiteX3156" fmla="*/ 3147182 w 10023471"/>
                <a:gd name="connsiteY3156" fmla="*/ 3969028 h 5531023"/>
                <a:gd name="connsiteX3157" fmla="*/ 3135606 w 10023471"/>
                <a:gd name="connsiteY3157" fmla="*/ 3966488 h 5531023"/>
                <a:gd name="connsiteX3158" fmla="*/ 2105903 w 10023471"/>
                <a:gd name="connsiteY3158" fmla="*/ 3965610 h 5531023"/>
                <a:gd name="connsiteX3159" fmla="*/ 2098684 w 10023471"/>
                <a:gd name="connsiteY3159" fmla="*/ 3972883 h 5531023"/>
                <a:gd name="connsiteX3160" fmla="*/ 2096824 w 10023471"/>
                <a:gd name="connsiteY3160" fmla="*/ 3988418 h 5531023"/>
                <a:gd name="connsiteX3161" fmla="*/ 2125561 w 10023471"/>
                <a:gd name="connsiteY3161" fmla="*/ 3989557 h 5531023"/>
                <a:gd name="connsiteX3162" fmla="*/ 2112531 w 10023471"/>
                <a:gd name="connsiteY3162" fmla="*/ 3976153 h 5531023"/>
                <a:gd name="connsiteX3163" fmla="*/ 2110897 w 10023471"/>
                <a:gd name="connsiteY3163" fmla="*/ 3970604 h 5531023"/>
                <a:gd name="connsiteX3164" fmla="*/ 2105903 w 10023471"/>
                <a:gd name="connsiteY3164" fmla="*/ 3965610 h 5531023"/>
                <a:gd name="connsiteX3165" fmla="*/ 5249174 w 10023471"/>
                <a:gd name="connsiteY3165" fmla="*/ 3963808 h 5531023"/>
                <a:gd name="connsiteX3166" fmla="*/ 5241865 w 10023471"/>
                <a:gd name="connsiteY3166" fmla="*/ 3967977 h 5531023"/>
                <a:gd name="connsiteX3167" fmla="*/ 5252670 w 10023471"/>
                <a:gd name="connsiteY3167" fmla="*/ 3969232 h 5531023"/>
                <a:gd name="connsiteX3168" fmla="*/ 5249174 w 10023471"/>
                <a:gd name="connsiteY3168" fmla="*/ 3963808 h 5531023"/>
                <a:gd name="connsiteX3169" fmla="*/ 7555824 w 10023471"/>
                <a:gd name="connsiteY3169" fmla="*/ 3963654 h 5531023"/>
                <a:gd name="connsiteX3170" fmla="*/ 7552330 w 10023471"/>
                <a:gd name="connsiteY3170" fmla="*/ 3965144 h 5531023"/>
                <a:gd name="connsiteX3171" fmla="*/ 7556778 w 10023471"/>
                <a:gd name="connsiteY3171" fmla="*/ 3971685 h 5531023"/>
                <a:gd name="connsiteX3172" fmla="*/ 7562363 w 10023471"/>
                <a:gd name="connsiteY3172" fmla="*/ 3968648 h 5531023"/>
                <a:gd name="connsiteX3173" fmla="*/ 7555824 w 10023471"/>
                <a:gd name="connsiteY3173" fmla="*/ 3963654 h 5531023"/>
                <a:gd name="connsiteX3174" fmla="*/ 1851258 w 10023471"/>
                <a:gd name="connsiteY3174" fmla="*/ 3963654 h 5531023"/>
                <a:gd name="connsiteX3175" fmla="*/ 1848579 w 10023471"/>
                <a:gd name="connsiteY3175" fmla="*/ 3963771 h 5531023"/>
                <a:gd name="connsiteX3176" fmla="*/ 1849305 w 10023471"/>
                <a:gd name="connsiteY3176" fmla="*/ 3969028 h 5531023"/>
                <a:gd name="connsiteX3177" fmla="*/ 1851258 w 10023471"/>
                <a:gd name="connsiteY3177" fmla="*/ 3968940 h 5531023"/>
                <a:gd name="connsiteX3178" fmla="*/ 6773639 w 10023471"/>
                <a:gd name="connsiteY3178" fmla="*/ 3962924 h 5531023"/>
                <a:gd name="connsiteX3179" fmla="*/ 6771506 w 10023471"/>
                <a:gd name="connsiteY3179" fmla="*/ 3963129 h 5531023"/>
                <a:gd name="connsiteX3180" fmla="*/ 6771098 w 10023471"/>
                <a:gd name="connsiteY3180" fmla="*/ 3964005 h 5531023"/>
                <a:gd name="connsiteX3181" fmla="*/ 6748987 w 10023471"/>
                <a:gd name="connsiteY3181" fmla="*/ 3970400 h 5531023"/>
                <a:gd name="connsiteX3182" fmla="*/ 6771098 w 10023471"/>
                <a:gd name="connsiteY3182" fmla="*/ 3964005 h 5531023"/>
                <a:gd name="connsiteX3183" fmla="*/ 6772277 w 10023471"/>
                <a:gd name="connsiteY3183" fmla="*/ 3963654 h 5531023"/>
                <a:gd name="connsiteX3184" fmla="*/ 6771506 w 10023471"/>
                <a:gd name="connsiteY3184" fmla="*/ 3963129 h 5531023"/>
                <a:gd name="connsiteX3185" fmla="*/ 6772322 w 10023471"/>
                <a:gd name="connsiteY3185" fmla="*/ 3963684 h 5531023"/>
                <a:gd name="connsiteX3186" fmla="*/ 6773639 w 10023471"/>
                <a:gd name="connsiteY3186" fmla="*/ 3962924 h 5531023"/>
                <a:gd name="connsiteX3187" fmla="*/ 7625785 w 10023471"/>
                <a:gd name="connsiteY3187" fmla="*/ 3961230 h 5531023"/>
                <a:gd name="connsiteX3188" fmla="*/ 7628464 w 10023471"/>
                <a:gd name="connsiteY3188" fmla="*/ 3979278 h 5531023"/>
                <a:gd name="connsiteX3189" fmla="*/ 7635820 w 10023471"/>
                <a:gd name="connsiteY3189" fmla="*/ 3978782 h 5531023"/>
                <a:gd name="connsiteX3190" fmla="*/ 7625785 w 10023471"/>
                <a:gd name="connsiteY3190" fmla="*/ 3961230 h 5531023"/>
                <a:gd name="connsiteX3191" fmla="*/ 4356622 w 10023471"/>
                <a:gd name="connsiteY3191" fmla="*/ 3960850 h 5531023"/>
                <a:gd name="connsiteX3192" fmla="*/ 4338644 w 10023471"/>
                <a:gd name="connsiteY3192" fmla="*/ 3973233 h 5531023"/>
                <a:gd name="connsiteX3193" fmla="*/ 4347179 w 10023471"/>
                <a:gd name="connsiteY3193" fmla="*/ 3978577 h 5531023"/>
                <a:gd name="connsiteX3194" fmla="*/ 4372013 w 10023471"/>
                <a:gd name="connsiteY3194" fmla="*/ 3966224 h 5531023"/>
                <a:gd name="connsiteX3195" fmla="*/ 4356622 w 10023471"/>
                <a:gd name="connsiteY3195" fmla="*/ 3960850 h 5531023"/>
                <a:gd name="connsiteX3196" fmla="*/ 7196308 w 10023471"/>
                <a:gd name="connsiteY3196" fmla="*/ 3959916 h 5531023"/>
                <a:gd name="connsiteX3197" fmla="*/ 7190315 w 10023471"/>
                <a:gd name="connsiteY3197" fmla="*/ 3962661 h 5531023"/>
                <a:gd name="connsiteX3198" fmla="*/ 7200030 w 10023471"/>
                <a:gd name="connsiteY3198" fmla="*/ 3970225 h 5531023"/>
                <a:gd name="connsiteX3199" fmla="*/ 7206023 w 10023471"/>
                <a:gd name="connsiteY3199" fmla="*/ 3967450 h 5531023"/>
                <a:gd name="connsiteX3200" fmla="*/ 7196308 w 10023471"/>
                <a:gd name="connsiteY3200" fmla="*/ 3959916 h 5531023"/>
                <a:gd name="connsiteX3201" fmla="*/ 8927884 w 10023471"/>
                <a:gd name="connsiteY3201" fmla="*/ 3959624 h 5531023"/>
                <a:gd name="connsiteX3202" fmla="*/ 8926114 w 10023471"/>
                <a:gd name="connsiteY3202" fmla="*/ 3967305 h 5531023"/>
                <a:gd name="connsiteX3203" fmla="*/ 8927884 w 10023471"/>
                <a:gd name="connsiteY3203" fmla="*/ 3959624 h 5531023"/>
                <a:gd name="connsiteX3204" fmla="*/ 6480405 w 10023471"/>
                <a:gd name="connsiteY3204" fmla="*/ 3959245 h 5531023"/>
                <a:gd name="connsiteX3205" fmla="*/ 6481222 w 10023471"/>
                <a:gd name="connsiteY3205" fmla="*/ 3961171 h 5531023"/>
                <a:gd name="connsiteX3206" fmla="*/ 6482448 w 10023471"/>
                <a:gd name="connsiteY3206" fmla="*/ 3959390 h 5531023"/>
                <a:gd name="connsiteX3207" fmla="*/ 5753969 w 10023471"/>
                <a:gd name="connsiteY3207" fmla="*/ 3958135 h 5531023"/>
                <a:gd name="connsiteX3208" fmla="*/ 5729364 w 10023471"/>
                <a:gd name="connsiteY3208" fmla="*/ 3988593 h 5531023"/>
                <a:gd name="connsiteX3209" fmla="*/ 5753969 w 10023471"/>
                <a:gd name="connsiteY3209" fmla="*/ 3958135 h 5531023"/>
                <a:gd name="connsiteX3210" fmla="*/ 6975440 w 10023471"/>
                <a:gd name="connsiteY3210" fmla="*/ 3955974 h 5531023"/>
                <a:gd name="connsiteX3211" fmla="*/ 6986336 w 10023471"/>
                <a:gd name="connsiteY3211" fmla="*/ 3966720 h 5531023"/>
                <a:gd name="connsiteX3212" fmla="*/ 6993145 w 10023471"/>
                <a:gd name="connsiteY3212" fmla="*/ 3955974 h 5531023"/>
                <a:gd name="connsiteX3213" fmla="*/ 7616070 w 10023471"/>
                <a:gd name="connsiteY3213" fmla="*/ 3955886 h 5531023"/>
                <a:gd name="connsiteX3214" fmla="*/ 7612075 w 10023471"/>
                <a:gd name="connsiteY3214" fmla="*/ 3957551 h 5531023"/>
                <a:gd name="connsiteX3215" fmla="*/ 7616297 w 10023471"/>
                <a:gd name="connsiteY3215" fmla="*/ 3958806 h 5531023"/>
                <a:gd name="connsiteX3216" fmla="*/ 7617704 w 10023471"/>
                <a:gd name="connsiteY3216" fmla="*/ 3957288 h 5531023"/>
                <a:gd name="connsiteX3217" fmla="*/ 7616070 w 10023471"/>
                <a:gd name="connsiteY3217" fmla="*/ 3955886 h 5531023"/>
                <a:gd name="connsiteX3218" fmla="*/ 3092205 w 10023471"/>
                <a:gd name="connsiteY3218" fmla="*/ 3955360 h 5531023"/>
                <a:gd name="connsiteX3219" fmla="*/ 3090207 w 10023471"/>
                <a:gd name="connsiteY3219" fmla="*/ 3955770 h 5531023"/>
                <a:gd name="connsiteX3220" fmla="*/ 3090934 w 10023471"/>
                <a:gd name="connsiteY3220" fmla="*/ 3957171 h 5531023"/>
                <a:gd name="connsiteX3221" fmla="*/ 3093021 w 10023471"/>
                <a:gd name="connsiteY3221" fmla="*/ 3956850 h 5531023"/>
                <a:gd name="connsiteX3222" fmla="*/ 3092205 w 10023471"/>
                <a:gd name="connsiteY3222" fmla="*/ 3955360 h 5531023"/>
                <a:gd name="connsiteX3223" fmla="*/ 8008004 w 10023471"/>
                <a:gd name="connsiteY3223" fmla="*/ 3954719 h 5531023"/>
                <a:gd name="connsiteX3224" fmla="*/ 7995518 w 10023471"/>
                <a:gd name="connsiteY3224" fmla="*/ 3961143 h 5531023"/>
                <a:gd name="connsiteX3225" fmla="*/ 8008004 w 10023471"/>
                <a:gd name="connsiteY3225" fmla="*/ 3954719 h 5531023"/>
                <a:gd name="connsiteX3226" fmla="*/ 5858116 w 10023471"/>
                <a:gd name="connsiteY3226" fmla="*/ 3953666 h 5531023"/>
                <a:gd name="connsiteX3227" fmla="*/ 5850170 w 10023471"/>
                <a:gd name="connsiteY3227" fmla="*/ 3958135 h 5531023"/>
                <a:gd name="connsiteX3228" fmla="*/ 5860794 w 10023471"/>
                <a:gd name="connsiteY3228" fmla="*/ 3966779 h 5531023"/>
                <a:gd name="connsiteX3229" fmla="*/ 5873188 w 10023471"/>
                <a:gd name="connsiteY3229" fmla="*/ 3961669 h 5531023"/>
                <a:gd name="connsiteX3230" fmla="*/ 5858116 w 10023471"/>
                <a:gd name="connsiteY3230" fmla="*/ 3953666 h 5531023"/>
                <a:gd name="connsiteX3231" fmla="*/ 6315241 w 10023471"/>
                <a:gd name="connsiteY3231" fmla="*/ 3953111 h 5531023"/>
                <a:gd name="connsiteX3232" fmla="*/ 6296537 w 10023471"/>
                <a:gd name="connsiteY3232" fmla="*/ 3956645 h 5531023"/>
                <a:gd name="connsiteX3233" fmla="*/ 6312744 w 10023471"/>
                <a:gd name="connsiteY3233" fmla="*/ 3963538 h 5531023"/>
                <a:gd name="connsiteX3234" fmla="*/ 6315241 w 10023471"/>
                <a:gd name="connsiteY3234" fmla="*/ 3953111 h 5531023"/>
                <a:gd name="connsiteX3235" fmla="*/ 6694190 w 10023471"/>
                <a:gd name="connsiteY3235" fmla="*/ 3952411 h 5531023"/>
                <a:gd name="connsiteX3236" fmla="*/ 6694190 w 10023471"/>
                <a:gd name="connsiteY3236" fmla="*/ 3962865 h 5531023"/>
                <a:gd name="connsiteX3237" fmla="*/ 1807402 w 10023471"/>
                <a:gd name="connsiteY3237" fmla="*/ 3951973 h 5531023"/>
                <a:gd name="connsiteX3238" fmla="*/ 1816664 w 10023471"/>
                <a:gd name="connsiteY3238" fmla="*/ 3956470 h 5531023"/>
                <a:gd name="connsiteX3239" fmla="*/ 1819387 w 10023471"/>
                <a:gd name="connsiteY3239" fmla="*/ 3953579 h 5531023"/>
                <a:gd name="connsiteX3240" fmla="*/ 1807402 w 10023471"/>
                <a:gd name="connsiteY3240" fmla="*/ 3951973 h 5531023"/>
                <a:gd name="connsiteX3241" fmla="*/ 2175000 w 10023471"/>
                <a:gd name="connsiteY3241" fmla="*/ 3951944 h 5531023"/>
                <a:gd name="connsiteX3242" fmla="*/ 2172414 w 10023471"/>
                <a:gd name="connsiteY3242" fmla="*/ 3952615 h 5531023"/>
                <a:gd name="connsiteX3243" fmla="*/ 2173865 w 10023471"/>
                <a:gd name="connsiteY3243" fmla="*/ 3955419 h 5531023"/>
                <a:gd name="connsiteX3244" fmla="*/ 2176407 w 10023471"/>
                <a:gd name="connsiteY3244" fmla="*/ 3954864 h 5531023"/>
                <a:gd name="connsiteX3245" fmla="*/ 2175000 w 10023471"/>
                <a:gd name="connsiteY3245" fmla="*/ 3951944 h 5531023"/>
                <a:gd name="connsiteX3246" fmla="*/ 3941855 w 10023471"/>
                <a:gd name="connsiteY3246" fmla="*/ 3951155 h 5531023"/>
                <a:gd name="connsiteX3247" fmla="*/ 3927054 w 10023471"/>
                <a:gd name="connsiteY3247" fmla="*/ 3956734 h 5531023"/>
                <a:gd name="connsiteX3248" fmla="*/ 3947438 w 10023471"/>
                <a:gd name="connsiteY3248" fmla="*/ 3962778 h 5531023"/>
                <a:gd name="connsiteX3249" fmla="*/ 3955882 w 10023471"/>
                <a:gd name="connsiteY3249" fmla="*/ 3958514 h 5531023"/>
                <a:gd name="connsiteX3250" fmla="*/ 3941855 w 10023471"/>
                <a:gd name="connsiteY3250" fmla="*/ 3951155 h 5531023"/>
                <a:gd name="connsiteX3251" fmla="*/ 7096837 w 10023471"/>
                <a:gd name="connsiteY3251" fmla="*/ 3951039 h 5531023"/>
                <a:gd name="connsiteX3252" fmla="*/ 7084987 w 10023471"/>
                <a:gd name="connsiteY3252" fmla="*/ 3954105 h 5531023"/>
                <a:gd name="connsiteX3253" fmla="*/ 7077226 w 10023471"/>
                <a:gd name="connsiteY3253" fmla="*/ 3961318 h 5531023"/>
                <a:gd name="connsiteX3254" fmla="*/ 7084762 w 10023471"/>
                <a:gd name="connsiteY3254" fmla="*/ 3972649 h 5531023"/>
                <a:gd name="connsiteX3255" fmla="*/ 7102012 w 10023471"/>
                <a:gd name="connsiteY3255" fmla="*/ 3966020 h 5531023"/>
                <a:gd name="connsiteX3256" fmla="*/ 7104057 w 10023471"/>
                <a:gd name="connsiteY3256" fmla="*/ 3956470 h 5531023"/>
                <a:gd name="connsiteX3257" fmla="*/ 7096837 w 10023471"/>
                <a:gd name="connsiteY3257" fmla="*/ 3951039 h 5531023"/>
                <a:gd name="connsiteX3258" fmla="*/ 8801947 w 10023471"/>
                <a:gd name="connsiteY3258" fmla="*/ 3950484 h 5531023"/>
                <a:gd name="connsiteX3259" fmla="*/ 8789734 w 10023471"/>
                <a:gd name="connsiteY3259" fmla="*/ 3951973 h 5531023"/>
                <a:gd name="connsiteX3260" fmla="*/ 8810574 w 10023471"/>
                <a:gd name="connsiteY3260" fmla="*/ 3981586 h 5531023"/>
                <a:gd name="connsiteX3261" fmla="*/ 8822286 w 10023471"/>
                <a:gd name="connsiteY3261" fmla="*/ 3972678 h 5531023"/>
                <a:gd name="connsiteX3262" fmla="*/ 8801947 w 10023471"/>
                <a:gd name="connsiteY3262" fmla="*/ 3950484 h 5531023"/>
                <a:gd name="connsiteX3263" fmla="*/ 5655272 w 10023471"/>
                <a:gd name="connsiteY3263" fmla="*/ 3950396 h 5531023"/>
                <a:gd name="connsiteX3264" fmla="*/ 5652048 w 10023471"/>
                <a:gd name="connsiteY3264" fmla="*/ 3954981 h 5531023"/>
                <a:gd name="connsiteX3265" fmla="*/ 5662308 w 10023471"/>
                <a:gd name="connsiteY3265" fmla="*/ 3961551 h 5531023"/>
                <a:gd name="connsiteX3266" fmla="*/ 5669436 w 10023471"/>
                <a:gd name="connsiteY3266" fmla="*/ 3956208 h 5531023"/>
                <a:gd name="connsiteX3267" fmla="*/ 5655272 w 10023471"/>
                <a:gd name="connsiteY3267" fmla="*/ 3950396 h 5531023"/>
                <a:gd name="connsiteX3268" fmla="*/ 6695644 w 10023471"/>
                <a:gd name="connsiteY3268" fmla="*/ 3949345 h 5531023"/>
                <a:gd name="connsiteX3269" fmla="*/ 6694190 w 10023471"/>
                <a:gd name="connsiteY3269" fmla="*/ 3951710 h 5531023"/>
                <a:gd name="connsiteX3270" fmla="*/ 6694235 w 10023471"/>
                <a:gd name="connsiteY3270" fmla="*/ 3951740 h 5531023"/>
                <a:gd name="connsiteX3271" fmla="*/ 6694235 w 10023471"/>
                <a:gd name="connsiteY3271" fmla="*/ 3952382 h 5531023"/>
                <a:gd name="connsiteX3272" fmla="*/ 6694917 w 10023471"/>
                <a:gd name="connsiteY3272" fmla="*/ 3952206 h 5531023"/>
                <a:gd name="connsiteX3273" fmla="*/ 6695644 w 10023471"/>
                <a:gd name="connsiteY3273" fmla="*/ 3949345 h 5531023"/>
                <a:gd name="connsiteX3274" fmla="*/ 7428525 w 10023471"/>
                <a:gd name="connsiteY3274" fmla="*/ 3947680 h 5531023"/>
                <a:gd name="connsiteX3275" fmla="*/ 7420490 w 10023471"/>
                <a:gd name="connsiteY3275" fmla="*/ 3957726 h 5531023"/>
                <a:gd name="connsiteX3276" fmla="*/ 7436561 w 10023471"/>
                <a:gd name="connsiteY3276" fmla="*/ 3957726 h 5531023"/>
                <a:gd name="connsiteX3277" fmla="*/ 7428525 w 10023471"/>
                <a:gd name="connsiteY3277" fmla="*/ 3947680 h 5531023"/>
                <a:gd name="connsiteX3278" fmla="*/ 8329340 w 10023471"/>
                <a:gd name="connsiteY3278" fmla="*/ 3945169 h 5531023"/>
                <a:gd name="connsiteX3279" fmla="*/ 8316854 w 10023471"/>
                <a:gd name="connsiteY3279" fmla="*/ 3951594 h 5531023"/>
                <a:gd name="connsiteX3280" fmla="*/ 8329340 w 10023471"/>
                <a:gd name="connsiteY3280" fmla="*/ 3945169 h 5531023"/>
                <a:gd name="connsiteX3281" fmla="*/ 6844826 w 10023471"/>
                <a:gd name="connsiteY3281" fmla="*/ 3943767 h 5531023"/>
                <a:gd name="connsiteX3282" fmla="*/ 6844618 w 10023471"/>
                <a:gd name="connsiteY3282" fmla="*/ 3944060 h 5531023"/>
                <a:gd name="connsiteX3283" fmla="*/ 6844599 w 10023471"/>
                <a:gd name="connsiteY3283" fmla="*/ 3944059 h 5531023"/>
                <a:gd name="connsiteX3284" fmla="*/ 6844826 w 10023471"/>
                <a:gd name="connsiteY3284" fmla="*/ 3943767 h 5531023"/>
                <a:gd name="connsiteX3285" fmla="*/ 6844826 w 10023471"/>
                <a:gd name="connsiteY3285" fmla="*/ 3943767 h 5531023"/>
                <a:gd name="connsiteX3286" fmla="*/ 6809233 w 10023471"/>
                <a:gd name="connsiteY3286" fmla="*/ 3952527 h 5531023"/>
                <a:gd name="connsiteX3287" fmla="*/ 6844599 w 10023471"/>
                <a:gd name="connsiteY3287" fmla="*/ 3944087 h 5531023"/>
                <a:gd name="connsiteX3288" fmla="*/ 6844618 w 10023471"/>
                <a:gd name="connsiteY3288" fmla="*/ 3944060 h 5531023"/>
                <a:gd name="connsiteX3289" fmla="*/ 6849956 w 10023471"/>
                <a:gd name="connsiteY3289" fmla="*/ 3944467 h 5531023"/>
                <a:gd name="connsiteX3290" fmla="*/ 6844826 w 10023471"/>
                <a:gd name="connsiteY3290" fmla="*/ 3943767 h 5531023"/>
                <a:gd name="connsiteX3291" fmla="*/ 6469282 w 10023471"/>
                <a:gd name="connsiteY3291" fmla="*/ 3941401 h 5531023"/>
                <a:gd name="connsiteX3292" fmla="*/ 6465242 w 10023471"/>
                <a:gd name="connsiteY3292" fmla="*/ 3942570 h 5531023"/>
                <a:gd name="connsiteX3293" fmla="*/ 6469146 w 10023471"/>
                <a:gd name="connsiteY3293" fmla="*/ 3948790 h 5531023"/>
                <a:gd name="connsiteX3294" fmla="*/ 6472733 w 10023471"/>
                <a:gd name="connsiteY3294" fmla="*/ 3947767 h 5531023"/>
                <a:gd name="connsiteX3295" fmla="*/ 6469282 w 10023471"/>
                <a:gd name="connsiteY3295" fmla="*/ 3941401 h 5531023"/>
                <a:gd name="connsiteX3296" fmla="*/ 6740452 w 10023471"/>
                <a:gd name="connsiteY3296" fmla="*/ 3940700 h 5531023"/>
                <a:gd name="connsiteX3297" fmla="*/ 6738182 w 10023471"/>
                <a:gd name="connsiteY3297" fmla="*/ 3940730 h 5531023"/>
                <a:gd name="connsiteX3298" fmla="*/ 6738590 w 10023471"/>
                <a:gd name="connsiteY3298" fmla="*/ 3944906 h 5531023"/>
                <a:gd name="connsiteX3299" fmla="*/ 6740452 w 10023471"/>
                <a:gd name="connsiteY3299" fmla="*/ 3944906 h 5531023"/>
                <a:gd name="connsiteX3300" fmla="*/ 8173484 w 10023471"/>
                <a:gd name="connsiteY3300" fmla="*/ 3937605 h 5531023"/>
                <a:gd name="connsiteX3301" fmla="*/ 8200269 w 10023471"/>
                <a:gd name="connsiteY3301" fmla="*/ 3960238 h 5531023"/>
                <a:gd name="connsiteX3302" fmla="*/ 8202902 w 10023471"/>
                <a:gd name="connsiteY3302" fmla="*/ 3942657 h 5531023"/>
                <a:gd name="connsiteX3303" fmla="*/ 8173484 w 10023471"/>
                <a:gd name="connsiteY3303" fmla="*/ 3937605 h 5531023"/>
                <a:gd name="connsiteX3304" fmla="*/ 3186363 w 10023471"/>
                <a:gd name="connsiteY3304" fmla="*/ 3937167 h 5531023"/>
                <a:gd name="connsiteX3305" fmla="*/ 3178827 w 10023471"/>
                <a:gd name="connsiteY3305" fmla="*/ 3941488 h 5531023"/>
                <a:gd name="connsiteX3306" fmla="*/ 3182958 w 10023471"/>
                <a:gd name="connsiteY3306" fmla="*/ 3951651 h 5531023"/>
                <a:gd name="connsiteX3307" fmla="*/ 3189404 w 10023471"/>
                <a:gd name="connsiteY3307" fmla="*/ 3948702 h 5531023"/>
                <a:gd name="connsiteX3308" fmla="*/ 3186363 w 10023471"/>
                <a:gd name="connsiteY3308" fmla="*/ 3937167 h 5531023"/>
                <a:gd name="connsiteX3309" fmla="*/ 1152969 w 10023471"/>
                <a:gd name="connsiteY3309" fmla="*/ 3936846 h 5531023"/>
                <a:gd name="connsiteX3310" fmla="*/ 1122007 w 10023471"/>
                <a:gd name="connsiteY3310" fmla="*/ 3955856 h 5531023"/>
                <a:gd name="connsiteX3311" fmla="*/ 1112292 w 10023471"/>
                <a:gd name="connsiteY3311" fmla="*/ 3964998 h 5531023"/>
                <a:gd name="connsiteX3312" fmla="*/ 1114789 w 10023471"/>
                <a:gd name="connsiteY3312" fmla="*/ 3968298 h 5531023"/>
                <a:gd name="connsiteX3313" fmla="*/ 1131541 w 10023471"/>
                <a:gd name="connsiteY3313" fmla="*/ 3965407 h 5531023"/>
                <a:gd name="connsiteX3314" fmla="*/ 1162231 w 10023471"/>
                <a:gd name="connsiteY3314" fmla="*/ 3941781 h 5531023"/>
                <a:gd name="connsiteX3315" fmla="*/ 1152969 w 10023471"/>
                <a:gd name="connsiteY3315" fmla="*/ 3936846 h 5531023"/>
                <a:gd name="connsiteX3316" fmla="*/ 5245588 w 10023471"/>
                <a:gd name="connsiteY3316" fmla="*/ 3935444 h 5531023"/>
                <a:gd name="connsiteX3317" fmla="*/ 5238188 w 10023471"/>
                <a:gd name="connsiteY3317" fmla="*/ 3935970 h 5531023"/>
                <a:gd name="connsiteX3318" fmla="*/ 5238324 w 10023471"/>
                <a:gd name="connsiteY3318" fmla="*/ 3937196 h 5531023"/>
                <a:gd name="connsiteX3319" fmla="*/ 5245769 w 10023471"/>
                <a:gd name="connsiteY3319" fmla="*/ 3937196 h 5531023"/>
                <a:gd name="connsiteX3320" fmla="*/ 5245588 w 10023471"/>
                <a:gd name="connsiteY3320" fmla="*/ 3935444 h 5531023"/>
                <a:gd name="connsiteX3321" fmla="*/ 5954317 w 10023471"/>
                <a:gd name="connsiteY3321" fmla="*/ 3933429 h 5531023"/>
                <a:gd name="connsiteX3322" fmla="*/ 5941833 w 10023471"/>
                <a:gd name="connsiteY3322" fmla="*/ 3939882 h 5531023"/>
                <a:gd name="connsiteX3323" fmla="*/ 5954317 w 10023471"/>
                <a:gd name="connsiteY3323" fmla="*/ 3933429 h 5531023"/>
                <a:gd name="connsiteX3324" fmla="*/ 7216738 w 10023471"/>
                <a:gd name="connsiteY3324" fmla="*/ 3932786 h 5531023"/>
                <a:gd name="connsiteX3325" fmla="*/ 7217599 w 10023471"/>
                <a:gd name="connsiteY3325" fmla="*/ 3936262 h 5531023"/>
                <a:gd name="connsiteX3326" fmla="*/ 7219507 w 10023471"/>
                <a:gd name="connsiteY3326" fmla="*/ 3935327 h 5531023"/>
                <a:gd name="connsiteX3327" fmla="*/ 7216738 w 10023471"/>
                <a:gd name="connsiteY3327" fmla="*/ 3932786 h 5531023"/>
                <a:gd name="connsiteX3328" fmla="*/ 8896848 w 10023471"/>
                <a:gd name="connsiteY3328" fmla="*/ 3931424 h 5531023"/>
                <a:gd name="connsiteX3329" fmla="*/ 8888478 w 10023471"/>
                <a:gd name="connsiteY3329" fmla="*/ 3939095 h 5531023"/>
                <a:gd name="connsiteX3330" fmla="*/ 8931380 w 10023471"/>
                <a:gd name="connsiteY3330" fmla="*/ 3944176 h 5531023"/>
                <a:gd name="connsiteX3331" fmla="*/ 8896848 w 10023471"/>
                <a:gd name="connsiteY3331" fmla="*/ 3931424 h 5531023"/>
                <a:gd name="connsiteX3332" fmla="*/ 6318829 w 10023471"/>
                <a:gd name="connsiteY3332" fmla="*/ 3929603 h 5531023"/>
                <a:gd name="connsiteX3333" fmla="*/ 6314334 w 10023471"/>
                <a:gd name="connsiteY3333" fmla="*/ 3929983 h 5531023"/>
                <a:gd name="connsiteX3334" fmla="*/ 6314334 w 10023471"/>
                <a:gd name="connsiteY3334" fmla="*/ 3938247 h 5531023"/>
                <a:gd name="connsiteX3335" fmla="*/ 6321915 w 10023471"/>
                <a:gd name="connsiteY3335" fmla="*/ 3937663 h 5531023"/>
                <a:gd name="connsiteX3336" fmla="*/ 6318829 w 10023471"/>
                <a:gd name="connsiteY3336" fmla="*/ 3929603 h 5531023"/>
                <a:gd name="connsiteX3337" fmla="*/ 5795509 w 10023471"/>
                <a:gd name="connsiteY3337" fmla="*/ 3925544 h 5531023"/>
                <a:gd name="connsiteX3338" fmla="*/ 5795101 w 10023471"/>
                <a:gd name="connsiteY3338" fmla="*/ 3926887 h 5531023"/>
                <a:gd name="connsiteX3339" fmla="*/ 5799505 w 10023471"/>
                <a:gd name="connsiteY3339" fmla="*/ 3926449 h 5531023"/>
                <a:gd name="connsiteX3340" fmla="*/ 5795509 w 10023471"/>
                <a:gd name="connsiteY3340" fmla="*/ 3925544 h 5531023"/>
                <a:gd name="connsiteX3341" fmla="*/ 5212310 w 10023471"/>
                <a:gd name="connsiteY3341" fmla="*/ 3924025 h 5531023"/>
                <a:gd name="connsiteX3342" fmla="*/ 5212673 w 10023471"/>
                <a:gd name="connsiteY3342" fmla="*/ 3925223 h 5531023"/>
                <a:gd name="connsiteX3343" fmla="*/ 5215079 w 10023471"/>
                <a:gd name="connsiteY3343" fmla="*/ 3924463 h 5531023"/>
                <a:gd name="connsiteX3344" fmla="*/ 4271182 w 10023471"/>
                <a:gd name="connsiteY3344" fmla="*/ 3923237 h 5531023"/>
                <a:gd name="connsiteX3345" fmla="*/ 4261692 w 10023471"/>
                <a:gd name="connsiteY3345" fmla="*/ 3928084 h 5531023"/>
                <a:gd name="connsiteX3346" fmla="*/ 4263962 w 10023471"/>
                <a:gd name="connsiteY3346" fmla="*/ 3935590 h 5531023"/>
                <a:gd name="connsiteX3347" fmla="*/ 4298557 w 10023471"/>
                <a:gd name="connsiteY3347" fmla="*/ 3940876 h 5531023"/>
                <a:gd name="connsiteX3348" fmla="*/ 4312857 w 10023471"/>
                <a:gd name="connsiteY3348" fmla="*/ 3928989 h 5531023"/>
                <a:gd name="connsiteX3349" fmla="*/ 4307319 w 10023471"/>
                <a:gd name="connsiteY3349" fmla="*/ 3923733 h 5531023"/>
                <a:gd name="connsiteX3350" fmla="*/ 4271182 w 10023471"/>
                <a:gd name="connsiteY3350" fmla="*/ 3923237 h 5531023"/>
                <a:gd name="connsiteX3351" fmla="*/ 2665087 w 10023471"/>
                <a:gd name="connsiteY3351" fmla="*/ 3922974 h 5531023"/>
                <a:gd name="connsiteX3352" fmla="*/ 2650151 w 10023471"/>
                <a:gd name="connsiteY3352" fmla="*/ 3929866 h 5531023"/>
                <a:gd name="connsiteX3353" fmla="*/ 2661591 w 10023471"/>
                <a:gd name="connsiteY3353" fmla="*/ 3935561 h 5531023"/>
                <a:gd name="connsiteX3354" fmla="*/ 2669854 w 10023471"/>
                <a:gd name="connsiteY3354" fmla="*/ 3929837 h 5531023"/>
                <a:gd name="connsiteX3355" fmla="*/ 2665087 w 10023471"/>
                <a:gd name="connsiteY3355" fmla="*/ 3922974 h 5531023"/>
                <a:gd name="connsiteX3356" fmla="*/ 5875685 w 10023471"/>
                <a:gd name="connsiteY3356" fmla="*/ 3922769 h 5531023"/>
                <a:gd name="connsiteX3357" fmla="*/ 5880588 w 10023471"/>
                <a:gd name="connsiteY3357" fmla="*/ 3938977 h 5531023"/>
                <a:gd name="connsiteX3358" fmla="*/ 5875685 w 10023471"/>
                <a:gd name="connsiteY3358" fmla="*/ 3922769 h 5531023"/>
                <a:gd name="connsiteX3359" fmla="*/ 1361989 w 10023471"/>
                <a:gd name="connsiteY3359" fmla="*/ 3919557 h 5531023"/>
                <a:gd name="connsiteX3360" fmla="*/ 1363169 w 10023471"/>
                <a:gd name="connsiteY3360" fmla="*/ 3921193 h 5531023"/>
                <a:gd name="connsiteX3361" fmla="*/ 1365621 w 10023471"/>
                <a:gd name="connsiteY3361" fmla="*/ 3920520 h 5531023"/>
                <a:gd name="connsiteX3362" fmla="*/ 1361989 w 10023471"/>
                <a:gd name="connsiteY3362" fmla="*/ 3919557 h 5531023"/>
                <a:gd name="connsiteX3363" fmla="*/ 5731769 w 10023471"/>
                <a:gd name="connsiteY3363" fmla="*/ 3919235 h 5531023"/>
                <a:gd name="connsiteX3364" fmla="*/ 5725595 w 10023471"/>
                <a:gd name="connsiteY3364" fmla="*/ 3921368 h 5531023"/>
                <a:gd name="connsiteX3365" fmla="*/ 5732632 w 10023471"/>
                <a:gd name="connsiteY3365" fmla="*/ 3926362 h 5531023"/>
                <a:gd name="connsiteX3366" fmla="*/ 5736717 w 10023471"/>
                <a:gd name="connsiteY3366" fmla="*/ 3924638 h 5531023"/>
                <a:gd name="connsiteX3367" fmla="*/ 5731769 w 10023471"/>
                <a:gd name="connsiteY3367" fmla="*/ 3919235 h 5531023"/>
                <a:gd name="connsiteX3368" fmla="*/ 5957813 w 10023471"/>
                <a:gd name="connsiteY3368" fmla="*/ 3917980 h 5531023"/>
                <a:gd name="connsiteX3369" fmla="*/ 5945418 w 10023471"/>
                <a:gd name="connsiteY3369" fmla="*/ 3924434 h 5531023"/>
                <a:gd name="connsiteX3370" fmla="*/ 5957813 w 10023471"/>
                <a:gd name="connsiteY3370" fmla="*/ 3917980 h 5531023"/>
                <a:gd name="connsiteX3371" fmla="*/ 8218928 w 10023471"/>
                <a:gd name="connsiteY3371" fmla="*/ 3917951 h 5531023"/>
                <a:gd name="connsiteX3372" fmla="*/ 8236317 w 10023471"/>
                <a:gd name="connsiteY3372" fmla="*/ 3937255 h 5531023"/>
                <a:gd name="connsiteX3373" fmla="*/ 8246758 w 10023471"/>
                <a:gd name="connsiteY3373" fmla="*/ 3937225 h 5531023"/>
                <a:gd name="connsiteX3374" fmla="*/ 8243262 w 10023471"/>
                <a:gd name="connsiteY3374" fmla="*/ 3923704 h 5531023"/>
                <a:gd name="connsiteX3375" fmla="*/ 8218928 w 10023471"/>
                <a:gd name="connsiteY3375" fmla="*/ 3917951 h 5531023"/>
                <a:gd name="connsiteX3376" fmla="*/ 5767452 w 10023471"/>
                <a:gd name="connsiteY3376" fmla="*/ 3916988 h 5531023"/>
                <a:gd name="connsiteX3377" fmla="*/ 5757465 w 10023471"/>
                <a:gd name="connsiteY3377" fmla="*/ 3922244 h 5531023"/>
                <a:gd name="connsiteX3378" fmla="*/ 5780800 w 10023471"/>
                <a:gd name="connsiteY3378" fmla="*/ 3931238 h 5531023"/>
                <a:gd name="connsiteX3379" fmla="*/ 5787066 w 10023471"/>
                <a:gd name="connsiteY3379" fmla="*/ 3928464 h 5531023"/>
                <a:gd name="connsiteX3380" fmla="*/ 5767452 w 10023471"/>
                <a:gd name="connsiteY3380" fmla="*/ 3916988 h 5531023"/>
                <a:gd name="connsiteX3381" fmla="*/ 6391694 w 10023471"/>
                <a:gd name="connsiteY3381" fmla="*/ 3916754 h 5531023"/>
                <a:gd name="connsiteX3382" fmla="*/ 6380299 w 10023471"/>
                <a:gd name="connsiteY3382" fmla="*/ 3923762 h 5531023"/>
                <a:gd name="connsiteX3383" fmla="*/ 6375668 w 10023471"/>
                <a:gd name="connsiteY3383" fmla="*/ 3922389 h 5531023"/>
                <a:gd name="connsiteX3384" fmla="*/ 6371583 w 10023471"/>
                <a:gd name="connsiteY3384" fmla="*/ 3923442 h 5531023"/>
                <a:gd name="connsiteX3385" fmla="*/ 6385338 w 10023471"/>
                <a:gd name="connsiteY3385" fmla="*/ 3944730 h 5531023"/>
                <a:gd name="connsiteX3386" fmla="*/ 6389424 w 10023471"/>
                <a:gd name="connsiteY3386" fmla="*/ 3944087 h 5531023"/>
                <a:gd name="connsiteX3387" fmla="*/ 6389788 w 10023471"/>
                <a:gd name="connsiteY3387" fmla="*/ 3928027 h 5531023"/>
                <a:gd name="connsiteX3388" fmla="*/ 6389197 w 10023471"/>
                <a:gd name="connsiteY3388" fmla="*/ 3927501 h 5531023"/>
                <a:gd name="connsiteX3389" fmla="*/ 6395554 w 10023471"/>
                <a:gd name="connsiteY3389" fmla="*/ 3922944 h 5531023"/>
                <a:gd name="connsiteX3390" fmla="*/ 6391694 w 10023471"/>
                <a:gd name="connsiteY3390" fmla="*/ 3916754 h 5531023"/>
                <a:gd name="connsiteX3391" fmla="*/ 7631550 w 10023471"/>
                <a:gd name="connsiteY3391" fmla="*/ 3916549 h 5531023"/>
                <a:gd name="connsiteX3392" fmla="*/ 7623243 w 10023471"/>
                <a:gd name="connsiteY3392" fmla="*/ 3918389 h 5531023"/>
                <a:gd name="connsiteX3393" fmla="*/ 7624014 w 10023471"/>
                <a:gd name="connsiteY3393" fmla="*/ 3923062 h 5531023"/>
                <a:gd name="connsiteX3394" fmla="*/ 7621428 w 10023471"/>
                <a:gd name="connsiteY3394" fmla="*/ 3933341 h 5531023"/>
                <a:gd name="connsiteX3395" fmla="*/ 7615526 w 10023471"/>
                <a:gd name="connsiteY3395" fmla="*/ 3942423 h 5531023"/>
                <a:gd name="connsiteX3396" fmla="*/ 7629100 w 10023471"/>
                <a:gd name="connsiteY3396" fmla="*/ 3947856 h 5531023"/>
                <a:gd name="connsiteX3397" fmla="*/ 7658109 w 10023471"/>
                <a:gd name="connsiteY3397" fmla="*/ 3943737 h 5531023"/>
                <a:gd name="connsiteX3398" fmla="*/ 7686075 w 10023471"/>
                <a:gd name="connsiteY3398" fmla="*/ 3930947 h 5531023"/>
                <a:gd name="connsiteX3399" fmla="*/ 7656976 w 10023471"/>
                <a:gd name="connsiteY3399" fmla="*/ 3923762 h 5531023"/>
                <a:gd name="connsiteX3400" fmla="*/ 7631550 w 10023471"/>
                <a:gd name="connsiteY3400" fmla="*/ 3916549 h 5531023"/>
                <a:gd name="connsiteX3401" fmla="*/ 6601303 w 10023471"/>
                <a:gd name="connsiteY3401" fmla="*/ 3916140 h 5531023"/>
                <a:gd name="connsiteX3402" fmla="*/ 6601530 w 10023471"/>
                <a:gd name="connsiteY3402" fmla="*/ 3917688 h 5531023"/>
                <a:gd name="connsiteX3403" fmla="*/ 6615831 w 10023471"/>
                <a:gd name="connsiteY3403" fmla="*/ 3916140 h 5531023"/>
                <a:gd name="connsiteX3404" fmla="*/ 8437935 w 10023471"/>
                <a:gd name="connsiteY3404" fmla="*/ 3915556 h 5531023"/>
                <a:gd name="connsiteX3405" fmla="*/ 8427447 w 10023471"/>
                <a:gd name="connsiteY3405" fmla="*/ 3921630 h 5531023"/>
                <a:gd name="connsiteX3406" fmla="*/ 8447968 w 10023471"/>
                <a:gd name="connsiteY3406" fmla="*/ 3936816 h 5531023"/>
                <a:gd name="connsiteX3407" fmla="*/ 8461861 w 10023471"/>
                <a:gd name="connsiteY3407" fmla="*/ 3927909 h 5531023"/>
                <a:gd name="connsiteX3408" fmla="*/ 8437935 w 10023471"/>
                <a:gd name="connsiteY3408" fmla="*/ 3915556 h 5531023"/>
                <a:gd name="connsiteX3409" fmla="*/ 4964929 w 10023471"/>
                <a:gd name="connsiteY3409" fmla="*/ 3915001 h 5531023"/>
                <a:gd name="connsiteX3410" fmla="*/ 4950582 w 10023471"/>
                <a:gd name="connsiteY3410" fmla="*/ 3928348 h 5531023"/>
                <a:gd name="connsiteX3411" fmla="*/ 4950900 w 10023471"/>
                <a:gd name="connsiteY3411" fmla="*/ 3939445 h 5531023"/>
                <a:gd name="connsiteX3412" fmla="*/ 4964521 w 10023471"/>
                <a:gd name="connsiteY3412" fmla="*/ 3930917 h 5531023"/>
                <a:gd name="connsiteX3413" fmla="*/ 4964929 w 10023471"/>
                <a:gd name="connsiteY3413" fmla="*/ 3915001 h 5531023"/>
                <a:gd name="connsiteX3414" fmla="*/ 6293729 w 10023471"/>
                <a:gd name="connsiteY3414" fmla="*/ 3914399 h 5531023"/>
                <a:gd name="connsiteX3415" fmla="*/ 6279648 w 10023471"/>
                <a:gd name="connsiteY3415" fmla="*/ 3914622 h 5531023"/>
                <a:gd name="connsiteX3416" fmla="*/ 6294767 w 10023471"/>
                <a:gd name="connsiteY3416" fmla="*/ 3926157 h 5531023"/>
                <a:gd name="connsiteX3417" fmla="*/ 6293729 w 10023471"/>
                <a:gd name="connsiteY3417" fmla="*/ 3914399 h 5531023"/>
                <a:gd name="connsiteX3418" fmla="*/ 4454367 w 10023471"/>
                <a:gd name="connsiteY3418" fmla="*/ 3913863 h 5531023"/>
                <a:gd name="connsiteX3419" fmla="*/ 4434664 w 10023471"/>
                <a:gd name="connsiteY3419" fmla="*/ 3929983 h 5531023"/>
                <a:gd name="connsiteX3420" fmla="*/ 4433847 w 10023471"/>
                <a:gd name="connsiteY3420" fmla="*/ 3932874 h 5531023"/>
                <a:gd name="connsiteX3421" fmla="*/ 4447331 w 10023471"/>
                <a:gd name="connsiteY3421" fmla="*/ 3944438 h 5531023"/>
                <a:gd name="connsiteX3422" fmla="*/ 4466989 w 10023471"/>
                <a:gd name="connsiteY3422" fmla="*/ 3920695 h 5531023"/>
                <a:gd name="connsiteX3423" fmla="*/ 4454367 w 10023471"/>
                <a:gd name="connsiteY3423" fmla="*/ 3913863 h 5531023"/>
                <a:gd name="connsiteX3424" fmla="*/ 6089426 w 10023471"/>
                <a:gd name="connsiteY3424" fmla="*/ 3912110 h 5531023"/>
                <a:gd name="connsiteX3425" fmla="*/ 6085521 w 10023471"/>
                <a:gd name="connsiteY3425" fmla="*/ 3918068 h 5531023"/>
                <a:gd name="connsiteX3426" fmla="*/ 6090788 w 10023471"/>
                <a:gd name="connsiteY3426" fmla="*/ 3919119 h 5531023"/>
                <a:gd name="connsiteX3427" fmla="*/ 6093330 w 10023471"/>
                <a:gd name="connsiteY3427" fmla="*/ 3912899 h 5531023"/>
                <a:gd name="connsiteX3428" fmla="*/ 6089426 w 10023471"/>
                <a:gd name="connsiteY3428" fmla="*/ 3912110 h 5531023"/>
                <a:gd name="connsiteX3429" fmla="*/ 2738633 w 10023471"/>
                <a:gd name="connsiteY3429" fmla="*/ 3909686 h 5531023"/>
                <a:gd name="connsiteX3430" fmla="*/ 2730916 w 10023471"/>
                <a:gd name="connsiteY3430" fmla="*/ 3912256 h 5531023"/>
                <a:gd name="connsiteX3431" fmla="*/ 2750847 w 10023471"/>
                <a:gd name="connsiteY3431" fmla="*/ 3934947 h 5531023"/>
                <a:gd name="connsiteX3432" fmla="*/ 2758111 w 10023471"/>
                <a:gd name="connsiteY3432" fmla="*/ 3931736 h 5531023"/>
                <a:gd name="connsiteX3433" fmla="*/ 2738633 w 10023471"/>
                <a:gd name="connsiteY3433" fmla="*/ 3909686 h 5531023"/>
                <a:gd name="connsiteX3434" fmla="*/ 5932116 w 10023471"/>
                <a:gd name="connsiteY3434" fmla="*/ 3907525 h 5531023"/>
                <a:gd name="connsiteX3435" fmla="*/ 5919633 w 10023471"/>
                <a:gd name="connsiteY3435" fmla="*/ 3910825 h 5531023"/>
                <a:gd name="connsiteX3436" fmla="*/ 5922038 w 10023471"/>
                <a:gd name="connsiteY3436" fmla="*/ 3912958 h 5531023"/>
                <a:gd name="connsiteX3437" fmla="*/ 5932116 w 10023471"/>
                <a:gd name="connsiteY3437" fmla="*/ 3907525 h 5531023"/>
                <a:gd name="connsiteX3438" fmla="*/ 7143781 w 10023471"/>
                <a:gd name="connsiteY3438" fmla="*/ 3907058 h 5531023"/>
                <a:gd name="connsiteX3439" fmla="*/ 7139422 w 10023471"/>
                <a:gd name="connsiteY3439" fmla="*/ 3911789 h 5531023"/>
                <a:gd name="connsiteX3440" fmla="*/ 7159670 w 10023471"/>
                <a:gd name="connsiteY3440" fmla="*/ 3918273 h 5531023"/>
                <a:gd name="connsiteX3441" fmla="*/ 7163665 w 10023471"/>
                <a:gd name="connsiteY3441" fmla="*/ 3914300 h 5531023"/>
                <a:gd name="connsiteX3442" fmla="*/ 7143781 w 10023471"/>
                <a:gd name="connsiteY3442" fmla="*/ 3907058 h 5531023"/>
                <a:gd name="connsiteX3443" fmla="*/ 8519155 w 10023471"/>
                <a:gd name="connsiteY3443" fmla="*/ 3905978 h 5531023"/>
                <a:gd name="connsiteX3444" fmla="*/ 8493686 w 10023471"/>
                <a:gd name="connsiteY3444" fmla="*/ 3914125 h 5531023"/>
                <a:gd name="connsiteX3445" fmla="*/ 8489191 w 10023471"/>
                <a:gd name="connsiteY3445" fmla="*/ 3919294 h 5531023"/>
                <a:gd name="connsiteX3446" fmla="*/ 8486785 w 10023471"/>
                <a:gd name="connsiteY3446" fmla="*/ 3930158 h 5531023"/>
                <a:gd name="connsiteX3447" fmla="*/ 8502629 w 10023471"/>
                <a:gd name="connsiteY3447" fmla="*/ 3927763 h 5531023"/>
                <a:gd name="connsiteX3448" fmla="*/ 8520425 w 10023471"/>
                <a:gd name="connsiteY3448" fmla="*/ 3932991 h 5531023"/>
                <a:gd name="connsiteX3449" fmla="*/ 8530050 w 10023471"/>
                <a:gd name="connsiteY3449" fmla="*/ 3933487 h 5531023"/>
                <a:gd name="connsiteX3450" fmla="*/ 8533410 w 10023471"/>
                <a:gd name="connsiteY3450" fmla="*/ 3925339 h 5531023"/>
                <a:gd name="connsiteX3451" fmla="*/ 8519155 w 10023471"/>
                <a:gd name="connsiteY3451" fmla="*/ 3905978 h 5531023"/>
                <a:gd name="connsiteX3452" fmla="*/ 5957268 w 10023471"/>
                <a:gd name="connsiteY3452" fmla="*/ 3904985 h 5531023"/>
                <a:gd name="connsiteX3453" fmla="*/ 5944602 w 10023471"/>
                <a:gd name="connsiteY3453" fmla="*/ 3907701 h 5531023"/>
                <a:gd name="connsiteX3454" fmla="*/ 5946508 w 10023471"/>
                <a:gd name="connsiteY3454" fmla="*/ 3911000 h 5531023"/>
                <a:gd name="connsiteX3455" fmla="*/ 5959220 w 10023471"/>
                <a:gd name="connsiteY3455" fmla="*/ 3908489 h 5531023"/>
                <a:gd name="connsiteX3456" fmla="*/ 5957268 w 10023471"/>
                <a:gd name="connsiteY3456" fmla="*/ 3904985 h 5531023"/>
                <a:gd name="connsiteX3457" fmla="*/ 4081593 w 10023471"/>
                <a:gd name="connsiteY3457" fmla="*/ 3904400 h 5531023"/>
                <a:gd name="connsiteX3458" fmla="*/ 4067838 w 10023471"/>
                <a:gd name="connsiteY3458" fmla="*/ 3913863 h 5531023"/>
                <a:gd name="connsiteX3459" fmla="*/ 4075282 w 10023471"/>
                <a:gd name="connsiteY3459" fmla="*/ 3929924 h 5531023"/>
                <a:gd name="connsiteX3460" fmla="*/ 4087585 w 10023471"/>
                <a:gd name="connsiteY3460" fmla="*/ 3920229 h 5531023"/>
                <a:gd name="connsiteX3461" fmla="*/ 4090174 w 10023471"/>
                <a:gd name="connsiteY3461" fmla="*/ 3909044 h 5531023"/>
                <a:gd name="connsiteX3462" fmla="*/ 4081593 w 10023471"/>
                <a:gd name="connsiteY3462" fmla="*/ 3904400 h 5531023"/>
                <a:gd name="connsiteX3463" fmla="*/ 5713701 w 10023471"/>
                <a:gd name="connsiteY3463" fmla="*/ 3903933 h 5531023"/>
                <a:gd name="connsiteX3464" fmla="*/ 5709206 w 10023471"/>
                <a:gd name="connsiteY3464" fmla="*/ 3905773 h 5531023"/>
                <a:gd name="connsiteX3465" fmla="*/ 5713292 w 10023471"/>
                <a:gd name="connsiteY3465" fmla="*/ 3910884 h 5531023"/>
                <a:gd name="connsiteX3466" fmla="*/ 5727502 w 10023471"/>
                <a:gd name="connsiteY3466" fmla="*/ 3911964 h 5531023"/>
                <a:gd name="connsiteX3467" fmla="*/ 5713701 w 10023471"/>
                <a:gd name="connsiteY3467" fmla="*/ 3903933 h 5531023"/>
                <a:gd name="connsiteX3468" fmla="*/ 6481358 w 10023471"/>
                <a:gd name="connsiteY3468" fmla="*/ 3902852 h 5531023"/>
                <a:gd name="connsiteX3469" fmla="*/ 6474867 w 10023471"/>
                <a:gd name="connsiteY3469" fmla="*/ 3904079 h 5531023"/>
                <a:gd name="connsiteX3470" fmla="*/ 6476682 w 10023471"/>
                <a:gd name="connsiteY3470" fmla="*/ 3913570 h 5531023"/>
                <a:gd name="connsiteX3471" fmla="*/ 6485990 w 10023471"/>
                <a:gd name="connsiteY3471" fmla="*/ 3912519 h 5531023"/>
                <a:gd name="connsiteX3472" fmla="*/ 6481358 w 10023471"/>
                <a:gd name="connsiteY3472" fmla="*/ 3902852 h 5531023"/>
                <a:gd name="connsiteX3473" fmla="*/ 3861997 w 10023471"/>
                <a:gd name="connsiteY3473" fmla="*/ 3901801 h 5531023"/>
                <a:gd name="connsiteX3474" fmla="*/ 3848557 w 10023471"/>
                <a:gd name="connsiteY3474" fmla="*/ 3913570 h 5531023"/>
                <a:gd name="connsiteX3475" fmla="*/ 3855050 w 10023471"/>
                <a:gd name="connsiteY3475" fmla="*/ 3922332 h 5531023"/>
                <a:gd name="connsiteX3476" fmla="*/ 3869079 w 10023471"/>
                <a:gd name="connsiteY3476" fmla="*/ 3910534 h 5531023"/>
                <a:gd name="connsiteX3477" fmla="*/ 3861997 w 10023471"/>
                <a:gd name="connsiteY3477" fmla="*/ 3901801 h 5531023"/>
                <a:gd name="connsiteX3478" fmla="*/ 3044678 w 10023471"/>
                <a:gd name="connsiteY3478" fmla="*/ 3901387 h 5531023"/>
                <a:gd name="connsiteX3479" fmla="*/ 3044716 w 10023471"/>
                <a:gd name="connsiteY3479" fmla="*/ 3901392 h 5531023"/>
                <a:gd name="connsiteX3480" fmla="*/ 3044709 w 10023471"/>
                <a:gd name="connsiteY3480" fmla="*/ 3901398 h 5531023"/>
                <a:gd name="connsiteX3481" fmla="*/ 3044672 w 10023471"/>
                <a:gd name="connsiteY3481" fmla="*/ 3901392 h 5531023"/>
                <a:gd name="connsiteX3482" fmla="*/ 2727648 w 10023471"/>
                <a:gd name="connsiteY3482" fmla="*/ 3898794 h 5531023"/>
                <a:gd name="connsiteX3483" fmla="*/ 2728600 w 10023471"/>
                <a:gd name="connsiteY3483" fmla="*/ 3900282 h 5531023"/>
                <a:gd name="connsiteX3484" fmla="*/ 2729826 w 10023471"/>
                <a:gd name="connsiteY3484" fmla="*/ 3898881 h 5531023"/>
                <a:gd name="connsiteX3485" fmla="*/ 7891100 w 10023471"/>
                <a:gd name="connsiteY3485" fmla="*/ 3898501 h 5531023"/>
                <a:gd name="connsiteX3486" fmla="*/ 7883789 w 10023471"/>
                <a:gd name="connsiteY3486" fmla="*/ 3899902 h 5531023"/>
                <a:gd name="connsiteX3487" fmla="*/ 7884654 w 10023471"/>
                <a:gd name="connsiteY3487" fmla="*/ 3901071 h 5531023"/>
                <a:gd name="connsiteX3488" fmla="*/ 7891100 w 10023471"/>
                <a:gd name="connsiteY3488" fmla="*/ 3898501 h 5531023"/>
                <a:gd name="connsiteX3489" fmla="*/ 8441130 w 10023471"/>
                <a:gd name="connsiteY3489" fmla="*/ 3896264 h 5531023"/>
                <a:gd name="connsiteX3490" fmla="*/ 8431353 w 10023471"/>
                <a:gd name="connsiteY3490" fmla="*/ 3900546 h 5531023"/>
                <a:gd name="connsiteX3491" fmla="*/ 8452236 w 10023471"/>
                <a:gd name="connsiteY3491" fmla="*/ 3900546 h 5531023"/>
                <a:gd name="connsiteX3492" fmla="*/ 8441130 w 10023471"/>
                <a:gd name="connsiteY3492" fmla="*/ 3896264 h 5531023"/>
                <a:gd name="connsiteX3493" fmla="*/ 6806145 w 10023471"/>
                <a:gd name="connsiteY3493" fmla="*/ 3892281 h 5531023"/>
                <a:gd name="connsiteX3494" fmla="*/ 6804557 w 10023471"/>
                <a:gd name="connsiteY3494" fmla="*/ 3896807 h 5531023"/>
                <a:gd name="connsiteX3495" fmla="*/ 6819175 w 10023471"/>
                <a:gd name="connsiteY3495" fmla="*/ 3898501 h 5531023"/>
                <a:gd name="connsiteX3496" fmla="*/ 6820582 w 10023471"/>
                <a:gd name="connsiteY3496" fmla="*/ 3894501 h 5531023"/>
                <a:gd name="connsiteX3497" fmla="*/ 6806145 w 10023471"/>
                <a:gd name="connsiteY3497" fmla="*/ 3892281 h 5531023"/>
                <a:gd name="connsiteX3498" fmla="*/ 7406819 w 10023471"/>
                <a:gd name="connsiteY3498" fmla="*/ 3892190 h 5531023"/>
                <a:gd name="connsiteX3499" fmla="*/ 7401739 w 10023471"/>
                <a:gd name="connsiteY3499" fmla="*/ 3894997 h 5531023"/>
                <a:gd name="connsiteX3500" fmla="*/ 7417857 w 10023471"/>
                <a:gd name="connsiteY3500" fmla="*/ 3907525 h 5531023"/>
                <a:gd name="connsiteX3501" fmla="*/ 7415132 w 10023471"/>
                <a:gd name="connsiteY3501" fmla="*/ 3892515 h 5531023"/>
                <a:gd name="connsiteX3502" fmla="*/ 7406819 w 10023471"/>
                <a:gd name="connsiteY3502" fmla="*/ 3892190 h 5531023"/>
                <a:gd name="connsiteX3503" fmla="*/ 1650548 w 10023471"/>
                <a:gd name="connsiteY3503" fmla="*/ 3891902 h 5531023"/>
                <a:gd name="connsiteX3504" fmla="*/ 1648777 w 10023471"/>
                <a:gd name="connsiteY3504" fmla="*/ 3892456 h 5531023"/>
                <a:gd name="connsiteX3505" fmla="*/ 1652726 w 10023471"/>
                <a:gd name="connsiteY3505" fmla="*/ 3896661 h 5531023"/>
                <a:gd name="connsiteX3506" fmla="*/ 1650548 w 10023471"/>
                <a:gd name="connsiteY3506" fmla="*/ 3891902 h 5531023"/>
                <a:gd name="connsiteX3507" fmla="*/ 8166673 w 10023471"/>
                <a:gd name="connsiteY3507" fmla="*/ 3888981 h 5531023"/>
                <a:gd name="connsiteX3508" fmla="*/ 8194503 w 10023471"/>
                <a:gd name="connsiteY3508" fmla="*/ 3904400 h 5531023"/>
                <a:gd name="connsiteX3509" fmla="*/ 8191009 w 10023471"/>
                <a:gd name="connsiteY3509" fmla="*/ 3892836 h 5531023"/>
                <a:gd name="connsiteX3510" fmla="*/ 8166673 w 10023471"/>
                <a:gd name="connsiteY3510" fmla="*/ 3888981 h 5531023"/>
                <a:gd name="connsiteX3511" fmla="*/ 8320850 w 10023471"/>
                <a:gd name="connsiteY3511" fmla="*/ 3888513 h 5531023"/>
                <a:gd name="connsiteX3512" fmla="*/ 8315356 w 10023471"/>
                <a:gd name="connsiteY3512" fmla="*/ 3891902 h 5531023"/>
                <a:gd name="connsiteX3513" fmla="*/ 8296652 w 10023471"/>
                <a:gd name="connsiteY3513" fmla="*/ 3907058 h 5531023"/>
                <a:gd name="connsiteX3514" fmla="*/ 8296471 w 10023471"/>
                <a:gd name="connsiteY3514" fmla="*/ 3911264 h 5531023"/>
                <a:gd name="connsiteX3515" fmla="*/ 8304824 w 10023471"/>
                <a:gd name="connsiteY3515" fmla="*/ 3912811 h 5531023"/>
                <a:gd name="connsiteX3516" fmla="*/ 8325980 w 10023471"/>
                <a:gd name="connsiteY3516" fmla="*/ 3893128 h 5531023"/>
                <a:gd name="connsiteX3517" fmla="*/ 8320850 w 10023471"/>
                <a:gd name="connsiteY3517" fmla="*/ 3888513 h 5531023"/>
                <a:gd name="connsiteX3518" fmla="*/ 3277752 w 10023471"/>
                <a:gd name="connsiteY3518" fmla="*/ 3888426 h 5531023"/>
                <a:gd name="connsiteX3519" fmla="*/ 3272258 w 10023471"/>
                <a:gd name="connsiteY3519" fmla="*/ 3892427 h 5531023"/>
                <a:gd name="connsiteX3520" fmla="*/ 3269081 w 10023471"/>
                <a:gd name="connsiteY3520" fmla="*/ 3909395 h 5531023"/>
                <a:gd name="connsiteX3521" fmla="*/ 3279203 w 10023471"/>
                <a:gd name="connsiteY3521" fmla="*/ 3913600 h 5531023"/>
                <a:gd name="connsiteX3522" fmla="*/ 3285832 w 10023471"/>
                <a:gd name="connsiteY3522" fmla="*/ 3910388 h 5531023"/>
                <a:gd name="connsiteX3523" fmla="*/ 3288964 w 10023471"/>
                <a:gd name="connsiteY3523" fmla="*/ 3902269 h 5531023"/>
                <a:gd name="connsiteX3524" fmla="*/ 3287013 w 10023471"/>
                <a:gd name="connsiteY3524" fmla="*/ 3893450 h 5531023"/>
                <a:gd name="connsiteX3525" fmla="*/ 3277752 w 10023471"/>
                <a:gd name="connsiteY3525" fmla="*/ 3888426 h 5531023"/>
                <a:gd name="connsiteX3526" fmla="*/ 7074455 w 10023471"/>
                <a:gd name="connsiteY3526" fmla="*/ 3886732 h 5531023"/>
                <a:gd name="connsiteX3527" fmla="*/ 7071913 w 10023471"/>
                <a:gd name="connsiteY3527" fmla="*/ 3887433 h 5531023"/>
                <a:gd name="connsiteX3528" fmla="*/ 7074773 w 10023471"/>
                <a:gd name="connsiteY3528" fmla="*/ 3889945 h 5531023"/>
                <a:gd name="connsiteX3529" fmla="*/ 7074455 w 10023471"/>
                <a:gd name="connsiteY3529" fmla="*/ 3886732 h 5531023"/>
                <a:gd name="connsiteX3530" fmla="*/ 3596682 w 10023471"/>
                <a:gd name="connsiteY3530" fmla="*/ 3886703 h 5531023"/>
                <a:gd name="connsiteX3531" fmla="*/ 3587239 w 10023471"/>
                <a:gd name="connsiteY3531" fmla="*/ 3901014 h 5531023"/>
                <a:gd name="connsiteX3532" fmla="*/ 3599906 w 10023471"/>
                <a:gd name="connsiteY3532" fmla="*/ 3909833 h 5531023"/>
                <a:gd name="connsiteX3533" fmla="*/ 3620472 w 10023471"/>
                <a:gd name="connsiteY3533" fmla="*/ 3901772 h 5531023"/>
                <a:gd name="connsiteX3534" fmla="*/ 3596682 w 10023471"/>
                <a:gd name="connsiteY3534" fmla="*/ 3886703 h 5531023"/>
                <a:gd name="connsiteX3535" fmla="*/ 8257971 w 10023471"/>
                <a:gd name="connsiteY3535" fmla="*/ 3885740 h 5531023"/>
                <a:gd name="connsiteX3536" fmla="*/ 8249255 w 10023471"/>
                <a:gd name="connsiteY3536" fmla="*/ 3890996 h 5531023"/>
                <a:gd name="connsiteX3537" fmla="*/ 8262648 w 10023471"/>
                <a:gd name="connsiteY3537" fmla="*/ 3896486 h 5531023"/>
                <a:gd name="connsiteX3538" fmla="*/ 8275723 w 10023471"/>
                <a:gd name="connsiteY3538" fmla="*/ 3890208 h 5531023"/>
                <a:gd name="connsiteX3539" fmla="*/ 8257971 w 10023471"/>
                <a:gd name="connsiteY3539" fmla="*/ 3885740 h 5531023"/>
                <a:gd name="connsiteX3540" fmla="*/ 6668268 w 10023471"/>
                <a:gd name="connsiteY3540" fmla="*/ 3882352 h 5531023"/>
                <a:gd name="connsiteX3541" fmla="*/ 6655328 w 10023471"/>
                <a:gd name="connsiteY3541" fmla="*/ 3891902 h 5531023"/>
                <a:gd name="connsiteX3542" fmla="*/ 6664909 w 10023471"/>
                <a:gd name="connsiteY3542" fmla="*/ 3899115 h 5531023"/>
                <a:gd name="connsiteX3543" fmla="*/ 6675941 w 10023471"/>
                <a:gd name="connsiteY3543" fmla="*/ 3893566 h 5531023"/>
                <a:gd name="connsiteX3544" fmla="*/ 6668268 w 10023471"/>
                <a:gd name="connsiteY3544" fmla="*/ 3882352 h 5531023"/>
                <a:gd name="connsiteX3545" fmla="*/ 8995849 w 10023471"/>
                <a:gd name="connsiteY3545" fmla="*/ 3881067 h 5531023"/>
                <a:gd name="connsiteX3546" fmla="*/ 8989082 w 10023471"/>
                <a:gd name="connsiteY3546" fmla="*/ 3884133 h 5531023"/>
                <a:gd name="connsiteX3547" fmla="*/ 8991171 w 10023471"/>
                <a:gd name="connsiteY3547" fmla="*/ 3886294 h 5531023"/>
                <a:gd name="connsiteX3548" fmla="*/ 8997709 w 10023471"/>
                <a:gd name="connsiteY3548" fmla="*/ 3883023 h 5531023"/>
                <a:gd name="connsiteX3549" fmla="*/ 8995849 w 10023471"/>
                <a:gd name="connsiteY3549" fmla="*/ 3881067 h 5531023"/>
                <a:gd name="connsiteX3550" fmla="*/ 7595232 w 10023471"/>
                <a:gd name="connsiteY3550" fmla="*/ 3880044 h 5531023"/>
                <a:gd name="connsiteX3551" fmla="*/ 7590374 w 10023471"/>
                <a:gd name="connsiteY3551" fmla="*/ 3881943 h 5531023"/>
                <a:gd name="connsiteX3552" fmla="*/ 7595549 w 10023471"/>
                <a:gd name="connsiteY3552" fmla="*/ 3888193 h 5531023"/>
                <a:gd name="connsiteX3553" fmla="*/ 7599999 w 10023471"/>
                <a:gd name="connsiteY3553" fmla="*/ 3886470 h 5531023"/>
                <a:gd name="connsiteX3554" fmla="*/ 7595232 w 10023471"/>
                <a:gd name="connsiteY3554" fmla="*/ 3880044 h 5531023"/>
                <a:gd name="connsiteX3555" fmla="*/ 3080900 w 10023471"/>
                <a:gd name="connsiteY3555" fmla="*/ 3879227 h 5531023"/>
                <a:gd name="connsiteX3556" fmla="*/ 3072546 w 10023471"/>
                <a:gd name="connsiteY3556" fmla="*/ 3880571 h 5531023"/>
                <a:gd name="connsiteX3557" fmla="*/ 3044678 w 10023471"/>
                <a:gd name="connsiteY3557" fmla="*/ 3901387 h 5531023"/>
                <a:gd name="connsiteX3558" fmla="*/ 3044489 w 10023471"/>
                <a:gd name="connsiteY3558" fmla="*/ 3901364 h 5531023"/>
                <a:gd name="connsiteX3559" fmla="*/ 3044081 w 10023471"/>
                <a:gd name="connsiteY3559" fmla="*/ 3901335 h 5531023"/>
                <a:gd name="connsiteX3560" fmla="*/ 3039994 w 10023471"/>
                <a:gd name="connsiteY3560" fmla="*/ 3891902 h 5531023"/>
                <a:gd name="connsiteX3561" fmla="*/ 3030643 w 10023471"/>
                <a:gd name="connsiteY3561" fmla="*/ 3899932 h 5531023"/>
                <a:gd name="connsiteX3562" fmla="*/ 3044081 w 10023471"/>
                <a:gd name="connsiteY3562" fmla="*/ 3901335 h 5531023"/>
                <a:gd name="connsiteX3563" fmla="*/ 3043082 w 10023471"/>
                <a:gd name="connsiteY3563" fmla="*/ 3902619 h 5531023"/>
                <a:gd name="connsiteX3564" fmla="*/ 3044709 w 10023471"/>
                <a:gd name="connsiteY3564" fmla="*/ 3901398 h 5531023"/>
                <a:gd name="connsiteX3565" fmla="*/ 3060907 w 10023471"/>
                <a:gd name="connsiteY3565" fmla="*/ 3903875 h 5531023"/>
                <a:gd name="connsiteX3566" fmla="*/ 3074453 w 10023471"/>
                <a:gd name="connsiteY3566" fmla="*/ 3903641 h 5531023"/>
                <a:gd name="connsiteX3567" fmla="*/ 3087346 w 10023471"/>
                <a:gd name="connsiteY3567" fmla="*/ 3885711 h 5531023"/>
                <a:gd name="connsiteX3568" fmla="*/ 3080900 w 10023471"/>
                <a:gd name="connsiteY3568" fmla="*/ 3879227 h 5531023"/>
                <a:gd name="connsiteX3569" fmla="*/ 6336806 w 10023471"/>
                <a:gd name="connsiteY3569" fmla="*/ 3875139 h 5531023"/>
                <a:gd name="connsiteX3570" fmla="*/ 6330496 w 10023471"/>
                <a:gd name="connsiteY3570" fmla="*/ 3879869 h 5531023"/>
                <a:gd name="connsiteX3571" fmla="*/ 6336897 w 10023471"/>
                <a:gd name="connsiteY3571" fmla="*/ 3895231 h 5531023"/>
                <a:gd name="connsiteX3572" fmla="*/ 6344752 w 10023471"/>
                <a:gd name="connsiteY3572" fmla="*/ 3897158 h 5531023"/>
                <a:gd name="connsiteX3573" fmla="*/ 6349109 w 10023471"/>
                <a:gd name="connsiteY3573" fmla="*/ 3893157 h 5531023"/>
                <a:gd name="connsiteX3574" fmla="*/ 6342799 w 10023471"/>
                <a:gd name="connsiteY3574" fmla="*/ 3879169 h 5531023"/>
                <a:gd name="connsiteX3575" fmla="*/ 6336806 w 10023471"/>
                <a:gd name="connsiteY3575" fmla="*/ 3875139 h 5531023"/>
                <a:gd name="connsiteX3576" fmla="*/ 4860782 w 10023471"/>
                <a:gd name="connsiteY3576" fmla="*/ 3874525 h 5531023"/>
                <a:gd name="connsiteX3577" fmla="*/ 4840261 w 10023471"/>
                <a:gd name="connsiteY3577" fmla="*/ 3884221 h 5531023"/>
                <a:gd name="connsiteX3578" fmla="*/ 4856605 w 10023471"/>
                <a:gd name="connsiteY3578" fmla="*/ 3896282 h 5531023"/>
                <a:gd name="connsiteX3579" fmla="*/ 4883119 w 10023471"/>
                <a:gd name="connsiteY3579" fmla="*/ 3884308 h 5531023"/>
                <a:gd name="connsiteX3580" fmla="*/ 4860782 w 10023471"/>
                <a:gd name="connsiteY3580" fmla="*/ 3874525 h 5531023"/>
                <a:gd name="connsiteX3581" fmla="*/ 7021656 w 10023471"/>
                <a:gd name="connsiteY3581" fmla="*/ 3874175 h 5531023"/>
                <a:gd name="connsiteX3582" fmla="*/ 7018842 w 10023471"/>
                <a:gd name="connsiteY3582" fmla="*/ 3874788 h 5531023"/>
                <a:gd name="connsiteX3583" fmla="*/ 7019930 w 10023471"/>
                <a:gd name="connsiteY3583" fmla="*/ 3876248 h 5531023"/>
                <a:gd name="connsiteX3584" fmla="*/ 7021656 w 10023471"/>
                <a:gd name="connsiteY3584" fmla="*/ 3874175 h 5531023"/>
                <a:gd name="connsiteX3585" fmla="*/ 6144631 w 10023471"/>
                <a:gd name="connsiteY3585" fmla="*/ 3873240 h 5531023"/>
                <a:gd name="connsiteX3586" fmla="*/ 6138048 w 10023471"/>
                <a:gd name="connsiteY3586" fmla="*/ 3884863 h 5531023"/>
                <a:gd name="connsiteX3587" fmla="*/ 6144631 w 10023471"/>
                <a:gd name="connsiteY3587" fmla="*/ 3873240 h 5531023"/>
                <a:gd name="connsiteX3588" fmla="*/ 3895546 w 10023471"/>
                <a:gd name="connsiteY3588" fmla="*/ 3868860 h 5531023"/>
                <a:gd name="connsiteX3589" fmla="*/ 3885741 w 10023471"/>
                <a:gd name="connsiteY3589" fmla="*/ 3877212 h 5531023"/>
                <a:gd name="connsiteX3590" fmla="*/ 3895502 w 10023471"/>
                <a:gd name="connsiteY3590" fmla="*/ 3882848 h 5531023"/>
                <a:gd name="connsiteX3591" fmla="*/ 3935679 w 10023471"/>
                <a:gd name="connsiteY3591" fmla="*/ 3879198 h 5531023"/>
                <a:gd name="connsiteX3592" fmla="*/ 3940356 w 10023471"/>
                <a:gd name="connsiteY3592" fmla="*/ 3874847 h 5531023"/>
                <a:gd name="connsiteX3593" fmla="*/ 3936269 w 10023471"/>
                <a:gd name="connsiteY3593" fmla="*/ 3870203 h 5531023"/>
                <a:gd name="connsiteX3594" fmla="*/ 3895546 w 10023471"/>
                <a:gd name="connsiteY3594" fmla="*/ 3868860 h 5531023"/>
                <a:gd name="connsiteX3595" fmla="*/ 1332206 w 10023471"/>
                <a:gd name="connsiteY3595" fmla="*/ 3868714 h 5531023"/>
                <a:gd name="connsiteX3596" fmla="*/ 1328211 w 10023471"/>
                <a:gd name="connsiteY3596" fmla="*/ 3869385 h 5531023"/>
                <a:gd name="connsiteX3597" fmla="*/ 1330300 w 10023471"/>
                <a:gd name="connsiteY3597" fmla="*/ 3875635 h 5531023"/>
                <a:gd name="connsiteX3598" fmla="*/ 1334295 w 10023471"/>
                <a:gd name="connsiteY3598" fmla="*/ 3874993 h 5531023"/>
                <a:gd name="connsiteX3599" fmla="*/ 1332206 w 10023471"/>
                <a:gd name="connsiteY3599" fmla="*/ 3868714 h 5531023"/>
                <a:gd name="connsiteX3600" fmla="*/ 5125097 w 10023471"/>
                <a:gd name="connsiteY3600" fmla="*/ 3866728 h 5531023"/>
                <a:gd name="connsiteX3601" fmla="*/ 5119014 w 10023471"/>
                <a:gd name="connsiteY3601" fmla="*/ 3866904 h 5531023"/>
                <a:gd name="connsiteX3602" fmla="*/ 5120421 w 10023471"/>
                <a:gd name="connsiteY3602" fmla="*/ 3868451 h 5531023"/>
                <a:gd name="connsiteX3603" fmla="*/ 5125097 w 10023471"/>
                <a:gd name="connsiteY3603" fmla="*/ 3866728 h 5531023"/>
                <a:gd name="connsiteX3604" fmla="*/ 9125781 w 10023471"/>
                <a:gd name="connsiteY3604" fmla="*/ 3864070 h 5531023"/>
                <a:gd name="connsiteX3605" fmla="*/ 9123964 w 10023471"/>
                <a:gd name="connsiteY3605" fmla="*/ 3871838 h 5531023"/>
                <a:gd name="connsiteX3606" fmla="*/ 9125781 w 10023471"/>
                <a:gd name="connsiteY3606" fmla="*/ 3864070 h 5531023"/>
                <a:gd name="connsiteX3607" fmla="*/ 3446637 w 10023471"/>
                <a:gd name="connsiteY3607" fmla="*/ 3864041 h 5531023"/>
                <a:gd name="connsiteX3608" fmla="*/ 3437921 w 10023471"/>
                <a:gd name="connsiteY3608" fmla="*/ 3864743 h 5531023"/>
                <a:gd name="connsiteX3609" fmla="*/ 3440327 w 10023471"/>
                <a:gd name="connsiteY3609" fmla="*/ 3868130 h 5531023"/>
                <a:gd name="connsiteX3610" fmla="*/ 3447047 w 10023471"/>
                <a:gd name="connsiteY3610" fmla="*/ 3866173 h 5531023"/>
                <a:gd name="connsiteX3611" fmla="*/ 3446637 w 10023471"/>
                <a:gd name="connsiteY3611" fmla="*/ 3864041 h 5531023"/>
                <a:gd name="connsiteX3612" fmla="*/ 6247869 w 10023471"/>
                <a:gd name="connsiteY3612" fmla="*/ 3863078 h 5531023"/>
                <a:gd name="connsiteX3613" fmla="*/ 6235703 w 10023471"/>
                <a:gd name="connsiteY3613" fmla="*/ 3863838 h 5531023"/>
                <a:gd name="connsiteX3614" fmla="*/ 6236156 w 10023471"/>
                <a:gd name="connsiteY3614" fmla="*/ 3867079 h 5531023"/>
                <a:gd name="connsiteX3615" fmla="*/ 6248278 w 10023471"/>
                <a:gd name="connsiteY3615" fmla="*/ 3866232 h 5531023"/>
                <a:gd name="connsiteX3616" fmla="*/ 6247869 w 10023471"/>
                <a:gd name="connsiteY3616" fmla="*/ 3863078 h 5531023"/>
                <a:gd name="connsiteX3617" fmla="*/ 4608452 w 10023471"/>
                <a:gd name="connsiteY3617" fmla="*/ 3861939 h 5531023"/>
                <a:gd name="connsiteX3618" fmla="*/ 4599100 w 10023471"/>
                <a:gd name="connsiteY3618" fmla="*/ 3868860 h 5531023"/>
                <a:gd name="connsiteX3619" fmla="*/ 4610223 w 10023471"/>
                <a:gd name="connsiteY3619" fmla="*/ 3866260 h 5531023"/>
                <a:gd name="connsiteX3620" fmla="*/ 4608452 w 10023471"/>
                <a:gd name="connsiteY3620" fmla="*/ 3861939 h 5531023"/>
                <a:gd name="connsiteX3621" fmla="*/ 7522911 w 10023471"/>
                <a:gd name="connsiteY3621" fmla="*/ 3859749 h 5531023"/>
                <a:gd name="connsiteX3622" fmla="*/ 7518189 w 10023471"/>
                <a:gd name="connsiteY3622" fmla="*/ 3863954 h 5531023"/>
                <a:gd name="connsiteX3623" fmla="*/ 7515328 w 10023471"/>
                <a:gd name="connsiteY3623" fmla="*/ 3878176 h 5531023"/>
                <a:gd name="connsiteX3624" fmla="*/ 7518099 w 10023471"/>
                <a:gd name="connsiteY3624" fmla="*/ 3887083 h 5531023"/>
                <a:gd name="connsiteX3625" fmla="*/ 7528857 w 10023471"/>
                <a:gd name="connsiteY3625" fmla="*/ 3890558 h 5531023"/>
                <a:gd name="connsiteX3626" fmla="*/ 7536895 w 10023471"/>
                <a:gd name="connsiteY3626" fmla="*/ 3885038 h 5531023"/>
                <a:gd name="connsiteX3627" fmla="*/ 7529947 w 10023471"/>
                <a:gd name="connsiteY3627" fmla="*/ 3861998 h 5531023"/>
                <a:gd name="connsiteX3628" fmla="*/ 7522911 w 10023471"/>
                <a:gd name="connsiteY3628" fmla="*/ 3859749 h 5531023"/>
                <a:gd name="connsiteX3629" fmla="*/ 8787783 w 10023471"/>
                <a:gd name="connsiteY3629" fmla="*/ 3859281 h 5531023"/>
                <a:gd name="connsiteX3630" fmla="*/ 8782334 w 10023471"/>
                <a:gd name="connsiteY3630" fmla="*/ 3859456 h 5531023"/>
                <a:gd name="connsiteX3631" fmla="*/ 8778476 w 10023471"/>
                <a:gd name="connsiteY3631" fmla="*/ 3878527 h 5531023"/>
                <a:gd name="connsiteX3632" fmla="*/ 8799903 w 10023471"/>
                <a:gd name="connsiteY3632" fmla="*/ 3879812 h 5531023"/>
                <a:gd name="connsiteX3633" fmla="*/ 8787783 w 10023471"/>
                <a:gd name="connsiteY3633" fmla="*/ 3859281 h 5531023"/>
                <a:gd name="connsiteX3634" fmla="*/ 9020000 w 10023471"/>
                <a:gd name="connsiteY3634" fmla="*/ 3858113 h 5531023"/>
                <a:gd name="connsiteX3635" fmla="*/ 9011648 w 10023471"/>
                <a:gd name="connsiteY3635" fmla="*/ 3862698 h 5531023"/>
                <a:gd name="connsiteX3636" fmla="*/ 9017549 w 10023471"/>
                <a:gd name="connsiteY3636" fmla="*/ 3866815 h 5531023"/>
                <a:gd name="connsiteX3637" fmla="*/ 9025268 w 10023471"/>
                <a:gd name="connsiteY3637" fmla="*/ 3861734 h 5531023"/>
                <a:gd name="connsiteX3638" fmla="*/ 9020000 w 10023471"/>
                <a:gd name="connsiteY3638" fmla="*/ 3858113 h 5531023"/>
                <a:gd name="connsiteX3639" fmla="*/ 2401453 w 10023471"/>
                <a:gd name="connsiteY3639" fmla="*/ 3857938 h 5531023"/>
                <a:gd name="connsiteX3640" fmla="*/ 2400771 w 10023471"/>
                <a:gd name="connsiteY3640" fmla="*/ 3861734 h 5531023"/>
                <a:gd name="connsiteX3641" fmla="*/ 2409806 w 10023471"/>
                <a:gd name="connsiteY3641" fmla="*/ 3861734 h 5531023"/>
                <a:gd name="connsiteX3642" fmla="*/ 2410624 w 10023471"/>
                <a:gd name="connsiteY3642" fmla="*/ 3859865 h 5531023"/>
                <a:gd name="connsiteX3643" fmla="*/ 2401453 w 10023471"/>
                <a:gd name="connsiteY3643" fmla="*/ 3857938 h 5531023"/>
                <a:gd name="connsiteX3644" fmla="*/ 7567311 w 10023471"/>
                <a:gd name="connsiteY3644" fmla="*/ 3857558 h 5531023"/>
                <a:gd name="connsiteX3645" fmla="*/ 7562908 w 10023471"/>
                <a:gd name="connsiteY3645" fmla="*/ 3867225 h 5531023"/>
                <a:gd name="connsiteX3646" fmla="*/ 7572033 w 10023471"/>
                <a:gd name="connsiteY3646" fmla="*/ 3883432 h 5531023"/>
                <a:gd name="connsiteX3647" fmla="*/ 7577527 w 10023471"/>
                <a:gd name="connsiteY3647" fmla="*/ 3887258 h 5531023"/>
                <a:gd name="connsiteX3648" fmla="*/ 7583110 w 10023471"/>
                <a:gd name="connsiteY3648" fmla="*/ 3880454 h 5531023"/>
                <a:gd name="connsiteX3649" fmla="*/ 7578570 w 10023471"/>
                <a:gd name="connsiteY3649" fmla="*/ 3863720 h 5531023"/>
                <a:gd name="connsiteX3650" fmla="*/ 7567311 w 10023471"/>
                <a:gd name="connsiteY3650" fmla="*/ 3857558 h 5531023"/>
                <a:gd name="connsiteX3651" fmla="*/ 6070585 w 10023471"/>
                <a:gd name="connsiteY3651" fmla="*/ 3854667 h 5531023"/>
                <a:gd name="connsiteX3652" fmla="*/ 6060461 w 10023471"/>
                <a:gd name="connsiteY3652" fmla="*/ 3859778 h 5531023"/>
                <a:gd name="connsiteX3653" fmla="*/ 6062913 w 10023471"/>
                <a:gd name="connsiteY3653" fmla="*/ 3862289 h 5531023"/>
                <a:gd name="connsiteX3654" fmla="*/ 6073354 w 10023471"/>
                <a:gd name="connsiteY3654" fmla="*/ 3857500 h 5531023"/>
                <a:gd name="connsiteX3655" fmla="*/ 6070585 w 10023471"/>
                <a:gd name="connsiteY3655" fmla="*/ 3854667 h 5531023"/>
                <a:gd name="connsiteX3656" fmla="*/ 3127298 w 10023471"/>
                <a:gd name="connsiteY3656" fmla="*/ 3851834 h 5531023"/>
                <a:gd name="connsiteX3657" fmla="*/ 3121078 w 10023471"/>
                <a:gd name="connsiteY3657" fmla="*/ 3858289 h 5531023"/>
                <a:gd name="connsiteX3658" fmla="*/ 3127662 w 10023471"/>
                <a:gd name="connsiteY3658" fmla="*/ 3863895 h 5531023"/>
                <a:gd name="connsiteX3659" fmla="*/ 3140282 w 10023471"/>
                <a:gd name="connsiteY3659" fmla="*/ 3856361 h 5531023"/>
                <a:gd name="connsiteX3660" fmla="*/ 3127298 w 10023471"/>
                <a:gd name="connsiteY3660" fmla="*/ 3851834 h 5531023"/>
                <a:gd name="connsiteX3661" fmla="*/ 7076295 w 10023471"/>
                <a:gd name="connsiteY3661" fmla="*/ 3849940 h 5531023"/>
                <a:gd name="connsiteX3662" fmla="*/ 7071369 w 10023471"/>
                <a:gd name="connsiteY3662" fmla="*/ 3857792 h 5531023"/>
                <a:gd name="connsiteX3663" fmla="*/ 7070370 w 10023471"/>
                <a:gd name="connsiteY3663" fmla="*/ 3863691 h 5531023"/>
                <a:gd name="connsiteX3664" fmla="*/ 7099925 w 10023471"/>
                <a:gd name="connsiteY3664" fmla="*/ 3881506 h 5531023"/>
                <a:gd name="connsiteX3665" fmla="*/ 7107961 w 10023471"/>
                <a:gd name="connsiteY3665" fmla="*/ 3870642 h 5531023"/>
                <a:gd name="connsiteX3666" fmla="*/ 7107189 w 10023471"/>
                <a:gd name="connsiteY3666" fmla="*/ 3861968 h 5531023"/>
                <a:gd name="connsiteX3667" fmla="*/ 7089665 w 10023471"/>
                <a:gd name="connsiteY3667" fmla="*/ 3851396 h 5531023"/>
                <a:gd name="connsiteX3668" fmla="*/ 7076295 w 10023471"/>
                <a:gd name="connsiteY3668" fmla="*/ 3849940 h 5531023"/>
                <a:gd name="connsiteX3669" fmla="*/ 5323448 w 10023471"/>
                <a:gd name="connsiteY3669" fmla="*/ 3847337 h 5531023"/>
                <a:gd name="connsiteX3670" fmla="*/ 5323493 w 10023471"/>
                <a:gd name="connsiteY3670" fmla="*/ 3850520 h 5531023"/>
                <a:gd name="connsiteX3671" fmla="*/ 5335978 w 10023471"/>
                <a:gd name="connsiteY3671" fmla="*/ 3850520 h 5531023"/>
                <a:gd name="connsiteX3672" fmla="*/ 5335978 w 10023471"/>
                <a:gd name="connsiteY3672" fmla="*/ 3847337 h 5531023"/>
                <a:gd name="connsiteX3673" fmla="*/ 7018342 w 10023471"/>
                <a:gd name="connsiteY3673" fmla="*/ 3845935 h 5531023"/>
                <a:gd name="connsiteX3674" fmla="*/ 7018342 w 10023471"/>
                <a:gd name="connsiteY3674" fmla="*/ 3850404 h 5531023"/>
                <a:gd name="connsiteX3675" fmla="*/ 7020204 w 10023471"/>
                <a:gd name="connsiteY3675" fmla="*/ 3850432 h 5531023"/>
                <a:gd name="connsiteX3676" fmla="*/ 7020703 w 10023471"/>
                <a:gd name="connsiteY3676" fmla="*/ 3845965 h 5531023"/>
                <a:gd name="connsiteX3677" fmla="*/ 7018342 w 10023471"/>
                <a:gd name="connsiteY3677" fmla="*/ 3845935 h 5531023"/>
                <a:gd name="connsiteX3678" fmla="*/ 3352115 w 10023471"/>
                <a:gd name="connsiteY3678" fmla="*/ 3844942 h 5531023"/>
                <a:gd name="connsiteX3679" fmla="*/ 3348802 w 10023471"/>
                <a:gd name="connsiteY3679" fmla="*/ 3846577 h 5531023"/>
                <a:gd name="connsiteX3680" fmla="*/ 3343489 w 10023471"/>
                <a:gd name="connsiteY3680" fmla="*/ 3857588 h 5531023"/>
                <a:gd name="connsiteX3681" fmla="*/ 3350617 w 10023471"/>
                <a:gd name="connsiteY3681" fmla="*/ 3859340 h 5531023"/>
                <a:gd name="connsiteX3682" fmla="*/ 3356657 w 10023471"/>
                <a:gd name="connsiteY3682" fmla="*/ 3848680 h 5531023"/>
                <a:gd name="connsiteX3683" fmla="*/ 3352115 w 10023471"/>
                <a:gd name="connsiteY3683" fmla="*/ 3844942 h 5531023"/>
                <a:gd name="connsiteX3684" fmla="*/ 7692977 w 10023471"/>
                <a:gd name="connsiteY3684" fmla="*/ 3842665 h 5531023"/>
                <a:gd name="connsiteX3685" fmla="*/ 7689480 w 10023471"/>
                <a:gd name="connsiteY3685" fmla="*/ 3867750 h 5531023"/>
                <a:gd name="connsiteX3686" fmla="*/ 7692977 w 10023471"/>
                <a:gd name="connsiteY3686" fmla="*/ 3842665 h 5531023"/>
                <a:gd name="connsiteX3687" fmla="*/ 7304948 w 10023471"/>
                <a:gd name="connsiteY3687" fmla="*/ 3839832 h 5531023"/>
                <a:gd name="connsiteX3688" fmla="*/ 7304767 w 10023471"/>
                <a:gd name="connsiteY3688" fmla="*/ 3842138 h 5531023"/>
                <a:gd name="connsiteX3689" fmla="*/ 7313030 w 10023471"/>
                <a:gd name="connsiteY3689" fmla="*/ 3842402 h 5531023"/>
                <a:gd name="connsiteX3690" fmla="*/ 7313211 w 10023471"/>
                <a:gd name="connsiteY3690" fmla="*/ 3840066 h 5531023"/>
                <a:gd name="connsiteX3691" fmla="*/ 7304948 w 10023471"/>
                <a:gd name="connsiteY3691" fmla="*/ 3839832 h 5531023"/>
                <a:gd name="connsiteX3692" fmla="*/ 8961208 w 10023471"/>
                <a:gd name="connsiteY3692" fmla="*/ 3839131 h 5531023"/>
                <a:gd name="connsiteX3693" fmla="*/ 8943139 w 10023471"/>
                <a:gd name="connsiteY3693" fmla="*/ 3845760 h 5531023"/>
                <a:gd name="connsiteX3694" fmla="*/ 8951085 w 10023471"/>
                <a:gd name="connsiteY3694" fmla="*/ 3850491 h 5531023"/>
                <a:gd name="connsiteX3695" fmla="*/ 8964159 w 10023471"/>
                <a:gd name="connsiteY3695" fmla="*/ 3844037 h 5531023"/>
                <a:gd name="connsiteX3696" fmla="*/ 8961208 w 10023471"/>
                <a:gd name="connsiteY3696" fmla="*/ 3839131 h 5531023"/>
                <a:gd name="connsiteX3697" fmla="*/ 8116552 w 10023471"/>
                <a:gd name="connsiteY3697" fmla="*/ 3837146 h 5531023"/>
                <a:gd name="connsiteX3698" fmla="*/ 8110742 w 10023471"/>
                <a:gd name="connsiteY3698" fmla="*/ 3843716 h 5531023"/>
                <a:gd name="connsiteX3699" fmla="*/ 8111014 w 10023471"/>
                <a:gd name="connsiteY3699" fmla="*/ 3849615 h 5531023"/>
                <a:gd name="connsiteX3700" fmla="*/ 8109652 w 10023471"/>
                <a:gd name="connsiteY3700" fmla="*/ 3855426 h 5531023"/>
                <a:gd name="connsiteX3701" fmla="*/ 8116416 w 10023471"/>
                <a:gd name="connsiteY3701" fmla="*/ 3861676 h 5531023"/>
                <a:gd name="connsiteX3702" fmla="*/ 8124271 w 10023471"/>
                <a:gd name="connsiteY3702" fmla="*/ 3859690 h 5531023"/>
                <a:gd name="connsiteX3703" fmla="*/ 8136346 w 10023471"/>
                <a:gd name="connsiteY3703" fmla="*/ 3847045 h 5531023"/>
                <a:gd name="connsiteX3704" fmla="*/ 8134032 w 10023471"/>
                <a:gd name="connsiteY3704" fmla="*/ 3839890 h 5531023"/>
                <a:gd name="connsiteX3705" fmla="*/ 8116552 w 10023471"/>
                <a:gd name="connsiteY3705" fmla="*/ 3837146 h 5531023"/>
                <a:gd name="connsiteX3706" fmla="*/ 5688549 w 10023471"/>
                <a:gd name="connsiteY3706" fmla="*/ 3836853 h 5531023"/>
                <a:gd name="connsiteX3707" fmla="*/ 5698129 w 10023471"/>
                <a:gd name="connsiteY3707" fmla="*/ 3849995 h 5531023"/>
                <a:gd name="connsiteX3708" fmla="*/ 5687822 w 10023471"/>
                <a:gd name="connsiteY3708" fmla="*/ 3858318 h 5531023"/>
                <a:gd name="connsiteX3709" fmla="*/ 5697039 w 10023471"/>
                <a:gd name="connsiteY3709" fmla="*/ 3862494 h 5531023"/>
                <a:gd name="connsiteX3710" fmla="*/ 5705710 w 10023471"/>
                <a:gd name="connsiteY3710" fmla="*/ 3852360 h 5531023"/>
                <a:gd name="connsiteX3711" fmla="*/ 5705619 w 10023471"/>
                <a:gd name="connsiteY3711" fmla="*/ 3852244 h 5531023"/>
                <a:gd name="connsiteX3712" fmla="*/ 5716015 w 10023471"/>
                <a:gd name="connsiteY3712" fmla="*/ 3854025 h 5531023"/>
                <a:gd name="connsiteX3713" fmla="*/ 5721418 w 10023471"/>
                <a:gd name="connsiteY3713" fmla="*/ 3845292 h 5531023"/>
                <a:gd name="connsiteX3714" fmla="*/ 5688549 w 10023471"/>
                <a:gd name="connsiteY3714" fmla="*/ 3836853 h 5531023"/>
                <a:gd name="connsiteX3715" fmla="*/ 4967335 w 10023471"/>
                <a:gd name="connsiteY3715" fmla="*/ 3836678 h 5531023"/>
                <a:gd name="connsiteX3716" fmla="*/ 4956711 w 10023471"/>
                <a:gd name="connsiteY3716" fmla="*/ 3845117 h 5531023"/>
                <a:gd name="connsiteX3717" fmla="*/ 4960842 w 10023471"/>
                <a:gd name="connsiteY3717" fmla="*/ 3852535 h 5531023"/>
                <a:gd name="connsiteX3718" fmla="*/ 4970287 w 10023471"/>
                <a:gd name="connsiteY3718" fmla="*/ 3849090 h 5531023"/>
                <a:gd name="connsiteX3719" fmla="*/ 4967335 w 10023471"/>
                <a:gd name="connsiteY3719" fmla="*/ 3836678 h 5531023"/>
                <a:gd name="connsiteX3720" fmla="*/ 5153473 w 10023471"/>
                <a:gd name="connsiteY3720" fmla="*/ 3836415 h 5531023"/>
                <a:gd name="connsiteX3721" fmla="*/ 5146980 w 10023471"/>
                <a:gd name="connsiteY3721" fmla="*/ 3848651 h 5531023"/>
                <a:gd name="connsiteX3722" fmla="*/ 5156741 w 10023471"/>
                <a:gd name="connsiteY3722" fmla="*/ 3860070 h 5531023"/>
                <a:gd name="connsiteX3723" fmla="*/ 5168999 w 10023471"/>
                <a:gd name="connsiteY3723" fmla="*/ 3849790 h 5531023"/>
                <a:gd name="connsiteX3724" fmla="*/ 5153473 w 10023471"/>
                <a:gd name="connsiteY3724" fmla="*/ 3836415 h 5531023"/>
                <a:gd name="connsiteX3725" fmla="*/ 4461360 w 10023471"/>
                <a:gd name="connsiteY3725" fmla="*/ 3835131 h 5531023"/>
                <a:gd name="connsiteX3726" fmla="*/ 4441610 w 10023471"/>
                <a:gd name="connsiteY3726" fmla="*/ 3843862 h 5531023"/>
                <a:gd name="connsiteX3727" fmla="*/ 4452461 w 10023471"/>
                <a:gd name="connsiteY3727" fmla="*/ 3859135 h 5531023"/>
                <a:gd name="connsiteX3728" fmla="*/ 4473435 w 10023471"/>
                <a:gd name="connsiteY3728" fmla="*/ 3841672 h 5531023"/>
                <a:gd name="connsiteX3729" fmla="*/ 4461360 w 10023471"/>
                <a:gd name="connsiteY3729" fmla="*/ 3835131 h 5531023"/>
                <a:gd name="connsiteX3730" fmla="*/ 4288206 w 10023471"/>
                <a:gd name="connsiteY3730" fmla="*/ 3834721 h 5531023"/>
                <a:gd name="connsiteX3731" fmla="*/ 4264099 w 10023471"/>
                <a:gd name="connsiteY3731" fmla="*/ 3839802 h 5531023"/>
                <a:gd name="connsiteX3732" fmla="*/ 4290884 w 10023471"/>
                <a:gd name="connsiteY3732" fmla="*/ 3852301 h 5531023"/>
                <a:gd name="connsiteX3733" fmla="*/ 4288206 w 10023471"/>
                <a:gd name="connsiteY3733" fmla="*/ 3834721 h 5531023"/>
                <a:gd name="connsiteX3734" fmla="*/ 3460438 w 10023471"/>
                <a:gd name="connsiteY3734" fmla="*/ 3834400 h 5531023"/>
                <a:gd name="connsiteX3735" fmla="*/ 3440826 w 10023471"/>
                <a:gd name="connsiteY3735" fmla="*/ 3845117 h 5531023"/>
                <a:gd name="connsiteX3736" fmla="*/ 3456489 w 10023471"/>
                <a:gd name="connsiteY3736" fmla="*/ 3859894 h 5531023"/>
                <a:gd name="connsiteX3737" fmla="*/ 3478007 w 10023471"/>
                <a:gd name="connsiteY3737" fmla="*/ 3845001 h 5531023"/>
                <a:gd name="connsiteX3738" fmla="*/ 3460438 w 10023471"/>
                <a:gd name="connsiteY3738" fmla="*/ 3834400 h 5531023"/>
                <a:gd name="connsiteX3739" fmla="*/ 9209634 w 10023471"/>
                <a:gd name="connsiteY3739" fmla="*/ 3834342 h 5531023"/>
                <a:gd name="connsiteX3740" fmla="*/ 9197103 w 10023471"/>
                <a:gd name="connsiteY3740" fmla="*/ 3840796 h 5531023"/>
                <a:gd name="connsiteX3741" fmla="*/ 9209634 w 10023471"/>
                <a:gd name="connsiteY3741" fmla="*/ 3834342 h 5531023"/>
                <a:gd name="connsiteX3742" fmla="*/ 7868173 w 10023471"/>
                <a:gd name="connsiteY3742" fmla="*/ 3830516 h 5531023"/>
                <a:gd name="connsiteX3743" fmla="*/ 7855279 w 10023471"/>
                <a:gd name="connsiteY3743" fmla="*/ 3842548 h 5531023"/>
                <a:gd name="connsiteX3744" fmla="*/ 7879751 w 10023471"/>
                <a:gd name="connsiteY3744" fmla="*/ 3858668 h 5531023"/>
                <a:gd name="connsiteX3745" fmla="*/ 7889737 w 10023471"/>
                <a:gd name="connsiteY3745" fmla="*/ 3837057 h 5531023"/>
                <a:gd name="connsiteX3746" fmla="*/ 7868173 w 10023471"/>
                <a:gd name="connsiteY3746" fmla="*/ 3830516 h 5531023"/>
                <a:gd name="connsiteX3747" fmla="*/ 3114360 w 10023471"/>
                <a:gd name="connsiteY3747" fmla="*/ 3829932 h 5531023"/>
                <a:gd name="connsiteX3748" fmla="*/ 3103509 w 10023471"/>
                <a:gd name="connsiteY3748" fmla="*/ 3837350 h 5531023"/>
                <a:gd name="connsiteX3749" fmla="*/ 3115221 w 10023471"/>
                <a:gd name="connsiteY3749" fmla="*/ 3839861 h 5531023"/>
                <a:gd name="connsiteX3750" fmla="*/ 3127252 w 10023471"/>
                <a:gd name="connsiteY3750" fmla="*/ 3834604 h 5531023"/>
                <a:gd name="connsiteX3751" fmla="*/ 3114360 w 10023471"/>
                <a:gd name="connsiteY3751" fmla="*/ 3829932 h 5531023"/>
                <a:gd name="connsiteX3752" fmla="*/ 3438011 w 10023471"/>
                <a:gd name="connsiteY3752" fmla="*/ 3829611 h 5531023"/>
                <a:gd name="connsiteX3753" fmla="*/ 3437375 w 10023471"/>
                <a:gd name="connsiteY3753" fmla="*/ 3831158 h 5531023"/>
                <a:gd name="connsiteX3754" fmla="*/ 3439919 w 10023471"/>
                <a:gd name="connsiteY3754" fmla="*/ 3832034 h 5531023"/>
                <a:gd name="connsiteX3755" fmla="*/ 3441961 w 10023471"/>
                <a:gd name="connsiteY3755" fmla="*/ 3831101 h 5531023"/>
                <a:gd name="connsiteX3756" fmla="*/ 3438011 w 10023471"/>
                <a:gd name="connsiteY3756" fmla="*/ 3829611 h 5531023"/>
                <a:gd name="connsiteX3757" fmla="*/ 1775214 w 10023471"/>
                <a:gd name="connsiteY3757" fmla="*/ 3828588 h 5531023"/>
                <a:gd name="connsiteX3758" fmla="*/ 1766723 w 10023471"/>
                <a:gd name="connsiteY3758" fmla="*/ 3829552 h 5531023"/>
                <a:gd name="connsiteX3759" fmla="*/ 1767541 w 10023471"/>
                <a:gd name="connsiteY3759" fmla="*/ 3832736 h 5531023"/>
                <a:gd name="connsiteX3760" fmla="*/ 1775985 w 10023471"/>
                <a:gd name="connsiteY3760" fmla="*/ 3831597 h 5531023"/>
                <a:gd name="connsiteX3761" fmla="*/ 1775214 w 10023471"/>
                <a:gd name="connsiteY3761" fmla="*/ 3828588 h 5531023"/>
                <a:gd name="connsiteX3762" fmla="*/ 6332177 w 10023471"/>
                <a:gd name="connsiteY3762" fmla="*/ 3827683 h 5531023"/>
                <a:gd name="connsiteX3763" fmla="*/ 6323277 w 10023471"/>
                <a:gd name="connsiteY3763" fmla="*/ 3833874 h 5531023"/>
                <a:gd name="connsiteX3764" fmla="*/ 6327908 w 10023471"/>
                <a:gd name="connsiteY3764" fmla="*/ 3836357 h 5531023"/>
                <a:gd name="connsiteX3765" fmla="*/ 6337216 w 10023471"/>
                <a:gd name="connsiteY3765" fmla="*/ 3830487 h 5531023"/>
                <a:gd name="connsiteX3766" fmla="*/ 6332177 w 10023471"/>
                <a:gd name="connsiteY3766" fmla="*/ 3827683 h 5531023"/>
                <a:gd name="connsiteX3767" fmla="*/ 5423008 w 10023471"/>
                <a:gd name="connsiteY3767" fmla="*/ 3827216 h 5531023"/>
                <a:gd name="connsiteX3768" fmla="*/ 5399582 w 10023471"/>
                <a:gd name="connsiteY3768" fmla="*/ 3845789 h 5531023"/>
                <a:gd name="connsiteX3769" fmla="*/ 5421829 w 10023471"/>
                <a:gd name="connsiteY3769" fmla="*/ 3856185 h 5531023"/>
                <a:gd name="connsiteX3770" fmla="*/ 5447115 w 10023471"/>
                <a:gd name="connsiteY3770" fmla="*/ 3847980 h 5531023"/>
                <a:gd name="connsiteX3771" fmla="*/ 5423008 w 10023471"/>
                <a:gd name="connsiteY3771" fmla="*/ 3827216 h 5531023"/>
                <a:gd name="connsiteX3772" fmla="*/ 2898167 w 10023471"/>
                <a:gd name="connsiteY3772" fmla="*/ 3826661 h 5531023"/>
                <a:gd name="connsiteX3773" fmla="*/ 2894718 w 10023471"/>
                <a:gd name="connsiteY3773" fmla="*/ 3837350 h 5531023"/>
                <a:gd name="connsiteX3774" fmla="*/ 2900845 w 10023471"/>
                <a:gd name="connsiteY3774" fmla="*/ 3838138 h 5531023"/>
                <a:gd name="connsiteX3775" fmla="*/ 2904524 w 10023471"/>
                <a:gd name="connsiteY3775" fmla="*/ 3827128 h 5531023"/>
                <a:gd name="connsiteX3776" fmla="*/ 2898167 w 10023471"/>
                <a:gd name="connsiteY3776" fmla="*/ 3826661 h 5531023"/>
                <a:gd name="connsiteX3777" fmla="*/ 7596503 w 10023471"/>
                <a:gd name="connsiteY3777" fmla="*/ 3823390 h 5531023"/>
                <a:gd name="connsiteX3778" fmla="*/ 7595005 w 10023471"/>
                <a:gd name="connsiteY3778" fmla="*/ 3825084 h 5531023"/>
                <a:gd name="connsiteX3779" fmla="*/ 7597319 w 10023471"/>
                <a:gd name="connsiteY3779" fmla="*/ 3824617 h 5531023"/>
                <a:gd name="connsiteX3780" fmla="*/ 7596503 w 10023471"/>
                <a:gd name="connsiteY3780" fmla="*/ 3823390 h 5531023"/>
                <a:gd name="connsiteX3781" fmla="*/ 1937381 w 10023471"/>
                <a:gd name="connsiteY3781" fmla="*/ 3822047 h 5531023"/>
                <a:gd name="connsiteX3782" fmla="*/ 1937562 w 10023471"/>
                <a:gd name="connsiteY3782" fmla="*/ 3825463 h 5531023"/>
                <a:gd name="connsiteX3783" fmla="*/ 1944734 w 10023471"/>
                <a:gd name="connsiteY3783" fmla="*/ 3825318 h 5531023"/>
                <a:gd name="connsiteX3784" fmla="*/ 1945144 w 10023471"/>
                <a:gd name="connsiteY3784" fmla="*/ 3822252 h 5531023"/>
                <a:gd name="connsiteX3785" fmla="*/ 1937381 w 10023471"/>
                <a:gd name="connsiteY3785" fmla="*/ 3822047 h 5531023"/>
                <a:gd name="connsiteX3786" fmla="*/ 8549890 w 10023471"/>
                <a:gd name="connsiteY3786" fmla="*/ 3821170 h 5531023"/>
                <a:gd name="connsiteX3787" fmla="*/ 8540084 w 10023471"/>
                <a:gd name="connsiteY3787" fmla="*/ 3826428 h 5531023"/>
                <a:gd name="connsiteX3788" fmla="*/ 8549845 w 10023471"/>
                <a:gd name="connsiteY3788" fmla="*/ 3831742 h 5531023"/>
                <a:gd name="connsiteX3789" fmla="*/ 8559969 w 10023471"/>
                <a:gd name="connsiteY3789" fmla="*/ 3825259 h 5531023"/>
                <a:gd name="connsiteX3790" fmla="*/ 8549890 w 10023471"/>
                <a:gd name="connsiteY3790" fmla="*/ 3821170 h 5531023"/>
                <a:gd name="connsiteX3791" fmla="*/ 3837389 w 10023471"/>
                <a:gd name="connsiteY3791" fmla="*/ 3818922 h 5531023"/>
                <a:gd name="connsiteX3792" fmla="*/ 3828673 w 10023471"/>
                <a:gd name="connsiteY3792" fmla="*/ 3824617 h 5531023"/>
                <a:gd name="connsiteX3793" fmla="*/ 3832986 w 10023471"/>
                <a:gd name="connsiteY3793" fmla="*/ 3833728 h 5531023"/>
                <a:gd name="connsiteX3794" fmla="*/ 3844745 w 10023471"/>
                <a:gd name="connsiteY3794" fmla="*/ 3824120 h 5531023"/>
                <a:gd name="connsiteX3795" fmla="*/ 3837389 w 10023471"/>
                <a:gd name="connsiteY3795" fmla="*/ 3818922 h 5531023"/>
                <a:gd name="connsiteX3796" fmla="*/ 2657868 w 10023471"/>
                <a:gd name="connsiteY3796" fmla="*/ 3818514 h 5531023"/>
                <a:gd name="connsiteX3797" fmla="*/ 2654555 w 10023471"/>
                <a:gd name="connsiteY3797" fmla="*/ 3820119 h 5531023"/>
                <a:gd name="connsiteX3798" fmla="*/ 2660682 w 10023471"/>
                <a:gd name="connsiteY3798" fmla="*/ 3824617 h 5531023"/>
                <a:gd name="connsiteX3799" fmla="*/ 2663906 w 10023471"/>
                <a:gd name="connsiteY3799" fmla="*/ 3823069 h 5531023"/>
                <a:gd name="connsiteX3800" fmla="*/ 2657868 w 10023471"/>
                <a:gd name="connsiteY3800" fmla="*/ 3818514 h 5531023"/>
                <a:gd name="connsiteX3801" fmla="*/ 1609234 w 10023471"/>
                <a:gd name="connsiteY3801" fmla="*/ 3817958 h 5531023"/>
                <a:gd name="connsiteX3802" fmla="*/ 1597385 w 10023471"/>
                <a:gd name="connsiteY3802" fmla="*/ 3823769 h 5531023"/>
                <a:gd name="connsiteX3803" fmla="*/ 1607100 w 10023471"/>
                <a:gd name="connsiteY3803" fmla="*/ 3827128 h 5531023"/>
                <a:gd name="connsiteX3804" fmla="*/ 1616725 w 10023471"/>
                <a:gd name="connsiteY3804" fmla="*/ 3821900 h 5531023"/>
                <a:gd name="connsiteX3805" fmla="*/ 1609234 w 10023471"/>
                <a:gd name="connsiteY3805" fmla="*/ 3817958 h 5531023"/>
                <a:gd name="connsiteX3806" fmla="*/ 6387881 w 10023471"/>
                <a:gd name="connsiteY3806" fmla="*/ 3817929 h 5531023"/>
                <a:gd name="connsiteX3807" fmla="*/ 6380845 w 10023471"/>
                <a:gd name="connsiteY3807" fmla="*/ 3829318 h 5531023"/>
                <a:gd name="connsiteX3808" fmla="*/ 6399594 w 10023471"/>
                <a:gd name="connsiteY3808" fmla="*/ 3847775 h 5531023"/>
                <a:gd name="connsiteX3809" fmla="*/ 6401772 w 10023471"/>
                <a:gd name="connsiteY3809" fmla="*/ 3826135 h 5531023"/>
                <a:gd name="connsiteX3810" fmla="*/ 6387881 w 10023471"/>
                <a:gd name="connsiteY3810" fmla="*/ 3817929 h 5531023"/>
                <a:gd name="connsiteX3811" fmla="*/ 3019656 w 10023471"/>
                <a:gd name="connsiteY3811" fmla="*/ 3817842 h 5531023"/>
                <a:gd name="connsiteX3812" fmla="*/ 3011439 w 10023471"/>
                <a:gd name="connsiteY3812" fmla="*/ 3818163 h 5531023"/>
                <a:gd name="connsiteX3813" fmla="*/ 3014026 w 10023471"/>
                <a:gd name="connsiteY3813" fmla="*/ 3826194 h 5531023"/>
                <a:gd name="connsiteX3814" fmla="*/ 3018884 w 10023471"/>
                <a:gd name="connsiteY3814" fmla="*/ 3826194 h 5531023"/>
                <a:gd name="connsiteX3815" fmla="*/ 3019656 w 10023471"/>
                <a:gd name="connsiteY3815" fmla="*/ 3817842 h 5531023"/>
                <a:gd name="connsiteX3816" fmla="*/ 2617417 w 10023471"/>
                <a:gd name="connsiteY3816" fmla="*/ 3817433 h 5531023"/>
                <a:gd name="connsiteX3817" fmla="*/ 2612106 w 10023471"/>
                <a:gd name="connsiteY3817" fmla="*/ 3829903 h 5531023"/>
                <a:gd name="connsiteX3818" fmla="*/ 2619461 w 10023471"/>
                <a:gd name="connsiteY3818" fmla="*/ 3835538 h 5531023"/>
                <a:gd name="connsiteX3819" fmla="*/ 2627269 w 10023471"/>
                <a:gd name="connsiteY3819" fmla="*/ 3821054 h 5531023"/>
                <a:gd name="connsiteX3820" fmla="*/ 2617417 w 10023471"/>
                <a:gd name="connsiteY3820" fmla="*/ 3817433 h 5531023"/>
                <a:gd name="connsiteX3821" fmla="*/ 5569602 w 10023471"/>
                <a:gd name="connsiteY3821" fmla="*/ 3817170 h 5531023"/>
                <a:gd name="connsiteX3822" fmla="*/ 5570465 w 10023471"/>
                <a:gd name="connsiteY3822" fmla="*/ 3818484 h 5531023"/>
                <a:gd name="connsiteX3823" fmla="*/ 5571283 w 10023471"/>
                <a:gd name="connsiteY3823" fmla="*/ 3817170 h 5531023"/>
                <a:gd name="connsiteX3824" fmla="*/ 5559025 w 10023471"/>
                <a:gd name="connsiteY3824" fmla="*/ 3816936 h 5531023"/>
                <a:gd name="connsiteX3825" fmla="*/ 5551533 w 10023471"/>
                <a:gd name="connsiteY3825" fmla="*/ 3820353 h 5531023"/>
                <a:gd name="connsiteX3826" fmla="*/ 5553259 w 10023471"/>
                <a:gd name="connsiteY3826" fmla="*/ 3822543 h 5531023"/>
                <a:gd name="connsiteX3827" fmla="*/ 5561250 w 10023471"/>
                <a:gd name="connsiteY3827" fmla="*/ 3820149 h 5531023"/>
                <a:gd name="connsiteX3828" fmla="*/ 5559025 w 10023471"/>
                <a:gd name="connsiteY3828" fmla="*/ 3816936 h 5531023"/>
                <a:gd name="connsiteX3829" fmla="*/ 8869047 w 10023471"/>
                <a:gd name="connsiteY3829" fmla="*/ 3816849 h 5531023"/>
                <a:gd name="connsiteX3830" fmla="*/ 8864825 w 10023471"/>
                <a:gd name="connsiteY3830" fmla="*/ 3819185 h 5531023"/>
                <a:gd name="connsiteX3831" fmla="*/ 8884075 w 10023471"/>
                <a:gd name="connsiteY3831" fmla="*/ 3846052 h 5531023"/>
                <a:gd name="connsiteX3832" fmla="*/ 8888115 w 10023471"/>
                <a:gd name="connsiteY3832" fmla="*/ 3828354 h 5531023"/>
                <a:gd name="connsiteX3833" fmla="*/ 8869047 w 10023471"/>
                <a:gd name="connsiteY3833" fmla="*/ 3816849 h 5531023"/>
                <a:gd name="connsiteX3834" fmla="*/ 7620882 w 10023471"/>
                <a:gd name="connsiteY3834" fmla="*/ 3815564 h 5531023"/>
                <a:gd name="connsiteX3835" fmla="*/ 7611758 w 10023471"/>
                <a:gd name="connsiteY3835" fmla="*/ 3820265 h 5531023"/>
                <a:gd name="connsiteX3836" fmla="*/ 7631642 w 10023471"/>
                <a:gd name="connsiteY3836" fmla="*/ 3834692 h 5531023"/>
                <a:gd name="connsiteX3837" fmla="*/ 7637499 w 10023471"/>
                <a:gd name="connsiteY3837" fmla="*/ 3827654 h 5531023"/>
                <a:gd name="connsiteX3838" fmla="*/ 7620882 w 10023471"/>
                <a:gd name="connsiteY3838" fmla="*/ 3815564 h 5531023"/>
                <a:gd name="connsiteX3839" fmla="*/ 5072842 w 10023471"/>
                <a:gd name="connsiteY3839" fmla="*/ 3815447 h 5531023"/>
                <a:gd name="connsiteX3840" fmla="*/ 5071163 w 10023471"/>
                <a:gd name="connsiteY3840" fmla="*/ 3815943 h 5531023"/>
                <a:gd name="connsiteX3841" fmla="*/ 5071845 w 10023471"/>
                <a:gd name="connsiteY3841" fmla="*/ 3817287 h 5531023"/>
                <a:gd name="connsiteX3842" fmla="*/ 5073479 w 10023471"/>
                <a:gd name="connsiteY3842" fmla="*/ 3816790 h 5531023"/>
                <a:gd name="connsiteX3843" fmla="*/ 5072842 w 10023471"/>
                <a:gd name="connsiteY3843" fmla="*/ 3815447 h 5531023"/>
                <a:gd name="connsiteX3844" fmla="*/ 8139716 w 10023471"/>
                <a:gd name="connsiteY3844" fmla="*/ 3815259 h 5531023"/>
                <a:gd name="connsiteX3845" fmla="*/ 8127267 w 10023471"/>
                <a:gd name="connsiteY3845" fmla="*/ 3818134 h 5531023"/>
                <a:gd name="connsiteX3846" fmla="*/ 8139716 w 10023471"/>
                <a:gd name="connsiteY3846" fmla="*/ 3815259 h 5531023"/>
                <a:gd name="connsiteX3847" fmla="*/ 7498350 w 10023471"/>
                <a:gd name="connsiteY3847" fmla="*/ 3814950 h 5531023"/>
                <a:gd name="connsiteX3848" fmla="*/ 7494582 w 10023471"/>
                <a:gd name="connsiteY3848" fmla="*/ 3820032 h 5531023"/>
                <a:gd name="connsiteX3849" fmla="*/ 7499030 w 10023471"/>
                <a:gd name="connsiteY3849" fmla="*/ 3821463 h 5531023"/>
                <a:gd name="connsiteX3850" fmla="*/ 7502026 w 10023471"/>
                <a:gd name="connsiteY3850" fmla="*/ 3816119 h 5531023"/>
                <a:gd name="connsiteX3851" fmla="*/ 6802105 w 10023471"/>
                <a:gd name="connsiteY3851" fmla="*/ 3814950 h 5531023"/>
                <a:gd name="connsiteX3852" fmla="*/ 6800426 w 10023471"/>
                <a:gd name="connsiteY3852" fmla="*/ 3817958 h 5531023"/>
                <a:gd name="connsiteX3853" fmla="*/ 6810685 w 10023471"/>
                <a:gd name="connsiteY3853" fmla="*/ 3819682 h 5531023"/>
                <a:gd name="connsiteX3854" fmla="*/ 6812047 w 10023471"/>
                <a:gd name="connsiteY3854" fmla="*/ 3817228 h 5531023"/>
                <a:gd name="connsiteX3855" fmla="*/ 6802105 w 10023471"/>
                <a:gd name="connsiteY3855" fmla="*/ 3814950 h 5531023"/>
                <a:gd name="connsiteX3856" fmla="*/ 6575290 w 10023471"/>
                <a:gd name="connsiteY3856" fmla="*/ 3814161 h 5531023"/>
                <a:gd name="connsiteX3857" fmla="*/ 6573881 w 10023471"/>
                <a:gd name="connsiteY3857" fmla="*/ 3815125 h 5531023"/>
                <a:gd name="connsiteX3858" fmla="*/ 6577377 w 10023471"/>
                <a:gd name="connsiteY3858" fmla="*/ 3815096 h 5531023"/>
                <a:gd name="connsiteX3859" fmla="*/ 6575290 w 10023471"/>
                <a:gd name="connsiteY3859" fmla="*/ 3814161 h 5531023"/>
                <a:gd name="connsiteX3860" fmla="*/ 1073339 w 10023471"/>
                <a:gd name="connsiteY3860" fmla="*/ 3813870 h 5531023"/>
                <a:gd name="connsiteX3861" fmla="*/ 1069027 w 10023471"/>
                <a:gd name="connsiteY3861" fmla="*/ 3816031 h 5531023"/>
                <a:gd name="connsiteX3862" fmla="*/ 1064124 w 10023471"/>
                <a:gd name="connsiteY3862" fmla="*/ 3814484 h 5531023"/>
                <a:gd name="connsiteX3863" fmla="*/ 1059901 w 10023471"/>
                <a:gd name="connsiteY3863" fmla="*/ 3819740 h 5531023"/>
                <a:gd name="connsiteX3864" fmla="*/ 1061899 w 10023471"/>
                <a:gd name="connsiteY3864" fmla="*/ 3820294 h 5531023"/>
                <a:gd name="connsiteX3865" fmla="*/ 1069390 w 10023471"/>
                <a:gd name="connsiteY3865" fmla="*/ 3828968 h 5531023"/>
                <a:gd name="connsiteX3866" fmla="*/ 1074474 w 10023471"/>
                <a:gd name="connsiteY3866" fmla="*/ 3823887 h 5531023"/>
                <a:gd name="connsiteX3867" fmla="*/ 1096402 w 10023471"/>
                <a:gd name="connsiteY3867" fmla="*/ 3830166 h 5531023"/>
                <a:gd name="connsiteX3868" fmla="*/ 1100034 w 10023471"/>
                <a:gd name="connsiteY3868" fmla="*/ 3825902 h 5531023"/>
                <a:gd name="connsiteX3869" fmla="*/ 1075292 w 10023471"/>
                <a:gd name="connsiteY3869" fmla="*/ 3818046 h 5531023"/>
                <a:gd name="connsiteX3870" fmla="*/ 1073339 w 10023471"/>
                <a:gd name="connsiteY3870" fmla="*/ 3813870 h 5531023"/>
                <a:gd name="connsiteX3871" fmla="*/ 8762586 w 10023471"/>
                <a:gd name="connsiteY3871" fmla="*/ 3813608 h 5531023"/>
                <a:gd name="connsiteX3872" fmla="*/ 8761995 w 10023471"/>
                <a:gd name="connsiteY3872" fmla="*/ 3815271 h 5531023"/>
                <a:gd name="connsiteX3873" fmla="*/ 8763948 w 10023471"/>
                <a:gd name="connsiteY3873" fmla="*/ 3814892 h 5531023"/>
                <a:gd name="connsiteX3874" fmla="*/ 2439225 w 10023471"/>
                <a:gd name="connsiteY3874" fmla="*/ 3812965 h 5531023"/>
                <a:gd name="connsiteX3875" fmla="*/ 2411259 w 10023471"/>
                <a:gd name="connsiteY3875" fmla="*/ 3846928 h 5531023"/>
                <a:gd name="connsiteX3876" fmla="*/ 2439225 w 10023471"/>
                <a:gd name="connsiteY3876" fmla="*/ 3812965 h 5531023"/>
                <a:gd name="connsiteX3877" fmla="*/ 6770643 w 10023471"/>
                <a:gd name="connsiteY3877" fmla="*/ 3812585 h 5531023"/>
                <a:gd name="connsiteX3878" fmla="*/ 6764877 w 10023471"/>
                <a:gd name="connsiteY3878" fmla="*/ 3819535 h 5531023"/>
                <a:gd name="connsiteX3879" fmla="*/ 6772460 w 10023471"/>
                <a:gd name="connsiteY3879" fmla="*/ 3824062 h 5531023"/>
                <a:gd name="connsiteX3880" fmla="*/ 6792344 w 10023471"/>
                <a:gd name="connsiteY3880" fmla="*/ 3820850 h 5531023"/>
                <a:gd name="connsiteX3881" fmla="*/ 6798473 w 10023471"/>
                <a:gd name="connsiteY3881" fmla="*/ 3817403 h 5531023"/>
                <a:gd name="connsiteX3882" fmla="*/ 6791572 w 10023471"/>
                <a:gd name="connsiteY3882" fmla="*/ 3814279 h 5531023"/>
                <a:gd name="connsiteX3883" fmla="*/ 6784716 w 10023471"/>
                <a:gd name="connsiteY3883" fmla="*/ 3813373 h 5531023"/>
                <a:gd name="connsiteX3884" fmla="*/ 6770643 w 10023471"/>
                <a:gd name="connsiteY3884" fmla="*/ 3812585 h 5531023"/>
                <a:gd name="connsiteX3885" fmla="*/ 7446850 w 10023471"/>
                <a:gd name="connsiteY3885" fmla="*/ 3812456 h 5531023"/>
                <a:gd name="connsiteX3886" fmla="*/ 7434382 w 10023471"/>
                <a:gd name="connsiteY3886" fmla="*/ 3815359 h 5531023"/>
                <a:gd name="connsiteX3887" fmla="*/ 7446850 w 10023471"/>
                <a:gd name="connsiteY3887" fmla="*/ 3812456 h 5531023"/>
                <a:gd name="connsiteX3888" fmla="*/ 1911593 w 10023471"/>
                <a:gd name="connsiteY3888" fmla="*/ 3811534 h 5531023"/>
                <a:gd name="connsiteX3889" fmla="*/ 1909914 w 10023471"/>
                <a:gd name="connsiteY3889" fmla="*/ 3811650 h 5531023"/>
                <a:gd name="connsiteX3890" fmla="*/ 1910958 w 10023471"/>
                <a:gd name="connsiteY3890" fmla="*/ 3812876 h 5531023"/>
                <a:gd name="connsiteX3891" fmla="*/ 7215193 w 10023471"/>
                <a:gd name="connsiteY3891" fmla="*/ 3811271 h 5531023"/>
                <a:gd name="connsiteX3892" fmla="*/ 7202301 w 10023471"/>
                <a:gd name="connsiteY3892" fmla="*/ 3817433 h 5531023"/>
                <a:gd name="connsiteX3893" fmla="*/ 7199985 w 10023471"/>
                <a:gd name="connsiteY3893" fmla="*/ 3822660 h 5531023"/>
                <a:gd name="connsiteX3894" fmla="*/ 7205296 w 10023471"/>
                <a:gd name="connsiteY3894" fmla="*/ 3829669 h 5531023"/>
                <a:gd name="connsiteX3895" fmla="*/ 7218417 w 10023471"/>
                <a:gd name="connsiteY3895" fmla="*/ 3824179 h 5531023"/>
                <a:gd name="connsiteX3896" fmla="*/ 7220051 w 10023471"/>
                <a:gd name="connsiteY3896" fmla="*/ 3817725 h 5531023"/>
                <a:gd name="connsiteX3897" fmla="*/ 7215193 w 10023471"/>
                <a:gd name="connsiteY3897" fmla="*/ 3811271 h 5531023"/>
                <a:gd name="connsiteX3898" fmla="*/ 1043240 w 10023471"/>
                <a:gd name="connsiteY3898" fmla="*/ 3810015 h 5531023"/>
                <a:gd name="connsiteX3899" fmla="*/ 1039108 w 10023471"/>
                <a:gd name="connsiteY3899" fmla="*/ 3810920 h 5531023"/>
                <a:gd name="connsiteX3900" fmla="*/ 1041014 w 10023471"/>
                <a:gd name="connsiteY3900" fmla="*/ 3812205 h 5531023"/>
                <a:gd name="connsiteX3901" fmla="*/ 1043467 w 10023471"/>
                <a:gd name="connsiteY3901" fmla="*/ 3811621 h 5531023"/>
                <a:gd name="connsiteX3902" fmla="*/ 1043240 w 10023471"/>
                <a:gd name="connsiteY3902" fmla="*/ 3810015 h 5531023"/>
                <a:gd name="connsiteX3903" fmla="*/ 8495456 w 10023471"/>
                <a:gd name="connsiteY3903" fmla="*/ 3808789 h 5531023"/>
                <a:gd name="connsiteX3904" fmla="*/ 8483289 w 10023471"/>
                <a:gd name="connsiteY3904" fmla="*/ 3816206 h 5531023"/>
                <a:gd name="connsiteX3905" fmla="*/ 8478431 w 10023471"/>
                <a:gd name="connsiteY3905" fmla="*/ 3826924 h 5531023"/>
                <a:gd name="connsiteX3906" fmla="*/ 8482562 w 10023471"/>
                <a:gd name="connsiteY3906" fmla="*/ 3831479 h 5531023"/>
                <a:gd name="connsiteX3907" fmla="*/ 8494185 w 10023471"/>
                <a:gd name="connsiteY3907" fmla="*/ 3829582 h 5531023"/>
                <a:gd name="connsiteX3908" fmla="*/ 8500359 w 10023471"/>
                <a:gd name="connsiteY3908" fmla="*/ 3817988 h 5531023"/>
                <a:gd name="connsiteX3909" fmla="*/ 8495456 w 10023471"/>
                <a:gd name="connsiteY3909" fmla="*/ 3808789 h 5531023"/>
                <a:gd name="connsiteX3910" fmla="*/ 1761368 w 10023471"/>
                <a:gd name="connsiteY3910" fmla="*/ 3808321 h 5531023"/>
                <a:gd name="connsiteX3911" fmla="*/ 1752969 w 10023471"/>
                <a:gd name="connsiteY3911" fmla="*/ 3814484 h 5531023"/>
                <a:gd name="connsiteX3912" fmla="*/ 1761684 w 10023471"/>
                <a:gd name="connsiteY3912" fmla="*/ 3818747 h 5531023"/>
                <a:gd name="connsiteX3913" fmla="*/ 1768222 w 10023471"/>
                <a:gd name="connsiteY3913" fmla="*/ 3811825 h 5531023"/>
                <a:gd name="connsiteX3914" fmla="*/ 1761368 w 10023471"/>
                <a:gd name="connsiteY3914" fmla="*/ 3808321 h 5531023"/>
                <a:gd name="connsiteX3915" fmla="*/ 2432688 w 10023471"/>
                <a:gd name="connsiteY3915" fmla="*/ 3808175 h 5531023"/>
                <a:gd name="connsiteX3916" fmla="*/ 2425968 w 10023471"/>
                <a:gd name="connsiteY3916" fmla="*/ 3809401 h 5531023"/>
                <a:gd name="connsiteX3917" fmla="*/ 2429783 w 10023471"/>
                <a:gd name="connsiteY3917" fmla="*/ 3814775 h 5531023"/>
                <a:gd name="connsiteX3918" fmla="*/ 2434231 w 10023471"/>
                <a:gd name="connsiteY3918" fmla="*/ 3814104 h 5531023"/>
                <a:gd name="connsiteX3919" fmla="*/ 2432688 w 10023471"/>
                <a:gd name="connsiteY3919" fmla="*/ 3808175 h 5531023"/>
                <a:gd name="connsiteX3920" fmla="*/ 4250660 w 10023471"/>
                <a:gd name="connsiteY3920" fmla="*/ 3807124 h 5531023"/>
                <a:gd name="connsiteX3921" fmla="*/ 4234589 w 10023471"/>
                <a:gd name="connsiteY3921" fmla="*/ 3819682 h 5531023"/>
                <a:gd name="connsiteX3922" fmla="*/ 4247983 w 10023471"/>
                <a:gd name="connsiteY3922" fmla="*/ 3819710 h 5531023"/>
                <a:gd name="connsiteX3923" fmla="*/ 4250660 w 10023471"/>
                <a:gd name="connsiteY3923" fmla="*/ 3812146 h 5531023"/>
                <a:gd name="connsiteX3924" fmla="*/ 4253294 w 10023471"/>
                <a:gd name="connsiteY3924" fmla="*/ 3817199 h 5531023"/>
                <a:gd name="connsiteX3925" fmla="*/ 4250660 w 10023471"/>
                <a:gd name="connsiteY3925" fmla="*/ 3807124 h 5531023"/>
                <a:gd name="connsiteX3926" fmla="*/ 6952150 w 10023471"/>
                <a:gd name="connsiteY3926" fmla="*/ 3805780 h 5531023"/>
                <a:gd name="connsiteX3927" fmla="*/ 6939664 w 10023471"/>
                <a:gd name="connsiteY3927" fmla="*/ 3812293 h 5531023"/>
                <a:gd name="connsiteX3928" fmla="*/ 6952150 w 10023471"/>
                <a:gd name="connsiteY3928" fmla="*/ 3805780 h 5531023"/>
                <a:gd name="connsiteX3929" fmla="*/ 7821820 w 10023471"/>
                <a:gd name="connsiteY3929" fmla="*/ 3805722 h 5531023"/>
                <a:gd name="connsiteX3930" fmla="*/ 7809289 w 10023471"/>
                <a:gd name="connsiteY3930" fmla="*/ 3812176 h 5531023"/>
                <a:gd name="connsiteX3931" fmla="*/ 7821820 w 10023471"/>
                <a:gd name="connsiteY3931" fmla="*/ 3805722 h 5531023"/>
                <a:gd name="connsiteX3932" fmla="*/ 5536234 w 10023471"/>
                <a:gd name="connsiteY3932" fmla="*/ 3805459 h 5531023"/>
                <a:gd name="connsiteX3933" fmla="*/ 5535280 w 10023471"/>
                <a:gd name="connsiteY3933" fmla="*/ 3807124 h 5531023"/>
                <a:gd name="connsiteX3934" fmla="*/ 5539094 w 10023471"/>
                <a:gd name="connsiteY3934" fmla="*/ 3807445 h 5531023"/>
                <a:gd name="connsiteX3935" fmla="*/ 5538686 w 10023471"/>
                <a:gd name="connsiteY3935" fmla="*/ 3805693 h 5531023"/>
                <a:gd name="connsiteX3936" fmla="*/ 5536234 w 10023471"/>
                <a:gd name="connsiteY3936" fmla="*/ 3805459 h 5531023"/>
                <a:gd name="connsiteX3937" fmla="*/ 6053827 w 10023471"/>
                <a:gd name="connsiteY3937" fmla="*/ 3805306 h 5531023"/>
                <a:gd name="connsiteX3938" fmla="*/ 6048566 w 10023471"/>
                <a:gd name="connsiteY3938" fmla="*/ 3809781 h 5531023"/>
                <a:gd name="connsiteX3939" fmla="*/ 6057556 w 10023471"/>
                <a:gd name="connsiteY3939" fmla="*/ 3818775 h 5531023"/>
                <a:gd name="connsiteX3940" fmla="*/ 6053827 w 10023471"/>
                <a:gd name="connsiteY3940" fmla="*/ 3805306 h 5531023"/>
                <a:gd name="connsiteX3941" fmla="*/ 7943219 w 10023471"/>
                <a:gd name="connsiteY3941" fmla="*/ 3804232 h 5531023"/>
                <a:gd name="connsiteX3942" fmla="*/ 7930688 w 10023471"/>
                <a:gd name="connsiteY3942" fmla="*/ 3810686 h 5531023"/>
                <a:gd name="connsiteX3943" fmla="*/ 7943219 w 10023471"/>
                <a:gd name="connsiteY3943" fmla="*/ 3804232 h 5531023"/>
                <a:gd name="connsiteX3944" fmla="*/ 6560035 w 10023471"/>
                <a:gd name="connsiteY3944" fmla="*/ 3801662 h 5531023"/>
                <a:gd name="connsiteX3945" fmla="*/ 6573473 w 10023471"/>
                <a:gd name="connsiteY3945" fmla="*/ 3815564 h 5531023"/>
                <a:gd name="connsiteX3946" fmla="*/ 6573928 w 10023471"/>
                <a:gd name="connsiteY3946" fmla="*/ 3815155 h 5531023"/>
                <a:gd name="connsiteX3947" fmla="*/ 6573156 w 10023471"/>
                <a:gd name="connsiteY3947" fmla="*/ 3815155 h 5531023"/>
                <a:gd name="connsiteX3948" fmla="*/ 6560035 w 10023471"/>
                <a:gd name="connsiteY3948" fmla="*/ 3801662 h 5531023"/>
                <a:gd name="connsiteX3949" fmla="*/ 3116402 w 10023471"/>
                <a:gd name="connsiteY3949" fmla="*/ 3798275 h 5531023"/>
                <a:gd name="connsiteX3950" fmla="*/ 3099196 w 10023471"/>
                <a:gd name="connsiteY3950" fmla="*/ 3813519 h 5531023"/>
                <a:gd name="connsiteX3951" fmla="*/ 3107322 w 10023471"/>
                <a:gd name="connsiteY3951" fmla="*/ 3818572 h 5531023"/>
                <a:gd name="connsiteX3952" fmla="*/ 3122712 w 10023471"/>
                <a:gd name="connsiteY3952" fmla="*/ 3811125 h 5531023"/>
                <a:gd name="connsiteX3953" fmla="*/ 3116402 w 10023471"/>
                <a:gd name="connsiteY3953" fmla="*/ 3798275 h 5531023"/>
                <a:gd name="connsiteX3954" fmla="*/ 6164743 w 10023471"/>
                <a:gd name="connsiteY3954" fmla="*/ 3797457 h 5531023"/>
                <a:gd name="connsiteX3955" fmla="*/ 6155845 w 10023471"/>
                <a:gd name="connsiteY3955" fmla="*/ 3802247 h 5531023"/>
                <a:gd name="connsiteX3956" fmla="*/ 6163653 w 10023471"/>
                <a:gd name="connsiteY3956" fmla="*/ 3812965 h 5531023"/>
                <a:gd name="connsiteX3957" fmla="*/ 6173506 w 10023471"/>
                <a:gd name="connsiteY3957" fmla="*/ 3805869 h 5531023"/>
                <a:gd name="connsiteX3958" fmla="*/ 6164743 w 10023471"/>
                <a:gd name="connsiteY3958" fmla="*/ 3797457 h 5531023"/>
                <a:gd name="connsiteX3959" fmla="*/ 8198543 w 10023471"/>
                <a:gd name="connsiteY3959" fmla="*/ 3794858 h 5531023"/>
                <a:gd name="connsiteX3960" fmla="*/ 8186059 w 10023471"/>
                <a:gd name="connsiteY3960" fmla="*/ 3801312 h 5531023"/>
                <a:gd name="connsiteX3961" fmla="*/ 8198543 w 10023471"/>
                <a:gd name="connsiteY3961" fmla="*/ 3794858 h 5531023"/>
                <a:gd name="connsiteX3962" fmla="*/ 7344492 w 10023471"/>
                <a:gd name="connsiteY3962" fmla="*/ 3793252 h 5531023"/>
                <a:gd name="connsiteX3963" fmla="*/ 7322653 w 10023471"/>
                <a:gd name="connsiteY3963" fmla="*/ 3821229 h 5531023"/>
                <a:gd name="connsiteX3964" fmla="*/ 7322653 w 10023471"/>
                <a:gd name="connsiteY3964" fmla="*/ 3821200 h 5531023"/>
                <a:gd name="connsiteX3965" fmla="*/ 7321882 w 10023471"/>
                <a:gd name="connsiteY3965" fmla="*/ 3821492 h 5531023"/>
                <a:gd name="connsiteX3966" fmla="*/ 7321882 w 10023471"/>
                <a:gd name="connsiteY3966" fmla="*/ 3822455 h 5531023"/>
                <a:gd name="connsiteX3967" fmla="*/ 7322653 w 10023471"/>
                <a:gd name="connsiteY3967" fmla="*/ 3821843 h 5531023"/>
                <a:gd name="connsiteX3968" fmla="*/ 7322653 w 10023471"/>
                <a:gd name="connsiteY3968" fmla="*/ 3821229 h 5531023"/>
                <a:gd name="connsiteX3969" fmla="*/ 7344492 w 10023471"/>
                <a:gd name="connsiteY3969" fmla="*/ 3793252 h 5531023"/>
                <a:gd name="connsiteX3970" fmla="*/ 2409897 w 10023471"/>
                <a:gd name="connsiteY3970" fmla="*/ 3792961 h 5531023"/>
                <a:gd name="connsiteX3971" fmla="*/ 2407627 w 10023471"/>
                <a:gd name="connsiteY3971" fmla="*/ 3795209 h 5531023"/>
                <a:gd name="connsiteX3972" fmla="*/ 2416071 w 10023471"/>
                <a:gd name="connsiteY3972" fmla="*/ 3799647 h 5531023"/>
                <a:gd name="connsiteX3973" fmla="*/ 2420385 w 10023471"/>
                <a:gd name="connsiteY3973" fmla="*/ 3796027 h 5531023"/>
                <a:gd name="connsiteX3974" fmla="*/ 2409897 w 10023471"/>
                <a:gd name="connsiteY3974" fmla="*/ 3792961 h 5531023"/>
                <a:gd name="connsiteX3975" fmla="*/ 3261681 w 10023471"/>
                <a:gd name="connsiteY3975" fmla="*/ 3792726 h 5531023"/>
                <a:gd name="connsiteX3976" fmla="*/ 3255643 w 10023471"/>
                <a:gd name="connsiteY3976" fmla="*/ 3796873 h 5531023"/>
                <a:gd name="connsiteX3977" fmla="*/ 3256867 w 10023471"/>
                <a:gd name="connsiteY3977" fmla="*/ 3799385 h 5531023"/>
                <a:gd name="connsiteX3978" fmla="*/ 3281111 w 10023471"/>
                <a:gd name="connsiteY3978" fmla="*/ 3806745 h 5531023"/>
                <a:gd name="connsiteX3979" fmla="*/ 3288692 w 10023471"/>
                <a:gd name="connsiteY3979" fmla="*/ 3804787 h 5531023"/>
                <a:gd name="connsiteX3980" fmla="*/ 3285923 w 10023471"/>
                <a:gd name="connsiteY3980" fmla="*/ 3800086 h 5531023"/>
                <a:gd name="connsiteX3981" fmla="*/ 3261681 w 10023471"/>
                <a:gd name="connsiteY3981" fmla="*/ 3792726 h 5531023"/>
                <a:gd name="connsiteX3982" fmla="*/ 7785410 w 10023471"/>
                <a:gd name="connsiteY3982" fmla="*/ 3792435 h 5531023"/>
                <a:gd name="connsiteX3983" fmla="*/ 7764117 w 10023471"/>
                <a:gd name="connsiteY3983" fmla="*/ 3801284 h 5531023"/>
                <a:gd name="connsiteX3984" fmla="*/ 7769611 w 10023471"/>
                <a:gd name="connsiteY3984" fmla="*/ 3807270 h 5531023"/>
                <a:gd name="connsiteX3985" fmla="*/ 7789450 w 10023471"/>
                <a:gd name="connsiteY3985" fmla="*/ 3799035 h 5531023"/>
                <a:gd name="connsiteX3986" fmla="*/ 7785410 w 10023471"/>
                <a:gd name="connsiteY3986" fmla="*/ 3792435 h 5531023"/>
                <a:gd name="connsiteX3987" fmla="*/ 6870839 w 10023471"/>
                <a:gd name="connsiteY3987" fmla="*/ 3792288 h 5531023"/>
                <a:gd name="connsiteX3988" fmla="*/ 6853952 w 10023471"/>
                <a:gd name="connsiteY3988" fmla="*/ 3806831 h 5531023"/>
                <a:gd name="connsiteX3989" fmla="*/ 6861805 w 10023471"/>
                <a:gd name="connsiteY3989" fmla="*/ 3818600 h 5531023"/>
                <a:gd name="connsiteX3990" fmla="*/ 6881917 w 10023471"/>
                <a:gd name="connsiteY3990" fmla="*/ 3807182 h 5531023"/>
                <a:gd name="connsiteX3991" fmla="*/ 6870839 w 10023471"/>
                <a:gd name="connsiteY3991" fmla="*/ 3792288 h 5531023"/>
                <a:gd name="connsiteX3992" fmla="*/ 2916463 w 10023471"/>
                <a:gd name="connsiteY3992" fmla="*/ 3790741 h 5531023"/>
                <a:gd name="connsiteX3993" fmla="*/ 2916100 w 10023471"/>
                <a:gd name="connsiteY3993" fmla="*/ 3792085 h 5531023"/>
                <a:gd name="connsiteX3994" fmla="*/ 2919005 w 10023471"/>
                <a:gd name="connsiteY3994" fmla="*/ 3791646 h 5531023"/>
                <a:gd name="connsiteX3995" fmla="*/ 8308411 w 10023471"/>
                <a:gd name="connsiteY3995" fmla="*/ 3789836 h 5531023"/>
                <a:gd name="connsiteX3996" fmla="*/ 8301147 w 10023471"/>
                <a:gd name="connsiteY3996" fmla="*/ 3795092 h 5531023"/>
                <a:gd name="connsiteX3997" fmla="*/ 8314449 w 10023471"/>
                <a:gd name="connsiteY3997" fmla="*/ 3803152 h 5531023"/>
                <a:gd name="connsiteX3998" fmla="*/ 8321985 w 10023471"/>
                <a:gd name="connsiteY3998" fmla="*/ 3795530 h 5531023"/>
                <a:gd name="connsiteX3999" fmla="*/ 8308411 w 10023471"/>
                <a:gd name="connsiteY3999" fmla="*/ 3789836 h 5531023"/>
                <a:gd name="connsiteX4000" fmla="*/ 4846981 w 10023471"/>
                <a:gd name="connsiteY4000" fmla="*/ 3788726 h 5531023"/>
                <a:gd name="connsiteX4001" fmla="*/ 4841352 w 10023471"/>
                <a:gd name="connsiteY4001" fmla="*/ 3793953 h 5531023"/>
                <a:gd name="connsiteX4002" fmla="*/ 4849706 w 10023471"/>
                <a:gd name="connsiteY4002" fmla="*/ 3795005 h 5531023"/>
                <a:gd name="connsiteX4003" fmla="*/ 4851249 w 10023471"/>
                <a:gd name="connsiteY4003" fmla="*/ 3789661 h 5531023"/>
                <a:gd name="connsiteX4004" fmla="*/ 4846981 w 10023471"/>
                <a:gd name="connsiteY4004" fmla="*/ 3788726 h 5531023"/>
                <a:gd name="connsiteX4005" fmla="*/ 7670731 w 10023471"/>
                <a:gd name="connsiteY4005" fmla="*/ 3788434 h 5531023"/>
                <a:gd name="connsiteX4006" fmla="*/ 7670051 w 10023471"/>
                <a:gd name="connsiteY4006" fmla="*/ 3789748 h 5531023"/>
                <a:gd name="connsiteX4007" fmla="*/ 7672637 w 10023471"/>
                <a:gd name="connsiteY4007" fmla="*/ 3790186 h 5531023"/>
                <a:gd name="connsiteX4008" fmla="*/ 7673319 w 10023471"/>
                <a:gd name="connsiteY4008" fmla="*/ 3788813 h 5531023"/>
                <a:gd name="connsiteX4009" fmla="*/ 7670731 w 10023471"/>
                <a:gd name="connsiteY4009" fmla="*/ 3788434 h 5531023"/>
                <a:gd name="connsiteX4010" fmla="*/ 9383921 w 10023471"/>
                <a:gd name="connsiteY4010" fmla="*/ 3788346 h 5531023"/>
                <a:gd name="connsiteX4011" fmla="*/ 9340702 w 10023471"/>
                <a:gd name="connsiteY4011" fmla="*/ 3808409 h 5531023"/>
                <a:gd name="connsiteX4012" fmla="*/ 9344016 w 10023471"/>
                <a:gd name="connsiteY4012" fmla="*/ 3814716 h 5531023"/>
                <a:gd name="connsiteX4013" fmla="*/ 9350644 w 10023471"/>
                <a:gd name="connsiteY4013" fmla="*/ 3814834 h 5531023"/>
                <a:gd name="connsiteX4014" fmla="*/ 9392367 w 10023471"/>
                <a:gd name="connsiteY4014" fmla="*/ 3791646 h 5531023"/>
                <a:gd name="connsiteX4015" fmla="*/ 9392820 w 10023471"/>
                <a:gd name="connsiteY4015" fmla="*/ 3789397 h 5531023"/>
                <a:gd name="connsiteX4016" fmla="*/ 9383921 w 10023471"/>
                <a:gd name="connsiteY4016" fmla="*/ 3788346 h 5531023"/>
                <a:gd name="connsiteX4017" fmla="*/ 5085691 w 10023471"/>
                <a:gd name="connsiteY4017" fmla="*/ 3786185 h 5531023"/>
                <a:gd name="connsiteX4018" fmla="*/ 5085555 w 10023471"/>
                <a:gd name="connsiteY4018" fmla="*/ 3787470 h 5531023"/>
                <a:gd name="connsiteX4019" fmla="*/ 5093046 w 10023471"/>
                <a:gd name="connsiteY4019" fmla="*/ 3787937 h 5531023"/>
                <a:gd name="connsiteX4020" fmla="*/ 5093227 w 10023471"/>
                <a:gd name="connsiteY4020" fmla="*/ 3786389 h 5531023"/>
                <a:gd name="connsiteX4021" fmla="*/ 5085691 w 10023471"/>
                <a:gd name="connsiteY4021" fmla="*/ 3786185 h 5531023"/>
                <a:gd name="connsiteX4022" fmla="*/ 4162859 w 10023471"/>
                <a:gd name="connsiteY4022" fmla="*/ 3785952 h 5531023"/>
                <a:gd name="connsiteX4023" fmla="*/ 4162859 w 10023471"/>
                <a:gd name="connsiteY4023" fmla="*/ 3788988 h 5531023"/>
                <a:gd name="connsiteX4024" fmla="*/ 4167762 w 10023471"/>
                <a:gd name="connsiteY4024" fmla="*/ 3787499 h 5531023"/>
                <a:gd name="connsiteX4025" fmla="*/ 4162859 w 10023471"/>
                <a:gd name="connsiteY4025" fmla="*/ 3785952 h 5531023"/>
                <a:gd name="connsiteX4026" fmla="*/ 4131941 w 10023471"/>
                <a:gd name="connsiteY4026" fmla="*/ 3783761 h 5531023"/>
                <a:gd name="connsiteX4027" fmla="*/ 4114416 w 10023471"/>
                <a:gd name="connsiteY4027" fmla="*/ 3788200 h 5531023"/>
                <a:gd name="connsiteX4028" fmla="*/ 4127946 w 10023471"/>
                <a:gd name="connsiteY4028" fmla="*/ 3793895 h 5531023"/>
                <a:gd name="connsiteX4029" fmla="*/ 4137388 w 10023471"/>
                <a:gd name="connsiteY4029" fmla="*/ 3789252 h 5531023"/>
                <a:gd name="connsiteX4030" fmla="*/ 4131941 w 10023471"/>
                <a:gd name="connsiteY4030" fmla="*/ 3783761 h 5531023"/>
                <a:gd name="connsiteX4031" fmla="*/ 2675348 w 10023471"/>
                <a:gd name="connsiteY4031" fmla="*/ 3782184 h 5531023"/>
                <a:gd name="connsiteX4032" fmla="*/ 2666131 w 10023471"/>
                <a:gd name="connsiteY4032" fmla="*/ 3783031 h 5531023"/>
                <a:gd name="connsiteX4033" fmla="*/ 2668084 w 10023471"/>
                <a:gd name="connsiteY4033" fmla="*/ 3793018 h 5531023"/>
                <a:gd name="connsiteX4034" fmla="*/ 2675348 w 10023471"/>
                <a:gd name="connsiteY4034" fmla="*/ 3792726 h 5531023"/>
                <a:gd name="connsiteX4035" fmla="*/ 7155313 w 10023471"/>
                <a:gd name="connsiteY4035" fmla="*/ 3781804 h 5531023"/>
                <a:gd name="connsiteX4036" fmla="*/ 7152679 w 10023471"/>
                <a:gd name="connsiteY4036" fmla="*/ 3782301 h 5531023"/>
                <a:gd name="connsiteX4037" fmla="*/ 7154087 w 10023471"/>
                <a:gd name="connsiteY4037" fmla="*/ 3784053 h 5531023"/>
                <a:gd name="connsiteX4038" fmla="*/ 7156492 w 10023471"/>
                <a:gd name="connsiteY4038" fmla="*/ 3783586 h 5531023"/>
                <a:gd name="connsiteX4039" fmla="*/ 7155313 w 10023471"/>
                <a:gd name="connsiteY4039" fmla="*/ 3781804 h 5531023"/>
                <a:gd name="connsiteX4040" fmla="*/ 2569657 w 10023471"/>
                <a:gd name="connsiteY4040" fmla="*/ 3780957 h 5531023"/>
                <a:gd name="connsiteX4041" fmla="*/ 2563028 w 10023471"/>
                <a:gd name="connsiteY4041" fmla="*/ 3782914 h 5531023"/>
                <a:gd name="connsiteX4042" fmla="*/ 2569884 w 10023471"/>
                <a:gd name="connsiteY4042" fmla="*/ 3796027 h 5531023"/>
                <a:gd name="connsiteX4043" fmla="*/ 2582323 w 10023471"/>
                <a:gd name="connsiteY4043" fmla="*/ 3785543 h 5531023"/>
                <a:gd name="connsiteX4044" fmla="*/ 2569657 w 10023471"/>
                <a:gd name="connsiteY4044" fmla="*/ 3780957 h 5531023"/>
                <a:gd name="connsiteX4045" fmla="*/ 8410785 w 10023471"/>
                <a:gd name="connsiteY4045" fmla="*/ 3780636 h 5531023"/>
                <a:gd name="connsiteX4046" fmla="*/ 8406156 w 10023471"/>
                <a:gd name="connsiteY4046" fmla="*/ 3786214 h 5531023"/>
                <a:gd name="connsiteX4047" fmla="*/ 8414645 w 10023471"/>
                <a:gd name="connsiteY4047" fmla="*/ 3790828 h 5531023"/>
                <a:gd name="connsiteX4048" fmla="*/ 8418096 w 10023471"/>
                <a:gd name="connsiteY4048" fmla="*/ 3786185 h 5531023"/>
                <a:gd name="connsiteX4049" fmla="*/ 8410785 w 10023471"/>
                <a:gd name="connsiteY4049" fmla="*/ 3780636 h 5531023"/>
                <a:gd name="connsiteX4050" fmla="*/ 5373342 w 10023471"/>
                <a:gd name="connsiteY4050" fmla="*/ 3778096 h 5531023"/>
                <a:gd name="connsiteX4051" fmla="*/ 5349235 w 10023471"/>
                <a:gd name="connsiteY4051" fmla="*/ 3794887 h 5531023"/>
                <a:gd name="connsiteX4052" fmla="*/ 5367258 w 10023471"/>
                <a:gd name="connsiteY4052" fmla="*/ 3805605 h 5531023"/>
                <a:gd name="connsiteX4053" fmla="*/ 5395451 w 10023471"/>
                <a:gd name="connsiteY4053" fmla="*/ 3790770 h 5531023"/>
                <a:gd name="connsiteX4054" fmla="*/ 5373342 w 10023471"/>
                <a:gd name="connsiteY4054" fmla="*/ 3778096 h 5531023"/>
                <a:gd name="connsiteX4055" fmla="*/ 7336229 w 10023471"/>
                <a:gd name="connsiteY4055" fmla="*/ 3776431 h 5531023"/>
                <a:gd name="connsiteX4056" fmla="*/ 7324243 w 10023471"/>
                <a:gd name="connsiteY4056" fmla="*/ 3789718 h 5531023"/>
                <a:gd name="connsiteX4057" fmla="*/ 7316435 w 10023471"/>
                <a:gd name="connsiteY4057" fmla="*/ 3789017 h 5531023"/>
                <a:gd name="connsiteX4058" fmla="*/ 7316479 w 10023471"/>
                <a:gd name="connsiteY4058" fmla="*/ 3789427 h 5531023"/>
                <a:gd name="connsiteX4059" fmla="*/ 7324107 w 10023471"/>
                <a:gd name="connsiteY4059" fmla="*/ 3789893 h 5531023"/>
                <a:gd name="connsiteX4060" fmla="*/ 7344356 w 10023471"/>
                <a:gd name="connsiteY4060" fmla="*/ 3781804 h 5531023"/>
                <a:gd name="connsiteX4061" fmla="*/ 7336229 w 10023471"/>
                <a:gd name="connsiteY4061" fmla="*/ 3776431 h 5531023"/>
                <a:gd name="connsiteX4062" fmla="*/ 847160 w 10023471"/>
                <a:gd name="connsiteY4062" fmla="*/ 3775847 h 5531023"/>
                <a:gd name="connsiteX4063" fmla="*/ 846206 w 10023471"/>
                <a:gd name="connsiteY4063" fmla="*/ 3780549 h 5531023"/>
                <a:gd name="connsiteX4064" fmla="*/ 863913 w 10023471"/>
                <a:gd name="connsiteY4064" fmla="*/ 3780549 h 5531023"/>
                <a:gd name="connsiteX4065" fmla="*/ 864094 w 10023471"/>
                <a:gd name="connsiteY4065" fmla="*/ 3776811 h 5531023"/>
                <a:gd name="connsiteX4066" fmla="*/ 7810886 w 10023471"/>
                <a:gd name="connsiteY4066" fmla="*/ 3775556 h 5531023"/>
                <a:gd name="connsiteX4067" fmla="*/ 7805612 w 10023471"/>
                <a:gd name="connsiteY4067" fmla="*/ 3780023 h 5531023"/>
                <a:gd name="connsiteX4068" fmla="*/ 7814602 w 10023471"/>
                <a:gd name="connsiteY4068" fmla="*/ 3789047 h 5531023"/>
                <a:gd name="connsiteX4069" fmla="*/ 7810886 w 10023471"/>
                <a:gd name="connsiteY4069" fmla="*/ 3775556 h 5531023"/>
                <a:gd name="connsiteX4070" fmla="*/ 2277285 w 10023471"/>
                <a:gd name="connsiteY4070" fmla="*/ 3774562 h 5531023"/>
                <a:gd name="connsiteX4071" fmla="*/ 2257763 w 10023471"/>
                <a:gd name="connsiteY4071" fmla="*/ 3778124 h 5531023"/>
                <a:gd name="connsiteX4072" fmla="*/ 2260579 w 10023471"/>
                <a:gd name="connsiteY4072" fmla="*/ 3782009 h 5531023"/>
                <a:gd name="connsiteX4073" fmla="*/ 2277285 w 10023471"/>
                <a:gd name="connsiteY4073" fmla="*/ 3774562 h 5531023"/>
                <a:gd name="connsiteX4074" fmla="*/ 8817292 w 10023471"/>
                <a:gd name="connsiteY4074" fmla="*/ 3774240 h 5531023"/>
                <a:gd name="connsiteX4075" fmla="*/ 8809301 w 10023471"/>
                <a:gd name="connsiteY4075" fmla="*/ 3786302 h 5531023"/>
                <a:gd name="connsiteX4076" fmla="*/ 8819517 w 10023471"/>
                <a:gd name="connsiteY4076" fmla="*/ 3788842 h 5531023"/>
                <a:gd name="connsiteX4077" fmla="*/ 8824420 w 10023471"/>
                <a:gd name="connsiteY4077" fmla="*/ 3776752 h 5531023"/>
                <a:gd name="connsiteX4078" fmla="*/ 8817292 w 10023471"/>
                <a:gd name="connsiteY4078" fmla="*/ 3774240 h 5531023"/>
                <a:gd name="connsiteX4079" fmla="*/ 5320588 w 10023471"/>
                <a:gd name="connsiteY4079" fmla="*/ 3772343 h 5531023"/>
                <a:gd name="connsiteX4080" fmla="*/ 5311326 w 10023471"/>
                <a:gd name="connsiteY4080" fmla="*/ 3777044 h 5531023"/>
                <a:gd name="connsiteX4081" fmla="*/ 5307739 w 10023471"/>
                <a:gd name="connsiteY4081" fmla="*/ 3787878 h 5531023"/>
                <a:gd name="connsiteX4082" fmla="*/ 5313005 w 10023471"/>
                <a:gd name="connsiteY4082" fmla="*/ 3791353 h 5531023"/>
                <a:gd name="connsiteX4083" fmla="*/ 5320632 w 10023471"/>
                <a:gd name="connsiteY4083" fmla="*/ 3789572 h 5531023"/>
                <a:gd name="connsiteX4084" fmla="*/ 5325399 w 10023471"/>
                <a:gd name="connsiteY4084" fmla="*/ 3782301 h 5531023"/>
                <a:gd name="connsiteX4085" fmla="*/ 5327760 w 10023471"/>
                <a:gd name="connsiteY4085" fmla="*/ 3782622 h 5531023"/>
                <a:gd name="connsiteX4086" fmla="*/ 5328804 w 10023471"/>
                <a:gd name="connsiteY4086" fmla="*/ 3780461 h 5531023"/>
                <a:gd name="connsiteX4087" fmla="*/ 5326853 w 10023471"/>
                <a:gd name="connsiteY4087" fmla="*/ 3780082 h 5531023"/>
                <a:gd name="connsiteX4088" fmla="*/ 5327488 w 10023471"/>
                <a:gd name="connsiteY4088" fmla="*/ 3779147 h 5531023"/>
                <a:gd name="connsiteX4089" fmla="*/ 5320588 w 10023471"/>
                <a:gd name="connsiteY4089" fmla="*/ 3772343 h 5531023"/>
                <a:gd name="connsiteX4090" fmla="*/ 4395393 w 10023471"/>
                <a:gd name="connsiteY4090" fmla="*/ 3772050 h 5531023"/>
                <a:gd name="connsiteX4091" fmla="*/ 4408741 w 10023471"/>
                <a:gd name="connsiteY4091" fmla="*/ 3799647 h 5531023"/>
                <a:gd name="connsiteX4092" fmla="*/ 4395393 w 10023471"/>
                <a:gd name="connsiteY4092" fmla="*/ 3772050 h 5531023"/>
                <a:gd name="connsiteX4093" fmla="*/ 1929981 w 10023471"/>
                <a:gd name="connsiteY4093" fmla="*/ 3770737 h 5531023"/>
                <a:gd name="connsiteX4094" fmla="*/ 1916815 w 10023471"/>
                <a:gd name="connsiteY4094" fmla="*/ 3781192 h 5531023"/>
                <a:gd name="connsiteX4095" fmla="*/ 1929254 w 10023471"/>
                <a:gd name="connsiteY4095" fmla="*/ 3783411 h 5531023"/>
                <a:gd name="connsiteX4096" fmla="*/ 1936563 w 10023471"/>
                <a:gd name="connsiteY4096" fmla="*/ 3777424 h 5531023"/>
                <a:gd name="connsiteX4097" fmla="*/ 1929981 w 10023471"/>
                <a:gd name="connsiteY4097" fmla="*/ 3770737 h 5531023"/>
                <a:gd name="connsiteX4098" fmla="*/ 5176036 w 10023471"/>
                <a:gd name="connsiteY4098" fmla="*/ 3770562 h 5531023"/>
                <a:gd name="connsiteX4099" fmla="*/ 5173629 w 10023471"/>
                <a:gd name="connsiteY4099" fmla="*/ 3770795 h 5531023"/>
                <a:gd name="connsiteX4100" fmla="*/ 5173129 w 10023471"/>
                <a:gd name="connsiteY4100" fmla="*/ 3772400 h 5531023"/>
                <a:gd name="connsiteX4101" fmla="*/ 5176899 w 10023471"/>
                <a:gd name="connsiteY4101" fmla="*/ 3772079 h 5531023"/>
                <a:gd name="connsiteX4102" fmla="*/ 5176036 w 10023471"/>
                <a:gd name="connsiteY4102" fmla="*/ 3770562 h 5531023"/>
                <a:gd name="connsiteX4103" fmla="*/ 4967335 w 10023471"/>
                <a:gd name="connsiteY4103" fmla="*/ 3769626 h 5531023"/>
                <a:gd name="connsiteX4104" fmla="*/ 4953079 w 10023471"/>
                <a:gd name="connsiteY4104" fmla="*/ 3774592 h 5531023"/>
                <a:gd name="connsiteX4105" fmla="*/ 4959435 w 10023471"/>
                <a:gd name="connsiteY4105" fmla="*/ 3782359 h 5531023"/>
                <a:gd name="connsiteX4106" fmla="*/ 4974916 w 10023471"/>
                <a:gd name="connsiteY4106" fmla="*/ 3774679 h 5531023"/>
                <a:gd name="connsiteX4107" fmla="*/ 4967335 w 10023471"/>
                <a:gd name="connsiteY4107" fmla="*/ 3769626 h 5531023"/>
                <a:gd name="connsiteX4108" fmla="*/ 2125106 w 10023471"/>
                <a:gd name="connsiteY4108" fmla="*/ 3769130 h 5531023"/>
                <a:gd name="connsiteX4109" fmla="*/ 2122246 w 10023471"/>
                <a:gd name="connsiteY4109" fmla="*/ 3783177 h 5531023"/>
                <a:gd name="connsiteX4110" fmla="*/ 2131372 w 10023471"/>
                <a:gd name="connsiteY4110" fmla="*/ 3789368 h 5531023"/>
                <a:gd name="connsiteX4111" fmla="*/ 2144401 w 10023471"/>
                <a:gd name="connsiteY4111" fmla="*/ 3789631 h 5531023"/>
                <a:gd name="connsiteX4112" fmla="*/ 2149123 w 10023471"/>
                <a:gd name="connsiteY4112" fmla="*/ 3784521 h 5531023"/>
                <a:gd name="connsiteX4113" fmla="*/ 2146036 w 10023471"/>
                <a:gd name="connsiteY4113" fmla="*/ 3776402 h 5531023"/>
                <a:gd name="connsiteX4114" fmla="*/ 2125106 w 10023471"/>
                <a:gd name="connsiteY4114" fmla="*/ 3769130 h 5531023"/>
                <a:gd name="connsiteX4115" fmla="*/ 908677 w 10023471"/>
                <a:gd name="connsiteY4115" fmla="*/ 3767845 h 5531023"/>
                <a:gd name="connsiteX4116" fmla="*/ 905361 w 10023471"/>
                <a:gd name="connsiteY4116" fmla="*/ 3769773 h 5531023"/>
                <a:gd name="connsiteX4117" fmla="*/ 912898 w 10023471"/>
                <a:gd name="connsiteY4117" fmla="*/ 3774883 h 5531023"/>
                <a:gd name="connsiteX4118" fmla="*/ 917619 w 10023471"/>
                <a:gd name="connsiteY4118" fmla="*/ 3772079 h 5531023"/>
                <a:gd name="connsiteX4119" fmla="*/ 908677 w 10023471"/>
                <a:gd name="connsiteY4119" fmla="*/ 3767845 h 5531023"/>
                <a:gd name="connsiteX4120" fmla="*/ 2613421 w 10023471"/>
                <a:gd name="connsiteY4120" fmla="*/ 3765421 h 5531023"/>
                <a:gd name="connsiteX4121" fmla="*/ 2606340 w 10023471"/>
                <a:gd name="connsiteY4121" fmla="*/ 3766648 h 5531023"/>
                <a:gd name="connsiteX4122" fmla="*/ 2607294 w 10023471"/>
                <a:gd name="connsiteY4122" fmla="*/ 3768459 h 5531023"/>
                <a:gd name="connsiteX4123" fmla="*/ 2614284 w 10023471"/>
                <a:gd name="connsiteY4123" fmla="*/ 3767115 h 5531023"/>
                <a:gd name="connsiteX4124" fmla="*/ 2613421 w 10023471"/>
                <a:gd name="connsiteY4124" fmla="*/ 3765421 h 5531023"/>
                <a:gd name="connsiteX4125" fmla="*/ 9082651 w 10023471"/>
                <a:gd name="connsiteY4125" fmla="*/ 3763815 h 5531023"/>
                <a:gd name="connsiteX4126" fmla="*/ 9070166 w 10023471"/>
                <a:gd name="connsiteY4126" fmla="*/ 3770269 h 5531023"/>
                <a:gd name="connsiteX4127" fmla="*/ 9082651 w 10023471"/>
                <a:gd name="connsiteY4127" fmla="*/ 3763815 h 5531023"/>
                <a:gd name="connsiteX4128" fmla="*/ 7386986 w 10023471"/>
                <a:gd name="connsiteY4128" fmla="*/ 3763348 h 5531023"/>
                <a:gd name="connsiteX4129" fmla="*/ 7387802 w 10023471"/>
                <a:gd name="connsiteY4129" fmla="*/ 3764575 h 5531023"/>
                <a:gd name="connsiteX4130" fmla="*/ 7388846 w 10023471"/>
                <a:gd name="connsiteY4130" fmla="*/ 3763406 h 5531023"/>
                <a:gd name="connsiteX4131" fmla="*/ 5237279 w 10023471"/>
                <a:gd name="connsiteY4131" fmla="*/ 3763144 h 5531023"/>
                <a:gd name="connsiteX4132" fmla="*/ 5234102 w 10023471"/>
                <a:gd name="connsiteY4132" fmla="*/ 3763406 h 5531023"/>
                <a:gd name="connsiteX4133" fmla="*/ 5235192 w 10023471"/>
                <a:gd name="connsiteY4133" fmla="*/ 3768020 h 5531023"/>
                <a:gd name="connsiteX4134" fmla="*/ 5238324 w 10023471"/>
                <a:gd name="connsiteY4134" fmla="*/ 3767758 h 5531023"/>
                <a:gd name="connsiteX4135" fmla="*/ 5237279 w 10023471"/>
                <a:gd name="connsiteY4135" fmla="*/ 3763144 h 5531023"/>
                <a:gd name="connsiteX4136" fmla="*/ 2293267 w 10023471"/>
                <a:gd name="connsiteY4136" fmla="*/ 3761625 h 5531023"/>
                <a:gd name="connsiteX4137" fmla="*/ 2288228 w 10023471"/>
                <a:gd name="connsiteY4137" fmla="*/ 3762267 h 5531023"/>
                <a:gd name="connsiteX4138" fmla="*/ 2287954 w 10023471"/>
                <a:gd name="connsiteY4138" fmla="*/ 3768429 h 5531023"/>
                <a:gd name="connsiteX4139" fmla="*/ 2295400 w 10023471"/>
                <a:gd name="connsiteY4139" fmla="*/ 3768195 h 5531023"/>
                <a:gd name="connsiteX4140" fmla="*/ 2293267 w 10023471"/>
                <a:gd name="connsiteY4140" fmla="*/ 3761625 h 5531023"/>
                <a:gd name="connsiteX4141" fmla="*/ 6120887 w 10023471"/>
                <a:gd name="connsiteY4141" fmla="*/ 3761508 h 5531023"/>
                <a:gd name="connsiteX4142" fmla="*/ 6088926 w 10023471"/>
                <a:gd name="connsiteY4142" fmla="*/ 3774971 h 5531023"/>
                <a:gd name="connsiteX4143" fmla="*/ 6091876 w 10023471"/>
                <a:gd name="connsiteY4143" fmla="*/ 3781308 h 5531023"/>
                <a:gd name="connsiteX4144" fmla="*/ 6128243 w 10023471"/>
                <a:gd name="connsiteY4144" fmla="*/ 3767786 h 5531023"/>
                <a:gd name="connsiteX4145" fmla="*/ 6120887 w 10023471"/>
                <a:gd name="connsiteY4145" fmla="*/ 3761508 h 5531023"/>
                <a:gd name="connsiteX4146" fmla="*/ 2642660 w 10023471"/>
                <a:gd name="connsiteY4146" fmla="*/ 3760340 h 5531023"/>
                <a:gd name="connsiteX4147" fmla="*/ 2632308 w 10023471"/>
                <a:gd name="connsiteY4147" fmla="*/ 3764983 h 5531023"/>
                <a:gd name="connsiteX4148" fmla="*/ 2635759 w 10023471"/>
                <a:gd name="connsiteY4148" fmla="*/ 3767758 h 5531023"/>
                <a:gd name="connsiteX4149" fmla="*/ 2646156 w 10023471"/>
                <a:gd name="connsiteY4149" fmla="*/ 3763144 h 5531023"/>
                <a:gd name="connsiteX4150" fmla="*/ 2642660 w 10023471"/>
                <a:gd name="connsiteY4150" fmla="*/ 3760340 h 5531023"/>
                <a:gd name="connsiteX4151" fmla="*/ 7470020 w 10023471"/>
                <a:gd name="connsiteY4151" fmla="*/ 3760310 h 5531023"/>
                <a:gd name="connsiteX4152" fmla="*/ 7467659 w 10023471"/>
                <a:gd name="connsiteY4152" fmla="*/ 3770883 h 5531023"/>
                <a:gd name="connsiteX4153" fmla="*/ 7475469 w 10023471"/>
                <a:gd name="connsiteY4153" fmla="*/ 3776080 h 5531023"/>
                <a:gd name="connsiteX4154" fmla="*/ 7486954 w 10023471"/>
                <a:gd name="connsiteY4154" fmla="*/ 3768313 h 5531023"/>
                <a:gd name="connsiteX4155" fmla="*/ 7470020 w 10023471"/>
                <a:gd name="connsiteY4155" fmla="*/ 3760310 h 5531023"/>
                <a:gd name="connsiteX4156" fmla="*/ 1819705 w 10023471"/>
                <a:gd name="connsiteY4156" fmla="*/ 3759522 h 5531023"/>
                <a:gd name="connsiteX4157" fmla="*/ 1797822 w 10023471"/>
                <a:gd name="connsiteY4157" fmla="*/ 3775818 h 5531023"/>
                <a:gd name="connsiteX4158" fmla="*/ 1819705 w 10023471"/>
                <a:gd name="connsiteY4158" fmla="*/ 3759522 h 5531023"/>
                <a:gd name="connsiteX4159" fmla="*/ 2055010 w 10023471"/>
                <a:gd name="connsiteY4159" fmla="*/ 3757682 h 5531023"/>
                <a:gd name="connsiteX4160" fmla="*/ 2053012 w 10023471"/>
                <a:gd name="connsiteY4160" fmla="*/ 3757741 h 5531023"/>
                <a:gd name="connsiteX4161" fmla="*/ 2054147 w 10023471"/>
                <a:gd name="connsiteY4161" fmla="*/ 3759142 h 5531023"/>
                <a:gd name="connsiteX4162" fmla="*/ 1820795 w 10023471"/>
                <a:gd name="connsiteY4162" fmla="*/ 3753594 h 5531023"/>
                <a:gd name="connsiteX4163" fmla="*/ 1820113 w 10023471"/>
                <a:gd name="connsiteY4163" fmla="*/ 3755287 h 5531023"/>
                <a:gd name="connsiteX4164" fmla="*/ 1822247 w 10023471"/>
                <a:gd name="connsiteY4164" fmla="*/ 3755726 h 5531023"/>
                <a:gd name="connsiteX4165" fmla="*/ 1822838 w 10023471"/>
                <a:gd name="connsiteY4165" fmla="*/ 3754032 h 5531023"/>
                <a:gd name="connsiteX4166" fmla="*/ 1820795 w 10023471"/>
                <a:gd name="connsiteY4166" fmla="*/ 3753594 h 5531023"/>
                <a:gd name="connsiteX4167" fmla="*/ 6362531 w 10023471"/>
                <a:gd name="connsiteY4167" fmla="*/ 3752287 h 5531023"/>
                <a:gd name="connsiteX4168" fmla="*/ 6356237 w 10023471"/>
                <a:gd name="connsiteY4168" fmla="*/ 3757770 h 5531023"/>
                <a:gd name="connsiteX4169" fmla="*/ 6359688 w 10023471"/>
                <a:gd name="connsiteY4169" fmla="*/ 3764019 h 5531023"/>
                <a:gd name="connsiteX4170" fmla="*/ 6377077 w 10023471"/>
                <a:gd name="connsiteY4170" fmla="*/ 3757274 h 5531023"/>
                <a:gd name="connsiteX4171" fmla="*/ 6373217 w 10023471"/>
                <a:gd name="connsiteY4171" fmla="*/ 3752806 h 5531023"/>
                <a:gd name="connsiteX4172" fmla="*/ 6362531 w 10023471"/>
                <a:gd name="connsiteY4172" fmla="*/ 3752287 h 5531023"/>
                <a:gd name="connsiteX4173" fmla="*/ 1307464 w 10023471"/>
                <a:gd name="connsiteY4173" fmla="*/ 3751579 h 5531023"/>
                <a:gd name="connsiteX4174" fmla="*/ 1301153 w 10023471"/>
                <a:gd name="connsiteY4174" fmla="*/ 3755317 h 5531023"/>
                <a:gd name="connsiteX4175" fmla="*/ 1306510 w 10023471"/>
                <a:gd name="connsiteY4175" fmla="*/ 3758209 h 5531023"/>
                <a:gd name="connsiteX4176" fmla="*/ 1313139 w 10023471"/>
                <a:gd name="connsiteY4176" fmla="*/ 3754500 h 5531023"/>
                <a:gd name="connsiteX4177" fmla="*/ 1307464 w 10023471"/>
                <a:gd name="connsiteY4177" fmla="*/ 3751579 h 5531023"/>
                <a:gd name="connsiteX4178" fmla="*/ 6662138 w 10023471"/>
                <a:gd name="connsiteY4178" fmla="*/ 3750966 h 5531023"/>
                <a:gd name="connsiteX4179" fmla="*/ 6660186 w 10023471"/>
                <a:gd name="connsiteY4179" fmla="*/ 3757420 h 5531023"/>
                <a:gd name="connsiteX4180" fmla="*/ 6663955 w 10023471"/>
                <a:gd name="connsiteY4180" fmla="*/ 3757975 h 5531023"/>
                <a:gd name="connsiteX4181" fmla="*/ 6665952 w 10023471"/>
                <a:gd name="connsiteY4181" fmla="*/ 3751521 h 5531023"/>
                <a:gd name="connsiteX4182" fmla="*/ 6662138 w 10023471"/>
                <a:gd name="connsiteY4182" fmla="*/ 3750966 h 5531023"/>
                <a:gd name="connsiteX4183" fmla="*/ 1568510 w 10023471"/>
                <a:gd name="connsiteY4183" fmla="*/ 3748776 h 5531023"/>
                <a:gd name="connsiteX4184" fmla="*/ 1554481 w 10023471"/>
                <a:gd name="connsiteY4184" fmla="*/ 3760807 h 5531023"/>
                <a:gd name="connsiteX4185" fmla="*/ 1561654 w 10023471"/>
                <a:gd name="connsiteY4185" fmla="*/ 3766444 h 5531023"/>
                <a:gd name="connsiteX4186" fmla="*/ 1575047 w 10023471"/>
                <a:gd name="connsiteY4186" fmla="*/ 3758091 h 5531023"/>
                <a:gd name="connsiteX4187" fmla="*/ 1568510 w 10023471"/>
                <a:gd name="connsiteY4187" fmla="*/ 3748776 h 5531023"/>
                <a:gd name="connsiteX4188" fmla="*/ 2604298 w 10023471"/>
                <a:gd name="connsiteY4188" fmla="*/ 3747257 h 5531023"/>
                <a:gd name="connsiteX4189" fmla="*/ 2599758 w 10023471"/>
                <a:gd name="connsiteY4189" fmla="*/ 3749447 h 5531023"/>
                <a:gd name="connsiteX4190" fmla="*/ 2607611 w 10023471"/>
                <a:gd name="connsiteY4190" fmla="*/ 3754791 h 5531023"/>
                <a:gd name="connsiteX4191" fmla="*/ 2611562 w 10023471"/>
                <a:gd name="connsiteY4191" fmla="*/ 3752806 h 5531023"/>
                <a:gd name="connsiteX4192" fmla="*/ 2604298 w 10023471"/>
                <a:gd name="connsiteY4192" fmla="*/ 3747257 h 5531023"/>
                <a:gd name="connsiteX4193" fmla="*/ 5222343 w 10023471"/>
                <a:gd name="connsiteY4193" fmla="*/ 3747111 h 5531023"/>
                <a:gd name="connsiteX4194" fmla="*/ 5197465 w 10023471"/>
                <a:gd name="connsiteY4194" fmla="*/ 3758967 h 5531023"/>
                <a:gd name="connsiteX4195" fmla="*/ 5202276 w 10023471"/>
                <a:gd name="connsiteY4195" fmla="*/ 3762851 h 5531023"/>
                <a:gd name="connsiteX4196" fmla="*/ 5216169 w 10023471"/>
                <a:gd name="connsiteY4196" fmla="*/ 3761975 h 5531023"/>
                <a:gd name="connsiteX4197" fmla="*/ 5217076 w 10023471"/>
                <a:gd name="connsiteY4197" fmla="*/ 3763611 h 5531023"/>
                <a:gd name="connsiteX4198" fmla="*/ 5235009 w 10023471"/>
                <a:gd name="connsiteY4198" fmla="*/ 3759055 h 5531023"/>
                <a:gd name="connsiteX4199" fmla="*/ 5233194 w 10023471"/>
                <a:gd name="connsiteY4199" fmla="*/ 3750820 h 5531023"/>
                <a:gd name="connsiteX4200" fmla="*/ 5222343 w 10023471"/>
                <a:gd name="connsiteY4200" fmla="*/ 3747111 h 5531023"/>
                <a:gd name="connsiteX4201" fmla="*/ 7515828 w 10023471"/>
                <a:gd name="connsiteY4201" fmla="*/ 3747052 h 5531023"/>
                <a:gd name="connsiteX4202" fmla="*/ 7506476 w 10023471"/>
                <a:gd name="connsiteY4202" fmla="*/ 3752017 h 5531023"/>
                <a:gd name="connsiteX4203" fmla="*/ 7518325 w 10023471"/>
                <a:gd name="connsiteY4203" fmla="*/ 3749506 h 5531023"/>
                <a:gd name="connsiteX4204" fmla="*/ 7515828 w 10023471"/>
                <a:gd name="connsiteY4204" fmla="*/ 3747052 h 5531023"/>
                <a:gd name="connsiteX4205" fmla="*/ 882526 w 10023471"/>
                <a:gd name="connsiteY4205" fmla="*/ 3745125 h 5531023"/>
                <a:gd name="connsiteX4206" fmla="*/ 859055 w 10023471"/>
                <a:gd name="connsiteY4206" fmla="*/ 3761099 h 5531023"/>
                <a:gd name="connsiteX4207" fmla="*/ 882435 w 10023471"/>
                <a:gd name="connsiteY4207" fmla="*/ 3767319 h 5531023"/>
                <a:gd name="connsiteX4208" fmla="*/ 900777 w 10023471"/>
                <a:gd name="connsiteY4208" fmla="*/ 3759639 h 5531023"/>
                <a:gd name="connsiteX4209" fmla="*/ 882526 w 10023471"/>
                <a:gd name="connsiteY4209" fmla="*/ 3745125 h 5531023"/>
                <a:gd name="connsiteX4210" fmla="*/ 9152238 w 10023471"/>
                <a:gd name="connsiteY4210" fmla="*/ 3745042 h 5531023"/>
                <a:gd name="connsiteX4211" fmla="*/ 9141533 w 10023471"/>
                <a:gd name="connsiteY4211" fmla="*/ 3747052 h 5531023"/>
                <a:gd name="connsiteX4212" fmla="*/ 9150433 w 10023471"/>
                <a:gd name="connsiteY4212" fmla="*/ 3756047 h 5531023"/>
                <a:gd name="connsiteX4213" fmla="*/ 9127279 w 10023471"/>
                <a:gd name="connsiteY4213" fmla="*/ 3761245 h 5531023"/>
                <a:gd name="connsiteX4214" fmla="*/ 9125600 w 10023471"/>
                <a:gd name="connsiteY4214" fmla="*/ 3816499 h 5531023"/>
                <a:gd name="connsiteX4215" fmla="*/ 9127506 w 10023471"/>
                <a:gd name="connsiteY4215" fmla="*/ 3856449 h 5531023"/>
                <a:gd name="connsiteX4216" fmla="*/ 9193518 w 10023471"/>
                <a:gd name="connsiteY4216" fmla="*/ 3808701 h 5531023"/>
                <a:gd name="connsiteX4217" fmla="*/ 9152238 w 10023471"/>
                <a:gd name="connsiteY4217" fmla="*/ 3745042 h 5531023"/>
                <a:gd name="connsiteX4218" fmla="*/ 6900667 w 10023471"/>
                <a:gd name="connsiteY4218" fmla="*/ 3744380 h 5531023"/>
                <a:gd name="connsiteX4219" fmla="*/ 6885958 w 10023471"/>
                <a:gd name="connsiteY4219" fmla="*/ 3746818 h 5531023"/>
                <a:gd name="connsiteX4220" fmla="*/ 6907205 w 10023471"/>
                <a:gd name="connsiteY4220" fmla="*/ 3754120 h 5531023"/>
                <a:gd name="connsiteX4221" fmla="*/ 6910064 w 10023471"/>
                <a:gd name="connsiteY4221" fmla="*/ 3749213 h 5531023"/>
                <a:gd name="connsiteX4222" fmla="*/ 6900667 w 10023471"/>
                <a:gd name="connsiteY4222" fmla="*/ 3744380 h 5531023"/>
                <a:gd name="connsiteX4223" fmla="*/ 7543018 w 10023471"/>
                <a:gd name="connsiteY4223" fmla="*/ 3743340 h 5531023"/>
                <a:gd name="connsiteX4224" fmla="*/ 7537029 w 10023471"/>
                <a:gd name="connsiteY4224" fmla="*/ 3749797 h 5531023"/>
                <a:gd name="connsiteX4225" fmla="*/ 7553057 w 10023471"/>
                <a:gd name="connsiteY4225" fmla="*/ 3746672 h 5531023"/>
                <a:gd name="connsiteX4226" fmla="*/ 7543018 w 10023471"/>
                <a:gd name="connsiteY4226" fmla="*/ 3743340 h 5531023"/>
                <a:gd name="connsiteX4227" fmla="*/ 9188840 w 10023471"/>
                <a:gd name="connsiteY4227" fmla="*/ 3743285 h 5531023"/>
                <a:gd name="connsiteX4228" fmla="*/ 9183619 w 10023471"/>
                <a:gd name="connsiteY4228" fmla="*/ 3747432 h 5531023"/>
                <a:gd name="connsiteX4229" fmla="*/ 9187206 w 10023471"/>
                <a:gd name="connsiteY4229" fmla="*/ 3758705 h 5531023"/>
                <a:gd name="connsiteX4230" fmla="*/ 9197148 w 10023471"/>
                <a:gd name="connsiteY4230" fmla="*/ 3762442 h 5531023"/>
                <a:gd name="connsiteX4231" fmla="*/ 9201824 w 10023471"/>
                <a:gd name="connsiteY4231" fmla="*/ 3758091 h 5531023"/>
                <a:gd name="connsiteX4232" fmla="*/ 9196967 w 10023471"/>
                <a:gd name="connsiteY4232" fmla="*/ 3744862 h 5531023"/>
                <a:gd name="connsiteX4233" fmla="*/ 9188840 w 10023471"/>
                <a:gd name="connsiteY4233" fmla="*/ 3743285 h 5531023"/>
                <a:gd name="connsiteX4234" fmla="*/ 8653764 w 10023471"/>
                <a:gd name="connsiteY4234" fmla="*/ 3743022 h 5531023"/>
                <a:gd name="connsiteX4235" fmla="*/ 8643640 w 10023471"/>
                <a:gd name="connsiteY4235" fmla="*/ 3748512 h 5531023"/>
                <a:gd name="connsiteX4236" fmla="*/ 8639553 w 10023471"/>
                <a:gd name="connsiteY4236" fmla="*/ 3755462 h 5531023"/>
                <a:gd name="connsiteX4237" fmla="*/ 8652130 w 10023471"/>
                <a:gd name="connsiteY4237" fmla="*/ 3753886 h 5531023"/>
                <a:gd name="connsiteX4238" fmla="*/ 8661209 w 10023471"/>
                <a:gd name="connsiteY4238" fmla="*/ 3748717 h 5531023"/>
                <a:gd name="connsiteX4239" fmla="*/ 8661073 w 10023471"/>
                <a:gd name="connsiteY4239" fmla="*/ 3745183 h 5531023"/>
                <a:gd name="connsiteX4240" fmla="*/ 8653764 w 10023471"/>
                <a:gd name="connsiteY4240" fmla="*/ 3743022 h 5531023"/>
                <a:gd name="connsiteX4241" fmla="*/ 2412985 w 10023471"/>
                <a:gd name="connsiteY4241" fmla="*/ 3740686 h 5531023"/>
                <a:gd name="connsiteX4242" fmla="*/ 2393327 w 10023471"/>
                <a:gd name="connsiteY4242" fmla="*/ 3749710 h 5531023"/>
                <a:gd name="connsiteX4243" fmla="*/ 2396368 w 10023471"/>
                <a:gd name="connsiteY4243" fmla="*/ 3753156 h 5531023"/>
                <a:gd name="connsiteX4244" fmla="*/ 2409398 w 10023471"/>
                <a:gd name="connsiteY4244" fmla="*/ 3748425 h 5531023"/>
                <a:gd name="connsiteX4245" fmla="*/ 2420474 w 10023471"/>
                <a:gd name="connsiteY4245" fmla="*/ 3749797 h 5531023"/>
                <a:gd name="connsiteX4246" fmla="*/ 2421473 w 10023471"/>
                <a:gd name="connsiteY4246" fmla="*/ 3745212 h 5531023"/>
                <a:gd name="connsiteX4247" fmla="*/ 2417252 w 10023471"/>
                <a:gd name="connsiteY4247" fmla="*/ 3745212 h 5531023"/>
                <a:gd name="connsiteX4248" fmla="*/ 2412985 w 10023471"/>
                <a:gd name="connsiteY4248" fmla="*/ 3740686 h 5531023"/>
                <a:gd name="connsiteX4249" fmla="*/ 4195727 w 10023471"/>
                <a:gd name="connsiteY4249" fmla="*/ 3738817 h 5531023"/>
                <a:gd name="connsiteX4250" fmla="*/ 4172482 w 10023471"/>
                <a:gd name="connsiteY4250" fmla="*/ 3768108 h 5531023"/>
                <a:gd name="connsiteX4251" fmla="*/ 4195727 w 10023471"/>
                <a:gd name="connsiteY4251" fmla="*/ 3738817 h 5531023"/>
                <a:gd name="connsiteX4252" fmla="*/ 8178704 w 10023471"/>
                <a:gd name="connsiteY4252" fmla="*/ 3737036 h 5531023"/>
                <a:gd name="connsiteX4253" fmla="*/ 8166220 w 10023471"/>
                <a:gd name="connsiteY4253" fmla="*/ 3743490 h 5531023"/>
                <a:gd name="connsiteX4254" fmla="*/ 8178704 w 10023471"/>
                <a:gd name="connsiteY4254" fmla="*/ 3737036 h 5531023"/>
                <a:gd name="connsiteX4255" fmla="*/ 4464720 w 10023471"/>
                <a:gd name="connsiteY4255" fmla="*/ 3735400 h 5531023"/>
                <a:gd name="connsiteX4256" fmla="*/ 4450736 w 10023471"/>
                <a:gd name="connsiteY4256" fmla="*/ 3741708 h 5531023"/>
                <a:gd name="connsiteX4257" fmla="*/ 4468351 w 10023471"/>
                <a:gd name="connsiteY4257" fmla="*/ 3756310 h 5531023"/>
                <a:gd name="connsiteX4258" fmla="*/ 4476795 w 10023471"/>
                <a:gd name="connsiteY4258" fmla="*/ 3741562 h 5531023"/>
                <a:gd name="connsiteX4259" fmla="*/ 4464720 w 10023471"/>
                <a:gd name="connsiteY4259" fmla="*/ 3735400 h 5531023"/>
                <a:gd name="connsiteX4260" fmla="*/ 7694839 w 10023471"/>
                <a:gd name="connsiteY4260" fmla="*/ 3735167 h 5531023"/>
                <a:gd name="connsiteX4261" fmla="*/ 7703737 w 10023471"/>
                <a:gd name="connsiteY4261" fmla="*/ 3744161 h 5531023"/>
                <a:gd name="connsiteX4262" fmla="*/ 7694839 w 10023471"/>
                <a:gd name="connsiteY4262" fmla="*/ 3735167 h 5531023"/>
                <a:gd name="connsiteX4263" fmla="*/ 793179 w 10023471"/>
                <a:gd name="connsiteY4263" fmla="*/ 3735137 h 5531023"/>
                <a:gd name="connsiteX4264" fmla="*/ 789458 w 10023471"/>
                <a:gd name="connsiteY4264" fmla="*/ 3736714 h 5531023"/>
                <a:gd name="connsiteX4265" fmla="*/ 795449 w 10023471"/>
                <a:gd name="connsiteY4265" fmla="*/ 3742000 h 5531023"/>
                <a:gd name="connsiteX4266" fmla="*/ 799536 w 10023471"/>
                <a:gd name="connsiteY4266" fmla="*/ 3740248 h 5531023"/>
                <a:gd name="connsiteX4267" fmla="*/ 793179 w 10023471"/>
                <a:gd name="connsiteY4267" fmla="*/ 3735137 h 5531023"/>
                <a:gd name="connsiteX4268" fmla="*/ 3126299 w 10023471"/>
                <a:gd name="connsiteY4268" fmla="*/ 3734582 h 5531023"/>
                <a:gd name="connsiteX4269" fmla="*/ 3122848 w 10023471"/>
                <a:gd name="connsiteY4269" fmla="*/ 3736101 h 5531023"/>
                <a:gd name="connsiteX4270" fmla="*/ 3102057 w 10023471"/>
                <a:gd name="connsiteY4270" fmla="*/ 3776665 h 5531023"/>
                <a:gd name="connsiteX4271" fmla="*/ 3103917 w 10023471"/>
                <a:gd name="connsiteY4271" fmla="*/ 3782068 h 5531023"/>
                <a:gd name="connsiteX4272" fmla="*/ 3110909 w 10023471"/>
                <a:gd name="connsiteY4272" fmla="*/ 3782126 h 5531023"/>
                <a:gd name="connsiteX4273" fmla="*/ 3147955 w 10023471"/>
                <a:gd name="connsiteY4273" fmla="*/ 3760807 h 5531023"/>
                <a:gd name="connsiteX4274" fmla="*/ 3149226 w 10023471"/>
                <a:gd name="connsiteY4274" fmla="*/ 3753886 h 5531023"/>
                <a:gd name="connsiteX4275" fmla="*/ 3134607 w 10023471"/>
                <a:gd name="connsiteY4275" fmla="*/ 3735954 h 5531023"/>
                <a:gd name="connsiteX4276" fmla="*/ 3126299 w 10023471"/>
                <a:gd name="connsiteY4276" fmla="*/ 3734582 h 5531023"/>
                <a:gd name="connsiteX4277" fmla="*/ 2022641 w 10023471"/>
                <a:gd name="connsiteY4277" fmla="*/ 3733853 h 5531023"/>
                <a:gd name="connsiteX4278" fmla="*/ 2021778 w 10023471"/>
                <a:gd name="connsiteY4278" fmla="*/ 3737211 h 5531023"/>
                <a:gd name="connsiteX4279" fmla="*/ 2034127 w 10023471"/>
                <a:gd name="connsiteY4279" fmla="*/ 3739079 h 5531023"/>
                <a:gd name="connsiteX4280" fmla="*/ 2035261 w 10023471"/>
                <a:gd name="connsiteY4280" fmla="*/ 3734261 h 5531023"/>
                <a:gd name="connsiteX4281" fmla="*/ 2022641 w 10023471"/>
                <a:gd name="connsiteY4281" fmla="*/ 3733853 h 5531023"/>
                <a:gd name="connsiteX4282" fmla="*/ 7644763 w 10023471"/>
                <a:gd name="connsiteY4282" fmla="*/ 3731458 h 5531023"/>
                <a:gd name="connsiteX4283" fmla="*/ 7638043 w 10023471"/>
                <a:gd name="connsiteY4283" fmla="*/ 3742409 h 5531023"/>
                <a:gd name="connsiteX4284" fmla="*/ 7649030 w 10023471"/>
                <a:gd name="connsiteY4284" fmla="*/ 3751082 h 5531023"/>
                <a:gd name="connsiteX4285" fmla="*/ 7657338 w 10023471"/>
                <a:gd name="connsiteY4285" fmla="*/ 3742993 h 5531023"/>
                <a:gd name="connsiteX4286" fmla="*/ 7644763 w 10023471"/>
                <a:gd name="connsiteY4286" fmla="*/ 3731458 h 5531023"/>
                <a:gd name="connsiteX4287" fmla="*/ 7759578 w 10023471"/>
                <a:gd name="connsiteY4287" fmla="*/ 3730990 h 5531023"/>
                <a:gd name="connsiteX4288" fmla="*/ 7759759 w 10023471"/>
                <a:gd name="connsiteY4288" fmla="*/ 3732071 h 5531023"/>
                <a:gd name="connsiteX4289" fmla="*/ 7761620 w 10023471"/>
                <a:gd name="connsiteY4289" fmla="*/ 3731399 h 5531023"/>
                <a:gd name="connsiteX4290" fmla="*/ 7874904 w 10023471"/>
                <a:gd name="connsiteY4290" fmla="*/ 3728749 h 5531023"/>
                <a:gd name="connsiteX4291" fmla="*/ 7857685 w 10023471"/>
                <a:gd name="connsiteY4291" fmla="*/ 3729677 h 5531023"/>
                <a:gd name="connsiteX4292" fmla="*/ 7858184 w 10023471"/>
                <a:gd name="connsiteY4292" fmla="*/ 3754236 h 5531023"/>
                <a:gd name="connsiteX4293" fmla="*/ 7872304 w 10023471"/>
                <a:gd name="connsiteY4293" fmla="*/ 3758266 h 5531023"/>
                <a:gd name="connsiteX4294" fmla="*/ 7886560 w 10023471"/>
                <a:gd name="connsiteY4294" fmla="*/ 3746497 h 5531023"/>
                <a:gd name="connsiteX4295" fmla="*/ 7890146 w 10023471"/>
                <a:gd name="connsiteY4295" fmla="*/ 3737591 h 5531023"/>
                <a:gd name="connsiteX4296" fmla="*/ 7874904 w 10023471"/>
                <a:gd name="connsiteY4296" fmla="*/ 3728749 h 5531023"/>
                <a:gd name="connsiteX4297" fmla="*/ 6148309 w 10023471"/>
                <a:gd name="connsiteY4297" fmla="*/ 3726610 h 5531023"/>
                <a:gd name="connsiteX4298" fmla="*/ 6140635 w 10023471"/>
                <a:gd name="connsiteY4298" fmla="*/ 3733502 h 5531023"/>
                <a:gd name="connsiteX4299" fmla="*/ 6147718 w 10023471"/>
                <a:gd name="connsiteY4299" fmla="*/ 3740014 h 5531023"/>
                <a:gd name="connsiteX4300" fmla="*/ 6155527 w 10023471"/>
                <a:gd name="connsiteY4300" fmla="*/ 3734670 h 5531023"/>
                <a:gd name="connsiteX4301" fmla="*/ 6148309 w 10023471"/>
                <a:gd name="connsiteY4301" fmla="*/ 3726610 h 5531023"/>
                <a:gd name="connsiteX4302" fmla="*/ 747100 w 10023471"/>
                <a:gd name="connsiteY4302" fmla="*/ 3725033 h 5531023"/>
                <a:gd name="connsiteX4303" fmla="*/ 745693 w 10023471"/>
                <a:gd name="connsiteY4303" fmla="*/ 3736101 h 5531023"/>
                <a:gd name="connsiteX4304" fmla="*/ 777155 w 10023471"/>
                <a:gd name="connsiteY4304" fmla="*/ 3732334 h 5531023"/>
                <a:gd name="connsiteX4305" fmla="*/ 747100 w 10023471"/>
                <a:gd name="connsiteY4305" fmla="*/ 3725033 h 5531023"/>
                <a:gd name="connsiteX4306" fmla="*/ 1555799 w 10023471"/>
                <a:gd name="connsiteY4306" fmla="*/ 3724916 h 5531023"/>
                <a:gd name="connsiteX4307" fmla="*/ 1527878 w 10023471"/>
                <a:gd name="connsiteY4307" fmla="*/ 3726698 h 5531023"/>
                <a:gd name="connsiteX4308" fmla="*/ 1528649 w 10023471"/>
                <a:gd name="connsiteY4308" fmla="*/ 3731428 h 5531023"/>
                <a:gd name="connsiteX4309" fmla="*/ 1555799 w 10023471"/>
                <a:gd name="connsiteY4309" fmla="*/ 3724916 h 5531023"/>
                <a:gd name="connsiteX4310" fmla="*/ 7822502 w 10023471"/>
                <a:gd name="connsiteY4310" fmla="*/ 3724653 h 5531023"/>
                <a:gd name="connsiteX4311" fmla="*/ 7793537 w 10023471"/>
                <a:gd name="connsiteY4311" fmla="*/ 3735313 h 5531023"/>
                <a:gd name="connsiteX4312" fmla="*/ 7813149 w 10023471"/>
                <a:gd name="connsiteY4312" fmla="*/ 3742496 h 5531023"/>
                <a:gd name="connsiteX4313" fmla="*/ 7831173 w 10023471"/>
                <a:gd name="connsiteY4313" fmla="*/ 3732713 h 5531023"/>
                <a:gd name="connsiteX4314" fmla="*/ 7822502 w 10023471"/>
                <a:gd name="connsiteY4314" fmla="*/ 3724653 h 5531023"/>
                <a:gd name="connsiteX4315" fmla="*/ 7469748 w 10023471"/>
                <a:gd name="connsiteY4315" fmla="*/ 3722170 h 5531023"/>
                <a:gd name="connsiteX4316" fmla="*/ 7462167 w 10023471"/>
                <a:gd name="connsiteY4316" fmla="*/ 3722521 h 5531023"/>
                <a:gd name="connsiteX4317" fmla="*/ 7462529 w 10023471"/>
                <a:gd name="connsiteY4317" fmla="*/ 3724770 h 5531023"/>
                <a:gd name="connsiteX4318" fmla="*/ 7469976 w 10023471"/>
                <a:gd name="connsiteY4318" fmla="*/ 3723924 h 5531023"/>
                <a:gd name="connsiteX4319" fmla="*/ 7469748 w 10023471"/>
                <a:gd name="connsiteY4319" fmla="*/ 3722170 h 5531023"/>
                <a:gd name="connsiteX4320" fmla="*/ 6482947 w 10023471"/>
                <a:gd name="connsiteY4320" fmla="*/ 3721733 h 5531023"/>
                <a:gd name="connsiteX4321" fmla="*/ 6482947 w 10023471"/>
                <a:gd name="connsiteY4321" fmla="*/ 3723660 h 5531023"/>
                <a:gd name="connsiteX4322" fmla="*/ 6489848 w 10023471"/>
                <a:gd name="connsiteY4322" fmla="*/ 3723368 h 5531023"/>
                <a:gd name="connsiteX4323" fmla="*/ 6489848 w 10023471"/>
                <a:gd name="connsiteY4323" fmla="*/ 3722025 h 5531023"/>
                <a:gd name="connsiteX4324" fmla="*/ 6482947 w 10023471"/>
                <a:gd name="connsiteY4324" fmla="*/ 3721733 h 5531023"/>
                <a:gd name="connsiteX4325" fmla="*/ 2581052 w 10023471"/>
                <a:gd name="connsiteY4325" fmla="*/ 3721499 h 5531023"/>
                <a:gd name="connsiteX4326" fmla="*/ 2592857 w 10023471"/>
                <a:gd name="connsiteY4326" fmla="*/ 3738058 h 5531023"/>
                <a:gd name="connsiteX4327" fmla="*/ 2602345 w 10023471"/>
                <a:gd name="connsiteY4327" fmla="*/ 3722142 h 5531023"/>
                <a:gd name="connsiteX4328" fmla="*/ 2581052 w 10023471"/>
                <a:gd name="connsiteY4328" fmla="*/ 3721499 h 5531023"/>
                <a:gd name="connsiteX4329" fmla="*/ 6226486 w 10023471"/>
                <a:gd name="connsiteY4329" fmla="*/ 3720331 h 5531023"/>
                <a:gd name="connsiteX4330" fmla="*/ 6213866 w 10023471"/>
                <a:gd name="connsiteY4330" fmla="*/ 3738174 h 5531023"/>
                <a:gd name="connsiteX4331" fmla="*/ 6220766 w 10023471"/>
                <a:gd name="connsiteY4331" fmla="*/ 3743548 h 5531023"/>
                <a:gd name="connsiteX4332" fmla="*/ 6226849 w 10023471"/>
                <a:gd name="connsiteY4332" fmla="*/ 3743986 h 5531023"/>
                <a:gd name="connsiteX4333" fmla="*/ 6234068 w 10023471"/>
                <a:gd name="connsiteY4333" fmla="*/ 3720419 h 5531023"/>
                <a:gd name="connsiteX4334" fmla="*/ 6226486 w 10023471"/>
                <a:gd name="connsiteY4334" fmla="*/ 3720331 h 5531023"/>
                <a:gd name="connsiteX4335" fmla="*/ 6765876 w 10023471"/>
                <a:gd name="connsiteY4335" fmla="*/ 3720039 h 5531023"/>
                <a:gd name="connsiteX4336" fmla="*/ 6742222 w 10023471"/>
                <a:gd name="connsiteY4336" fmla="*/ 3734349 h 5531023"/>
                <a:gd name="connsiteX4337" fmla="*/ 6765876 w 10023471"/>
                <a:gd name="connsiteY4337" fmla="*/ 3720039 h 5531023"/>
                <a:gd name="connsiteX4338" fmla="*/ 5781935 w 10023471"/>
                <a:gd name="connsiteY4338" fmla="*/ 3719075 h 5531023"/>
                <a:gd name="connsiteX4339" fmla="*/ 5766863 w 10023471"/>
                <a:gd name="connsiteY4339" fmla="*/ 3729122 h 5531023"/>
                <a:gd name="connsiteX4340" fmla="*/ 5775761 w 10023471"/>
                <a:gd name="connsiteY4340" fmla="*/ 3735692 h 5531023"/>
                <a:gd name="connsiteX4341" fmla="*/ 5786067 w 10023471"/>
                <a:gd name="connsiteY4341" fmla="*/ 3729150 h 5531023"/>
                <a:gd name="connsiteX4342" fmla="*/ 5781935 w 10023471"/>
                <a:gd name="connsiteY4342" fmla="*/ 3719075 h 5531023"/>
                <a:gd name="connsiteX4343" fmla="*/ 5409116 w 10023471"/>
                <a:gd name="connsiteY4343" fmla="*/ 3717178 h 5531023"/>
                <a:gd name="connsiteX4344" fmla="*/ 5407165 w 10023471"/>
                <a:gd name="connsiteY4344" fmla="*/ 3720477 h 5531023"/>
                <a:gd name="connsiteX4345" fmla="*/ 5425187 w 10023471"/>
                <a:gd name="connsiteY4345" fmla="*/ 3724683 h 5531023"/>
                <a:gd name="connsiteX4346" fmla="*/ 5427457 w 10023471"/>
                <a:gd name="connsiteY4346" fmla="*/ 3720886 h 5531023"/>
                <a:gd name="connsiteX4347" fmla="*/ 5409116 w 10023471"/>
                <a:gd name="connsiteY4347" fmla="*/ 3717178 h 5531023"/>
                <a:gd name="connsiteX4348" fmla="*/ 4296287 w 10023471"/>
                <a:gd name="connsiteY4348" fmla="*/ 3716798 h 5531023"/>
                <a:gd name="connsiteX4349" fmla="*/ 4269411 w 10023471"/>
                <a:gd name="connsiteY4349" fmla="*/ 3724361 h 5531023"/>
                <a:gd name="connsiteX4350" fmla="*/ 4266778 w 10023471"/>
                <a:gd name="connsiteY4350" fmla="*/ 3724361 h 5531023"/>
                <a:gd name="connsiteX4351" fmla="*/ 4274767 w 10023471"/>
                <a:gd name="connsiteY4351" fmla="*/ 3731867 h 5531023"/>
                <a:gd name="connsiteX4352" fmla="*/ 4277491 w 10023471"/>
                <a:gd name="connsiteY4352" fmla="*/ 3724361 h 5531023"/>
                <a:gd name="connsiteX4353" fmla="*/ 4282849 w 10023471"/>
                <a:gd name="connsiteY4353" fmla="*/ 3739401 h 5531023"/>
                <a:gd name="connsiteX4354" fmla="*/ 4282849 w 10023471"/>
                <a:gd name="connsiteY4354" fmla="*/ 3754441 h 5531023"/>
                <a:gd name="connsiteX4355" fmla="*/ 4282849 w 10023471"/>
                <a:gd name="connsiteY4355" fmla="*/ 3761975 h 5531023"/>
                <a:gd name="connsiteX4356" fmla="*/ 4274767 w 10023471"/>
                <a:gd name="connsiteY4356" fmla="*/ 3766998 h 5531023"/>
                <a:gd name="connsiteX4357" fmla="*/ 4272134 w 10023471"/>
                <a:gd name="connsiteY4357" fmla="*/ 3766998 h 5531023"/>
                <a:gd name="connsiteX4358" fmla="*/ 4285527 w 10023471"/>
                <a:gd name="connsiteY4358" fmla="*/ 3777015 h 5531023"/>
                <a:gd name="connsiteX4359" fmla="*/ 4282894 w 10023471"/>
                <a:gd name="connsiteY4359" fmla="*/ 3817199 h 5531023"/>
                <a:gd name="connsiteX4360" fmla="*/ 4296287 w 10023471"/>
                <a:gd name="connsiteY4360" fmla="*/ 3817199 h 5531023"/>
                <a:gd name="connsiteX4361" fmla="*/ 4296287 w 10023471"/>
                <a:gd name="connsiteY4361" fmla="*/ 3716798 h 5531023"/>
                <a:gd name="connsiteX4362" fmla="*/ 1561518 w 10023471"/>
                <a:gd name="connsiteY4362" fmla="*/ 3716125 h 5531023"/>
                <a:gd name="connsiteX4363" fmla="*/ 1559567 w 10023471"/>
                <a:gd name="connsiteY4363" fmla="*/ 3718841 h 5531023"/>
                <a:gd name="connsiteX4364" fmla="*/ 1561928 w 10023471"/>
                <a:gd name="connsiteY4364" fmla="*/ 3719748 h 5531023"/>
                <a:gd name="connsiteX4365" fmla="*/ 1564107 w 10023471"/>
                <a:gd name="connsiteY4365" fmla="*/ 3718696 h 5531023"/>
                <a:gd name="connsiteX4366" fmla="*/ 1561518 w 10023471"/>
                <a:gd name="connsiteY4366" fmla="*/ 3716125 h 5531023"/>
                <a:gd name="connsiteX4367" fmla="*/ 8950493 w 10023471"/>
                <a:gd name="connsiteY4367" fmla="*/ 3712110 h 5531023"/>
                <a:gd name="connsiteX4368" fmla="*/ 8961027 w 10023471"/>
                <a:gd name="connsiteY4368" fmla="*/ 3717703 h 5531023"/>
                <a:gd name="connsiteX4369" fmla="*/ 8950493 w 10023471"/>
                <a:gd name="connsiteY4369" fmla="*/ 3712110 h 5531023"/>
                <a:gd name="connsiteX4370" fmla="*/ 8770441 w 10023471"/>
                <a:gd name="connsiteY4370" fmla="*/ 3711804 h 5531023"/>
                <a:gd name="connsiteX4371" fmla="*/ 8762359 w 10023471"/>
                <a:gd name="connsiteY4371" fmla="*/ 3717294 h 5531023"/>
                <a:gd name="connsiteX4372" fmla="*/ 8757955 w 10023471"/>
                <a:gd name="connsiteY4372" fmla="*/ 3734291 h 5531023"/>
                <a:gd name="connsiteX4373" fmla="*/ 8765037 w 10023471"/>
                <a:gd name="connsiteY4373" fmla="*/ 3740043 h 5531023"/>
                <a:gd name="connsiteX4374" fmla="*/ 8774753 w 10023471"/>
                <a:gd name="connsiteY4374" fmla="*/ 3735576 h 5531023"/>
                <a:gd name="connsiteX4375" fmla="*/ 8779337 w 10023471"/>
                <a:gd name="connsiteY4375" fmla="*/ 3725997 h 5531023"/>
                <a:gd name="connsiteX4376" fmla="*/ 8777340 w 10023471"/>
                <a:gd name="connsiteY4376" fmla="*/ 3718813 h 5531023"/>
                <a:gd name="connsiteX4377" fmla="*/ 8770441 w 10023471"/>
                <a:gd name="connsiteY4377" fmla="*/ 3711804 h 5531023"/>
                <a:gd name="connsiteX4378" fmla="*/ 6947292 w 10023471"/>
                <a:gd name="connsiteY4378" fmla="*/ 3710197 h 5531023"/>
                <a:gd name="connsiteX4379" fmla="*/ 6946248 w 10023471"/>
                <a:gd name="connsiteY4379" fmla="*/ 3712009 h 5531023"/>
                <a:gd name="connsiteX4380" fmla="*/ 6948246 w 10023471"/>
                <a:gd name="connsiteY4380" fmla="*/ 3712009 h 5531023"/>
                <a:gd name="connsiteX4381" fmla="*/ 9161011 w 10023471"/>
                <a:gd name="connsiteY4381" fmla="*/ 3709672 h 5531023"/>
                <a:gd name="connsiteX4382" fmla="*/ 9168319 w 10023471"/>
                <a:gd name="connsiteY4382" fmla="*/ 3726405 h 5531023"/>
                <a:gd name="connsiteX4383" fmla="*/ 9161011 w 10023471"/>
                <a:gd name="connsiteY4383" fmla="*/ 3709672 h 5531023"/>
                <a:gd name="connsiteX4384" fmla="*/ 4321755 w 10023471"/>
                <a:gd name="connsiteY4384" fmla="*/ 3709321 h 5531023"/>
                <a:gd name="connsiteX4385" fmla="*/ 4324117 w 10023471"/>
                <a:gd name="connsiteY4385" fmla="*/ 3714345 h 5531023"/>
                <a:gd name="connsiteX4386" fmla="*/ 4317760 w 10023471"/>
                <a:gd name="connsiteY4386" fmla="*/ 3714256 h 5531023"/>
                <a:gd name="connsiteX4387" fmla="*/ 4317760 w 10023471"/>
                <a:gd name="connsiteY4387" fmla="*/ 3726785 h 5531023"/>
                <a:gd name="connsiteX4388" fmla="*/ 4336420 w 10023471"/>
                <a:gd name="connsiteY4388" fmla="*/ 3721820 h 5531023"/>
                <a:gd name="connsiteX4389" fmla="*/ 4331472 w 10023471"/>
                <a:gd name="connsiteY4389" fmla="*/ 3719980 h 5531023"/>
                <a:gd name="connsiteX4390" fmla="*/ 4321755 w 10023471"/>
                <a:gd name="connsiteY4390" fmla="*/ 3709321 h 5531023"/>
                <a:gd name="connsiteX4391" fmla="*/ 7776104 w 10023471"/>
                <a:gd name="connsiteY4391" fmla="*/ 3709262 h 5531023"/>
                <a:gd name="connsiteX4392" fmla="*/ 7775785 w 10023471"/>
                <a:gd name="connsiteY4392" fmla="*/ 3714286 h 5531023"/>
                <a:gd name="connsiteX4393" fmla="*/ 7781051 w 10023471"/>
                <a:gd name="connsiteY4393" fmla="*/ 3714170 h 5531023"/>
                <a:gd name="connsiteX4394" fmla="*/ 7780824 w 10023471"/>
                <a:gd name="connsiteY4394" fmla="*/ 3709526 h 5531023"/>
                <a:gd name="connsiteX4395" fmla="*/ 7776104 w 10023471"/>
                <a:gd name="connsiteY4395" fmla="*/ 3709262 h 5531023"/>
                <a:gd name="connsiteX4396" fmla="*/ 4001508 w 10023471"/>
                <a:gd name="connsiteY4396" fmla="*/ 3709262 h 5531023"/>
                <a:gd name="connsiteX4397" fmla="*/ 4009545 w 10023471"/>
                <a:gd name="connsiteY4397" fmla="*/ 3731838 h 5531023"/>
                <a:gd name="connsiteX4398" fmla="*/ 4068473 w 10023471"/>
                <a:gd name="connsiteY4398" fmla="*/ 3761975 h 5531023"/>
                <a:gd name="connsiteX4399" fmla="*/ 4001508 w 10023471"/>
                <a:gd name="connsiteY4399" fmla="*/ 3709262 h 5531023"/>
                <a:gd name="connsiteX4400" fmla="*/ 5991136 w 10023471"/>
                <a:gd name="connsiteY4400" fmla="*/ 3708562 h 5531023"/>
                <a:gd name="connsiteX4401" fmla="*/ 5988503 w 10023471"/>
                <a:gd name="connsiteY4401" fmla="*/ 3713965 h 5531023"/>
                <a:gd name="connsiteX4402" fmla="*/ 5995858 w 10023471"/>
                <a:gd name="connsiteY4402" fmla="*/ 3714315 h 5531023"/>
                <a:gd name="connsiteX4403" fmla="*/ 5995085 w 10023471"/>
                <a:gd name="connsiteY4403" fmla="*/ 3708679 h 5531023"/>
                <a:gd name="connsiteX4404" fmla="*/ 5991136 w 10023471"/>
                <a:gd name="connsiteY4404" fmla="*/ 3708562 h 5531023"/>
                <a:gd name="connsiteX4405" fmla="*/ 3459439 w 10023471"/>
                <a:gd name="connsiteY4405" fmla="*/ 3708416 h 5531023"/>
                <a:gd name="connsiteX4406" fmla="*/ 3458349 w 10023471"/>
                <a:gd name="connsiteY4406" fmla="*/ 3714081 h 5531023"/>
                <a:gd name="connsiteX4407" fmla="*/ 3461664 w 10023471"/>
                <a:gd name="connsiteY4407" fmla="*/ 3714345 h 5531023"/>
                <a:gd name="connsiteX4408" fmla="*/ 3464706 w 10023471"/>
                <a:gd name="connsiteY4408" fmla="*/ 3709994 h 5531023"/>
                <a:gd name="connsiteX4409" fmla="*/ 3459439 w 10023471"/>
                <a:gd name="connsiteY4409" fmla="*/ 3708416 h 5531023"/>
                <a:gd name="connsiteX4410" fmla="*/ 3407503 w 10023471"/>
                <a:gd name="connsiteY4410" fmla="*/ 3708066 h 5531023"/>
                <a:gd name="connsiteX4411" fmla="*/ 3405142 w 10023471"/>
                <a:gd name="connsiteY4411" fmla="*/ 3708475 h 5531023"/>
                <a:gd name="connsiteX4412" fmla="*/ 3407412 w 10023471"/>
                <a:gd name="connsiteY4412" fmla="*/ 3711045 h 5531023"/>
                <a:gd name="connsiteX4413" fmla="*/ 3408865 w 10023471"/>
                <a:gd name="connsiteY4413" fmla="*/ 3709701 h 5531023"/>
                <a:gd name="connsiteX4414" fmla="*/ 3407503 w 10023471"/>
                <a:gd name="connsiteY4414" fmla="*/ 3708066 h 5531023"/>
                <a:gd name="connsiteX4415" fmla="*/ 8255021 w 10023471"/>
                <a:gd name="connsiteY4415" fmla="*/ 3706839 h 5531023"/>
                <a:gd name="connsiteX4416" fmla="*/ 8240221 w 10023471"/>
                <a:gd name="connsiteY4416" fmla="*/ 3717060 h 5531023"/>
                <a:gd name="connsiteX4417" fmla="*/ 8243581 w 10023471"/>
                <a:gd name="connsiteY4417" fmla="*/ 3721616 h 5531023"/>
                <a:gd name="connsiteX4418" fmla="*/ 8247802 w 10023471"/>
                <a:gd name="connsiteY4418" fmla="*/ 3721208 h 5531023"/>
                <a:gd name="connsiteX4419" fmla="*/ 8259879 w 10023471"/>
                <a:gd name="connsiteY4419" fmla="*/ 3709935 h 5531023"/>
                <a:gd name="connsiteX4420" fmla="*/ 8255021 w 10023471"/>
                <a:gd name="connsiteY4420" fmla="*/ 3706839 h 5531023"/>
                <a:gd name="connsiteX4421" fmla="*/ 8495410 w 10023471"/>
                <a:gd name="connsiteY4421" fmla="*/ 3705875 h 5531023"/>
                <a:gd name="connsiteX4422" fmla="*/ 8483379 w 10023471"/>
                <a:gd name="connsiteY4422" fmla="*/ 3721529 h 5531023"/>
                <a:gd name="connsiteX4423" fmla="*/ 8492277 w 10023471"/>
                <a:gd name="connsiteY4423" fmla="*/ 3725850 h 5531023"/>
                <a:gd name="connsiteX4424" fmla="*/ 8514705 w 10023471"/>
                <a:gd name="connsiteY4424" fmla="*/ 3716243 h 5531023"/>
                <a:gd name="connsiteX4425" fmla="*/ 8495410 w 10023471"/>
                <a:gd name="connsiteY4425" fmla="*/ 3705875 h 5531023"/>
                <a:gd name="connsiteX4426" fmla="*/ 5888124 w 10023471"/>
                <a:gd name="connsiteY4426" fmla="*/ 3705175 h 5531023"/>
                <a:gd name="connsiteX4427" fmla="*/ 5883494 w 10023471"/>
                <a:gd name="connsiteY4427" fmla="*/ 3709380 h 5531023"/>
                <a:gd name="connsiteX4428" fmla="*/ 5888216 w 10023471"/>
                <a:gd name="connsiteY4428" fmla="*/ 3712651 h 5531023"/>
                <a:gd name="connsiteX4429" fmla="*/ 5892619 w 10023471"/>
                <a:gd name="connsiteY4429" fmla="*/ 3709409 h 5531023"/>
                <a:gd name="connsiteX4430" fmla="*/ 5888124 w 10023471"/>
                <a:gd name="connsiteY4430" fmla="*/ 3705175 h 5531023"/>
                <a:gd name="connsiteX4431" fmla="*/ 1766224 w 10023471"/>
                <a:gd name="connsiteY4431" fmla="*/ 3705029 h 5531023"/>
                <a:gd name="connsiteX4432" fmla="*/ 1766951 w 10023471"/>
                <a:gd name="connsiteY4432" fmla="*/ 3706517 h 5531023"/>
                <a:gd name="connsiteX4433" fmla="*/ 1768812 w 10023471"/>
                <a:gd name="connsiteY4433" fmla="*/ 3705992 h 5531023"/>
                <a:gd name="connsiteX4434" fmla="*/ 1766224 w 10023471"/>
                <a:gd name="connsiteY4434" fmla="*/ 3705029 h 5531023"/>
                <a:gd name="connsiteX4435" fmla="*/ 4874267 w 10023471"/>
                <a:gd name="connsiteY4435" fmla="*/ 3704795 h 5531023"/>
                <a:gd name="connsiteX4436" fmla="*/ 4865096 w 10023471"/>
                <a:gd name="connsiteY4436" fmla="*/ 3708416 h 5531023"/>
                <a:gd name="connsiteX4437" fmla="*/ 4868546 w 10023471"/>
                <a:gd name="connsiteY4437" fmla="*/ 3714461 h 5531023"/>
                <a:gd name="connsiteX4438" fmla="*/ 4876581 w 10023471"/>
                <a:gd name="connsiteY4438" fmla="*/ 3709819 h 5531023"/>
                <a:gd name="connsiteX4439" fmla="*/ 4874267 w 10023471"/>
                <a:gd name="connsiteY4439" fmla="*/ 3704795 h 5531023"/>
                <a:gd name="connsiteX4440" fmla="*/ 5089187 w 10023471"/>
                <a:gd name="connsiteY4440" fmla="*/ 3703510 h 5531023"/>
                <a:gd name="connsiteX4441" fmla="*/ 5076021 w 10023471"/>
                <a:gd name="connsiteY4441" fmla="*/ 3714315 h 5531023"/>
                <a:gd name="connsiteX4442" fmla="*/ 5089051 w 10023471"/>
                <a:gd name="connsiteY4442" fmla="*/ 3725734 h 5531023"/>
                <a:gd name="connsiteX4443" fmla="*/ 5098584 w 10023471"/>
                <a:gd name="connsiteY4443" fmla="*/ 3718258 h 5531023"/>
                <a:gd name="connsiteX4444" fmla="*/ 5089187 w 10023471"/>
                <a:gd name="connsiteY4444" fmla="*/ 3703510 h 5531023"/>
                <a:gd name="connsiteX4445" fmla="*/ 2024275 w 10023471"/>
                <a:gd name="connsiteY4445" fmla="*/ 3703276 h 5531023"/>
                <a:gd name="connsiteX4446" fmla="*/ 2002302 w 10023471"/>
                <a:gd name="connsiteY4446" fmla="*/ 3715980 h 5531023"/>
                <a:gd name="connsiteX4447" fmla="*/ 2014423 w 10023471"/>
                <a:gd name="connsiteY4447" fmla="*/ 3723631 h 5531023"/>
                <a:gd name="connsiteX4448" fmla="*/ 2034899 w 10023471"/>
                <a:gd name="connsiteY4448" fmla="*/ 3710840 h 5531023"/>
                <a:gd name="connsiteX4449" fmla="*/ 2024275 w 10023471"/>
                <a:gd name="connsiteY4449" fmla="*/ 3703276 h 5531023"/>
                <a:gd name="connsiteX4450" fmla="*/ 3774421 w 10023471"/>
                <a:gd name="connsiteY4450" fmla="*/ 3702517 h 5531023"/>
                <a:gd name="connsiteX4451" fmla="*/ 3765841 w 10023471"/>
                <a:gd name="connsiteY4451" fmla="*/ 3704065 h 5531023"/>
                <a:gd name="connsiteX4452" fmla="*/ 3766839 w 10023471"/>
                <a:gd name="connsiteY4452" fmla="*/ 3706342 h 5531023"/>
                <a:gd name="connsiteX4453" fmla="*/ 3775600 w 10023471"/>
                <a:gd name="connsiteY4453" fmla="*/ 3705321 h 5531023"/>
                <a:gd name="connsiteX4454" fmla="*/ 3774421 w 10023471"/>
                <a:gd name="connsiteY4454" fmla="*/ 3702517 h 5531023"/>
                <a:gd name="connsiteX4455" fmla="*/ 1678286 w 10023471"/>
                <a:gd name="connsiteY4455" fmla="*/ 3702021 h 5531023"/>
                <a:gd name="connsiteX4456" fmla="*/ 1668616 w 10023471"/>
                <a:gd name="connsiteY4456" fmla="*/ 3705408 h 5531023"/>
                <a:gd name="connsiteX4457" fmla="*/ 1671250 w 10023471"/>
                <a:gd name="connsiteY4457" fmla="*/ 3708270 h 5531023"/>
                <a:gd name="connsiteX4458" fmla="*/ 1681147 w 10023471"/>
                <a:gd name="connsiteY4458" fmla="*/ 3705175 h 5531023"/>
                <a:gd name="connsiteX4459" fmla="*/ 1678286 w 10023471"/>
                <a:gd name="connsiteY4459" fmla="*/ 3702021 h 5531023"/>
                <a:gd name="connsiteX4460" fmla="*/ 2504374 w 10023471"/>
                <a:gd name="connsiteY4460" fmla="*/ 3700268 h 5531023"/>
                <a:gd name="connsiteX4461" fmla="*/ 2491933 w 10023471"/>
                <a:gd name="connsiteY4461" fmla="*/ 3701116 h 5531023"/>
                <a:gd name="connsiteX4462" fmla="*/ 2504418 w 10023471"/>
                <a:gd name="connsiteY4462" fmla="*/ 3701116 h 5531023"/>
                <a:gd name="connsiteX4463" fmla="*/ 2504374 w 10023471"/>
                <a:gd name="connsiteY4463" fmla="*/ 3700268 h 5531023"/>
                <a:gd name="connsiteX4464" fmla="*/ 5460423 w 10023471"/>
                <a:gd name="connsiteY4464" fmla="*/ 3698545 h 5531023"/>
                <a:gd name="connsiteX4465" fmla="*/ 5453879 w 10023471"/>
                <a:gd name="connsiteY4465" fmla="*/ 3709672 h 5531023"/>
                <a:gd name="connsiteX4466" fmla="*/ 5480621 w 10023471"/>
                <a:gd name="connsiteY4466" fmla="*/ 3700210 h 5531023"/>
                <a:gd name="connsiteX4467" fmla="*/ 5460423 w 10023471"/>
                <a:gd name="connsiteY4467" fmla="*/ 3698545 h 5531023"/>
                <a:gd name="connsiteX4468" fmla="*/ 2564936 w 10023471"/>
                <a:gd name="connsiteY4468" fmla="*/ 3698457 h 5531023"/>
                <a:gd name="connsiteX4469" fmla="*/ 2564254 w 10023471"/>
                <a:gd name="connsiteY4469" fmla="*/ 3700006 h 5531023"/>
                <a:gd name="connsiteX4470" fmla="*/ 2566116 w 10023471"/>
                <a:gd name="connsiteY4470" fmla="*/ 3700502 h 5531023"/>
                <a:gd name="connsiteX4471" fmla="*/ 2566707 w 10023471"/>
                <a:gd name="connsiteY4471" fmla="*/ 3698983 h 5531023"/>
                <a:gd name="connsiteX4472" fmla="*/ 2564936 w 10023471"/>
                <a:gd name="connsiteY4472" fmla="*/ 3698457 h 5531023"/>
                <a:gd name="connsiteX4473" fmla="*/ 2216223 w 10023471"/>
                <a:gd name="connsiteY4473" fmla="*/ 3695946 h 5531023"/>
                <a:gd name="connsiteX4474" fmla="*/ 2207098 w 10023471"/>
                <a:gd name="connsiteY4474" fmla="*/ 3709321 h 5531023"/>
                <a:gd name="connsiteX4475" fmla="*/ 2215180 w 10023471"/>
                <a:gd name="connsiteY4475" fmla="*/ 3711366 h 5531023"/>
                <a:gd name="connsiteX4476" fmla="*/ 2220763 w 10023471"/>
                <a:gd name="connsiteY4476" fmla="*/ 3697115 h 5531023"/>
                <a:gd name="connsiteX4477" fmla="*/ 6465242 w 10023471"/>
                <a:gd name="connsiteY4477" fmla="*/ 3695625 h 5531023"/>
                <a:gd name="connsiteX4478" fmla="*/ 6464696 w 10023471"/>
                <a:gd name="connsiteY4478" fmla="*/ 3697815 h 5531023"/>
                <a:gd name="connsiteX4479" fmla="*/ 6472370 w 10023471"/>
                <a:gd name="connsiteY4479" fmla="*/ 3699012 h 5531023"/>
                <a:gd name="connsiteX4480" fmla="*/ 6473050 w 10023471"/>
                <a:gd name="connsiteY4480" fmla="*/ 3695625 h 5531023"/>
                <a:gd name="connsiteX4481" fmla="*/ 5407662 w 10023471"/>
                <a:gd name="connsiteY4481" fmla="*/ 3695041 h 5531023"/>
                <a:gd name="connsiteX4482" fmla="*/ 5399673 w 10023471"/>
                <a:gd name="connsiteY4482" fmla="*/ 3696385 h 5531023"/>
                <a:gd name="connsiteX4483" fmla="*/ 5405484 w 10023471"/>
                <a:gd name="connsiteY4483" fmla="*/ 3702576 h 5531023"/>
                <a:gd name="connsiteX4484" fmla="*/ 5410070 w 10023471"/>
                <a:gd name="connsiteY4484" fmla="*/ 3701437 h 5531023"/>
                <a:gd name="connsiteX4485" fmla="*/ 6068224 w 10023471"/>
                <a:gd name="connsiteY4485" fmla="*/ 3693347 h 5531023"/>
                <a:gd name="connsiteX4486" fmla="*/ 6061277 w 10023471"/>
                <a:gd name="connsiteY4486" fmla="*/ 3696151 h 5531023"/>
                <a:gd name="connsiteX4487" fmla="*/ 6068905 w 10023471"/>
                <a:gd name="connsiteY4487" fmla="*/ 3697815 h 5531023"/>
                <a:gd name="connsiteX4488" fmla="*/ 6068224 w 10023471"/>
                <a:gd name="connsiteY4488" fmla="*/ 3693347 h 5531023"/>
                <a:gd name="connsiteX4489" fmla="*/ 4367926 w 10023471"/>
                <a:gd name="connsiteY4489" fmla="*/ 3693202 h 5531023"/>
                <a:gd name="connsiteX4490" fmla="*/ 4367427 w 10023471"/>
                <a:gd name="connsiteY4490" fmla="*/ 3697698 h 5531023"/>
                <a:gd name="connsiteX4491" fmla="*/ 4369926 w 10023471"/>
                <a:gd name="connsiteY4491" fmla="*/ 3697757 h 5531023"/>
                <a:gd name="connsiteX4492" fmla="*/ 4369926 w 10023471"/>
                <a:gd name="connsiteY4492" fmla="*/ 3693231 h 5531023"/>
                <a:gd name="connsiteX4493" fmla="*/ 4367926 w 10023471"/>
                <a:gd name="connsiteY4493" fmla="*/ 3693202 h 5531023"/>
                <a:gd name="connsiteX4494" fmla="*/ 2376165 w 10023471"/>
                <a:gd name="connsiteY4494" fmla="*/ 3692967 h 5531023"/>
                <a:gd name="connsiteX4495" fmla="*/ 2404267 w 10023471"/>
                <a:gd name="connsiteY4495" fmla="*/ 3707920 h 5531023"/>
                <a:gd name="connsiteX4496" fmla="*/ 2408671 w 10023471"/>
                <a:gd name="connsiteY4496" fmla="*/ 3700970 h 5531023"/>
                <a:gd name="connsiteX4497" fmla="*/ 2376165 w 10023471"/>
                <a:gd name="connsiteY4497" fmla="*/ 3692967 h 5531023"/>
                <a:gd name="connsiteX4498" fmla="*/ 9353005 w 10023471"/>
                <a:gd name="connsiteY4498" fmla="*/ 3692558 h 5531023"/>
                <a:gd name="connsiteX4499" fmla="*/ 9343697 w 10023471"/>
                <a:gd name="connsiteY4499" fmla="*/ 3696442 h 5531023"/>
                <a:gd name="connsiteX4500" fmla="*/ 9347739 w 10023471"/>
                <a:gd name="connsiteY4500" fmla="*/ 3708737 h 5531023"/>
                <a:gd name="connsiteX4501" fmla="*/ 9358589 w 10023471"/>
                <a:gd name="connsiteY4501" fmla="*/ 3700093 h 5531023"/>
                <a:gd name="connsiteX4502" fmla="*/ 9353005 w 10023471"/>
                <a:gd name="connsiteY4502" fmla="*/ 3692558 h 5531023"/>
                <a:gd name="connsiteX4503" fmla="*/ 7026605 w 10023471"/>
                <a:gd name="connsiteY4503" fmla="*/ 3689172 h 5531023"/>
                <a:gd name="connsiteX4504" fmla="*/ 7031961 w 10023471"/>
                <a:gd name="connsiteY4504" fmla="*/ 3701758 h 5531023"/>
                <a:gd name="connsiteX4505" fmla="*/ 7026605 w 10023471"/>
                <a:gd name="connsiteY4505" fmla="*/ 3689172 h 5531023"/>
                <a:gd name="connsiteX4506" fmla="*/ 4618078 w 10023471"/>
                <a:gd name="connsiteY4506" fmla="*/ 3689142 h 5531023"/>
                <a:gd name="connsiteX4507" fmla="*/ 4612404 w 10023471"/>
                <a:gd name="connsiteY4507" fmla="*/ 3695158 h 5531023"/>
                <a:gd name="connsiteX4508" fmla="*/ 4608589 w 10023471"/>
                <a:gd name="connsiteY4508" fmla="*/ 3709176 h 5531023"/>
                <a:gd name="connsiteX4509" fmla="*/ 4613356 w 10023471"/>
                <a:gd name="connsiteY4509" fmla="*/ 3713264 h 5531023"/>
                <a:gd name="connsiteX4510" fmla="*/ 4619940 w 10023471"/>
                <a:gd name="connsiteY4510" fmla="*/ 3710927 h 5531023"/>
                <a:gd name="connsiteX4511" fmla="*/ 4623072 w 10023471"/>
                <a:gd name="connsiteY4511" fmla="*/ 3695596 h 5531023"/>
                <a:gd name="connsiteX4512" fmla="*/ 4618078 w 10023471"/>
                <a:gd name="connsiteY4512" fmla="*/ 3689142 h 5531023"/>
                <a:gd name="connsiteX4513" fmla="*/ 4406516 w 10023471"/>
                <a:gd name="connsiteY4513" fmla="*/ 3687711 h 5531023"/>
                <a:gd name="connsiteX4514" fmla="*/ 4403929 w 10023471"/>
                <a:gd name="connsiteY4514" fmla="*/ 3690456 h 5531023"/>
                <a:gd name="connsiteX4515" fmla="*/ 4399479 w 10023471"/>
                <a:gd name="connsiteY4515" fmla="*/ 3688674 h 5531023"/>
                <a:gd name="connsiteX4516" fmla="*/ 4392670 w 10023471"/>
                <a:gd name="connsiteY4516" fmla="*/ 3692851 h 5531023"/>
                <a:gd name="connsiteX4517" fmla="*/ 4399025 w 10023471"/>
                <a:gd name="connsiteY4517" fmla="*/ 3695888 h 5531023"/>
                <a:gd name="connsiteX4518" fmla="*/ 4401976 w 10023471"/>
                <a:gd name="connsiteY4518" fmla="*/ 3692763 h 5531023"/>
                <a:gd name="connsiteX4519" fmla="*/ 4401840 w 10023471"/>
                <a:gd name="connsiteY4519" fmla="*/ 3701700 h 5531023"/>
                <a:gd name="connsiteX4520" fmla="*/ 4402839 w 10023471"/>
                <a:gd name="connsiteY4520" fmla="*/ 3707044 h 5531023"/>
                <a:gd name="connsiteX4521" fmla="*/ 4405790 w 10023471"/>
                <a:gd name="connsiteY4521" fmla="*/ 3709059 h 5531023"/>
                <a:gd name="connsiteX4522" fmla="*/ 4410422 w 10023471"/>
                <a:gd name="connsiteY4522" fmla="*/ 3705759 h 5531023"/>
                <a:gd name="connsiteX4523" fmla="*/ 4409648 w 10023471"/>
                <a:gd name="connsiteY4523" fmla="*/ 3691362 h 5531023"/>
                <a:gd name="connsiteX4524" fmla="*/ 4406516 w 10023471"/>
                <a:gd name="connsiteY4524" fmla="*/ 3687711 h 5531023"/>
                <a:gd name="connsiteX4525" fmla="*/ 8246395 w 10023471"/>
                <a:gd name="connsiteY4525" fmla="*/ 3681578 h 5531023"/>
                <a:gd name="connsiteX4526" fmla="*/ 8233911 w 10023471"/>
                <a:gd name="connsiteY4526" fmla="*/ 3688091 h 5531023"/>
                <a:gd name="connsiteX4527" fmla="*/ 8246395 w 10023471"/>
                <a:gd name="connsiteY4527" fmla="*/ 3681578 h 5531023"/>
                <a:gd name="connsiteX4528" fmla="*/ 957253 w 10023471"/>
                <a:gd name="connsiteY4528" fmla="*/ 3681287 h 5531023"/>
                <a:gd name="connsiteX4529" fmla="*/ 940727 w 10023471"/>
                <a:gd name="connsiteY4529" fmla="*/ 3690661 h 5531023"/>
                <a:gd name="connsiteX4530" fmla="*/ 957208 w 10023471"/>
                <a:gd name="connsiteY4530" fmla="*/ 3697903 h 5531023"/>
                <a:gd name="connsiteX4531" fmla="*/ 972553 w 10023471"/>
                <a:gd name="connsiteY4531" fmla="*/ 3686893 h 5531023"/>
                <a:gd name="connsiteX4532" fmla="*/ 957253 w 10023471"/>
                <a:gd name="connsiteY4532" fmla="*/ 3681287 h 5531023"/>
                <a:gd name="connsiteX4533" fmla="*/ 9178854 w 10023471"/>
                <a:gd name="connsiteY4533" fmla="*/ 3680059 h 5531023"/>
                <a:gd name="connsiteX4534" fmla="*/ 9187750 w 10023471"/>
                <a:gd name="connsiteY4534" fmla="*/ 3689054 h 5531023"/>
                <a:gd name="connsiteX4535" fmla="*/ 9178854 w 10023471"/>
                <a:gd name="connsiteY4535" fmla="*/ 3680059 h 5531023"/>
                <a:gd name="connsiteX4536" fmla="*/ 7093161 w 10023471"/>
                <a:gd name="connsiteY4536" fmla="*/ 3678950 h 5531023"/>
                <a:gd name="connsiteX4537" fmla="*/ 7092661 w 10023471"/>
                <a:gd name="connsiteY4537" fmla="*/ 3680410 h 5531023"/>
                <a:gd name="connsiteX4538" fmla="*/ 7094795 w 10023471"/>
                <a:gd name="connsiteY4538" fmla="*/ 3681315 h 5531023"/>
                <a:gd name="connsiteX4539" fmla="*/ 7095384 w 10023471"/>
                <a:gd name="connsiteY4539" fmla="*/ 3679709 h 5531023"/>
                <a:gd name="connsiteX4540" fmla="*/ 7093161 w 10023471"/>
                <a:gd name="connsiteY4540" fmla="*/ 3678950 h 5531023"/>
                <a:gd name="connsiteX4541" fmla="*/ 7774151 w 10023471"/>
                <a:gd name="connsiteY4541" fmla="*/ 3677840 h 5531023"/>
                <a:gd name="connsiteX4542" fmla="*/ 7769248 w 10023471"/>
                <a:gd name="connsiteY4542" fmla="*/ 3680557 h 5531023"/>
                <a:gd name="connsiteX4543" fmla="*/ 7772561 w 10023471"/>
                <a:gd name="connsiteY4543" fmla="*/ 3695216 h 5531023"/>
                <a:gd name="connsiteX4544" fmla="*/ 7779098 w 10023471"/>
                <a:gd name="connsiteY4544" fmla="*/ 3699947 h 5531023"/>
                <a:gd name="connsiteX4545" fmla="*/ 7783957 w 10023471"/>
                <a:gd name="connsiteY4545" fmla="*/ 3695071 h 5531023"/>
                <a:gd name="connsiteX4546" fmla="*/ 7781279 w 10023471"/>
                <a:gd name="connsiteY4546" fmla="*/ 3680848 h 5531023"/>
                <a:gd name="connsiteX4547" fmla="*/ 7774151 w 10023471"/>
                <a:gd name="connsiteY4547" fmla="*/ 3677840 h 5531023"/>
                <a:gd name="connsiteX4548" fmla="*/ 1549761 w 10023471"/>
                <a:gd name="connsiteY4548" fmla="*/ 3677403 h 5531023"/>
                <a:gd name="connsiteX4549" fmla="*/ 1539637 w 10023471"/>
                <a:gd name="connsiteY4549" fmla="*/ 3680293 h 5531023"/>
                <a:gd name="connsiteX4550" fmla="*/ 1544312 w 10023471"/>
                <a:gd name="connsiteY4550" fmla="*/ 3683914 h 5531023"/>
                <a:gd name="connsiteX4551" fmla="*/ 1552031 w 10023471"/>
                <a:gd name="connsiteY4551" fmla="*/ 3679680 h 5531023"/>
                <a:gd name="connsiteX4552" fmla="*/ 1549761 w 10023471"/>
                <a:gd name="connsiteY4552" fmla="*/ 3677403 h 5531023"/>
                <a:gd name="connsiteX4553" fmla="*/ 2577375 w 10023471"/>
                <a:gd name="connsiteY4553" fmla="*/ 3676293 h 5531023"/>
                <a:gd name="connsiteX4554" fmla="*/ 2566025 w 10023471"/>
                <a:gd name="connsiteY4554" fmla="*/ 3680147 h 5531023"/>
                <a:gd name="connsiteX4555" fmla="*/ 2558716 w 10023471"/>
                <a:gd name="connsiteY4555" fmla="*/ 3687332 h 5531023"/>
                <a:gd name="connsiteX4556" fmla="*/ 2565072 w 10023471"/>
                <a:gd name="connsiteY4556" fmla="*/ 3694486 h 5531023"/>
                <a:gd name="connsiteX4557" fmla="*/ 2574923 w 10023471"/>
                <a:gd name="connsiteY4557" fmla="*/ 3689814 h 5531023"/>
                <a:gd name="connsiteX4558" fmla="*/ 2578011 w 10023471"/>
                <a:gd name="connsiteY4558" fmla="*/ 3681549 h 5531023"/>
                <a:gd name="connsiteX4559" fmla="*/ 2577375 w 10023471"/>
                <a:gd name="connsiteY4559" fmla="*/ 3676293 h 5531023"/>
                <a:gd name="connsiteX4560" fmla="*/ 3359107 w 10023471"/>
                <a:gd name="connsiteY4560" fmla="*/ 3676147 h 5531023"/>
                <a:gd name="connsiteX4561" fmla="*/ 3357700 w 10023471"/>
                <a:gd name="connsiteY4561" fmla="*/ 3679067 h 5531023"/>
                <a:gd name="connsiteX4562" fmla="*/ 3363011 w 10023471"/>
                <a:gd name="connsiteY4562" fmla="*/ 3678658 h 5531023"/>
                <a:gd name="connsiteX4563" fmla="*/ 3359107 w 10023471"/>
                <a:gd name="connsiteY4563" fmla="*/ 3676147 h 5531023"/>
                <a:gd name="connsiteX4564" fmla="*/ 7280795 w 10023471"/>
                <a:gd name="connsiteY4564" fmla="*/ 3675533 h 5531023"/>
                <a:gd name="connsiteX4565" fmla="*/ 7307037 w 10023471"/>
                <a:gd name="connsiteY4565" fmla="*/ 3692091 h 5531023"/>
                <a:gd name="connsiteX4566" fmla="*/ 7313393 w 10023471"/>
                <a:gd name="connsiteY4566" fmla="*/ 3682513 h 5531023"/>
                <a:gd name="connsiteX4567" fmla="*/ 7280795 w 10023471"/>
                <a:gd name="connsiteY4567" fmla="*/ 3675533 h 5531023"/>
                <a:gd name="connsiteX4568" fmla="*/ 707828 w 10023471"/>
                <a:gd name="connsiteY4568" fmla="*/ 3675299 h 5531023"/>
                <a:gd name="connsiteX4569" fmla="*/ 708510 w 10023471"/>
                <a:gd name="connsiteY4569" fmla="*/ 3678833 h 5531023"/>
                <a:gd name="connsiteX4570" fmla="*/ 710599 w 10023471"/>
                <a:gd name="connsiteY4570" fmla="*/ 3677928 h 5531023"/>
                <a:gd name="connsiteX4571" fmla="*/ 707828 w 10023471"/>
                <a:gd name="connsiteY4571" fmla="*/ 3675299 h 5531023"/>
                <a:gd name="connsiteX4572" fmla="*/ 1869280 w 10023471"/>
                <a:gd name="connsiteY4572" fmla="*/ 3673869 h 5531023"/>
                <a:gd name="connsiteX4573" fmla="*/ 1863015 w 10023471"/>
                <a:gd name="connsiteY4573" fmla="*/ 3675037 h 5531023"/>
                <a:gd name="connsiteX4574" fmla="*/ 1866875 w 10023471"/>
                <a:gd name="connsiteY4574" fmla="*/ 3680323 h 5531023"/>
                <a:gd name="connsiteX4575" fmla="*/ 1870007 w 10023471"/>
                <a:gd name="connsiteY4575" fmla="*/ 3679709 h 5531023"/>
                <a:gd name="connsiteX4576" fmla="*/ 7371504 w 10023471"/>
                <a:gd name="connsiteY4576" fmla="*/ 3672993 h 5531023"/>
                <a:gd name="connsiteX4577" fmla="*/ 7365058 w 10023471"/>
                <a:gd name="connsiteY4577" fmla="*/ 3676350 h 5531023"/>
                <a:gd name="connsiteX4578" fmla="*/ 7361698 w 10023471"/>
                <a:gd name="connsiteY4578" fmla="*/ 3690368 h 5531023"/>
                <a:gd name="connsiteX4579" fmla="*/ 7372821 w 10023471"/>
                <a:gd name="connsiteY4579" fmla="*/ 3697407 h 5531023"/>
                <a:gd name="connsiteX4580" fmla="*/ 7387347 w 10023471"/>
                <a:gd name="connsiteY4580" fmla="*/ 3690311 h 5531023"/>
                <a:gd name="connsiteX4581" fmla="*/ 7381447 w 10023471"/>
                <a:gd name="connsiteY4581" fmla="*/ 3677139 h 5531023"/>
                <a:gd name="connsiteX4582" fmla="*/ 7371504 w 10023471"/>
                <a:gd name="connsiteY4582" fmla="*/ 3672993 h 5531023"/>
                <a:gd name="connsiteX4583" fmla="*/ 1802091 w 10023471"/>
                <a:gd name="connsiteY4583" fmla="*/ 3672993 h 5531023"/>
                <a:gd name="connsiteX4584" fmla="*/ 1801681 w 10023471"/>
                <a:gd name="connsiteY4584" fmla="*/ 3676117 h 5531023"/>
                <a:gd name="connsiteX4585" fmla="*/ 1825562 w 10023471"/>
                <a:gd name="connsiteY4585" fmla="*/ 3676000 h 5531023"/>
                <a:gd name="connsiteX4586" fmla="*/ 1826878 w 10023471"/>
                <a:gd name="connsiteY4586" fmla="*/ 3672993 h 5531023"/>
                <a:gd name="connsiteX4587" fmla="*/ 7545020 w 10023471"/>
                <a:gd name="connsiteY4587" fmla="*/ 3672584 h 5531023"/>
                <a:gd name="connsiteX4588" fmla="*/ 7568265 w 10023471"/>
                <a:gd name="connsiteY4588" fmla="*/ 3681315 h 5531023"/>
                <a:gd name="connsiteX4589" fmla="*/ 7591054 w 10023471"/>
                <a:gd name="connsiteY4589" fmla="*/ 3694953 h 5531023"/>
                <a:gd name="connsiteX4590" fmla="*/ 7594278 w 10023471"/>
                <a:gd name="connsiteY4590" fmla="*/ 3694720 h 5531023"/>
                <a:gd name="connsiteX4591" fmla="*/ 7595732 w 10023471"/>
                <a:gd name="connsiteY4591" fmla="*/ 3689697 h 5531023"/>
                <a:gd name="connsiteX4592" fmla="*/ 7575846 w 10023471"/>
                <a:gd name="connsiteY4592" fmla="*/ 3675066 h 5531023"/>
                <a:gd name="connsiteX4593" fmla="*/ 7545020 w 10023471"/>
                <a:gd name="connsiteY4593" fmla="*/ 3672584 h 5531023"/>
                <a:gd name="connsiteX4594" fmla="*/ 5628530 w 10023471"/>
                <a:gd name="connsiteY4594" fmla="*/ 3672145 h 5531023"/>
                <a:gd name="connsiteX4595" fmla="*/ 5622312 w 10023471"/>
                <a:gd name="connsiteY4595" fmla="*/ 3675767 h 5531023"/>
                <a:gd name="connsiteX4596" fmla="*/ 5618861 w 10023471"/>
                <a:gd name="connsiteY4596" fmla="*/ 3686689 h 5531023"/>
                <a:gd name="connsiteX4597" fmla="*/ 5631210 w 10023471"/>
                <a:gd name="connsiteY4597" fmla="*/ 3694573 h 5531023"/>
                <a:gd name="connsiteX4598" fmla="*/ 5642969 w 10023471"/>
                <a:gd name="connsiteY4598" fmla="*/ 3692471 h 5531023"/>
                <a:gd name="connsiteX4599" fmla="*/ 5641743 w 10023471"/>
                <a:gd name="connsiteY4599" fmla="*/ 3682133 h 5531023"/>
                <a:gd name="connsiteX4600" fmla="*/ 5635705 w 10023471"/>
                <a:gd name="connsiteY4600" fmla="*/ 3674365 h 5531023"/>
                <a:gd name="connsiteX4601" fmla="*/ 5628530 w 10023471"/>
                <a:gd name="connsiteY4601" fmla="*/ 3672145 h 5531023"/>
                <a:gd name="connsiteX4602" fmla="*/ 7070642 w 10023471"/>
                <a:gd name="connsiteY4602" fmla="*/ 3666655 h 5531023"/>
                <a:gd name="connsiteX4603" fmla="*/ 7064876 w 10023471"/>
                <a:gd name="connsiteY4603" fmla="*/ 3671211 h 5531023"/>
                <a:gd name="connsiteX4604" fmla="*/ 7073139 w 10023471"/>
                <a:gd name="connsiteY4604" fmla="*/ 3675825 h 5531023"/>
                <a:gd name="connsiteX4605" fmla="*/ 7077453 w 10023471"/>
                <a:gd name="connsiteY4605" fmla="*/ 3672233 h 5531023"/>
                <a:gd name="connsiteX4606" fmla="*/ 7070642 w 10023471"/>
                <a:gd name="connsiteY4606" fmla="*/ 3666655 h 5531023"/>
                <a:gd name="connsiteX4607" fmla="*/ 3935362 w 10023471"/>
                <a:gd name="connsiteY4607" fmla="*/ 3666041 h 5531023"/>
                <a:gd name="connsiteX4608" fmla="*/ 3931503 w 10023471"/>
                <a:gd name="connsiteY4608" fmla="*/ 3666100 h 5531023"/>
                <a:gd name="connsiteX4609" fmla="*/ 3931911 w 10023471"/>
                <a:gd name="connsiteY4609" fmla="*/ 3671036 h 5531023"/>
                <a:gd name="connsiteX4610" fmla="*/ 3935362 w 10023471"/>
                <a:gd name="connsiteY4610" fmla="*/ 3670978 h 5531023"/>
                <a:gd name="connsiteX4611" fmla="*/ 1207222 w 10023471"/>
                <a:gd name="connsiteY4611" fmla="*/ 3665984 h 5531023"/>
                <a:gd name="connsiteX4612" fmla="*/ 1207222 w 10023471"/>
                <a:gd name="connsiteY4612" fmla="*/ 3668729 h 5531023"/>
                <a:gd name="connsiteX4613" fmla="*/ 1218345 w 10023471"/>
                <a:gd name="connsiteY4613" fmla="*/ 3668729 h 5531023"/>
                <a:gd name="connsiteX4614" fmla="*/ 1218345 w 10023471"/>
                <a:gd name="connsiteY4614" fmla="*/ 3665984 h 5531023"/>
                <a:gd name="connsiteX4615" fmla="*/ 1992904 w 10023471"/>
                <a:gd name="connsiteY4615" fmla="*/ 3665108 h 5531023"/>
                <a:gd name="connsiteX4616" fmla="*/ 1993132 w 10023471"/>
                <a:gd name="connsiteY4616" fmla="*/ 3667064 h 5531023"/>
                <a:gd name="connsiteX4617" fmla="*/ 1999941 w 10023471"/>
                <a:gd name="connsiteY4617" fmla="*/ 3666364 h 5531023"/>
                <a:gd name="connsiteX4618" fmla="*/ 1999805 w 10023471"/>
                <a:gd name="connsiteY4618" fmla="*/ 3665108 h 5531023"/>
                <a:gd name="connsiteX4619" fmla="*/ 2020097 w 10023471"/>
                <a:gd name="connsiteY4619" fmla="*/ 3665020 h 5531023"/>
                <a:gd name="connsiteX4620" fmla="*/ 2018010 w 10023471"/>
                <a:gd name="connsiteY4620" fmla="*/ 3668056 h 5531023"/>
                <a:gd name="connsiteX4621" fmla="*/ 2026090 w 10023471"/>
                <a:gd name="connsiteY4621" fmla="*/ 3670189 h 5531023"/>
                <a:gd name="connsiteX4622" fmla="*/ 2027952 w 10023471"/>
                <a:gd name="connsiteY4622" fmla="*/ 3668524 h 5531023"/>
                <a:gd name="connsiteX4623" fmla="*/ 2020097 w 10023471"/>
                <a:gd name="connsiteY4623" fmla="*/ 3665020 h 5531023"/>
                <a:gd name="connsiteX4624" fmla="*/ 5598067 w 10023471"/>
                <a:gd name="connsiteY4624" fmla="*/ 3661194 h 5531023"/>
                <a:gd name="connsiteX4625" fmla="*/ 5585673 w 10023471"/>
                <a:gd name="connsiteY4625" fmla="*/ 3667706 h 5531023"/>
                <a:gd name="connsiteX4626" fmla="*/ 5598067 w 10023471"/>
                <a:gd name="connsiteY4626" fmla="*/ 3661194 h 5531023"/>
                <a:gd name="connsiteX4627" fmla="*/ 8985907 w 10023471"/>
                <a:gd name="connsiteY4627" fmla="*/ 3657222 h 5531023"/>
                <a:gd name="connsiteX4628" fmla="*/ 8994895 w 10023471"/>
                <a:gd name="connsiteY4628" fmla="*/ 3666217 h 5531023"/>
                <a:gd name="connsiteX4629" fmla="*/ 8985907 w 10023471"/>
                <a:gd name="connsiteY4629" fmla="*/ 3657222 h 5531023"/>
                <a:gd name="connsiteX4630" fmla="*/ 9184074 w 10023471"/>
                <a:gd name="connsiteY4630" fmla="*/ 3656842 h 5531023"/>
                <a:gd name="connsiteX4631" fmla="*/ 9193063 w 10023471"/>
                <a:gd name="connsiteY4631" fmla="*/ 3665896 h 5531023"/>
                <a:gd name="connsiteX4632" fmla="*/ 9184074 w 10023471"/>
                <a:gd name="connsiteY4632" fmla="*/ 3656842 h 5531023"/>
                <a:gd name="connsiteX4633" fmla="*/ 8066705 w 10023471"/>
                <a:gd name="connsiteY4633" fmla="*/ 3656785 h 5531023"/>
                <a:gd name="connsiteX4634" fmla="*/ 8066295 w 10023471"/>
                <a:gd name="connsiteY4634" fmla="*/ 3660464 h 5531023"/>
                <a:gd name="connsiteX4635" fmla="*/ 8067612 w 10023471"/>
                <a:gd name="connsiteY4635" fmla="*/ 3660494 h 5531023"/>
                <a:gd name="connsiteX4636" fmla="*/ 8067612 w 10023471"/>
                <a:gd name="connsiteY4636" fmla="*/ 3656842 h 5531023"/>
                <a:gd name="connsiteX4637" fmla="*/ 3172517 w 10023471"/>
                <a:gd name="connsiteY4637" fmla="*/ 3656492 h 5531023"/>
                <a:gd name="connsiteX4638" fmla="*/ 3168020 w 10023471"/>
                <a:gd name="connsiteY4638" fmla="*/ 3657398 h 5531023"/>
                <a:gd name="connsiteX4639" fmla="*/ 3171879 w 10023471"/>
                <a:gd name="connsiteY4639" fmla="*/ 3659939 h 5531023"/>
                <a:gd name="connsiteX4640" fmla="*/ 3172517 w 10023471"/>
                <a:gd name="connsiteY4640" fmla="*/ 3656492 h 5531023"/>
                <a:gd name="connsiteX4641" fmla="*/ 7538574 w 10023471"/>
                <a:gd name="connsiteY4641" fmla="*/ 3655675 h 5531023"/>
                <a:gd name="connsiteX4642" fmla="*/ 7533171 w 10023471"/>
                <a:gd name="connsiteY4642" fmla="*/ 3660756 h 5531023"/>
                <a:gd name="connsiteX4643" fmla="*/ 7537847 w 10023471"/>
                <a:gd name="connsiteY4643" fmla="*/ 3662100 h 5531023"/>
                <a:gd name="connsiteX4644" fmla="*/ 7541116 w 10023471"/>
                <a:gd name="connsiteY4644" fmla="*/ 3656872 h 5531023"/>
                <a:gd name="connsiteX4645" fmla="*/ 7538574 w 10023471"/>
                <a:gd name="connsiteY4645" fmla="*/ 3655675 h 5531023"/>
                <a:gd name="connsiteX4646" fmla="*/ 8371062 w 10023471"/>
                <a:gd name="connsiteY4646" fmla="*/ 3653105 h 5531023"/>
                <a:gd name="connsiteX4647" fmla="*/ 8360120 w 10023471"/>
                <a:gd name="connsiteY4647" fmla="*/ 3663851 h 5531023"/>
                <a:gd name="connsiteX4648" fmla="*/ 8370744 w 10023471"/>
                <a:gd name="connsiteY4648" fmla="*/ 3664056 h 5531023"/>
                <a:gd name="connsiteX4649" fmla="*/ 8394034 w 10023471"/>
                <a:gd name="connsiteY4649" fmla="*/ 3657660 h 5531023"/>
                <a:gd name="connsiteX4650" fmla="*/ 8371062 w 10023471"/>
                <a:gd name="connsiteY4650" fmla="*/ 3653105 h 5531023"/>
                <a:gd name="connsiteX4651" fmla="*/ 3848785 w 10023471"/>
                <a:gd name="connsiteY4651" fmla="*/ 3651586 h 5531023"/>
                <a:gd name="connsiteX4652" fmla="*/ 3848785 w 10023471"/>
                <a:gd name="connsiteY4652" fmla="*/ 3686718 h 5531023"/>
                <a:gd name="connsiteX4653" fmla="*/ 3862178 w 10023471"/>
                <a:gd name="connsiteY4653" fmla="*/ 3689172 h 5531023"/>
                <a:gd name="connsiteX4654" fmla="*/ 3848785 w 10023471"/>
                <a:gd name="connsiteY4654" fmla="*/ 3651586 h 5531023"/>
                <a:gd name="connsiteX4655" fmla="*/ 7640177 w 10023471"/>
                <a:gd name="connsiteY4655" fmla="*/ 3650943 h 5531023"/>
                <a:gd name="connsiteX4656" fmla="*/ 7639496 w 10023471"/>
                <a:gd name="connsiteY4656" fmla="*/ 3659092 h 5531023"/>
                <a:gd name="connsiteX4657" fmla="*/ 7644671 w 10023471"/>
                <a:gd name="connsiteY4657" fmla="*/ 3659675 h 5531023"/>
                <a:gd name="connsiteX4658" fmla="*/ 7647578 w 10023471"/>
                <a:gd name="connsiteY4658" fmla="*/ 3651673 h 5531023"/>
                <a:gd name="connsiteX4659" fmla="*/ 7640177 w 10023471"/>
                <a:gd name="connsiteY4659" fmla="*/ 3650943 h 5531023"/>
                <a:gd name="connsiteX4660" fmla="*/ 8453462 w 10023471"/>
                <a:gd name="connsiteY4660" fmla="*/ 3650915 h 5531023"/>
                <a:gd name="connsiteX4661" fmla="*/ 8437299 w 10023471"/>
                <a:gd name="connsiteY4661" fmla="*/ 3659414 h 5531023"/>
                <a:gd name="connsiteX4662" fmla="*/ 8439660 w 10023471"/>
                <a:gd name="connsiteY4662" fmla="*/ 3669488 h 5531023"/>
                <a:gd name="connsiteX4663" fmla="*/ 8456231 w 10023471"/>
                <a:gd name="connsiteY4663" fmla="*/ 3664349 h 5531023"/>
                <a:gd name="connsiteX4664" fmla="*/ 8453462 w 10023471"/>
                <a:gd name="connsiteY4664" fmla="*/ 3650915 h 5531023"/>
                <a:gd name="connsiteX4665" fmla="*/ 5703168 w 10023471"/>
                <a:gd name="connsiteY4665" fmla="*/ 3646388 h 5531023"/>
                <a:gd name="connsiteX4666" fmla="*/ 5689456 w 10023471"/>
                <a:gd name="connsiteY4666" fmla="*/ 3651966 h 5531023"/>
                <a:gd name="connsiteX4667" fmla="*/ 5685960 w 10023471"/>
                <a:gd name="connsiteY4667" fmla="*/ 3662537 h 5531023"/>
                <a:gd name="connsiteX4668" fmla="*/ 5667575 w 10023471"/>
                <a:gd name="connsiteY4668" fmla="*/ 3670919 h 5531023"/>
                <a:gd name="connsiteX4669" fmla="*/ 5680785 w 10023471"/>
                <a:gd name="connsiteY4669" fmla="*/ 3681812 h 5531023"/>
                <a:gd name="connsiteX4670" fmla="*/ 5695630 w 10023471"/>
                <a:gd name="connsiteY4670" fmla="*/ 3672671 h 5531023"/>
                <a:gd name="connsiteX4671" fmla="*/ 5694769 w 10023471"/>
                <a:gd name="connsiteY4671" fmla="*/ 3670160 h 5531023"/>
                <a:gd name="connsiteX4672" fmla="*/ 5704303 w 10023471"/>
                <a:gd name="connsiteY4672" fmla="*/ 3674453 h 5531023"/>
                <a:gd name="connsiteX4673" fmla="*/ 5712294 w 10023471"/>
                <a:gd name="connsiteY4673" fmla="*/ 3659442 h 5531023"/>
                <a:gd name="connsiteX4674" fmla="*/ 5714064 w 10023471"/>
                <a:gd name="connsiteY4674" fmla="*/ 3654040 h 5531023"/>
                <a:gd name="connsiteX4675" fmla="*/ 5703168 w 10023471"/>
                <a:gd name="connsiteY4675" fmla="*/ 3646388 h 5531023"/>
                <a:gd name="connsiteX4676" fmla="*/ 4924433 w 10023471"/>
                <a:gd name="connsiteY4676" fmla="*/ 3646183 h 5531023"/>
                <a:gd name="connsiteX4677" fmla="*/ 4916034 w 10023471"/>
                <a:gd name="connsiteY4677" fmla="*/ 3655266 h 5531023"/>
                <a:gd name="connsiteX4678" fmla="*/ 4916261 w 10023471"/>
                <a:gd name="connsiteY4678" fmla="*/ 3672145 h 5531023"/>
                <a:gd name="connsiteX4679" fmla="*/ 4920801 w 10023471"/>
                <a:gd name="connsiteY4679" fmla="*/ 3676789 h 5531023"/>
                <a:gd name="connsiteX4680" fmla="*/ 4933467 w 10023471"/>
                <a:gd name="connsiteY4680" fmla="*/ 3675124 h 5531023"/>
                <a:gd name="connsiteX4681" fmla="*/ 4943228 w 10023471"/>
                <a:gd name="connsiteY4681" fmla="*/ 3659646 h 5531023"/>
                <a:gd name="connsiteX4682" fmla="*/ 4924433 w 10023471"/>
                <a:gd name="connsiteY4682" fmla="*/ 3646183 h 5531023"/>
                <a:gd name="connsiteX4683" fmla="*/ 4651901 w 10023471"/>
                <a:gd name="connsiteY4683" fmla="*/ 3645979 h 5531023"/>
                <a:gd name="connsiteX4684" fmla="*/ 4653763 w 10023471"/>
                <a:gd name="connsiteY4684" fmla="*/ 3657427 h 5531023"/>
                <a:gd name="connsiteX4685" fmla="*/ 4658891 w 10023471"/>
                <a:gd name="connsiteY4685" fmla="*/ 3664377 h 5531023"/>
                <a:gd name="connsiteX4686" fmla="*/ 4664928 w 10023471"/>
                <a:gd name="connsiteY4686" fmla="*/ 3657602 h 5531023"/>
                <a:gd name="connsiteX4687" fmla="*/ 4661662 w 10023471"/>
                <a:gd name="connsiteY4687" fmla="*/ 3649455 h 5531023"/>
                <a:gd name="connsiteX4688" fmla="*/ 4651901 w 10023471"/>
                <a:gd name="connsiteY4688" fmla="*/ 3645979 h 5531023"/>
                <a:gd name="connsiteX4689" fmla="*/ 8921530 w 10023471"/>
                <a:gd name="connsiteY4689" fmla="*/ 3645337 h 5531023"/>
                <a:gd name="connsiteX4690" fmla="*/ 8912812 w 10023471"/>
                <a:gd name="connsiteY4690" fmla="*/ 3645833 h 5531023"/>
                <a:gd name="connsiteX4691" fmla="*/ 8913220 w 10023471"/>
                <a:gd name="connsiteY4691" fmla="*/ 3648900 h 5531023"/>
                <a:gd name="connsiteX4692" fmla="*/ 8921893 w 10023471"/>
                <a:gd name="connsiteY4692" fmla="*/ 3648286 h 5531023"/>
                <a:gd name="connsiteX4693" fmla="*/ 3850600 w 10023471"/>
                <a:gd name="connsiteY4693" fmla="*/ 3642737 h 5531023"/>
                <a:gd name="connsiteX4694" fmla="*/ 3848421 w 10023471"/>
                <a:gd name="connsiteY4694" fmla="*/ 3643322 h 5531023"/>
                <a:gd name="connsiteX4695" fmla="*/ 3851418 w 10023471"/>
                <a:gd name="connsiteY4695" fmla="*/ 3644432 h 5531023"/>
                <a:gd name="connsiteX4696" fmla="*/ 3850600 w 10023471"/>
                <a:gd name="connsiteY4696" fmla="*/ 3642737 h 5531023"/>
                <a:gd name="connsiteX4697" fmla="*/ 837218 w 10023471"/>
                <a:gd name="connsiteY4697" fmla="*/ 3642592 h 5531023"/>
                <a:gd name="connsiteX4698" fmla="*/ 829863 w 10023471"/>
                <a:gd name="connsiteY4698" fmla="*/ 3643584 h 5531023"/>
                <a:gd name="connsiteX4699" fmla="*/ 831180 w 10023471"/>
                <a:gd name="connsiteY4699" fmla="*/ 3644898 h 5531023"/>
                <a:gd name="connsiteX4700" fmla="*/ 837807 w 10023471"/>
                <a:gd name="connsiteY4700" fmla="*/ 3644256 h 5531023"/>
                <a:gd name="connsiteX4701" fmla="*/ 837218 w 10023471"/>
                <a:gd name="connsiteY4701" fmla="*/ 3642592 h 5531023"/>
                <a:gd name="connsiteX4702" fmla="*/ 1773943 w 10023471"/>
                <a:gd name="connsiteY4702" fmla="*/ 3640081 h 5531023"/>
                <a:gd name="connsiteX4703" fmla="*/ 1771764 w 10023471"/>
                <a:gd name="connsiteY4703" fmla="*/ 3642942 h 5531023"/>
                <a:gd name="connsiteX4704" fmla="*/ 1779980 w 10023471"/>
                <a:gd name="connsiteY4704" fmla="*/ 3644898 h 5531023"/>
                <a:gd name="connsiteX4705" fmla="*/ 1781797 w 10023471"/>
                <a:gd name="connsiteY4705" fmla="*/ 3642504 h 5531023"/>
                <a:gd name="connsiteX4706" fmla="*/ 1773943 w 10023471"/>
                <a:gd name="connsiteY4706" fmla="*/ 3640081 h 5531023"/>
                <a:gd name="connsiteX4707" fmla="*/ 652124 w 10023471"/>
                <a:gd name="connsiteY4707" fmla="*/ 3639349 h 5531023"/>
                <a:gd name="connsiteX4708" fmla="*/ 635598 w 10023471"/>
                <a:gd name="connsiteY4708" fmla="*/ 3659617 h 5531023"/>
                <a:gd name="connsiteX4709" fmla="*/ 639230 w 10023471"/>
                <a:gd name="connsiteY4709" fmla="*/ 3661429 h 5531023"/>
                <a:gd name="connsiteX4710" fmla="*/ 659842 w 10023471"/>
                <a:gd name="connsiteY4710" fmla="*/ 3653280 h 5531023"/>
                <a:gd name="connsiteX4711" fmla="*/ 658752 w 10023471"/>
                <a:gd name="connsiteY4711" fmla="*/ 3639496 h 5531023"/>
                <a:gd name="connsiteX4712" fmla="*/ 652124 w 10023471"/>
                <a:gd name="connsiteY4712" fmla="*/ 3639349 h 5531023"/>
                <a:gd name="connsiteX4713" fmla="*/ 7676316 w 10023471"/>
                <a:gd name="connsiteY4713" fmla="*/ 3638153 h 5531023"/>
                <a:gd name="connsiteX4714" fmla="*/ 7676405 w 10023471"/>
                <a:gd name="connsiteY4714" fmla="*/ 3639438 h 5531023"/>
                <a:gd name="connsiteX4715" fmla="*/ 7678586 w 10023471"/>
                <a:gd name="connsiteY4715" fmla="*/ 3638708 h 5531023"/>
                <a:gd name="connsiteX4716" fmla="*/ 9001886 w 10023471"/>
                <a:gd name="connsiteY4716" fmla="*/ 3635319 h 5531023"/>
                <a:gd name="connsiteX4717" fmla="*/ 9010874 w 10023471"/>
                <a:gd name="connsiteY4717" fmla="*/ 3644256 h 5531023"/>
                <a:gd name="connsiteX4718" fmla="*/ 9001886 w 10023471"/>
                <a:gd name="connsiteY4718" fmla="*/ 3635319 h 5531023"/>
                <a:gd name="connsiteX4719" fmla="*/ 3798346 w 10023471"/>
                <a:gd name="connsiteY4719" fmla="*/ 3634648 h 5531023"/>
                <a:gd name="connsiteX4720" fmla="*/ 3797575 w 10023471"/>
                <a:gd name="connsiteY4720" fmla="*/ 3635671 h 5531023"/>
                <a:gd name="connsiteX4721" fmla="*/ 3799934 w 10023471"/>
                <a:gd name="connsiteY4721" fmla="*/ 3636050 h 5531023"/>
                <a:gd name="connsiteX4722" fmla="*/ 3800661 w 10023471"/>
                <a:gd name="connsiteY4722" fmla="*/ 3634998 h 5531023"/>
                <a:gd name="connsiteX4723" fmla="*/ 3798346 w 10023471"/>
                <a:gd name="connsiteY4723" fmla="*/ 3634648 h 5531023"/>
                <a:gd name="connsiteX4724" fmla="*/ 6117119 w 10023471"/>
                <a:gd name="connsiteY4724" fmla="*/ 3633129 h 5531023"/>
                <a:gd name="connsiteX4725" fmla="*/ 6097597 w 10023471"/>
                <a:gd name="connsiteY4725" fmla="*/ 3642592 h 5531023"/>
                <a:gd name="connsiteX4726" fmla="*/ 6119844 w 10023471"/>
                <a:gd name="connsiteY4726" fmla="*/ 3647556 h 5531023"/>
                <a:gd name="connsiteX4727" fmla="*/ 6117119 w 10023471"/>
                <a:gd name="connsiteY4727" fmla="*/ 3633129 h 5531023"/>
                <a:gd name="connsiteX4728" fmla="*/ 1208675 w 10023471"/>
                <a:gd name="connsiteY4728" fmla="*/ 3631203 h 5531023"/>
                <a:gd name="connsiteX4729" fmla="*/ 1206359 w 10023471"/>
                <a:gd name="connsiteY4729" fmla="*/ 3633334 h 5531023"/>
                <a:gd name="connsiteX4730" fmla="*/ 1218164 w 10023471"/>
                <a:gd name="connsiteY4730" fmla="*/ 3635699 h 5531023"/>
                <a:gd name="connsiteX4731" fmla="*/ 1208675 w 10023471"/>
                <a:gd name="connsiteY4731" fmla="*/ 3631203 h 5531023"/>
                <a:gd name="connsiteX4732" fmla="*/ 6831614 w 10023471"/>
                <a:gd name="connsiteY4732" fmla="*/ 3631144 h 5531023"/>
                <a:gd name="connsiteX4733" fmla="*/ 6816133 w 10023471"/>
                <a:gd name="connsiteY4733" fmla="*/ 3637539 h 5531023"/>
                <a:gd name="connsiteX4734" fmla="*/ 6819083 w 10023471"/>
                <a:gd name="connsiteY4734" fmla="*/ 3641307 h 5531023"/>
                <a:gd name="connsiteX4735" fmla="*/ 6835928 w 10023471"/>
                <a:gd name="connsiteY4735" fmla="*/ 3635904 h 5531023"/>
                <a:gd name="connsiteX4736" fmla="*/ 6831614 w 10023471"/>
                <a:gd name="connsiteY4736" fmla="*/ 3631144 h 5531023"/>
                <a:gd name="connsiteX4737" fmla="*/ 8319942 w 10023471"/>
                <a:gd name="connsiteY4737" fmla="*/ 3630297 h 5531023"/>
                <a:gd name="connsiteX4738" fmla="*/ 8319942 w 10023471"/>
                <a:gd name="connsiteY4738" fmla="*/ 3638066 h 5531023"/>
                <a:gd name="connsiteX4739" fmla="*/ 8319942 w 10023471"/>
                <a:gd name="connsiteY4739" fmla="*/ 3630297 h 5531023"/>
                <a:gd name="connsiteX4740" fmla="*/ 4073194 w 10023471"/>
                <a:gd name="connsiteY4740" fmla="*/ 3629274 h 5531023"/>
                <a:gd name="connsiteX4741" fmla="*/ 4057622 w 10023471"/>
                <a:gd name="connsiteY4741" fmla="*/ 3636693 h 5531023"/>
                <a:gd name="connsiteX4742" fmla="*/ 4074464 w 10023471"/>
                <a:gd name="connsiteY4742" fmla="*/ 3643088 h 5531023"/>
                <a:gd name="connsiteX4743" fmla="*/ 4081775 w 10023471"/>
                <a:gd name="connsiteY4743" fmla="*/ 3638036 h 5531023"/>
                <a:gd name="connsiteX4744" fmla="*/ 4073194 w 10023471"/>
                <a:gd name="connsiteY4744" fmla="*/ 3629274 h 5531023"/>
                <a:gd name="connsiteX4745" fmla="*/ 5782981 w 10023471"/>
                <a:gd name="connsiteY4745" fmla="*/ 3628867 h 5531023"/>
                <a:gd name="connsiteX4746" fmla="*/ 5766772 w 10023471"/>
                <a:gd name="connsiteY4746" fmla="*/ 3636780 h 5531023"/>
                <a:gd name="connsiteX4747" fmla="*/ 5781255 w 10023471"/>
                <a:gd name="connsiteY4747" fmla="*/ 3645103 h 5531023"/>
                <a:gd name="connsiteX4748" fmla="*/ 5802456 w 10023471"/>
                <a:gd name="connsiteY4748" fmla="*/ 3637569 h 5531023"/>
                <a:gd name="connsiteX4749" fmla="*/ 5782981 w 10023471"/>
                <a:gd name="connsiteY4749" fmla="*/ 3628867 h 5531023"/>
                <a:gd name="connsiteX4750" fmla="*/ 7258958 w 10023471"/>
                <a:gd name="connsiteY4750" fmla="*/ 3628691 h 5531023"/>
                <a:gd name="connsiteX4751" fmla="*/ 7250787 w 10023471"/>
                <a:gd name="connsiteY4751" fmla="*/ 3629772 h 5531023"/>
                <a:gd name="connsiteX4752" fmla="*/ 7262046 w 10023471"/>
                <a:gd name="connsiteY4752" fmla="*/ 3641102 h 5531023"/>
                <a:gd name="connsiteX4753" fmla="*/ 7269310 w 10023471"/>
                <a:gd name="connsiteY4753" fmla="*/ 3636838 h 5531023"/>
                <a:gd name="connsiteX4754" fmla="*/ 7258958 w 10023471"/>
                <a:gd name="connsiteY4754" fmla="*/ 3628691 h 5531023"/>
                <a:gd name="connsiteX4755" fmla="*/ 5698945 w 10023471"/>
                <a:gd name="connsiteY4755" fmla="*/ 3626588 h 5531023"/>
                <a:gd name="connsiteX4756" fmla="*/ 5694587 w 10023471"/>
                <a:gd name="connsiteY4756" fmla="*/ 3628662 h 5531023"/>
                <a:gd name="connsiteX4757" fmla="*/ 5705527 w 10023471"/>
                <a:gd name="connsiteY4757" fmla="*/ 3641978 h 5531023"/>
                <a:gd name="connsiteX4758" fmla="*/ 5712655 w 10023471"/>
                <a:gd name="connsiteY4758" fmla="*/ 3638562 h 5531023"/>
                <a:gd name="connsiteX4759" fmla="*/ 5698945 w 10023471"/>
                <a:gd name="connsiteY4759" fmla="*/ 3626588 h 5531023"/>
                <a:gd name="connsiteX4760" fmla="*/ 8546530 w 10023471"/>
                <a:gd name="connsiteY4760" fmla="*/ 3624778 h 5531023"/>
                <a:gd name="connsiteX4761" fmla="*/ 8535861 w 10023471"/>
                <a:gd name="connsiteY4761" fmla="*/ 3627610 h 5531023"/>
                <a:gd name="connsiteX4762" fmla="*/ 8544715 w 10023471"/>
                <a:gd name="connsiteY4762" fmla="*/ 3635524 h 5531023"/>
                <a:gd name="connsiteX4763" fmla="*/ 8556337 w 10023471"/>
                <a:gd name="connsiteY4763" fmla="*/ 3631028 h 5531023"/>
                <a:gd name="connsiteX4764" fmla="*/ 8546530 w 10023471"/>
                <a:gd name="connsiteY4764" fmla="*/ 3624778 h 5531023"/>
                <a:gd name="connsiteX4765" fmla="*/ 4416595 w 10023471"/>
                <a:gd name="connsiteY4765" fmla="*/ 3623054 h 5531023"/>
                <a:gd name="connsiteX4766" fmla="*/ 4397891 w 10023471"/>
                <a:gd name="connsiteY4766" fmla="*/ 3629420 h 5531023"/>
                <a:gd name="connsiteX4767" fmla="*/ 4406244 w 10023471"/>
                <a:gd name="connsiteY4767" fmla="*/ 3630735 h 5531023"/>
                <a:gd name="connsiteX4768" fmla="*/ 4421771 w 10023471"/>
                <a:gd name="connsiteY4768" fmla="*/ 3624427 h 5531023"/>
                <a:gd name="connsiteX4769" fmla="*/ 4416595 w 10023471"/>
                <a:gd name="connsiteY4769" fmla="*/ 3623054 h 5531023"/>
                <a:gd name="connsiteX4770" fmla="*/ 6677573 w 10023471"/>
                <a:gd name="connsiteY4770" fmla="*/ 3622236 h 5531023"/>
                <a:gd name="connsiteX4771" fmla="*/ 6673624 w 10023471"/>
                <a:gd name="connsiteY4771" fmla="*/ 3625362 h 5531023"/>
                <a:gd name="connsiteX4772" fmla="*/ 6680434 w 10023471"/>
                <a:gd name="connsiteY4772" fmla="*/ 3628662 h 5531023"/>
                <a:gd name="connsiteX4773" fmla="*/ 6686063 w 10023471"/>
                <a:gd name="connsiteY4773" fmla="*/ 3624223 h 5531023"/>
                <a:gd name="connsiteX4774" fmla="*/ 6677573 w 10023471"/>
                <a:gd name="connsiteY4774" fmla="*/ 3622236 h 5531023"/>
                <a:gd name="connsiteX4775" fmla="*/ 8747650 w 10023471"/>
                <a:gd name="connsiteY4775" fmla="*/ 3621681 h 5531023"/>
                <a:gd name="connsiteX4776" fmla="*/ 8717141 w 10023471"/>
                <a:gd name="connsiteY4776" fmla="*/ 3628867 h 5531023"/>
                <a:gd name="connsiteX4777" fmla="*/ 8717187 w 10023471"/>
                <a:gd name="connsiteY4777" fmla="*/ 3638942 h 5531023"/>
                <a:gd name="connsiteX4778" fmla="*/ 8731987 w 10023471"/>
                <a:gd name="connsiteY4778" fmla="*/ 3637861 h 5531023"/>
                <a:gd name="connsiteX4779" fmla="*/ 8747650 w 10023471"/>
                <a:gd name="connsiteY4779" fmla="*/ 3621681 h 5531023"/>
                <a:gd name="connsiteX4780" fmla="*/ 1256752 w 10023471"/>
                <a:gd name="connsiteY4780" fmla="*/ 3621506 h 5531023"/>
                <a:gd name="connsiteX4781" fmla="*/ 1249580 w 10023471"/>
                <a:gd name="connsiteY4781" fmla="*/ 3626559 h 5531023"/>
                <a:gd name="connsiteX4782" fmla="*/ 1257798 w 10023471"/>
                <a:gd name="connsiteY4782" fmla="*/ 3639292 h 5531023"/>
                <a:gd name="connsiteX4783" fmla="*/ 1264152 w 10023471"/>
                <a:gd name="connsiteY4783" fmla="*/ 3634093 h 5531023"/>
                <a:gd name="connsiteX4784" fmla="*/ 1256752 w 10023471"/>
                <a:gd name="connsiteY4784" fmla="*/ 3621506 h 5531023"/>
                <a:gd name="connsiteX4785" fmla="*/ 8749011 w 10023471"/>
                <a:gd name="connsiteY4785" fmla="*/ 3620573 h 5531023"/>
                <a:gd name="connsiteX4786" fmla="*/ 8748513 w 10023471"/>
                <a:gd name="connsiteY4786" fmla="*/ 3620718 h 5531023"/>
                <a:gd name="connsiteX4787" fmla="*/ 8747650 w 10023471"/>
                <a:gd name="connsiteY4787" fmla="*/ 3621711 h 5531023"/>
                <a:gd name="connsiteX4788" fmla="*/ 8749829 w 10023471"/>
                <a:gd name="connsiteY4788" fmla="*/ 3621244 h 5531023"/>
                <a:gd name="connsiteX4789" fmla="*/ 8749011 w 10023471"/>
                <a:gd name="connsiteY4789" fmla="*/ 3620573 h 5531023"/>
                <a:gd name="connsiteX4790" fmla="*/ 789821 w 10023471"/>
                <a:gd name="connsiteY4790" fmla="*/ 3620046 h 5531023"/>
                <a:gd name="connsiteX4791" fmla="*/ 784145 w 10023471"/>
                <a:gd name="connsiteY4791" fmla="*/ 3620543 h 5531023"/>
                <a:gd name="connsiteX4792" fmla="*/ 785099 w 10023471"/>
                <a:gd name="connsiteY4792" fmla="*/ 3628515 h 5531023"/>
                <a:gd name="connsiteX4793" fmla="*/ 792998 w 10023471"/>
                <a:gd name="connsiteY4793" fmla="*/ 3627639 h 5531023"/>
                <a:gd name="connsiteX4794" fmla="*/ 789821 w 10023471"/>
                <a:gd name="connsiteY4794" fmla="*/ 3620046 h 5531023"/>
                <a:gd name="connsiteX4795" fmla="*/ 1924668 w 10023471"/>
                <a:gd name="connsiteY4795" fmla="*/ 3619083 h 5531023"/>
                <a:gd name="connsiteX4796" fmla="*/ 1921218 w 10023471"/>
                <a:gd name="connsiteY4796" fmla="*/ 3619316 h 5531023"/>
                <a:gd name="connsiteX4797" fmla="*/ 1922534 w 10023471"/>
                <a:gd name="connsiteY4797" fmla="*/ 3624135 h 5531023"/>
                <a:gd name="connsiteX4798" fmla="*/ 1925214 w 10023471"/>
                <a:gd name="connsiteY4798" fmla="*/ 3623960 h 5531023"/>
                <a:gd name="connsiteX4799" fmla="*/ 2520173 w 10023471"/>
                <a:gd name="connsiteY4799" fmla="*/ 3618528 h 5531023"/>
                <a:gd name="connsiteX4800" fmla="*/ 2512409 w 10023471"/>
                <a:gd name="connsiteY4800" fmla="*/ 3623989 h 5531023"/>
                <a:gd name="connsiteX4801" fmla="*/ 2527254 w 10023471"/>
                <a:gd name="connsiteY4801" fmla="*/ 3631903 h 5531023"/>
                <a:gd name="connsiteX4802" fmla="*/ 2540738 w 10023471"/>
                <a:gd name="connsiteY4802" fmla="*/ 3623960 h 5531023"/>
                <a:gd name="connsiteX4803" fmla="*/ 2520173 w 10023471"/>
                <a:gd name="connsiteY4803" fmla="*/ 3618528 h 5531023"/>
                <a:gd name="connsiteX4804" fmla="*/ 7404555 w 10023471"/>
                <a:gd name="connsiteY4804" fmla="*/ 3617330 h 5531023"/>
                <a:gd name="connsiteX4805" fmla="*/ 7402194 w 10023471"/>
                <a:gd name="connsiteY4805" fmla="*/ 3621799 h 5531023"/>
                <a:gd name="connsiteX4806" fmla="*/ 7405282 w 10023471"/>
                <a:gd name="connsiteY4806" fmla="*/ 3622441 h 5531023"/>
                <a:gd name="connsiteX4807" fmla="*/ 7406597 w 10023471"/>
                <a:gd name="connsiteY4807" fmla="*/ 3617769 h 5531023"/>
                <a:gd name="connsiteX4808" fmla="*/ 7404555 w 10023471"/>
                <a:gd name="connsiteY4808" fmla="*/ 3617330 h 5531023"/>
                <a:gd name="connsiteX4809" fmla="*/ 4150010 w 10023471"/>
                <a:gd name="connsiteY4809" fmla="*/ 3617126 h 5531023"/>
                <a:gd name="connsiteX4810" fmla="*/ 4144879 w 10023471"/>
                <a:gd name="connsiteY4810" fmla="*/ 3623375 h 5531023"/>
                <a:gd name="connsiteX4811" fmla="*/ 4145561 w 10023471"/>
                <a:gd name="connsiteY4811" fmla="*/ 3623843 h 5531023"/>
                <a:gd name="connsiteX4812" fmla="*/ 4134755 w 10023471"/>
                <a:gd name="connsiteY4812" fmla="*/ 3621419 h 5531023"/>
                <a:gd name="connsiteX4813" fmla="*/ 4162360 w 10023471"/>
                <a:gd name="connsiteY4813" fmla="*/ 3638503 h 5531023"/>
                <a:gd name="connsiteX4814" fmla="*/ 4167535 w 10023471"/>
                <a:gd name="connsiteY4814" fmla="*/ 3628808 h 5531023"/>
                <a:gd name="connsiteX4815" fmla="*/ 4154550 w 10023471"/>
                <a:gd name="connsiteY4815" fmla="*/ 3625829 h 5531023"/>
                <a:gd name="connsiteX4816" fmla="*/ 4157501 w 10023471"/>
                <a:gd name="connsiteY4816" fmla="*/ 3622529 h 5531023"/>
                <a:gd name="connsiteX4817" fmla="*/ 4150010 w 10023471"/>
                <a:gd name="connsiteY4817" fmla="*/ 3617126 h 5531023"/>
                <a:gd name="connsiteX4818" fmla="*/ 9221754 w 10023471"/>
                <a:gd name="connsiteY4818" fmla="*/ 3615929 h 5531023"/>
                <a:gd name="connsiteX4819" fmla="*/ 9214809 w 10023471"/>
                <a:gd name="connsiteY4819" fmla="*/ 3623639 h 5531023"/>
                <a:gd name="connsiteX4820" fmla="*/ 9220075 w 10023471"/>
                <a:gd name="connsiteY4820" fmla="*/ 3625829 h 5531023"/>
                <a:gd name="connsiteX4821" fmla="*/ 9226567 w 10023471"/>
                <a:gd name="connsiteY4821" fmla="*/ 3617915 h 5531023"/>
                <a:gd name="connsiteX4822" fmla="*/ 9221754 w 10023471"/>
                <a:gd name="connsiteY4822" fmla="*/ 3615929 h 5531023"/>
                <a:gd name="connsiteX4823" fmla="*/ 797402 w 10023471"/>
                <a:gd name="connsiteY4823" fmla="*/ 3615315 h 5531023"/>
                <a:gd name="connsiteX4824" fmla="*/ 795268 w 10023471"/>
                <a:gd name="connsiteY4824" fmla="*/ 3620221 h 5531023"/>
                <a:gd name="connsiteX4825" fmla="*/ 809433 w 10023471"/>
                <a:gd name="connsiteY4825" fmla="*/ 3621681 h 5531023"/>
                <a:gd name="connsiteX4826" fmla="*/ 810886 w 10023471"/>
                <a:gd name="connsiteY4826" fmla="*/ 3618381 h 5531023"/>
                <a:gd name="connsiteX4827" fmla="*/ 797402 w 10023471"/>
                <a:gd name="connsiteY4827" fmla="*/ 3615315 h 5531023"/>
                <a:gd name="connsiteX4828" fmla="*/ 3739962 w 10023471"/>
                <a:gd name="connsiteY4828" fmla="*/ 3613943 h 5531023"/>
                <a:gd name="connsiteX4829" fmla="*/ 3731744 w 10023471"/>
                <a:gd name="connsiteY4829" fmla="*/ 3614819 h 5531023"/>
                <a:gd name="connsiteX4830" fmla="*/ 3733062 w 10023471"/>
                <a:gd name="connsiteY4830" fmla="*/ 3618178 h 5531023"/>
                <a:gd name="connsiteX4831" fmla="*/ 3740598 w 10023471"/>
                <a:gd name="connsiteY4831" fmla="*/ 3616805 h 5531023"/>
                <a:gd name="connsiteX4832" fmla="*/ 3739962 w 10023471"/>
                <a:gd name="connsiteY4832" fmla="*/ 3613943 h 5531023"/>
                <a:gd name="connsiteX4833" fmla="*/ 8482972 w 10023471"/>
                <a:gd name="connsiteY4833" fmla="*/ 3613330 h 5531023"/>
                <a:gd name="connsiteX4834" fmla="*/ 8472166 w 10023471"/>
                <a:gd name="connsiteY4834" fmla="*/ 3624223 h 5531023"/>
                <a:gd name="connsiteX4835" fmla="*/ 8489599 w 10023471"/>
                <a:gd name="connsiteY4835" fmla="*/ 3638299 h 5531023"/>
                <a:gd name="connsiteX4836" fmla="*/ 8499224 w 10023471"/>
                <a:gd name="connsiteY4836" fmla="*/ 3626209 h 5531023"/>
                <a:gd name="connsiteX4837" fmla="*/ 8482972 w 10023471"/>
                <a:gd name="connsiteY4837" fmla="*/ 3613330 h 5531023"/>
                <a:gd name="connsiteX4838" fmla="*/ 6617102 w 10023471"/>
                <a:gd name="connsiteY4838" fmla="*/ 3612804 h 5531023"/>
                <a:gd name="connsiteX4839" fmla="*/ 6614651 w 10023471"/>
                <a:gd name="connsiteY4839" fmla="*/ 3613680 h 5531023"/>
                <a:gd name="connsiteX4840" fmla="*/ 6616330 w 10023471"/>
                <a:gd name="connsiteY4840" fmla="*/ 3614176 h 5531023"/>
                <a:gd name="connsiteX4841" fmla="*/ 6617102 w 10023471"/>
                <a:gd name="connsiteY4841" fmla="*/ 3612804 h 5531023"/>
                <a:gd name="connsiteX4842" fmla="*/ 6956190 w 10023471"/>
                <a:gd name="connsiteY4842" fmla="*/ 3612279 h 5531023"/>
                <a:gd name="connsiteX4843" fmla="*/ 6945249 w 10023471"/>
                <a:gd name="connsiteY4843" fmla="*/ 3618849 h 5531023"/>
                <a:gd name="connsiteX4844" fmla="*/ 6956509 w 10023471"/>
                <a:gd name="connsiteY4844" fmla="*/ 3627873 h 5531023"/>
                <a:gd name="connsiteX4845" fmla="*/ 6966587 w 10023471"/>
                <a:gd name="connsiteY4845" fmla="*/ 3620396 h 5531023"/>
                <a:gd name="connsiteX4846" fmla="*/ 6956190 w 10023471"/>
                <a:gd name="connsiteY4846" fmla="*/ 3612279 h 5531023"/>
                <a:gd name="connsiteX4847" fmla="*/ 7368643 w 10023471"/>
                <a:gd name="connsiteY4847" fmla="*/ 3611110 h 5531023"/>
                <a:gd name="connsiteX4848" fmla="*/ 7356068 w 10023471"/>
                <a:gd name="connsiteY4848" fmla="*/ 3611665 h 5531023"/>
                <a:gd name="connsiteX4849" fmla="*/ 7356204 w 10023471"/>
                <a:gd name="connsiteY4849" fmla="*/ 3615491 h 5531023"/>
                <a:gd name="connsiteX4850" fmla="*/ 7368826 w 10023471"/>
                <a:gd name="connsiteY4850" fmla="*/ 3615491 h 5531023"/>
                <a:gd name="connsiteX4851" fmla="*/ 6836064 w 10023471"/>
                <a:gd name="connsiteY4851" fmla="*/ 3610847 h 5531023"/>
                <a:gd name="connsiteX4852" fmla="*/ 6823034 w 10023471"/>
                <a:gd name="connsiteY4852" fmla="*/ 3622033 h 5531023"/>
                <a:gd name="connsiteX4853" fmla="*/ 6834020 w 10023471"/>
                <a:gd name="connsiteY4853" fmla="*/ 3628428 h 5531023"/>
                <a:gd name="connsiteX4854" fmla="*/ 6846732 w 10023471"/>
                <a:gd name="connsiteY4854" fmla="*/ 3617623 h 5531023"/>
                <a:gd name="connsiteX4855" fmla="*/ 6836064 w 10023471"/>
                <a:gd name="connsiteY4855" fmla="*/ 3610847 h 5531023"/>
                <a:gd name="connsiteX4856" fmla="*/ 6251818 w 10023471"/>
                <a:gd name="connsiteY4856" fmla="*/ 3610526 h 5531023"/>
                <a:gd name="connsiteX4857" fmla="*/ 6249004 w 10023471"/>
                <a:gd name="connsiteY4857" fmla="*/ 3611199 h 5531023"/>
                <a:gd name="connsiteX4858" fmla="*/ 6251729 w 10023471"/>
                <a:gd name="connsiteY4858" fmla="*/ 3611929 h 5531023"/>
                <a:gd name="connsiteX4859" fmla="*/ 6768781 w 10023471"/>
                <a:gd name="connsiteY4859" fmla="*/ 3609855 h 5531023"/>
                <a:gd name="connsiteX4860" fmla="*/ 6764469 w 10023471"/>
                <a:gd name="connsiteY4860" fmla="*/ 3610117 h 5531023"/>
                <a:gd name="connsiteX4861" fmla="*/ 6765423 w 10023471"/>
                <a:gd name="connsiteY4861" fmla="*/ 3611577 h 5531023"/>
                <a:gd name="connsiteX4862" fmla="*/ 6768056 w 10023471"/>
                <a:gd name="connsiteY4862" fmla="*/ 3611431 h 5531023"/>
                <a:gd name="connsiteX4863" fmla="*/ 6768781 w 10023471"/>
                <a:gd name="connsiteY4863" fmla="*/ 3609855 h 5531023"/>
                <a:gd name="connsiteX4864" fmla="*/ 7030101 w 10023471"/>
                <a:gd name="connsiteY4864" fmla="*/ 3608482 h 5531023"/>
                <a:gd name="connsiteX4865" fmla="*/ 7029011 w 10023471"/>
                <a:gd name="connsiteY4865" fmla="*/ 3610089 h 5531023"/>
                <a:gd name="connsiteX4866" fmla="*/ 7028103 w 10023471"/>
                <a:gd name="connsiteY4866" fmla="*/ 3611519 h 5531023"/>
                <a:gd name="connsiteX4867" fmla="*/ 7029874 w 10023471"/>
                <a:gd name="connsiteY4867" fmla="*/ 3610672 h 5531023"/>
                <a:gd name="connsiteX4868" fmla="*/ 7030101 w 10023471"/>
                <a:gd name="connsiteY4868" fmla="*/ 3608482 h 5531023"/>
                <a:gd name="connsiteX4869" fmla="*/ 6017604 w 10023471"/>
                <a:gd name="connsiteY4869" fmla="*/ 3607810 h 5531023"/>
                <a:gd name="connsiteX4870" fmla="*/ 6014108 w 10023471"/>
                <a:gd name="connsiteY4870" fmla="*/ 3623318 h 5531023"/>
                <a:gd name="connsiteX4871" fmla="*/ 6035581 w 10023471"/>
                <a:gd name="connsiteY4871" fmla="*/ 3625800 h 5531023"/>
                <a:gd name="connsiteX4872" fmla="*/ 6039077 w 10023471"/>
                <a:gd name="connsiteY4872" fmla="*/ 3610380 h 5531023"/>
                <a:gd name="connsiteX4873" fmla="*/ 8765855 w 10023471"/>
                <a:gd name="connsiteY4873" fmla="*/ 3607665 h 5531023"/>
                <a:gd name="connsiteX4874" fmla="*/ 8752234 w 10023471"/>
                <a:gd name="connsiteY4874" fmla="*/ 3607927 h 5531023"/>
                <a:gd name="connsiteX4875" fmla="*/ 8749057 w 10023471"/>
                <a:gd name="connsiteY4875" fmla="*/ 3620543 h 5531023"/>
                <a:gd name="connsiteX4876" fmla="*/ 8764673 w 10023471"/>
                <a:gd name="connsiteY4876" fmla="*/ 3616280 h 5531023"/>
                <a:gd name="connsiteX4877" fmla="*/ 8775571 w 10023471"/>
                <a:gd name="connsiteY4877" fmla="*/ 3612454 h 5531023"/>
                <a:gd name="connsiteX4878" fmla="*/ 8765855 w 10023471"/>
                <a:gd name="connsiteY4878" fmla="*/ 3607665 h 5531023"/>
                <a:gd name="connsiteX4879" fmla="*/ 2117996 w 10023471"/>
                <a:gd name="connsiteY4879" fmla="*/ 3605923 h 5531023"/>
                <a:gd name="connsiteX4880" fmla="*/ 2106721 w 10023471"/>
                <a:gd name="connsiteY4880" fmla="*/ 3609241 h 5531023"/>
                <a:gd name="connsiteX4881" fmla="*/ 2127603 w 10023471"/>
                <a:gd name="connsiteY4881" fmla="*/ 3613710 h 5531023"/>
                <a:gd name="connsiteX4882" fmla="*/ 2117996 w 10023471"/>
                <a:gd name="connsiteY4882" fmla="*/ 3605923 h 5531023"/>
                <a:gd name="connsiteX4883" fmla="*/ 2783307 w 10023471"/>
                <a:gd name="connsiteY4883" fmla="*/ 3603196 h 5531023"/>
                <a:gd name="connsiteX4884" fmla="*/ 2779266 w 10023471"/>
                <a:gd name="connsiteY4884" fmla="*/ 3606612 h 5531023"/>
                <a:gd name="connsiteX4885" fmla="*/ 2780946 w 10023471"/>
                <a:gd name="connsiteY4885" fmla="*/ 3607956 h 5531023"/>
                <a:gd name="connsiteX4886" fmla="*/ 2788937 w 10023471"/>
                <a:gd name="connsiteY4886" fmla="*/ 3607022 h 5531023"/>
                <a:gd name="connsiteX4887" fmla="*/ 2783307 w 10023471"/>
                <a:gd name="connsiteY4887" fmla="*/ 3603196 h 5531023"/>
                <a:gd name="connsiteX4888" fmla="*/ 7061017 w 10023471"/>
                <a:gd name="connsiteY4888" fmla="*/ 3603080 h 5531023"/>
                <a:gd name="connsiteX4889" fmla="*/ 7060200 w 10023471"/>
                <a:gd name="connsiteY4889" fmla="*/ 3604306 h 5531023"/>
                <a:gd name="connsiteX4890" fmla="*/ 7062698 w 10023471"/>
                <a:gd name="connsiteY4890" fmla="*/ 3604773 h 5531023"/>
                <a:gd name="connsiteX4891" fmla="*/ 7063424 w 10023471"/>
                <a:gd name="connsiteY4891" fmla="*/ 3603430 h 5531023"/>
                <a:gd name="connsiteX4892" fmla="*/ 7061017 w 10023471"/>
                <a:gd name="connsiteY4892" fmla="*/ 3603080 h 5531023"/>
                <a:gd name="connsiteX4893" fmla="*/ 1485203 w 10023471"/>
                <a:gd name="connsiteY4893" fmla="*/ 3601970 h 5531023"/>
                <a:gd name="connsiteX4894" fmla="*/ 1462140 w 10023471"/>
                <a:gd name="connsiteY4894" fmla="*/ 3603780 h 5531023"/>
                <a:gd name="connsiteX4895" fmla="*/ 1475669 w 10023471"/>
                <a:gd name="connsiteY4895" fmla="*/ 3612921 h 5531023"/>
                <a:gd name="connsiteX4896" fmla="*/ 1485203 w 10023471"/>
                <a:gd name="connsiteY4896" fmla="*/ 3601970 h 5531023"/>
                <a:gd name="connsiteX4897" fmla="*/ 9222844 w 10023471"/>
                <a:gd name="connsiteY4897" fmla="*/ 3601823 h 5531023"/>
                <a:gd name="connsiteX4898" fmla="*/ 9223254 w 10023471"/>
                <a:gd name="connsiteY4898" fmla="*/ 3603692 h 5531023"/>
                <a:gd name="connsiteX4899" fmla="*/ 9225751 w 10023471"/>
                <a:gd name="connsiteY4899" fmla="*/ 3603926 h 5531023"/>
                <a:gd name="connsiteX4900" fmla="*/ 9226795 w 10023471"/>
                <a:gd name="connsiteY4900" fmla="*/ 3602145 h 5531023"/>
                <a:gd name="connsiteX4901" fmla="*/ 9222844 w 10023471"/>
                <a:gd name="connsiteY4901" fmla="*/ 3601823 h 5531023"/>
                <a:gd name="connsiteX4902" fmla="*/ 4875491 w 10023471"/>
                <a:gd name="connsiteY4902" fmla="*/ 3601502 h 5531023"/>
                <a:gd name="connsiteX4903" fmla="*/ 4856198 w 10023471"/>
                <a:gd name="connsiteY4903" fmla="*/ 3613446 h 5531023"/>
                <a:gd name="connsiteX4904" fmla="*/ 4863596 w 10023471"/>
                <a:gd name="connsiteY4904" fmla="*/ 3619463 h 5531023"/>
                <a:gd name="connsiteX4905" fmla="*/ 4881348 w 10023471"/>
                <a:gd name="connsiteY4905" fmla="*/ 3610526 h 5531023"/>
                <a:gd name="connsiteX4906" fmla="*/ 4875491 w 10023471"/>
                <a:gd name="connsiteY4906" fmla="*/ 3601502 h 5531023"/>
                <a:gd name="connsiteX4907" fmla="*/ 6828664 w 10023471"/>
                <a:gd name="connsiteY4907" fmla="*/ 3600831 h 5531023"/>
                <a:gd name="connsiteX4908" fmla="*/ 6825894 w 10023471"/>
                <a:gd name="connsiteY4908" fmla="*/ 3601035 h 5531023"/>
                <a:gd name="connsiteX4909" fmla="*/ 6826621 w 10023471"/>
                <a:gd name="connsiteY4909" fmla="*/ 3605357 h 5531023"/>
                <a:gd name="connsiteX4910" fmla="*/ 6829799 w 10023471"/>
                <a:gd name="connsiteY4910" fmla="*/ 3605124 h 5531023"/>
                <a:gd name="connsiteX4911" fmla="*/ 6828664 w 10023471"/>
                <a:gd name="connsiteY4911" fmla="*/ 3600831 h 5531023"/>
                <a:gd name="connsiteX4912" fmla="*/ 8403443 w 10023471"/>
                <a:gd name="connsiteY4912" fmla="*/ 3600032 h 5531023"/>
                <a:gd name="connsiteX4913" fmla="*/ 8396213 w 10023471"/>
                <a:gd name="connsiteY4913" fmla="*/ 3604190 h 5531023"/>
                <a:gd name="connsiteX4914" fmla="*/ 8406928 w 10023471"/>
                <a:gd name="connsiteY4914" fmla="*/ 3605445 h 5531023"/>
                <a:gd name="connsiteX4915" fmla="*/ 8403443 w 10023471"/>
                <a:gd name="connsiteY4915" fmla="*/ 3600032 h 5531023"/>
                <a:gd name="connsiteX4916" fmla="*/ 1623898 w 10023471"/>
                <a:gd name="connsiteY4916" fmla="*/ 3599283 h 5531023"/>
                <a:gd name="connsiteX4917" fmla="*/ 1620038 w 10023471"/>
                <a:gd name="connsiteY4917" fmla="*/ 3601970 h 5531023"/>
                <a:gd name="connsiteX4918" fmla="*/ 1624760 w 10023471"/>
                <a:gd name="connsiteY4918" fmla="*/ 3604977 h 5531023"/>
                <a:gd name="connsiteX4919" fmla="*/ 1627802 w 10023471"/>
                <a:gd name="connsiteY4919" fmla="*/ 3602787 h 5531023"/>
                <a:gd name="connsiteX4920" fmla="*/ 1623898 w 10023471"/>
                <a:gd name="connsiteY4920" fmla="*/ 3599283 h 5531023"/>
                <a:gd name="connsiteX4921" fmla="*/ 774521 w 10023471"/>
                <a:gd name="connsiteY4921" fmla="*/ 3598612 h 5531023"/>
                <a:gd name="connsiteX4922" fmla="*/ 769345 w 10023471"/>
                <a:gd name="connsiteY4922" fmla="*/ 3600510 h 5531023"/>
                <a:gd name="connsiteX4923" fmla="*/ 773839 w 10023471"/>
                <a:gd name="connsiteY4923" fmla="*/ 3604686 h 5531023"/>
                <a:gd name="connsiteX4924" fmla="*/ 778606 w 10023471"/>
                <a:gd name="connsiteY4924" fmla="*/ 3602875 h 5531023"/>
                <a:gd name="connsiteX4925" fmla="*/ 774521 w 10023471"/>
                <a:gd name="connsiteY4925" fmla="*/ 3598612 h 5531023"/>
                <a:gd name="connsiteX4926" fmla="*/ 4013902 w 10023471"/>
                <a:gd name="connsiteY4926" fmla="*/ 3596713 h 5531023"/>
                <a:gd name="connsiteX4927" fmla="*/ 4012859 w 10023471"/>
                <a:gd name="connsiteY4927" fmla="*/ 3598523 h 5531023"/>
                <a:gd name="connsiteX4928" fmla="*/ 4014674 w 10023471"/>
                <a:gd name="connsiteY4928" fmla="*/ 3598086 h 5531023"/>
                <a:gd name="connsiteX4929" fmla="*/ 4013902 w 10023471"/>
                <a:gd name="connsiteY4929" fmla="*/ 3596713 h 5531023"/>
                <a:gd name="connsiteX4930" fmla="*/ 2806870 w 10023471"/>
                <a:gd name="connsiteY4930" fmla="*/ 3595136 h 5531023"/>
                <a:gd name="connsiteX4931" fmla="*/ 2793793 w 10023471"/>
                <a:gd name="connsiteY4931" fmla="*/ 3601590 h 5531023"/>
                <a:gd name="connsiteX4932" fmla="*/ 2796609 w 10023471"/>
                <a:gd name="connsiteY4932" fmla="*/ 3611606 h 5531023"/>
                <a:gd name="connsiteX4933" fmla="*/ 2802192 w 10023471"/>
                <a:gd name="connsiteY4933" fmla="*/ 3628662 h 5531023"/>
                <a:gd name="connsiteX4934" fmla="*/ 2808867 w 10023471"/>
                <a:gd name="connsiteY4934" fmla="*/ 3616601 h 5531023"/>
                <a:gd name="connsiteX4935" fmla="*/ 2818582 w 10023471"/>
                <a:gd name="connsiteY4935" fmla="*/ 3612950 h 5531023"/>
                <a:gd name="connsiteX4936" fmla="*/ 2806870 w 10023471"/>
                <a:gd name="connsiteY4936" fmla="*/ 3595136 h 5531023"/>
                <a:gd name="connsiteX4937" fmla="*/ 4364341 w 10023471"/>
                <a:gd name="connsiteY4937" fmla="*/ 3594611 h 5531023"/>
                <a:gd name="connsiteX4938" fmla="*/ 4353581 w 10023471"/>
                <a:gd name="connsiteY4938" fmla="*/ 3597034 h 5531023"/>
                <a:gd name="connsiteX4939" fmla="*/ 4356713 w 10023471"/>
                <a:gd name="connsiteY4939" fmla="*/ 3607431 h 5531023"/>
                <a:gd name="connsiteX4940" fmla="*/ 4363977 w 10023471"/>
                <a:gd name="connsiteY4940" fmla="*/ 3605620 h 5531023"/>
                <a:gd name="connsiteX4941" fmla="*/ 4364341 w 10023471"/>
                <a:gd name="connsiteY4941" fmla="*/ 3594611 h 5531023"/>
                <a:gd name="connsiteX4942" fmla="*/ 4071151 w 10023471"/>
                <a:gd name="connsiteY4942" fmla="*/ 3591339 h 5531023"/>
                <a:gd name="connsiteX4943" fmla="*/ 4071151 w 10023471"/>
                <a:gd name="connsiteY4943" fmla="*/ 3601386 h 5531023"/>
                <a:gd name="connsiteX4944" fmla="*/ 2305115 w 10023471"/>
                <a:gd name="connsiteY4944" fmla="*/ 3588858 h 5531023"/>
                <a:gd name="connsiteX4945" fmla="*/ 2299168 w 10023471"/>
                <a:gd name="connsiteY4945" fmla="*/ 3589091 h 5531023"/>
                <a:gd name="connsiteX4946" fmla="*/ 2298714 w 10023471"/>
                <a:gd name="connsiteY4946" fmla="*/ 3593501 h 5531023"/>
                <a:gd name="connsiteX4947" fmla="*/ 2303345 w 10023471"/>
                <a:gd name="connsiteY4947" fmla="*/ 3593238 h 5531023"/>
                <a:gd name="connsiteX4948" fmla="*/ 2305115 w 10023471"/>
                <a:gd name="connsiteY4948" fmla="*/ 3588858 h 5531023"/>
                <a:gd name="connsiteX4949" fmla="*/ 8028478 w 10023471"/>
                <a:gd name="connsiteY4949" fmla="*/ 3588157 h 5531023"/>
                <a:gd name="connsiteX4950" fmla="*/ 8020806 w 10023471"/>
                <a:gd name="connsiteY4950" fmla="*/ 3593150 h 5531023"/>
                <a:gd name="connsiteX4951" fmla="*/ 8028387 w 10023471"/>
                <a:gd name="connsiteY4951" fmla="*/ 3606467 h 5531023"/>
                <a:gd name="connsiteX4952" fmla="*/ 8037058 w 10023471"/>
                <a:gd name="connsiteY4952" fmla="*/ 3593179 h 5531023"/>
                <a:gd name="connsiteX4953" fmla="*/ 8028478 w 10023471"/>
                <a:gd name="connsiteY4953" fmla="*/ 3588157 h 5531023"/>
                <a:gd name="connsiteX4954" fmla="*/ 7032460 w 10023471"/>
                <a:gd name="connsiteY4954" fmla="*/ 3586142 h 5531023"/>
                <a:gd name="connsiteX4955" fmla="*/ 7030101 w 10023471"/>
                <a:gd name="connsiteY4955" fmla="*/ 3608511 h 5531023"/>
                <a:gd name="connsiteX4956" fmla="*/ 7032460 w 10023471"/>
                <a:gd name="connsiteY4956" fmla="*/ 3586142 h 5531023"/>
                <a:gd name="connsiteX4957" fmla="*/ 9351688 w 10023471"/>
                <a:gd name="connsiteY4957" fmla="*/ 3585528 h 5531023"/>
                <a:gd name="connsiteX4958" fmla="*/ 9344923 w 10023471"/>
                <a:gd name="connsiteY4958" fmla="*/ 3594611 h 5531023"/>
                <a:gd name="connsiteX4959" fmla="*/ 9333347 w 10023471"/>
                <a:gd name="connsiteY4959" fmla="*/ 3610205 h 5531023"/>
                <a:gd name="connsiteX4960" fmla="*/ 9341019 w 10023471"/>
                <a:gd name="connsiteY4960" fmla="*/ 3620806 h 5531023"/>
                <a:gd name="connsiteX4961" fmla="*/ 9349191 w 10023471"/>
                <a:gd name="connsiteY4961" fmla="*/ 3620280 h 5531023"/>
                <a:gd name="connsiteX4962" fmla="*/ 9379471 w 10023471"/>
                <a:gd name="connsiteY4962" fmla="*/ 3593413 h 5531023"/>
                <a:gd name="connsiteX4963" fmla="*/ 9377565 w 10023471"/>
                <a:gd name="connsiteY4963" fmla="*/ 3591048 h 5531023"/>
                <a:gd name="connsiteX4964" fmla="*/ 9351688 w 10023471"/>
                <a:gd name="connsiteY4964" fmla="*/ 3585528 h 5531023"/>
                <a:gd name="connsiteX4965" fmla="*/ 7436380 w 10023471"/>
                <a:gd name="connsiteY4965" fmla="*/ 3583630 h 5531023"/>
                <a:gd name="connsiteX4966" fmla="*/ 7425756 w 10023471"/>
                <a:gd name="connsiteY4966" fmla="*/ 3584360 h 5531023"/>
                <a:gd name="connsiteX4967" fmla="*/ 7426572 w 10023471"/>
                <a:gd name="connsiteY4967" fmla="*/ 3586083 h 5531023"/>
                <a:gd name="connsiteX4968" fmla="*/ 7436380 w 10023471"/>
                <a:gd name="connsiteY4968" fmla="*/ 3583630 h 5531023"/>
                <a:gd name="connsiteX4969" fmla="*/ 7437016 w 10023471"/>
                <a:gd name="connsiteY4969" fmla="*/ 3583425 h 5531023"/>
                <a:gd name="connsiteX4970" fmla="*/ 7437016 w 10023471"/>
                <a:gd name="connsiteY4970" fmla="*/ 3583454 h 5531023"/>
                <a:gd name="connsiteX4971" fmla="*/ 7436425 w 10023471"/>
                <a:gd name="connsiteY4971" fmla="*/ 3583630 h 5531023"/>
                <a:gd name="connsiteX4972" fmla="*/ 7436924 w 10023471"/>
                <a:gd name="connsiteY4972" fmla="*/ 3583600 h 5531023"/>
                <a:gd name="connsiteX4973" fmla="*/ 7444824 w 10023471"/>
                <a:gd name="connsiteY4973" fmla="*/ 3594815 h 5531023"/>
                <a:gd name="connsiteX4974" fmla="*/ 7447004 w 10023471"/>
                <a:gd name="connsiteY4974" fmla="*/ 3604686 h 5531023"/>
                <a:gd name="connsiteX4975" fmla="*/ 7451680 w 10023471"/>
                <a:gd name="connsiteY4975" fmla="*/ 3595516 h 5531023"/>
                <a:gd name="connsiteX4976" fmla="*/ 7454402 w 10023471"/>
                <a:gd name="connsiteY4976" fmla="*/ 3595778 h 5531023"/>
                <a:gd name="connsiteX4977" fmla="*/ 7452270 w 10023471"/>
                <a:gd name="connsiteY4977" fmla="*/ 3594289 h 5531023"/>
                <a:gd name="connsiteX4978" fmla="*/ 7453858 w 10023471"/>
                <a:gd name="connsiteY4978" fmla="*/ 3591164 h 5531023"/>
                <a:gd name="connsiteX4979" fmla="*/ 7449909 w 10023471"/>
                <a:gd name="connsiteY4979" fmla="*/ 3592624 h 5531023"/>
                <a:gd name="connsiteX4980" fmla="*/ 7437060 w 10023471"/>
                <a:gd name="connsiteY4980" fmla="*/ 3583572 h 5531023"/>
                <a:gd name="connsiteX4981" fmla="*/ 2080298 w 10023471"/>
                <a:gd name="connsiteY4981" fmla="*/ 3580213 h 5531023"/>
                <a:gd name="connsiteX4982" fmla="*/ 2079299 w 10023471"/>
                <a:gd name="connsiteY4982" fmla="*/ 3582228 h 5531023"/>
                <a:gd name="connsiteX4983" fmla="*/ 2086517 w 10023471"/>
                <a:gd name="connsiteY4983" fmla="*/ 3583075 h 5531023"/>
                <a:gd name="connsiteX4984" fmla="*/ 2087199 w 10023471"/>
                <a:gd name="connsiteY4984" fmla="*/ 3581760 h 5531023"/>
                <a:gd name="connsiteX4985" fmla="*/ 2080298 w 10023471"/>
                <a:gd name="connsiteY4985" fmla="*/ 3580213 h 5531023"/>
                <a:gd name="connsiteX4986" fmla="*/ 5360085 w 10023471"/>
                <a:gd name="connsiteY4986" fmla="*/ 3579863 h 5531023"/>
                <a:gd name="connsiteX4987" fmla="*/ 5356861 w 10023471"/>
                <a:gd name="connsiteY4987" fmla="*/ 3584418 h 5531023"/>
                <a:gd name="connsiteX4988" fmla="*/ 5374885 w 10023471"/>
                <a:gd name="connsiteY4988" fmla="*/ 3591223 h 5531023"/>
                <a:gd name="connsiteX4989" fmla="*/ 5379471 w 10023471"/>
                <a:gd name="connsiteY4989" fmla="*/ 3583922 h 5531023"/>
                <a:gd name="connsiteX4990" fmla="*/ 5360085 w 10023471"/>
                <a:gd name="connsiteY4990" fmla="*/ 3579863 h 5531023"/>
                <a:gd name="connsiteX4991" fmla="*/ 5945737 w 10023471"/>
                <a:gd name="connsiteY4991" fmla="*/ 3578373 h 5531023"/>
                <a:gd name="connsiteX4992" fmla="*/ 5943149 w 10023471"/>
                <a:gd name="connsiteY4992" fmla="*/ 3580973 h 5531023"/>
                <a:gd name="connsiteX4993" fmla="*/ 5967438 w 10023471"/>
                <a:gd name="connsiteY4993" fmla="*/ 3591252 h 5531023"/>
                <a:gd name="connsiteX4994" fmla="*/ 5972568 w 10023471"/>
                <a:gd name="connsiteY4994" fmla="*/ 3586550 h 5531023"/>
                <a:gd name="connsiteX4995" fmla="*/ 5945737 w 10023471"/>
                <a:gd name="connsiteY4995" fmla="*/ 3578373 h 5531023"/>
                <a:gd name="connsiteX4996" fmla="*/ 6446446 w 10023471"/>
                <a:gd name="connsiteY4996" fmla="*/ 3577673 h 5531023"/>
                <a:gd name="connsiteX4997" fmla="*/ 6446901 w 10023471"/>
                <a:gd name="connsiteY4997" fmla="*/ 3581585 h 5531023"/>
                <a:gd name="connsiteX4998" fmla="*/ 6448807 w 10023471"/>
                <a:gd name="connsiteY4998" fmla="*/ 3580563 h 5531023"/>
                <a:gd name="connsiteX4999" fmla="*/ 6446446 w 10023471"/>
                <a:gd name="connsiteY4999" fmla="*/ 3577673 h 5531023"/>
                <a:gd name="connsiteX5000" fmla="*/ 6634582 w 10023471"/>
                <a:gd name="connsiteY5000" fmla="*/ 3577527 h 5531023"/>
                <a:gd name="connsiteX5001" fmla="*/ 6635056 w 10023471"/>
                <a:gd name="connsiteY5001" fmla="*/ 3577603 h 5531023"/>
                <a:gd name="connsiteX5002" fmla="*/ 6635081 w 10023471"/>
                <a:gd name="connsiteY5002" fmla="*/ 3577614 h 5531023"/>
                <a:gd name="connsiteX5003" fmla="*/ 6678300 w 10023471"/>
                <a:gd name="connsiteY5003" fmla="*/ 3573291 h 5531023"/>
                <a:gd name="connsiteX5004" fmla="*/ 6674578 w 10023471"/>
                <a:gd name="connsiteY5004" fmla="*/ 3575132 h 5531023"/>
                <a:gd name="connsiteX5005" fmla="*/ 6681297 w 10023471"/>
                <a:gd name="connsiteY5005" fmla="*/ 3580125 h 5531023"/>
                <a:gd name="connsiteX5006" fmla="*/ 6685338 w 10023471"/>
                <a:gd name="connsiteY5006" fmla="*/ 3578082 h 5531023"/>
                <a:gd name="connsiteX5007" fmla="*/ 6678300 w 10023471"/>
                <a:gd name="connsiteY5007" fmla="*/ 3573291 h 5531023"/>
                <a:gd name="connsiteX5008" fmla="*/ 2397594 w 10023471"/>
                <a:gd name="connsiteY5008" fmla="*/ 3572941 h 5531023"/>
                <a:gd name="connsiteX5009" fmla="*/ 2393916 w 10023471"/>
                <a:gd name="connsiteY5009" fmla="*/ 3580768 h 5531023"/>
                <a:gd name="connsiteX5010" fmla="*/ 2401817 w 10023471"/>
                <a:gd name="connsiteY5010" fmla="*/ 3590288 h 5531023"/>
                <a:gd name="connsiteX5011" fmla="*/ 2407128 w 10023471"/>
                <a:gd name="connsiteY5011" fmla="*/ 3576825 h 5531023"/>
                <a:gd name="connsiteX5012" fmla="*/ 2397594 w 10023471"/>
                <a:gd name="connsiteY5012" fmla="*/ 3572941 h 5531023"/>
                <a:gd name="connsiteX5013" fmla="*/ 6624168 w 10023471"/>
                <a:gd name="connsiteY5013" fmla="*/ 3572752 h 5531023"/>
                <a:gd name="connsiteX5014" fmla="*/ 6610973 w 10023471"/>
                <a:gd name="connsiteY5014" fmla="*/ 3577527 h 5531023"/>
                <a:gd name="connsiteX5015" fmla="*/ 6634582 w 10023471"/>
                <a:gd name="connsiteY5015" fmla="*/ 3577527 h 5531023"/>
                <a:gd name="connsiteX5016" fmla="*/ 6635989 w 10023471"/>
                <a:gd name="connsiteY5016" fmla="*/ 3586083 h 5531023"/>
                <a:gd name="connsiteX5017" fmla="*/ 6637804 w 10023471"/>
                <a:gd name="connsiteY5017" fmla="*/ 3585937 h 5531023"/>
                <a:gd name="connsiteX5018" fmla="*/ 6635126 w 10023471"/>
                <a:gd name="connsiteY5018" fmla="*/ 3577614 h 5531023"/>
                <a:gd name="connsiteX5019" fmla="*/ 6635056 w 10023471"/>
                <a:gd name="connsiteY5019" fmla="*/ 3577603 h 5531023"/>
                <a:gd name="connsiteX5020" fmla="*/ 6735732 w 10023471"/>
                <a:gd name="connsiteY5020" fmla="*/ 3572095 h 5531023"/>
                <a:gd name="connsiteX5021" fmla="*/ 6735640 w 10023471"/>
                <a:gd name="connsiteY5021" fmla="*/ 3573234 h 5531023"/>
                <a:gd name="connsiteX5022" fmla="*/ 6741997 w 10023471"/>
                <a:gd name="connsiteY5022" fmla="*/ 3573525 h 5531023"/>
                <a:gd name="connsiteX5023" fmla="*/ 6742042 w 10023471"/>
                <a:gd name="connsiteY5023" fmla="*/ 3572095 h 5531023"/>
                <a:gd name="connsiteX5024" fmla="*/ 9245363 w 10023471"/>
                <a:gd name="connsiteY5024" fmla="*/ 3570255 h 5531023"/>
                <a:gd name="connsiteX5025" fmla="*/ 9252627 w 10023471"/>
                <a:gd name="connsiteY5025" fmla="*/ 3584097 h 5531023"/>
                <a:gd name="connsiteX5026" fmla="*/ 9269969 w 10023471"/>
                <a:gd name="connsiteY5026" fmla="*/ 3575804 h 5531023"/>
                <a:gd name="connsiteX5027" fmla="*/ 9245363 w 10023471"/>
                <a:gd name="connsiteY5027" fmla="*/ 3570255 h 5531023"/>
                <a:gd name="connsiteX5028" fmla="*/ 4755956 w 10023471"/>
                <a:gd name="connsiteY5028" fmla="*/ 3570226 h 5531023"/>
                <a:gd name="connsiteX5029" fmla="*/ 4753958 w 10023471"/>
                <a:gd name="connsiteY5029" fmla="*/ 3575278 h 5531023"/>
                <a:gd name="connsiteX5030" fmla="*/ 4757544 w 10023471"/>
                <a:gd name="connsiteY5030" fmla="*/ 3577059 h 5531023"/>
                <a:gd name="connsiteX5031" fmla="*/ 4761811 w 10023471"/>
                <a:gd name="connsiteY5031" fmla="*/ 3573730 h 5531023"/>
                <a:gd name="connsiteX5032" fmla="*/ 4755956 w 10023471"/>
                <a:gd name="connsiteY5032" fmla="*/ 3570226 h 5531023"/>
                <a:gd name="connsiteX5033" fmla="*/ 6056829 w 10023471"/>
                <a:gd name="connsiteY5033" fmla="*/ 3569934 h 5531023"/>
                <a:gd name="connsiteX5034" fmla="*/ 6053788 w 10023471"/>
                <a:gd name="connsiteY5034" fmla="*/ 3573438 h 5531023"/>
                <a:gd name="connsiteX5035" fmla="*/ 6067043 w 10023471"/>
                <a:gd name="connsiteY5035" fmla="*/ 3572679 h 5531023"/>
                <a:gd name="connsiteX5036" fmla="*/ 6056829 w 10023471"/>
                <a:gd name="connsiteY5036" fmla="*/ 3569934 h 5531023"/>
                <a:gd name="connsiteX5037" fmla="*/ 3536119 w 10023471"/>
                <a:gd name="connsiteY5037" fmla="*/ 3568824 h 5531023"/>
                <a:gd name="connsiteX5038" fmla="*/ 3532942 w 10023471"/>
                <a:gd name="connsiteY5038" fmla="*/ 3569438 h 5531023"/>
                <a:gd name="connsiteX5039" fmla="*/ 3535348 w 10023471"/>
                <a:gd name="connsiteY5039" fmla="*/ 3573204 h 5531023"/>
                <a:gd name="connsiteX5040" fmla="*/ 3537754 w 10023471"/>
                <a:gd name="connsiteY5040" fmla="*/ 3572708 h 5531023"/>
                <a:gd name="connsiteX5041" fmla="*/ 3536119 w 10023471"/>
                <a:gd name="connsiteY5041" fmla="*/ 3568824 h 5531023"/>
                <a:gd name="connsiteX5042" fmla="*/ 4199767 w 10023471"/>
                <a:gd name="connsiteY5042" fmla="*/ 3568765 h 5531023"/>
                <a:gd name="connsiteX5043" fmla="*/ 4191732 w 10023471"/>
                <a:gd name="connsiteY5043" fmla="*/ 3583834 h 5531023"/>
                <a:gd name="connsiteX5044" fmla="*/ 4207804 w 10023471"/>
                <a:gd name="connsiteY5044" fmla="*/ 3581323 h 5531023"/>
                <a:gd name="connsiteX5045" fmla="*/ 4199767 w 10023471"/>
                <a:gd name="connsiteY5045" fmla="*/ 3568765 h 5531023"/>
                <a:gd name="connsiteX5046" fmla="*/ 6189213 w 10023471"/>
                <a:gd name="connsiteY5046" fmla="*/ 3567773 h 5531023"/>
                <a:gd name="connsiteX5047" fmla="*/ 6184719 w 10023471"/>
                <a:gd name="connsiteY5047" fmla="*/ 3568152 h 5531023"/>
                <a:gd name="connsiteX5048" fmla="*/ 6187579 w 10023471"/>
                <a:gd name="connsiteY5048" fmla="*/ 3571044 h 5531023"/>
                <a:gd name="connsiteX5049" fmla="*/ 6189213 w 10023471"/>
                <a:gd name="connsiteY5049" fmla="*/ 3567773 h 5531023"/>
                <a:gd name="connsiteX5050" fmla="*/ 5827016 w 10023471"/>
                <a:gd name="connsiteY5050" fmla="*/ 3567014 h 5531023"/>
                <a:gd name="connsiteX5051" fmla="*/ 5824066 w 10023471"/>
                <a:gd name="connsiteY5051" fmla="*/ 3568473 h 5531023"/>
                <a:gd name="connsiteX5052" fmla="*/ 5828106 w 10023471"/>
                <a:gd name="connsiteY5052" fmla="*/ 3573964 h 5531023"/>
                <a:gd name="connsiteX5053" fmla="*/ 5833191 w 10023471"/>
                <a:gd name="connsiteY5053" fmla="*/ 3571569 h 5531023"/>
                <a:gd name="connsiteX5054" fmla="*/ 5827016 w 10023471"/>
                <a:gd name="connsiteY5054" fmla="*/ 3567014 h 5531023"/>
                <a:gd name="connsiteX5055" fmla="*/ 4725357 w 10023471"/>
                <a:gd name="connsiteY5055" fmla="*/ 3566166 h 5531023"/>
                <a:gd name="connsiteX5056" fmla="*/ 4715912 w 10023471"/>
                <a:gd name="connsiteY5056" fmla="*/ 3578607 h 5531023"/>
                <a:gd name="connsiteX5057" fmla="*/ 4722860 w 10023471"/>
                <a:gd name="connsiteY5057" fmla="*/ 3580884 h 5531023"/>
                <a:gd name="connsiteX5058" fmla="*/ 4733892 w 10023471"/>
                <a:gd name="connsiteY5058" fmla="*/ 3568561 h 5531023"/>
                <a:gd name="connsiteX5059" fmla="*/ 4725357 w 10023471"/>
                <a:gd name="connsiteY5059" fmla="*/ 3566166 h 5531023"/>
                <a:gd name="connsiteX5060" fmla="*/ 2682157 w 10023471"/>
                <a:gd name="connsiteY5060" fmla="*/ 3564940 h 5531023"/>
                <a:gd name="connsiteX5061" fmla="*/ 2679206 w 10023471"/>
                <a:gd name="connsiteY5061" fmla="*/ 3565086 h 5531023"/>
                <a:gd name="connsiteX5062" fmla="*/ 2676300 w 10023471"/>
                <a:gd name="connsiteY5062" fmla="*/ 3570050 h 5531023"/>
                <a:gd name="connsiteX5063" fmla="*/ 2682157 w 10023471"/>
                <a:gd name="connsiteY5063" fmla="*/ 3570634 h 5531023"/>
                <a:gd name="connsiteX5064" fmla="*/ 8042507 w 10023471"/>
                <a:gd name="connsiteY5064" fmla="*/ 3562252 h 5531023"/>
                <a:gd name="connsiteX5065" fmla="*/ 8030021 w 10023471"/>
                <a:gd name="connsiteY5065" fmla="*/ 3568707 h 5531023"/>
                <a:gd name="connsiteX5066" fmla="*/ 8042507 w 10023471"/>
                <a:gd name="connsiteY5066" fmla="*/ 3562252 h 5531023"/>
                <a:gd name="connsiteX5067" fmla="*/ 7366146 w 10023471"/>
                <a:gd name="connsiteY5067" fmla="*/ 3561201 h 5531023"/>
                <a:gd name="connsiteX5068" fmla="*/ 7362877 w 10023471"/>
                <a:gd name="connsiteY5068" fmla="*/ 3578373 h 5531023"/>
                <a:gd name="connsiteX5069" fmla="*/ 7344173 w 10023471"/>
                <a:gd name="connsiteY5069" fmla="*/ 3571774 h 5531023"/>
                <a:gd name="connsiteX5070" fmla="*/ 7333777 w 10023471"/>
                <a:gd name="connsiteY5070" fmla="*/ 3573584 h 5531023"/>
                <a:gd name="connsiteX5071" fmla="*/ 7344991 w 10023471"/>
                <a:gd name="connsiteY5071" fmla="*/ 3595487 h 5531023"/>
                <a:gd name="connsiteX5072" fmla="*/ 7374636 w 10023471"/>
                <a:gd name="connsiteY5072" fmla="*/ 3597647 h 5531023"/>
                <a:gd name="connsiteX5073" fmla="*/ 7382672 w 10023471"/>
                <a:gd name="connsiteY5073" fmla="*/ 3595019 h 5531023"/>
                <a:gd name="connsiteX5074" fmla="*/ 7374999 w 10023471"/>
                <a:gd name="connsiteY5074" fmla="*/ 3583630 h 5531023"/>
                <a:gd name="connsiteX5075" fmla="*/ 7369778 w 10023471"/>
                <a:gd name="connsiteY5075" fmla="*/ 3581352 h 5531023"/>
                <a:gd name="connsiteX5076" fmla="*/ 7384352 w 10023471"/>
                <a:gd name="connsiteY5076" fmla="*/ 3579979 h 5531023"/>
                <a:gd name="connsiteX5077" fmla="*/ 7366146 w 10023471"/>
                <a:gd name="connsiteY5077" fmla="*/ 3561201 h 5531023"/>
                <a:gd name="connsiteX5078" fmla="*/ 2470823 w 10023471"/>
                <a:gd name="connsiteY5078" fmla="*/ 3560237 h 5531023"/>
                <a:gd name="connsiteX5079" fmla="*/ 2459700 w 10023471"/>
                <a:gd name="connsiteY5079" fmla="*/ 3565349 h 5531023"/>
                <a:gd name="connsiteX5080" fmla="*/ 2467418 w 10023471"/>
                <a:gd name="connsiteY5080" fmla="*/ 3570576 h 5531023"/>
                <a:gd name="connsiteX5081" fmla="*/ 2480402 w 10023471"/>
                <a:gd name="connsiteY5081" fmla="*/ 3565991 h 5531023"/>
                <a:gd name="connsiteX5082" fmla="*/ 2470823 w 10023471"/>
                <a:gd name="connsiteY5082" fmla="*/ 3560237 h 5531023"/>
                <a:gd name="connsiteX5083" fmla="*/ 4351396 w 10023471"/>
                <a:gd name="connsiteY5083" fmla="*/ 3560198 h 5531023"/>
                <a:gd name="connsiteX5084" fmla="*/ 4339099 w 10023471"/>
                <a:gd name="connsiteY5084" fmla="*/ 3563714 h 5531023"/>
                <a:gd name="connsiteX5085" fmla="*/ 4360528 w 10023471"/>
                <a:gd name="connsiteY5085" fmla="*/ 3571248 h 5531023"/>
                <a:gd name="connsiteX5086" fmla="*/ 4351396 w 10023471"/>
                <a:gd name="connsiteY5086" fmla="*/ 3560198 h 5531023"/>
                <a:gd name="connsiteX5087" fmla="*/ 7981082 w 10023471"/>
                <a:gd name="connsiteY5087" fmla="*/ 3559595 h 5531023"/>
                <a:gd name="connsiteX5088" fmla="*/ 7976495 w 10023471"/>
                <a:gd name="connsiteY5088" fmla="*/ 3560501 h 5531023"/>
                <a:gd name="connsiteX5089" fmla="*/ 7977539 w 10023471"/>
                <a:gd name="connsiteY5089" fmla="*/ 3562166 h 5531023"/>
                <a:gd name="connsiteX5090" fmla="*/ 7981898 w 10023471"/>
                <a:gd name="connsiteY5090" fmla="*/ 3561231 h 5531023"/>
                <a:gd name="connsiteX5091" fmla="*/ 7981082 w 10023471"/>
                <a:gd name="connsiteY5091" fmla="*/ 3559595 h 5531023"/>
                <a:gd name="connsiteX5092" fmla="*/ 1452470 w 10023471"/>
                <a:gd name="connsiteY5092" fmla="*/ 3557347 h 5531023"/>
                <a:gd name="connsiteX5093" fmla="*/ 1468586 w 10023471"/>
                <a:gd name="connsiteY5093" fmla="*/ 3566634 h 5531023"/>
                <a:gd name="connsiteX5094" fmla="*/ 1452470 w 10023471"/>
                <a:gd name="connsiteY5094" fmla="*/ 3557347 h 5531023"/>
                <a:gd name="connsiteX5095" fmla="*/ 3625238 w 10023471"/>
                <a:gd name="connsiteY5095" fmla="*/ 3556121 h 5531023"/>
                <a:gd name="connsiteX5096" fmla="*/ 3621698 w 10023471"/>
                <a:gd name="connsiteY5096" fmla="*/ 3556412 h 5531023"/>
                <a:gd name="connsiteX5097" fmla="*/ 3622561 w 10023471"/>
                <a:gd name="connsiteY5097" fmla="*/ 3557815 h 5531023"/>
                <a:gd name="connsiteX5098" fmla="*/ 3624784 w 10023471"/>
                <a:gd name="connsiteY5098" fmla="*/ 3557610 h 5531023"/>
                <a:gd name="connsiteX5099" fmla="*/ 3625238 w 10023471"/>
                <a:gd name="connsiteY5099" fmla="*/ 3556121 h 5531023"/>
                <a:gd name="connsiteX5100" fmla="*/ 2145338 w 10023471"/>
                <a:gd name="connsiteY5100" fmla="*/ 3555182 h 5531023"/>
                <a:gd name="connsiteX5101" fmla="*/ 2144945 w 10023471"/>
                <a:gd name="connsiteY5101" fmla="*/ 3568678 h 5531023"/>
                <a:gd name="connsiteX5102" fmla="*/ 2173957 w 10023471"/>
                <a:gd name="connsiteY5102" fmla="*/ 3556909 h 5531023"/>
                <a:gd name="connsiteX5103" fmla="*/ 2145338 w 10023471"/>
                <a:gd name="connsiteY5103" fmla="*/ 3555182 h 5531023"/>
                <a:gd name="connsiteX5104" fmla="*/ 6296446 w 10023471"/>
                <a:gd name="connsiteY5104" fmla="*/ 3554135 h 5531023"/>
                <a:gd name="connsiteX5105" fmla="*/ 6292997 w 10023471"/>
                <a:gd name="connsiteY5105" fmla="*/ 3556792 h 5531023"/>
                <a:gd name="connsiteX5106" fmla="*/ 6301077 w 10023471"/>
                <a:gd name="connsiteY5106" fmla="*/ 3561727 h 5531023"/>
                <a:gd name="connsiteX5107" fmla="*/ 6304209 w 10023471"/>
                <a:gd name="connsiteY5107" fmla="*/ 3559304 h 5531023"/>
                <a:gd name="connsiteX5108" fmla="*/ 6296446 w 10023471"/>
                <a:gd name="connsiteY5108" fmla="*/ 3554135 h 5531023"/>
                <a:gd name="connsiteX5109" fmla="*/ 798764 w 10023471"/>
                <a:gd name="connsiteY5109" fmla="*/ 3553258 h 5531023"/>
                <a:gd name="connsiteX5110" fmla="*/ 794588 w 10023471"/>
                <a:gd name="connsiteY5110" fmla="*/ 3555127 h 5531023"/>
                <a:gd name="connsiteX5111" fmla="*/ 795949 w 10023471"/>
                <a:gd name="connsiteY5111" fmla="*/ 3558369 h 5531023"/>
                <a:gd name="connsiteX5112" fmla="*/ 802214 w 10023471"/>
                <a:gd name="connsiteY5112" fmla="*/ 3555682 h 5531023"/>
                <a:gd name="connsiteX5113" fmla="*/ 798764 w 10023471"/>
                <a:gd name="connsiteY5113" fmla="*/ 3553258 h 5531023"/>
                <a:gd name="connsiteX5114" fmla="*/ 3115631 w 10023471"/>
                <a:gd name="connsiteY5114" fmla="*/ 3552412 h 5531023"/>
                <a:gd name="connsiteX5115" fmla="*/ 3094430 w 10023471"/>
                <a:gd name="connsiteY5115" fmla="*/ 3563538 h 5531023"/>
                <a:gd name="connsiteX5116" fmla="*/ 3106233 w 10023471"/>
                <a:gd name="connsiteY5116" fmla="*/ 3569261 h 5531023"/>
                <a:gd name="connsiteX5117" fmla="*/ 3126027 w 10023471"/>
                <a:gd name="connsiteY5117" fmla="*/ 3559625 h 5531023"/>
                <a:gd name="connsiteX5118" fmla="*/ 3115631 w 10023471"/>
                <a:gd name="connsiteY5118" fmla="*/ 3552412 h 5531023"/>
                <a:gd name="connsiteX5119" fmla="*/ 5457012 w 10023471"/>
                <a:gd name="connsiteY5119" fmla="*/ 3552002 h 5531023"/>
                <a:gd name="connsiteX5120" fmla="*/ 5443757 w 10023471"/>
                <a:gd name="connsiteY5120" fmla="*/ 3560880 h 5531023"/>
                <a:gd name="connsiteX5121" fmla="*/ 5452290 w 10023471"/>
                <a:gd name="connsiteY5121" fmla="*/ 3568736 h 5531023"/>
                <a:gd name="connsiteX5122" fmla="*/ 5469270 w 10023471"/>
                <a:gd name="connsiteY5122" fmla="*/ 3553988 h 5531023"/>
                <a:gd name="connsiteX5123" fmla="*/ 5457012 w 10023471"/>
                <a:gd name="connsiteY5123" fmla="*/ 3552002 h 5531023"/>
                <a:gd name="connsiteX5124" fmla="*/ 3162165 w 10023471"/>
                <a:gd name="connsiteY5124" fmla="*/ 3551711 h 5531023"/>
                <a:gd name="connsiteX5125" fmla="*/ 3151450 w 10023471"/>
                <a:gd name="connsiteY5125" fmla="*/ 3559771 h 5531023"/>
                <a:gd name="connsiteX5126" fmla="*/ 3155717 w 10023471"/>
                <a:gd name="connsiteY5126" fmla="*/ 3572474 h 5531023"/>
                <a:gd name="connsiteX5127" fmla="*/ 3163799 w 10023471"/>
                <a:gd name="connsiteY5127" fmla="*/ 3566838 h 5531023"/>
                <a:gd name="connsiteX5128" fmla="*/ 3162165 w 10023471"/>
                <a:gd name="connsiteY5128" fmla="*/ 3551711 h 5531023"/>
                <a:gd name="connsiteX5129" fmla="*/ 2095961 w 10023471"/>
                <a:gd name="connsiteY5129" fmla="*/ 3550426 h 5531023"/>
                <a:gd name="connsiteX5130" fmla="*/ 2090059 w 10023471"/>
                <a:gd name="connsiteY5130" fmla="*/ 3550513 h 5531023"/>
                <a:gd name="connsiteX5131" fmla="*/ 2090059 w 10023471"/>
                <a:gd name="connsiteY5131" fmla="*/ 3558690 h 5531023"/>
                <a:gd name="connsiteX5132" fmla="*/ 2096824 w 10023471"/>
                <a:gd name="connsiteY5132" fmla="*/ 3558574 h 5531023"/>
                <a:gd name="connsiteX5133" fmla="*/ 2095961 w 10023471"/>
                <a:gd name="connsiteY5133" fmla="*/ 3550426 h 5531023"/>
                <a:gd name="connsiteX5134" fmla="*/ 8949896 w 10023471"/>
                <a:gd name="connsiteY5134" fmla="*/ 3549910 h 5531023"/>
                <a:gd name="connsiteX5135" fmla="*/ 8942731 w 10023471"/>
                <a:gd name="connsiteY5135" fmla="*/ 3556967 h 5531023"/>
                <a:gd name="connsiteX5136" fmla="*/ 8998027 w 10023471"/>
                <a:gd name="connsiteY5136" fmla="*/ 3555536 h 5531023"/>
                <a:gd name="connsiteX5137" fmla="*/ 8949896 w 10023471"/>
                <a:gd name="connsiteY5137" fmla="*/ 3549910 h 5531023"/>
                <a:gd name="connsiteX5138" fmla="*/ 3679491 w 10023471"/>
                <a:gd name="connsiteY5138" fmla="*/ 3548995 h 5531023"/>
                <a:gd name="connsiteX5139" fmla="*/ 3679672 w 10023471"/>
                <a:gd name="connsiteY5139" fmla="*/ 3550747 h 5531023"/>
                <a:gd name="connsiteX5140" fmla="*/ 3686936 w 10023471"/>
                <a:gd name="connsiteY5140" fmla="*/ 3550338 h 5531023"/>
                <a:gd name="connsiteX5141" fmla="*/ 3686800 w 10023471"/>
                <a:gd name="connsiteY5141" fmla="*/ 3548995 h 5531023"/>
                <a:gd name="connsiteX5142" fmla="*/ 6446582 w 10023471"/>
                <a:gd name="connsiteY5142" fmla="*/ 3548907 h 5531023"/>
                <a:gd name="connsiteX5143" fmla="*/ 6450533 w 10023471"/>
                <a:gd name="connsiteY5143" fmla="*/ 3571540 h 5531023"/>
                <a:gd name="connsiteX5144" fmla="*/ 6458159 w 10023471"/>
                <a:gd name="connsiteY5144" fmla="*/ 3569934 h 5531023"/>
                <a:gd name="connsiteX5145" fmla="*/ 6462426 w 10023471"/>
                <a:gd name="connsiteY5145" fmla="*/ 3561640 h 5531023"/>
                <a:gd name="connsiteX5146" fmla="*/ 6457570 w 10023471"/>
                <a:gd name="connsiteY5146" fmla="*/ 3550397 h 5531023"/>
                <a:gd name="connsiteX5147" fmla="*/ 6446582 w 10023471"/>
                <a:gd name="connsiteY5147" fmla="*/ 3548907 h 5531023"/>
                <a:gd name="connsiteX5148" fmla="*/ 468530 w 10023471"/>
                <a:gd name="connsiteY5148" fmla="*/ 3548293 h 5531023"/>
                <a:gd name="connsiteX5149" fmla="*/ 460766 w 10023471"/>
                <a:gd name="connsiteY5149" fmla="*/ 3555011 h 5531023"/>
                <a:gd name="connsiteX5150" fmla="*/ 467848 w 10023471"/>
                <a:gd name="connsiteY5150" fmla="*/ 3557171 h 5531023"/>
                <a:gd name="connsiteX5151" fmla="*/ 477790 w 10023471"/>
                <a:gd name="connsiteY5151" fmla="*/ 3553608 h 5531023"/>
                <a:gd name="connsiteX5152" fmla="*/ 468530 w 10023471"/>
                <a:gd name="connsiteY5152" fmla="*/ 3548293 h 5531023"/>
                <a:gd name="connsiteX5153" fmla="*/ 7059792 w 10023471"/>
                <a:gd name="connsiteY5153" fmla="*/ 3547710 h 5531023"/>
                <a:gd name="connsiteX5154" fmla="*/ 7048442 w 10023471"/>
                <a:gd name="connsiteY5154" fmla="*/ 3558369 h 5531023"/>
                <a:gd name="connsiteX5155" fmla="*/ 7052346 w 10023471"/>
                <a:gd name="connsiteY5155" fmla="*/ 3560617 h 5531023"/>
                <a:gd name="connsiteX5156" fmla="*/ 7064468 w 10023471"/>
                <a:gd name="connsiteY5156" fmla="*/ 3549871 h 5531023"/>
                <a:gd name="connsiteX5157" fmla="*/ 7059792 w 10023471"/>
                <a:gd name="connsiteY5157" fmla="*/ 3547710 h 5531023"/>
                <a:gd name="connsiteX5158" fmla="*/ 7583065 w 10023471"/>
                <a:gd name="connsiteY5158" fmla="*/ 3545987 h 5531023"/>
                <a:gd name="connsiteX5159" fmla="*/ 7581975 w 10023471"/>
                <a:gd name="connsiteY5159" fmla="*/ 3552528 h 5531023"/>
                <a:gd name="connsiteX5160" fmla="*/ 7586969 w 10023471"/>
                <a:gd name="connsiteY5160" fmla="*/ 3552733 h 5531023"/>
                <a:gd name="connsiteX5161" fmla="*/ 7587650 w 10023471"/>
                <a:gd name="connsiteY5161" fmla="*/ 3546221 h 5531023"/>
                <a:gd name="connsiteX5162" fmla="*/ 3876160 w 10023471"/>
                <a:gd name="connsiteY5162" fmla="*/ 3545257 h 5531023"/>
                <a:gd name="connsiteX5163" fmla="*/ 3875207 w 10023471"/>
                <a:gd name="connsiteY5163" fmla="*/ 3546951 h 5531023"/>
                <a:gd name="connsiteX5164" fmla="*/ 3878521 w 10023471"/>
                <a:gd name="connsiteY5164" fmla="*/ 3545899 h 5531023"/>
                <a:gd name="connsiteX5165" fmla="*/ 3876160 w 10023471"/>
                <a:gd name="connsiteY5165" fmla="*/ 3545257 h 5531023"/>
                <a:gd name="connsiteX5166" fmla="*/ 1261566 w 10023471"/>
                <a:gd name="connsiteY5166" fmla="*/ 3541841 h 5531023"/>
                <a:gd name="connsiteX5167" fmla="*/ 1247900 w 10023471"/>
                <a:gd name="connsiteY5167" fmla="*/ 3546074 h 5531023"/>
                <a:gd name="connsiteX5168" fmla="*/ 1255254 w 10023471"/>
                <a:gd name="connsiteY5168" fmla="*/ 3551711 h 5531023"/>
                <a:gd name="connsiteX5169" fmla="*/ 1267559 w 10023471"/>
                <a:gd name="connsiteY5169" fmla="*/ 3549228 h 5531023"/>
                <a:gd name="connsiteX5170" fmla="*/ 1261566 w 10023471"/>
                <a:gd name="connsiteY5170" fmla="*/ 3541841 h 5531023"/>
                <a:gd name="connsiteX5171" fmla="*/ 5799913 w 10023471"/>
                <a:gd name="connsiteY5171" fmla="*/ 3541139 h 5531023"/>
                <a:gd name="connsiteX5172" fmla="*/ 5788519 w 10023471"/>
                <a:gd name="connsiteY5172" fmla="*/ 3544117 h 5531023"/>
                <a:gd name="connsiteX5173" fmla="*/ 5795012 w 10023471"/>
                <a:gd name="connsiteY5173" fmla="*/ 3552470 h 5531023"/>
                <a:gd name="connsiteX5174" fmla="*/ 5804316 w 10023471"/>
                <a:gd name="connsiteY5174" fmla="*/ 3545432 h 5531023"/>
                <a:gd name="connsiteX5175" fmla="*/ 5799913 w 10023471"/>
                <a:gd name="connsiteY5175" fmla="*/ 3541139 h 5531023"/>
                <a:gd name="connsiteX5176" fmla="*/ 7051030 w 10023471"/>
                <a:gd name="connsiteY5176" fmla="*/ 3537697 h 5531023"/>
                <a:gd name="connsiteX5177" fmla="*/ 7047171 w 10023471"/>
                <a:gd name="connsiteY5177" fmla="*/ 3550630 h 5531023"/>
                <a:gd name="connsiteX5178" fmla="*/ 7076680 w 10023471"/>
                <a:gd name="connsiteY5178" fmla="*/ 3538452 h 5531023"/>
                <a:gd name="connsiteX5179" fmla="*/ 7051030 w 10023471"/>
                <a:gd name="connsiteY5179" fmla="*/ 3537697 h 5531023"/>
                <a:gd name="connsiteX5180" fmla="*/ 857556 w 10023471"/>
                <a:gd name="connsiteY5180" fmla="*/ 3536145 h 5531023"/>
                <a:gd name="connsiteX5181" fmla="*/ 851472 w 10023471"/>
                <a:gd name="connsiteY5181" fmla="*/ 3540554 h 5531023"/>
                <a:gd name="connsiteX5182" fmla="*/ 855604 w 10023471"/>
                <a:gd name="connsiteY5182" fmla="*/ 3545870 h 5531023"/>
                <a:gd name="connsiteX5183" fmla="*/ 860462 w 10023471"/>
                <a:gd name="connsiteY5183" fmla="*/ 3542921 h 5531023"/>
                <a:gd name="connsiteX5184" fmla="*/ 857556 w 10023471"/>
                <a:gd name="connsiteY5184" fmla="*/ 3536145 h 5531023"/>
                <a:gd name="connsiteX5185" fmla="*/ 1167497 w 10023471"/>
                <a:gd name="connsiteY5185" fmla="*/ 3534684 h 5531023"/>
                <a:gd name="connsiteX5186" fmla="*/ 1151698 w 10023471"/>
                <a:gd name="connsiteY5186" fmla="*/ 3551711 h 5531023"/>
                <a:gd name="connsiteX5187" fmla="*/ 1155740 w 10023471"/>
                <a:gd name="connsiteY5187" fmla="*/ 3556996 h 5531023"/>
                <a:gd name="connsiteX5188" fmla="*/ 1174353 w 10023471"/>
                <a:gd name="connsiteY5188" fmla="*/ 3539562 h 5531023"/>
                <a:gd name="connsiteX5189" fmla="*/ 1167497 w 10023471"/>
                <a:gd name="connsiteY5189" fmla="*/ 3534684 h 5531023"/>
                <a:gd name="connsiteX5190" fmla="*/ 6959641 w 10023471"/>
                <a:gd name="connsiteY5190" fmla="*/ 3533897 h 5531023"/>
                <a:gd name="connsiteX5191" fmla="*/ 6937122 w 10023471"/>
                <a:gd name="connsiteY5191" fmla="*/ 3540993 h 5531023"/>
                <a:gd name="connsiteX5192" fmla="*/ 6937939 w 10023471"/>
                <a:gd name="connsiteY5192" fmla="*/ 3541284 h 5531023"/>
                <a:gd name="connsiteX5193" fmla="*/ 6935760 w 10023471"/>
                <a:gd name="connsiteY5193" fmla="*/ 3541489 h 5531023"/>
                <a:gd name="connsiteX5194" fmla="*/ 6935125 w 10023471"/>
                <a:gd name="connsiteY5194" fmla="*/ 3543329 h 5531023"/>
                <a:gd name="connsiteX5195" fmla="*/ 6938984 w 10023471"/>
                <a:gd name="connsiteY5195" fmla="*/ 3543037 h 5531023"/>
                <a:gd name="connsiteX5196" fmla="*/ 6938213 w 10023471"/>
                <a:gd name="connsiteY5196" fmla="*/ 3541402 h 5531023"/>
                <a:gd name="connsiteX5197" fmla="*/ 6956281 w 10023471"/>
                <a:gd name="connsiteY5197" fmla="*/ 3547038 h 5531023"/>
                <a:gd name="connsiteX5198" fmla="*/ 6969674 w 10023471"/>
                <a:gd name="connsiteY5198" fmla="*/ 3541256 h 5531023"/>
                <a:gd name="connsiteX5199" fmla="*/ 6959641 w 10023471"/>
                <a:gd name="connsiteY5199" fmla="*/ 3533897 h 5531023"/>
                <a:gd name="connsiteX5200" fmla="*/ 2535925 w 10023471"/>
                <a:gd name="connsiteY5200" fmla="*/ 3533897 h 5531023"/>
                <a:gd name="connsiteX5201" fmla="*/ 2517629 w 10023471"/>
                <a:gd name="connsiteY5201" fmla="*/ 3549433 h 5531023"/>
                <a:gd name="connsiteX5202" fmla="*/ 2538105 w 10023471"/>
                <a:gd name="connsiteY5202" fmla="*/ 3553785 h 5531023"/>
                <a:gd name="connsiteX5203" fmla="*/ 2557672 w 10023471"/>
                <a:gd name="connsiteY5203" fmla="*/ 3553871 h 5531023"/>
                <a:gd name="connsiteX5204" fmla="*/ 2575106 w 10023471"/>
                <a:gd name="connsiteY5204" fmla="*/ 3552850 h 5531023"/>
                <a:gd name="connsiteX5205" fmla="*/ 2579054 w 10023471"/>
                <a:gd name="connsiteY5205" fmla="*/ 3548031 h 5531023"/>
                <a:gd name="connsiteX5206" fmla="*/ 2575514 w 10023471"/>
                <a:gd name="connsiteY5206" fmla="*/ 3543183 h 5531023"/>
                <a:gd name="connsiteX5207" fmla="*/ 2543871 w 10023471"/>
                <a:gd name="connsiteY5207" fmla="*/ 3534627 h 5531023"/>
                <a:gd name="connsiteX5208" fmla="*/ 2535925 w 10023471"/>
                <a:gd name="connsiteY5208" fmla="*/ 3533897 h 5531023"/>
                <a:gd name="connsiteX5209" fmla="*/ 6998866 w 10023471"/>
                <a:gd name="connsiteY5209" fmla="*/ 3531969 h 5531023"/>
                <a:gd name="connsiteX5210" fmla="*/ 6991964 w 10023471"/>
                <a:gd name="connsiteY5210" fmla="*/ 3532992 h 5531023"/>
                <a:gd name="connsiteX5211" fmla="*/ 6995097 w 10023471"/>
                <a:gd name="connsiteY5211" fmla="*/ 3540554 h 5531023"/>
                <a:gd name="connsiteX5212" fmla="*/ 7001816 w 10023471"/>
                <a:gd name="connsiteY5212" fmla="*/ 3539562 h 5531023"/>
                <a:gd name="connsiteX5213" fmla="*/ 6998866 w 10023471"/>
                <a:gd name="connsiteY5213" fmla="*/ 3531969 h 5531023"/>
                <a:gd name="connsiteX5214" fmla="*/ 7430842 w 10023471"/>
                <a:gd name="connsiteY5214" fmla="*/ 3530450 h 5531023"/>
                <a:gd name="connsiteX5215" fmla="*/ 7421125 w 10023471"/>
                <a:gd name="connsiteY5215" fmla="*/ 3538043 h 5531023"/>
                <a:gd name="connsiteX5216" fmla="*/ 7425302 w 10023471"/>
                <a:gd name="connsiteY5216" fmla="*/ 3545227 h 5531023"/>
                <a:gd name="connsiteX5217" fmla="*/ 7438150 w 10023471"/>
                <a:gd name="connsiteY5217" fmla="*/ 3538861 h 5531023"/>
                <a:gd name="connsiteX5218" fmla="*/ 7430842 w 10023471"/>
                <a:gd name="connsiteY5218" fmla="*/ 3530450 h 5531023"/>
                <a:gd name="connsiteX5219" fmla="*/ 4305366 w 10023471"/>
                <a:gd name="connsiteY5219" fmla="*/ 3530422 h 5531023"/>
                <a:gd name="connsiteX5220" fmla="*/ 4300055 w 10023471"/>
                <a:gd name="connsiteY5220" fmla="*/ 3533897 h 5531023"/>
                <a:gd name="connsiteX5221" fmla="*/ 4304231 w 10023471"/>
                <a:gd name="connsiteY5221" fmla="*/ 3536671 h 5531023"/>
                <a:gd name="connsiteX5222" fmla="*/ 4310135 w 10023471"/>
                <a:gd name="connsiteY5222" fmla="*/ 3534334 h 5531023"/>
                <a:gd name="connsiteX5223" fmla="*/ 4305366 w 10023471"/>
                <a:gd name="connsiteY5223" fmla="*/ 3530422 h 5531023"/>
                <a:gd name="connsiteX5224" fmla="*/ 8658395 w 10023471"/>
                <a:gd name="connsiteY5224" fmla="*/ 3526070 h 5531023"/>
                <a:gd name="connsiteX5225" fmla="*/ 8650404 w 10023471"/>
                <a:gd name="connsiteY5225" fmla="*/ 3538657 h 5531023"/>
                <a:gd name="connsiteX5226" fmla="*/ 8669200 w 10023471"/>
                <a:gd name="connsiteY5226" fmla="*/ 3538657 h 5531023"/>
                <a:gd name="connsiteX5227" fmla="*/ 8658395 w 10023471"/>
                <a:gd name="connsiteY5227" fmla="*/ 3526070 h 5531023"/>
                <a:gd name="connsiteX5228" fmla="*/ 3849557 w 10023471"/>
                <a:gd name="connsiteY5228" fmla="*/ 3525135 h 5531023"/>
                <a:gd name="connsiteX5229" fmla="*/ 3849057 w 10023471"/>
                <a:gd name="connsiteY5229" fmla="*/ 3525310 h 5531023"/>
                <a:gd name="connsiteX5230" fmla="*/ 3843973 w 10023471"/>
                <a:gd name="connsiteY5230" fmla="*/ 3536378 h 5531023"/>
                <a:gd name="connsiteX5231" fmla="*/ 3849557 w 10023471"/>
                <a:gd name="connsiteY5231" fmla="*/ 3525135 h 5531023"/>
                <a:gd name="connsiteX5232" fmla="*/ 1821930 w 10023471"/>
                <a:gd name="connsiteY5232" fmla="*/ 3524755 h 5531023"/>
                <a:gd name="connsiteX5233" fmla="*/ 1821295 w 10023471"/>
                <a:gd name="connsiteY5233" fmla="*/ 3524785 h 5531023"/>
                <a:gd name="connsiteX5234" fmla="*/ 1820568 w 10023471"/>
                <a:gd name="connsiteY5234" fmla="*/ 3529720 h 5531023"/>
                <a:gd name="connsiteX5235" fmla="*/ 1833053 w 10023471"/>
                <a:gd name="connsiteY5235" fmla="*/ 3542833 h 5531023"/>
                <a:gd name="connsiteX5236" fmla="*/ 1841361 w 10023471"/>
                <a:gd name="connsiteY5236" fmla="*/ 3537576 h 5531023"/>
                <a:gd name="connsiteX5237" fmla="*/ 1820840 w 10023471"/>
                <a:gd name="connsiteY5237" fmla="*/ 3529808 h 5531023"/>
                <a:gd name="connsiteX5238" fmla="*/ 1821930 w 10023471"/>
                <a:gd name="connsiteY5238" fmla="*/ 3524755 h 5531023"/>
                <a:gd name="connsiteX5239" fmla="*/ 5303881 w 10023471"/>
                <a:gd name="connsiteY5239" fmla="*/ 3523792 h 5531023"/>
                <a:gd name="connsiteX5240" fmla="*/ 5301337 w 10023471"/>
                <a:gd name="connsiteY5240" fmla="*/ 3524405 h 5531023"/>
                <a:gd name="connsiteX5241" fmla="*/ 5302109 w 10023471"/>
                <a:gd name="connsiteY5241" fmla="*/ 3525603 h 5531023"/>
                <a:gd name="connsiteX5242" fmla="*/ 5304470 w 10023471"/>
                <a:gd name="connsiteY5242" fmla="*/ 3525135 h 5531023"/>
                <a:gd name="connsiteX5243" fmla="*/ 5303881 w 10023471"/>
                <a:gd name="connsiteY5243" fmla="*/ 3523792 h 5531023"/>
                <a:gd name="connsiteX5244" fmla="*/ 4804260 w 10023471"/>
                <a:gd name="connsiteY5244" fmla="*/ 3523616 h 5531023"/>
                <a:gd name="connsiteX5245" fmla="*/ 4793137 w 10023471"/>
                <a:gd name="connsiteY5245" fmla="*/ 3535707 h 5531023"/>
                <a:gd name="connsiteX5246" fmla="*/ 4797179 w 10023471"/>
                <a:gd name="connsiteY5246" fmla="*/ 3548790 h 5531023"/>
                <a:gd name="connsiteX5247" fmla="*/ 4815655 w 10023471"/>
                <a:gd name="connsiteY5247" fmla="*/ 3542453 h 5531023"/>
                <a:gd name="connsiteX5248" fmla="*/ 4804260 w 10023471"/>
                <a:gd name="connsiteY5248" fmla="*/ 3523616 h 5531023"/>
                <a:gd name="connsiteX5249" fmla="*/ 8151374 w 10023471"/>
                <a:gd name="connsiteY5249" fmla="*/ 3523500 h 5531023"/>
                <a:gd name="connsiteX5250" fmla="*/ 8145154 w 10023471"/>
                <a:gd name="connsiteY5250" fmla="*/ 3526391 h 5531023"/>
                <a:gd name="connsiteX5251" fmla="*/ 8150194 w 10023471"/>
                <a:gd name="connsiteY5251" fmla="*/ 3532669 h 5531023"/>
                <a:gd name="connsiteX5252" fmla="*/ 8162542 w 10023471"/>
                <a:gd name="connsiteY5252" fmla="*/ 3529137 h 5531023"/>
                <a:gd name="connsiteX5253" fmla="*/ 8151374 w 10023471"/>
                <a:gd name="connsiteY5253" fmla="*/ 3523500 h 5531023"/>
                <a:gd name="connsiteX5254" fmla="*/ 1310824 w 10023471"/>
                <a:gd name="connsiteY5254" fmla="*/ 3523120 h 5531023"/>
                <a:gd name="connsiteX5255" fmla="*/ 1310824 w 10023471"/>
                <a:gd name="connsiteY5255" fmla="*/ 3533342 h 5531023"/>
                <a:gd name="connsiteX5256" fmla="*/ 1315908 w 10023471"/>
                <a:gd name="connsiteY5256" fmla="*/ 3533634 h 5531023"/>
                <a:gd name="connsiteX5257" fmla="*/ 1318677 w 10023471"/>
                <a:gd name="connsiteY5257" fmla="*/ 3523763 h 5531023"/>
                <a:gd name="connsiteX5258" fmla="*/ 1310824 w 10023471"/>
                <a:gd name="connsiteY5258" fmla="*/ 3523120 h 5531023"/>
                <a:gd name="connsiteX5259" fmla="*/ 4628202 w 10023471"/>
                <a:gd name="connsiteY5259" fmla="*/ 3519820 h 5531023"/>
                <a:gd name="connsiteX5260" fmla="*/ 4619529 w 10023471"/>
                <a:gd name="connsiteY5260" fmla="*/ 3531093 h 5531023"/>
                <a:gd name="connsiteX5261" fmla="*/ 4624660 w 10023471"/>
                <a:gd name="connsiteY5261" fmla="*/ 3537605 h 5531023"/>
                <a:gd name="connsiteX5262" fmla="*/ 4631197 w 10023471"/>
                <a:gd name="connsiteY5262" fmla="*/ 3525281 h 5531023"/>
                <a:gd name="connsiteX5263" fmla="*/ 4628202 w 10023471"/>
                <a:gd name="connsiteY5263" fmla="*/ 3519820 h 5531023"/>
                <a:gd name="connsiteX5264" fmla="*/ 3671864 w 10023471"/>
                <a:gd name="connsiteY5264" fmla="*/ 3518915 h 5531023"/>
                <a:gd name="connsiteX5265" fmla="*/ 3665099 w 10023471"/>
                <a:gd name="connsiteY5265" fmla="*/ 3520755 h 5531023"/>
                <a:gd name="connsiteX5266" fmla="*/ 3669458 w 10023471"/>
                <a:gd name="connsiteY5266" fmla="*/ 3521369 h 5531023"/>
                <a:gd name="connsiteX5267" fmla="*/ 3671864 w 10023471"/>
                <a:gd name="connsiteY5267" fmla="*/ 3518915 h 5531023"/>
                <a:gd name="connsiteX5268" fmla="*/ 3258729 w 10023471"/>
                <a:gd name="connsiteY5268" fmla="*/ 3518010 h 5531023"/>
                <a:gd name="connsiteX5269" fmla="*/ 3244791 w 10023471"/>
                <a:gd name="connsiteY5269" fmla="*/ 3527676 h 5531023"/>
                <a:gd name="connsiteX5270" fmla="*/ 3262407 w 10023471"/>
                <a:gd name="connsiteY5270" fmla="*/ 3531298 h 5531023"/>
                <a:gd name="connsiteX5271" fmla="*/ 3272077 w 10023471"/>
                <a:gd name="connsiteY5271" fmla="*/ 3523734 h 5531023"/>
                <a:gd name="connsiteX5272" fmla="*/ 3258729 w 10023471"/>
                <a:gd name="connsiteY5272" fmla="*/ 3518010 h 5531023"/>
                <a:gd name="connsiteX5273" fmla="*/ 5903017 w 10023471"/>
                <a:gd name="connsiteY5273" fmla="*/ 3517940 h 5531023"/>
                <a:gd name="connsiteX5274" fmla="*/ 5894117 w 10023471"/>
                <a:gd name="connsiteY5274" fmla="*/ 3521835 h 5531023"/>
                <a:gd name="connsiteX5275" fmla="*/ 5878136 w 10023471"/>
                <a:gd name="connsiteY5275" fmla="*/ 3543738 h 5531023"/>
                <a:gd name="connsiteX5276" fmla="*/ 5903017 w 10023471"/>
                <a:gd name="connsiteY5276" fmla="*/ 3517940 h 5531023"/>
                <a:gd name="connsiteX5277" fmla="*/ 5611960 w 10023471"/>
                <a:gd name="connsiteY5277" fmla="*/ 3516754 h 5531023"/>
                <a:gd name="connsiteX5278" fmla="*/ 5597976 w 10023471"/>
                <a:gd name="connsiteY5278" fmla="*/ 3525194 h 5531023"/>
                <a:gd name="connsiteX5279" fmla="*/ 5613913 w 10023471"/>
                <a:gd name="connsiteY5279" fmla="*/ 3529604 h 5531023"/>
                <a:gd name="connsiteX5280" fmla="*/ 5624173 w 10023471"/>
                <a:gd name="connsiteY5280" fmla="*/ 3525778 h 5531023"/>
                <a:gd name="connsiteX5281" fmla="*/ 5611960 w 10023471"/>
                <a:gd name="connsiteY5281" fmla="*/ 3516754 h 5531023"/>
                <a:gd name="connsiteX5282" fmla="*/ 5761461 w 10023471"/>
                <a:gd name="connsiteY5282" fmla="*/ 3516111 h 5531023"/>
                <a:gd name="connsiteX5283" fmla="*/ 5755240 w 10023471"/>
                <a:gd name="connsiteY5283" fmla="*/ 3522419 h 5531023"/>
                <a:gd name="connsiteX5284" fmla="*/ 5765046 w 10023471"/>
                <a:gd name="connsiteY5284" fmla="*/ 3538978 h 5531023"/>
                <a:gd name="connsiteX5285" fmla="*/ 5773264 w 10023471"/>
                <a:gd name="connsiteY5285" fmla="*/ 3537197 h 5531023"/>
                <a:gd name="connsiteX5286" fmla="*/ 5770859 w 10023471"/>
                <a:gd name="connsiteY5286" fmla="*/ 3521193 h 5531023"/>
                <a:gd name="connsiteX5287" fmla="*/ 5761461 w 10023471"/>
                <a:gd name="connsiteY5287" fmla="*/ 3516111 h 5531023"/>
                <a:gd name="connsiteX5288" fmla="*/ 1773807 w 10023471"/>
                <a:gd name="connsiteY5288" fmla="*/ 3514126 h 5531023"/>
                <a:gd name="connsiteX5289" fmla="*/ 1741437 w 10023471"/>
                <a:gd name="connsiteY5289" fmla="*/ 3515761 h 5531023"/>
                <a:gd name="connsiteX5290" fmla="*/ 1714243 w 10023471"/>
                <a:gd name="connsiteY5290" fmla="*/ 3526800 h 5531023"/>
                <a:gd name="connsiteX5291" fmla="*/ 1736307 w 10023471"/>
                <a:gd name="connsiteY5291" fmla="*/ 3543709 h 5531023"/>
                <a:gd name="connsiteX5292" fmla="*/ 1756554 w 10023471"/>
                <a:gd name="connsiteY5292" fmla="*/ 3545286 h 5531023"/>
                <a:gd name="connsiteX5293" fmla="*/ 1781751 w 10023471"/>
                <a:gd name="connsiteY5293" fmla="*/ 3546249 h 5531023"/>
                <a:gd name="connsiteX5294" fmla="*/ 1802363 w 10023471"/>
                <a:gd name="connsiteY5294" fmla="*/ 3533546 h 5531023"/>
                <a:gd name="connsiteX5295" fmla="*/ 1773807 w 10023471"/>
                <a:gd name="connsiteY5295" fmla="*/ 3514126 h 5531023"/>
                <a:gd name="connsiteX5296" fmla="*/ 7894516 w 10023471"/>
                <a:gd name="connsiteY5296" fmla="*/ 3512965 h 5531023"/>
                <a:gd name="connsiteX5297" fmla="*/ 7878705 w 10023471"/>
                <a:gd name="connsiteY5297" fmla="*/ 3516024 h 5531023"/>
                <a:gd name="connsiteX5298" fmla="*/ 7886696 w 10023471"/>
                <a:gd name="connsiteY5298" fmla="*/ 3528582 h 5531023"/>
                <a:gd name="connsiteX5299" fmla="*/ 7905492 w 10023471"/>
                <a:gd name="connsiteY5299" fmla="*/ 3523616 h 5531023"/>
                <a:gd name="connsiteX5300" fmla="*/ 7894516 w 10023471"/>
                <a:gd name="connsiteY5300" fmla="*/ 3512965 h 5531023"/>
                <a:gd name="connsiteX5301" fmla="*/ 680725 w 10023471"/>
                <a:gd name="connsiteY5301" fmla="*/ 3512022 h 5531023"/>
                <a:gd name="connsiteX5302" fmla="*/ 678502 w 10023471"/>
                <a:gd name="connsiteY5302" fmla="*/ 3514739 h 5531023"/>
                <a:gd name="connsiteX5303" fmla="*/ 682315 w 10023471"/>
                <a:gd name="connsiteY5303" fmla="*/ 3514944 h 5531023"/>
                <a:gd name="connsiteX5304" fmla="*/ 680725 w 10023471"/>
                <a:gd name="connsiteY5304" fmla="*/ 3512022 h 5531023"/>
                <a:gd name="connsiteX5305" fmla="*/ 3620971 w 10023471"/>
                <a:gd name="connsiteY5305" fmla="*/ 3511672 h 5531023"/>
                <a:gd name="connsiteX5306" fmla="*/ 3616657 w 10023471"/>
                <a:gd name="connsiteY5306" fmla="*/ 3512782 h 5531023"/>
                <a:gd name="connsiteX5307" fmla="*/ 3617067 w 10023471"/>
                <a:gd name="connsiteY5307" fmla="*/ 3513571 h 5531023"/>
                <a:gd name="connsiteX5308" fmla="*/ 3616795 w 10023471"/>
                <a:gd name="connsiteY5308" fmla="*/ 3513600 h 5531023"/>
                <a:gd name="connsiteX5309" fmla="*/ 3617248 w 10023471"/>
                <a:gd name="connsiteY5309" fmla="*/ 3516929 h 5531023"/>
                <a:gd name="connsiteX5310" fmla="*/ 3618837 w 10023471"/>
                <a:gd name="connsiteY5310" fmla="*/ 3516929 h 5531023"/>
                <a:gd name="connsiteX5311" fmla="*/ 3620561 w 10023471"/>
                <a:gd name="connsiteY5311" fmla="*/ 3520288 h 5531023"/>
                <a:gd name="connsiteX5312" fmla="*/ 3625330 w 10023471"/>
                <a:gd name="connsiteY5312" fmla="*/ 3518244 h 5531023"/>
                <a:gd name="connsiteX5313" fmla="*/ 3624467 w 10023471"/>
                <a:gd name="connsiteY5313" fmla="*/ 3516929 h 5531023"/>
                <a:gd name="connsiteX5314" fmla="*/ 3631504 w 10023471"/>
                <a:gd name="connsiteY5314" fmla="*/ 3516929 h 5531023"/>
                <a:gd name="connsiteX5315" fmla="*/ 3631140 w 10023471"/>
                <a:gd name="connsiteY5315" fmla="*/ 3512052 h 5531023"/>
                <a:gd name="connsiteX5316" fmla="*/ 3621879 w 10023471"/>
                <a:gd name="connsiteY5316" fmla="*/ 3513045 h 5531023"/>
                <a:gd name="connsiteX5317" fmla="*/ 3620971 w 10023471"/>
                <a:gd name="connsiteY5317" fmla="*/ 3511672 h 5531023"/>
                <a:gd name="connsiteX5318" fmla="*/ 4594516 w 10023471"/>
                <a:gd name="connsiteY5318" fmla="*/ 3511060 h 5531023"/>
                <a:gd name="connsiteX5319" fmla="*/ 4591882 w 10023471"/>
                <a:gd name="connsiteY5319" fmla="*/ 3513571 h 5531023"/>
                <a:gd name="connsiteX5320" fmla="*/ 4602642 w 10023471"/>
                <a:gd name="connsiteY5320" fmla="*/ 3517981 h 5531023"/>
                <a:gd name="connsiteX5321" fmla="*/ 4605819 w 10023471"/>
                <a:gd name="connsiteY5321" fmla="*/ 3514914 h 5531023"/>
                <a:gd name="connsiteX5322" fmla="*/ 4594516 w 10023471"/>
                <a:gd name="connsiteY5322" fmla="*/ 3511060 h 5531023"/>
                <a:gd name="connsiteX5323" fmla="*/ 3838660 w 10023471"/>
                <a:gd name="connsiteY5323" fmla="*/ 3508402 h 5531023"/>
                <a:gd name="connsiteX5324" fmla="*/ 3842519 w 10023471"/>
                <a:gd name="connsiteY5324" fmla="*/ 3510037 h 5531023"/>
                <a:gd name="connsiteX5325" fmla="*/ 3843610 w 10023471"/>
                <a:gd name="connsiteY5325" fmla="*/ 3508636 h 5531023"/>
                <a:gd name="connsiteX5326" fmla="*/ 3838660 w 10023471"/>
                <a:gd name="connsiteY5326" fmla="*/ 3508402 h 5531023"/>
                <a:gd name="connsiteX5327" fmla="*/ 4877126 w 10023471"/>
                <a:gd name="connsiteY5327" fmla="*/ 3508256 h 5531023"/>
                <a:gd name="connsiteX5328" fmla="*/ 4864687 w 10023471"/>
                <a:gd name="connsiteY5328" fmla="*/ 3514359 h 5531023"/>
                <a:gd name="connsiteX5329" fmla="*/ 4866140 w 10023471"/>
                <a:gd name="connsiteY5329" fmla="*/ 3530713 h 5531023"/>
                <a:gd name="connsiteX5330" fmla="*/ 4876945 w 10023471"/>
                <a:gd name="connsiteY5330" fmla="*/ 3535182 h 5531023"/>
                <a:gd name="connsiteX5331" fmla="*/ 4878488 w 10023471"/>
                <a:gd name="connsiteY5331" fmla="*/ 3529019 h 5531023"/>
                <a:gd name="connsiteX5332" fmla="*/ 4878579 w 10023471"/>
                <a:gd name="connsiteY5332" fmla="*/ 3510505 h 5531023"/>
                <a:gd name="connsiteX5333" fmla="*/ 4877126 w 10023471"/>
                <a:gd name="connsiteY5333" fmla="*/ 3508256 h 5531023"/>
                <a:gd name="connsiteX5334" fmla="*/ 6075442 w 10023471"/>
                <a:gd name="connsiteY5334" fmla="*/ 3505598 h 5531023"/>
                <a:gd name="connsiteX5335" fmla="*/ 6072445 w 10023471"/>
                <a:gd name="connsiteY5335" fmla="*/ 3508168 h 5531023"/>
                <a:gd name="connsiteX5336" fmla="*/ 6085294 w 10023471"/>
                <a:gd name="connsiteY5336" fmla="*/ 3513921 h 5531023"/>
                <a:gd name="connsiteX5337" fmla="*/ 6088745 w 10023471"/>
                <a:gd name="connsiteY5337" fmla="*/ 3510942 h 5531023"/>
                <a:gd name="connsiteX5338" fmla="*/ 6075442 w 10023471"/>
                <a:gd name="connsiteY5338" fmla="*/ 3505598 h 5531023"/>
                <a:gd name="connsiteX5339" fmla="*/ 3262135 w 10023471"/>
                <a:gd name="connsiteY5339" fmla="*/ 3504839 h 5531023"/>
                <a:gd name="connsiteX5340" fmla="*/ 3261589 w 10023471"/>
                <a:gd name="connsiteY5340" fmla="*/ 3512315 h 5531023"/>
                <a:gd name="connsiteX5341" fmla="*/ 3264813 w 10023471"/>
                <a:gd name="connsiteY5341" fmla="*/ 3512169 h 5531023"/>
                <a:gd name="connsiteX5342" fmla="*/ 3262135 w 10023471"/>
                <a:gd name="connsiteY5342" fmla="*/ 3504839 h 5531023"/>
                <a:gd name="connsiteX5343" fmla="*/ 8951175 w 10023471"/>
                <a:gd name="connsiteY5343" fmla="*/ 3504430 h 5531023"/>
                <a:gd name="connsiteX5344" fmla="*/ 8937601 w 10023471"/>
                <a:gd name="connsiteY5344" fmla="*/ 3514096 h 5531023"/>
                <a:gd name="connsiteX5345" fmla="*/ 8945545 w 10023471"/>
                <a:gd name="connsiteY5345" fmla="*/ 3526158 h 5531023"/>
                <a:gd name="connsiteX5346" fmla="*/ 8959847 w 10023471"/>
                <a:gd name="connsiteY5346" fmla="*/ 3512811 h 5531023"/>
                <a:gd name="connsiteX5347" fmla="*/ 8951175 w 10023471"/>
                <a:gd name="connsiteY5347" fmla="*/ 3504430 h 5531023"/>
                <a:gd name="connsiteX5348" fmla="*/ 1238593 w 10023471"/>
                <a:gd name="connsiteY5348" fmla="*/ 3504051 h 5531023"/>
                <a:gd name="connsiteX5349" fmla="*/ 1229558 w 10023471"/>
                <a:gd name="connsiteY5349" fmla="*/ 3506066 h 5531023"/>
                <a:gd name="connsiteX5350" fmla="*/ 1230695 w 10023471"/>
                <a:gd name="connsiteY5350" fmla="*/ 3508840 h 5531023"/>
                <a:gd name="connsiteX5351" fmla="*/ 1239819 w 10023471"/>
                <a:gd name="connsiteY5351" fmla="*/ 3506942 h 5531023"/>
                <a:gd name="connsiteX5352" fmla="*/ 1238593 w 10023471"/>
                <a:gd name="connsiteY5352" fmla="*/ 3504051 h 5531023"/>
                <a:gd name="connsiteX5353" fmla="*/ 3262225 w 10023471"/>
                <a:gd name="connsiteY5353" fmla="*/ 3503701 h 5531023"/>
                <a:gd name="connsiteX5354" fmla="*/ 3261725 w 10023471"/>
                <a:gd name="connsiteY5354" fmla="*/ 3503787 h 5531023"/>
                <a:gd name="connsiteX5355" fmla="*/ 3262089 w 10023471"/>
                <a:gd name="connsiteY5355" fmla="*/ 3504839 h 5531023"/>
                <a:gd name="connsiteX5356" fmla="*/ 3262135 w 10023471"/>
                <a:gd name="connsiteY5356" fmla="*/ 3504197 h 5531023"/>
                <a:gd name="connsiteX5357" fmla="*/ 3261997 w 10023471"/>
                <a:gd name="connsiteY5357" fmla="*/ 3504080 h 5531023"/>
                <a:gd name="connsiteX5358" fmla="*/ 3262225 w 10023471"/>
                <a:gd name="connsiteY5358" fmla="*/ 3503701 h 5531023"/>
                <a:gd name="connsiteX5359" fmla="*/ 5675156 w 10023471"/>
                <a:gd name="connsiteY5359" fmla="*/ 3503321 h 5531023"/>
                <a:gd name="connsiteX5360" fmla="*/ 5674656 w 10023471"/>
                <a:gd name="connsiteY5360" fmla="*/ 3504897 h 5531023"/>
                <a:gd name="connsiteX5361" fmla="*/ 5676291 w 10023471"/>
                <a:gd name="connsiteY5361" fmla="*/ 3505365 h 5531023"/>
                <a:gd name="connsiteX5362" fmla="*/ 5676790 w 10023471"/>
                <a:gd name="connsiteY5362" fmla="*/ 3503787 h 5531023"/>
                <a:gd name="connsiteX5363" fmla="*/ 5675156 w 10023471"/>
                <a:gd name="connsiteY5363" fmla="*/ 3503321 h 5531023"/>
                <a:gd name="connsiteX5364" fmla="*/ 518559 w 10023471"/>
                <a:gd name="connsiteY5364" fmla="*/ 3502298 h 5531023"/>
                <a:gd name="connsiteX5365" fmla="*/ 508208 w 10023471"/>
                <a:gd name="connsiteY5365" fmla="*/ 3504518 h 5531023"/>
                <a:gd name="connsiteX5366" fmla="*/ 509434 w 10023471"/>
                <a:gd name="connsiteY5366" fmla="*/ 3507146 h 5531023"/>
                <a:gd name="connsiteX5367" fmla="*/ 520511 w 10023471"/>
                <a:gd name="connsiteY5367" fmla="*/ 3506357 h 5531023"/>
                <a:gd name="connsiteX5368" fmla="*/ 518559 w 10023471"/>
                <a:gd name="connsiteY5368" fmla="*/ 3502298 h 5531023"/>
                <a:gd name="connsiteX5369" fmla="*/ 8117870 w 10023471"/>
                <a:gd name="connsiteY5369" fmla="*/ 3500985 h 5531023"/>
                <a:gd name="connsiteX5370" fmla="*/ 8107428 w 10023471"/>
                <a:gd name="connsiteY5370" fmla="*/ 3516404 h 5531023"/>
                <a:gd name="connsiteX5371" fmla="*/ 8121366 w 10023471"/>
                <a:gd name="connsiteY5371" fmla="*/ 3516404 h 5531023"/>
                <a:gd name="connsiteX5372" fmla="*/ 8128311 w 10023471"/>
                <a:gd name="connsiteY5372" fmla="*/ 3502912 h 5531023"/>
                <a:gd name="connsiteX5373" fmla="*/ 8117870 w 10023471"/>
                <a:gd name="connsiteY5373" fmla="*/ 3500985 h 5531023"/>
                <a:gd name="connsiteX5374" fmla="*/ 814744 w 10023471"/>
                <a:gd name="connsiteY5374" fmla="*/ 3495873 h 5531023"/>
                <a:gd name="connsiteX5375" fmla="*/ 805165 w 10023471"/>
                <a:gd name="connsiteY5375" fmla="*/ 3508460 h 5531023"/>
                <a:gd name="connsiteX5376" fmla="*/ 811839 w 10023471"/>
                <a:gd name="connsiteY5376" fmla="*/ 3510007 h 5531023"/>
                <a:gd name="connsiteX5377" fmla="*/ 821872 w 10023471"/>
                <a:gd name="connsiteY5377" fmla="*/ 3500780 h 5531023"/>
                <a:gd name="connsiteX5378" fmla="*/ 814744 w 10023471"/>
                <a:gd name="connsiteY5378" fmla="*/ 3495873 h 5531023"/>
                <a:gd name="connsiteX5379" fmla="*/ 6749214 w 10023471"/>
                <a:gd name="connsiteY5379" fmla="*/ 3495377 h 5531023"/>
                <a:gd name="connsiteX5380" fmla="*/ 6738682 w 10023471"/>
                <a:gd name="connsiteY5380" fmla="*/ 3496458 h 5531023"/>
                <a:gd name="connsiteX5381" fmla="*/ 6740271 w 10023471"/>
                <a:gd name="connsiteY5381" fmla="*/ 3501393 h 5531023"/>
                <a:gd name="connsiteX5382" fmla="*/ 6750668 w 10023471"/>
                <a:gd name="connsiteY5382" fmla="*/ 3498385 h 5531023"/>
                <a:gd name="connsiteX5383" fmla="*/ 6749214 w 10023471"/>
                <a:gd name="connsiteY5383" fmla="*/ 3495377 h 5531023"/>
                <a:gd name="connsiteX5384" fmla="*/ 4437525 w 10023471"/>
                <a:gd name="connsiteY5384" fmla="*/ 3492719 h 5531023"/>
                <a:gd name="connsiteX5385" fmla="*/ 4435572 w 10023471"/>
                <a:gd name="connsiteY5385" fmla="*/ 3498561 h 5531023"/>
                <a:gd name="connsiteX5386" fmla="*/ 4439022 w 10023471"/>
                <a:gd name="connsiteY5386" fmla="*/ 3499173 h 5531023"/>
                <a:gd name="connsiteX5387" fmla="*/ 4443835 w 10023471"/>
                <a:gd name="connsiteY5387" fmla="*/ 3494734 h 5531023"/>
                <a:gd name="connsiteX5388" fmla="*/ 4437525 w 10023471"/>
                <a:gd name="connsiteY5388" fmla="*/ 3492719 h 5531023"/>
                <a:gd name="connsiteX5389" fmla="*/ 4572636 w 10023471"/>
                <a:gd name="connsiteY5389" fmla="*/ 3492196 h 5531023"/>
                <a:gd name="connsiteX5390" fmla="*/ 4569546 w 10023471"/>
                <a:gd name="connsiteY5390" fmla="*/ 3493508 h 5531023"/>
                <a:gd name="connsiteX5391" fmla="*/ 4574857 w 10023471"/>
                <a:gd name="connsiteY5391" fmla="*/ 3506007 h 5531023"/>
                <a:gd name="connsiteX5392" fmla="*/ 4572636 w 10023471"/>
                <a:gd name="connsiteY5392" fmla="*/ 3492196 h 5531023"/>
                <a:gd name="connsiteX5393" fmla="*/ 4323026 w 10023471"/>
                <a:gd name="connsiteY5393" fmla="*/ 3490997 h 5531023"/>
                <a:gd name="connsiteX5394" fmla="*/ 4312313 w 10023471"/>
                <a:gd name="connsiteY5394" fmla="*/ 3493508 h 5531023"/>
                <a:gd name="connsiteX5395" fmla="*/ 4317716 w 10023471"/>
                <a:gd name="connsiteY5395" fmla="*/ 3506007 h 5531023"/>
                <a:gd name="connsiteX5396" fmla="*/ 4323026 w 10023471"/>
                <a:gd name="connsiteY5396" fmla="*/ 3490997 h 5531023"/>
                <a:gd name="connsiteX5397" fmla="*/ 5900110 w 10023471"/>
                <a:gd name="connsiteY5397" fmla="*/ 3490851 h 5531023"/>
                <a:gd name="connsiteX5398" fmla="*/ 5885991 w 10023471"/>
                <a:gd name="connsiteY5398" fmla="*/ 3495289 h 5531023"/>
                <a:gd name="connsiteX5399" fmla="*/ 5872734 w 10023471"/>
                <a:gd name="connsiteY5399" fmla="*/ 3491727 h 5531023"/>
                <a:gd name="connsiteX5400" fmla="*/ 5837914 w 10023471"/>
                <a:gd name="connsiteY5400" fmla="*/ 3508402 h 5531023"/>
                <a:gd name="connsiteX5401" fmla="*/ 5843543 w 10023471"/>
                <a:gd name="connsiteY5401" fmla="*/ 3515031 h 5531023"/>
                <a:gd name="connsiteX5402" fmla="*/ 5888216 w 10023471"/>
                <a:gd name="connsiteY5402" fmla="*/ 3511176 h 5531023"/>
                <a:gd name="connsiteX5403" fmla="*/ 5891257 w 10023471"/>
                <a:gd name="connsiteY5403" fmla="*/ 3504518 h 5531023"/>
                <a:gd name="connsiteX5404" fmla="*/ 5892666 w 10023471"/>
                <a:gd name="connsiteY5404" fmla="*/ 3505686 h 5531023"/>
                <a:gd name="connsiteX5405" fmla="*/ 5914456 w 10023471"/>
                <a:gd name="connsiteY5405" fmla="*/ 3499232 h 5531023"/>
                <a:gd name="connsiteX5406" fmla="*/ 5900110 w 10023471"/>
                <a:gd name="connsiteY5406" fmla="*/ 3490851 h 5531023"/>
                <a:gd name="connsiteX5407" fmla="*/ 4396483 w 10023471"/>
                <a:gd name="connsiteY5407" fmla="*/ 3490851 h 5531023"/>
                <a:gd name="connsiteX5408" fmla="*/ 4394487 w 10023471"/>
                <a:gd name="connsiteY5408" fmla="*/ 3505365 h 5531023"/>
                <a:gd name="connsiteX5409" fmla="*/ 4408469 w 10023471"/>
                <a:gd name="connsiteY5409" fmla="*/ 3516988 h 5531023"/>
                <a:gd name="connsiteX5410" fmla="*/ 4413508 w 10023471"/>
                <a:gd name="connsiteY5410" fmla="*/ 3504927 h 5531023"/>
                <a:gd name="connsiteX5411" fmla="*/ 4396483 w 10023471"/>
                <a:gd name="connsiteY5411" fmla="*/ 3490851 h 5531023"/>
                <a:gd name="connsiteX5412" fmla="*/ 4686404 w 10023471"/>
                <a:gd name="connsiteY5412" fmla="*/ 3490092 h 5531023"/>
                <a:gd name="connsiteX5413" fmla="*/ 4677505 w 10023471"/>
                <a:gd name="connsiteY5413" fmla="*/ 3490558 h 5531023"/>
                <a:gd name="connsiteX5414" fmla="*/ 4681456 w 10023471"/>
                <a:gd name="connsiteY5414" fmla="*/ 3499992 h 5531023"/>
                <a:gd name="connsiteX5415" fmla="*/ 4686404 w 10023471"/>
                <a:gd name="connsiteY5415" fmla="*/ 3499553 h 5531023"/>
                <a:gd name="connsiteX5416" fmla="*/ 2818127 w 10023471"/>
                <a:gd name="connsiteY5416" fmla="*/ 3489624 h 5531023"/>
                <a:gd name="connsiteX5417" fmla="*/ 2792659 w 10023471"/>
                <a:gd name="connsiteY5417" fmla="*/ 3496166 h 5531023"/>
                <a:gd name="connsiteX5418" fmla="*/ 2797425 w 10023471"/>
                <a:gd name="connsiteY5418" fmla="*/ 3503350 h 5531023"/>
                <a:gd name="connsiteX5419" fmla="*/ 2822849 w 10023471"/>
                <a:gd name="connsiteY5419" fmla="*/ 3496516 h 5531023"/>
                <a:gd name="connsiteX5420" fmla="*/ 2818127 w 10023471"/>
                <a:gd name="connsiteY5420" fmla="*/ 3489624 h 5531023"/>
                <a:gd name="connsiteX5421" fmla="*/ 9117792 w 10023471"/>
                <a:gd name="connsiteY5421" fmla="*/ 3488398 h 5531023"/>
                <a:gd name="connsiteX5422" fmla="*/ 9112796 w 10023471"/>
                <a:gd name="connsiteY5422" fmla="*/ 3497421 h 5531023"/>
                <a:gd name="connsiteX5423" fmla="*/ 9118608 w 10023471"/>
                <a:gd name="connsiteY5423" fmla="*/ 3498006 h 5531023"/>
                <a:gd name="connsiteX5424" fmla="*/ 9117792 w 10023471"/>
                <a:gd name="connsiteY5424" fmla="*/ 3488398 h 5531023"/>
                <a:gd name="connsiteX5425" fmla="*/ 7319113 w 10023471"/>
                <a:gd name="connsiteY5425" fmla="*/ 3488047 h 5531023"/>
                <a:gd name="connsiteX5426" fmla="*/ 7311168 w 10023471"/>
                <a:gd name="connsiteY5426" fmla="*/ 3493887 h 5531023"/>
                <a:gd name="connsiteX5427" fmla="*/ 7322881 w 10023471"/>
                <a:gd name="connsiteY5427" fmla="*/ 3503730 h 5531023"/>
                <a:gd name="connsiteX5428" fmla="*/ 7335048 w 10023471"/>
                <a:gd name="connsiteY5428" fmla="*/ 3498648 h 5531023"/>
                <a:gd name="connsiteX5429" fmla="*/ 7319113 w 10023471"/>
                <a:gd name="connsiteY5429" fmla="*/ 3488047 h 5531023"/>
                <a:gd name="connsiteX5430" fmla="*/ 6247687 w 10023471"/>
                <a:gd name="connsiteY5430" fmla="*/ 3488047 h 5531023"/>
                <a:gd name="connsiteX5431" fmla="*/ 6246235 w 10023471"/>
                <a:gd name="connsiteY5431" fmla="*/ 3494063 h 5531023"/>
                <a:gd name="connsiteX5432" fmla="*/ 6249867 w 10023471"/>
                <a:gd name="connsiteY5432" fmla="*/ 3494267 h 5531023"/>
                <a:gd name="connsiteX5433" fmla="*/ 6251002 w 10023471"/>
                <a:gd name="connsiteY5433" fmla="*/ 3488748 h 5531023"/>
                <a:gd name="connsiteX5434" fmla="*/ 6247687 w 10023471"/>
                <a:gd name="connsiteY5434" fmla="*/ 3488047 h 5531023"/>
                <a:gd name="connsiteX5435" fmla="*/ 3271939 w 10023471"/>
                <a:gd name="connsiteY5435" fmla="*/ 3487638 h 5531023"/>
                <a:gd name="connsiteX5436" fmla="*/ 3262270 w 10023471"/>
                <a:gd name="connsiteY5436" fmla="*/ 3503671 h 5531023"/>
                <a:gd name="connsiteX5437" fmla="*/ 3271939 w 10023471"/>
                <a:gd name="connsiteY5437" fmla="*/ 3487638 h 5531023"/>
                <a:gd name="connsiteX5438" fmla="*/ 941318 w 10023471"/>
                <a:gd name="connsiteY5438" fmla="*/ 3485828 h 5531023"/>
                <a:gd name="connsiteX5439" fmla="*/ 938185 w 10023471"/>
                <a:gd name="connsiteY5439" fmla="*/ 3486967 h 5531023"/>
                <a:gd name="connsiteX5440" fmla="*/ 940410 w 10023471"/>
                <a:gd name="connsiteY5440" fmla="*/ 3487551 h 5531023"/>
                <a:gd name="connsiteX5441" fmla="*/ 941318 w 10023471"/>
                <a:gd name="connsiteY5441" fmla="*/ 3485828 h 5531023"/>
                <a:gd name="connsiteX5442" fmla="*/ 1915498 w 10023471"/>
                <a:gd name="connsiteY5442" fmla="*/ 3484659 h 5531023"/>
                <a:gd name="connsiteX5443" fmla="*/ 1891618 w 10023471"/>
                <a:gd name="connsiteY5443" fmla="*/ 3493683 h 5531023"/>
                <a:gd name="connsiteX5444" fmla="*/ 1888212 w 10023471"/>
                <a:gd name="connsiteY5444" fmla="*/ 3501393 h 5531023"/>
                <a:gd name="connsiteX5445" fmla="*/ 1898791 w 10023471"/>
                <a:gd name="connsiteY5445" fmla="*/ 3506182 h 5531023"/>
                <a:gd name="connsiteX5446" fmla="*/ 1908869 w 10023471"/>
                <a:gd name="connsiteY5446" fmla="*/ 3506942 h 5531023"/>
                <a:gd name="connsiteX5447" fmla="*/ 1922217 w 10023471"/>
                <a:gd name="connsiteY5447" fmla="*/ 3506212 h 5531023"/>
                <a:gd name="connsiteX5448" fmla="*/ 1934202 w 10023471"/>
                <a:gd name="connsiteY5448" fmla="*/ 3493771 h 5531023"/>
                <a:gd name="connsiteX5449" fmla="*/ 1915498 w 10023471"/>
                <a:gd name="connsiteY5449" fmla="*/ 3484659 h 5531023"/>
                <a:gd name="connsiteX5450" fmla="*/ 3600042 w 10023471"/>
                <a:gd name="connsiteY5450" fmla="*/ 3483375 h 5531023"/>
                <a:gd name="connsiteX5451" fmla="*/ 3599451 w 10023471"/>
                <a:gd name="connsiteY5451" fmla="*/ 3484689 h 5531023"/>
                <a:gd name="connsiteX5452" fmla="*/ 3601721 w 10023471"/>
                <a:gd name="connsiteY5452" fmla="*/ 3485214 h 5531023"/>
                <a:gd name="connsiteX5453" fmla="*/ 3602220 w 10023471"/>
                <a:gd name="connsiteY5453" fmla="*/ 3483842 h 5531023"/>
                <a:gd name="connsiteX5454" fmla="*/ 3600042 w 10023471"/>
                <a:gd name="connsiteY5454" fmla="*/ 3483375 h 5531023"/>
                <a:gd name="connsiteX5455" fmla="*/ 3908439 w 10023471"/>
                <a:gd name="connsiteY5455" fmla="*/ 3483295 h 5531023"/>
                <a:gd name="connsiteX5456" fmla="*/ 3898451 w 10023471"/>
                <a:gd name="connsiteY5456" fmla="*/ 3491347 h 5531023"/>
                <a:gd name="connsiteX5457" fmla="*/ 3925782 w 10023471"/>
                <a:gd name="connsiteY5457" fmla="*/ 3483872 h 5531023"/>
                <a:gd name="connsiteX5458" fmla="*/ 3908439 w 10023471"/>
                <a:gd name="connsiteY5458" fmla="*/ 3483295 h 5531023"/>
                <a:gd name="connsiteX5459" fmla="*/ 6222626 w 10023471"/>
                <a:gd name="connsiteY5459" fmla="*/ 3482498 h 5531023"/>
                <a:gd name="connsiteX5460" fmla="*/ 6219177 w 10023471"/>
                <a:gd name="connsiteY5460" fmla="*/ 3484630 h 5531023"/>
                <a:gd name="connsiteX5461" fmla="*/ 6225805 w 10023471"/>
                <a:gd name="connsiteY5461" fmla="*/ 3489682 h 5531023"/>
                <a:gd name="connsiteX5462" fmla="*/ 6229074 w 10023471"/>
                <a:gd name="connsiteY5462" fmla="*/ 3487667 h 5531023"/>
                <a:gd name="connsiteX5463" fmla="*/ 6222626 w 10023471"/>
                <a:gd name="connsiteY5463" fmla="*/ 3482498 h 5531023"/>
                <a:gd name="connsiteX5464" fmla="*/ 6168648 w 10023471"/>
                <a:gd name="connsiteY5464" fmla="*/ 3481009 h 5531023"/>
                <a:gd name="connsiteX5465" fmla="*/ 6158160 w 10023471"/>
                <a:gd name="connsiteY5465" fmla="*/ 3482382 h 5531023"/>
                <a:gd name="connsiteX5466" fmla="*/ 6163925 w 10023471"/>
                <a:gd name="connsiteY5466" fmla="*/ 3494384 h 5531023"/>
                <a:gd name="connsiteX5467" fmla="*/ 6171009 w 10023471"/>
                <a:gd name="connsiteY5467" fmla="*/ 3493567 h 5531023"/>
                <a:gd name="connsiteX5468" fmla="*/ 6168648 w 10023471"/>
                <a:gd name="connsiteY5468" fmla="*/ 3481009 h 5531023"/>
                <a:gd name="connsiteX5469" fmla="*/ 3852461 w 10023471"/>
                <a:gd name="connsiteY5469" fmla="*/ 3479082 h 5531023"/>
                <a:gd name="connsiteX5470" fmla="*/ 3847832 w 10023471"/>
                <a:gd name="connsiteY5470" fmla="*/ 3479228 h 5531023"/>
                <a:gd name="connsiteX5471" fmla="*/ 3847832 w 10023471"/>
                <a:gd name="connsiteY5471" fmla="*/ 3486178 h 5531023"/>
                <a:gd name="connsiteX5472" fmla="*/ 3853779 w 10023471"/>
                <a:gd name="connsiteY5472" fmla="*/ 3485857 h 5531023"/>
                <a:gd name="connsiteX5473" fmla="*/ 3852461 w 10023471"/>
                <a:gd name="connsiteY5473" fmla="*/ 3479082 h 5531023"/>
                <a:gd name="connsiteX5474" fmla="*/ 2363180 w 10023471"/>
                <a:gd name="connsiteY5474" fmla="*/ 3479053 h 5531023"/>
                <a:gd name="connsiteX5475" fmla="*/ 2352467 w 10023471"/>
                <a:gd name="connsiteY5475" fmla="*/ 3482353 h 5531023"/>
                <a:gd name="connsiteX5476" fmla="*/ 2363000 w 10023471"/>
                <a:gd name="connsiteY5476" fmla="*/ 3488047 h 5531023"/>
                <a:gd name="connsiteX5477" fmla="*/ 2370899 w 10023471"/>
                <a:gd name="connsiteY5477" fmla="*/ 3481418 h 5531023"/>
                <a:gd name="connsiteX5478" fmla="*/ 2363180 w 10023471"/>
                <a:gd name="connsiteY5478" fmla="*/ 3479053 h 5531023"/>
                <a:gd name="connsiteX5479" fmla="*/ 6552091 w 10023471"/>
                <a:gd name="connsiteY5479" fmla="*/ 3478148 h 5531023"/>
                <a:gd name="connsiteX5480" fmla="*/ 6550546 w 10023471"/>
                <a:gd name="connsiteY5480" fmla="*/ 3479169 h 5531023"/>
                <a:gd name="connsiteX5481" fmla="*/ 6551409 w 10023471"/>
                <a:gd name="connsiteY5481" fmla="*/ 3480542 h 5531023"/>
                <a:gd name="connsiteX5482" fmla="*/ 6553043 w 10023471"/>
                <a:gd name="connsiteY5482" fmla="*/ 3479578 h 5531023"/>
                <a:gd name="connsiteX5483" fmla="*/ 7067237 w 10023471"/>
                <a:gd name="connsiteY5483" fmla="*/ 3478030 h 5531023"/>
                <a:gd name="connsiteX5484" fmla="*/ 7049304 w 10023471"/>
                <a:gd name="connsiteY5484" fmla="*/ 3483492 h 5531023"/>
                <a:gd name="connsiteX5485" fmla="*/ 7051528 w 10023471"/>
                <a:gd name="connsiteY5485" fmla="*/ 3487142 h 5531023"/>
                <a:gd name="connsiteX5486" fmla="*/ 7069643 w 10023471"/>
                <a:gd name="connsiteY5486" fmla="*/ 3482032 h 5531023"/>
                <a:gd name="connsiteX5487" fmla="*/ 1132131 w 10023471"/>
                <a:gd name="connsiteY5487" fmla="*/ 3478030 h 5531023"/>
                <a:gd name="connsiteX5488" fmla="*/ 1129953 w 10023471"/>
                <a:gd name="connsiteY5488" fmla="*/ 3478965 h 5531023"/>
                <a:gd name="connsiteX5489" fmla="*/ 1132722 w 10023471"/>
                <a:gd name="connsiteY5489" fmla="*/ 3481652 h 5531023"/>
                <a:gd name="connsiteX5490" fmla="*/ 1132131 w 10023471"/>
                <a:gd name="connsiteY5490" fmla="*/ 3478030 h 5531023"/>
                <a:gd name="connsiteX5491" fmla="*/ 6075988 w 10023471"/>
                <a:gd name="connsiteY5491" fmla="*/ 3477534 h 5531023"/>
                <a:gd name="connsiteX5492" fmla="*/ 6073218 w 10023471"/>
                <a:gd name="connsiteY5492" fmla="*/ 3480513 h 5531023"/>
                <a:gd name="connsiteX5493" fmla="*/ 6077939 w 10023471"/>
                <a:gd name="connsiteY5493" fmla="*/ 3480893 h 5531023"/>
                <a:gd name="connsiteX5494" fmla="*/ 6075988 w 10023471"/>
                <a:gd name="connsiteY5494" fmla="*/ 3477534 h 5531023"/>
                <a:gd name="connsiteX5495" fmla="*/ 7729976 w 10023471"/>
                <a:gd name="connsiteY5495" fmla="*/ 3477154 h 5531023"/>
                <a:gd name="connsiteX5496" fmla="*/ 7726391 w 10023471"/>
                <a:gd name="connsiteY5496" fmla="*/ 3485711 h 5531023"/>
                <a:gd name="connsiteX5497" fmla="*/ 7733610 w 10023471"/>
                <a:gd name="connsiteY5497" fmla="*/ 3482703 h 5531023"/>
                <a:gd name="connsiteX5498" fmla="*/ 7729976 w 10023471"/>
                <a:gd name="connsiteY5498" fmla="*/ 3477154 h 5531023"/>
                <a:gd name="connsiteX5499" fmla="*/ 9346150 w 10023471"/>
                <a:gd name="connsiteY5499" fmla="*/ 3475986 h 5531023"/>
                <a:gd name="connsiteX5500" fmla="*/ 9296483 w 10023471"/>
                <a:gd name="connsiteY5500" fmla="*/ 3493829 h 5531023"/>
                <a:gd name="connsiteX5501" fmla="*/ 9346150 w 10023471"/>
                <a:gd name="connsiteY5501" fmla="*/ 3475986 h 5531023"/>
                <a:gd name="connsiteX5502" fmla="*/ 9064946 w 10023471"/>
                <a:gd name="connsiteY5502" fmla="*/ 3475490 h 5531023"/>
                <a:gd name="connsiteX5503" fmla="*/ 9056275 w 10023471"/>
                <a:gd name="connsiteY5503" fmla="*/ 3483258 h 5531023"/>
                <a:gd name="connsiteX5504" fmla="*/ 9073708 w 10023471"/>
                <a:gd name="connsiteY5504" fmla="*/ 3499115 h 5531023"/>
                <a:gd name="connsiteX5505" fmla="*/ 9086192 w 10023471"/>
                <a:gd name="connsiteY5505" fmla="*/ 3480395 h 5531023"/>
                <a:gd name="connsiteX5506" fmla="*/ 9064946 w 10023471"/>
                <a:gd name="connsiteY5506" fmla="*/ 3475490 h 5531023"/>
                <a:gd name="connsiteX5507" fmla="*/ 5946190 w 10023471"/>
                <a:gd name="connsiteY5507" fmla="*/ 3474759 h 5531023"/>
                <a:gd name="connsiteX5508" fmla="*/ 5940879 w 10023471"/>
                <a:gd name="connsiteY5508" fmla="*/ 3475051 h 5531023"/>
                <a:gd name="connsiteX5509" fmla="*/ 5942286 w 10023471"/>
                <a:gd name="connsiteY5509" fmla="*/ 3476336 h 5531023"/>
                <a:gd name="connsiteX5510" fmla="*/ 5946190 w 10023471"/>
                <a:gd name="connsiteY5510" fmla="*/ 3474759 h 5531023"/>
                <a:gd name="connsiteX5511" fmla="*/ 2080706 w 10023471"/>
                <a:gd name="connsiteY5511" fmla="*/ 3473562 h 5531023"/>
                <a:gd name="connsiteX5512" fmla="*/ 2068766 w 10023471"/>
                <a:gd name="connsiteY5512" fmla="*/ 3476424 h 5531023"/>
                <a:gd name="connsiteX5513" fmla="*/ 2066314 w 10023471"/>
                <a:gd name="connsiteY5513" fmla="*/ 3490617 h 5531023"/>
                <a:gd name="connsiteX5514" fmla="*/ 2075758 w 10023471"/>
                <a:gd name="connsiteY5514" fmla="*/ 3498006 h 5531023"/>
                <a:gd name="connsiteX5515" fmla="*/ 2084066 w 10023471"/>
                <a:gd name="connsiteY5515" fmla="*/ 3492107 h 5531023"/>
                <a:gd name="connsiteX5516" fmla="*/ 2080706 w 10023471"/>
                <a:gd name="connsiteY5516" fmla="*/ 3473562 h 5531023"/>
                <a:gd name="connsiteX5517" fmla="*/ 6197748 w 10023471"/>
                <a:gd name="connsiteY5517" fmla="*/ 3470905 h 5531023"/>
                <a:gd name="connsiteX5518" fmla="*/ 6194571 w 10023471"/>
                <a:gd name="connsiteY5518" fmla="*/ 3473270 h 5531023"/>
                <a:gd name="connsiteX5519" fmla="*/ 6202787 w 10023471"/>
                <a:gd name="connsiteY5519" fmla="*/ 3482410 h 5531023"/>
                <a:gd name="connsiteX5520" fmla="*/ 6205331 w 10023471"/>
                <a:gd name="connsiteY5520" fmla="*/ 3474496 h 5531023"/>
                <a:gd name="connsiteX5521" fmla="*/ 6197748 w 10023471"/>
                <a:gd name="connsiteY5521" fmla="*/ 3470905 h 5531023"/>
                <a:gd name="connsiteX5522" fmla="*/ 8267233 w 10023471"/>
                <a:gd name="connsiteY5522" fmla="*/ 3470875 h 5531023"/>
                <a:gd name="connsiteX5523" fmla="*/ 8288617 w 10023471"/>
                <a:gd name="connsiteY5523" fmla="*/ 3493508 h 5531023"/>
                <a:gd name="connsiteX5524" fmla="*/ 8291386 w 10023471"/>
                <a:gd name="connsiteY5524" fmla="*/ 3475928 h 5531023"/>
                <a:gd name="connsiteX5525" fmla="*/ 8267233 w 10023471"/>
                <a:gd name="connsiteY5525" fmla="*/ 3470875 h 5531023"/>
                <a:gd name="connsiteX5526" fmla="*/ 5213944 w 10023471"/>
                <a:gd name="connsiteY5526" fmla="*/ 3470613 h 5531023"/>
                <a:gd name="connsiteX5527" fmla="*/ 5211538 w 10023471"/>
                <a:gd name="connsiteY5527" fmla="*/ 3473008 h 5531023"/>
                <a:gd name="connsiteX5528" fmla="*/ 5210947 w 10023471"/>
                <a:gd name="connsiteY5528" fmla="*/ 3508197 h 5531023"/>
                <a:gd name="connsiteX5529" fmla="*/ 5217939 w 10023471"/>
                <a:gd name="connsiteY5529" fmla="*/ 3511381 h 5531023"/>
                <a:gd name="connsiteX5530" fmla="*/ 5224068 w 10023471"/>
                <a:gd name="connsiteY5530" fmla="*/ 3508606 h 5531023"/>
                <a:gd name="connsiteX5531" fmla="*/ 5219756 w 10023471"/>
                <a:gd name="connsiteY5531" fmla="*/ 3473766 h 5531023"/>
                <a:gd name="connsiteX5532" fmla="*/ 5213944 w 10023471"/>
                <a:gd name="connsiteY5532" fmla="*/ 3470613 h 5531023"/>
                <a:gd name="connsiteX5533" fmla="*/ 3624739 w 10023471"/>
                <a:gd name="connsiteY5533" fmla="*/ 3470320 h 5531023"/>
                <a:gd name="connsiteX5534" fmla="*/ 3627508 w 10023471"/>
                <a:gd name="connsiteY5534" fmla="*/ 3484047 h 5531023"/>
                <a:gd name="connsiteX5535" fmla="*/ 3628008 w 10023471"/>
                <a:gd name="connsiteY5535" fmla="*/ 3488864 h 5531023"/>
                <a:gd name="connsiteX5536" fmla="*/ 3631140 w 10023471"/>
                <a:gd name="connsiteY5536" fmla="*/ 3485535 h 5531023"/>
                <a:gd name="connsiteX5537" fmla="*/ 3641082 w 10023471"/>
                <a:gd name="connsiteY5537" fmla="*/ 3487930 h 5531023"/>
                <a:gd name="connsiteX5538" fmla="*/ 3624739 w 10023471"/>
                <a:gd name="connsiteY5538" fmla="*/ 3470320 h 5531023"/>
                <a:gd name="connsiteX5539" fmla="*/ 8069111 w 10023471"/>
                <a:gd name="connsiteY5539" fmla="*/ 3470058 h 5531023"/>
                <a:gd name="connsiteX5540" fmla="*/ 8051722 w 10023471"/>
                <a:gd name="connsiteY5540" fmla="*/ 3477768 h 5531023"/>
                <a:gd name="connsiteX5541" fmla="*/ 8069111 w 10023471"/>
                <a:gd name="connsiteY5541" fmla="*/ 3470058 h 5531023"/>
                <a:gd name="connsiteX5542" fmla="*/ 2644747 w 10023471"/>
                <a:gd name="connsiteY5542" fmla="*/ 3469824 h 5531023"/>
                <a:gd name="connsiteX5543" fmla="*/ 2672896 w 10023471"/>
                <a:gd name="connsiteY5543" fmla="*/ 3481857 h 5531023"/>
                <a:gd name="connsiteX5544" fmla="*/ 2644747 w 10023471"/>
                <a:gd name="connsiteY5544" fmla="*/ 3469824 h 5531023"/>
                <a:gd name="connsiteX5545" fmla="*/ 5748295 w 10023471"/>
                <a:gd name="connsiteY5545" fmla="*/ 3469328 h 5531023"/>
                <a:gd name="connsiteX5546" fmla="*/ 5735992 w 10023471"/>
                <a:gd name="connsiteY5546" fmla="*/ 3479870 h 5531023"/>
                <a:gd name="connsiteX5547" fmla="*/ 5738625 w 10023471"/>
                <a:gd name="connsiteY5547" fmla="*/ 3485740 h 5531023"/>
                <a:gd name="connsiteX5548" fmla="*/ 5762460 w 10023471"/>
                <a:gd name="connsiteY5548" fmla="*/ 3477067 h 5531023"/>
                <a:gd name="connsiteX5549" fmla="*/ 5748295 w 10023471"/>
                <a:gd name="connsiteY5549" fmla="*/ 3469328 h 5531023"/>
                <a:gd name="connsiteX5550" fmla="*/ 3113950 w 10023471"/>
                <a:gd name="connsiteY5550" fmla="*/ 3468919 h 5531023"/>
                <a:gd name="connsiteX5551" fmla="*/ 3074045 w 10023471"/>
                <a:gd name="connsiteY5551" fmla="*/ 3474380 h 5531023"/>
                <a:gd name="connsiteX5552" fmla="*/ 3070321 w 10023471"/>
                <a:gd name="connsiteY5552" fmla="*/ 3479110 h 5531023"/>
                <a:gd name="connsiteX5553" fmla="*/ 3074544 w 10023471"/>
                <a:gd name="connsiteY5553" fmla="*/ 3483754 h 5531023"/>
                <a:gd name="connsiteX5554" fmla="*/ 3095973 w 10023471"/>
                <a:gd name="connsiteY5554" fmla="*/ 3487959 h 5531023"/>
                <a:gd name="connsiteX5555" fmla="*/ 3118672 w 10023471"/>
                <a:gd name="connsiteY5555" fmla="*/ 3477184 h 5531023"/>
                <a:gd name="connsiteX5556" fmla="*/ 3120487 w 10023471"/>
                <a:gd name="connsiteY5556" fmla="*/ 3471723 h 5531023"/>
                <a:gd name="connsiteX5557" fmla="*/ 3113950 w 10023471"/>
                <a:gd name="connsiteY5557" fmla="*/ 3468919 h 5531023"/>
                <a:gd name="connsiteX5558" fmla="*/ 5423207 w 10023471"/>
                <a:gd name="connsiteY5558" fmla="*/ 3468842 h 5531023"/>
                <a:gd name="connsiteX5559" fmla="*/ 5397812 w 10023471"/>
                <a:gd name="connsiteY5559" fmla="*/ 3470145 h 5531023"/>
                <a:gd name="connsiteX5560" fmla="*/ 5379607 w 10023471"/>
                <a:gd name="connsiteY5560" fmla="*/ 3472131 h 5531023"/>
                <a:gd name="connsiteX5561" fmla="*/ 5392637 w 10023471"/>
                <a:gd name="connsiteY5561" fmla="*/ 3482410 h 5531023"/>
                <a:gd name="connsiteX5562" fmla="*/ 5403350 w 10023471"/>
                <a:gd name="connsiteY5562" fmla="*/ 3497917 h 5531023"/>
                <a:gd name="connsiteX5563" fmla="*/ 5435403 w 10023471"/>
                <a:gd name="connsiteY5563" fmla="*/ 3517543 h 5531023"/>
                <a:gd name="connsiteX5564" fmla="*/ 5472947 w 10023471"/>
                <a:gd name="connsiteY5564" fmla="*/ 3519090 h 5531023"/>
                <a:gd name="connsiteX5565" fmla="*/ 5491424 w 10023471"/>
                <a:gd name="connsiteY5565" fmla="*/ 3507263 h 5531023"/>
                <a:gd name="connsiteX5566" fmla="*/ 5491289 w 10023471"/>
                <a:gd name="connsiteY5566" fmla="*/ 3498238 h 5531023"/>
                <a:gd name="connsiteX5567" fmla="*/ 5492106 w 10023471"/>
                <a:gd name="connsiteY5567" fmla="*/ 3498852 h 5531023"/>
                <a:gd name="connsiteX5568" fmla="*/ 5493468 w 10023471"/>
                <a:gd name="connsiteY5568" fmla="*/ 3498794 h 5531023"/>
                <a:gd name="connsiteX5569" fmla="*/ 5492924 w 10023471"/>
                <a:gd name="connsiteY5569" fmla="*/ 3498327 h 5531023"/>
                <a:gd name="connsiteX5570" fmla="*/ 5491289 w 10023471"/>
                <a:gd name="connsiteY5570" fmla="*/ 3497977 h 5531023"/>
                <a:gd name="connsiteX5571" fmla="*/ 5491334 w 10023471"/>
                <a:gd name="connsiteY5571" fmla="*/ 3496253 h 5531023"/>
                <a:gd name="connsiteX5572" fmla="*/ 5467364 w 10023471"/>
                <a:gd name="connsiteY5572" fmla="*/ 3481097 h 5531023"/>
                <a:gd name="connsiteX5573" fmla="*/ 5446524 w 10023471"/>
                <a:gd name="connsiteY5573" fmla="*/ 3475490 h 5531023"/>
                <a:gd name="connsiteX5574" fmla="*/ 5423207 w 10023471"/>
                <a:gd name="connsiteY5574" fmla="*/ 3468842 h 5531023"/>
                <a:gd name="connsiteX5575" fmla="*/ 6620780 w 10023471"/>
                <a:gd name="connsiteY5575" fmla="*/ 3467721 h 5531023"/>
                <a:gd name="connsiteX5576" fmla="*/ 6614061 w 10023471"/>
                <a:gd name="connsiteY5576" fmla="*/ 3470175 h 5531023"/>
                <a:gd name="connsiteX5577" fmla="*/ 6606569 w 10023471"/>
                <a:gd name="connsiteY5577" fmla="*/ 3479899 h 5531023"/>
                <a:gd name="connsiteX5578" fmla="*/ 6612109 w 10023471"/>
                <a:gd name="connsiteY5578" fmla="*/ 3484834 h 5531023"/>
                <a:gd name="connsiteX5579" fmla="*/ 6619599 w 10023471"/>
                <a:gd name="connsiteY5579" fmla="*/ 3483492 h 5531023"/>
                <a:gd name="connsiteX5580" fmla="*/ 6623913 w 10023471"/>
                <a:gd name="connsiteY5580" fmla="*/ 3472803 h 5531023"/>
                <a:gd name="connsiteX5581" fmla="*/ 6620780 w 10023471"/>
                <a:gd name="connsiteY5581" fmla="*/ 3467721 h 5531023"/>
                <a:gd name="connsiteX5582" fmla="*/ 8611225 w 10023471"/>
                <a:gd name="connsiteY5582" fmla="*/ 3467605 h 5531023"/>
                <a:gd name="connsiteX5583" fmla="*/ 8597195 w 10023471"/>
                <a:gd name="connsiteY5583" fmla="*/ 3479199 h 5531023"/>
                <a:gd name="connsiteX5584" fmla="*/ 8611814 w 10023471"/>
                <a:gd name="connsiteY5584" fmla="*/ 3486616 h 5531023"/>
                <a:gd name="connsiteX5585" fmla="*/ 8627522 w 10023471"/>
                <a:gd name="connsiteY5585" fmla="*/ 3477768 h 5531023"/>
                <a:gd name="connsiteX5586" fmla="*/ 8611225 w 10023471"/>
                <a:gd name="connsiteY5586" fmla="*/ 3467605 h 5531023"/>
                <a:gd name="connsiteX5587" fmla="*/ 2936258 w 10023471"/>
                <a:gd name="connsiteY5587" fmla="*/ 3467109 h 5531023"/>
                <a:gd name="connsiteX5588" fmla="*/ 2936166 w 10023471"/>
                <a:gd name="connsiteY5588" fmla="*/ 3468218 h 5531023"/>
                <a:gd name="connsiteX5589" fmla="*/ 2938481 w 10023471"/>
                <a:gd name="connsiteY5589" fmla="*/ 3467692 h 5531023"/>
                <a:gd name="connsiteX5590" fmla="*/ 857737 w 10023471"/>
                <a:gd name="connsiteY5590" fmla="*/ 3466991 h 5531023"/>
                <a:gd name="connsiteX5591" fmla="*/ 854923 w 10023471"/>
                <a:gd name="connsiteY5591" fmla="*/ 3469153 h 5531023"/>
                <a:gd name="connsiteX5592" fmla="*/ 857737 w 10023471"/>
                <a:gd name="connsiteY5592" fmla="*/ 3471343 h 5531023"/>
                <a:gd name="connsiteX5593" fmla="*/ 860734 w 10023471"/>
                <a:gd name="connsiteY5593" fmla="*/ 3469065 h 5531023"/>
                <a:gd name="connsiteX5594" fmla="*/ 857737 w 10023471"/>
                <a:gd name="connsiteY5594" fmla="*/ 3466991 h 5531023"/>
                <a:gd name="connsiteX5595" fmla="*/ 9371210 w 10023471"/>
                <a:gd name="connsiteY5595" fmla="*/ 3466145 h 5531023"/>
                <a:gd name="connsiteX5596" fmla="*/ 9367396 w 10023471"/>
                <a:gd name="connsiteY5596" fmla="*/ 3466290 h 5531023"/>
                <a:gd name="connsiteX5597" fmla="*/ 9367940 w 10023471"/>
                <a:gd name="connsiteY5597" fmla="*/ 3472190 h 5531023"/>
                <a:gd name="connsiteX5598" fmla="*/ 9371754 w 10023471"/>
                <a:gd name="connsiteY5598" fmla="*/ 3472014 h 5531023"/>
                <a:gd name="connsiteX5599" fmla="*/ 9371210 w 10023471"/>
                <a:gd name="connsiteY5599" fmla="*/ 3466145 h 5531023"/>
                <a:gd name="connsiteX5600" fmla="*/ 1340106 w 10023471"/>
                <a:gd name="connsiteY5600" fmla="*/ 3465297 h 5531023"/>
                <a:gd name="connsiteX5601" fmla="*/ 1355405 w 10023471"/>
                <a:gd name="connsiteY5601" fmla="*/ 3483492 h 5531023"/>
                <a:gd name="connsiteX5602" fmla="*/ 1340106 w 10023471"/>
                <a:gd name="connsiteY5602" fmla="*/ 3465297 h 5531023"/>
                <a:gd name="connsiteX5603" fmla="*/ 2588452 w 10023471"/>
                <a:gd name="connsiteY5603" fmla="*/ 3462845 h 5531023"/>
                <a:gd name="connsiteX5604" fmla="*/ 2584004 w 10023471"/>
                <a:gd name="connsiteY5604" fmla="*/ 3464655 h 5531023"/>
                <a:gd name="connsiteX5605" fmla="*/ 2587364 w 10023471"/>
                <a:gd name="connsiteY5605" fmla="*/ 3467166 h 5531023"/>
                <a:gd name="connsiteX5606" fmla="*/ 2590813 w 10023471"/>
                <a:gd name="connsiteY5606" fmla="*/ 3463954 h 5531023"/>
                <a:gd name="connsiteX5607" fmla="*/ 2588452 w 10023471"/>
                <a:gd name="connsiteY5607" fmla="*/ 3462845 h 5531023"/>
                <a:gd name="connsiteX5608" fmla="*/ 9206728 w 10023471"/>
                <a:gd name="connsiteY5608" fmla="*/ 3461326 h 5531023"/>
                <a:gd name="connsiteX5609" fmla="*/ 9126416 w 10023471"/>
                <a:gd name="connsiteY5609" fmla="*/ 3475606 h 5531023"/>
                <a:gd name="connsiteX5610" fmla="*/ 9206728 w 10023471"/>
                <a:gd name="connsiteY5610" fmla="*/ 3461326 h 5531023"/>
                <a:gd name="connsiteX5611" fmla="*/ 6595582 w 10023471"/>
                <a:gd name="connsiteY5611" fmla="*/ 3461005 h 5531023"/>
                <a:gd name="connsiteX5612" fmla="*/ 6591952 w 10023471"/>
                <a:gd name="connsiteY5612" fmla="*/ 3463429 h 5531023"/>
                <a:gd name="connsiteX5613" fmla="*/ 6598988 w 10023471"/>
                <a:gd name="connsiteY5613" fmla="*/ 3468626 h 5531023"/>
                <a:gd name="connsiteX5614" fmla="*/ 6603709 w 10023471"/>
                <a:gd name="connsiteY5614" fmla="*/ 3465415 h 5531023"/>
                <a:gd name="connsiteX5615" fmla="*/ 6595582 w 10023471"/>
                <a:gd name="connsiteY5615" fmla="*/ 3461005 h 5531023"/>
                <a:gd name="connsiteX5616" fmla="*/ 8363798 w 10023471"/>
                <a:gd name="connsiteY5616" fmla="*/ 3456770 h 5531023"/>
                <a:gd name="connsiteX5617" fmla="*/ 8354537 w 10023471"/>
                <a:gd name="connsiteY5617" fmla="*/ 3466699 h 5531023"/>
                <a:gd name="connsiteX5618" fmla="*/ 8359620 w 10023471"/>
                <a:gd name="connsiteY5618" fmla="*/ 3468890 h 5531023"/>
                <a:gd name="connsiteX5619" fmla="*/ 8368383 w 10023471"/>
                <a:gd name="connsiteY5619" fmla="*/ 3458756 h 5531023"/>
                <a:gd name="connsiteX5620" fmla="*/ 8363798 w 10023471"/>
                <a:gd name="connsiteY5620" fmla="*/ 3456770 h 5531023"/>
                <a:gd name="connsiteX5621" fmla="*/ 6576652 w 10023471"/>
                <a:gd name="connsiteY5621" fmla="*/ 3456625 h 5531023"/>
                <a:gd name="connsiteX5622" fmla="*/ 6568343 w 10023471"/>
                <a:gd name="connsiteY5622" fmla="*/ 3468072 h 5531023"/>
                <a:gd name="connsiteX5623" fmla="*/ 6572111 w 10023471"/>
                <a:gd name="connsiteY5623" fmla="*/ 3475256 h 5531023"/>
                <a:gd name="connsiteX5624" fmla="*/ 6581283 w 10023471"/>
                <a:gd name="connsiteY5624" fmla="*/ 3470466 h 5531023"/>
                <a:gd name="connsiteX5625" fmla="*/ 6576652 w 10023471"/>
                <a:gd name="connsiteY5625" fmla="*/ 3456625 h 5531023"/>
                <a:gd name="connsiteX5626" fmla="*/ 8145517 w 10023471"/>
                <a:gd name="connsiteY5626" fmla="*/ 3455661 h 5531023"/>
                <a:gd name="connsiteX5627" fmla="*/ 8127720 w 10023471"/>
                <a:gd name="connsiteY5627" fmla="*/ 3462144 h 5531023"/>
                <a:gd name="connsiteX5628" fmla="*/ 8129764 w 10023471"/>
                <a:gd name="connsiteY5628" fmla="*/ 3475986 h 5531023"/>
                <a:gd name="connsiteX5629" fmla="*/ 8139116 w 10023471"/>
                <a:gd name="connsiteY5629" fmla="*/ 3480279 h 5531023"/>
                <a:gd name="connsiteX5630" fmla="*/ 8149967 w 10023471"/>
                <a:gd name="connsiteY5630" fmla="*/ 3465181 h 5531023"/>
                <a:gd name="connsiteX5631" fmla="*/ 8145517 w 10023471"/>
                <a:gd name="connsiteY5631" fmla="*/ 3455661 h 5531023"/>
                <a:gd name="connsiteX5632" fmla="*/ 4835767 w 10023471"/>
                <a:gd name="connsiteY5632" fmla="*/ 3455310 h 5531023"/>
                <a:gd name="connsiteX5633" fmla="*/ 4831227 w 10023471"/>
                <a:gd name="connsiteY5633" fmla="*/ 3465356 h 5531023"/>
                <a:gd name="connsiteX5634" fmla="*/ 4837129 w 10023471"/>
                <a:gd name="connsiteY5634" fmla="*/ 3467166 h 5531023"/>
                <a:gd name="connsiteX5635" fmla="*/ 4849115 w 10023471"/>
                <a:gd name="connsiteY5635" fmla="*/ 3461881 h 5531023"/>
                <a:gd name="connsiteX5636" fmla="*/ 4843893 w 10023471"/>
                <a:gd name="connsiteY5636" fmla="*/ 3456215 h 5531023"/>
                <a:gd name="connsiteX5637" fmla="*/ 4835767 w 10023471"/>
                <a:gd name="connsiteY5637" fmla="*/ 3455310 h 5531023"/>
                <a:gd name="connsiteX5638" fmla="*/ 5620132 w 10023471"/>
                <a:gd name="connsiteY5638" fmla="*/ 3453996 h 5531023"/>
                <a:gd name="connsiteX5639" fmla="*/ 5608464 w 10023471"/>
                <a:gd name="connsiteY5639" fmla="*/ 3462932 h 5531023"/>
                <a:gd name="connsiteX5640" fmla="*/ 5621540 w 10023471"/>
                <a:gd name="connsiteY5640" fmla="*/ 3466436 h 5531023"/>
                <a:gd name="connsiteX5641" fmla="*/ 5627032 w 10023471"/>
                <a:gd name="connsiteY5641" fmla="*/ 3459574 h 5531023"/>
                <a:gd name="connsiteX5642" fmla="*/ 5620132 w 10023471"/>
                <a:gd name="connsiteY5642" fmla="*/ 3453996 h 5531023"/>
                <a:gd name="connsiteX5643" fmla="*/ 5085510 w 10023471"/>
                <a:gd name="connsiteY5643" fmla="*/ 3453821 h 5531023"/>
                <a:gd name="connsiteX5644" fmla="*/ 5082059 w 10023471"/>
                <a:gd name="connsiteY5644" fmla="*/ 3455661 h 5531023"/>
                <a:gd name="connsiteX5645" fmla="*/ 5085419 w 10023471"/>
                <a:gd name="connsiteY5645" fmla="*/ 3457442 h 5531023"/>
                <a:gd name="connsiteX5646" fmla="*/ 5088687 w 10023471"/>
                <a:gd name="connsiteY5646" fmla="*/ 3455572 h 5531023"/>
                <a:gd name="connsiteX5647" fmla="*/ 5085510 w 10023471"/>
                <a:gd name="connsiteY5647" fmla="*/ 3453821 h 5531023"/>
                <a:gd name="connsiteX5648" fmla="*/ 3299588 w 10023471"/>
                <a:gd name="connsiteY5648" fmla="*/ 3453412 h 5531023"/>
                <a:gd name="connsiteX5649" fmla="*/ 3286059 w 10023471"/>
                <a:gd name="connsiteY5649" fmla="*/ 3461939 h 5531023"/>
                <a:gd name="connsiteX5650" fmla="*/ 3289827 w 10023471"/>
                <a:gd name="connsiteY5650" fmla="*/ 3464830 h 5531023"/>
                <a:gd name="connsiteX5651" fmla="*/ 3303947 w 10023471"/>
                <a:gd name="connsiteY5651" fmla="*/ 3455865 h 5531023"/>
                <a:gd name="connsiteX5652" fmla="*/ 3299588 w 10023471"/>
                <a:gd name="connsiteY5652" fmla="*/ 3453412 h 5531023"/>
                <a:gd name="connsiteX5653" fmla="*/ 936551 w 10023471"/>
                <a:gd name="connsiteY5653" fmla="*/ 3453266 h 5531023"/>
                <a:gd name="connsiteX5654" fmla="*/ 929287 w 10023471"/>
                <a:gd name="connsiteY5654" fmla="*/ 3455456 h 5531023"/>
                <a:gd name="connsiteX5655" fmla="*/ 922977 w 10023471"/>
                <a:gd name="connsiteY5655" fmla="*/ 3476365 h 5531023"/>
                <a:gd name="connsiteX5656" fmla="*/ 926201 w 10023471"/>
                <a:gd name="connsiteY5656" fmla="*/ 3479958 h 5531023"/>
                <a:gd name="connsiteX5657" fmla="*/ 939048 w 10023471"/>
                <a:gd name="connsiteY5657" fmla="*/ 3478760 h 5531023"/>
                <a:gd name="connsiteX5658" fmla="*/ 939911 w 10023471"/>
                <a:gd name="connsiteY5658" fmla="*/ 3454988 h 5531023"/>
                <a:gd name="connsiteX5659" fmla="*/ 936551 w 10023471"/>
                <a:gd name="connsiteY5659" fmla="*/ 3453266 h 5531023"/>
                <a:gd name="connsiteX5660" fmla="*/ 693846 w 10023471"/>
                <a:gd name="connsiteY5660" fmla="*/ 3451777 h 5531023"/>
                <a:gd name="connsiteX5661" fmla="*/ 678683 w 10023471"/>
                <a:gd name="connsiteY5661" fmla="*/ 3453003 h 5531023"/>
                <a:gd name="connsiteX5662" fmla="*/ 679454 w 10023471"/>
                <a:gd name="connsiteY5662" fmla="*/ 3456800 h 5531023"/>
                <a:gd name="connsiteX5663" fmla="*/ 694618 w 10023471"/>
                <a:gd name="connsiteY5663" fmla="*/ 3455719 h 5531023"/>
                <a:gd name="connsiteX5664" fmla="*/ 693846 w 10023471"/>
                <a:gd name="connsiteY5664" fmla="*/ 3451777 h 5531023"/>
                <a:gd name="connsiteX5665" fmla="*/ 7501119 w 10023471"/>
                <a:gd name="connsiteY5665" fmla="*/ 3451221 h 5531023"/>
                <a:gd name="connsiteX5666" fmla="*/ 7478555 w 10023471"/>
                <a:gd name="connsiteY5666" fmla="*/ 3451718 h 5531023"/>
                <a:gd name="connsiteX5667" fmla="*/ 7472381 w 10023471"/>
                <a:gd name="connsiteY5667" fmla="*/ 3455106 h 5531023"/>
                <a:gd name="connsiteX5668" fmla="*/ 7475695 w 10023471"/>
                <a:gd name="connsiteY5668" fmla="*/ 3456975 h 5531023"/>
                <a:gd name="connsiteX5669" fmla="*/ 7502526 w 10023471"/>
                <a:gd name="connsiteY5669" fmla="*/ 3459924 h 5531023"/>
                <a:gd name="connsiteX5670" fmla="*/ 7506521 w 10023471"/>
                <a:gd name="connsiteY5670" fmla="*/ 3455427 h 5531023"/>
                <a:gd name="connsiteX5671" fmla="*/ 7501119 w 10023471"/>
                <a:gd name="connsiteY5671" fmla="*/ 3451221 h 5531023"/>
                <a:gd name="connsiteX5672" fmla="*/ 9110345 w 10023471"/>
                <a:gd name="connsiteY5672" fmla="*/ 3450053 h 5531023"/>
                <a:gd name="connsiteX5673" fmla="*/ 9123148 w 10023471"/>
                <a:gd name="connsiteY5673" fmla="*/ 3471868 h 5531023"/>
                <a:gd name="connsiteX5674" fmla="*/ 9136722 w 10023471"/>
                <a:gd name="connsiteY5674" fmla="*/ 3467313 h 5531023"/>
                <a:gd name="connsiteX5675" fmla="*/ 9110345 w 10023471"/>
                <a:gd name="connsiteY5675" fmla="*/ 3450053 h 5531023"/>
                <a:gd name="connsiteX5676" fmla="*/ 7843476 w 10023471"/>
                <a:gd name="connsiteY5676" fmla="*/ 3449265 h 5531023"/>
                <a:gd name="connsiteX5677" fmla="*/ 7841433 w 10023471"/>
                <a:gd name="connsiteY5677" fmla="*/ 3449732 h 5531023"/>
                <a:gd name="connsiteX5678" fmla="*/ 7843112 w 10023471"/>
                <a:gd name="connsiteY5678" fmla="*/ 3450608 h 5531023"/>
                <a:gd name="connsiteX5679" fmla="*/ 2697366 w 10023471"/>
                <a:gd name="connsiteY5679" fmla="*/ 3444126 h 5531023"/>
                <a:gd name="connsiteX5680" fmla="*/ 2693961 w 10023471"/>
                <a:gd name="connsiteY5680" fmla="*/ 3444884 h 5531023"/>
                <a:gd name="connsiteX5681" fmla="*/ 2689785 w 10023471"/>
                <a:gd name="connsiteY5681" fmla="*/ 3451981 h 5531023"/>
                <a:gd name="connsiteX5682" fmla="*/ 2689874 w 10023471"/>
                <a:gd name="connsiteY5682" fmla="*/ 3455310 h 5531023"/>
                <a:gd name="connsiteX5683" fmla="*/ 2691963 w 10023471"/>
                <a:gd name="connsiteY5683" fmla="*/ 3457530 h 5531023"/>
                <a:gd name="connsiteX5684" fmla="*/ 2697593 w 10023471"/>
                <a:gd name="connsiteY5684" fmla="*/ 3454755 h 5531023"/>
                <a:gd name="connsiteX5685" fmla="*/ 2697366 w 10023471"/>
                <a:gd name="connsiteY5685" fmla="*/ 3444126 h 5531023"/>
                <a:gd name="connsiteX5686" fmla="*/ 327200 w 10023471"/>
                <a:gd name="connsiteY5686" fmla="*/ 3443453 h 5531023"/>
                <a:gd name="connsiteX5687" fmla="*/ 326338 w 10023471"/>
                <a:gd name="connsiteY5687" fmla="*/ 3443628 h 5531023"/>
                <a:gd name="connsiteX5688" fmla="*/ 326701 w 10023471"/>
                <a:gd name="connsiteY5688" fmla="*/ 3445059 h 5531023"/>
                <a:gd name="connsiteX5689" fmla="*/ 327064 w 10023471"/>
                <a:gd name="connsiteY5689" fmla="*/ 3444096 h 5531023"/>
                <a:gd name="connsiteX5690" fmla="*/ 326973 w 10023471"/>
                <a:gd name="connsiteY5690" fmla="*/ 3444067 h 5531023"/>
                <a:gd name="connsiteX5691" fmla="*/ 327200 w 10023471"/>
                <a:gd name="connsiteY5691" fmla="*/ 3443453 h 5531023"/>
                <a:gd name="connsiteX5692" fmla="*/ 4070288 w 10023471"/>
                <a:gd name="connsiteY5692" fmla="*/ 3443366 h 5531023"/>
                <a:gd name="connsiteX5693" fmla="*/ 4062933 w 10023471"/>
                <a:gd name="connsiteY5693" fmla="*/ 3445818 h 5531023"/>
                <a:gd name="connsiteX5694" fmla="*/ 4072378 w 10023471"/>
                <a:gd name="connsiteY5694" fmla="*/ 3468890 h 5531023"/>
                <a:gd name="connsiteX5695" fmla="*/ 4079777 w 10023471"/>
                <a:gd name="connsiteY5695" fmla="*/ 3467838 h 5531023"/>
                <a:gd name="connsiteX5696" fmla="*/ 4080141 w 10023471"/>
                <a:gd name="connsiteY5696" fmla="*/ 3456625 h 5531023"/>
                <a:gd name="connsiteX5697" fmla="*/ 4077824 w 10023471"/>
                <a:gd name="connsiteY5697" fmla="*/ 3445556 h 5531023"/>
                <a:gd name="connsiteX5698" fmla="*/ 4070288 w 10023471"/>
                <a:gd name="connsiteY5698" fmla="*/ 3443366 h 5531023"/>
                <a:gd name="connsiteX5699" fmla="*/ 8052359 w 10023471"/>
                <a:gd name="connsiteY5699" fmla="*/ 3442782 h 5531023"/>
                <a:gd name="connsiteX5700" fmla="*/ 8052857 w 10023471"/>
                <a:gd name="connsiteY5700" fmla="*/ 3445527 h 5531023"/>
                <a:gd name="connsiteX5701" fmla="*/ 8056897 w 10023471"/>
                <a:gd name="connsiteY5701" fmla="*/ 3443687 h 5531023"/>
                <a:gd name="connsiteX5702" fmla="*/ 8052359 w 10023471"/>
                <a:gd name="connsiteY5702" fmla="*/ 3442782 h 5531023"/>
                <a:gd name="connsiteX5703" fmla="*/ 6321234 w 10023471"/>
                <a:gd name="connsiteY5703" fmla="*/ 3442286 h 5531023"/>
                <a:gd name="connsiteX5704" fmla="*/ 6323459 w 10023471"/>
                <a:gd name="connsiteY5704" fmla="*/ 3455310 h 5531023"/>
                <a:gd name="connsiteX5705" fmla="*/ 6331223 w 10023471"/>
                <a:gd name="connsiteY5705" fmla="*/ 3444008 h 5531023"/>
                <a:gd name="connsiteX5706" fmla="*/ 6321234 w 10023471"/>
                <a:gd name="connsiteY5706" fmla="*/ 3442286 h 5531023"/>
                <a:gd name="connsiteX5707" fmla="*/ 717409 w 10023471"/>
                <a:gd name="connsiteY5707" fmla="*/ 3439628 h 5531023"/>
                <a:gd name="connsiteX5708" fmla="*/ 712823 w 10023471"/>
                <a:gd name="connsiteY5708" fmla="*/ 3440358 h 5531023"/>
                <a:gd name="connsiteX5709" fmla="*/ 695844 w 10023471"/>
                <a:gd name="connsiteY5709" fmla="*/ 3458756 h 5531023"/>
                <a:gd name="connsiteX5710" fmla="*/ 725671 w 10023471"/>
                <a:gd name="connsiteY5710" fmla="*/ 3473854 h 5531023"/>
                <a:gd name="connsiteX5711" fmla="*/ 744739 w 10023471"/>
                <a:gd name="connsiteY5711" fmla="*/ 3459749 h 5531023"/>
                <a:gd name="connsiteX5712" fmla="*/ 745965 w 10023471"/>
                <a:gd name="connsiteY5712" fmla="*/ 3453878 h 5531023"/>
                <a:gd name="connsiteX5713" fmla="*/ 717409 w 10023471"/>
                <a:gd name="connsiteY5713" fmla="*/ 3439628 h 5531023"/>
                <a:gd name="connsiteX5714" fmla="*/ 6854177 w 10023471"/>
                <a:gd name="connsiteY5714" fmla="*/ 3438548 h 5531023"/>
                <a:gd name="connsiteX5715" fmla="*/ 6832931 w 10023471"/>
                <a:gd name="connsiteY5715" fmla="*/ 3443512 h 5531023"/>
                <a:gd name="connsiteX5716" fmla="*/ 6854177 w 10023471"/>
                <a:gd name="connsiteY5716" fmla="*/ 3438548 h 5531023"/>
                <a:gd name="connsiteX5717" fmla="*/ 7668370 w 10023471"/>
                <a:gd name="connsiteY5717" fmla="*/ 3435393 h 5531023"/>
                <a:gd name="connsiteX5718" fmla="*/ 7650756 w 10023471"/>
                <a:gd name="connsiteY5718" fmla="*/ 3436854 h 5531023"/>
                <a:gd name="connsiteX5719" fmla="*/ 7643900 w 10023471"/>
                <a:gd name="connsiteY5719" fmla="*/ 3440037 h 5531023"/>
                <a:gd name="connsiteX5720" fmla="*/ 7648712 w 10023471"/>
                <a:gd name="connsiteY5720" fmla="*/ 3443132 h 5531023"/>
                <a:gd name="connsiteX5721" fmla="*/ 7670140 w 10023471"/>
                <a:gd name="connsiteY5721" fmla="*/ 3442986 h 5531023"/>
                <a:gd name="connsiteX5722" fmla="*/ 7676905 w 10023471"/>
                <a:gd name="connsiteY5722" fmla="*/ 3439716 h 5531023"/>
                <a:gd name="connsiteX5723" fmla="*/ 7668370 w 10023471"/>
                <a:gd name="connsiteY5723" fmla="*/ 3435393 h 5531023"/>
                <a:gd name="connsiteX5724" fmla="*/ 6518177 w 10023471"/>
                <a:gd name="connsiteY5724" fmla="*/ 3434984 h 5531023"/>
                <a:gd name="connsiteX5725" fmla="*/ 6517133 w 10023471"/>
                <a:gd name="connsiteY5725" fmla="*/ 3436737 h 5531023"/>
                <a:gd name="connsiteX5726" fmla="*/ 6523035 w 10023471"/>
                <a:gd name="connsiteY5726" fmla="*/ 3438634 h 5531023"/>
                <a:gd name="connsiteX5727" fmla="*/ 6524306 w 10023471"/>
                <a:gd name="connsiteY5727" fmla="*/ 3436649 h 5531023"/>
                <a:gd name="connsiteX5728" fmla="*/ 6518177 w 10023471"/>
                <a:gd name="connsiteY5728" fmla="*/ 3434984 h 5531023"/>
                <a:gd name="connsiteX5729" fmla="*/ 3322470 w 10023471"/>
                <a:gd name="connsiteY5729" fmla="*/ 3434167 h 5531023"/>
                <a:gd name="connsiteX5730" fmla="*/ 3322470 w 10023471"/>
                <a:gd name="connsiteY5730" fmla="*/ 3437847 h 5531023"/>
                <a:gd name="connsiteX5731" fmla="*/ 3324649 w 10023471"/>
                <a:gd name="connsiteY5731" fmla="*/ 3439511 h 5531023"/>
                <a:gd name="connsiteX5732" fmla="*/ 3322743 w 10023471"/>
                <a:gd name="connsiteY5732" fmla="*/ 3434284 h 5531023"/>
                <a:gd name="connsiteX5733" fmla="*/ 3387481 w 10023471"/>
                <a:gd name="connsiteY5733" fmla="*/ 3432414 h 5531023"/>
                <a:gd name="connsiteX5734" fmla="*/ 3386982 w 10023471"/>
                <a:gd name="connsiteY5734" fmla="*/ 3437729 h 5531023"/>
                <a:gd name="connsiteX5735" fmla="*/ 3399876 w 10023471"/>
                <a:gd name="connsiteY5735" fmla="*/ 3437233 h 5531023"/>
                <a:gd name="connsiteX5736" fmla="*/ 3399876 w 10023471"/>
                <a:gd name="connsiteY5736" fmla="*/ 3434108 h 5531023"/>
                <a:gd name="connsiteX5737" fmla="*/ 3387481 w 10023471"/>
                <a:gd name="connsiteY5737" fmla="*/ 3432414 h 5531023"/>
                <a:gd name="connsiteX5738" fmla="*/ 4824781 w 10023471"/>
                <a:gd name="connsiteY5738" fmla="*/ 3432035 h 5531023"/>
                <a:gd name="connsiteX5739" fmla="*/ 4807121 w 10023471"/>
                <a:gd name="connsiteY5739" fmla="*/ 3439687 h 5531023"/>
                <a:gd name="connsiteX5740" fmla="*/ 4819151 w 10023471"/>
                <a:gd name="connsiteY5740" fmla="*/ 3445352 h 5531023"/>
                <a:gd name="connsiteX5741" fmla="*/ 4842578 w 10023471"/>
                <a:gd name="connsiteY5741" fmla="*/ 3440649 h 5531023"/>
                <a:gd name="connsiteX5742" fmla="*/ 4824781 w 10023471"/>
                <a:gd name="connsiteY5742" fmla="*/ 3432035 h 5531023"/>
                <a:gd name="connsiteX5743" fmla="*/ 989758 w 10023471"/>
                <a:gd name="connsiteY5743" fmla="*/ 3430809 h 5531023"/>
                <a:gd name="connsiteX5744" fmla="*/ 989758 w 10023471"/>
                <a:gd name="connsiteY5744" fmla="*/ 3431684 h 5531023"/>
                <a:gd name="connsiteX5745" fmla="*/ 980271 w 10023471"/>
                <a:gd name="connsiteY5745" fmla="*/ 3431684 h 5531023"/>
                <a:gd name="connsiteX5746" fmla="*/ 989896 w 10023471"/>
                <a:gd name="connsiteY5746" fmla="*/ 3446053 h 5531023"/>
                <a:gd name="connsiteX5747" fmla="*/ 989896 w 10023471"/>
                <a:gd name="connsiteY5747" fmla="*/ 3431714 h 5531023"/>
                <a:gd name="connsiteX5748" fmla="*/ 990168 w 10023471"/>
                <a:gd name="connsiteY5748" fmla="*/ 3431684 h 5531023"/>
                <a:gd name="connsiteX5749" fmla="*/ 989758 w 10023471"/>
                <a:gd name="connsiteY5749" fmla="*/ 3430809 h 5531023"/>
                <a:gd name="connsiteX5750" fmla="*/ 3364193 w 10023471"/>
                <a:gd name="connsiteY5750" fmla="*/ 3429611 h 5531023"/>
                <a:gd name="connsiteX5751" fmla="*/ 3361286 w 10023471"/>
                <a:gd name="connsiteY5751" fmla="*/ 3432210 h 5531023"/>
                <a:gd name="connsiteX5752" fmla="*/ 3369867 w 10023471"/>
                <a:gd name="connsiteY5752" fmla="*/ 3435598 h 5531023"/>
                <a:gd name="connsiteX5753" fmla="*/ 3372681 w 10023471"/>
                <a:gd name="connsiteY5753" fmla="*/ 3433115 h 5531023"/>
                <a:gd name="connsiteX5754" fmla="*/ 3364193 w 10023471"/>
                <a:gd name="connsiteY5754" fmla="*/ 3429611 h 5531023"/>
                <a:gd name="connsiteX5755" fmla="*/ 7105918 w 10023471"/>
                <a:gd name="connsiteY5755" fmla="*/ 3429523 h 5531023"/>
                <a:gd name="connsiteX5756" fmla="*/ 7092616 w 10023471"/>
                <a:gd name="connsiteY5756" fmla="*/ 3435685 h 5531023"/>
                <a:gd name="connsiteX5757" fmla="*/ 7104193 w 10023471"/>
                <a:gd name="connsiteY5757" fmla="*/ 3437116 h 5531023"/>
                <a:gd name="connsiteX5758" fmla="*/ 7109459 w 10023471"/>
                <a:gd name="connsiteY5758" fmla="*/ 3431889 h 5531023"/>
                <a:gd name="connsiteX5759" fmla="*/ 7105918 w 10023471"/>
                <a:gd name="connsiteY5759" fmla="*/ 3429523 h 5531023"/>
                <a:gd name="connsiteX5760" fmla="*/ 450323 w 10023471"/>
                <a:gd name="connsiteY5760" fmla="*/ 3429407 h 5531023"/>
                <a:gd name="connsiteX5761" fmla="*/ 441561 w 10023471"/>
                <a:gd name="connsiteY5761" fmla="*/ 3434050 h 5531023"/>
                <a:gd name="connsiteX5762" fmla="*/ 447282 w 10023471"/>
                <a:gd name="connsiteY5762" fmla="*/ 3441176 h 5531023"/>
                <a:gd name="connsiteX5763" fmla="*/ 463716 w 10023471"/>
                <a:gd name="connsiteY5763" fmla="*/ 3446023 h 5531023"/>
                <a:gd name="connsiteX5764" fmla="*/ 482557 w 10023471"/>
                <a:gd name="connsiteY5764" fmla="*/ 3441672 h 5531023"/>
                <a:gd name="connsiteX5765" fmla="*/ 469573 w 10023471"/>
                <a:gd name="connsiteY5765" fmla="*/ 3431480 h 5531023"/>
                <a:gd name="connsiteX5766" fmla="*/ 450323 w 10023471"/>
                <a:gd name="connsiteY5766" fmla="*/ 3429407 h 5531023"/>
                <a:gd name="connsiteX5767" fmla="*/ 3311501 w 10023471"/>
                <a:gd name="connsiteY5767" fmla="*/ 3428593 h 5531023"/>
                <a:gd name="connsiteX5768" fmla="*/ 3294505 w 10023471"/>
                <a:gd name="connsiteY5768" fmla="*/ 3433320 h 5531023"/>
                <a:gd name="connsiteX5769" fmla="*/ 3298589 w 10023471"/>
                <a:gd name="connsiteY5769" fmla="*/ 3433437 h 5531023"/>
                <a:gd name="connsiteX5770" fmla="*/ 3282518 w 10023471"/>
                <a:gd name="connsiteY5770" fmla="*/ 3438109 h 5531023"/>
                <a:gd name="connsiteX5771" fmla="*/ 3314661 w 10023471"/>
                <a:gd name="connsiteY5771" fmla="*/ 3439365 h 5531023"/>
                <a:gd name="connsiteX5772" fmla="*/ 3299771 w 10023471"/>
                <a:gd name="connsiteY5772" fmla="*/ 3433437 h 5531023"/>
                <a:gd name="connsiteX5773" fmla="*/ 3322470 w 10023471"/>
                <a:gd name="connsiteY5773" fmla="*/ 3434108 h 5531023"/>
                <a:gd name="connsiteX5774" fmla="*/ 3322743 w 10023471"/>
                <a:gd name="connsiteY5774" fmla="*/ 3434225 h 5531023"/>
                <a:gd name="connsiteX5775" fmla="*/ 3311501 w 10023471"/>
                <a:gd name="connsiteY5775" fmla="*/ 3428593 h 5531023"/>
                <a:gd name="connsiteX5776" fmla="*/ 6767192 w 10023471"/>
                <a:gd name="connsiteY5776" fmla="*/ 3428093 h 5531023"/>
                <a:gd name="connsiteX5777" fmla="*/ 6765241 w 10023471"/>
                <a:gd name="connsiteY5777" fmla="*/ 3428618 h 5531023"/>
                <a:gd name="connsiteX5778" fmla="*/ 6765830 w 10023471"/>
                <a:gd name="connsiteY5778" fmla="*/ 3430545 h 5531023"/>
                <a:gd name="connsiteX5779" fmla="*/ 6767783 w 10023471"/>
                <a:gd name="connsiteY5779" fmla="*/ 3429990 h 5531023"/>
                <a:gd name="connsiteX5780" fmla="*/ 6767192 w 10023471"/>
                <a:gd name="connsiteY5780" fmla="*/ 3428093 h 5531023"/>
                <a:gd name="connsiteX5781" fmla="*/ 332649 w 10023471"/>
                <a:gd name="connsiteY5781" fmla="*/ 3428063 h 5531023"/>
                <a:gd name="connsiteX5782" fmla="*/ 327247 w 10023471"/>
                <a:gd name="connsiteY5782" fmla="*/ 3443424 h 5531023"/>
                <a:gd name="connsiteX5783" fmla="*/ 339913 w 10023471"/>
                <a:gd name="connsiteY5783" fmla="*/ 3429377 h 5531023"/>
                <a:gd name="connsiteX5784" fmla="*/ 332649 w 10023471"/>
                <a:gd name="connsiteY5784" fmla="*/ 3428063 h 5531023"/>
                <a:gd name="connsiteX5785" fmla="*/ 6720885 w 10023471"/>
                <a:gd name="connsiteY5785" fmla="*/ 3427041 h 5531023"/>
                <a:gd name="connsiteX5786" fmla="*/ 6707628 w 10023471"/>
                <a:gd name="connsiteY5786" fmla="*/ 3435480 h 5531023"/>
                <a:gd name="connsiteX5787" fmla="*/ 6715119 w 10023471"/>
                <a:gd name="connsiteY5787" fmla="*/ 3441088 h 5531023"/>
                <a:gd name="connsiteX5788" fmla="*/ 6733324 w 10023471"/>
                <a:gd name="connsiteY5788" fmla="*/ 3432882 h 5531023"/>
                <a:gd name="connsiteX5789" fmla="*/ 6720885 w 10023471"/>
                <a:gd name="connsiteY5789" fmla="*/ 3427041 h 5531023"/>
                <a:gd name="connsiteX5790" fmla="*/ 3280612 w 10023471"/>
                <a:gd name="connsiteY5790" fmla="*/ 3424559 h 5531023"/>
                <a:gd name="connsiteX5791" fmla="*/ 3275346 w 10023471"/>
                <a:gd name="connsiteY5791" fmla="*/ 3427158 h 5531023"/>
                <a:gd name="connsiteX5792" fmla="*/ 3281247 w 10023471"/>
                <a:gd name="connsiteY5792" fmla="*/ 3430809 h 5531023"/>
                <a:gd name="connsiteX5793" fmla="*/ 3282699 w 10023471"/>
                <a:gd name="connsiteY5793" fmla="*/ 3425639 h 5531023"/>
                <a:gd name="connsiteX5794" fmla="*/ 3280612 w 10023471"/>
                <a:gd name="connsiteY5794" fmla="*/ 3424559 h 5531023"/>
                <a:gd name="connsiteX5795" fmla="*/ 8252842 w 10023471"/>
                <a:gd name="connsiteY5795" fmla="*/ 3422544 h 5531023"/>
                <a:gd name="connsiteX5796" fmla="*/ 8243081 w 10023471"/>
                <a:gd name="connsiteY5796" fmla="*/ 3428559 h 5531023"/>
                <a:gd name="connsiteX5797" fmla="*/ 8246031 w 10023471"/>
                <a:gd name="connsiteY5797" fmla="*/ 3436619 h 5531023"/>
                <a:gd name="connsiteX5798" fmla="*/ 8263511 w 10023471"/>
                <a:gd name="connsiteY5798" fmla="*/ 3429377 h 5531023"/>
                <a:gd name="connsiteX5799" fmla="*/ 8264419 w 10023471"/>
                <a:gd name="connsiteY5799" fmla="*/ 3424091 h 5531023"/>
                <a:gd name="connsiteX5800" fmla="*/ 8252842 w 10023471"/>
                <a:gd name="connsiteY5800" fmla="*/ 3422544 h 5531023"/>
                <a:gd name="connsiteX5801" fmla="*/ 9270876 w 10023471"/>
                <a:gd name="connsiteY5801" fmla="*/ 3421376 h 5531023"/>
                <a:gd name="connsiteX5802" fmla="*/ 9269106 w 10023471"/>
                <a:gd name="connsiteY5802" fmla="*/ 3429056 h 5531023"/>
                <a:gd name="connsiteX5803" fmla="*/ 9270876 w 10023471"/>
                <a:gd name="connsiteY5803" fmla="*/ 3421376 h 5531023"/>
                <a:gd name="connsiteX5804" fmla="*/ 798401 w 10023471"/>
                <a:gd name="connsiteY5804" fmla="*/ 3421141 h 5531023"/>
                <a:gd name="connsiteX5805" fmla="*/ 788640 w 10023471"/>
                <a:gd name="connsiteY5805" fmla="*/ 3422924 h 5531023"/>
                <a:gd name="connsiteX5806" fmla="*/ 791545 w 10023471"/>
                <a:gd name="connsiteY5806" fmla="*/ 3427216 h 5531023"/>
                <a:gd name="connsiteX5807" fmla="*/ 800579 w 10023471"/>
                <a:gd name="connsiteY5807" fmla="*/ 3423536 h 5531023"/>
                <a:gd name="connsiteX5808" fmla="*/ 798401 w 10023471"/>
                <a:gd name="connsiteY5808" fmla="*/ 3421141 h 5531023"/>
                <a:gd name="connsiteX5809" fmla="*/ 4859993 w 10023471"/>
                <a:gd name="connsiteY5809" fmla="*/ 3420949 h 5531023"/>
                <a:gd name="connsiteX5810" fmla="*/ 4850704 w 10023471"/>
                <a:gd name="connsiteY5810" fmla="*/ 3424646 h 5531023"/>
                <a:gd name="connsiteX5811" fmla="*/ 4863460 w 10023471"/>
                <a:gd name="connsiteY5811" fmla="*/ 3426779 h 5531023"/>
                <a:gd name="connsiteX5812" fmla="*/ 4859993 w 10023471"/>
                <a:gd name="connsiteY5812" fmla="*/ 3420949 h 5531023"/>
                <a:gd name="connsiteX5813" fmla="*/ 6268480 w 10023471"/>
                <a:gd name="connsiteY5813" fmla="*/ 3420909 h 5531023"/>
                <a:gd name="connsiteX5814" fmla="*/ 6266574 w 10023471"/>
                <a:gd name="connsiteY5814" fmla="*/ 3424091 h 5531023"/>
                <a:gd name="connsiteX5815" fmla="*/ 6270886 w 10023471"/>
                <a:gd name="connsiteY5815" fmla="*/ 3423975 h 5531023"/>
                <a:gd name="connsiteX5816" fmla="*/ 6268480 w 10023471"/>
                <a:gd name="connsiteY5816" fmla="*/ 3420909 h 5531023"/>
                <a:gd name="connsiteX5817" fmla="*/ 8166673 w 10023471"/>
                <a:gd name="connsiteY5817" fmla="*/ 3419886 h 5531023"/>
                <a:gd name="connsiteX5818" fmla="*/ 8149287 w 10023471"/>
                <a:gd name="connsiteY5818" fmla="*/ 3427596 h 5531023"/>
                <a:gd name="connsiteX5819" fmla="*/ 8166673 w 10023471"/>
                <a:gd name="connsiteY5819" fmla="*/ 3419886 h 5531023"/>
                <a:gd name="connsiteX5820" fmla="*/ 3172289 w 10023471"/>
                <a:gd name="connsiteY5820" fmla="*/ 3419361 h 5531023"/>
                <a:gd name="connsiteX5821" fmla="*/ 3169565 w 10023471"/>
                <a:gd name="connsiteY5821" fmla="*/ 3430078 h 5531023"/>
                <a:gd name="connsiteX5822" fmla="*/ 3173696 w 10023471"/>
                <a:gd name="connsiteY5822" fmla="*/ 3438313 h 5531023"/>
                <a:gd name="connsiteX5823" fmla="*/ 3181277 w 10023471"/>
                <a:gd name="connsiteY5823" fmla="*/ 3434575 h 5531023"/>
                <a:gd name="connsiteX5824" fmla="*/ 3180506 w 10023471"/>
                <a:gd name="connsiteY5824" fmla="*/ 3420734 h 5531023"/>
                <a:gd name="connsiteX5825" fmla="*/ 3172289 w 10023471"/>
                <a:gd name="connsiteY5825" fmla="*/ 3419361 h 5531023"/>
                <a:gd name="connsiteX5826" fmla="*/ 4681590 w 10023471"/>
                <a:gd name="connsiteY5826" fmla="*/ 3418572 h 5531023"/>
                <a:gd name="connsiteX5827" fmla="*/ 4673874 w 10023471"/>
                <a:gd name="connsiteY5827" fmla="*/ 3423070 h 5531023"/>
                <a:gd name="connsiteX5828" fmla="*/ 4676779 w 10023471"/>
                <a:gd name="connsiteY5828" fmla="*/ 3426690 h 5531023"/>
                <a:gd name="connsiteX5829" fmla="*/ 4684542 w 10023471"/>
                <a:gd name="connsiteY5829" fmla="*/ 3424296 h 5531023"/>
                <a:gd name="connsiteX5830" fmla="*/ 4681590 w 10023471"/>
                <a:gd name="connsiteY5830" fmla="*/ 3418572 h 5531023"/>
                <a:gd name="connsiteX5831" fmla="*/ 989622 w 10023471"/>
                <a:gd name="connsiteY5831" fmla="*/ 3417988 h 5531023"/>
                <a:gd name="connsiteX5832" fmla="*/ 983676 w 10023471"/>
                <a:gd name="connsiteY5832" fmla="*/ 3418543 h 5531023"/>
                <a:gd name="connsiteX5833" fmla="*/ 989758 w 10023471"/>
                <a:gd name="connsiteY5833" fmla="*/ 3430779 h 5531023"/>
                <a:gd name="connsiteX5834" fmla="*/ 989622 w 10023471"/>
                <a:gd name="connsiteY5834" fmla="*/ 3417988 h 5531023"/>
                <a:gd name="connsiteX5835" fmla="*/ 6254724 w 10023471"/>
                <a:gd name="connsiteY5835" fmla="*/ 3416879 h 5531023"/>
                <a:gd name="connsiteX5836" fmla="*/ 6254543 w 10023471"/>
                <a:gd name="connsiteY5836" fmla="*/ 3418309 h 5531023"/>
                <a:gd name="connsiteX5837" fmla="*/ 6257631 w 10023471"/>
                <a:gd name="connsiteY5837" fmla="*/ 3418309 h 5531023"/>
                <a:gd name="connsiteX5838" fmla="*/ 6257767 w 10023471"/>
                <a:gd name="connsiteY5838" fmla="*/ 3417083 h 5531023"/>
                <a:gd name="connsiteX5839" fmla="*/ 6254724 w 10023471"/>
                <a:gd name="connsiteY5839" fmla="*/ 3416879 h 5531023"/>
                <a:gd name="connsiteX5840" fmla="*/ 6221583 w 10023471"/>
                <a:gd name="connsiteY5840" fmla="*/ 3413402 h 5531023"/>
                <a:gd name="connsiteX5841" fmla="*/ 6218042 w 10023471"/>
                <a:gd name="connsiteY5841" fmla="*/ 3420208 h 5531023"/>
                <a:gd name="connsiteX5842" fmla="*/ 6221493 w 10023471"/>
                <a:gd name="connsiteY5842" fmla="*/ 3421551 h 5531023"/>
                <a:gd name="connsiteX5843" fmla="*/ 6227712 w 10023471"/>
                <a:gd name="connsiteY5843" fmla="*/ 3414951 h 5531023"/>
                <a:gd name="connsiteX5844" fmla="*/ 6221583 w 10023471"/>
                <a:gd name="connsiteY5844" fmla="*/ 3413402 h 5531023"/>
                <a:gd name="connsiteX5845" fmla="*/ 8765083 w 10023471"/>
                <a:gd name="connsiteY5845" fmla="*/ 3413024 h 5531023"/>
                <a:gd name="connsiteX5846" fmla="*/ 8756502 w 10023471"/>
                <a:gd name="connsiteY5846" fmla="*/ 3418660 h 5531023"/>
                <a:gd name="connsiteX5847" fmla="*/ 8774071 w 10023471"/>
                <a:gd name="connsiteY5847" fmla="*/ 3425055 h 5531023"/>
                <a:gd name="connsiteX5848" fmla="*/ 8790144 w 10023471"/>
                <a:gd name="connsiteY5848" fmla="*/ 3416002 h 5531023"/>
                <a:gd name="connsiteX5849" fmla="*/ 8765083 w 10023471"/>
                <a:gd name="connsiteY5849" fmla="*/ 3413024 h 5531023"/>
                <a:gd name="connsiteX5850" fmla="*/ 4854925 w 10023471"/>
                <a:gd name="connsiteY5850" fmla="*/ 3412965 h 5531023"/>
                <a:gd name="connsiteX5851" fmla="*/ 4833452 w 10023471"/>
                <a:gd name="connsiteY5851" fmla="*/ 3419506 h 5531023"/>
                <a:gd name="connsiteX5852" fmla="*/ 4837628 w 10023471"/>
                <a:gd name="connsiteY5852" fmla="*/ 3426194 h 5531023"/>
                <a:gd name="connsiteX5853" fmla="*/ 4859284 w 10023471"/>
                <a:gd name="connsiteY5853" fmla="*/ 3419244 h 5531023"/>
                <a:gd name="connsiteX5854" fmla="*/ 4854925 w 10023471"/>
                <a:gd name="connsiteY5854" fmla="*/ 3412965 h 5531023"/>
                <a:gd name="connsiteX5855" fmla="*/ 2008975 w 10023471"/>
                <a:gd name="connsiteY5855" fmla="*/ 3412381 h 5531023"/>
                <a:gd name="connsiteX5856" fmla="*/ 1978921 w 10023471"/>
                <a:gd name="connsiteY5856" fmla="*/ 3421668 h 5531023"/>
                <a:gd name="connsiteX5857" fmla="*/ 1979284 w 10023471"/>
                <a:gd name="connsiteY5857" fmla="*/ 3432882 h 5531023"/>
                <a:gd name="connsiteX5858" fmla="*/ 1991814 w 10023471"/>
                <a:gd name="connsiteY5858" fmla="*/ 3430341 h 5531023"/>
                <a:gd name="connsiteX5859" fmla="*/ 2008612 w 10023471"/>
                <a:gd name="connsiteY5859" fmla="*/ 3429465 h 5531023"/>
                <a:gd name="connsiteX5860" fmla="*/ 2035307 w 10023471"/>
                <a:gd name="connsiteY5860" fmla="*/ 3420791 h 5531023"/>
                <a:gd name="connsiteX5861" fmla="*/ 2027363 w 10023471"/>
                <a:gd name="connsiteY5861" fmla="*/ 3412644 h 5531023"/>
                <a:gd name="connsiteX5862" fmla="*/ 2008975 w 10023471"/>
                <a:gd name="connsiteY5862" fmla="*/ 3412381 h 5531023"/>
                <a:gd name="connsiteX5863" fmla="*/ 6824715 w 10023471"/>
                <a:gd name="connsiteY5863" fmla="*/ 3412206 h 5531023"/>
                <a:gd name="connsiteX5864" fmla="*/ 6819356 w 10023471"/>
                <a:gd name="connsiteY5864" fmla="*/ 3414805 h 5531023"/>
                <a:gd name="connsiteX5865" fmla="*/ 6829253 w 10023471"/>
                <a:gd name="connsiteY5865" fmla="*/ 3424063 h 5531023"/>
                <a:gd name="connsiteX5866" fmla="*/ 6833930 w 10023471"/>
                <a:gd name="connsiteY5866" fmla="*/ 3421784 h 5531023"/>
                <a:gd name="connsiteX5867" fmla="*/ 1065395 w 10023471"/>
                <a:gd name="connsiteY5867" fmla="*/ 3411972 h 5531023"/>
                <a:gd name="connsiteX5868" fmla="*/ 1065259 w 10023471"/>
                <a:gd name="connsiteY5868" fmla="*/ 3413140 h 5531023"/>
                <a:gd name="connsiteX5869" fmla="*/ 1072931 w 10023471"/>
                <a:gd name="connsiteY5869" fmla="*/ 3413725 h 5531023"/>
                <a:gd name="connsiteX5870" fmla="*/ 1073114 w 10023471"/>
                <a:gd name="connsiteY5870" fmla="*/ 3411972 h 5531023"/>
                <a:gd name="connsiteX5871" fmla="*/ 8131399 w 10023471"/>
                <a:gd name="connsiteY5871" fmla="*/ 3411885 h 5531023"/>
                <a:gd name="connsiteX5872" fmla="*/ 8125724 w 10023471"/>
                <a:gd name="connsiteY5872" fmla="*/ 3417111 h 5531023"/>
                <a:gd name="connsiteX5873" fmla="*/ 8129038 w 10023471"/>
                <a:gd name="connsiteY5873" fmla="*/ 3418981 h 5531023"/>
                <a:gd name="connsiteX5874" fmla="*/ 8135076 w 10023471"/>
                <a:gd name="connsiteY5874" fmla="*/ 3413957 h 5531023"/>
                <a:gd name="connsiteX5875" fmla="*/ 8131399 w 10023471"/>
                <a:gd name="connsiteY5875" fmla="*/ 3411885 h 5531023"/>
                <a:gd name="connsiteX5876" fmla="*/ 7116496 w 10023471"/>
                <a:gd name="connsiteY5876" fmla="*/ 3411301 h 5531023"/>
                <a:gd name="connsiteX5877" fmla="*/ 7107869 w 10023471"/>
                <a:gd name="connsiteY5877" fmla="*/ 3416557 h 5531023"/>
                <a:gd name="connsiteX5878" fmla="*/ 7116587 w 10023471"/>
                <a:gd name="connsiteY5878" fmla="*/ 3422281 h 5531023"/>
                <a:gd name="connsiteX5879" fmla="*/ 7122852 w 10023471"/>
                <a:gd name="connsiteY5879" fmla="*/ 3415185 h 5531023"/>
                <a:gd name="connsiteX5880" fmla="*/ 7116496 w 10023471"/>
                <a:gd name="connsiteY5880" fmla="*/ 3411301 h 5531023"/>
                <a:gd name="connsiteX5881" fmla="*/ 7588693 w 10023471"/>
                <a:gd name="connsiteY5881" fmla="*/ 3409256 h 5531023"/>
                <a:gd name="connsiteX5882" fmla="*/ 7576345 w 10023471"/>
                <a:gd name="connsiteY5882" fmla="*/ 3430283 h 5531023"/>
                <a:gd name="connsiteX5883" fmla="*/ 7599453 w 10023471"/>
                <a:gd name="connsiteY5883" fmla="*/ 3412119 h 5531023"/>
                <a:gd name="connsiteX5884" fmla="*/ 7588693 w 10023471"/>
                <a:gd name="connsiteY5884" fmla="*/ 3409256 h 5531023"/>
                <a:gd name="connsiteX5885" fmla="*/ 690578 w 10023471"/>
                <a:gd name="connsiteY5885" fmla="*/ 3409227 h 5531023"/>
                <a:gd name="connsiteX5886" fmla="*/ 701701 w 10023471"/>
                <a:gd name="connsiteY5886" fmla="*/ 3427975 h 5531023"/>
                <a:gd name="connsiteX5887" fmla="*/ 690578 w 10023471"/>
                <a:gd name="connsiteY5887" fmla="*/ 3409227 h 5531023"/>
                <a:gd name="connsiteX5888" fmla="*/ 7834214 w 10023471"/>
                <a:gd name="connsiteY5888" fmla="*/ 3408001 h 5531023"/>
                <a:gd name="connsiteX5889" fmla="*/ 7831264 w 10023471"/>
                <a:gd name="connsiteY5889" fmla="*/ 3413929 h 5531023"/>
                <a:gd name="connsiteX5890" fmla="*/ 7837119 w 10023471"/>
                <a:gd name="connsiteY5890" fmla="*/ 3414396 h 5531023"/>
                <a:gd name="connsiteX5891" fmla="*/ 7837119 w 10023471"/>
                <a:gd name="connsiteY5891" fmla="*/ 3408526 h 5531023"/>
                <a:gd name="connsiteX5892" fmla="*/ 7834214 w 10023471"/>
                <a:gd name="connsiteY5892" fmla="*/ 3408001 h 5531023"/>
                <a:gd name="connsiteX5893" fmla="*/ 1737395 w 10023471"/>
                <a:gd name="connsiteY5893" fmla="*/ 3407300 h 5531023"/>
                <a:gd name="connsiteX5894" fmla="*/ 1728996 w 10023471"/>
                <a:gd name="connsiteY5894" fmla="*/ 3415360 h 5531023"/>
                <a:gd name="connsiteX5895" fmla="*/ 1737078 w 10023471"/>
                <a:gd name="connsiteY5895" fmla="*/ 3426720 h 5531023"/>
                <a:gd name="connsiteX5896" fmla="*/ 1757599 w 10023471"/>
                <a:gd name="connsiteY5896" fmla="*/ 3412294 h 5531023"/>
                <a:gd name="connsiteX5897" fmla="*/ 1737395 w 10023471"/>
                <a:gd name="connsiteY5897" fmla="*/ 3407300 h 5531023"/>
                <a:gd name="connsiteX5898" fmla="*/ 347994 w 10023471"/>
                <a:gd name="connsiteY5898" fmla="*/ 3405868 h 5531023"/>
                <a:gd name="connsiteX5899" fmla="*/ 347358 w 10023471"/>
                <a:gd name="connsiteY5899" fmla="*/ 3406161 h 5531023"/>
                <a:gd name="connsiteX5900" fmla="*/ 347358 w 10023471"/>
                <a:gd name="connsiteY5900" fmla="*/ 3407737 h 5531023"/>
                <a:gd name="connsiteX5901" fmla="*/ 347494 w 10023471"/>
                <a:gd name="connsiteY5901" fmla="*/ 3406775 h 5531023"/>
                <a:gd name="connsiteX5902" fmla="*/ 347449 w 10023471"/>
                <a:gd name="connsiteY5902" fmla="*/ 3406628 h 5531023"/>
                <a:gd name="connsiteX5903" fmla="*/ 347994 w 10023471"/>
                <a:gd name="connsiteY5903" fmla="*/ 3405868 h 5531023"/>
                <a:gd name="connsiteX5904" fmla="*/ 1281541 w 10023471"/>
                <a:gd name="connsiteY5904" fmla="*/ 3404760 h 5531023"/>
                <a:gd name="connsiteX5905" fmla="*/ 1271599 w 10023471"/>
                <a:gd name="connsiteY5905" fmla="*/ 3412674 h 5531023"/>
                <a:gd name="connsiteX5906" fmla="*/ 1291893 w 10023471"/>
                <a:gd name="connsiteY5906" fmla="*/ 3426661 h 5531023"/>
                <a:gd name="connsiteX5907" fmla="*/ 1304376 w 10023471"/>
                <a:gd name="connsiteY5907" fmla="*/ 3416761 h 5531023"/>
                <a:gd name="connsiteX5908" fmla="*/ 1281541 w 10023471"/>
                <a:gd name="connsiteY5908" fmla="*/ 3404760 h 5531023"/>
                <a:gd name="connsiteX5909" fmla="*/ 1793828 w 10023471"/>
                <a:gd name="connsiteY5909" fmla="*/ 3404058 h 5531023"/>
                <a:gd name="connsiteX5910" fmla="*/ 1785655 w 10023471"/>
                <a:gd name="connsiteY5910" fmla="*/ 3406015 h 5531023"/>
                <a:gd name="connsiteX5911" fmla="*/ 1775577 w 10023471"/>
                <a:gd name="connsiteY5911" fmla="*/ 3442811 h 5531023"/>
                <a:gd name="connsiteX5912" fmla="*/ 1789650 w 10023471"/>
                <a:gd name="connsiteY5912" fmla="*/ 3448886 h 5531023"/>
                <a:gd name="connsiteX5913" fmla="*/ 1798368 w 10023471"/>
                <a:gd name="connsiteY5913" fmla="*/ 3443979 h 5531023"/>
                <a:gd name="connsiteX5914" fmla="*/ 1804769 w 10023471"/>
                <a:gd name="connsiteY5914" fmla="*/ 3413957 h 5531023"/>
                <a:gd name="connsiteX5915" fmla="*/ 1801273 w 10023471"/>
                <a:gd name="connsiteY5915" fmla="*/ 3406716 h 5531023"/>
                <a:gd name="connsiteX5916" fmla="*/ 1793828 w 10023471"/>
                <a:gd name="connsiteY5916" fmla="*/ 3404058 h 5531023"/>
                <a:gd name="connsiteX5917" fmla="*/ 1522475 w 10023471"/>
                <a:gd name="connsiteY5917" fmla="*/ 3403707 h 5531023"/>
                <a:gd name="connsiteX5918" fmla="*/ 1514712 w 10023471"/>
                <a:gd name="connsiteY5918" fmla="*/ 3409110 h 5531023"/>
                <a:gd name="connsiteX5919" fmla="*/ 1525517 w 10023471"/>
                <a:gd name="connsiteY5919" fmla="*/ 3419448 h 5531023"/>
                <a:gd name="connsiteX5920" fmla="*/ 1537276 w 10023471"/>
                <a:gd name="connsiteY5920" fmla="*/ 3413841 h 5531023"/>
                <a:gd name="connsiteX5921" fmla="*/ 1522475 w 10023471"/>
                <a:gd name="connsiteY5921" fmla="*/ 3403707 h 5531023"/>
                <a:gd name="connsiteX5922" fmla="*/ 2602209 w 10023471"/>
                <a:gd name="connsiteY5922" fmla="*/ 3403095 h 5531023"/>
                <a:gd name="connsiteX5923" fmla="*/ 2602345 w 10023471"/>
                <a:gd name="connsiteY5923" fmla="*/ 3406482 h 5531023"/>
                <a:gd name="connsiteX5924" fmla="*/ 2606931 w 10023471"/>
                <a:gd name="connsiteY5924" fmla="*/ 3404760 h 5531023"/>
                <a:gd name="connsiteX5925" fmla="*/ 2602209 w 10023471"/>
                <a:gd name="connsiteY5925" fmla="*/ 3403095 h 5531023"/>
                <a:gd name="connsiteX5926" fmla="*/ 6667314 w 10023471"/>
                <a:gd name="connsiteY5926" fmla="*/ 3402598 h 5531023"/>
                <a:gd name="connsiteX5927" fmla="*/ 6654421 w 10023471"/>
                <a:gd name="connsiteY5927" fmla="*/ 3404028 h 5531023"/>
                <a:gd name="connsiteX5928" fmla="*/ 6667087 w 10023471"/>
                <a:gd name="connsiteY5928" fmla="*/ 3405986 h 5531023"/>
                <a:gd name="connsiteX5929" fmla="*/ 6667314 w 10023471"/>
                <a:gd name="connsiteY5929" fmla="*/ 3402598 h 5531023"/>
                <a:gd name="connsiteX5930" fmla="*/ 7750134 w 10023471"/>
                <a:gd name="connsiteY5930" fmla="*/ 3402510 h 5531023"/>
                <a:gd name="connsiteX5931" fmla="*/ 7748818 w 10023471"/>
                <a:gd name="connsiteY5931" fmla="*/ 3406832 h 5531023"/>
                <a:gd name="connsiteX5932" fmla="*/ 7752223 w 10023471"/>
                <a:gd name="connsiteY5932" fmla="*/ 3407153 h 5531023"/>
                <a:gd name="connsiteX5933" fmla="*/ 7753041 w 10023471"/>
                <a:gd name="connsiteY5933" fmla="*/ 3403006 h 5531023"/>
                <a:gd name="connsiteX5934" fmla="*/ 7750134 w 10023471"/>
                <a:gd name="connsiteY5934" fmla="*/ 3402510 h 5531023"/>
                <a:gd name="connsiteX5935" fmla="*/ 6290000 w 10023471"/>
                <a:gd name="connsiteY5935" fmla="*/ 3401897 h 5531023"/>
                <a:gd name="connsiteX5936" fmla="*/ 6288820 w 10023471"/>
                <a:gd name="connsiteY5936" fmla="*/ 3420734 h 5531023"/>
                <a:gd name="connsiteX5937" fmla="*/ 6290000 w 10023471"/>
                <a:gd name="connsiteY5937" fmla="*/ 3401897 h 5531023"/>
                <a:gd name="connsiteX5938" fmla="*/ 7735607 w 10023471"/>
                <a:gd name="connsiteY5938" fmla="*/ 3401722 h 5531023"/>
                <a:gd name="connsiteX5939" fmla="*/ 7730840 w 10023471"/>
                <a:gd name="connsiteY5939" fmla="*/ 3408497 h 5531023"/>
                <a:gd name="connsiteX5940" fmla="*/ 7734290 w 10023471"/>
                <a:gd name="connsiteY5940" fmla="*/ 3409986 h 5531023"/>
                <a:gd name="connsiteX5941" fmla="*/ 7741146 w 10023471"/>
                <a:gd name="connsiteY5941" fmla="*/ 3404525 h 5531023"/>
                <a:gd name="connsiteX5942" fmla="*/ 6743540 w 10023471"/>
                <a:gd name="connsiteY5942" fmla="*/ 3401605 h 5531023"/>
                <a:gd name="connsiteX5943" fmla="*/ 6743540 w 10023471"/>
                <a:gd name="connsiteY5943" fmla="*/ 3409695 h 5531023"/>
                <a:gd name="connsiteX5944" fmla="*/ 6734778 w 10023471"/>
                <a:gd name="connsiteY5944" fmla="*/ 3411009 h 5531023"/>
                <a:gd name="connsiteX5945" fmla="*/ 6737456 w 10023471"/>
                <a:gd name="connsiteY5945" fmla="*/ 3414980 h 5531023"/>
                <a:gd name="connsiteX5946" fmla="*/ 6743812 w 10023471"/>
                <a:gd name="connsiteY5946" fmla="*/ 3409577 h 5531023"/>
                <a:gd name="connsiteX5947" fmla="*/ 6744492 w 10023471"/>
                <a:gd name="connsiteY5947" fmla="*/ 3401692 h 5531023"/>
                <a:gd name="connsiteX5948" fmla="*/ 6743540 w 10023471"/>
                <a:gd name="connsiteY5948" fmla="*/ 3401605 h 5531023"/>
                <a:gd name="connsiteX5949" fmla="*/ 2584503 w 10023471"/>
                <a:gd name="connsiteY5949" fmla="*/ 3401430 h 5531023"/>
                <a:gd name="connsiteX5950" fmla="*/ 2579917 w 10023471"/>
                <a:gd name="connsiteY5950" fmla="*/ 3412849 h 5531023"/>
                <a:gd name="connsiteX5951" fmla="*/ 2570974 w 10023471"/>
                <a:gd name="connsiteY5951" fmla="*/ 3417784 h 5531023"/>
                <a:gd name="connsiteX5952" fmla="*/ 2601210 w 10023471"/>
                <a:gd name="connsiteY5952" fmla="*/ 3416265 h 5531023"/>
                <a:gd name="connsiteX5953" fmla="*/ 2592630 w 10023471"/>
                <a:gd name="connsiteY5953" fmla="*/ 3413081 h 5531023"/>
                <a:gd name="connsiteX5954" fmla="*/ 2594400 w 10023471"/>
                <a:gd name="connsiteY5954" fmla="*/ 3410745 h 5531023"/>
                <a:gd name="connsiteX5955" fmla="*/ 2584503 w 10023471"/>
                <a:gd name="connsiteY5955" fmla="*/ 3401430 h 5531023"/>
                <a:gd name="connsiteX5956" fmla="*/ 7657021 w 10023471"/>
                <a:gd name="connsiteY5956" fmla="*/ 3401021 h 5531023"/>
                <a:gd name="connsiteX5957" fmla="*/ 7657021 w 10023471"/>
                <a:gd name="connsiteY5957" fmla="*/ 3410454 h 5531023"/>
                <a:gd name="connsiteX5958" fmla="*/ 7661380 w 10023471"/>
                <a:gd name="connsiteY5958" fmla="*/ 3410862 h 5531023"/>
                <a:gd name="connsiteX5959" fmla="*/ 7664102 w 10023471"/>
                <a:gd name="connsiteY5959" fmla="*/ 3401663 h 5531023"/>
                <a:gd name="connsiteX5960" fmla="*/ 7657021 w 10023471"/>
                <a:gd name="connsiteY5960" fmla="*/ 3401021 h 5531023"/>
                <a:gd name="connsiteX5961" fmla="*/ 1298702 w 10023471"/>
                <a:gd name="connsiteY5961" fmla="*/ 3399765 h 5531023"/>
                <a:gd name="connsiteX5962" fmla="*/ 1287126 w 10023471"/>
                <a:gd name="connsiteY5962" fmla="*/ 3400349 h 5531023"/>
                <a:gd name="connsiteX5963" fmla="*/ 1301516 w 10023471"/>
                <a:gd name="connsiteY5963" fmla="*/ 3406190 h 5531023"/>
                <a:gd name="connsiteX5964" fmla="*/ 1304831 w 10023471"/>
                <a:gd name="connsiteY5964" fmla="*/ 3404203 h 5531023"/>
                <a:gd name="connsiteX5965" fmla="*/ 1298702 w 10023471"/>
                <a:gd name="connsiteY5965" fmla="*/ 3399765 h 5531023"/>
                <a:gd name="connsiteX5966" fmla="*/ 9485163 w 10023471"/>
                <a:gd name="connsiteY5966" fmla="*/ 3399122 h 5531023"/>
                <a:gd name="connsiteX5967" fmla="*/ 9472632 w 10023471"/>
                <a:gd name="connsiteY5967" fmla="*/ 3405635 h 5531023"/>
                <a:gd name="connsiteX5968" fmla="*/ 9485163 w 10023471"/>
                <a:gd name="connsiteY5968" fmla="*/ 3399122 h 5531023"/>
                <a:gd name="connsiteX5969" fmla="*/ 6209280 w 10023471"/>
                <a:gd name="connsiteY5969" fmla="*/ 3398918 h 5531023"/>
                <a:gd name="connsiteX5970" fmla="*/ 6209280 w 10023471"/>
                <a:gd name="connsiteY5970" fmla="*/ 3400962 h 5531023"/>
                <a:gd name="connsiteX5971" fmla="*/ 6218814 w 10023471"/>
                <a:gd name="connsiteY5971" fmla="*/ 3400962 h 5531023"/>
                <a:gd name="connsiteX5972" fmla="*/ 6218814 w 10023471"/>
                <a:gd name="connsiteY5972" fmla="*/ 3398918 h 5531023"/>
                <a:gd name="connsiteX5973" fmla="*/ 6345479 w 10023471"/>
                <a:gd name="connsiteY5973" fmla="*/ 3397954 h 5531023"/>
                <a:gd name="connsiteX5974" fmla="*/ 6328362 w 10023471"/>
                <a:gd name="connsiteY5974" fmla="*/ 3405197 h 5531023"/>
                <a:gd name="connsiteX5975" fmla="*/ 6348928 w 10023471"/>
                <a:gd name="connsiteY5975" fmla="*/ 3410191 h 5531023"/>
                <a:gd name="connsiteX5976" fmla="*/ 6345479 w 10023471"/>
                <a:gd name="connsiteY5976" fmla="*/ 3397954 h 5531023"/>
                <a:gd name="connsiteX5977" fmla="*/ 1308372 w 10023471"/>
                <a:gd name="connsiteY5977" fmla="*/ 3397779 h 5531023"/>
                <a:gd name="connsiteX5978" fmla="*/ 1307237 w 10023471"/>
                <a:gd name="connsiteY5978" fmla="*/ 3400408 h 5531023"/>
                <a:gd name="connsiteX5979" fmla="*/ 1324489 w 10023471"/>
                <a:gd name="connsiteY5979" fmla="*/ 3405372 h 5531023"/>
                <a:gd name="connsiteX5980" fmla="*/ 1319449 w 10023471"/>
                <a:gd name="connsiteY5980" fmla="*/ 3397983 h 5531023"/>
                <a:gd name="connsiteX5981" fmla="*/ 1308372 w 10023471"/>
                <a:gd name="connsiteY5981" fmla="*/ 3397779 h 5531023"/>
                <a:gd name="connsiteX5982" fmla="*/ 2728011 w 10023471"/>
                <a:gd name="connsiteY5982" fmla="*/ 3397371 h 5531023"/>
                <a:gd name="connsiteX5983" fmla="*/ 2725467 w 10023471"/>
                <a:gd name="connsiteY5983" fmla="*/ 3397954 h 5531023"/>
                <a:gd name="connsiteX5984" fmla="*/ 2727965 w 10023471"/>
                <a:gd name="connsiteY5984" fmla="*/ 3398656 h 5531023"/>
                <a:gd name="connsiteX5985" fmla="*/ 5063537 w 10023471"/>
                <a:gd name="connsiteY5985" fmla="*/ 3396319 h 5531023"/>
                <a:gd name="connsiteX5986" fmla="*/ 5061901 w 10023471"/>
                <a:gd name="connsiteY5986" fmla="*/ 3397954 h 5531023"/>
                <a:gd name="connsiteX5987" fmla="*/ 5064898 w 10023471"/>
                <a:gd name="connsiteY5987" fmla="*/ 3398509 h 5531023"/>
                <a:gd name="connsiteX5988" fmla="*/ 5065896 w 10023471"/>
                <a:gd name="connsiteY5988" fmla="*/ 3396874 h 5531023"/>
                <a:gd name="connsiteX5989" fmla="*/ 5063537 w 10023471"/>
                <a:gd name="connsiteY5989" fmla="*/ 3396319 h 5531023"/>
                <a:gd name="connsiteX5990" fmla="*/ 366698 w 10023471"/>
                <a:gd name="connsiteY5990" fmla="*/ 3396232 h 5531023"/>
                <a:gd name="connsiteX5991" fmla="*/ 347994 w 10023471"/>
                <a:gd name="connsiteY5991" fmla="*/ 3405840 h 5531023"/>
                <a:gd name="connsiteX5992" fmla="*/ 366698 w 10023471"/>
                <a:gd name="connsiteY5992" fmla="*/ 3396232 h 5531023"/>
                <a:gd name="connsiteX5993" fmla="*/ 6055603 w 10023471"/>
                <a:gd name="connsiteY5993" fmla="*/ 3395531 h 5531023"/>
                <a:gd name="connsiteX5994" fmla="*/ 6053605 w 10023471"/>
                <a:gd name="connsiteY5994" fmla="*/ 3395589 h 5531023"/>
                <a:gd name="connsiteX5995" fmla="*/ 6053968 w 10023471"/>
                <a:gd name="connsiteY5995" fmla="*/ 3400408 h 5531023"/>
                <a:gd name="connsiteX5996" fmla="*/ 6055921 w 10023471"/>
                <a:gd name="connsiteY5996" fmla="*/ 3400349 h 5531023"/>
                <a:gd name="connsiteX5997" fmla="*/ 4695755 w 10023471"/>
                <a:gd name="connsiteY5997" fmla="*/ 3394449 h 5531023"/>
                <a:gd name="connsiteX5998" fmla="*/ 4696165 w 10023471"/>
                <a:gd name="connsiteY5998" fmla="*/ 3397312 h 5531023"/>
                <a:gd name="connsiteX5999" fmla="*/ 4696937 w 10023471"/>
                <a:gd name="connsiteY5999" fmla="*/ 3397312 h 5531023"/>
                <a:gd name="connsiteX6000" fmla="*/ 4696937 w 10023471"/>
                <a:gd name="connsiteY6000" fmla="*/ 3394449 h 5531023"/>
                <a:gd name="connsiteX6001" fmla="*/ 4695755 w 10023471"/>
                <a:gd name="connsiteY6001" fmla="*/ 3394449 h 5531023"/>
                <a:gd name="connsiteX6002" fmla="*/ 7763527 w 10023471"/>
                <a:gd name="connsiteY6002" fmla="*/ 3392756 h 5531023"/>
                <a:gd name="connsiteX6003" fmla="*/ 7754403 w 10023471"/>
                <a:gd name="connsiteY6003" fmla="*/ 3393749 h 5531023"/>
                <a:gd name="connsiteX6004" fmla="*/ 7756309 w 10023471"/>
                <a:gd name="connsiteY6004" fmla="*/ 3398101 h 5531023"/>
                <a:gd name="connsiteX6005" fmla="*/ 7764617 w 10023471"/>
                <a:gd name="connsiteY6005" fmla="*/ 3395618 h 5531023"/>
                <a:gd name="connsiteX6006" fmla="*/ 7763527 w 10023471"/>
                <a:gd name="connsiteY6006" fmla="*/ 3392756 h 5531023"/>
                <a:gd name="connsiteX6007" fmla="*/ 8157589 w 10023471"/>
                <a:gd name="connsiteY6007" fmla="*/ 3391924 h 5531023"/>
                <a:gd name="connsiteX6008" fmla="*/ 8145608 w 10023471"/>
                <a:gd name="connsiteY6008" fmla="*/ 3399970 h 5531023"/>
                <a:gd name="connsiteX6009" fmla="*/ 8152827 w 10023471"/>
                <a:gd name="connsiteY6009" fmla="*/ 3416732 h 5531023"/>
                <a:gd name="connsiteX6010" fmla="*/ 8157589 w 10023471"/>
                <a:gd name="connsiteY6010" fmla="*/ 3391924 h 5531023"/>
                <a:gd name="connsiteX6011" fmla="*/ 557239 w 10023471"/>
                <a:gd name="connsiteY6011" fmla="*/ 3391442 h 5531023"/>
                <a:gd name="connsiteX6012" fmla="*/ 554061 w 10023471"/>
                <a:gd name="connsiteY6012" fmla="*/ 3394158 h 5531023"/>
                <a:gd name="connsiteX6013" fmla="*/ 559101 w 10023471"/>
                <a:gd name="connsiteY6013" fmla="*/ 3394508 h 5531023"/>
                <a:gd name="connsiteX6014" fmla="*/ 557239 w 10023471"/>
                <a:gd name="connsiteY6014" fmla="*/ 3391442 h 5531023"/>
                <a:gd name="connsiteX6015" fmla="*/ 9772359 w 10023471"/>
                <a:gd name="connsiteY6015" fmla="*/ 3391326 h 5531023"/>
                <a:gd name="connsiteX6016" fmla="*/ 9756061 w 10023471"/>
                <a:gd name="connsiteY6016" fmla="*/ 3392377 h 5531023"/>
                <a:gd name="connsiteX6017" fmla="*/ 9754063 w 10023471"/>
                <a:gd name="connsiteY6017" fmla="*/ 3405256 h 5531023"/>
                <a:gd name="connsiteX6018" fmla="*/ 9790156 w 10023471"/>
                <a:gd name="connsiteY6018" fmla="*/ 3423391 h 5531023"/>
                <a:gd name="connsiteX6019" fmla="*/ 9793560 w 10023471"/>
                <a:gd name="connsiteY6019" fmla="*/ 3422281 h 5531023"/>
                <a:gd name="connsiteX6020" fmla="*/ 9772359 w 10023471"/>
                <a:gd name="connsiteY6020" fmla="*/ 3391326 h 5531023"/>
                <a:gd name="connsiteX6021" fmla="*/ 2397367 w 10023471"/>
                <a:gd name="connsiteY6021" fmla="*/ 3389807 h 5531023"/>
                <a:gd name="connsiteX6022" fmla="*/ 2388560 w 10023471"/>
                <a:gd name="connsiteY6022" fmla="*/ 3395443 h 5531023"/>
                <a:gd name="connsiteX6023" fmla="*/ 2399545 w 10023471"/>
                <a:gd name="connsiteY6023" fmla="*/ 3399502 h 5531023"/>
                <a:gd name="connsiteX6024" fmla="*/ 2405493 w 10023471"/>
                <a:gd name="connsiteY6024" fmla="*/ 3395384 h 5531023"/>
                <a:gd name="connsiteX6025" fmla="*/ 5414246 w 10023471"/>
                <a:gd name="connsiteY6025" fmla="*/ 3387324 h 5531023"/>
                <a:gd name="connsiteX6026" fmla="*/ 5404893 w 10023471"/>
                <a:gd name="connsiteY6026" fmla="*/ 3390829 h 5531023"/>
                <a:gd name="connsiteX6027" fmla="*/ 5414155 w 10023471"/>
                <a:gd name="connsiteY6027" fmla="*/ 3402744 h 5531023"/>
                <a:gd name="connsiteX6028" fmla="*/ 5424596 w 10023471"/>
                <a:gd name="connsiteY6028" fmla="*/ 3399239 h 5531023"/>
                <a:gd name="connsiteX6029" fmla="*/ 5414246 w 10023471"/>
                <a:gd name="connsiteY6029" fmla="*/ 3387324 h 5531023"/>
                <a:gd name="connsiteX6030" fmla="*/ 2710350 w 10023471"/>
                <a:gd name="connsiteY6030" fmla="*/ 3387120 h 5531023"/>
                <a:gd name="connsiteX6031" fmla="*/ 2703223 w 10023471"/>
                <a:gd name="connsiteY6031" fmla="*/ 3391676 h 5531023"/>
                <a:gd name="connsiteX6032" fmla="*/ 2705947 w 10023471"/>
                <a:gd name="connsiteY6032" fmla="*/ 3393837 h 5531023"/>
                <a:gd name="connsiteX6033" fmla="*/ 2713301 w 10023471"/>
                <a:gd name="connsiteY6033" fmla="*/ 3389457 h 5531023"/>
                <a:gd name="connsiteX6034" fmla="*/ 2710350 w 10023471"/>
                <a:gd name="connsiteY6034" fmla="*/ 3387120 h 5531023"/>
                <a:gd name="connsiteX6035" fmla="*/ 4652172 w 10023471"/>
                <a:gd name="connsiteY6035" fmla="*/ 3386478 h 5531023"/>
                <a:gd name="connsiteX6036" fmla="*/ 4646543 w 10023471"/>
                <a:gd name="connsiteY6036" fmla="*/ 3390157 h 5531023"/>
                <a:gd name="connsiteX6037" fmla="*/ 4651493 w 10023471"/>
                <a:gd name="connsiteY6037" fmla="*/ 3393719 h 5531023"/>
                <a:gd name="connsiteX6038" fmla="*/ 4656485 w 10023471"/>
                <a:gd name="connsiteY6038" fmla="*/ 3389573 h 5531023"/>
                <a:gd name="connsiteX6039" fmla="*/ 6761609 w 10023471"/>
                <a:gd name="connsiteY6039" fmla="*/ 3385134 h 5531023"/>
                <a:gd name="connsiteX6040" fmla="*/ 6750077 w 10023471"/>
                <a:gd name="connsiteY6040" fmla="*/ 3389368 h 5531023"/>
                <a:gd name="connsiteX6041" fmla="*/ 6751803 w 10023471"/>
                <a:gd name="connsiteY6041" fmla="*/ 3392698 h 5531023"/>
                <a:gd name="connsiteX6042" fmla="*/ 6765285 w 10023471"/>
                <a:gd name="connsiteY6042" fmla="*/ 3389923 h 5531023"/>
                <a:gd name="connsiteX6043" fmla="*/ 6761609 w 10023471"/>
                <a:gd name="connsiteY6043" fmla="*/ 3385134 h 5531023"/>
                <a:gd name="connsiteX6044" fmla="*/ 9354372 w 10023471"/>
                <a:gd name="connsiteY6044" fmla="*/ 3383189 h 5531023"/>
                <a:gd name="connsiteX6045" fmla="*/ 9344515 w 10023471"/>
                <a:gd name="connsiteY6045" fmla="*/ 3400408 h 5531023"/>
                <a:gd name="connsiteX6046" fmla="*/ 9343697 w 10023471"/>
                <a:gd name="connsiteY6046" fmla="*/ 3408672 h 5531023"/>
                <a:gd name="connsiteX6047" fmla="*/ 9343925 w 10023471"/>
                <a:gd name="connsiteY6047" fmla="*/ 3412235 h 5531023"/>
                <a:gd name="connsiteX6048" fmla="*/ 9351505 w 10023471"/>
                <a:gd name="connsiteY6048" fmla="*/ 3418660 h 5531023"/>
                <a:gd name="connsiteX6049" fmla="*/ 9358725 w 10023471"/>
                <a:gd name="connsiteY6049" fmla="*/ 3416265 h 5531023"/>
                <a:gd name="connsiteX6050" fmla="*/ 9367034 w 10023471"/>
                <a:gd name="connsiteY6050" fmla="*/ 3409081 h 5531023"/>
                <a:gd name="connsiteX6051" fmla="*/ 9386055 w 10023471"/>
                <a:gd name="connsiteY6051" fmla="*/ 3396261 h 5531023"/>
                <a:gd name="connsiteX6052" fmla="*/ 9383468 w 10023471"/>
                <a:gd name="connsiteY6052" fmla="*/ 3386449 h 5531023"/>
                <a:gd name="connsiteX6053" fmla="*/ 9354372 w 10023471"/>
                <a:gd name="connsiteY6053" fmla="*/ 3383189 h 5531023"/>
                <a:gd name="connsiteX6054" fmla="*/ 756090 w 10023471"/>
                <a:gd name="connsiteY6054" fmla="*/ 3380842 h 5531023"/>
                <a:gd name="connsiteX6055" fmla="*/ 753682 w 10023471"/>
                <a:gd name="connsiteY6055" fmla="*/ 3381513 h 5531023"/>
                <a:gd name="connsiteX6056" fmla="*/ 756090 w 10023471"/>
                <a:gd name="connsiteY6056" fmla="*/ 3383878 h 5531023"/>
                <a:gd name="connsiteX6057" fmla="*/ 7780824 w 10023471"/>
                <a:gd name="connsiteY6057" fmla="*/ 3380695 h 5531023"/>
                <a:gd name="connsiteX6058" fmla="*/ 7763074 w 10023471"/>
                <a:gd name="connsiteY6058" fmla="*/ 3389193 h 5531023"/>
                <a:gd name="connsiteX6059" fmla="*/ 7761756 w 10023471"/>
                <a:gd name="connsiteY6059" fmla="*/ 3389514 h 5531023"/>
                <a:gd name="connsiteX6060" fmla="*/ 7763981 w 10023471"/>
                <a:gd name="connsiteY6060" fmla="*/ 3390975 h 5531023"/>
                <a:gd name="connsiteX6061" fmla="*/ 7776376 w 10023471"/>
                <a:gd name="connsiteY6061" fmla="*/ 3404730 h 5531023"/>
                <a:gd name="connsiteX6062" fmla="*/ 7777555 w 10023471"/>
                <a:gd name="connsiteY6062" fmla="*/ 3398422 h 5531023"/>
                <a:gd name="connsiteX6063" fmla="*/ 7814194 w 10023471"/>
                <a:gd name="connsiteY6063" fmla="*/ 3407621 h 5531023"/>
                <a:gd name="connsiteX6064" fmla="*/ 7779689 w 10023471"/>
                <a:gd name="connsiteY6064" fmla="*/ 3387003 h 5531023"/>
                <a:gd name="connsiteX6065" fmla="*/ 7780824 w 10023471"/>
                <a:gd name="connsiteY6065" fmla="*/ 3380695 h 5531023"/>
                <a:gd name="connsiteX6066" fmla="*/ 9324268 w 10023471"/>
                <a:gd name="connsiteY6066" fmla="*/ 3380111 h 5531023"/>
                <a:gd name="connsiteX6067" fmla="*/ 9322587 w 10023471"/>
                <a:gd name="connsiteY6067" fmla="*/ 3387792 h 5531023"/>
                <a:gd name="connsiteX6068" fmla="*/ 9324268 w 10023471"/>
                <a:gd name="connsiteY6068" fmla="*/ 3380111 h 5531023"/>
                <a:gd name="connsiteX6069" fmla="*/ 1989725 w 10023471"/>
                <a:gd name="connsiteY6069" fmla="*/ 3379936 h 5531023"/>
                <a:gd name="connsiteX6070" fmla="*/ 1988318 w 10023471"/>
                <a:gd name="connsiteY6070" fmla="*/ 3381309 h 5531023"/>
                <a:gd name="connsiteX6071" fmla="*/ 1990815 w 10023471"/>
                <a:gd name="connsiteY6071" fmla="*/ 3381688 h 5531023"/>
                <a:gd name="connsiteX6072" fmla="*/ 1991995 w 10023471"/>
                <a:gd name="connsiteY6072" fmla="*/ 3380287 h 5531023"/>
                <a:gd name="connsiteX6073" fmla="*/ 1989725 w 10023471"/>
                <a:gd name="connsiteY6073" fmla="*/ 3379936 h 5531023"/>
                <a:gd name="connsiteX6074" fmla="*/ 2367858 w 10023471"/>
                <a:gd name="connsiteY6074" fmla="*/ 3379907 h 5531023"/>
                <a:gd name="connsiteX6075" fmla="*/ 2365633 w 10023471"/>
                <a:gd name="connsiteY6075" fmla="*/ 3387412 h 5531023"/>
                <a:gd name="connsiteX6076" fmla="*/ 2373713 w 10023471"/>
                <a:gd name="connsiteY6076" fmla="*/ 3390799 h 5531023"/>
                <a:gd name="connsiteX6077" fmla="*/ 2377345 w 10023471"/>
                <a:gd name="connsiteY6077" fmla="*/ 3388522 h 5531023"/>
                <a:gd name="connsiteX6078" fmla="*/ 2367858 w 10023471"/>
                <a:gd name="connsiteY6078" fmla="*/ 3379907 h 5531023"/>
                <a:gd name="connsiteX6079" fmla="*/ 1296976 w 10023471"/>
                <a:gd name="connsiteY6079" fmla="*/ 3379703 h 5531023"/>
                <a:gd name="connsiteX6080" fmla="*/ 1288441 w 10023471"/>
                <a:gd name="connsiteY6080" fmla="*/ 3379790 h 5531023"/>
                <a:gd name="connsiteX6081" fmla="*/ 1287897 w 10023471"/>
                <a:gd name="connsiteY6081" fmla="*/ 3382243 h 5531023"/>
                <a:gd name="connsiteX6082" fmla="*/ 1296840 w 10023471"/>
                <a:gd name="connsiteY6082" fmla="*/ 3382594 h 5531023"/>
                <a:gd name="connsiteX6083" fmla="*/ 1296976 w 10023471"/>
                <a:gd name="connsiteY6083" fmla="*/ 3379703 h 5531023"/>
                <a:gd name="connsiteX6084" fmla="*/ 2143266 w 10023471"/>
                <a:gd name="connsiteY6084" fmla="*/ 3378038 h 5531023"/>
                <a:gd name="connsiteX6085" fmla="*/ 2130328 w 10023471"/>
                <a:gd name="connsiteY6085" fmla="*/ 3390479 h 5531023"/>
                <a:gd name="connsiteX6086" fmla="*/ 2142312 w 10023471"/>
                <a:gd name="connsiteY6086" fmla="*/ 3401021 h 5531023"/>
                <a:gd name="connsiteX6087" fmla="*/ 2154889 w 10023471"/>
                <a:gd name="connsiteY6087" fmla="*/ 3389310 h 5531023"/>
                <a:gd name="connsiteX6088" fmla="*/ 2143266 w 10023471"/>
                <a:gd name="connsiteY6088" fmla="*/ 3378038 h 5531023"/>
                <a:gd name="connsiteX6089" fmla="*/ 1384644 w 10023471"/>
                <a:gd name="connsiteY6089" fmla="*/ 3377950 h 5531023"/>
                <a:gd name="connsiteX6090" fmla="*/ 1375472 w 10023471"/>
                <a:gd name="connsiteY6090" fmla="*/ 3379294 h 5531023"/>
                <a:gd name="connsiteX6091" fmla="*/ 1380921 w 10023471"/>
                <a:gd name="connsiteY6091" fmla="*/ 3388404 h 5531023"/>
                <a:gd name="connsiteX6092" fmla="*/ 1386232 w 10023471"/>
                <a:gd name="connsiteY6092" fmla="*/ 3387675 h 5531023"/>
                <a:gd name="connsiteX6093" fmla="*/ 1384644 w 10023471"/>
                <a:gd name="connsiteY6093" fmla="*/ 3377950 h 5531023"/>
                <a:gd name="connsiteX6094" fmla="*/ 2797109 w 10023471"/>
                <a:gd name="connsiteY6094" fmla="*/ 3375614 h 5531023"/>
                <a:gd name="connsiteX6095" fmla="*/ 2796564 w 10023471"/>
                <a:gd name="connsiteY6095" fmla="*/ 3378650 h 5531023"/>
                <a:gd name="connsiteX6096" fmla="*/ 2801648 w 10023471"/>
                <a:gd name="connsiteY6096" fmla="*/ 3377600 h 5531023"/>
                <a:gd name="connsiteX6097" fmla="*/ 2797109 w 10023471"/>
                <a:gd name="connsiteY6097" fmla="*/ 3375614 h 5531023"/>
                <a:gd name="connsiteX6098" fmla="*/ 2948469 w 10023471"/>
                <a:gd name="connsiteY6098" fmla="*/ 3375351 h 5531023"/>
                <a:gd name="connsiteX6099" fmla="*/ 2941433 w 10023471"/>
                <a:gd name="connsiteY6099" fmla="*/ 3379965 h 5531023"/>
                <a:gd name="connsiteX6100" fmla="*/ 2945065 w 10023471"/>
                <a:gd name="connsiteY6100" fmla="*/ 3381863 h 5531023"/>
                <a:gd name="connsiteX6101" fmla="*/ 2951829 w 10023471"/>
                <a:gd name="connsiteY6101" fmla="*/ 3377103 h 5531023"/>
                <a:gd name="connsiteX6102" fmla="*/ 2948469 w 10023471"/>
                <a:gd name="connsiteY6102" fmla="*/ 3375351 h 5531023"/>
                <a:gd name="connsiteX6103" fmla="*/ 9082424 w 10023471"/>
                <a:gd name="connsiteY6103" fmla="*/ 3373073 h 5531023"/>
                <a:gd name="connsiteX6104" fmla="*/ 9080382 w 10023471"/>
                <a:gd name="connsiteY6104" fmla="*/ 3373511 h 5531023"/>
                <a:gd name="connsiteX6105" fmla="*/ 9082335 w 10023471"/>
                <a:gd name="connsiteY6105" fmla="*/ 3374124 h 5531023"/>
                <a:gd name="connsiteX6106" fmla="*/ 8773663 w 10023471"/>
                <a:gd name="connsiteY6106" fmla="*/ 3373073 h 5531023"/>
                <a:gd name="connsiteX6107" fmla="*/ 8779021 w 10023471"/>
                <a:gd name="connsiteY6107" fmla="*/ 3400641 h 5531023"/>
                <a:gd name="connsiteX6108" fmla="*/ 8773663 w 10023471"/>
                <a:gd name="connsiteY6108" fmla="*/ 3373073 h 5531023"/>
                <a:gd name="connsiteX6109" fmla="*/ 3789584 w 10023471"/>
                <a:gd name="connsiteY6109" fmla="*/ 3372869 h 5531023"/>
                <a:gd name="connsiteX6110" fmla="*/ 3781685 w 10023471"/>
                <a:gd name="connsiteY6110" fmla="*/ 3377688 h 5531023"/>
                <a:gd name="connsiteX6111" fmla="*/ 3791174 w 10023471"/>
                <a:gd name="connsiteY6111" fmla="*/ 3384609 h 5531023"/>
                <a:gd name="connsiteX6112" fmla="*/ 3799617 w 10023471"/>
                <a:gd name="connsiteY6112" fmla="*/ 3378359 h 5531023"/>
                <a:gd name="connsiteX6113" fmla="*/ 3789584 w 10023471"/>
                <a:gd name="connsiteY6113" fmla="*/ 3372869 h 5531023"/>
                <a:gd name="connsiteX6114" fmla="*/ 6877467 w 10023471"/>
                <a:gd name="connsiteY6114" fmla="*/ 3371496 h 5531023"/>
                <a:gd name="connsiteX6115" fmla="*/ 6873835 w 10023471"/>
                <a:gd name="connsiteY6115" fmla="*/ 3378243 h 5531023"/>
                <a:gd name="connsiteX6116" fmla="*/ 6877876 w 10023471"/>
                <a:gd name="connsiteY6116" fmla="*/ 3384463 h 5531023"/>
                <a:gd name="connsiteX6117" fmla="*/ 6895719 w 10023471"/>
                <a:gd name="connsiteY6117" fmla="*/ 3377892 h 5531023"/>
                <a:gd name="connsiteX6118" fmla="*/ 6877467 w 10023471"/>
                <a:gd name="connsiteY6118" fmla="*/ 3371496 h 5531023"/>
                <a:gd name="connsiteX6119" fmla="*/ 5195829 w 10023471"/>
                <a:gd name="connsiteY6119" fmla="*/ 3371175 h 5531023"/>
                <a:gd name="connsiteX6120" fmla="*/ 5184752 w 10023471"/>
                <a:gd name="connsiteY6120" fmla="*/ 3375555 h 5531023"/>
                <a:gd name="connsiteX6121" fmla="*/ 5191063 w 10023471"/>
                <a:gd name="connsiteY6121" fmla="*/ 3385484 h 5531023"/>
                <a:gd name="connsiteX6122" fmla="*/ 5217440 w 10023471"/>
                <a:gd name="connsiteY6122" fmla="*/ 3415535 h 5531023"/>
                <a:gd name="connsiteX6123" fmla="*/ 5254213 w 10023471"/>
                <a:gd name="connsiteY6123" fmla="*/ 3415360 h 5531023"/>
                <a:gd name="connsiteX6124" fmla="*/ 5249720 w 10023471"/>
                <a:gd name="connsiteY6124" fmla="*/ 3397428 h 5531023"/>
                <a:gd name="connsiteX6125" fmla="*/ 5207679 w 10023471"/>
                <a:gd name="connsiteY6125" fmla="*/ 3371350 h 5531023"/>
                <a:gd name="connsiteX6126" fmla="*/ 5195829 w 10023471"/>
                <a:gd name="connsiteY6126" fmla="*/ 3371175 h 5531023"/>
                <a:gd name="connsiteX6127" fmla="*/ 736431 w 10023471"/>
                <a:gd name="connsiteY6127" fmla="*/ 3369101 h 5531023"/>
                <a:gd name="connsiteX6128" fmla="*/ 732117 w 10023471"/>
                <a:gd name="connsiteY6128" fmla="*/ 3370182 h 5531023"/>
                <a:gd name="connsiteX6129" fmla="*/ 737430 w 10023471"/>
                <a:gd name="connsiteY6129" fmla="*/ 3379148 h 5531023"/>
                <a:gd name="connsiteX6130" fmla="*/ 743285 w 10023471"/>
                <a:gd name="connsiteY6130" fmla="*/ 3377716 h 5531023"/>
                <a:gd name="connsiteX6131" fmla="*/ 736431 w 10023471"/>
                <a:gd name="connsiteY6131" fmla="*/ 3369101 h 5531023"/>
                <a:gd name="connsiteX6132" fmla="*/ 5080197 w 10023471"/>
                <a:gd name="connsiteY6132" fmla="*/ 3368751 h 5531023"/>
                <a:gd name="connsiteX6133" fmla="*/ 5080152 w 10023471"/>
                <a:gd name="connsiteY6133" fmla="*/ 3369802 h 5531023"/>
                <a:gd name="connsiteX6134" fmla="*/ 5087053 w 10023471"/>
                <a:gd name="connsiteY6134" fmla="*/ 3370094 h 5531023"/>
                <a:gd name="connsiteX6135" fmla="*/ 5087144 w 10023471"/>
                <a:gd name="connsiteY6135" fmla="*/ 3368751 h 5531023"/>
                <a:gd name="connsiteX6136" fmla="*/ 8622211 w 10023471"/>
                <a:gd name="connsiteY6136" fmla="*/ 3367495 h 5531023"/>
                <a:gd name="connsiteX6137" fmla="*/ 8605866 w 10023471"/>
                <a:gd name="connsiteY6137" fmla="*/ 3377279 h 5531023"/>
                <a:gd name="connsiteX6138" fmla="*/ 8603007 w 10023471"/>
                <a:gd name="connsiteY6138" fmla="*/ 3387470 h 5531023"/>
                <a:gd name="connsiteX6139" fmla="*/ 8605866 w 10023471"/>
                <a:gd name="connsiteY6139" fmla="*/ 3393983 h 5531023"/>
                <a:gd name="connsiteX6140" fmla="*/ 8617399 w 10023471"/>
                <a:gd name="connsiteY6140" fmla="*/ 3390128 h 5531023"/>
                <a:gd name="connsiteX6141" fmla="*/ 8624889 w 10023471"/>
                <a:gd name="connsiteY6141" fmla="*/ 3383002 h 5531023"/>
                <a:gd name="connsiteX6142" fmla="*/ 8622211 w 10023471"/>
                <a:gd name="connsiteY6142" fmla="*/ 3367495 h 5531023"/>
                <a:gd name="connsiteX6143" fmla="*/ 5673249 w 10023471"/>
                <a:gd name="connsiteY6143" fmla="*/ 3366677 h 5531023"/>
                <a:gd name="connsiteX6144" fmla="*/ 5665985 w 10023471"/>
                <a:gd name="connsiteY6144" fmla="*/ 3368780 h 5531023"/>
                <a:gd name="connsiteX6145" fmla="*/ 5663898 w 10023471"/>
                <a:gd name="connsiteY6145" fmla="*/ 3381104 h 5531023"/>
                <a:gd name="connsiteX6146" fmla="*/ 5663579 w 10023471"/>
                <a:gd name="connsiteY6146" fmla="*/ 3383002 h 5531023"/>
                <a:gd name="connsiteX6147" fmla="*/ 5667303 w 10023471"/>
                <a:gd name="connsiteY6147" fmla="*/ 3390595 h 5531023"/>
                <a:gd name="connsiteX6148" fmla="*/ 5675474 w 10023471"/>
                <a:gd name="connsiteY6148" fmla="*/ 3384754 h 5531023"/>
                <a:gd name="connsiteX6149" fmla="*/ 5678562 w 10023471"/>
                <a:gd name="connsiteY6149" fmla="*/ 3370474 h 5531023"/>
                <a:gd name="connsiteX6150" fmla="*/ 5673249 w 10023471"/>
                <a:gd name="connsiteY6150" fmla="*/ 3366677 h 5531023"/>
                <a:gd name="connsiteX6151" fmla="*/ 6177864 w 10023471"/>
                <a:gd name="connsiteY6151" fmla="*/ 3365364 h 5531023"/>
                <a:gd name="connsiteX6152" fmla="*/ 6172324 w 10023471"/>
                <a:gd name="connsiteY6152" fmla="*/ 3368430 h 5531023"/>
                <a:gd name="connsiteX6153" fmla="*/ 6178953 w 10023471"/>
                <a:gd name="connsiteY6153" fmla="*/ 3373453 h 5531023"/>
                <a:gd name="connsiteX6154" fmla="*/ 6182402 w 10023471"/>
                <a:gd name="connsiteY6154" fmla="*/ 3372022 h 5531023"/>
                <a:gd name="connsiteX6155" fmla="*/ 6177864 w 10023471"/>
                <a:gd name="connsiteY6155" fmla="*/ 3365364 h 5531023"/>
                <a:gd name="connsiteX6156" fmla="*/ 7885015 w 10023471"/>
                <a:gd name="connsiteY6156" fmla="*/ 3363377 h 5531023"/>
                <a:gd name="connsiteX6157" fmla="*/ 7877617 w 10023471"/>
                <a:gd name="connsiteY6157" fmla="*/ 3368079 h 5531023"/>
                <a:gd name="connsiteX6158" fmla="*/ 7886197 w 10023471"/>
                <a:gd name="connsiteY6158" fmla="*/ 3374445 h 5531023"/>
                <a:gd name="connsiteX6159" fmla="*/ 7894868 w 10023471"/>
                <a:gd name="connsiteY6159" fmla="*/ 3367934 h 5531023"/>
                <a:gd name="connsiteX6160" fmla="*/ 7885015 w 10023471"/>
                <a:gd name="connsiteY6160" fmla="*/ 3363377 h 5531023"/>
                <a:gd name="connsiteX6161" fmla="*/ 6271659 w 10023471"/>
                <a:gd name="connsiteY6161" fmla="*/ 3362560 h 5531023"/>
                <a:gd name="connsiteX6162" fmla="*/ 6270660 w 10023471"/>
                <a:gd name="connsiteY6162" fmla="*/ 3365714 h 5531023"/>
                <a:gd name="connsiteX6163" fmla="*/ 6280194 w 10023471"/>
                <a:gd name="connsiteY6163" fmla="*/ 3366970 h 5531023"/>
                <a:gd name="connsiteX6164" fmla="*/ 6281102 w 10023471"/>
                <a:gd name="connsiteY6164" fmla="*/ 3364137 h 5531023"/>
                <a:gd name="connsiteX6165" fmla="*/ 6271659 w 10023471"/>
                <a:gd name="connsiteY6165" fmla="*/ 3362560 h 5531023"/>
                <a:gd name="connsiteX6166" fmla="*/ 4950038 w 10023471"/>
                <a:gd name="connsiteY6166" fmla="*/ 3360486 h 5531023"/>
                <a:gd name="connsiteX6167" fmla="*/ 4936645 w 10023471"/>
                <a:gd name="connsiteY6167" fmla="*/ 3365567 h 5531023"/>
                <a:gd name="connsiteX6168" fmla="*/ 4952716 w 10023471"/>
                <a:gd name="connsiteY6168" fmla="*/ 3367992 h 5531023"/>
                <a:gd name="connsiteX6169" fmla="*/ 4950038 w 10023471"/>
                <a:gd name="connsiteY6169" fmla="*/ 3360486 h 5531023"/>
                <a:gd name="connsiteX6170" fmla="*/ 2107310 w 10023471"/>
                <a:gd name="connsiteY6170" fmla="*/ 3358939 h 5531023"/>
                <a:gd name="connsiteX6171" fmla="*/ 2106585 w 10023471"/>
                <a:gd name="connsiteY6171" fmla="*/ 3360575 h 5531023"/>
                <a:gd name="connsiteX6172" fmla="*/ 2108672 w 10023471"/>
                <a:gd name="connsiteY6172" fmla="*/ 3361041 h 5531023"/>
                <a:gd name="connsiteX6173" fmla="*/ 2109218 w 10023471"/>
                <a:gd name="connsiteY6173" fmla="*/ 3359465 h 5531023"/>
                <a:gd name="connsiteX6174" fmla="*/ 2107310 w 10023471"/>
                <a:gd name="connsiteY6174" fmla="*/ 3358939 h 5531023"/>
                <a:gd name="connsiteX6175" fmla="*/ 3347259 w 10023471"/>
                <a:gd name="connsiteY6175" fmla="*/ 3358355 h 5531023"/>
                <a:gd name="connsiteX6176" fmla="*/ 3335862 w 10023471"/>
                <a:gd name="connsiteY6176" fmla="*/ 3366181 h 5531023"/>
                <a:gd name="connsiteX6177" fmla="*/ 3338495 w 10023471"/>
                <a:gd name="connsiteY6177" fmla="*/ 3370883 h 5531023"/>
                <a:gd name="connsiteX6178" fmla="*/ 3354430 w 10023471"/>
                <a:gd name="connsiteY6178" fmla="*/ 3363319 h 5531023"/>
                <a:gd name="connsiteX6179" fmla="*/ 3347259 w 10023471"/>
                <a:gd name="connsiteY6179" fmla="*/ 3358355 h 5531023"/>
                <a:gd name="connsiteX6180" fmla="*/ 5209268 w 10023471"/>
                <a:gd name="connsiteY6180" fmla="*/ 3358325 h 5531023"/>
                <a:gd name="connsiteX6181" fmla="*/ 5209177 w 10023471"/>
                <a:gd name="connsiteY6181" fmla="*/ 3360428 h 5531023"/>
                <a:gd name="connsiteX6182" fmla="*/ 5246859 w 10023471"/>
                <a:gd name="connsiteY6182" fmla="*/ 3360428 h 5531023"/>
                <a:gd name="connsiteX6183" fmla="*/ 5245860 w 10023471"/>
                <a:gd name="connsiteY6183" fmla="*/ 3358325 h 5531023"/>
                <a:gd name="connsiteX6184" fmla="*/ 5127640 w 10023471"/>
                <a:gd name="connsiteY6184" fmla="*/ 3356748 h 5531023"/>
                <a:gd name="connsiteX6185" fmla="*/ 5117652 w 10023471"/>
                <a:gd name="connsiteY6185" fmla="*/ 3361626 h 5531023"/>
                <a:gd name="connsiteX6186" fmla="*/ 5131725 w 10023471"/>
                <a:gd name="connsiteY6186" fmla="*/ 3367407 h 5531023"/>
                <a:gd name="connsiteX6187" fmla="*/ 5127640 w 10023471"/>
                <a:gd name="connsiteY6187" fmla="*/ 3356748 h 5531023"/>
                <a:gd name="connsiteX6188" fmla="*/ 5922083 w 10023471"/>
                <a:gd name="connsiteY6188" fmla="*/ 3356690 h 5531023"/>
                <a:gd name="connsiteX6189" fmla="*/ 5921357 w 10023471"/>
                <a:gd name="connsiteY6189" fmla="*/ 3358588 h 5531023"/>
                <a:gd name="connsiteX6190" fmla="*/ 5923354 w 10023471"/>
                <a:gd name="connsiteY6190" fmla="*/ 3358355 h 5531023"/>
                <a:gd name="connsiteX6191" fmla="*/ 5057906 w 10023471"/>
                <a:gd name="connsiteY6191" fmla="*/ 3356661 h 5531023"/>
                <a:gd name="connsiteX6192" fmla="*/ 5057089 w 10023471"/>
                <a:gd name="connsiteY6192" fmla="*/ 3360982 h 5531023"/>
                <a:gd name="connsiteX6193" fmla="*/ 5075385 w 10023471"/>
                <a:gd name="connsiteY6193" fmla="*/ 3362151 h 5531023"/>
                <a:gd name="connsiteX6194" fmla="*/ 5076157 w 10023471"/>
                <a:gd name="connsiteY6194" fmla="*/ 3358150 h 5531023"/>
                <a:gd name="connsiteX6195" fmla="*/ 5057906 w 10023471"/>
                <a:gd name="connsiteY6195" fmla="*/ 3356661 h 5531023"/>
                <a:gd name="connsiteX6196" fmla="*/ 8052721 w 10023471"/>
                <a:gd name="connsiteY6196" fmla="*/ 3356018 h 5531023"/>
                <a:gd name="connsiteX6197" fmla="*/ 8050632 w 10023471"/>
                <a:gd name="connsiteY6197" fmla="*/ 3357216 h 5531023"/>
                <a:gd name="connsiteX6198" fmla="*/ 8055265 w 10023471"/>
                <a:gd name="connsiteY6198" fmla="*/ 3362005 h 5531023"/>
                <a:gd name="connsiteX6199" fmla="*/ 8058986 w 10023471"/>
                <a:gd name="connsiteY6199" fmla="*/ 3359640 h 5531023"/>
                <a:gd name="connsiteX6200" fmla="*/ 8052721 w 10023471"/>
                <a:gd name="connsiteY6200" fmla="*/ 3356018 h 5531023"/>
                <a:gd name="connsiteX6201" fmla="*/ 8177984 w 10023471"/>
                <a:gd name="connsiteY6201" fmla="*/ 3355518 h 5531023"/>
                <a:gd name="connsiteX6202" fmla="*/ 8169806 w 10023471"/>
                <a:gd name="connsiteY6202" fmla="*/ 3356048 h 5531023"/>
                <a:gd name="connsiteX6203" fmla="*/ 8151873 w 10023471"/>
                <a:gd name="connsiteY6203" fmla="*/ 3368985 h 5531023"/>
                <a:gd name="connsiteX6204" fmla="*/ 8140206 w 10023471"/>
                <a:gd name="connsiteY6204" fmla="*/ 3375498 h 5531023"/>
                <a:gd name="connsiteX6205" fmla="*/ 8142248 w 10023471"/>
                <a:gd name="connsiteY6205" fmla="*/ 3375906 h 5531023"/>
                <a:gd name="connsiteX6206" fmla="*/ 8133214 w 10023471"/>
                <a:gd name="connsiteY6206" fmla="*/ 3382419 h 5531023"/>
                <a:gd name="connsiteX6207" fmla="*/ 8131807 w 10023471"/>
                <a:gd name="connsiteY6207" fmla="*/ 3387821 h 5531023"/>
                <a:gd name="connsiteX6208" fmla="*/ 8139026 w 10023471"/>
                <a:gd name="connsiteY6208" fmla="*/ 3390799 h 5531023"/>
                <a:gd name="connsiteX6209" fmla="*/ 8184833 w 10023471"/>
                <a:gd name="connsiteY6209" fmla="*/ 3357070 h 5531023"/>
                <a:gd name="connsiteX6210" fmla="*/ 8177984 w 10023471"/>
                <a:gd name="connsiteY6210" fmla="*/ 3355518 h 5531023"/>
                <a:gd name="connsiteX6211" fmla="*/ 5279229 w 10023471"/>
                <a:gd name="connsiteY6211" fmla="*/ 3354792 h 5531023"/>
                <a:gd name="connsiteX6212" fmla="*/ 5277004 w 10023471"/>
                <a:gd name="connsiteY6212" fmla="*/ 3359172 h 5531023"/>
                <a:gd name="connsiteX6213" fmla="*/ 5280636 w 10023471"/>
                <a:gd name="connsiteY6213" fmla="*/ 3360195 h 5531023"/>
                <a:gd name="connsiteX6214" fmla="*/ 5284676 w 10023471"/>
                <a:gd name="connsiteY6214" fmla="*/ 3355813 h 5531023"/>
                <a:gd name="connsiteX6215" fmla="*/ 2293992 w 10023471"/>
                <a:gd name="connsiteY6215" fmla="*/ 3351901 h 5531023"/>
                <a:gd name="connsiteX6216" fmla="*/ 2288317 w 10023471"/>
                <a:gd name="connsiteY6216" fmla="*/ 3353332 h 5531023"/>
                <a:gd name="connsiteX6217" fmla="*/ 2296217 w 10023471"/>
                <a:gd name="connsiteY6217" fmla="*/ 3365071 h 5531023"/>
                <a:gd name="connsiteX6218" fmla="*/ 2302437 w 10023471"/>
                <a:gd name="connsiteY6218" fmla="*/ 3363495 h 5531023"/>
                <a:gd name="connsiteX6219" fmla="*/ 2293992 w 10023471"/>
                <a:gd name="connsiteY6219" fmla="*/ 3351901 h 5531023"/>
                <a:gd name="connsiteX6220" fmla="*/ 6211822 w 10023471"/>
                <a:gd name="connsiteY6220" fmla="*/ 3351608 h 5531023"/>
                <a:gd name="connsiteX6221" fmla="*/ 6204604 w 10023471"/>
                <a:gd name="connsiteY6221" fmla="*/ 3358033 h 5531023"/>
                <a:gd name="connsiteX6222" fmla="*/ 6242920 w 10023471"/>
                <a:gd name="connsiteY6222" fmla="*/ 3370065 h 5531023"/>
                <a:gd name="connsiteX6223" fmla="*/ 6246507 w 10023471"/>
                <a:gd name="connsiteY6223" fmla="*/ 3365012 h 5531023"/>
                <a:gd name="connsiteX6224" fmla="*/ 6211822 w 10023471"/>
                <a:gd name="connsiteY6224" fmla="*/ 3351608 h 5531023"/>
                <a:gd name="connsiteX6225" fmla="*/ 2178269 w 10023471"/>
                <a:gd name="connsiteY6225" fmla="*/ 3351317 h 5531023"/>
                <a:gd name="connsiteX6226" fmla="*/ 2174773 w 10023471"/>
                <a:gd name="connsiteY6226" fmla="*/ 3353857 h 5531023"/>
                <a:gd name="connsiteX6227" fmla="*/ 2191390 w 10023471"/>
                <a:gd name="connsiteY6227" fmla="*/ 3361684 h 5531023"/>
                <a:gd name="connsiteX6228" fmla="*/ 2194750 w 10023471"/>
                <a:gd name="connsiteY6228" fmla="*/ 3358676 h 5531023"/>
                <a:gd name="connsiteX6229" fmla="*/ 2178269 w 10023471"/>
                <a:gd name="connsiteY6229" fmla="*/ 3351317 h 5531023"/>
                <a:gd name="connsiteX6230" fmla="*/ 1213850 w 10023471"/>
                <a:gd name="connsiteY6230" fmla="*/ 3349827 h 5531023"/>
                <a:gd name="connsiteX6231" fmla="*/ 1213850 w 10023471"/>
                <a:gd name="connsiteY6231" fmla="*/ 3354237 h 5531023"/>
                <a:gd name="connsiteX6232" fmla="*/ 1219117 w 10023471"/>
                <a:gd name="connsiteY6232" fmla="*/ 3352018 h 5531023"/>
                <a:gd name="connsiteX6233" fmla="*/ 1213850 w 10023471"/>
                <a:gd name="connsiteY6233" fmla="*/ 3349827 h 5531023"/>
                <a:gd name="connsiteX6234" fmla="*/ 5613413 w 10023471"/>
                <a:gd name="connsiteY6234" fmla="*/ 3349623 h 5531023"/>
                <a:gd name="connsiteX6235" fmla="*/ 5600428 w 10023471"/>
                <a:gd name="connsiteY6235" fmla="*/ 3355610 h 5531023"/>
                <a:gd name="connsiteX6236" fmla="*/ 5624173 w 10023471"/>
                <a:gd name="connsiteY6236" fmla="*/ 3360603 h 5531023"/>
                <a:gd name="connsiteX6237" fmla="*/ 5627123 w 10023471"/>
                <a:gd name="connsiteY6237" fmla="*/ 3356340 h 5531023"/>
                <a:gd name="connsiteX6238" fmla="*/ 5613413 w 10023471"/>
                <a:gd name="connsiteY6238" fmla="*/ 3349623 h 5531023"/>
                <a:gd name="connsiteX6239" fmla="*/ 9214264 w 10023471"/>
                <a:gd name="connsiteY6239" fmla="*/ 3349360 h 5531023"/>
                <a:gd name="connsiteX6240" fmla="*/ 9206592 w 10023471"/>
                <a:gd name="connsiteY6240" fmla="*/ 3360982 h 5531023"/>
                <a:gd name="connsiteX6241" fmla="*/ 9214354 w 10023471"/>
                <a:gd name="connsiteY6241" fmla="*/ 3366064 h 5531023"/>
                <a:gd name="connsiteX6242" fmla="*/ 9220938 w 10023471"/>
                <a:gd name="connsiteY6242" fmla="*/ 3360195 h 5531023"/>
                <a:gd name="connsiteX6243" fmla="*/ 9214264 w 10023471"/>
                <a:gd name="connsiteY6243" fmla="*/ 3349360 h 5531023"/>
                <a:gd name="connsiteX6244" fmla="*/ 2715934 w 10023471"/>
                <a:gd name="connsiteY6244" fmla="*/ 3348046 h 5531023"/>
                <a:gd name="connsiteX6245" fmla="*/ 2711985 w 10023471"/>
                <a:gd name="connsiteY6245" fmla="*/ 3349068 h 5531023"/>
                <a:gd name="connsiteX6246" fmla="*/ 2715526 w 10023471"/>
                <a:gd name="connsiteY6246" fmla="*/ 3353857 h 5531023"/>
                <a:gd name="connsiteX6247" fmla="*/ 2719338 w 10023471"/>
                <a:gd name="connsiteY6247" fmla="*/ 3352865 h 5531023"/>
                <a:gd name="connsiteX6248" fmla="*/ 2715934 w 10023471"/>
                <a:gd name="connsiteY6248" fmla="*/ 3348046 h 5531023"/>
                <a:gd name="connsiteX6249" fmla="*/ 7588921 w 10023471"/>
                <a:gd name="connsiteY6249" fmla="*/ 3347287 h 5531023"/>
                <a:gd name="connsiteX6250" fmla="*/ 7587605 w 10023471"/>
                <a:gd name="connsiteY6250" fmla="*/ 3347316 h 5531023"/>
                <a:gd name="connsiteX6251" fmla="*/ 7588921 w 10023471"/>
                <a:gd name="connsiteY6251" fmla="*/ 3355376 h 5531023"/>
                <a:gd name="connsiteX6252" fmla="*/ 5712247 w 10023471"/>
                <a:gd name="connsiteY6252" fmla="*/ 3346791 h 5531023"/>
                <a:gd name="connsiteX6253" fmla="*/ 5699763 w 10023471"/>
                <a:gd name="connsiteY6253" fmla="*/ 3354441 h 5531023"/>
                <a:gd name="connsiteX6254" fmla="*/ 5703485 w 10023471"/>
                <a:gd name="connsiteY6254" fmla="*/ 3356836 h 5531023"/>
                <a:gd name="connsiteX6255" fmla="*/ 5718013 w 10023471"/>
                <a:gd name="connsiteY6255" fmla="*/ 3350411 h 5531023"/>
                <a:gd name="connsiteX6256" fmla="*/ 5712247 w 10023471"/>
                <a:gd name="connsiteY6256" fmla="*/ 3346791 h 5531023"/>
                <a:gd name="connsiteX6257" fmla="*/ 1400668 w 10023471"/>
                <a:gd name="connsiteY6257" fmla="*/ 3346527 h 5531023"/>
                <a:gd name="connsiteX6258" fmla="*/ 1398263 w 10023471"/>
                <a:gd name="connsiteY6258" fmla="*/ 3351171 h 5531023"/>
                <a:gd name="connsiteX6259" fmla="*/ 1417785 w 10023471"/>
                <a:gd name="connsiteY6259" fmla="*/ 3353916 h 5531023"/>
                <a:gd name="connsiteX6260" fmla="*/ 1419328 w 10023471"/>
                <a:gd name="connsiteY6260" fmla="*/ 3351025 h 5531023"/>
                <a:gd name="connsiteX6261" fmla="*/ 1400668 w 10023471"/>
                <a:gd name="connsiteY6261" fmla="*/ 3346527 h 5531023"/>
                <a:gd name="connsiteX6262" fmla="*/ 4183969 w 10023471"/>
                <a:gd name="connsiteY6262" fmla="*/ 3343227 h 5531023"/>
                <a:gd name="connsiteX6263" fmla="*/ 4180609 w 10023471"/>
                <a:gd name="connsiteY6263" fmla="*/ 3360282 h 5531023"/>
                <a:gd name="connsiteX6264" fmla="*/ 4200449 w 10023471"/>
                <a:gd name="connsiteY6264" fmla="*/ 3370533 h 5531023"/>
                <a:gd name="connsiteX6265" fmla="*/ 4205170 w 10023471"/>
                <a:gd name="connsiteY6265" fmla="*/ 3368780 h 5531023"/>
                <a:gd name="connsiteX6266" fmla="*/ 4183969 w 10023471"/>
                <a:gd name="connsiteY6266" fmla="*/ 3343227 h 5531023"/>
                <a:gd name="connsiteX6267" fmla="*/ 2982564 w 10023471"/>
                <a:gd name="connsiteY6267" fmla="*/ 3342526 h 5531023"/>
                <a:gd name="connsiteX6268" fmla="*/ 2979795 w 10023471"/>
                <a:gd name="connsiteY6268" fmla="*/ 3344863 h 5531023"/>
                <a:gd name="connsiteX6269" fmla="*/ 2982201 w 10023471"/>
                <a:gd name="connsiteY6269" fmla="*/ 3345476 h 5531023"/>
                <a:gd name="connsiteX6270" fmla="*/ 2982564 w 10023471"/>
                <a:gd name="connsiteY6270" fmla="*/ 3342526 h 5531023"/>
                <a:gd name="connsiteX6271" fmla="*/ 6452121 w 10023471"/>
                <a:gd name="connsiteY6271" fmla="*/ 3341329 h 5531023"/>
                <a:gd name="connsiteX6272" fmla="*/ 6443722 w 10023471"/>
                <a:gd name="connsiteY6272" fmla="*/ 3354646 h 5531023"/>
                <a:gd name="connsiteX6273" fmla="*/ 6455164 w 10023471"/>
                <a:gd name="connsiteY6273" fmla="*/ 3354646 h 5531023"/>
                <a:gd name="connsiteX6274" fmla="*/ 6455164 w 10023471"/>
                <a:gd name="connsiteY6274" fmla="*/ 3354762 h 5531023"/>
                <a:gd name="connsiteX6275" fmla="*/ 6455572 w 10023471"/>
                <a:gd name="connsiteY6275" fmla="*/ 3354646 h 5531023"/>
                <a:gd name="connsiteX6276" fmla="*/ 6455026 w 10023471"/>
                <a:gd name="connsiteY6276" fmla="*/ 3354851 h 5531023"/>
                <a:gd name="connsiteX6277" fmla="*/ 6454981 w 10023471"/>
                <a:gd name="connsiteY6277" fmla="*/ 3356720 h 5531023"/>
                <a:gd name="connsiteX6278" fmla="*/ 6450350 w 10023471"/>
                <a:gd name="connsiteY6278" fmla="*/ 3373131 h 5531023"/>
                <a:gd name="connsiteX6279" fmla="*/ 6454845 w 10023471"/>
                <a:gd name="connsiteY6279" fmla="*/ 3373511 h 5531023"/>
                <a:gd name="connsiteX6280" fmla="*/ 6454981 w 10023471"/>
                <a:gd name="connsiteY6280" fmla="*/ 3356720 h 5531023"/>
                <a:gd name="connsiteX6281" fmla="*/ 6455572 w 10023471"/>
                <a:gd name="connsiteY6281" fmla="*/ 3354646 h 5531023"/>
                <a:gd name="connsiteX6282" fmla="*/ 6455209 w 10023471"/>
                <a:gd name="connsiteY6282" fmla="*/ 3354646 h 5531023"/>
                <a:gd name="connsiteX6283" fmla="*/ 6456207 w 10023471"/>
                <a:gd name="connsiteY6283" fmla="*/ 3342381 h 5531023"/>
                <a:gd name="connsiteX6284" fmla="*/ 6452121 w 10023471"/>
                <a:gd name="connsiteY6284" fmla="*/ 3341329 h 5531023"/>
                <a:gd name="connsiteX6285" fmla="*/ 1543360 w 10023471"/>
                <a:gd name="connsiteY6285" fmla="*/ 3340949 h 5531023"/>
                <a:gd name="connsiteX6286" fmla="*/ 1523066 w 10023471"/>
                <a:gd name="connsiteY6286" fmla="*/ 3351783 h 5531023"/>
                <a:gd name="connsiteX6287" fmla="*/ 1545630 w 10023471"/>
                <a:gd name="connsiteY6287" fmla="*/ 3353595 h 5531023"/>
                <a:gd name="connsiteX6288" fmla="*/ 1543360 w 10023471"/>
                <a:gd name="connsiteY6288" fmla="*/ 3340949 h 5531023"/>
                <a:gd name="connsiteX6289" fmla="*/ 9804229 w 10023471"/>
                <a:gd name="connsiteY6289" fmla="*/ 3338278 h 5531023"/>
                <a:gd name="connsiteX6290" fmla="*/ 9824251 w 10023471"/>
                <a:gd name="connsiteY6290" fmla="*/ 3360049 h 5531023"/>
                <a:gd name="connsiteX6291" fmla="*/ 9804229 w 10023471"/>
                <a:gd name="connsiteY6291" fmla="*/ 3338278 h 5531023"/>
                <a:gd name="connsiteX6292" fmla="*/ 2096142 w 10023471"/>
                <a:gd name="connsiteY6292" fmla="*/ 3338175 h 5531023"/>
                <a:gd name="connsiteX6293" fmla="*/ 2097459 w 10023471"/>
                <a:gd name="connsiteY6293" fmla="*/ 3339314 h 5531023"/>
                <a:gd name="connsiteX6294" fmla="*/ 2100817 w 10023471"/>
                <a:gd name="connsiteY6294" fmla="*/ 3339460 h 5531023"/>
                <a:gd name="connsiteX6295" fmla="*/ 2135367 w 10023471"/>
                <a:gd name="connsiteY6295" fmla="*/ 3340978 h 5531023"/>
                <a:gd name="connsiteX6296" fmla="*/ 2100817 w 10023471"/>
                <a:gd name="connsiteY6296" fmla="*/ 3339460 h 5531023"/>
                <a:gd name="connsiteX6297" fmla="*/ 2098367 w 10023471"/>
                <a:gd name="connsiteY6297" fmla="*/ 3338759 h 5531023"/>
                <a:gd name="connsiteX6298" fmla="*/ 2096142 w 10023471"/>
                <a:gd name="connsiteY6298" fmla="*/ 3338175 h 5531023"/>
                <a:gd name="connsiteX6299" fmla="*/ 1621264 w 10023471"/>
                <a:gd name="connsiteY6299" fmla="*/ 3333707 h 5531023"/>
                <a:gd name="connsiteX6300" fmla="*/ 1618631 w 10023471"/>
                <a:gd name="connsiteY6300" fmla="*/ 3334087 h 5531023"/>
                <a:gd name="connsiteX6301" fmla="*/ 1620674 w 10023471"/>
                <a:gd name="connsiteY6301" fmla="*/ 3335109 h 5531023"/>
                <a:gd name="connsiteX6302" fmla="*/ 7076635 w 10023471"/>
                <a:gd name="connsiteY6302" fmla="*/ 3333444 h 5531023"/>
                <a:gd name="connsiteX6303" fmla="*/ 7078541 w 10023471"/>
                <a:gd name="connsiteY6303" fmla="*/ 3334058 h 5531023"/>
                <a:gd name="connsiteX6304" fmla="*/ 7078633 w 10023471"/>
                <a:gd name="connsiteY6304" fmla="*/ 3333999 h 5531023"/>
                <a:gd name="connsiteX6305" fmla="*/ 7080312 w 10023471"/>
                <a:gd name="connsiteY6305" fmla="*/ 3334467 h 5531023"/>
                <a:gd name="connsiteX6306" fmla="*/ 7099834 w 10023471"/>
                <a:gd name="connsiteY6306" fmla="*/ 3339810 h 5531023"/>
                <a:gd name="connsiteX6307" fmla="*/ 7080312 w 10023471"/>
                <a:gd name="connsiteY6307" fmla="*/ 3334467 h 5531023"/>
                <a:gd name="connsiteX6308" fmla="*/ 7079495 w 10023471"/>
                <a:gd name="connsiteY6308" fmla="*/ 3333678 h 5531023"/>
                <a:gd name="connsiteX6309" fmla="*/ 7076635 w 10023471"/>
                <a:gd name="connsiteY6309" fmla="*/ 3333444 h 5531023"/>
                <a:gd name="connsiteX6310" fmla="*/ 4626522 w 10023471"/>
                <a:gd name="connsiteY6310" fmla="*/ 3332452 h 5531023"/>
                <a:gd name="connsiteX6311" fmla="*/ 4625522 w 10023471"/>
                <a:gd name="connsiteY6311" fmla="*/ 3334290 h 5531023"/>
                <a:gd name="connsiteX6312" fmla="*/ 4629745 w 10023471"/>
                <a:gd name="connsiteY6312" fmla="*/ 3334349 h 5531023"/>
                <a:gd name="connsiteX6313" fmla="*/ 4628791 w 10023471"/>
                <a:gd name="connsiteY6313" fmla="*/ 3332510 h 5531023"/>
                <a:gd name="connsiteX6314" fmla="*/ 4626522 w 10023471"/>
                <a:gd name="connsiteY6314" fmla="*/ 3332452 h 5531023"/>
                <a:gd name="connsiteX6315" fmla="*/ 8959665 w 10023471"/>
                <a:gd name="connsiteY6315" fmla="*/ 3331633 h 5531023"/>
                <a:gd name="connsiteX6316" fmla="*/ 8951719 w 10023471"/>
                <a:gd name="connsiteY6316" fmla="*/ 3344103 h 5531023"/>
                <a:gd name="connsiteX6317" fmla="*/ 8957667 w 10023471"/>
                <a:gd name="connsiteY6317" fmla="*/ 3347666 h 5531023"/>
                <a:gd name="connsiteX6318" fmla="*/ 8960619 w 10023471"/>
                <a:gd name="connsiteY6318" fmla="*/ 3346002 h 5531023"/>
                <a:gd name="connsiteX6319" fmla="*/ 8962525 w 10023471"/>
                <a:gd name="connsiteY6319" fmla="*/ 3337767 h 5531023"/>
                <a:gd name="connsiteX6320" fmla="*/ 8959665 w 10023471"/>
                <a:gd name="connsiteY6320" fmla="*/ 3331633 h 5531023"/>
                <a:gd name="connsiteX6321" fmla="*/ 5081106 w 10023471"/>
                <a:gd name="connsiteY6321" fmla="*/ 3329531 h 5531023"/>
                <a:gd name="connsiteX6322" fmla="*/ 5072162 w 10023471"/>
                <a:gd name="connsiteY6322" fmla="*/ 3332743 h 5531023"/>
                <a:gd name="connsiteX6323" fmla="*/ 5078835 w 10023471"/>
                <a:gd name="connsiteY6323" fmla="*/ 3351959 h 5531023"/>
                <a:gd name="connsiteX6324" fmla="*/ 5086281 w 10023471"/>
                <a:gd name="connsiteY6324" fmla="*/ 3350703 h 5531023"/>
                <a:gd name="connsiteX6325" fmla="*/ 5091004 w 10023471"/>
                <a:gd name="connsiteY6325" fmla="*/ 3333678 h 5531023"/>
                <a:gd name="connsiteX6326" fmla="*/ 5081106 w 10023471"/>
                <a:gd name="connsiteY6326" fmla="*/ 3329531 h 5531023"/>
                <a:gd name="connsiteX6327" fmla="*/ 6984156 w 10023471"/>
                <a:gd name="connsiteY6327" fmla="*/ 3328480 h 5531023"/>
                <a:gd name="connsiteX6328" fmla="*/ 6968903 w 10023471"/>
                <a:gd name="connsiteY6328" fmla="*/ 3341854 h 5531023"/>
                <a:gd name="connsiteX6329" fmla="*/ 6977801 w 10023471"/>
                <a:gd name="connsiteY6329" fmla="*/ 3343607 h 5531023"/>
                <a:gd name="connsiteX6330" fmla="*/ 6988787 w 10023471"/>
                <a:gd name="connsiteY6330" fmla="*/ 3331546 h 5531023"/>
                <a:gd name="connsiteX6331" fmla="*/ 6984156 w 10023471"/>
                <a:gd name="connsiteY6331" fmla="*/ 3328480 h 5531023"/>
                <a:gd name="connsiteX6332" fmla="*/ 6690968 w 10023471"/>
                <a:gd name="connsiteY6332" fmla="*/ 3328216 h 5531023"/>
                <a:gd name="connsiteX6333" fmla="*/ 6691013 w 10023471"/>
                <a:gd name="connsiteY6333" fmla="*/ 3332510 h 5531023"/>
                <a:gd name="connsiteX6334" fmla="*/ 6729103 w 10023471"/>
                <a:gd name="connsiteY6334" fmla="*/ 3332510 h 5531023"/>
                <a:gd name="connsiteX6335" fmla="*/ 6729375 w 10023471"/>
                <a:gd name="connsiteY6335" fmla="*/ 3330057 h 5531023"/>
                <a:gd name="connsiteX6336" fmla="*/ 6690968 w 10023471"/>
                <a:gd name="connsiteY6336" fmla="*/ 3328216 h 5531023"/>
                <a:gd name="connsiteX6337" fmla="*/ 3045171 w 10023471"/>
                <a:gd name="connsiteY6337" fmla="*/ 3327253 h 5531023"/>
                <a:gd name="connsiteX6338" fmla="*/ 3039042 w 10023471"/>
                <a:gd name="connsiteY6338" fmla="*/ 3330436 h 5531023"/>
                <a:gd name="connsiteX6339" fmla="*/ 3049983 w 10023471"/>
                <a:gd name="connsiteY6339" fmla="*/ 3337269 h 5531023"/>
                <a:gd name="connsiteX6340" fmla="*/ 3054159 w 10023471"/>
                <a:gd name="connsiteY6340" fmla="*/ 3334933 h 5531023"/>
                <a:gd name="connsiteX6341" fmla="*/ 3045171 w 10023471"/>
                <a:gd name="connsiteY6341" fmla="*/ 3327253 h 5531023"/>
                <a:gd name="connsiteX6342" fmla="*/ 6763379 w 10023471"/>
                <a:gd name="connsiteY6342" fmla="*/ 3325325 h 5531023"/>
                <a:gd name="connsiteX6343" fmla="*/ 6759883 w 10023471"/>
                <a:gd name="connsiteY6343" fmla="*/ 3330319 h 5531023"/>
                <a:gd name="connsiteX6344" fmla="*/ 6765377 w 10023471"/>
                <a:gd name="connsiteY6344" fmla="*/ 3330962 h 5531023"/>
                <a:gd name="connsiteX6345" fmla="*/ 6767510 w 10023471"/>
                <a:gd name="connsiteY6345" fmla="*/ 3326230 h 5531023"/>
                <a:gd name="connsiteX6346" fmla="*/ 6763379 w 10023471"/>
                <a:gd name="connsiteY6346" fmla="*/ 3325325 h 5531023"/>
                <a:gd name="connsiteX6347" fmla="*/ 5656271 w 10023471"/>
                <a:gd name="connsiteY6347" fmla="*/ 3325180 h 5531023"/>
                <a:gd name="connsiteX6348" fmla="*/ 5649869 w 10023471"/>
                <a:gd name="connsiteY6348" fmla="*/ 3326406 h 5531023"/>
                <a:gd name="connsiteX6349" fmla="*/ 5656043 w 10023471"/>
                <a:gd name="connsiteY6349" fmla="*/ 3338409 h 5531023"/>
                <a:gd name="connsiteX6350" fmla="*/ 5662853 w 10023471"/>
                <a:gd name="connsiteY6350" fmla="*/ 3336657 h 5531023"/>
                <a:gd name="connsiteX6351" fmla="*/ 5656271 w 10023471"/>
                <a:gd name="connsiteY6351" fmla="*/ 3325180 h 5531023"/>
                <a:gd name="connsiteX6352" fmla="*/ 4040733 w 10023471"/>
                <a:gd name="connsiteY6352" fmla="*/ 3324536 h 5531023"/>
                <a:gd name="connsiteX6353" fmla="*/ 4032334 w 10023471"/>
                <a:gd name="connsiteY6353" fmla="*/ 3329064 h 5531023"/>
                <a:gd name="connsiteX6354" fmla="*/ 4038100 w 10023471"/>
                <a:gd name="connsiteY6354" fmla="*/ 3332743 h 5531023"/>
                <a:gd name="connsiteX6355" fmla="*/ 4046818 w 10023471"/>
                <a:gd name="connsiteY6355" fmla="*/ 3328245 h 5531023"/>
                <a:gd name="connsiteX6356" fmla="*/ 4040733 w 10023471"/>
                <a:gd name="connsiteY6356" fmla="*/ 3324536 h 5531023"/>
                <a:gd name="connsiteX6357" fmla="*/ 7425943 w 10023471"/>
                <a:gd name="connsiteY6357" fmla="*/ 3324521 h 5531023"/>
                <a:gd name="connsiteX6358" fmla="*/ 7413226 w 10023471"/>
                <a:gd name="connsiteY6358" fmla="*/ 3329122 h 5531023"/>
                <a:gd name="connsiteX6359" fmla="*/ 7431159 w 10023471"/>
                <a:gd name="connsiteY6359" fmla="*/ 3347112 h 5531023"/>
                <a:gd name="connsiteX6360" fmla="*/ 7420898 w 10023471"/>
                <a:gd name="connsiteY6360" fmla="*/ 3356340 h 5531023"/>
                <a:gd name="connsiteX6361" fmla="*/ 7418492 w 10023471"/>
                <a:gd name="connsiteY6361" fmla="*/ 3360837 h 5531023"/>
                <a:gd name="connsiteX6362" fmla="*/ 7430432 w 10023471"/>
                <a:gd name="connsiteY6362" fmla="*/ 3367495 h 5531023"/>
                <a:gd name="connsiteX6363" fmla="*/ 7448819 w 10023471"/>
                <a:gd name="connsiteY6363" fmla="*/ 3357332 h 5531023"/>
                <a:gd name="connsiteX6364" fmla="*/ 7440920 w 10023471"/>
                <a:gd name="connsiteY6364" fmla="*/ 3348806 h 5531023"/>
                <a:gd name="connsiteX6365" fmla="*/ 7437288 w 10023471"/>
                <a:gd name="connsiteY6365" fmla="*/ 3349038 h 5531023"/>
                <a:gd name="connsiteX6366" fmla="*/ 7425943 w 10023471"/>
                <a:gd name="connsiteY6366" fmla="*/ 3324521 h 5531023"/>
                <a:gd name="connsiteX6367" fmla="*/ 6103091 w 10023471"/>
                <a:gd name="connsiteY6367" fmla="*/ 3323836 h 5531023"/>
                <a:gd name="connsiteX6368" fmla="*/ 6098915 w 10023471"/>
                <a:gd name="connsiteY6368" fmla="*/ 3325676 h 5531023"/>
                <a:gd name="connsiteX6369" fmla="*/ 6104680 w 10023471"/>
                <a:gd name="connsiteY6369" fmla="*/ 3325121 h 5531023"/>
                <a:gd name="connsiteX6370" fmla="*/ 6103091 w 10023471"/>
                <a:gd name="connsiteY6370" fmla="*/ 3323836 h 5531023"/>
                <a:gd name="connsiteX6371" fmla="*/ 5351913 w 10023471"/>
                <a:gd name="connsiteY6371" fmla="*/ 3323048 h 5531023"/>
                <a:gd name="connsiteX6372" fmla="*/ 5329713 w 10023471"/>
                <a:gd name="connsiteY6372" fmla="*/ 3327954 h 5531023"/>
                <a:gd name="connsiteX6373" fmla="*/ 5344649 w 10023471"/>
                <a:gd name="connsiteY6373" fmla="*/ 3341797 h 5531023"/>
                <a:gd name="connsiteX6374" fmla="*/ 5361492 w 10023471"/>
                <a:gd name="connsiteY6374" fmla="*/ 3352047 h 5531023"/>
                <a:gd name="connsiteX6375" fmla="*/ 5391228 w 10023471"/>
                <a:gd name="connsiteY6375" fmla="*/ 3345797 h 5531023"/>
                <a:gd name="connsiteX6376" fmla="*/ 5393589 w 10023471"/>
                <a:gd name="connsiteY6376" fmla="*/ 3333385 h 5531023"/>
                <a:gd name="connsiteX6377" fmla="*/ 5398175 w 10023471"/>
                <a:gd name="connsiteY6377" fmla="*/ 3328509 h 5531023"/>
                <a:gd name="connsiteX6378" fmla="*/ 5396586 w 10023471"/>
                <a:gd name="connsiteY6378" fmla="*/ 3323574 h 5531023"/>
                <a:gd name="connsiteX6379" fmla="*/ 5380468 w 10023471"/>
                <a:gd name="connsiteY6379" fmla="*/ 3325238 h 5531023"/>
                <a:gd name="connsiteX6380" fmla="*/ 5380151 w 10023471"/>
                <a:gd name="connsiteY6380" fmla="*/ 3325413 h 5531023"/>
                <a:gd name="connsiteX6381" fmla="*/ 5374113 w 10023471"/>
                <a:gd name="connsiteY6381" fmla="*/ 3324011 h 5531023"/>
                <a:gd name="connsiteX6382" fmla="*/ 5351913 w 10023471"/>
                <a:gd name="connsiteY6382" fmla="*/ 3323048 h 5531023"/>
                <a:gd name="connsiteX6383" fmla="*/ 4133121 w 10023471"/>
                <a:gd name="connsiteY6383" fmla="*/ 3322668 h 5531023"/>
                <a:gd name="connsiteX6384" fmla="*/ 4126855 w 10023471"/>
                <a:gd name="connsiteY6384" fmla="*/ 3326844 h 5531023"/>
                <a:gd name="connsiteX6385" fmla="*/ 4131578 w 10023471"/>
                <a:gd name="connsiteY6385" fmla="*/ 3329648 h 5531023"/>
                <a:gd name="connsiteX6386" fmla="*/ 4138070 w 10023471"/>
                <a:gd name="connsiteY6386" fmla="*/ 3325618 h 5531023"/>
                <a:gd name="connsiteX6387" fmla="*/ 4133121 w 10023471"/>
                <a:gd name="connsiteY6387" fmla="*/ 3322668 h 5531023"/>
                <a:gd name="connsiteX6388" fmla="*/ 7207430 w 10023471"/>
                <a:gd name="connsiteY6388" fmla="*/ 3322405 h 5531023"/>
                <a:gd name="connsiteX6389" fmla="*/ 7199666 w 10023471"/>
                <a:gd name="connsiteY6389" fmla="*/ 3327866 h 5531023"/>
                <a:gd name="connsiteX6390" fmla="*/ 7211244 w 10023471"/>
                <a:gd name="connsiteY6390" fmla="*/ 3330436 h 5531023"/>
                <a:gd name="connsiteX6391" fmla="*/ 7222366 w 10023471"/>
                <a:gd name="connsiteY6391" fmla="*/ 3324391 h 5531023"/>
                <a:gd name="connsiteX6392" fmla="*/ 7207430 w 10023471"/>
                <a:gd name="connsiteY6392" fmla="*/ 3322405 h 5531023"/>
                <a:gd name="connsiteX6393" fmla="*/ 1106344 w 10023471"/>
                <a:gd name="connsiteY6393" fmla="*/ 3321909 h 5531023"/>
                <a:gd name="connsiteX6394" fmla="*/ 1102168 w 10023471"/>
                <a:gd name="connsiteY6394" fmla="*/ 3322055 h 5531023"/>
                <a:gd name="connsiteX6395" fmla="*/ 1102803 w 10023471"/>
                <a:gd name="connsiteY6395" fmla="*/ 3327019 h 5531023"/>
                <a:gd name="connsiteX6396" fmla="*/ 1106799 w 10023471"/>
                <a:gd name="connsiteY6396" fmla="*/ 3326873 h 5531023"/>
                <a:gd name="connsiteX6397" fmla="*/ 1106344 w 10023471"/>
                <a:gd name="connsiteY6397" fmla="*/ 3321909 h 5531023"/>
                <a:gd name="connsiteX6398" fmla="*/ 8586936 w 10023471"/>
                <a:gd name="connsiteY6398" fmla="*/ 3321704 h 5531023"/>
                <a:gd name="connsiteX6399" fmla="*/ 8584165 w 10023471"/>
                <a:gd name="connsiteY6399" fmla="*/ 3323574 h 5531023"/>
                <a:gd name="connsiteX6400" fmla="*/ 8595108 w 10023471"/>
                <a:gd name="connsiteY6400" fmla="*/ 3332627 h 5531023"/>
                <a:gd name="connsiteX6401" fmla="*/ 8600192 w 10023471"/>
                <a:gd name="connsiteY6401" fmla="*/ 3328771 h 5531023"/>
                <a:gd name="connsiteX6402" fmla="*/ 8586936 w 10023471"/>
                <a:gd name="connsiteY6402" fmla="*/ 3321704 h 5531023"/>
                <a:gd name="connsiteX6403" fmla="*/ 5623627 w 10023471"/>
                <a:gd name="connsiteY6403" fmla="*/ 3320886 h 5531023"/>
                <a:gd name="connsiteX6404" fmla="*/ 5622448 w 10023471"/>
                <a:gd name="connsiteY6404" fmla="*/ 3325939 h 5531023"/>
                <a:gd name="connsiteX6405" fmla="*/ 5625308 w 10023471"/>
                <a:gd name="connsiteY6405" fmla="*/ 3326114 h 5531023"/>
                <a:gd name="connsiteX6406" fmla="*/ 5625308 w 10023471"/>
                <a:gd name="connsiteY6406" fmla="*/ 3321033 h 5531023"/>
                <a:gd name="connsiteX6407" fmla="*/ 5623627 w 10023471"/>
                <a:gd name="connsiteY6407" fmla="*/ 3320886 h 5531023"/>
                <a:gd name="connsiteX6408" fmla="*/ 313308 w 10023471"/>
                <a:gd name="connsiteY6408" fmla="*/ 3319485 h 5531023"/>
                <a:gd name="connsiteX6409" fmla="*/ 310086 w 10023471"/>
                <a:gd name="connsiteY6409" fmla="*/ 3321821 h 5531023"/>
                <a:gd name="connsiteX6410" fmla="*/ 313807 w 10023471"/>
                <a:gd name="connsiteY6410" fmla="*/ 3323690 h 5531023"/>
                <a:gd name="connsiteX6411" fmla="*/ 318121 w 10023471"/>
                <a:gd name="connsiteY6411" fmla="*/ 3322171 h 5531023"/>
                <a:gd name="connsiteX6412" fmla="*/ 313308 w 10023471"/>
                <a:gd name="connsiteY6412" fmla="*/ 3319485 h 5531023"/>
                <a:gd name="connsiteX6413" fmla="*/ 1762003 w 10023471"/>
                <a:gd name="connsiteY6413" fmla="*/ 3318287 h 5531023"/>
                <a:gd name="connsiteX6414" fmla="*/ 1744615 w 10023471"/>
                <a:gd name="connsiteY6414" fmla="*/ 3341124 h 5531023"/>
                <a:gd name="connsiteX6415" fmla="*/ 1750516 w 10023471"/>
                <a:gd name="connsiteY6415" fmla="*/ 3343169 h 5531023"/>
                <a:gd name="connsiteX6416" fmla="*/ 1762003 w 10023471"/>
                <a:gd name="connsiteY6416" fmla="*/ 3318287 h 5531023"/>
                <a:gd name="connsiteX6417" fmla="*/ 7007083 w 10023471"/>
                <a:gd name="connsiteY6417" fmla="*/ 3318200 h 5531023"/>
                <a:gd name="connsiteX6418" fmla="*/ 7006039 w 10023471"/>
                <a:gd name="connsiteY6418" fmla="*/ 3321500 h 5531023"/>
                <a:gd name="connsiteX6419" fmla="*/ 7008900 w 10023471"/>
                <a:gd name="connsiteY6419" fmla="*/ 3322435 h 5531023"/>
                <a:gd name="connsiteX6420" fmla="*/ 7038092 w 10023471"/>
                <a:gd name="connsiteY6420" fmla="*/ 3329531 h 5531023"/>
                <a:gd name="connsiteX6421" fmla="*/ 7040859 w 10023471"/>
                <a:gd name="connsiteY6421" fmla="*/ 3324713 h 5531023"/>
                <a:gd name="connsiteX6422" fmla="*/ 7007083 w 10023471"/>
                <a:gd name="connsiteY6422" fmla="*/ 3318200 h 5531023"/>
                <a:gd name="connsiteX6423" fmla="*/ 7991206 w 10023471"/>
                <a:gd name="connsiteY6423" fmla="*/ 3317849 h 5531023"/>
                <a:gd name="connsiteX6424" fmla="*/ 7991206 w 10023471"/>
                <a:gd name="connsiteY6424" fmla="*/ 3335400 h 5531023"/>
                <a:gd name="connsiteX6425" fmla="*/ 7999240 w 10023471"/>
                <a:gd name="connsiteY6425" fmla="*/ 3332889 h 5531023"/>
                <a:gd name="connsiteX6426" fmla="*/ 7991206 w 10023471"/>
                <a:gd name="connsiteY6426" fmla="*/ 3317849 h 5531023"/>
                <a:gd name="connsiteX6427" fmla="*/ 8003917 w 10023471"/>
                <a:gd name="connsiteY6427" fmla="*/ 3316214 h 5531023"/>
                <a:gd name="connsiteX6428" fmla="*/ 7999605 w 10023471"/>
                <a:gd name="connsiteY6428" fmla="*/ 3323661 h 5531023"/>
                <a:gd name="connsiteX6429" fmla="*/ 8003509 w 10023471"/>
                <a:gd name="connsiteY6429" fmla="*/ 3331633 h 5531023"/>
                <a:gd name="connsiteX6430" fmla="*/ 8010637 w 10023471"/>
                <a:gd name="connsiteY6430" fmla="*/ 3328392 h 5531023"/>
                <a:gd name="connsiteX6431" fmla="*/ 8013678 w 10023471"/>
                <a:gd name="connsiteY6431" fmla="*/ 3320974 h 5531023"/>
                <a:gd name="connsiteX6432" fmla="*/ 8003917 w 10023471"/>
                <a:gd name="connsiteY6432" fmla="*/ 3316214 h 5531023"/>
                <a:gd name="connsiteX6433" fmla="*/ 1303786 w 10023471"/>
                <a:gd name="connsiteY6433" fmla="*/ 3315659 h 5531023"/>
                <a:gd name="connsiteX6434" fmla="*/ 1295342 w 10023471"/>
                <a:gd name="connsiteY6434" fmla="*/ 3321033 h 5531023"/>
                <a:gd name="connsiteX6435" fmla="*/ 1295933 w 10023471"/>
                <a:gd name="connsiteY6435" fmla="*/ 3335693 h 5531023"/>
                <a:gd name="connsiteX6436" fmla="*/ 1298838 w 10023471"/>
                <a:gd name="connsiteY6436" fmla="*/ 3337737 h 5531023"/>
                <a:gd name="connsiteX6437" fmla="*/ 1306238 w 10023471"/>
                <a:gd name="connsiteY6437" fmla="*/ 3335518 h 5531023"/>
                <a:gd name="connsiteX6438" fmla="*/ 1307600 w 10023471"/>
                <a:gd name="connsiteY6438" fmla="*/ 3327954 h 5531023"/>
                <a:gd name="connsiteX6439" fmla="*/ 1307464 w 10023471"/>
                <a:gd name="connsiteY6439" fmla="*/ 3320741 h 5531023"/>
                <a:gd name="connsiteX6440" fmla="*/ 1303786 w 10023471"/>
                <a:gd name="connsiteY6440" fmla="*/ 3315659 h 5531023"/>
                <a:gd name="connsiteX6441" fmla="*/ 9900931 w 10023471"/>
                <a:gd name="connsiteY6441" fmla="*/ 3313557 h 5531023"/>
                <a:gd name="connsiteX6442" fmla="*/ 9899160 w 10023471"/>
                <a:gd name="connsiteY6442" fmla="*/ 3321325 h 5531023"/>
                <a:gd name="connsiteX6443" fmla="*/ 9900931 w 10023471"/>
                <a:gd name="connsiteY6443" fmla="*/ 3313557 h 5531023"/>
                <a:gd name="connsiteX6444" fmla="*/ 4275585 w 10023471"/>
                <a:gd name="connsiteY6444" fmla="*/ 3312651 h 5531023"/>
                <a:gd name="connsiteX6445" fmla="*/ 4292427 w 10023471"/>
                <a:gd name="connsiteY6445" fmla="*/ 3336481 h 5531023"/>
                <a:gd name="connsiteX6446" fmla="*/ 4299011 w 10023471"/>
                <a:gd name="connsiteY6446" fmla="*/ 3313702 h 5531023"/>
                <a:gd name="connsiteX6447" fmla="*/ 4275585 w 10023471"/>
                <a:gd name="connsiteY6447" fmla="*/ 3312651 h 5531023"/>
                <a:gd name="connsiteX6448" fmla="*/ 8954534 w 10023471"/>
                <a:gd name="connsiteY6448" fmla="*/ 3312476 h 5531023"/>
                <a:gd name="connsiteX6449" fmla="*/ 8952718 w 10023471"/>
                <a:gd name="connsiteY6449" fmla="*/ 3320215 h 5531023"/>
                <a:gd name="connsiteX6450" fmla="*/ 8954534 w 10023471"/>
                <a:gd name="connsiteY6450" fmla="*/ 3312476 h 5531023"/>
                <a:gd name="connsiteX6451" fmla="*/ 3259409 w 10023471"/>
                <a:gd name="connsiteY6451" fmla="*/ 3311921 h 5531023"/>
                <a:gd name="connsiteX6452" fmla="*/ 3252827 w 10023471"/>
                <a:gd name="connsiteY6452" fmla="*/ 3314754 h 5531023"/>
                <a:gd name="connsiteX6453" fmla="*/ 3252555 w 10023471"/>
                <a:gd name="connsiteY6453" fmla="*/ 3320506 h 5531023"/>
                <a:gd name="connsiteX6454" fmla="*/ 3252691 w 10023471"/>
                <a:gd name="connsiteY6454" fmla="*/ 3320506 h 5531023"/>
                <a:gd name="connsiteX6455" fmla="*/ 3252737 w 10023471"/>
                <a:gd name="connsiteY6455" fmla="*/ 3326348 h 5531023"/>
                <a:gd name="connsiteX6456" fmla="*/ 3253462 w 10023471"/>
                <a:gd name="connsiteY6456" fmla="*/ 3331897 h 5531023"/>
                <a:gd name="connsiteX6457" fmla="*/ 3260954 w 10023471"/>
                <a:gd name="connsiteY6457" fmla="*/ 3326640 h 5531023"/>
                <a:gd name="connsiteX6458" fmla="*/ 3265268 w 10023471"/>
                <a:gd name="connsiteY6458" fmla="*/ 3315426 h 5531023"/>
                <a:gd name="connsiteX6459" fmla="*/ 3259409 w 10023471"/>
                <a:gd name="connsiteY6459" fmla="*/ 3311921 h 5531023"/>
                <a:gd name="connsiteX6460" fmla="*/ 7845534 w 10023471"/>
                <a:gd name="connsiteY6460" fmla="*/ 3311145 h 5531023"/>
                <a:gd name="connsiteX6461" fmla="*/ 7834622 w 10023471"/>
                <a:gd name="connsiteY6461" fmla="*/ 3315630 h 5531023"/>
                <a:gd name="connsiteX6462" fmla="*/ 7845534 w 10023471"/>
                <a:gd name="connsiteY6462" fmla="*/ 3311145 h 5531023"/>
                <a:gd name="connsiteX6463" fmla="*/ 9075887 w 10023471"/>
                <a:gd name="connsiteY6463" fmla="*/ 3311016 h 5531023"/>
                <a:gd name="connsiteX6464" fmla="*/ 8968925 w 10023471"/>
                <a:gd name="connsiteY6464" fmla="*/ 3345914 h 5531023"/>
                <a:gd name="connsiteX6465" fmla="*/ 9067125 w 10023471"/>
                <a:gd name="connsiteY6465" fmla="*/ 3349593 h 5531023"/>
                <a:gd name="connsiteX6466" fmla="*/ 9165505 w 10023471"/>
                <a:gd name="connsiteY6466" fmla="*/ 3400933 h 5531023"/>
                <a:gd name="connsiteX6467" fmla="*/ 9075887 w 10023471"/>
                <a:gd name="connsiteY6467" fmla="*/ 3311016 h 5531023"/>
                <a:gd name="connsiteX6468" fmla="*/ 2966130 w 10023471"/>
                <a:gd name="connsiteY6468" fmla="*/ 3309965 h 5531023"/>
                <a:gd name="connsiteX6469" fmla="*/ 2968718 w 10023471"/>
                <a:gd name="connsiteY6469" fmla="*/ 3313031 h 5531023"/>
                <a:gd name="connsiteX6470" fmla="*/ 2971351 w 10023471"/>
                <a:gd name="connsiteY6470" fmla="*/ 3310052 h 5531023"/>
                <a:gd name="connsiteX6471" fmla="*/ 3216235 w 10023471"/>
                <a:gd name="connsiteY6471" fmla="*/ 3309439 h 5531023"/>
                <a:gd name="connsiteX6472" fmla="*/ 3204204 w 10023471"/>
                <a:gd name="connsiteY6472" fmla="*/ 3320711 h 5531023"/>
                <a:gd name="connsiteX6473" fmla="*/ 3207020 w 10023471"/>
                <a:gd name="connsiteY6473" fmla="*/ 3328392 h 5531023"/>
                <a:gd name="connsiteX6474" fmla="*/ 3219550 w 10023471"/>
                <a:gd name="connsiteY6474" fmla="*/ 3321061 h 5531023"/>
                <a:gd name="connsiteX6475" fmla="*/ 3216235 w 10023471"/>
                <a:gd name="connsiteY6475" fmla="*/ 3309439 h 5531023"/>
                <a:gd name="connsiteX6476" fmla="*/ 4415325 w 10023471"/>
                <a:gd name="connsiteY6476" fmla="*/ 3309147 h 5531023"/>
                <a:gd name="connsiteX6477" fmla="*/ 4410922 w 10023471"/>
                <a:gd name="connsiteY6477" fmla="*/ 3313702 h 5531023"/>
                <a:gd name="connsiteX6478" fmla="*/ 4421590 w 10023471"/>
                <a:gd name="connsiteY6478" fmla="*/ 3325530 h 5531023"/>
                <a:gd name="connsiteX6479" fmla="*/ 4427265 w 10023471"/>
                <a:gd name="connsiteY6479" fmla="*/ 3318755 h 5531023"/>
                <a:gd name="connsiteX6480" fmla="*/ 4415325 w 10023471"/>
                <a:gd name="connsiteY6480" fmla="*/ 3309147 h 5531023"/>
                <a:gd name="connsiteX6481" fmla="*/ 3872802 w 10023471"/>
                <a:gd name="connsiteY6481" fmla="*/ 3308855 h 5531023"/>
                <a:gd name="connsiteX6482" fmla="*/ 3862132 w 10023471"/>
                <a:gd name="connsiteY6482" fmla="*/ 3315630 h 5531023"/>
                <a:gd name="connsiteX6483" fmla="*/ 3870396 w 10023471"/>
                <a:gd name="connsiteY6483" fmla="*/ 3326435 h 5531023"/>
                <a:gd name="connsiteX6484" fmla="*/ 3864630 w 10023471"/>
                <a:gd name="connsiteY6484" fmla="*/ 3325909 h 5531023"/>
                <a:gd name="connsiteX6485" fmla="*/ 3851690 w 10023471"/>
                <a:gd name="connsiteY6485" fmla="*/ 3345593 h 5531023"/>
                <a:gd name="connsiteX6486" fmla="*/ 3858954 w 10023471"/>
                <a:gd name="connsiteY6486" fmla="*/ 3348513 h 5531023"/>
                <a:gd name="connsiteX6487" fmla="*/ 3879021 w 10023471"/>
                <a:gd name="connsiteY6487" fmla="*/ 3336130 h 5531023"/>
                <a:gd name="connsiteX6488" fmla="*/ 3879112 w 10023471"/>
                <a:gd name="connsiteY6488" fmla="*/ 3336219 h 5531023"/>
                <a:gd name="connsiteX6489" fmla="*/ 3879339 w 10023471"/>
                <a:gd name="connsiteY6489" fmla="*/ 3335927 h 5531023"/>
                <a:gd name="connsiteX6490" fmla="*/ 3891506 w 10023471"/>
                <a:gd name="connsiteY6490" fmla="*/ 3328421 h 5531023"/>
                <a:gd name="connsiteX6491" fmla="*/ 3885604 w 10023471"/>
                <a:gd name="connsiteY6491" fmla="*/ 3327866 h 5531023"/>
                <a:gd name="connsiteX6492" fmla="*/ 3891869 w 10023471"/>
                <a:gd name="connsiteY6492" fmla="*/ 3317382 h 5531023"/>
                <a:gd name="connsiteX6493" fmla="*/ 3872802 w 10023471"/>
                <a:gd name="connsiteY6493" fmla="*/ 3308855 h 5531023"/>
                <a:gd name="connsiteX6494" fmla="*/ 3746319 w 10023471"/>
                <a:gd name="connsiteY6494" fmla="*/ 3307803 h 5531023"/>
                <a:gd name="connsiteX6495" fmla="*/ 3746319 w 10023471"/>
                <a:gd name="connsiteY6495" fmla="*/ 3308592 h 5531023"/>
                <a:gd name="connsiteX6496" fmla="*/ 3750223 w 10023471"/>
                <a:gd name="connsiteY6496" fmla="*/ 3308592 h 5531023"/>
                <a:gd name="connsiteX6497" fmla="*/ 3750223 w 10023471"/>
                <a:gd name="connsiteY6497" fmla="*/ 3307803 h 5531023"/>
                <a:gd name="connsiteX6498" fmla="*/ 7585652 w 10023471"/>
                <a:gd name="connsiteY6498" fmla="*/ 3306986 h 5531023"/>
                <a:gd name="connsiteX6499" fmla="*/ 7584836 w 10023471"/>
                <a:gd name="connsiteY6499" fmla="*/ 3308125 h 5531023"/>
                <a:gd name="connsiteX6500" fmla="*/ 7587241 w 10023471"/>
                <a:gd name="connsiteY6500" fmla="*/ 3308562 h 5531023"/>
                <a:gd name="connsiteX6501" fmla="*/ 7588013 w 10023471"/>
                <a:gd name="connsiteY6501" fmla="*/ 3307366 h 5531023"/>
                <a:gd name="connsiteX6502" fmla="*/ 7585652 w 10023471"/>
                <a:gd name="connsiteY6502" fmla="*/ 3306986 h 5531023"/>
                <a:gd name="connsiteX6503" fmla="*/ 1563926 w 10023471"/>
                <a:gd name="connsiteY6503" fmla="*/ 3304066 h 5531023"/>
                <a:gd name="connsiteX6504" fmla="*/ 1547309 w 10023471"/>
                <a:gd name="connsiteY6504" fmla="*/ 3311132 h 5531023"/>
                <a:gd name="connsiteX6505" fmla="*/ 1563926 w 10023471"/>
                <a:gd name="connsiteY6505" fmla="*/ 3315542 h 5531023"/>
                <a:gd name="connsiteX6506" fmla="*/ 4074085 w 10023471"/>
                <a:gd name="connsiteY6506" fmla="*/ 3303307 h 5531023"/>
                <a:gd name="connsiteX6507" fmla="*/ 4058168 w 10023471"/>
                <a:gd name="connsiteY6507" fmla="*/ 3304153 h 5531023"/>
                <a:gd name="connsiteX6508" fmla="*/ 4054672 w 10023471"/>
                <a:gd name="connsiteY6508" fmla="*/ 3310081 h 5531023"/>
                <a:gd name="connsiteX6509" fmla="*/ 4104020 w 10023471"/>
                <a:gd name="connsiteY6509" fmla="*/ 3322785 h 5531023"/>
                <a:gd name="connsiteX6510" fmla="*/ 4074085 w 10023471"/>
                <a:gd name="connsiteY6510" fmla="*/ 3303307 h 5531023"/>
                <a:gd name="connsiteX6511" fmla="*/ 6289320 w 10023471"/>
                <a:gd name="connsiteY6511" fmla="*/ 3302576 h 5531023"/>
                <a:gd name="connsiteX6512" fmla="*/ 6288547 w 10023471"/>
                <a:gd name="connsiteY6512" fmla="*/ 3307803 h 5531023"/>
                <a:gd name="connsiteX6513" fmla="*/ 6299443 w 10023471"/>
                <a:gd name="connsiteY6513" fmla="*/ 3308475 h 5531023"/>
                <a:gd name="connsiteX6514" fmla="*/ 6300624 w 10023471"/>
                <a:gd name="connsiteY6514" fmla="*/ 3305205 h 5531023"/>
                <a:gd name="connsiteX6515" fmla="*/ 6289320 w 10023471"/>
                <a:gd name="connsiteY6515" fmla="*/ 3302576 h 5531023"/>
                <a:gd name="connsiteX6516" fmla="*/ 1065167 w 10023471"/>
                <a:gd name="connsiteY6516" fmla="*/ 3302342 h 5531023"/>
                <a:gd name="connsiteX6517" fmla="*/ 1047371 w 10023471"/>
                <a:gd name="connsiteY6517" fmla="*/ 3309965 h 5531023"/>
                <a:gd name="connsiteX6518" fmla="*/ 1040742 w 10023471"/>
                <a:gd name="connsiteY6518" fmla="*/ 3326640 h 5531023"/>
                <a:gd name="connsiteX6519" fmla="*/ 1065212 w 10023471"/>
                <a:gd name="connsiteY6519" fmla="*/ 3336685 h 5531023"/>
                <a:gd name="connsiteX6520" fmla="*/ 1067845 w 10023471"/>
                <a:gd name="connsiteY6520" fmla="*/ 3326055 h 5531023"/>
                <a:gd name="connsiteX6521" fmla="*/ 1066574 w 10023471"/>
                <a:gd name="connsiteY6521" fmla="*/ 3314871 h 5531023"/>
                <a:gd name="connsiteX6522" fmla="*/ 1071660 w 10023471"/>
                <a:gd name="connsiteY6522" fmla="*/ 3314111 h 5531023"/>
                <a:gd name="connsiteX6523" fmla="*/ 1065167 w 10023471"/>
                <a:gd name="connsiteY6523" fmla="*/ 3302342 h 5531023"/>
                <a:gd name="connsiteX6524" fmla="*/ 537536 w 10023471"/>
                <a:gd name="connsiteY6524" fmla="*/ 3302313 h 5531023"/>
                <a:gd name="connsiteX6525" fmla="*/ 531770 w 10023471"/>
                <a:gd name="connsiteY6525" fmla="*/ 3309965 h 5531023"/>
                <a:gd name="connsiteX6526" fmla="*/ 532134 w 10023471"/>
                <a:gd name="connsiteY6526" fmla="*/ 3321354 h 5531023"/>
                <a:gd name="connsiteX6527" fmla="*/ 534858 w 10023471"/>
                <a:gd name="connsiteY6527" fmla="*/ 3323486 h 5531023"/>
                <a:gd name="connsiteX6528" fmla="*/ 541304 w 10023471"/>
                <a:gd name="connsiteY6528" fmla="*/ 3321325 h 5531023"/>
                <a:gd name="connsiteX6529" fmla="*/ 541576 w 10023471"/>
                <a:gd name="connsiteY6529" fmla="*/ 3317149 h 5531023"/>
                <a:gd name="connsiteX6530" fmla="*/ 540260 w 10023471"/>
                <a:gd name="connsiteY6530" fmla="*/ 3309672 h 5531023"/>
                <a:gd name="connsiteX6531" fmla="*/ 537536 w 10023471"/>
                <a:gd name="connsiteY6531" fmla="*/ 3302313 h 5531023"/>
                <a:gd name="connsiteX6532" fmla="*/ 6785715 w 10023471"/>
                <a:gd name="connsiteY6532" fmla="*/ 3301291 h 5531023"/>
                <a:gd name="connsiteX6533" fmla="*/ 6773639 w 10023471"/>
                <a:gd name="connsiteY6533" fmla="*/ 3317791 h 5531023"/>
                <a:gd name="connsiteX6534" fmla="*/ 6780585 w 10023471"/>
                <a:gd name="connsiteY6534" fmla="*/ 3320624 h 5531023"/>
                <a:gd name="connsiteX6535" fmla="*/ 6791936 w 10023471"/>
                <a:gd name="connsiteY6535" fmla="*/ 3303423 h 5531023"/>
                <a:gd name="connsiteX6536" fmla="*/ 6785715 w 10023471"/>
                <a:gd name="connsiteY6536" fmla="*/ 3301291 h 5531023"/>
                <a:gd name="connsiteX6537" fmla="*/ 5406166 w 10023471"/>
                <a:gd name="connsiteY6537" fmla="*/ 3299363 h 5531023"/>
                <a:gd name="connsiteX6538" fmla="*/ 5388142 w 10023471"/>
                <a:gd name="connsiteY6538" fmla="*/ 3312592 h 5531023"/>
                <a:gd name="connsiteX6539" fmla="*/ 5402215 w 10023471"/>
                <a:gd name="connsiteY6539" fmla="*/ 3316652 h 5531023"/>
                <a:gd name="connsiteX6540" fmla="*/ 5413792 w 10023471"/>
                <a:gd name="connsiteY6540" fmla="*/ 3305526 h 5531023"/>
                <a:gd name="connsiteX6541" fmla="*/ 5406166 w 10023471"/>
                <a:gd name="connsiteY6541" fmla="*/ 3299363 h 5531023"/>
                <a:gd name="connsiteX6542" fmla="*/ 8848936 w 10023471"/>
                <a:gd name="connsiteY6542" fmla="*/ 3299247 h 5531023"/>
                <a:gd name="connsiteX6543" fmla="*/ 8844033 w 10023471"/>
                <a:gd name="connsiteY6543" fmla="*/ 3312564 h 5531023"/>
                <a:gd name="connsiteX6544" fmla="*/ 8848027 w 10023471"/>
                <a:gd name="connsiteY6544" fmla="*/ 3317120 h 5531023"/>
                <a:gd name="connsiteX6545" fmla="*/ 8859286 w 10023471"/>
                <a:gd name="connsiteY6545" fmla="*/ 3314987 h 5531023"/>
                <a:gd name="connsiteX6546" fmla="*/ 8848936 w 10023471"/>
                <a:gd name="connsiteY6546" fmla="*/ 3299247 h 5531023"/>
                <a:gd name="connsiteX6547" fmla="*/ 8912041 w 10023471"/>
                <a:gd name="connsiteY6547" fmla="*/ 3296998 h 5531023"/>
                <a:gd name="connsiteX6548" fmla="*/ 8894788 w 10023471"/>
                <a:gd name="connsiteY6548" fmla="*/ 3316244 h 5531023"/>
                <a:gd name="connsiteX6549" fmla="*/ 8912041 w 10023471"/>
                <a:gd name="connsiteY6549" fmla="*/ 3296998 h 5531023"/>
                <a:gd name="connsiteX6550" fmla="*/ 7719354 w 10023471"/>
                <a:gd name="connsiteY6550" fmla="*/ 3296939 h 5531023"/>
                <a:gd name="connsiteX6551" fmla="*/ 7712271 w 10023471"/>
                <a:gd name="connsiteY6551" fmla="*/ 3305117 h 5531023"/>
                <a:gd name="connsiteX6552" fmla="*/ 7715314 w 10023471"/>
                <a:gd name="connsiteY6552" fmla="*/ 3309381 h 5531023"/>
                <a:gd name="connsiteX6553" fmla="*/ 7735561 w 10023471"/>
                <a:gd name="connsiteY6553" fmla="*/ 3304971 h 5531023"/>
                <a:gd name="connsiteX6554" fmla="*/ 7719354 w 10023471"/>
                <a:gd name="connsiteY6554" fmla="*/ 3296939 h 5531023"/>
                <a:gd name="connsiteX6555" fmla="*/ 5702713 w 10023471"/>
                <a:gd name="connsiteY6555" fmla="*/ 3295597 h 5531023"/>
                <a:gd name="connsiteX6556" fmla="*/ 5678516 w 10023471"/>
                <a:gd name="connsiteY6556" fmla="*/ 3298751 h 5531023"/>
                <a:gd name="connsiteX6557" fmla="*/ 5685916 w 10023471"/>
                <a:gd name="connsiteY6557" fmla="*/ 3309526 h 5531023"/>
                <a:gd name="connsiteX6558" fmla="*/ 5691817 w 10023471"/>
                <a:gd name="connsiteY6558" fmla="*/ 3318901 h 5531023"/>
                <a:gd name="connsiteX6559" fmla="*/ 5706254 w 10023471"/>
                <a:gd name="connsiteY6559" fmla="*/ 3323632 h 5531023"/>
                <a:gd name="connsiteX6560" fmla="*/ 5719919 w 10023471"/>
                <a:gd name="connsiteY6560" fmla="*/ 3316856 h 5531023"/>
                <a:gd name="connsiteX6561" fmla="*/ 5702713 w 10023471"/>
                <a:gd name="connsiteY6561" fmla="*/ 3295597 h 5531023"/>
                <a:gd name="connsiteX6562" fmla="*/ 1423368 w 10023471"/>
                <a:gd name="connsiteY6562" fmla="*/ 3293436 h 5531023"/>
                <a:gd name="connsiteX6563" fmla="*/ 1417466 w 10023471"/>
                <a:gd name="connsiteY6563" fmla="*/ 3294603 h 5531023"/>
                <a:gd name="connsiteX6564" fmla="*/ 1421461 w 10023471"/>
                <a:gd name="connsiteY6564" fmla="*/ 3299597 h 5531023"/>
                <a:gd name="connsiteX6565" fmla="*/ 1426320 w 10023471"/>
                <a:gd name="connsiteY6565" fmla="*/ 3297669 h 5531023"/>
                <a:gd name="connsiteX6566" fmla="*/ 1423368 w 10023471"/>
                <a:gd name="connsiteY6566" fmla="*/ 3293436 h 5531023"/>
                <a:gd name="connsiteX6567" fmla="*/ 1895340 w 10023471"/>
                <a:gd name="connsiteY6567" fmla="*/ 3293318 h 5531023"/>
                <a:gd name="connsiteX6568" fmla="*/ 1893480 w 10023471"/>
                <a:gd name="connsiteY6568" fmla="*/ 3296151 h 5531023"/>
                <a:gd name="connsiteX6569" fmla="*/ 1903239 w 10023471"/>
                <a:gd name="connsiteY6569" fmla="*/ 3301846 h 5531023"/>
                <a:gd name="connsiteX6570" fmla="*/ 1908189 w 10023471"/>
                <a:gd name="connsiteY6570" fmla="*/ 3295101 h 5531023"/>
                <a:gd name="connsiteX6571" fmla="*/ 1895340 w 10023471"/>
                <a:gd name="connsiteY6571" fmla="*/ 3293318 h 5531023"/>
                <a:gd name="connsiteX6572" fmla="*/ 7222457 w 10023471"/>
                <a:gd name="connsiteY6572" fmla="*/ 3291420 h 5531023"/>
                <a:gd name="connsiteX6573" fmla="*/ 7220778 w 10023471"/>
                <a:gd name="connsiteY6573" fmla="*/ 3292939 h 5531023"/>
                <a:gd name="connsiteX6574" fmla="*/ 7223592 w 10023471"/>
                <a:gd name="connsiteY6574" fmla="*/ 3295831 h 5531023"/>
                <a:gd name="connsiteX6575" fmla="*/ 7227407 w 10023471"/>
                <a:gd name="connsiteY6575" fmla="*/ 3293639 h 5531023"/>
                <a:gd name="connsiteX6576" fmla="*/ 7222457 w 10023471"/>
                <a:gd name="connsiteY6576" fmla="*/ 3291420 h 5531023"/>
                <a:gd name="connsiteX6577" fmla="*/ 7139195 w 10023471"/>
                <a:gd name="connsiteY6577" fmla="*/ 3291245 h 5531023"/>
                <a:gd name="connsiteX6578" fmla="*/ 7131886 w 10023471"/>
                <a:gd name="connsiteY6578" fmla="*/ 3292326 h 5531023"/>
                <a:gd name="connsiteX6579" fmla="*/ 7137378 w 10023471"/>
                <a:gd name="connsiteY6579" fmla="*/ 3306051 h 5531023"/>
                <a:gd name="connsiteX6580" fmla="*/ 7145278 w 10023471"/>
                <a:gd name="connsiteY6580" fmla="*/ 3304766 h 5531023"/>
                <a:gd name="connsiteX6581" fmla="*/ 7139195 w 10023471"/>
                <a:gd name="connsiteY6581" fmla="*/ 3291245 h 5531023"/>
                <a:gd name="connsiteX6582" fmla="*/ 4271681 w 10023471"/>
                <a:gd name="connsiteY6582" fmla="*/ 3290749 h 5531023"/>
                <a:gd name="connsiteX6583" fmla="*/ 4263374 w 10023471"/>
                <a:gd name="connsiteY6583" fmla="*/ 3299334 h 5531023"/>
                <a:gd name="connsiteX6584" fmla="*/ 4275177 w 10023471"/>
                <a:gd name="connsiteY6584" fmla="*/ 3301905 h 5531023"/>
                <a:gd name="connsiteX6585" fmla="*/ 4283621 w 10023471"/>
                <a:gd name="connsiteY6585" fmla="*/ 3296006 h 5531023"/>
                <a:gd name="connsiteX6586" fmla="*/ 4271681 w 10023471"/>
                <a:gd name="connsiteY6586" fmla="*/ 3290749 h 5531023"/>
                <a:gd name="connsiteX6587" fmla="*/ 1262382 w 10023471"/>
                <a:gd name="connsiteY6587" fmla="*/ 3290719 h 5531023"/>
                <a:gd name="connsiteX6588" fmla="*/ 1248036 w 10023471"/>
                <a:gd name="connsiteY6588" fmla="*/ 3297437 h 5531023"/>
                <a:gd name="connsiteX6589" fmla="*/ 1260884 w 10023471"/>
                <a:gd name="connsiteY6589" fmla="*/ 3299889 h 5531023"/>
                <a:gd name="connsiteX6590" fmla="*/ 1271416 w 10023471"/>
                <a:gd name="connsiteY6590" fmla="*/ 3296882 h 5531023"/>
                <a:gd name="connsiteX6591" fmla="*/ 1262382 w 10023471"/>
                <a:gd name="connsiteY6591" fmla="*/ 3290719 h 5531023"/>
                <a:gd name="connsiteX6592" fmla="*/ 2988830 w 10023471"/>
                <a:gd name="connsiteY6592" fmla="*/ 3289785 h 5531023"/>
                <a:gd name="connsiteX6593" fmla="*/ 2986468 w 10023471"/>
                <a:gd name="connsiteY6593" fmla="*/ 3309322 h 5531023"/>
                <a:gd name="connsiteX6594" fmla="*/ 2988830 w 10023471"/>
                <a:gd name="connsiteY6594" fmla="*/ 3289785 h 5531023"/>
                <a:gd name="connsiteX6595" fmla="*/ 5865198 w 10023471"/>
                <a:gd name="connsiteY6595" fmla="*/ 3289734 h 5531023"/>
                <a:gd name="connsiteX6596" fmla="*/ 5848537 w 10023471"/>
                <a:gd name="connsiteY6596" fmla="*/ 3289931 h 5531023"/>
                <a:gd name="connsiteX6597" fmla="*/ 5876412 w 10023471"/>
                <a:gd name="connsiteY6597" fmla="*/ 3299568 h 5531023"/>
                <a:gd name="connsiteX6598" fmla="*/ 5865198 w 10023471"/>
                <a:gd name="connsiteY6598" fmla="*/ 3289734 h 5531023"/>
                <a:gd name="connsiteX6599" fmla="*/ 1650729 w 10023471"/>
                <a:gd name="connsiteY6599" fmla="*/ 3286164 h 5531023"/>
                <a:gd name="connsiteX6600" fmla="*/ 1646733 w 10023471"/>
                <a:gd name="connsiteY6600" fmla="*/ 3290894 h 5531023"/>
                <a:gd name="connsiteX6601" fmla="*/ 1649502 w 10023471"/>
                <a:gd name="connsiteY6601" fmla="*/ 3295217 h 5531023"/>
                <a:gd name="connsiteX6602" fmla="*/ 1654452 w 10023471"/>
                <a:gd name="connsiteY6602" fmla="*/ 3290894 h 5531023"/>
                <a:gd name="connsiteX6603" fmla="*/ 1650729 w 10023471"/>
                <a:gd name="connsiteY6603" fmla="*/ 3286164 h 5531023"/>
                <a:gd name="connsiteX6604" fmla="*/ 1940966 w 10023471"/>
                <a:gd name="connsiteY6604" fmla="*/ 3285200 h 5531023"/>
                <a:gd name="connsiteX6605" fmla="*/ 1940922 w 10023471"/>
                <a:gd name="connsiteY6605" fmla="*/ 3286485 h 5531023"/>
                <a:gd name="connsiteX6606" fmla="*/ 1943736 w 10023471"/>
                <a:gd name="connsiteY6606" fmla="*/ 3285872 h 5531023"/>
                <a:gd name="connsiteX6607" fmla="*/ 6490075 w 10023471"/>
                <a:gd name="connsiteY6607" fmla="*/ 3284792 h 5531023"/>
                <a:gd name="connsiteX6608" fmla="*/ 6486896 w 10023471"/>
                <a:gd name="connsiteY6608" fmla="*/ 3285609 h 5531023"/>
                <a:gd name="connsiteX6609" fmla="*/ 6489395 w 10023471"/>
                <a:gd name="connsiteY6609" fmla="*/ 3286077 h 5531023"/>
                <a:gd name="connsiteX6610" fmla="*/ 6490075 w 10023471"/>
                <a:gd name="connsiteY6610" fmla="*/ 3284792 h 5531023"/>
                <a:gd name="connsiteX6611" fmla="*/ 7621428 w 10023471"/>
                <a:gd name="connsiteY6611" fmla="*/ 3283915 h 5531023"/>
                <a:gd name="connsiteX6612" fmla="*/ 7620429 w 10023471"/>
                <a:gd name="connsiteY6612" fmla="*/ 3297699 h 5531023"/>
                <a:gd name="connsiteX6613" fmla="*/ 7645989 w 10023471"/>
                <a:gd name="connsiteY6613" fmla="*/ 3290077 h 5531023"/>
                <a:gd name="connsiteX6614" fmla="*/ 7621428 w 10023471"/>
                <a:gd name="connsiteY6614" fmla="*/ 3283915 h 5531023"/>
                <a:gd name="connsiteX6615" fmla="*/ 7602360 w 10023471"/>
                <a:gd name="connsiteY6615" fmla="*/ 3283419 h 5531023"/>
                <a:gd name="connsiteX6616" fmla="*/ 7594414 w 10023471"/>
                <a:gd name="connsiteY6616" fmla="*/ 3288558 h 5531023"/>
                <a:gd name="connsiteX6617" fmla="*/ 7602178 w 10023471"/>
                <a:gd name="connsiteY6617" fmla="*/ 3295597 h 5531023"/>
                <a:gd name="connsiteX6618" fmla="*/ 7611121 w 10023471"/>
                <a:gd name="connsiteY6618" fmla="*/ 3288675 h 5531023"/>
                <a:gd name="connsiteX6619" fmla="*/ 7602360 w 10023471"/>
                <a:gd name="connsiteY6619" fmla="*/ 3283419 h 5531023"/>
                <a:gd name="connsiteX6620" fmla="*/ 6198702 w 10023471"/>
                <a:gd name="connsiteY6620" fmla="*/ 3282659 h 5531023"/>
                <a:gd name="connsiteX6621" fmla="*/ 6196023 w 10023471"/>
                <a:gd name="connsiteY6621" fmla="*/ 3295217 h 5531023"/>
                <a:gd name="connsiteX6622" fmla="*/ 6222809 w 10023471"/>
                <a:gd name="connsiteY6622" fmla="*/ 3310286 h 5531023"/>
                <a:gd name="connsiteX6623" fmla="*/ 6198702 w 10023471"/>
                <a:gd name="connsiteY6623" fmla="*/ 3282659 h 5531023"/>
                <a:gd name="connsiteX6624" fmla="*/ 3787859 w 10023471"/>
                <a:gd name="connsiteY6624" fmla="*/ 3281870 h 5531023"/>
                <a:gd name="connsiteX6625" fmla="*/ 3776508 w 10023471"/>
                <a:gd name="connsiteY6625" fmla="*/ 3288208 h 5531023"/>
                <a:gd name="connsiteX6626" fmla="*/ 3761072 w 10023471"/>
                <a:gd name="connsiteY6626" fmla="*/ 3292209 h 5531023"/>
                <a:gd name="connsiteX6627" fmla="*/ 3748317 w 10023471"/>
                <a:gd name="connsiteY6627" fmla="*/ 3298400 h 5531023"/>
                <a:gd name="connsiteX6628" fmla="*/ 3760528 w 10023471"/>
                <a:gd name="connsiteY6628" fmla="*/ 3306285 h 5531023"/>
                <a:gd name="connsiteX6629" fmla="*/ 3795669 w 10023471"/>
                <a:gd name="connsiteY6629" fmla="*/ 3288442 h 5531023"/>
                <a:gd name="connsiteX6630" fmla="*/ 3787859 w 10023471"/>
                <a:gd name="connsiteY6630" fmla="*/ 3281870 h 5531023"/>
                <a:gd name="connsiteX6631" fmla="*/ 1685550 w 10023471"/>
                <a:gd name="connsiteY6631" fmla="*/ 3280819 h 5531023"/>
                <a:gd name="connsiteX6632" fmla="*/ 1656902 w 10023471"/>
                <a:gd name="connsiteY6632" fmla="*/ 3283798 h 5531023"/>
                <a:gd name="connsiteX6633" fmla="*/ 1664848 w 10023471"/>
                <a:gd name="connsiteY6633" fmla="*/ 3303365 h 5531023"/>
                <a:gd name="connsiteX6634" fmla="*/ 1685550 w 10023471"/>
                <a:gd name="connsiteY6634" fmla="*/ 3280819 h 5531023"/>
                <a:gd name="connsiteX6635" fmla="*/ 3938903 w 10023471"/>
                <a:gd name="connsiteY6635" fmla="*/ 3280148 h 5531023"/>
                <a:gd name="connsiteX6636" fmla="*/ 3938947 w 10023471"/>
                <a:gd name="connsiteY6636" fmla="*/ 3280168 h 5531023"/>
                <a:gd name="connsiteX6637" fmla="*/ 3938947 w 10023471"/>
                <a:gd name="connsiteY6637" fmla="*/ 3280177 h 5531023"/>
                <a:gd name="connsiteX6638" fmla="*/ 3938910 w 10023471"/>
                <a:gd name="connsiteY6638" fmla="*/ 3280160 h 5531023"/>
                <a:gd name="connsiteX6639" fmla="*/ 4609951 w 10023471"/>
                <a:gd name="connsiteY6639" fmla="*/ 3279855 h 5531023"/>
                <a:gd name="connsiteX6640" fmla="*/ 4601870 w 10023471"/>
                <a:gd name="connsiteY6640" fmla="*/ 3285522 h 5531023"/>
                <a:gd name="connsiteX6641" fmla="*/ 4615081 w 10023471"/>
                <a:gd name="connsiteY6641" fmla="*/ 3293698 h 5531023"/>
                <a:gd name="connsiteX6642" fmla="*/ 4613946 w 10023471"/>
                <a:gd name="connsiteY6642" fmla="*/ 3293816 h 5531023"/>
                <a:gd name="connsiteX6643" fmla="*/ 4614628 w 10023471"/>
                <a:gd name="connsiteY6643" fmla="*/ 3295947 h 5531023"/>
                <a:gd name="connsiteX6644" fmla="*/ 4617850 w 10023471"/>
                <a:gd name="connsiteY6644" fmla="*/ 3295363 h 5531023"/>
                <a:gd name="connsiteX6645" fmla="*/ 4618394 w 10023471"/>
                <a:gd name="connsiteY6645" fmla="*/ 3295713 h 5531023"/>
                <a:gd name="connsiteX6646" fmla="*/ 4618986 w 10023471"/>
                <a:gd name="connsiteY6646" fmla="*/ 3295158 h 5531023"/>
                <a:gd name="connsiteX6647" fmla="*/ 4621574 w 10023471"/>
                <a:gd name="connsiteY6647" fmla="*/ 3294691 h 5531023"/>
                <a:gd name="connsiteX6648" fmla="*/ 4620666 w 10023471"/>
                <a:gd name="connsiteY6648" fmla="*/ 3293582 h 5531023"/>
                <a:gd name="connsiteX6649" fmla="*/ 4622889 w 10023471"/>
                <a:gd name="connsiteY6649" fmla="*/ 3290515 h 5531023"/>
                <a:gd name="connsiteX6650" fmla="*/ 4609951 w 10023471"/>
                <a:gd name="connsiteY6650" fmla="*/ 3279855 h 5531023"/>
                <a:gd name="connsiteX6651" fmla="*/ 3938903 w 10023471"/>
                <a:gd name="connsiteY6651" fmla="*/ 3279680 h 5531023"/>
                <a:gd name="connsiteX6652" fmla="*/ 3935224 w 10023471"/>
                <a:gd name="connsiteY6652" fmla="*/ 3279973 h 5531023"/>
                <a:gd name="connsiteX6653" fmla="*/ 3937995 w 10023471"/>
                <a:gd name="connsiteY6653" fmla="*/ 3279914 h 5531023"/>
                <a:gd name="connsiteX6654" fmla="*/ 3938222 w 10023471"/>
                <a:gd name="connsiteY6654" fmla="*/ 3279855 h 5531023"/>
                <a:gd name="connsiteX6655" fmla="*/ 3938910 w 10023471"/>
                <a:gd name="connsiteY6655" fmla="*/ 3280160 h 5531023"/>
                <a:gd name="connsiteX6656" fmla="*/ 3942575 w 10023471"/>
                <a:gd name="connsiteY6656" fmla="*/ 3286653 h 5531023"/>
                <a:gd name="connsiteX6657" fmla="*/ 3959286 w 10023471"/>
                <a:gd name="connsiteY6657" fmla="*/ 3289522 h 5531023"/>
                <a:gd name="connsiteX6658" fmla="*/ 3938947 w 10023471"/>
                <a:gd name="connsiteY6658" fmla="*/ 3280168 h 5531023"/>
                <a:gd name="connsiteX6659" fmla="*/ 1999578 w 10023471"/>
                <a:gd name="connsiteY6659" fmla="*/ 3279330 h 5531023"/>
                <a:gd name="connsiteX6660" fmla="*/ 1977286 w 10023471"/>
                <a:gd name="connsiteY6660" fmla="*/ 3286807 h 5531023"/>
                <a:gd name="connsiteX6661" fmla="*/ 1994265 w 10023471"/>
                <a:gd name="connsiteY6661" fmla="*/ 3287537 h 5531023"/>
                <a:gd name="connsiteX6662" fmla="*/ 2002665 w 10023471"/>
                <a:gd name="connsiteY6662" fmla="*/ 3282046 h 5531023"/>
                <a:gd name="connsiteX6663" fmla="*/ 1999578 w 10023471"/>
                <a:gd name="connsiteY6663" fmla="*/ 3279330 h 5531023"/>
                <a:gd name="connsiteX6664" fmla="*/ 9072255 w 10023471"/>
                <a:gd name="connsiteY6664" fmla="*/ 3278804 h 5531023"/>
                <a:gd name="connsiteX6665" fmla="*/ 9079429 w 10023471"/>
                <a:gd name="connsiteY6665" fmla="*/ 3295538 h 5531023"/>
                <a:gd name="connsiteX6666" fmla="*/ 9072255 w 10023471"/>
                <a:gd name="connsiteY6666" fmla="*/ 3278804 h 5531023"/>
                <a:gd name="connsiteX6667" fmla="*/ 7668824 w 10023471"/>
                <a:gd name="connsiteY6667" fmla="*/ 3277986 h 5531023"/>
                <a:gd name="connsiteX6668" fmla="*/ 7660243 w 10023471"/>
                <a:gd name="connsiteY6668" fmla="*/ 3282689 h 5531023"/>
                <a:gd name="connsiteX6669" fmla="*/ 7663648 w 10023471"/>
                <a:gd name="connsiteY6669" fmla="*/ 3285638 h 5531023"/>
                <a:gd name="connsiteX6670" fmla="*/ 7671912 w 10023471"/>
                <a:gd name="connsiteY6670" fmla="*/ 3280557 h 5531023"/>
                <a:gd name="connsiteX6671" fmla="*/ 7668824 w 10023471"/>
                <a:gd name="connsiteY6671" fmla="*/ 3277986 h 5531023"/>
                <a:gd name="connsiteX6672" fmla="*/ 2201559 w 10023471"/>
                <a:gd name="connsiteY6672" fmla="*/ 3277986 h 5531023"/>
                <a:gd name="connsiteX6673" fmla="*/ 2202014 w 10023471"/>
                <a:gd name="connsiteY6673" fmla="*/ 3280469 h 5531023"/>
                <a:gd name="connsiteX6674" fmla="*/ 2204737 w 10023471"/>
                <a:gd name="connsiteY6674" fmla="*/ 3279943 h 5531023"/>
                <a:gd name="connsiteX6675" fmla="*/ 2204420 w 10023471"/>
                <a:gd name="connsiteY6675" fmla="*/ 3278395 h 5531023"/>
                <a:gd name="connsiteX6676" fmla="*/ 2201559 w 10023471"/>
                <a:gd name="connsiteY6676" fmla="*/ 3277986 h 5531023"/>
                <a:gd name="connsiteX6677" fmla="*/ 7690889 w 10023471"/>
                <a:gd name="connsiteY6677" fmla="*/ 3276205 h 5531023"/>
                <a:gd name="connsiteX6678" fmla="*/ 7688255 w 10023471"/>
                <a:gd name="connsiteY6678" fmla="*/ 3276760 h 5531023"/>
                <a:gd name="connsiteX6679" fmla="*/ 7690162 w 10023471"/>
                <a:gd name="connsiteY6679" fmla="*/ 3281345 h 5531023"/>
                <a:gd name="connsiteX6680" fmla="*/ 7692931 w 10023471"/>
                <a:gd name="connsiteY6680" fmla="*/ 3280732 h 5531023"/>
                <a:gd name="connsiteX6681" fmla="*/ 7690889 w 10023471"/>
                <a:gd name="connsiteY6681" fmla="*/ 3276205 h 5531023"/>
                <a:gd name="connsiteX6682" fmla="*/ 6397369 w 10023471"/>
                <a:gd name="connsiteY6682" fmla="*/ 3276205 h 5531023"/>
                <a:gd name="connsiteX6683" fmla="*/ 6379572 w 10023471"/>
                <a:gd name="connsiteY6683" fmla="*/ 3283477 h 5531023"/>
                <a:gd name="connsiteX6684" fmla="*/ 6389560 w 10023471"/>
                <a:gd name="connsiteY6684" fmla="*/ 3287683 h 5531023"/>
                <a:gd name="connsiteX6685" fmla="*/ 6406177 w 10023471"/>
                <a:gd name="connsiteY6685" fmla="*/ 3279710 h 5531023"/>
                <a:gd name="connsiteX6686" fmla="*/ 6397369 w 10023471"/>
                <a:gd name="connsiteY6686" fmla="*/ 3276205 h 5531023"/>
                <a:gd name="connsiteX6687" fmla="*/ 2357597 w 10023471"/>
                <a:gd name="connsiteY6687" fmla="*/ 3275825 h 5531023"/>
                <a:gd name="connsiteX6688" fmla="*/ 2345158 w 10023471"/>
                <a:gd name="connsiteY6688" fmla="*/ 3281199 h 5531023"/>
                <a:gd name="connsiteX6689" fmla="*/ 2353283 w 10023471"/>
                <a:gd name="connsiteY6689" fmla="*/ 3286368 h 5531023"/>
                <a:gd name="connsiteX6690" fmla="*/ 2363454 w 10023471"/>
                <a:gd name="connsiteY6690" fmla="*/ 3282425 h 5531023"/>
                <a:gd name="connsiteX6691" fmla="*/ 2357597 w 10023471"/>
                <a:gd name="connsiteY6691" fmla="*/ 3275825 h 5531023"/>
                <a:gd name="connsiteX6692" fmla="*/ 5912186 w 10023471"/>
                <a:gd name="connsiteY6692" fmla="*/ 3275738 h 5531023"/>
                <a:gd name="connsiteX6693" fmla="*/ 5904831 w 10023471"/>
                <a:gd name="connsiteY6693" fmla="*/ 3277461 h 5531023"/>
                <a:gd name="connsiteX6694" fmla="*/ 5912822 w 10023471"/>
                <a:gd name="connsiteY6694" fmla="*/ 3288324 h 5531023"/>
                <a:gd name="connsiteX6695" fmla="*/ 5918723 w 10023471"/>
                <a:gd name="connsiteY6695" fmla="*/ 3286222 h 5531023"/>
                <a:gd name="connsiteX6696" fmla="*/ 5912186 w 10023471"/>
                <a:gd name="connsiteY6696" fmla="*/ 3275738 h 5531023"/>
                <a:gd name="connsiteX6697" fmla="*/ 1875456 w 10023471"/>
                <a:gd name="connsiteY6697" fmla="*/ 3275650 h 5531023"/>
                <a:gd name="connsiteX6698" fmla="*/ 1870098 w 10023471"/>
                <a:gd name="connsiteY6698" fmla="*/ 3276878 h 5531023"/>
                <a:gd name="connsiteX6699" fmla="*/ 1872732 w 10023471"/>
                <a:gd name="connsiteY6699" fmla="*/ 3281783 h 5531023"/>
                <a:gd name="connsiteX6700" fmla="*/ 1877135 w 10023471"/>
                <a:gd name="connsiteY6700" fmla="*/ 3280995 h 5531023"/>
                <a:gd name="connsiteX6701" fmla="*/ 1875456 w 10023471"/>
                <a:gd name="connsiteY6701" fmla="*/ 3275650 h 5531023"/>
                <a:gd name="connsiteX6702" fmla="*/ 6010384 w 10023471"/>
                <a:gd name="connsiteY6702" fmla="*/ 3274074 h 5531023"/>
                <a:gd name="connsiteX6703" fmla="*/ 6008614 w 10023471"/>
                <a:gd name="connsiteY6703" fmla="*/ 3278629 h 5531023"/>
                <a:gd name="connsiteX6704" fmla="*/ 6021191 w 10023471"/>
                <a:gd name="connsiteY6704" fmla="*/ 3279505 h 5531023"/>
                <a:gd name="connsiteX6705" fmla="*/ 6022052 w 10023471"/>
                <a:gd name="connsiteY6705" fmla="*/ 3275884 h 5531023"/>
                <a:gd name="connsiteX6706" fmla="*/ 6010384 w 10023471"/>
                <a:gd name="connsiteY6706" fmla="*/ 3274074 h 5531023"/>
                <a:gd name="connsiteX6707" fmla="*/ 3116766 w 10023471"/>
                <a:gd name="connsiteY6707" fmla="*/ 3274015 h 5531023"/>
                <a:gd name="connsiteX6708" fmla="*/ 3106822 w 10023471"/>
                <a:gd name="connsiteY6708" fmla="*/ 3278804 h 5531023"/>
                <a:gd name="connsiteX6709" fmla="*/ 3113814 w 10023471"/>
                <a:gd name="connsiteY6709" fmla="*/ 3282397 h 5531023"/>
                <a:gd name="connsiteX6710" fmla="*/ 3121350 w 10023471"/>
                <a:gd name="connsiteY6710" fmla="*/ 3278659 h 5531023"/>
                <a:gd name="connsiteX6711" fmla="*/ 3116766 w 10023471"/>
                <a:gd name="connsiteY6711" fmla="*/ 3274015 h 5531023"/>
                <a:gd name="connsiteX6712" fmla="*/ 4528778 w 10023471"/>
                <a:gd name="connsiteY6712" fmla="*/ 3273314 h 5531023"/>
                <a:gd name="connsiteX6713" fmla="*/ 4518154 w 10023471"/>
                <a:gd name="connsiteY6713" fmla="*/ 3276819 h 5531023"/>
                <a:gd name="connsiteX6714" fmla="*/ 4526007 w 10023471"/>
                <a:gd name="connsiteY6714" fmla="*/ 3292530 h 5531023"/>
                <a:gd name="connsiteX6715" fmla="*/ 4534089 w 10023471"/>
                <a:gd name="connsiteY6715" fmla="*/ 3288588 h 5531023"/>
                <a:gd name="connsiteX6716" fmla="*/ 4528778 w 10023471"/>
                <a:gd name="connsiteY6716" fmla="*/ 3273314 h 5531023"/>
                <a:gd name="connsiteX6717" fmla="*/ 2102634 w 10023471"/>
                <a:gd name="connsiteY6717" fmla="*/ 3273051 h 5531023"/>
                <a:gd name="connsiteX6718" fmla="*/ 2098231 w 10023471"/>
                <a:gd name="connsiteY6718" fmla="*/ 3273081 h 5531023"/>
                <a:gd name="connsiteX6719" fmla="*/ 2085110 w 10023471"/>
                <a:gd name="connsiteY6719" fmla="*/ 3292413 h 5531023"/>
                <a:gd name="connsiteX6720" fmla="*/ 2096369 w 10023471"/>
                <a:gd name="connsiteY6720" fmla="*/ 3294603 h 5531023"/>
                <a:gd name="connsiteX6721" fmla="*/ 2108309 w 10023471"/>
                <a:gd name="connsiteY6721" fmla="*/ 3276935 h 5531023"/>
                <a:gd name="connsiteX6722" fmla="*/ 2102634 w 10023471"/>
                <a:gd name="connsiteY6722" fmla="*/ 3273051 h 5531023"/>
                <a:gd name="connsiteX6723" fmla="*/ 418136 w 10023471"/>
                <a:gd name="connsiteY6723" fmla="*/ 3272993 h 5531023"/>
                <a:gd name="connsiteX6724" fmla="*/ 444558 w 10023471"/>
                <a:gd name="connsiteY6724" fmla="*/ 3284558 h 5531023"/>
                <a:gd name="connsiteX6725" fmla="*/ 418136 w 10023471"/>
                <a:gd name="connsiteY6725" fmla="*/ 3272993 h 5531023"/>
                <a:gd name="connsiteX6726" fmla="*/ 5742030 w 10023471"/>
                <a:gd name="connsiteY6726" fmla="*/ 3272643 h 5531023"/>
                <a:gd name="connsiteX6727" fmla="*/ 5733994 w 10023471"/>
                <a:gd name="connsiteY6727" fmla="*/ 3274249 h 5531023"/>
                <a:gd name="connsiteX6728" fmla="*/ 5739169 w 10023471"/>
                <a:gd name="connsiteY6728" fmla="*/ 3279826 h 5531023"/>
                <a:gd name="connsiteX6729" fmla="*/ 5743981 w 10023471"/>
                <a:gd name="connsiteY6729" fmla="*/ 3278775 h 5531023"/>
                <a:gd name="connsiteX6730" fmla="*/ 5742030 w 10023471"/>
                <a:gd name="connsiteY6730" fmla="*/ 3272643 h 5531023"/>
                <a:gd name="connsiteX6731" fmla="*/ 415911 w 10023471"/>
                <a:gd name="connsiteY6731" fmla="*/ 3271679 h 5531023"/>
                <a:gd name="connsiteX6732" fmla="*/ 415911 w 10023471"/>
                <a:gd name="connsiteY6732" fmla="*/ 3272964 h 5531023"/>
                <a:gd name="connsiteX6733" fmla="*/ 418136 w 10023471"/>
                <a:gd name="connsiteY6733" fmla="*/ 3273023 h 5531023"/>
                <a:gd name="connsiteX6734" fmla="*/ 416819 w 10023471"/>
                <a:gd name="connsiteY6734" fmla="*/ 3272438 h 5531023"/>
                <a:gd name="connsiteX6735" fmla="*/ 416864 w 10023471"/>
                <a:gd name="connsiteY6735" fmla="*/ 3272380 h 5531023"/>
                <a:gd name="connsiteX6736" fmla="*/ 415911 w 10023471"/>
                <a:gd name="connsiteY6736" fmla="*/ 3271679 h 5531023"/>
                <a:gd name="connsiteX6737" fmla="*/ 7646988 w 10023471"/>
                <a:gd name="connsiteY6737" fmla="*/ 3269547 h 5531023"/>
                <a:gd name="connsiteX6738" fmla="*/ 7634502 w 10023471"/>
                <a:gd name="connsiteY6738" fmla="*/ 3276001 h 5531023"/>
                <a:gd name="connsiteX6739" fmla="*/ 7646988 w 10023471"/>
                <a:gd name="connsiteY6739" fmla="*/ 3269547 h 5531023"/>
                <a:gd name="connsiteX6740" fmla="*/ 8560467 w 10023471"/>
                <a:gd name="connsiteY6740" fmla="*/ 3268350 h 5531023"/>
                <a:gd name="connsiteX6741" fmla="*/ 8560467 w 10023471"/>
                <a:gd name="connsiteY6741" fmla="*/ 3277461 h 5531023"/>
                <a:gd name="connsiteX6742" fmla="*/ 8560513 w 10023471"/>
                <a:gd name="connsiteY6742" fmla="*/ 3277578 h 5531023"/>
                <a:gd name="connsiteX6743" fmla="*/ 8560467 w 10023471"/>
                <a:gd name="connsiteY6743" fmla="*/ 3277520 h 5531023"/>
                <a:gd name="connsiteX6744" fmla="*/ 8560513 w 10023471"/>
                <a:gd name="connsiteY6744" fmla="*/ 3277636 h 5531023"/>
                <a:gd name="connsiteX6745" fmla="*/ 8570319 w 10023471"/>
                <a:gd name="connsiteY6745" fmla="*/ 3295859 h 5531023"/>
                <a:gd name="connsiteX6746" fmla="*/ 8560513 w 10023471"/>
                <a:gd name="connsiteY6746" fmla="*/ 3277636 h 5531023"/>
                <a:gd name="connsiteX6747" fmla="*/ 8560513 w 10023471"/>
                <a:gd name="connsiteY6747" fmla="*/ 3277608 h 5531023"/>
                <a:gd name="connsiteX6748" fmla="*/ 8562828 w 10023471"/>
                <a:gd name="connsiteY6748" fmla="*/ 3268437 h 5531023"/>
                <a:gd name="connsiteX6749" fmla="*/ 8560467 w 10023471"/>
                <a:gd name="connsiteY6749" fmla="*/ 3268350 h 5531023"/>
                <a:gd name="connsiteX6750" fmla="*/ 6678210 w 10023471"/>
                <a:gd name="connsiteY6750" fmla="*/ 3265605 h 5531023"/>
                <a:gd name="connsiteX6751" fmla="*/ 6676984 w 10023471"/>
                <a:gd name="connsiteY6751" fmla="*/ 3267854 h 5531023"/>
                <a:gd name="connsiteX6752" fmla="*/ 6678982 w 10023471"/>
                <a:gd name="connsiteY6752" fmla="*/ 3267356 h 5531023"/>
                <a:gd name="connsiteX6753" fmla="*/ 6678210 w 10023471"/>
                <a:gd name="connsiteY6753" fmla="*/ 3265605 h 5531023"/>
                <a:gd name="connsiteX6754" fmla="*/ 7184958 w 10023471"/>
                <a:gd name="connsiteY6754" fmla="*/ 3265517 h 5531023"/>
                <a:gd name="connsiteX6755" fmla="*/ 7162212 w 10023471"/>
                <a:gd name="connsiteY6755" fmla="*/ 3285229 h 5531023"/>
                <a:gd name="connsiteX6756" fmla="*/ 7167796 w 10023471"/>
                <a:gd name="connsiteY6756" fmla="*/ 3288442 h 5531023"/>
                <a:gd name="connsiteX6757" fmla="*/ 7194400 w 10023471"/>
                <a:gd name="connsiteY6757" fmla="*/ 3274833 h 5531023"/>
                <a:gd name="connsiteX6758" fmla="*/ 7184958 w 10023471"/>
                <a:gd name="connsiteY6758" fmla="*/ 3265517 h 5531023"/>
                <a:gd name="connsiteX6759" fmla="*/ 929514 w 10023471"/>
                <a:gd name="connsiteY6759" fmla="*/ 3265284 h 5531023"/>
                <a:gd name="connsiteX6760" fmla="*/ 918709 w 10023471"/>
                <a:gd name="connsiteY6760" fmla="*/ 3284820 h 5531023"/>
                <a:gd name="connsiteX6761" fmla="*/ 943360 w 10023471"/>
                <a:gd name="connsiteY6761" fmla="*/ 3267620 h 5531023"/>
                <a:gd name="connsiteX6762" fmla="*/ 929514 w 10023471"/>
                <a:gd name="connsiteY6762" fmla="*/ 3265284 h 5531023"/>
                <a:gd name="connsiteX6763" fmla="*/ 5209676 w 10023471"/>
                <a:gd name="connsiteY6763" fmla="*/ 3265050 h 5531023"/>
                <a:gd name="connsiteX6764" fmla="*/ 5202412 w 10023471"/>
                <a:gd name="connsiteY6764" fmla="*/ 3269314 h 5531023"/>
                <a:gd name="connsiteX6765" fmla="*/ 5229154 w 10023471"/>
                <a:gd name="connsiteY6765" fmla="*/ 3279943 h 5531023"/>
                <a:gd name="connsiteX6766" fmla="*/ 5209676 w 10023471"/>
                <a:gd name="connsiteY6766" fmla="*/ 3265050 h 5531023"/>
                <a:gd name="connsiteX6767" fmla="*/ 1199095 w 10023471"/>
                <a:gd name="connsiteY6767" fmla="*/ 3264787 h 5531023"/>
                <a:gd name="connsiteX6768" fmla="*/ 1185158 w 10023471"/>
                <a:gd name="connsiteY6768" fmla="*/ 3268554 h 5531023"/>
                <a:gd name="connsiteX6769" fmla="*/ 1199322 w 10023471"/>
                <a:gd name="connsiteY6769" fmla="*/ 3267882 h 5531023"/>
                <a:gd name="connsiteX6770" fmla="*/ 1199095 w 10023471"/>
                <a:gd name="connsiteY6770" fmla="*/ 3264787 h 5531023"/>
                <a:gd name="connsiteX6771" fmla="*/ 8890476 w 10023471"/>
                <a:gd name="connsiteY6771" fmla="*/ 3264232 h 5531023"/>
                <a:gd name="connsiteX6772" fmla="*/ 8891065 w 10023471"/>
                <a:gd name="connsiteY6772" fmla="*/ 3269547 h 5531023"/>
                <a:gd name="connsiteX6773" fmla="*/ 8903506 w 10023471"/>
                <a:gd name="connsiteY6773" fmla="*/ 3268787 h 5531023"/>
                <a:gd name="connsiteX6774" fmla="*/ 8903595 w 10023471"/>
                <a:gd name="connsiteY6774" fmla="*/ 3265079 h 5531023"/>
                <a:gd name="connsiteX6775" fmla="*/ 3857139 w 10023471"/>
                <a:gd name="connsiteY6775" fmla="*/ 3262655 h 5531023"/>
                <a:gd name="connsiteX6776" fmla="*/ 3857503 w 10023471"/>
                <a:gd name="connsiteY6776" fmla="*/ 3263064 h 5531023"/>
                <a:gd name="connsiteX6777" fmla="*/ 3857459 w 10023471"/>
                <a:gd name="connsiteY6777" fmla="*/ 3263065 h 5531023"/>
                <a:gd name="connsiteX6778" fmla="*/ 3857456 w 10023471"/>
                <a:gd name="connsiteY6778" fmla="*/ 3263064 h 5531023"/>
                <a:gd name="connsiteX6779" fmla="*/ 3857120 w 10023471"/>
                <a:gd name="connsiteY6779" fmla="*/ 3262660 h 5531023"/>
                <a:gd name="connsiteX6780" fmla="*/ 3857092 w 10023471"/>
                <a:gd name="connsiteY6780" fmla="*/ 3262626 h 5531023"/>
                <a:gd name="connsiteX6781" fmla="*/ 3857120 w 10023471"/>
                <a:gd name="connsiteY6781" fmla="*/ 3262660 h 5531023"/>
                <a:gd name="connsiteX6782" fmla="*/ 3855186 w 10023471"/>
                <a:gd name="connsiteY6782" fmla="*/ 3263151 h 5531023"/>
                <a:gd name="connsiteX6783" fmla="*/ 3857459 w 10023471"/>
                <a:gd name="connsiteY6783" fmla="*/ 3263065 h 5531023"/>
                <a:gd name="connsiteX6784" fmla="*/ 3873487 w 10023471"/>
                <a:gd name="connsiteY6784" fmla="*/ 3271562 h 5531023"/>
                <a:gd name="connsiteX6785" fmla="*/ 3895818 w 10023471"/>
                <a:gd name="connsiteY6785" fmla="*/ 3271650 h 5531023"/>
                <a:gd name="connsiteX6786" fmla="*/ 1164955 w 10023471"/>
                <a:gd name="connsiteY6786" fmla="*/ 3262012 h 5531023"/>
                <a:gd name="connsiteX6787" fmla="*/ 1165499 w 10023471"/>
                <a:gd name="connsiteY6787" fmla="*/ 3262655 h 5531023"/>
                <a:gd name="connsiteX6788" fmla="*/ 1167996 w 10023471"/>
                <a:gd name="connsiteY6788" fmla="*/ 3262392 h 5531023"/>
                <a:gd name="connsiteX6789" fmla="*/ 1166271 w 10023471"/>
                <a:gd name="connsiteY6789" fmla="*/ 3262187 h 5531023"/>
                <a:gd name="connsiteX6790" fmla="*/ 1166135 w 10023471"/>
                <a:gd name="connsiteY6790" fmla="*/ 3262275 h 5531023"/>
                <a:gd name="connsiteX6791" fmla="*/ 1164955 w 10023471"/>
                <a:gd name="connsiteY6791" fmla="*/ 3262012 h 5531023"/>
                <a:gd name="connsiteX6792" fmla="*/ 8338919 w 10023471"/>
                <a:gd name="connsiteY6792" fmla="*/ 3261753 h 5531023"/>
                <a:gd name="connsiteX6793" fmla="*/ 8331519 w 10023471"/>
                <a:gd name="connsiteY6793" fmla="*/ 3267620 h 5531023"/>
                <a:gd name="connsiteX6794" fmla="*/ 8347681 w 10023471"/>
                <a:gd name="connsiteY6794" fmla="*/ 3262655 h 5531023"/>
                <a:gd name="connsiteX6795" fmla="*/ 8338919 w 10023471"/>
                <a:gd name="connsiteY6795" fmla="*/ 3261753 h 5531023"/>
                <a:gd name="connsiteX6796" fmla="*/ 4866593 w 10023471"/>
                <a:gd name="connsiteY6796" fmla="*/ 3260991 h 5531023"/>
                <a:gd name="connsiteX6797" fmla="*/ 4864595 w 10023471"/>
                <a:gd name="connsiteY6797" fmla="*/ 3265166 h 5531023"/>
                <a:gd name="connsiteX6798" fmla="*/ 4886933 w 10023471"/>
                <a:gd name="connsiteY6798" fmla="*/ 3268554 h 5531023"/>
                <a:gd name="connsiteX6799" fmla="*/ 4888567 w 10023471"/>
                <a:gd name="connsiteY6799" fmla="*/ 3265137 h 5531023"/>
                <a:gd name="connsiteX6800" fmla="*/ 4866593 w 10023471"/>
                <a:gd name="connsiteY6800" fmla="*/ 3260991 h 5531023"/>
                <a:gd name="connsiteX6801" fmla="*/ 734070 w 10023471"/>
                <a:gd name="connsiteY6801" fmla="*/ 3260202 h 5531023"/>
                <a:gd name="connsiteX6802" fmla="*/ 722856 w 10023471"/>
                <a:gd name="connsiteY6802" fmla="*/ 3266772 h 5531023"/>
                <a:gd name="connsiteX6803" fmla="*/ 731709 w 10023471"/>
                <a:gd name="connsiteY6803" fmla="*/ 3274775 h 5531023"/>
                <a:gd name="connsiteX6804" fmla="*/ 739609 w 10023471"/>
                <a:gd name="connsiteY6804" fmla="*/ 3266744 h 5531023"/>
                <a:gd name="connsiteX6805" fmla="*/ 734070 w 10023471"/>
                <a:gd name="connsiteY6805" fmla="*/ 3260202 h 5531023"/>
                <a:gd name="connsiteX6806" fmla="*/ 6485036 w 10023471"/>
                <a:gd name="connsiteY6806" fmla="*/ 3259530 h 5531023"/>
                <a:gd name="connsiteX6807" fmla="*/ 6485036 w 10023471"/>
                <a:gd name="connsiteY6807" fmla="*/ 3262655 h 5531023"/>
                <a:gd name="connsiteX6808" fmla="*/ 6485808 w 10023471"/>
                <a:gd name="connsiteY6808" fmla="*/ 3262655 h 5531023"/>
                <a:gd name="connsiteX6809" fmla="*/ 6486171 w 10023471"/>
                <a:gd name="connsiteY6809" fmla="*/ 3259530 h 5531023"/>
                <a:gd name="connsiteX6810" fmla="*/ 5704938 w 10023471"/>
                <a:gd name="connsiteY6810" fmla="*/ 3259326 h 5531023"/>
                <a:gd name="connsiteX6811" fmla="*/ 5700897 w 10023471"/>
                <a:gd name="connsiteY6811" fmla="*/ 3261312 h 5531023"/>
                <a:gd name="connsiteX6812" fmla="*/ 5707480 w 10023471"/>
                <a:gd name="connsiteY6812" fmla="*/ 3265575 h 5531023"/>
                <a:gd name="connsiteX6813" fmla="*/ 5710885 w 10023471"/>
                <a:gd name="connsiteY6813" fmla="*/ 3263940 h 5531023"/>
                <a:gd name="connsiteX6814" fmla="*/ 5704938 w 10023471"/>
                <a:gd name="connsiteY6814" fmla="*/ 3259326 h 5531023"/>
                <a:gd name="connsiteX6815" fmla="*/ 8938508 w 10023471"/>
                <a:gd name="connsiteY6815" fmla="*/ 3258655 h 5531023"/>
                <a:gd name="connsiteX6816" fmla="*/ 8937737 w 10023471"/>
                <a:gd name="connsiteY6816" fmla="*/ 3262012 h 5531023"/>
                <a:gd name="connsiteX6817" fmla="*/ 8942548 w 10023471"/>
                <a:gd name="connsiteY6817" fmla="*/ 3264378 h 5531023"/>
                <a:gd name="connsiteX6818" fmla="*/ 8938508 w 10023471"/>
                <a:gd name="connsiteY6818" fmla="*/ 3258655 h 5531023"/>
                <a:gd name="connsiteX6819" fmla="*/ 410327 w 10023471"/>
                <a:gd name="connsiteY6819" fmla="*/ 3256815 h 5531023"/>
                <a:gd name="connsiteX6820" fmla="*/ 406650 w 10023471"/>
                <a:gd name="connsiteY6820" fmla="*/ 3259472 h 5531023"/>
                <a:gd name="connsiteX6821" fmla="*/ 410373 w 10023471"/>
                <a:gd name="connsiteY6821" fmla="*/ 3261487 h 5531023"/>
                <a:gd name="connsiteX6822" fmla="*/ 414504 w 10023471"/>
                <a:gd name="connsiteY6822" fmla="*/ 3259822 h 5531023"/>
                <a:gd name="connsiteX6823" fmla="*/ 410327 w 10023471"/>
                <a:gd name="connsiteY6823" fmla="*/ 3256815 h 5531023"/>
                <a:gd name="connsiteX6824" fmla="*/ 2521557 w 10023471"/>
                <a:gd name="connsiteY6824" fmla="*/ 3256219 h 5531023"/>
                <a:gd name="connsiteX6825" fmla="*/ 2511455 w 10023471"/>
                <a:gd name="connsiteY6825" fmla="*/ 3263327 h 5531023"/>
                <a:gd name="connsiteX6826" fmla="*/ 2508505 w 10023471"/>
                <a:gd name="connsiteY6826" fmla="*/ 3275768 h 5531023"/>
                <a:gd name="connsiteX6827" fmla="*/ 2523622 w 10023471"/>
                <a:gd name="connsiteY6827" fmla="*/ 3292413 h 5531023"/>
                <a:gd name="connsiteX6828" fmla="*/ 2540874 w 10023471"/>
                <a:gd name="connsiteY6828" fmla="*/ 3279505 h 5531023"/>
                <a:gd name="connsiteX6829" fmla="*/ 2545414 w 10023471"/>
                <a:gd name="connsiteY6829" fmla="*/ 3268379 h 5531023"/>
                <a:gd name="connsiteX6830" fmla="*/ 2537515 w 10023471"/>
                <a:gd name="connsiteY6830" fmla="*/ 3256931 h 5531023"/>
                <a:gd name="connsiteX6831" fmla="*/ 2521557 w 10023471"/>
                <a:gd name="connsiteY6831" fmla="*/ 3256219 h 5531023"/>
                <a:gd name="connsiteX6832" fmla="*/ 353759 w 10023471"/>
                <a:gd name="connsiteY6832" fmla="*/ 3256113 h 5531023"/>
                <a:gd name="connsiteX6833" fmla="*/ 338415 w 10023471"/>
                <a:gd name="connsiteY6833" fmla="*/ 3271095 h 5531023"/>
                <a:gd name="connsiteX6834" fmla="*/ 346087 w 10023471"/>
                <a:gd name="connsiteY6834" fmla="*/ 3273606 h 5531023"/>
                <a:gd name="connsiteX6835" fmla="*/ 362838 w 10023471"/>
                <a:gd name="connsiteY6835" fmla="*/ 3263151 h 5531023"/>
                <a:gd name="connsiteX6836" fmla="*/ 353759 w 10023471"/>
                <a:gd name="connsiteY6836" fmla="*/ 3256113 h 5531023"/>
                <a:gd name="connsiteX6837" fmla="*/ 7684804 w 10023471"/>
                <a:gd name="connsiteY6837" fmla="*/ 3255617 h 5531023"/>
                <a:gd name="connsiteX6838" fmla="*/ 7680447 w 10023471"/>
                <a:gd name="connsiteY6838" fmla="*/ 3257866 h 5531023"/>
                <a:gd name="connsiteX6839" fmla="*/ 7687620 w 10023471"/>
                <a:gd name="connsiteY6839" fmla="*/ 3264582 h 5531023"/>
                <a:gd name="connsiteX6840" fmla="*/ 7691932 w 10023471"/>
                <a:gd name="connsiteY6840" fmla="*/ 3262334 h 5531023"/>
                <a:gd name="connsiteX6841" fmla="*/ 7684804 w 10023471"/>
                <a:gd name="connsiteY6841" fmla="*/ 3255617 h 5531023"/>
                <a:gd name="connsiteX6842" fmla="*/ 5883948 w 10023471"/>
                <a:gd name="connsiteY6842" fmla="*/ 3254317 h 5531023"/>
                <a:gd name="connsiteX6843" fmla="*/ 5871781 w 10023471"/>
                <a:gd name="connsiteY6843" fmla="*/ 3262655 h 5531023"/>
                <a:gd name="connsiteX6844" fmla="*/ 5882495 w 10023471"/>
                <a:gd name="connsiteY6844" fmla="*/ 3270219 h 5531023"/>
                <a:gd name="connsiteX6845" fmla="*/ 5898566 w 10023471"/>
                <a:gd name="connsiteY6845" fmla="*/ 3257632 h 5531023"/>
                <a:gd name="connsiteX6846" fmla="*/ 5883948 w 10023471"/>
                <a:gd name="connsiteY6846" fmla="*/ 3254317 h 5531023"/>
                <a:gd name="connsiteX6847" fmla="*/ 6394147 w 10023471"/>
                <a:gd name="connsiteY6847" fmla="*/ 3254273 h 5531023"/>
                <a:gd name="connsiteX6848" fmla="*/ 6386428 w 10023471"/>
                <a:gd name="connsiteY6848" fmla="*/ 3256640 h 5531023"/>
                <a:gd name="connsiteX6849" fmla="*/ 6380163 w 10023471"/>
                <a:gd name="connsiteY6849" fmla="*/ 3265546 h 5531023"/>
                <a:gd name="connsiteX6850" fmla="*/ 6380299 w 10023471"/>
                <a:gd name="connsiteY6850" fmla="*/ 3273344 h 5531023"/>
                <a:gd name="connsiteX6851" fmla="*/ 6384022 w 10023471"/>
                <a:gd name="connsiteY6851" fmla="*/ 3278338 h 5531023"/>
                <a:gd name="connsiteX6852" fmla="*/ 6396006 w 10023471"/>
                <a:gd name="connsiteY6852" fmla="*/ 3275650 h 5531023"/>
                <a:gd name="connsiteX6853" fmla="*/ 6403408 w 10023471"/>
                <a:gd name="connsiteY6853" fmla="*/ 3259355 h 5531023"/>
                <a:gd name="connsiteX6854" fmla="*/ 6394147 w 10023471"/>
                <a:gd name="connsiteY6854" fmla="*/ 3254273 h 5531023"/>
                <a:gd name="connsiteX6855" fmla="*/ 962428 w 10023471"/>
                <a:gd name="connsiteY6855" fmla="*/ 3254273 h 5531023"/>
                <a:gd name="connsiteX6856" fmla="*/ 960613 w 10023471"/>
                <a:gd name="connsiteY6856" fmla="*/ 3254361 h 5531023"/>
                <a:gd name="connsiteX6857" fmla="*/ 961656 w 10023471"/>
                <a:gd name="connsiteY6857" fmla="*/ 3255617 h 5531023"/>
                <a:gd name="connsiteX6858" fmla="*/ 5746842 w 10023471"/>
                <a:gd name="connsiteY6858" fmla="*/ 3252580 h 5531023"/>
                <a:gd name="connsiteX6859" fmla="*/ 5741847 w 10023471"/>
                <a:gd name="connsiteY6859" fmla="*/ 3265634 h 5531023"/>
                <a:gd name="connsiteX6860" fmla="*/ 5749203 w 10023471"/>
                <a:gd name="connsiteY6860" fmla="*/ 3267736 h 5531023"/>
                <a:gd name="connsiteX6861" fmla="*/ 5757056 w 10023471"/>
                <a:gd name="connsiteY6861" fmla="*/ 3255821 h 5531023"/>
                <a:gd name="connsiteX6862" fmla="*/ 5746842 w 10023471"/>
                <a:gd name="connsiteY6862" fmla="*/ 3252580 h 5531023"/>
                <a:gd name="connsiteX6863" fmla="*/ 513793 w 10023471"/>
                <a:gd name="connsiteY6863" fmla="*/ 3251996 h 5531023"/>
                <a:gd name="connsiteX6864" fmla="*/ 501989 w 10023471"/>
                <a:gd name="connsiteY6864" fmla="*/ 3281754 h 5531023"/>
                <a:gd name="connsiteX6865" fmla="*/ 509842 w 10023471"/>
                <a:gd name="connsiteY6865" fmla="*/ 3289464 h 5531023"/>
                <a:gd name="connsiteX6866" fmla="*/ 530044 w 10023471"/>
                <a:gd name="connsiteY6866" fmla="*/ 3263794 h 5531023"/>
                <a:gd name="connsiteX6867" fmla="*/ 513793 w 10023471"/>
                <a:gd name="connsiteY6867" fmla="*/ 3251996 h 5531023"/>
                <a:gd name="connsiteX6868" fmla="*/ 4243487 w 10023471"/>
                <a:gd name="connsiteY6868" fmla="*/ 3249863 h 5531023"/>
                <a:gd name="connsiteX6869" fmla="*/ 4242397 w 10023471"/>
                <a:gd name="connsiteY6869" fmla="*/ 3251032 h 5531023"/>
                <a:gd name="connsiteX6870" fmla="*/ 4244940 w 10023471"/>
                <a:gd name="connsiteY6870" fmla="*/ 3251616 h 5531023"/>
                <a:gd name="connsiteX6871" fmla="*/ 4246030 w 10023471"/>
                <a:gd name="connsiteY6871" fmla="*/ 3250389 h 5531023"/>
                <a:gd name="connsiteX6872" fmla="*/ 4243487 w 10023471"/>
                <a:gd name="connsiteY6872" fmla="*/ 3249863 h 5531023"/>
                <a:gd name="connsiteX6873" fmla="*/ 7323699 w 10023471"/>
                <a:gd name="connsiteY6873" fmla="*/ 3248754 h 5531023"/>
                <a:gd name="connsiteX6874" fmla="*/ 7357248 w 10023471"/>
                <a:gd name="connsiteY6874" fmla="*/ 3261136 h 5531023"/>
                <a:gd name="connsiteX6875" fmla="*/ 7323699 w 10023471"/>
                <a:gd name="connsiteY6875" fmla="*/ 3248754 h 5531023"/>
                <a:gd name="connsiteX6876" fmla="*/ 7636307 w 10023471"/>
                <a:gd name="connsiteY6876" fmla="*/ 3247418 h 5531023"/>
                <a:gd name="connsiteX6877" fmla="*/ 7629100 w 10023471"/>
                <a:gd name="connsiteY6877" fmla="*/ 3251558 h 5531023"/>
                <a:gd name="connsiteX6878" fmla="*/ 7639768 w 10023471"/>
                <a:gd name="connsiteY6878" fmla="*/ 3252872 h 5531023"/>
                <a:gd name="connsiteX6879" fmla="*/ 7636307 w 10023471"/>
                <a:gd name="connsiteY6879" fmla="*/ 3247418 h 5531023"/>
                <a:gd name="connsiteX6880" fmla="*/ 1928125 w 10023471"/>
                <a:gd name="connsiteY6880" fmla="*/ 3245494 h 5531023"/>
                <a:gd name="connsiteX6881" fmla="*/ 1906735 w 10023471"/>
                <a:gd name="connsiteY6881" fmla="*/ 3248374 h 5531023"/>
                <a:gd name="connsiteX6882" fmla="*/ 1948049 w 10023471"/>
                <a:gd name="connsiteY6882" fmla="*/ 3248374 h 5531023"/>
                <a:gd name="connsiteX6883" fmla="*/ 1928125 w 10023471"/>
                <a:gd name="connsiteY6883" fmla="*/ 3245494 h 5531023"/>
                <a:gd name="connsiteX6884" fmla="*/ 5941469 w 10023471"/>
                <a:gd name="connsiteY6884" fmla="*/ 3245046 h 5531023"/>
                <a:gd name="connsiteX6885" fmla="*/ 5941469 w 10023471"/>
                <a:gd name="connsiteY6885" fmla="*/ 3265109 h 5531023"/>
                <a:gd name="connsiteX6886" fmla="*/ 5949505 w 10023471"/>
                <a:gd name="connsiteY6886" fmla="*/ 3257573 h 5531023"/>
                <a:gd name="connsiteX6887" fmla="*/ 5941469 w 10023471"/>
                <a:gd name="connsiteY6887" fmla="*/ 3245046 h 5531023"/>
                <a:gd name="connsiteX6888" fmla="*/ 1114381 w 10023471"/>
                <a:gd name="connsiteY6888" fmla="*/ 3245046 h 5531023"/>
                <a:gd name="connsiteX6889" fmla="*/ 1164911 w 10023471"/>
                <a:gd name="connsiteY6889" fmla="*/ 3262012 h 5531023"/>
                <a:gd name="connsiteX6890" fmla="*/ 1114381 w 10023471"/>
                <a:gd name="connsiteY6890" fmla="*/ 3245046 h 5531023"/>
                <a:gd name="connsiteX6891" fmla="*/ 7777375 w 10023471"/>
                <a:gd name="connsiteY6891" fmla="*/ 3244111 h 5531023"/>
                <a:gd name="connsiteX6892" fmla="*/ 7770338 w 10023471"/>
                <a:gd name="connsiteY6892" fmla="*/ 3248024 h 5531023"/>
                <a:gd name="connsiteX6893" fmla="*/ 7772833 w 10023471"/>
                <a:gd name="connsiteY6893" fmla="*/ 3250156 h 5531023"/>
                <a:gd name="connsiteX6894" fmla="*/ 7779780 w 10023471"/>
                <a:gd name="connsiteY6894" fmla="*/ 3246184 h 5531023"/>
                <a:gd name="connsiteX6895" fmla="*/ 7777375 w 10023471"/>
                <a:gd name="connsiteY6895" fmla="*/ 3244111 h 5531023"/>
                <a:gd name="connsiteX6896" fmla="*/ 8027299 w 10023471"/>
                <a:gd name="connsiteY6896" fmla="*/ 3243234 h 5531023"/>
                <a:gd name="connsiteX6897" fmla="*/ 8014813 w 10023471"/>
                <a:gd name="connsiteY6897" fmla="*/ 3249659 h 5531023"/>
                <a:gd name="connsiteX6898" fmla="*/ 8027299 w 10023471"/>
                <a:gd name="connsiteY6898" fmla="*/ 3243234 h 5531023"/>
                <a:gd name="connsiteX6899" fmla="*/ 5851896 w 10023471"/>
                <a:gd name="connsiteY6899" fmla="*/ 3242826 h 5531023"/>
                <a:gd name="connsiteX6900" fmla="*/ 5843089 w 10023471"/>
                <a:gd name="connsiteY6900" fmla="*/ 3243818 h 5531023"/>
                <a:gd name="connsiteX6901" fmla="*/ 5845949 w 10023471"/>
                <a:gd name="connsiteY6901" fmla="*/ 3247791 h 5531023"/>
                <a:gd name="connsiteX6902" fmla="*/ 5852758 w 10023471"/>
                <a:gd name="connsiteY6902" fmla="*/ 3245308 h 5531023"/>
                <a:gd name="connsiteX6903" fmla="*/ 5851896 w 10023471"/>
                <a:gd name="connsiteY6903" fmla="*/ 3242826 h 5531023"/>
                <a:gd name="connsiteX6904" fmla="*/ 6142633 w 10023471"/>
                <a:gd name="connsiteY6904" fmla="*/ 3241103 h 5531023"/>
                <a:gd name="connsiteX6905" fmla="*/ 6142679 w 10023471"/>
                <a:gd name="connsiteY6905" fmla="*/ 3242183 h 5531023"/>
                <a:gd name="connsiteX6906" fmla="*/ 6144677 w 10023471"/>
                <a:gd name="connsiteY6906" fmla="*/ 3241628 h 5531023"/>
                <a:gd name="connsiteX6907" fmla="*/ 1055179 w 10023471"/>
                <a:gd name="connsiteY6907" fmla="*/ 3238562 h 5531023"/>
                <a:gd name="connsiteX6908" fmla="*/ 1054543 w 10023471"/>
                <a:gd name="connsiteY6908" fmla="*/ 3240344 h 5531023"/>
                <a:gd name="connsiteX6909" fmla="*/ 1056588 w 10023471"/>
                <a:gd name="connsiteY6909" fmla="*/ 3240898 h 5531023"/>
                <a:gd name="connsiteX6910" fmla="*/ 1057404 w 10023471"/>
                <a:gd name="connsiteY6910" fmla="*/ 3239088 h 5531023"/>
                <a:gd name="connsiteX6911" fmla="*/ 1055179 w 10023471"/>
                <a:gd name="connsiteY6911" fmla="*/ 3238562 h 5531023"/>
                <a:gd name="connsiteX6912" fmla="*/ 7250106 w 10023471"/>
                <a:gd name="connsiteY6912" fmla="*/ 3238270 h 5531023"/>
                <a:gd name="connsiteX6913" fmla="*/ 7231538 w 10023471"/>
                <a:gd name="connsiteY6913" fmla="*/ 3256493 h 5531023"/>
                <a:gd name="connsiteX6914" fmla="*/ 7250106 w 10023471"/>
                <a:gd name="connsiteY6914" fmla="*/ 3238270 h 5531023"/>
                <a:gd name="connsiteX6915" fmla="*/ 8050498 w 10023471"/>
                <a:gd name="connsiteY6915" fmla="*/ 3238065 h 5531023"/>
                <a:gd name="connsiteX6916" fmla="*/ 8038012 w 10023471"/>
                <a:gd name="connsiteY6916" fmla="*/ 3244519 h 5531023"/>
                <a:gd name="connsiteX6917" fmla="*/ 8050498 w 10023471"/>
                <a:gd name="connsiteY6917" fmla="*/ 3238065 h 5531023"/>
                <a:gd name="connsiteX6918" fmla="*/ 7714268 w 10023471"/>
                <a:gd name="connsiteY6918" fmla="*/ 3236693 h 5531023"/>
                <a:gd name="connsiteX6919" fmla="*/ 7715586 w 10023471"/>
                <a:gd name="connsiteY6919" fmla="*/ 3242680 h 5531023"/>
                <a:gd name="connsiteX6920" fmla="*/ 7730977 w 10023471"/>
                <a:gd name="connsiteY6920" fmla="*/ 3241394 h 5531023"/>
                <a:gd name="connsiteX6921" fmla="*/ 7730567 w 10023471"/>
                <a:gd name="connsiteY6921" fmla="*/ 3236693 h 5531023"/>
                <a:gd name="connsiteX6922" fmla="*/ 943634 w 10023471"/>
                <a:gd name="connsiteY6922" fmla="*/ 3236225 h 5531023"/>
                <a:gd name="connsiteX6923" fmla="*/ 918210 w 10023471"/>
                <a:gd name="connsiteY6923" fmla="*/ 3244169 h 5531023"/>
                <a:gd name="connsiteX6924" fmla="*/ 933599 w 10023471"/>
                <a:gd name="connsiteY6924" fmla="*/ 3248842 h 5531023"/>
                <a:gd name="connsiteX6925" fmla="*/ 954484 w 10023471"/>
                <a:gd name="connsiteY6925" fmla="*/ 3240635 h 5531023"/>
                <a:gd name="connsiteX6926" fmla="*/ 943634 w 10023471"/>
                <a:gd name="connsiteY6926" fmla="*/ 3236225 h 5531023"/>
                <a:gd name="connsiteX6927" fmla="*/ 699431 w 10023471"/>
                <a:gd name="connsiteY6927" fmla="*/ 3233539 h 5531023"/>
                <a:gd name="connsiteX6928" fmla="*/ 698158 w 10023471"/>
                <a:gd name="connsiteY6928" fmla="*/ 3235204 h 5531023"/>
                <a:gd name="connsiteX6929" fmla="*/ 700655 w 10023471"/>
                <a:gd name="connsiteY6929" fmla="*/ 3235788 h 5531023"/>
                <a:gd name="connsiteX6930" fmla="*/ 701926 w 10023471"/>
                <a:gd name="connsiteY6930" fmla="*/ 3234210 h 5531023"/>
                <a:gd name="connsiteX6931" fmla="*/ 699431 w 10023471"/>
                <a:gd name="connsiteY6931" fmla="*/ 3233539 h 5531023"/>
                <a:gd name="connsiteX6932" fmla="*/ 7378495 w 10023471"/>
                <a:gd name="connsiteY6932" fmla="*/ 3232284 h 5531023"/>
                <a:gd name="connsiteX6933" fmla="*/ 7378723 w 10023471"/>
                <a:gd name="connsiteY6933" fmla="*/ 3234182 h 5531023"/>
                <a:gd name="connsiteX6934" fmla="*/ 7386395 w 10023471"/>
                <a:gd name="connsiteY6934" fmla="*/ 3236080 h 5531023"/>
                <a:gd name="connsiteX6935" fmla="*/ 7387302 w 10023471"/>
                <a:gd name="connsiteY6935" fmla="*/ 3232284 h 5531023"/>
                <a:gd name="connsiteX6936" fmla="*/ 6265031 w 10023471"/>
                <a:gd name="connsiteY6936" fmla="*/ 3229684 h 5531023"/>
                <a:gd name="connsiteX6937" fmla="*/ 6254090 w 10023471"/>
                <a:gd name="connsiteY6937" fmla="*/ 3240635 h 5531023"/>
                <a:gd name="connsiteX6938" fmla="*/ 6262761 w 10023471"/>
                <a:gd name="connsiteY6938" fmla="*/ 3249280 h 5531023"/>
                <a:gd name="connsiteX6939" fmla="*/ 6273247 w 10023471"/>
                <a:gd name="connsiteY6939" fmla="*/ 3235058 h 5531023"/>
                <a:gd name="connsiteX6940" fmla="*/ 6265031 w 10023471"/>
                <a:gd name="connsiteY6940" fmla="*/ 3229684 h 5531023"/>
                <a:gd name="connsiteX6941" fmla="*/ 7222003 w 10023471"/>
                <a:gd name="connsiteY6941" fmla="*/ 3229041 h 5531023"/>
                <a:gd name="connsiteX6942" fmla="*/ 7216056 w 10023471"/>
                <a:gd name="connsiteY6942" fmla="*/ 3230005 h 5531023"/>
                <a:gd name="connsiteX6943" fmla="*/ 7219688 w 10023471"/>
                <a:gd name="connsiteY6943" fmla="*/ 3238767 h 5531023"/>
                <a:gd name="connsiteX6944" fmla="*/ 7226317 w 10023471"/>
                <a:gd name="connsiteY6944" fmla="*/ 3237715 h 5531023"/>
                <a:gd name="connsiteX6945" fmla="*/ 7222003 w 10023471"/>
                <a:gd name="connsiteY6945" fmla="*/ 3229041 h 5531023"/>
                <a:gd name="connsiteX6946" fmla="*/ 3906759 w 10023471"/>
                <a:gd name="connsiteY6946" fmla="*/ 3228720 h 5531023"/>
                <a:gd name="connsiteX6947" fmla="*/ 3902038 w 10023471"/>
                <a:gd name="connsiteY6947" fmla="*/ 3232254 h 5531023"/>
                <a:gd name="connsiteX6948" fmla="*/ 3903945 w 10023471"/>
                <a:gd name="connsiteY6948" fmla="*/ 3234941 h 5531023"/>
                <a:gd name="connsiteX6949" fmla="*/ 3909075 w 10023471"/>
                <a:gd name="connsiteY6949" fmla="*/ 3232020 h 5531023"/>
                <a:gd name="connsiteX6950" fmla="*/ 3906759 w 10023471"/>
                <a:gd name="connsiteY6950" fmla="*/ 3228720 h 5531023"/>
                <a:gd name="connsiteX6951" fmla="*/ 6264667 w 10023471"/>
                <a:gd name="connsiteY6951" fmla="*/ 3226969 h 5531023"/>
                <a:gd name="connsiteX6952" fmla="*/ 6263985 w 10023471"/>
                <a:gd name="connsiteY6952" fmla="*/ 3228165 h 5531023"/>
                <a:gd name="connsiteX6953" fmla="*/ 6266210 w 10023471"/>
                <a:gd name="connsiteY6953" fmla="*/ 3228545 h 5531023"/>
                <a:gd name="connsiteX6954" fmla="*/ 6266937 w 10023471"/>
                <a:gd name="connsiteY6954" fmla="*/ 3227435 h 5531023"/>
                <a:gd name="connsiteX6955" fmla="*/ 6264667 w 10023471"/>
                <a:gd name="connsiteY6955" fmla="*/ 3226969 h 5531023"/>
                <a:gd name="connsiteX6956" fmla="*/ 1241362 w 10023471"/>
                <a:gd name="connsiteY6956" fmla="*/ 3225975 h 5531023"/>
                <a:gd name="connsiteX6957" fmla="*/ 1236460 w 10023471"/>
                <a:gd name="connsiteY6957" fmla="*/ 3232313 h 5531023"/>
                <a:gd name="connsiteX6958" fmla="*/ 1246494 w 10023471"/>
                <a:gd name="connsiteY6958" fmla="*/ 3236489 h 5531023"/>
                <a:gd name="connsiteX6959" fmla="*/ 1259386 w 10023471"/>
                <a:gd name="connsiteY6959" fmla="*/ 3230765 h 5531023"/>
                <a:gd name="connsiteX6960" fmla="*/ 1241362 w 10023471"/>
                <a:gd name="connsiteY6960" fmla="*/ 3225975 h 5531023"/>
                <a:gd name="connsiteX6961" fmla="*/ 4010458 w 10023471"/>
                <a:gd name="connsiteY6961" fmla="*/ 3225132 h 5531023"/>
                <a:gd name="connsiteX6962" fmla="*/ 4005051 w 10023471"/>
                <a:gd name="connsiteY6962" fmla="*/ 3232780 h 5531023"/>
                <a:gd name="connsiteX6963" fmla="*/ 4029792 w 10023471"/>
                <a:gd name="connsiteY6963" fmla="*/ 3229071 h 5531023"/>
                <a:gd name="connsiteX6964" fmla="*/ 4010458 w 10023471"/>
                <a:gd name="connsiteY6964" fmla="*/ 3225132 h 5531023"/>
                <a:gd name="connsiteX6965" fmla="*/ 7667008 w 10023471"/>
                <a:gd name="connsiteY6965" fmla="*/ 3225041 h 5531023"/>
                <a:gd name="connsiteX6966" fmla="*/ 7669732 w 10023471"/>
                <a:gd name="connsiteY6966" fmla="*/ 3245074 h 5531023"/>
                <a:gd name="connsiteX6967" fmla="*/ 7667008 w 10023471"/>
                <a:gd name="connsiteY6967" fmla="*/ 3225041 h 5531023"/>
                <a:gd name="connsiteX6968" fmla="*/ 3257640 w 10023471"/>
                <a:gd name="connsiteY6968" fmla="*/ 3224866 h 5531023"/>
                <a:gd name="connsiteX6969" fmla="*/ 3250466 w 10023471"/>
                <a:gd name="connsiteY6969" fmla="*/ 3247031 h 5531023"/>
                <a:gd name="connsiteX6970" fmla="*/ 3265993 w 10023471"/>
                <a:gd name="connsiteY6970" fmla="*/ 3247236 h 5531023"/>
                <a:gd name="connsiteX6971" fmla="*/ 3271850 w 10023471"/>
                <a:gd name="connsiteY6971" fmla="*/ 3236372 h 5531023"/>
                <a:gd name="connsiteX6972" fmla="*/ 3265493 w 10023471"/>
                <a:gd name="connsiteY6972" fmla="*/ 3226121 h 5531023"/>
                <a:gd name="connsiteX6973" fmla="*/ 3257640 w 10023471"/>
                <a:gd name="connsiteY6973" fmla="*/ 3224866 h 5531023"/>
                <a:gd name="connsiteX6974" fmla="*/ 1883855 w 10023471"/>
                <a:gd name="connsiteY6974" fmla="*/ 3223055 h 5531023"/>
                <a:gd name="connsiteX6975" fmla="*/ 1881630 w 10023471"/>
                <a:gd name="connsiteY6975" fmla="*/ 3223435 h 5531023"/>
                <a:gd name="connsiteX6976" fmla="*/ 1882310 w 10023471"/>
                <a:gd name="connsiteY6976" fmla="*/ 3224633 h 5531023"/>
                <a:gd name="connsiteX6977" fmla="*/ 1884582 w 10023471"/>
                <a:gd name="connsiteY6977" fmla="*/ 3224165 h 5531023"/>
                <a:gd name="connsiteX6978" fmla="*/ 1883855 w 10023471"/>
                <a:gd name="connsiteY6978" fmla="*/ 3223055 h 5531023"/>
                <a:gd name="connsiteX6979" fmla="*/ 981406 w 10023471"/>
                <a:gd name="connsiteY6979" fmla="*/ 3222851 h 5531023"/>
                <a:gd name="connsiteX6980" fmla="*/ 978864 w 10023471"/>
                <a:gd name="connsiteY6980" fmla="*/ 3225508 h 5531023"/>
                <a:gd name="connsiteX6981" fmla="*/ 980998 w 10023471"/>
                <a:gd name="connsiteY6981" fmla="*/ 3226414 h 5531023"/>
                <a:gd name="connsiteX6982" fmla="*/ 981406 w 10023471"/>
                <a:gd name="connsiteY6982" fmla="*/ 3222851 h 5531023"/>
                <a:gd name="connsiteX6983" fmla="*/ 4157593 w 10023471"/>
                <a:gd name="connsiteY6983" fmla="*/ 3221799 h 5531023"/>
                <a:gd name="connsiteX6984" fmla="*/ 4156774 w 10023471"/>
                <a:gd name="connsiteY6984" fmla="*/ 3223464 h 5531023"/>
                <a:gd name="connsiteX6985" fmla="*/ 4159044 w 10023471"/>
                <a:gd name="connsiteY6985" fmla="*/ 3223931 h 5531023"/>
                <a:gd name="connsiteX6986" fmla="*/ 4159771 w 10023471"/>
                <a:gd name="connsiteY6986" fmla="*/ 3222266 h 5531023"/>
                <a:gd name="connsiteX6987" fmla="*/ 4157593 w 10023471"/>
                <a:gd name="connsiteY6987" fmla="*/ 3221799 h 5531023"/>
                <a:gd name="connsiteX6988" fmla="*/ 6111262 w 10023471"/>
                <a:gd name="connsiteY6988" fmla="*/ 3221507 h 5531023"/>
                <a:gd name="connsiteX6989" fmla="*/ 6104362 w 10023471"/>
                <a:gd name="connsiteY6989" fmla="*/ 3222413 h 5531023"/>
                <a:gd name="connsiteX6990" fmla="*/ 6107222 w 10023471"/>
                <a:gd name="connsiteY6990" fmla="*/ 3229450 h 5531023"/>
                <a:gd name="connsiteX6991" fmla="*/ 6112308 w 10023471"/>
                <a:gd name="connsiteY6991" fmla="*/ 3228575 h 5531023"/>
                <a:gd name="connsiteX6992" fmla="*/ 6111262 w 10023471"/>
                <a:gd name="connsiteY6992" fmla="*/ 3221507 h 5531023"/>
                <a:gd name="connsiteX6993" fmla="*/ 6688016 w 10023471"/>
                <a:gd name="connsiteY6993" fmla="*/ 3221333 h 5531023"/>
                <a:gd name="connsiteX6994" fmla="*/ 6716482 w 10023471"/>
                <a:gd name="connsiteY6994" fmla="*/ 3242797 h 5531023"/>
                <a:gd name="connsiteX6995" fmla="*/ 6688016 w 10023471"/>
                <a:gd name="connsiteY6995" fmla="*/ 3221333 h 5531023"/>
                <a:gd name="connsiteX6996" fmla="*/ 6532206 w 10023471"/>
                <a:gd name="connsiteY6996" fmla="*/ 3220076 h 5531023"/>
                <a:gd name="connsiteX6997" fmla="*/ 6531479 w 10023471"/>
                <a:gd name="connsiteY6997" fmla="*/ 3224078 h 5531023"/>
                <a:gd name="connsiteX6998" fmla="*/ 6534022 w 10023471"/>
                <a:gd name="connsiteY6998" fmla="*/ 3221186 h 5531023"/>
                <a:gd name="connsiteX6999" fmla="*/ 6532206 w 10023471"/>
                <a:gd name="connsiteY6999" fmla="*/ 3220076 h 5531023"/>
                <a:gd name="connsiteX7000" fmla="*/ 1576773 w 10023471"/>
                <a:gd name="connsiteY7000" fmla="*/ 3219843 h 5531023"/>
                <a:gd name="connsiteX7001" fmla="*/ 1570191 w 10023471"/>
                <a:gd name="connsiteY7001" fmla="*/ 3224866 h 5531023"/>
                <a:gd name="connsiteX7002" fmla="*/ 1573685 w 10023471"/>
                <a:gd name="connsiteY7002" fmla="*/ 3229889 h 5531023"/>
                <a:gd name="connsiteX7003" fmla="*/ 1580541 w 10023471"/>
                <a:gd name="connsiteY7003" fmla="*/ 3223844 h 5531023"/>
                <a:gd name="connsiteX7004" fmla="*/ 1576773 w 10023471"/>
                <a:gd name="connsiteY7004" fmla="*/ 3219843 h 5531023"/>
                <a:gd name="connsiteX7005" fmla="*/ 1582311 w 10023471"/>
                <a:gd name="connsiteY7005" fmla="*/ 3219405 h 5531023"/>
                <a:gd name="connsiteX7006" fmla="*/ 1582766 w 10023471"/>
                <a:gd name="connsiteY7006" fmla="*/ 3219551 h 5531023"/>
                <a:gd name="connsiteX7007" fmla="*/ 1582761 w 10023471"/>
                <a:gd name="connsiteY7007" fmla="*/ 3219565 h 5531023"/>
                <a:gd name="connsiteX7008" fmla="*/ 1582311 w 10023471"/>
                <a:gd name="connsiteY7008" fmla="*/ 3219434 h 5531023"/>
                <a:gd name="connsiteX7009" fmla="*/ 1582306 w 10023471"/>
                <a:gd name="connsiteY7009" fmla="*/ 3219430 h 5531023"/>
                <a:gd name="connsiteX7010" fmla="*/ 8495592 w 10023471"/>
                <a:gd name="connsiteY7010" fmla="*/ 3219346 h 5531023"/>
                <a:gd name="connsiteX7011" fmla="*/ 8484605 w 10023471"/>
                <a:gd name="connsiteY7011" fmla="*/ 3229655 h 5531023"/>
                <a:gd name="connsiteX7012" fmla="*/ 8497271 w 10023471"/>
                <a:gd name="connsiteY7012" fmla="*/ 3236314 h 5531023"/>
                <a:gd name="connsiteX7013" fmla="*/ 8505806 w 10023471"/>
                <a:gd name="connsiteY7013" fmla="*/ 3227144 h 5531023"/>
                <a:gd name="connsiteX7014" fmla="*/ 8495592 w 10023471"/>
                <a:gd name="connsiteY7014" fmla="*/ 3219346 h 5531023"/>
                <a:gd name="connsiteX7015" fmla="*/ 574400 w 10023471"/>
                <a:gd name="connsiteY7015" fmla="*/ 3219142 h 5531023"/>
                <a:gd name="connsiteX7016" fmla="*/ 535674 w 10023471"/>
                <a:gd name="connsiteY7016" fmla="*/ 3235438 h 5531023"/>
                <a:gd name="connsiteX7017" fmla="*/ 541939 w 10023471"/>
                <a:gd name="connsiteY7017" fmla="*/ 3251091 h 5531023"/>
                <a:gd name="connsiteX7018" fmla="*/ 554106 w 10023471"/>
                <a:gd name="connsiteY7018" fmla="*/ 3241453 h 5531023"/>
                <a:gd name="connsiteX7019" fmla="*/ 590745 w 10023471"/>
                <a:gd name="connsiteY7019" fmla="*/ 3239526 h 5531023"/>
                <a:gd name="connsiteX7020" fmla="*/ 606680 w 10023471"/>
                <a:gd name="connsiteY7020" fmla="*/ 3228866 h 5531023"/>
                <a:gd name="connsiteX7021" fmla="*/ 574400 w 10023471"/>
                <a:gd name="connsiteY7021" fmla="*/ 3219142 h 5531023"/>
                <a:gd name="connsiteX7022" fmla="*/ 1214849 w 10023471"/>
                <a:gd name="connsiteY7022" fmla="*/ 3219025 h 5531023"/>
                <a:gd name="connsiteX7023" fmla="*/ 1210854 w 10023471"/>
                <a:gd name="connsiteY7023" fmla="*/ 3221858 h 5531023"/>
                <a:gd name="connsiteX7024" fmla="*/ 1220116 w 10023471"/>
                <a:gd name="connsiteY7024" fmla="*/ 3226121 h 5531023"/>
                <a:gd name="connsiteX7025" fmla="*/ 1223703 w 10023471"/>
                <a:gd name="connsiteY7025" fmla="*/ 3223551 h 5531023"/>
                <a:gd name="connsiteX7026" fmla="*/ 1214849 w 10023471"/>
                <a:gd name="connsiteY7026" fmla="*/ 3219025 h 5531023"/>
                <a:gd name="connsiteX7027" fmla="*/ 6003122 w 10023471"/>
                <a:gd name="connsiteY7027" fmla="*/ 3217945 h 5531023"/>
                <a:gd name="connsiteX7028" fmla="*/ 5999399 w 10023471"/>
                <a:gd name="connsiteY7028" fmla="*/ 3219493 h 5531023"/>
                <a:gd name="connsiteX7029" fmla="*/ 6004529 w 10023471"/>
                <a:gd name="connsiteY7029" fmla="*/ 3224983 h 5531023"/>
                <a:gd name="connsiteX7030" fmla="*/ 6007979 w 10023471"/>
                <a:gd name="connsiteY7030" fmla="*/ 3223493 h 5531023"/>
                <a:gd name="connsiteX7031" fmla="*/ 6003122 w 10023471"/>
                <a:gd name="connsiteY7031" fmla="*/ 3217945 h 5531023"/>
                <a:gd name="connsiteX7032" fmla="*/ 7186365 w 10023471"/>
                <a:gd name="connsiteY7032" fmla="*/ 3215987 h 5531023"/>
                <a:gd name="connsiteX7033" fmla="*/ 7188772 w 10023471"/>
                <a:gd name="connsiteY7033" fmla="*/ 3223873 h 5531023"/>
                <a:gd name="connsiteX7034" fmla="*/ 7188726 w 10023471"/>
                <a:gd name="connsiteY7034" fmla="*/ 3224019 h 5531023"/>
                <a:gd name="connsiteX7035" fmla="*/ 7188907 w 10023471"/>
                <a:gd name="connsiteY7035" fmla="*/ 3224224 h 5531023"/>
                <a:gd name="connsiteX7036" fmla="*/ 7204569 w 10023471"/>
                <a:gd name="connsiteY7036" fmla="*/ 3224224 h 5531023"/>
                <a:gd name="connsiteX7037" fmla="*/ 7204525 w 10023471"/>
                <a:gd name="connsiteY7037" fmla="*/ 3222559 h 5531023"/>
                <a:gd name="connsiteX7038" fmla="*/ 7188817 w 10023471"/>
                <a:gd name="connsiteY7038" fmla="*/ 3223990 h 5531023"/>
                <a:gd name="connsiteX7039" fmla="*/ 7188772 w 10023471"/>
                <a:gd name="connsiteY7039" fmla="*/ 3223873 h 5531023"/>
                <a:gd name="connsiteX7040" fmla="*/ 7192585 w 10023471"/>
                <a:gd name="connsiteY7040" fmla="*/ 3216105 h 5531023"/>
                <a:gd name="connsiteX7041" fmla="*/ 7186365 w 10023471"/>
                <a:gd name="connsiteY7041" fmla="*/ 3215987 h 5531023"/>
                <a:gd name="connsiteX7042" fmla="*/ 1057177 w 10023471"/>
                <a:gd name="connsiteY7042" fmla="*/ 3215258 h 5531023"/>
                <a:gd name="connsiteX7043" fmla="*/ 1048642 w 10023471"/>
                <a:gd name="connsiteY7043" fmla="*/ 3224428 h 5531023"/>
                <a:gd name="connsiteX7044" fmla="*/ 1058902 w 10023471"/>
                <a:gd name="connsiteY7044" fmla="*/ 3232225 h 5531023"/>
                <a:gd name="connsiteX7045" fmla="*/ 1069843 w 10023471"/>
                <a:gd name="connsiteY7045" fmla="*/ 3221945 h 5531023"/>
                <a:gd name="connsiteX7046" fmla="*/ 1057177 w 10023471"/>
                <a:gd name="connsiteY7046" fmla="*/ 3215258 h 5531023"/>
                <a:gd name="connsiteX7047" fmla="*/ 8307956 w 10023471"/>
                <a:gd name="connsiteY7047" fmla="*/ 3215112 h 5531023"/>
                <a:gd name="connsiteX7048" fmla="*/ 8295063 w 10023471"/>
                <a:gd name="connsiteY7048" fmla="*/ 3220807 h 5531023"/>
                <a:gd name="connsiteX7049" fmla="*/ 8313086 w 10023471"/>
                <a:gd name="connsiteY7049" fmla="*/ 3225595 h 5531023"/>
                <a:gd name="connsiteX7050" fmla="*/ 8317989 w 10023471"/>
                <a:gd name="connsiteY7050" fmla="*/ 3219259 h 5531023"/>
                <a:gd name="connsiteX7051" fmla="*/ 8307956 w 10023471"/>
                <a:gd name="connsiteY7051" fmla="*/ 3215112 h 5531023"/>
                <a:gd name="connsiteX7052" fmla="*/ 7972500 w 10023471"/>
                <a:gd name="connsiteY7052" fmla="*/ 3214995 h 5531023"/>
                <a:gd name="connsiteX7053" fmla="*/ 7967144 w 10023471"/>
                <a:gd name="connsiteY7053" fmla="*/ 3217447 h 5531023"/>
                <a:gd name="connsiteX7054" fmla="*/ 7983215 w 10023471"/>
                <a:gd name="connsiteY7054" fmla="*/ 3225041 h 5531023"/>
                <a:gd name="connsiteX7055" fmla="*/ 7972500 w 10023471"/>
                <a:gd name="connsiteY7055" fmla="*/ 3214995 h 5531023"/>
                <a:gd name="connsiteX7056" fmla="*/ 1294615 w 10023471"/>
                <a:gd name="connsiteY7056" fmla="*/ 3214761 h 5531023"/>
                <a:gd name="connsiteX7057" fmla="*/ 1279543 w 10023471"/>
                <a:gd name="connsiteY7057" fmla="*/ 3232693 h 5531023"/>
                <a:gd name="connsiteX7058" fmla="*/ 1293980 w 10023471"/>
                <a:gd name="connsiteY7058" fmla="*/ 3240432 h 5531023"/>
                <a:gd name="connsiteX7059" fmla="*/ 1304876 w 10023471"/>
                <a:gd name="connsiteY7059" fmla="*/ 3233714 h 5531023"/>
                <a:gd name="connsiteX7060" fmla="*/ 1294615 w 10023471"/>
                <a:gd name="connsiteY7060" fmla="*/ 3214761 h 5531023"/>
                <a:gd name="connsiteX7061" fmla="*/ 2355780 w 10023471"/>
                <a:gd name="connsiteY7061" fmla="*/ 3211870 h 5531023"/>
                <a:gd name="connsiteX7062" fmla="*/ 2363454 w 10023471"/>
                <a:gd name="connsiteY7062" fmla="*/ 3225595 h 5531023"/>
                <a:gd name="connsiteX7063" fmla="*/ 2355780 w 10023471"/>
                <a:gd name="connsiteY7063" fmla="*/ 3211870 h 5531023"/>
                <a:gd name="connsiteX7064" fmla="*/ 5176355 w 10023471"/>
                <a:gd name="connsiteY7064" fmla="*/ 3211753 h 5531023"/>
                <a:gd name="connsiteX7065" fmla="*/ 5173856 w 10023471"/>
                <a:gd name="connsiteY7065" fmla="*/ 3214528 h 5531023"/>
                <a:gd name="connsiteX7066" fmla="*/ 5180167 w 10023471"/>
                <a:gd name="connsiteY7066" fmla="*/ 3216894 h 5531023"/>
                <a:gd name="connsiteX7067" fmla="*/ 5183118 w 10023471"/>
                <a:gd name="connsiteY7067" fmla="*/ 3214177 h 5531023"/>
                <a:gd name="connsiteX7068" fmla="*/ 5176355 w 10023471"/>
                <a:gd name="connsiteY7068" fmla="*/ 3211753 h 5531023"/>
                <a:gd name="connsiteX7069" fmla="*/ 8260423 w 10023471"/>
                <a:gd name="connsiteY7069" fmla="*/ 3211170 h 5531023"/>
                <a:gd name="connsiteX7070" fmla="*/ 8249527 w 10023471"/>
                <a:gd name="connsiteY7070" fmla="*/ 3217886 h 5531023"/>
                <a:gd name="connsiteX7071" fmla="*/ 8259743 w 10023471"/>
                <a:gd name="connsiteY7071" fmla="*/ 3236839 h 5531023"/>
                <a:gd name="connsiteX7072" fmla="*/ 8274860 w 10023471"/>
                <a:gd name="connsiteY7072" fmla="*/ 3218909 h 5531023"/>
                <a:gd name="connsiteX7073" fmla="*/ 8260423 w 10023471"/>
                <a:gd name="connsiteY7073" fmla="*/ 3211170 h 5531023"/>
                <a:gd name="connsiteX7074" fmla="*/ 4321484 w 10023471"/>
                <a:gd name="connsiteY7074" fmla="*/ 3210293 h 5531023"/>
                <a:gd name="connsiteX7075" fmla="*/ 4319713 w 10023471"/>
                <a:gd name="connsiteY7075" fmla="*/ 3213330 h 5531023"/>
                <a:gd name="connsiteX7076" fmla="*/ 4331472 w 10023471"/>
                <a:gd name="connsiteY7076" fmla="*/ 3216134 h 5531023"/>
                <a:gd name="connsiteX7077" fmla="*/ 4332924 w 10023471"/>
                <a:gd name="connsiteY7077" fmla="*/ 3211579 h 5531023"/>
                <a:gd name="connsiteX7078" fmla="*/ 4321484 w 10023471"/>
                <a:gd name="connsiteY7078" fmla="*/ 3210293 h 5531023"/>
                <a:gd name="connsiteX7079" fmla="*/ 753637 w 10023471"/>
                <a:gd name="connsiteY7079" fmla="*/ 3208921 h 5531023"/>
                <a:gd name="connsiteX7080" fmla="*/ 734298 w 10023471"/>
                <a:gd name="connsiteY7080" fmla="*/ 3217272 h 5531023"/>
                <a:gd name="connsiteX7081" fmla="*/ 748870 w 10023471"/>
                <a:gd name="connsiteY7081" fmla="*/ 3221566 h 5531023"/>
                <a:gd name="connsiteX7082" fmla="*/ 762807 w 10023471"/>
                <a:gd name="connsiteY7082" fmla="*/ 3215638 h 5531023"/>
                <a:gd name="connsiteX7083" fmla="*/ 753637 w 10023471"/>
                <a:gd name="connsiteY7083" fmla="*/ 3208921 h 5531023"/>
                <a:gd name="connsiteX7084" fmla="*/ 7050848 w 10023471"/>
                <a:gd name="connsiteY7084" fmla="*/ 3208220 h 5531023"/>
                <a:gd name="connsiteX7085" fmla="*/ 7043403 w 10023471"/>
                <a:gd name="connsiteY7085" fmla="*/ 3210440 h 5531023"/>
                <a:gd name="connsiteX7086" fmla="*/ 7044946 w 10023471"/>
                <a:gd name="connsiteY7086" fmla="*/ 3212980 h 5531023"/>
                <a:gd name="connsiteX7087" fmla="*/ 7052346 w 10023471"/>
                <a:gd name="connsiteY7087" fmla="*/ 3210702 h 5531023"/>
                <a:gd name="connsiteX7088" fmla="*/ 7050848 w 10023471"/>
                <a:gd name="connsiteY7088" fmla="*/ 3208220 h 5531023"/>
                <a:gd name="connsiteX7089" fmla="*/ 9275599 w 10023471"/>
                <a:gd name="connsiteY7089" fmla="*/ 3207752 h 5531023"/>
                <a:gd name="connsiteX7090" fmla="*/ 9323949 w 10023471"/>
                <a:gd name="connsiteY7090" fmla="*/ 3237277 h 5531023"/>
                <a:gd name="connsiteX7091" fmla="*/ 9311419 w 10023471"/>
                <a:gd name="connsiteY7091" fmla="*/ 3231670 h 5531023"/>
                <a:gd name="connsiteX7092" fmla="*/ 9312599 w 10023471"/>
                <a:gd name="connsiteY7092" fmla="*/ 3230706 h 5531023"/>
                <a:gd name="connsiteX7093" fmla="*/ 9295439 w 10023471"/>
                <a:gd name="connsiteY7093" fmla="*/ 3221186 h 5531023"/>
                <a:gd name="connsiteX7094" fmla="*/ 9275599 w 10023471"/>
                <a:gd name="connsiteY7094" fmla="*/ 3207752 h 5531023"/>
                <a:gd name="connsiteX7095" fmla="*/ 1126229 w 10023471"/>
                <a:gd name="connsiteY7095" fmla="*/ 3207519 h 5531023"/>
                <a:gd name="connsiteX7096" fmla="*/ 1088821 w 10023471"/>
                <a:gd name="connsiteY7096" fmla="*/ 3218734 h 5531023"/>
                <a:gd name="connsiteX7097" fmla="*/ 1129409 w 10023471"/>
                <a:gd name="connsiteY7097" fmla="*/ 3236985 h 5531023"/>
                <a:gd name="connsiteX7098" fmla="*/ 1148293 w 10023471"/>
                <a:gd name="connsiteY7098" fmla="*/ 3232984 h 5531023"/>
                <a:gd name="connsiteX7099" fmla="*/ 1133402 w 10023471"/>
                <a:gd name="connsiteY7099" fmla="*/ 3224690 h 5531023"/>
                <a:gd name="connsiteX7100" fmla="*/ 1132450 w 10023471"/>
                <a:gd name="connsiteY7100" fmla="*/ 3220018 h 5531023"/>
                <a:gd name="connsiteX7101" fmla="*/ 1126229 w 10023471"/>
                <a:gd name="connsiteY7101" fmla="*/ 3207519 h 5531023"/>
                <a:gd name="connsiteX7102" fmla="*/ 1837819 w 10023471"/>
                <a:gd name="connsiteY7102" fmla="*/ 3207022 h 5531023"/>
                <a:gd name="connsiteX7103" fmla="*/ 1835504 w 10023471"/>
                <a:gd name="connsiteY7103" fmla="*/ 3209359 h 5531023"/>
                <a:gd name="connsiteX7104" fmla="*/ 1839863 w 10023471"/>
                <a:gd name="connsiteY7104" fmla="*/ 3209183 h 5531023"/>
                <a:gd name="connsiteX7105" fmla="*/ 1839999 w 10023471"/>
                <a:gd name="connsiteY7105" fmla="*/ 3207665 h 5531023"/>
                <a:gd name="connsiteX7106" fmla="*/ 1837819 w 10023471"/>
                <a:gd name="connsiteY7106" fmla="*/ 3207022 h 5531023"/>
                <a:gd name="connsiteX7107" fmla="*/ 1363487 w 10023471"/>
                <a:gd name="connsiteY7107" fmla="*/ 3205534 h 5531023"/>
                <a:gd name="connsiteX7108" fmla="*/ 1359356 w 10023471"/>
                <a:gd name="connsiteY7108" fmla="*/ 3209213 h 5531023"/>
                <a:gd name="connsiteX7109" fmla="*/ 1362580 w 10023471"/>
                <a:gd name="connsiteY7109" fmla="*/ 3210994 h 5531023"/>
                <a:gd name="connsiteX7110" fmla="*/ 1367800 w 10023471"/>
                <a:gd name="connsiteY7110" fmla="*/ 3207957 h 5531023"/>
                <a:gd name="connsiteX7111" fmla="*/ 1363487 w 10023471"/>
                <a:gd name="connsiteY7111" fmla="*/ 3205534 h 5531023"/>
                <a:gd name="connsiteX7112" fmla="*/ 6288410 w 10023471"/>
                <a:gd name="connsiteY7112" fmla="*/ 3204365 h 5531023"/>
                <a:gd name="connsiteX7113" fmla="*/ 6282555 w 10023471"/>
                <a:gd name="connsiteY7113" fmla="*/ 3215229 h 5531023"/>
                <a:gd name="connsiteX7114" fmla="*/ 6288910 w 10023471"/>
                <a:gd name="connsiteY7114" fmla="*/ 3225479 h 5531023"/>
                <a:gd name="connsiteX7115" fmla="*/ 6296765 w 10023471"/>
                <a:gd name="connsiteY7115" fmla="*/ 3226735 h 5531023"/>
                <a:gd name="connsiteX7116" fmla="*/ 6303937 w 10023471"/>
                <a:gd name="connsiteY7116" fmla="*/ 3204570 h 5531023"/>
                <a:gd name="connsiteX7117" fmla="*/ 6288410 w 10023471"/>
                <a:gd name="connsiteY7117" fmla="*/ 3204365 h 5531023"/>
                <a:gd name="connsiteX7118" fmla="*/ 1463547 w 10023471"/>
                <a:gd name="connsiteY7118" fmla="*/ 3203810 h 5531023"/>
                <a:gd name="connsiteX7119" fmla="*/ 1460687 w 10023471"/>
                <a:gd name="connsiteY7119" fmla="*/ 3207782 h 5531023"/>
                <a:gd name="connsiteX7120" fmla="*/ 1469494 w 10023471"/>
                <a:gd name="connsiteY7120" fmla="*/ 3208775 h 5531023"/>
                <a:gd name="connsiteX7121" fmla="*/ 1470403 w 10023471"/>
                <a:gd name="connsiteY7121" fmla="*/ 3206292 h 5531023"/>
                <a:gd name="connsiteX7122" fmla="*/ 1463547 w 10023471"/>
                <a:gd name="connsiteY7122" fmla="*/ 3203810 h 5531023"/>
                <a:gd name="connsiteX7123" fmla="*/ 2400136 w 10023471"/>
                <a:gd name="connsiteY7123" fmla="*/ 3203080 h 5531023"/>
                <a:gd name="connsiteX7124" fmla="*/ 2385835 w 10023471"/>
                <a:gd name="connsiteY7124" fmla="*/ 3209476 h 5531023"/>
                <a:gd name="connsiteX7125" fmla="*/ 2389376 w 10023471"/>
                <a:gd name="connsiteY7125" fmla="*/ 3212512 h 5531023"/>
                <a:gd name="connsiteX7126" fmla="*/ 2404176 w 10023471"/>
                <a:gd name="connsiteY7126" fmla="*/ 3206556 h 5531023"/>
                <a:gd name="connsiteX7127" fmla="*/ 2400136 w 10023471"/>
                <a:gd name="connsiteY7127" fmla="*/ 3203080 h 5531023"/>
                <a:gd name="connsiteX7128" fmla="*/ 3979354 w 10023471"/>
                <a:gd name="connsiteY7128" fmla="*/ 3202992 h 5531023"/>
                <a:gd name="connsiteX7129" fmla="*/ 3977038 w 10023471"/>
                <a:gd name="connsiteY7129" fmla="*/ 3203868 h 5531023"/>
                <a:gd name="connsiteX7130" fmla="*/ 3978764 w 10023471"/>
                <a:gd name="connsiteY7130" fmla="*/ 3206585 h 5531023"/>
                <a:gd name="connsiteX7131" fmla="*/ 3981442 w 10023471"/>
                <a:gd name="connsiteY7131" fmla="*/ 3205942 h 5531023"/>
                <a:gd name="connsiteX7132" fmla="*/ 3979354 w 10023471"/>
                <a:gd name="connsiteY7132" fmla="*/ 3202992 h 5531023"/>
                <a:gd name="connsiteX7133" fmla="*/ 1774351 w 10023471"/>
                <a:gd name="connsiteY7133" fmla="*/ 3202730 h 5531023"/>
                <a:gd name="connsiteX7134" fmla="*/ 1769720 w 10023471"/>
                <a:gd name="connsiteY7134" fmla="*/ 3206847 h 5531023"/>
                <a:gd name="connsiteX7135" fmla="*/ 1774442 w 10023471"/>
                <a:gd name="connsiteY7135" fmla="*/ 3210206 h 5531023"/>
                <a:gd name="connsiteX7136" fmla="*/ 1779254 w 10023471"/>
                <a:gd name="connsiteY7136" fmla="*/ 3206906 h 5531023"/>
                <a:gd name="connsiteX7137" fmla="*/ 1774351 w 10023471"/>
                <a:gd name="connsiteY7137" fmla="*/ 3202730 h 5531023"/>
                <a:gd name="connsiteX7138" fmla="*/ 7119583 w 10023471"/>
                <a:gd name="connsiteY7138" fmla="*/ 3202613 h 5531023"/>
                <a:gd name="connsiteX7139" fmla="*/ 7120491 w 10023471"/>
                <a:gd name="connsiteY7139" fmla="*/ 3204277 h 5531023"/>
                <a:gd name="connsiteX7140" fmla="*/ 7121626 w 10023471"/>
                <a:gd name="connsiteY7140" fmla="*/ 3202642 h 5531023"/>
                <a:gd name="connsiteX7141" fmla="*/ 3291644 w 10023471"/>
                <a:gd name="connsiteY7141" fmla="*/ 3202321 h 5531023"/>
                <a:gd name="connsiteX7142" fmla="*/ 3281156 w 10023471"/>
                <a:gd name="connsiteY7142" fmla="*/ 3216514 h 5531023"/>
                <a:gd name="connsiteX7143" fmla="*/ 3289374 w 10023471"/>
                <a:gd name="connsiteY7143" fmla="*/ 3221916 h 5531023"/>
                <a:gd name="connsiteX7144" fmla="*/ 3300315 w 10023471"/>
                <a:gd name="connsiteY7144" fmla="*/ 3210965 h 5531023"/>
                <a:gd name="connsiteX7145" fmla="*/ 3291644 w 10023471"/>
                <a:gd name="connsiteY7145" fmla="*/ 3202321 h 5531023"/>
                <a:gd name="connsiteX7146" fmla="*/ 7894504 w 10023471"/>
                <a:gd name="connsiteY7146" fmla="*/ 3201445 h 5531023"/>
                <a:gd name="connsiteX7147" fmla="*/ 7894368 w 10023471"/>
                <a:gd name="connsiteY7147" fmla="*/ 3202846 h 5531023"/>
                <a:gd name="connsiteX7148" fmla="*/ 7896684 w 10023471"/>
                <a:gd name="connsiteY7148" fmla="*/ 3202233 h 5531023"/>
                <a:gd name="connsiteX7149" fmla="*/ 5959084 w 10023471"/>
                <a:gd name="connsiteY7149" fmla="*/ 3201185 h 5531023"/>
                <a:gd name="connsiteX7150" fmla="*/ 5952138 w 10023471"/>
                <a:gd name="connsiteY7150" fmla="*/ 3207490 h 5531023"/>
                <a:gd name="connsiteX7151" fmla="*/ 5954816 w 10023471"/>
                <a:gd name="connsiteY7151" fmla="*/ 3209913 h 5531023"/>
                <a:gd name="connsiteX7152" fmla="*/ 5960174 w 10023471"/>
                <a:gd name="connsiteY7152" fmla="*/ 3209913 h 5531023"/>
                <a:gd name="connsiteX7153" fmla="*/ 5962852 w 10023471"/>
                <a:gd name="connsiteY7153" fmla="*/ 3202437 h 5531023"/>
                <a:gd name="connsiteX7154" fmla="*/ 5968209 w 10023471"/>
                <a:gd name="connsiteY7154" fmla="*/ 3202437 h 5531023"/>
                <a:gd name="connsiteX7155" fmla="*/ 5959084 w 10023471"/>
                <a:gd name="connsiteY7155" fmla="*/ 3201185 h 5531023"/>
                <a:gd name="connsiteX7156" fmla="*/ 2055918 w 10023471"/>
                <a:gd name="connsiteY7156" fmla="*/ 3200977 h 5531023"/>
                <a:gd name="connsiteX7157" fmla="*/ 2050107 w 10023471"/>
                <a:gd name="connsiteY7157" fmla="*/ 3202876 h 5531023"/>
                <a:gd name="connsiteX7158" fmla="*/ 2058461 w 10023471"/>
                <a:gd name="connsiteY7158" fmla="*/ 3213769 h 5531023"/>
                <a:gd name="connsiteX7159" fmla="*/ 2065815 w 10023471"/>
                <a:gd name="connsiteY7159" fmla="*/ 3210994 h 5531023"/>
                <a:gd name="connsiteX7160" fmla="*/ 2055918 w 10023471"/>
                <a:gd name="connsiteY7160" fmla="*/ 3200977 h 5531023"/>
                <a:gd name="connsiteX7161" fmla="*/ 8627295 w 10023471"/>
                <a:gd name="connsiteY7161" fmla="*/ 3199985 h 5531023"/>
                <a:gd name="connsiteX7162" fmla="*/ 8624753 w 10023471"/>
                <a:gd name="connsiteY7162" fmla="*/ 3200598 h 5531023"/>
                <a:gd name="connsiteX7163" fmla="*/ 8625843 w 10023471"/>
                <a:gd name="connsiteY7163" fmla="*/ 3201766 h 5531023"/>
                <a:gd name="connsiteX7164" fmla="*/ 8628385 w 10023471"/>
                <a:gd name="connsiteY7164" fmla="*/ 3201211 h 5531023"/>
                <a:gd name="connsiteX7165" fmla="*/ 8627295 w 10023471"/>
                <a:gd name="connsiteY7165" fmla="*/ 3199985 h 5531023"/>
                <a:gd name="connsiteX7166" fmla="*/ 5635839 w 10023471"/>
                <a:gd name="connsiteY7166" fmla="*/ 3199751 h 5531023"/>
                <a:gd name="connsiteX7167" fmla="*/ 5630301 w 10023471"/>
                <a:gd name="connsiteY7167" fmla="*/ 3204394 h 5531023"/>
                <a:gd name="connsiteX7168" fmla="*/ 5633161 w 10023471"/>
                <a:gd name="connsiteY7168" fmla="*/ 3205914 h 5531023"/>
                <a:gd name="connsiteX7169" fmla="*/ 5640380 w 10023471"/>
                <a:gd name="connsiteY7169" fmla="*/ 3202028 h 5531023"/>
                <a:gd name="connsiteX7170" fmla="*/ 5635839 w 10023471"/>
                <a:gd name="connsiteY7170" fmla="*/ 3199751 h 5531023"/>
                <a:gd name="connsiteX7171" fmla="*/ 7768339 w 10023471"/>
                <a:gd name="connsiteY7171" fmla="*/ 3199605 h 5531023"/>
                <a:gd name="connsiteX7172" fmla="*/ 7761030 w 10023471"/>
                <a:gd name="connsiteY7172" fmla="*/ 3203752 h 5531023"/>
                <a:gd name="connsiteX7173" fmla="*/ 7771836 w 10023471"/>
                <a:gd name="connsiteY7173" fmla="*/ 3205007 h 5531023"/>
                <a:gd name="connsiteX7174" fmla="*/ 7768339 w 10023471"/>
                <a:gd name="connsiteY7174" fmla="*/ 3199605 h 5531023"/>
                <a:gd name="connsiteX7175" fmla="*/ 927789 w 10023471"/>
                <a:gd name="connsiteY7175" fmla="*/ 3198291 h 5531023"/>
                <a:gd name="connsiteX7176" fmla="*/ 915486 w 10023471"/>
                <a:gd name="connsiteY7176" fmla="*/ 3203927 h 5531023"/>
                <a:gd name="connsiteX7177" fmla="*/ 922569 w 10023471"/>
                <a:gd name="connsiteY7177" fmla="*/ 3208746 h 5531023"/>
                <a:gd name="connsiteX7178" fmla="*/ 937095 w 10023471"/>
                <a:gd name="connsiteY7178" fmla="*/ 3200043 h 5531023"/>
                <a:gd name="connsiteX7179" fmla="*/ 927789 w 10023471"/>
                <a:gd name="connsiteY7179" fmla="*/ 3198291 h 5531023"/>
                <a:gd name="connsiteX7180" fmla="*/ 1569282 w 10023471"/>
                <a:gd name="connsiteY7180" fmla="*/ 3196538 h 5531023"/>
                <a:gd name="connsiteX7181" fmla="*/ 1568562 w 10023471"/>
                <a:gd name="connsiteY7181" fmla="*/ 3209837 h 5531023"/>
                <a:gd name="connsiteX7182" fmla="*/ 1582306 w 10023471"/>
                <a:gd name="connsiteY7182" fmla="*/ 3219430 h 5531023"/>
                <a:gd name="connsiteX7183" fmla="*/ 1581676 w 10023471"/>
                <a:gd name="connsiteY7183" fmla="*/ 3222851 h 5531023"/>
                <a:gd name="connsiteX7184" fmla="*/ 1582761 w 10023471"/>
                <a:gd name="connsiteY7184" fmla="*/ 3219565 h 5531023"/>
                <a:gd name="connsiteX7185" fmla="*/ 1582811 w 10023471"/>
                <a:gd name="connsiteY7185" fmla="*/ 3219580 h 5531023"/>
                <a:gd name="connsiteX7186" fmla="*/ 1569282 w 10023471"/>
                <a:gd name="connsiteY7186" fmla="*/ 3196538 h 5531023"/>
                <a:gd name="connsiteX7187" fmla="*/ 9369581 w 10023471"/>
                <a:gd name="connsiteY7187" fmla="*/ 3196473 h 5531023"/>
                <a:gd name="connsiteX7188" fmla="*/ 9364807 w 10023471"/>
                <a:gd name="connsiteY7188" fmla="*/ 3203722 h 5531023"/>
                <a:gd name="connsiteX7189" fmla="*/ 9382287 w 10023471"/>
                <a:gd name="connsiteY7189" fmla="*/ 3197941 h 5531023"/>
                <a:gd name="connsiteX7190" fmla="*/ 9369581 w 10023471"/>
                <a:gd name="connsiteY7190" fmla="*/ 3196473 h 5531023"/>
                <a:gd name="connsiteX7191" fmla="*/ 9774493 w 10023471"/>
                <a:gd name="connsiteY7191" fmla="*/ 3195371 h 5531023"/>
                <a:gd name="connsiteX7192" fmla="*/ 9770906 w 10023471"/>
                <a:gd name="connsiteY7192" fmla="*/ 3199751 h 5531023"/>
                <a:gd name="connsiteX7193" fmla="*/ 9785480 w 10023471"/>
                <a:gd name="connsiteY7193" fmla="*/ 3208073 h 5531023"/>
                <a:gd name="connsiteX7194" fmla="*/ 9795830 w 10023471"/>
                <a:gd name="connsiteY7194" fmla="*/ 3201065 h 5531023"/>
                <a:gd name="connsiteX7195" fmla="*/ 9774493 w 10023471"/>
                <a:gd name="connsiteY7195" fmla="*/ 3195371 h 5531023"/>
                <a:gd name="connsiteX7196" fmla="*/ 2849226 w 10023471"/>
                <a:gd name="connsiteY7196" fmla="*/ 3195107 h 5531023"/>
                <a:gd name="connsiteX7197" fmla="*/ 2867796 w 10023471"/>
                <a:gd name="connsiteY7197" fmla="*/ 3213330 h 5531023"/>
                <a:gd name="connsiteX7198" fmla="*/ 2849226 w 10023471"/>
                <a:gd name="connsiteY7198" fmla="*/ 3195107 h 5531023"/>
                <a:gd name="connsiteX7199" fmla="*/ 9400538 w 10023471"/>
                <a:gd name="connsiteY7199" fmla="*/ 3190902 h 5531023"/>
                <a:gd name="connsiteX7200" fmla="*/ 9434633 w 10023471"/>
                <a:gd name="connsiteY7200" fmla="*/ 3234590 h 5531023"/>
                <a:gd name="connsiteX7201" fmla="*/ 9486297 w 10023471"/>
                <a:gd name="connsiteY7201" fmla="*/ 3201007 h 5531023"/>
                <a:gd name="connsiteX7202" fmla="*/ 9400538 w 10023471"/>
                <a:gd name="connsiteY7202" fmla="*/ 3190902 h 5531023"/>
                <a:gd name="connsiteX7203" fmla="*/ 2102679 w 10023471"/>
                <a:gd name="connsiteY7203" fmla="*/ 3188945 h 5531023"/>
                <a:gd name="connsiteX7204" fmla="*/ 2102679 w 10023471"/>
                <a:gd name="connsiteY7204" fmla="*/ 3192071 h 5531023"/>
                <a:gd name="connsiteX7205" fmla="*/ 2103814 w 10023471"/>
                <a:gd name="connsiteY7205" fmla="*/ 3192071 h 5531023"/>
                <a:gd name="connsiteX7206" fmla="*/ 2103452 w 10023471"/>
                <a:gd name="connsiteY7206" fmla="*/ 3188945 h 5531023"/>
                <a:gd name="connsiteX7207" fmla="*/ 2102679 w 10023471"/>
                <a:gd name="connsiteY7207" fmla="*/ 3188945 h 5531023"/>
                <a:gd name="connsiteX7208" fmla="*/ 1125413 w 10023471"/>
                <a:gd name="connsiteY7208" fmla="*/ 3188478 h 5531023"/>
                <a:gd name="connsiteX7209" fmla="*/ 1123233 w 10023471"/>
                <a:gd name="connsiteY7209" fmla="*/ 3191341 h 5531023"/>
                <a:gd name="connsiteX7210" fmla="*/ 1127365 w 10023471"/>
                <a:gd name="connsiteY7210" fmla="*/ 3192479 h 5531023"/>
                <a:gd name="connsiteX7211" fmla="*/ 1130952 w 10023471"/>
                <a:gd name="connsiteY7211" fmla="*/ 3190377 h 5531023"/>
                <a:gd name="connsiteX7212" fmla="*/ 1125413 w 10023471"/>
                <a:gd name="connsiteY7212" fmla="*/ 3188478 h 5531023"/>
                <a:gd name="connsiteX7213" fmla="*/ 4560193 w 10023471"/>
                <a:gd name="connsiteY7213" fmla="*/ 3187223 h 5531023"/>
                <a:gd name="connsiteX7214" fmla="*/ 4555381 w 10023471"/>
                <a:gd name="connsiteY7214" fmla="*/ 3189588 h 5531023"/>
                <a:gd name="connsiteX7215" fmla="*/ 4556153 w 10023471"/>
                <a:gd name="connsiteY7215" fmla="*/ 3192947 h 5531023"/>
                <a:gd name="connsiteX7216" fmla="*/ 4560193 w 10023471"/>
                <a:gd name="connsiteY7216" fmla="*/ 3187223 h 5531023"/>
                <a:gd name="connsiteX7217" fmla="*/ 1184705 w 10023471"/>
                <a:gd name="connsiteY7217" fmla="*/ 3185850 h 5531023"/>
                <a:gd name="connsiteX7218" fmla="*/ 1181390 w 10023471"/>
                <a:gd name="connsiteY7218" fmla="*/ 3188099 h 5531023"/>
                <a:gd name="connsiteX7219" fmla="*/ 1184886 w 10023471"/>
                <a:gd name="connsiteY7219" fmla="*/ 3189734 h 5531023"/>
                <a:gd name="connsiteX7220" fmla="*/ 1188381 w 10023471"/>
                <a:gd name="connsiteY7220" fmla="*/ 3187660 h 5531023"/>
                <a:gd name="connsiteX7221" fmla="*/ 1184705 w 10023471"/>
                <a:gd name="connsiteY7221" fmla="*/ 3185850 h 5531023"/>
                <a:gd name="connsiteX7222" fmla="*/ 3967640 w 10023471"/>
                <a:gd name="connsiteY7222" fmla="*/ 3185383 h 5531023"/>
                <a:gd name="connsiteX7223" fmla="*/ 3967004 w 10023471"/>
                <a:gd name="connsiteY7223" fmla="*/ 3188945 h 5531023"/>
                <a:gd name="connsiteX7224" fmla="*/ 3977856 w 10023471"/>
                <a:gd name="connsiteY7224" fmla="*/ 3190464 h 5531023"/>
                <a:gd name="connsiteX7225" fmla="*/ 3979807 w 10023471"/>
                <a:gd name="connsiteY7225" fmla="*/ 3185820 h 5531023"/>
                <a:gd name="connsiteX7226" fmla="*/ 3967640 w 10023471"/>
                <a:gd name="connsiteY7226" fmla="*/ 3185383 h 5531023"/>
                <a:gd name="connsiteX7227" fmla="*/ 7304585 w 10023471"/>
                <a:gd name="connsiteY7227" fmla="*/ 3185003 h 5531023"/>
                <a:gd name="connsiteX7228" fmla="*/ 7290602 w 10023471"/>
                <a:gd name="connsiteY7228" fmla="*/ 3191953 h 5531023"/>
                <a:gd name="connsiteX7229" fmla="*/ 7293689 w 10023471"/>
                <a:gd name="connsiteY7229" fmla="*/ 3194611 h 5531023"/>
                <a:gd name="connsiteX7230" fmla="*/ 7309260 w 10023471"/>
                <a:gd name="connsiteY7230" fmla="*/ 3189150 h 5531023"/>
                <a:gd name="connsiteX7231" fmla="*/ 7304585 w 10023471"/>
                <a:gd name="connsiteY7231" fmla="*/ 3185003 h 5531023"/>
                <a:gd name="connsiteX7232" fmla="*/ 3805247 w 10023471"/>
                <a:gd name="connsiteY7232" fmla="*/ 3183864 h 5531023"/>
                <a:gd name="connsiteX7233" fmla="*/ 3797348 w 10023471"/>
                <a:gd name="connsiteY7233" fmla="*/ 3195780 h 5531023"/>
                <a:gd name="connsiteX7234" fmla="*/ 3807562 w 10023471"/>
                <a:gd name="connsiteY7234" fmla="*/ 3199021 h 5531023"/>
                <a:gd name="connsiteX7235" fmla="*/ 3812603 w 10023471"/>
                <a:gd name="connsiteY7235" fmla="*/ 3185967 h 5531023"/>
                <a:gd name="connsiteX7236" fmla="*/ 3805247 w 10023471"/>
                <a:gd name="connsiteY7236" fmla="*/ 3183864 h 5531023"/>
                <a:gd name="connsiteX7237" fmla="*/ 7945306 w 10023471"/>
                <a:gd name="connsiteY7237" fmla="*/ 3183134 h 5531023"/>
                <a:gd name="connsiteX7238" fmla="*/ 7911257 w 10023471"/>
                <a:gd name="connsiteY7238" fmla="*/ 3195749 h 5531023"/>
                <a:gd name="connsiteX7239" fmla="*/ 7915206 w 10023471"/>
                <a:gd name="connsiteY7239" fmla="*/ 3200743 h 5531023"/>
                <a:gd name="connsiteX7240" fmla="*/ 7950300 w 10023471"/>
                <a:gd name="connsiteY7240" fmla="*/ 3187835 h 5531023"/>
                <a:gd name="connsiteX7241" fmla="*/ 7945306 w 10023471"/>
                <a:gd name="connsiteY7241" fmla="*/ 3183134 h 5531023"/>
                <a:gd name="connsiteX7242" fmla="*/ 4508756 w 10023471"/>
                <a:gd name="connsiteY7242" fmla="*/ 3182083 h 5531023"/>
                <a:gd name="connsiteX7243" fmla="*/ 4508165 w 10023471"/>
                <a:gd name="connsiteY7243" fmla="*/ 3187427 h 5531023"/>
                <a:gd name="connsiteX7244" fmla="*/ 4521286 w 10023471"/>
                <a:gd name="connsiteY7244" fmla="*/ 3186550 h 5531023"/>
                <a:gd name="connsiteX7245" fmla="*/ 4521195 w 10023471"/>
                <a:gd name="connsiteY7245" fmla="*/ 3182842 h 5531023"/>
                <a:gd name="connsiteX7246" fmla="*/ 4508756 w 10023471"/>
                <a:gd name="connsiteY7246" fmla="*/ 3182083 h 5531023"/>
                <a:gd name="connsiteX7247" fmla="*/ 1224791 w 10023471"/>
                <a:gd name="connsiteY7247" fmla="*/ 3180214 h 5531023"/>
                <a:gd name="connsiteX7248" fmla="*/ 1216212 w 10023471"/>
                <a:gd name="connsiteY7248" fmla="*/ 3183105 h 5531023"/>
                <a:gd name="connsiteX7249" fmla="*/ 1228060 w 10023471"/>
                <a:gd name="connsiteY7249" fmla="*/ 3188742 h 5531023"/>
                <a:gd name="connsiteX7250" fmla="*/ 1239319 w 10023471"/>
                <a:gd name="connsiteY7250" fmla="*/ 3187310 h 5531023"/>
                <a:gd name="connsiteX7251" fmla="*/ 1224791 w 10023471"/>
                <a:gd name="connsiteY7251" fmla="*/ 3180214 h 5531023"/>
                <a:gd name="connsiteX7252" fmla="*/ 6442496 w 10023471"/>
                <a:gd name="connsiteY7252" fmla="*/ 3178783 h 5531023"/>
                <a:gd name="connsiteX7253" fmla="*/ 6440498 w 10023471"/>
                <a:gd name="connsiteY7253" fmla="*/ 3179367 h 5531023"/>
                <a:gd name="connsiteX7254" fmla="*/ 6442451 w 10023471"/>
                <a:gd name="connsiteY7254" fmla="*/ 3180039 h 5531023"/>
                <a:gd name="connsiteX7255" fmla="*/ 1214078 w 10023471"/>
                <a:gd name="connsiteY7255" fmla="*/ 3178053 h 5531023"/>
                <a:gd name="connsiteX7256" fmla="*/ 1198687 w 10023471"/>
                <a:gd name="connsiteY7256" fmla="*/ 3194232 h 5531023"/>
                <a:gd name="connsiteX7257" fmla="*/ 1214078 w 10023471"/>
                <a:gd name="connsiteY7257" fmla="*/ 3178053 h 5531023"/>
                <a:gd name="connsiteX7258" fmla="*/ 719406 w 10023471"/>
                <a:gd name="connsiteY7258" fmla="*/ 3177382 h 5531023"/>
                <a:gd name="connsiteX7259" fmla="*/ 712369 w 10023471"/>
                <a:gd name="connsiteY7259" fmla="*/ 3182959 h 5531023"/>
                <a:gd name="connsiteX7260" fmla="*/ 715638 w 10023471"/>
                <a:gd name="connsiteY7260" fmla="*/ 3184944 h 5531023"/>
                <a:gd name="connsiteX7261" fmla="*/ 724628 w 10023471"/>
                <a:gd name="connsiteY7261" fmla="*/ 3180360 h 5531023"/>
                <a:gd name="connsiteX7262" fmla="*/ 719406 w 10023471"/>
                <a:gd name="connsiteY7262" fmla="*/ 3177382 h 5531023"/>
                <a:gd name="connsiteX7263" fmla="*/ 8822696 w 10023471"/>
                <a:gd name="connsiteY7263" fmla="*/ 3176797 h 5531023"/>
                <a:gd name="connsiteX7264" fmla="*/ 8814795 w 10023471"/>
                <a:gd name="connsiteY7264" fmla="*/ 3184857 h 5531023"/>
                <a:gd name="connsiteX7265" fmla="*/ 8820335 w 10023471"/>
                <a:gd name="connsiteY7265" fmla="*/ 3191398 h 5531023"/>
                <a:gd name="connsiteX7266" fmla="*/ 8831548 w 10023471"/>
                <a:gd name="connsiteY7266" fmla="*/ 3184828 h 5531023"/>
                <a:gd name="connsiteX7267" fmla="*/ 8822696 w 10023471"/>
                <a:gd name="connsiteY7267" fmla="*/ 3176797 h 5531023"/>
                <a:gd name="connsiteX7268" fmla="*/ 3501661 w 10023471"/>
                <a:gd name="connsiteY7268" fmla="*/ 3174782 h 5531023"/>
                <a:gd name="connsiteX7269" fmla="*/ 3487724 w 10023471"/>
                <a:gd name="connsiteY7269" fmla="*/ 3187485 h 5531023"/>
                <a:gd name="connsiteX7270" fmla="*/ 3495124 w 10023471"/>
                <a:gd name="connsiteY7270" fmla="*/ 3190405 h 5531023"/>
                <a:gd name="connsiteX7271" fmla="*/ 3507019 w 10023471"/>
                <a:gd name="connsiteY7271" fmla="*/ 3176739 h 5531023"/>
                <a:gd name="connsiteX7272" fmla="*/ 3501661 w 10023471"/>
                <a:gd name="connsiteY7272" fmla="*/ 3174782 h 5531023"/>
                <a:gd name="connsiteX7273" fmla="*/ 4178203 w 10023471"/>
                <a:gd name="connsiteY7273" fmla="*/ 3173964 h 5531023"/>
                <a:gd name="connsiteX7274" fmla="*/ 4178156 w 10023471"/>
                <a:gd name="connsiteY7274" fmla="*/ 3174081 h 5531023"/>
                <a:gd name="connsiteX7275" fmla="*/ 4178203 w 10023471"/>
                <a:gd name="connsiteY7275" fmla="*/ 3174023 h 5531023"/>
                <a:gd name="connsiteX7276" fmla="*/ 4178156 w 10023471"/>
                <a:gd name="connsiteY7276" fmla="*/ 3174140 h 5531023"/>
                <a:gd name="connsiteX7277" fmla="*/ 4178112 w 10023471"/>
                <a:gd name="connsiteY7277" fmla="*/ 3183250 h 5531023"/>
                <a:gd name="connsiteX7278" fmla="*/ 4180473 w 10023471"/>
                <a:gd name="connsiteY7278" fmla="*/ 3183134 h 5531023"/>
                <a:gd name="connsiteX7279" fmla="*/ 4178203 w 10023471"/>
                <a:gd name="connsiteY7279" fmla="*/ 3173964 h 5531023"/>
                <a:gd name="connsiteX7280" fmla="*/ 2549954 w 10023471"/>
                <a:gd name="connsiteY7280" fmla="*/ 3173468 h 5531023"/>
                <a:gd name="connsiteX7281" fmla="*/ 2545641 w 10023471"/>
                <a:gd name="connsiteY7281" fmla="*/ 3177965 h 5531023"/>
                <a:gd name="connsiteX7282" fmla="*/ 2572200 w 10023471"/>
                <a:gd name="connsiteY7282" fmla="*/ 3185324 h 5531023"/>
                <a:gd name="connsiteX7283" fmla="*/ 2575469 w 10023471"/>
                <a:gd name="connsiteY7283" fmla="*/ 3181294 h 5531023"/>
                <a:gd name="connsiteX7284" fmla="*/ 2549954 w 10023471"/>
                <a:gd name="connsiteY7284" fmla="*/ 3173468 h 5531023"/>
                <a:gd name="connsiteX7285" fmla="*/ 3170381 w 10023471"/>
                <a:gd name="connsiteY7285" fmla="*/ 3173264 h 5531023"/>
                <a:gd name="connsiteX7286" fmla="*/ 3158397 w 10023471"/>
                <a:gd name="connsiteY7286" fmla="*/ 3175950 h 5531023"/>
                <a:gd name="connsiteX7287" fmla="*/ 3150997 w 10023471"/>
                <a:gd name="connsiteY7287" fmla="*/ 3192246 h 5531023"/>
                <a:gd name="connsiteX7288" fmla="*/ 3160258 w 10023471"/>
                <a:gd name="connsiteY7288" fmla="*/ 3197327 h 5531023"/>
                <a:gd name="connsiteX7289" fmla="*/ 3167975 w 10023471"/>
                <a:gd name="connsiteY7289" fmla="*/ 3194962 h 5531023"/>
                <a:gd name="connsiteX7290" fmla="*/ 3174240 w 10023471"/>
                <a:gd name="connsiteY7290" fmla="*/ 3186026 h 5531023"/>
                <a:gd name="connsiteX7291" fmla="*/ 3174104 w 10023471"/>
                <a:gd name="connsiteY7291" fmla="*/ 3178228 h 5531023"/>
                <a:gd name="connsiteX7292" fmla="*/ 3170381 w 10023471"/>
                <a:gd name="connsiteY7292" fmla="*/ 3173264 h 5531023"/>
                <a:gd name="connsiteX7293" fmla="*/ 4701795 w 10023471"/>
                <a:gd name="connsiteY7293" fmla="*/ 3172095 h 5531023"/>
                <a:gd name="connsiteX7294" fmla="*/ 4699025 w 10023471"/>
                <a:gd name="connsiteY7294" fmla="*/ 3178724 h 5531023"/>
                <a:gd name="connsiteX7295" fmla="*/ 4705924 w 10023471"/>
                <a:gd name="connsiteY7295" fmla="*/ 3179425 h 5531023"/>
                <a:gd name="connsiteX7296" fmla="*/ 4705924 w 10023471"/>
                <a:gd name="connsiteY7296" fmla="*/ 3172534 h 5531023"/>
                <a:gd name="connsiteX7297" fmla="*/ 4705880 w 10023471"/>
                <a:gd name="connsiteY7297" fmla="*/ 3172534 h 5531023"/>
                <a:gd name="connsiteX7298" fmla="*/ 4701795 w 10023471"/>
                <a:gd name="connsiteY7298" fmla="*/ 3172095 h 5531023"/>
                <a:gd name="connsiteX7299" fmla="*/ 1638880 w 10023471"/>
                <a:gd name="connsiteY7299" fmla="*/ 3172095 h 5531023"/>
                <a:gd name="connsiteX7300" fmla="*/ 1626303 w 10023471"/>
                <a:gd name="connsiteY7300" fmla="*/ 3172971 h 5531023"/>
                <a:gd name="connsiteX7301" fmla="*/ 1628074 w 10023471"/>
                <a:gd name="connsiteY7301" fmla="*/ 3177527 h 5531023"/>
                <a:gd name="connsiteX7302" fmla="*/ 1639741 w 10023471"/>
                <a:gd name="connsiteY7302" fmla="*/ 3175716 h 5531023"/>
                <a:gd name="connsiteX7303" fmla="*/ 1638880 w 10023471"/>
                <a:gd name="connsiteY7303" fmla="*/ 3172095 h 5531023"/>
                <a:gd name="connsiteX7304" fmla="*/ 6255087 w 10023471"/>
                <a:gd name="connsiteY7304" fmla="*/ 3169789 h 5531023"/>
                <a:gd name="connsiteX7305" fmla="*/ 6252409 w 10023471"/>
                <a:gd name="connsiteY7305" fmla="*/ 3174724 h 5531023"/>
                <a:gd name="connsiteX7306" fmla="*/ 6257767 w 10023471"/>
                <a:gd name="connsiteY7306" fmla="*/ 3175950 h 5531023"/>
                <a:gd name="connsiteX7307" fmla="*/ 6259491 w 10023471"/>
                <a:gd name="connsiteY7307" fmla="*/ 3170606 h 5531023"/>
                <a:gd name="connsiteX7308" fmla="*/ 6255087 w 10023471"/>
                <a:gd name="connsiteY7308" fmla="*/ 3169789 h 5531023"/>
                <a:gd name="connsiteX7309" fmla="*/ 5968481 w 10023471"/>
                <a:gd name="connsiteY7309" fmla="*/ 3169496 h 5531023"/>
                <a:gd name="connsiteX7310" fmla="*/ 5966075 w 10023471"/>
                <a:gd name="connsiteY7310" fmla="*/ 3169730 h 5531023"/>
                <a:gd name="connsiteX7311" fmla="*/ 5967665 w 10023471"/>
                <a:gd name="connsiteY7311" fmla="*/ 3171219 h 5531023"/>
                <a:gd name="connsiteX7312" fmla="*/ 6244873 w 10023471"/>
                <a:gd name="connsiteY7312" fmla="*/ 3166312 h 5531023"/>
                <a:gd name="connsiteX7313" fmla="*/ 6240788 w 10023471"/>
                <a:gd name="connsiteY7313" fmla="*/ 3168211 h 5531023"/>
                <a:gd name="connsiteX7314" fmla="*/ 6242421 w 10023471"/>
                <a:gd name="connsiteY7314" fmla="*/ 3171511 h 5531023"/>
                <a:gd name="connsiteX7315" fmla="*/ 6248097 w 10023471"/>
                <a:gd name="connsiteY7315" fmla="*/ 3168970 h 5531023"/>
                <a:gd name="connsiteX7316" fmla="*/ 6244873 w 10023471"/>
                <a:gd name="connsiteY7316" fmla="*/ 3166312 h 5531023"/>
                <a:gd name="connsiteX7317" fmla="*/ 2107038 w 10023471"/>
                <a:gd name="connsiteY7317" fmla="*/ 3165525 h 5531023"/>
                <a:gd name="connsiteX7318" fmla="*/ 2104585 w 10023471"/>
                <a:gd name="connsiteY7318" fmla="*/ 3165992 h 5531023"/>
                <a:gd name="connsiteX7319" fmla="*/ 2107718 w 10023471"/>
                <a:gd name="connsiteY7319" fmla="*/ 3166810 h 5531023"/>
                <a:gd name="connsiteX7320" fmla="*/ 2107038 w 10023471"/>
                <a:gd name="connsiteY7320" fmla="*/ 3165525 h 5531023"/>
                <a:gd name="connsiteX7321" fmla="*/ 7201120 w 10023471"/>
                <a:gd name="connsiteY7321" fmla="*/ 3165232 h 5531023"/>
                <a:gd name="connsiteX7322" fmla="*/ 7190951 w 10023471"/>
                <a:gd name="connsiteY7322" fmla="*/ 3169175 h 5531023"/>
                <a:gd name="connsiteX7323" fmla="*/ 7196808 w 10023471"/>
                <a:gd name="connsiteY7323" fmla="*/ 3175775 h 5531023"/>
                <a:gd name="connsiteX7324" fmla="*/ 7209247 w 10023471"/>
                <a:gd name="connsiteY7324" fmla="*/ 3170401 h 5531023"/>
                <a:gd name="connsiteX7325" fmla="*/ 7201120 w 10023471"/>
                <a:gd name="connsiteY7325" fmla="*/ 3165232 h 5531023"/>
                <a:gd name="connsiteX7326" fmla="*/ 6376622 w 10023471"/>
                <a:gd name="connsiteY7326" fmla="*/ 3164065 h 5531023"/>
                <a:gd name="connsiteX7327" fmla="*/ 6359688 w 10023471"/>
                <a:gd name="connsiteY7327" fmla="*/ 3164795 h 5531023"/>
                <a:gd name="connsiteX7328" fmla="*/ 6381933 w 10023471"/>
                <a:gd name="connsiteY7328" fmla="*/ 3172300 h 5531023"/>
                <a:gd name="connsiteX7329" fmla="*/ 6385021 w 10023471"/>
                <a:gd name="connsiteY7329" fmla="*/ 3169584 h 5531023"/>
                <a:gd name="connsiteX7330" fmla="*/ 6376622 w 10023471"/>
                <a:gd name="connsiteY7330" fmla="*/ 3164065 h 5531023"/>
                <a:gd name="connsiteX7331" fmla="*/ 3164888 w 10023471"/>
                <a:gd name="connsiteY7331" fmla="*/ 3163918 h 5531023"/>
                <a:gd name="connsiteX7332" fmla="*/ 3148272 w 10023471"/>
                <a:gd name="connsiteY7332" fmla="*/ 3171891 h 5531023"/>
                <a:gd name="connsiteX7333" fmla="*/ 3157126 w 10023471"/>
                <a:gd name="connsiteY7333" fmla="*/ 3175395 h 5531023"/>
                <a:gd name="connsiteX7334" fmla="*/ 3174876 w 10023471"/>
                <a:gd name="connsiteY7334" fmla="*/ 3168124 h 5531023"/>
                <a:gd name="connsiteX7335" fmla="*/ 3164888 w 10023471"/>
                <a:gd name="connsiteY7335" fmla="*/ 3163918 h 5531023"/>
                <a:gd name="connsiteX7336" fmla="*/ 1072448 w 10023471"/>
                <a:gd name="connsiteY7336" fmla="*/ 3163254 h 5531023"/>
                <a:gd name="connsiteX7337" fmla="*/ 1062443 w 10023471"/>
                <a:gd name="connsiteY7337" fmla="*/ 3172650 h 5531023"/>
                <a:gd name="connsiteX7338" fmla="*/ 1091408 w 10023471"/>
                <a:gd name="connsiteY7338" fmla="*/ 3169584 h 5531023"/>
                <a:gd name="connsiteX7339" fmla="*/ 1072448 w 10023471"/>
                <a:gd name="connsiteY7339" fmla="*/ 3163254 h 5531023"/>
                <a:gd name="connsiteX7340" fmla="*/ 2386607 w 10023471"/>
                <a:gd name="connsiteY7340" fmla="*/ 3163130 h 5531023"/>
                <a:gd name="connsiteX7341" fmla="*/ 2360003 w 10023471"/>
                <a:gd name="connsiteY7341" fmla="*/ 3176739 h 5531023"/>
                <a:gd name="connsiteX7342" fmla="*/ 2369446 w 10023471"/>
                <a:gd name="connsiteY7342" fmla="*/ 3186054 h 5531023"/>
                <a:gd name="connsiteX7343" fmla="*/ 2392192 w 10023471"/>
                <a:gd name="connsiteY7343" fmla="*/ 3166342 h 5531023"/>
                <a:gd name="connsiteX7344" fmla="*/ 2386607 w 10023471"/>
                <a:gd name="connsiteY7344" fmla="*/ 3163130 h 5531023"/>
                <a:gd name="connsiteX7345" fmla="*/ 6710444 w 10023471"/>
                <a:gd name="connsiteY7345" fmla="*/ 3162282 h 5531023"/>
                <a:gd name="connsiteX7346" fmla="*/ 6699729 w 10023471"/>
                <a:gd name="connsiteY7346" fmla="*/ 3172329 h 5531023"/>
                <a:gd name="connsiteX7347" fmla="*/ 6713122 w 10023471"/>
                <a:gd name="connsiteY7347" fmla="*/ 3179834 h 5531023"/>
                <a:gd name="connsiteX7348" fmla="*/ 6710444 w 10023471"/>
                <a:gd name="connsiteY7348" fmla="*/ 3162282 h 5531023"/>
                <a:gd name="connsiteX7349" fmla="*/ 628517 w 10023471"/>
                <a:gd name="connsiteY7349" fmla="*/ 3161845 h 5531023"/>
                <a:gd name="connsiteX7350" fmla="*/ 603728 w 10023471"/>
                <a:gd name="connsiteY7350" fmla="*/ 3166985 h 5531023"/>
                <a:gd name="connsiteX7351" fmla="*/ 621797 w 10023471"/>
                <a:gd name="connsiteY7351" fmla="*/ 3175366 h 5531023"/>
                <a:gd name="connsiteX7352" fmla="*/ 628517 w 10023471"/>
                <a:gd name="connsiteY7352" fmla="*/ 3161845 h 5531023"/>
                <a:gd name="connsiteX7353" fmla="*/ 6031496 w 10023471"/>
                <a:gd name="connsiteY7353" fmla="*/ 3161144 h 5531023"/>
                <a:gd name="connsiteX7354" fmla="*/ 6028954 w 10023471"/>
                <a:gd name="connsiteY7354" fmla="*/ 3161319 h 5531023"/>
                <a:gd name="connsiteX7355" fmla="*/ 6030769 w 10023471"/>
                <a:gd name="connsiteY7355" fmla="*/ 3162575 h 5531023"/>
                <a:gd name="connsiteX7356" fmla="*/ 6653649 w 10023471"/>
                <a:gd name="connsiteY7356" fmla="*/ 3160852 h 5531023"/>
                <a:gd name="connsiteX7357" fmla="*/ 6652514 w 10023471"/>
                <a:gd name="connsiteY7357" fmla="*/ 3164065 h 5531023"/>
                <a:gd name="connsiteX7358" fmla="*/ 6664862 w 10023471"/>
                <a:gd name="connsiteY7358" fmla="*/ 3165875 h 5531023"/>
                <a:gd name="connsiteX7359" fmla="*/ 6666180 w 10023471"/>
                <a:gd name="connsiteY7359" fmla="*/ 3162166 h 5531023"/>
                <a:gd name="connsiteX7360" fmla="*/ 6653649 w 10023471"/>
                <a:gd name="connsiteY7360" fmla="*/ 3160852 h 5531023"/>
                <a:gd name="connsiteX7361" fmla="*/ 6014788 w 10023471"/>
                <a:gd name="connsiteY7361" fmla="*/ 3160122 h 5531023"/>
                <a:gd name="connsiteX7362" fmla="*/ 6007615 w 10023471"/>
                <a:gd name="connsiteY7362" fmla="*/ 3161027 h 5531023"/>
                <a:gd name="connsiteX7363" fmla="*/ 6008251 w 10023471"/>
                <a:gd name="connsiteY7363" fmla="*/ 3162487 h 5531023"/>
                <a:gd name="connsiteX7364" fmla="*/ 6015243 w 10023471"/>
                <a:gd name="connsiteY7364" fmla="*/ 3161056 h 5531023"/>
                <a:gd name="connsiteX7365" fmla="*/ 3644487 w 10023471"/>
                <a:gd name="connsiteY7365" fmla="*/ 3159830 h 5531023"/>
                <a:gd name="connsiteX7366" fmla="*/ 3641628 w 10023471"/>
                <a:gd name="connsiteY7366" fmla="*/ 3161845 h 5531023"/>
                <a:gd name="connsiteX7367" fmla="*/ 3647575 w 10023471"/>
                <a:gd name="connsiteY7367" fmla="*/ 3165934 h 5531023"/>
                <a:gd name="connsiteX7368" fmla="*/ 3652342 w 10023471"/>
                <a:gd name="connsiteY7368" fmla="*/ 3162925 h 5531023"/>
                <a:gd name="connsiteX7369" fmla="*/ 3644487 w 10023471"/>
                <a:gd name="connsiteY7369" fmla="*/ 3159830 h 5531023"/>
                <a:gd name="connsiteX7370" fmla="*/ 4766080 w 10023471"/>
                <a:gd name="connsiteY7370" fmla="*/ 3159246 h 5531023"/>
                <a:gd name="connsiteX7371" fmla="*/ 4761586 w 10023471"/>
                <a:gd name="connsiteY7371" fmla="*/ 3160793 h 5531023"/>
                <a:gd name="connsiteX7372" fmla="*/ 4771574 w 10023471"/>
                <a:gd name="connsiteY7372" fmla="*/ 3161611 h 5531023"/>
                <a:gd name="connsiteX7373" fmla="*/ 4766080 w 10023471"/>
                <a:gd name="connsiteY7373" fmla="*/ 3159246 h 5531023"/>
                <a:gd name="connsiteX7374" fmla="*/ 7030828 w 10023471"/>
                <a:gd name="connsiteY7374" fmla="*/ 3159187 h 5531023"/>
                <a:gd name="connsiteX7375" fmla="*/ 7013530 w 10023471"/>
                <a:gd name="connsiteY7375" fmla="*/ 3172095 h 5531023"/>
                <a:gd name="connsiteX7376" fmla="*/ 7008989 w 10023471"/>
                <a:gd name="connsiteY7376" fmla="*/ 3183222 h 5531023"/>
                <a:gd name="connsiteX7377" fmla="*/ 7016889 w 10023471"/>
                <a:gd name="connsiteY7377" fmla="*/ 3194670 h 5531023"/>
                <a:gd name="connsiteX7378" fmla="*/ 7042948 w 10023471"/>
                <a:gd name="connsiteY7378" fmla="*/ 3188274 h 5531023"/>
                <a:gd name="connsiteX7379" fmla="*/ 7045900 w 10023471"/>
                <a:gd name="connsiteY7379" fmla="*/ 3175834 h 5531023"/>
                <a:gd name="connsiteX7380" fmla="*/ 7030828 w 10023471"/>
                <a:gd name="connsiteY7380" fmla="*/ 3159187 h 5531023"/>
                <a:gd name="connsiteX7381" fmla="*/ 5028397 w 10023471"/>
                <a:gd name="connsiteY7381" fmla="*/ 3159071 h 5531023"/>
                <a:gd name="connsiteX7382" fmla="*/ 5020315 w 10023471"/>
                <a:gd name="connsiteY7382" fmla="*/ 3163012 h 5531023"/>
                <a:gd name="connsiteX7383" fmla="*/ 5025628 w 10023471"/>
                <a:gd name="connsiteY7383" fmla="*/ 3178286 h 5531023"/>
                <a:gd name="connsiteX7384" fmla="*/ 5036251 w 10023471"/>
                <a:gd name="connsiteY7384" fmla="*/ 3174782 h 5531023"/>
                <a:gd name="connsiteX7385" fmla="*/ 5028397 w 10023471"/>
                <a:gd name="connsiteY7385" fmla="*/ 3159071 h 5531023"/>
                <a:gd name="connsiteX7386" fmla="*/ 2439406 w 10023471"/>
                <a:gd name="connsiteY7386" fmla="*/ 3158223 h 5531023"/>
                <a:gd name="connsiteX7387" fmla="*/ 2434276 w 10023471"/>
                <a:gd name="connsiteY7387" fmla="*/ 3159333 h 5531023"/>
                <a:gd name="connsiteX7388" fmla="*/ 2438545 w 10023471"/>
                <a:gd name="connsiteY7388" fmla="*/ 3168065 h 5531023"/>
                <a:gd name="connsiteX7389" fmla="*/ 2445945 w 10023471"/>
                <a:gd name="connsiteY7389" fmla="*/ 3165700 h 5531023"/>
                <a:gd name="connsiteX7390" fmla="*/ 1541679 w 10023471"/>
                <a:gd name="connsiteY7390" fmla="*/ 3157522 h 5531023"/>
                <a:gd name="connsiteX7391" fmla="*/ 1551531 w 10023471"/>
                <a:gd name="connsiteY7391" fmla="*/ 3171832 h 5531023"/>
                <a:gd name="connsiteX7392" fmla="*/ 1552031 w 10023471"/>
                <a:gd name="connsiteY7392" fmla="*/ 3172592 h 5531023"/>
                <a:gd name="connsiteX7393" fmla="*/ 1552847 w 10023471"/>
                <a:gd name="connsiteY7393" fmla="*/ 3172095 h 5531023"/>
                <a:gd name="connsiteX7394" fmla="*/ 1552031 w 10023471"/>
                <a:gd name="connsiteY7394" fmla="*/ 3172621 h 5531023"/>
                <a:gd name="connsiteX7395" fmla="*/ 1553166 w 10023471"/>
                <a:gd name="connsiteY7395" fmla="*/ 3173468 h 5531023"/>
                <a:gd name="connsiteX7396" fmla="*/ 1552847 w 10023471"/>
                <a:gd name="connsiteY7396" fmla="*/ 3172095 h 5531023"/>
                <a:gd name="connsiteX7397" fmla="*/ 1551531 w 10023471"/>
                <a:gd name="connsiteY7397" fmla="*/ 3171832 h 5531023"/>
                <a:gd name="connsiteX7398" fmla="*/ 1541679 w 10023471"/>
                <a:gd name="connsiteY7398" fmla="*/ 3157522 h 5531023"/>
                <a:gd name="connsiteX7399" fmla="*/ 7458034 w 10023471"/>
                <a:gd name="connsiteY7399" fmla="*/ 3156997 h 5531023"/>
                <a:gd name="connsiteX7400" fmla="*/ 7446095 w 10023471"/>
                <a:gd name="connsiteY7400" fmla="*/ 3174665 h 5531023"/>
                <a:gd name="connsiteX7401" fmla="*/ 7451724 w 10023471"/>
                <a:gd name="connsiteY7401" fmla="*/ 3178549 h 5531023"/>
                <a:gd name="connsiteX7402" fmla="*/ 7456128 w 10023471"/>
                <a:gd name="connsiteY7402" fmla="*/ 3178520 h 5531023"/>
                <a:gd name="connsiteX7403" fmla="*/ 7469249 w 10023471"/>
                <a:gd name="connsiteY7403" fmla="*/ 3159187 h 5531023"/>
                <a:gd name="connsiteX7404" fmla="*/ 7458034 w 10023471"/>
                <a:gd name="connsiteY7404" fmla="*/ 3156997 h 5531023"/>
                <a:gd name="connsiteX7405" fmla="*/ 7232310 w 10023471"/>
                <a:gd name="connsiteY7405" fmla="*/ 3156967 h 5531023"/>
                <a:gd name="connsiteX7406" fmla="*/ 7187863 w 10023471"/>
                <a:gd name="connsiteY7406" fmla="*/ 3207285 h 5531023"/>
                <a:gd name="connsiteX7407" fmla="*/ 7232310 w 10023471"/>
                <a:gd name="connsiteY7407" fmla="*/ 3156967 h 5531023"/>
                <a:gd name="connsiteX7408" fmla="*/ 1952226 w 10023471"/>
                <a:gd name="connsiteY7408" fmla="*/ 3156034 h 5531023"/>
                <a:gd name="connsiteX7409" fmla="*/ 1943283 w 10023471"/>
                <a:gd name="connsiteY7409" fmla="*/ 3162955 h 5531023"/>
                <a:gd name="connsiteX7410" fmla="*/ 1952045 w 10023471"/>
                <a:gd name="connsiteY7410" fmla="*/ 3168211 h 5531023"/>
                <a:gd name="connsiteX7411" fmla="*/ 1959989 w 10023471"/>
                <a:gd name="connsiteY7411" fmla="*/ 3163071 h 5531023"/>
                <a:gd name="connsiteX7412" fmla="*/ 1952226 w 10023471"/>
                <a:gd name="connsiteY7412" fmla="*/ 3156034 h 5531023"/>
                <a:gd name="connsiteX7413" fmla="*/ 4187964 w 10023471"/>
                <a:gd name="connsiteY7413" fmla="*/ 3155741 h 5531023"/>
                <a:gd name="connsiteX7414" fmla="*/ 4178156 w 10023471"/>
                <a:gd name="connsiteY7414" fmla="*/ 3173964 h 5531023"/>
                <a:gd name="connsiteX7415" fmla="*/ 4187964 w 10023471"/>
                <a:gd name="connsiteY7415" fmla="*/ 3155741 h 5531023"/>
                <a:gd name="connsiteX7416" fmla="*/ 8996937 w 10023471"/>
                <a:gd name="connsiteY7416" fmla="*/ 3155653 h 5531023"/>
                <a:gd name="connsiteX7417" fmla="*/ 8996257 w 10023471"/>
                <a:gd name="connsiteY7417" fmla="*/ 3157786 h 5531023"/>
                <a:gd name="connsiteX7418" fmla="*/ 9002611 w 10023471"/>
                <a:gd name="connsiteY7418" fmla="*/ 3158457 h 5531023"/>
                <a:gd name="connsiteX7419" fmla="*/ 9003884 w 10023471"/>
                <a:gd name="connsiteY7419" fmla="*/ 3156910 h 5531023"/>
                <a:gd name="connsiteX7420" fmla="*/ 8996937 w 10023471"/>
                <a:gd name="connsiteY7420" fmla="*/ 3155653 h 5531023"/>
                <a:gd name="connsiteX7421" fmla="*/ 7089074 w 10023471"/>
                <a:gd name="connsiteY7421" fmla="*/ 3154982 h 5531023"/>
                <a:gd name="connsiteX7422" fmla="*/ 7085986 w 10023471"/>
                <a:gd name="connsiteY7422" fmla="*/ 3157902 h 5531023"/>
                <a:gd name="connsiteX7423" fmla="*/ 7090708 w 10023471"/>
                <a:gd name="connsiteY7423" fmla="*/ 3158252 h 5531023"/>
                <a:gd name="connsiteX7424" fmla="*/ 7089074 w 10023471"/>
                <a:gd name="connsiteY7424" fmla="*/ 3154982 h 5531023"/>
                <a:gd name="connsiteX7425" fmla="*/ 9239280 w 10023471"/>
                <a:gd name="connsiteY7425" fmla="*/ 3154620 h 5531023"/>
                <a:gd name="connsiteX7426" fmla="*/ 9197012 w 10023471"/>
                <a:gd name="connsiteY7426" fmla="*/ 3166721 h 5531023"/>
                <a:gd name="connsiteX7427" fmla="*/ 9273692 w 10023471"/>
                <a:gd name="connsiteY7427" fmla="*/ 3167890 h 5531023"/>
                <a:gd name="connsiteX7428" fmla="*/ 9343516 w 10023471"/>
                <a:gd name="connsiteY7428" fmla="*/ 3199897 h 5531023"/>
                <a:gd name="connsiteX7429" fmla="*/ 9239280 w 10023471"/>
                <a:gd name="connsiteY7429" fmla="*/ 3154620 h 5531023"/>
                <a:gd name="connsiteX7430" fmla="*/ 2408035 w 10023471"/>
                <a:gd name="connsiteY7430" fmla="*/ 3153990 h 5531023"/>
                <a:gd name="connsiteX7431" fmla="*/ 2408263 w 10023471"/>
                <a:gd name="connsiteY7431" fmla="*/ 3154164 h 5531023"/>
                <a:gd name="connsiteX7432" fmla="*/ 2408171 w 10023471"/>
                <a:gd name="connsiteY7432" fmla="*/ 3154119 h 5531023"/>
                <a:gd name="connsiteX7433" fmla="*/ 1906372 w 10023471"/>
                <a:gd name="connsiteY7433" fmla="*/ 3153142 h 5531023"/>
                <a:gd name="connsiteX7434" fmla="*/ 1928482 w 10023471"/>
                <a:gd name="connsiteY7434" fmla="*/ 3168474 h 5531023"/>
                <a:gd name="connsiteX7435" fmla="*/ 1906372 w 10023471"/>
                <a:gd name="connsiteY7435" fmla="*/ 3153142 h 5531023"/>
                <a:gd name="connsiteX7436" fmla="*/ 2273972 w 10023471"/>
                <a:gd name="connsiteY7436" fmla="*/ 3150865 h 5531023"/>
                <a:gd name="connsiteX7437" fmla="*/ 2266344 w 10023471"/>
                <a:gd name="connsiteY7437" fmla="*/ 3151887 h 5531023"/>
                <a:gd name="connsiteX7438" fmla="*/ 2271020 w 10023471"/>
                <a:gd name="connsiteY7438" fmla="*/ 3158603 h 5531023"/>
                <a:gd name="connsiteX7439" fmla="*/ 2275651 w 10023471"/>
                <a:gd name="connsiteY7439" fmla="*/ 3157640 h 5531023"/>
                <a:gd name="connsiteX7440" fmla="*/ 2273972 w 10023471"/>
                <a:gd name="connsiteY7440" fmla="*/ 3150865 h 5531023"/>
                <a:gd name="connsiteX7441" fmla="*/ 6285596 w 10023471"/>
                <a:gd name="connsiteY7441" fmla="*/ 3149755 h 5531023"/>
                <a:gd name="connsiteX7442" fmla="*/ 6275835 w 10023471"/>
                <a:gd name="connsiteY7442" fmla="*/ 3155450 h 5531023"/>
                <a:gd name="connsiteX7443" fmla="*/ 6277697 w 10023471"/>
                <a:gd name="connsiteY7443" fmla="*/ 3158311 h 5531023"/>
                <a:gd name="connsiteX7444" fmla="*/ 6290544 w 10023471"/>
                <a:gd name="connsiteY7444" fmla="*/ 3156501 h 5531023"/>
                <a:gd name="connsiteX7445" fmla="*/ 6285596 w 10023471"/>
                <a:gd name="connsiteY7445" fmla="*/ 3149755 h 5531023"/>
                <a:gd name="connsiteX7446" fmla="*/ 5279229 w 10023471"/>
                <a:gd name="connsiteY7446" fmla="*/ 3149696 h 5531023"/>
                <a:gd name="connsiteX7447" fmla="*/ 5270783 w 10023471"/>
                <a:gd name="connsiteY7447" fmla="*/ 3155596 h 5531023"/>
                <a:gd name="connsiteX7448" fmla="*/ 5282724 w 10023471"/>
                <a:gd name="connsiteY7448" fmla="*/ 3160852 h 5531023"/>
                <a:gd name="connsiteX7449" fmla="*/ 5290987 w 10023471"/>
                <a:gd name="connsiteY7449" fmla="*/ 3152266 h 5531023"/>
                <a:gd name="connsiteX7450" fmla="*/ 5279229 w 10023471"/>
                <a:gd name="connsiteY7450" fmla="*/ 3149696 h 5531023"/>
                <a:gd name="connsiteX7451" fmla="*/ 8274633 w 10023471"/>
                <a:gd name="connsiteY7451" fmla="*/ 3149638 h 5531023"/>
                <a:gd name="connsiteX7452" fmla="*/ 8298967 w 10023471"/>
                <a:gd name="connsiteY7452" fmla="*/ 3159275 h 5531023"/>
                <a:gd name="connsiteX7453" fmla="*/ 8274633 w 10023471"/>
                <a:gd name="connsiteY7453" fmla="*/ 3149638 h 5531023"/>
                <a:gd name="connsiteX7454" fmla="*/ 9118342 w 10023471"/>
                <a:gd name="connsiteY7454" fmla="*/ 3149536 h 5531023"/>
                <a:gd name="connsiteX7455" fmla="*/ 9111163 w 10023471"/>
                <a:gd name="connsiteY7455" fmla="*/ 3156559 h 5531023"/>
                <a:gd name="connsiteX7456" fmla="*/ 9166551 w 10023471"/>
                <a:gd name="connsiteY7456" fmla="*/ 3155186 h 5531023"/>
                <a:gd name="connsiteX7457" fmla="*/ 9118342 w 10023471"/>
                <a:gd name="connsiteY7457" fmla="*/ 3149536 h 5531023"/>
                <a:gd name="connsiteX7458" fmla="*/ 2155342 w 10023471"/>
                <a:gd name="connsiteY7458" fmla="*/ 3148878 h 5531023"/>
                <a:gd name="connsiteX7459" fmla="*/ 2154889 w 10023471"/>
                <a:gd name="connsiteY7459" fmla="*/ 3152967 h 5531023"/>
                <a:gd name="connsiteX7460" fmla="*/ 2157114 w 10023471"/>
                <a:gd name="connsiteY7460" fmla="*/ 3153026 h 5531023"/>
                <a:gd name="connsiteX7461" fmla="*/ 2157114 w 10023471"/>
                <a:gd name="connsiteY7461" fmla="*/ 3148937 h 5531023"/>
                <a:gd name="connsiteX7462" fmla="*/ 2155342 w 10023471"/>
                <a:gd name="connsiteY7462" fmla="*/ 3148878 h 5531023"/>
                <a:gd name="connsiteX7463" fmla="*/ 6047204 w 10023471"/>
                <a:gd name="connsiteY7463" fmla="*/ 3148236 h 5531023"/>
                <a:gd name="connsiteX7464" fmla="*/ 6039260 w 10023471"/>
                <a:gd name="connsiteY7464" fmla="*/ 3167802 h 5531023"/>
                <a:gd name="connsiteX7465" fmla="*/ 6067952 w 10023471"/>
                <a:gd name="connsiteY7465" fmla="*/ 3170751 h 5531023"/>
                <a:gd name="connsiteX7466" fmla="*/ 6047204 w 10023471"/>
                <a:gd name="connsiteY7466" fmla="*/ 3148236 h 5531023"/>
                <a:gd name="connsiteX7467" fmla="*/ 7355477 w 10023471"/>
                <a:gd name="connsiteY7467" fmla="*/ 3147798 h 5531023"/>
                <a:gd name="connsiteX7468" fmla="*/ 7343129 w 10023471"/>
                <a:gd name="connsiteY7468" fmla="*/ 3154223 h 5531023"/>
                <a:gd name="connsiteX7469" fmla="*/ 7355477 w 10023471"/>
                <a:gd name="connsiteY7469" fmla="*/ 3147798 h 5531023"/>
                <a:gd name="connsiteX7470" fmla="*/ 5454878 w 10023471"/>
                <a:gd name="connsiteY7470" fmla="*/ 3145433 h 5531023"/>
                <a:gd name="connsiteX7471" fmla="*/ 5452472 w 10023471"/>
                <a:gd name="connsiteY7471" fmla="*/ 3149872 h 5531023"/>
                <a:gd name="connsiteX7472" fmla="*/ 5456013 w 10023471"/>
                <a:gd name="connsiteY7472" fmla="*/ 3150952 h 5531023"/>
                <a:gd name="connsiteX7473" fmla="*/ 5459692 w 10023471"/>
                <a:gd name="connsiteY7473" fmla="*/ 3147009 h 5531023"/>
                <a:gd name="connsiteX7474" fmla="*/ 5454878 w 10023471"/>
                <a:gd name="connsiteY7474" fmla="*/ 3145433 h 5531023"/>
                <a:gd name="connsiteX7475" fmla="*/ 5793966 w 10023471"/>
                <a:gd name="connsiteY7475" fmla="*/ 3145316 h 5531023"/>
                <a:gd name="connsiteX7476" fmla="*/ 5758781 w 10023471"/>
                <a:gd name="connsiteY7476" fmla="*/ 3163159 h 5531023"/>
                <a:gd name="connsiteX7477" fmla="*/ 5766636 w 10023471"/>
                <a:gd name="connsiteY7477" fmla="*/ 3169730 h 5531023"/>
                <a:gd name="connsiteX7478" fmla="*/ 5777986 w 10023471"/>
                <a:gd name="connsiteY7478" fmla="*/ 3163392 h 5531023"/>
                <a:gd name="connsiteX7479" fmla="*/ 5793467 w 10023471"/>
                <a:gd name="connsiteY7479" fmla="*/ 3159392 h 5531023"/>
                <a:gd name="connsiteX7480" fmla="*/ 5806224 w 10023471"/>
                <a:gd name="connsiteY7480" fmla="*/ 3153201 h 5531023"/>
                <a:gd name="connsiteX7481" fmla="*/ 5793966 w 10023471"/>
                <a:gd name="connsiteY7481" fmla="*/ 3145316 h 5531023"/>
                <a:gd name="connsiteX7482" fmla="*/ 1917041 w 10023471"/>
                <a:gd name="connsiteY7482" fmla="*/ 3143154 h 5531023"/>
                <a:gd name="connsiteX7483" fmla="*/ 1906146 w 10023471"/>
                <a:gd name="connsiteY7483" fmla="*/ 3143827 h 5531023"/>
                <a:gd name="connsiteX7484" fmla="*/ 1906963 w 10023471"/>
                <a:gd name="connsiteY7484" fmla="*/ 3149025 h 5531023"/>
                <a:gd name="connsiteX7485" fmla="*/ 1918267 w 10023471"/>
                <a:gd name="connsiteY7485" fmla="*/ 3146396 h 5531023"/>
                <a:gd name="connsiteX7486" fmla="*/ 1917041 w 10023471"/>
                <a:gd name="connsiteY7486" fmla="*/ 3143154 h 5531023"/>
                <a:gd name="connsiteX7487" fmla="*/ 1039926 w 10023471"/>
                <a:gd name="connsiteY7487" fmla="*/ 3142717 h 5531023"/>
                <a:gd name="connsiteX7488" fmla="*/ 1039472 w 10023471"/>
                <a:gd name="connsiteY7488" fmla="*/ 3145433 h 5531023"/>
                <a:gd name="connsiteX7489" fmla="*/ 1044466 w 10023471"/>
                <a:gd name="connsiteY7489" fmla="*/ 3144440 h 5531023"/>
                <a:gd name="connsiteX7490" fmla="*/ 1039926 w 10023471"/>
                <a:gd name="connsiteY7490" fmla="*/ 3142717 h 5531023"/>
                <a:gd name="connsiteX7491" fmla="*/ 6165424 w 10023471"/>
                <a:gd name="connsiteY7491" fmla="*/ 3136554 h 5531023"/>
                <a:gd name="connsiteX7492" fmla="*/ 6164425 w 10023471"/>
                <a:gd name="connsiteY7492" fmla="*/ 3138103 h 5531023"/>
                <a:gd name="connsiteX7493" fmla="*/ 6175684 w 10023471"/>
                <a:gd name="connsiteY7493" fmla="*/ 3139854 h 5531023"/>
                <a:gd name="connsiteX7494" fmla="*/ 6165424 w 10023471"/>
                <a:gd name="connsiteY7494" fmla="*/ 3136554 h 5531023"/>
                <a:gd name="connsiteX7495" fmla="*/ 4512433 w 10023471"/>
                <a:gd name="connsiteY7495" fmla="*/ 3135387 h 5531023"/>
                <a:gd name="connsiteX7496" fmla="*/ 4529686 w 10023471"/>
                <a:gd name="connsiteY7496" fmla="*/ 3154632 h 5531023"/>
                <a:gd name="connsiteX7497" fmla="*/ 4512433 w 10023471"/>
                <a:gd name="connsiteY7497" fmla="*/ 3135387 h 5531023"/>
                <a:gd name="connsiteX7498" fmla="*/ 706421 w 10023471"/>
                <a:gd name="connsiteY7498" fmla="*/ 3134482 h 5531023"/>
                <a:gd name="connsiteX7499" fmla="*/ 695162 w 10023471"/>
                <a:gd name="connsiteY7499" fmla="*/ 3136613 h 5531023"/>
                <a:gd name="connsiteX7500" fmla="*/ 705514 w 10023471"/>
                <a:gd name="connsiteY7500" fmla="*/ 3152354 h 5531023"/>
                <a:gd name="connsiteX7501" fmla="*/ 710417 w 10023471"/>
                <a:gd name="connsiteY7501" fmla="*/ 3139037 h 5531023"/>
                <a:gd name="connsiteX7502" fmla="*/ 706421 w 10023471"/>
                <a:gd name="connsiteY7502" fmla="*/ 3134482 h 5531023"/>
                <a:gd name="connsiteX7503" fmla="*/ 9116430 w 10023471"/>
                <a:gd name="connsiteY7503" fmla="*/ 3133400 h 5531023"/>
                <a:gd name="connsiteX7504" fmla="*/ 9125417 w 10023471"/>
                <a:gd name="connsiteY7504" fmla="*/ 3142395 h 5531023"/>
                <a:gd name="connsiteX7505" fmla="*/ 9116430 w 10023471"/>
                <a:gd name="connsiteY7505" fmla="*/ 3133400 h 5531023"/>
                <a:gd name="connsiteX7506" fmla="*/ 7018070 w 10023471"/>
                <a:gd name="connsiteY7506" fmla="*/ 3131561 h 5531023"/>
                <a:gd name="connsiteX7507" fmla="*/ 6998457 w 10023471"/>
                <a:gd name="connsiteY7507" fmla="*/ 3168941 h 5531023"/>
                <a:gd name="connsiteX7508" fmla="*/ 7018070 w 10023471"/>
                <a:gd name="connsiteY7508" fmla="*/ 3131561 h 5531023"/>
                <a:gd name="connsiteX7509" fmla="*/ 4160997 w 10023471"/>
                <a:gd name="connsiteY7509" fmla="*/ 3131181 h 5531023"/>
                <a:gd name="connsiteX7510" fmla="*/ 4152735 w 10023471"/>
                <a:gd name="connsiteY7510" fmla="*/ 3135094 h 5531023"/>
                <a:gd name="connsiteX7511" fmla="*/ 4152235 w 10023471"/>
                <a:gd name="connsiteY7511" fmla="*/ 3134978 h 5531023"/>
                <a:gd name="connsiteX7512" fmla="*/ 4151190 w 10023471"/>
                <a:gd name="connsiteY7512" fmla="*/ 3135824 h 5531023"/>
                <a:gd name="connsiteX7513" fmla="*/ 4146605 w 10023471"/>
                <a:gd name="connsiteY7513" fmla="*/ 3137985 h 5531023"/>
                <a:gd name="connsiteX7514" fmla="*/ 4147557 w 10023471"/>
                <a:gd name="connsiteY7514" fmla="*/ 3138715 h 5531023"/>
                <a:gd name="connsiteX7515" fmla="*/ 4140658 w 10023471"/>
                <a:gd name="connsiteY7515" fmla="*/ 3146133 h 5531023"/>
                <a:gd name="connsiteX7516" fmla="*/ 4148284 w 10023471"/>
                <a:gd name="connsiteY7516" fmla="*/ 3152296 h 5531023"/>
                <a:gd name="connsiteX7517" fmla="*/ 4166264 w 10023471"/>
                <a:gd name="connsiteY7517" fmla="*/ 3139067 h 5531023"/>
                <a:gd name="connsiteX7518" fmla="*/ 4159499 w 10023471"/>
                <a:gd name="connsiteY7518" fmla="*/ 3136847 h 5531023"/>
                <a:gd name="connsiteX7519" fmla="*/ 4165038 w 10023471"/>
                <a:gd name="connsiteY7519" fmla="*/ 3134160 h 5531023"/>
                <a:gd name="connsiteX7520" fmla="*/ 4160997 w 10023471"/>
                <a:gd name="connsiteY7520" fmla="*/ 3131181 h 5531023"/>
                <a:gd name="connsiteX7521" fmla="*/ 2398229 w 10023471"/>
                <a:gd name="connsiteY7521" fmla="*/ 3130976 h 5531023"/>
                <a:gd name="connsiteX7522" fmla="*/ 2391284 w 10023471"/>
                <a:gd name="connsiteY7522" fmla="*/ 3133780 h 5531023"/>
                <a:gd name="connsiteX7523" fmla="*/ 2402633 w 10023471"/>
                <a:gd name="connsiteY7523" fmla="*/ 3149258 h 5531023"/>
                <a:gd name="connsiteX7524" fmla="*/ 2399864 w 10023471"/>
                <a:gd name="connsiteY7524" fmla="*/ 3150047 h 5531023"/>
                <a:gd name="connsiteX7525" fmla="*/ 2408171 w 10023471"/>
                <a:gd name="connsiteY7525" fmla="*/ 3154119 h 5531023"/>
                <a:gd name="connsiteX7526" fmla="*/ 2408218 w 10023471"/>
                <a:gd name="connsiteY7526" fmla="*/ 3154164 h 5531023"/>
                <a:gd name="connsiteX7527" fmla="*/ 2420385 w 10023471"/>
                <a:gd name="connsiteY7527" fmla="*/ 3154602 h 5531023"/>
                <a:gd name="connsiteX7528" fmla="*/ 2420521 w 10023471"/>
                <a:gd name="connsiteY7528" fmla="*/ 3153990 h 5531023"/>
                <a:gd name="connsiteX7529" fmla="*/ 2408035 w 10023471"/>
                <a:gd name="connsiteY7529" fmla="*/ 3153990 h 5531023"/>
                <a:gd name="connsiteX7530" fmla="*/ 2406356 w 10023471"/>
                <a:gd name="connsiteY7530" fmla="*/ 3149287 h 5531023"/>
                <a:gd name="connsiteX7531" fmla="*/ 2409578 w 10023471"/>
                <a:gd name="connsiteY7531" fmla="*/ 3148178 h 5531023"/>
                <a:gd name="connsiteX7532" fmla="*/ 2398229 w 10023471"/>
                <a:gd name="connsiteY7532" fmla="*/ 3130976 h 5531023"/>
                <a:gd name="connsiteX7533" fmla="*/ 6511640 w 10023471"/>
                <a:gd name="connsiteY7533" fmla="*/ 3130246 h 5531023"/>
                <a:gd name="connsiteX7534" fmla="*/ 6504059 w 10023471"/>
                <a:gd name="connsiteY7534" fmla="*/ 3134423 h 5531023"/>
                <a:gd name="connsiteX7535" fmla="*/ 6507191 w 10023471"/>
                <a:gd name="connsiteY7535" fmla="*/ 3136467 h 5531023"/>
                <a:gd name="connsiteX7536" fmla="*/ 6514772 w 10023471"/>
                <a:gd name="connsiteY7536" fmla="*/ 3132262 h 5531023"/>
                <a:gd name="connsiteX7537" fmla="*/ 6511640 w 10023471"/>
                <a:gd name="connsiteY7537" fmla="*/ 3130246 h 5531023"/>
                <a:gd name="connsiteX7538" fmla="*/ 4047952 w 10023471"/>
                <a:gd name="connsiteY7538" fmla="*/ 3129897 h 5531023"/>
                <a:gd name="connsiteX7539" fmla="*/ 4039145 w 10023471"/>
                <a:gd name="connsiteY7539" fmla="*/ 3132349 h 5531023"/>
                <a:gd name="connsiteX7540" fmla="*/ 4041232 w 10023471"/>
                <a:gd name="connsiteY7540" fmla="*/ 3135299 h 5531023"/>
                <a:gd name="connsiteX7541" fmla="*/ 4050314 w 10023471"/>
                <a:gd name="connsiteY7541" fmla="*/ 3133226 h 5531023"/>
                <a:gd name="connsiteX7542" fmla="*/ 4047952 w 10023471"/>
                <a:gd name="connsiteY7542" fmla="*/ 3129897 h 5531023"/>
                <a:gd name="connsiteX7543" fmla="*/ 9019547 w 10023471"/>
                <a:gd name="connsiteY7543" fmla="*/ 3128115 h 5531023"/>
                <a:gd name="connsiteX7544" fmla="*/ 9013099 w 10023471"/>
                <a:gd name="connsiteY7544" fmla="*/ 3130275 h 5531023"/>
                <a:gd name="connsiteX7545" fmla="*/ 9012827 w 10023471"/>
                <a:gd name="connsiteY7545" fmla="*/ 3134423 h 5531023"/>
                <a:gd name="connsiteX7546" fmla="*/ 9014143 w 10023471"/>
                <a:gd name="connsiteY7546" fmla="*/ 3141899 h 5531023"/>
                <a:gd name="connsiteX7547" fmla="*/ 9016867 w 10023471"/>
                <a:gd name="connsiteY7547" fmla="*/ 3149258 h 5531023"/>
                <a:gd name="connsiteX7548" fmla="*/ 9022633 w 10023471"/>
                <a:gd name="connsiteY7548" fmla="*/ 3141607 h 5531023"/>
                <a:gd name="connsiteX7549" fmla="*/ 9022270 w 10023471"/>
                <a:gd name="connsiteY7549" fmla="*/ 3130218 h 5531023"/>
                <a:gd name="connsiteX7550" fmla="*/ 9019547 w 10023471"/>
                <a:gd name="connsiteY7550" fmla="*/ 3128115 h 5531023"/>
                <a:gd name="connsiteX7551" fmla="*/ 3848194 w 10023471"/>
                <a:gd name="connsiteY7551" fmla="*/ 3127940 h 5531023"/>
                <a:gd name="connsiteX7552" fmla="*/ 3834529 w 10023471"/>
                <a:gd name="connsiteY7552" fmla="*/ 3134714 h 5531023"/>
                <a:gd name="connsiteX7553" fmla="*/ 3851736 w 10023471"/>
                <a:gd name="connsiteY7553" fmla="*/ 3155975 h 5531023"/>
                <a:gd name="connsiteX7554" fmla="*/ 3875934 w 10023471"/>
                <a:gd name="connsiteY7554" fmla="*/ 3152792 h 5531023"/>
                <a:gd name="connsiteX7555" fmla="*/ 3868535 w 10023471"/>
                <a:gd name="connsiteY7555" fmla="*/ 3142016 h 5531023"/>
                <a:gd name="connsiteX7556" fmla="*/ 3862631 w 10023471"/>
                <a:gd name="connsiteY7556" fmla="*/ 3132670 h 5531023"/>
                <a:gd name="connsiteX7557" fmla="*/ 3848194 w 10023471"/>
                <a:gd name="connsiteY7557" fmla="*/ 3127940 h 5531023"/>
                <a:gd name="connsiteX7558" fmla="*/ 4869453 w 10023471"/>
                <a:gd name="connsiteY7558" fmla="*/ 3127064 h 5531023"/>
                <a:gd name="connsiteX7559" fmla="*/ 4868637 w 10023471"/>
                <a:gd name="connsiteY7559" fmla="*/ 3128115 h 5531023"/>
                <a:gd name="connsiteX7560" fmla="*/ 4871088 w 10023471"/>
                <a:gd name="connsiteY7560" fmla="*/ 3128494 h 5531023"/>
                <a:gd name="connsiteX7561" fmla="*/ 4871951 w 10023471"/>
                <a:gd name="connsiteY7561" fmla="*/ 3127501 h 5531023"/>
                <a:gd name="connsiteX7562" fmla="*/ 4869453 w 10023471"/>
                <a:gd name="connsiteY7562" fmla="*/ 3127064 h 5531023"/>
                <a:gd name="connsiteX7563" fmla="*/ 7284029 w 10023471"/>
                <a:gd name="connsiteY7563" fmla="*/ 3127026 h 5531023"/>
                <a:gd name="connsiteX7564" fmla="*/ 7271535 w 10023471"/>
                <a:gd name="connsiteY7564" fmla="*/ 3129897 h 5531023"/>
                <a:gd name="connsiteX7565" fmla="*/ 7284029 w 10023471"/>
                <a:gd name="connsiteY7565" fmla="*/ 3127026 h 5531023"/>
                <a:gd name="connsiteX7566" fmla="*/ 5132815 w 10023471"/>
                <a:gd name="connsiteY7566" fmla="*/ 3126070 h 5531023"/>
                <a:gd name="connsiteX7567" fmla="*/ 5127141 w 10023471"/>
                <a:gd name="connsiteY7567" fmla="*/ 3132846 h 5531023"/>
                <a:gd name="connsiteX7568" fmla="*/ 5139036 w 10023471"/>
                <a:gd name="connsiteY7568" fmla="*/ 3142454 h 5531023"/>
                <a:gd name="connsiteX7569" fmla="*/ 5143484 w 10023471"/>
                <a:gd name="connsiteY7569" fmla="*/ 3137898 h 5531023"/>
                <a:gd name="connsiteX7570" fmla="*/ 5132815 w 10023471"/>
                <a:gd name="connsiteY7570" fmla="*/ 3126070 h 5531023"/>
                <a:gd name="connsiteX7571" fmla="*/ 1716557 w 10023471"/>
                <a:gd name="connsiteY7571" fmla="*/ 3125925 h 5531023"/>
                <a:gd name="connsiteX7572" fmla="*/ 1720735 w 10023471"/>
                <a:gd name="connsiteY7572" fmla="*/ 3127764 h 5531023"/>
                <a:gd name="connsiteX7573" fmla="*/ 1722323 w 10023471"/>
                <a:gd name="connsiteY7573" fmla="*/ 3126479 h 5531023"/>
                <a:gd name="connsiteX7574" fmla="*/ 1716557 w 10023471"/>
                <a:gd name="connsiteY7574" fmla="*/ 3125925 h 5531023"/>
                <a:gd name="connsiteX7575" fmla="*/ 4957846 w 10023471"/>
                <a:gd name="connsiteY7575" fmla="*/ 3125691 h 5531023"/>
                <a:gd name="connsiteX7576" fmla="*/ 4942910 w 10023471"/>
                <a:gd name="connsiteY7576" fmla="*/ 3126625 h 5531023"/>
                <a:gd name="connsiteX7577" fmla="*/ 4943817 w 10023471"/>
                <a:gd name="connsiteY7577" fmla="*/ 3130655 h 5531023"/>
                <a:gd name="connsiteX7578" fmla="*/ 4958664 w 10023471"/>
                <a:gd name="connsiteY7578" fmla="*/ 3129020 h 5531023"/>
                <a:gd name="connsiteX7579" fmla="*/ 4957846 w 10023471"/>
                <a:gd name="connsiteY7579" fmla="*/ 3125691 h 5531023"/>
                <a:gd name="connsiteX7580" fmla="*/ 1242998 w 10023471"/>
                <a:gd name="connsiteY7580" fmla="*/ 3125516 h 5531023"/>
                <a:gd name="connsiteX7581" fmla="*/ 1240137 w 10023471"/>
                <a:gd name="connsiteY7581" fmla="*/ 3125691 h 5531023"/>
                <a:gd name="connsiteX7582" fmla="*/ 1241317 w 10023471"/>
                <a:gd name="connsiteY7582" fmla="*/ 3130743 h 5531023"/>
                <a:gd name="connsiteX7583" fmla="*/ 1242998 w 10023471"/>
                <a:gd name="connsiteY7583" fmla="*/ 3130597 h 5531023"/>
                <a:gd name="connsiteX7584" fmla="*/ 1025352 w 10023471"/>
                <a:gd name="connsiteY7584" fmla="*/ 3125340 h 5531023"/>
                <a:gd name="connsiteX7585" fmla="*/ 1023082 w 10023471"/>
                <a:gd name="connsiteY7585" fmla="*/ 3125779 h 5531023"/>
                <a:gd name="connsiteX7586" fmla="*/ 1023991 w 10023471"/>
                <a:gd name="connsiteY7586" fmla="*/ 3126830 h 5531023"/>
                <a:gd name="connsiteX7587" fmla="*/ 4467714 w 10023471"/>
                <a:gd name="connsiteY7587" fmla="*/ 3124610 h 5531023"/>
                <a:gd name="connsiteX7588" fmla="*/ 4473071 w 10023471"/>
                <a:gd name="connsiteY7588" fmla="*/ 3132145 h 5531023"/>
                <a:gd name="connsiteX7589" fmla="*/ 4454323 w 10023471"/>
                <a:gd name="connsiteY7589" fmla="*/ 3154720 h 5531023"/>
                <a:gd name="connsiteX7590" fmla="*/ 4494547 w 10023471"/>
                <a:gd name="connsiteY7590" fmla="*/ 3164795 h 5531023"/>
                <a:gd name="connsiteX7591" fmla="*/ 4486509 w 10023471"/>
                <a:gd name="connsiteY7591" fmla="*/ 3127121 h 5531023"/>
                <a:gd name="connsiteX7592" fmla="*/ 4489142 w 10023471"/>
                <a:gd name="connsiteY7592" fmla="*/ 3127121 h 5531023"/>
                <a:gd name="connsiteX7593" fmla="*/ 4467714 w 10023471"/>
                <a:gd name="connsiteY7593" fmla="*/ 3124610 h 5531023"/>
                <a:gd name="connsiteX7594" fmla="*/ 5610871 w 10023471"/>
                <a:gd name="connsiteY7594" fmla="*/ 3123442 h 5531023"/>
                <a:gd name="connsiteX7595" fmla="*/ 5587581 w 10023471"/>
                <a:gd name="connsiteY7595" fmla="*/ 3128640 h 5531023"/>
                <a:gd name="connsiteX7596" fmla="*/ 5610871 w 10023471"/>
                <a:gd name="connsiteY7596" fmla="*/ 3123442 h 5531023"/>
                <a:gd name="connsiteX7597" fmla="*/ 6347385 w 10023471"/>
                <a:gd name="connsiteY7597" fmla="*/ 3123209 h 5531023"/>
                <a:gd name="connsiteX7598" fmla="*/ 6334855 w 10023471"/>
                <a:gd name="connsiteY7598" fmla="*/ 3130539 h 5531023"/>
                <a:gd name="connsiteX7599" fmla="*/ 6338168 w 10023471"/>
                <a:gd name="connsiteY7599" fmla="*/ 3142162 h 5531023"/>
                <a:gd name="connsiteX7600" fmla="*/ 6350199 w 10023471"/>
                <a:gd name="connsiteY7600" fmla="*/ 3130889 h 5531023"/>
                <a:gd name="connsiteX7601" fmla="*/ 6347385 w 10023471"/>
                <a:gd name="connsiteY7601" fmla="*/ 3123209 h 5531023"/>
                <a:gd name="connsiteX7602" fmla="*/ 1452696 w 10023471"/>
                <a:gd name="connsiteY7602" fmla="*/ 3122916 h 5531023"/>
                <a:gd name="connsiteX7603" fmla="*/ 1448883 w 10023471"/>
                <a:gd name="connsiteY7603" fmla="*/ 3123414 h 5531023"/>
                <a:gd name="connsiteX7604" fmla="*/ 1448883 w 10023471"/>
                <a:gd name="connsiteY7604" fmla="*/ 3128290 h 5531023"/>
                <a:gd name="connsiteX7605" fmla="*/ 1454966 w 10023471"/>
                <a:gd name="connsiteY7605" fmla="*/ 3127998 h 5531023"/>
                <a:gd name="connsiteX7606" fmla="*/ 1452696 w 10023471"/>
                <a:gd name="connsiteY7606" fmla="*/ 3122916 h 5531023"/>
                <a:gd name="connsiteX7607" fmla="*/ 1570463 w 10023471"/>
                <a:gd name="connsiteY7607" fmla="*/ 3122070 h 5531023"/>
                <a:gd name="connsiteX7608" fmla="*/ 1570416 w 10023471"/>
                <a:gd name="connsiteY7608" fmla="*/ 3122099 h 5531023"/>
                <a:gd name="connsiteX7609" fmla="*/ 1569419 w 10023471"/>
                <a:gd name="connsiteY7609" fmla="*/ 3122099 h 5531023"/>
                <a:gd name="connsiteX7610" fmla="*/ 1569691 w 10023471"/>
                <a:gd name="connsiteY7610" fmla="*/ 3122566 h 5531023"/>
                <a:gd name="connsiteX7611" fmla="*/ 1574140 w 10023471"/>
                <a:gd name="connsiteY7611" fmla="*/ 3123004 h 5531023"/>
                <a:gd name="connsiteX7612" fmla="*/ 1570463 w 10023471"/>
                <a:gd name="connsiteY7612" fmla="*/ 3122070 h 5531023"/>
                <a:gd name="connsiteX7613" fmla="*/ 9284316 w 10023471"/>
                <a:gd name="connsiteY7613" fmla="*/ 3121574 h 5531023"/>
                <a:gd name="connsiteX7614" fmla="*/ 9280820 w 10023471"/>
                <a:gd name="connsiteY7614" fmla="*/ 3136993 h 5531023"/>
                <a:gd name="connsiteX7615" fmla="*/ 9302202 w 10023471"/>
                <a:gd name="connsiteY7615" fmla="*/ 3139563 h 5531023"/>
                <a:gd name="connsiteX7616" fmla="*/ 9305698 w 10023471"/>
                <a:gd name="connsiteY7616" fmla="*/ 3124055 h 5531023"/>
                <a:gd name="connsiteX7617" fmla="*/ 2343161 w 10023471"/>
                <a:gd name="connsiteY7617" fmla="*/ 3121135 h 5531023"/>
                <a:gd name="connsiteX7618" fmla="*/ 2332037 w 10023471"/>
                <a:gd name="connsiteY7618" fmla="*/ 3127180 h 5531023"/>
                <a:gd name="connsiteX7619" fmla="*/ 2346973 w 10023471"/>
                <a:gd name="connsiteY7619" fmla="*/ 3129167 h 5531023"/>
                <a:gd name="connsiteX7620" fmla="*/ 2354737 w 10023471"/>
                <a:gd name="connsiteY7620" fmla="*/ 3123705 h 5531023"/>
                <a:gd name="connsiteX7621" fmla="*/ 2343161 w 10023471"/>
                <a:gd name="connsiteY7621" fmla="*/ 3121135 h 5531023"/>
                <a:gd name="connsiteX7622" fmla="*/ 1034524 w 10023471"/>
                <a:gd name="connsiteY7622" fmla="*/ 3120755 h 5531023"/>
                <a:gd name="connsiteX7623" fmla="*/ 1027305 w 10023471"/>
                <a:gd name="connsiteY7623" fmla="*/ 3129049 h 5531023"/>
                <a:gd name="connsiteX7624" fmla="*/ 1044784 w 10023471"/>
                <a:gd name="connsiteY7624" fmla="*/ 3129049 h 5531023"/>
                <a:gd name="connsiteX7625" fmla="*/ 1034524 w 10023471"/>
                <a:gd name="connsiteY7625" fmla="*/ 3120755 h 5531023"/>
                <a:gd name="connsiteX7626" fmla="*/ 9329433 w 10023471"/>
                <a:gd name="connsiteY7626" fmla="*/ 3120099 h 5531023"/>
                <a:gd name="connsiteX7627" fmla="*/ 9316503 w 10023471"/>
                <a:gd name="connsiteY7627" fmla="*/ 3125370 h 5531023"/>
                <a:gd name="connsiteX7628" fmla="*/ 9379065 w 10023471"/>
                <a:gd name="connsiteY7628" fmla="*/ 3140759 h 5531023"/>
                <a:gd name="connsiteX7629" fmla="*/ 9329433 w 10023471"/>
                <a:gd name="connsiteY7629" fmla="*/ 3120099 h 5531023"/>
                <a:gd name="connsiteX7630" fmla="*/ 7053663 w 10023471"/>
                <a:gd name="connsiteY7630" fmla="*/ 3119937 h 5531023"/>
                <a:gd name="connsiteX7631" fmla="*/ 7041178 w 10023471"/>
                <a:gd name="connsiteY7631" fmla="*/ 3126391 h 5531023"/>
                <a:gd name="connsiteX7632" fmla="*/ 7053663 w 10023471"/>
                <a:gd name="connsiteY7632" fmla="*/ 3119937 h 5531023"/>
                <a:gd name="connsiteX7633" fmla="*/ 1550896 w 10023471"/>
                <a:gd name="connsiteY7633" fmla="*/ 3119937 h 5531023"/>
                <a:gd name="connsiteX7634" fmla="*/ 1543768 w 10023471"/>
                <a:gd name="connsiteY7634" fmla="*/ 3123180 h 5531023"/>
                <a:gd name="connsiteX7635" fmla="*/ 1540727 w 10023471"/>
                <a:gd name="connsiteY7635" fmla="*/ 3130597 h 5531023"/>
                <a:gd name="connsiteX7636" fmla="*/ 1550488 w 10023471"/>
                <a:gd name="connsiteY7636" fmla="*/ 3135358 h 5531023"/>
                <a:gd name="connsiteX7637" fmla="*/ 1554800 w 10023471"/>
                <a:gd name="connsiteY7637" fmla="*/ 3127910 h 5531023"/>
                <a:gd name="connsiteX7638" fmla="*/ 1550896 w 10023471"/>
                <a:gd name="connsiteY7638" fmla="*/ 3119937 h 5531023"/>
                <a:gd name="connsiteX7639" fmla="*/ 6300941 w 10023471"/>
                <a:gd name="connsiteY7639" fmla="*/ 3119734 h 5531023"/>
                <a:gd name="connsiteX7640" fmla="*/ 6293449 w 10023471"/>
                <a:gd name="connsiteY7640" fmla="*/ 3124990 h 5531023"/>
                <a:gd name="connsiteX7641" fmla="*/ 6289137 w 10023471"/>
                <a:gd name="connsiteY7641" fmla="*/ 3136204 h 5531023"/>
                <a:gd name="connsiteX7642" fmla="*/ 6294994 w 10023471"/>
                <a:gd name="connsiteY7642" fmla="*/ 3139679 h 5531023"/>
                <a:gd name="connsiteX7643" fmla="*/ 6301576 w 10023471"/>
                <a:gd name="connsiteY7643" fmla="*/ 3136847 h 5531023"/>
                <a:gd name="connsiteX7644" fmla="*/ 6301848 w 10023471"/>
                <a:gd name="connsiteY7644" fmla="*/ 3131123 h 5531023"/>
                <a:gd name="connsiteX7645" fmla="*/ 6301712 w 10023471"/>
                <a:gd name="connsiteY7645" fmla="*/ 3131123 h 5531023"/>
                <a:gd name="connsiteX7646" fmla="*/ 6301668 w 10023471"/>
                <a:gd name="connsiteY7646" fmla="*/ 3125282 h 5531023"/>
                <a:gd name="connsiteX7647" fmla="*/ 6300941 w 10023471"/>
                <a:gd name="connsiteY7647" fmla="*/ 3119734 h 5531023"/>
                <a:gd name="connsiteX7648" fmla="*/ 8446788 w 10023471"/>
                <a:gd name="connsiteY7648" fmla="*/ 3119587 h 5531023"/>
                <a:gd name="connsiteX7649" fmla="*/ 8438798 w 10023471"/>
                <a:gd name="connsiteY7649" fmla="*/ 3127151 h 5531023"/>
                <a:gd name="connsiteX7650" fmla="*/ 8462859 w 10023471"/>
                <a:gd name="connsiteY7650" fmla="*/ 3122128 h 5531023"/>
                <a:gd name="connsiteX7651" fmla="*/ 8446788 w 10023471"/>
                <a:gd name="connsiteY7651" fmla="*/ 3119587 h 5531023"/>
                <a:gd name="connsiteX7652" fmla="*/ 4891881 w 10023471"/>
                <a:gd name="connsiteY7652" fmla="*/ 3118624 h 5531023"/>
                <a:gd name="connsiteX7653" fmla="*/ 4891745 w 10023471"/>
                <a:gd name="connsiteY7653" fmla="*/ 3120230 h 5531023"/>
                <a:gd name="connsiteX7654" fmla="*/ 4899190 w 10023471"/>
                <a:gd name="connsiteY7654" fmla="*/ 3120230 h 5531023"/>
                <a:gd name="connsiteX7655" fmla="*/ 4899327 w 10023471"/>
                <a:gd name="connsiteY7655" fmla="*/ 3119120 h 5531023"/>
                <a:gd name="connsiteX7656" fmla="*/ 4891881 w 10023471"/>
                <a:gd name="connsiteY7656" fmla="*/ 3118624 h 5531023"/>
                <a:gd name="connsiteX7657" fmla="*/ 1562683 w 10023471"/>
                <a:gd name="connsiteY7657" fmla="*/ 3117634 h 5531023"/>
                <a:gd name="connsiteX7658" fmla="*/ 1553257 w 10023471"/>
                <a:gd name="connsiteY7658" fmla="*/ 3122070 h 5531023"/>
                <a:gd name="connsiteX7659" fmla="*/ 1569419 w 10023471"/>
                <a:gd name="connsiteY7659" fmla="*/ 3122070 h 5531023"/>
                <a:gd name="connsiteX7660" fmla="*/ 1562683 w 10023471"/>
                <a:gd name="connsiteY7660" fmla="*/ 3117634 h 5531023"/>
                <a:gd name="connsiteX7661" fmla="*/ 7682126 w 10023471"/>
                <a:gd name="connsiteY7661" fmla="*/ 3117631 h 5531023"/>
                <a:gd name="connsiteX7662" fmla="*/ 7678539 w 10023471"/>
                <a:gd name="connsiteY7662" fmla="*/ 3118506 h 5531023"/>
                <a:gd name="connsiteX7663" fmla="*/ 7681400 w 10023471"/>
                <a:gd name="connsiteY7663" fmla="*/ 3119179 h 5531023"/>
                <a:gd name="connsiteX7664" fmla="*/ 7682126 w 10023471"/>
                <a:gd name="connsiteY7664" fmla="*/ 3117631 h 5531023"/>
                <a:gd name="connsiteX7665" fmla="*/ 9012100 w 10023471"/>
                <a:gd name="connsiteY7665" fmla="*/ 3117251 h 5531023"/>
                <a:gd name="connsiteX7666" fmla="*/ 9007878 w 10023471"/>
                <a:gd name="connsiteY7666" fmla="*/ 3117310 h 5531023"/>
                <a:gd name="connsiteX7667" fmla="*/ 9008877 w 10023471"/>
                <a:gd name="connsiteY7667" fmla="*/ 3119150 h 5531023"/>
                <a:gd name="connsiteX7668" fmla="*/ 9011148 w 10023471"/>
                <a:gd name="connsiteY7668" fmla="*/ 3119091 h 5531023"/>
                <a:gd name="connsiteX7669" fmla="*/ 9012100 w 10023471"/>
                <a:gd name="connsiteY7669" fmla="*/ 3117251 h 5531023"/>
                <a:gd name="connsiteX7670" fmla="*/ 4730304 w 10023471"/>
                <a:gd name="connsiteY7670" fmla="*/ 3117076 h 5531023"/>
                <a:gd name="connsiteX7671" fmla="*/ 4751688 w 10023471"/>
                <a:gd name="connsiteY7671" fmla="*/ 3134657 h 5531023"/>
                <a:gd name="connsiteX7672" fmla="*/ 4730304 w 10023471"/>
                <a:gd name="connsiteY7672" fmla="*/ 3117076 h 5531023"/>
                <a:gd name="connsiteX7673" fmla="*/ 5887716 w 10023471"/>
                <a:gd name="connsiteY7673" fmla="*/ 3116784 h 5531023"/>
                <a:gd name="connsiteX7674" fmla="*/ 5879681 w 10023471"/>
                <a:gd name="connsiteY7674" fmla="*/ 3120872 h 5531023"/>
                <a:gd name="connsiteX7675" fmla="*/ 5887262 w 10023471"/>
                <a:gd name="connsiteY7675" fmla="*/ 3123793 h 5531023"/>
                <a:gd name="connsiteX7676" fmla="*/ 5892619 w 10023471"/>
                <a:gd name="connsiteY7676" fmla="*/ 3119441 h 5531023"/>
                <a:gd name="connsiteX7677" fmla="*/ 5887716 w 10023471"/>
                <a:gd name="connsiteY7677" fmla="*/ 3116784 h 5531023"/>
                <a:gd name="connsiteX7678" fmla="*/ 6002984 w 10023471"/>
                <a:gd name="connsiteY7678" fmla="*/ 3116492 h 5531023"/>
                <a:gd name="connsiteX7679" fmla="*/ 6000942 w 10023471"/>
                <a:gd name="connsiteY7679" fmla="*/ 3117514 h 5531023"/>
                <a:gd name="connsiteX7680" fmla="*/ 6003575 w 10023471"/>
                <a:gd name="connsiteY7680" fmla="*/ 3117894 h 5531023"/>
                <a:gd name="connsiteX7681" fmla="*/ 5675292 w 10023471"/>
                <a:gd name="connsiteY7681" fmla="*/ 3115411 h 5531023"/>
                <a:gd name="connsiteX7682" fmla="*/ 5662489 w 10023471"/>
                <a:gd name="connsiteY7682" fmla="*/ 3134218 h 5531023"/>
                <a:gd name="connsiteX7683" fmla="*/ 5681603 w 10023471"/>
                <a:gd name="connsiteY7683" fmla="*/ 3142746 h 5531023"/>
                <a:gd name="connsiteX7684" fmla="*/ 5692272 w 10023471"/>
                <a:gd name="connsiteY7684" fmla="*/ 3135970 h 5531023"/>
                <a:gd name="connsiteX7685" fmla="*/ 5675292 w 10023471"/>
                <a:gd name="connsiteY7685" fmla="*/ 3115411 h 5531023"/>
                <a:gd name="connsiteX7686" fmla="*/ 568498 w 10023471"/>
                <a:gd name="connsiteY7686" fmla="*/ 3114681 h 5531023"/>
                <a:gd name="connsiteX7687" fmla="*/ 564186 w 10023471"/>
                <a:gd name="connsiteY7687" fmla="*/ 3120055 h 5531023"/>
                <a:gd name="connsiteX7688" fmla="*/ 567000 w 10023471"/>
                <a:gd name="connsiteY7688" fmla="*/ 3120901 h 5531023"/>
                <a:gd name="connsiteX7689" fmla="*/ 571949 w 10023471"/>
                <a:gd name="connsiteY7689" fmla="*/ 3115791 h 5531023"/>
                <a:gd name="connsiteX7690" fmla="*/ 568498 w 10023471"/>
                <a:gd name="connsiteY7690" fmla="*/ 3114681 h 5531023"/>
                <a:gd name="connsiteX7691" fmla="*/ 6514817 w 10023471"/>
                <a:gd name="connsiteY7691" fmla="*/ 3114565 h 5531023"/>
                <a:gd name="connsiteX7692" fmla="*/ 6506782 w 10023471"/>
                <a:gd name="connsiteY7692" fmla="*/ 3117076 h 5531023"/>
                <a:gd name="connsiteX7693" fmla="*/ 6522899 w 10023471"/>
                <a:gd name="connsiteY7693" fmla="*/ 3132145 h 5531023"/>
                <a:gd name="connsiteX7694" fmla="*/ 6514817 w 10023471"/>
                <a:gd name="connsiteY7694" fmla="*/ 3114565 h 5531023"/>
                <a:gd name="connsiteX7695" fmla="*/ 6184038 w 10023471"/>
                <a:gd name="connsiteY7695" fmla="*/ 3114565 h 5531023"/>
                <a:gd name="connsiteX7696" fmla="*/ 6181359 w 10023471"/>
                <a:gd name="connsiteY7696" fmla="*/ 3121719 h 5531023"/>
                <a:gd name="connsiteX7697" fmla="*/ 6188306 w 10023471"/>
                <a:gd name="connsiteY7697" fmla="*/ 3122245 h 5531023"/>
                <a:gd name="connsiteX7698" fmla="*/ 6188306 w 10023471"/>
                <a:gd name="connsiteY7698" fmla="*/ 3114974 h 5531023"/>
                <a:gd name="connsiteX7699" fmla="*/ 6184038 w 10023471"/>
                <a:gd name="connsiteY7699" fmla="*/ 3114565 h 5531023"/>
                <a:gd name="connsiteX7700" fmla="*/ 1007782 w 10023471"/>
                <a:gd name="connsiteY7700" fmla="*/ 3114477 h 5531023"/>
                <a:gd name="connsiteX7701" fmla="*/ 1000792 w 10023471"/>
                <a:gd name="connsiteY7701" fmla="*/ 3115120 h 5531023"/>
                <a:gd name="connsiteX7702" fmla="*/ 1001381 w 10023471"/>
                <a:gd name="connsiteY7702" fmla="*/ 3116901 h 5531023"/>
                <a:gd name="connsiteX7703" fmla="*/ 1008237 w 10023471"/>
                <a:gd name="connsiteY7703" fmla="*/ 3115820 h 5531023"/>
                <a:gd name="connsiteX7704" fmla="*/ 1007782 w 10023471"/>
                <a:gd name="connsiteY7704" fmla="*/ 3114477 h 5531023"/>
                <a:gd name="connsiteX7705" fmla="*/ 8255565 w 10023471"/>
                <a:gd name="connsiteY7705" fmla="*/ 3113864 h 5531023"/>
                <a:gd name="connsiteX7706" fmla="*/ 8248165 w 10023471"/>
                <a:gd name="connsiteY7706" fmla="*/ 3116083 h 5531023"/>
                <a:gd name="connsiteX7707" fmla="*/ 8246803 w 10023471"/>
                <a:gd name="connsiteY7707" fmla="*/ 3123646 h 5531023"/>
                <a:gd name="connsiteX7708" fmla="*/ 8246941 w 10023471"/>
                <a:gd name="connsiteY7708" fmla="*/ 3130860 h 5531023"/>
                <a:gd name="connsiteX7709" fmla="*/ 8250617 w 10023471"/>
                <a:gd name="connsiteY7709" fmla="*/ 3135942 h 5531023"/>
                <a:gd name="connsiteX7710" fmla="*/ 8259061 w 10023471"/>
                <a:gd name="connsiteY7710" fmla="*/ 3130568 h 5531023"/>
                <a:gd name="connsiteX7711" fmla="*/ 8258470 w 10023471"/>
                <a:gd name="connsiteY7711" fmla="*/ 3115907 h 5531023"/>
                <a:gd name="connsiteX7712" fmla="*/ 8255565 w 10023471"/>
                <a:gd name="connsiteY7712" fmla="*/ 3113864 h 5531023"/>
                <a:gd name="connsiteX7713" fmla="*/ 8539868 w 10023471"/>
                <a:gd name="connsiteY7713" fmla="*/ 3113243 h 5531023"/>
                <a:gd name="connsiteX7714" fmla="*/ 8528916 w 10023471"/>
                <a:gd name="connsiteY7714" fmla="*/ 3114886 h 5531023"/>
                <a:gd name="connsiteX7715" fmla="*/ 8549800 w 10023471"/>
                <a:gd name="connsiteY7715" fmla="*/ 3122595 h 5531023"/>
                <a:gd name="connsiteX7716" fmla="*/ 8556745 w 10023471"/>
                <a:gd name="connsiteY7716" fmla="*/ 3114886 h 5531023"/>
                <a:gd name="connsiteX7717" fmla="*/ 8539868 w 10023471"/>
                <a:gd name="connsiteY7717" fmla="*/ 3113243 h 5531023"/>
                <a:gd name="connsiteX7718" fmla="*/ 736295 w 10023471"/>
                <a:gd name="connsiteY7718" fmla="*/ 3111907 h 5531023"/>
                <a:gd name="connsiteX7719" fmla="*/ 735341 w 10023471"/>
                <a:gd name="connsiteY7719" fmla="*/ 3113396 h 5531023"/>
                <a:gd name="connsiteX7720" fmla="*/ 742014 w 10023471"/>
                <a:gd name="connsiteY7720" fmla="*/ 3115149 h 5531023"/>
                <a:gd name="connsiteX7721" fmla="*/ 743241 w 10023471"/>
                <a:gd name="connsiteY7721" fmla="*/ 3113309 h 5531023"/>
                <a:gd name="connsiteX7722" fmla="*/ 736295 w 10023471"/>
                <a:gd name="connsiteY7722" fmla="*/ 3111907 h 5531023"/>
                <a:gd name="connsiteX7723" fmla="*/ 2627224 w 10023471"/>
                <a:gd name="connsiteY7723" fmla="*/ 3110943 h 5531023"/>
                <a:gd name="connsiteX7724" fmla="*/ 2627996 w 10023471"/>
                <a:gd name="connsiteY7724" fmla="*/ 3112228 h 5531023"/>
                <a:gd name="connsiteX7725" fmla="*/ 2630674 w 10023471"/>
                <a:gd name="connsiteY7725" fmla="*/ 3111732 h 5531023"/>
                <a:gd name="connsiteX7726" fmla="*/ 2627224 w 10023471"/>
                <a:gd name="connsiteY7726" fmla="*/ 3110943 h 5531023"/>
                <a:gd name="connsiteX7727" fmla="*/ 4282996 w 10023471"/>
                <a:gd name="connsiteY7727" fmla="*/ 3109644 h 5531023"/>
                <a:gd name="connsiteX7728" fmla="*/ 4277491 w 10023471"/>
                <a:gd name="connsiteY7728" fmla="*/ 3114565 h 5531023"/>
                <a:gd name="connsiteX7729" fmla="*/ 4288206 w 10023471"/>
                <a:gd name="connsiteY7729" fmla="*/ 3119587 h 5531023"/>
                <a:gd name="connsiteX7730" fmla="*/ 4290884 w 10023471"/>
                <a:gd name="connsiteY7730" fmla="*/ 3112082 h 5531023"/>
                <a:gd name="connsiteX7731" fmla="*/ 4282996 w 10023471"/>
                <a:gd name="connsiteY7731" fmla="*/ 3109644 h 5531023"/>
                <a:gd name="connsiteX7732" fmla="*/ 5582405 w 10023471"/>
                <a:gd name="connsiteY7732" fmla="*/ 3109571 h 5531023"/>
                <a:gd name="connsiteX7733" fmla="*/ 5558298 w 10023471"/>
                <a:gd name="connsiteY7733" fmla="*/ 3132174 h 5531023"/>
                <a:gd name="connsiteX7734" fmla="*/ 5577002 w 10023471"/>
                <a:gd name="connsiteY7734" fmla="*/ 3139679 h 5531023"/>
                <a:gd name="connsiteX7735" fmla="*/ 5582405 w 10023471"/>
                <a:gd name="connsiteY7735" fmla="*/ 3109571 h 5531023"/>
                <a:gd name="connsiteX7736" fmla="*/ 6132827 w 10023471"/>
                <a:gd name="connsiteY7736" fmla="*/ 3108432 h 5531023"/>
                <a:gd name="connsiteX7737" fmla="*/ 6126925 w 10023471"/>
                <a:gd name="connsiteY7737" fmla="*/ 3110476 h 5531023"/>
                <a:gd name="connsiteX7738" fmla="*/ 6144314 w 10023471"/>
                <a:gd name="connsiteY7738" fmla="*/ 3133313 h 5531023"/>
                <a:gd name="connsiteX7739" fmla="*/ 6132827 w 10023471"/>
                <a:gd name="connsiteY7739" fmla="*/ 3108432 h 5531023"/>
                <a:gd name="connsiteX7740" fmla="*/ 2576604 w 10023471"/>
                <a:gd name="connsiteY7740" fmla="*/ 3107993 h 5531023"/>
                <a:gd name="connsiteX7741" fmla="*/ 2565617 w 10023471"/>
                <a:gd name="connsiteY7741" fmla="*/ 3120055 h 5531023"/>
                <a:gd name="connsiteX7742" fmla="*/ 2570247 w 10023471"/>
                <a:gd name="connsiteY7742" fmla="*/ 3123121 h 5531023"/>
                <a:gd name="connsiteX7743" fmla="*/ 2585502 w 10023471"/>
                <a:gd name="connsiteY7743" fmla="*/ 3109746 h 5531023"/>
                <a:gd name="connsiteX7744" fmla="*/ 2576604 w 10023471"/>
                <a:gd name="connsiteY7744" fmla="*/ 3107993 h 5531023"/>
                <a:gd name="connsiteX7745" fmla="*/ 1084826 w 10023471"/>
                <a:gd name="connsiteY7745" fmla="*/ 3106738 h 5531023"/>
                <a:gd name="connsiteX7746" fmla="*/ 1080875 w 10023471"/>
                <a:gd name="connsiteY7746" fmla="*/ 3108898 h 5531023"/>
                <a:gd name="connsiteX7747" fmla="*/ 1085961 w 10023471"/>
                <a:gd name="connsiteY7747" fmla="*/ 3111907 h 5531023"/>
                <a:gd name="connsiteX7748" fmla="*/ 1089049 w 10023471"/>
                <a:gd name="connsiteY7748" fmla="*/ 3110271 h 5531023"/>
                <a:gd name="connsiteX7749" fmla="*/ 1084826 w 10023471"/>
                <a:gd name="connsiteY7749" fmla="*/ 3106738 h 5531023"/>
                <a:gd name="connsiteX7750" fmla="*/ 3530671 w 10023471"/>
                <a:gd name="connsiteY7750" fmla="*/ 3106621 h 5531023"/>
                <a:gd name="connsiteX7751" fmla="*/ 3521137 w 10023471"/>
                <a:gd name="connsiteY7751" fmla="*/ 3106796 h 5531023"/>
                <a:gd name="connsiteX7752" fmla="*/ 3520140 w 10023471"/>
                <a:gd name="connsiteY7752" fmla="*/ 3110067 h 5531023"/>
                <a:gd name="connsiteX7753" fmla="*/ 3530309 w 10023471"/>
                <a:gd name="connsiteY7753" fmla="*/ 3111469 h 5531023"/>
                <a:gd name="connsiteX7754" fmla="*/ 3530671 w 10023471"/>
                <a:gd name="connsiteY7754" fmla="*/ 3106621 h 5531023"/>
                <a:gd name="connsiteX7755" fmla="*/ 596783 w 10023471"/>
                <a:gd name="connsiteY7755" fmla="*/ 3103905 h 5531023"/>
                <a:gd name="connsiteX7756" fmla="*/ 593831 w 10023471"/>
                <a:gd name="connsiteY7756" fmla="*/ 3105600 h 5531023"/>
                <a:gd name="connsiteX7757" fmla="*/ 591925 w 10023471"/>
                <a:gd name="connsiteY7757" fmla="*/ 3113835 h 5531023"/>
                <a:gd name="connsiteX7758" fmla="*/ 594785 w 10023471"/>
                <a:gd name="connsiteY7758" fmla="*/ 3119967 h 5531023"/>
                <a:gd name="connsiteX7759" fmla="*/ 602729 w 10023471"/>
                <a:gd name="connsiteY7759" fmla="*/ 3107468 h 5531023"/>
                <a:gd name="connsiteX7760" fmla="*/ 596783 w 10023471"/>
                <a:gd name="connsiteY7760" fmla="*/ 3103905 h 5531023"/>
                <a:gd name="connsiteX7761" fmla="*/ 1741664 w 10023471"/>
                <a:gd name="connsiteY7761" fmla="*/ 3103204 h 5531023"/>
                <a:gd name="connsiteX7762" fmla="*/ 1733128 w 10023471"/>
                <a:gd name="connsiteY7762" fmla="*/ 3106738 h 5531023"/>
                <a:gd name="connsiteX7763" fmla="*/ 1730631 w 10023471"/>
                <a:gd name="connsiteY7763" fmla="*/ 3113105 h 5531023"/>
                <a:gd name="connsiteX7764" fmla="*/ 1738169 w 10023471"/>
                <a:gd name="connsiteY7764" fmla="*/ 3119616 h 5531023"/>
                <a:gd name="connsiteX7765" fmla="*/ 1744933 w 10023471"/>
                <a:gd name="connsiteY7765" fmla="*/ 3111440 h 5531023"/>
                <a:gd name="connsiteX7766" fmla="*/ 1741664 w 10023471"/>
                <a:gd name="connsiteY7766" fmla="*/ 3103204 h 5531023"/>
                <a:gd name="connsiteX7767" fmla="*/ 9775945 w 10023471"/>
                <a:gd name="connsiteY7767" fmla="*/ 3102591 h 5531023"/>
                <a:gd name="connsiteX7768" fmla="*/ 9769499 w 10023471"/>
                <a:gd name="connsiteY7768" fmla="*/ 3109571 h 5531023"/>
                <a:gd name="connsiteX7769" fmla="*/ 9783028 w 10023471"/>
                <a:gd name="connsiteY7769" fmla="*/ 3122274 h 5531023"/>
                <a:gd name="connsiteX7770" fmla="*/ 9800371 w 10023471"/>
                <a:gd name="connsiteY7770" fmla="*/ 3114448 h 5531023"/>
                <a:gd name="connsiteX7771" fmla="*/ 9775945 w 10023471"/>
                <a:gd name="connsiteY7771" fmla="*/ 3102591 h 5531023"/>
                <a:gd name="connsiteX7772" fmla="*/ 705059 w 10023471"/>
                <a:gd name="connsiteY7772" fmla="*/ 3102182 h 5531023"/>
                <a:gd name="connsiteX7773" fmla="*/ 705059 w 10023471"/>
                <a:gd name="connsiteY7773" fmla="*/ 3104402 h 5531023"/>
                <a:gd name="connsiteX7774" fmla="*/ 713640 w 10023471"/>
                <a:gd name="connsiteY7774" fmla="*/ 3104402 h 5531023"/>
                <a:gd name="connsiteX7775" fmla="*/ 713640 w 10023471"/>
                <a:gd name="connsiteY7775" fmla="*/ 3102182 h 5531023"/>
                <a:gd name="connsiteX7776" fmla="*/ 4281395 w 10023471"/>
                <a:gd name="connsiteY7776" fmla="*/ 3101306 h 5531023"/>
                <a:gd name="connsiteX7777" fmla="*/ 4281395 w 10023471"/>
                <a:gd name="connsiteY7777" fmla="*/ 3101861 h 5531023"/>
                <a:gd name="connsiteX7778" fmla="*/ 4286981 w 10023471"/>
                <a:gd name="connsiteY7778" fmla="*/ 3102124 h 5531023"/>
                <a:gd name="connsiteX7779" fmla="*/ 4286981 w 10023471"/>
                <a:gd name="connsiteY7779" fmla="*/ 3101306 h 5531023"/>
                <a:gd name="connsiteX7780" fmla="*/ 7512333 w 10023471"/>
                <a:gd name="connsiteY7780" fmla="*/ 3100547 h 5531023"/>
                <a:gd name="connsiteX7781" fmla="*/ 7511651 w 10023471"/>
                <a:gd name="connsiteY7781" fmla="*/ 3102007 h 5531023"/>
                <a:gd name="connsiteX7782" fmla="*/ 7514648 w 10023471"/>
                <a:gd name="connsiteY7782" fmla="*/ 3102416 h 5531023"/>
                <a:gd name="connsiteX7783" fmla="*/ 7515419 w 10023471"/>
                <a:gd name="connsiteY7783" fmla="*/ 3101043 h 5531023"/>
                <a:gd name="connsiteX7784" fmla="*/ 7512333 w 10023471"/>
                <a:gd name="connsiteY7784" fmla="*/ 3100547 h 5531023"/>
                <a:gd name="connsiteX7785" fmla="*/ 1870689 w 10023471"/>
                <a:gd name="connsiteY7785" fmla="*/ 3100051 h 5531023"/>
                <a:gd name="connsiteX7786" fmla="*/ 1869826 w 10023471"/>
                <a:gd name="connsiteY7786" fmla="*/ 3102503 h 5531023"/>
                <a:gd name="connsiteX7787" fmla="*/ 1879815 w 10023471"/>
                <a:gd name="connsiteY7787" fmla="*/ 3103788 h 5531023"/>
                <a:gd name="connsiteX7788" fmla="*/ 1880676 w 10023471"/>
                <a:gd name="connsiteY7788" fmla="*/ 3101306 h 5531023"/>
                <a:gd name="connsiteX7789" fmla="*/ 1870689 w 10023471"/>
                <a:gd name="connsiteY7789" fmla="*/ 3100051 h 5531023"/>
                <a:gd name="connsiteX7790" fmla="*/ 4475524 w 10023471"/>
                <a:gd name="connsiteY7790" fmla="*/ 3099612 h 5531023"/>
                <a:gd name="connsiteX7791" fmla="*/ 4468077 w 10023471"/>
                <a:gd name="connsiteY7791" fmla="*/ 3100868 h 5531023"/>
                <a:gd name="connsiteX7792" fmla="*/ 4463357 w 10023471"/>
                <a:gd name="connsiteY7792" fmla="*/ 3117894 h 5531023"/>
                <a:gd name="connsiteX7793" fmla="*/ 4473253 w 10023471"/>
                <a:gd name="connsiteY7793" fmla="*/ 3122040 h 5531023"/>
                <a:gd name="connsiteX7794" fmla="*/ 4482153 w 10023471"/>
                <a:gd name="connsiteY7794" fmla="*/ 3118829 h 5531023"/>
                <a:gd name="connsiteX7795" fmla="*/ 4475524 w 10023471"/>
                <a:gd name="connsiteY7795" fmla="*/ 3099612 h 5531023"/>
                <a:gd name="connsiteX7796" fmla="*/ 4941184 w 10023471"/>
                <a:gd name="connsiteY7796" fmla="*/ 3098065 h 5531023"/>
                <a:gd name="connsiteX7797" fmla="*/ 4938733 w 10023471"/>
                <a:gd name="connsiteY7797" fmla="*/ 3100021 h 5531023"/>
                <a:gd name="connsiteX7798" fmla="*/ 4941275 w 10023471"/>
                <a:gd name="connsiteY7798" fmla="*/ 3102270 h 5531023"/>
                <a:gd name="connsiteX7799" fmla="*/ 4944635 w 10023471"/>
                <a:gd name="connsiteY7799" fmla="*/ 3100547 h 5531023"/>
                <a:gd name="connsiteX7800" fmla="*/ 4941184 w 10023471"/>
                <a:gd name="connsiteY7800" fmla="*/ 3098065 h 5531023"/>
                <a:gd name="connsiteX7801" fmla="*/ 5224160 w 10023471"/>
                <a:gd name="connsiteY7801" fmla="*/ 3097715 h 5531023"/>
                <a:gd name="connsiteX7802" fmla="*/ 5221571 w 10023471"/>
                <a:gd name="connsiteY7802" fmla="*/ 3102007 h 5531023"/>
                <a:gd name="connsiteX7803" fmla="*/ 5224387 w 10023471"/>
                <a:gd name="connsiteY7803" fmla="*/ 3102737 h 5531023"/>
                <a:gd name="connsiteX7804" fmla="*/ 5227881 w 10023471"/>
                <a:gd name="connsiteY7804" fmla="*/ 3098678 h 5531023"/>
                <a:gd name="connsiteX7805" fmla="*/ 5224160 w 10023471"/>
                <a:gd name="connsiteY7805" fmla="*/ 3097715 h 5531023"/>
                <a:gd name="connsiteX7806" fmla="*/ 5596206 w 10023471"/>
                <a:gd name="connsiteY7806" fmla="*/ 3097363 h 5531023"/>
                <a:gd name="connsiteX7807" fmla="*/ 5596206 w 10023471"/>
                <a:gd name="connsiteY7807" fmla="*/ 3101773 h 5531023"/>
                <a:gd name="connsiteX7808" fmla="*/ 5601474 w 10023471"/>
                <a:gd name="connsiteY7808" fmla="*/ 3099583 h 5531023"/>
                <a:gd name="connsiteX7809" fmla="*/ 5596206 w 10023471"/>
                <a:gd name="connsiteY7809" fmla="*/ 3097363 h 5531023"/>
                <a:gd name="connsiteX7810" fmla="*/ 4175910 w 10023471"/>
                <a:gd name="connsiteY7810" fmla="*/ 3097225 h 5531023"/>
                <a:gd name="connsiteX7811" fmla="*/ 4163131 w 10023471"/>
                <a:gd name="connsiteY7811" fmla="*/ 3105774 h 5531023"/>
                <a:gd name="connsiteX7812" fmla="*/ 4160770 w 10023471"/>
                <a:gd name="connsiteY7812" fmla="*/ 3118186 h 5531023"/>
                <a:gd name="connsiteX7813" fmla="*/ 4156184 w 10023471"/>
                <a:gd name="connsiteY7813" fmla="*/ 3123063 h 5531023"/>
                <a:gd name="connsiteX7814" fmla="*/ 4157774 w 10023471"/>
                <a:gd name="connsiteY7814" fmla="*/ 3127998 h 5531023"/>
                <a:gd name="connsiteX7815" fmla="*/ 4173891 w 10023471"/>
                <a:gd name="connsiteY7815" fmla="*/ 3126334 h 5531023"/>
                <a:gd name="connsiteX7816" fmla="*/ 4174253 w 10023471"/>
                <a:gd name="connsiteY7816" fmla="*/ 3126216 h 5531023"/>
                <a:gd name="connsiteX7817" fmla="*/ 4180292 w 10023471"/>
                <a:gd name="connsiteY7817" fmla="*/ 3127619 h 5531023"/>
                <a:gd name="connsiteX7818" fmla="*/ 4202492 w 10023471"/>
                <a:gd name="connsiteY7818" fmla="*/ 3128581 h 5531023"/>
                <a:gd name="connsiteX7819" fmla="*/ 4202583 w 10023471"/>
                <a:gd name="connsiteY7819" fmla="*/ 3128581 h 5531023"/>
                <a:gd name="connsiteX7820" fmla="*/ 4204534 w 10023471"/>
                <a:gd name="connsiteY7820" fmla="*/ 3129925 h 5531023"/>
                <a:gd name="connsiteX7821" fmla="*/ 4210209 w 10023471"/>
                <a:gd name="connsiteY7821" fmla="*/ 3126888 h 5531023"/>
                <a:gd name="connsiteX7822" fmla="*/ 4224693 w 10023471"/>
                <a:gd name="connsiteY7822" fmla="*/ 3123676 h 5531023"/>
                <a:gd name="connsiteX7823" fmla="*/ 4209756 w 10023471"/>
                <a:gd name="connsiteY7823" fmla="*/ 3109833 h 5531023"/>
                <a:gd name="connsiteX7824" fmla="*/ 4192912 w 10023471"/>
                <a:gd name="connsiteY7824" fmla="*/ 3099583 h 5531023"/>
                <a:gd name="connsiteX7825" fmla="*/ 4175910 w 10023471"/>
                <a:gd name="connsiteY7825" fmla="*/ 3097225 h 5531023"/>
                <a:gd name="connsiteX7826" fmla="*/ 4523964 w 10023471"/>
                <a:gd name="connsiteY7826" fmla="*/ 3097013 h 5531023"/>
                <a:gd name="connsiteX7827" fmla="*/ 4523964 w 10023471"/>
                <a:gd name="connsiteY7827" fmla="*/ 3107030 h 5531023"/>
                <a:gd name="connsiteX7828" fmla="*/ 4534680 w 10023471"/>
                <a:gd name="connsiteY7828" fmla="*/ 3107030 h 5531023"/>
                <a:gd name="connsiteX7829" fmla="*/ 4523964 w 10023471"/>
                <a:gd name="connsiteY7829" fmla="*/ 3097013 h 5531023"/>
                <a:gd name="connsiteX7830" fmla="*/ 2072807 w 10023471"/>
                <a:gd name="connsiteY7830" fmla="*/ 3096838 h 5531023"/>
                <a:gd name="connsiteX7831" fmla="*/ 2072807 w 10023471"/>
                <a:gd name="connsiteY7831" fmla="*/ 3096955 h 5531023"/>
                <a:gd name="connsiteX7832" fmla="*/ 2061366 w 10023471"/>
                <a:gd name="connsiteY7832" fmla="*/ 3096955 h 5531023"/>
                <a:gd name="connsiteX7833" fmla="*/ 2069765 w 10023471"/>
                <a:gd name="connsiteY7833" fmla="*/ 3110271 h 5531023"/>
                <a:gd name="connsiteX7834" fmla="*/ 2073850 w 10023471"/>
                <a:gd name="connsiteY7834" fmla="*/ 3109221 h 5531023"/>
                <a:gd name="connsiteX7835" fmla="*/ 2072851 w 10023471"/>
                <a:gd name="connsiteY7835" fmla="*/ 3096955 h 5531023"/>
                <a:gd name="connsiteX7836" fmla="*/ 2073215 w 10023471"/>
                <a:gd name="connsiteY7836" fmla="*/ 3096955 h 5531023"/>
                <a:gd name="connsiteX7837" fmla="*/ 2416753 w 10023471"/>
                <a:gd name="connsiteY7837" fmla="*/ 3096312 h 5531023"/>
                <a:gd name="connsiteX7838" fmla="*/ 2413756 w 10023471"/>
                <a:gd name="connsiteY7838" fmla="*/ 3104518 h 5531023"/>
                <a:gd name="connsiteX7839" fmla="*/ 2418976 w 10023471"/>
                <a:gd name="connsiteY7839" fmla="*/ 3104665 h 5531023"/>
                <a:gd name="connsiteX7840" fmla="*/ 2416753 w 10023471"/>
                <a:gd name="connsiteY7840" fmla="*/ 3096312 h 5531023"/>
                <a:gd name="connsiteX7841" fmla="*/ 1539001 w 10023471"/>
                <a:gd name="connsiteY7841" fmla="*/ 3093013 h 5531023"/>
                <a:gd name="connsiteX7842" fmla="*/ 1539728 w 10023471"/>
                <a:gd name="connsiteY7842" fmla="*/ 3094911 h 5531023"/>
                <a:gd name="connsiteX7843" fmla="*/ 1540999 w 10023471"/>
                <a:gd name="connsiteY7843" fmla="*/ 3093246 h 5531023"/>
                <a:gd name="connsiteX7844" fmla="*/ 4596286 w 10023471"/>
                <a:gd name="connsiteY7844" fmla="*/ 3091990 h 5531023"/>
                <a:gd name="connsiteX7845" fmla="*/ 4574857 w 10023471"/>
                <a:gd name="connsiteY7845" fmla="*/ 3094560 h 5531023"/>
                <a:gd name="connsiteX7846" fmla="*/ 4566822 w 10023471"/>
                <a:gd name="connsiteY7846" fmla="*/ 3119587 h 5531023"/>
                <a:gd name="connsiteX7847" fmla="*/ 4596286 w 10023471"/>
                <a:gd name="connsiteY7847" fmla="*/ 3091990 h 5531023"/>
                <a:gd name="connsiteX7848" fmla="*/ 7979322 w 10023471"/>
                <a:gd name="connsiteY7848" fmla="*/ 3091694 h 5531023"/>
                <a:gd name="connsiteX7849" fmla="*/ 7975180 w 10023471"/>
                <a:gd name="connsiteY7849" fmla="*/ 3091990 h 5531023"/>
                <a:gd name="connsiteX7850" fmla="*/ 7972500 w 10023471"/>
                <a:gd name="connsiteY7850" fmla="*/ 3104577 h 5531023"/>
                <a:gd name="connsiteX7851" fmla="*/ 7988571 w 10023471"/>
                <a:gd name="connsiteY7851" fmla="*/ 3109541 h 5531023"/>
                <a:gd name="connsiteX7852" fmla="*/ 7979322 w 10023471"/>
                <a:gd name="connsiteY7852" fmla="*/ 3091694 h 5531023"/>
                <a:gd name="connsiteX7853" fmla="*/ 3930232 w 10023471"/>
                <a:gd name="connsiteY7853" fmla="*/ 3090998 h 5531023"/>
                <a:gd name="connsiteX7854" fmla="*/ 3927280 w 10023471"/>
                <a:gd name="connsiteY7854" fmla="*/ 3095261 h 5531023"/>
                <a:gd name="connsiteX7855" fmla="*/ 3941036 w 10023471"/>
                <a:gd name="connsiteY7855" fmla="*/ 3102007 h 5531023"/>
                <a:gd name="connsiteX7856" fmla="*/ 3953975 w 10023471"/>
                <a:gd name="connsiteY7856" fmla="*/ 3095991 h 5531023"/>
                <a:gd name="connsiteX7857" fmla="*/ 3930232 w 10023471"/>
                <a:gd name="connsiteY7857" fmla="*/ 3090998 h 5531023"/>
                <a:gd name="connsiteX7858" fmla="*/ 1021084 w 10023471"/>
                <a:gd name="connsiteY7858" fmla="*/ 3090150 h 5531023"/>
                <a:gd name="connsiteX7859" fmla="*/ 1020540 w 10023471"/>
                <a:gd name="connsiteY7859" fmla="*/ 3094356 h 5531023"/>
                <a:gd name="connsiteX7860" fmla="*/ 1023673 w 10023471"/>
                <a:gd name="connsiteY7860" fmla="*/ 3094502 h 5531023"/>
                <a:gd name="connsiteX7861" fmla="*/ 1024081 w 10023471"/>
                <a:gd name="connsiteY7861" fmla="*/ 3090297 h 5531023"/>
                <a:gd name="connsiteX7862" fmla="*/ 1021084 w 10023471"/>
                <a:gd name="connsiteY7862" fmla="*/ 3090150 h 5531023"/>
                <a:gd name="connsiteX7863" fmla="*/ 4084090 w 10023471"/>
                <a:gd name="connsiteY7863" fmla="*/ 3090121 h 5531023"/>
                <a:gd name="connsiteX7864" fmla="*/ 4081684 w 10023471"/>
                <a:gd name="connsiteY7864" fmla="*/ 3090209 h 5531023"/>
                <a:gd name="connsiteX7865" fmla="*/ 4083002 w 10023471"/>
                <a:gd name="connsiteY7865" fmla="*/ 3091873 h 5531023"/>
                <a:gd name="connsiteX7866" fmla="*/ 754545 w 10023471"/>
                <a:gd name="connsiteY7866" fmla="*/ 3090063 h 5531023"/>
                <a:gd name="connsiteX7867" fmla="*/ 754545 w 10023471"/>
                <a:gd name="connsiteY7867" fmla="*/ 3112812 h 5531023"/>
                <a:gd name="connsiteX7868" fmla="*/ 754545 w 10023471"/>
                <a:gd name="connsiteY7868" fmla="*/ 3090063 h 5531023"/>
                <a:gd name="connsiteX7869" fmla="*/ 7783640 w 10023471"/>
                <a:gd name="connsiteY7869" fmla="*/ 3088398 h 5531023"/>
                <a:gd name="connsiteX7870" fmla="*/ 7782913 w 10023471"/>
                <a:gd name="connsiteY7870" fmla="*/ 3092487 h 5531023"/>
                <a:gd name="connsiteX7871" fmla="*/ 7799439 w 10023471"/>
                <a:gd name="connsiteY7871" fmla="*/ 3094736 h 5531023"/>
                <a:gd name="connsiteX7872" fmla="*/ 7800665 w 10023471"/>
                <a:gd name="connsiteY7872" fmla="*/ 3090764 h 5531023"/>
                <a:gd name="connsiteX7873" fmla="*/ 7783640 w 10023471"/>
                <a:gd name="connsiteY7873" fmla="*/ 3088398 h 5531023"/>
                <a:gd name="connsiteX7874" fmla="*/ 8549800 w 10023471"/>
                <a:gd name="connsiteY7874" fmla="*/ 3087931 h 5531023"/>
                <a:gd name="connsiteX7875" fmla="*/ 8473210 w 10023471"/>
                <a:gd name="connsiteY7875" fmla="*/ 3109132 h 5531023"/>
                <a:gd name="connsiteX7876" fmla="*/ 8469715 w 10023471"/>
                <a:gd name="connsiteY7876" fmla="*/ 3126509 h 5531023"/>
                <a:gd name="connsiteX7877" fmla="*/ 8485605 w 10023471"/>
                <a:gd name="connsiteY7877" fmla="*/ 3124085 h 5531023"/>
                <a:gd name="connsiteX7878" fmla="*/ 8486603 w 10023471"/>
                <a:gd name="connsiteY7878" fmla="*/ 3125545 h 5531023"/>
                <a:gd name="connsiteX7879" fmla="*/ 8487874 w 10023471"/>
                <a:gd name="connsiteY7879" fmla="*/ 3136729 h 5531023"/>
                <a:gd name="connsiteX7880" fmla="*/ 8482790 w 10023471"/>
                <a:gd name="connsiteY7880" fmla="*/ 3137489 h 5531023"/>
                <a:gd name="connsiteX7881" fmla="*/ 8489282 w 10023471"/>
                <a:gd name="connsiteY7881" fmla="*/ 3149258 h 5531023"/>
                <a:gd name="connsiteX7882" fmla="*/ 8507079 w 10023471"/>
                <a:gd name="connsiteY7882" fmla="*/ 3141636 h 5531023"/>
                <a:gd name="connsiteX7883" fmla="*/ 8513706 w 10023471"/>
                <a:gd name="connsiteY7883" fmla="*/ 3124961 h 5531023"/>
                <a:gd name="connsiteX7884" fmla="*/ 8502221 w 10023471"/>
                <a:gd name="connsiteY7884" fmla="*/ 3115791 h 5531023"/>
                <a:gd name="connsiteX7885" fmla="*/ 8507986 w 10023471"/>
                <a:gd name="connsiteY7885" fmla="*/ 3111060 h 5531023"/>
                <a:gd name="connsiteX7886" fmla="*/ 8528916 w 10023471"/>
                <a:gd name="connsiteY7886" fmla="*/ 3111060 h 5531023"/>
                <a:gd name="connsiteX7887" fmla="*/ 8560241 w 10023471"/>
                <a:gd name="connsiteY7887" fmla="*/ 3089829 h 5531023"/>
                <a:gd name="connsiteX7888" fmla="*/ 8549800 w 10023471"/>
                <a:gd name="connsiteY7888" fmla="*/ 3087931 h 5531023"/>
                <a:gd name="connsiteX7889" fmla="*/ 3545653 w 10023471"/>
                <a:gd name="connsiteY7889" fmla="*/ 3087055 h 5531023"/>
                <a:gd name="connsiteX7890" fmla="*/ 3540160 w 10023471"/>
                <a:gd name="connsiteY7890" fmla="*/ 3099671 h 5531023"/>
                <a:gd name="connsiteX7891" fmla="*/ 3551646 w 10023471"/>
                <a:gd name="connsiteY7891" fmla="*/ 3088894 h 5531023"/>
                <a:gd name="connsiteX7892" fmla="*/ 3545653 w 10023471"/>
                <a:gd name="connsiteY7892" fmla="*/ 3087055 h 5531023"/>
                <a:gd name="connsiteX7893" fmla="*/ 340049 w 10023471"/>
                <a:gd name="connsiteY7893" fmla="*/ 3085565 h 5531023"/>
                <a:gd name="connsiteX7894" fmla="*/ 333466 w 10023471"/>
                <a:gd name="connsiteY7894" fmla="*/ 3091435 h 5531023"/>
                <a:gd name="connsiteX7895" fmla="*/ 340139 w 10023471"/>
                <a:gd name="connsiteY7895" fmla="*/ 3102270 h 5531023"/>
                <a:gd name="connsiteX7896" fmla="*/ 347813 w 10023471"/>
                <a:gd name="connsiteY7896" fmla="*/ 3090647 h 5531023"/>
                <a:gd name="connsiteX7897" fmla="*/ 340049 w 10023471"/>
                <a:gd name="connsiteY7897" fmla="*/ 3085565 h 5531023"/>
                <a:gd name="connsiteX7898" fmla="*/ 5262839 w 10023471"/>
                <a:gd name="connsiteY7898" fmla="*/ 3085098 h 5531023"/>
                <a:gd name="connsiteX7899" fmla="*/ 5261976 w 10023471"/>
                <a:gd name="connsiteY7899" fmla="*/ 3091318 h 5531023"/>
                <a:gd name="connsiteX7900" fmla="*/ 5266789 w 10023471"/>
                <a:gd name="connsiteY7900" fmla="*/ 3089187 h 5531023"/>
                <a:gd name="connsiteX7901" fmla="*/ 5262839 w 10023471"/>
                <a:gd name="connsiteY7901" fmla="*/ 3085098 h 5531023"/>
                <a:gd name="connsiteX7902" fmla="*/ 1897883 w 10023471"/>
                <a:gd name="connsiteY7902" fmla="*/ 3084631 h 5531023"/>
                <a:gd name="connsiteX7903" fmla="*/ 1888350 w 10023471"/>
                <a:gd name="connsiteY7903" fmla="*/ 3085887 h 5531023"/>
                <a:gd name="connsiteX7904" fmla="*/ 1889302 w 10023471"/>
                <a:gd name="connsiteY7904" fmla="*/ 3089040 h 5531023"/>
                <a:gd name="connsiteX7905" fmla="*/ 1898746 w 10023471"/>
                <a:gd name="connsiteY7905" fmla="*/ 3087464 h 5531023"/>
                <a:gd name="connsiteX7906" fmla="*/ 1897883 w 10023471"/>
                <a:gd name="connsiteY7906" fmla="*/ 3084631 h 5531023"/>
                <a:gd name="connsiteX7907" fmla="*/ 2123971 w 10023471"/>
                <a:gd name="connsiteY7907" fmla="*/ 3084164 h 5531023"/>
                <a:gd name="connsiteX7908" fmla="*/ 2105586 w 10023471"/>
                <a:gd name="connsiteY7908" fmla="*/ 3094327 h 5531023"/>
                <a:gd name="connsiteX7909" fmla="*/ 2113485 w 10023471"/>
                <a:gd name="connsiteY7909" fmla="*/ 3102854 h 5531023"/>
                <a:gd name="connsiteX7910" fmla="*/ 2135911 w 10023471"/>
                <a:gd name="connsiteY7910" fmla="*/ 3090822 h 5531023"/>
                <a:gd name="connsiteX7911" fmla="*/ 2123971 w 10023471"/>
                <a:gd name="connsiteY7911" fmla="*/ 3084164 h 5531023"/>
                <a:gd name="connsiteX7912" fmla="*/ 1458825 w 10023471"/>
                <a:gd name="connsiteY7912" fmla="*/ 3083025 h 5531023"/>
                <a:gd name="connsiteX7913" fmla="*/ 1450562 w 10023471"/>
                <a:gd name="connsiteY7913" fmla="*/ 3083229 h 5531023"/>
                <a:gd name="connsiteX7914" fmla="*/ 1457373 w 10023471"/>
                <a:gd name="connsiteY7914" fmla="*/ 3108520 h 5531023"/>
                <a:gd name="connsiteX7915" fmla="*/ 1458825 w 10023471"/>
                <a:gd name="connsiteY7915" fmla="*/ 3108169 h 5531023"/>
                <a:gd name="connsiteX7916" fmla="*/ 8425313 w 10023471"/>
                <a:gd name="connsiteY7916" fmla="*/ 3081944 h 5531023"/>
                <a:gd name="connsiteX7917" fmla="*/ 8425313 w 10023471"/>
                <a:gd name="connsiteY7917" fmla="*/ 3099524 h 5531023"/>
                <a:gd name="connsiteX7918" fmla="*/ 8433350 w 10023471"/>
                <a:gd name="connsiteY7918" fmla="*/ 3099524 h 5531023"/>
                <a:gd name="connsiteX7919" fmla="*/ 8435984 w 10023471"/>
                <a:gd name="connsiteY7919" fmla="*/ 3094560 h 5531023"/>
                <a:gd name="connsiteX7920" fmla="*/ 8446742 w 10023471"/>
                <a:gd name="connsiteY7920" fmla="*/ 3094560 h 5531023"/>
                <a:gd name="connsiteX7921" fmla="*/ 8425313 w 10023471"/>
                <a:gd name="connsiteY7921" fmla="*/ 3081944 h 5531023"/>
                <a:gd name="connsiteX7922" fmla="*/ 5744481 w 10023471"/>
                <a:gd name="connsiteY7922" fmla="*/ 3081798 h 5531023"/>
                <a:gd name="connsiteX7923" fmla="*/ 5738942 w 10023471"/>
                <a:gd name="connsiteY7923" fmla="*/ 3086267 h 5531023"/>
                <a:gd name="connsiteX7924" fmla="*/ 5740849 w 10023471"/>
                <a:gd name="connsiteY7924" fmla="*/ 3089245 h 5531023"/>
                <a:gd name="connsiteX7925" fmla="*/ 5746750 w 10023471"/>
                <a:gd name="connsiteY7925" fmla="*/ 3087084 h 5531023"/>
                <a:gd name="connsiteX7926" fmla="*/ 5744481 w 10023471"/>
                <a:gd name="connsiteY7926" fmla="*/ 3081798 h 5531023"/>
                <a:gd name="connsiteX7927" fmla="*/ 9348464 w 10023471"/>
                <a:gd name="connsiteY7927" fmla="*/ 3081564 h 5531023"/>
                <a:gd name="connsiteX7928" fmla="*/ 9357362 w 10023471"/>
                <a:gd name="connsiteY7928" fmla="*/ 3090559 h 5531023"/>
                <a:gd name="connsiteX7929" fmla="*/ 9348464 w 10023471"/>
                <a:gd name="connsiteY7929" fmla="*/ 3081564 h 5531023"/>
                <a:gd name="connsiteX7930" fmla="*/ 3311483 w 10023471"/>
                <a:gd name="connsiteY7930" fmla="*/ 3081535 h 5531023"/>
                <a:gd name="connsiteX7931" fmla="*/ 3307896 w 10023471"/>
                <a:gd name="connsiteY7931" fmla="*/ 3086588 h 5531023"/>
                <a:gd name="connsiteX7932" fmla="*/ 3342582 w 10023471"/>
                <a:gd name="connsiteY7932" fmla="*/ 3099992 h 5531023"/>
                <a:gd name="connsiteX7933" fmla="*/ 3349801 w 10023471"/>
                <a:gd name="connsiteY7933" fmla="*/ 3093567 h 5531023"/>
                <a:gd name="connsiteX7934" fmla="*/ 3311483 w 10023471"/>
                <a:gd name="connsiteY7934" fmla="*/ 3081535 h 5531023"/>
                <a:gd name="connsiteX7935" fmla="*/ 8611043 w 10023471"/>
                <a:gd name="connsiteY7935" fmla="*/ 3081419 h 5531023"/>
                <a:gd name="connsiteX7936" fmla="*/ 8619941 w 10023471"/>
                <a:gd name="connsiteY7936" fmla="*/ 3090413 h 5531023"/>
                <a:gd name="connsiteX7937" fmla="*/ 8611043 w 10023471"/>
                <a:gd name="connsiteY7937" fmla="*/ 3081419 h 5531023"/>
                <a:gd name="connsiteX7938" fmla="*/ 1299701 w 10023471"/>
                <a:gd name="connsiteY7938" fmla="*/ 3081185 h 5531023"/>
                <a:gd name="connsiteX7939" fmla="*/ 1323263 w 10023471"/>
                <a:gd name="connsiteY7939" fmla="*/ 3095378 h 5531023"/>
                <a:gd name="connsiteX7940" fmla="*/ 1329301 w 10023471"/>
                <a:gd name="connsiteY7940" fmla="*/ 3092048 h 5531023"/>
                <a:gd name="connsiteX7941" fmla="*/ 1299701 w 10023471"/>
                <a:gd name="connsiteY7941" fmla="*/ 3081185 h 5531023"/>
                <a:gd name="connsiteX7942" fmla="*/ 4104066 w 10023471"/>
                <a:gd name="connsiteY7942" fmla="*/ 3080834 h 5531023"/>
                <a:gd name="connsiteX7943" fmla="*/ 4101070 w 10023471"/>
                <a:gd name="connsiteY7943" fmla="*/ 3080893 h 5531023"/>
                <a:gd name="connsiteX7944" fmla="*/ 4101070 w 10023471"/>
                <a:gd name="connsiteY7944" fmla="*/ 3086529 h 5531023"/>
                <a:gd name="connsiteX7945" fmla="*/ 4104566 w 10023471"/>
                <a:gd name="connsiteY7945" fmla="*/ 3086471 h 5531023"/>
                <a:gd name="connsiteX7946" fmla="*/ 6215908 w 10023471"/>
                <a:gd name="connsiteY7946" fmla="*/ 3080718 h 5531023"/>
                <a:gd name="connsiteX7947" fmla="*/ 6199973 w 10023471"/>
                <a:gd name="connsiteY7947" fmla="*/ 3088282 h 5531023"/>
                <a:gd name="connsiteX7948" fmla="*/ 6207146 w 10023471"/>
                <a:gd name="connsiteY7948" fmla="*/ 3093246 h 5531023"/>
                <a:gd name="connsiteX7949" fmla="*/ 6218541 w 10023471"/>
                <a:gd name="connsiteY7949" fmla="*/ 3085419 h 5531023"/>
                <a:gd name="connsiteX7950" fmla="*/ 6215908 w 10023471"/>
                <a:gd name="connsiteY7950" fmla="*/ 3080718 h 5531023"/>
                <a:gd name="connsiteX7951" fmla="*/ 6633672 w 10023471"/>
                <a:gd name="connsiteY7951" fmla="*/ 3080689 h 5531023"/>
                <a:gd name="connsiteX7952" fmla="*/ 6628544 w 10023471"/>
                <a:gd name="connsiteY7952" fmla="*/ 3080834 h 5531023"/>
                <a:gd name="connsiteX7953" fmla="*/ 6629724 w 10023471"/>
                <a:gd name="connsiteY7953" fmla="*/ 3082178 h 5531023"/>
                <a:gd name="connsiteX7954" fmla="*/ 6633672 w 10023471"/>
                <a:gd name="connsiteY7954" fmla="*/ 3080689 h 5531023"/>
                <a:gd name="connsiteX7955" fmla="*/ 7728796 w 10023471"/>
                <a:gd name="connsiteY7955" fmla="*/ 3078965 h 5531023"/>
                <a:gd name="connsiteX7956" fmla="*/ 7727434 w 10023471"/>
                <a:gd name="connsiteY7956" fmla="*/ 3080630 h 5531023"/>
                <a:gd name="connsiteX7957" fmla="*/ 7729523 w 10023471"/>
                <a:gd name="connsiteY7957" fmla="*/ 3080864 h 5531023"/>
                <a:gd name="connsiteX7958" fmla="*/ 1796597 w 10023471"/>
                <a:gd name="connsiteY7958" fmla="*/ 3078148 h 5531023"/>
                <a:gd name="connsiteX7959" fmla="*/ 1789969 w 10023471"/>
                <a:gd name="connsiteY7959" fmla="*/ 3083200 h 5531023"/>
                <a:gd name="connsiteX7960" fmla="*/ 1795507 w 10023471"/>
                <a:gd name="connsiteY7960" fmla="*/ 3086237 h 5531023"/>
                <a:gd name="connsiteX7961" fmla="*/ 1800047 w 10023471"/>
                <a:gd name="connsiteY7961" fmla="*/ 3079579 h 5531023"/>
                <a:gd name="connsiteX7962" fmla="*/ 1796597 w 10023471"/>
                <a:gd name="connsiteY7962" fmla="*/ 3078148 h 5531023"/>
                <a:gd name="connsiteX7963" fmla="*/ 2072535 w 10023471"/>
                <a:gd name="connsiteY7963" fmla="*/ 3078089 h 5531023"/>
                <a:gd name="connsiteX7964" fmla="*/ 2068040 w 10023471"/>
                <a:gd name="connsiteY7964" fmla="*/ 3078469 h 5531023"/>
                <a:gd name="connsiteX7965" fmla="*/ 2072671 w 10023471"/>
                <a:gd name="connsiteY7965" fmla="*/ 3094882 h 5531023"/>
                <a:gd name="connsiteX7966" fmla="*/ 2072671 w 10023471"/>
                <a:gd name="connsiteY7966" fmla="*/ 3096721 h 5531023"/>
                <a:gd name="connsiteX7967" fmla="*/ 2073261 w 10023471"/>
                <a:gd name="connsiteY7967" fmla="*/ 3096955 h 5531023"/>
                <a:gd name="connsiteX7968" fmla="*/ 2072671 w 10023471"/>
                <a:gd name="connsiteY7968" fmla="*/ 3094882 h 5531023"/>
                <a:gd name="connsiteX7969" fmla="*/ 2072535 w 10023471"/>
                <a:gd name="connsiteY7969" fmla="*/ 3078089 h 5531023"/>
                <a:gd name="connsiteX7970" fmla="*/ 4699977 w 10023471"/>
                <a:gd name="connsiteY7970" fmla="*/ 3077505 h 5531023"/>
                <a:gd name="connsiteX7971" fmla="*/ 4698027 w 10023471"/>
                <a:gd name="connsiteY7971" fmla="*/ 3078089 h 5531023"/>
                <a:gd name="connsiteX7972" fmla="*/ 4700069 w 10023471"/>
                <a:gd name="connsiteY7972" fmla="*/ 3078528 h 5531023"/>
                <a:gd name="connsiteX7973" fmla="*/ 6464752 w 10023471"/>
                <a:gd name="connsiteY7973" fmla="*/ 3077291 h 5531023"/>
                <a:gd name="connsiteX7974" fmla="*/ 6453256 w 10023471"/>
                <a:gd name="connsiteY7974" fmla="*/ 3079491 h 5531023"/>
                <a:gd name="connsiteX7975" fmla="*/ 6466695 w 10023471"/>
                <a:gd name="connsiteY7975" fmla="*/ 3099671 h 5531023"/>
                <a:gd name="connsiteX7976" fmla="*/ 6453302 w 10023471"/>
                <a:gd name="connsiteY7976" fmla="*/ 3103760 h 5531023"/>
                <a:gd name="connsiteX7977" fmla="*/ 6481631 w 10023471"/>
                <a:gd name="connsiteY7977" fmla="*/ 3105687 h 5531023"/>
                <a:gd name="connsiteX7978" fmla="*/ 6476546 w 10023471"/>
                <a:gd name="connsiteY7978" fmla="*/ 3103000 h 5531023"/>
                <a:gd name="connsiteX7979" fmla="*/ 6485399 w 10023471"/>
                <a:gd name="connsiteY7979" fmla="*/ 3099524 h 5531023"/>
                <a:gd name="connsiteX7980" fmla="*/ 6464752 w 10023471"/>
                <a:gd name="connsiteY7980" fmla="*/ 3077291 h 5531023"/>
                <a:gd name="connsiteX7981" fmla="*/ 1668207 w 10023471"/>
                <a:gd name="connsiteY7981" fmla="*/ 3077155 h 5531023"/>
                <a:gd name="connsiteX7982" fmla="*/ 1659536 w 10023471"/>
                <a:gd name="connsiteY7982" fmla="*/ 3083668 h 5531023"/>
                <a:gd name="connsiteX7983" fmla="*/ 1669388 w 10023471"/>
                <a:gd name="connsiteY7983" fmla="*/ 3088223 h 5531023"/>
                <a:gd name="connsiteX7984" fmla="*/ 1676788 w 10023471"/>
                <a:gd name="connsiteY7984" fmla="*/ 3083522 h 5531023"/>
                <a:gd name="connsiteX7985" fmla="*/ 1668207 w 10023471"/>
                <a:gd name="connsiteY7985" fmla="*/ 3077155 h 5531023"/>
                <a:gd name="connsiteX7986" fmla="*/ 4997207 w 10023471"/>
                <a:gd name="connsiteY7986" fmla="*/ 3076746 h 5531023"/>
                <a:gd name="connsiteX7987" fmla="*/ 4996527 w 10023471"/>
                <a:gd name="connsiteY7987" fmla="*/ 3078469 h 5531023"/>
                <a:gd name="connsiteX7988" fmla="*/ 4998933 w 10023471"/>
                <a:gd name="connsiteY7988" fmla="*/ 3078908 h 5531023"/>
                <a:gd name="connsiteX7989" fmla="*/ 4997207 w 10023471"/>
                <a:gd name="connsiteY7989" fmla="*/ 3076746 h 5531023"/>
                <a:gd name="connsiteX7990" fmla="*/ 5745298 w 10023471"/>
                <a:gd name="connsiteY7990" fmla="*/ 3076629 h 5531023"/>
                <a:gd name="connsiteX7991" fmla="*/ 5748794 w 10023471"/>
                <a:gd name="connsiteY7991" fmla="*/ 3077564 h 5531023"/>
                <a:gd name="connsiteX7992" fmla="*/ 5750565 w 10023471"/>
                <a:gd name="connsiteY7992" fmla="*/ 3076629 h 5531023"/>
                <a:gd name="connsiteX7993" fmla="*/ 5794994 w 10023471"/>
                <a:gd name="connsiteY7993" fmla="*/ 3073928 h 5531023"/>
                <a:gd name="connsiteX7994" fmla="*/ 5776578 w 10023471"/>
                <a:gd name="connsiteY7994" fmla="*/ 3078264 h 5531023"/>
                <a:gd name="connsiteX7995" fmla="*/ 5815076 w 10023471"/>
                <a:gd name="connsiteY7995" fmla="*/ 3079841 h 5531023"/>
                <a:gd name="connsiteX7996" fmla="*/ 5794994 w 10023471"/>
                <a:gd name="connsiteY7996" fmla="*/ 3073928 h 5531023"/>
                <a:gd name="connsiteX7997" fmla="*/ 5443529 w 10023471"/>
                <a:gd name="connsiteY7997" fmla="*/ 3071810 h 5531023"/>
                <a:gd name="connsiteX7998" fmla="*/ 5441349 w 10023471"/>
                <a:gd name="connsiteY7998" fmla="*/ 3073738 h 5531023"/>
                <a:gd name="connsiteX7999" fmla="*/ 5448658 w 10023471"/>
                <a:gd name="connsiteY7999" fmla="*/ 3076161 h 5531023"/>
                <a:gd name="connsiteX8000" fmla="*/ 5449794 w 10023471"/>
                <a:gd name="connsiteY8000" fmla="*/ 3075228 h 5531023"/>
                <a:gd name="connsiteX8001" fmla="*/ 5443529 w 10023471"/>
                <a:gd name="connsiteY8001" fmla="*/ 3071810 h 5531023"/>
                <a:gd name="connsiteX8002" fmla="*/ 6669856 w 10023471"/>
                <a:gd name="connsiteY8002" fmla="*/ 3070380 h 5531023"/>
                <a:gd name="connsiteX8003" fmla="*/ 6669357 w 10023471"/>
                <a:gd name="connsiteY8003" fmla="*/ 3071928 h 5531023"/>
                <a:gd name="connsiteX8004" fmla="*/ 6671219 w 10023471"/>
                <a:gd name="connsiteY8004" fmla="*/ 3072365 h 5531023"/>
                <a:gd name="connsiteX8005" fmla="*/ 6671945 w 10023471"/>
                <a:gd name="connsiteY8005" fmla="*/ 3070789 h 5531023"/>
                <a:gd name="connsiteX8006" fmla="*/ 6669856 w 10023471"/>
                <a:gd name="connsiteY8006" fmla="*/ 3070380 h 5531023"/>
                <a:gd name="connsiteX8007" fmla="*/ 2676528 w 10023471"/>
                <a:gd name="connsiteY8007" fmla="*/ 3067139 h 5531023"/>
                <a:gd name="connsiteX8008" fmla="*/ 2658686 w 10023471"/>
                <a:gd name="connsiteY8008" fmla="*/ 3073709 h 5531023"/>
                <a:gd name="connsiteX8009" fmla="*/ 2676936 w 10023471"/>
                <a:gd name="connsiteY8009" fmla="*/ 3080104 h 5531023"/>
                <a:gd name="connsiteX8010" fmla="*/ 2680568 w 10023471"/>
                <a:gd name="connsiteY8010" fmla="*/ 3073359 h 5531023"/>
                <a:gd name="connsiteX8011" fmla="*/ 2676528 w 10023471"/>
                <a:gd name="connsiteY8011" fmla="*/ 3067139 h 5531023"/>
                <a:gd name="connsiteX8012" fmla="*/ 5763276 w 10023471"/>
                <a:gd name="connsiteY8012" fmla="*/ 3066993 h 5531023"/>
                <a:gd name="connsiteX8013" fmla="*/ 5754832 w 10023471"/>
                <a:gd name="connsiteY8013" fmla="*/ 3073242 h 5531023"/>
                <a:gd name="connsiteX8014" fmla="*/ 5764865 w 10023471"/>
                <a:gd name="connsiteY8014" fmla="*/ 3078731 h 5531023"/>
                <a:gd name="connsiteX8015" fmla="*/ 5772765 w 10023471"/>
                <a:gd name="connsiteY8015" fmla="*/ 3073914 h 5531023"/>
                <a:gd name="connsiteX8016" fmla="*/ 5763276 w 10023471"/>
                <a:gd name="connsiteY8016" fmla="*/ 3066993 h 5531023"/>
                <a:gd name="connsiteX8017" fmla="*/ 7228223 w 10023471"/>
                <a:gd name="connsiteY8017" fmla="*/ 3066407 h 5531023"/>
                <a:gd name="connsiteX8018" fmla="*/ 7227315 w 10023471"/>
                <a:gd name="connsiteY8018" fmla="*/ 3067839 h 5531023"/>
                <a:gd name="connsiteX8019" fmla="*/ 7229041 w 10023471"/>
                <a:gd name="connsiteY8019" fmla="*/ 3067897 h 5531023"/>
                <a:gd name="connsiteX8020" fmla="*/ 1977605 w 10023471"/>
                <a:gd name="connsiteY8020" fmla="*/ 3062027 h 5531023"/>
                <a:gd name="connsiteX8021" fmla="*/ 1972974 w 10023471"/>
                <a:gd name="connsiteY8021" fmla="*/ 3064422 h 5531023"/>
                <a:gd name="connsiteX8022" fmla="*/ 1977968 w 10023471"/>
                <a:gd name="connsiteY8022" fmla="*/ 3066846 h 5531023"/>
                <a:gd name="connsiteX8023" fmla="*/ 1981826 w 10023471"/>
                <a:gd name="connsiteY8023" fmla="*/ 3065094 h 5531023"/>
                <a:gd name="connsiteX8024" fmla="*/ 1977605 w 10023471"/>
                <a:gd name="connsiteY8024" fmla="*/ 3062027 h 5531023"/>
                <a:gd name="connsiteX8025" fmla="*/ 1108841 w 10023471"/>
                <a:gd name="connsiteY8025" fmla="*/ 3061706 h 5531023"/>
                <a:gd name="connsiteX8026" fmla="*/ 1103849 w 10023471"/>
                <a:gd name="connsiteY8026" fmla="*/ 3062728 h 5531023"/>
                <a:gd name="connsiteX8027" fmla="*/ 1104665 w 10023471"/>
                <a:gd name="connsiteY8027" fmla="*/ 3067401 h 5531023"/>
                <a:gd name="connsiteX8028" fmla="*/ 1110930 w 10023471"/>
                <a:gd name="connsiteY8028" fmla="*/ 3066350 h 5531023"/>
                <a:gd name="connsiteX8029" fmla="*/ 1108841 w 10023471"/>
                <a:gd name="connsiteY8029" fmla="*/ 3061706 h 5531023"/>
                <a:gd name="connsiteX8030" fmla="*/ 3887102 w 10023471"/>
                <a:gd name="connsiteY8030" fmla="*/ 3061006 h 5531023"/>
                <a:gd name="connsiteX8031" fmla="*/ 3878931 w 10023471"/>
                <a:gd name="connsiteY8031" fmla="*/ 3066817 h 5531023"/>
                <a:gd name="connsiteX8032" fmla="*/ 3875843 w 10023471"/>
                <a:gd name="connsiteY8032" fmla="*/ 3081098 h 5531023"/>
                <a:gd name="connsiteX8033" fmla="*/ 3881155 w 10023471"/>
                <a:gd name="connsiteY8033" fmla="*/ 3084923 h 5531023"/>
                <a:gd name="connsiteX8034" fmla="*/ 3888418 w 10023471"/>
                <a:gd name="connsiteY8034" fmla="*/ 3082820 h 5531023"/>
                <a:gd name="connsiteX8035" fmla="*/ 3890507 w 10023471"/>
                <a:gd name="connsiteY8035" fmla="*/ 3070496 h 5531023"/>
                <a:gd name="connsiteX8036" fmla="*/ 3890824 w 10023471"/>
                <a:gd name="connsiteY8036" fmla="*/ 3068599 h 5531023"/>
                <a:gd name="connsiteX8037" fmla="*/ 3887102 w 10023471"/>
                <a:gd name="connsiteY8037" fmla="*/ 3061006 h 5531023"/>
                <a:gd name="connsiteX8038" fmla="*/ 1399080 w 10023471"/>
                <a:gd name="connsiteY8038" fmla="*/ 3060685 h 5531023"/>
                <a:gd name="connsiteX8039" fmla="*/ 1398082 w 10023471"/>
                <a:gd name="connsiteY8039" fmla="*/ 3063750 h 5531023"/>
                <a:gd name="connsiteX8040" fmla="*/ 1369661 w 10023471"/>
                <a:gd name="connsiteY8040" fmla="*/ 3094472 h 5531023"/>
                <a:gd name="connsiteX8041" fmla="*/ 1384689 w 10023471"/>
                <a:gd name="connsiteY8041" fmla="*/ 3095466 h 5531023"/>
                <a:gd name="connsiteX8042" fmla="*/ 1421234 w 10023471"/>
                <a:gd name="connsiteY8042" fmla="*/ 3069095 h 5531023"/>
                <a:gd name="connsiteX8043" fmla="*/ 1422596 w 10023471"/>
                <a:gd name="connsiteY8043" fmla="*/ 3063750 h 5531023"/>
                <a:gd name="connsiteX8044" fmla="*/ 1415424 w 10023471"/>
                <a:gd name="connsiteY8044" fmla="*/ 3060772 h 5531023"/>
                <a:gd name="connsiteX8045" fmla="*/ 1404483 w 10023471"/>
                <a:gd name="connsiteY8045" fmla="*/ 3062056 h 5531023"/>
                <a:gd name="connsiteX8046" fmla="*/ 1399080 w 10023471"/>
                <a:gd name="connsiteY8046" fmla="*/ 3060685 h 5531023"/>
                <a:gd name="connsiteX8047" fmla="*/ 1211400 w 10023471"/>
                <a:gd name="connsiteY8047" fmla="*/ 3060392 h 5531023"/>
                <a:gd name="connsiteX8048" fmla="*/ 1210718 w 10023471"/>
                <a:gd name="connsiteY8048" fmla="*/ 3065590 h 5531023"/>
                <a:gd name="connsiteX8049" fmla="*/ 1215304 w 10023471"/>
                <a:gd name="connsiteY8049" fmla="*/ 3065970 h 5531023"/>
                <a:gd name="connsiteX8050" fmla="*/ 1215304 w 10023471"/>
                <a:gd name="connsiteY8050" fmla="*/ 3060830 h 5531023"/>
                <a:gd name="connsiteX8051" fmla="*/ 1211400 w 10023471"/>
                <a:gd name="connsiteY8051" fmla="*/ 3060392 h 5531023"/>
                <a:gd name="connsiteX8052" fmla="*/ 2369446 w 10023471"/>
                <a:gd name="connsiteY8052" fmla="*/ 3058903 h 5531023"/>
                <a:gd name="connsiteX8053" fmla="*/ 2367722 w 10023471"/>
                <a:gd name="connsiteY8053" fmla="*/ 3062232 h 5531023"/>
                <a:gd name="connsiteX8054" fmla="*/ 2379253 w 10023471"/>
                <a:gd name="connsiteY8054" fmla="*/ 3066466 h 5531023"/>
                <a:gd name="connsiteX8055" fmla="*/ 2382930 w 10023471"/>
                <a:gd name="connsiteY8055" fmla="*/ 3061677 h 5531023"/>
                <a:gd name="connsiteX8056" fmla="*/ 2369446 w 10023471"/>
                <a:gd name="connsiteY8056" fmla="*/ 3058903 h 5531023"/>
                <a:gd name="connsiteX8057" fmla="*/ 9033892 w 10023471"/>
                <a:gd name="connsiteY8057" fmla="*/ 3057910 h 5531023"/>
                <a:gd name="connsiteX8058" fmla="*/ 9028898 w 10023471"/>
                <a:gd name="connsiteY8058" fmla="*/ 3061444 h 5531023"/>
                <a:gd name="connsiteX8059" fmla="*/ 9034528 w 10023471"/>
                <a:gd name="connsiteY8059" fmla="*/ 3065124 h 5531023"/>
                <a:gd name="connsiteX8060" fmla="*/ 9038840 w 10023471"/>
                <a:gd name="connsiteY8060" fmla="*/ 3062027 h 5531023"/>
                <a:gd name="connsiteX8061" fmla="*/ 9033892 w 10023471"/>
                <a:gd name="connsiteY8061" fmla="*/ 3057910 h 5531023"/>
                <a:gd name="connsiteX8062" fmla="*/ 7088258 w 10023471"/>
                <a:gd name="connsiteY8062" fmla="*/ 3057763 h 5531023"/>
                <a:gd name="connsiteX8063" fmla="*/ 7085533 w 10023471"/>
                <a:gd name="connsiteY8063" fmla="*/ 3059925 h 5531023"/>
                <a:gd name="connsiteX8064" fmla="*/ 7092661 w 10023471"/>
                <a:gd name="connsiteY8064" fmla="*/ 3064481 h 5531023"/>
                <a:gd name="connsiteX8065" fmla="*/ 7095611 w 10023471"/>
                <a:gd name="connsiteY8065" fmla="*/ 3062145 h 5531023"/>
                <a:gd name="connsiteX8066" fmla="*/ 7088258 w 10023471"/>
                <a:gd name="connsiteY8066" fmla="*/ 3057763 h 5531023"/>
                <a:gd name="connsiteX8067" fmla="*/ 948537 w 10023471"/>
                <a:gd name="connsiteY8067" fmla="*/ 3057589 h 5531023"/>
                <a:gd name="connsiteX8068" fmla="*/ 937006 w 10023471"/>
                <a:gd name="connsiteY8068" fmla="*/ 3061444 h 5531023"/>
                <a:gd name="connsiteX8069" fmla="*/ 929514 w 10023471"/>
                <a:gd name="connsiteY8069" fmla="*/ 3068569 h 5531023"/>
                <a:gd name="connsiteX8070" fmla="*/ 932192 w 10023471"/>
                <a:gd name="connsiteY8070" fmla="*/ 3084076 h 5531023"/>
                <a:gd name="connsiteX8071" fmla="*/ 948537 w 10023471"/>
                <a:gd name="connsiteY8071" fmla="*/ 3074293 h 5531023"/>
                <a:gd name="connsiteX8072" fmla="*/ 951397 w 10023471"/>
                <a:gd name="connsiteY8072" fmla="*/ 3064101 h 5531023"/>
                <a:gd name="connsiteX8073" fmla="*/ 948537 w 10023471"/>
                <a:gd name="connsiteY8073" fmla="*/ 3057589 h 5531023"/>
                <a:gd name="connsiteX8074" fmla="*/ 2324954 w 10023471"/>
                <a:gd name="connsiteY8074" fmla="*/ 3055895 h 5531023"/>
                <a:gd name="connsiteX8075" fmla="*/ 2316919 w 10023471"/>
                <a:gd name="connsiteY8075" fmla="*/ 3060451 h 5531023"/>
                <a:gd name="connsiteX8076" fmla="*/ 2321868 w 10023471"/>
                <a:gd name="connsiteY8076" fmla="*/ 3063487 h 5531023"/>
                <a:gd name="connsiteX8077" fmla="*/ 2328724 w 10023471"/>
                <a:gd name="connsiteY8077" fmla="*/ 3058231 h 5531023"/>
                <a:gd name="connsiteX8078" fmla="*/ 6062686 w 10023471"/>
                <a:gd name="connsiteY8078" fmla="*/ 3055457 h 5531023"/>
                <a:gd name="connsiteX8079" fmla="*/ 6060097 w 10023471"/>
                <a:gd name="connsiteY8079" fmla="*/ 3056216 h 5531023"/>
                <a:gd name="connsiteX8080" fmla="*/ 6062595 w 10023471"/>
                <a:gd name="connsiteY8080" fmla="*/ 3057033 h 5531023"/>
                <a:gd name="connsiteX8081" fmla="*/ 3439282 w 10023471"/>
                <a:gd name="connsiteY8081" fmla="*/ 3054259 h 5531023"/>
                <a:gd name="connsiteX8082" fmla="*/ 3418626 w 10023471"/>
                <a:gd name="connsiteY8082" fmla="*/ 3060158 h 5531023"/>
                <a:gd name="connsiteX8083" fmla="*/ 3420441 w 10023471"/>
                <a:gd name="connsiteY8083" fmla="*/ 3063108 h 5531023"/>
                <a:gd name="connsiteX8084" fmla="*/ 3442461 w 10023471"/>
                <a:gd name="connsiteY8084" fmla="*/ 3059487 h 5531023"/>
                <a:gd name="connsiteX8085" fmla="*/ 3439282 w 10023471"/>
                <a:gd name="connsiteY8085" fmla="*/ 3054259 h 5531023"/>
                <a:gd name="connsiteX8086" fmla="*/ 3373952 w 10023471"/>
                <a:gd name="connsiteY8086" fmla="*/ 3053530 h 5531023"/>
                <a:gd name="connsiteX8087" fmla="*/ 3372046 w 10023471"/>
                <a:gd name="connsiteY8087" fmla="*/ 3057881 h 5531023"/>
                <a:gd name="connsiteX8088" fmla="*/ 3381171 w 10023471"/>
                <a:gd name="connsiteY8088" fmla="*/ 3058873 h 5531023"/>
                <a:gd name="connsiteX8089" fmla="*/ 3382261 w 10023471"/>
                <a:gd name="connsiteY8089" fmla="*/ 3056011 h 5531023"/>
                <a:gd name="connsiteX8090" fmla="*/ 3373952 w 10023471"/>
                <a:gd name="connsiteY8090" fmla="*/ 3053530 h 5531023"/>
                <a:gd name="connsiteX8091" fmla="*/ 6951468 w 10023471"/>
                <a:gd name="connsiteY8091" fmla="*/ 3051894 h 5531023"/>
                <a:gd name="connsiteX8092" fmla="*/ 6950834 w 10023471"/>
                <a:gd name="connsiteY8092" fmla="*/ 3053325 h 5531023"/>
                <a:gd name="connsiteX8093" fmla="*/ 6953240 w 10023471"/>
                <a:gd name="connsiteY8093" fmla="*/ 3053909 h 5531023"/>
                <a:gd name="connsiteX8094" fmla="*/ 6954011 w 10023471"/>
                <a:gd name="connsiteY8094" fmla="*/ 3052478 h 5531023"/>
                <a:gd name="connsiteX8095" fmla="*/ 6951468 w 10023471"/>
                <a:gd name="connsiteY8095" fmla="*/ 3051894 h 5531023"/>
                <a:gd name="connsiteX8096" fmla="*/ 1671613 w 10023471"/>
                <a:gd name="connsiteY8096" fmla="*/ 3051163 h 5531023"/>
                <a:gd name="connsiteX8097" fmla="*/ 1671250 w 10023471"/>
                <a:gd name="connsiteY8097" fmla="*/ 3055982 h 5531023"/>
                <a:gd name="connsiteX8098" fmla="*/ 1673247 w 10023471"/>
                <a:gd name="connsiteY8098" fmla="*/ 3056041 h 5531023"/>
                <a:gd name="connsiteX8099" fmla="*/ 1673564 w 10023471"/>
                <a:gd name="connsiteY8099" fmla="*/ 3051222 h 5531023"/>
                <a:gd name="connsiteX8100" fmla="*/ 1671613 w 10023471"/>
                <a:gd name="connsiteY8100" fmla="*/ 3051163 h 5531023"/>
                <a:gd name="connsiteX8101" fmla="*/ 7412136 w 10023471"/>
                <a:gd name="connsiteY8101" fmla="*/ 3050609 h 5531023"/>
                <a:gd name="connsiteX8102" fmla="*/ 7399561 w 10023471"/>
                <a:gd name="connsiteY8102" fmla="*/ 3062320 h 5531023"/>
                <a:gd name="connsiteX8103" fmla="*/ 7411183 w 10023471"/>
                <a:gd name="connsiteY8103" fmla="*/ 3073563 h 5531023"/>
                <a:gd name="connsiteX8104" fmla="*/ 7424122 w 10023471"/>
                <a:gd name="connsiteY8104" fmla="*/ 3061122 h 5531023"/>
                <a:gd name="connsiteX8105" fmla="*/ 7412136 w 10023471"/>
                <a:gd name="connsiteY8105" fmla="*/ 3050609 h 5531023"/>
                <a:gd name="connsiteX8106" fmla="*/ 1826969 w 10023471"/>
                <a:gd name="connsiteY8106" fmla="*/ 3050609 h 5531023"/>
                <a:gd name="connsiteX8107" fmla="*/ 1826969 w 10023471"/>
                <a:gd name="connsiteY8107" fmla="*/ 3052653 h 5531023"/>
                <a:gd name="connsiteX8108" fmla="*/ 1836503 w 10023471"/>
                <a:gd name="connsiteY8108" fmla="*/ 3052653 h 5531023"/>
                <a:gd name="connsiteX8109" fmla="*/ 1836503 w 10023471"/>
                <a:gd name="connsiteY8109" fmla="*/ 3050609 h 5531023"/>
                <a:gd name="connsiteX8110" fmla="*/ 4140249 w 10023471"/>
                <a:gd name="connsiteY8110" fmla="*/ 3048857 h 5531023"/>
                <a:gd name="connsiteX8111" fmla="*/ 4129807 w 10023471"/>
                <a:gd name="connsiteY8111" fmla="*/ 3052361 h 5531023"/>
                <a:gd name="connsiteX8112" fmla="*/ 4140159 w 10023471"/>
                <a:gd name="connsiteY8112" fmla="*/ 3064276 h 5531023"/>
                <a:gd name="connsiteX8113" fmla="*/ 4149510 w 10023471"/>
                <a:gd name="connsiteY8113" fmla="*/ 3060772 h 5531023"/>
                <a:gd name="connsiteX8114" fmla="*/ 4140249 w 10023471"/>
                <a:gd name="connsiteY8114" fmla="*/ 3048857 h 5531023"/>
                <a:gd name="connsiteX8115" fmla="*/ 2154570 w 10023471"/>
                <a:gd name="connsiteY8115" fmla="*/ 3046053 h 5531023"/>
                <a:gd name="connsiteX8116" fmla="*/ 2149032 w 10023471"/>
                <a:gd name="connsiteY8116" fmla="*/ 3048916 h 5531023"/>
                <a:gd name="connsiteX8117" fmla="*/ 2153799 w 10023471"/>
                <a:gd name="connsiteY8117" fmla="*/ 3051864 h 5531023"/>
                <a:gd name="connsiteX8118" fmla="*/ 2161881 w 10023471"/>
                <a:gd name="connsiteY8118" fmla="*/ 3048769 h 5531023"/>
                <a:gd name="connsiteX8119" fmla="*/ 2154570 w 10023471"/>
                <a:gd name="connsiteY8119" fmla="*/ 3046053 h 5531023"/>
                <a:gd name="connsiteX8120" fmla="*/ 3313526 w 10023471"/>
                <a:gd name="connsiteY8120" fmla="*/ 3045352 h 5531023"/>
                <a:gd name="connsiteX8121" fmla="*/ 3311983 w 10023471"/>
                <a:gd name="connsiteY8121" fmla="*/ 3049733 h 5531023"/>
                <a:gd name="connsiteX8122" fmla="*/ 3331231 w 10023471"/>
                <a:gd name="connsiteY8122" fmla="*/ 3051572 h 5531023"/>
                <a:gd name="connsiteX8123" fmla="*/ 3332368 w 10023471"/>
                <a:gd name="connsiteY8123" fmla="*/ 3048564 h 5531023"/>
                <a:gd name="connsiteX8124" fmla="*/ 3313526 w 10023471"/>
                <a:gd name="connsiteY8124" fmla="*/ 3045352 h 5531023"/>
                <a:gd name="connsiteX8125" fmla="*/ 6984700 w 10023471"/>
                <a:gd name="connsiteY8125" fmla="*/ 3045089 h 5531023"/>
                <a:gd name="connsiteX8126" fmla="*/ 6984566 w 10023471"/>
                <a:gd name="connsiteY8126" fmla="*/ 3048477 h 5531023"/>
                <a:gd name="connsiteX8127" fmla="*/ 6989286 w 10023471"/>
                <a:gd name="connsiteY8127" fmla="*/ 3046813 h 5531023"/>
                <a:gd name="connsiteX8128" fmla="*/ 6984700 w 10023471"/>
                <a:gd name="connsiteY8128" fmla="*/ 3045089 h 5531023"/>
                <a:gd name="connsiteX8129" fmla="*/ 9952140 w 10023471"/>
                <a:gd name="connsiteY8129" fmla="*/ 3044330 h 5531023"/>
                <a:gd name="connsiteX8130" fmla="*/ 9943060 w 10023471"/>
                <a:gd name="connsiteY8130" fmla="*/ 3049850 h 5531023"/>
                <a:gd name="connsiteX8131" fmla="*/ 9946602 w 10023471"/>
                <a:gd name="connsiteY8131" fmla="*/ 3054552 h 5531023"/>
                <a:gd name="connsiteX8132" fmla="*/ 9959358 w 10023471"/>
                <a:gd name="connsiteY8132" fmla="*/ 3048623 h 5531023"/>
                <a:gd name="connsiteX8133" fmla="*/ 9952140 w 10023471"/>
                <a:gd name="connsiteY8133" fmla="*/ 3044330 h 5531023"/>
                <a:gd name="connsiteX8134" fmla="*/ 3351935 w 10023471"/>
                <a:gd name="connsiteY8134" fmla="*/ 3041614 h 5531023"/>
                <a:gd name="connsiteX8135" fmla="*/ 3348483 w 10023471"/>
                <a:gd name="connsiteY8135" fmla="*/ 3043104 h 5531023"/>
                <a:gd name="connsiteX8136" fmla="*/ 3353250 w 10023471"/>
                <a:gd name="connsiteY8136" fmla="*/ 3049878 h 5531023"/>
                <a:gd name="connsiteX8137" fmla="*/ 3358789 w 10023471"/>
                <a:gd name="connsiteY8137" fmla="*/ 3047076 h 5531023"/>
                <a:gd name="connsiteX8138" fmla="*/ 3351935 w 10023471"/>
                <a:gd name="connsiteY8138" fmla="*/ 3041614 h 5531023"/>
                <a:gd name="connsiteX8139" fmla="*/ 7635274 w 10023471"/>
                <a:gd name="connsiteY8139" fmla="*/ 3038139 h 5531023"/>
                <a:gd name="connsiteX8140" fmla="*/ 7633095 w 10023471"/>
                <a:gd name="connsiteY8140" fmla="*/ 3038285 h 5531023"/>
                <a:gd name="connsiteX8141" fmla="*/ 7634457 w 10023471"/>
                <a:gd name="connsiteY8141" fmla="*/ 3039862 h 5531023"/>
                <a:gd name="connsiteX8142" fmla="*/ 7034821 w 10023471"/>
                <a:gd name="connsiteY8142" fmla="*/ 3037877 h 5531023"/>
                <a:gd name="connsiteX8143" fmla="*/ 7038453 w 10023471"/>
                <a:gd name="connsiteY8143" fmla="*/ 3039658 h 5531023"/>
                <a:gd name="connsiteX8144" fmla="*/ 7039407 w 10023471"/>
                <a:gd name="connsiteY8144" fmla="*/ 3038111 h 5531023"/>
                <a:gd name="connsiteX8145" fmla="*/ 7034821 w 10023471"/>
                <a:gd name="connsiteY8145" fmla="*/ 3037877 h 5531023"/>
                <a:gd name="connsiteX8146" fmla="*/ 7228087 w 10023471"/>
                <a:gd name="connsiteY8146" fmla="*/ 3037117 h 5531023"/>
                <a:gd name="connsiteX8147" fmla="*/ 7221686 w 10023471"/>
                <a:gd name="connsiteY8147" fmla="*/ 3041614 h 5531023"/>
                <a:gd name="connsiteX8148" fmla="*/ 7224546 w 10023471"/>
                <a:gd name="connsiteY8148" fmla="*/ 3043337 h 5531023"/>
                <a:gd name="connsiteX8149" fmla="*/ 7231946 w 10023471"/>
                <a:gd name="connsiteY8149" fmla="*/ 3039803 h 5531023"/>
                <a:gd name="connsiteX8150" fmla="*/ 7228087 w 10023471"/>
                <a:gd name="connsiteY8150" fmla="*/ 3037117 h 5531023"/>
                <a:gd name="connsiteX8151" fmla="*/ 2355100 w 10023471"/>
                <a:gd name="connsiteY8151" fmla="*/ 3036591 h 5531023"/>
                <a:gd name="connsiteX8152" fmla="*/ 2352421 w 10023471"/>
                <a:gd name="connsiteY8152" fmla="*/ 3040592 h 5531023"/>
                <a:gd name="connsiteX8153" fmla="*/ 2361183 w 10023471"/>
                <a:gd name="connsiteY8153" fmla="*/ 3041907 h 5531023"/>
                <a:gd name="connsiteX8154" fmla="*/ 2361183 w 10023471"/>
                <a:gd name="connsiteY8154" fmla="*/ 3049996 h 5531023"/>
                <a:gd name="connsiteX8155" fmla="*/ 2362137 w 10023471"/>
                <a:gd name="connsiteY8155" fmla="*/ 3049908 h 5531023"/>
                <a:gd name="connsiteX8156" fmla="*/ 2361457 w 10023471"/>
                <a:gd name="connsiteY8156" fmla="*/ 3042023 h 5531023"/>
                <a:gd name="connsiteX8157" fmla="*/ 2355100 w 10023471"/>
                <a:gd name="connsiteY8157" fmla="*/ 3036591 h 5531023"/>
                <a:gd name="connsiteX8158" fmla="*/ 8566234 w 10023471"/>
                <a:gd name="connsiteY8158" fmla="*/ 3036474 h 5531023"/>
                <a:gd name="connsiteX8159" fmla="*/ 8593019 w 10023471"/>
                <a:gd name="connsiteY8159" fmla="*/ 3063487 h 5531023"/>
                <a:gd name="connsiteX8160" fmla="*/ 8566234 w 10023471"/>
                <a:gd name="connsiteY8160" fmla="*/ 3036474 h 5531023"/>
                <a:gd name="connsiteX8161" fmla="*/ 1802363 w 10023471"/>
                <a:gd name="connsiteY8161" fmla="*/ 3035219 h 5531023"/>
                <a:gd name="connsiteX8162" fmla="*/ 1780888 w 10023471"/>
                <a:gd name="connsiteY8162" fmla="*/ 3043922 h 5531023"/>
                <a:gd name="connsiteX8163" fmla="*/ 1781524 w 10023471"/>
                <a:gd name="connsiteY8163" fmla="*/ 3044213 h 5531023"/>
                <a:gd name="connsiteX8164" fmla="*/ 1781570 w 10023471"/>
                <a:gd name="connsiteY8164" fmla="*/ 3046462 h 5531023"/>
                <a:gd name="connsiteX8165" fmla="*/ 1783022 w 10023471"/>
                <a:gd name="connsiteY8165" fmla="*/ 3045119 h 5531023"/>
                <a:gd name="connsiteX8166" fmla="*/ 1781524 w 10023471"/>
                <a:gd name="connsiteY8166" fmla="*/ 3044213 h 5531023"/>
                <a:gd name="connsiteX8167" fmla="*/ 1781524 w 10023471"/>
                <a:gd name="connsiteY8167" fmla="*/ 3043717 h 5531023"/>
                <a:gd name="connsiteX8168" fmla="*/ 1802363 w 10023471"/>
                <a:gd name="connsiteY8168" fmla="*/ 3035219 h 5531023"/>
                <a:gd name="connsiteX8169" fmla="*/ 710236 w 10023471"/>
                <a:gd name="connsiteY8169" fmla="*/ 3034576 h 5531023"/>
                <a:gd name="connsiteX8170" fmla="*/ 705059 w 10023471"/>
                <a:gd name="connsiteY8170" fmla="*/ 3034955 h 5531023"/>
                <a:gd name="connsiteX8171" fmla="*/ 708374 w 10023471"/>
                <a:gd name="connsiteY8171" fmla="*/ 3037847 h 5531023"/>
                <a:gd name="connsiteX8172" fmla="*/ 710236 w 10023471"/>
                <a:gd name="connsiteY8172" fmla="*/ 3034576 h 5531023"/>
                <a:gd name="connsiteX8173" fmla="*/ 973234 w 10023471"/>
                <a:gd name="connsiteY8173" fmla="*/ 3033963 h 5531023"/>
                <a:gd name="connsiteX8174" fmla="*/ 959387 w 10023471"/>
                <a:gd name="connsiteY8174" fmla="*/ 3036241 h 5531023"/>
                <a:gd name="connsiteX8175" fmla="*/ 984947 w 10023471"/>
                <a:gd name="connsiteY8175" fmla="*/ 3053587 h 5531023"/>
                <a:gd name="connsiteX8176" fmla="*/ 973234 w 10023471"/>
                <a:gd name="connsiteY8176" fmla="*/ 3033963 h 5531023"/>
                <a:gd name="connsiteX8177" fmla="*/ 1872187 w 10023471"/>
                <a:gd name="connsiteY8177" fmla="*/ 3033262 h 5531023"/>
                <a:gd name="connsiteX8178" fmla="*/ 1872368 w 10023471"/>
                <a:gd name="connsiteY8178" fmla="*/ 3034693 h 5531023"/>
                <a:gd name="connsiteX8179" fmla="*/ 1875456 w 10023471"/>
                <a:gd name="connsiteY8179" fmla="*/ 3034489 h 5531023"/>
                <a:gd name="connsiteX8180" fmla="*/ 1875273 w 10023471"/>
                <a:gd name="connsiteY8180" fmla="*/ 3033292 h 5531023"/>
                <a:gd name="connsiteX8181" fmla="*/ 1872187 w 10023471"/>
                <a:gd name="connsiteY8181" fmla="*/ 3033262 h 5531023"/>
                <a:gd name="connsiteX8182" fmla="*/ 202898 w 10023471"/>
                <a:gd name="connsiteY8182" fmla="*/ 3032911 h 5531023"/>
                <a:gd name="connsiteX8183" fmla="*/ 195679 w 10023471"/>
                <a:gd name="connsiteY8183" fmla="*/ 3035335 h 5531023"/>
                <a:gd name="connsiteX8184" fmla="*/ 187325 w 10023471"/>
                <a:gd name="connsiteY8184" fmla="*/ 3042519 h 5531023"/>
                <a:gd name="connsiteX8185" fmla="*/ 168304 w 10023471"/>
                <a:gd name="connsiteY8185" fmla="*/ 3055340 h 5531023"/>
                <a:gd name="connsiteX8186" fmla="*/ 170845 w 10023471"/>
                <a:gd name="connsiteY8186" fmla="*/ 3065181 h 5531023"/>
                <a:gd name="connsiteX8187" fmla="*/ 209888 w 10023471"/>
                <a:gd name="connsiteY8187" fmla="*/ 3051193 h 5531023"/>
                <a:gd name="connsiteX8188" fmla="*/ 210706 w 10023471"/>
                <a:gd name="connsiteY8188" fmla="*/ 3042928 h 5531023"/>
                <a:gd name="connsiteX8189" fmla="*/ 210479 w 10023471"/>
                <a:gd name="connsiteY8189" fmla="*/ 3039365 h 5531023"/>
                <a:gd name="connsiteX8190" fmla="*/ 202898 w 10023471"/>
                <a:gd name="connsiteY8190" fmla="*/ 3032911 h 5531023"/>
                <a:gd name="connsiteX8191" fmla="*/ 3746728 w 10023471"/>
                <a:gd name="connsiteY8191" fmla="*/ 3032620 h 5531023"/>
                <a:gd name="connsiteX8192" fmla="*/ 3743414 w 10023471"/>
                <a:gd name="connsiteY8192" fmla="*/ 3034489 h 5531023"/>
                <a:gd name="connsiteX8193" fmla="*/ 3749088 w 10023471"/>
                <a:gd name="connsiteY8193" fmla="*/ 3039716 h 5531023"/>
                <a:gd name="connsiteX8194" fmla="*/ 3752765 w 10023471"/>
                <a:gd name="connsiteY8194" fmla="*/ 3037643 h 5531023"/>
                <a:gd name="connsiteX8195" fmla="*/ 3746728 w 10023471"/>
                <a:gd name="connsiteY8195" fmla="*/ 3032620 h 5531023"/>
                <a:gd name="connsiteX8196" fmla="*/ 8028842 w 10023471"/>
                <a:gd name="connsiteY8196" fmla="*/ 3032182 h 5531023"/>
                <a:gd name="connsiteX8197" fmla="*/ 8017083 w 10023471"/>
                <a:gd name="connsiteY8197" fmla="*/ 3037759 h 5531023"/>
                <a:gd name="connsiteX8198" fmla="*/ 8031883 w 10023471"/>
                <a:gd name="connsiteY8198" fmla="*/ 3047922 h 5531023"/>
                <a:gd name="connsiteX8199" fmla="*/ 8039646 w 10023471"/>
                <a:gd name="connsiteY8199" fmla="*/ 3042519 h 5531023"/>
                <a:gd name="connsiteX8200" fmla="*/ 8028842 w 10023471"/>
                <a:gd name="connsiteY8200" fmla="*/ 3032182 h 5531023"/>
                <a:gd name="connsiteX8201" fmla="*/ 6062186 w 10023471"/>
                <a:gd name="connsiteY8201" fmla="*/ 3031130 h 5531023"/>
                <a:gd name="connsiteX8202" fmla="*/ 6060142 w 10023471"/>
                <a:gd name="connsiteY8202" fmla="*/ 3032415 h 5531023"/>
                <a:gd name="connsiteX8203" fmla="*/ 6062913 w 10023471"/>
                <a:gd name="connsiteY8203" fmla="*/ 3033262 h 5531023"/>
                <a:gd name="connsiteX8204" fmla="*/ 6064773 w 10023471"/>
                <a:gd name="connsiteY8204" fmla="*/ 3031889 h 5531023"/>
                <a:gd name="connsiteX8205" fmla="*/ 6062186 w 10023471"/>
                <a:gd name="connsiteY8205" fmla="*/ 3031130 h 5531023"/>
                <a:gd name="connsiteX8206" fmla="*/ 4319157 w 10023471"/>
                <a:gd name="connsiteY8206" fmla="*/ 3030758 h 5531023"/>
                <a:gd name="connsiteX8207" fmla="*/ 4300191 w 10023471"/>
                <a:gd name="connsiteY8207" fmla="*/ 3036270 h 5531023"/>
                <a:gd name="connsiteX8208" fmla="*/ 4304686 w 10023471"/>
                <a:gd name="connsiteY8208" fmla="*/ 3054172 h 5531023"/>
                <a:gd name="connsiteX8209" fmla="*/ 4346725 w 10023471"/>
                <a:gd name="connsiteY8209" fmla="*/ 3080250 h 5531023"/>
                <a:gd name="connsiteX8210" fmla="*/ 4358575 w 10023471"/>
                <a:gd name="connsiteY8210" fmla="*/ 3080425 h 5531023"/>
                <a:gd name="connsiteX8211" fmla="*/ 4369652 w 10023471"/>
                <a:gd name="connsiteY8211" fmla="*/ 3076045 h 5531023"/>
                <a:gd name="connsiteX8212" fmla="*/ 4363342 w 10023471"/>
                <a:gd name="connsiteY8212" fmla="*/ 3066116 h 5531023"/>
                <a:gd name="connsiteX8213" fmla="*/ 4336964 w 10023471"/>
                <a:gd name="connsiteY8213" fmla="*/ 3036065 h 5531023"/>
                <a:gd name="connsiteX8214" fmla="*/ 4319157 w 10023471"/>
                <a:gd name="connsiteY8214" fmla="*/ 3030758 h 5531023"/>
                <a:gd name="connsiteX8215" fmla="*/ 1839136 w 10023471"/>
                <a:gd name="connsiteY8215" fmla="*/ 3030050 h 5531023"/>
                <a:gd name="connsiteX8216" fmla="*/ 1835687 w 10023471"/>
                <a:gd name="connsiteY8216" fmla="*/ 3031393 h 5531023"/>
                <a:gd name="connsiteX8217" fmla="*/ 1839227 w 10023471"/>
                <a:gd name="connsiteY8217" fmla="*/ 3038198 h 5531023"/>
                <a:gd name="connsiteX8218" fmla="*/ 1845356 w 10023471"/>
                <a:gd name="connsiteY8218" fmla="*/ 3036621 h 5531023"/>
                <a:gd name="connsiteX8219" fmla="*/ 2300667 w 10023471"/>
                <a:gd name="connsiteY8219" fmla="*/ 3029115 h 5531023"/>
                <a:gd name="connsiteX8220" fmla="*/ 2298533 w 10023471"/>
                <a:gd name="connsiteY8220" fmla="*/ 3029670 h 5531023"/>
                <a:gd name="connsiteX8221" fmla="*/ 2300031 w 10023471"/>
                <a:gd name="connsiteY8221" fmla="*/ 3030722 h 5531023"/>
                <a:gd name="connsiteX8222" fmla="*/ 2302210 w 10023471"/>
                <a:gd name="connsiteY8222" fmla="*/ 3030108 h 5531023"/>
                <a:gd name="connsiteX8223" fmla="*/ 2300667 w 10023471"/>
                <a:gd name="connsiteY8223" fmla="*/ 3029115 h 5531023"/>
                <a:gd name="connsiteX8224" fmla="*/ 6710807 w 10023471"/>
                <a:gd name="connsiteY8224" fmla="*/ 3028706 h 5531023"/>
                <a:gd name="connsiteX8225" fmla="*/ 6702634 w 10023471"/>
                <a:gd name="connsiteY8225" fmla="*/ 3030838 h 5531023"/>
                <a:gd name="connsiteX8226" fmla="*/ 6703679 w 10023471"/>
                <a:gd name="connsiteY8226" fmla="*/ 3032911 h 5531023"/>
                <a:gd name="connsiteX8227" fmla="*/ 6711897 w 10023471"/>
                <a:gd name="connsiteY8227" fmla="*/ 3032562 h 5531023"/>
                <a:gd name="connsiteX8228" fmla="*/ 6710807 w 10023471"/>
                <a:gd name="connsiteY8228" fmla="*/ 3028706 h 5531023"/>
                <a:gd name="connsiteX8229" fmla="*/ 6967875 w 10023471"/>
                <a:gd name="connsiteY8229" fmla="*/ 3027688 h 5531023"/>
                <a:gd name="connsiteX8230" fmla="*/ 6953376 w 10023471"/>
                <a:gd name="connsiteY8230" fmla="*/ 3033817 h 5531023"/>
                <a:gd name="connsiteX8231" fmla="*/ 6961728 w 10023471"/>
                <a:gd name="connsiteY8231" fmla="*/ 3038635 h 5531023"/>
                <a:gd name="connsiteX8232" fmla="*/ 6960049 w 10023471"/>
                <a:gd name="connsiteY8232" fmla="*/ 3040855 h 5531023"/>
                <a:gd name="connsiteX8233" fmla="*/ 6969902 w 10023471"/>
                <a:gd name="connsiteY8233" fmla="*/ 3050142 h 5531023"/>
                <a:gd name="connsiteX8234" fmla="*/ 6974531 w 10023471"/>
                <a:gd name="connsiteY8234" fmla="*/ 3038635 h 5531023"/>
                <a:gd name="connsiteX8235" fmla="*/ 6983565 w 10023471"/>
                <a:gd name="connsiteY8235" fmla="*/ 3035335 h 5531023"/>
                <a:gd name="connsiteX8236" fmla="*/ 6967875 w 10023471"/>
                <a:gd name="connsiteY8236" fmla="*/ 3027688 h 5531023"/>
                <a:gd name="connsiteX8237" fmla="*/ 6670946 w 10023471"/>
                <a:gd name="connsiteY8237" fmla="*/ 3027216 h 5531023"/>
                <a:gd name="connsiteX8238" fmla="*/ 6668949 w 10023471"/>
                <a:gd name="connsiteY8238" fmla="*/ 3032533 h 5531023"/>
                <a:gd name="connsiteX8239" fmla="*/ 6674668 w 10023471"/>
                <a:gd name="connsiteY8239" fmla="*/ 3032503 h 5531023"/>
                <a:gd name="connsiteX8240" fmla="*/ 6674668 w 10023471"/>
                <a:gd name="connsiteY8240" fmla="*/ 3027625 h 5531023"/>
                <a:gd name="connsiteX8241" fmla="*/ 6670946 w 10023471"/>
                <a:gd name="connsiteY8241" fmla="*/ 3027216 h 5531023"/>
                <a:gd name="connsiteX8242" fmla="*/ 780332 w 10023471"/>
                <a:gd name="connsiteY8242" fmla="*/ 3026545 h 5531023"/>
                <a:gd name="connsiteX8243" fmla="*/ 764261 w 10023471"/>
                <a:gd name="connsiteY8243" fmla="*/ 3035598 h 5531023"/>
                <a:gd name="connsiteX8244" fmla="*/ 789322 w 10023471"/>
                <a:gd name="connsiteY8244" fmla="*/ 3038548 h 5531023"/>
                <a:gd name="connsiteX8245" fmla="*/ 797901 w 10023471"/>
                <a:gd name="connsiteY8245" fmla="*/ 3032942 h 5531023"/>
                <a:gd name="connsiteX8246" fmla="*/ 780332 w 10023471"/>
                <a:gd name="connsiteY8246" fmla="*/ 3026545 h 5531023"/>
                <a:gd name="connsiteX8247" fmla="*/ 4716775 w 10023471"/>
                <a:gd name="connsiteY8247" fmla="*/ 3025407 h 5531023"/>
                <a:gd name="connsiteX8248" fmla="*/ 4695121 w 10023471"/>
                <a:gd name="connsiteY8248" fmla="*/ 3032356 h 5531023"/>
                <a:gd name="connsiteX8249" fmla="*/ 4699478 w 10023471"/>
                <a:gd name="connsiteY8249" fmla="*/ 3038635 h 5531023"/>
                <a:gd name="connsiteX8250" fmla="*/ 4720954 w 10023471"/>
                <a:gd name="connsiteY8250" fmla="*/ 3032094 h 5531023"/>
                <a:gd name="connsiteX8251" fmla="*/ 4716775 w 10023471"/>
                <a:gd name="connsiteY8251" fmla="*/ 3025407 h 5531023"/>
                <a:gd name="connsiteX8252" fmla="*/ 8262512 w 10023471"/>
                <a:gd name="connsiteY8252" fmla="*/ 3024939 h 5531023"/>
                <a:gd name="connsiteX8253" fmla="*/ 8250027 w 10023471"/>
                <a:gd name="connsiteY8253" fmla="*/ 3034839 h 5531023"/>
                <a:gd name="connsiteX8254" fmla="*/ 8272862 w 10023471"/>
                <a:gd name="connsiteY8254" fmla="*/ 3046842 h 5531023"/>
                <a:gd name="connsiteX8255" fmla="*/ 8282804 w 10023471"/>
                <a:gd name="connsiteY8255" fmla="*/ 3038928 h 5531023"/>
                <a:gd name="connsiteX8256" fmla="*/ 8262512 w 10023471"/>
                <a:gd name="connsiteY8256" fmla="*/ 3024939 h 5531023"/>
                <a:gd name="connsiteX8257" fmla="*/ 7817371 w 10023471"/>
                <a:gd name="connsiteY8257" fmla="*/ 3024910 h 5531023"/>
                <a:gd name="connsiteX8258" fmla="*/ 7796850 w 10023471"/>
                <a:gd name="connsiteY8258" fmla="*/ 3039337 h 5531023"/>
                <a:gd name="connsiteX8259" fmla="*/ 7817053 w 10023471"/>
                <a:gd name="connsiteY8259" fmla="*/ 3044330 h 5531023"/>
                <a:gd name="connsiteX8260" fmla="*/ 7825452 w 10023471"/>
                <a:gd name="connsiteY8260" fmla="*/ 3036270 h 5531023"/>
                <a:gd name="connsiteX8261" fmla="*/ 7817371 w 10023471"/>
                <a:gd name="connsiteY8261" fmla="*/ 3024910 h 5531023"/>
                <a:gd name="connsiteX8262" fmla="*/ 7902812 w 10023471"/>
                <a:gd name="connsiteY8262" fmla="*/ 3024239 h 5531023"/>
                <a:gd name="connsiteX8263" fmla="*/ 7881339 w 10023471"/>
                <a:gd name="connsiteY8263" fmla="*/ 3026750 h 5531023"/>
                <a:gd name="connsiteX8264" fmla="*/ 7897410 w 10023471"/>
                <a:gd name="connsiteY8264" fmla="*/ 3034225 h 5531023"/>
                <a:gd name="connsiteX8265" fmla="*/ 7902812 w 10023471"/>
                <a:gd name="connsiteY8265" fmla="*/ 3024239 h 5531023"/>
                <a:gd name="connsiteX8266" fmla="*/ 5104214 w 10023471"/>
                <a:gd name="connsiteY8266" fmla="*/ 3023946 h 5531023"/>
                <a:gd name="connsiteX8267" fmla="*/ 5094181 w 10023471"/>
                <a:gd name="connsiteY8267" fmla="*/ 3026049 h 5531023"/>
                <a:gd name="connsiteX8268" fmla="*/ 5095860 w 10023471"/>
                <a:gd name="connsiteY8268" fmla="*/ 3027013 h 5531023"/>
                <a:gd name="connsiteX8269" fmla="*/ 5104214 w 10023471"/>
                <a:gd name="connsiteY8269" fmla="*/ 3023946 h 5531023"/>
                <a:gd name="connsiteX8270" fmla="*/ 7575119 w 10023471"/>
                <a:gd name="connsiteY8270" fmla="*/ 3018719 h 5531023"/>
                <a:gd name="connsiteX8271" fmla="*/ 7562589 w 10023471"/>
                <a:gd name="connsiteY8271" fmla="*/ 3021260 h 5531023"/>
                <a:gd name="connsiteX8272" fmla="*/ 7545791 w 10023471"/>
                <a:gd name="connsiteY8272" fmla="*/ 3022136 h 5531023"/>
                <a:gd name="connsiteX8273" fmla="*/ 7519098 w 10023471"/>
                <a:gd name="connsiteY8273" fmla="*/ 3030838 h 5531023"/>
                <a:gd name="connsiteX8274" fmla="*/ 7527042 w 10023471"/>
                <a:gd name="connsiteY8274" fmla="*/ 3038957 h 5531023"/>
                <a:gd name="connsiteX8275" fmla="*/ 7545430 w 10023471"/>
                <a:gd name="connsiteY8275" fmla="*/ 3039219 h 5531023"/>
                <a:gd name="connsiteX8276" fmla="*/ 7575483 w 10023471"/>
                <a:gd name="connsiteY8276" fmla="*/ 3029933 h 5531023"/>
                <a:gd name="connsiteX8277" fmla="*/ 7575119 w 10023471"/>
                <a:gd name="connsiteY8277" fmla="*/ 3018719 h 5531023"/>
                <a:gd name="connsiteX8278" fmla="*/ 2694868 w 10023471"/>
                <a:gd name="connsiteY8278" fmla="*/ 3016763 h 5531023"/>
                <a:gd name="connsiteX8279" fmla="*/ 2699318 w 10023471"/>
                <a:gd name="connsiteY8279" fmla="*/ 3018397 h 5531023"/>
                <a:gd name="connsiteX8280" fmla="*/ 2700998 w 10023471"/>
                <a:gd name="connsiteY8280" fmla="*/ 3017230 h 5531023"/>
                <a:gd name="connsiteX8281" fmla="*/ 2694868 w 10023471"/>
                <a:gd name="connsiteY8281" fmla="*/ 3016763 h 5531023"/>
                <a:gd name="connsiteX8282" fmla="*/ 4588522 w 10023471"/>
                <a:gd name="connsiteY8282" fmla="*/ 3016500 h 5531023"/>
                <a:gd name="connsiteX8283" fmla="*/ 4588749 w 10023471"/>
                <a:gd name="connsiteY8283" fmla="*/ 3018251 h 5531023"/>
                <a:gd name="connsiteX8284" fmla="*/ 4596785 w 10023471"/>
                <a:gd name="connsiteY8284" fmla="*/ 3017755 h 5531023"/>
                <a:gd name="connsiteX8285" fmla="*/ 4596649 w 10023471"/>
                <a:gd name="connsiteY8285" fmla="*/ 3016500 h 5531023"/>
                <a:gd name="connsiteX8286" fmla="*/ 6745629 w 10023471"/>
                <a:gd name="connsiteY8286" fmla="*/ 3015711 h 5531023"/>
                <a:gd name="connsiteX8287" fmla="*/ 6743676 w 10023471"/>
                <a:gd name="connsiteY8287" fmla="*/ 3021814 h 5531023"/>
                <a:gd name="connsiteX8288" fmla="*/ 6747353 w 10023471"/>
                <a:gd name="connsiteY8288" fmla="*/ 3022252 h 5531023"/>
                <a:gd name="connsiteX8289" fmla="*/ 6749261 w 10023471"/>
                <a:gd name="connsiteY8289" fmla="*/ 3016149 h 5531023"/>
                <a:gd name="connsiteX8290" fmla="*/ 6745629 w 10023471"/>
                <a:gd name="connsiteY8290" fmla="*/ 3015711 h 5531023"/>
                <a:gd name="connsiteX8291" fmla="*/ 127308 w 10023471"/>
                <a:gd name="connsiteY8291" fmla="*/ 3015069 h 5531023"/>
                <a:gd name="connsiteX8292" fmla="*/ 122041 w 10023471"/>
                <a:gd name="connsiteY8292" fmla="*/ 3015215 h 5531023"/>
                <a:gd name="connsiteX8293" fmla="*/ 120905 w 10023471"/>
                <a:gd name="connsiteY8293" fmla="*/ 3022982 h 5531023"/>
                <a:gd name="connsiteX8294" fmla="*/ 129078 w 10023471"/>
                <a:gd name="connsiteY8294" fmla="*/ 3028881 h 5531023"/>
                <a:gd name="connsiteX8295" fmla="*/ 133482 w 10023471"/>
                <a:gd name="connsiteY8295" fmla="*/ 3027480 h 5531023"/>
                <a:gd name="connsiteX8296" fmla="*/ 127308 w 10023471"/>
                <a:gd name="connsiteY8296" fmla="*/ 3015069 h 5531023"/>
                <a:gd name="connsiteX8297" fmla="*/ 1308327 w 10023471"/>
                <a:gd name="connsiteY8297" fmla="*/ 3014951 h 5531023"/>
                <a:gd name="connsiteX8298" fmla="*/ 1290847 w 10023471"/>
                <a:gd name="connsiteY8298" fmla="*/ 3022194 h 5531023"/>
                <a:gd name="connsiteX8299" fmla="*/ 1289986 w 10023471"/>
                <a:gd name="connsiteY8299" fmla="*/ 3027480 h 5531023"/>
                <a:gd name="connsiteX8300" fmla="*/ 1301562 w 10023471"/>
                <a:gd name="connsiteY8300" fmla="*/ 3029028 h 5531023"/>
                <a:gd name="connsiteX8301" fmla="*/ 1311277 w 10023471"/>
                <a:gd name="connsiteY8301" fmla="*/ 3023011 h 5531023"/>
                <a:gd name="connsiteX8302" fmla="*/ 1308327 w 10023471"/>
                <a:gd name="connsiteY8302" fmla="*/ 3014951 h 5531023"/>
                <a:gd name="connsiteX8303" fmla="*/ 6380753 w 10023471"/>
                <a:gd name="connsiteY8303" fmla="*/ 3013257 h 5531023"/>
                <a:gd name="connsiteX8304" fmla="*/ 6373126 w 10023471"/>
                <a:gd name="connsiteY8304" fmla="*/ 3016996 h 5531023"/>
                <a:gd name="connsiteX8305" fmla="*/ 6373944 w 10023471"/>
                <a:gd name="connsiteY8305" fmla="*/ 3030838 h 5531023"/>
                <a:gd name="connsiteX8306" fmla="*/ 6382160 w 10023471"/>
                <a:gd name="connsiteY8306" fmla="*/ 3032210 h 5531023"/>
                <a:gd name="connsiteX8307" fmla="*/ 6384885 w 10023471"/>
                <a:gd name="connsiteY8307" fmla="*/ 3021493 h 5531023"/>
                <a:gd name="connsiteX8308" fmla="*/ 6380753 w 10023471"/>
                <a:gd name="connsiteY8308" fmla="*/ 3013257 h 5531023"/>
                <a:gd name="connsiteX8309" fmla="*/ 770027 w 10023471"/>
                <a:gd name="connsiteY8309" fmla="*/ 3011929 h 5531023"/>
                <a:gd name="connsiteX8310" fmla="*/ 730075 w 10023471"/>
                <a:gd name="connsiteY8310" fmla="*/ 3028619 h 5531023"/>
                <a:gd name="connsiteX8311" fmla="*/ 789275 w 10023471"/>
                <a:gd name="connsiteY8311" fmla="*/ 3014017 h 5531023"/>
                <a:gd name="connsiteX8312" fmla="*/ 770027 w 10023471"/>
                <a:gd name="connsiteY8312" fmla="*/ 3011929 h 5531023"/>
                <a:gd name="connsiteX8313" fmla="*/ 7901951 w 10023471"/>
                <a:gd name="connsiteY8313" fmla="*/ 3010630 h 5531023"/>
                <a:gd name="connsiteX8314" fmla="*/ 7888058 w 10023471"/>
                <a:gd name="connsiteY8314" fmla="*/ 3016470 h 5531023"/>
                <a:gd name="connsiteX8315" fmla="*/ 7891508 w 10023471"/>
                <a:gd name="connsiteY8315" fmla="*/ 3018397 h 5531023"/>
                <a:gd name="connsiteX8316" fmla="*/ 7901951 w 10023471"/>
                <a:gd name="connsiteY8316" fmla="*/ 3010630 h 5531023"/>
                <a:gd name="connsiteX8317" fmla="*/ 2839284 w 10023471"/>
                <a:gd name="connsiteY8317" fmla="*/ 3010512 h 5531023"/>
                <a:gd name="connsiteX8318" fmla="*/ 2821079 w 10023471"/>
                <a:gd name="connsiteY8318" fmla="*/ 3018719 h 5531023"/>
                <a:gd name="connsiteX8319" fmla="*/ 2833518 w 10023471"/>
                <a:gd name="connsiteY8319" fmla="*/ 3024560 h 5531023"/>
                <a:gd name="connsiteX8320" fmla="*/ 2846820 w 10023471"/>
                <a:gd name="connsiteY8320" fmla="*/ 3016120 h 5531023"/>
                <a:gd name="connsiteX8321" fmla="*/ 2839284 w 10023471"/>
                <a:gd name="connsiteY8321" fmla="*/ 3010512 h 5531023"/>
                <a:gd name="connsiteX8322" fmla="*/ 6864887 w 10023471"/>
                <a:gd name="connsiteY8322" fmla="*/ 3009487 h 5531023"/>
                <a:gd name="connsiteX8323" fmla="*/ 6855131 w 10023471"/>
                <a:gd name="connsiteY8323" fmla="*/ 3011681 h 5531023"/>
                <a:gd name="connsiteX8324" fmla="*/ 6871202 w 10023471"/>
                <a:gd name="connsiteY8324" fmla="*/ 3016733 h 5531023"/>
                <a:gd name="connsiteX8325" fmla="*/ 6864887 w 10023471"/>
                <a:gd name="connsiteY8325" fmla="*/ 3009487 h 5531023"/>
                <a:gd name="connsiteX8326" fmla="*/ 1905600 w 10023471"/>
                <a:gd name="connsiteY8326" fmla="*/ 3008468 h 5531023"/>
                <a:gd name="connsiteX8327" fmla="*/ 1884172 w 10023471"/>
                <a:gd name="connsiteY8327" fmla="*/ 3008615 h 5531023"/>
                <a:gd name="connsiteX8328" fmla="*/ 1877407 w 10023471"/>
                <a:gd name="connsiteY8328" fmla="*/ 3011885 h 5531023"/>
                <a:gd name="connsiteX8329" fmla="*/ 1885989 w 10023471"/>
                <a:gd name="connsiteY8329" fmla="*/ 3016236 h 5531023"/>
                <a:gd name="connsiteX8330" fmla="*/ 1903603 w 10023471"/>
                <a:gd name="connsiteY8330" fmla="*/ 3014776 h 5531023"/>
                <a:gd name="connsiteX8331" fmla="*/ 1910414 w 10023471"/>
                <a:gd name="connsiteY8331" fmla="*/ 3011563 h 5531023"/>
                <a:gd name="connsiteX8332" fmla="*/ 1905600 w 10023471"/>
                <a:gd name="connsiteY8332" fmla="*/ 3008468 h 5531023"/>
                <a:gd name="connsiteX8333" fmla="*/ 8113783 w 10023471"/>
                <a:gd name="connsiteY8333" fmla="*/ 3008119 h 5531023"/>
                <a:gd name="connsiteX8334" fmla="*/ 8111513 w 10023471"/>
                <a:gd name="connsiteY8334" fmla="*/ 3009082 h 5531023"/>
                <a:gd name="connsiteX8335" fmla="*/ 8115509 w 10023471"/>
                <a:gd name="connsiteY8335" fmla="*/ 3011622 h 5531023"/>
                <a:gd name="connsiteX8336" fmla="*/ 8113783 w 10023471"/>
                <a:gd name="connsiteY8336" fmla="*/ 3008119 h 5531023"/>
                <a:gd name="connsiteX8337" fmla="*/ 9647228 w 10023471"/>
                <a:gd name="connsiteY8337" fmla="*/ 3007786 h 5531023"/>
                <a:gd name="connsiteX8338" fmla="*/ 9639294 w 10023471"/>
                <a:gd name="connsiteY8338" fmla="*/ 3012995 h 5531023"/>
                <a:gd name="connsiteX8339" fmla="*/ 9671528 w 10023471"/>
                <a:gd name="connsiteY8339" fmla="*/ 3016791 h 5531023"/>
                <a:gd name="connsiteX8340" fmla="*/ 9647228 w 10023471"/>
                <a:gd name="connsiteY8340" fmla="*/ 3007786 h 5531023"/>
                <a:gd name="connsiteX8341" fmla="*/ 2366268 w 10023471"/>
                <a:gd name="connsiteY8341" fmla="*/ 3007533 h 5531023"/>
                <a:gd name="connsiteX8342" fmla="*/ 2363318 w 10023471"/>
                <a:gd name="connsiteY8342" fmla="*/ 3011330 h 5531023"/>
                <a:gd name="connsiteX8343" fmla="*/ 2366404 w 10023471"/>
                <a:gd name="connsiteY8343" fmla="*/ 3012148 h 5531023"/>
                <a:gd name="connsiteX8344" fmla="*/ 2368993 w 10023471"/>
                <a:gd name="connsiteY8344" fmla="*/ 3008206 h 5531023"/>
                <a:gd name="connsiteX8345" fmla="*/ 2366268 w 10023471"/>
                <a:gd name="connsiteY8345" fmla="*/ 3007533 h 5531023"/>
                <a:gd name="connsiteX8346" fmla="*/ 2031539 w 10023471"/>
                <a:gd name="connsiteY8346" fmla="*/ 3006891 h 5531023"/>
                <a:gd name="connsiteX8347" fmla="*/ 2022368 w 10023471"/>
                <a:gd name="connsiteY8347" fmla="*/ 3011067 h 5531023"/>
                <a:gd name="connsiteX8348" fmla="*/ 2029813 w 10023471"/>
                <a:gd name="connsiteY8348" fmla="*/ 3013200 h 5531023"/>
                <a:gd name="connsiteX8349" fmla="*/ 2034988 w 10023471"/>
                <a:gd name="connsiteY8349" fmla="*/ 3009900 h 5531023"/>
                <a:gd name="connsiteX8350" fmla="*/ 2031539 w 10023471"/>
                <a:gd name="connsiteY8350" fmla="*/ 3006891 h 5531023"/>
                <a:gd name="connsiteX8351" fmla="*/ 4735254 w 10023471"/>
                <a:gd name="connsiteY8351" fmla="*/ 3006249 h 5531023"/>
                <a:gd name="connsiteX8352" fmla="*/ 4711827 w 10023471"/>
                <a:gd name="connsiteY8352" fmla="*/ 3010951 h 5531023"/>
                <a:gd name="connsiteX8353" fmla="*/ 4729625 w 10023471"/>
                <a:gd name="connsiteY8353" fmla="*/ 3019595 h 5531023"/>
                <a:gd name="connsiteX8354" fmla="*/ 4747285 w 10023471"/>
                <a:gd name="connsiteY8354" fmla="*/ 3011915 h 5531023"/>
                <a:gd name="connsiteX8355" fmla="*/ 4735254 w 10023471"/>
                <a:gd name="connsiteY8355" fmla="*/ 3006249 h 5531023"/>
                <a:gd name="connsiteX8356" fmla="*/ 3670502 w 10023471"/>
                <a:gd name="connsiteY8356" fmla="*/ 3006073 h 5531023"/>
                <a:gd name="connsiteX8357" fmla="*/ 3670002 w 10023471"/>
                <a:gd name="connsiteY8357" fmla="*/ 3008818 h 5531023"/>
                <a:gd name="connsiteX8358" fmla="*/ 3674542 w 10023471"/>
                <a:gd name="connsiteY8358" fmla="*/ 3007913 h 5531023"/>
                <a:gd name="connsiteX8359" fmla="*/ 3670502 w 10023471"/>
                <a:gd name="connsiteY8359" fmla="*/ 3006073 h 5531023"/>
                <a:gd name="connsiteX8360" fmla="*/ 2462878 w 10023471"/>
                <a:gd name="connsiteY8360" fmla="*/ 3006037 h 5531023"/>
                <a:gd name="connsiteX8361" fmla="*/ 2450620 w 10023471"/>
                <a:gd name="connsiteY8361" fmla="*/ 3008088 h 5531023"/>
                <a:gd name="connsiteX8362" fmla="*/ 2471867 w 10023471"/>
                <a:gd name="connsiteY8362" fmla="*/ 3013054 h 5531023"/>
                <a:gd name="connsiteX8363" fmla="*/ 2462878 w 10023471"/>
                <a:gd name="connsiteY8363" fmla="*/ 3006037 h 5531023"/>
                <a:gd name="connsiteX8364" fmla="*/ 9090687 w 10023471"/>
                <a:gd name="connsiteY8364" fmla="*/ 3005577 h 5531023"/>
                <a:gd name="connsiteX8365" fmla="*/ 9071845 w 10023471"/>
                <a:gd name="connsiteY8365" fmla="*/ 3009928 h 5531023"/>
                <a:gd name="connsiteX8366" fmla="*/ 9084830 w 10023471"/>
                <a:gd name="connsiteY8366" fmla="*/ 3020121 h 5531023"/>
                <a:gd name="connsiteX8367" fmla="*/ 9104080 w 10023471"/>
                <a:gd name="connsiteY8367" fmla="*/ 3022194 h 5531023"/>
                <a:gd name="connsiteX8368" fmla="*/ 9112842 w 10023471"/>
                <a:gd name="connsiteY8368" fmla="*/ 3017551 h 5531023"/>
                <a:gd name="connsiteX8369" fmla="*/ 9107121 w 10023471"/>
                <a:gd name="connsiteY8369" fmla="*/ 3010425 h 5531023"/>
                <a:gd name="connsiteX8370" fmla="*/ 9090687 w 10023471"/>
                <a:gd name="connsiteY8370" fmla="*/ 3005577 h 5531023"/>
                <a:gd name="connsiteX8371" fmla="*/ 6479678 w 10023471"/>
                <a:gd name="connsiteY8371" fmla="*/ 3004585 h 5531023"/>
                <a:gd name="connsiteX8372" fmla="*/ 6478998 w 10023471"/>
                <a:gd name="connsiteY8372" fmla="*/ 3006220 h 5531023"/>
                <a:gd name="connsiteX8373" fmla="*/ 6481132 w 10023471"/>
                <a:gd name="connsiteY8373" fmla="*/ 3006716 h 5531023"/>
                <a:gd name="connsiteX8374" fmla="*/ 6481721 w 10023471"/>
                <a:gd name="connsiteY8374" fmla="*/ 3005081 h 5531023"/>
                <a:gd name="connsiteX8375" fmla="*/ 6479678 w 10023471"/>
                <a:gd name="connsiteY8375" fmla="*/ 3004585 h 5531023"/>
                <a:gd name="connsiteX8376" fmla="*/ 7764753 w 10023471"/>
                <a:gd name="connsiteY8376" fmla="*/ 3002773 h 5531023"/>
                <a:gd name="connsiteX8377" fmla="*/ 7756037 w 10023471"/>
                <a:gd name="connsiteY8377" fmla="*/ 3007680 h 5531023"/>
                <a:gd name="connsiteX8378" fmla="*/ 7749636 w 10023471"/>
                <a:gd name="connsiteY8378" fmla="*/ 3037700 h 5531023"/>
                <a:gd name="connsiteX8379" fmla="*/ 7753130 w 10023471"/>
                <a:gd name="connsiteY8379" fmla="*/ 3044943 h 5531023"/>
                <a:gd name="connsiteX8380" fmla="*/ 7760577 w 10023471"/>
                <a:gd name="connsiteY8380" fmla="*/ 3047601 h 5531023"/>
                <a:gd name="connsiteX8381" fmla="*/ 7768793 w 10023471"/>
                <a:gd name="connsiteY8381" fmla="*/ 3045615 h 5531023"/>
                <a:gd name="connsiteX8382" fmla="*/ 7776648 w 10023471"/>
                <a:gd name="connsiteY8382" fmla="*/ 3018281 h 5531023"/>
                <a:gd name="connsiteX8383" fmla="*/ 7782231 w 10023471"/>
                <a:gd name="connsiteY8383" fmla="*/ 3017521 h 5531023"/>
                <a:gd name="connsiteX8384" fmla="*/ 7782186 w 10023471"/>
                <a:gd name="connsiteY8384" fmla="*/ 3014397 h 5531023"/>
                <a:gd name="connsiteX8385" fmla="*/ 7777602 w 10023471"/>
                <a:gd name="connsiteY8385" fmla="*/ 3014221 h 5531023"/>
                <a:gd name="connsiteX8386" fmla="*/ 7778873 w 10023471"/>
                <a:gd name="connsiteY8386" fmla="*/ 3008849 h 5531023"/>
                <a:gd name="connsiteX8387" fmla="*/ 7764753 w 10023471"/>
                <a:gd name="connsiteY8387" fmla="*/ 3002773 h 5531023"/>
                <a:gd name="connsiteX8388" fmla="*/ 7224954 w 10023471"/>
                <a:gd name="connsiteY8388" fmla="*/ 3002773 h 5531023"/>
                <a:gd name="connsiteX8389" fmla="*/ 7225590 w 10023471"/>
                <a:gd name="connsiteY8389" fmla="*/ 3004234 h 5531023"/>
                <a:gd name="connsiteX8390" fmla="*/ 7228042 w 10023471"/>
                <a:gd name="connsiteY8390" fmla="*/ 3003182 h 5531023"/>
                <a:gd name="connsiteX8391" fmla="*/ 7273601 w 10023471"/>
                <a:gd name="connsiteY8391" fmla="*/ 3001317 h 5531023"/>
                <a:gd name="connsiteX8392" fmla="*/ 7244793 w 10023471"/>
                <a:gd name="connsiteY8392" fmla="*/ 3007330 h 5531023"/>
                <a:gd name="connsiteX8393" fmla="*/ 7301590 w 10023471"/>
                <a:gd name="connsiteY8393" fmla="*/ 3007330 h 5531023"/>
                <a:gd name="connsiteX8394" fmla="*/ 7273601 w 10023471"/>
                <a:gd name="connsiteY8394" fmla="*/ 3001317 h 5531023"/>
                <a:gd name="connsiteX8395" fmla="*/ 7600180 w 10023471"/>
                <a:gd name="connsiteY8395" fmla="*/ 2999444 h 5531023"/>
                <a:gd name="connsiteX8396" fmla="*/ 7600951 w 10023471"/>
                <a:gd name="connsiteY8396" fmla="*/ 3001576 h 5531023"/>
                <a:gd name="connsiteX8397" fmla="*/ 7603404 w 10023471"/>
                <a:gd name="connsiteY8397" fmla="*/ 3000934 h 5531023"/>
                <a:gd name="connsiteX8398" fmla="*/ 7602813 w 10023471"/>
                <a:gd name="connsiteY8398" fmla="*/ 2999737 h 5531023"/>
                <a:gd name="connsiteX8399" fmla="*/ 7600180 w 10023471"/>
                <a:gd name="connsiteY8399" fmla="*/ 2999444 h 5531023"/>
                <a:gd name="connsiteX8400" fmla="*/ 6140001 w 10023471"/>
                <a:gd name="connsiteY8400" fmla="*/ 2997488 h 5531023"/>
                <a:gd name="connsiteX8401" fmla="*/ 6139411 w 10023471"/>
                <a:gd name="connsiteY8401" fmla="*/ 2998802 h 5531023"/>
                <a:gd name="connsiteX8402" fmla="*/ 6146175 w 10023471"/>
                <a:gd name="connsiteY8402" fmla="*/ 3000788 h 5531023"/>
                <a:gd name="connsiteX8403" fmla="*/ 6147219 w 10023471"/>
                <a:gd name="connsiteY8403" fmla="*/ 2998422 h 5531023"/>
                <a:gd name="connsiteX8404" fmla="*/ 6140001 w 10023471"/>
                <a:gd name="connsiteY8404" fmla="*/ 2997488 h 5531023"/>
                <a:gd name="connsiteX8405" fmla="*/ 7190815 w 10023471"/>
                <a:gd name="connsiteY8405" fmla="*/ 2997224 h 5531023"/>
                <a:gd name="connsiteX8406" fmla="*/ 7190951 w 10023471"/>
                <a:gd name="connsiteY8406" fmla="*/ 2998365 h 5531023"/>
                <a:gd name="connsiteX8407" fmla="*/ 7192721 w 10023471"/>
                <a:gd name="connsiteY8407" fmla="*/ 2997371 h 5531023"/>
                <a:gd name="connsiteX8408" fmla="*/ 5121511 w 10023471"/>
                <a:gd name="connsiteY8408" fmla="*/ 2996641 h 5531023"/>
                <a:gd name="connsiteX8409" fmla="*/ 5110798 w 10023471"/>
                <a:gd name="connsiteY8409" fmla="*/ 3001664 h 5531023"/>
                <a:gd name="connsiteX8410" fmla="*/ 5137538 w 10023471"/>
                <a:gd name="connsiteY8410" fmla="*/ 3014221 h 5531023"/>
                <a:gd name="connsiteX8411" fmla="*/ 5121511 w 10023471"/>
                <a:gd name="connsiteY8411" fmla="*/ 2996641 h 5531023"/>
                <a:gd name="connsiteX8412" fmla="*/ 1206542 w 10023471"/>
                <a:gd name="connsiteY8412" fmla="*/ 2996174 h 5531023"/>
                <a:gd name="connsiteX8413" fmla="*/ 1187338 w 10023471"/>
                <a:gd name="connsiteY8413" fmla="*/ 3010425 h 5531023"/>
                <a:gd name="connsiteX8414" fmla="*/ 1195191 w 10023471"/>
                <a:gd name="connsiteY8414" fmla="*/ 3016207 h 5531023"/>
                <a:gd name="connsiteX8415" fmla="*/ 1212534 w 10023471"/>
                <a:gd name="connsiteY8415" fmla="*/ 3004467 h 5531023"/>
                <a:gd name="connsiteX8416" fmla="*/ 1206542 w 10023471"/>
                <a:gd name="connsiteY8416" fmla="*/ 2996174 h 5531023"/>
                <a:gd name="connsiteX8417" fmla="*/ 6862395 w 10023471"/>
                <a:gd name="connsiteY8417" fmla="*/ 2994100 h 5531023"/>
                <a:gd name="connsiteX8418" fmla="*/ 6856766 w 10023471"/>
                <a:gd name="connsiteY8418" fmla="*/ 2996875 h 5531023"/>
                <a:gd name="connsiteX8419" fmla="*/ 6856993 w 10023471"/>
                <a:gd name="connsiteY8419" fmla="*/ 3007476 h 5531023"/>
                <a:gd name="connsiteX8420" fmla="*/ 6860351 w 10023471"/>
                <a:gd name="connsiteY8420" fmla="*/ 3006716 h 5531023"/>
                <a:gd name="connsiteX8421" fmla="*/ 6864574 w 10023471"/>
                <a:gd name="connsiteY8421" fmla="*/ 2999649 h 5531023"/>
                <a:gd name="connsiteX8422" fmla="*/ 6864484 w 10023471"/>
                <a:gd name="connsiteY8422" fmla="*/ 2996319 h 5531023"/>
                <a:gd name="connsiteX8423" fmla="*/ 6862395 w 10023471"/>
                <a:gd name="connsiteY8423" fmla="*/ 2994100 h 5531023"/>
                <a:gd name="connsiteX8424" fmla="*/ 9787159 w 10023471"/>
                <a:gd name="connsiteY8424" fmla="*/ 2993954 h 5531023"/>
                <a:gd name="connsiteX8425" fmla="*/ 9777672 w 10023471"/>
                <a:gd name="connsiteY8425" fmla="*/ 3001518 h 5531023"/>
                <a:gd name="connsiteX8426" fmla="*/ 9792289 w 10023471"/>
                <a:gd name="connsiteY8426" fmla="*/ 3007183 h 5531023"/>
                <a:gd name="connsiteX8427" fmla="*/ 9800824 w 10023471"/>
                <a:gd name="connsiteY8427" fmla="*/ 3001927 h 5531023"/>
                <a:gd name="connsiteX8428" fmla="*/ 9787159 w 10023471"/>
                <a:gd name="connsiteY8428" fmla="*/ 2993954 h 5531023"/>
                <a:gd name="connsiteX8429" fmla="*/ 2051833 w 10023471"/>
                <a:gd name="connsiteY8429" fmla="*/ 2991706 h 5531023"/>
                <a:gd name="connsiteX8430" fmla="*/ 2047882 w 10023471"/>
                <a:gd name="connsiteY8430" fmla="*/ 2996174 h 5531023"/>
                <a:gd name="connsiteX8431" fmla="*/ 2053284 w 10023471"/>
                <a:gd name="connsiteY8431" fmla="*/ 3000380 h 5531023"/>
                <a:gd name="connsiteX8432" fmla="*/ 2075848 w 10023471"/>
                <a:gd name="connsiteY8432" fmla="*/ 2999912 h 5531023"/>
                <a:gd name="connsiteX8433" fmla="*/ 2082023 w 10023471"/>
                <a:gd name="connsiteY8433" fmla="*/ 2996525 h 5531023"/>
                <a:gd name="connsiteX8434" fmla="*/ 2078708 w 10023471"/>
                <a:gd name="connsiteY8434" fmla="*/ 2994655 h 5531023"/>
                <a:gd name="connsiteX8435" fmla="*/ 2051833 w 10023471"/>
                <a:gd name="connsiteY8435" fmla="*/ 2991706 h 5531023"/>
                <a:gd name="connsiteX8436" fmla="*/ 3886285 w 10023471"/>
                <a:gd name="connsiteY8436" fmla="*/ 2991589 h 5531023"/>
                <a:gd name="connsiteX8437" fmla="*/ 3872847 w 10023471"/>
                <a:gd name="connsiteY8437" fmla="*/ 3011681 h 5531023"/>
                <a:gd name="connsiteX8438" fmla="*/ 3880882 w 10023471"/>
                <a:gd name="connsiteY8438" fmla="*/ 3011681 h 5531023"/>
                <a:gd name="connsiteX8439" fmla="*/ 3886285 w 10023471"/>
                <a:gd name="connsiteY8439" fmla="*/ 2991589 h 5531023"/>
                <a:gd name="connsiteX8440" fmla="*/ 7023154 w 10023471"/>
                <a:gd name="connsiteY8440" fmla="*/ 2991530 h 5531023"/>
                <a:gd name="connsiteX8441" fmla="*/ 7011305 w 10023471"/>
                <a:gd name="connsiteY8441" fmla="*/ 2997342 h 5531023"/>
                <a:gd name="connsiteX8442" fmla="*/ 7016208 w 10023471"/>
                <a:gd name="connsiteY8442" fmla="*/ 3001313 h 5531023"/>
                <a:gd name="connsiteX8443" fmla="*/ 7026741 w 10023471"/>
                <a:gd name="connsiteY8443" fmla="*/ 2994217 h 5531023"/>
                <a:gd name="connsiteX8444" fmla="*/ 7023154 w 10023471"/>
                <a:gd name="connsiteY8444" fmla="*/ 2991530 h 5531023"/>
                <a:gd name="connsiteX8445" fmla="*/ 6067406 w 10023471"/>
                <a:gd name="connsiteY8445" fmla="*/ 2989662 h 5531023"/>
                <a:gd name="connsiteX8446" fmla="*/ 6062049 w 10023471"/>
                <a:gd name="connsiteY8446" fmla="*/ 2993662 h 5531023"/>
                <a:gd name="connsiteX8447" fmla="*/ 6066046 w 10023471"/>
                <a:gd name="connsiteY8447" fmla="*/ 2997780 h 5531023"/>
                <a:gd name="connsiteX8448" fmla="*/ 6071811 w 10023471"/>
                <a:gd name="connsiteY8448" fmla="*/ 2994129 h 5531023"/>
                <a:gd name="connsiteX8449" fmla="*/ 6067406 w 10023471"/>
                <a:gd name="connsiteY8449" fmla="*/ 2989662 h 5531023"/>
                <a:gd name="connsiteX8450" fmla="*/ 7269809 w 10023471"/>
                <a:gd name="connsiteY8450" fmla="*/ 2989398 h 5531023"/>
                <a:gd name="connsiteX8451" fmla="*/ 7267992 w 10023471"/>
                <a:gd name="connsiteY8451" fmla="*/ 2993662 h 5531023"/>
                <a:gd name="connsiteX8452" fmla="*/ 7270989 w 10023471"/>
                <a:gd name="connsiteY8452" fmla="*/ 2993983 h 5531023"/>
                <a:gd name="connsiteX8453" fmla="*/ 7272759 w 10023471"/>
                <a:gd name="connsiteY8453" fmla="*/ 2989837 h 5531023"/>
                <a:gd name="connsiteX8454" fmla="*/ 7269809 w 10023471"/>
                <a:gd name="connsiteY8454" fmla="*/ 2989398 h 5531023"/>
                <a:gd name="connsiteX8455" fmla="*/ 7935000 w 10023471"/>
                <a:gd name="connsiteY8455" fmla="*/ 2989136 h 5531023"/>
                <a:gd name="connsiteX8456" fmla="*/ 7916205 w 10023471"/>
                <a:gd name="connsiteY8456" fmla="*/ 2996671 h 5531023"/>
                <a:gd name="connsiteX8457" fmla="*/ 7935000 w 10023471"/>
                <a:gd name="connsiteY8457" fmla="*/ 3009227 h 5531023"/>
                <a:gd name="connsiteX8458" fmla="*/ 7935000 w 10023471"/>
                <a:gd name="connsiteY8458" fmla="*/ 2989136 h 5531023"/>
                <a:gd name="connsiteX8459" fmla="*/ 2599712 w 10023471"/>
                <a:gd name="connsiteY8459" fmla="*/ 2987909 h 5531023"/>
                <a:gd name="connsiteX8460" fmla="*/ 2599031 w 10023471"/>
                <a:gd name="connsiteY8460" fmla="*/ 2989516 h 5531023"/>
                <a:gd name="connsiteX8461" fmla="*/ 2601029 w 10023471"/>
                <a:gd name="connsiteY8461" fmla="*/ 2989953 h 5531023"/>
                <a:gd name="connsiteX8462" fmla="*/ 2599712 w 10023471"/>
                <a:gd name="connsiteY8462" fmla="*/ 2987909 h 5531023"/>
                <a:gd name="connsiteX8463" fmla="*/ 2635213 w 10023471"/>
                <a:gd name="connsiteY8463" fmla="*/ 2986683 h 5531023"/>
                <a:gd name="connsiteX8464" fmla="*/ 2635213 w 10023471"/>
                <a:gd name="connsiteY8464" fmla="*/ 2987179 h 5531023"/>
                <a:gd name="connsiteX8465" fmla="*/ 2640072 w 10023471"/>
                <a:gd name="connsiteY8465" fmla="*/ 2987413 h 5531023"/>
                <a:gd name="connsiteX8466" fmla="*/ 2640072 w 10023471"/>
                <a:gd name="connsiteY8466" fmla="*/ 2986683 h 5531023"/>
                <a:gd name="connsiteX8467" fmla="*/ 8663751 w 10023471"/>
                <a:gd name="connsiteY8467" fmla="*/ 2986595 h 5531023"/>
                <a:gd name="connsiteX8468" fmla="*/ 8671833 w 10023471"/>
                <a:gd name="connsiteY8468" fmla="*/ 2996612 h 5531023"/>
                <a:gd name="connsiteX8469" fmla="*/ 8663751 w 10023471"/>
                <a:gd name="connsiteY8469" fmla="*/ 2986595 h 5531023"/>
                <a:gd name="connsiteX8470" fmla="*/ 3198938 w 10023471"/>
                <a:gd name="connsiteY8470" fmla="*/ 2986069 h 5531023"/>
                <a:gd name="connsiteX8471" fmla="*/ 3191402 w 10023471"/>
                <a:gd name="connsiteY8471" fmla="*/ 2990976 h 5531023"/>
                <a:gd name="connsiteX8472" fmla="*/ 3194398 w 10023471"/>
                <a:gd name="connsiteY8472" fmla="*/ 2992669 h 5531023"/>
                <a:gd name="connsiteX8473" fmla="*/ 3202434 w 10023471"/>
                <a:gd name="connsiteY8473" fmla="*/ 2988084 h 5531023"/>
                <a:gd name="connsiteX8474" fmla="*/ 3198938 w 10023471"/>
                <a:gd name="connsiteY8474" fmla="*/ 2986069 h 5531023"/>
                <a:gd name="connsiteX8475" fmla="*/ 1922898 w 10023471"/>
                <a:gd name="connsiteY8475" fmla="*/ 2985368 h 5531023"/>
                <a:gd name="connsiteX8476" fmla="*/ 1923352 w 10023471"/>
                <a:gd name="connsiteY8476" fmla="*/ 2989837 h 5531023"/>
                <a:gd name="connsiteX8477" fmla="*/ 1925395 w 10023471"/>
                <a:gd name="connsiteY8477" fmla="*/ 2989837 h 5531023"/>
                <a:gd name="connsiteX8478" fmla="*/ 1925894 w 10023471"/>
                <a:gd name="connsiteY8478" fmla="*/ 2985368 h 5531023"/>
                <a:gd name="connsiteX8479" fmla="*/ 3932910 w 10023471"/>
                <a:gd name="connsiteY8479" fmla="*/ 2985164 h 5531023"/>
                <a:gd name="connsiteX8480" fmla="*/ 3927416 w 10023471"/>
                <a:gd name="connsiteY8480" fmla="*/ 2992027 h 5531023"/>
                <a:gd name="connsiteX8481" fmla="*/ 3934272 w 10023471"/>
                <a:gd name="connsiteY8481" fmla="*/ 2997604 h 5531023"/>
                <a:gd name="connsiteX8482" fmla="*/ 3945984 w 10023471"/>
                <a:gd name="connsiteY8482" fmla="*/ 2988668 h 5531023"/>
                <a:gd name="connsiteX8483" fmla="*/ 3932910 w 10023471"/>
                <a:gd name="connsiteY8483" fmla="*/ 2985164 h 5531023"/>
                <a:gd name="connsiteX8484" fmla="*/ 9522344 w 10023471"/>
                <a:gd name="connsiteY8484" fmla="*/ 2984084 h 5531023"/>
                <a:gd name="connsiteX8485" fmla="*/ 9513084 w 10023471"/>
                <a:gd name="connsiteY8485" fmla="*/ 2988084 h 5531023"/>
                <a:gd name="connsiteX8486" fmla="*/ 9522073 w 10023471"/>
                <a:gd name="connsiteY8486" fmla="*/ 3000204 h 5531023"/>
                <a:gd name="connsiteX8487" fmla="*/ 9531469 w 10023471"/>
                <a:gd name="connsiteY8487" fmla="*/ 2996291 h 5531023"/>
                <a:gd name="connsiteX8488" fmla="*/ 9522344 w 10023471"/>
                <a:gd name="connsiteY8488" fmla="*/ 2984084 h 5531023"/>
                <a:gd name="connsiteX8489" fmla="*/ 1558885 w 10023471"/>
                <a:gd name="connsiteY8489" fmla="*/ 2983675 h 5531023"/>
                <a:gd name="connsiteX8490" fmla="*/ 1555890 w 10023471"/>
                <a:gd name="connsiteY8490" fmla="*/ 2984200 h 5531023"/>
                <a:gd name="connsiteX8491" fmla="*/ 1558659 w 10023471"/>
                <a:gd name="connsiteY8491" fmla="*/ 2985018 h 5531023"/>
                <a:gd name="connsiteX8492" fmla="*/ 5482028 w 10023471"/>
                <a:gd name="connsiteY8492" fmla="*/ 2982712 h 5531023"/>
                <a:gd name="connsiteX8493" fmla="*/ 5474628 w 10023471"/>
                <a:gd name="connsiteY8493" fmla="*/ 2983763 h 5531023"/>
                <a:gd name="connsiteX8494" fmla="*/ 5474264 w 10023471"/>
                <a:gd name="connsiteY8494" fmla="*/ 2994977 h 5531023"/>
                <a:gd name="connsiteX8495" fmla="*/ 5476579 w 10023471"/>
                <a:gd name="connsiteY8495" fmla="*/ 3006045 h 5531023"/>
                <a:gd name="connsiteX8496" fmla="*/ 5484115 w 10023471"/>
                <a:gd name="connsiteY8496" fmla="*/ 3008235 h 5531023"/>
                <a:gd name="connsiteX8497" fmla="*/ 5491470 w 10023471"/>
                <a:gd name="connsiteY8497" fmla="*/ 3005782 h 5531023"/>
                <a:gd name="connsiteX8498" fmla="*/ 5482028 w 10023471"/>
                <a:gd name="connsiteY8498" fmla="*/ 2982712 h 5531023"/>
                <a:gd name="connsiteX8499" fmla="*/ 1644100 w 10023471"/>
                <a:gd name="connsiteY8499" fmla="*/ 2980112 h 5531023"/>
                <a:gd name="connsiteX8500" fmla="*/ 1629436 w 10023471"/>
                <a:gd name="connsiteY8500" fmla="*/ 2981309 h 5531023"/>
                <a:gd name="connsiteX8501" fmla="*/ 1631070 w 10023471"/>
                <a:gd name="connsiteY8501" fmla="*/ 2987325 h 5531023"/>
                <a:gd name="connsiteX8502" fmla="*/ 1646006 w 10023471"/>
                <a:gd name="connsiteY8502" fmla="*/ 2984318 h 5531023"/>
                <a:gd name="connsiteX8503" fmla="*/ 1644100 w 10023471"/>
                <a:gd name="connsiteY8503" fmla="*/ 2980112 h 5531023"/>
                <a:gd name="connsiteX8504" fmla="*/ 6353196 w 10023471"/>
                <a:gd name="connsiteY8504" fmla="*/ 2979966 h 5531023"/>
                <a:gd name="connsiteX8505" fmla="*/ 6352061 w 10023471"/>
                <a:gd name="connsiteY8505" fmla="*/ 2981571 h 5531023"/>
                <a:gd name="connsiteX8506" fmla="*/ 6354511 w 10023471"/>
                <a:gd name="connsiteY8506" fmla="*/ 2982799 h 5531023"/>
                <a:gd name="connsiteX8507" fmla="*/ 6355557 w 10023471"/>
                <a:gd name="connsiteY8507" fmla="*/ 2980959 h 5531023"/>
                <a:gd name="connsiteX8508" fmla="*/ 6353196 w 10023471"/>
                <a:gd name="connsiteY8508" fmla="*/ 2979966 h 5531023"/>
                <a:gd name="connsiteX8509" fmla="*/ 4740793 w 10023471"/>
                <a:gd name="connsiteY8509" fmla="*/ 2979762 h 5531023"/>
                <a:gd name="connsiteX8510" fmla="*/ 4727990 w 10023471"/>
                <a:gd name="connsiteY8510" fmla="*/ 3001576 h 5531023"/>
                <a:gd name="connsiteX8511" fmla="*/ 4754366 w 10023471"/>
                <a:gd name="connsiteY8511" fmla="*/ 2984288 h 5531023"/>
                <a:gd name="connsiteX8512" fmla="*/ 4740793 w 10023471"/>
                <a:gd name="connsiteY8512" fmla="*/ 2979762 h 5531023"/>
                <a:gd name="connsiteX8513" fmla="*/ 4985631 w 10023471"/>
                <a:gd name="connsiteY8513" fmla="*/ 2979411 h 5531023"/>
                <a:gd name="connsiteX8514" fmla="*/ 4985085 w 10023471"/>
                <a:gd name="connsiteY8514" fmla="*/ 2985310 h 5531023"/>
                <a:gd name="connsiteX8515" fmla="*/ 4988899 w 10023471"/>
                <a:gd name="connsiteY8515" fmla="*/ 2985457 h 5531023"/>
                <a:gd name="connsiteX8516" fmla="*/ 4989444 w 10023471"/>
                <a:gd name="connsiteY8516" fmla="*/ 2979556 h 5531023"/>
                <a:gd name="connsiteX8517" fmla="*/ 3974178 w 10023471"/>
                <a:gd name="connsiteY8517" fmla="*/ 2978127 h 5531023"/>
                <a:gd name="connsiteX8518" fmla="*/ 3968322 w 10023471"/>
                <a:gd name="connsiteY8518" fmla="*/ 2984580 h 5531023"/>
                <a:gd name="connsiteX8519" fmla="*/ 3973905 w 10023471"/>
                <a:gd name="connsiteY8519" fmla="*/ 2991472 h 5531023"/>
                <a:gd name="connsiteX8520" fmla="*/ 3977221 w 10023471"/>
                <a:gd name="connsiteY8520" fmla="*/ 2990246 h 5531023"/>
                <a:gd name="connsiteX8521" fmla="*/ 3981488 w 10023471"/>
                <a:gd name="connsiteY8521" fmla="*/ 2994831 h 5531023"/>
                <a:gd name="connsiteX8522" fmla="*/ 3986027 w 10023471"/>
                <a:gd name="connsiteY8522" fmla="*/ 2992844 h 5531023"/>
                <a:gd name="connsiteX8523" fmla="*/ 3982213 w 10023471"/>
                <a:gd name="connsiteY8523" fmla="*/ 2988406 h 5531023"/>
                <a:gd name="connsiteX8524" fmla="*/ 3984892 w 10023471"/>
                <a:gd name="connsiteY8524" fmla="*/ 2987413 h 5531023"/>
                <a:gd name="connsiteX8525" fmla="*/ 3974178 w 10023471"/>
                <a:gd name="connsiteY8525" fmla="*/ 2978127 h 5531023"/>
                <a:gd name="connsiteX8526" fmla="*/ 8828687 w 10023471"/>
                <a:gd name="connsiteY8526" fmla="*/ 2977775 h 5531023"/>
                <a:gd name="connsiteX8527" fmla="*/ 8809664 w 10023471"/>
                <a:gd name="connsiteY8527" fmla="*/ 2991880 h 5531023"/>
                <a:gd name="connsiteX8528" fmla="*/ 8808440 w 10023471"/>
                <a:gd name="connsiteY8528" fmla="*/ 2997751 h 5531023"/>
                <a:gd name="connsiteX8529" fmla="*/ 8836996 w 10023471"/>
                <a:gd name="connsiteY8529" fmla="*/ 3012002 h 5531023"/>
                <a:gd name="connsiteX8530" fmla="*/ 8841534 w 10023471"/>
                <a:gd name="connsiteY8530" fmla="*/ 3011272 h 5531023"/>
                <a:gd name="connsiteX8531" fmla="*/ 8858515 w 10023471"/>
                <a:gd name="connsiteY8531" fmla="*/ 2992874 h 5531023"/>
                <a:gd name="connsiteX8532" fmla="*/ 8828687 w 10023471"/>
                <a:gd name="connsiteY8532" fmla="*/ 2977775 h 5531023"/>
                <a:gd name="connsiteX8533" fmla="*/ 2982292 w 10023471"/>
                <a:gd name="connsiteY8533" fmla="*/ 2976374 h 5531023"/>
                <a:gd name="connsiteX8534" fmla="*/ 2973122 w 10023471"/>
                <a:gd name="connsiteY8534" fmla="*/ 2981134 h 5531023"/>
                <a:gd name="connsiteX8535" fmla="*/ 2977753 w 10023471"/>
                <a:gd name="connsiteY8535" fmla="*/ 2994977 h 5531023"/>
                <a:gd name="connsiteX8536" fmla="*/ 2986060 w 10023471"/>
                <a:gd name="connsiteY8536" fmla="*/ 2983529 h 5531023"/>
                <a:gd name="connsiteX8537" fmla="*/ 2982292 w 10023471"/>
                <a:gd name="connsiteY8537" fmla="*/ 2976374 h 5531023"/>
                <a:gd name="connsiteX8538" fmla="*/ 321481 w 10023471"/>
                <a:gd name="connsiteY8538" fmla="*/ 2976140 h 5531023"/>
                <a:gd name="connsiteX8539" fmla="*/ 317939 w 10023471"/>
                <a:gd name="connsiteY8539" fmla="*/ 2979908 h 5531023"/>
                <a:gd name="connsiteX8540" fmla="*/ 341864 w 10023471"/>
                <a:gd name="connsiteY8540" fmla="*/ 2988114 h 5531023"/>
                <a:gd name="connsiteX8541" fmla="*/ 346132 w 10023471"/>
                <a:gd name="connsiteY8541" fmla="*/ 2983470 h 5531023"/>
                <a:gd name="connsiteX8542" fmla="*/ 321481 w 10023471"/>
                <a:gd name="connsiteY8542" fmla="*/ 2976140 h 5531023"/>
                <a:gd name="connsiteX8543" fmla="*/ 1559930 w 10023471"/>
                <a:gd name="connsiteY8543" fmla="*/ 2975294 h 5531023"/>
                <a:gd name="connsiteX8544" fmla="*/ 1558522 w 10023471"/>
                <a:gd name="connsiteY8544" fmla="*/ 2976579 h 5531023"/>
                <a:gd name="connsiteX8545" fmla="*/ 1563834 w 10023471"/>
                <a:gd name="connsiteY8545" fmla="*/ 2976870 h 5531023"/>
                <a:gd name="connsiteX8546" fmla="*/ 1559930 w 10023471"/>
                <a:gd name="connsiteY8546" fmla="*/ 2975294 h 5531023"/>
                <a:gd name="connsiteX8547" fmla="*/ 1584581 w 10023471"/>
                <a:gd name="connsiteY8547" fmla="*/ 2973891 h 5531023"/>
                <a:gd name="connsiteX8548" fmla="*/ 1574958 w 10023471"/>
                <a:gd name="connsiteY8548" fmla="*/ 2976403 h 5531023"/>
                <a:gd name="connsiteX8549" fmla="*/ 1576546 w 10023471"/>
                <a:gd name="connsiteY8549" fmla="*/ 2978739 h 5531023"/>
                <a:gd name="connsiteX8550" fmla="*/ 1586353 w 10023471"/>
                <a:gd name="connsiteY8550" fmla="*/ 2976520 h 5531023"/>
                <a:gd name="connsiteX8551" fmla="*/ 1584581 w 10023471"/>
                <a:gd name="connsiteY8551" fmla="*/ 2973891 h 5531023"/>
                <a:gd name="connsiteX8552" fmla="*/ 1962850 w 10023471"/>
                <a:gd name="connsiteY8552" fmla="*/ 2973511 h 5531023"/>
                <a:gd name="connsiteX8553" fmla="*/ 1960988 w 10023471"/>
                <a:gd name="connsiteY8553" fmla="*/ 2978505 h 5531023"/>
                <a:gd name="connsiteX8554" fmla="*/ 1966209 w 10023471"/>
                <a:gd name="connsiteY8554" fmla="*/ 2978944 h 5531023"/>
                <a:gd name="connsiteX8555" fmla="*/ 1966209 w 10023471"/>
                <a:gd name="connsiteY8555" fmla="*/ 2973891 h 5531023"/>
                <a:gd name="connsiteX8556" fmla="*/ 1962850 w 10023471"/>
                <a:gd name="connsiteY8556" fmla="*/ 2973511 h 5531023"/>
                <a:gd name="connsiteX8557" fmla="*/ 6096054 w 10023471"/>
                <a:gd name="connsiteY8557" fmla="*/ 2973279 h 5531023"/>
                <a:gd name="connsiteX8558" fmla="*/ 6087564 w 10023471"/>
                <a:gd name="connsiteY8558" fmla="*/ 2974943 h 5531023"/>
                <a:gd name="connsiteX8559" fmla="*/ 6088745 w 10023471"/>
                <a:gd name="connsiteY8559" fmla="*/ 2977309 h 5531023"/>
                <a:gd name="connsiteX8560" fmla="*/ 6097461 w 10023471"/>
                <a:gd name="connsiteY8560" fmla="*/ 2976228 h 5531023"/>
                <a:gd name="connsiteX8561" fmla="*/ 6096054 w 10023471"/>
                <a:gd name="connsiteY8561" fmla="*/ 2973279 h 5531023"/>
                <a:gd name="connsiteX8562" fmla="*/ 8628159 w 10023471"/>
                <a:gd name="connsiteY8562" fmla="*/ 2971642 h 5531023"/>
                <a:gd name="connsiteX8563" fmla="*/ 8615357 w 10023471"/>
                <a:gd name="connsiteY8563" fmla="*/ 2972840 h 5531023"/>
                <a:gd name="connsiteX8564" fmla="*/ 8614492 w 10023471"/>
                <a:gd name="connsiteY8564" fmla="*/ 2996612 h 5531023"/>
                <a:gd name="connsiteX8565" fmla="*/ 8617852 w 10023471"/>
                <a:gd name="connsiteY8565" fmla="*/ 2998334 h 5531023"/>
                <a:gd name="connsiteX8566" fmla="*/ 8625071 w 10023471"/>
                <a:gd name="connsiteY8566" fmla="*/ 2996145 h 5531023"/>
                <a:gd name="connsiteX8567" fmla="*/ 8631381 w 10023471"/>
                <a:gd name="connsiteY8567" fmla="*/ 2975235 h 5531023"/>
                <a:gd name="connsiteX8568" fmla="*/ 8628159 w 10023471"/>
                <a:gd name="connsiteY8568" fmla="*/ 2971642 h 5531023"/>
                <a:gd name="connsiteX8569" fmla="*/ 1415288 w 10023471"/>
                <a:gd name="connsiteY8569" fmla="*/ 2971321 h 5531023"/>
                <a:gd name="connsiteX8570" fmla="*/ 1404436 w 10023471"/>
                <a:gd name="connsiteY8570" fmla="*/ 2986420 h 5531023"/>
                <a:gd name="connsiteX8571" fmla="*/ 1408886 w 10023471"/>
                <a:gd name="connsiteY8571" fmla="*/ 2995941 h 5531023"/>
                <a:gd name="connsiteX8572" fmla="*/ 1426637 w 10023471"/>
                <a:gd name="connsiteY8572" fmla="*/ 2989428 h 5531023"/>
                <a:gd name="connsiteX8573" fmla="*/ 1424641 w 10023471"/>
                <a:gd name="connsiteY8573" fmla="*/ 2975615 h 5531023"/>
                <a:gd name="connsiteX8574" fmla="*/ 1415288 w 10023471"/>
                <a:gd name="connsiteY8574" fmla="*/ 2971321 h 5531023"/>
                <a:gd name="connsiteX8575" fmla="*/ 5260297 w 10023471"/>
                <a:gd name="connsiteY8575" fmla="*/ 2969745 h 5531023"/>
                <a:gd name="connsiteX8576" fmla="*/ 5250991 w 10023471"/>
                <a:gd name="connsiteY8576" fmla="*/ 2974388 h 5531023"/>
                <a:gd name="connsiteX8577" fmla="*/ 5259026 w 10023471"/>
                <a:gd name="connsiteY8577" fmla="*/ 2978301 h 5531023"/>
                <a:gd name="connsiteX8578" fmla="*/ 5269650 w 10023471"/>
                <a:gd name="connsiteY8578" fmla="*/ 2973745 h 5531023"/>
                <a:gd name="connsiteX8579" fmla="*/ 5260297 w 10023471"/>
                <a:gd name="connsiteY8579" fmla="*/ 2969745 h 5531023"/>
                <a:gd name="connsiteX8580" fmla="*/ 5015730 w 10023471"/>
                <a:gd name="connsiteY8580" fmla="*/ 2969278 h 5531023"/>
                <a:gd name="connsiteX8581" fmla="*/ 5015730 w 10023471"/>
                <a:gd name="connsiteY8581" fmla="*/ 2977133 h 5531023"/>
                <a:gd name="connsiteX8582" fmla="*/ 5020453 w 10023471"/>
                <a:gd name="connsiteY8582" fmla="*/ 2977104 h 5531023"/>
                <a:gd name="connsiteX8583" fmla="*/ 5020453 w 10023471"/>
                <a:gd name="connsiteY8583" fmla="*/ 2969278 h 5531023"/>
                <a:gd name="connsiteX8584" fmla="*/ 5015730 w 10023471"/>
                <a:gd name="connsiteY8584" fmla="*/ 2969278 h 5531023"/>
                <a:gd name="connsiteX8585" fmla="*/ 2492954 w 10023471"/>
                <a:gd name="connsiteY8585" fmla="*/ 2967474 h 5531023"/>
                <a:gd name="connsiteX8586" fmla="*/ 2493070 w 10023471"/>
                <a:gd name="connsiteY8586" fmla="*/ 2967596 h 5531023"/>
                <a:gd name="connsiteX8587" fmla="*/ 2493070 w 10023471"/>
                <a:gd name="connsiteY8587" fmla="*/ 2967637 h 5531023"/>
                <a:gd name="connsiteX8588" fmla="*/ 2493066 w 10023471"/>
                <a:gd name="connsiteY8588" fmla="*/ 2967636 h 5531023"/>
                <a:gd name="connsiteX8589" fmla="*/ 8100708 w 10023471"/>
                <a:gd name="connsiteY8589" fmla="*/ 2967467 h 5531023"/>
                <a:gd name="connsiteX8590" fmla="*/ 8095351 w 10023471"/>
                <a:gd name="connsiteY8590" fmla="*/ 2972460 h 5531023"/>
                <a:gd name="connsiteX8591" fmla="*/ 8101072 w 10023471"/>
                <a:gd name="connsiteY8591" fmla="*/ 2975351 h 5531023"/>
                <a:gd name="connsiteX8592" fmla="*/ 8108835 w 10023471"/>
                <a:gd name="connsiteY8592" fmla="*/ 2971498 h 5531023"/>
                <a:gd name="connsiteX8593" fmla="*/ 8100708 w 10023471"/>
                <a:gd name="connsiteY8593" fmla="*/ 2967467 h 5531023"/>
                <a:gd name="connsiteX8594" fmla="*/ 2942295 w 10023471"/>
                <a:gd name="connsiteY8594" fmla="*/ 2966766 h 5531023"/>
                <a:gd name="connsiteX8595" fmla="*/ 2934804 w 10023471"/>
                <a:gd name="connsiteY8595" fmla="*/ 2968110 h 5531023"/>
                <a:gd name="connsiteX8596" fmla="*/ 2930492 w 10023471"/>
                <a:gd name="connsiteY8596" fmla="*/ 2978798 h 5531023"/>
                <a:gd name="connsiteX8597" fmla="*/ 2933624 w 10023471"/>
                <a:gd name="connsiteY8597" fmla="*/ 2983879 h 5531023"/>
                <a:gd name="connsiteX8598" fmla="*/ 2940343 w 10023471"/>
                <a:gd name="connsiteY8598" fmla="*/ 2981426 h 5531023"/>
                <a:gd name="connsiteX8599" fmla="*/ 2947834 w 10023471"/>
                <a:gd name="connsiteY8599" fmla="*/ 2971701 h 5531023"/>
                <a:gd name="connsiteX8600" fmla="*/ 2942295 w 10023471"/>
                <a:gd name="connsiteY8600" fmla="*/ 2966766 h 5531023"/>
                <a:gd name="connsiteX8601" fmla="*/ 7984123 w 10023471"/>
                <a:gd name="connsiteY8601" fmla="*/ 2966357 h 5531023"/>
                <a:gd name="connsiteX8602" fmla="*/ 7981853 w 10023471"/>
                <a:gd name="connsiteY8602" fmla="*/ 2966882 h 5531023"/>
                <a:gd name="connsiteX8603" fmla="*/ 7982444 w 10023471"/>
                <a:gd name="connsiteY8603" fmla="*/ 2968197 h 5531023"/>
                <a:gd name="connsiteX8604" fmla="*/ 7984622 w 10023471"/>
                <a:gd name="connsiteY8604" fmla="*/ 2967730 h 5531023"/>
                <a:gd name="connsiteX8605" fmla="*/ 7984123 w 10023471"/>
                <a:gd name="connsiteY8605" fmla="*/ 2966357 h 5531023"/>
                <a:gd name="connsiteX8606" fmla="*/ 942589 w 10023471"/>
                <a:gd name="connsiteY8606" fmla="*/ 2965013 h 5531023"/>
                <a:gd name="connsiteX8607" fmla="*/ 926881 w 10023471"/>
                <a:gd name="connsiteY8607" fmla="*/ 2973863 h 5531023"/>
                <a:gd name="connsiteX8608" fmla="*/ 943180 w 10023471"/>
                <a:gd name="connsiteY8608" fmla="*/ 2984025 h 5531023"/>
                <a:gd name="connsiteX8609" fmla="*/ 957208 w 10023471"/>
                <a:gd name="connsiteY8609" fmla="*/ 2972431 h 5531023"/>
                <a:gd name="connsiteX8610" fmla="*/ 942589 w 10023471"/>
                <a:gd name="connsiteY8610" fmla="*/ 2965013 h 5531023"/>
                <a:gd name="connsiteX8611" fmla="*/ 6100502 w 10023471"/>
                <a:gd name="connsiteY8611" fmla="*/ 2964283 h 5531023"/>
                <a:gd name="connsiteX8612" fmla="*/ 6096553 w 10023471"/>
                <a:gd name="connsiteY8612" fmla="*/ 2966386 h 5531023"/>
                <a:gd name="connsiteX8613" fmla="*/ 6101820 w 10023471"/>
                <a:gd name="connsiteY8613" fmla="*/ 2971555 h 5531023"/>
                <a:gd name="connsiteX8614" fmla="*/ 6113441 w 10023471"/>
                <a:gd name="connsiteY8614" fmla="*/ 2969832 h 5531023"/>
                <a:gd name="connsiteX8615" fmla="*/ 6100502 w 10023471"/>
                <a:gd name="connsiteY8615" fmla="*/ 2964283 h 5531023"/>
                <a:gd name="connsiteX8616" fmla="*/ 2464558 w 10023471"/>
                <a:gd name="connsiteY8616" fmla="*/ 2964255 h 5531023"/>
                <a:gd name="connsiteX8617" fmla="*/ 2463967 w 10023471"/>
                <a:gd name="connsiteY8617" fmla="*/ 2967175 h 5531023"/>
                <a:gd name="connsiteX8618" fmla="*/ 2489890 w 10023471"/>
                <a:gd name="connsiteY8618" fmla="*/ 2967262 h 5531023"/>
                <a:gd name="connsiteX8619" fmla="*/ 2493066 w 10023471"/>
                <a:gd name="connsiteY8619" fmla="*/ 2967636 h 5531023"/>
                <a:gd name="connsiteX8620" fmla="*/ 2493070 w 10023471"/>
                <a:gd name="connsiteY8620" fmla="*/ 2967642 h 5531023"/>
                <a:gd name="connsiteX8621" fmla="*/ 2493070 w 10023471"/>
                <a:gd name="connsiteY8621" fmla="*/ 2967637 h 5531023"/>
                <a:gd name="connsiteX8622" fmla="*/ 2493114 w 10023471"/>
                <a:gd name="connsiteY8622" fmla="*/ 2967642 h 5531023"/>
                <a:gd name="connsiteX8623" fmla="*/ 2493070 w 10023471"/>
                <a:gd name="connsiteY8623" fmla="*/ 2967596 h 5531023"/>
                <a:gd name="connsiteX8624" fmla="*/ 2493070 w 10023471"/>
                <a:gd name="connsiteY8624" fmla="*/ 2967379 h 5531023"/>
                <a:gd name="connsiteX8625" fmla="*/ 2492887 w 10023471"/>
                <a:gd name="connsiteY8625" fmla="*/ 2967379 h 5531023"/>
                <a:gd name="connsiteX8626" fmla="*/ 2492954 w 10023471"/>
                <a:gd name="connsiteY8626" fmla="*/ 2967474 h 5531023"/>
                <a:gd name="connsiteX8627" fmla="*/ 2492751 w 10023471"/>
                <a:gd name="connsiteY8627" fmla="*/ 2967262 h 5531023"/>
                <a:gd name="connsiteX8628" fmla="*/ 2489890 w 10023471"/>
                <a:gd name="connsiteY8628" fmla="*/ 2967262 h 5531023"/>
                <a:gd name="connsiteX8629" fmla="*/ 2464558 w 10023471"/>
                <a:gd name="connsiteY8629" fmla="*/ 2964255 h 5531023"/>
                <a:gd name="connsiteX8630" fmla="*/ 6458431 w 10023471"/>
                <a:gd name="connsiteY8630" fmla="*/ 2963641 h 5531023"/>
                <a:gd name="connsiteX8631" fmla="*/ 6435731 w 10023471"/>
                <a:gd name="connsiteY8631" fmla="*/ 2974417 h 5531023"/>
                <a:gd name="connsiteX8632" fmla="*/ 6433916 w 10023471"/>
                <a:gd name="connsiteY8632" fmla="*/ 2979879 h 5531023"/>
                <a:gd name="connsiteX8633" fmla="*/ 6440498 w 10023471"/>
                <a:gd name="connsiteY8633" fmla="*/ 2982653 h 5531023"/>
                <a:gd name="connsiteX8634" fmla="*/ 6480405 w 10023471"/>
                <a:gd name="connsiteY8634" fmla="*/ 2977191 h 5531023"/>
                <a:gd name="connsiteX8635" fmla="*/ 6484082 w 10023471"/>
                <a:gd name="connsiteY8635" fmla="*/ 2972490 h 5531023"/>
                <a:gd name="connsiteX8636" fmla="*/ 6479859 w 10023471"/>
                <a:gd name="connsiteY8636" fmla="*/ 2967846 h 5531023"/>
                <a:gd name="connsiteX8637" fmla="*/ 6458431 w 10023471"/>
                <a:gd name="connsiteY8637" fmla="*/ 2963641 h 5531023"/>
                <a:gd name="connsiteX8638" fmla="*/ 7191405 w 10023471"/>
                <a:gd name="connsiteY8638" fmla="*/ 2963525 h 5531023"/>
                <a:gd name="connsiteX8639" fmla="*/ 7183506 w 10023471"/>
                <a:gd name="connsiteY8639" fmla="*/ 2970154 h 5531023"/>
                <a:gd name="connsiteX8640" fmla="*/ 7191223 w 10023471"/>
                <a:gd name="connsiteY8640" fmla="*/ 2972519 h 5531023"/>
                <a:gd name="connsiteX8641" fmla="*/ 7201936 w 10023471"/>
                <a:gd name="connsiteY8641" fmla="*/ 2969219 h 5531023"/>
                <a:gd name="connsiteX8642" fmla="*/ 7191405 w 10023471"/>
                <a:gd name="connsiteY8642" fmla="*/ 2963525 h 5531023"/>
                <a:gd name="connsiteX8643" fmla="*/ 8010363 w 10023471"/>
                <a:gd name="connsiteY8643" fmla="*/ 2962736 h 5531023"/>
                <a:gd name="connsiteX8644" fmla="*/ 8008865 w 10023471"/>
                <a:gd name="connsiteY8644" fmla="*/ 2977017 h 5531023"/>
                <a:gd name="connsiteX8645" fmla="*/ 8010363 w 10023471"/>
                <a:gd name="connsiteY8645" fmla="*/ 2962736 h 5531023"/>
                <a:gd name="connsiteX8646" fmla="*/ 6554089 w 10023471"/>
                <a:gd name="connsiteY8646" fmla="*/ 2962386 h 5531023"/>
                <a:gd name="connsiteX8647" fmla="*/ 6528892 w 10023471"/>
                <a:gd name="connsiteY8647" fmla="*/ 2963378 h 5531023"/>
                <a:gd name="connsiteX8648" fmla="*/ 6543010 w 10023471"/>
                <a:gd name="connsiteY8648" fmla="*/ 2971292 h 5531023"/>
                <a:gd name="connsiteX8649" fmla="*/ 6554089 w 10023471"/>
                <a:gd name="connsiteY8649" fmla="*/ 2962386 h 5531023"/>
                <a:gd name="connsiteX8650" fmla="*/ 2148488 w 10023471"/>
                <a:gd name="connsiteY8650" fmla="*/ 2961744 h 5531023"/>
                <a:gd name="connsiteX8651" fmla="*/ 2142448 w 10023471"/>
                <a:gd name="connsiteY8651" fmla="*/ 2962035 h 5531023"/>
                <a:gd name="connsiteX8652" fmla="*/ 2144038 w 10023471"/>
                <a:gd name="connsiteY8652" fmla="*/ 2963291 h 5531023"/>
                <a:gd name="connsiteX8653" fmla="*/ 2148488 w 10023471"/>
                <a:gd name="connsiteY8653" fmla="*/ 2961744 h 5531023"/>
                <a:gd name="connsiteX8654" fmla="*/ 5684462 w 10023471"/>
                <a:gd name="connsiteY8654" fmla="*/ 2961685 h 5531023"/>
                <a:gd name="connsiteX8655" fmla="*/ 5684373 w 10023471"/>
                <a:gd name="connsiteY8655" fmla="*/ 2962795 h 5531023"/>
                <a:gd name="connsiteX8656" fmla="*/ 5686870 w 10023471"/>
                <a:gd name="connsiteY8656" fmla="*/ 2962297 h 5531023"/>
                <a:gd name="connsiteX8657" fmla="*/ 211932 w 10023471"/>
                <a:gd name="connsiteY8657" fmla="*/ 2960896 h 5531023"/>
                <a:gd name="connsiteX8658" fmla="*/ 203397 w 10023471"/>
                <a:gd name="connsiteY8658" fmla="*/ 2963086 h 5531023"/>
                <a:gd name="connsiteX8659" fmla="*/ 212204 w 10023471"/>
                <a:gd name="connsiteY8659" fmla="*/ 2970504 h 5531023"/>
                <a:gd name="connsiteX8660" fmla="*/ 217335 w 10023471"/>
                <a:gd name="connsiteY8660" fmla="*/ 2968751 h 5531023"/>
                <a:gd name="connsiteX8661" fmla="*/ 211932 w 10023471"/>
                <a:gd name="connsiteY8661" fmla="*/ 2960896 h 5531023"/>
                <a:gd name="connsiteX8662" fmla="*/ 5779848 w 10023471"/>
                <a:gd name="connsiteY8662" fmla="*/ 2960575 h 5531023"/>
                <a:gd name="connsiteX8663" fmla="*/ 5774716 w 10023471"/>
                <a:gd name="connsiteY8663" fmla="*/ 2960780 h 5531023"/>
                <a:gd name="connsiteX8664" fmla="*/ 5775534 w 10023471"/>
                <a:gd name="connsiteY8664" fmla="*/ 2967029 h 5531023"/>
                <a:gd name="connsiteX8665" fmla="*/ 5780573 w 10023471"/>
                <a:gd name="connsiteY8665" fmla="*/ 2966795 h 5531023"/>
                <a:gd name="connsiteX8666" fmla="*/ 5779848 w 10023471"/>
                <a:gd name="connsiteY8666" fmla="*/ 2960575 h 5531023"/>
                <a:gd name="connsiteX8667" fmla="*/ 2493114 w 10023471"/>
                <a:gd name="connsiteY8667" fmla="*/ 2959932 h 5531023"/>
                <a:gd name="connsiteX8668" fmla="*/ 2493114 w 10023471"/>
                <a:gd name="connsiteY8668" fmla="*/ 2967379 h 5531023"/>
                <a:gd name="connsiteX8669" fmla="*/ 2512046 w 10023471"/>
                <a:gd name="connsiteY8669" fmla="*/ 2968021 h 5531023"/>
                <a:gd name="connsiteX8670" fmla="*/ 2513680 w 10023471"/>
                <a:gd name="connsiteY8670" fmla="*/ 2965393 h 5531023"/>
                <a:gd name="connsiteX8671" fmla="*/ 2493114 w 10023471"/>
                <a:gd name="connsiteY8671" fmla="*/ 2959932 h 5531023"/>
                <a:gd name="connsiteX8672" fmla="*/ 5603516 w 10023471"/>
                <a:gd name="connsiteY8672" fmla="*/ 2958501 h 5531023"/>
                <a:gd name="connsiteX8673" fmla="*/ 5598203 w 10023471"/>
                <a:gd name="connsiteY8673" fmla="*/ 2963700 h 5531023"/>
                <a:gd name="connsiteX8674" fmla="*/ 5605195 w 10023471"/>
                <a:gd name="connsiteY8674" fmla="*/ 2965540 h 5531023"/>
                <a:gd name="connsiteX8675" fmla="*/ 5607420 w 10023471"/>
                <a:gd name="connsiteY8675" fmla="*/ 2959377 h 5531023"/>
                <a:gd name="connsiteX8676" fmla="*/ 5603516 w 10023471"/>
                <a:gd name="connsiteY8676" fmla="*/ 2958501 h 5531023"/>
                <a:gd name="connsiteX8677" fmla="*/ 2763876 w 10023471"/>
                <a:gd name="connsiteY8677" fmla="*/ 2957858 h 5531023"/>
                <a:gd name="connsiteX8678" fmla="*/ 2762831 w 10023471"/>
                <a:gd name="connsiteY8678" fmla="*/ 2959115 h 5531023"/>
                <a:gd name="connsiteX8679" fmla="*/ 2764784 w 10023471"/>
                <a:gd name="connsiteY8679" fmla="*/ 2959173 h 5531023"/>
                <a:gd name="connsiteX8680" fmla="*/ 4914081 w 10023471"/>
                <a:gd name="connsiteY8680" fmla="*/ 2957801 h 5531023"/>
                <a:gd name="connsiteX8681" fmla="*/ 4950537 w 10023471"/>
                <a:gd name="connsiteY8681" fmla="*/ 2974009 h 5531023"/>
                <a:gd name="connsiteX8682" fmla="*/ 4968742 w 10023471"/>
                <a:gd name="connsiteY8682" fmla="*/ 2989107 h 5531023"/>
                <a:gd name="connsiteX8683" fmla="*/ 4958891 w 10023471"/>
                <a:gd name="connsiteY8683" fmla="*/ 2975030 h 5531023"/>
                <a:gd name="connsiteX8684" fmla="*/ 4963794 w 10023471"/>
                <a:gd name="connsiteY8684" fmla="*/ 2975615 h 5531023"/>
                <a:gd name="connsiteX8685" fmla="*/ 4958164 w 10023471"/>
                <a:gd name="connsiteY8685" fmla="*/ 2972927 h 5531023"/>
                <a:gd name="connsiteX8686" fmla="*/ 4952671 w 10023471"/>
                <a:gd name="connsiteY8686" fmla="*/ 2964021 h 5531023"/>
                <a:gd name="connsiteX8687" fmla="*/ 4950720 w 10023471"/>
                <a:gd name="connsiteY8687" fmla="*/ 2967700 h 5531023"/>
                <a:gd name="connsiteX8688" fmla="*/ 4914081 w 10023471"/>
                <a:gd name="connsiteY8688" fmla="*/ 2957801 h 5531023"/>
                <a:gd name="connsiteX8689" fmla="*/ 9581962 w 10023471"/>
                <a:gd name="connsiteY8689" fmla="*/ 2957552 h 5531023"/>
                <a:gd name="connsiteX8690" fmla="*/ 9573100 w 10023471"/>
                <a:gd name="connsiteY8690" fmla="*/ 2965423 h 5531023"/>
                <a:gd name="connsiteX8691" fmla="*/ 9616004 w 10023471"/>
                <a:gd name="connsiteY8691" fmla="*/ 2970504 h 5531023"/>
                <a:gd name="connsiteX8692" fmla="*/ 9581962 w 10023471"/>
                <a:gd name="connsiteY8692" fmla="*/ 2957552 h 5531023"/>
                <a:gd name="connsiteX8693" fmla="*/ 6486624 w 10023471"/>
                <a:gd name="connsiteY8693" fmla="*/ 2954208 h 5531023"/>
                <a:gd name="connsiteX8694" fmla="*/ 6478907 w 10023471"/>
                <a:gd name="connsiteY8694" fmla="*/ 2959465 h 5531023"/>
                <a:gd name="connsiteX8695" fmla="*/ 6482220 w 10023471"/>
                <a:gd name="connsiteY8695" fmla="*/ 2961422 h 5531023"/>
                <a:gd name="connsiteX8696" fmla="*/ 6491391 w 10023471"/>
                <a:gd name="connsiteY8696" fmla="*/ 2957479 h 5531023"/>
                <a:gd name="connsiteX8697" fmla="*/ 6486624 w 10023471"/>
                <a:gd name="connsiteY8697" fmla="*/ 2954208 h 5531023"/>
                <a:gd name="connsiteX8698" fmla="*/ 7478647 w 10023471"/>
                <a:gd name="connsiteY8698" fmla="*/ 2953596 h 5531023"/>
                <a:gd name="connsiteX8699" fmla="*/ 7470339 w 10023471"/>
                <a:gd name="connsiteY8699" fmla="*/ 2959495 h 5531023"/>
                <a:gd name="connsiteX8700" fmla="*/ 7473697 w 10023471"/>
                <a:gd name="connsiteY8700" fmla="*/ 2978039 h 5531023"/>
                <a:gd name="connsiteX8701" fmla="*/ 7485638 w 10023471"/>
                <a:gd name="connsiteY8701" fmla="*/ 2975177 h 5531023"/>
                <a:gd name="connsiteX8702" fmla="*/ 7488089 w 10023471"/>
                <a:gd name="connsiteY8702" fmla="*/ 2960984 h 5531023"/>
                <a:gd name="connsiteX8703" fmla="*/ 7478647 w 10023471"/>
                <a:gd name="connsiteY8703" fmla="*/ 2953596 h 5531023"/>
                <a:gd name="connsiteX8704" fmla="*/ 4736297 w 10023471"/>
                <a:gd name="connsiteY8704" fmla="*/ 2953596 h 5531023"/>
                <a:gd name="connsiteX8705" fmla="*/ 4730440 w 10023471"/>
                <a:gd name="connsiteY8705" fmla="*/ 2954179 h 5531023"/>
                <a:gd name="connsiteX8706" fmla="*/ 4735435 w 10023471"/>
                <a:gd name="connsiteY8706" fmla="*/ 2963203 h 5531023"/>
                <a:gd name="connsiteX8707" fmla="*/ 4736297 w 10023471"/>
                <a:gd name="connsiteY8707" fmla="*/ 2953596 h 5531023"/>
                <a:gd name="connsiteX8708" fmla="*/ 480696 w 10023471"/>
                <a:gd name="connsiteY8708" fmla="*/ 2952486 h 5531023"/>
                <a:gd name="connsiteX8709" fmla="*/ 468211 w 10023471"/>
                <a:gd name="connsiteY8709" fmla="*/ 2971175 h 5531023"/>
                <a:gd name="connsiteX8710" fmla="*/ 489459 w 10023471"/>
                <a:gd name="connsiteY8710" fmla="*/ 2976081 h 5531023"/>
                <a:gd name="connsiteX8711" fmla="*/ 498130 w 10023471"/>
                <a:gd name="connsiteY8711" fmla="*/ 2968342 h 5531023"/>
                <a:gd name="connsiteX8712" fmla="*/ 480696 w 10023471"/>
                <a:gd name="connsiteY8712" fmla="*/ 2952486 h 5531023"/>
                <a:gd name="connsiteX8713" fmla="*/ 2013515 w 10023471"/>
                <a:gd name="connsiteY8713" fmla="*/ 2951083 h 5531023"/>
                <a:gd name="connsiteX8714" fmla="*/ 2008157 w 10023471"/>
                <a:gd name="connsiteY8714" fmla="*/ 2952982 h 5531023"/>
                <a:gd name="connsiteX8715" fmla="*/ 2014605 w 10023471"/>
                <a:gd name="connsiteY8715" fmla="*/ 2958764 h 5531023"/>
                <a:gd name="connsiteX8716" fmla="*/ 2018736 w 10023471"/>
                <a:gd name="connsiteY8716" fmla="*/ 2954383 h 5531023"/>
                <a:gd name="connsiteX8717" fmla="*/ 2013515 w 10023471"/>
                <a:gd name="connsiteY8717" fmla="*/ 2951083 h 5531023"/>
                <a:gd name="connsiteX8718" fmla="*/ 173659 w 10023471"/>
                <a:gd name="connsiteY8718" fmla="*/ 2949507 h 5531023"/>
                <a:gd name="connsiteX8719" fmla="*/ 173659 w 10023471"/>
                <a:gd name="connsiteY8719" fmla="*/ 2954705 h 5531023"/>
                <a:gd name="connsiteX8720" fmla="*/ 177383 w 10023471"/>
                <a:gd name="connsiteY8720" fmla="*/ 2955231 h 5531023"/>
                <a:gd name="connsiteX8721" fmla="*/ 180243 w 10023471"/>
                <a:gd name="connsiteY8721" fmla="*/ 2950032 h 5531023"/>
                <a:gd name="connsiteX8722" fmla="*/ 173659 w 10023471"/>
                <a:gd name="connsiteY8722" fmla="*/ 2949507 h 5531023"/>
                <a:gd name="connsiteX8723" fmla="*/ 6070086 w 10023471"/>
                <a:gd name="connsiteY8723" fmla="*/ 2948572 h 5531023"/>
                <a:gd name="connsiteX8724" fmla="*/ 6069404 w 10023471"/>
                <a:gd name="connsiteY8724" fmla="*/ 2951581 h 5531023"/>
                <a:gd name="connsiteX8725" fmla="*/ 6077259 w 10023471"/>
                <a:gd name="connsiteY8725" fmla="*/ 2953041 h 5531023"/>
                <a:gd name="connsiteX8726" fmla="*/ 6078483 w 10023471"/>
                <a:gd name="connsiteY8726" fmla="*/ 2949536 h 5531023"/>
                <a:gd name="connsiteX8727" fmla="*/ 6070086 w 10023471"/>
                <a:gd name="connsiteY8727" fmla="*/ 2948572 h 5531023"/>
                <a:gd name="connsiteX8728" fmla="*/ 6756978 w 10023471"/>
                <a:gd name="connsiteY8728" fmla="*/ 2948222 h 5531023"/>
                <a:gd name="connsiteX8729" fmla="*/ 6731554 w 10023471"/>
                <a:gd name="connsiteY8729" fmla="*/ 2955056 h 5531023"/>
                <a:gd name="connsiteX8730" fmla="*/ 6736276 w 10023471"/>
                <a:gd name="connsiteY8730" fmla="*/ 2961947 h 5531023"/>
                <a:gd name="connsiteX8731" fmla="*/ 6761745 w 10023471"/>
                <a:gd name="connsiteY8731" fmla="*/ 2955406 h 5531023"/>
                <a:gd name="connsiteX8732" fmla="*/ 6756978 w 10023471"/>
                <a:gd name="connsiteY8732" fmla="*/ 2948222 h 5531023"/>
                <a:gd name="connsiteX8733" fmla="*/ 8154551 w 10023471"/>
                <a:gd name="connsiteY8733" fmla="*/ 2948047 h 5531023"/>
                <a:gd name="connsiteX8734" fmla="*/ 8149104 w 10023471"/>
                <a:gd name="connsiteY8734" fmla="*/ 2957333 h 5531023"/>
                <a:gd name="connsiteX8735" fmla="*/ 8159955 w 10023471"/>
                <a:gd name="connsiteY8735" fmla="*/ 2950178 h 5531023"/>
                <a:gd name="connsiteX8736" fmla="*/ 2231523 w 10023471"/>
                <a:gd name="connsiteY8736" fmla="*/ 2947872 h 5531023"/>
                <a:gd name="connsiteX8737" fmla="*/ 2219356 w 10023471"/>
                <a:gd name="connsiteY8737" fmla="*/ 2952952 h 5531023"/>
                <a:gd name="connsiteX8738" fmla="*/ 2235291 w 10023471"/>
                <a:gd name="connsiteY8738" fmla="*/ 2963553 h 5531023"/>
                <a:gd name="connsiteX8739" fmla="*/ 2243235 w 10023471"/>
                <a:gd name="connsiteY8739" fmla="*/ 2957713 h 5531023"/>
                <a:gd name="connsiteX8740" fmla="*/ 2231523 w 10023471"/>
                <a:gd name="connsiteY8740" fmla="*/ 2947872 h 5531023"/>
                <a:gd name="connsiteX8741" fmla="*/ 9555212 w 10023471"/>
                <a:gd name="connsiteY8741" fmla="*/ 2947492 h 5531023"/>
                <a:gd name="connsiteX8742" fmla="*/ 9553442 w 10023471"/>
                <a:gd name="connsiteY8742" fmla="*/ 2955172 h 5531023"/>
                <a:gd name="connsiteX8743" fmla="*/ 9555212 w 10023471"/>
                <a:gd name="connsiteY8743" fmla="*/ 2947492 h 5531023"/>
                <a:gd name="connsiteX8744" fmla="*/ 539534 w 10023471"/>
                <a:gd name="connsiteY8744" fmla="*/ 2947317 h 5531023"/>
                <a:gd name="connsiteX8745" fmla="*/ 539578 w 10023471"/>
                <a:gd name="connsiteY8745" fmla="*/ 2948280 h 5531023"/>
                <a:gd name="connsiteX8746" fmla="*/ 544256 w 10023471"/>
                <a:gd name="connsiteY8746" fmla="*/ 2948280 h 5531023"/>
                <a:gd name="connsiteX8747" fmla="*/ 544209 w 10023471"/>
                <a:gd name="connsiteY8747" fmla="*/ 2947317 h 5531023"/>
                <a:gd name="connsiteX8748" fmla="*/ 1293935 w 10023471"/>
                <a:gd name="connsiteY8748" fmla="*/ 2946265 h 5531023"/>
                <a:gd name="connsiteX8749" fmla="*/ 1292301 w 10023471"/>
                <a:gd name="connsiteY8749" fmla="*/ 2946732 h 5531023"/>
                <a:gd name="connsiteX8750" fmla="*/ 1292845 w 10023471"/>
                <a:gd name="connsiteY8750" fmla="*/ 2948310 h 5531023"/>
                <a:gd name="connsiteX8751" fmla="*/ 1294479 w 10023471"/>
                <a:gd name="connsiteY8751" fmla="*/ 2947842 h 5531023"/>
                <a:gd name="connsiteX8752" fmla="*/ 1293935 w 10023471"/>
                <a:gd name="connsiteY8752" fmla="*/ 2946265 h 5531023"/>
                <a:gd name="connsiteX8753" fmla="*/ 4458000 w 10023471"/>
                <a:gd name="connsiteY8753" fmla="*/ 2944688 h 5531023"/>
                <a:gd name="connsiteX8754" fmla="*/ 4455366 w 10023471"/>
                <a:gd name="connsiteY8754" fmla="*/ 2946995 h 5531023"/>
                <a:gd name="connsiteX8755" fmla="*/ 4457456 w 10023471"/>
                <a:gd name="connsiteY8755" fmla="*/ 2947784 h 5531023"/>
                <a:gd name="connsiteX8756" fmla="*/ 4458000 w 10023471"/>
                <a:gd name="connsiteY8756" fmla="*/ 2944688 h 5531023"/>
                <a:gd name="connsiteX8757" fmla="*/ 7645579 w 10023471"/>
                <a:gd name="connsiteY8757" fmla="*/ 2944629 h 5531023"/>
                <a:gd name="connsiteX8758" fmla="*/ 7632232 w 10023471"/>
                <a:gd name="connsiteY8758" fmla="*/ 2945359 h 5531023"/>
                <a:gd name="connsiteX8759" fmla="*/ 7620246 w 10023471"/>
                <a:gd name="connsiteY8759" fmla="*/ 2957801 h 5531023"/>
                <a:gd name="connsiteX8760" fmla="*/ 7638952 w 10023471"/>
                <a:gd name="connsiteY8760" fmla="*/ 2966941 h 5531023"/>
                <a:gd name="connsiteX8761" fmla="*/ 7662831 w 10023471"/>
                <a:gd name="connsiteY8761" fmla="*/ 2957917 h 5531023"/>
                <a:gd name="connsiteX8762" fmla="*/ 7666236 w 10023471"/>
                <a:gd name="connsiteY8762" fmla="*/ 2950208 h 5531023"/>
                <a:gd name="connsiteX8763" fmla="*/ 7655659 w 10023471"/>
                <a:gd name="connsiteY8763" fmla="*/ 2945389 h 5531023"/>
                <a:gd name="connsiteX8764" fmla="*/ 7645579 w 10023471"/>
                <a:gd name="connsiteY8764" fmla="*/ 2944629 h 5531023"/>
                <a:gd name="connsiteX8765" fmla="*/ 2313287 w 10023471"/>
                <a:gd name="connsiteY8765" fmla="*/ 2943520 h 5531023"/>
                <a:gd name="connsiteX8766" fmla="*/ 2306386 w 10023471"/>
                <a:gd name="connsiteY8766" fmla="*/ 2949361 h 5531023"/>
                <a:gd name="connsiteX8767" fmla="*/ 2315556 w 10023471"/>
                <a:gd name="connsiteY8767" fmla="*/ 2951522 h 5531023"/>
                <a:gd name="connsiteX8768" fmla="*/ 2324773 w 10023471"/>
                <a:gd name="connsiteY8768" fmla="*/ 2946644 h 5531023"/>
                <a:gd name="connsiteX8769" fmla="*/ 2313287 w 10023471"/>
                <a:gd name="connsiteY8769" fmla="*/ 2943520 h 5531023"/>
                <a:gd name="connsiteX8770" fmla="*/ 9661265 w 10023471"/>
                <a:gd name="connsiteY8770" fmla="*/ 2943257 h 5531023"/>
                <a:gd name="connsiteX8771" fmla="*/ 9651051 w 10023471"/>
                <a:gd name="connsiteY8771" fmla="*/ 2946178 h 5531023"/>
                <a:gd name="connsiteX8772" fmla="*/ 9661176 w 10023471"/>
                <a:gd name="connsiteY8772" fmla="*/ 2953566 h 5531023"/>
                <a:gd name="connsiteX8773" fmla="*/ 9671889 w 10023471"/>
                <a:gd name="connsiteY8773" fmla="*/ 2951376 h 5531023"/>
                <a:gd name="connsiteX8774" fmla="*/ 9661265 w 10023471"/>
                <a:gd name="connsiteY8774" fmla="*/ 2943257 h 5531023"/>
                <a:gd name="connsiteX8775" fmla="*/ 5622856 w 10023471"/>
                <a:gd name="connsiteY8775" fmla="*/ 2942614 h 5531023"/>
                <a:gd name="connsiteX8776" fmla="*/ 5620178 w 10023471"/>
                <a:gd name="connsiteY8776" fmla="*/ 2944251 h 5531023"/>
                <a:gd name="connsiteX8777" fmla="*/ 5613095 w 10023471"/>
                <a:gd name="connsiteY8777" fmla="*/ 2942761 h 5531023"/>
                <a:gd name="connsiteX8778" fmla="*/ 5611960 w 10023471"/>
                <a:gd name="connsiteY8778" fmla="*/ 2945535 h 5531023"/>
                <a:gd name="connsiteX8779" fmla="*/ 5616455 w 10023471"/>
                <a:gd name="connsiteY8779" fmla="*/ 2946528 h 5531023"/>
                <a:gd name="connsiteX8780" fmla="*/ 5612823 w 10023471"/>
                <a:gd name="connsiteY8780" fmla="*/ 2948718 h 5531023"/>
                <a:gd name="connsiteX8781" fmla="*/ 5617681 w 10023471"/>
                <a:gd name="connsiteY8781" fmla="*/ 2951434 h 5531023"/>
                <a:gd name="connsiteX8782" fmla="*/ 5627306 w 10023471"/>
                <a:gd name="connsiteY8782" fmla="*/ 2945097 h 5531023"/>
                <a:gd name="connsiteX8783" fmla="*/ 5622856 w 10023471"/>
                <a:gd name="connsiteY8783" fmla="*/ 2942614 h 5531023"/>
                <a:gd name="connsiteX8784" fmla="*/ 8742565 w 10023471"/>
                <a:gd name="connsiteY8784" fmla="*/ 2941563 h 5531023"/>
                <a:gd name="connsiteX8785" fmla="*/ 8732576 w 10023471"/>
                <a:gd name="connsiteY8785" fmla="*/ 2950821 h 5531023"/>
                <a:gd name="connsiteX8786" fmla="*/ 8739704 w 10023471"/>
                <a:gd name="connsiteY8786" fmla="*/ 2955727 h 5531023"/>
                <a:gd name="connsiteX8787" fmla="*/ 8749238 w 10023471"/>
                <a:gd name="connsiteY8787" fmla="*/ 2943111 h 5531023"/>
                <a:gd name="connsiteX8788" fmla="*/ 8742565 w 10023471"/>
                <a:gd name="connsiteY8788" fmla="*/ 2941563 h 5531023"/>
                <a:gd name="connsiteX8789" fmla="*/ 4336466 w 10023471"/>
                <a:gd name="connsiteY8789" fmla="*/ 2940220 h 5531023"/>
                <a:gd name="connsiteX8790" fmla="*/ 4330337 w 10023471"/>
                <a:gd name="connsiteY8790" fmla="*/ 2942994 h 5531023"/>
                <a:gd name="connsiteX8791" fmla="*/ 4334649 w 10023471"/>
                <a:gd name="connsiteY8791" fmla="*/ 2977834 h 5531023"/>
                <a:gd name="connsiteX8792" fmla="*/ 4340460 w 10023471"/>
                <a:gd name="connsiteY8792" fmla="*/ 2980988 h 5531023"/>
                <a:gd name="connsiteX8793" fmla="*/ 4342865 w 10023471"/>
                <a:gd name="connsiteY8793" fmla="*/ 2978594 h 5531023"/>
                <a:gd name="connsiteX8794" fmla="*/ 4343457 w 10023471"/>
                <a:gd name="connsiteY8794" fmla="*/ 2943403 h 5531023"/>
                <a:gd name="connsiteX8795" fmla="*/ 4336466 w 10023471"/>
                <a:gd name="connsiteY8795" fmla="*/ 2940220 h 5531023"/>
                <a:gd name="connsiteX8796" fmla="*/ 4280443 w 10023471"/>
                <a:gd name="connsiteY8796" fmla="*/ 2938614 h 5531023"/>
                <a:gd name="connsiteX8797" fmla="*/ 4277536 w 10023471"/>
                <a:gd name="connsiteY8797" fmla="*/ 2941972 h 5531023"/>
                <a:gd name="connsiteX8798" fmla="*/ 4283077 w 10023471"/>
                <a:gd name="connsiteY8798" fmla="*/ 2942002 h 5531023"/>
                <a:gd name="connsiteX8799" fmla="*/ 4280443 w 10023471"/>
                <a:gd name="connsiteY8799" fmla="*/ 2938614 h 5531023"/>
                <a:gd name="connsiteX8800" fmla="*/ 3710817 w 10023471"/>
                <a:gd name="connsiteY8800" fmla="*/ 2936599 h 5531023"/>
                <a:gd name="connsiteX8801" fmla="*/ 3666143 w 10023471"/>
                <a:gd name="connsiteY8801" fmla="*/ 2940453 h 5531023"/>
                <a:gd name="connsiteX8802" fmla="*/ 3663102 w 10023471"/>
                <a:gd name="connsiteY8802" fmla="*/ 2947112 h 5531023"/>
                <a:gd name="connsiteX8803" fmla="*/ 3661695 w 10023471"/>
                <a:gd name="connsiteY8803" fmla="*/ 2945944 h 5531023"/>
                <a:gd name="connsiteX8804" fmla="*/ 3639903 w 10023471"/>
                <a:gd name="connsiteY8804" fmla="*/ 2952398 h 5531023"/>
                <a:gd name="connsiteX8805" fmla="*/ 3654248 w 10023471"/>
                <a:gd name="connsiteY8805" fmla="*/ 2960780 h 5531023"/>
                <a:gd name="connsiteX8806" fmla="*/ 3668368 w 10023471"/>
                <a:gd name="connsiteY8806" fmla="*/ 2956341 h 5531023"/>
                <a:gd name="connsiteX8807" fmla="*/ 3681625 w 10023471"/>
                <a:gd name="connsiteY8807" fmla="*/ 2959874 h 5531023"/>
                <a:gd name="connsiteX8808" fmla="*/ 3716445 w 10023471"/>
                <a:gd name="connsiteY8808" fmla="*/ 2943199 h 5531023"/>
                <a:gd name="connsiteX8809" fmla="*/ 3710817 w 10023471"/>
                <a:gd name="connsiteY8809" fmla="*/ 2936599 h 5531023"/>
                <a:gd name="connsiteX8810" fmla="*/ 5145935 w 10023471"/>
                <a:gd name="connsiteY8810" fmla="*/ 2934613 h 5531023"/>
                <a:gd name="connsiteX8811" fmla="*/ 5140897 w 10023471"/>
                <a:gd name="connsiteY8811" fmla="*/ 2946674 h 5531023"/>
                <a:gd name="connsiteX8812" fmla="*/ 5157921 w 10023471"/>
                <a:gd name="connsiteY8812" fmla="*/ 2960750 h 5531023"/>
                <a:gd name="connsiteX8813" fmla="*/ 5159919 w 10023471"/>
                <a:gd name="connsiteY8813" fmla="*/ 2946236 h 5531023"/>
                <a:gd name="connsiteX8814" fmla="*/ 5145935 w 10023471"/>
                <a:gd name="connsiteY8814" fmla="*/ 2934613 h 5531023"/>
                <a:gd name="connsiteX8815" fmla="*/ 4081457 w 10023471"/>
                <a:gd name="connsiteY8815" fmla="*/ 2932510 h 5531023"/>
                <a:gd name="connsiteX8816" fmla="*/ 4062980 w 10023471"/>
                <a:gd name="connsiteY8816" fmla="*/ 2944338 h 5531023"/>
                <a:gd name="connsiteX8817" fmla="*/ 4063071 w 10023471"/>
                <a:gd name="connsiteY8817" fmla="*/ 2955347 h 5531023"/>
                <a:gd name="connsiteX8818" fmla="*/ 4087041 w 10023471"/>
                <a:gd name="connsiteY8818" fmla="*/ 2970504 h 5531023"/>
                <a:gd name="connsiteX8819" fmla="*/ 4107880 w 10023471"/>
                <a:gd name="connsiteY8819" fmla="*/ 2976111 h 5531023"/>
                <a:gd name="connsiteX8820" fmla="*/ 4156593 w 10023471"/>
                <a:gd name="connsiteY8820" fmla="*/ 2981455 h 5531023"/>
                <a:gd name="connsiteX8821" fmla="*/ 4174799 w 10023471"/>
                <a:gd name="connsiteY8821" fmla="*/ 2979469 h 5531023"/>
                <a:gd name="connsiteX8822" fmla="*/ 4161768 w 10023471"/>
                <a:gd name="connsiteY8822" fmla="*/ 2969190 h 5531023"/>
                <a:gd name="connsiteX8823" fmla="*/ 4151054 w 10023471"/>
                <a:gd name="connsiteY8823" fmla="*/ 2953683 h 5531023"/>
                <a:gd name="connsiteX8824" fmla="*/ 4119002 w 10023471"/>
                <a:gd name="connsiteY8824" fmla="*/ 2934058 h 5531023"/>
                <a:gd name="connsiteX8825" fmla="*/ 4081457 w 10023471"/>
                <a:gd name="connsiteY8825" fmla="*/ 2932510 h 5531023"/>
                <a:gd name="connsiteX8826" fmla="*/ 4935646 w 10023471"/>
                <a:gd name="connsiteY8826" fmla="*/ 2931955 h 5531023"/>
                <a:gd name="connsiteX8827" fmla="*/ 4934602 w 10023471"/>
                <a:gd name="connsiteY8827" fmla="*/ 2933065 h 5531023"/>
                <a:gd name="connsiteX8828" fmla="*/ 4936145 w 10023471"/>
                <a:gd name="connsiteY8828" fmla="*/ 2933211 h 5531023"/>
                <a:gd name="connsiteX8829" fmla="*/ 8002872 w 10023471"/>
                <a:gd name="connsiteY8829" fmla="*/ 2931313 h 5531023"/>
                <a:gd name="connsiteX8830" fmla="*/ 7998968 w 10023471"/>
                <a:gd name="connsiteY8830" fmla="*/ 2938818 h 5531023"/>
                <a:gd name="connsiteX8831" fmla="*/ 8003282 w 10023471"/>
                <a:gd name="connsiteY8831" fmla="*/ 2939928 h 5531023"/>
                <a:gd name="connsiteX8832" fmla="*/ 8007640 w 10023471"/>
                <a:gd name="connsiteY8832" fmla="*/ 2933358 h 5531023"/>
                <a:gd name="connsiteX8833" fmla="*/ 8002872 w 10023471"/>
                <a:gd name="connsiteY8833" fmla="*/ 2931313 h 5531023"/>
                <a:gd name="connsiteX8834" fmla="*/ 822146 w 10023471"/>
                <a:gd name="connsiteY8834" fmla="*/ 2931196 h 5531023"/>
                <a:gd name="connsiteX8835" fmla="*/ 818831 w 10023471"/>
                <a:gd name="connsiteY8835" fmla="*/ 2938088 h 5531023"/>
                <a:gd name="connsiteX8836" fmla="*/ 836264 w 10023471"/>
                <a:gd name="connsiteY8836" fmla="*/ 2940542 h 5531023"/>
                <a:gd name="connsiteX8837" fmla="*/ 839078 w 10023471"/>
                <a:gd name="connsiteY8837" fmla="*/ 2935607 h 5531023"/>
                <a:gd name="connsiteX8838" fmla="*/ 822146 w 10023471"/>
                <a:gd name="connsiteY8838" fmla="*/ 2931196 h 5531023"/>
                <a:gd name="connsiteX8839" fmla="*/ 3862631 w 10023471"/>
                <a:gd name="connsiteY8839" fmla="*/ 2930642 h 5531023"/>
                <a:gd name="connsiteX8840" fmla="*/ 3856412 w 10023471"/>
                <a:gd name="connsiteY8840" fmla="*/ 2934175 h 5531023"/>
                <a:gd name="connsiteX8841" fmla="*/ 3858138 w 10023471"/>
                <a:gd name="connsiteY8841" fmla="*/ 2935343 h 5531023"/>
                <a:gd name="connsiteX8842" fmla="*/ 3864675 w 10023471"/>
                <a:gd name="connsiteY8842" fmla="*/ 2932014 h 5531023"/>
                <a:gd name="connsiteX8843" fmla="*/ 3862631 w 10023471"/>
                <a:gd name="connsiteY8843" fmla="*/ 2930642 h 5531023"/>
                <a:gd name="connsiteX8844" fmla="*/ 608858 w 10023471"/>
                <a:gd name="connsiteY8844" fmla="*/ 2925443 h 5531023"/>
                <a:gd name="connsiteX8845" fmla="*/ 594558 w 10023471"/>
                <a:gd name="connsiteY8845" fmla="*/ 2938759 h 5531023"/>
                <a:gd name="connsiteX8846" fmla="*/ 603229 w 10023471"/>
                <a:gd name="connsiteY8846" fmla="*/ 2947141 h 5531023"/>
                <a:gd name="connsiteX8847" fmla="*/ 616803 w 10023471"/>
                <a:gd name="connsiteY8847" fmla="*/ 2937504 h 5531023"/>
                <a:gd name="connsiteX8848" fmla="*/ 608858 w 10023471"/>
                <a:gd name="connsiteY8848" fmla="*/ 2925443 h 5531023"/>
                <a:gd name="connsiteX8849" fmla="*/ 6063821 w 10023471"/>
                <a:gd name="connsiteY8849" fmla="*/ 2925093 h 5531023"/>
                <a:gd name="connsiteX8850" fmla="*/ 6049837 w 10023471"/>
                <a:gd name="connsiteY8850" fmla="*/ 2928393 h 5531023"/>
                <a:gd name="connsiteX8851" fmla="*/ 6063275 w 10023471"/>
                <a:gd name="connsiteY8851" fmla="*/ 2935314 h 5531023"/>
                <a:gd name="connsiteX8852" fmla="*/ 6069903 w 10023471"/>
                <a:gd name="connsiteY8852" fmla="*/ 2928918 h 5531023"/>
                <a:gd name="connsiteX8853" fmla="*/ 6063821 w 10023471"/>
                <a:gd name="connsiteY8853" fmla="*/ 2925093 h 5531023"/>
                <a:gd name="connsiteX8854" fmla="*/ 3940492 w 10023471"/>
                <a:gd name="connsiteY8854" fmla="*/ 2921998 h 5531023"/>
                <a:gd name="connsiteX8855" fmla="*/ 3930232 w 10023471"/>
                <a:gd name="connsiteY8855" fmla="*/ 2925794 h 5531023"/>
                <a:gd name="connsiteX8856" fmla="*/ 3942444 w 10023471"/>
                <a:gd name="connsiteY8856" fmla="*/ 2934818 h 5531023"/>
                <a:gd name="connsiteX8857" fmla="*/ 3956428 w 10023471"/>
                <a:gd name="connsiteY8857" fmla="*/ 2926377 h 5531023"/>
                <a:gd name="connsiteX8858" fmla="*/ 3940492 w 10023471"/>
                <a:gd name="connsiteY8858" fmla="*/ 2921998 h 5531023"/>
                <a:gd name="connsiteX8859" fmla="*/ 6291953 w 10023471"/>
                <a:gd name="connsiteY8859" fmla="*/ 2920304 h 5531023"/>
                <a:gd name="connsiteX8860" fmla="*/ 6282328 w 10023471"/>
                <a:gd name="connsiteY8860" fmla="*/ 2927866 h 5531023"/>
                <a:gd name="connsiteX8861" fmla="*/ 6295674 w 10023471"/>
                <a:gd name="connsiteY8861" fmla="*/ 2933591 h 5531023"/>
                <a:gd name="connsiteX8862" fmla="*/ 6309567 w 10023471"/>
                <a:gd name="connsiteY8862" fmla="*/ 2923925 h 5531023"/>
                <a:gd name="connsiteX8863" fmla="*/ 6291953 w 10023471"/>
                <a:gd name="connsiteY8863" fmla="*/ 2920304 h 5531023"/>
                <a:gd name="connsiteX8864" fmla="*/ 1404211 w 10023471"/>
                <a:gd name="connsiteY8864" fmla="*/ 2918931 h 5531023"/>
                <a:gd name="connsiteX8865" fmla="*/ 1391906 w 10023471"/>
                <a:gd name="connsiteY8865" fmla="*/ 2922464 h 5531023"/>
                <a:gd name="connsiteX8866" fmla="*/ 1403076 w 10023471"/>
                <a:gd name="connsiteY8866" fmla="*/ 2928100 h 5531023"/>
                <a:gd name="connsiteX8867" fmla="*/ 1409250 w 10023471"/>
                <a:gd name="connsiteY8867" fmla="*/ 2925210 h 5531023"/>
                <a:gd name="connsiteX8868" fmla="*/ 1404211 w 10023471"/>
                <a:gd name="connsiteY8868" fmla="*/ 2918931 h 5531023"/>
                <a:gd name="connsiteX8869" fmla="*/ 5698219 w 10023471"/>
                <a:gd name="connsiteY8869" fmla="*/ 2917967 h 5531023"/>
                <a:gd name="connsiteX8870" fmla="*/ 5693135 w 10023471"/>
                <a:gd name="connsiteY8870" fmla="*/ 2918259 h 5531023"/>
                <a:gd name="connsiteX8871" fmla="*/ 5693135 w 10023471"/>
                <a:gd name="connsiteY8871" fmla="*/ 2927575 h 5531023"/>
                <a:gd name="connsiteX8872" fmla="*/ 5690274 w 10023471"/>
                <a:gd name="connsiteY8872" fmla="*/ 2927312 h 5531023"/>
                <a:gd name="connsiteX8873" fmla="*/ 5689412 w 10023471"/>
                <a:gd name="connsiteY8873" fmla="*/ 2930233 h 5531023"/>
                <a:gd name="connsiteX8874" fmla="*/ 5702214 w 10023471"/>
                <a:gd name="connsiteY8874" fmla="*/ 2931839 h 5531023"/>
                <a:gd name="connsiteX8875" fmla="*/ 5703213 w 10023471"/>
                <a:gd name="connsiteY8875" fmla="*/ 2928451 h 5531023"/>
                <a:gd name="connsiteX8876" fmla="*/ 5698537 w 10023471"/>
                <a:gd name="connsiteY8876" fmla="*/ 2928042 h 5531023"/>
                <a:gd name="connsiteX8877" fmla="*/ 5700989 w 10023471"/>
                <a:gd name="connsiteY8877" fmla="*/ 2927838 h 5531023"/>
                <a:gd name="connsiteX8878" fmla="*/ 5698219 w 10023471"/>
                <a:gd name="connsiteY8878" fmla="*/ 2917967 h 5531023"/>
                <a:gd name="connsiteX8879" fmla="*/ 2453662 w 10023471"/>
                <a:gd name="connsiteY8879" fmla="*/ 2916565 h 5531023"/>
                <a:gd name="connsiteX8880" fmla="*/ 2443356 w 10023471"/>
                <a:gd name="connsiteY8880" fmla="*/ 2921237 h 5531023"/>
                <a:gd name="connsiteX8881" fmla="*/ 2462197 w 10023471"/>
                <a:gd name="connsiteY8881" fmla="*/ 2931752 h 5531023"/>
                <a:gd name="connsiteX8882" fmla="*/ 2478132 w 10023471"/>
                <a:gd name="connsiteY8882" fmla="*/ 2925881 h 5531023"/>
                <a:gd name="connsiteX8883" fmla="*/ 2453662 w 10023471"/>
                <a:gd name="connsiteY8883" fmla="*/ 2916565 h 5531023"/>
                <a:gd name="connsiteX8884" fmla="*/ 4677459 w 10023471"/>
                <a:gd name="connsiteY8884" fmla="*/ 2916419 h 5531023"/>
                <a:gd name="connsiteX8885" fmla="*/ 4675916 w 10023471"/>
                <a:gd name="connsiteY8885" fmla="*/ 2922581 h 5531023"/>
                <a:gd name="connsiteX8886" fmla="*/ 4675827 w 10023471"/>
                <a:gd name="connsiteY8886" fmla="*/ 2941095 h 5531023"/>
                <a:gd name="connsiteX8887" fmla="*/ 4677278 w 10023471"/>
                <a:gd name="connsiteY8887" fmla="*/ 2943344 h 5531023"/>
                <a:gd name="connsiteX8888" fmla="*/ 4689717 w 10023471"/>
                <a:gd name="connsiteY8888" fmla="*/ 2937241 h 5531023"/>
                <a:gd name="connsiteX8889" fmla="*/ 4688266 w 10023471"/>
                <a:gd name="connsiteY8889" fmla="*/ 2920888 h 5531023"/>
                <a:gd name="connsiteX8890" fmla="*/ 4677459 w 10023471"/>
                <a:gd name="connsiteY8890" fmla="*/ 2916419 h 5531023"/>
                <a:gd name="connsiteX8891" fmla="*/ 8328885 w 10023471"/>
                <a:gd name="connsiteY8891" fmla="*/ 2916361 h 5531023"/>
                <a:gd name="connsiteX8892" fmla="*/ 8331474 w 10023471"/>
                <a:gd name="connsiteY8892" fmla="*/ 2926406 h 5531023"/>
                <a:gd name="connsiteX8893" fmla="*/ 8352947 w 10023471"/>
                <a:gd name="connsiteY8893" fmla="*/ 2938936 h 5531023"/>
                <a:gd name="connsiteX8894" fmla="*/ 8366340 w 10023471"/>
                <a:gd name="connsiteY8894" fmla="*/ 2928918 h 5531023"/>
                <a:gd name="connsiteX8895" fmla="*/ 8352947 w 10023471"/>
                <a:gd name="connsiteY8895" fmla="*/ 2931343 h 5531023"/>
                <a:gd name="connsiteX8896" fmla="*/ 8328885 w 10023471"/>
                <a:gd name="connsiteY8896" fmla="*/ 2916361 h 5531023"/>
                <a:gd name="connsiteX8897" fmla="*/ 3371002 w 10023471"/>
                <a:gd name="connsiteY8897" fmla="*/ 2915660 h 5531023"/>
                <a:gd name="connsiteX8898" fmla="*/ 3371002 w 10023471"/>
                <a:gd name="connsiteY8898" fmla="*/ 2920127 h 5531023"/>
                <a:gd name="connsiteX8899" fmla="*/ 3372953 w 10023471"/>
                <a:gd name="connsiteY8899" fmla="*/ 2920216 h 5531023"/>
                <a:gd name="connsiteX8900" fmla="*/ 3374043 w 10023471"/>
                <a:gd name="connsiteY8900" fmla="*/ 2915806 h 5531023"/>
                <a:gd name="connsiteX8901" fmla="*/ 3371002 w 10023471"/>
                <a:gd name="connsiteY8901" fmla="*/ 2915660 h 5531023"/>
                <a:gd name="connsiteX8902" fmla="*/ 8226328 w 10023471"/>
                <a:gd name="connsiteY8902" fmla="*/ 2915222 h 5531023"/>
                <a:gd name="connsiteX8903" fmla="*/ 8231414 w 10023471"/>
                <a:gd name="connsiteY8903" fmla="*/ 2926290 h 5531023"/>
                <a:gd name="connsiteX8904" fmla="*/ 8231912 w 10023471"/>
                <a:gd name="connsiteY8904" fmla="*/ 2926465 h 5531023"/>
                <a:gd name="connsiteX8905" fmla="*/ 8226328 w 10023471"/>
                <a:gd name="connsiteY8905" fmla="*/ 2915222 h 5531023"/>
                <a:gd name="connsiteX8906" fmla="*/ 178200 w 10023471"/>
                <a:gd name="connsiteY8906" fmla="*/ 2914171 h 5531023"/>
                <a:gd name="connsiteX8907" fmla="*/ 170527 w 10023471"/>
                <a:gd name="connsiteY8907" fmla="*/ 2919690 h 5531023"/>
                <a:gd name="connsiteX8908" fmla="*/ 177701 w 10023471"/>
                <a:gd name="connsiteY8908" fmla="*/ 2922260 h 5531023"/>
                <a:gd name="connsiteX8909" fmla="*/ 183103 w 10023471"/>
                <a:gd name="connsiteY8909" fmla="*/ 2916857 h 5531023"/>
                <a:gd name="connsiteX8910" fmla="*/ 178200 w 10023471"/>
                <a:gd name="connsiteY8910" fmla="*/ 2914171 h 5531023"/>
                <a:gd name="connsiteX8911" fmla="*/ 4929744 w 10023471"/>
                <a:gd name="connsiteY8911" fmla="*/ 2913966 h 5531023"/>
                <a:gd name="connsiteX8912" fmla="*/ 4923207 w 10023471"/>
                <a:gd name="connsiteY8912" fmla="*/ 2926290 h 5531023"/>
                <a:gd name="connsiteX8913" fmla="*/ 4926248 w 10023471"/>
                <a:gd name="connsiteY8913" fmla="*/ 2931752 h 5531023"/>
                <a:gd name="connsiteX8914" fmla="*/ 4934919 w 10023471"/>
                <a:gd name="connsiteY8914" fmla="*/ 2920479 h 5531023"/>
                <a:gd name="connsiteX8915" fmla="*/ 4929744 w 10023471"/>
                <a:gd name="connsiteY8915" fmla="*/ 2913966 h 5531023"/>
                <a:gd name="connsiteX8916" fmla="*/ 4955939 w 10023471"/>
                <a:gd name="connsiteY8916" fmla="*/ 2913382 h 5531023"/>
                <a:gd name="connsiteX8917" fmla="*/ 4949402 w 10023471"/>
                <a:gd name="connsiteY8917" fmla="*/ 2918844 h 5531023"/>
                <a:gd name="connsiteX8918" fmla="*/ 4954214 w 10023471"/>
                <a:gd name="connsiteY8918" fmla="*/ 2920829 h 5531023"/>
                <a:gd name="connsiteX8919" fmla="*/ 4960570 w 10023471"/>
                <a:gd name="connsiteY8919" fmla="*/ 2915222 h 5531023"/>
                <a:gd name="connsiteX8920" fmla="*/ 4955939 w 10023471"/>
                <a:gd name="connsiteY8920" fmla="*/ 2913382 h 5531023"/>
                <a:gd name="connsiteX8921" fmla="*/ 7081130 w 10023471"/>
                <a:gd name="connsiteY8921" fmla="*/ 2913120 h 5531023"/>
                <a:gd name="connsiteX8922" fmla="*/ 7078360 w 10023471"/>
                <a:gd name="connsiteY8922" fmla="*/ 2913207 h 5531023"/>
                <a:gd name="connsiteX8923" fmla="*/ 7079222 w 10023471"/>
                <a:gd name="connsiteY8923" fmla="*/ 2917529 h 5531023"/>
                <a:gd name="connsiteX8924" fmla="*/ 7081130 w 10023471"/>
                <a:gd name="connsiteY8924" fmla="*/ 2917441 h 5531023"/>
                <a:gd name="connsiteX8925" fmla="*/ 3789357 w 10023471"/>
                <a:gd name="connsiteY8925" fmla="*/ 2912622 h 5531023"/>
                <a:gd name="connsiteX8926" fmla="*/ 3781139 w 10023471"/>
                <a:gd name="connsiteY8926" fmla="*/ 2914404 h 5531023"/>
                <a:gd name="connsiteX8927" fmla="*/ 3783546 w 10023471"/>
                <a:gd name="connsiteY8927" fmla="*/ 2930408 h 5531023"/>
                <a:gd name="connsiteX8928" fmla="*/ 3792944 w 10023471"/>
                <a:gd name="connsiteY8928" fmla="*/ 2935489 h 5531023"/>
                <a:gd name="connsiteX8929" fmla="*/ 3799163 w 10023471"/>
                <a:gd name="connsiteY8929" fmla="*/ 2929182 h 5531023"/>
                <a:gd name="connsiteX8930" fmla="*/ 3789357 w 10023471"/>
                <a:gd name="connsiteY8930" fmla="*/ 2912622 h 5531023"/>
                <a:gd name="connsiteX8931" fmla="*/ 858283 w 10023471"/>
                <a:gd name="connsiteY8931" fmla="*/ 2912331 h 5531023"/>
                <a:gd name="connsiteX8932" fmla="*/ 858283 w 10023471"/>
                <a:gd name="connsiteY8932" fmla="*/ 2913674 h 5531023"/>
                <a:gd name="connsiteX8933" fmla="*/ 865864 w 10023471"/>
                <a:gd name="connsiteY8933" fmla="*/ 2913674 h 5531023"/>
                <a:gd name="connsiteX8934" fmla="*/ 865864 w 10023471"/>
                <a:gd name="connsiteY8934" fmla="*/ 2912331 h 5531023"/>
                <a:gd name="connsiteX8935" fmla="*/ 5979286 w 10023471"/>
                <a:gd name="connsiteY8935" fmla="*/ 2909206 h 5531023"/>
                <a:gd name="connsiteX8936" fmla="*/ 5980013 w 10023471"/>
                <a:gd name="connsiteY8936" fmla="*/ 2910900 h 5531023"/>
                <a:gd name="connsiteX8937" fmla="*/ 5981511 w 10023471"/>
                <a:gd name="connsiteY8937" fmla="*/ 2909440 h 5531023"/>
                <a:gd name="connsiteX8938" fmla="*/ 6021690 w 10023471"/>
                <a:gd name="connsiteY8938" fmla="*/ 2909147 h 5531023"/>
                <a:gd name="connsiteX8939" fmla="*/ 6018602 w 10023471"/>
                <a:gd name="connsiteY8939" fmla="*/ 2915572 h 5531023"/>
                <a:gd name="connsiteX8940" fmla="*/ 6022734 w 10023471"/>
                <a:gd name="connsiteY8940" fmla="*/ 2916886 h 5531023"/>
                <a:gd name="connsiteX8941" fmla="*/ 6027818 w 10023471"/>
                <a:gd name="connsiteY8941" fmla="*/ 2911542 h 5531023"/>
                <a:gd name="connsiteX8942" fmla="*/ 6021690 w 10023471"/>
                <a:gd name="connsiteY8942" fmla="*/ 2909147 h 5531023"/>
                <a:gd name="connsiteX8943" fmla="*/ 3404915 w 10023471"/>
                <a:gd name="connsiteY8943" fmla="*/ 2908944 h 5531023"/>
                <a:gd name="connsiteX8944" fmla="*/ 3387617 w 10023471"/>
                <a:gd name="connsiteY8944" fmla="*/ 2909936 h 5531023"/>
                <a:gd name="connsiteX8945" fmla="*/ 3387800 w 10023471"/>
                <a:gd name="connsiteY8945" fmla="*/ 2913674 h 5531023"/>
                <a:gd name="connsiteX8946" fmla="*/ 3406005 w 10023471"/>
                <a:gd name="connsiteY8946" fmla="*/ 2913674 h 5531023"/>
                <a:gd name="connsiteX8947" fmla="*/ 3404915 w 10023471"/>
                <a:gd name="connsiteY8947" fmla="*/ 2908944 h 5531023"/>
                <a:gd name="connsiteX8948" fmla="*/ 8837949 w 10023471"/>
                <a:gd name="connsiteY8948" fmla="*/ 2908768 h 5531023"/>
                <a:gd name="connsiteX8949" fmla="*/ 8811118 w 10023471"/>
                <a:gd name="connsiteY8949" fmla="*/ 2931343 h 5531023"/>
                <a:gd name="connsiteX8950" fmla="*/ 8821878 w 10023471"/>
                <a:gd name="connsiteY8950" fmla="*/ 2938906 h 5531023"/>
                <a:gd name="connsiteX8951" fmla="*/ 8837949 w 10023471"/>
                <a:gd name="connsiteY8951" fmla="*/ 2908768 h 5531023"/>
                <a:gd name="connsiteX8952" fmla="*/ 8261377 w 10023471"/>
                <a:gd name="connsiteY8952" fmla="*/ 2907950 h 5531023"/>
                <a:gd name="connsiteX8953" fmla="*/ 8260559 w 10023471"/>
                <a:gd name="connsiteY8953" fmla="*/ 2909732 h 5531023"/>
                <a:gd name="connsiteX8954" fmla="*/ 8262784 w 10023471"/>
                <a:gd name="connsiteY8954" fmla="*/ 2910286 h 5531023"/>
                <a:gd name="connsiteX8955" fmla="*/ 8263420 w 10023471"/>
                <a:gd name="connsiteY8955" fmla="*/ 2908534 h 5531023"/>
                <a:gd name="connsiteX8956" fmla="*/ 8261377 w 10023471"/>
                <a:gd name="connsiteY8956" fmla="*/ 2907950 h 5531023"/>
                <a:gd name="connsiteX8957" fmla="*/ 1738804 w 10023471"/>
                <a:gd name="connsiteY8957" fmla="*/ 2906782 h 5531023"/>
                <a:gd name="connsiteX8958" fmla="*/ 1720462 w 10023471"/>
                <a:gd name="connsiteY8958" fmla="*/ 2922172 h 5531023"/>
                <a:gd name="connsiteX8959" fmla="*/ 1735353 w 10023471"/>
                <a:gd name="connsiteY8959" fmla="*/ 2924100 h 5531023"/>
                <a:gd name="connsiteX8960" fmla="*/ 1753876 w 10023471"/>
                <a:gd name="connsiteY8960" fmla="*/ 2916186 h 5531023"/>
                <a:gd name="connsiteX8961" fmla="*/ 1738804 w 10023471"/>
                <a:gd name="connsiteY8961" fmla="*/ 2906782 h 5531023"/>
                <a:gd name="connsiteX8962" fmla="*/ 2129057 w 10023471"/>
                <a:gd name="connsiteY8962" fmla="*/ 2906373 h 5531023"/>
                <a:gd name="connsiteX8963" fmla="*/ 2116208 w 10023471"/>
                <a:gd name="connsiteY8963" fmla="*/ 2912740 h 5531023"/>
                <a:gd name="connsiteX8964" fmla="*/ 2123517 w 10023471"/>
                <a:gd name="connsiteY8964" fmla="*/ 2921150 h 5531023"/>
                <a:gd name="connsiteX8965" fmla="*/ 2133233 w 10023471"/>
                <a:gd name="connsiteY8965" fmla="*/ 2913557 h 5531023"/>
                <a:gd name="connsiteX8966" fmla="*/ 2129057 w 10023471"/>
                <a:gd name="connsiteY8966" fmla="*/ 2906373 h 5531023"/>
                <a:gd name="connsiteX8967" fmla="*/ 2786485 w 10023471"/>
                <a:gd name="connsiteY8967" fmla="*/ 2905584 h 5531023"/>
                <a:gd name="connsiteX8968" fmla="*/ 2774908 w 10023471"/>
                <a:gd name="connsiteY8968" fmla="*/ 2920011 h 5531023"/>
                <a:gd name="connsiteX8969" fmla="*/ 2779085 w 10023471"/>
                <a:gd name="connsiteY8969" fmla="*/ 2921998 h 5531023"/>
                <a:gd name="connsiteX8970" fmla="*/ 2787620 w 10023471"/>
                <a:gd name="connsiteY8970" fmla="*/ 2916565 h 5531023"/>
                <a:gd name="connsiteX8971" fmla="*/ 2786485 w 10023471"/>
                <a:gd name="connsiteY8971" fmla="*/ 2905584 h 5531023"/>
                <a:gd name="connsiteX8972" fmla="*/ 2598168 w 10023471"/>
                <a:gd name="connsiteY8972" fmla="*/ 2904592 h 5531023"/>
                <a:gd name="connsiteX8973" fmla="*/ 2584775 w 10023471"/>
                <a:gd name="connsiteY8973" fmla="*/ 2910373 h 5531023"/>
                <a:gd name="connsiteX8974" fmla="*/ 2594809 w 10023471"/>
                <a:gd name="connsiteY8974" fmla="*/ 2917734 h 5531023"/>
                <a:gd name="connsiteX8975" fmla="*/ 2617327 w 10023471"/>
                <a:gd name="connsiteY8975" fmla="*/ 2910637 h 5531023"/>
                <a:gd name="connsiteX8976" fmla="*/ 2598168 w 10023471"/>
                <a:gd name="connsiteY8976" fmla="*/ 2904592 h 5531023"/>
                <a:gd name="connsiteX8977" fmla="*/ 9348192 w 10023471"/>
                <a:gd name="connsiteY8977" fmla="*/ 2903541 h 5531023"/>
                <a:gd name="connsiteX8978" fmla="*/ 9344198 w 10023471"/>
                <a:gd name="connsiteY8978" fmla="*/ 2907980 h 5531023"/>
                <a:gd name="connsiteX8979" fmla="*/ 9344061 w 10023471"/>
                <a:gd name="connsiteY8979" fmla="*/ 2914053 h 5531023"/>
                <a:gd name="connsiteX8980" fmla="*/ 9346602 w 10023471"/>
                <a:gd name="connsiteY8980" fmla="*/ 2918230 h 5531023"/>
                <a:gd name="connsiteX8981" fmla="*/ 9352051 w 10023471"/>
                <a:gd name="connsiteY8981" fmla="*/ 2914346 h 5531023"/>
                <a:gd name="connsiteX8982" fmla="*/ 9354276 w 10023471"/>
                <a:gd name="connsiteY8982" fmla="*/ 2909090 h 5531023"/>
                <a:gd name="connsiteX8983" fmla="*/ 9348192 w 10023471"/>
                <a:gd name="connsiteY8983" fmla="*/ 2903541 h 5531023"/>
                <a:gd name="connsiteX8984" fmla="*/ 4757227 w 10023471"/>
                <a:gd name="connsiteY8984" fmla="*/ 2902811 h 5531023"/>
                <a:gd name="connsiteX8985" fmla="*/ 4738750 w 10023471"/>
                <a:gd name="connsiteY8985" fmla="*/ 2909147 h 5531023"/>
                <a:gd name="connsiteX8986" fmla="*/ 4750145 w 10023471"/>
                <a:gd name="connsiteY8986" fmla="*/ 2927984 h 5531023"/>
                <a:gd name="connsiteX8987" fmla="*/ 4761267 w 10023471"/>
                <a:gd name="connsiteY8987" fmla="*/ 2915893 h 5531023"/>
                <a:gd name="connsiteX8988" fmla="*/ 4757227 w 10023471"/>
                <a:gd name="connsiteY8988" fmla="*/ 2902811 h 5531023"/>
                <a:gd name="connsiteX8989" fmla="*/ 6726196 w 10023471"/>
                <a:gd name="connsiteY8989" fmla="*/ 2901817 h 5531023"/>
                <a:gd name="connsiteX8990" fmla="*/ 6723427 w 10023471"/>
                <a:gd name="connsiteY8990" fmla="*/ 2903803 h 5531023"/>
                <a:gd name="connsiteX8991" fmla="*/ 6729375 w 10023471"/>
                <a:gd name="connsiteY8991" fmla="*/ 2907862 h 5531023"/>
                <a:gd name="connsiteX8992" fmla="*/ 6733779 w 10023471"/>
                <a:gd name="connsiteY8992" fmla="*/ 2904767 h 5531023"/>
                <a:gd name="connsiteX8993" fmla="*/ 6726196 w 10023471"/>
                <a:gd name="connsiteY8993" fmla="*/ 2901817 h 5531023"/>
                <a:gd name="connsiteX8994" fmla="*/ 7886741 w 10023471"/>
                <a:gd name="connsiteY8994" fmla="*/ 2901292 h 5531023"/>
                <a:gd name="connsiteX8995" fmla="*/ 7881383 w 10023471"/>
                <a:gd name="connsiteY8995" fmla="*/ 2911338 h 5531023"/>
                <a:gd name="connsiteX8996" fmla="*/ 7894823 w 10023471"/>
                <a:gd name="connsiteY8996" fmla="*/ 2921414 h 5531023"/>
                <a:gd name="connsiteX8997" fmla="*/ 7900179 w 10023471"/>
                <a:gd name="connsiteY8997" fmla="*/ 2918844 h 5531023"/>
                <a:gd name="connsiteX8998" fmla="*/ 7905536 w 10023471"/>
                <a:gd name="connsiteY8998" fmla="*/ 2911338 h 5531023"/>
                <a:gd name="connsiteX8999" fmla="*/ 7900179 w 10023471"/>
                <a:gd name="connsiteY8999" fmla="*/ 2903862 h 5531023"/>
                <a:gd name="connsiteX9000" fmla="*/ 7886741 w 10023471"/>
                <a:gd name="connsiteY9000" fmla="*/ 2901292 h 5531023"/>
                <a:gd name="connsiteX9001" fmla="*/ 8379778 w 10023471"/>
                <a:gd name="connsiteY9001" fmla="*/ 2901233 h 5531023"/>
                <a:gd name="connsiteX9002" fmla="*/ 8377100 w 10023471"/>
                <a:gd name="connsiteY9002" fmla="*/ 2913850 h 5531023"/>
                <a:gd name="connsiteX9003" fmla="*/ 8379778 w 10023471"/>
                <a:gd name="connsiteY9003" fmla="*/ 2901233 h 5531023"/>
                <a:gd name="connsiteX9004" fmla="*/ 3069550 w 10023471"/>
                <a:gd name="connsiteY9004" fmla="*/ 2900649 h 5531023"/>
                <a:gd name="connsiteX9005" fmla="*/ 3067643 w 10023471"/>
                <a:gd name="connsiteY9005" fmla="*/ 2902226 h 5531023"/>
                <a:gd name="connsiteX9006" fmla="*/ 3070459 w 10023471"/>
                <a:gd name="connsiteY9006" fmla="*/ 2902898 h 5531023"/>
                <a:gd name="connsiteX9007" fmla="*/ 3072002 w 10023471"/>
                <a:gd name="connsiteY9007" fmla="*/ 2901379 h 5531023"/>
                <a:gd name="connsiteX9008" fmla="*/ 3069550 w 10023471"/>
                <a:gd name="connsiteY9008" fmla="*/ 2900649 h 5531023"/>
                <a:gd name="connsiteX9009" fmla="*/ 8299149 w 10023471"/>
                <a:gd name="connsiteY9009" fmla="*/ 2899889 h 5531023"/>
                <a:gd name="connsiteX9010" fmla="*/ 8286846 w 10023471"/>
                <a:gd name="connsiteY9010" fmla="*/ 2902372 h 5531023"/>
                <a:gd name="connsiteX9011" fmla="*/ 8292839 w 10023471"/>
                <a:gd name="connsiteY9011" fmla="*/ 2909761 h 5531023"/>
                <a:gd name="connsiteX9012" fmla="*/ 8306504 w 10023471"/>
                <a:gd name="connsiteY9012" fmla="*/ 2905526 h 5531023"/>
                <a:gd name="connsiteX9013" fmla="*/ 8299149 w 10023471"/>
                <a:gd name="connsiteY9013" fmla="*/ 2899889 h 5531023"/>
                <a:gd name="connsiteX9014" fmla="*/ 3759394 w 10023471"/>
                <a:gd name="connsiteY9014" fmla="*/ 2899131 h 5531023"/>
                <a:gd name="connsiteX9015" fmla="*/ 3750087 w 10023471"/>
                <a:gd name="connsiteY9015" fmla="*/ 2906168 h 5531023"/>
                <a:gd name="connsiteX9016" fmla="*/ 3754490 w 10023471"/>
                <a:gd name="connsiteY9016" fmla="*/ 2910462 h 5531023"/>
                <a:gd name="connsiteX9017" fmla="*/ 3765886 w 10023471"/>
                <a:gd name="connsiteY9017" fmla="*/ 2907483 h 5531023"/>
                <a:gd name="connsiteX9018" fmla="*/ 3759394 w 10023471"/>
                <a:gd name="connsiteY9018" fmla="*/ 2899131 h 5531023"/>
                <a:gd name="connsiteX9019" fmla="*/ 5766000 w 10023471"/>
                <a:gd name="connsiteY9019" fmla="*/ 2899072 h 5531023"/>
                <a:gd name="connsiteX9020" fmla="*/ 5765864 w 10023471"/>
                <a:gd name="connsiteY9020" fmla="*/ 2901613 h 5531023"/>
                <a:gd name="connsiteX9021" fmla="*/ 5775670 w 10023471"/>
                <a:gd name="connsiteY9021" fmla="*/ 2901613 h 5531023"/>
                <a:gd name="connsiteX9022" fmla="*/ 5775806 w 10023471"/>
                <a:gd name="connsiteY9022" fmla="*/ 2899452 h 5531023"/>
                <a:gd name="connsiteX9023" fmla="*/ 5766000 w 10023471"/>
                <a:gd name="connsiteY9023" fmla="*/ 2899072 h 5531023"/>
                <a:gd name="connsiteX9024" fmla="*/ 3341447 w 10023471"/>
                <a:gd name="connsiteY9024" fmla="*/ 2898751 h 5531023"/>
                <a:gd name="connsiteX9025" fmla="*/ 3331822 w 10023471"/>
                <a:gd name="connsiteY9025" fmla="*/ 2903278 h 5531023"/>
                <a:gd name="connsiteX9026" fmla="*/ 3338495 w 10023471"/>
                <a:gd name="connsiteY9026" fmla="*/ 2907512 h 5531023"/>
                <a:gd name="connsiteX9027" fmla="*/ 3348983 w 10023471"/>
                <a:gd name="connsiteY9027" fmla="*/ 2903687 h 5531023"/>
                <a:gd name="connsiteX9028" fmla="*/ 3341447 w 10023471"/>
                <a:gd name="connsiteY9028" fmla="*/ 2898751 h 5531023"/>
                <a:gd name="connsiteX9029" fmla="*/ 5512672 w 10023471"/>
                <a:gd name="connsiteY9029" fmla="*/ 2898021 h 5531023"/>
                <a:gd name="connsiteX9030" fmla="*/ 5499325 w 10023471"/>
                <a:gd name="connsiteY9030" fmla="*/ 2911835 h 5531023"/>
                <a:gd name="connsiteX9031" fmla="*/ 5518392 w 10023471"/>
                <a:gd name="connsiteY9031" fmla="*/ 2911835 h 5531023"/>
                <a:gd name="connsiteX9032" fmla="*/ 5512672 w 10023471"/>
                <a:gd name="connsiteY9032" fmla="*/ 2898021 h 5531023"/>
                <a:gd name="connsiteX9033" fmla="*/ 6996733 w 10023471"/>
                <a:gd name="connsiteY9033" fmla="*/ 2897729 h 5531023"/>
                <a:gd name="connsiteX9034" fmla="*/ 6979299 w 10023471"/>
                <a:gd name="connsiteY9034" fmla="*/ 2898751 h 5531023"/>
                <a:gd name="connsiteX9035" fmla="*/ 6975349 w 10023471"/>
                <a:gd name="connsiteY9035" fmla="*/ 2903569 h 5531023"/>
                <a:gd name="connsiteX9036" fmla="*/ 6978934 w 10023471"/>
                <a:gd name="connsiteY9036" fmla="*/ 2908447 h 5531023"/>
                <a:gd name="connsiteX9037" fmla="*/ 7010532 w 10023471"/>
                <a:gd name="connsiteY9037" fmla="*/ 2917003 h 5531023"/>
                <a:gd name="connsiteX9038" fmla="*/ 7018478 w 10023471"/>
                <a:gd name="connsiteY9038" fmla="*/ 2917704 h 5531023"/>
                <a:gd name="connsiteX9039" fmla="*/ 7036774 w 10023471"/>
                <a:gd name="connsiteY9039" fmla="*/ 2902168 h 5531023"/>
                <a:gd name="connsiteX9040" fmla="*/ 7016300 w 10023471"/>
                <a:gd name="connsiteY9040" fmla="*/ 2897817 h 5531023"/>
                <a:gd name="connsiteX9041" fmla="*/ 6996733 w 10023471"/>
                <a:gd name="connsiteY9041" fmla="*/ 2897729 h 5531023"/>
                <a:gd name="connsiteX9042" fmla="*/ 6487170 w 10023471"/>
                <a:gd name="connsiteY9042" fmla="*/ 2895597 h 5531023"/>
                <a:gd name="connsiteX9043" fmla="*/ 6484082 w 10023471"/>
                <a:gd name="connsiteY9043" fmla="*/ 2897846 h 5531023"/>
                <a:gd name="connsiteX9044" fmla="*/ 6491665 w 10023471"/>
                <a:gd name="connsiteY9044" fmla="*/ 2902723 h 5531023"/>
                <a:gd name="connsiteX9045" fmla="*/ 6494251 w 10023471"/>
                <a:gd name="connsiteY9045" fmla="*/ 2900796 h 5531023"/>
                <a:gd name="connsiteX9046" fmla="*/ 6487170 w 10023471"/>
                <a:gd name="connsiteY9046" fmla="*/ 2895597 h 5531023"/>
                <a:gd name="connsiteX9047" fmla="*/ 9086556 w 10023471"/>
                <a:gd name="connsiteY9047" fmla="*/ 2894429 h 5531023"/>
                <a:gd name="connsiteX9048" fmla="*/ 9076614 w 10023471"/>
                <a:gd name="connsiteY9048" fmla="*/ 2897992 h 5531023"/>
                <a:gd name="connsiteX9049" fmla="*/ 9085875 w 10023471"/>
                <a:gd name="connsiteY9049" fmla="*/ 2903307 h 5531023"/>
                <a:gd name="connsiteX9050" fmla="*/ 9093639 w 10023471"/>
                <a:gd name="connsiteY9050" fmla="*/ 2896590 h 5531023"/>
                <a:gd name="connsiteX9051" fmla="*/ 9086556 w 10023471"/>
                <a:gd name="connsiteY9051" fmla="*/ 2894429 h 5531023"/>
                <a:gd name="connsiteX9052" fmla="*/ 865955 w 10023471"/>
                <a:gd name="connsiteY9052" fmla="*/ 2890194 h 5531023"/>
                <a:gd name="connsiteX9053" fmla="*/ 860961 w 10023471"/>
                <a:gd name="connsiteY9053" fmla="*/ 2898050 h 5531023"/>
                <a:gd name="connsiteX9054" fmla="*/ 876851 w 10023471"/>
                <a:gd name="connsiteY9054" fmla="*/ 2897087 h 5531023"/>
                <a:gd name="connsiteX9055" fmla="*/ 865955 w 10023471"/>
                <a:gd name="connsiteY9055" fmla="*/ 2890194 h 5531023"/>
                <a:gd name="connsiteX9056" fmla="*/ 1915544 w 10023471"/>
                <a:gd name="connsiteY9056" fmla="*/ 2885609 h 5531023"/>
                <a:gd name="connsiteX9057" fmla="*/ 1910595 w 10023471"/>
                <a:gd name="connsiteY9057" fmla="*/ 2890107 h 5531023"/>
                <a:gd name="connsiteX9058" fmla="*/ 1913273 w 10023471"/>
                <a:gd name="connsiteY9058" fmla="*/ 2894545 h 5531023"/>
                <a:gd name="connsiteX9059" fmla="*/ 1919720 w 10023471"/>
                <a:gd name="connsiteY9059" fmla="*/ 2890312 h 5531023"/>
                <a:gd name="connsiteX9060" fmla="*/ 1915544 w 10023471"/>
                <a:gd name="connsiteY9060" fmla="*/ 2885609 h 5531023"/>
                <a:gd name="connsiteX9061" fmla="*/ 6000351 w 10023471"/>
                <a:gd name="connsiteY9061" fmla="*/ 2884850 h 5531023"/>
                <a:gd name="connsiteX9062" fmla="*/ 6000170 w 10023471"/>
                <a:gd name="connsiteY9062" fmla="*/ 2889289 h 5531023"/>
                <a:gd name="connsiteX9063" fmla="*/ 6011611 w 10023471"/>
                <a:gd name="connsiteY9063" fmla="*/ 2888033 h 5531023"/>
                <a:gd name="connsiteX9064" fmla="*/ 6011156 w 10023471"/>
                <a:gd name="connsiteY9064" fmla="*/ 2885200 h 5531023"/>
                <a:gd name="connsiteX9065" fmla="*/ 6000351 w 10023471"/>
                <a:gd name="connsiteY9065" fmla="*/ 2884850 h 5531023"/>
                <a:gd name="connsiteX9066" fmla="*/ 5180848 w 10023471"/>
                <a:gd name="connsiteY9066" fmla="*/ 2884675 h 5531023"/>
                <a:gd name="connsiteX9067" fmla="*/ 5161598 w 10023471"/>
                <a:gd name="connsiteY9067" fmla="*/ 2896386 h 5531023"/>
                <a:gd name="connsiteX9068" fmla="*/ 5179985 w 10023471"/>
                <a:gd name="connsiteY9068" fmla="*/ 2906373 h 5531023"/>
                <a:gd name="connsiteX9069" fmla="*/ 5187795 w 10023471"/>
                <a:gd name="connsiteY9069" fmla="*/ 2890312 h 5531023"/>
                <a:gd name="connsiteX9070" fmla="*/ 5180848 w 10023471"/>
                <a:gd name="connsiteY9070" fmla="*/ 2884675 h 5531023"/>
                <a:gd name="connsiteX9071" fmla="*/ 5836056 w 10023471"/>
                <a:gd name="connsiteY9071" fmla="*/ 2884223 h 5531023"/>
                <a:gd name="connsiteX9072" fmla="*/ 5834826 w 10023471"/>
                <a:gd name="connsiteY9072" fmla="*/ 2894254 h 5531023"/>
                <a:gd name="connsiteX9073" fmla="*/ 5850943 w 10023471"/>
                <a:gd name="connsiteY9073" fmla="*/ 2884968 h 5531023"/>
                <a:gd name="connsiteX9074" fmla="*/ 5836056 w 10023471"/>
                <a:gd name="connsiteY9074" fmla="*/ 2884223 h 5531023"/>
                <a:gd name="connsiteX9075" fmla="*/ 7792991 w 10023471"/>
                <a:gd name="connsiteY9075" fmla="*/ 2883770 h 5531023"/>
                <a:gd name="connsiteX9076" fmla="*/ 7771245 w 10023471"/>
                <a:gd name="connsiteY9076" fmla="*/ 2905702 h 5531023"/>
                <a:gd name="connsiteX9077" fmla="*/ 7752042 w 10023471"/>
                <a:gd name="connsiteY9077" fmla="*/ 2918084 h 5531023"/>
                <a:gd name="connsiteX9078" fmla="*/ 7780597 w 10023471"/>
                <a:gd name="connsiteY9078" fmla="*/ 2937504 h 5531023"/>
                <a:gd name="connsiteX9079" fmla="*/ 7812968 w 10023471"/>
                <a:gd name="connsiteY9079" fmla="*/ 2935869 h 5531023"/>
                <a:gd name="connsiteX9080" fmla="*/ 7840160 w 10023471"/>
                <a:gd name="connsiteY9080" fmla="*/ 2924830 h 5531023"/>
                <a:gd name="connsiteX9081" fmla="*/ 7834713 w 10023471"/>
                <a:gd name="connsiteY9081" fmla="*/ 2917616 h 5531023"/>
                <a:gd name="connsiteX9082" fmla="*/ 7863633 w 10023471"/>
                <a:gd name="connsiteY9082" fmla="*/ 2908388 h 5531023"/>
                <a:gd name="connsiteX9083" fmla="*/ 7842704 w 10023471"/>
                <a:gd name="connsiteY9083" fmla="*/ 2890983 h 5531023"/>
                <a:gd name="connsiteX9084" fmla="*/ 7821820 w 10023471"/>
                <a:gd name="connsiteY9084" fmla="*/ 2902577 h 5531023"/>
                <a:gd name="connsiteX9085" fmla="*/ 7839208 w 10023471"/>
                <a:gd name="connsiteY9085" fmla="*/ 2900649 h 5531023"/>
                <a:gd name="connsiteX9086" fmla="*/ 7828767 w 10023471"/>
                <a:gd name="connsiteY9086" fmla="*/ 2913382 h 5531023"/>
                <a:gd name="connsiteX9087" fmla="*/ 7818098 w 10023471"/>
                <a:gd name="connsiteY9087" fmla="*/ 2907892 h 5531023"/>
                <a:gd name="connsiteX9088" fmla="*/ 7797849 w 10023471"/>
                <a:gd name="connsiteY9088" fmla="*/ 2906315 h 5531023"/>
                <a:gd name="connsiteX9089" fmla="*/ 7794627 w 10023471"/>
                <a:gd name="connsiteY9089" fmla="*/ 2906168 h 5531023"/>
                <a:gd name="connsiteX9090" fmla="*/ 7792991 w 10023471"/>
                <a:gd name="connsiteY9090" fmla="*/ 2883770 h 5531023"/>
                <a:gd name="connsiteX9091" fmla="*/ 4102159 w 10023471"/>
                <a:gd name="connsiteY9091" fmla="*/ 2882864 h 5531023"/>
                <a:gd name="connsiteX9092" fmla="*/ 4085180 w 10023471"/>
                <a:gd name="connsiteY9092" fmla="*/ 2897642 h 5531023"/>
                <a:gd name="connsiteX9093" fmla="*/ 4097438 w 10023471"/>
                <a:gd name="connsiteY9093" fmla="*/ 2899598 h 5531023"/>
                <a:gd name="connsiteX9094" fmla="*/ 4110694 w 10023471"/>
                <a:gd name="connsiteY9094" fmla="*/ 2890720 h 5531023"/>
                <a:gd name="connsiteX9095" fmla="*/ 4102159 w 10023471"/>
                <a:gd name="connsiteY9095" fmla="*/ 2882864 h 5531023"/>
                <a:gd name="connsiteX9096" fmla="*/ 6448217 w 10023471"/>
                <a:gd name="connsiteY9096" fmla="*/ 2882339 h 5531023"/>
                <a:gd name="connsiteX9097" fmla="*/ 6428422 w 10023471"/>
                <a:gd name="connsiteY9097" fmla="*/ 2891975 h 5531023"/>
                <a:gd name="connsiteX9098" fmla="*/ 6438819 w 10023471"/>
                <a:gd name="connsiteY9098" fmla="*/ 2899190 h 5531023"/>
                <a:gd name="connsiteX9099" fmla="*/ 6460020 w 10023471"/>
                <a:gd name="connsiteY9099" fmla="*/ 2888063 h 5531023"/>
                <a:gd name="connsiteX9100" fmla="*/ 6448217 w 10023471"/>
                <a:gd name="connsiteY9100" fmla="*/ 2882339 h 5531023"/>
                <a:gd name="connsiteX9101" fmla="*/ 7086985 w 10023471"/>
                <a:gd name="connsiteY9101" fmla="*/ 2881025 h 5531023"/>
                <a:gd name="connsiteX9102" fmla="*/ 7074002 w 10023471"/>
                <a:gd name="connsiteY9102" fmla="*/ 2885609 h 5531023"/>
                <a:gd name="connsiteX9103" fmla="*/ 7083580 w 10023471"/>
                <a:gd name="connsiteY9103" fmla="*/ 2891333 h 5531023"/>
                <a:gd name="connsiteX9104" fmla="*/ 7094704 w 10023471"/>
                <a:gd name="connsiteY9104" fmla="*/ 2886223 h 5531023"/>
                <a:gd name="connsiteX9105" fmla="*/ 7086985 w 10023471"/>
                <a:gd name="connsiteY9105" fmla="*/ 2881025 h 5531023"/>
                <a:gd name="connsiteX9106" fmla="*/ 1805224 w 10023471"/>
                <a:gd name="connsiteY9106" fmla="*/ 2880558 h 5531023"/>
                <a:gd name="connsiteX9107" fmla="*/ 1802363 w 10023471"/>
                <a:gd name="connsiteY9107" fmla="*/ 2883449 h 5531023"/>
                <a:gd name="connsiteX9108" fmla="*/ 1806856 w 10023471"/>
                <a:gd name="connsiteY9108" fmla="*/ 2883828 h 5531023"/>
                <a:gd name="connsiteX9109" fmla="*/ 1805224 w 10023471"/>
                <a:gd name="connsiteY9109" fmla="*/ 2880558 h 5531023"/>
                <a:gd name="connsiteX9110" fmla="*/ 3103872 w 10023471"/>
                <a:gd name="connsiteY9110" fmla="*/ 2880061 h 5531023"/>
                <a:gd name="connsiteX9111" fmla="*/ 3096200 w 10023471"/>
                <a:gd name="connsiteY9111" fmla="*/ 2881668 h 5531023"/>
                <a:gd name="connsiteX9112" fmla="*/ 3091932 w 10023471"/>
                <a:gd name="connsiteY9112" fmla="*/ 2889960 h 5531023"/>
                <a:gd name="connsiteX9113" fmla="*/ 3096835 w 10023471"/>
                <a:gd name="connsiteY9113" fmla="*/ 2901204 h 5531023"/>
                <a:gd name="connsiteX9114" fmla="*/ 3107823 w 10023471"/>
                <a:gd name="connsiteY9114" fmla="*/ 2902693 h 5531023"/>
                <a:gd name="connsiteX9115" fmla="*/ 3103872 w 10023471"/>
                <a:gd name="connsiteY9115" fmla="*/ 2880061 h 5531023"/>
                <a:gd name="connsiteX9116" fmla="*/ 6398686 w 10023471"/>
                <a:gd name="connsiteY9116" fmla="*/ 2879155 h 5531023"/>
                <a:gd name="connsiteX9117" fmla="*/ 6390604 w 10023471"/>
                <a:gd name="connsiteY9117" fmla="*/ 2884791 h 5531023"/>
                <a:gd name="connsiteX9118" fmla="*/ 6392240 w 10023471"/>
                <a:gd name="connsiteY9118" fmla="*/ 2899920 h 5531023"/>
                <a:gd name="connsiteX9119" fmla="*/ 6402954 w 10023471"/>
                <a:gd name="connsiteY9119" fmla="*/ 2891859 h 5531023"/>
                <a:gd name="connsiteX9120" fmla="*/ 6398686 w 10023471"/>
                <a:gd name="connsiteY9120" fmla="*/ 2879155 h 5531023"/>
                <a:gd name="connsiteX9121" fmla="*/ 3461983 w 10023471"/>
                <a:gd name="connsiteY9121" fmla="*/ 2878980 h 5531023"/>
                <a:gd name="connsiteX9122" fmla="*/ 3459122 w 10023471"/>
                <a:gd name="connsiteY9122" fmla="*/ 2882660 h 5531023"/>
                <a:gd name="connsiteX9123" fmla="*/ 3461619 w 10023471"/>
                <a:gd name="connsiteY9123" fmla="*/ 2885200 h 5531023"/>
                <a:gd name="connsiteX9124" fmla="*/ 3470563 w 10023471"/>
                <a:gd name="connsiteY9124" fmla="*/ 2881083 h 5531023"/>
                <a:gd name="connsiteX9125" fmla="*/ 3461983 w 10023471"/>
                <a:gd name="connsiteY9125" fmla="*/ 2878980 h 5531023"/>
                <a:gd name="connsiteX9126" fmla="*/ 1671430 w 10023471"/>
                <a:gd name="connsiteY9126" fmla="*/ 2878163 h 5531023"/>
                <a:gd name="connsiteX9127" fmla="*/ 1674472 w 10023471"/>
                <a:gd name="connsiteY9127" fmla="*/ 2881668 h 5531023"/>
                <a:gd name="connsiteX9128" fmla="*/ 1684687 w 10023471"/>
                <a:gd name="connsiteY9128" fmla="*/ 2878922 h 5531023"/>
                <a:gd name="connsiteX9129" fmla="*/ 1671430 w 10023471"/>
                <a:gd name="connsiteY9129" fmla="*/ 2878163 h 5531023"/>
                <a:gd name="connsiteX9130" fmla="*/ 1445751 w 10023471"/>
                <a:gd name="connsiteY9130" fmla="*/ 2877608 h 5531023"/>
                <a:gd name="connsiteX9131" fmla="*/ 1441710 w 10023471"/>
                <a:gd name="connsiteY9131" fmla="*/ 2883098 h 5531023"/>
                <a:gd name="connsiteX9132" fmla="*/ 1444660 w 10023471"/>
                <a:gd name="connsiteY9132" fmla="*/ 2884588 h 5531023"/>
                <a:gd name="connsiteX9133" fmla="*/ 1450836 w 10023471"/>
                <a:gd name="connsiteY9133" fmla="*/ 2880031 h 5531023"/>
                <a:gd name="connsiteX9134" fmla="*/ 1445751 w 10023471"/>
                <a:gd name="connsiteY9134" fmla="*/ 2877608 h 5531023"/>
                <a:gd name="connsiteX9135" fmla="*/ 6276380 w 10023471"/>
                <a:gd name="connsiteY9135" fmla="*/ 2876206 h 5531023"/>
                <a:gd name="connsiteX9136" fmla="*/ 6271024 w 10023471"/>
                <a:gd name="connsiteY9136" fmla="*/ 2878718 h 5531023"/>
                <a:gd name="connsiteX9137" fmla="*/ 6279058 w 10023471"/>
                <a:gd name="connsiteY9137" fmla="*/ 2888706 h 5531023"/>
                <a:gd name="connsiteX9138" fmla="*/ 6276380 w 10023471"/>
                <a:gd name="connsiteY9138" fmla="*/ 2876206 h 5531023"/>
                <a:gd name="connsiteX9139" fmla="*/ 2875695 w 10023471"/>
                <a:gd name="connsiteY9139" fmla="*/ 2874132 h 5531023"/>
                <a:gd name="connsiteX9140" fmla="*/ 2870382 w 10023471"/>
                <a:gd name="connsiteY9140" fmla="*/ 2877988 h 5531023"/>
                <a:gd name="connsiteX9141" fmla="*/ 2882777 w 10023471"/>
                <a:gd name="connsiteY9141" fmla="*/ 2883331 h 5531023"/>
                <a:gd name="connsiteX9142" fmla="*/ 2891086 w 10023471"/>
                <a:gd name="connsiteY9142" fmla="*/ 2877111 h 5531023"/>
                <a:gd name="connsiteX9143" fmla="*/ 2875695 w 10023471"/>
                <a:gd name="connsiteY9143" fmla="*/ 2874132 h 5531023"/>
                <a:gd name="connsiteX9144" fmla="*/ 4217246 w 10023471"/>
                <a:gd name="connsiteY9144" fmla="*/ 2870891 h 5531023"/>
                <a:gd name="connsiteX9145" fmla="*/ 4217246 w 10023471"/>
                <a:gd name="connsiteY9145" fmla="*/ 2883331 h 5531023"/>
                <a:gd name="connsiteX9146" fmla="*/ 4239129 w 10023471"/>
                <a:gd name="connsiteY9146" fmla="*/ 2873490 h 5531023"/>
                <a:gd name="connsiteX9147" fmla="*/ 4217246 w 10023471"/>
                <a:gd name="connsiteY9147" fmla="*/ 2870891 h 5531023"/>
                <a:gd name="connsiteX9148" fmla="*/ 4831546 w 10023471"/>
                <a:gd name="connsiteY9148" fmla="*/ 2870716 h 5531023"/>
                <a:gd name="connsiteX9149" fmla="*/ 4820514 w 10023471"/>
                <a:gd name="connsiteY9149" fmla="*/ 2883040 h 5531023"/>
                <a:gd name="connsiteX9150" fmla="*/ 4829049 w 10023471"/>
                <a:gd name="connsiteY9150" fmla="*/ 2885434 h 5531023"/>
                <a:gd name="connsiteX9151" fmla="*/ 4838491 w 10023471"/>
                <a:gd name="connsiteY9151" fmla="*/ 2872994 h 5531023"/>
                <a:gd name="connsiteX9152" fmla="*/ 4831546 w 10023471"/>
                <a:gd name="connsiteY9152" fmla="*/ 2870716 h 5531023"/>
                <a:gd name="connsiteX9153" fmla="*/ 1274640 w 10023471"/>
                <a:gd name="connsiteY9153" fmla="*/ 2870716 h 5531023"/>
                <a:gd name="connsiteX9154" fmla="*/ 1274413 w 10023471"/>
                <a:gd name="connsiteY9154" fmla="*/ 2874629 h 5531023"/>
                <a:gd name="connsiteX9155" fmla="*/ 1283447 w 10023471"/>
                <a:gd name="connsiteY9155" fmla="*/ 2874307 h 5531023"/>
                <a:gd name="connsiteX9156" fmla="*/ 1283630 w 10023471"/>
                <a:gd name="connsiteY9156" fmla="*/ 2871884 h 5531023"/>
                <a:gd name="connsiteX9157" fmla="*/ 1274640 w 10023471"/>
                <a:gd name="connsiteY9157" fmla="*/ 2870716 h 5531023"/>
                <a:gd name="connsiteX9158" fmla="*/ 2064544 w 10023471"/>
                <a:gd name="connsiteY9158" fmla="*/ 2870015 h 5531023"/>
                <a:gd name="connsiteX9159" fmla="*/ 2064089 w 10023471"/>
                <a:gd name="connsiteY9159" fmla="*/ 2873928 h 5531023"/>
                <a:gd name="connsiteX9160" fmla="*/ 2066450 w 10023471"/>
                <a:gd name="connsiteY9160" fmla="*/ 2871037 h 5531023"/>
                <a:gd name="connsiteX9161" fmla="*/ 2064544 w 10023471"/>
                <a:gd name="connsiteY9161" fmla="*/ 2870015 h 5531023"/>
                <a:gd name="connsiteX9162" fmla="*/ 1197189 w 10023471"/>
                <a:gd name="connsiteY9162" fmla="*/ 2868788 h 5531023"/>
                <a:gd name="connsiteX9163" fmla="*/ 1190743 w 10023471"/>
                <a:gd name="connsiteY9163" fmla="*/ 2871007 h 5531023"/>
                <a:gd name="connsiteX9164" fmla="*/ 1192785 w 10023471"/>
                <a:gd name="connsiteY9164" fmla="*/ 2873752 h 5531023"/>
                <a:gd name="connsiteX9165" fmla="*/ 1199686 w 10023471"/>
                <a:gd name="connsiteY9165" fmla="*/ 2871621 h 5531023"/>
                <a:gd name="connsiteX9166" fmla="*/ 1197189 w 10023471"/>
                <a:gd name="connsiteY9166" fmla="*/ 2868788 h 5531023"/>
                <a:gd name="connsiteX9167" fmla="*/ 4870271 w 10023471"/>
                <a:gd name="connsiteY9167" fmla="*/ 2867504 h 5531023"/>
                <a:gd name="connsiteX9168" fmla="*/ 4863007 w 10023471"/>
                <a:gd name="connsiteY9168" fmla="*/ 2881375 h 5531023"/>
                <a:gd name="connsiteX9169" fmla="*/ 4887613 w 10023471"/>
                <a:gd name="connsiteY9169" fmla="*/ 2875826 h 5531023"/>
                <a:gd name="connsiteX9170" fmla="*/ 4870271 w 10023471"/>
                <a:gd name="connsiteY9170" fmla="*/ 2867504 h 5531023"/>
                <a:gd name="connsiteX9171" fmla="*/ 6175548 w 10023471"/>
                <a:gd name="connsiteY9171" fmla="*/ 2866306 h 5531023"/>
                <a:gd name="connsiteX9172" fmla="*/ 6136958 w 10023471"/>
                <a:gd name="connsiteY9172" fmla="*/ 2878425 h 5531023"/>
                <a:gd name="connsiteX9173" fmla="*/ 6175548 w 10023471"/>
                <a:gd name="connsiteY9173" fmla="*/ 2866306 h 5531023"/>
                <a:gd name="connsiteX9174" fmla="*/ 1562836 w 10023471"/>
                <a:gd name="connsiteY9174" fmla="*/ 2864730 h 5531023"/>
                <a:gd name="connsiteX9175" fmla="*/ 1552212 w 10023471"/>
                <a:gd name="connsiteY9175" fmla="*/ 2875214 h 5531023"/>
                <a:gd name="connsiteX9176" fmla="*/ 1568283 w 10023471"/>
                <a:gd name="connsiteY9176" fmla="*/ 2876819 h 5531023"/>
                <a:gd name="connsiteX9177" fmla="*/ 1562836 w 10023471"/>
                <a:gd name="connsiteY9177" fmla="*/ 2864730 h 5531023"/>
                <a:gd name="connsiteX9178" fmla="*/ 7817099 w 10023471"/>
                <a:gd name="connsiteY9178" fmla="*/ 2863677 h 5531023"/>
                <a:gd name="connsiteX9179" fmla="*/ 7798348 w 10023471"/>
                <a:gd name="connsiteY9179" fmla="*/ 2883740 h 5531023"/>
                <a:gd name="connsiteX9180" fmla="*/ 7819777 w 10023471"/>
                <a:gd name="connsiteY9180" fmla="*/ 2886252 h 5531023"/>
                <a:gd name="connsiteX9181" fmla="*/ 7817099 w 10023471"/>
                <a:gd name="connsiteY9181" fmla="*/ 2863677 h 5531023"/>
                <a:gd name="connsiteX9182" fmla="*/ 5745843 w 10023471"/>
                <a:gd name="connsiteY9182" fmla="*/ 2863649 h 5531023"/>
                <a:gd name="connsiteX9183" fmla="*/ 5737854 w 10023471"/>
                <a:gd name="connsiteY9183" fmla="*/ 2873695 h 5531023"/>
                <a:gd name="connsiteX9184" fmla="*/ 5737854 w 10023471"/>
                <a:gd name="connsiteY9184" fmla="*/ 2886223 h 5531023"/>
                <a:gd name="connsiteX9185" fmla="*/ 5759236 w 10023471"/>
                <a:gd name="connsiteY9185" fmla="*/ 2873695 h 5531023"/>
                <a:gd name="connsiteX9186" fmla="*/ 5745843 w 10023471"/>
                <a:gd name="connsiteY9186" fmla="*/ 2863649 h 5531023"/>
                <a:gd name="connsiteX9187" fmla="*/ 6688652 w 10023471"/>
                <a:gd name="connsiteY9187" fmla="*/ 2863356 h 5531023"/>
                <a:gd name="connsiteX9188" fmla="*/ 6683976 w 10023471"/>
                <a:gd name="connsiteY9188" fmla="*/ 2864378 h 5531023"/>
                <a:gd name="connsiteX9189" fmla="*/ 6685700 w 10023471"/>
                <a:gd name="connsiteY9189" fmla="*/ 2865751 h 5531023"/>
                <a:gd name="connsiteX9190" fmla="*/ 6688652 w 10023471"/>
                <a:gd name="connsiteY9190" fmla="*/ 2865108 h 5531023"/>
                <a:gd name="connsiteX9191" fmla="*/ 7152633 w 10023471"/>
                <a:gd name="connsiteY9191" fmla="*/ 2861312 h 5531023"/>
                <a:gd name="connsiteX9192" fmla="*/ 7147275 w 10023471"/>
                <a:gd name="connsiteY9192" fmla="*/ 2874775 h 5531023"/>
                <a:gd name="connsiteX9193" fmla="*/ 7156809 w 10023471"/>
                <a:gd name="connsiteY9193" fmla="*/ 2878659 h 5531023"/>
                <a:gd name="connsiteX9194" fmla="*/ 7160533 w 10023471"/>
                <a:gd name="connsiteY9194" fmla="*/ 2870833 h 5531023"/>
                <a:gd name="connsiteX9195" fmla="*/ 7152633 w 10023471"/>
                <a:gd name="connsiteY9195" fmla="*/ 2861312 h 5531023"/>
                <a:gd name="connsiteX9196" fmla="*/ 4179520 w 10023471"/>
                <a:gd name="connsiteY9196" fmla="*/ 2860348 h 5531023"/>
                <a:gd name="connsiteX9197" fmla="*/ 4174934 w 10023471"/>
                <a:gd name="connsiteY9197" fmla="*/ 2867679 h 5531023"/>
                <a:gd name="connsiteX9198" fmla="*/ 4194319 w 10023471"/>
                <a:gd name="connsiteY9198" fmla="*/ 2871737 h 5531023"/>
                <a:gd name="connsiteX9199" fmla="*/ 4197543 w 10023471"/>
                <a:gd name="connsiteY9199" fmla="*/ 2867153 h 5531023"/>
                <a:gd name="connsiteX9200" fmla="*/ 4179520 w 10023471"/>
                <a:gd name="connsiteY9200" fmla="*/ 2860348 h 5531023"/>
                <a:gd name="connsiteX9201" fmla="*/ 3931366 w 10023471"/>
                <a:gd name="connsiteY9201" fmla="*/ 2859706 h 5531023"/>
                <a:gd name="connsiteX9202" fmla="*/ 3931048 w 10023471"/>
                <a:gd name="connsiteY9202" fmla="*/ 2862626 h 5531023"/>
                <a:gd name="connsiteX9203" fmla="*/ 3945213 w 10023471"/>
                <a:gd name="connsiteY9203" fmla="*/ 2861838 h 5531023"/>
                <a:gd name="connsiteX9204" fmla="*/ 3931366 w 10023471"/>
                <a:gd name="connsiteY9204" fmla="*/ 2859706 h 5531023"/>
                <a:gd name="connsiteX9205" fmla="*/ 2565480 w 10023471"/>
                <a:gd name="connsiteY9205" fmla="*/ 2859531 h 5531023"/>
                <a:gd name="connsiteX9206" fmla="*/ 2564437 w 10023471"/>
                <a:gd name="connsiteY9206" fmla="*/ 2866569 h 5531023"/>
                <a:gd name="connsiteX9207" fmla="*/ 2569476 w 10023471"/>
                <a:gd name="connsiteY9207" fmla="*/ 2867358 h 5531023"/>
                <a:gd name="connsiteX9208" fmla="*/ 2573516 w 10023471"/>
                <a:gd name="connsiteY9208" fmla="*/ 2860027 h 5531023"/>
                <a:gd name="connsiteX9209" fmla="*/ 2565480 w 10023471"/>
                <a:gd name="connsiteY9209" fmla="*/ 2859531 h 5531023"/>
                <a:gd name="connsiteX9210" fmla="*/ 6267345 w 10023471"/>
                <a:gd name="connsiteY9210" fmla="*/ 2855706 h 5531023"/>
                <a:gd name="connsiteX9211" fmla="*/ 6265439 w 10023471"/>
                <a:gd name="connsiteY9211" fmla="*/ 2856114 h 5531023"/>
                <a:gd name="connsiteX9212" fmla="*/ 6266121 w 10023471"/>
                <a:gd name="connsiteY9212" fmla="*/ 2857487 h 5531023"/>
                <a:gd name="connsiteX9213" fmla="*/ 6268117 w 10023471"/>
                <a:gd name="connsiteY9213" fmla="*/ 2857078 h 5531023"/>
                <a:gd name="connsiteX9214" fmla="*/ 6267345 w 10023471"/>
                <a:gd name="connsiteY9214" fmla="*/ 2855706 h 5531023"/>
                <a:gd name="connsiteX9215" fmla="*/ 7297004 w 10023471"/>
                <a:gd name="connsiteY9215" fmla="*/ 2855208 h 5531023"/>
                <a:gd name="connsiteX9216" fmla="*/ 7285653 w 10023471"/>
                <a:gd name="connsiteY9216" fmla="*/ 2856961 h 5531023"/>
                <a:gd name="connsiteX9217" fmla="*/ 7284654 w 10023471"/>
                <a:gd name="connsiteY9217" fmla="*/ 2856932 h 5531023"/>
                <a:gd name="connsiteX9218" fmla="*/ 7284473 w 10023471"/>
                <a:gd name="connsiteY9218" fmla="*/ 2857020 h 5531023"/>
                <a:gd name="connsiteX9219" fmla="*/ 7283883 w 10023471"/>
                <a:gd name="connsiteY9219" fmla="*/ 2856873 h 5531023"/>
                <a:gd name="connsiteX9220" fmla="*/ 7284019 w 10023471"/>
                <a:gd name="connsiteY9220" fmla="*/ 2857224 h 5531023"/>
                <a:gd name="connsiteX9221" fmla="*/ 7285653 w 10023471"/>
                <a:gd name="connsiteY9221" fmla="*/ 2856961 h 5531023"/>
                <a:gd name="connsiteX9222" fmla="*/ 7297231 w 10023471"/>
                <a:gd name="connsiteY9222" fmla="*/ 2857312 h 5531023"/>
                <a:gd name="connsiteX9223" fmla="*/ 2179767 w 10023471"/>
                <a:gd name="connsiteY9223" fmla="*/ 2853953 h 5531023"/>
                <a:gd name="connsiteX9224" fmla="*/ 2171732 w 10023471"/>
                <a:gd name="connsiteY9224" fmla="*/ 2856581 h 5531023"/>
                <a:gd name="connsiteX9225" fmla="*/ 2176590 w 10023471"/>
                <a:gd name="connsiteY9225" fmla="*/ 2865255 h 5531023"/>
                <a:gd name="connsiteX9226" fmla="*/ 2173139 w 10023471"/>
                <a:gd name="connsiteY9226" fmla="*/ 2867650 h 5531023"/>
                <a:gd name="connsiteX9227" fmla="*/ 2176862 w 10023471"/>
                <a:gd name="connsiteY9227" fmla="*/ 2869635 h 5531023"/>
                <a:gd name="connsiteX9228" fmla="*/ 2179495 w 10023471"/>
                <a:gd name="connsiteY9228" fmla="*/ 2867971 h 5531023"/>
                <a:gd name="connsiteX9229" fmla="*/ 2210277 w 10023471"/>
                <a:gd name="connsiteY9229" fmla="*/ 2879798 h 5531023"/>
                <a:gd name="connsiteX9230" fmla="*/ 2220627 w 10023471"/>
                <a:gd name="connsiteY9230" fmla="*/ 2878016 h 5531023"/>
                <a:gd name="connsiteX9231" fmla="*/ 2209414 w 10023471"/>
                <a:gd name="connsiteY9231" fmla="*/ 2856114 h 5531023"/>
                <a:gd name="connsiteX9232" fmla="*/ 2179767 w 10023471"/>
                <a:gd name="connsiteY9232" fmla="*/ 2853953 h 5531023"/>
                <a:gd name="connsiteX9233" fmla="*/ 1627848 w 10023471"/>
                <a:gd name="connsiteY9233" fmla="*/ 2853778 h 5531023"/>
                <a:gd name="connsiteX9234" fmla="*/ 1610005 w 10023471"/>
                <a:gd name="connsiteY9234" fmla="*/ 2863561 h 5531023"/>
                <a:gd name="connsiteX9235" fmla="*/ 1627848 w 10023471"/>
                <a:gd name="connsiteY9235" fmla="*/ 2853778 h 5531023"/>
                <a:gd name="connsiteX9236" fmla="*/ 2027316 w 10023471"/>
                <a:gd name="connsiteY9236" fmla="*/ 2853691 h 5531023"/>
                <a:gd name="connsiteX9237" fmla="*/ 1983824 w 10023471"/>
                <a:gd name="connsiteY9237" fmla="*/ 2862130 h 5531023"/>
                <a:gd name="connsiteX9238" fmla="*/ 2005435 w 10023471"/>
                <a:gd name="connsiteY9238" fmla="*/ 2865926 h 5531023"/>
                <a:gd name="connsiteX9239" fmla="*/ 2037622 w 10023471"/>
                <a:gd name="connsiteY9239" fmla="*/ 2854478 h 5531023"/>
                <a:gd name="connsiteX9240" fmla="*/ 2027316 w 10023471"/>
                <a:gd name="connsiteY9240" fmla="*/ 2853691 h 5531023"/>
                <a:gd name="connsiteX9241" fmla="*/ 6178137 w 10023471"/>
                <a:gd name="connsiteY9241" fmla="*/ 2852609 h 5531023"/>
                <a:gd name="connsiteX9242" fmla="*/ 6177773 w 10023471"/>
                <a:gd name="connsiteY9242" fmla="*/ 2855267 h 5531023"/>
                <a:gd name="connsiteX9243" fmla="*/ 6187171 w 10023471"/>
                <a:gd name="connsiteY9243" fmla="*/ 2855793 h 5531023"/>
                <a:gd name="connsiteX9244" fmla="*/ 6187534 w 10023471"/>
                <a:gd name="connsiteY9244" fmla="*/ 2852989 h 5531023"/>
                <a:gd name="connsiteX9245" fmla="*/ 9669167 w 10023471"/>
                <a:gd name="connsiteY9245" fmla="*/ 2852172 h 5531023"/>
                <a:gd name="connsiteX9246" fmla="*/ 9661584 w 10023471"/>
                <a:gd name="connsiteY9246" fmla="*/ 2854187 h 5531023"/>
                <a:gd name="connsiteX9247" fmla="*/ 9672799 w 10023471"/>
                <a:gd name="connsiteY9247" fmla="*/ 2864583 h 5531023"/>
                <a:gd name="connsiteX9248" fmla="*/ 9679880 w 10023471"/>
                <a:gd name="connsiteY9248" fmla="*/ 2859414 h 5531023"/>
                <a:gd name="connsiteX9249" fmla="*/ 9669167 w 10023471"/>
                <a:gd name="connsiteY9249" fmla="*/ 2852172 h 5531023"/>
                <a:gd name="connsiteX9250" fmla="*/ 2800877 w 10023471"/>
                <a:gd name="connsiteY9250" fmla="*/ 2851325 h 5531023"/>
                <a:gd name="connsiteX9251" fmla="*/ 2796473 w 10023471"/>
                <a:gd name="connsiteY9251" fmla="*/ 2852522 h 5531023"/>
                <a:gd name="connsiteX9252" fmla="*/ 2799242 w 10023471"/>
                <a:gd name="connsiteY9252" fmla="*/ 2860816 h 5531023"/>
                <a:gd name="connsiteX9253" fmla="*/ 2809684 w 10023471"/>
                <a:gd name="connsiteY9253" fmla="*/ 2857604 h 5531023"/>
                <a:gd name="connsiteX9254" fmla="*/ 2800877 w 10023471"/>
                <a:gd name="connsiteY9254" fmla="*/ 2851325 h 5531023"/>
                <a:gd name="connsiteX9255" fmla="*/ 9244364 w 10023471"/>
                <a:gd name="connsiteY9255" fmla="*/ 2850828 h 5531023"/>
                <a:gd name="connsiteX9256" fmla="*/ 9238554 w 10023471"/>
                <a:gd name="connsiteY9256" fmla="*/ 2851471 h 5531023"/>
                <a:gd name="connsiteX9257" fmla="*/ 9242594 w 10023471"/>
                <a:gd name="connsiteY9257" fmla="*/ 2873607 h 5531023"/>
                <a:gd name="connsiteX9258" fmla="*/ 9250357 w 10023471"/>
                <a:gd name="connsiteY9258" fmla="*/ 2870219 h 5531023"/>
                <a:gd name="connsiteX9259" fmla="*/ 9244364 w 10023471"/>
                <a:gd name="connsiteY9259" fmla="*/ 2850828 h 5531023"/>
                <a:gd name="connsiteX9260" fmla="*/ 7274917 w 10023471"/>
                <a:gd name="connsiteY9260" fmla="*/ 2848762 h 5531023"/>
                <a:gd name="connsiteX9261" fmla="*/ 7259049 w 10023471"/>
                <a:gd name="connsiteY9261" fmla="*/ 2850595 h 5531023"/>
                <a:gd name="connsiteX9262" fmla="*/ 7283838 w 10023471"/>
                <a:gd name="connsiteY9262" fmla="*/ 2856873 h 5531023"/>
                <a:gd name="connsiteX9263" fmla="*/ 7274917 w 10023471"/>
                <a:gd name="connsiteY9263" fmla="*/ 2848762 h 5531023"/>
                <a:gd name="connsiteX9264" fmla="*/ 5347510 w 10023471"/>
                <a:gd name="connsiteY9264" fmla="*/ 2848112 h 5531023"/>
                <a:gd name="connsiteX9265" fmla="*/ 5341153 w 10023471"/>
                <a:gd name="connsiteY9265" fmla="*/ 2862305 h 5531023"/>
                <a:gd name="connsiteX9266" fmla="*/ 5364125 w 10023471"/>
                <a:gd name="connsiteY9266" fmla="*/ 2859881 h 5531023"/>
                <a:gd name="connsiteX9267" fmla="*/ 5347510 w 10023471"/>
                <a:gd name="connsiteY9267" fmla="*/ 2848112 h 5531023"/>
                <a:gd name="connsiteX9268" fmla="*/ 2475998 w 10023471"/>
                <a:gd name="connsiteY9268" fmla="*/ 2847967 h 5531023"/>
                <a:gd name="connsiteX9269" fmla="*/ 2474047 w 10023471"/>
                <a:gd name="connsiteY9269" fmla="*/ 2854128 h 5531023"/>
                <a:gd name="connsiteX9270" fmla="*/ 2478404 w 10023471"/>
                <a:gd name="connsiteY9270" fmla="*/ 2854683 h 5531023"/>
                <a:gd name="connsiteX9271" fmla="*/ 2480856 w 10023471"/>
                <a:gd name="connsiteY9271" fmla="*/ 2848609 h 5531023"/>
                <a:gd name="connsiteX9272" fmla="*/ 2475998 w 10023471"/>
                <a:gd name="connsiteY9272" fmla="*/ 2847967 h 5531023"/>
                <a:gd name="connsiteX9273" fmla="*/ 4843394 w 10023471"/>
                <a:gd name="connsiteY9273" fmla="*/ 2847703 h 5531023"/>
                <a:gd name="connsiteX9274" fmla="*/ 4840897 w 10023471"/>
                <a:gd name="connsiteY9274" fmla="*/ 2847908 h 5531023"/>
                <a:gd name="connsiteX9275" fmla="*/ 4840489 w 10023471"/>
                <a:gd name="connsiteY9275" fmla="*/ 2849777 h 5531023"/>
                <a:gd name="connsiteX9276" fmla="*/ 4844439 w 10023471"/>
                <a:gd name="connsiteY9276" fmla="*/ 2849456 h 5531023"/>
                <a:gd name="connsiteX9277" fmla="*/ 4843394 w 10023471"/>
                <a:gd name="connsiteY9277" fmla="*/ 2847703 h 5531023"/>
                <a:gd name="connsiteX9278" fmla="*/ 3064647 w 10023471"/>
                <a:gd name="connsiteY9278" fmla="*/ 2846916 h 5531023"/>
                <a:gd name="connsiteX9279" fmla="*/ 3071547 w 10023471"/>
                <a:gd name="connsiteY9279" fmla="*/ 2860436 h 5531023"/>
                <a:gd name="connsiteX9280" fmla="*/ 3064647 w 10023471"/>
                <a:gd name="connsiteY9280" fmla="*/ 2846916 h 5531023"/>
                <a:gd name="connsiteX9281" fmla="*/ 1526063 w 10023471"/>
                <a:gd name="connsiteY9281" fmla="*/ 2845133 h 5531023"/>
                <a:gd name="connsiteX9282" fmla="*/ 1517345 w 10023471"/>
                <a:gd name="connsiteY9282" fmla="*/ 2858421 h 5531023"/>
                <a:gd name="connsiteX9283" fmla="*/ 1525927 w 10023471"/>
                <a:gd name="connsiteY9283" fmla="*/ 2863445 h 5531023"/>
                <a:gd name="connsiteX9284" fmla="*/ 1533599 w 10023471"/>
                <a:gd name="connsiteY9284" fmla="*/ 2858451 h 5531023"/>
                <a:gd name="connsiteX9285" fmla="*/ 1526063 w 10023471"/>
                <a:gd name="connsiteY9285" fmla="*/ 2845133 h 5531023"/>
                <a:gd name="connsiteX9286" fmla="*/ 5197646 w 10023471"/>
                <a:gd name="connsiteY9286" fmla="*/ 2844171 h 5531023"/>
                <a:gd name="connsiteX9287" fmla="*/ 5190428 w 10023471"/>
                <a:gd name="connsiteY9287" fmla="*/ 2845980 h 5531023"/>
                <a:gd name="connsiteX9288" fmla="*/ 5190065 w 10023471"/>
                <a:gd name="connsiteY9288" fmla="*/ 2856991 h 5531023"/>
                <a:gd name="connsiteX9289" fmla="*/ 5200823 w 10023471"/>
                <a:gd name="connsiteY9289" fmla="*/ 2854567 h 5531023"/>
                <a:gd name="connsiteX9290" fmla="*/ 5197646 w 10023471"/>
                <a:gd name="connsiteY9290" fmla="*/ 2844171 h 5531023"/>
                <a:gd name="connsiteX9291" fmla="*/ 7163302 w 10023471"/>
                <a:gd name="connsiteY9291" fmla="*/ 2843673 h 5531023"/>
                <a:gd name="connsiteX9292" fmla="*/ 7161623 w 10023471"/>
                <a:gd name="connsiteY9292" fmla="*/ 2844988 h 5531023"/>
                <a:gd name="connsiteX9293" fmla="*/ 7165663 w 10023471"/>
                <a:gd name="connsiteY9293" fmla="*/ 2848404 h 5531023"/>
                <a:gd name="connsiteX9294" fmla="*/ 7171292 w 10023471"/>
                <a:gd name="connsiteY9294" fmla="*/ 2844608 h 5531023"/>
                <a:gd name="connsiteX9295" fmla="*/ 7163302 w 10023471"/>
                <a:gd name="connsiteY9295" fmla="*/ 2843673 h 5531023"/>
                <a:gd name="connsiteX9296" fmla="*/ 2688512 w 10023471"/>
                <a:gd name="connsiteY9296" fmla="*/ 2843673 h 5531023"/>
                <a:gd name="connsiteX9297" fmla="*/ 2687923 w 10023471"/>
                <a:gd name="connsiteY9297" fmla="*/ 2845104 h 5531023"/>
                <a:gd name="connsiteX9298" fmla="*/ 2689649 w 10023471"/>
                <a:gd name="connsiteY9298" fmla="*/ 2845572 h 5531023"/>
                <a:gd name="connsiteX9299" fmla="*/ 2690374 w 10023471"/>
                <a:gd name="connsiteY9299" fmla="*/ 2844112 h 5531023"/>
                <a:gd name="connsiteX9300" fmla="*/ 2688512 w 10023471"/>
                <a:gd name="connsiteY9300" fmla="*/ 2843673 h 5531023"/>
                <a:gd name="connsiteX9301" fmla="*/ 5336659 w 10023471"/>
                <a:gd name="connsiteY9301" fmla="*/ 2838825 h 5531023"/>
                <a:gd name="connsiteX9302" fmla="*/ 5329122 w 10023471"/>
                <a:gd name="connsiteY9302" fmla="*/ 2844988 h 5531023"/>
                <a:gd name="connsiteX9303" fmla="*/ 5333207 w 10023471"/>
                <a:gd name="connsiteY9303" fmla="*/ 2853339 h 5531023"/>
                <a:gd name="connsiteX9304" fmla="*/ 5340518 w 10023471"/>
                <a:gd name="connsiteY9304" fmla="*/ 2844171 h 5531023"/>
                <a:gd name="connsiteX9305" fmla="*/ 5336659 w 10023471"/>
                <a:gd name="connsiteY9305" fmla="*/ 2838825 h 5531023"/>
                <a:gd name="connsiteX9306" fmla="*/ 5858025 w 10023471"/>
                <a:gd name="connsiteY9306" fmla="*/ 2838680 h 5531023"/>
                <a:gd name="connsiteX9307" fmla="*/ 5844496 w 10023471"/>
                <a:gd name="connsiteY9307" fmla="*/ 2847820 h 5531023"/>
                <a:gd name="connsiteX9308" fmla="*/ 5867559 w 10023471"/>
                <a:gd name="connsiteY9308" fmla="*/ 2849631 h 5531023"/>
                <a:gd name="connsiteX9309" fmla="*/ 5858025 w 10023471"/>
                <a:gd name="connsiteY9309" fmla="*/ 2838680 h 5531023"/>
                <a:gd name="connsiteX9310" fmla="*/ 7838481 w 10023471"/>
                <a:gd name="connsiteY9310" fmla="*/ 2838563 h 5531023"/>
                <a:gd name="connsiteX9311" fmla="*/ 7843884 w 10023471"/>
                <a:gd name="connsiteY9311" fmla="*/ 2853602 h 5531023"/>
                <a:gd name="connsiteX9312" fmla="*/ 7857277 w 10023471"/>
                <a:gd name="connsiteY9312" fmla="*/ 2848579 h 5531023"/>
                <a:gd name="connsiteX9313" fmla="*/ 7838481 w 10023471"/>
                <a:gd name="connsiteY9313" fmla="*/ 2838563 h 5531023"/>
                <a:gd name="connsiteX9314" fmla="*/ 2394689 w 10023471"/>
                <a:gd name="connsiteY9314" fmla="*/ 2837512 h 5531023"/>
                <a:gd name="connsiteX9315" fmla="*/ 2394689 w 10023471"/>
                <a:gd name="connsiteY9315" fmla="*/ 2839498 h 5531023"/>
                <a:gd name="connsiteX9316" fmla="*/ 2396595 w 10023471"/>
                <a:gd name="connsiteY9316" fmla="*/ 2839614 h 5531023"/>
                <a:gd name="connsiteX9317" fmla="*/ 2396912 w 10023471"/>
                <a:gd name="connsiteY9317" fmla="*/ 2837628 h 5531023"/>
                <a:gd name="connsiteX9318" fmla="*/ 2394689 w 10023471"/>
                <a:gd name="connsiteY9318" fmla="*/ 2837512 h 5531023"/>
                <a:gd name="connsiteX9319" fmla="*/ 1279998 w 10023471"/>
                <a:gd name="connsiteY9319" fmla="*/ 2836431 h 5531023"/>
                <a:gd name="connsiteX9320" fmla="*/ 1281541 w 10023471"/>
                <a:gd name="connsiteY9320" fmla="*/ 2839498 h 5531023"/>
                <a:gd name="connsiteX9321" fmla="*/ 1285627 w 10023471"/>
                <a:gd name="connsiteY9321" fmla="*/ 2836810 h 5531023"/>
                <a:gd name="connsiteX9322" fmla="*/ 1279998 w 10023471"/>
                <a:gd name="connsiteY9322" fmla="*/ 2836431 h 5531023"/>
                <a:gd name="connsiteX9323" fmla="*/ 2771094 w 10023471"/>
                <a:gd name="connsiteY9323" fmla="*/ 2836168 h 5531023"/>
                <a:gd name="connsiteX9324" fmla="*/ 2769187 w 10023471"/>
                <a:gd name="connsiteY9324" fmla="*/ 2839643 h 5531023"/>
                <a:gd name="connsiteX9325" fmla="*/ 2777450 w 10023471"/>
                <a:gd name="connsiteY9325" fmla="*/ 2840753 h 5531023"/>
                <a:gd name="connsiteX9326" fmla="*/ 2778721 w 10023471"/>
                <a:gd name="connsiteY9326" fmla="*/ 2837892 h 5531023"/>
                <a:gd name="connsiteX9327" fmla="*/ 2771094 w 10023471"/>
                <a:gd name="connsiteY9327" fmla="*/ 2836168 h 5531023"/>
                <a:gd name="connsiteX9328" fmla="*/ 6745810 w 10023471"/>
                <a:gd name="connsiteY9328" fmla="*/ 2834970 h 5531023"/>
                <a:gd name="connsiteX9329" fmla="*/ 6735821 w 10023471"/>
                <a:gd name="connsiteY9329" fmla="*/ 2838650 h 5531023"/>
                <a:gd name="connsiteX9330" fmla="*/ 6747535 w 10023471"/>
                <a:gd name="connsiteY9330" fmla="*/ 2856494 h 5531023"/>
                <a:gd name="connsiteX9331" fmla="*/ 6760610 w 10023471"/>
                <a:gd name="connsiteY9331" fmla="*/ 2850039 h 5531023"/>
                <a:gd name="connsiteX9332" fmla="*/ 6745810 w 10023471"/>
                <a:gd name="connsiteY9332" fmla="*/ 2834970 h 5531023"/>
                <a:gd name="connsiteX9333" fmla="*/ 4690807 w 10023471"/>
                <a:gd name="connsiteY9333" fmla="*/ 2832138 h 5531023"/>
                <a:gd name="connsiteX9334" fmla="*/ 4673055 w 10023471"/>
                <a:gd name="connsiteY9334" fmla="*/ 2841074 h 5531023"/>
                <a:gd name="connsiteX9335" fmla="*/ 4678959 w 10023471"/>
                <a:gd name="connsiteY9335" fmla="*/ 2850069 h 5531023"/>
                <a:gd name="connsiteX9336" fmla="*/ 4698254 w 10023471"/>
                <a:gd name="connsiteY9336" fmla="*/ 2838125 h 5531023"/>
                <a:gd name="connsiteX9337" fmla="*/ 4690807 w 10023471"/>
                <a:gd name="connsiteY9337" fmla="*/ 2832138 h 5531023"/>
                <a:gd name="connsiteX9338" fmla="*/ 3386302 w 10023471"/>
                <a:gd name="connsiteY9338" fmla="*/ 2831613 h 5531023"/>
                <a:gd name="connsiteX9339" fmla="*/ 3384531 w 10023471"/>
                <a:gd name="connsiteY9339" fmla="*/ 2835643 h 5531023"/>
                <a:gd name="connsiteX9340" fmla="*/ 3393566 w 10023471"/>
                <a:gd name="connsiteY9340" fmla="*/ 2836110 h 5531023"/>
                <a:gd name="connsiteX9341" fmla="*/ 3394473 w 10023471"/>
                <a:gd name="connsiteY9341" fmla="*/ 2834095 h 5531023"/>
                <a:gd name="connsiteX9342" fmla="*/ 3386302 w 10023471"/>
                <a:gd name="connsiteY9342" fmla="*/ 2831613 h 5531023"/>
                <a:gd name="connsiteX9343" fmla="*/ 805346 w 10023471"/>
                <a:gd name="connsiteY9343" fmla="*/ 2831058 h 5531023"/>
                <a:gd name="connsiteX9344" fmla="*/ 789730 w 10023471"/>
                <a:gd name="connsiteY9344" fmla="*/ 2835321 h 5531023"/>
                <a:gd name="connsiteX9345" fmla="*/ 778834 w 10023471"/>
                <a:gd name="connsiteY9345" fmla="*/ 2839147 h 5531023"/>
                <a:gd name="connsiteX9346" fmla="*/ 788548 w 10023471"/>
                <a:gd name="connsiteY9346" fmla="*/ 2843937 h 5531023"/>
                <a:gd name="connsiteX9347" fmla="*/ 802169 w 10023471"/>
                <a:gd name="connsiteY9347" fmla="*/ 2843673 h 5531023"/>
                <a:gd name="connsiteX9348" fmla="*/ 805346 w 10023471"/>
                <a:gd name="connsiteY9348" fmla="*/ 2831058 h 5531023"/>
                <a:gd name="connsiteX9349" fmla="*/ 7803706 w 10023471"/>
                <a:gd name="connsiteY9349" fmla="*/ 2831029 h 5531023"/>
                <a:gd name="connsiteX9350" fmla="*/ 7814420 w 10023471"/>
                <a:gd name="connsiteY9350" fmla="*/ 2841074 h 5531023"/>
                <a:gd name="connsiteX9351" fmla="*/ 7803706 w 10023471"/>
                <a:gd name="connsiteY9351" fmla="*/ 2831029 h 5531023"/>
                <a:gd name="connsiteX9352" fmla="*/ 213339 w 10023471"/>
                <a:gd name="connsiteY9352" fmla="*/ 2830795 h 5531023"/>
                <a:gd name="connsiteX9353" fmla="*/ 205167 w 10023471"/>
                <a:gd name="connsiteY9353" fmla="*/ 2831320 h 5531023"/>
                <a:gd name="connsiteX9354" fmla="*/ 174886 w 10023471"/>
                <a:gd name="connsiteY9354" fmla="*/ 2858187 h 5531023"/>
                <a:gd name="connsiteX9355" fmla="*/ 176792 w 10023471"/>
                <a:gd name="connsiteY9355" fmla="*/ 2860554 h 5531023"/>
                <a:gd name="connsiteX9356" fmla="*/ 202670 w 10023471"/>
                <a:gd name="connsiteY9356" fmla="*/ 2866072 h 5531023"/>
                <a:gd name="connsiteX9357" fmla="*/ 209435 w 10023471"/>
                <a:gd name="connsiteY9357" fmla="*/ 2856991 h 5531023"/>
                <a:gd name="connsiteX9358" fmla="*/ 221011 w 10023471"/>
                <a:gd name="connsiteY9358" fmla="*/ 2841395 h 5531023"/>
                <a:gd name="connsiteX9359" fmla="*/ 213339 w 10023471"/>
                <a:gd name="connsiteY9359" fmla="*/ 2830795 h 5531023"/>
                <a:gd name="connsiteX9360" fmla="*/ 3503340 w 10023471"/>
                <a:gd name="connsiteY9360" fmla="*/ 2830386 h 5531023"/>
                <a:gd name="connsiteX9361" fmla="*/ 3496577 w 10023471"/>
                <a:gd name="connsiteY9361" fmla="*/ 2835088 h 5531023"/>
                <a:gd name="connsiteX9362" fmla="*/ 3503840 w 10023471"/>
                <a:gd name="connsiteY9362" fmla="*/ 2841513 h 5531023"/>
                <a:gd name="connsiteX9363" fmla="*/ 3513783 w 10023471"/>
                <a:gd name="connsiteY9363" fmla="*/ 2836577 h 5531023"/>
                <a:gd name="connsiteX9364" fmla="*/ 3503340 w 10023471"/>
                <a:gd name="connsiteY9364" fmla="*/ 2830386 h 5531023"/>
                <a:gd name="connsiteX9365" fmla="*/ 804621 w 10023471"/>
                <a:gd name="connsiteY9365" fmla="*/ 2830357 h 5531023"/>
                <a:gd name="connsiteX9366" fmla="*/ 805892 w 10023471"/>
                <a:gd name="connsiteY9366" fmla="*/ 2830883 h 5531023"/>
                <a:gd name="connsiteX9367" fmla="*/ 804661 w 10023471"/>
                <a:gd name="connsiteY9367" fmla="*/ 2830391 h 5531023"/>
                <a:gd name="connsiteX9368" fmla="*/ 7209973 w 10023471"/>
                <a:gd name="connsiteY9368" fmla="*/ 2829889 h 5531023"/>
                <a:gd name="connsiteX9369" fmla="*/ 7206205 w 10023471"/>
                <a:gd name="connsiteY9369" fmla="*/ 2832723 h 5531023"/>
                <a:gd name="connsiteX9370" fmla="*/ 7219371 w 10023471"/>
                <a:gd name="connsiteY9370" fmla="*/ 2841483 h 5531023"/>
                <a:gd name="connsiteX9371" fmla="*/ 7223819 w 10023471"/>
                <a:gd name="connsiteY9371" fmla="*/ 2839030 h 5531023"/>
                <a:gd name="connsiteX9372" fmla="*/ 7209973 w 10023471"/>
                <a:gd name="connsiteY9372" fmla="*/ 2829889 h 5531023"/>
                <a:gd name="connsiteX9373" fmla="*/ 806755 w 10023471"/>
                <a:gd name="connsiteY9373" fmla="*/ 2829889 h 5531023"/>
                <a:gd name="connsiteX9374" fmla="*/ 804575 w 10023471"/>
                <a:gd name="connsiteY9374" fmla="*/ 2830357 h 5531023"/>
                <a:gd name="connsiteX9375" fmla="*/ 804661 w 10023471"/>
                <a:gd name="connsiteY9375" fmla="*/ 2830391 h 5531023"/>
                <a:gd name="connsiteX9376" fmla="*/ 805393 w 10023471"/>
                <a:gd name="connsiteY9376" fmla="*/ 2831029 h 5531023"/>
                <a:gd name="connsiteX9377" fmla="*/ 805892 w 10023471"/>
                <a:gd name="connsiteY9377" fmla="*/ 2830883 h 5531023"/>
                <a:gd name="connsiteX9378" fmla="*/ 806755 w 10023471"/>
                <a:gd name="connsiteY9378" fmla="*/ 2829889 h 5531023"/>
                <a:gd name="connsiteX9379" fmla="*/ 2781174 w 10023471"/>
                <a:gd name="connsiteY9379" fmla="*/ 2828634 h 5531023"/>
                <a:gd name="connsiteX9380" fmla="*/ 2776088 w 10023471"/>
                <a:gd name="connsiteY9380" fmla="*/ 2829685 h 5531023"/>
                <a:gd name="connsiteX9381" fmla="*/ 2779992 w 10023471"/>
                <a:gd name="connsiteY9381" fmla="*/ 2833364 h 5531023"/>
                <a:gd name="connsiteX9382" fmla="*/ 2784079 w 10023471"/>
                <a:gd name="connsiteY9382" fmla="*/ 2831291 h 5531023"/>
                <a:gd name="connsiteX9383" fmla="*/ 2781174 w 10023471"/>
                <a:gd name="connsiteY9383" fmla="*/ 2828634 h 5531023"/>
                <a:gd name="connsiteX9384" fmla="*/ 4670968 w 10023471"/>
                <a:gd name="connsiteY9384" fmla="*/ 2828225 h 5531023"/>
                <a:gd name="connsiteX9385" fmla="*/ 4670832 w 10023471"/>
                <a:gd name="connsiteY9385" fmla="*/ 2829130 h 5531023"/>
                <a:gd name="connsiteX9386" fmla="*/ 4677324 w 10023471"/>
                <a:gd name="connsiteY9386" fmla="*/ 2829773 h 5531023"/>
                <a:gd name="connsiteX9387" fmla="*/ 4677550 w 10023471"/>
                <a:gd name="connsiteY9387" fmla="*/ 2828254 h 5531023"/>
                <a:gd name="connsiteX9388" fmla="*/ 4670968 w 10023471"/>
                <a:gd name="connsiteY9388" fmla="*/ 2828254 h 5531023"/>
                <a:gd name="connsiteX9389" fmla="*/ 6487078 w 10023471"/>
                <a:gd name="connsiteY9389" fmla="*/ 2827582 h 5531023"/>
                <a:gd name="connsiteX9390" fmla="*/ 6483583 w 10023471"/>
                <a:gd name="connsiteY9390" fmla="*/ 2829422 h 5531023"/>
                <a:gd name="connsiteX9391" fmla="*/ 6490755 w 10023471"/>
                <a:gd name="connsiteY9391" fmla="*/ 2834474 h 5531023"/>
                <a:gd name="connsiteX9392" fmla="*/ 6494523 w 10023471"/>
                <a:gd name="connsiteY9392" fmla="*/ 2832518 h 5531023"/>
                <a:gd name="connsiteX9393" fmla="*/ 6487078 w 10023471"/>
                <a:gd name="connsiteY9393" fmla="*/ 2827582 h 5531023"/>
                <a:gd name="connsiteX9394" fmla="*/ 2631220 w 10023471"/>
                <a:gd name="connsiteY9394" fmla="*/ 2827495 h 5531023"/>
                <a:gd name="connsiteX9395" fmla="*/ 2622774 w 10023471"/>
                <a:gd name="connsiteY9395" fmla="*/ 2834153 h 5531023"/>
                <a:gd name="connsiteX9396" fmla="*/ 2629267 w 10023471"/>
                <a:gd name="connsiteY9396" fmla="*/ 2840578 h 5531023"/>
                <a:gd name="connsiteX9397" fmla="*/ 2639436 w 10023471"/>
                <a:gd name="connsiteY9397" fmla="*/ 2834153 h 5531023"/>
                <a:gd name="connsiteX9398" fmla="*/ 2631220 w 10023471"/>
                <a:gd name="connsiteY9398" fmla="*/ 2827495 h 5531023"/>
                <a:gd name="connsiteX9399" fmla="*/ 5257164 w 10023471"/>
                <a:gd name="connsiteY9399" fmla="*/ 2826035 h 5531023"/>
                <a:gd name="connsiteX9400" fmla="*/ 5267697 w 10023471"/>
                <a:gd name="connsiteY9400" fmla="*/ 2829626 h 5531023"/>
                <a:gd name="connsiteX9401" fmla="*/ 5277639 w 10023471"/>
                <a:gd name="connsiteY9401" fmla="*/ 2826035 h 5531023"/>
                <a:gd name="connsiteX9402" fmla="*/ 4837811 w 10023471"/>
                <a:gd name="connsiteY9402" fmla="*/ 2825830 h 5531023"/>
                <a:gd name="connsiteX9403" fmla="*/ 4832453 w 10023471"/>
                <a:gd name="connsiteY9403" fmla="*/ 2827961 h 5531023"/>
                <a:gd name="connsiteX9404" fmla="*/ 4833044 w 10023471"/>
                <a:gd name="connsiteY9404" fmla="*/ 2828605 h 5531023"/>
                <a:gd name="connsiteX9405" fmla="*/ 4828277 w 10023471"/>
                <a:gd name="connsiteY9405" fmla="*/ 2828459 h 5531023"/>
                <a:gd name="connsiteX9406" fmla="*/ 4832544 w 10023471"/>
                <a:gd name="connsiteY9406" fmla="*/ 2829919 h 5531023"/>
                <a:gd name="connsiteX9407" fmla="*/ 4833497 w 10023471"/>
                <a:gd name="connsiteY9407" fmla="*/ 2829071 h 5531023"/>
                <a:gd name="connsiteX9408" fmla="*/ 4839490 w 10023471"/>
                <a:gd name="connsiteY9408" fmla="*/ 2835700 h 5531023"/>
                <a:gd name="connsiteX9409" fmla="*/ 4844302 w 10023471"/>
                <a:gd name="connsiteY9409" fmla="*/ 2833715 h 5531023"/>
                <a:gd name="connsiteX9410" fmla="*/ 4837811 w 10023471"/>
                <a:gd name="connsiteY9410" fmla="*/ 2825830 h 5531023"/>
                <a:gd name="connsiteX9411" fmla="*/ 1706297 w 10023471"/>
                <a:gd name="connsiteY9411" fmla="*/ 2825362 h 5531023"/>
                <a:gd name="connsiteX9412" fmla="*/ 1701258 w 10023471"/>
                <a:gd name="connsiteY9412" fmla="*/ 2825655 h 5531023"/>
                <a:gd name="connsiteX9413" fmla="*/ 1702575 w 10023471"/>
                <a:gd name="connsiteY9413" fmla="*/ 2833481 h 5531023"/>
                <a:gd name="connsiteX9414" fmla="*/ 1707478 w 10023471"/>
                <a:gd name="connsiteY9414" fmla="*/ 2833219 h 5531023"/>
                <a:gd name="connsiteX9415" fmla="*/ 1706297 w 10023471"/>
                <a:gd name="connsiteY9415" fmla="*/ 2825362 h 5531023"/>
                <a:gd name="connsiteX9416" fmla="*/ 2597896 w 10023471"/>
                <a:gd name="connsiteY9416" fmla="*/ 2823727 h 5531023"/>
                <a:gd name="connsiteX9417" fmla="*/ 2587817 w 10023471"/>
                <a:gd name="connsiteY9417" fmla="*/ 2831204 h 5531023"/>
                <a:gd name="connsiteX9418" fmla="*/ 2598213 w 10023471"/>
                <a:gd name="connsiteY9418" fmla="*/ 2839322 h 5531023"/>
                <a:gd name="connsiteX9419" fmla="*/ 2609156 w 10023471"/>
                <a:gd name="connsiteY9419" fmla="*/ 2832751 h 5531023"/>
                <a:gd name="connsiteX9420" fmla="*/ 2597896 w 10023471"/>
                <a:gd name="connsiteY9420" fmla="*/ 2823727 h 5531023"/>
                <a:gd name="connsiteX9421" fmla="*/ 2720384 w 10023471"/>
                <a:gd name="connsiteY9421" fmla="*/ 2823172 h 5531023"/>
                <a:gd name="connsiteX9422" fmla="*/ 2707671 w 10023471"/>
                <a:gd name="connsiteY9422" fmla="*/ 2833978 h 5531023"/>
                <a:gd name="connsiteX9423" fmla="*/ 2718341 w 10023471"/>
                <a:gd name="connsiteY9423" fmla="*/ 2840753 h 5531023"/>
                <a:gd name="connsiteX9424" fmla="*/ 2731369 w 10023471"/>
                <a:gd name="connsiteY9424" fmla="*/ 2829568 h 5531023"/>
                <a:gd name="connsiteX9425" fmla="*/ 2720384 w 10023471"/>
                <a:gd name="connsiteY9425" fmla="*/ 2823172 h 5531023"/>
                <a:gd name="connsiteX9426" fmla="*/ 4274677 w 10023471"/>
                <a:gd name="connsiteY9426" fmla="*/ 2822414 h 5531023"/>
                <a:gd name="connsiteX9427" fmla="*/ 4268912 w 10023471"/>
                <a:gd name="connsiteY9427" fmla="*/ 2823114 h 5531023"/>
                <a:gd name="connsiteX9428" fmla="*/ 4272089 w 10023471"/>
                <a:gd name="connsiteY9428" fmla="*/ 2830707 h 5531023"/>
                <a:gd name="connsiteX9429" fmla="*/ 4276584 w 10023471"/>
                <a:gd name="connsiteY9429" fmla="*/ 2830152 h 5531023"/>
                <a:gd name="connsiteX9430" fmla="*/ 4274677 w 10023471"/>
                <a:gd name="connsiteY9430" fmla="*/ 2822414 h 5531023"/>
                <a:gd name="connsiteX9431" fmla="*/ 3832487 w 10023471"/>
                <a:gd name="connsiteY9431" fmla="*/ 2822239 h 5531023"/>
                <a:gd name="connsiteX9432" fmla="*/ 3832306 w 10023471"/>
                <a:gd name="connsiteY9432" fmla="*/ 2823990 h 5531023"/>
                <a:gd name="connsiteX9433" fmla="*/ 3840477 w 10023471"/>
                <a:gd name="connsiteY9433" fmla="*/ 2823990 h 5531023"/>
                <a:gd name="connsiteX9434" fmla="*/ 3840614 w 10023471"/>
                <a:gd name="connsiteY9434" fmla="*/ 2822735 h 5531023"/>
                <a:gd name="connsiteX9435" fmla="*/ 3832487 w 10023471"/>
                <a:gd name="connsiteY9435" fmla="*/ 2822239 h 5531023"/>
                <a:gd name="connsiteX9436" fmla="*/ 5460325 w 10023471"/>
                <a:gd name="connsiteY9436" fmla="*/ 2821507 h 5531023"/>
                <a:gd name="connsiteX9437" fmla="*/ 5454651 w 10023471"/>
                <a:gd name="connsiteY9437" fmla="*/ 2822997 h 5531023"/>
                <a:gd name="connsiteX9438" fmla="*/ 5460644 w 10023471"/>
                <a:gd name="connsiteY9438" fmla="*/ 2824399 h 5531023"/>
                <a:gd name="connsiteX9439" fmla="*/ 5460325 w 10023471"/>
                <a:gd name="connsiteY9439" fmla="*/ 2821507 h 5531023"/>
                <a:gd name="connsiteX9440" fmla="*/ 7027149 w 10023471"/>
                <a:gd name="connsiteY9440" fmla="*/ 2819697 h 5531023"/>
                <a:gd name="connsiteX9441" fmla="*/ 7013665 w 10023471"/>
                <a:gd name="connsiteY9441" fmla="*/ 2827640 h 5531023"/>
                <a:gd name="connsiteX9442" fmla="*/ 7034232 w 10023471"/>
                <a:gd name="connsiteY9442" fmla="*/ 2833073 h 5531023"/>
                <a:gd name="connsiteX9443" fmla="*/ 7041949 w 10023471"/>
                <a:gd name="connsiteY9443" fmla="*/ 2827582 h 5531023"/>
                <a:gd name="connsiteX9444" fmla="*/ 7027149 w 10023471"/>
                <a:gd name="connsiteY9444" fmla="*/ 2819697 h 5531023"/>
                <a:gd name="connsiteX9445" fmla="*/ 5725732 w 10023471"/>
                <a:gd name="connsiteY9445" fmla="*/ 2819317 h 5531023"/>
                <a:gd name="connsiteX9446" fmla="*/ 5726457 w 10023471"/>
                <a:gd name="connsiteY9446" fmla="*/ 2821157 h 5531023"/>
                <a:gd name="connsiteX9447" fmla="*/ 5728818 w 10023471"/>
                <a:gd name="connsiteY9447" fmla="*/ 2821595 h 5531023"/>
                <a:gd name="connsiteX9448" fmla="*/ 5730135 w 10023471"/>
                <a:gd name="connsiteY9448" fmla="*/ 2819931 h 5531023"/>
                <a:gd name="connsiteX9449" fmla="*/ 5725732 w 10023471"/>
                <a:gd name="connsiteY9449" fmla="*/ 2819317 h 5531023"/>
                <a:gd name="connsiteX9450" fmla="*/ 7176604 w 10023471"/>
                <a:gd name="connsiteY9450" fmla="*/ 2817682 h 5531023"/>
                <a:gd name="connsiteX9451" fmla="*/ 7175152 w 10023471"/>
                <a:gd name="connsiteY9451" fmla="*/ 2835993 h 5531023"/>
                <a:gd name="connsiteX9452" fmla="*/ 7175333 w 10023471"/>
                <a:gd name="connsiteY9452" fmla="*/ 2833335 h 5531023"/>
                <a:gd name="connsiteX9453" fmla="*/ 7182552 w 10023471"/>
                <a:gd name="connsiteY9453" fmla="*/ 2843760 h 5531023"/>
                <a:gd name="connsiteX9454" fmla="*/ 7184503 w 10023471"/>
                <a:gd name="connsiteY9454" fmla="*/ 2822939 h 5531023"/>
                <a:gd name="connsiteX9455" fmla="*/ 7175379 w 10023471"/>
                <a:gd name="connsiteY9455" fmla="*/ 2832546 h 5531023"/>
                <a:gd name="connsiteX9456" fmla="*/ 7176423 w 10023471"/>
                <a:gd name="connsiteY9456" fmla="*/ 2817857 h 5531023"/>
                <a:gd name="connsiteX9457" fmla="*/ 6014426 w 10023471"/>
                <a:gd name="connsiteY9457" fmla="*/ 2816952 h 5531023"/>
                <a:gd name="connsiteX9458" fmla="*/ 6006436 w 10023471"/>
                <a:gd name="connsiteY9458" fmla="*/ 2819610 h 5531023"/>
                <a:gd name="connsiteX9459" fmla="*/ 6007662 w 10023471"/>
                <a:gd name="connsiteY9459" fmla="*/ 2821507 h 5531023"/>
                <a:gd name="connsiteX9460" fmla="*/ 6016560 w 10023471"/>
                <a:gd name="connsiteY9460" fmla="*/ 2820077 h 5531023"/>
                <a:gd name="connsiteX9461" fmla="*/ 6014426 w 10023471"/>
                <a:gd name="connsiteY9461" fmla="*/ 2816952 h 5531023"/>
                <a:gd name="connsiteX9462" fmla="*/ 7184730 w 10023471"/>
                <a:gd name="connsiteY9462" fmla="*/ 2816456 h 5531023"/>
                <a:gd name="connsiteX9463" fmla="*/ 7176650 w 10023471"/>
                <a:gd name="connsiteY9463" fmla="*/ 2817682 h 5531023"/>
                <a:gd name="connsiteX9464" fmla="*/ 7176469 w 10023471"/>
                <a:gd name="connsiteY9464" fmla="*/ 2817857 h 5531023"/>
                <a:gd name="connsiteX9465" fmla="*/ 7182144 w 10023471"/>
                <a:gd name="connsiteY9465" fmla="*/ 2817887 h 5531023"/>
                <a:gd name="connsiteX9466" fmla="*/ 7184730 w 10023471"/>
                <a:gd name="connsiteY9466" fmla="*/ 2816456 h 5531023"/>
                <a:gd name="connsiteX9467" fmla="*/ 1009735 w 10023471"/>
                <a:gd name="connsiteY9467" fmla="*/ 2816106 h 5531023"/>
                <a:gd name="connsiteX9468" fmla="*/ 998113 w 10023471"/>
                <a:gd name="connsiteY9468" fmla="*/ 2820603 h 5531023"/>
                <a:gd name="connsiteX9469" fmla="*/ 1007918 w 10023471"/>
                <a:gd name="connsiteY9469" fmla="*/ 2826852 h 5531023"/>
                <a:gd name="connsiteX9470" fmla="*/ 1018587 w 10023471"/>
                <a:gd name="connsiteY9470" fmla="*/ 2824020 h 5531023"/>
                <a:gd name="connsiteX9471" fmla="*/ 1009735 w 10023471"/>
                <a:gd name="connsiteY9471" fmla="*/ 2816106 h 5531023"/>
                <a:gd name="connsiteX9472" fmla="*/ 2391783 w 10023471"/>
                <a:gd name="connsiteY9472" fmla="*/ 2813915 h 5531023"/>
                <a:gd name="connsiteX9473" fmla="*/ 2389695 w 10023471"/>
                <a:gd name="connsiteY9473" fmla="*/ 2816135 h 5531023"/>
                <a:gd name="connsiteX9474" fmla="*/ 2399864 w 10023471"/>
                <a:gd name="connsiteY9474" fmla="*/ 2820165 h 5531023"/>
                <a:gd name="connsiteX9475" fmla="*/ 2402316 w 10023471"/>
                <a:gd name="connsiteY9475" fmla="*/ 2816194 h 5531023"/>
                <a:gd name="connsiteX9476" fmla="*/ 2391783 w 10023471"/>
                <a:gd name="connsiteY9476" fmla="*/ 2813915 h 5531023"/>
                <a:gd name="connsiteX9477" fmla="*/ 1064849 w 10023471"/>
                <a:gd name="connsiteY9477" fmla="*/ 2813302 h 5531023"/>
                <a:gd name="connsiteX9478" fmla="*/ 1055179 w 10023471"/>
                <a:gd name="connsiteY9478" fmla="*/ 2825392 h 5531023"/>
                <a:gd name="connsiteX9479" fmla="*/ 1071433 w 10023471"/>
                <a:gd name="connsiteY9479" fmla="*/ 2838270 h 5531023"/>
                <a:gd name="connsiteX9480" fmla="*/ 1082284 w 10023471"/>
                <a:gd name="connsiteY9480" fmla="*/ 2827378 h 5531023"/>
                <a:gd name="connsiteX9481" fmla="*/ 1064849 w 10023471"/>
                <a:gd name="connsiteY9481" fmla="*/ 2813302 h 5531023"/>
                <a:gd name="connsiteX9482" fmla="*/ 837218 w 10023471"/>
                <a:gd name="connsiteY9482" fmla="*/ 2812660 h 5531023"/>
                <a:gd name="connsiteX9483" fmla="*/ 822418 w 10023471"/>
                <a:gd name="connsiteY9483" fmla="*/ 2813740 h 5531023"/>
                <a:gd name="connsiteX9484" fmla="*/ 806755 w 10023471"/>
                <a:gd name="connsiteY9484" fmla="*/ 2829919 h 5531023"/>
                <a:gd name="connsiteX9485" fmla="*/ 837263 w 10023471"/>
                <a:gd name="connsiteY9485" fmla="*/ 2822735 h 5531023"/>
                <a:gd name="connsiteX9486" fmla="*/ 837218 w 10023471"/>
                <a:gd name="connsiteY9486" fmla="*/ 2812660 h 5531023"/>
                <a:gd name="connsiteX9487" fmla="*/ 8296561 w 10023471"/>
                <a:gd name="connsiteY9487" fmla="*/ 2812309 h 5531023"/>
                <a:gd name="connsiteX9488" fmla="*/ 8290206 w 10023471"/>
                <a:gd name="connsiteY9488" fmla="*/ 2817507 h 5531023"/>
                <a:gd name="connsiteX9489" fmla="*/ 8297606 w 10023471"/>
                <a:gd name="connsiteY9489" fmla="*/ 2830094 h 5531023"/>
                <a:gd name="connsiteX9490" fmla="*/ 8304779 w 10023471"/>
                <a:gd name="connsiteY9490" fmla="*/ 2825041 h 5531023"/>
                <a:gd name="connsiteX9491" fmla="*/ 8296561 w 10023471"/>
                <a:gd name="connsiteY9491" fmla="*/ 2812309 h 5531023"/>
                <a:gd name="connsiteX9492" fmla="*/ 3294095 w 10023471"/>
                <a:gd name="connsiteY9492" fmla="*/ 2812163 h 5531023"/>
                <a:gd name="connsiteX9493" fmla="*/ 3294005 w 10023471"/>
                <a:gd name="connsiteY9493" fmla="*/ 2813447 h 5531023"/>
                <a:gd name="connsiteX9494" fmla="*/ 3296275 w 10023471"/>
                <a:gd name="connsiteY9494" fmla="*/ 2812893 h 5531023"/>
                <a:gd name="connsiteX9495" fmla="*/ 6082162 w 10023471"/>
                <a:gd name="connsiteY9495" fmla="*/ 2811783 h 5531023"/>
                <a:gd name="connsiteX9496" fmla="*/ 6079756 w 10023471"/>
                <a:gd name="connsiteY9496" fmla="*/ 2824224 h 5531023"/>
                <a:gd name="connsiteX9497" fmla="*/ 6110718 w 10023471"/>
                <a:gd name="connsiteY9497" fmla="*/ 2818208 h 5531023"/>
                <a:gd name="connsiteX9498" fmla="*/ 6109628 w 10023471"/>
                <a:gd name="connsiteY9498" fmla="*/ 2814353 h 5531023"/>
                <a:gd name="connsiteX9499" fmla="*/ 6082162 w 10023471"/>
                <a:gd name="connsiteY9499" fmla="*/ 2811783 h 5531023"/>
                <a:gd name="connsiteX9500" fmla="*/ 6580601 w 10023471"/>
                <a:gd name="connsiteY9500" fmla="*/ 2811491 h 5531023"/>
                <a:gd name="connsiteX9501" fmla="*/ 6575607 w 10023471"/>
                <a:gd name="connsiteY9501" fmla="*/ 2823699 h 5531023"/>
                <a:gd name="connsiteX9502" fmla="*/ 6582372 w 10023471"/>
                <a:gd name="connsiteY9502" fmla="*/ 2824691 h 5531023"/>
                <a:gd name="connsiteX9503" fmla="*/ 6585277 w 10023471"/>
                <a:gd name="connsiteY9503" fmla="*/ 2812221 h 5531023"/>
                <a:gd name="connsiteX9504" fmla="*/ 6292406 w 10023471"/>
                <a:gd name="connsiteY9504" fmla="*/ 2810936 h 5531023"/>
                <a:gd name="connsiteX9505" fmla="*/ 6270977 w 10023471"/>
                <a:gd name="connsiteY9505" fmla="*/ 2815960 h 5531023"/>
                <a:gd name="connsiteX9506" fmla="*/ 6270977 w 10023471"/>
                <a:gd name="connsiteY9506" fmla="*/ 2826005 h 5531023"/>
                <a:gd name="connsiteX9507" fmla="*/ 6295085 w 10023471"/>
                <a:gd name="connsiteY9507" fmla="*/ 2826005 h 5531023"/>
                <a:gd name="connsiteX9508" fmla="*/ 6292406 w 10023471"/>
                <a:gd name="connsiteY9508" fmla="*/ 2810936 h 5531023"/>
                <a:gd name="connsiteX9509" fmla="*/ 2292357 w 10023471"/>
                <a:gd name="connsiteY9509" fmla="*/ 2810469 h 5531023"/>
                <a:gd name="connsiteX9510" fmla="*/ 2285095 w 10023471"/>
                <a:gd name="connsiteY9510" fmla="*/ 2814733 h 5531023"/>
                <a:gd name="connsiteX9511" fmla="*/ 2287909 w 10023471"/>
                <a:gd name="connsiteY9511" fmla="*/ 2816952 h 5531023"/>
                <a:gd name="connsiteX9512" fmla="*/ 2284413 w 10023471"/>
                <a:gd name="connsiteY9512" fmla="*/ 2818880 h 5531023"/>
                <a:gd name="connsiteX9513" fmla="*/ 2287546 w 10023471"/>
                <a:gd name="connsiteY9513" fmla="*/ 2821011 h 5531023"/>
                <a:gd name="connsiteX9514" fmla="*/ 2290859 w 10023471"/>
                <a:gd name="connsiteY9514" fmla="*/ 2819289 h 5531023"/>
                <a:gd name="connsiteX9515" fmla="*/ 2295445 w 10023471"/>
                <a:gd name="connsiteY9515" fmla="*/ 2822881 h 5531023"/>
                <a:gd name="connsiteX9516" fmla="*/ 2303617 w 10023471"/>
                <a:gd name="connsiteY9516" fmla="*/ 2821800 h 5531023"/>
                <a:gd name="connsiteX9517" fmla="*/ 2292357 w 10023471"/>
                <a:gd name="connsiteY9517" fmla="*/ 2810469 h 5531023"/>
                <a:gd name="connsiteX9518" fmla="*/ 5479939 w 10023471"/>
                <a:gd name="connsiteY9518" fmla="*/ 2808512 h 5531023"/>
                <a:gd name="connsiteX9519" fmla="*/ 5472630 w 10023471"/>
                <a:gd name="connsiteY9519" fmla="*/ 2813594 h 5531023"/>
                <a:gd name="connsiteX9520" fmla="*/ 5481210 w 10023471"/>
                <a:gd name="connsiteY9520" fmla="*/ 2822355 h 5531023"/>
                <a:gd name="connsiteX9521" fmla="*/ 5496828 w 10023471"/>
                <a:gd name="connsiteY9521" fmla="*/ 2814937 h 5531023"/>
                <a:gd name="connsiteX9522" fmla="*/ 5479939 w 10023471"/>
                <a:gd name="connsiteY9522" fmla="*/ 2808512 h 5531023"/>
                <a:gd name="connsiteX9523" fmla="*/ 2421473 w 10023471"/>
                <a:gd name="connsiteY9523" fmla="*/ 2808250 h 5531023"/>
                <a:gd name="connsiteX9524" fmla="*/ 2421473 w 10023471"/>
                <a:gd name="connsiteY9524" fmla="*/ 2814412 h 5531023"/>
                <a:gd name="connsiteX9525" fmla="*/ 2424652 w 10023471"/>
                <a:gd name="connsiteY9525" fmla="*/ 2814412 h 5531023"/>
                <a:gd name="connsiteX9526" fmla="*/ 2424652 w 10023471"/>
                <a:gd name="connsiteY9526" fmla="*/ 2808250 h 5531023"/>
                <a:gd name="connsiteX9527" fmla="*/ 2421473 w 10023471"/>
                <a:gd name="connsiteY9527" fmla="*/ 2808250 h 5531023"/>
                <a:gd name="connsiteX9528" fmla="*/ 6607205 w 10023471"/>
                <a:gd name="connsiteY9528" fmla="*/ 2806848 h 5531023"/>
                <a:gd name="connsiteX9529" fmla="*/ 6605662 w 10023471"/>
                <a:gd name="connsiteY9529" fmla="*/ 2814966 h 5531023"/>
                <a:gd name="connsiteX9530" fmla="*/ 6610928 w 10023471"/>
                <a:gd name="connsiteY9530" fmla="*/ 2815405 h 5531023"/>
                <a:gd name="connsiteX9531" fmla="*/ 6613017 w 10023471"/>
                <a:gd name="connsiteY9531" fmla="*/ 2807315 h 5531023"/>
                <a:gd name="connsiteX9532" fmla="*/ 6607205 w 10023471"/>
                <a:gd name="connsiteY9532" fmla="*/ 2806848 h 5531023"/>
                <a:gd name="connsiteX9533" fmla="*/ 3773150 w 10023471"/>
                <a:gd name="connsiteY9533" fmla="*/ 2806497 h 5531023"/>
                <a:gd name="connsiteX9534" fmla="*/ 3751949 w 10023471"/>
                <a:gd name="connsiteY9534" fmla="*/ 2814032 h 5531023"/>
                <a:gd name="connsiteX9535" fmla="*/ 3771425 w 10023471"/>
                <a:gd name="connsiteY9535" fmla="*/ 2822735 h 5531023"/>
                <a:gd name="connsiteX9536" fmla="*/ 3787631 w 10023471"/>
                <a:gd name="connsiteY9536" fmla="*/ 2814821 h 5531023"/>
                <a:gd name="connsiteX9537" fmla="*/ 3773150 w 10023471"/>
                <a:gd name="connsiteY9537" fmla="*/ 2806497 h 5531023"/>
                <a:gd name="connsiteX9538" fmla="*/ 1737487 w 10023471"/>
                <a:gd name="connsiteY9538" fmla="*/ 2804044 h 5531023"/>
                <a:gd name="connsiteX9539" fmla="*/ 1715242 w 10023471"/>
                <a:gd name="connsiteY9539" fmla="*/ 2809009 h 5531023"/>
                <a:gd name="connsiteX9540" fmla="*/ 1734762 w 10023471"/>
                <a:gd name="connsiteY9540" fmla="*/ 2818471 h 5531023"/>
                <a:gd name="connsiteX9541" fmla="*/ 1737487 w 10023471"/>
                <a:gd name="connsiteY9541" fmla="*/ 2804044 h 5531023"/>
                <a:gd name="connsiteX9542" fmla="*/ 5556119 w 10023471"/>
                <a:gd name="connsiteY9542" fmla="*/ 2803928 h 5531023"/>
                <a:gd name="connsiteX9543" fmla="*/ 5555574 w 10023471"/>
                <a:gd name="connsiteY9543" fmla="*/ 2809359 h 5531023"/>
                <a:gd name="connsiteX9544" fmla="*/ 5570873 w 10023471"/>
                <a:gd name="connsiteY9544" fmla="*/ 2809359 h 5531023"/>
                <a:gd name="connsiteX9545" fmla="*/ 5571373 w 10023471"/>
                <a:gd name="connsiteY9545" fmla="*/ 2805942 h 5531023"/>
                <a:gd name="connsiteX9546" fmla="*/ 5556119 w 10023471"/>
                <a:gd name="connsiteY9546" fmla="*/ 2803928 h 5531023"/>
                <a:gd name="connsiteX9547" fmla="*/ 4530865 w 10023471"/>
                <a:gd name="connsiteY9547" fmla="*/ 2802701 h 5531023"/>
                <a:gd name="connsiteX9548" fmla="*/ 4530457 w 10023471"/>
                <a:gd name="connsiteY9548" fmla="*/ 2805797 h 5531023"/>
                <a:gd name="connsiteX9549" fmla="*/ 4539174 w 10023471"/>
                <a:gd name="connsiteY9549" fmla="*/ 2806293 h 5531023"/>
                <a:gd name="connsiteX9550" fmla="*/ 4539536 w 10023471"/>
                <a:gd name="connsiteY9550" fmla="*/ 2803315 h 5531023"/>
                <a:gd name="connsiteX9551" fmla="*/ 4530865 w 10023471"/>
                <a:gd name="connsiteY9551" fmla="*/ 2802701 h 5531023"/>
                <a:gd name="connsiteX9552" fmla="*/ 6356783 w 10023471"/>
                <a:gd name="connsiteY9552" fmla="*/ 2800745 h 5531023"/>
                <a:gd name="connsiteX9553" fmla="*/ 6349156 w 10023471"/>
                <a:gd name="connsiteY9553" fmla="*/ 2805621 h 5531023"/>
                <a:gd name="connsiteX9554" fmla="*/ 6356147 w 10023471"/>
                <a:gd name="connsiteY9554" fmla="*/ 2811842 h 5531023"/>
                <a:gd name="connsiteX9555" fmla="*/ 6362685 w 10023471"/>
                <a:gd name="connsiteY9555" fmla="*/ 2807520 h 5531023"/>
                <a:gd name="connsiteX9556" fmla="*/ 6356783 w 10023471"/>
                <a:gd name="connsiteY9556" fmla="*/ 2800745 h 5531023"/>
                <a:gd name="connsiteX9557" fmla="*/ 9391640 w 10023471"/>
                <a:gd name="connsiteY9557" fmla="*/ 2800569 h 5531023"/>
                <a:gd name="connsiteX9558" fmla="*/ 9376749 w 10023471"/>
                <a:gd name="connsiteY9558" fmla="*/ 2819289 h 5531023"/>
                <a:gd name="connsiteX9559" fmla="*/ 9382695 w 10023471"/>
                <a:gd name="connsiteY9559" fmla="*/ 2822764 h 5531023"/>
                <a:gd name="connsiteX9560" fmla="*/ 9399584 w 10023471"/>
                <a:gd name="connsiteY9560" fmla="*/ 2810936 h 5531023"/>
                <a:gd name="connsiteX9561" fmla="*/ 9400719 w 10023471"/>
                <a:gd name="connsiteY9561" fmla="*/ 2803898 h 5531023"/>
                <a:gd name="connsiteX9562" fmla="*/ 9391640 w 10023471"/>
                <a:gd name="connsiteY9562" fmla="*/ 2800569 h 5531023"/>
                <a:gd name="connsiteX9563" fmla="*/ 2309792 w 10023471"/>
                <a:gd name="connsiteY9563" fmla="*/ 2798729 h 5531023"/>
                <a:gd name="connsiteX9564" fmla="*/ 2295672 w 10023471"/>
                <a:gd name="connsiteY9564" fmla="*/ 2804044 h 5531023"/>
                <a:gd name="connsiteX9565" fmla="*/ 2307884 w 10023471"/>
                <a:gd name="connsiteY9565" fmla="*/ 2805680 h 5531023"/>
                <a:gd name="connsiteX9566" fmla="*/ 2313469 w 10023471"/>
                <a:gd name="connsiteY9566" fmla="*/ 2800773 h 5531023"/>
                <a:gd name="connsiteX9567" fmla="*/ 2309792 w 10023471"/>
                <a:gd name="connsiteY9567" fmla="*/ 2798729 h 5531023"/>
                <a:gd name="connsiteX9568" fmla="*/ 7800982 w 10023471"/>
                <a:gd name="connsiteY9568" fmla="*/ 2795868 h 5531023"/>
                <a:gd name="connsiteX9569" fmla="*/ 7768840 w 10023471"/>
                <a:gd name="connsiteY9569" fmla="*/ 2805884 h 5531023"/>
                <a:gd name="connsiteX9570" fmla="*/ 7784003 w 10023471"/>
                <a:gd name="connsiteY9570" fmla="*/ 2825275 h 5531023"/>
                <a:gd name="connsiteX9571" fmla="*/ 7782505 w 10023471"/>
                <a:gd name="connsiteY9571" fmla="*/ 2826414 h 5531023"/>
                <a:gd name="connsiteX9572" fmla="*/ 7784911 w 10023471"/>
                <a:gd name="connsiteY9572" fmla="*/ 2826005 h 5531023"/>
                <a:gd name="connsiteX9573" fmla="*/ 7784003 w 10023471"/>
                <a:gd name="connsiteY9573" fmla="*/ 2825275 h 5531023"/>
                <a:gd name="connsiteX9574" fmla="*/ 7811695 w 10023471"/>
                <a:gd name="connsiteY9574" fmla="*/ 2805884 h 5531023"/>
                <a:gd name="connsiteX9575" fmla="*/ 7800982 w 10023471"/>
                <a:gd name="connsiteY9575" fmla="*/ 2795868 h 5531023"/>
                <a:gd name="connsiteX9576" fmla="*/ 7194264 w 10023471"/>
                <a:gd name="connsiteY9576" fmla="*/ 2795838 h 5531023"/>
                <a:gd name="connsiteX9577" fmla="*/ 7189316 w 10023471"/>
                <a:gd name="connsiteY9577" fmla="*/ 2802438 h 5531023"/>
                <a:gd name="connsiteX9578" fmla="*/ 7194311 w 10023471"/>
                <a:gd name="connsiteY9578" fmla="*/ 2804016 h 5531023"/>
                <a:gd name="connsiteX9579" fmla="*/ 7200529 w 10023471"/>
                <a:gd name="connsiteY9579" fmla="*/ 2797970 h 5531023"/>
                <a:gd name="connsiteX9580" fmla="*/ 7194264 w 10023471"/>
                <a:gd name="connsiteY9580" fmla="*/ 2795838 h 5531023"/>
                <a:gd name="connsiteX9581" fmla="*/ 3814237 w 10023471"/>
                <a:gd name="connsiteY9581" fmla="*/ 2795576 h 5531023"/>
                <a:gd name="connsiteX9582" fmla="*/ 3816732 w 10023471"/>
                <a:gd name="connsiteY9582" fmla="*/ 2803343 h 5531023"/>
                <a:gd name="connsiteX9583" fmla="*/ 3821182 w 10023471"/>
                <a:gd name="connsiteY9583" fmla="*/ 2801591 h 5531023"/>
                <a:gd name="connsiteX9584" fmla="*/ 3814237 w 10023471"/>
                <a:gd name="connsiteY9584" fmla="*/ 2795576 h 5531023"/>
                <a:gd name="connsiteX9585" fmla="*/ 3262316 w 10023471"/>
                <a:gd name="connsiteY9585" fmla="*/ 2791925 h 5531023"/>
                <a:gd name="connsiteX9586" fmla="*/ 3257141 w 10023471"/>
                <a:gd name="connsiteY9586" fmla="*/ 2792509 h 5531023"/>
                <a:gd name="connsiteX9587" fmla="*/ 3257776 w 10023471"/>
                <a:gd name="connsiteY9587" fmla="*/ 2800657 h 5531023"/>
                <a:gd name="connsiteX9588" fmla="*/ 3265176 w 10023471"/>
                <a:gd name="connsiteY9588" fmla="*/ 2799927 h 5531023"/>
                <a:gd name="connsiteX9589" fmla="*/ 3262316 w 10023471"/>
                <a:gd name="connsiteY9589" fmla="*/ 2791925 h 5531023"/>
                <a:gd name="connsiteX9590" fmla="*/ 3388027 w 10023471"/>
                <a:gd name="connsiteY9590" fmla="*/ 2791895 h 5531023"/>
                <a:gd name="connsiteX9591" fmla="*/ 3383169 w 10023471"/>
                <a:gd name="connsiteY9591" fmla="*/ 2792188 h 5531023"/>
                <a:gd name="connsiteX9592" fmla="*/ 3383169 w 10023471"/>
                <a:gd name="connsiteY9592" fmla="*/ 2808250 h 5531023"/>
                <a:gd name="connsiteX9593" fmla="*/ 3387845 w 10023471"/>
                <a:gd name="connsiteY9593" fmla="*/ 2807374 h 5531023"/>
                <a:gd name="connsiteX9594" fmla="*/ 3388027 w 10023471"/>
                <a:gd name="connsiteY9594" fmla="*/ 2791895 h 5531023"/>
                <a:gd name="connsiteX9595" fmla="*/ 7554237 w 10023471"/>
                <a:gd name="connsiteY9595" fmla="*/ 2791662 h 5531023"/>
                <a:gd name="connsiteX9596" fmla="*/ 7550377 w 10023471"/>
                <a:gd name="connsiteY9596" fmla="*/ 2794203 h 5531023"/>
                <a:gd name="connsiteX9597" fmla="*/ 7554872 w 10023471"/>
                <a:gd name="connsiteY9597" fmla="*/ 2795108 h 5531023"/>
                <a:gd name="connsiteX9598" fmla="*/ 7554237 w 10023471"/>
                <a:gd name="connsiteY9598" fmla="*/ 2791662 h 5531023"/>
                <a:gd name="connsiteX9599" fmla="*/ 3683984 w 10023471"/>
                <a:gd name="connsiteY9599" fmla="*/ 2791107 h 5531023"/>
                <a:gd name="connsiteX9600" fmla="*/ 3684439 w 10023471"/>
                <a:gd name="connsiteY9600" fmla="*/ 2794787 h 5531023"/>
                <a:gd name="connsiteX9601" fmla="*/ 3685302 w 10023471"/>
                <a:gd name="connsiteY9601" fmla="*/ 2794758 h 5531023"/>
                <a:gd name="connsiteX9602" fmla="*/ 3685302 w 10023471"/>
                <a:gd name="connsiteY9602" fmla="*/ 2791107 h 5531023"/>
                <a:gd name="connsiteX9603" fmla="*/ 3683984 w 10023471"/>
                <a:gd name="connsiteY9603" fmla="*/ 2791107 h 5531023"/>
                <a:gd name="connsiteX9604" fmla="*/ 5911914 w 10023471"/>
                <a:gd name="connsiteY9604" fmla="*/ 2791049 h 5531023"/>
                <a:gd name="connsiteX9605" fmla="*/ 5909145 w 10023471"/>
                <a:gd name="connsiteY9605" fmla="*/ 2798233 h 5531023"/>
                <a:gd name="connsiteX9606" fmla="*/ 5915500 w 10023471"/>
                <a:gd name="connsiteY9606" fmla="*/ 2799079 h 5531023"/>
                <a:gd name="connsiteX9607" fmla="*/ 5915500 w 10023471"/>
                <a:gd name="connsiteY9607" fmla="*/ 2791312 h 5531023"/>
                <a:gd name="connsiteX9608" fmla="*/ 8864735 w 10023471"/>
                <a:gd name="connsiteY9608" fmla="*/ 2790932 h 5531023"/>
                <a:gd name="connsiteX9609" fmla="*/ 8853975 w 10023471"/>
                <a:gd name="connsiteY9609" fmla="*/ 2813447 h 5531023"/>
                <a:gd name="connsiteX9610" fmla="*/ 8867367 w 10023471"/>
                <a:gd name="connsiteY9610" fmla="*/ 2818500 h 5531023"/>
                <a:gd name="connsiteX9611" fmla="*/ 8864735 w 10023471"/>
                <a:gd name="connsiteY9611" fmla="*/ 2790932 h 5531023"/>
                <a:gd name="connsiteX9612" fmla="*/ 2169235 w 10023471"/>
                <a:gd name="connsiteY9612" fmla="*/ 2790348 h 5531023"/>
                <a:gd name="connsiteX9613" fmla="*/ 2163333 w 10023471"/>
                <a:gd name="connsiteY9613" fmla="*/ 2793298 h 5531023"/>
                <a:gd name="connsiteX9614" fmla="*/ 2163152 w 10023471"/>
                <a:gd name="connsiteY9614" fmla="*/ 2792334 h 5531023"/>
                <a:gd name="connsiteX9615" fmla="*/ 2158657 w 10023471"/>
                <a:gd name="connsiteY9615" fmla="*/ 2794174 h 5531023"/>
                <a:gd name="connsiteX9616" fmla="*/ 2160655 w 10023471"/>
                <a:gd name="connsiteY9616" fmla="*/ 2794612 h 5531023"/>
                <a:gd name="connsiteX9617" fmla="*/ 2157340 w 10023471"/>
                <a:gd name="connsiteY9617" fmla="*/ 2796277 h 5531023"/>
                <a:gd name="connsiteX9618" fmla="*/ 2170688 w 10023471"/>
                <a:gd name="connsiteY9618" fmla="*/ 2802847 h 5531023"/>
                <a:gd name="connsiteX9619" fmla="*/ 2177225 w 10023471"/>
                <a:gd name="connsiteY9619" fmla="*/ 2798117 h 5531023"/>
                <a:gd name="connsiteX9620" fmla="*/ 2169235 w 10023471"/>
                <a:gd name="connsiteY9620" fmla="*/ 2790348 h 5531023"/>
                <a:gd name="connsiteX9621" fmla="*/ 3155536 w 10023471"/>
                <a:gd name="connsiteY9621" fmla="*/ 2789559 h 5531023"/>
                <a:gd name="connsiteX9622" fmla="*/ 3150814 w 10023471"/>
                <a:gd name="connsiteY9622" fmla="*/ 2790874 h 5531023"/>
                <a:gd name="connsiteX9623" fmla="*/ 3156217 w 10023471"/>
                <a:gd name="connsiteY9623" fmla="*/ 2795956 h 5531023"/>
                <a:gd name="connsiteX9624" fmla="*/ 3158805 w 10023471"/>
                <a:gd name="connsiteY9624" fmla="*/ 2794787 h 5531023"/>
                <a:gd name="connsiteX9625" fmla="*/ 3155536 w 10023471"/>
                <a:gd name="connsiteY9625" fmla="*/ 2789559 h 5531023"/>
                <a:gd name="connsiteX9626" fmla="*/ 3542068 w 10023471"/>
                <a:gd name="connsiteY9626" fmla="*/ 2789413 h 5531023"/>
                <a:gd name="connsiteX9627" fmla="*/ 3516916 w 10023471"/>
                <a:gd name="connsiteY9627" fmla="*/ 2803577 h 5531023"/>
                <a:gd name="connsiteX9628" fmla="*/ 3542068 w 10023471"/>
                <a:gd name="connsiteY9628" fmla="*/ 2789413 h 5531023"/>
                <a:gd name="connsiteX9629" fmla="*/ 9078429 w 10023471"/>
                <a:gd name="connsiteY9629" fmla="*/ 2787865 h 5531023"/>
                <a:gd name="connsiteX9630" fmla="*/ 9063176 w 10023471"/>
                <a:gd name="connsiteY9630" fmla="*/ 2795429 h 5531023"/>
                <a:gd name="connsiteX9631" fmla="*/ 9069577 w 10023471"/>
                <a:gd name="connsiteY9631" fmla="*/ 2810761 h 5531023"/>
                <a:gd name="connsiteX9632" fmla="*/ 9086874 w 10023471"/>
                <a:gd name="connsiteY9632" fmla="*/ 2798758 h 5531023"/>
                <a:gd name="connsiteX9633" fmla="*/ 9078429 w 10023471"/>
                <a:gd name="connsiteY9633" fmla="*/ 2787865 h 5531023"/>
                <a:gd name="connsiteX9634" fmla="*/ 1183706 w 10023471"/>
                <a:gd name="connsiteY9634" fmla="*/ 2787515 h 5531023"/>
                <a:gd name="connsiteX9635" fmla="*/ 1160416 w 10023471"/>
                <a:gd name="connsiteY9635" fmla="*/ 2793910 h 5531023"/>
                <a:gd name="connsiteX9636" fmla="*/ 1183343 w 10023471"/>
                <a:gd name="connsiteY9636" fmla="*/ 2798496 h 5531023"/>
                <a:gd name="connsiteX9637" fmla="*/ 1194283 w 10023471"/>
                <a:gd name="connsiteY9637" fmla="*/ 2787749 h 5531023"/>
                <a:gd name="connsiteX9638" fmla="*/ 1183706 w 10023471"/>
                <a:gd name="connsiteY9638" fmla="*/ 2787515 h 5531023"/>
                <a:gd name="connsiteX9639" fmla="*/ 4895558 w 10023471"/>
                <a:gd name="connsiteY9639" fmla="*/ 2787253 h 5531023"/>
                <a:gd name="connsiteX9640" fmla="*/ 4889520 w 10023471"/>
                <a:gd name="connsiteY9640" fmla="*/ 2794057 h 5531023"/>
                <a:gd name="connsiteX9641" fmla="*/ 4892744 w 10023471"/>
                <a:gd name="connsiteY9641" fmla="*/ 2802176 h 5531023"/>
                <a:gd name="connsiteX9642" fmla="*/ 4902505 w 10023471"/>
                <a:gd name="connsiteY9642" fmla="*/ 2805651 h 5531023"/>
                <a:gd name="connsiteX9643" fmla="*/ 4900643 w 10023471"/>
                <a:gd name="connsiteY9643" fmla="*/ 2794203 h 5531023"/>
                <a:gd name="connsiteX9644" fmla="*/ 4895558 w 10023471"/>
                <a:gd name="connsiteY9644" fmla="*/ 2787253 h 5531023"/>
                <a:gd name="connsiteX9645" fmla="*/ 7174833 w 10023471"/>
                <a:gd name="connsiteY9645" fmla="*/ 2785383 h 5531023"/>
                <a:gd name="connsiteX9646" fmla="*/ 7169431 w 10023471"/>
                <a:gd name="connsiteY9646" fmla="*/ 2790874 h 5531023"/>
                <a:gd name="connsiteX9647" fmla="*/ 7173426 w 10023471"/>
                <a:gd name="connsiteY9647" fmla="*/ 2792743 h 5531023"/>
                <a:gd name="connsiteX9648" fmla="*/ 7178648 w 10023471"/>
                <a:gd name="connsiteY9648" fmla="*/ 2787165 h 5531023"/>
                <a:gd name="connsiteX9649" fmla="*/ 7174833 w 10023471"/>
                <a:gd name="connsiteY9649" fmla="*/ 2785383 h 5531023"/>
                <a:gd name="connsiteX9650" fmla="*/ 6375487 w 10023471"/>
                <a:gd name="connsiteY9650" fmla="*/ 2784536 h 5531023"/>
                <a:gd name="connsiteX9651" fmla="*/ 6375260 w 10023471"/>
                <a:gd name="connsiteY9651" fmla="*/ 2786493 h 5531023"/>
                <a:gd name="connsiteX9652" fmla="*/ 6382160 w 10023471"/>
                <a:gd name="connsiteY9652" fmla="*/ 2786493 h 5531023"/>
                <a:gd name="connsiteX9653" fmla="*/ 6382296 w 10023471"/>
                <a:gd name="connsiteY9653" fmla="*/ 2785238 h 5531023"/>
                <a:gd name="connsiteX9654" fmla="*/ 6375487 w 10023471"/>
                <a:gd name="connsiteY9654" fmla="*/ 2784536 h 5531023"/>
                <a:gd name="connsiteX9655" fmla="*/ 2471822 w 10023471"/>
                <a:gd name="connsiteY9655" fmla="*/ 2784333 h 5531023"/>
                <a:gd name="connsiteX9656" fmla="*/ 2464014 w 10023471"/>
                <a:gd name="connsiteY9656" fmla="*/ 2788625 h 5531023"/>
                <a:gd name="connsiteX9657" fmla="*/ 2466237 w 10023471"/>
                <a:gd name="connsiteY9657" fmla="*/ 2790844 h 5531023"/>
                <a:gd name="connsiteX9658" fmla="*/ 2476544 w 10023471"/>
                <a:gd name="connsiteY9658" fmla="*/ 2787895 h 5531023"/>
                <a:gd name="connsiteX9659" fmla="*/ 2471822 w 10023471"/>
                <a:gd name="connsiteY9659" fmla="*/ 2784333 h 5531023"/>
                <a:gd name="connsiteX9660" fmla="*/ 7214467 w 10023471"/>
                <a:gd name="connsiteY9660" fmla="*/ 2781470 h 5531023"/>
                <a:gd name="connsiteX9661" fmla="*/ 7204888 w 10023471"/>
                <a:gd name="connsiteY9661" fmla="*/ 2786230 h 5531023"/>
                <a:gd name="connsiteX9662" fmla="*/ 7209019 w 10023471"/>
                <a:gd name="connsiteY9662" fmla="*/ 2789268 h 5531023"/>
                <a:gd name="connsiteX9663" fmla="*/ 7218281 w 10023471"/>
                <a:gd name="connsiteY9663" fmla="*/ 2785033 h 5531023"/>
                <a:gd name="connsiteX9664" fmla="*/ 7214467 w 10023471"/>
                <a:gd name="connsiteY9664" fmla="*/ 2781470 h 5531023"/>
                <a:gd name="connsiteX9665" fmla="*/ 1104183 w 10023471"/>
                <a:gd name="connsiteY9665" fmla="*/ 2781401 h 5531023"/>
                <a:gd name="connsiteX9666" fmla="*/ 1098172 w 10023471"/>
                <a:gd name="connsiteY9666" fmla="*/ 2787253 h 5531023"/>
                <a:gd name="connsiteX9667" fmla="*/ 1100988 w 10023471"/>
                <a:gd name="connsiteY9667" fmla="*/ 2800715 h 5531023"/>
                <a:gd name="connsiteX9668" fmla="*/ 1117150 w 10023471"/>
                <a:gd name="connsiteY9668" fmla="*/ 2792217 h 5531023"/>
                <a:gd name="connsiteX9669" fmla="*/ 1114789 w 10023471"/>
                <a:gd name="connsiteY9669" fmla="*/ 2782141 h 5531023"/>
                <a:gd name="connsiteX9670" fmla="*/ 1104183 w 10023471"/>
                <a:gd name="connsiteY9670" fmla="*/ 2781401 h 5531023"/>
                <a:gd name="connsiteX9671" fmla="*/ 3416901 w 10023471"/>
                <a:gd name="connsiteY9671" fmla="*/ 2780681 h 5531023"/>
                <a:gd name="connsiteX9672" fmla="*/ 3413360 w 10023471"/>
                <a:gd name="connsiteY9672" fmla="*/ 2791808 h 5531023"/>
                <a:gd name="connsiteX9673" fmla="*/ 3420486 w 10023471"/>
                <a:gd name="connsiteY9673" fmla="*/ 2792538 h 5531023"/>
                <a:gd name="connsiteX9674" fmla="*/ 3423119 w 10023471"/>
                <a:gd name="connsiteY9674" fmla="*/ 2781295 h 5531023"/>
                <a:gd name="connsiteX9675" fmla="*/ 3416901 w 10023471"/>
                <a:gd name="connsiteY9675" fmla="*/ 2780681 h 5531023"/>
                <a:gd name="connsiteX9676" fmla="*/ 1153651 w 10023471"/>
                <a:gd name="connsiteY9676" fmla="*/ 2777381 h 5531023"/>
                <a:gd name="connsiteX9677" fmla="*/ 1143436 w 10023471"/>
                <a:gd name="connsiteY9677" fmla="*/ 2777849 h 5531023"/>
                <a:gd name="connsiteX9678" fmla="*/ 1143935 w 10023471"/>
                <a:gd name="connsiteY9678" fmla="*/ 2780769 h 5531023"/>
                <a:gd name="connsiteX9679" fmla="*/ 1154059 w 10023471"/>
                <a:gd name="connsiteY9679" fmla="*/ 2780010 h 5531023"/>
                <a:gd name="connsiteX9680" fmla="*/ 1153651 w 10023471"/>
                <a:gd name="connsiteY9680" fmla="*/ 2777381 h 5531023"/>
                <a:gd name="connsiteX9681" fmla="*/ 8277993 w 10023471"/>
                <a:gd name="connsiteY9681" fmla="*/ 2775834 h 5531023"/>
                <a:gd name="connsiteX9682" fmla="*/ 8272590 w 10023471"/>
                <a:gd name="connsiteY9682" fmla="*/ 2790932 h 5531023"/>
                <a:gd name="connsiteX9683" fmla="*/ 8288661 w 10023471"/>
                <a:gd name="connsiteY9683" fmla="*/ 2783339 h 5531023"/>
                <a:gd name="connsiteX9684" fmla="*/ 8288661 w 10023471"/>
                <a:gd name="connsiteY9684" fmla="*/ 2775834 h 5531023"/>
                <a:gd name="connsiteX9685" fmla="*/ 8277993 w 10023471"/>
                <a:gd name="connsiteY9685" fmla="*/ 2775834 h 5531023"/>
                <a:gd name="connsiteX9686" fmla="*/ 7768840 w 10023471"/>
                <a:gd name="connsiteY9686" fmla="*/ 2775834 h 5531023"/>
                <a:gd name="connsiteX9687" fmla="*/ 7766160 w 10023471"/>
                <a:gd name="connsiteY9687" fmla="*/ 2783339 h 5531023"/>
                <a:gd name="connsiteX9688" fmla="*/ 7776920 w 10023471"/>
                <a:gd name="connsiteY9688" fmla="*/ 2785850 h 5531023"/>
                <a:gd name="connsiteX9689" fmla="*/ 7776920 w 10023471"/>
                <a:gd name="connsiteY9689" fmla="*/ 2778375 h 5531023"/>
                <a:gd name="connsiteX9690" fmla="*/ 7768840 w 10023471"/>
                <a:gd name="connsiteY9690" fmla="*/ 2778375 h 5531023"/>
                <a:gd name="connsiteX9691" fmla="*/ 7768840 w 10023471"/>
                <a:gd name="connsiteY9691" fmla="*/ 2775834 h 5531023"/>
                <a:gd name="connsiteX9692" fmla="*/ 2481264 w 10023471"/>
                <a:gd name="connsiteY9692" fmla="*/ 2775805 h 5531023"/>
                <a:gd name="connsiteX9693" fmla="*/ 2476952 w 10023471"/>
                <a:gd name="connsiteY9693" fmla="*/ 2779367 h 5531023"/>
                <a:gd name="connsiteX9694" fmla="*/ 2483761 w 10023471"/>
                <a:gd name="connsiteY9694" fmla="*/ 2784945 h 5531023"/>
                <a:gd name="connsiteX9695" fmla="*/ 2489527 w 10023471"/>
                <a:gd name="connsiteY9695" fmla="*/ 2780419 h 5531023"/>
                <a:gd name="connsiteX9696" fmla="*/ 2481264 w 10023471"/>
                <a:gd name="connsiteY9696" fmla="*/ 2775805 h 5531023"/>
                <a:gd name="connsiteX9697" fmla="*/ 6184038 w 10023471"/>
                <a:gd name="connsiteY9697" fmla="*/ 2775484 h 5531023"/>
                <a:gd name="connsiteX9698" fmla="*/ 6184446 w 10023471"/>
                <a:gd name="connsiteY9698" fmla="*/ 2778608 h 5531023"/>
                <a:gd name="connsiteX9699" fmla="*/ 6209235 w 10023471"/>
                <a:gd name="connsiteY9699" fmla="*/ 2778608 h 5531023"/>
                <a:gd name="connsiteX9700" fmla="*/ 6207918 w 10023471"/>
                <a:gd name="connsiteY9700" fmla="*/ 2775600 h 5531023"/>
                <a:gd name="connsiteX9701" fmla="*/ 6184038 w 10023471"/>
                <a:gd name="connsiteY9701" fmla="*/ 2775484 h 5531023"/>
                <a:gd name="connsiteX9702" fmla="*/ 4633605 w 10023471"/>
                <a:gd name="connsiteY9702" fmla="*/ 2774841 h 5531023"/>
                <a:gd name="connsiteX9703" fmla="*/ 4620938 w 10023471"/>
                <a:gd name="connsiteY9703" fmla="*/ 2776505 h 5531023"/>
                <a:gd name="connsiteX9704" fmla="*/ 4611177 w 10023471"/>
                <a:gd name="connsiteY9704" fmla="*/ 2791983 h 5531023"/>
                <a:gd name="connsiteX9705" fmla="*/ 4629972 w 10023471"/>
                <a:gd name="connsiteY9705" fmla="*/ 2805446 h 5531023"/>
                <a:gd name="connsiteX9706" fmla="*/ 4638325 w 10023471"/>
                <a:gd name="connsiteY9706" fmla="*/ 2796364 h 5531023"/>
                <a:gd name="connsiteX9707" fmla="*/ 4638144 w 10023471"/>
                <a:gd name="connsiteY9707" fmla="*/ 2779455 h 5531023"/>
                <a:gd name="connsiteX9708" fmla="*/ 4633605 w 10023471"/>
                <a:gd name="connsiteY9708" fmla="*/ 2774841 h 5531023"/>
                <a:gd name="connsiteX9709" fmla="*/ 3432927 w 10023471"/>
                <a:gd name="connsiteY9709" fmla="*/ 2774724 h 5531023"/>
                <a:gd name="connsiteX9710" fmla="*/ 3431928 w 10023471"/>
                <a:gd name="connsiteY9710" fmla="*/ 2776360 h 5531023"/>
                <a:gd name="connsiteX9711" fmla="*/ 3434516 w 10023471"/>
                <a:gd name="connsiteY9711" fmla="*/ 2777090 h 5531023"/>
                <a:gd name="connsiteX9712" fmla="*/ 3435424 w 10023471"/>
                <a:gd name="connsiteY9712" fmla="*/ 2775571 h 5531023"/>
                <a:gd name="connsiteX9713" fmla="*/ 3432927 w 10023471"/>
                <a:gd name="connsiteY9713" fmla="*/ 2774724 h 5531023"/>
                <a:gd name="connsiteX9714" fmla="*/ 6249232 w 10023471"/>
                <a:gd name="connsiteY9714" fmla="*/ 2771279 h 5531023"/>
                <a:gd name="connsiteX9715" fmla="*/ 6245372 w 10023471"/>
                <a:gd name="connsiteY9715" fmla="*/ 2776564 h 5531023"/>
                <a:gd name="connsiteX9716" fmla="*/ 6251591 w 10023471"/>
                <a:gd name="connsiteY9716" fmla="*/ 2777732 h 5531023"/>
                <a:gd name="connsiteX9717" fmla="*/ 6252318 w 10023471"/>
                <a:gd name="connsiteY9717" fmla="*/ 2771891 h 5531023"/>
                <a:gd name="connsiteX9718" fmla="*/ 6249232 w 10023471"/>
                <a:gd name="connsiteY9718" fmla="*/ 2771279 h 5531023"/>
                <a:gd name="connsiteX9719" fmla="*/ 3873573 w 10023471"/>
                <a:gd name="connsiteY9719" fmla="*/ 2769789 h 5531023"/>
                <a:gd name="connsiteX9720" fmla="*/ 3858727 w 10023471"/>
                <a:gd name="connsiteY9720" fmla="*/ 2778929 h 5531023"/>
                <a:gd name="connsiteX9721" fmla="*/ 3859636 w 10023471"/>
                <a:gd name="connsiteY9721" fmla="*/ 2781441 h 5531023"/>
                <a:gd name="connsiteX9722" fmla="*/ 3850101 w 10023471"/>
                <a:gd name="connsiteY9722" fmla="*/ 2777148 h 5531023"/>
                <a:gd name="connsiteX9723" fmla="*/ 3842112 w 10023471"/>
                <a:gd name="connsiteY9723" fmla="*/ 2792159 h 5531023"/>
                <a:gd name="connsiteX9724" fmla="*/ 3840297 w 10023471"/>
                <a:gd name="connsiteY9724" fmla="*/ 2797561 h 5531023"/>
                <a:gd name="connsiteX9725" fmla="*/ 3851191 w 10023471"/>
                <a:gd name="connsiteY9725" fmla="*/ 2805212 h 5531023"/>
                <a:gd name="connsiteX9726" fmla="*/ 3864902 w 10023471"/>
                <a:gd name="connsiteY9726" fmla="*/ 2799635 h 5531023"/>
                <a:gd name="connsiteX9727" fmla="*/ 3868397 w 10023471"/>
                <a:gd name="connsiteY9727" fmla="*/ 2789063 h 5531023"/>
                <a:gd name="connsiteX9728" fmla="*/ 3886784 w 10023471"/>
                <a:gd name="connsiteY9728" fmla="*/ 2780681 h 5531023"/>
                <a:gd name="connsiteX9729" fmla="*/ 3873573 w 10023471"/>
                <a:gd name="connsiteY9729" fmla="*/ 2769789 h 5531023"/>
                <a:gd name="connsiteX9730" fmla="*/ 1103349 w 10023471"/>
                <a:gd name="connsiteY9730" fmla="*/ 2769555 h 5531023"/>
                <a:gd name="connsiteX9731" fmla="*/ 1100852 w 10023471"/>
                <a:gd name="connsiteY9731" fmla="*/ 2769935 h 5531023"/>
                <a:gd name="connsiteX9732" fmla="*/ 1100942 w 10023471"/>
                <a:gd name="connsiteY9732" fmla="*/ 2771249 h 5531023"/>
                <a:gd name="connsiteX9733" fmla="*/ 1103349 w 10023471"/>
                <a:gd name="connsiteY9733" fmla="*/ 2771950 h 5531023"/>
                <a:gd name="connsiteX9734" fmla="*/ 1103349 w 10023471"/>
                <a:gd name="connsiteY9734" fmla="*/ 2769555 h 5531023"/>
                <a:gd name="connsiteX9735" fmla="*/ 3625056 w 10023471"/>
                <a:gd name="connsiteY9735" fmla="*/ 2769263 h 5531023"/>
                <a:gd name="connsiteX9736" fmla="*/ 3623604 w 10023471"/>
                <a:gd name="connsiteY9736" fmla="*/ 2774754 h 5531023"/>
                <a:gd name="connsiteX9737" fmla="*/ 3628235 w 10023471"/>
                <a:gd name="connsiteY9737" fmla="*/ 2775279 h 5531023"/>
                <a:gd name="connsiteX9738" fmla="*/ 3630005 w 10023471"/>
                <a:gd name="connsiteY9738" fmla="*/ 2769818 h 5531023"/>
                <a:gd name="connsiteX9739" fmla="*/ 3625056 w 10023471"/>
                <a:gd name="connsiteY9739" fmla="*/ 2769263 h 5531023"/>
                <a:gd name="connsiteX9740" fmla="*/ 2668537 w 10023471"/>
                <a:gd name="connsiteY9740" fmla="*/ 2765116 h 5531023"/>
                <a:gd name="connsiteX9741" fmla="*/ 2666858 w 10023471"/>
                <a:gd name="connsiteY9741" fmla="*/ 2765145 h 5531023"/>
                <a:gd name="connsiteX9742" fmla="*/ 2667721 w 10023471"/>
                <a:gd name="connsiteY9742" fmla="*/ 2766460 h 5531023"/>
                <a:gd name="connsiteX9743" fmla="*/ 266508 w 10023471"/>
                <a:gd name="connsiteY9743" fmla="*/ 2764985 h 5531023"/>
                <a:gd name="connsiteX9744" fmla="*/ 245255 w 10023471"/>
                <a:gd name="connsiteY9744" fmla="*/ 2769526 h 5531023"/>
                <a:gd name="connsiteX9745" fmla="*/ 261779 w 10023471"/>
                <a:gd name="connsiteY9745" fmla="*/ 2768300 h 5531023"/>
                <a:gd name="connsiteX9746" fmla="*/ 282619 w 10023471"/>
                <a:gd name="connsiteY9746" fmla="*/ 2770519 h 5531023"/>
                <a:gd name="connsiteX9747" fmla="*/ 266508 w 10023471"/>
                <a:gd name="connsiteY9747" fmla="*/ 2764985 h 5531023"/>
                <a:gd name="connsiteX9748" fmla="*/ 6372174 w 10023471"/>
                <a:gd name="connsiteY9748" fmla="*/ 2763861 h 5531023"/>
                <a:gd name="connsiteX9749" fmla="*/ 6364908 w 10023471"/>
                <a:gd name="connsiteY9749" fmla="*/ 2764532 h 5531023"/>
                <a:gd name="connsiteX9750" fmla="*/ 6366408 w 10023471"/>
                <a:gd name="connsiteY9750" fmla="*/ 2775746 h 5531023"/>
                <a:gd name="connsiteX9751" fmla="*/ 6372174 w 10023471"/>
                <a:gd name="connsiteY9751" fmla="*/ 2775630 h 5531023"/>
                <a:gd name="connsiteX9752" fmla="*/ 3042900 w 10023471"/>
                <a:gd name="connsiteY9752" fmla="*/ 2763013 h 5531023"/>
                <a:gd name="connsiteX9753" fmla="*/ 3039814 w 10023471"/>
                <a:gd name="connsiteY9753" fmla="*/ 2767394 h 5531023"/>
                <a:gd name="connsiteX9754" fmla="*/ 3043490 w 10023471"/>
                <a:gd name="connsiteY9754" fmla="*/ 2768095 h 5531023"/>
                <a:gd name="connsiteX9755" fmla="*/ 3044944 w 10023471"/>
                <a:gd name="connsiteY9755" fmla="*/ 2763393 h 5531023"/>
                <a:gd name="connsiteX9756" fmla="*/ 1673836 w 10023471"/>
                <a:gd name="connsiteY9756" fmla="*/ 2762137 h 5531023"/>
                <a:gd name="connsiteX9757" fmla="*/ 1691771 w 10023471"/>
                <a:gd name="connsiteY9757" fmla="*/ 2766401 h 5531023"/>
                <a:gd name="connsiteX9758" fmla="*/ 1673836 w 10023471"/>
                <a:gd name="connsiteY9758" fmla="*/ 2762137 h 5531023"/>
                <a:gd name="connsiteX9759" fmla="*/ 5929891 w 10023471"/>
                <a:gd name="connsiteY9759" fmla="*/ 2758633 h 5531023"/>
                <a:gd name="connsiteX9760" fmla="*/ 5909689 w 10023471"/>
                <a:gd name="connsiteY9760" fmla="*/ 2765028 h 5531023"/>
                <a:gd name="connsiteX9761" fmla="*/ 5929891 w 10023471"/>
                <a:gd name="connsiteY9761" fmla="*/ 2758633 h 5531023"/>
                <a:gd name="connsiteX9762" fmla="*/ 4533181 w 10023471"/>
                <a:gd name="connsiteY9762" fmla="*/ 2758195 h 5531023"/>
                <a:gd name="connsiteX9763" fmla="*/ 4533181 w 10023471"/>
                <a:gd name="connsiteY9763" fmla="*/ 2760181 h 5531023"/>
                <a:gd name="connsiteX9764" fmla="*/ 4543986 w 10023471"/>
                <a:gd name="connsiteY9764" fmla="*/ 2760181 h 5531023"/>
                <a:gd name="connsiteX9765" fmla="*/ 4543986 w 10023471"/>
                <a:gd name="connsiteY9765" fmla="*/ 2758195 h 5531023"/>
                <a:gd name="connsiteX9766" fmla="*/ 3923195 w 10023471"/>
                <a:gd name="connsiteY9766" fmla="*/ 2757027 h 5531023"/>
                <a:gd name="connsiteX9767" fmla="*/ 3911436 w 10023471"/>
                <a:gd name="connsiteY9767" fmla="*/ 2759159 h 5531023"/>
                <a:gd name="connsiteX9768" fmla="*/ 3912662 w 10023471"/>
                <a:gd name="connsiteY9768" fmla="*/ 2769497 h 5531023"/>
                <a:gd name="connsiteX9769" fmla="*/ 3918700 w 10023471"/>
                <a:gd name="connsiteY9769" fmla="*/ 2777265 h 5531023"/>
                <a:gd name="connsiteX9770" fmla="*/ 3925873 w 10023471"/>
                <a:gd name="connsiteY9770" fmla="*/ 2779484 h 5531023"/>
                <a:gd name="connsiteX9771" fmla="*/ 3932002 w 10023471"/>
                <a:gd name="connsiteY9771" fmla="*/ 2775892 h 5531023"/>
                <a:gd name="connsiteX9772" fmla="*/ 3935451 w 10023471"/>
                <a:gd name="connsiteY9772" fmla="*/ 2764970 h 5531023"/>
                <a:gd name="connsiteX9773" fmla="*/ 3923195 w 10023471"/>
                <a:gd name="connsiteY9773" fmla="*/ 2757027 h 5531023"/>
                <a:gd name="connsiteX9774" fmla="*/ 1963303 w 10023471"/>
                <a:gd name="connsiteY9774" fmla="*/ 2756618 h 5531023"/>
                <a:gd name="connsiteX9775" fmla="*/ 1960080 w 10023471"/>
                <a:gd name="connsiteY9775" fmla="*/ 2756852 h 5531023"/>
                <a:gd name="connsiteX9776" fmla="*/ 1958627 w 10023471"/>
                <a:gd name="connsiteY9776" fmla="*/ 2761875 h 5531023"/>
                <a:gd name="connsiteX9777" fmla="*/ 1978604 w 10023471"/>
                <a:gd name="connsiteY9777" fmla="*/ 2776505 h 5531023"/>
                <a:gd name="connsiteX9778" fmla="*/ 2009430 w 10023471"/>
                <a:gd name="connsiteY9778" fmla="*/ 2778988 h 5531023"/>
                <a:gd name="connsiteX9779" fmla="*/ 1986185 w 10023471"/>
                <a:gd name="connsiteY9779" fmla="*/ 2770256 h 5531023"/>
                <a:gd name="connsiteX9780" fmla="*/ 1963303 w 10023471"/>
                <a:gd name="connsiteY9780" fmla="*/ 2756618 h 5531023"/>
                <a:gd name="connsiteX9781" fmla="*/ 6981138 w 10023471"/>
                <a:gd name="connsiteY9781" fmla="*/ 2756308 h 5531023"/>
                <a:gd name="connsiteX9782" fmla="*/ 6979480 w 10023471"/>
                <a:gd name="connsiteY9782" fmla="*/ 2761787 h 5531023"/>
                <a:gd name="connsiteX9783" fmla="*/ 6976392 w 10023471"/>
                <a:gd name="connsiteY9783" fmla="*/ 2770051 h 5531023"/>
                <a:gd name="connsiteX9784" fmla="*/ 6977028 w 10023471"/>
                <a:gd name="connsiteY9784" fmla="*/ 2775308 h 5531023"/>
                <a:gd name="connsiteX9785" fmla="*/ 6988379 w 10023471"/>
                <a:gd name="connsiteY9785" fmla="*/ 2771454 h 5531023"/>
                <a:gd name="connsiteX9786" fmla="*/ 6995687 w 10023471"/>
                <a:gd name="connsiteY9786" fmla="*/ 2764270 h 5531023"/>
                <a:gd name="connsiteX9787" fmla="*/ 6989331 w 10023471"/>
                <a:gd name="connsiteY9787" fmla="*/ 2757114 h 5531023"/>
                <a:gd name="connsiteX9788" fmla="*/ 6981138 w 10023471"/>
                <a:gd name="connsiteY9788" fmla="*/ 2756308 h 5531023"/>
                <a:gd name="connsiteX9789" fmla="*/ 2870382 w 10023471"/>
                <a:gd name="connsiteY9789" fmla="*/ 2754953 h 5531023"/>
                <a:gd name="connsiteX9790" fmla="*/ 2835108 w 10023471"/>
                <a:gd name="connsiteY9790" fmla="*/ 2766226 h 5531023"/>
                <a:gd name="connsiteX9791" fmla="*/ 2873561 w 10023471"/>
                <a:gd name="connsiteY9791" fmla="*/ 2758779 h 5531023"/>
                <a:gd name="connsiteX9792" fmla="*/ 2870382 w 10023471"/>
                <a:gd name="connsiteY9792" fmla="*/ 2754953 h 5531023"/>
                <a:gd name="connsiteX9793" fmla="*/ 2181538 w 10023471"/>
                <a:gd name="connsiteY9793" fmla="*/ 2754194 h 5531023"/>
                <a:gd name="connsiteX9794" fmla="*/ 2167010 w 10023471"/>
                <a:gd name="connsiteY9794" fmla="*/ 2761291 h 5531023"/>
                <a:gd name="connsiteX9795" fmla="*/ 2172913 w 10023471"/>
                <a:gd name="connsiteY9795" fmla="*/ 2774490 h 5531023"/>
                <a:gd name="connsiteX9796" fmla="*/ 2182855 w 10023471"/>
                <a:gd name="connsiteY9796" fmla="*/ 2778608 h 5531023"/>
                <a:gd name="connsiteX9797" fmla="*/ 2189301 w 10023471"/>
                <a:gd name="connsiteY9797" fmla="*/ 2775250 h 5531023"/>
                <a:gd name="connsiteX9798" fmla="*/ 2192661 w 10023471"/>
                <a:gd name="connsiteY9798" fmla="*/ 2761232 h 5531023"/>
                <a:gd name="connsiteX9799" fmla="*/ 2181538 w 10023471"/>
                <a:gd name="connsiteY9799" fmla="*/ 2754194 h 5531023"/>
                <a:gd name="connsiteX9800" fmla="*/ 1686549 w 10023471"/>
                <a:gd name="connsiteY9800" fmla="*/ 2753786 h 5531023"/>
                <a:gd name="connsiteX9801" fmla="*/ 1678922 w 10023471"/>
                <a:gd name="connsiteY9801" fmla="*/ 2755450 h 5531023"/>
                <a:gd name="connsiteX9802" fmla="*/ 1685867 w 10023471"/>
                <a:gd name="connsiteY9802" fmla="*/ 2758253 h 5531023"/>
                <a:gd name="connsiteX9803" fmla="*/ 1686549 w 10023471"/>
                <a:gd name="connsiteY9803" fmla="*/ 2753786 h 5531023"/>
                <a:gd name="connsiteX9804" fmla="*/ 3462072 w 10023471"/>
                <a:gd name="connsiteY9804" fmla="*/ 2752938 h 5531023"/>
                <a:gd name="connsiteX9805" fmla="*/ 3456897 w 10023471"/>
                <a:gd name="connsiteY9805" fmla="*/ 2762255 h 5531023"/>
                <a:gd name="connsiteX9806" fmla="*/ 3464888 w 10023471"/>
                <a:gd name="connsiteY9806" fmla="*/ 2763276 h 5531023"/>
                <a:gd name="connsiteX9807" fmla="*/ 3468021 w 10023471"/>
                <a:gd name="connsiteY9807" fmla="*/ 2753786 h 5531023"/>
                <a:gd name="connsiteX9808" fmla="*/ 3462072 w 10023471"/>
                <a:gd name="connsiteY9808" fmla="*/ 2752938 h 5531023"/>
                <a:gd name="connsiteX9809" fmla="*/ 6167649 w 10023471"/>
                <a:gd name="connsiteY9809" fmla="*/ 2752735 h 5531023"/>
                <a:gd name="connsiteX9810" fmla="*/ 6166695 w 10023471"/>
                <a:gd name="connsiteY9810" fmla="*/ 2756764 h 5531023"/>
                <a:gd name="connsiteX9811" fmla="*/ 6183902 w 10023471"/>
                <a:gd name="connsiteY9811" fmla="*/ 2759042 h 5531023"/>
                <a:gd name="connsiteX9812" fmla="*/ 6185035 w 10023471"/>
                <a:gd name="connsiteY9812" fmla="*/ 2754428 h 5531023"/>
                <a:gd name="connsiteX9813" fmla="*/ 6167649 w 10023471"/>
                <a:gd name="connsiteY9813" fmla="*/ 2752735 h 5531023"/>
                <a:gd name="connsiteX9814" fmla="*/ 2090013 w 10023471"/>
                <a:gd name="connsiteY9814" fmla="*/ 2752588 h 5531023"/>
                <a:gd name="connsiteX9815" fmla="*/ 2082340 w 10023471"/>
                <a:gd name="connsiteY9815" fmla="*/ 2753786 h 5531023"/>
                <a:gd name="connsiteX9816" fmla="*/ 2082885 w 10023471"/>
                <a:gd name="connsiteY9816" fmla="*/ 2755976 h 5531023"/>
                <a:gd name="connsiteX9817" fmla="*/ 2090694 w 10023471"/>
                <a:gd name="connsiteY9817" fmla="*/ 2755976 h 5531023"/>
                <a:gd name="connsiteX9818" fmla="*/ 2090013 w 10023471"/>
                <a:gd name="connsiteY9818" fmla="*/ 2752588 h 5531023"/>
                <a:gd name="connsiteX9819" fmla="*/ 1775350 w 10023471"/>
                <a:gd name="connsiteY9819" fmla="*/ 2751653 h 5531023"/>
                <a:gd name="connsiteX9820" fmla="*/ 1770493 w 10023471"/>
                <a:gd name="connsiteY9820" fmla="*/ 2756531 h 5531023"/>
                <a:gd name="connsiteX9821" fmla="*/ 1773171 w 10023471"/>
                <a:gd name="connsiteY9821" fmla="*/ 2770723 h 5531023"/>
                <a:gd name="connsiteX9822" fmla="*/ 1780299 w 10023471"/>
                <a:gd name="connsiteY9822" fmla="*/ 2773731 h 5531023"/>
                <a:gd name="connsiteX9823" fmla="*/ 1785202 w 10023471"/>
                <a:gd name="connsiteY9823" fmla="*/ 2771015 h 5531023"/>
                <a:gd name="connsiteX9824" fmla="*/ 1781887 w 10023471"/>
                <a:gd name="connsiteY9824" fmla="*/ 2756384 h 5531023"/>
                <a:gd name="connsiteX9825" fmla="*/ 1775350 w 10023471"/>
                <a:gd name="connsiteY9825" fmla="*/ 2751653 h 5531023"/>
                <a:gd name="connsiteX9826" fmla="*/ 7800890 w 10023471"/>
                <a:gd name="connsiteY9826" fmla="*/ 2750077 h 5531023"/>
                <a:gd name="connsiteX9827" fmla="*/ 7780008 w 10023471"/>
                <a:gd name="connsiteY9827" fmla="*/ 2753932 h 5531023"/>
                <a:gd name="connsiteX9828" fmla="*/ 7793945 w 10023471"/>
                <a:gd name="connsiteY9828" fmla="*/ 2773264 h 5531023"/>
                <a:gd name="connsiteX9829" fmla="*/ 7800890 w 10023471"/>
                <a:gd name="connsiteY9829" fmla="*/ 2750077 h 5531023"/>
                <a:gd name="connsiteX9830" fmla="*/ 6118618 w 10023471"/>
                <a:gd name="connsiteY9830" fmla="*/ 2750018 h 5531023"/>
                <a:gd name="connsiteX9831" fmla="*/ 6140863 w 10023471"/>
                <a:gd name="connsiteY9831" fmla="*/ 2756210 h 5531023"/>
                <a:gd name="connsiteX9832" fmla="*/ 6118618 w 10023471"/>
                <a:gd name="connsiteY9832" fmla="*/ 2750018 h 5531023"/>
                <a:gd name="connsiteX9833" fmla="*/ 3427388 w 10023471"/>
                <a:gd name="connsiteY9833" fmla="*/ 2749580 h 5531023"/>
                <a:gd name="connsiteX9834" fmla="*/ 3417808 w 10023471"/>
                <a:gd name="connsiteY9834" fmla="*/ 2763977 h 5531023"/>
                <a:gd name="connsiteX9835" fmla="*/ 3427388 w 10023471"/>
                <a:gd name="connsiteY9835" fmla="*/ 2749580 h 5531023"/>
                <a:gd name="connsiteX9836" fmla="*/ 5591394 w 10023471"/>
                <a:gd name="connsiteY9836" fmla="*/ 2747419 h 5531023"/>
                <a:gd name="connsiteX9837" fmla="*/ 5587445 w 10023471"/>
                <a:gd name="connsiteY9837" fmla="*/ 2749201 h 5531023"/>
                <a:gd name="connsiteX9838" fmla="*/ 5594527 w 10023471"/>
                <a:gd name="connsiteY9838" fmla="*/ 2756822 h 5531023"/>
                <a:gd name="connsiteX9839" fmla="*/ 5598703 w 10023471"/>
                <a:gd name="connsiteY9839" fmla="*/ 2754953 h 5531023"/>
                <a:gd name="connsiteX9840" fmla="*/ 5591394 w 10023471"/>
                <a:gd name="connsiteY9840" fmla="*/ 2747419 h 5531023"/>
                <a:gd name="connsiteX9841" fmla="*/ 6158795 w 10023471"/>
                <a:gd name="connsiteY9841" fmla="*/ 2744790 h 5531023"/>
                <a:gd name="connsiteX9842" fmla="*/ 6157479 w 10023471"/>
                <a:gd name="connsiteY9842" fmla="*/ 2746397 h 5531023"/>
                <a:gd name="connsiteX9843" fmla="*/ 6160021 w 10023471"/>
                <a:gd name="connsiteY9843" fmla="*/ 2747039 h 5531023"/>
                <a:gd name="connsiteX9844" fmla="*/ 6161156 w 10023471"/>
                <a:gd name="connsiteY9844" fmla="*/ 2745374 h 5531023"/>
                <a:gd name="connsiteX9845" fmla="*/ 6158795 w 10023471"/>
                <a:gd name="connsiteY9845" fmla="*/ 2744790 h 5531023"/>
                <a:gd name="connsiteX9846" fmla="*/ 206666 w 10023471"/>
                <a:gd name="connsiteY9846" fmla="*/ 2742863 h 5531023"/>
                <a:gd name="connsiteX9847" fmla="*/ 195815 w 10023471"/>
                <a:gd name="connsiteY9847" fmla="*/ 2751507 h 5531023"/>
                <a:gd name="connsiteX9848" fmla="*/ 201399 w 10023471"/>
                <a:gd name="connsiteY9848" fmla="*/ 2759042 h 5531023"/>
                <a:gd name="connsiteX9849" fmla="*/ 210706 w 10023471"/>
                <a:gd name="connsiteY9849" fmla="*/ 2755158 h 5531023"/>
                <a:gd name="connsiteX9850" fmla="*/ 206666 w 10023471"/>
                <a:gd name="connsiteY9850" fmla="*/ 2742863 h 5531023"/>
                <a:gd name="connsiteX9851" fmla="*/ 5148614 w 10023471"/>
                <a:gd name="connsiteY9851" fmla="*/ 2742572 h 5531023"/>
                <a:gd name="connsiteX9852" fmla="*/ 5143984 w 10023471"/>
                <a:gd name="connsiteY9852" fmla="*/ 2745872 h 5531023"/>
                <a:gd name="connsiteX9853" fmla="*/ 5144710 w 10023471"/>
                <a:gd name="connsiteY9853" fmla="*/ 2760269 h 5531023"/>
                <a:gd name="connsiteX9854" fmla="*/ 5147888 w 10023471"/>
                <a:gd name="connsiteY9854" fmla="*/ 2763918 h 5531023"/>
                <a:gd name="connsiteX9855" fmla="*/ 5152382 w 10023471"/>
                <a:gd name="connsiteY9855" fmla="*/ 2759159 h 5531023"/>
                <a:gd name="connsiteX9856" fmla="*/ 5152565 w 10023471"/>
                <a:gd name="connsiteY9856" fmla="*/ 2749931 h 5531023"/>
                <a:gd name="connsiteX9857" fmla="*/ 5151566 w 10023471"/>
                <a:gd name="connsiteY9857" fmla="*/ 2744587 h 5531023"/>
                <a:gd name="connsiteX9858" fmla="*/ 5148614 w 10023471"/>
                <a:gd name="connsiteY9858" fmla="*/ 2742572 h 5531023"/>
                <a:gd name="connsiteX9859" fmla="*/ 4049769 w 10023471"/>
                <a:gd name="connsiteY9859" fmla="*/ 2742163 h 5531023"/>
                <a:gd name="connsiteX9860" fmla="*/ 4046454 w 10023471"/>
                <a:gd name="connsiteY9860" fmla="*/ 2749609 h 5531023"/>
                <a:gd name="connsiteX9861" fmla="*/ 4050222 w 10023471"/>
                <a:gd name="connsiteY9861" fmla="*/ 2750456 h 5531023"/>
                <a:gd name="connsiteX9862" fmla="*/ 4056533 w 10023471"/>
                <a:gd name="connsiteY9862" fmla="*/ 2744498 h 5531023"/>
                <a:gd name="connsiteX9863" fmla="*/ 4049769 w 10023471"/>
                <a:gd name="connsiteY9863" fmla="*/ 2742163 h 5531023"/>
                <a:gd name="connsiteX9864" fmla="*/ 7789767 w 10023471"/>
                <a:gd name="connsiteY9864" fmla="*/ 2740557 h 5531023"/>
                <a:gd name="connsiteX9865" fmla="*/ 7787499 w 10023471"/>
                <a:gd name="connsiteY9865" fmla="*/ 2743126 h 5531023"/>
                <a:gd name="connsiteX9866" fmla="*/ 7789858 w 10023471"/>
                <a:gd name="connsiteY9866" fmla="*/ 2743535 h 5531023"/>
                <a:gd name="connsiteX9867" fmla="*/ 7791221 w 10023471"/>
                <a:gd name="connsiteY9867" fmla="*/ 2741899 h 5531023"/>
                <a:gd name="connsiteX9868" fmla="*/ 7789767 w 10023471"/>
                <a:gd name="connsiteY9868" fmla="*/ 2740557 h 5531023"/>
                <a:gd name="connsiteX9869" fmla="*/ 6831977 w 10023471"/>
                <a:gd name="connsiteY9869" fmla="*/ 2740410 h 5531023"/>
                <a:gd name="connsiteX9870" fmla="*/ 6824124 w 10023471"/>
                <a:gd name="connsiteY9870" fmla="*/ 2756034 h 5531023"/>
                <a:gd name="connsiteX9871" fmla="*/ 6845553 w 10023471"/>
                <a:gd name="connsiteY9871" fmla="*/ 2754048 h 5531023"/>
                <a:gd name="connsiteX9872" fmla="*/ 6831977 w 10023471"/>
                <a:gd name="connsiteY9872" fmla="*/ 2740410 h 5531023"/>
                <a:gd name="connsiteX9873" fmla="*/ 2697457 w 10023471"/>
                <a:gd name="connsiteY9873" fmla="*/ 2740323 h 5531023"/>
                <a:gd name="connsiteX9874" fmla="*/ 2686606 w 10023471"/>
                <a:gd name="connsiteY9874" fmla="*/ 2742192 h 5531023"/>
                <a:gd name="connsiteX9875" fmla="*/ 2687923 w 10023471"/>
                <a:gd name="connsiteY9875" fmla="*/ 2745492 h 5531023"/>
                <a:gd name="connsiteX9876" fmla="*/ 2698864 w 10023471"/>
                <a:gd name="connsiteY9876" fmla="*/ 2744819 h 5531023"/>
                <a:gd name="connsiteX9877" fmla="*/ 2697457 w 10023471"/>
                <a:gd name="connsiteY9877" fmla="*/ 2740323 h 5531023"/>
                <a:gd name="connsiteX9878" fmla="*/ 6597535 w 10023471"/>
                <a:gd name="connsiteY9878" fmla="*/ 2740264 h 5531023"/>
                <a:gd name="connsiteX9879" fmla="*/ 6589455 w 10023471"/>
                <a:gd name="connsiteY9879" fmla="*/ 2742308 h 5531023"/>
                <a:gd name="connsiteX9880" fmla="*/ 6598580 w 10023471"/>
                <a:gd name="connsiteY9880" fmla="*/ 2755683 h 5531023"/>
                <a:gd name="connsiteX9881" fmla="*/ 6603120 w 10023471"/>
                <a:gd name="connsiteY9881" fmla="*/ 2754516 h 5531023"/>
                <a:gd name="connsiteX9882" fmla="*/ 6597535 w 10023471"/>
                <a:gd name="connsiteY9882" fmla="*/ 2740264 h 5531023"/>
                <a:gd name="connsiteX9883" fmla="*/ 2565935 w 10023471"/>
                <a:gd name="connsiteY9883" fmla="*/ 2739593 h 5531023"/>
                <a:gd name="connsiteX9884" fmla="*/ 2563937 w 10023471"/>
                <a:gd name="connsiteY9884" fmla="*/ 2739622 h 5531023"/>
                <a:gd name="connsiteX9885" fmla="*/ 2564981 w 10023471"/>
                <a:gd name="connsiteY9885" fmla="*/ 2741403 h 5531023"/>
                <a:gd name="connsiteX9886" fmla="*/ 8318489 w 10023471"/>
                <a:gd name="connsiteY9886" fmla="*/ 2739563 h 5531023"/>
                <a:gd name="connsiteX9887" fmla="*/ 8314812 w 10023471"/>
                <a:gd name="connsiteY9887" fmla="*/ 2742629 h 5531023"/>
                <a:gd name="connsiteX9888" fmla="*/ 8323120 w 10023471"/>
                <a:gd name="connsiteY9888" fmla="*/ 2744703 h 5531023"/>
                <a:gd name="connsiteX9889" fmla="*/ 8324709 w 10023471"/>
                <a:gd name="connsiteY9889" fmla="*/ 2742922 h 5531023"/>
                <a:gd name="connsiteX9890" fmla="*/ 4941095 w 10023471"/>
                <a:gd name="connsiteY9890" fmla="*/ 2738337 h 5531023"/>
                <a:gd name="connsiteX9891" fmla="*/ 4934466 w 10023471"/>
                <a:gd name="connsiteY9891" fmla="*/ 2740644 h 5531023"/>
                <a:gd name="connsiteX9892" fmla="*/ 4931333 w 10023471"/>
                <a:gd name="connsiteY9892" fmla="*/ 2755976 h 5531023"/>
                <a:gd name="connsiteX9893" fmla="*/ 4936328 w 10023471"/>
                <a:gd name="connsiteY9893" fmla="*/ 2762430 h 5531023"/>
                <a:gd name="connsiteX9894" fmla="*/ 4942047 w 10023471"/>
                <a:gd name="connsiteY9894" fmla="*/ 2756443 h 5531023"/>
                <a:gd name="connsiteX9895" fmla="*/ 4945906 w 10023471"/>
                <a:gd name="connsiteY9895" fmla="*/ 2742425 h 5531023"/>
                <a:gd name="connsiteX9896" fmla="*/ 4941095 w 10023471"/>
                <a:gd name="connsiteY9896" fmla="*/ 2738337 h 5531023"/>
                <a:gd name="connsiteX9897" fmla="*/ 3393430 w 10023471"/>
                <a:gd name="connsiteY9897" fmla="*/ 2737344 h 5531023"/>
                <a:gd name="connsiteX9898" fmla="*/ 3393746 w 10023471"/>
                <a:gd name="connsiteY9898" fmla="*/ 2742367 h 5531023"/>
                <a:gd name="connsiteX9899" fmla="*/ 3398469 w 10023471"/>
                <a:gd name="connsiteY9899" fmla="*/ 2742104 h 5531023"/>
                <a:gd name="connsiteX9900" fmla="*/ 3398696 w 10023471"/>
                <a:gd name="connsiteY9900" fmla="*/ 2737460 h 5531023"/>
                <a:gd name="connsiteX9901" fmla="*/ 3393430 w 10023471"/>
                <a:gd name="connsiteY9901" fmla="*/ 2737344 h 5531023"/>
                <a:gd name="connsiteX9902" fmla="*/ 7844020 w 10023471"/>
                <a:gd name="connsiteY9902" fmla="*/ 2737256 h 5531023"/>
                <a:gd name="connsiteX9903" fmla="*/ 7840706 w 10023471"/>
                <a:gd name="connsiteY9903" fmla="*/ 2737519 h 5531023"/>
                <a:gd name="connsiteX9904" fmla="*/ 7841796 w 10023471"/>
                <a:gd name="connsiteY9904" fmla="*/ 2743155 h 5531023"/>
                <a:gd name="connsiteX9905" fmla="*/ 7847063 w 10023471"/>
                <a:gd name="connsiteY9905" fmla="*/ 2741608 h 5531023"/>
                <a:gd name="connsiteX9906" fmla="*/ 7844020 w 10023471"/>
                <a:gd name="connsiteY9906" fmla="*/ 2737256 h 5531023"/>
                <a:gd name="connsiteX9907" fmla="*/ 4685859 w 10023471"/>
                <a:gd name="connsiteY9907" fmla="*/ 2737139 h 5531023"/>
                <a:gd name="connsiteX9908" fmla="*/ 4677824 w 10023471"/>
                <a:gd name="connsiteY9908" fmla="*/ 2741783 h 5531023"/>
                <a:gd name="connsiteX9909" fmla="*/ 4680139 w 10023471"/>
                <a:gd name="connsiteY9909" fmla="*/ 2746805 h 5531023"/>
                <a:gd name="connsiteX9910" fmla="*/ 4689309 w 10023471"/>
                <a:gd name="connsiteY9910" fmla="*/ 2743184 h 5531023"/>
                <a:gd name="connsiteX9911" fmla="*/ 4685859 w 10023471"/>
                <a:gd name="connsiteY9911" fmla="*/ 2737139 h 5531023"/>
                <a:gd name="connsiteX9912" fmla="*/ 2537833 w 10023471"/>
                <a:gd name="connsiteY9912" fmla="*/ 2736818 h 5531023"/>
                <a:gd name="connsiteX9913" fmla="*/ 2538694 w 10023471"/>
                <a:gd name="connsiteY9913" fmla="*/ 2740557 h 5531023"/>
                <a:gd name="connsiteX9914" fmla="*/ 2540692 w 10023471"/>
                <a:gd name="connsiteY9914" fmla="*/ 2739534 h 5531023"/>
                <a:gd name="connsiteX9915" fmla="*/ 2537833 w 10023471"/>
                <a:gd name="connsiteY9915" fmla="*/ 2736818 h 5531023"/>
                <a:gd name="connsiteX9916" fmla="*/ 235994 w 10023471"/>
                <a:gd name="connsiteY9916" fmla="*/ 2736672 h 5531023"/>
                <a:gd name="connsiteX9917" fmla="*/ 220331 w 10023471"/>
                <a:gd name="connsiteY9917" fmla="*/ 2746893 h 5531023"/>
                <a:gd name="connsiteX9918" fmla="*/ 232407 w 10023471"/>
                <a:gd name="connsiteY9918" fmla="*/ 2754924 h 5531023"/>
                <a:gd name="connsiteX9919" fmla="*/ 250067 w 10023471"/>
                <a:gd name="connsiteY9919" fmla="*/ 2746456 h 5531023"/>
                <a:gd name="connsiteX9920" fmla="*/ 235994 w 10023471"/>
                <a:gd name="connsiteY9920" fmla="*/ 2736672 h 5531023"/>
                <a:gd name="connsiteX9921" fmla="*/ 2048154 w 10023471"/>
                <a:gd name="connsiteY9921" fmla="*/ 2735972 h 5531023"/>
                <a:gd name="connsiteX9922" fmla="*/ 2040482 w 10023471"/>
                <a:gd name="connsiteY9922" fmla="*/ 2750368 h 5531023"/>
                <a:gd name="connsiteX9923" fmla="*/ 2062773 w 10023471"/>
                <a:gd name="connsiteY9923" fmla="*/ 2748617 h 5531023"/>
                <a:gd name="connsiteX9924" fmla="*/ 2048154 w 10023471"/>
                <a:gd name="connsiteY9924" fmla="*/ 2735972 h 5531023"/>
                <a:gd name="connsiteX9925" fmla="*/ 1310778 w 10023471"/>
                <a:gd name="connsiteY9925" fmla="*/ 2730014 h 5531023"/>
                <a:gd name="connsiteX9926" fmla="*/ 1306557 w 10023471"/>
                <a:gd name="connsiteY9926" fmla="*/ 2730423 h 5531023"/>
                <a:gd name="connsiteX9927" fmla="*/ 1294479 w 10023471"/>
                <a:gd name="connsiteY9927" fmla="*/ 2741665 h 5531023"/>
                <a:gd name="connsiteX9928" fmla="*/ 1299337 w 10023471"/>
                <a:gd name="connsiteY9928" fmla="*/ 2744762 h 5531023"/>
                <a:gd name="connsiteX9929" fmla="*/ 1314138 w 10023471"/>
                <a:gd name="connsiteY9929" fmla="*/ 2734540 h 5531023"/>
                <a:gd name="connsiteX9930" fmla="*/ 1310778 w 10023471"/>
                <a:gd name="connsiteY9930" fmla="*/ 2730014 h 5531023"/>
                <a:gd name="connsiteX9931" fmla="*/ 7539981 w 10023471"/>
                <a:gd name="connsiteY9931" fmla="*/ 2727940 h 5531023"/>
                <a:gd name="connsiteX9932" fmla="*/ 7519506 w 10023471"/>
                <a:gd name="connsiteY9932" fmla="*/ 2740731 h 5531023"/>
                <a:gd name="connsiteX9933" fmla="*/ 7530175 w 10023471"/>
                <a:gd name="connsiteY9933" fmla="*/ 2748295 h 5531023"/>
                <a:gd name="connsiteX9934" fmla="*/ 7552103 w 10023471"/>
                <a:gd name="connsiteY9934" fmla="*/ 2735592 h 5531023"/>
                <a:gd name="connsiteX9935" fmla="*/ 7539981 w 10023471"/>
                <a:gd name="connsiteY9935" fmla="*/ 2727940 h 5531023"/>
                <a:gd name="connsiteX9936" fmla="*/ 2100592 w 10023471"/>
                <a:gd name="connsiteY9936" fmla="*/ 2727940 h 5531023"/>
                <a:gd name="connsiteX9937" fmla="*/ 2100592 w 10023471"/>
                <a:gd name="connsiteY9937" fmla="*/ 2729868 h 5531023"/>
                <a:gd name="connsiteX9938" fmla="*/ 2107492 w 10023471"/>
                <a:gd name="connsiteY9938" fmla="*/ 2729576 h 5531023"/>
                <a:gd name="connsiteX9939" fmla="*/ 2107492 w 10023471"/>
                <a:gd name="connsiteY9939" fmla="*/ 2728261 h 5531023"/>
                <a:gd name="connsiteX9940" fmla="*/ 2100592 w 10023471"/>
                <a:gd name="connsiteY9940" fmla="*/ 2727940 h 5531023"/>
                <a:gd name="connsiteX9941" fmla="*/ 4068246 w 10023471"/>
                <a:gd name="connsiteY9941" fmla="*/ 2727911 h 5531023"/>
                <a:gd name="connsiteX9942" fmla="*/ 4058257 w 10023471"/>
                <a:gd name="connsiteY9942" fmla="*/ 2732934 h 5531023"/>
                <a:gd name="connsiteX9943" fmla="*/ 4061934 w 10023471"/>
                <a:gd name="connsiteY9943" fmla="*/ 2735533 h 5531023"/>
                <a:gd name="connsiteX9944" fmla="*/ 4071970 w 10023471"/>
                <a:gd name="connsiteY9944" fmla="*/ 2730510 h 5531023"/>
                <a:gd name="connsiteX9945" fmla="*/ 542938 w 10023471"/>
                <a:gd name="connsiteY9945" fmla="*/ 2726918 h 5531023"/>
                <a:gd name="connsiteX9946" fmla="*/ 542394 w 10023471"/>
                <a:gd name="connsiteY9946" fmla="*/ 2728379 h 5531023"/>
                <a:gd name="connsiteX9947" fmla="*/ 544119 w 10023471"/>
                <a:gd name="connsiteY9947" fmla="*/ 2728875 h 5531023"/>
                <a:gd name="connsiteX9948" fmla="*/ 544800 w 10023471"/>
                <a:gd name="connsiteY9948" fmla="*/ 2727385 h 5531023"/>
                <a:gd name="connsiteX9949" fmla="*/ 542938 w 10023471"/>
                <a:gd name="connsiteY9949" fmla="*/ 2726918 h 5531023"/>
                <a:gd name="connsiteX9950" fmla="*/ 8228689 w 10023471"/>
                <a:gd name="connsiteY9950" fmla="*/ 2726480 h 5531023"/>
                <a:gd name="connsiteX9951" fmla="*/ 8227236 w 10023471"/>
                <a:gd name="connsiteY9951" fmla="*/ 2728203 h 5531023"/>
                <a:gd name="connsiteX9952" fmla="*/ 8229189 w 10023471"/>
                <a:gd name="connsiteY9952" fmla="*/ 2727881 h 5531023"/>
                <a:gd name="connsiteX9953" fmla="*/ 8228689 w 10023471"/>
                <a:gd name="connsiteY9953" fmla="*/ 2726480 h 5531023"/>
                <a:gd name="connsiteX9954" fmla="*/ 4465354 w 10023471"/>
                <a:gd name="connsiteY9954" fmla="*/ 2725837 h 5531023"/>
                <a:gd name="connsiteX9955" fmla="*/ 4455821 w 10023471"/>
                <a:gd name="connsiteY9955" fmla="*/ 2733343 h 5531023"/>
                <a:gd name="connsiteX9956" fmla="*/ 4465218 w 10023471"/>
                <a:gd name="connsiteY9956" fmla="*/ 2748091 h 5531023"/>
                <a:gd name="connsiteX9957" fmla="*/ 4478385 w 10023471"/>
                <a:gd name="connsiteY9957" fmla="*/ 2737256 h 5531023"/>
                <a:gd name="connsiteX9958" fmla="*/ 4465354 w 10023471"/>
                <a:gd name="connsiteY9958" fmla="*/ 2725837 h 5531023"/>
                <a:gd name="connsiteX9959" fmla="*/ 1062126 w 10023471"/>
                <a:gd name="connsiteY9959" fmla="*/ 2725750 h 5531023"/>
                <a:gd name="connsiteX9960" fmla="*/ 1039699 w 10023471"/>
                <a:gd name="connsiteY9960" fmla="*/ 2735358 h 5531023"/>
                <a:gd name="connsiteX9961" fmla="*/ 1058993 w 10023471"/>
                <a:gd name="connsiteY9961" fmla="*/ 2745726 h 5531023"/>
                <a:gd name="connsiteX9962" fmla="*/ 1071024 w 10023471"/>
                <a:gd name="connsiteY9962" fmla="*/ 2730073 h 5531023"/>
                <a:gd name="connsiteX9963" fmla="*/ 1062126 w 10023471"/>
                <a:gd name="connsiteY9963" fmla="*/ 2725750 h 5531023"/>
                <a:gd name="connsiteX9964" fmla="*/ 6125110 w 10023471"/>
                <a:gd name="connsiteY9964" fmla="*/ 2723676 h 5531023"/>
                <a:gd name="connsiteX9965" fmla="*/ 6123839 w 10023471"/>
                <a:gd name="connsiteY9965" fmla="*/ 2727531 h 5531023"/>
                <a:gd name="connsiteX9966" fmla="*/ 6138229 w 10023471"/>
                <a:gd name="connsiteY9966" fmla="*/ 2730890 h 5531023"/>
                <a:gd name="connsiteX9967" fmla="*/ 6139774 w 10023471"/>
                <a:gd name="connsiteY9967" fmla="*/ 2725721 h 5531023"/>
                <a:gd name="connsiteX9968" fmla="*/ 6125110 w 10023471"/>
                <a:gd name="connsiteY9968" fmla="*/ 2723676 h 5531023"/>
                <a:gd name="connsiteX9969" fmla="*/ 7590329 w 10023471"/>
                <a:gd name="connsiteY9969" fmla="*/ 2723355 h 5531023"/>
                <a:gd name="connsiteX9970" fmla="*/ 7591326 w 10023471"/>
                <a:gd name="connsiteY9970" fmla="*/ 2728174 h 5531023"/>
                <a:gd name="connsiteX9971" fmla="*/ 7603631 w 10023471"/>
                <a:gd name="connsiteY9971" fmla="*/ 2726597 h 5531023"/>
                <a:gd name="connsiteX9972" fmla="*/ 7603085 w 10023471"/>
                <a:gd name="connsiteY9972" fmla="*/ 2723355 h 5531023"/>
                <a:gd name="connsiteX9973" fmla="*/ 478425 w 10023471"/>
                <a:gd name="connsiteY9973" fmla="*/ 2721370 h 5531023"/>
                <a:gd name="connsiteX9974" fmla="*/ 476746 w 10023471"/>
                <a:gd name="connsiteY9974" fmla="*/ 2731211 h 5531023"/>
                <a:gd name="connsiteX9975" fmla="*/ 485100 w 10023471"/>
                <a:gd name="connsiteY9975" fmla="*/ 2731065 h 5531023"/>
                <a:gd name="connsiteX9976" fmla="*/ 484010 w 10023471"/>
                <a:gd name="connsiteY9976" fmla="*/ 2721428 h 5531023"/>
                <a:gd name="connsiteX9977" fmla="*/ 478425 w 10023471"/>
                <a:gd name="connsiteY9977" fmla="*/ 2721370 h 5531023"/>
                <a:gd name="connsiteX9978" fmla="*/ 531090 w 10023471"/>
                <a:gd name="connsiteY9978" fmla="*/ 2720931 h 5531023"/>
                <a:gd name="connsiteX9979" fmla="*/ 530318 w 10023471"/>
                <a:gd name="connsiteY9979" fmla="*/ 2723706 h 5531023"/>
                <a:gd name="connsiteX9980" fmla="*/ 535402 w 10023471"/>
                <a:gd name="connsiteY9980" fmla="*/ 2725925 h 5531023"/>
                <a:gd name="connsiteX9981" fmla="*/ 531090 w 10023471"/>
                <a:gd name="connsiteY9981" fmla="*/ 2720931 h 5531023"/>
                <a:gd name="connsiteX9982" fmla="*/ 2298578 w 10023471"/>
                <a:gd name="connsiteY9982" fmla="*/ 2720172 h 5531023"/>
                <a:gd name="connsiteX9983" fmla="*/ 2297987 w 10023471"/>
                <a:gd name="connsiteY9983" fmla="*/ 2723239 h 5531023"/>
                <a:gd name="connsiteX9984" fmla="*/ 2303209 w 10023471"/>
                <a:gd name="connsiteY9984" fmla="*/ 2721982 h 5531023"/>
                <a:gd name="connsiteX9985" fmla="*/ 2298578 w 10023471"/>
                <a:gd name="connsiteY9985" fmla="*/ 2720172 h 5531023"/>
                <a:gd name="connsiteX9986" fmla="*/ 3377359 w 10023471"/>
                <a:gd name="connsiteY9986" fmla="*/ 2719530 h 5531023"/>
                <a:gd name="connsiteX9987" fmla="*/ 3377176 w 10023471"/>
                <a:gd name="connsiteY9987" fmla="*/ 2720610 h 5531023"/>
                <a:gd name="connsiteX9988" fmla="*/ 3379265 w 10023471"/>
                <a:gd name="connsiteY9988" fmla="*/ 2720201 h 5531023"/>
                <a:gd name="connsiteX9989" fmla="*/ 1146568 w 10023471"/>
                <a:gd name="connsiteY9989" fmla="*/ 2719413 h 5531023"/>
                <a:gd name="connsiteX9990" fmla="*/ 1139078 w 10023471"/>
                <a:gd name="connsiteY9990" fmla="*/ 2719939 h 5531023"/>
                <a:gd name="connsiteX9991" fmla="*/ 1139214 w 10023471"/>
                <a:gd name="connsiteY9991" fmla="*/ 2721136 h 5531023"/>
                <a:gd name="connsiteX9992" fmla="*/ 1146751 w 10023471"/>
                <a:gd name="connsiteY9992" fmla="*/ 2721136 h 5531023"/>
                <a:gd name="connsiteX9993" fmla="*/ 1146568 w 10023471"/>
                <a:gd name="connsiteY9993" fmla="*/ 2719413 h 5531023"/>
                <a:gd name="connsiteX9994" fmla="*/ 2359912 w 10023471"/>
                <a:gd name="connsiteY9994" fmla="*/ 2717252 h 5531023"/>
                <a:gd name="connsiteX9995" fmla="*/ 2383565 w 10023471"/>
                <a:gd name="connsiteY9995" fmla="*/ 2731561 h 5531023"/>
                <a:gd name="connsiteX9996" fmla="*/ 2359912 w 10023471"/>
                <a:gd name="connsiteY9996" fmla="*/ 2717252 h 5531023"/>
                <a:gd name="connsiteX9997" fmla="*/ 5225804 w 10023471"/>
                <a:gd name="connsiteY9997" fmla="*/ 2715956 h 5531023"/>
                <a:gd name="connsiteX9998" fmla="*/ 5218530 w 10023471"/>
                <a:gd name="connsiteY9998" fmla="*/ 2720114 h 5531023"/>
                <a:gd name="connsiteX9999" fmla="*/ 5229199 w 10023471"/>
                <a:gd name="connsiteY9999" fmla="*/ 2721370 h 5531023"/>
                <a:gd name="connsiteX10000" fmla="*/ 5225804 w 10023471"/>
                <a:gd name="connsiteY10000" fmla="*/ 2715956 h 5531023"/>
                <a:gd name="connsiteX10001" fmla="*/ 3778597 w 10023471"/>
                <a:gd name="connsiteY10001" fmla="*/ 2715880 h 5531023"/>
                <a:gd name="connsiteX10002" fmla="*/ 3768336 w 10023471"/>
                <a:gd name="connsiteY10002" fmla="*/ 2722450 h 5531023"/>
                <a:gd name="connsiteX10003" fmla="*/ 3772468 w 10023471"/>
                <a:gd name="connsiteY10003" fmla="*/ 2732525 h 5531023"/>
                <a:gd name="connsiteX10004" fmla="*/ 3787542 w 10023471"/>
                <a:gd name="connsiteY10004" fmla="*/ 2722450 h 5531023"/>
                <a:gd name="connsiteX10005" fmla="*/ 3778597 w 10023471"/>
                <a:gd name="connsiteY10005" fmla="*/ 2715880 h 5531023"/>
                <a:gd name="connsiteX10006" fmla="*/ 5791932 w 10023471"/>
                <a:gd name="connsiteY10006" fmla="*/ 2715562 h 5531023"/>
                <a:gd name="connsiteX10007" fmla="*/ 5780664 w 10023471"/>
                <a:gd name="connsiteY10007" fmla="*/ 2738161 h 5531023"/>
                <a:gd name="connsiteX10008" fmla="*/ 5802093 w 10023471"/>
                <a:gd name="connsiteY10008" fmla="*/ 2733168 h 5531023"/>
                <a:gd name="connsiteX10009" fmla="*/ 5804816 w 10023471"/>
                <a:gd name="connsiteY10009" fmla="*/ 2718099 h 5531023"/>
                <a:gd name="connsiteX10010" fmla="*/ 5791932 w 10023471"/>
                <a:gd name="connsiteY10010" fmla="*/ 2715562 h 5531023"/>
                <a:gd name="connsiteX10011" fmla="*/ 1362669 w 10023471"/>
                <a:gd name="connsiteY10011" fmla="*/ 2715558 h 5531023"/>
                <a:gd name="connsiteX10012" fmla="*/ 1358538 w 10023471"/>
                <a:gd name="connsiteY10012" fmla="*/ 2717076 h 5531023"/>
                <a:gd name="connsiteX10013" fmla="*/ 1364123 w 10023471"/>
                <a:gd name="connsiteY10013" fmla="*/ 2716726 h 5531023"/>
                <a:gd name="connsiteX10014" fmla="*/ 1362669 w 10023471"/>
                <a:gd name="connsiteY10014" fmla="*/ 2715558 h 5531023"/>
                <a:gd name="connsiteX10015" fmla="*/ 7748727 w 10023471"/>
                <a:gd name="connsiteY10015" fmla="*/ 2715325 h 5531023"/>
                <a:gd name="connsiteX10016" fmla="*/ 7755674 w 10023471"/>
                <a:gd name="connsiteY10016" fmla="*/ 2757786 h 5531023"/>
                <a:gd name="connsiteX10017" fmla="*/ 7748727 w 10023471"/>
                <a:gd name="connsiteY10017" fmla="*/ 2715325 h 5531023"/>
                <a:gd name="connsiteX10018" fmla="*/ 497131 w 10023471"/>
                <a:gd name="connsiteY10018" fmla="*/ 2714886 h 5531023"/>
                <a:gd name="connsiteX10019" fmla="*/ 494542 w 10023471"/>
                <a:gd name="connsiteY10019" fmla="*/ 2717252 h 5531023"/>
                <a:gd name="connsiteX10020" fmla="*/ 496449 w 10023471"/>
                <a:gd name="connsiteY10020" fmla="*/ 2718099 h 5531023"/>
                <a:gd name="connsiteX10021" fmla="*/ 497131 w 10023471"/>
                <a:gd name="connsiteY10021" fmla="*/ 2714886 h 5531023"/>
                <a:gd name="connsiteX10022" fmla="*/ 6744447 w 10023471"/>
                <a:gd name="connsiteY10022" fmla="*/ 2714477 h 5531023"/>
                <a:gd name="connsiteX10023" fmla="*/ 6745674 w 10023471"/>
                <a:gd name="connsiteY10023" fmla="*/ 2719705 h 5531023"/>
                <a:gd name="connsiteX10024" fmla="*/ 6760202 w 10023471"/>
                <a:gd name="connsiteY10024" fmla="*/ 2717165 h 5531023"/>
                <a:gd name="connsiteX10025" fmla="*/ 6760110 w 10023471"/>
                <a:gd name="connsiteY10025" fmla="*/ 2714886 h 5531023"/>
                <a:gd name="connsiteX10026" fmla="*/ 6744447 w 10023471"/>
                <a:gd name="connsiteY10026" fmla="*/ 2714477 h 5531023"/>
                <a:gd name="connsiteX10027" fmla="*/ 1965391 w 10023471"/>
                <a:gd name="connsiteY10027" fmla="*/ 2712462 h 5531023"/>
                <a:gd name="connsiteX10028" fmla="*/ 1962805 w 10023471"/>
                <a:gd name="connsiteY10028" fmla="*/ 2717398 h 5531023"/>
                <a:gd name="connsiteX10029" fmla="*/ 1969705 w 10023471"/>
                <a:gd name="connsiteY10029" fmla="*/ 2716960 h 5531023"/>
                <a:gd name="connsiteX10030" fmla="*/ 1965391 w 10023471"/>
                <a:gd name="connsiteY10030" fmla="*/ 2712462 h 5531023"/>
                <a:gd name="connsiteX10031" fmla="*/ 1712562 w 10023471"/>
                <a:gd name="connsiteY10031" fmla="*/ 2711937 h 5531023"/>
                <a:gd name="connsiteX10032" fmla="*/ 1708658 w 10023471"/>
                <a:gd name="connsiteY10032" fmla="*/ 2713514 h 5531023"/>
                <a:gd name="connsiteX10033" fmla="*/ 1716058 w 10023471"/>
                <a:gd name="connsiteY10033" fmla="*/ 2720260 h 5531023"/>
                <a:gd name="connsiteX10034" fmla="*/ 1720462 w 10023471"/>
                <a:gd name="connsiteY10034" fmla="*/ 2718479 h 5531023"/>
                <a:gd name="connsiteX10035" fmla="*/ 1712562 w 10023471"/>
                <a:gd name="connsiteY10035" fmla="*/ 2711937 h 5531023"/>
                <a:gd name="connsiteX10036" fmla="*/ 2954190 w 10023471"/>
                <a:gd name="connsiteY10036" fmla="*/ 2711703 h 5531023"/>
                <a:gd name="connsiteX10037" fmla="*/ 2952964 w 10023471"/>
                <a:gd name="connsiteY10037" fmla="*/ 2713310 h 5531023"/>
                <a:gd name="connsiteX10038" fmla="*/ 2955370 w 10023471"/>
                <a:gd name="connsiteY10038" fmla="*/ 2713368 h 5531023"/>
                <a:gd name="connsiteX10039" fmla="*/ 3406685 w 10023471"/>
                <a:gd name="connsiteY10039" fmla="*/ 2711586 h 5531023"/>
                <a:gd name="connsiteX10040" fmla="*/ 3398877 w 10023471"/>
                <a:gd name="connsiteY10040" fmla="*/ 2716931 h 5531023"/>
                <a:gd name="connsiteX10041" fmla="*/ 3406096 w 10023471"/>
                <a:gd name="connsiteY10041" fmla="*/ 2724991 h 5531023"/>
                <a:gd name="connsiteX10042" fmla="*/ 3413768 w 10023471"/>
                <a:gd name="connsiteY10042" fmla="*/ 2718099 h 5531023"/>
                <a:gd name="connsiteX10043" fmla="*/ 3406685 w 10023471"/>
                <a:gd name="connsiteY10043" fmla="*/ 2711586 h 5531023"/>
                <a:gd name="connsiteX10044" fmla="*/ 789367 w 10023471"/>
                <a:gd name="connsiteY10044" fmla="*/ 2711528 h 5531023"/>
                <a:gd name="connsiteX10045" fmla="*/ 779605 w 10023471"/>
                <a:gd name="connsiteY10045" fmla="*/ 2716025 h 5531023"/>
                <a:gd name="connsiteX10046" fmla="*/ 775021 w 10023471"/>
                <a:gd name="connsiteY10046" fmla="*/ 2725604 h 5531023"/>
                <a:gd name="connsiteX10047" fmla="*/ 777017 w 10023471"/>
                <a:gd name="connsiteY10047" fmla="*/ 2732788 h 5531023"/>
                <a:gd name="connsiteX10048" fmla="*/ 783964 w 10023471"/>
                <a:gd name="connsiteY10048" fmla="*/ 2739768 h 5531023"/>
                <a:gd name="connsiteX10049" fmla="*/ 792045 w 10023471"/>
                <a:gd name="connsiteY10049" fmla="*/ 2734278 h 5531023"/>
                <a:gd name="connsiteX10050" fmla="*/ 796450 w 10023471"/>
                <a:gd name="connsiteY10050" fmla="*/ 2717281 h 5531023"/>
                <a:gd name="connsiteX10051" fmla="*/ 789367 w 10023471"/>
                <a:gd name="connsiteY10051" fmla="*/ 2711528 h 5531023"/>
                <a:gd name="connsiteX10052" fmla="*/ 3327554 w 10023471"/>
                <a:gd name="connsiteY10052" fmla="*/ 2707615 h 5531023"/>
                <a:gd name="connsiteX10053" fmla="*/ 3323559 w 10023471"/>
                <a:gd name="connsiteY10053" fmla="*/ 2720697 h 5531023"/>
                <a:gd name="connsiteX10054" fmla="*/ 3309530 w 10023471"/>
                <a:gd name="connsiteY10054" fmla="*/ 2731708 h 5531023"/>
                <a:gd name="connsiteX10055" fmla="*/ 3313300 w 10023471"/>
                <a:gd name="connsiteY10055" fmla="*/ 2734628 h 5531023"/>
                <a:gd name="connsiteX10056" fmla="*/ 3320562 w 10023471"/>
                <a:gd name="connsiteY10056" fmla="*/ 2730481 h 5531023"/>
                <a:gd name="connsiteX10057" fmla="*/ 3320337 w 10023471"/>
                <a:gd name="connsiteY10057" fmla="*/ 2731153 h 5531023"/>
                <a:gd name="connsiteX10058" fmla="*/ 3327918 w 10023471"/>
                <a:gd name="connsiteY10058" fmla="*/ 2731240 h 5531023"/>
                <a:gd name="connsiteX10059" fmla="*/ 3340539 w 10023471"/>
                <a:gd name="connsiteY10059" fmla="*/ 2713397 h 5531023"/>
                <a:gd name="connsiteX10060" fmla="*/ 3333638 w 10023471"/>
                <a:gd name="connsiteY10060" fmla="*/ 2708053 h 5531023"/>
                <a:gd name="connsiteX10061" fmla="*/ 3327554 w 10023471"/>
                <a:gd name="connsiteY10061" fmla="*/ 2707615 h 5531023"/>
                <a:gd name="connsiteX10062" fmla="*/ 2154979 w 10023471"/>
                <a:gd name="connsiteY10062" fmla="*/ 2707615 h 5531023"/>
                <a:gd name="connsiteX10063" fmla="*/ 2156160 w 10023471"/>
                <a:gd name="connsiteY10063" fmla="*/ 2716201 h 5531023"/>
                <a:gd name="connsiteX10064" fmla="*/ 2160383 w 10023471"/>
                <a:gd name="connsiteY10064" fmla="*/ 2709571 h 5531023"/>
                <a:gd name="connsiteX10065" fmla="*/ 2154979 w 10023471"/>
                <a:gd name="connsiteY10065" fmla="*/ 2707615 h 5531023"/>
                <a:gd name="connsiteX10066" fmla="*/ 2429827 w 10023471"/>
                <a:gd name="connsiteY10066" fmla="*/ 2707498 h 5531023"/>
                <a:gd name="connsiteX10067" fmla="*/ 2422382 w 10023471"/>
                <a:gd name="connsiteY10067" fmla="*/ 2707732 h 5531023"/>
                <a:gd name="connsiteX10068" fmla="*/ 2422472 w 10023471"/>
                <a:gd name="connsiteY10068" fmla="*/ 2708987 h 5531023"/>
                <a:gd name="connsiteX10069" fmla="*/ 2429919 w 10023471"/>
                <a:gd name="connsiteY10069" fmla="*/ 2708783 h 5531023"/>
                <a:gd name="connsiteX10070" fmla="*/ 2429827 w 10023471"/>
                <a:gd name="connsiteY10070" fmla="*/ 2707498 h 5531023"/>
                <a:gd name="connsiteX10071" fmla="*/ 1746204 w 10023471"/>
                <a:gd name="connsiteY10071" fmla="*/ 2706622 h 5531023"/>
                <a:gd name="connsiteX10072" fmla="*/ 1743571 w 10023471"/>
                <a:gd name="connsiteY10072" fmla="*/ 2709747 h 5531023"/>
                <a:gd name="connsiteX10073" fmla="*/ 1741163 w 10023471"/>
                <a:gd name="connsiteY10073" fmla="*/ 2709075 h 5531023"/>
                <a:gd name="connsiteX10074" fmla="*/ 1723186 w 10023471"/>
                <a:gd name="connsiteY10074" fmla="*/ 2718887 h 5531023"/>
                <a:gd name="connsiteX10075" fmla="*/ 1731857 w 10023471"/>
                <a:gd name="connsiteY10075" fmla="*/ 2726947 h 5531023"/>
                <a:gd name="connsiteX10076" fmla="*/ 1744296 w 10023471"/>
                <a:gd name="connsiteY10076" fmla="*/ 2722742 h 5531023"/>
                <a:gd name="connsiteX10077" fmla="*/ 1750335 w 10023471"/>
                <a:gd name="connsiteY10077" fmla="*/ 2729576 h 5531023"/>
                <a:gd name="connsiteX10078" fmla="*/ 1759143 w 10023471"/>
                <a:gd name="connsiteY10078" fmla="*/ 2724961 h 5531023"/>
                <a:gd name="connsiteX10079" fmla="*/ 1754966 w 10023471"/>
                <a:gd name="connsiteY10079" fmla="*/ 2718566 h 5531023"/>
                <a:gd name="connsiteX10080" fmla="*/ 1760777 w 10023471"/>
                <a:gd name="connsiteY10080" fmla="*/ 2716288 h 5531023"/>
                <a:gd name="connsiteX10081" fmla="*/ 1750017 w 10023471"/>
                <a:gd name="connsiteY10081" fmla="*/ 2711703 h 5531023"/>
                <a:gd name="connsiteX10082" fmla="*/ 1746204 w 10023471"/>
                <a:gd name="connsiteY10082" fmla="*/ 2706622 h 5531023"/>
                <a:gd name="connsiteX10083" fmla="*/ 9216643 w 10023471"/>
                <a:gd name="connsiteY10083" fmla="*/ 2703121 h 5531023"/>
                <a:gd name="connsiteX10084" fmla="*/ 9204595 w 10023471"/>
                <a:gd name="connsiteY10084" fmla="*/ 2703760 h 5531023"/>
                <a:gd name="connsiteX10085" fmla="*/ 9218485 w 10023471"/>
                <a:gd name="connsiteY10085" fmla="*/ 2711470 h 5531023"/>
                <a:gd name="connsiteX10086" fmla="*/ 9225524 w 10023471"/>
                <a:gd name="connsiteY10086" fmla="*/ 2707586 h 5531023"/>
                <a:gd name="connsiteX10087" fmla="*/ 9216643 w 10023471"/>
                <a:gd name="connsiteY10087" fmla="*/ 2703121 h 5531023"/>
                <a:gd name="connsiteX10088" fmla="*/ 5321920 w 10023471"/>
                <a:gd name="connsiteY10088" fmla="*/ 2702209 h 5531023"/>
                <a:gd name="connsiteX10089" fmla="*/ 5307467 w 10023471"/>
                <a:gd name="connsiteY10089" fmla="*/ 2709367 h 5531023"/>
                <a:gd name="connsiteX10090" fmla="*/ 5337566 w 10023471"/>
                <a:gd name="connsiteY10090" fmla="*/ 2707031 h 5531023"/>
                <a:gd name="connsiteX10091" fmla="*/ 5321920 w 10023471"/>
                <a:gd name="connsiteY10091" fmla="*/ 2702209 h 5531023"/>
                <a:gd name="connsiteX10092" fmla="*/ 1905328 w 10023471"/>
                <a:gd name="connsiteY10092" fmla="*/ 2700518 h 5531023"/>
                <a:gd name="connsiteX10093" fmla="*/ 1897021 w 10023471"/>
                <a:gd name="connsiteY10093" fmla="*/ 2708578 h 5531023"/>
                <a:gd name="connsiteX10094" fmla="*/ 1909596 w 10023471"/>
                <a:gd name="connsiteY10094" fmla="*/ 2720142 h 5531023"/>
                <a:gd name="connsiteX10095" fmla="*/ 1916316 w 10023471"/>
                <a:gd name="connsiteY10095" fmla="*/ 2709192 h 5531023"/>
                <a:gd name="connsiteX10096" fmla="*/ 1905328 w 10023471"/>
                <a:gd name="connsiteY10096" fmla="*/ 2700518 h 5531023"/>
                <a:gd name="connsiteX10097" fmla="*/ 5855119 w 10023471"/>
                <a:gd name="connsiteY10097" fmla="*/ 2698971 h 5531023"/>
                <a:gd name="connsiteX10098" fmla="*/ 5847583 w 10023471"/>
                <a:gd name="connsiteY10098" fmla="*/ 2706885 h 5531023"/>
                <a:gd name="connsiteX10099" fmla="*/ 5855755 w 10023471"/>
                <a:gd name="connsiteY10099" fmla="*/ 2712200 h 5531023"/>
                <a:gd name="connsiteX10100" fmla="*/ 5863474 w 10023471"/>
                <a:gd name="connsiteY10100" fmla="*/ 2706183 h 5531023"/>
                <a:gd name="connsiteX10101" fmla="*/ 5855119 w 10023471"/>
                <a:gd name="connsiteY10101" fmla="*/ 2698971 h 5531023"/>
                <a:gd name="connsiteX10102" fmla="*/ 6778678 w 10023471"/>
                <a:gd name="connsiteY10102" fmla="*/ 2698445 h 5531023"/>
                <a:gd name="connsiteX10103" fmla="*/ 6775637 w 10023471"/>
                <a:gd name="connsiteY10103" fmla="*/ 2701891 h 5531023"/>
                <a:gd name="connsiteX10104" fmla="*/ 6795295 w 10023471"/>
                <a:gd name="connsiteY10104" fmla="*/ 2710915 h 5531023"/>
                <a:gd name="connsiteX10105" fmla="*/ 6799789 w 10023471"/>
                <a:gd name="connsiteY10105" fmla="*/ 2706126 h 5531023"/>
                <a:gd name="connsiteX10106" fmla="*/ 6778678 w 10023471"/>
                <a:gd name="connsiteY10106" fmla="*/ 2698445 h 5531023"/>
                <a:gd name="connsiteX10107" fmla="*/ 2781763 w 10023471"/>
                <a:gd name="connsiteY10107" fmla="*/ 2698211 h 5531023"/>
                <a:gd name="connsiteX10108" fmla="*/ 2777223 w 10023471"/>
                <a:gd name="connsiteY10108" fmla="*/ 2716755 h 5531023"/>
                <a:gd name="connsiteX10109" fmla="*/ 2812045 w 10023471"/>
                <a:gd name="connsiteY10109" fmla="*/ 2703351 h 5531023"/>
                <a:gd name="connsiteX10110" fmla="*/ 2781763 w 10023471"/>
                <a:gd name="connsiteY10110" fmla="*/ 2698211 h 5531023"/>
                <a:gd name="connsiteX10111" fmla="*/ 2907701 w 10023471"/>
                <a:gd name="connsiteY10111" fmla="*/ 2698036 h 5531023"/>
                <a:gd name="connsiteX10112" fmla="*/ 2871700 w 10023471"/>
                <a:gd name="connsiteY10112" fmla="*/ 2731854 h 5531023"/>
                <a:gd name="connsiteX10113" fmla="*/ 2878917 w 10023471"/>
                <a:gd name="connsiteY10113" fmla="*/ 2739008 h 5531023"/>
                <a:gd name="connsiteX10114" fmla="*/ 2907383 w 10023471"/>
                <a:gd name="connsiteY10114" fmla="*/ 2713456 h 5531023"/>
                <a:gd name="connsiteX10115" fmla="*/ 2907701 w 10023471"/>
                <a:gd name="connsiteY10115" fmla="*/ 2698036 h 5531023"/>
                <a:gd name="connsiteX10116" fmla="*/ 914850 w 10023471"/>
                <a:gd name="connsiteY10116" fmla="*/ 2696138 h 5531023"/>
                <a:gd name="connsiteX10117" fmla="*/ 902275 w 10023471"/>
                <a:gd name="connsiteY10117" fmla="*/ 2697714 h 5531023"/>
                <a:gd name="connsiteX10118" fmla="*/ 893195 w 10023471"/>
                <a:gd name="connsiteY10118" fmla="*/ 2702883 h 5531023"/>
                <a:gd name="connsiteX10119" fmla="*/ 893330 w 10023471"/>
                <a:gd name="connsiteY10119" fmla="*/ 2706417 h 5531023"/>
                <a:gd name="connsiteX10120" fmla="*/ 900641 w 10023471"/>
                <a:gd name="connsiteY10120" fmla="*/ 2708578 h 5531023"/>
                <a:gd name="connsiteX10121" fmla="*/ 910764 w 10023471"/>
                <a:gd name="connsiteY10121" fmla="*/ 2703088 h 5531023"/>
                <a:gd name="connsiteX10122" fmla="*/ 914850 w 10023471"/>
                <a:gd name="connsiteY10122" fmla="*/ 2696138 h 5531023"/>
                <a:gd name="connsiteX10123" fmla="*/ 5086054 w 10023471"/>
                <a:gd name="connsiteY10123" fmla="*/ 2695233 h 5531023"/>
                <a:gd name="connsiteX10124" fmla="*/ 5077610 w 10023471"/>
                <a:gd name="connsiteY10124" fmla="*/ 2709980 h 5531023"/>
                <a:gd name="connsiteX10125" fmla="*/ 5089686 w 10023471"/>
                <a:gd name="connsiteY10125" fmla="*/ 2716171 h 5531023"/>
                <a:gd name="connsiteX10126" fmla="*/ 5103668 w 10023471"/>
                <a:gd name="connsiteY10126" fmla="*/ 2709863 h 5531023"/>
                <a:gd name="connsiteX10127" fmla="*/ 5086054 w 10023471"/>
                <a:gd name="connsiteY10127" fmla="*/ 2695233 h 5531023"/>
                <a:gd name="connsiteX10128" fmla="*/ 2281599 w 10023471"/>
                <a:gd name="connsiteY10128" fmla="*/ 2693627 h 5531023"/>
                <a:gd name="connsiteX10129" fmla="*/ 2277829 w 10023471"/>
                <a:gd name="connsiteY10129" fmla="*/ 2694180 h 5531023"/>
                <a:gd name="connsiteX10130" fmla="*/ 2279782 w 10023471"/>
                <a:gd name="connsiteY10130" fmla="*/ 2700634 h 5531023"/>
                <a:gd name="connsiteX10131" fmla="*/ 2283595 w 10023471"/>
                <a:gd name="connsiteY10131" fmla="*/ 2700081 h 5531023"/>
                <a:gd name="connsiteX10132" fmla="*/ 2281599 w 10023471"/>
                <a:gd name="connsiteY10132" fmla="*/ 2693627 h 5531023"/>
                <a:gd name="connsiteX10133" fmla="*/ 1682099 w 10023471"/>
                <a:gd name="connsiteY10133" fmla="*/ 2693334 h 5531023"/>
                <a:gd name="connsiteX10134" fmla="*/ 1667845 w 10023471"/>
                <a:gd name="connsiteY10134" fmla="*/ 2705103 h 5531023"/>
                <a:gd name="connsiteX10135" fmla="*/ 1664258 w 10023471"/>
                <a:gd name="connsiteY10135" fmla="*/ 2714010 h 5531023"/>
                <a:gd name="connsiteX10136" fmla="*/ 1696718 w 10023471"/>
                <a:gd name="connsiteY10136" fmla="*/ 2721925 h 5531023"/>
                <a:gd name="connsiteX10137" fmla="*/ 1696219 w 10023471"/>
                <a:gd name="connsiteY10137" fmla="*/ 2697364 h 5531023"/>
                <a:gd name="connsiteX10138" fmla="*/ 1682099 w 10023471"/>
                <a:gd name="connsiteY10138" fmla="*/ 2693334 h 5531023"/>
                <a:gd name="connsiteX10139" fmla="*/ 5338884 w 10023471"/>
                <a:gd name="connsiteY10139" fmla="*/ 2692487 h 5531023"/>
                <a:gd name="connsiteX10140" fmla="*/ 5337158 w 10023471"/>
                <a:gd name="connsiteY10140" fmla="*/ 2694006 h 5531023"/>
                <a:gd name="connsiteX10141" fmla="*/ 5342106 w 10023471"/>
                <a:gd name="connsiteY10141" fmla="*/ 2697248 h 5531023"/>
                <a:gd name="connsiteX10142" fmla="*/ 5344331 w 10023471"/>
                <a:gd name="connsiteY10142" fmla="*/ 2695349 h 5531023"/>
                <a:gd name="connsiteX10143" fmla="*/ 5338884 w 10023471"/>
                <a:gd name="connsiteY10143" fmla="*/ 2692487 h 5531023"/>
                <a:gd name="connsiteX10144" fmla="*/ 7860092 w 10023471"/>
                <a:gd name="connsiteY10144" fmla="*/ 2692137 h 5531023"/>
                <a:gd name="connsiteX10145" fmla="*/ 7832263 w 10023471"/>
                <a:gd name="connsiteY10145" fmla="*/ 2711441 h 5531023"/>
                <a:gd name="connsiteX10146" fmla="*/ 7857912 w 10023471"/>
                <a:gd name="connsiteY10146" fmla="*/ 2694735 h 5531023"/>
                <a:gd name="connsiteX10147" fmla="*/ 7859321 w 10023471"/>
                <a:gd name="connsiteY10147" fmla="*/ 2694912 h 5531023"/>
                <a:gd name="connsiteX10148" fmla="*/ 7858730 w 10023471"/>
                <a:gd name="connsiteY10148" fmla="*/ 2693743 h 5531023"/>
                <a:gd name="connsiteX10149" fmla="*/ 7860092 w 10023471"/>
                <a:gd name="connsiteY10149" fmla="*/ 2692137 h 5531023"/>
                <a:gd name="connsiteX10150" fmla="*/ 5887852 w 10023471"/>
                <a:gd name="connsiteY10150" fmla="*/ 2690501 h 5531023"/>
                <a:gd name="connsiteX10151" fmla="*/ 5903923 w 10023471"/>
                <a:gd name="connsiteY10151" fmla="*/ 2700577 h 5531023"/>
                <a:gd name="connsiteX10152" fmla="*/ 5887852 w 10023471"/>
                <a:gd name="connsiteY10152" fmla="*/ 2690501 h 5531023"/>
                <a:gd name="connsiteX10153" fmla="*/ 357300 w 10023471"/>
                <a:gd name="connsiteY10153" fmla="*/ 2689129 h 5531023"/>
                <a:gd name="connsiteX10154" fmla="*/ 352624 w 10023471"/>
                <a:gd name="connsiteY10154" fmla="*/ 2693480 h 5531023"/>
                <a:gd name="connsiteX10155" fmla="*/ 357482 w 10023471"/>
                <a:gd name="connsiteY10155" fmla="*/ 2706709 h 5531023"/>
                <a:gd name="connsiteX10156" fmla="*/ 365609 w 10023471"/>
                <a:gd name="connsiteY10156" fmla="*/ 2708286 h 5531023"/>
                <a:gd name="connsiteX10157" fmla="*/ 370829 w 10023471"/>
                <a:gd name="connsiteY10157" fmla="*/ 2704168 h 5531023"/>
                <a:gd name="connsiteX10158" fmla="*/ 367243 w 10023471"/>
                <a:gd name="connsiteY10158" fmla="*/ 2692867 h 5531023"/>
                <a:gd name="connsiteX10159" fmla="*/ 357300 w 10023471"/>
                <a:gd name="connsiteY10159" fmla="*/ 2689129 h 5531023"/>
                <a:gd name="connsiteX10160" fmla="*/ 478380 w 10023471"/>
                <a:gd name="connsiteY10160" fmla="*/ 2688749 h 5531023"/>
                <a:gd name="connsiteX10161" fmla="*/ 483330 w 10023471"/>
                <a:gd name="connsiteY10161" fmla="*/ 2697189 h 5531023"/>
                <a:gd name="connsiteX10162" fmla="*/ 496768 w 10023471"/>
                <a:gd name="connsiteY10162" fmla="*/ 2688749 h 5531023"/>
                <a:gd name="connsiteX10163" fmla="*/ 4337327 w 10023471"/>
                <a:gd name="connsiteY10163" fmla="*/ 2687990 h 5531023"/>
                <a:gd name="connsiteX10164" fmla="*/ 4319394 w 10023471"/>
                <a:gd name="connsiteY10164" fmla="*/ 2692546 h 5531023"/>
                <a:gd name="connsiteX10165" fmla="*/ 4321211 w 10023471"/>
                <a:gd name="connsiteY10165" fmla="*/ 2700781 h 5531023"/>
                <a:gd name="connsiteX10166" fmla="*/ 4332062 w 10023471"/>
                <a:gd name="connsiteY10166" fmla="*/ 2704520 h 5531023"/>
                <a:gd name="connsiteX10167" fmla="*/ 4356940 w 10023471"/>
                <a:gd name="connsiteY10167" fmla="*/ 2692663 h 5531023"/>
                <a:gd name="connsiteX10168" fmla="*/ 4352174 w 10023471"/>
                <a:gd name="connsiteY10168" fmla="*/ 2688779 h 5531023"/>
                <a:gd name="connsiteX10169" fmla="*/ 4338282 w 10023471"/>
                <a:gd name="connsiteY10169" fmla="*/ 2689654 h 5531023"/>
                <a:gd name="connsiteX10170" fmla="*/ 4337327 w 10023471"/>
                <a:gd name="connsiteY10170" fmla="*/ 2687990 h 5531023"/>
                <a:gd name="connsiteX10171" fmla="*/ 3194717 w 10023471"/>
                <a:gd name="connsiteY10171" fmla="*/ 2687551 h 5531023"/>
                <a:gd name="connsiteX10172" fmla="*/ 3177328 w 10023471"/>
                <a:gd name="connsiteY10172" fmla="*/ 2694327 h 5531023"/>
                <a:gd name="connsiteX10173" fmla="*/ 3181188 w 10023471"/>
                <a:gd name="connsiteY10173" fmla="*/ 2698795 h 5531023"/>
                <a:gd name="connsiteX10174" fmla="*/ 3198166 w 10023471"/>
                <a:gd name="connsiteY10174" fmla="*/ 2693802 h 5531023"/>
                <a:gd name="connsiteX10175" fmla="*/ 3194717 w 10023471"/>
                <a:gd name="connsiteY10175" fmla="*/ 2687551 h 5531023"/>
                <a:gd name="connsiteX10176" fmla="*/ 9687315 w 10023471"/>
                <a:gd name="connsiteY10176" fmla="*/ 2687386 h 5531023"/>
                <a:gd name="connsiteX10177" fmla="*/ 9679381 w 10023471"/>
                <a:gd name="connsiteY10177" fmla="*/ 2692604 h 5531023"/>
                <a:gd name="connsiteX10178" fmla="*/ 9711569 w 10023471"/>
                <a:gd name="connsiteY10178" fmla="*/ 2696372 h 5531023"/>
                <a:gd name="connsiteX10179" fmla="*/ 9687315 w 10023471"/>
                <a:gd name="connsiteY10179" fmla="*/ 2687386 h 5531023"/>
                <a:gd name="connsiteX10180" fmla="*/ 9333983 w 10023471"/>
                <a:gd name="connsiteY10180" fmla="*/ 2685888 h 5531023"/>
                <a:gd name="connsiteX10181" fmla="*/ 9326672 w 10023471"/>
                <a:gd name="connsiteY10181" fmla="*/ 2694532 h 5531023"/>
                <a:gd name="connsiteX10182" fmla="*/ 9369803 w 10023471"/>
                <a:gd name="connsiteY10182" fmla="*/ 2720493 h 5531023"/>
                <a:gd name="connsiteX10183" fmla="*/ 9384421 w 10023471"/>
                <a:gd name="connsiteY10183" fmla="*/ 2714361 h 5531023"/>
                <a:gd name="connsiteX10184" fmla="*/ 9378700 w 10023471"/>
                <a:gd name="connsiteY10184" fmla="*/ 2707673 h 5531023"/>
                <a:gd name="connsiteX10185" fmla="*/ 9348874 w 10023471"/>
                <a:gd name="connsiteY10185" fmla="*/ 2689801 h 5531023"/>
                <a:gd name="connsiteX10186" fmla="*/ 9333983 w 10023471"/>
                <a:gd name="connsiteY10186" fmla="*/ 2685888 h 5531023"/>
                <a:gd name="connsiteX10187" fmla="*/ 7992749 w 10023471"/>
                <a:gd name="connsiteY10187" fmla="*/ 2685158 h 5531023"/>
                <a:gd name="connsiteX10188" fmla="*/ 7979356 w 10023471"/>
                <a:gd name="connsiteY10188" fmla="*/ 2693509 h 5531023"/>
                <a:gd name="connsiteX10189" fmla="*/ 7985893 w 10023471"/>
                <a:gd name="connsiteY10189" fmla="*/ 2702826 h 5531023"/>
                <a:gd name="connsiteX10190" fmla="*/ 7999922 w 10023471"/>
                <a:gd name="connsiteY10190" fmla="*/ 2690764 h 5531023"/>
                <a:gd name="connsiteX10191" fmla="*/ 7992749 w 10023471"/>
                <a:gd name="connsiteY10191" fmla="*/ 2685158 h 5531023"/>
                <a:gd name="connsiteX10192" fmla="*/ 217970 w 10023471"/>
                <a:gd name="connsiteY10192" fmla="*/ 2685070 h 5531023"/>
                <a:gd name="connsiteX10193" fmla="*/ 209299 w 10023471"/>
                <a:gd name="connsiteY10193" fmla="*/ 2693480 h 5531023"/>
                <a:gd name="connsiteX10194" fmla="*/ 225051 w 10023471"/>
                <a:gd name="connsiteY10194" fmla="*/ 2702328 h 5531023"/>
                <a:gd name="connsiteX10195" fmla="*/ 242485 w 10023471"/>
                <a:gd name="connsiteY10195" fmla="*/ 2694766 h 5531023"/>
                <a:gd name="connsiteX10196" fmla="*/ 217970 w 10023471"/>
                <a:gd name="connsiteY10196" fmla="*/ 2685070 h 5531023"/>
                <a:gd name="connsiteX10197" fmla="*/ 3171518 w 10023471"/>
                <a:gd name="connsiteY10197" fmla="*/ 2684836 h 5531023"/>
                <a:gd name="connsiteX10198" fmla="*/ 3169474 w 10023471"/>
                <a:gd name="connsiteY10198" fmla="*/ 2687494 h 5531023"/>
                <a:gd name="connsiteX10199" fmla="*/ 3177736 w 10023471"/>
                <a:gd name="connsiteY10199" fmla="*/ 2690794 h 5531023"/>
                <a:gd name="connsiteX10200" fmla="*/ 3181460 w 10023471"/>
                <a:gd name="connsiteY10200" fmla="*/ 2686821 h 5531023"/>
                <a:gd name="connsiteX10201" fmla="*/ 3171518 w 10023471"/>
                <a:gd name="connsiteY10201" fmla="*/ 2684836 h 5531023"/>
                <a:gd name="connsiteX10202" fmla="*/ 1358174 w 10023471"/>
                <a:gd name="connsiteY10202" fmla="*/ 2684632 h 5531023"/>
                <a:gd name="connsiteX10203" fmla="*/ 1362488 w 10023471"/>
                <a:gd name="connsiteY10203" fmla="*/ 2686384 h 5531023"/>
                <a:gd name="connsiteX10204" fmla="*/ 1363895 w 10023471"/>
                <a:gd name="connsiteY10204" fmla="*/ 2684894 h 5531023"/>
                <a:gd name="connsiteX10205" fmla="*/ 1358174 w 10023471"/>
                <a:gd name="connsiteY10205" fmla="*/ 2684632 h 5531023"/>
                <a:gd name="connsiteX10206" fmla="*/ 8671969 w 10023471"/>
                <a:gd name="connsiteY10206" fmla="*/ 2684282 h 5531023"/>
                <a:gd name="connsiteX10207" fmla="*/ 8653628 w 10023471"/>
                <a:gd name="connsiteY10207" fmla="*/ 2691962 h 5531023"/>
                <a:gd name="connsiteX10208" fmla="*/ 8671878 w 10023471"/>
                <a:gd name="connsiteY10208" fmla="*/ 2706505 h 5531023"/>
                <a:gd name="connsiteX10209" fmla="*/ 8695349 w 10023471"/>
                <a:gd name="connsiteY10209" fmla="*/ 2690501 h 5531023"/>
                <a:gd name="connsiteX10210" fmla="*/ 8671969 w 10023471"/>
                <a:gd name="connsiteY10210" fmla="*/ 2684282 h 5531023"/>
                <a:gd name="connsiteX10211" fmla="*/ 6670356 w 10023471"/>
                <a:gd name="connsiteY10211" fmla="*/ 2683172 h 5531023"/>
                <a:gd name="connsiteX10212" fmla="*/ 6670583 w 10023471"/>
                <a:gd name="connsiteY10212" fmla="*/ 2689333 h 5531023"/>
                <a:gd name="connsiteX10213" fmla="*/ 6675622 w 10023471"/>
                <a:gd name="connsiteY10213" fmla="*/ 2689975 h 5531023"/>
                <a:gd name="connsiteX10214" fmla="*/ 6677801 w 10023471"/>
                <a:gd name="connsiteY10214" fmla="*/ 2683405 h 5531023"/>
                <a:gd name="connsiteX10215" fmla="*/ 6670356 w 10023471"/>
                <a:gd name="connsiteY10215" fmla="*/ 2683172 h 5531023"/>
                <a:gd name="connsiteX10216" fmla="*/ 5167091 w 10023471"/>
                <a:gd name="connsiteY10216" fmla="*/ 2682967 h 5531023"/>
                <a:gd name="connsiteX10217" fmla="*/ 5180484 w 10023471"/>
                <a:gd name="connsiteY10217" fmla="*/ 2700547 h 5531023"/>
                <a:gd name="connsiteX10218" fmla="*/ 5172449 w 10023471"/>
                <a:gd name="connsiteY10218" fmla="*/ 2682967 h 5531023"/>
                <a:gd name="connsiteX10219" fmla="*/ 5167091 w 10023471"/>
                <a:gd name="connsiteY10219" fmla="*/ 2682967 h 5531023"/>
                <a:gd name="connsiteX10220" fmla="*/ 7388256 w 10023471"/>
                <a:gd name="connsiteY10220" fmla="*/ 2681565 h 5531023"/>
                <a:gd name="connsiteX10221" fmla="*/ 7386894 w 10023471"/>
                <a:gd name="connsiteY10221" fmla="*/ 2681799 h 5531023"/>
                <a:gd name="connsiteX10222" fmla="*/ 7388165 w 10023471"/>
                <a:gd name="connsiteY10222" fmla="*/ 2685888 h 5531023"/>
                <a:gd name="connsiteX10223" fmla="*/ 7390618 w 10023471"/>
                <a:gd name="connsiteY10223" fmla="*/ 2685479 h 5531023"/>
                <a:gd name="connsiteX10224" fmla="*/ 7388256 w 10023471"/>
                <a:gd name="connsiteY10224" fmla="*/ 2681565 h 5531023"/>
                <a:gd name="connsiteX10225" fmla="*/ 8811164 w 10023471"/>
                <a:gd name="connsiteY10225" fmla="*/ 2680485 h 5531023"/>
                <a:gd name="connsiteX10226" fmla="*/ 8776387 w 10023471"/>
                <a:gd name="connsiteY10226" fmla="*/ 2693013 h 5531023"/>
                <a:gd name="connsiteX10227" fmla="*/ 8811164 w 10023471"/>
                <a:gd name="connsiteY10227" fmla="*/ 2680485 h 5531023"/>
                <a:gd name="connsiteX10228" fmla="*/ 7390526 w 10023471"/>
                <a:gd name="connsiteY10228" fmla="*/ 2678557 h 5531023"/>
                <a:gd name="connsiteX10229" fmla="*/ 7384533 w 10023471"/>
                <a:gd name="connsiteY10229" fmla="*/ 2679609 h 5531023"/>
                <a:gd name="connsiteX10230" fmla="*/ 7385487 w 10023471"/>
                <a:gd name="connsiteY10230" fmla="*/ 2681653 h 5531023"/>
                <a:gd name="connsiteX10231" fmla="*/ 7391298 w 10023471"/>
                <a:gd name="connsiteY10231" fmla="*/ 2680105 h 5531023"/>
                <a:gd name="connsiteX10232" fmla="*/ 7390526 w 10023471"/>
                <a:gd name="connsiteY10232" fmla="*/ 2678557 h 5531023"/>
                <a:gd name="connsiteX10233" fmla="*/ 2610563 w 10023471"/>
                <a:gd name="connsiteY10233" fmla="*/ 2678411 h 5531023"/>
                <a:gd name="connsiteX10234" fmla="*/ 2609200 w 10023471"/>
                <a:gd name="connsiteY10234" fmla="*/ 2686559 h 5531023"/>
                <a:gd name="connsiteX10235" fmla="*/ 2614785 w 10023471"/>
                <a:gd name="connsiteY10235" fmla="*/ 2687085 h 5531023"/>
                <a:gd name="connsiteX10236" fmla="*/ 2617599 w 10023471"/>
                <a:gd name="connsiteY10236" fmla="*/ 2679550 h 5531023"/>
                <a:gd name="connsiteX10237" fmla="*/ 2610563 w 10023471"/>
                <a:gd name="connsiteY10237" fmla="*/ 2678411 h 5531023"/>
                <a:gd name="connsiteX10238" fmla="*/ 5450566 w 10023471"/>
                <a:gd name="connsiteY10238" fmla="*/ 2678265 h 5531023"/>
                <a:gd name="connsiteX10239" fmla="*/ 5440487 w 10023471"/>
                <a:gd name="connsiteY10239" fmla="*/ 2680806 h 5531023"/>
                <a:gd name="connsiteX10240" fmla="*/ 5442167 w 10023471"/>
                <a:gd name="connsiteY10240" fmla="*/ 2684164 h 5531023"/>
                <a:gd name="connsiteX10241" fmla="*/ 5452245 w 10023471"/>
                <a:gd name="connsiteY10241" fmla="*/ 2681594 h 5531023"/>
                <a:gd name="connsiteX10242" fmla="*/ 5450566 w 10023471"/>
                <a:gd name="connsiteY10242" fmla="*/ 2678265 h 5531023"/>
                <a:gd name="connsiteX10243" fmla="*/ 7866855 w 10023471"/>
                <a:gd name="connsiteY10243" fmla="*/ 2676075 h 5531023"/>
                <a:gd name="connsiteX10244" fmla="*/ 7863361 w 10023471"/>
                <a:gd name="connsiteY10244" fmla="*/ 2691494 h 5531023"/>
                <a:gd name="connsiteX10245" fmla="*/ 7866855 w 10023471"/>
                <a:gd name="connsiteY10245" fmla="*/ 2676075 h 5531023"/>
                <a:gd name="connsiteX10246" fmla="*/ 6180179 w 10023471"/>
                <a:gd name="connsiteY10246" fmla="*/ 2675754 h 5531023"/>
                <a:gd name="connsiteX10247" fmla="*/ 6202061 w 10023471"/>
                <a:gd name="connsiteY10247" fmla="*/ 2692049 h 5531023"/>
                <a:gd name="connsiteX10248" fmla="*/ 6180179 w 10023471"/>
                <a:gd name="connsiteY10248" fmla="*/ 2675754 h 5531023"/>
                <a:gd name="connsiteX10249" fmla="*/ 2859533 w 10023471"/>
                <a:gd name="connsiteY10249" fmla="*/ 2673418 h 5531023"/>
                <a:gd name="connsiteX10250" fmla="*/ 2858897 w 10023471"/>
                <a:gd name="connsiteY10250" fmla="*/ 2675111 h 5531023"/>
                <a:gd name="connsiteX10251" fmla="*/ 2861076 w 10023471"/>
                <a:gd name="connsiteY10251" fmla="*/ 2674731 h 5531023"/>
                <a:gd name="connsiteX10252" fmla="*/ 5084647 w 10023471"/>
                <a:gd name="connsiteY10252" fmla="*/ 2672775 h 5531023"/>
                <a:gd name="connsiteX10253" fmla="*/ 5083602 w 10023471"/>
                <a:gd name="connsiteY10253" fmla="*/ 2674148 h 5531023"/>
                <a:gd name="connsiteX10254" fmla="*/ 5086962 w 10023471"/>
                <a:gd name="connsiteY10254" fmla="*/ 2673359 h 5531023"/>
                <a:gd name="connsiteX10255" fmla="*/ 5084647 w 10023471"/>
                <a:gd name="connsiteY10255" fmla="*/ 2672775 h 5531023"/>
                <a:gd name="connsiteX10256" fmla="*/ 2701860 w 10023471"/>
                <a:gd name="connsiteY10256" fmla="*/ 2672425 h 5531023"/>
                <a:gd name="connsiteX10257" fmla="*/ 2693370 w 10023471"/>
                <a:gd name="connsiteY10257" fmla="*/ 2675754 h 5531023"/>
                <a:gd name="connsiteX10258" fmla="*/ 2695686 w 10023471"/>
                <a:gd name="connsiteY10258" fmla="*/ 2677973 h 5531023"/>
                <a:gd name="connsiteX10259" fmla="*/ 2704221 w 10023471"/>
                <a:gd name="connsiteY10259" fmla="*/ 2674819 h 5531023"/>
                <a:gd name="connsiteX10260" fmla="*/ 2701860 w 10023471"/>
                <a:gd name="connsiteY10260" fmla="*/ 2672425 h 5531023"/>
                <a:gd name="connsiteX10261" fmla="*/ 3462527 w 10023471"/>
                <a:gd name="connsiteY10261" fmla="*/ 2670292 h 5531023"/>
                <a:gd name="connsiteX10262" fmla="*/ 3426162 w 10023471"/>
                <a:gd name="connsiteY10262" fmla="*/ 2683814 h 5531023"/>
                <a:gd name="connsiteX10263" fmla="*/ 3433516 w 10023471"/>
                <a:gd name="connsiteY10263" fmla="*/ 2690093 h 5531023"/>
                <a:gd name="connsiteX10264" fmla="*/ 3465477 w 10023471"/>
                <a:gd name="connsiteY10264" fmla="*/ 2676630 h 5531023"/>
                <a:gd name="connsiteX10265" fmla="*/ 3462527 w 10023471"/>
                <a:gd name="connsiteY10265" fmla="*/ 2670292 h 5531023"/>
                <a:gd name="connsiteX10266" fmla="*/ 6642934 w 10023471"/>
                <a:gd name="connsiteY10266" fmla="*/ 2669592 h 5531023"/>
                <a:gd name="connsiteX10267" fmla="*/ 6640120 w 10023471"/>
                <a:gd name="connsiteY10267" fmla="*/ 2673476 h 5531023"/>
                <a:gd name="connsiteX10268" fmla="*/ 6659642 w 10023471"/>
                <a:gd name="connsiteY10268" fmla="*/ 2677039 h 5531023"/>
                <a:gd name="connsiteX10269" fmla="*/ 6642934 w 10023471"/>
                <a:gd name="connsiteY10269" fmla="*/ 2669592 h 5531023"/>
                <a:gd name="connsiteX10270" fmla="*/ 6443495 w 10023471"/>
                <a:gd name="connsiteY10270" fmla="*/ 2669446 h 5531023"/>
                <a:gd name="connsiteX10271" fmla="*/ 6406405 w 10023471"/>
                <a:gd name="connsiteY10271" fmla="*/ 2690764 h 5531023"/>
                <a:gd name="connsiteX10272" fmla="*/ 6405132 w 10023471"/>
                <a:gd name="connsiteY10272" fmla="*/ 2697685 h 5531023"/>
                <a:gd name="connsiteX10273" fmla="*/ 6419751 w 10023471"/>
                <a:gd name="connsiteY10273" fmla="*/ 2715616 h 5531023"/>
                <a:gd name="connsiteX10274" fmla="*/ 6428105 w 10023471"/>
                <a:gd name="connsiteY10274" fmla="*/ 2717018 h 5531023"/>
                <a:gd name="connsiteX10275" fmla="*/ 6431555 w 10023471"/>
                <a:gd name="connsiteY10275" fmla="*/ 2715500 h 5531023"/>
                <a:gd name="connsiteX10276" fmla="*/ 6452348 w 10023471"/>
                <a:gd name="connsiteY10276" fmla="*/ 2674908 h 5531023"/>
                <a:gd name="connsiteX10277" fmla="*/ 6450486 w 10023471"/>
                <a:gd name="connsiteY10277" fmla="*/ 2669504 h 5531023"/>
                <a:gd name="connsiteX10278" fmla="*/ 6443495 w 10023471"/>
                <a:gd name="connsiteY10278" fmla="*/ 2669446 h 5531023"/>
                <a:gd name="connsiteX10279" fmla="*/ 4595015 w 10023471"/>
                <a:gd name="connsiteY10279" fmla="*/ 2669241 h 5531023"/>
                <a:gd name="connsiteX10280" fmla="*/ 4579533 w 10023471"/>
                <a:gd name="connsiteY10280" fmla="*/ 2676922 h 5531023"/>
                <a:gd name="connsiteX10281" fmla="*/ 4587115 w 10023471"/>
                <a:gd name="connsiteY10281" fmla="*/ 2681974 h 5531023"/>
                <a:gd name="connsiteX10282" fmla="*/ 4601371 w 10023471"/>
                <a:gd name="connsiteY10282" fmla="*/ 2677010 h 5531023"/>
                <a:gd name="connsiteX10283" fmla="*/ 4595015 w 10023471"/>
                <a:gd name="connsiteY10283" fmla="*/ 2669241 h 5531023"/>
                <a:gd name="connsiteX10284" fmla="*/ 4457183 w 10023471"/>
                <a:gd name="connsiteY10284" fmla="*/ 2668745 h 5531023"/>
                <a:gd name="connsiteX10285" fmla="*/ 4445106 w 10023471"/>
                <a:gd name="connsiteY10285" fmla="*/ 2671811 h 5531023"/>
                <a:gd name="connsiteX10286" fmla="*/ 4446787 w 10023471"/>
                <a:gd name="connsiteY10286" fmla="*/ 2674731 h 5531023"/>
                <a:gd name="connsiteX10287" fmla="*/ 4458863 w 10023471"/>
                <a:gd name="connsiteY10287" fmla="*/ 2673564 h 5531023"/>
                <a:gd name="connsiteX10288" fmla="*/ 4457183 w 10023471"/>
                <a:gd name="connsiteY10288" fmla="*/ 2668745 h 5531023"/>
                <a:gd name="connsiteX10289" fmla="*/ 7625151 w 10023471"/>
                <a:gd name="connsiteY10289" fmla="*/ 2668190 h 5531023"/>
                <a:gd name="connsiteX10290" fmla="*/ 7617840 w 10023471"/>
                <a:gd name="connsiteY10290" fmla="*/ 2674176 h 5531023"/>
                <a:gd name="connsiteX10291" fmla="*/ 7624424 w 10023471"/>
                <a:gd name="connsiteY10291" fmla="*/ 2680864 h 5531023"/>
                <a:gd name="connsiteX10292" fmla="*/ 7637590 w 10023471"/>
                <a:gd name="connsiteY10292" fmla="*/ 2670410 h 5531023"/>
                <a:gd name="connsiteX10293" fmla="*/ 7625151 w 10023471"/>
                <a:gd name="connsiteY10293" fmla="*/ 2668190 h 5531023"/>
                <a:gd name="connsiteX10294" fmla="*/ 8076691 w 10023471"/>
                <a:gd name="connsiteY10294" fmla="*/ 2665707 h 5531023"/>
                <a:gd name="connsiteX10295" fmla="*/ 8073059 w 10023471"/>
                <a:gd name="connsiteY10295" fmla="*/ 2669037 h 5531023"/>
                <a:gd name="connsiteX10296" fmla="*/ 8083275 w 10023471"/>
                <a:gd name="connsiteY10296" fmla="*/ 2672804 h 5531023"/>
                <a:gd name="connsiteX10297" fmla="*/ 8086590 w 10023471"/>
                <a:gd name="connsiteY10297" fmla="*/ 2669650 h 5531023"/>
                <a:gd name="connsiteX10298" fmla="*/ 8076691 w 10023471"/>
                <a:gd name="connsiteY10298" fmla="*/ 2665707 h 5531023"/>
                <a:gd name="connsiteX10299" fmla="*/ 6268299 w 10023471"/>
                <a:gd name="connsiteY10299" fmla="*/ 2665095 h 5531023"/>
                <a:gd name="connsiteX10300" fmla="*/ 6263305 w 10023471"/>
                <a:gd name="connsiteY10300" fmla="*/ 2665445 h 5531023"/>
                <a:gd name="connsiteX10301" fmla="*/ 6266665 w 10023471"/>
                <a:gd name="connsiteY10301" fmla="*/ 2668073 h 5531023"/>
                <a:gd name="connsiteX10302" fmla="*/ 6268299 w 10023471"/>
                <a:gd name="connsiteY10302" fmla="*/ 2665095 h 5531023"/>
                <a:gd name="connsiteX10303" fmla="*/ 734887 w 10023471"/>
                <a:gd name="connsiteY10303" fmla="*/ 2662730 h 5531023"/>
                <a:gd name="connsiteX10304" fmla="*/ 729983 w 10023471"/>
                <a:gd name="connsiteY10304" fmla="*/ 2674849 h 5531023"/>
                <a:gd name="connsiteX10305" fmla="*/ 737112 w 10023471"/>
                <a:gd name="connsiteY10305" fmla="*/ 2677360 h 5531023"/>
                <a:gd name="connsiteX10306" fmla="*/ 745102 w 10023471"/>
                <a:gd name="connsiteY10306" fmla="*/ 2665299 h 5531023"/>
                <a:gd name="connsiteX10307" fmla="*/ 734887 w 10023471"/>
                <a:gd name="connsiteY10307" fmla="*/ 2662730 h 5531023"/>
                <a:gd name="connsiteX10308" fmla="*/ 7410002 w 10023471"/>
                <a:gd name="connsiteY10308" fmla="*/ 2661970 h 5531023"/>
                <a:gd name="connsiteX10309" fmla="*/ 7405235 w 10023471"/>
                <a:gd name="connsiteY10309" fmla="*/ 2667080 h 5531023"/>
                <a:gd name="connsiteX10310" fmla="*/ 7408323 w 10023471"/>
                <a:gd name="connsiteY10310" fmla="*/ 2675199 h 5531023"/>
                <a:gd name="connsiteX10311" fmla="*/ 7429252 w 10023471"/>
                <a:gd name="connsiteY10311" fmla="*/ 2682470 h 5531023"/>
                <a:gd name="connsiteX10312" fmla="*/ 7432113 w 10023471"/>
                <a:gd name="connsiteY10312" fmla="*/ 2668423 h 5531023"/>
                <a:gd name="connsiteX10313" fmla="*/ 7422987 w 10023471"/>
                <a:gd name="connsiteY10313" fmla="*/ 2662204 h 5531023"/>
                <a:gd name="connsiteX10314" fmla="*/ 7410002 w 10023471"/>
                <a:gd name="connsiteY10314" fmla="*/ 2661970 h 5531023"/>
                <a:gd name="connsiteX10315" fmla="*/ 3290327 w 10023471"/>
                <a:gd name="connsiteY10315" fmla="*/ 2661444 h 5531023"/>
                <a:gd name="connsiteX10316" fmla="*/ 3287740 w 10023471"/>
                <a:gd name="connsiteY10316" fmla="*/ 2661882 h 5531023"/>
                <a:gd name="connsiteX10317" fmla="*/ 3288420 w 10023471"/>
                <a:gd name="connsiteY10317" fmla="*/ 2663196 h 5531023"/>
                <a:gd name="connsiteX10318" fmla="*/ 3291009 w 10023471"/>
                <a:gd name="connsiteY10318" fmla="*/ 2662817 h 5531023"/>
                <a:gd name="connsiteX10319" fmla="*/ 3290327 w 10023471"/>
                <a:gd name="connsiteY10319" fmla="*/ 2661444 h 5531023"/>
                <a:gd name="connsiteX10320" fmla="*/ 1139714 w 10023471"/>
                <a:gd name="connsiteY10320" fmla="*/ 2660772 h 5531023"/>
                <a:gd name="connsiteX10321" fmla="*/ 1136309 w 10023471"/>
                <a:gd name="connsiteY10321" fmla="*/ 2665416 h 5531023"/>
                <a:gd name="connsiteX10322" fmla="*/ 1143572 w 10023471"/>
                <a:gd name="connsiteY10322" fmla="*/ 2670965 h 5531023"/>
                <a:gd name="connsiteX10323" fmla="*/ 1148202 w 10023471"/>
                <a:gd name="connsiteY10323" fmla="*/ 2665386 h 5531023"/>
                <a:gd name="connsiteX10324" fmla="*/ 1139714 w 10023471"/>
                <a:gd name="connsiteY10324" fmla="*/ 2660772 h 5531023"/>
                <a:gd name="connsiteX10325" fmla="*/ 4241399 w 10023471"/>
                <a:gd name="connsiteY10325" fmla="*/ 2660247 h 5531023"/>
                <a:gd name="connsiteX10326" fmla="*/ 4233772 w 10023471"/>
                <a:gd name="connsiteY10326" fmla="*/ 2662028 h 5531023"/>
                <a:gd name="connsiteX10327" fmla="*/ 4226962 w 10023471"/>
                <a:gd name="connsiteY10327" fmla="*/ 2672482 h 5531023"/>
                <a:gd name="connsiteX10328" fmla="*/ 4233862 w 10023471"/>
                <a:gd name="connsiteY10328" fmla="*/ 2679287 h 5531023"/>
                <a:gd name="connsiteX10329" fmla="*/ 4243125 w 10023471"/>
                <a:gd name="connsiteY10329" fmla="*/ 2674586 h 5531023"/>
                <a:gd name="connsiteX10330" fmla="*/ 4246712 w 10023471"/>
                <a:gd name="connsiteY10330" fmla="*/ 2663751 h 5531023"/>
                <a:gd name="connsiteX10331" fmla="*/ 4241399 w 10023471"/>
                <a:gd name="connsiteY10331" fmla="*/ 2660247 h 5531023"/>
                <a:gd name="connsiteX10332" fmla="*/ 2557354 w 10023471"/>
                <a:gd name="connsiteY10332" fmla="*/ 2659253 h 5531023"/>
                <a:gd name="connsiteX10333" fmla="*/ 2553450 w 10023471"/>
                <a:gd name="connsiteY10333" fmla="*/ 2661998 h 5531023"/>
                <a:gd name="connsiteX10334" fmla="*/ 2564981 w 10023471"/>
                <a:gd name="connsiteY10334" fmla="*/ 2665971 h 5531023"/>
                <a:gd name="connsiteX10335" fmla="*/ 2572064 w 10023471"/>
                <a:gd name="connsiteY10335" fmla="*/ 2663167 h 5531023"/>
                <a:gd name="connsiteX10336" fmla="*/ 2557354 w 10023471"/>
                <a:gd name="connsiteY10336" fmla="*/ 2659253 h 5531023"/>
                <a:gd name="connsiteX10337" fmla="*/ 5426458 w 10023471"/>
                <a:gd name="connsiteY10337" fmla="*/ 2657706 h 5531023"/>
                <a:gd name="connsiteX10338" fmla="*/ 5417015 w 10023471"/>
                <a:gd name="connsiteY10338" fmla="*/ 2662350 h 5531023"/>
                <a:gd name="connsiteX10339" fmla="*/ 5422463 w 10023471"/>
                <a:gd name="connsiteY10339" fmla="*/ 2667840 h 5531023"/>
                <a:gd name="connsiteX10340" fmla="*/ 5440034 w 10023471"/>
                <a:gd name="connsiteY10340" fmla="*/ 2663401 h 5531023"/>
                <a:gd name="connsiteX10341" fmla="*/ 5426458 w 10023471"/>
                <a:gd name="connsiteY10341" fmla="*/ 2657706 h 5531023"/>
                <a:gd name="connsiteX10342" fmla="*/ 6572111 w 10023471"/>
                <a:gd name="connsiteY10342" fmla="*/ 2657502 h 5531023"/>
                <a:gd name="connsiteX10343" fmla="*/ 6570432 w 10023471"/>
                <a:gd name="connsiteY10343" fmla="*/ 2665241 h 5531023"/>
                <a:gd name="connsiteX10344" fmla="*/ 6572111 w 10023471"/>
                <a:gd name="connsiteY10344" fmla="*/ 2657502 h 5531023"/>
                <a:gd name="connsiteX10345" fmla="*/ 9405645 w 10023471"/>
                <a:gd name="connsiteY10345" fmla="*/ 2656023 h 5531023"/>
                <a:gd name="connsiteX10346" fmla="*/ 9399675 w 10023471"/>
                <a:gd name="connsiteY10346" fmla="*/ 2661268 h 5531023"/>
                <a:gd name="connsiteX10347" fmla="*/ 9417062 w 10023471"/>
                <a:gd name="connsiteY10347" fmla="*/ 2665123 h 5531023"/>
                <a:gd name="connsiteX10348" fmla="*/ 9424009 w 10023471"/>
                <a:gd name="connsiteY10348" fmla="*/ 2657414 h 5531023"/>
                <a:gd name="connsiteX10349" fmla="*/ 9405645 w 10023471"/>
                <a:gd name="connsiteY10349" fmla="*/ 2656023 h 5531023"/>
                <a:gd name="connsiteX10350" fmla="*/ 7606808 w 10023471"/>
                <a:gd name="connsiteY10350" fmla="*/ 2655545 h 5531023"/>
                <a:gd name="connsiteX10351" fmla="*/ 7599863 w 10023471"/>
                <a:gd name="connsiteY10351" fmla="*/ 2656421 h 5531023"/>
                <a:gd name="connsiteX10352" fmla="*/ 7601089 w 10023471"/>
                <a:gd name="connsiteY10352" fmla="*/ 2657677 h 5531023"/>
                <a:gd name="connsiteX10353" fmla="*/ 7607354 w 10023471"/>
                <a:gd name="connsiteY10353" fmla="*/ 2657209 h 5531023"/>
                <a:gd name="connsiteX10354" fmla="*/ 7606808 w 10023471"/>
                <a:gd name="connsiteY10354" fmla="*/ 2655545 h 5531023"/>
                <a:gd name="connsiteX10355" fmla="*/ 576307 w 10023471"/>
                <a:gd name="connsiteY10355" fmla="*/ 2654143 h 5531023"/>
                <a:gd name="connsiteX10356" fmla="*/ 571178 w 10023471"/>
                <a:gd name="connsiteY10356" fmla="*/ 2654348 h 5531023"/>
                <a:gd name="connsiteX10357" fmla="*/ 571178 w 10023471"/>
                <a:gd name="connsiteY10357" fmla="*/ 2662671 h 5531023"/>
                <a:gd name="connsiteX10358" fmla="*/ 579439 w 10023471"/>
                <a:gd name="connsiteY10358" fmla="*/ 2661502 h 5531023"/>
                <a:gd name="connsiteX10359" fmla="*/ 576307 w 10023471"/>
                <a:gd name="connsiteY10359" fmla="*/ 2654143 h 5531023"/>
                <a:gd name="connsiteX10360" fmla="*/ 9285814 w 10023471"/>
                <a:gd name="connsiteY10360" fmla="*/ 2653881 h 5531023"/>
                <a:gd name="connsiteX10361" fmla="*/ 9276098 w 10023471"/>
                <a:gd name="connsiteY10361" fmla="*/ 2665475 h 5531023"/>
                <a:gd name="connsiteX10362" fmla="*/ 9280274 w 10023471"/>
                <a:gd name="connsiteY10362" fmla="*/ 2673301 h 5531023"/>
                <a:gd name="connsiteX10363" fmla="*/ 9291534 w 10023471"/>
                <a:gd name="connsiteY10363" fmla="*/ 2676980 h 5531023"/>
                <a:gd name="connsiteX10364" fmla="*/ 9297754 w 10023471"/>
                <a:gd name="connsiteY10364" fmla="*/ 2671986 h 5531023"/>
                <a:gd name="connsiteX10365" fmla="*/ 9294938 w 10023471"/>
                <a:gd name="connsiteY10365" fmla="*/ 2662320 h 5531023"/>
                <a:gd name="connsiteX10366" fmla="*/ 9285814 w 10023471"/>
                <a:gd name="connsiteY10366" fmla="*/ 2653881 h 5531023"/>
                <a:gd name="connsiteX10367" fmla="*/ 7629508 w 10023471"/>
                <a:gd name="connsiteY10367" fmla="*/ 2652216 h 5531023"/>
                <a:gd name="connsiteX10368" fmla="*/ 7626558 w 10023471"/>
                <a:gd name="connsiteY10368" fmla="*/ 2652771 h 5531023"/>
                <a:gd name="connsiteX10369" fmla="*/ 7629236 w 10023471"/>
                <a:gd name="connsiteY10369" fmla="*/ 2653588 h 5531023"/>
                <a:gd name="connsiteX10370" fmla="*/ 4241762 w 10023471"/>
                <a:gd name="connsiteY10370" fmla="*/ 2651953 h 5531023"/>
                <a:gd name="connsiteX10371" fmla="*/ 4243441 w 10023471"/>
                <a:gd name="connsiteY10371" fmla="*/ 2653647 h 5531023"/>
                <a:gd name="connsiteX10372" fmla="*/ 4244396 w 10023471"/>
                <a:gd name="connsiteY10372" fmla="*/ 2652450 h 5531023"/>
                <a:gd name="connsiteX10373" fmla="*/ 656846 w 10023471"/>
                <a:gd name="connsiteY10373" fmla="*/ 2651514 h 5531023"/>
                <a:gd name="connsiteX10374" fmla="*/ 647085 w 10023471"/>
                <a:gd name="connsiteY10374" fmla="*/ 2662291 h 5531023"/>
                <a:gd name="connsiteX10375" fmla="*/ 655983 w 10023471"/>
                <a:gd name="connsiteY10375" fmla="*/ 2669446 h 5531023"/>
                <a:gd name="connsiteX10376" fmla="*/ 668921 w 10023471"/>
                <a:gd name="connsiteY10376" fmla="*/ 2659896 h 5531023"/>
                <a:gd name="connsiteX10377" fmla="*/ 656846 w 10023471"/>
                <a:gd name="connsiteY10377" fmla="*/ 2651514 h 5531023"/>
                <a:gd name="connsiteX10378" fmla="*/ 248206 w 10023471"/>
                <a:gd name="connsiteY10378" fmla="*/ 2649763 h 5531023"/>
                <a:gd name="connsiteX10379" fmla="*/ 244483 w 10023471"/>
                <a:gd name="connsiteY10379" fmla="*/ 2655778 h 5531023"/>
                <a:gd name="connsiteX10380" fmla="*/ 251793 w 10023471"/>
                <a:gd name="connsiteY10380" fmla="*/ 2656567 h 5531023"/>
                <a:gd name="connsiteX10381" fmla="*/ 251793 w 10023471"/>
                <a:gd name="connsiteY10381" fmla="*/ 2650347 h 5531023"/>
                <a:gd name="connsiteX10382" fmla="*/ 251747 w 10023471"/>
                <a:gd name="connsiteY10382" fmla="*/ 2650347 h 5531023"/>
                <a:gd name="connsiteX10383" fmla="*/ 248206 w 10023471"/>
                <a:gd name="connsiteY10383" fmla="*/ 2649763 h 5531023"/>
                <a:gd name="connsiteX10384" fmla="*/ 1239955 w 10023471"/>
                <a:gd name="connsiteY10384" fmla="*/ 2648448 h 5531023"/>
                <a:gd name="connsiteX10385" fmla="*/ 1232418 w 10023471"/>
                <a:gd name="connsiteY10385" fmla="*/ 2656071 h 5531023"/>
                <a:gd name="connsiteX10386" fmla="*/ 1245994 w 10023471"/>
                <a:gd name="connsiteY10386" fmla="*/ 2661765 h 5531023"/>
                <a:gd name="connsiteX10387" fmla="*/ 1253257 w 10023471"/>
                <a:gd name="connsiteY10387" fmla="*/ 2656508 h 5531023"/>
                <a:gd name="connsiteX10388" fmla="*/ 1239955 w 10023471"/>
                <a:gd name="connsiteY10388" fmla="*/ 2648448 h 5531023"/>
                <a:gd name="connsiteX10389" fmla="*/ 3554551 w 10023471"/>
                <a:gd name="connsiteY10389" fmla="*/ 2648419 h 5531023"/>
                <a:gd name="connsiteX10390" fmla="*/ 3548105 w 10023471"/>
                <a:gd name="connsiteY10390" fmla="*/ 2651690 h 5531023"/>
                <a:gd name="connsiteX10391" fmla="*/ 3552371 w 10023471"/>
                <a:gd name="connsiteY10391" fmla="*/ 2653910 h 5531023"/>
                <a:gd name="connsiteX10392" fmla="*/ 3557321 w 10023471"/>
                <a:gd name="connsiteY10392" fmla="*/ 2650493 h 5531023"/>
                <a:gd name="connsiteX10393" fmla="*/ 3554551 w 10023471"/>
                <a:gd name="connsiteY10393" fmla="*/ 2648419 h 5531023"/>
                <a:gd name="connsiteX10394" fmla="*/ 4187192 w 10023471"/>
                <a:gd name="connsiteY10394" fmla="*/ 2645995 h 5531023"/>
                <a:gd name="connsiteX10395" fmla="*/ 4159000 w 10023471"/>
                <a:gd name="connsiteY10395" fmla="*/ 2660831 h 5531023"/>
                <a:gd name="connsiteX10396" fmla="*/ 4181108 w 10023471"/>
                <a:gd name="connsiteY10396" fmla="*/ 2673505 h 5531023"/>
                <a:gd name="connsiteX10397" fmla="*/ 4205216 w 10023471"/>
                <a:gd name="connsiteY10397" fmla="*/ 2656713 h 5531023"/>
                <a:gd name="connsiteX10398" fmla="*/ 4187192 w 10023471"/>
                <a:gd name="connsiteY10398" fmla="*/ 2645995 h 5531023"/>
                <a:gd name="connsiteX10399" fmla="*/ 6273338 w 10023471"/>
                <a:gd name="connsiteY10399" fmla="*/ 2644857 h 5531023"/>
                <a:gd name="connsiteX10400" fmla="*/ 6265711 w 10023471"/>
                <a:gd name="connsiteY10400" fmla="*/ 2646813 h 5531023"/>
                <a:gd name="connsiteX10401" fmla="*/ 6268527 w 10023471"/>
                <a:gd name="connsiteY10401" fmla="*/ 2651514 h 5531023"/>
                <a:gd name="connsiteX10402" fmla="*/ 6292769 w 10023471"/>
                <a:gd name="connsiteY10402" fmla="*/ 2658875 h 5531023"/>
                <a:gd name="connsiteX10403" fmla="*/ 6298807 w 10023471"/>
                <a:gd name="connsiteY10403" fmla="*/ 2654727 h 5531023"/>
                <a:gd name="connsiteX10404" fmla="*/ 6297581 w 10023471"/>
                <a:gd name="connsiteY10404" fmla="*/ 2652216 h 5531023"/>
                <a:gd name="connsiteX10405" fmla="*/ 6273338 w 10023471"/>
                <a:gd name="connsiteY10405" fmla="*/ 2644857 h 5531023"/>
                <a:gd name="connsiteX10406" fmla="*/ 1784747 w 10023471"/>
                <a:gd name="connsiteY10406" fmla="*/ 2644360 h 5531023"/>
                <a:gd name="connsiteX10407" fmla="*/ 1764953 w 10023471"/>
                <a:gd name="connsiteY10407" fmla="*/ 2652567 h 5531023"/>
                <a:gd name="connsiteX10408" fmla="*/ 1768993 w 10023471"/>
                <a:gd name="connsiteY10408" fmla="*/ 2659166 h 5531023"/>
                <a:gd name="connsiteX10409" fmla="*/ 1790241 w 10023471"/>
                <a:gd name="connsiteY10409" fmla="*/ 2650347 h 5531023"/>
                <a:gd name="connsiteX10410" fmla="*/ 1784747 w 10023471"/>
                <a:gd name="connsiteY10410" fmla="*/ 2644360 h 5531023"/>
                <a:gd name="connsiteX10411" fmla="*/ 543574 w 10023471"/>
                <a:gd name="connsiteY10411" fmla="*/ 2638753 h 5531023"/>
                <a:gd name="connsiteX10412" fmla="*/ 542303 w 10023471"/>
                <a:gd name="connsiteY10412" fmla="*/ 2643017 h 5531023"/>
                <a:gd name="connsiteX10413" fmla="*/ 545163 w 10023471"/>
                <a:gd name="connsiteY10413" fmla="*/ 2643397 h 5531023"/>
                <a:gd name="connsiteX10414" fmla="*/ 547025 w 10023471"/>
                <a:gd name="connsiteY10414" fmla="*/ 2639191 h 5531023"/>
                <a:gd name="connsiteX10415" fmla="*/ 543574 w 10023471"/>
                <a:gd name="connsiteY10415" fmla="*/ 2638753 h 5531023"/>
                <a:gd name="connsiteX10416" fmla="*/ 3390705 w 10023471"/>
                <a:gd name="connsiteY10416" fmla="*/ 2638637 h 5531023"/>
                <a:gd name="connsiteX10417" fmla="*/ 3380899 w 10023471"/>
                <a:gd name="connsiteY10417" fmla="*/ 2645733 h 5531023"/>
                <a:gd name="connsiteX10418" fmla="*/ 3389661 w 10023471"/>
                <a:gd name="connsiteY10418" fmla="*/ 2654143 h 5531023"/>
                <a:gd name="connsiteX10419" fmla="*/ 3398560 w 10023471"/>
                <a:gd name="connsiteY10419" fmla="*/ 2649354 h 5531023"/>
                <a:gd name="connsiteX10420" fmla="*/ 3390705 w 10023471"/>
                <a:gd name="connsiteY10420" fmla="*/ 2638637 h 5531023"/>
                <a:gd name="connsiteX10421" fmla="*/ 169438 w 10023471"/>
                <a:gd name="connsiteY10421" fmla="*/ 2638578 h 5531023"/>
                <a:gd name="connsiteX10422" fmla="*/ 167168 w 10023471"/>
                <a:gd name="connsiteY10422" fmla="*/ 2639191 h 5531023"/>
                <a:gd name="connsiteX10423" fmla="*/ 170301 w 10023471"/>
                <a:gd name="connsiteY10423" fmla="*/ 2640184 h 5531023"/>
                <a:gd name="connsiteX10424" fmla="*/ 169438 w 10023471"/>
                <a:gd name="connsiteY10424" fmla="*/ 2638578 h 5531023"/>
                <a:gd name="connsiteX10425" fmla="*/ 5456285 w 10023471"/>
                <a:gd name="connsiteY10425" fmla="*/ 2638228 h 5531023"/>
                <a:gd name="connsiteX10426" fmla="*/ 5452836 w 10023471"/>
                <a:gd name="connsiteY10426" fmla="*/ 2644039 h 5531023"/>
                <a:gd name="connsiteX10427" fmla="*/ 5464140 w 10023471"/>
                <a:gd name="connsiteY10427" fmla="*/ 2648624 h 5531023"/>
                <a:gd name="connsiteX10428" fmla="*/ 5471268 w 10023471"/>
                <a:gd name="connsiteY10428" fmla="*/ 2645032 h 5531023"/>
                <a:gd name="connsiteX10429" fmla="*/ 5456285 w 10023471"/>
                <a:gd name="connsiteY10429" fmla="*/ 2638228 h 5531023"/>
                <a:gd name="connsiteX10430" fmla="*/ 4711010 w 10023471"/>
                <a:gd name="connsiteY10430" fmla="*/ 2637818 h 5531023"/>
                <a:gd name="connsiteX10431" fmla="*/ 4708922 w 10023471"/>
                <a:gd name="connsiteY10431" fmla="*/ 2638315 h 5531023"/>
                <a:gd name="connsiteX10432" fmla="*/ 4709784 w 10023471"/>
                <a:gd name="connsiteY10432" fmla="*/ 2640826 h 5531023"/>
                <a:gd name="connsiteX10433" fmla="*/ 4711010 w 10023471"/>
                <a:gd name="connsiteY10433" fmla="*/ 2637818 h 5531023"/>
                <a:gd name="connsiteX10434" fmla="*/ 8823081 w 10023471"/>
                <a:gd name="connsiteY10434" fmla="*/ 2636778 h 5531023"/>
                <a:gd name="connsiteX10435" fmla="*/ 8813842 w 10023471"/>
                <a:gd name="connsiteY10435" fmla="*/ 2640300 h 5531023"/>
                <a:gd name="connsiteX10436" fmla="*/ 8813842 w 10023471"/>
                <a:gd name="connsiteY10436" fmla="*/ 2650405 h 5531023"/>
                <a:gd name="connsiteX10437" fmla="*/ 8840673 w 10023471"/>
                <a:gd name="connsiteY10437" fmla="*/ 2647835 h 5531023"/>
                <a:gd name="connsiteX10438" fmla="*/ 8840673 w 10023471"/>
                <a:gd name="connsiteY10438" fmla="*/ 2645382 h 5531023"/>
                <a:gd name="connsiteX10439" fmla="*/ 8848662 w 10023471"/>
                <a:gd name="connsiteY10439" fmla="*/ 2655428 h 5531023"/>
                <a:gd name="connsiteX10440" fmla="*/ 8845984 w 10023471"/>
                <a:gd name="connsiteY10440" fmla="*/ 2652858 h 5531023"/>
                <a:gd name="connsiteX10441" fmla="*/ 8848662 w 10023471"/>
                <a:gd name="connsiteY10441" fmla="*/ 2645382 h 5531023"/>
                <a:gd name="connsiteX10442" fmla="*/ 8823081 w 10023471"/>
                <a:gd name="connsiteY10442" fmla="*/ 2636778 h 5531023"/>
                <a:gd name="connsiteX10443" fmla="*/ 203714 w 10023471"/>
                <a:gd name="connsiteY10443" fmla="*/ 2636768 h 5531023"/>
                <a:gd name="connsiteX10444" fmla="*/ 161992 w 10023471"/>
                <a:gd name="connsiteY10444" fmla="*/ 2659954 h 5531023"/>
                <a:gd name="connsiteX10445" fmla="*/ 161584 w 10023471"/>
                <a:gd name="connsiteY10445" fmla="*/ 2662204 h 5531023"/>
                <a:gd name="connsiteX10446" fmla="*/ 170437 w 10023471"/>
                <a:gd name="connsiteY10446" fmla="*/ 2663255 h 5531023"/>
                <a:gd name="connsiteX10447" fmla="*/ 213658 w 10023471"/>
                <a:gd name="connsiteY10447" fmla="*/ 2643192 h 5531023"/>
                <a:gd name="connsiteX10448" fmla="*/ 210343 w 10023471"/>
                <a:gd name="connsiteY10448" fmla="*/ 2636884 h 5531023"/>
                <a:gd name="connsiteX10449" fmla="*/ 203714 w 10023471"/>
                <a:gd name="connsiteY10449" fmla="*/ 2636768 h 5531023"/>
                <a:gd name="connsiteX10450" fmla="*/ 2191526 w 10023471"/>
                <a:gd name="connsiteY10450" fmla="*/ 2636475 h 5531023"/>
                <a:gd name="connsiteX10451" fmla="*/ 2192933 w 10023471"/>
                <a:gd name="connsiteY10451" fmla="*/ 2637439 h 5531023"/>
                <a:gd name="connsiteX10452" fmla="*/ 2195022 w 10023471"/>
                <a:gd name="connsiteY10452" fmla="*/ 2636504 h 5531023"/>
                <a:gd name="connsiteX10453" fmla="*/ 2191526 w 10023471"/>
                <a:gd name="connsiteY10453" fmla="*/ 2636475 h 5531023"/>
                <a:gd name="connsiteX10454" fmla="*/ 4379685 w 10023471"/>
                <a:gd name="connsiteY10454" fmla="*/ 2636329 h 5531023"/>
                <a:gd name="connsiteX10455" fmla="*/ 4380276 w 10023471"/>
                <a:gd name="connsiteY10455" fmla="*/ 2637994 h 5531023"/>
                <a:gd name="connsiteX10456" fmla="*/ 4381638 w 10023471"/>
                <a:gd name="connsiteY10456" fmla="*/ 2636709 h 5531023"/>
                <a:gd name="connsiteX10457" fmla="*/ 2191073 w 10023471"/>
                <a:gd name="connsiteY10457" fmla="*/ 2636037 h 5531023"/>
                <a:gd name="connsiteX10458" fmla="*/ 2177633 w 10023471"/>
                <a:gd name="connsiteY10458" fmla="*/ 2649938 h 5531023"/>
                <a:gd name="connsiteX10459" fmla="*/ 2190754 w 10023471"/>
                <a:gd name="connsiteY10459" fmla="*/ 2636446 h 5531023"/>
                <a:gd name="connsiteX10460" fmla="*/ 2190799 w 10023471"/>
                <a:gd name="connsiteY10460" fmla="*/ 2636446 h 5531023"/>
                <a:gd name="connsiteX10461" fmla="*/ 2191481 w 10023471"/>
                <a:gd name="connsiteY10461" fmla="*/ 2636446 h 5531023"/>
                <a:gd name="connsiteX10462" fmla="*/ 2191073 w 10023471"/>
                <a:gd name="connsiteY10462" fmla="*/ 2636037 h 5531023"/>
                <a:gd name="connsiteX10463" fmla="*/ 2420929 w 10023471"/>
                <a:gd name="connsiteY10463" fmla="*/ 2634635 h 5531023"/>
                <a:gd name="connsiteX10464" fmla="*/ 2411759 w 10023471"/>
                <a:gd name="connsiteY10464" fmla="*/ 2638695 h 5531023"/>
                <a:gd name="connsiteX10465" fmla="*/ 2418840 w 10023471"/>
                <a:gd name="connsiteY10465" fmla="*/ 2641703 h 5531023"/>
                <a:gd name="connsiteX10466" fmla="*/ 2425241 w 10023471"/>
                <a:gd name="connsiteY10466" fmla="*/ 2637439 h 5531023"/>
                <a:gd name="connsiteX10467" fmla="*/ 2420929 w 10023471"/>
                <a:gd name="connsiteY10467" fmla="*/ 2634635 h 5531023"/>
                <a:gd name="connsiteX10468" fmla="*/ 2307021 w 10023471"/>
                <a:gd name="connsiteY10468" fmla="*/ 2634548 h 5531023"/>
                <a:gd name="connsiteX10469" fmla="*/ 2305070 w 10023471"/>
                <a:gd name="connsiteY10469" fmla="*/ 2635453 h 5531023"/>
                <a:gd name="connsiteX10470" fmla="*/ 2307476 w 10023471"/>
                <a:gd name="connsiteY10470" fmla="*/ 2637994 h 5531023"/>
                <a:gd name="connsiteX10471" fmla="*/ 2307021 w 10023471"/>
                <a:gd name="connsiteY10471" fmla="*/ 2634548 h 5531023"/>
                <a:gd name="connsiteX10472" fmla="*/ 6447082 w 10023471"/>
                <a:gd name="connsiteY10472" fmla="*/ 2633000 h 5531023"/>
                <a:gd name="connsiteX10473" fmla="*/ 6431691 w 10023471"/>
                <a:gd name="connsiteY10473" fmla="*/ 2640447 h 5531023"/>
                <a:gd name="connsiteX10474" fmla="*/ 6438003 w 10023471"/>
                <a:gd name="connsiteY10474" fmla="*/ 2653297 h 5531023"/>
                <a:gd name="connsiteX10475" fmla="*/ 6455209 w 10023471"/>
                <a:gd name="connsiteY10475" fmla="*/ 2638052 h 5531023"/>
                <a:gd name="connsiteX10476" fmla="*/ 6447082 w 10023471"/>
                <a:gd name="connsiteY10476" fmla="*/ 2633000 h 5531023"/>
                <a:gd name="connsiteX10477" fmla="*/ 2692599 w 10023471"/>
                <a:gd name="connsiteY10477" fmla="*/ 2633000 h 5531023"/>
                <a:gd name="connsiteX10478" fmla="*/ 2672441 w 10023471"/>
                <a:gd name="connsiteY10478" fmla="*/ 2644418 h 5531023"/>
                <a:gd name="connsiteX10479" fmla="*/ 2683564 w 10023471"/>
                <a:gd name="connsiteY10479" fmla="*/ 2659312 h 5531023"/>
                <a:gd name="connsiteX10480" fmla="*/ 2700453 w 10023471"/>
                <a:gd name="connsiteY10480" fmla="*/ 2644769 h 5531023"/>
                <a:gd name="connsiteX10481" fmla="*/ 2692599 w 10023471"/>
                <a:gd name="connsiteY10481" fmla="*/ 2633000 h 5531023"/>
                <a:gd name="connsiteX10482" fmla="*/ 7792719 w 10023471"/>
                <a:gd name="connsiteY10482" fmla="*/ 2632854 h 5531023"/>
                <a:gd name="connsiteX10483" fmla="*/ 7786182 w 10023471"/>
                <a:gd name="connsiteY10483" fmla="*/ 2639775 h 5531023"/>
                <a:gd name="connsiteX10484" fmla="*/ 7793037 w 10023471"/>
                <a:gd name="connsiteY10484" fmla="*/ 2643279 h 5531023"/>
                <a:gd name="connsiteX10485" fmla="*/ 7801436 w 10023471"/>
                <a:gd name="connsiteY10485" fmla="*/ 2637118 h 5531023"/>
                <a:gd name="connsiteX10486" fmla="*/ 7792719 w 10023471"/>
                <a:gd name="connsiteY10486" fmla="*/ 2632854 h 5531023"/>
                <a:gd name="connsiteX10487" fmla="*/ 176792 w 10023471"/>
                <a:gd name="connsiteY10487" fmla="*/ 2630225 h 5531023"/>
                <a:gd name="connsiteX10488" fmla="*/ 176792 w 10023471"/>
                <a:gd name="connsiteY10488" fmla="*/ 2630722 h 5531023"/>
                <a:gd name="connsiteX10489" fmla="*/ 181696 w 10023471"/>
                <a:gd name="connsiteY10489" fmla="*/ 2630955 h 5531023"/>
                <a:gd name="connsiteX10490" fmla="*/ 181696 w 10023471"/>
                <a:gd name="connsiteY10490" fmla="*/ 2630225 h 5531023"/>
                <a:gd name="connsiteX10491" fmla="*/ 4246257 w 10023471"/>
                <a:gd name="connsiteY10491" fmla="*/ 2628824 h 5531023"/>
                <a:gd name="connsiteX10492" fmla="*/ 4243806 w 10023471"/>
                <a:gd name="connsiteY10492" fmla="*/ 2631276 h 5531023"/>
                <a:gd name="connsiteX10493" fmla="*/ 4245712 w 10023471"/>
                <a:gd name="connsiteY10493" fmla="*/ 2632153 h 5531023"/>
                <a:gd name="connsiteX10494" fmla="*/ 4246257 w 10023471"/>
                <a:gd name="connsiteY10494" fmla="*/ 2628824 h 5531023"/>
                <a:gd name="connsiteX10495" fmla="*/ 2781990 w 10023471"/>
                <a:gd name="connsiteY10495" fmla="*/ 2627539 h 5531023"/>
                <a:gd name="connsiteX10496" fmla="*/ 2762106 w 10023471"/>
                <a:gd name="connsiteY10496" fmla="*/ 2630751 h 5531023"/>
                <a:gd name="connsiteX10497" fmla="*/ 2755977 w 10023471"/>
                <a:gd name="connsiteY10497" fmla="*/ 2634168 h 5531023"/>
                <a:gd name="connsiteX10498" fmla="*/ 2762878 w 10023471"/>
                <a:gd name="connsiteY10498" fmla="*/ 2637293 h 5531023"/>
                <a:gd name="connsiteX10499" fmla="*/ 2783852 w 10023471"/>
                <a:gd name="connsiteY10499" fmla="*/ 2638986 h 5531023"/>
                <a:gd name="connsiteX10500" fmla="*/ 2789572 w 10023471"/>
                <a:gd name="connsiteY10500" fmla="*/ 2632065 h 5531023"/>
                <a:gd name="connsiteX10501" fmla="*/ 2781990 w 10023471"/>
                <a:gd name="connsiteY10501" fmla="*/ 2627539 h 5531023"/>
                <a:gd name="connsiteX10502" fmla="*/ 3212648 w 10023471"/>
                <a:gd name="connsiteY10502" fmla="*/ 2626546 h 5531023"/>
                <a:gd name="connsiteX10503" fmla="*/ 3214148 w 10023471"/>
                <a:gd name="connsiteY10503" fmla="*/ 2628240 h 5531023"/>
                <a:gd name="connsiteX10504" fmla="*/ 3214964 w 10023471"/>
                <a:gd name="connsiteY10504" fmla="*/ 2627043 h 5531023"/>
                <a:gd name="connsiteX10505" fmla="*/ 3212648 w 10023471"/>
                <a:gd name="connsiteY10505" fmla="*/ 2626546 h 5531023"/>
                <a:gd name="connsiteX10506" fmla="*/ 5518949 w 10023471"/>
                <a:gd name="connsiteY10506" fmla="*/ 2623812 h 5531023"/>
                <a:gd name="connsiteX10507" fmla="*/ 5518074 w 10023471"/>
                <a:gd name="connsiteY10507" fmla="*/ 2632854 h 5531023"/>
                <a:gd name="connsiteX10508" fmla="*/ 5528743 w 10023471"/>
                <a:gd name="connsiteY10508" fmla="*/ 2635278 h 5531023"/>
                <a:gd name="connsiteX10509" fmla="*/ 5531467 w 10023471"/>
                <a:gd name="connsiteY10509" fmla="*/ 2625261 h 5531023"/>
                <a:gd name="connsiteX10510" fmla="*/ 5518949 w 10023471"/>
                <a:gd name="connsiteY10510" fmla="*/ 2623812 h 5531023"/>
                <a:gd name="connsiteX10511" fmla="*/ 5689548 w 10023471"/>
                <a:gd name="connsiteY10511" fmla="*/ 2622750 h 5531023"/>
                <a:gd name="connsiteX10512" fmla="*/ 5681512 w 10023471"/>
                <a:gd name="connsiteY10512" fmla="*/ 2637789 h 5531023"/>
                <a:gd name="connsiteX10513" fmla="*/ 5697630 w 10023471"/>
                <a:gd name="connsiteY10513" fmla="*/ 2625261 h 5531023"/>
                <a:gd name="connsiteX10514" fmla="*/ 5692272 w 10023471"/>
                <a:gd name="connsiteY10514" fmla="*/ 2627773 h 5531023"/>
                <a:gd name="connsiteX10515" fmla="*/ 5689548 w 10023471"/>
                <a:gd name="connsiteY10515" fmla="*/ 2622750 h 5531023"/>
                <a:gd name="connsiteX10516" fmla="*/ 8485060 w 10023471"/>
                <a:gd name="connsiteY10516" fmla="*/ 2622632 h 5531023"/>
                <a:gd name="connsiteX10517" fmla="*/ 8478476 w 10023471"/>
                <a:gd name="connsiteY10517" fmla="*/ 2629787 h 5531023"/>
                <a:gd name="connsiteX10518" fmla="*/ 8481111 w 10023471"/>
                <a:gd name="connsiteY10518" fmla="*/ 2637730 h 5531023"/>
                <a:gd name="connsiteX10519" fmla="*/ 8492959 w 10023471"/>
                <a:gd name="connsiteY10519" fmla="*/ 2631773 h 5531023"/>
                <a:gd name="connsiteX10520" fmla="*/ 8485060 w 10023471"/>
                <a:gd name="connsiteY10520" fmla="*/ 2622632 h 5531023"/>
                <a:gd name="connsiteX10521" fmla="*/ 2349107 w 10023471"/>
                <a:gd name="connsiteY10521" fmla="*/ 2621932 h 5531023"/>
                <a:gd name="connsiteX10522" fmla="*/ 2335986 w 10023471"/>
                <a:gd name="connsiteY10522" fmla="*/ 2627423 h 5531023"/>
                <a:gd name="connsiteX10523" fmla="*/ 2334352 w 10023471"/>
                <a:gd name="connsiteY10523" fmla="*/ 2633846 h 5531023"/>
                <a:gd name="connsiteX10524" fmla="*/ 2339210 w 10023471"/>
                <a:gd name="connsiteY10524" fmla="*/ 2640330 h 5531023"/>
                <a:gd name="connsiteX10525" fmla="*/ 2352104 w 10023471"/>
                <a:gd name="connsiteY10525" fmla="*/ 2634168 h 5531023"/>
                <a:gd name="connsiteX10526" fmla="*/ 2354420 w 10023471"/>
                <a:gd name="connsiteY10526" fmla="*/ 2628940 h 5531023"/>
                <a:gd name="connsiteX10527" fmla="*/ 2349107 w 10023471"/>
                <a:gd name="connsiteY10527" fmla="*/ 2621932 h 5531023"/>
                <a:gd name="connsiteX10528" fmla="*/ 7364830 w 10023471"/>
                <a:gd name="connsiteY10528" fmla="*/ 2621902 h 5531023"/>
                <a:gd name="connsiteX10529" fmla="*/ 7365285 w 10023471"/>
                <a:gd name="connsiteY10529" fmla="*/ 2624180 h 5531023"/>
                <a:gd name="connsiteX10530" fmla="*/ 7367463 w 10023471"/>
                <a:gd name="connsiteY10530" fmla="*/ 2623684 h 5531023"/>
                <a:gd name="connsiteX10531" fmla="*/ 7367145 w 10023471"/>
                <a:gd name="connsiteY10531" fmla="*/ 2622224 h 5531023"/>
                <a:gd name="connsiteX10532" fmla="*/ 7364830 w 10023471"/>
                <a:gd name="connsiteY10532" fmla="*/ 2621902 h 5531023"/>
                <a:gd name="connsiteX10533" fmla="*/ 2486985 w 10023471"/>
                <a:gd name="connsiteY10533" fmla="*/ 2621902 h 5531023"/>
                <a:gd name="connsiteX10534" fmla="*/ 2487349 w 10023471"/>
                <a:gd name="connsiteY10534" fmla="*/ 2623216 h 5531023"/>
                <a:gd name="connsiteX10535" fmla="*/ 2489937 w 10023471"/>
                <a:gd name="connsiteY10535" fmla="*/ 2622399 h 5531023"/>
                <a:gd name="connsiteX10536" fmla="*/ 5390730 w 10023471"/>
                <a:gd name="connsiteY10536" fmla="*/ 2620705 h 5531023"/>
                <a:gd name="connsiteX10537" fmla="*/ 5365895 w 10023471"/>
                <a:gd name="connsiteY10537" fmla="*/ 2631276 h 5531023"/>
                <a:gd name="connsiteX10538" fmla="*/ 5390730 w 10023471"/>
                <a:gd name="connsiteY10538" fmla="*/ 2620705 h 5531023"/>
                <a:gd name="connsiteX10539" fmla="*/ 1071841 w 10023471"/>
                <a:gd name="connsiteY10539" fmla="*/ 2620092 h 5531023"/>
                <a:gd name="connsiteX10540" fmla="*/ 1060220 w 10023471"/>
                <a:gd name="connsiteY10540" fmla="*/ 2621990 h 5531023"/>
                <a:gd name="connsiteX10541" fmla="*/ 1054044 w 10023471"/>
                <a:gd name="connsiteY10541" fmla="*/ 2633584 h 5531023"/>
                <a:gd name="connsiteX10542" fmla="*/ 1058947 w 10023471"/>
                <a:gd name="connsiteY10542" fmla="*/ 2642783 h 5531023"/>
                <a:gd name="connsiteX10543" fmla="*/ 1071114 w 10023471"/>
                <a:gd name="connsiteY10543" fmla="*/ 2635365 h 5531023"/>
                <a:gd name="connsiteX10544" fmla="*/ 1075972 w 10023471"/>
                <a:gd name="connsiteY10544" fmla="*/ 2624647 h 5531023"/>
                <a:gd name="connsiteX10545" fmla="*/ 1071841 w 10023471"/>
                <a:gd name="connsiteY10545" fmla="*/ 2620092 h 5531023"/>
                <a:gd name="connsiteX10546" fmla="*/ 1004514 w 10023471"/>
                <a:gd name="connsiteY10546" fmla="*/ 2619829 h 5531023"/>
                <a:gd name="connsiteX10547" fmla="*/ 994436 w 10023471"/>
                <a:gd name="connsiteY10547" fmla="*/ 2626341 h 5531023"/>
                <a:gd name="connsiteX10548" fmla="*/ 1004514 w 10023471"/>
                <a:gd name="connsiteY10548" fmla="*/ 2630430 h 5531023"/>
                <a:gd name="connsiteX10549" fmla="*/ 1014275 w 10023471"/>
                <a:gd name="connsiteY10549" fmla="*/ 2625144 h 5531023"/>
                <a:gd name="connsiteX10550" fmla="*/ 1004514 w 10023471"/>
                <a:gd name="connsiteY10550" fmla="*/ 2619829 h 5531023"/>
                <a:gd name="connsiteX10551" fmla="*/ 6149897 w 10023471"/>
                <a:gd name="connsiteY10551" fmla="*/ 2618866 h 5531023"/>
                <a:gd name="connsiteX10552" fmla="*/ 6149081 w 10023471"/>
                <a:gd name="connsiteY10552" fmla="*/ 2622049 h 5531023"/>
                <a:gd name="connsiteX10553" fmla="*/ 6157569 w 10023471"/>
                <a:gd name="connsiteY10553" fmla="*/ 2623012 h 5531023"/>
                <a:gd name="connsiteX10554" fmla="*/ 6158342 w 10023471"/>
                <a:gd name="connsiteY10554" fmla="*/ 2620005 h 5531023"/>
                <a:gd name="connsiteX10555" fmla="*/ 6149897 w 10023471"/>
                <a:gd name="connsiteY10555" fmla="*/ 2618866 h 5531023"/>
                <a:gd name="connsiteX10556" fmla="*/ 7304312 w 10023471"/>
                <a:gd name="connsiteY10556" fmla="*/ 2617902 h 5531023"/>
                <a:gd name="connsiteX10557" fmla="*/ 7296776 w 10023471"/>
                <a:gd name="connsiteY10557" fmla="*/ 2618136 h 5531023"/>
                <a:gd name="connsiteX10558" fmla="*/ 7299182 w 10023471"/>
                <a:gd name="connsiteY10558" fmla="*/ 2627451 h 5531023"/>
                <a:gd name="connsiteX10559" fmla="*/ 7304312 w 10023471"/>
                <a:gd name="connsiteY10559" fmla="*/ 2627159 h 5531023"/>
                <a:gd name="connsiteX10560" fmla="*/ 5721418 w 10023471"/>
                <a:gd name="connsiteY10560" fmla="*/ 2617872 h 5531023"/>
                <a:gd name="connsiteX10561" fmla="*/ 5709705 w 10023471"/>
                <a:gd name="connsiteY10561" fmla="*/ 2627480 h 5531023"/>
                <a:gd name="connsiteX10562" fmla="*/ 5717059 w 10023471"/>
                <a:gd name="connsiteY10562" fmla="*/ 2632679 h 5531023"/>
                <a:gd name="connsiteX10563" fmla="*/ 5725732 w 10023471"/>
                <a:gd name="connsiteY10563" fmla="*/ 2626984 h 5531023"/>
                <a:gd name="connsiteX10564" fmla="*/ 5721418 w 10023471"/>
                <a:gd name="connsiteY10564" fmla="*/ 2617872 h 5531023"/>
                <a:gd name="connsiteX10565" fmla="*/ 8795092 w 10023471"/>
                <a:gd name="connsiteY10565" fmla="*/ 2617726 h 5531023"/>
                <a:gd name="connsiteX10566" fmla="*/ 8776343 w 10023471"/>
                <a:gd name="connsiteY10566" fmla="*/ 2622750 h 5531023"/>
                <a:gd name="connsiteX10567" fmla="*/ 8792412 w 10023471"/>
                <a:gd name="connsiteY10567" fmla="*/ 2625261 h 5531023"/>
                <a:gd name="connsiteX10568" fmla="*/ 8795092 w 10023471"/>
                <a:gd name="connsiteY10568" fmla="*/ 2617726 h 5531023"/>
                <a:gd name="connsiteX10569" fmla="*/ 1922762 w 10023471"/>
                <a:gd name="connsiteY10569" fmla="*/ 2616880 h 5531023"/>
                <a:gd name="connsiteX10570" fmla="*/ 1916905 w 10023471"/>
                <a:gd name="connsiteY10570" fmla="*/ 2623917 h 5531023"/>
                <a:gd name="connsiteX10571" fmla="*/ 1933521 w 10023471"/>
                <a:gd name="connsiteY10571" fmla="*/ 2636008 h 5531023"/>
                <a:gd name="connsiteX10572" fmla="*/ 1942647 w 10023471"/>
                <a:gd name="connsiteY10572" fmla="*/ 2631335 h 5531023"/>
                <a:gd name="connsiteX10573" fmla="*/ 1922762 w 10023471"/>
                <a:gd name="connsiteY10573" fmla="*/ 2616880 h 5531023"/>
                <a:gd name="connsiteX10574" fmla="*/ 162402 w 10023471"/>
                <a:gd name="connsiteY10574" fmla="*/ 2616675 h 5531023"/>
                <a:gd name="connsiteX10575" fmla="*/ 160494 w 10023471"/>
                <a:gd name="connsiteY10575" fmla="*/ 2618777 h 5531023"/>
                <a:gd name="connsiteX10576" fmla="*/ 169302 w 10023471"/>
                <a:gd name="connsiteY10576" fmla="*/ 2622078 h 5531023"/>
                <a:gd name="connsiteX10577" fmla="*/ 171753 w 10023471"/>
                <a:gd name="connsiteY10577" fmla="*/ 2619450 h 5531023"/>
                <a:gd name="connsiteX10578" fmla="*/ 162402 w 10023471"/>
                <a:gd name="connsiteY10578" fmla="*/ 2616675 h 5531023"/>
                <a:gd name="connsiteX10579" fmla="*/ 7437656 w 10023471"/>
                <a:gd name="connsiteY10579" fmla="*/ 2616171 h 5531023"/>
                <a:gd name="connsiteX10580" fmla="*/ 7428570 w 10023471"/>
                <a:gd name="connsiteY10580" fmla="*/ 2617726 h 5531023"/>
                <a:gd name="connsiteX10581" fmla="*/ 7431250 w 10023471"/>
                <a:gd name="connsiteY10581" fmla="*/ 2625261 h 5531023"/>
                <a:gd name="connsiteX10582" fmla="*/ 7442010 w 10023471"/>
                <a:gd name="connsiteY10582" fmla="*/ 2625261 h 5531023"/>
                <a:gd name="connsiteX10583" fmla="*/ 7437656 w 10023471"/>
                <a:gd name="connsiteY10583" fmla="*/ 2616171 h 5531023"/>
                <a:gd name="connsiteX10584" fmla="*/ 6934944 w 10023471"/>
                <a:gd name="connsiteY10584" fmla="*/ 2616032 h 5531023"/>
                <a:gd name="connsiteX10585" fmla="*/ 6927134 w 10023471"/>
                <a:gd name="connsiteY10585" fmla="*/ 2630518 h 5531023"/>
                <a:gd name="connsiteX10586" fmla="*/ 6936986 w 10023471"/>
                <a:gd name="connsiteY10586" fmla="*/ 2634139 h 5531023"/>
                <a:gd name="connsiteX10587" fmla="*/ 6942298 w 10023471"/>
                <a:gd name="connsiteY10587" fmla="*/ 2621669 h 5531023"/>
                <a:gd name="connsiteX10588" fmla="*/ 6934944 w 10023471"/>
                <a:gd name="connsiteY10588" fmla="*/ 2616032 h 5531023"/>
                <a:gd name="connsiteX10589" fmla="*/ 2683156 w 10023471"/>
                <a:gd name="connsiteY10589" fmla="*/ 2614543 h 5531023"/>
                <a:gd name="connsiteX10590" fmla="*/ 2674439 w 10023471"/>
                <a:gd name="connsiteY10590" fmla="*/ 2620501 h 5531023"/>
                <a:gd name="connsiteX10591" fmla="*/ 2682157 w 10023471"/>
                <a:gd name="connsiteY10591" fmla="*/ 2623246 h 5531023"/>
                <a:gd name="connsiteX10592" fmla="*/ 2694052 w 10023471"/>
                <a:gd name="connsiteY10592" fmla="*/ 2616646 h 5531023"/>
                <a:gd name="connsiteX10593" fmla="*/ 2683156 w 10023471"/>
                <a:gd name="connsiteY10593" fmla="*/ 2614543 h 5531023"/>
                <a:gd name="connsiteX10594" fmla="*/ 4932105 w 10023471"/>
                <a:gd name="connsiteY10594" fmla="*/ 2613171 h 5531023"/>
                <a:gd name="connsiteX10595" fmla="*/ 4929336 w 10023471"/>
                <a:gd name="connsiteY10595" fmla="*/ 2616121 h 5531023"/>
                <a:gd name="connsiteX10596" fmla="*/ 4936600 w 10023471"/>
                <a:gd name="connsiteY10596" fmla="*/ 2618136 h 5531023"/>
                <a:gd name="connsiteX10597" fmla="*/ 4939097 w 10023471"/>
                <a:gd name="connsiteY10597" fmla="*/ 2615156 h 5531023"/>
                <a:gd name="connsiteX10598" fmla="*/ 4932105 w 10023471"/>
                <a:gd name="connsiteY10598" fmla="*/ 2613171 h 5531023"/>
                <a:gd name="connsiteX10599" fmla="*/ 6439136 w 10023471"/>
                <a:gd name="connsiteY10599" fmla="*/ 2611740 h 5531023"/>
                <a:gd name="connsiteX10600" fmla="*/ 6427105 w 10023471"/>
                <a:gd name="connsiteY10600" fmla="*/ 2616996 h 5531023"/>
                <a:gd name="connsiteX10601" fmla="*/ 6440000 w 10023471"/>
                <a:gd name="connsiteY10601" fmla="*/ 2621669 h 5531023"/>
                <a:gd name="connsiteX10602" fmla="*/ 6450850 w 10023471"/>
                <a:gd name="connsiteY10602" fmla="*/ 2614251 h 5531023"/>
                <a:gd name="connsiteX10603" fmla="*/ 6439136 w 10023471"/>
                <a:gd name="connsiteY10603" fmla="*/ 2611740 h 5531023"/>
                <a:gd name="connsiteX10604" fmla="*/ 7259458 w 10023471"/>
                <a:gd name="connsiteY10604" fmla="*/ 2611711 h 5531023"/>
                <a:gd name="connsiteX10605" fmla="*/ 7232263 w 10023471"/>
                <a:gd name="connsiteY10605" fmla="*/ 2622282 h 5531023"/>
                <a:gd name="connsiteX10606" fmla="*/ 7259458 w 10023471"/>
                <a:gd name="connsiteY10606" fmla="*/ 2611711 h 5531023"/>
                <a:gd name="connsiteX10607" fmla="*/ 2612378 w 10023471"/>
                <a:gd name="connsiteY10607" fmla="*/ 2611243 h 5531023"/>
                <a:gd name="connsiteX10608" fmla="*/ 2595580 w 10023471"/>
                <a:gd name="connsiteY10608" fmla="*/ 2616383 h 5531023"/>
                <a:gd name="connsiteX10609" fmla="*/ 2598849 w 10023471"/>
                <a:gd name="connsiteY10609" fmla="*/ 2620208 h 5531023"/>
                <a:gd name="connsiteX10610" fmla="*/ 2615057 w 10023471"/>
                <a:gd name="connsiteY10610" fmla="*/ 2616003 h 5531023"/>
                <a:gd name="connsiteX10611" fmla="*/ 2612378 w 10023471"/>
                <a:gd name="connsiteY10611" fmla="*/ 2611243 h 5531023"/>
                <a:gd name="connsiteX10612" fmla="*/ 5841272 w 10023471"/>
                <a:gd name="connsiteY10612" fmla="*/ 2606512 h 5531023"/>
                <a:gd name="connsiteX10613" fmla="*/ 5834598 w 10023471"/>
                <a:gd name="connsiteY10613" fmla="*/ 2609812 h 5531023"/>
                <a:gd name="connsiteX10614" fmla="*/ 5839911 w 10023471"/>
                <a:gd name="connsiteY10614" fmla="*/ 2612645 h 5531023"/>
                <a:gd name="connsiteX10615" fmla="*/ 5847401 w 10023471"/>
                <a:gd name="connsiteY10615" fmla="*/ 2609578 h 5531023"/>
                <a:gd name="connsiteX10616" fmla="*/ 5841272 w 10023471"/>
                <a:gd name="connsiteY10616" fmla="*/ 2606512 h 5531023"/>
                <a:gd name="connsiteX10617" fmla="*/ 3117945 w 10023471"/>
                <a:gd name="connsiteY10617" fmla="*/ 2605519 h 5531023"/>
                <a:gd name="connsiteX10618" fmla="*/ 3092840 w 10023471"/>
                <a:gd name="connsiteY10618" fmla="*/ 2610017 h 5531023"/>
                <a:gd name="connsiteX10619" fmla="*/ 3110955 w 10023471"/>
                <a:gd name="connsiteY10619" fmla="*/ 2614747 h 5531023"/>
                <a:gd name="connsiteX10620" fmla="*/ 3126117 w 10023471"/>
                <a:gd name="connsiteY10620" fmla="*/ 2610951 h 5531023"/>
                <a:gd name="connsiteX10621" fmla="*/ 3117945 w 10023471"/>
                <a:gd name="connsiteY10621" fmla="*/ 2605519 h 5531023"/>
                <a:gd name="connsiteX10622" fmla="*/ 4501673 w 10023471"/>
                <a:gd name="connsiteY10622" fmla="*/ 2605491 h 5531023"/>
                <a:gd name="connsiteX10623" fmla="*/ 4482424 w 10023471"/>
                <a:gd name="connsiteY10623" fmla="*/ 2632358 h 5531023"/>
                <a:gd name="connsiteX10624" fmla="*/ 4486647 w 10023471"/>
                <a:gd name="connsiteY10624" fmla="*/ 2634723 h 5531023"/>
                <a:gd name="connsiteX10625" fmla="*/ 4505715 w 10023471"/>
                <a:gd name="connsiteY10625" fmla="*/ 2623216 h 5531023"/>
                <a:gd name="connsiteX10626" fmla="*/ 4501673 w 10023471"/>
                <a:gd name="connsiteY10626" fmla="*/ 2605491 h 5531023"/>
                <a:gd name="connsiteX10627" fmla="*/ 2709805 w 10023471"/>
                <a:gd name="connsiteY10627" fmla="*/ 2605082 h 5531023"/>
                <a:gd name="connsiteX10628" fmla="*/ 2705174 w 10023471"/>
                <a:gd name="connsiteY10628" fmla="*/ 2608645 h 5531023"/>
                <a:gd name="connsiteX10629" fmla="*/ 2707671 w 10023471"/>
                <a:gd name="connsiteY10629" fmla="*/ 2611243 h 5531023"/>
                <a:gd name="connsiteX10630" fmla="*/ 2712484 w 10023471"/>
                <a:gd name="connsiteY10630" fmla="*/ 2607185 h 5531023"/>
                <a:gd name="connsiteX10631" fmla="*/ 2709805 w 10023471"/>
                <a:gd name="connsiteY10631" fmla="*/ 2605082 h 5531023"/>
                <a:gd name="connsiteX10632" fmla="*/ 1344464 w 10023471"/>
                <a:gd name="connsiteY10632" fmla="*/ 2604760 h 5531023"/>
                <a:gd name="connsiteX10633" fmla="*/ 1338291 w 10023471"/>
                <a:gd name="connsiteY10633" fmla="*/ 2607681 h 5531023"/>
                <a:gd name="connsiteX10634" fmla="*/ 1346371 w 10023471"/>
                <a:gd name="connsiteY10634" fmla="*/ 2610076 h 5531023"/>
                <a:gd name="connsiteX10635" fmla="*/ 1350730 w 10023471"/>
                <a:gd name="connsiteY10635" fmla="*/ 2606979 h 5531023"/>
                <a:gd name="connsiteX10636" fmla="*/ 1344464 w 10023471"/>
                <a:gd name="connsiteY10636" fmla="*/ 2604760 h 5531023"/>
                <a:gd name="connsiteX10637" fmla="*/ 6757296 w 10023471"/>
                <a:gd name="connsiteY10637" fmla="*/ 2604409 h 5531023"/>
                <a:gd name="connsiteX10638" fmla="*/ 6752528 w 10023471"/>
                <a:gd name="connsiteY10638" fmla="*/ 2609521 h 5531023"/>
                <a:gd name="connsiteX10639" fmla="*/ 6755660 w 10023471"/>
                <a:gd name="connsiteY10639" fmla="*/ 2611360 h 5531023"/>
                <a:gd name="connsiteX10640" fmla="*/ 6761972 w 10023471"/>
                <a:gd name="connsiteY10640" fmla="*/ 2607506 h 5531023"/>
                <a:gd name="connsiteX10641" fmla="*/ 6757296 w 10023471"/>
                <a:gd name="connsiteY10641" fmla="*/ 2604409 h 5531023"/>
                <a:gd name="connsiteX10642" fmla="*/ 3154810 w 10023471"/>
                <a:gd name="connsiteY10642" fmla="*/ 2603855 h 5531023"/>
                <a:gd name="connsiteX10643" fmla="*/ 3152631 w 10023471"/>
                <a:gd name="connsiteY10643" fmla="*/ 2625465 h 5531023"/>
                <a:gd name="connsiteX10644" fmla="*/ 3166524 w 10023471"/>
                <a:gd name="connsiteY10644" fmla="*/ 2633700 h 5531023"/>
                <a:gd name="connsiteX10645" fmla="*/ 3173560 w 10023471"/>
                <a:gd name="connsiteY10645" fmla="*/ 2622311 h 5531023"/>
                <a:gd name="connsiteX10646" fmla="*/ 3154810 w 10023471"/>
                <a:gd name="connsiteY10646" fmla="*/ 2603855 h 5531023"/>
                <a:gd name="connsiteX10647" fmla="*/ 7988571 w 10023471"/>
                <a:gd name="connsiteY10647" fmla="*/ 2602716 h 5531023"/>
                <a:gd name="connsiteX10648" fmla="*/ 7980537 w 10023471"/>
                <a:gd name="connsiteY10648" fmla="*/ 2612733 h 5531023"/>
                <a:gd name="connsiteX10649" fmla="*/ 7980537 w 10023471"/>
                <a:gd name="connsiteY10649" fmla="*/ 2617726 h 5531023"/>
                <a:gd name="connsiteX10650" fmla="*/ 7977858 w 10023471"/>
                <a:gd name="connsiteY10650" fmla="*/ 2622750 h 5531023"/>
                <a:gd name="connsiteX10651" fmla="*/ 7993929 w 10023471"/>
                <a:gd name="connsiteY10651" fmla="*/ 2620238 h 5531023"/>
                <a:gd name="connsiteX10652" fmla="*/ 7988571 w 10023471"/>
                <a:gd name="connsiteY10652" fmla="*/ 2602716 h 5531023"/>
                <a:gd name="connsiteX10653" fmla="*/ 4461677 w 10023471"/>
                <a:gd name="connsiteY10653" fmla="*/ 2602366 h 5531023"/>
                <a:gd name="connsiteX10654" fmla="*/ 4453732 w 10023471"/>
                <a:gd name="connsiteY10654" fmla="*/ 2602746 h 5531023"/>
                <a:gd name="connsiteX10655" fmla="*/ 4454140 w 10023471"/>
                <a:gd name="connsiteY10655" fmla="*/ 2604789 h 5531023"/>
                <a:gd name="connsiteX10656" fmla="*/ 4461995 w 10023471"/>
                <a:gd name="connsiteY10656" fmla="*/ 2604030 h 5531023"/>
                <a:gd name="connsiteX10657" fmla="*/ 603320 w 10023471"/>
                <a:gd name="connsiteY10657" fmla="*/ 2601139 h 5531023"/>
                <a:gd name="connsiteX10658" fmla="*/ 590245 w 10023471"/>
                <a:gd name="connsiteY10658" fmla="*/ 2607563 h 5531023"/>
                <a:gd name="connsiteX10659" fmla="*/ 593196 w 10023471"/>
                <a:gd name="connsiteY10659" fmla="*/ 2612470 h 5531023"/>
                <a:gd name="connsiteX10660" fmla="*/ 611264 w 10023471"/>
                <a:gd name="connsiteY10660" fmla="*/ 2605869 h 5531023"/>
                <a:gd name="connsiteX10661" fmla="*/ 603320 w 10023471"/>
                <a:gd name="connsiteY10661" fmla="*/ 2601139 h 5531023"/>
                <a:gd name="connsiteX10662" fmla="*/ 8256473 w 10023471"/>
                <a:gd name="connsiteY10662" fmla="*/ 2600204 h 5531023"/>
                <a:gd name="connsiteX10663" fmla="*/ 8251117 w 10023471"/>
                <a:gd name="connsiteY10663" fmla="*/ 2615215 h 5531023"/>
                <a:gd name="connsiteX10664" fmla="*/ 8269912 w 10023471"/>
                <a:gd name="connsiteY10664" fmla="*/ 2612704 h 5531023"/>
                <a:gd name="connsiteX10665" fmla="*/ 8256473 w 10023471"/>
                <a:gd name="connsiteY10665" fmla="*/ 2600204 h 5531023"/>
                <a:gd name="connsiteX10666" fmla="*/ 4593516 w 10023471"/>
                <a:gd name="connsiteY10666" fmla="*/ 2599065 h 5531023"/>
                <a:gd name="connsiteX10667" fmla="*/ 4584074 w 10023471"/>
                <a:gd name="connsiteY10667" fmla="*/ 2602512 h 5531023"/>
                <a:gd name="connsiteX10668" fmla="*/ 4587069 w 10023471"/>
                <a:gd name="connsiteY10668" fmla="*/ 2614924 h 5531023"/>
                <a:gd name="connsiteX10669" fmla="*/ 4597693 w 10023471"/>
                <a:gd name="connsiteY10669" fmla="*/ 2606483 h 5531023"/>
                <a:gd name="connsiteX10670" fmla="*/ 4593516 w 10023471"/>
                <a:gd name="connsiteY10670" fmla="*/ 2599065 h 5531023"/>
                <a:gd name="connsiteX10671" fmla="*/ 4484104 w 10023471"/>
                <a:gd name="connsiteY10671" fmla="*/ 2598832 h 5531023"/>
                <a:gd name="connsiteX10672" fmla="*/ 4481742 w 10023471"/>
                <a:gd name="connsiteY10672" fmla="*/ 2599270 h 5531023"/>
                <a:gd name="connsiteX10673" fmla="*/ 4482516 w 10023471"/>
                <a:gd name="connsiteY10673" fmla="*/ 2600322 h 5531023"/>
                <a:gd name="connsiteX10674" fmla="*/ 4484831 w 10023471"/>
                <a:gd name="connsiteY10674" fmla="*/ 2599970 h 5531023"/>
                <a:gd name="connsiteX10675" fmla="*/ 4484104 w 10023471"/>
                <a:gd name="connsiteY10675" fmla="*/ 2598832 h 5531023"/>
                <a:gd name="connsiteX10676" fmla="*/ 3245155 w 10023471"/>
                <a:gd name="connsiteY10676" fmla="*/ 2598832 h 5531023"/>
                <a:gd name="connsiteX10677" fmla="*/ 3237164 w 10023471"/>
                <a:gd name="connsiteY10677" fmla="*/ 2610397 h 5531023"/>
                <a:gd name="connsiteX10678" fmla="*/ 3249605 w 10023471"/>
                <a:gd name="connsiteY10678" fmla="*/ 2616003 h 5531023"/>
                <a:gd name="connsiteX10679" fmla="*/ 3258049 w 10023471"/>
                <a:gd name="connsiteY10679" fmla="*/ 2610747 h 5531023"/>
                <a:gd name="connsiteX10680" fmla="*/ 3245155 w 10023471"/>
                <a:gd name="connsiteY10680" fmla="*/ 2598832 h 5531023"/>
                <a:gd name="connsiteX10681" fmla="*/ 9346058 w 10023471"/>
                <a:gd name="connsiteY10681" fmla="*/ 2598715 h 5531023"/>
                <a:gd name="connsiteX10682" fmla="*/ 9327309 w 10023471"/>
                <a:gd name="connsiteY10682" fmla="*/ 2605286 h 5531023"/>
                <a:gd name="connsiteX10683" fmla="*/ 9333891 w 10023471"/>
                <a:gd name="connsiteY10683" fmla="*/ 2610280 h 5531023"/>
                <a:gd name="connsiteX10684" fmla="*/ 9351915 w 10023471"/>
                <a:gd name="connsiteY10684" fmla="*/ 2604818 h 5531023"/>
                <a:gd name="connsiteX10685" fmla="*/ 9346058 w 10023471"/>
                <a:gd name="connsiteY10685" fmla="*/ 2598715 h 5531023"/>
                <a:gd name="connsiteX10686" fmla="*/ 4132577 w 10023471"/>
                <a:gd name="connsiteY10686" fmla="*/ 2595415 h 5531023"/>
                <a:gd name="connsiteX10687" fmla="*/ 4107288 w 10023471"/>
                <a:gd name="connsiteY10687" fmla="*/ 2603621 h 5531023"/>
                <a:gd name="connsiteX10688" fmla="*/ 4131441 w 10023471"/>
                <a:gd name="connsiteY10688" fmla="*/ 2624385 h 5531023"/>
                <a:gd name="connsiteX10689" fmla="*/ 4154868 w 10023471"/>
                <a:gd name="connsiteY10689" fmla="*/ 2605812 h 5531023"/>
                <a:gd name="connsiteX10690" fmla="*/ 4132577 w 10023471"/>
                <a:gd name="connsiteY10690" fmla="*/ 2595415 h 5531023"/>
                <a:gd name="connsiteX10691" fmla="*/ 7517872 w 10023471"/>
                <a:gd name="connsiteY10691" fmla="*/ 2593692 h 5531023"/>
                <a:gd name="connsiteX10692" fmla="*/ 7498940 w 10023471"/>
                <a:gd name="connsiteY10692" fmla="*/ 2597254 h 5531023"/>
                <a:gd name="connsiteX10693" fmla="*/ 7502345 w 10023471"/>
                <a:gd name="connsiteY10693" fmla="*/ 2601840 h 5531023"/>
                <a:gd name="connsiteX10694" fmla="*/ 7519823 w 10023471"/>
                <a:gd name="connsiteY10694" fmla="*/ 2596613 h 5531023"/>
                <a:gd name="connsiteX10695" fmla="*/ 7517872 w 10023471"/>
                <a:gd name="connsiteY10695" fmla="*/ 2593692 h 5531023"/>
                <a:gd name="connsiteX10696" fmla="*/ 1674654 w 10023471"/>
                <a:gd name="connsiteY10696" fmla="*/ 2592933 h 5531023"/>
                <a:gd name="connsiteX10697" fmla="*/ 1664666 w 10023471"/>
                <a:gd name="connsiteY10697" fmla="*/ 2614514 h 5531023"/>
                <a:gd name="connsiteX10698" fmla="*/ 1686231 w 10023471"/>
                <a:gd name="connsiteY10698" fmla="*/ 2621056 h 5531023"/>
                <a:gd name="connsiteX10699" fmla="*/ 1699124 w 10023471"/>
                <a:gd name="connsiteY10699" fmla="*/ 2609053 h 5531023"/>
                <a:gd name="connsiteX10700" fmla="*/ 1674654 w 10023471"/>
                <a:gd name="connsiteY10700" fmla="*/ 2592933 h 5531023"/>
                <a:gd name="connsiteX10701" fmla="*/ 5101944 w 10023471"/>
                <a:gd name="connsiteY10701" fmla="*/ 2592466 h 5531023"/>
                <a:gd name="connsiteX10702" fmla="*/ 5080969 w 10023471"/>
                <a:gd name="connsiteY10702" fmla="*/ 2609929 h 5531023"/>
                <a:gd name="connsiteX10703" fmla="*/ 5093046 w 10023471"/>
                <a:gd name="connsiteY10703" fmla="*/ 2616471 h 5531023"/>
                <a:gd name="connsiteX10704" fmla="*/ 5112794 w 10023471"/>
                <a:gd name="connsiteY10704" fmla="*/ 2607738 h 5531023"/>
                <a:gd name="connsiteX10705" fmla="*/ 5101944 w 10023471"/>
                <a:gd name="connsiteY10705" fmla="*/ 2592466 h 5531023"/>
                <a:gd name="connsiteX10706" fmla="*/ 6203741 w 10023471"/>
                <a:gd name="connsiteY10706" fmla="*/ 2592262 h 5531023"/>
                <a:gd name="connsiteX10707" fmla="*/ 6197703 w 10023471"/>
                <a:gd name="connsiteY10707" fmla="*/ 2602891 h 5531023"/>
                <a:gd name="connsiteX10708" fmla="*/ 6202243 w 10023471"/>
                <a:gd name="connsiteY10708" fmla="*/ 2606629 h 5531023"/>
                <a:gd name="connsiteX10709" fmla="*/ 6205556 w 10023471"/>
                <a:gd name="connsiteY10709" fmla="*/ 2605023 h 5531023"/>
                <a:gd name="connsiteX10710" fmla="*/ 6210869 w 10023471"/>
                <a:gd name="connsiteY10710" fmla="*/ 2594013 h 5531023"/>
                <a:gd name="connsiteX10711" fmla="*/ 6203741 w 10023471"/>
                <a:gd name="connsiteY10711" fmla="*/ 2592262 h 5531023"/>
                <a:gd name="connsiteX10712" fmla="*/ 7307400 w 10023471"/>
                <a:gd name="connsiteY10712" fmla="*/ 2591764 h 5531023"/>
                <a:gd name="connsiteX10713" fmla="*/ 7310261 w 10023471"/>
                <a:gd name="connsiteY10713" fmla="*/ 2596145 h 5531023"/>
                <a:gd name="connsiteX10714" fmla="*/ 7311213 w 10023471"/>
                <a:gd name="connsiteY10714" fmla="*/ 2593342 h 5531023"/>
                <a:gd name="connsiteX10715" fmla="*/ 7307400 w 10023471"/>
                <a:gd name="connsiteY10715" fmla="*/ 2591764 h 5531023"/>
                <a:gd name="connsiteX10716" fmla="*/ 6097960 w 10023471"/>
                <a:gd name="connsiteY10716" fmla="*/ 2591706 h 5531023"/>
                <a:gd name="connsiteX10717" fmla="*/ 6076441 w 10023471"/>
                <a:gd name="connsiteY10717" fmla="*/ 2606599 h 5531023"/>
                <a:gd name="connsiteX10718" fmla="*/ 6094012 w 10023471"/>
                <a:gd name="connsiteY10718" fmla="*/ 2617201 h 5531023"/>
                <a:gd name="connsiteX10719" fmla="*/ 6113623 w 10023471"/>
                <a:gd name="connsiteY10719" fmla="*/ 2606483 h 5531023"/>
                <a:gd name="connsiteX10720" fmla="*/ 6097960 w 10023471"/>
                <a:gd name="connsiteY10720" fmla="*/ 2591706 h 5531023"/>
                <a:gd name="connsiteX10721" fmla="*/ 4397664 w 10023471"/>
                <a:gd name="connsiteY10721" fmla="*/ 2591530 h 5531023"/>
                <a:gd name="connsiteX10722" fmla="*/ 4385406 w 10023471"/>
                <a:gd name="connsiteY10722" fmla="*/ 2601811 h 5531023"/>
                <a:gd name="connsiteX10723" fmla="*/ 4400933 w 10023471"/>
                <a:gd name="connsiteY10723" fmla="*/ 2615186 h 5531023"/>
                <a:gd name="connsiteX10724" fmla="*/ 4407424 w 10023471"/>
                <a:gd name="connsiteY10724" fmla="*/ 2602950 h 5531023"/>
                <a:gd name="connsiteX10725" fmla="*/ 4397664 w 10023471"/>
                <a:gd name="connsiteY10725" fmla="*/ 2591530 h 5531023"/>
                <a:gd name="connsiteX10726" fmla="*/ 1437987 w 10023471"/>
                <a:gd name="connsiteY10726" fmla="*/ 2589925 h 5531023"/>
                <a:gd name="connsiteX10727" fmla="*/ 1430132 w 10023471"/>
                <a:gd name="connsiteY10727" fmla="*/ 2591910 h 5531023"/>
                <a:gd name="connsiteX10728" fmla="*/ 1418057 w 10023471"/>
                <a:gd name="connsiteY10728" fmla="*/ 2604527 h 5531023"/>
                <a:gd name="connsiteX10729" fmla="*/ 1420371 w 10023471"/>
                <a:gd name="connsiteY10729" fmla="*/ 2611681 h 5531023"/>
                <a:gd name="connsiteX10730" fmla="*/ 1437851 w 10023471"/>
                <a:gd name="connsiteY10730" fmla="*/ 2614427 h 5531023"/>
                <a:gd name="connsiteX10731" fmla="*/ 1443662 w 10023471"/>
                <a:gd name="connsiteY10731" fmla="*/ 2607884 h 5531023"/>
                <a:gd name="connsiteX10732" fmla="*/ 1443390 w 10023471"/>
                <a:gd name="connsiteY10732" fmla="*/ 2601986 h 5531023"/>
                <a:gd name="connsiteX10733" fmla="*/ 1444752 w 10023471"/>
                <a:gd name="connsiteY10733" fmla="*/ 2596174 h 5531023"/>
                <a:gd name="connsiteX10734" fmla="*/ 1437987 w 10023471"/>
                <a:gd name="connsiteY10734" fmla="*/ 2589925 h 5531023"/>
                <a:gd name="connsiteX10735" fmla="*/ 3857366 w 10023471"/>
                <a:gd name="connsiteY10735" fmla="*/ 2589136 h 5531023"/>
                <a:gd name="connsiteX10736" fmla="*/ 3848740 w 10023471"/>
                <a:gd name="connsiteY10736" fmla="*/ 2599240 h 5531023"/>
                <a:gd name="connsiteX10737" fmla="*/ 3852961 w 10023471"/>
                <a:gd name="connsiteY10737" fmla="*/ 2604322 h 5531023"/>
                <a:gd name="connsiteX10738" fmla="*/ 3866582 w 10023471"/>
                <a:gd name="connsiteY10738" fmla="*/ 2593313 h 5531023"/>
                <a:gd name="connsiteX10739" fmla="*/ 3857366 w 10023471"/>
                <a:gd name="connsiteY10739" fmla="*/ 2589136 h 5531023"/>
                <a:gd name="connsiteX10740" fmla="*/ 245436 w 10023471"/>
                <a:gd name="connsiteY10740" fmla="*/ 2588610 h 5531023"/>
                <a:gd name="connsiteX10741" fmla="*/ 236175 w 10023471"/>
                <a:gd name="connsiteY10741" fmla="*/ 2589283 h 5531023"/>
                <a:gd name="connsiteX10742" fmla="*/ 236946 w 10023471"/>
                <a:gd name="connsiteY10742" fmla="*/ 2592290 h 5531023"/>
                <a:gd name="connsiteX10743" fmla="*/ 246117 w 10023471"/>
                <a:gd name="connsiteY10743" fmla="*/ 2591152 h 5531023"/>
                <a:gd name="connsiteX10744" fmla="*/ 245436 w 10023471"/>
                <a:gd name="connsiteY10744" fmla="*/ 2588610 h 5531023"/>
                <a:gd name="connsiteX10745" fmla="*/ 6426743 w 10023471"/>
                <a:gd name="connsiteY10745" fmla="*/ 2587734 h 5531023"/>
                <a:gd name="connsiteX10746" fmla="*/ 6414122 w 10023471"/>
                <a:gd name="connsiteY10746" fmla="*/ 2595239 h 5531023"/>
                <a:gd name="connsiteX10747" fmla="*/ 6427105 w 10023471"/>
                <a:gd name="connsiteY10747" fmla="*/ 2599767 h 5531023"/>
                <a:gd name="connsiteX10748" fmla="*/ 6433325 w 10023471"/>
                <a:gd name="connsiteY10748" fmla="*/ 2593342 h 5531023"/>
                <a:gd name="connsiteX10749" fmla="*/ 6426743 w 10023471"/>
                <a:gd name="connsiteY10749" fmla="*/ 2587734 h 5531023"/>
                <a:gd name="connsiteX10750" fmla="*/ 4635193 w 10023471"/>
                <a:gd name="connsiteY10750" fmla="*/ 2584785 h 5531023"/>
                <a:gd name="connsiteX10751" fmla="*/ 4629290 w 10023471"/>
                <a:gd name="connsiteY10751" fmla="*/ 2588903 h 5531023"/>
                <a:gd name="connsiteX10752" fmla="*/ 4637645 w 10023471"/>
                <a:gd name="connsiteY10752" fmla="*/ 2593488 h 5531023"/>
                <a:gd name="connsiteX10753" fmla="*/ 4642911 w 10023471"/>
                <a:gd name="connsiteY10753" fmla="*/ 2589866 h 5531023"/>
                <a:gd name="connsiteX10754" fmla="*/ 4635193 w 10023471"/>
                <a:gd name="connsiteY10754" fmla="*/ 2584785 h 5531023"/>
                <a:gd name="connsiteX10755" fmla="*/ 53941 w 10023471"/>
                <a:gd name="connsiteY10755" fmla="*/ 2583646 h 5531023"/>
                <a:gd name="connsiteX10756" fmla="*/ 46178 w 10023471"/>
                <a:gd name="connsiteY10756" fmla="*/ 2590304 h 5531023"/>
                <a:gd name="connsiteX10757" fmla="*/ 54987 w 10023471"/>
                <a:gd name="connsiteY10757" fmla="*/ 2600117 h 5531023"/>
                <a:gd name="connsiteX10758" fmla="*/ 67290 w 10023471"/>
                <a:gd name="connsiteY10758" fmla="*/ 2591356 h 5531023"/>
                <a:gd name="connsiteX10759" fmla="*/ 53941 w 10023471"/>
                <a:gd name="connsiteY10759" fmla="*/ 2583646 h 5531023"/>
                <a:gd name="connsiteX10760" fmla="*/ 7355932 w 10023471"/>
                <a:gd name="connsiteY10760" fmla="*/ 2582040 h 5531023"/>
                <a:gd name="connsiteX10761" fmla="*/ 7353889 w 10023471"/>
                <a:gd name="connsiteY10761" fmla="*/ 2582128 h 5531023"/>
                <a:gd name="connsiteX10762" fmla="*/ 7353889 w 10023471"/>
                <a:gd name="connsiteY10762" fmla="*/ 2586859 h 5531023"/>
                <a:gd name="connsiteX10763" fmla="*/ 7356567 w 10023471"/>
                <a:gd name="connsiteY10763" fmla="*/ 2586741 h 5531023"/>
                <a:gd name="connsiteX10764" fmla="*/ 7355932 w 10023471"/>
                <a:gd name="connsiteY10764" fmla="*/ 2582040 h 5531023"/>
                <a:gd name="connsiteX10765" fmla="*/ 5712611 w 10023471"/>
                <a:gd name="connsiteY10765" fmla="*/ 2575966 h 5531023"/>
                <a:gd name="connsiteX10766" fmla="*/ 5710522 w 10023471"/>
                <a:gd name="connsiteY10766" fmla="*/ 2582215 h 5531023"/>
                <a:gd name="connsiteX10767" fmla="*/ 5714517 w 10023471"/>
                <a:gd name="connsiteY10767" fmla="*/ 2582886 h 5531023"/>
                <a:gd name="connsiteX10768" fmla="*/ 5716606 w 10023471"/>
                <a:gd name="connsiteY10768" fmla="*/ 2576607 h 5531023"/>
                <a:gd name="connsiteX10769" fmla="*/ 5712611 w 10023471"/>
                <a:gd name="connsiteY10769" fmla="*/ 2575966 h 5531023"/>
                <a:gd name="connsiteX10770" fmla="*/ 5842997 w 10023471"/>
                <a:gd name="connsiteY10770" fmla="*/ 2573571 h 5531023"/>
                <a:gd name="connsiteX10771" fmla="*/ 5842997 w 10023471"/>
                <a:gd name="connsiteY10771" fmla="*/ 2573571 h 5531023"/>
                <a:gd name="connsiteX10772" fmla="*/ 5842997 w 10023471"/>
                <a:gd name="connsiteY10772" fmla="*/ 2573571 h 5531023"/>
                <a:gd name="connsiteX10773" fmla="*/ 5842725 w 10023471"/>
                <a:gd name="connsiteY10773" fmla="*/ 2573104 h 5531023"/>
                <a:gd name="connsiteX10774" fmla="*/ 5842729 w 10023471"/>
                <a:gd name="connsiteY10774" fmla="*/ 2573121 h 5531023"/>
                <a:gd name="connsiteX10775" fmla="*/ 5842725 w 10023471"/>
                <a:gd name="connsiteY10775" fmla="*/ 2573133 h 5531023"/>
                <a:gd name="connsiteX10776" fmla="*/ 5842723 w 10023471"/>
                <a:gd name="connsiteY10776" fmla="*/ 2573110 h 5531023"/>
                <a:gd name="connsiteX10777" fmla="*/ 3276208 w 10023471"/>
                <a:gd name="connsiteY10777" fmla="*/ 2572169 h 5531023"/>
                <a:gd name="connsiteX10778" fmla="*/ 3273393 w 10023471"/>
                <a:gd name="connsiteY10778" fmla="*/ 2587121 h 5531023"/>
                <a:gd name="connsiteX10779" fmla="*/ 3290327 w 10023471"/>
                <a:gd name="connsiteY10779" fmla="*/ 2580959 h 5531023"/>
                <a:gd name="connsiteX10780" fmla="*/ 3276208 w 10023471"/>
                <a:gd name="connsiteY10780" fmla="*/ 2572169 h 5531023"/>
                <a:gd name="connsiteX10781" fmla="*/ 4417593 w 10023471"/>
                <a:gd name="connsiteY10781" fmla="*/ 2571819 h 5531023"/>
                <a:gd name="connsiteX10782" fmla="*/ 4396166 w 10023471"/>
                <a:gd name="connsiteY10782" fmla="*/ 2573075 h 5531023"/>
                <a:gd name="connsiteX10783" fmla="*/ 4399979 w 10023471"/>
                <a:gd name="connsiteY10783" fmla="*/ 2592174 h 5531023"/>
                <a:gd name="connsiteX10784" fmla="*/ 4405428 w 10023471"/>
                <a:gd name="connsiteY10784" fmla="*/ 2592349 h 5531023"/>
                <a:gd name="connsiteX10785" fmla="*/ 4417593 w 10023471"/>
                <a:gd name="connsiteY10785" fmla="*/ 2571819 h 5531023"/>
                <a:gd name="connsiteX10786" fmla="*/ 2664316 w 10023471"/>
                <a:gd name="connsiteY10786" fmla="*/ 2571264 h 5531023"/>
                <a:gd name="connsiteX10787" fmla="*/ 2658187 w 10023471"/>
                <a:gd name="connsiteY10787" fmla="*/ 2573133 h 5531023"/>
                <a:gd name="connsiteX10788" fmla="*/ 2662000 w 10023471"/>
                <a:gd name="connsiteY10788" fmla="*/ 2577542 h 5531023"/>
                <a:gd name="connsiteX10789" fmla="*/ 2665859 w 10023471"/>
                <a:gd name="connsiteY10789" fmla="*/ 2576987 h 5531023"/>
                <a:gd name="connsiteX10790" fmla="*/ 2664316 w 10023471"/>
                <a:gd name="connsiteY10790" fmla="*/ 2571264 h 5531023"/>
                <a:gd name="connsiteX10791" fmla="*/ 8818200 w 10023471"/>
                <a:gd name="connsiteY10791" fmla="*/ 2570490 h 5531023"/>
                <a:gd name="connsiteX10792" fmla="*/ 8808485 w 10023471"/>
                <a:gd name="connsiteY10792" fmla="*/ 2580112 h 5531023"/>
                <a:gd name="connsiteX10793" fmla="*/ 8829960 w 10023471"/>
                <a:gd name="connsiteY10793" fmla="*/ 2577601 h 5531023"/>
                <a:gd name="connsiteX10794" fmla="*/ 8818200 w 10023471"/>
                <a:gd name="connsiteY10794" fmla="*/ 2570490 h 5531023"/>
                <a:gd name="connsiteX10795" fmla="*/ 2484187 w 10023471"/>
                <a:gd name="connsiteY10795" fmla="*/ 2570056 h 5531023"/>
                <a:gd name="connsiteX10796" fmla="*/ 2454480 w 10023471"/>
                <a:gd name="connsiteY10796" fmla="*/ 2570096 h 5531023"/>
                <a:gd name="connsiteX10797" fmla="*/ 2446444 w 10023471"/>
                <a:gd name="connsiteY10797" fmla="*/ 2580959 h 5531023"/>
                <a:gd name="connsiteX10798" fmla="*/ 2447216 w 10023471"/>
                <a:gd name="connsiteY10798" fmla="*/ 2589633 h 5531023"/>
                <a:gd name="connsiteX10799" fmla="*/ 2464740 w 10023471"/>
                <a:gd name="connsiteY10799" fmla="*/ 2600204 h 5531023"/>
                <a:gd name="connsiteX10800" fmla="*/ 2483036 w 10023471"/>
                <a:gd name="connsiteY10800" fmla="*/ 2593809 h 5531023"/>
                <a:gd name="connsiteX10801" fmla="*/ 2484034 w 10023471"/>
                <a:gd name="connsiteY10801" fmla="*/ 2587910 h 5531023"/>
                <a:gd name="connsiteX10802" fmla="*/ 2484187 w 10023471"/>
                <a:gd name="connsiteY10802" fmla="*/ 2570056 h 5531023"/>
                <a:gd name="connsiteX10803" fmla="*/ 5658857 w 10023471"/>
                <a:gd name="connsiteY10803" fmla="*/ 2568781 h 5531023"/>
                <a:gd name="connsiteX10804" fmla="*/ 5618680 w 10023471"/>
                <a:gd name="connsiteY10804" fmla="*/ 2572373 h 5531023"/>
                <a:gd name="connsiteX10805" fmla="*/ 5614004 w 10023471"/>
                <a:gd name="connsiteY10805" fmla="*/ 2576725 h 5531023"/>
                <a:gd name="connsiteX10806" fmla="*/ 5618089 w 10023471"/>
                <a:gd name="connsiteY10806" fmla="*/ 2581368 h 5531023"/>
                <a:gd name="connsiteX10807" fmla="*/ 5658813 w 10023471"/>
                <a:gd name="connsiteY10807" fmla="*/ 2582711 h 5531023"/>
                <a:gd name="connsiteX10808" fmla="*/ 5659267 w 10023471"/>
                <a:gd name="connsiteY10808" fmla="*/ 2582653 h 5531023"/>
                <a:gd name="connsiteX10809" fmla="*/ 5660492 w 10023471"/>
                <a:gd name="connsiteY10809" fmla="*/ 2583238 h 5531023"/>
                <a:gd name="connsiteX10810" fmla="*/ 5683374 w 10023471"/>
                <a:gd name="connsiteY10810" fmla="*/ 2580112 h 5531023"/>
                <a:gd name="connsiteX10811" fmla="*/ 5668346 w 10023471"/>
                <a:gd name="connsiteY10811" fmla="*/ 2575090 h 5531023"/>
                <a:gd name="connsiteX10812" fmla="*/ 5668618 w 10023471"/>
                <a:gd name="connsiteY10812" fmla="*/ 2574417 h 5531023"/>
                <a:gd name="connsiteX10813" fmla="*/ 5658857 w 10023471"/>
                <a:gd name="connsiteY10813" fmla="*/ 2568781 h 5531023"/>
                <a:gd name="connsiteX10814" fmla="*/ 2159429 w 10023471"/>
                <a:gd name="connsiteY10814" fmla="*/ 2567847 h 5531023"/>
                <a:gd name="connsiteX10815" fmla="*/ 2152664 w 10023471"/>
                <a:gd name="connsiteY10815" fmla="*/ 2570037 h 5531023"/>
                <a:gd name="connsiteX10816" fmla="*/ 2155841 w 10023471"/>
                <a:gd name="connsiteY10816" fmla="*/ 2572461 h 5531023"/>
                <a:gd name="connsiteX10817" fmla="*/ 2162380 w 10023471"/>
                <a:gd name="connsiteY10817" fmla="*/ 2569804 h 5531023"/>
                <a:gd name="connsiteX10818" fmla="*/ 2159429 w 10023471"/>
                <a:gd name="connsiteY10818" fmla="*/ 2567847 h 5531023"/>
                <a:gd name="connsiteX10819" fmla="*/ 4608816 w 10023471"/>
                <a:gd name="connsiteY10819" fmla="*/ 2565306 h 5531023"/>
                <a:gd name="connsiteX10820" fmla="*/ 4606727 w 10023471"/>
                <a:gd name="connsiteY10820" fmla="*/ 2567439 h 5531023"/>
                <a:gd name="connsiteX10821" fmla="*/ 4613491 w 10023471"/>
                <a:gd name="connsiteY10821" fmla="*/ 2570505 h 5531023"/>
                <a:gd name="connsiteX10822" fmla="*/ 4615353 w 10023471"/>
                <a:gd name="connsiteY10822" fmla="*/ 2568577 h 5531023"/>
                <a:gd name="connsiteX10823" fmla="*/ 4608816 w 10023471"/>
                <a:gd name="connsiteY10823" fmla="*/ 2565306 h 5531023"/>
                <a:gd name="connsiteX10824" fmla="*/ 1976878 w 10023471"/>
                <a:gd name="connsiteY10824" fmla="*/ 2564313 h 5531023"/>
                <a:gd name="connsiteX10825" fmla="*/ 1971248 w 10023471"/>
                <a:gd name="connsiteY10825" fmla="*/ 2571118 h 5531023"/>
                <a:gd name="connsiteX10826" fmla="*/ 1975833 w 10023471"/>
                <a:gd name="connsiteY10826" fmla="*/ 2587851 h 5531023"/>
                <a:gd name="connsiteX10827" fmla="*/ 1987092 w 10023471"/>
                <a:gd name="connsiteY10827" fmla="*/ 2594013 h 5531023"/>
                <a:gd name="connsiteX10828" fmla="*/ 1991496 w 10023471"/>
                <a:gd name="connsiteY10828" fmla="*/ 2584348 h 5531023"/>
                <a:gd name="connsiteX10829" fmla="*/ 1982372 w 10023471"/>
                <a:gd name="connsiteY10829" fmla="*/ 2568140 h 5531023"/>
                <a:gd name="connsiteX10830" fmla="*/ 1976878 w 10023471"/>
                <a:gd name="connsiteY10830" fmla="*/ 2564313 h 5531023"/>
                <a:gd name="connsiteX10831" fmla="*/ 5494195 w 10023471"/>
                <a:gd name="connsiteY10831" fmla="*/ 2564109 h 5531023"/>
                <a:gd name="connsiteX10832" fmla="*/ 5480710 w 10023471"/>
                <a:gd name="connsiteY10832" fmla="*/ 2566591 h 5531023"/>
                <a:gd name="connsiteX10833" fmla="*/ 5497372 w 10023471"/>
                <a:gd name="connsiteY10833" fmla="*/ 2570972 h 5531023"/>
                <a:gd name="connsiteX10834" fmla="*/ 5505363 w 10023471"/>
                <a:gd name="connsiteY10834" fmla="*/ 2569045 h 5531023"/>
                <a:gd name="connsiteX10835" fmla="*/ 5494195 w 10023471"/>
                <a:gd name="connsiteY10835" fmla="*/ 2564109 h 5531023"/>
                <a:gd name="connsiteX10836" fmla="*/ 1357267 w 10023471"/>
                <a:gd name="connsiteY10836" fmla="*/ 2563057 h 5531023"/>
                <a:gd name="connsiteX10837" fmla="*/ 1350549 w 10023471"/>
                <a:gd name="connsiteY10837" fmla="*/ 2565657 h 5531023"/>
                <a:gd name="connsiteX10838" fmla="*/ 1352137 w 10023471"/>
                <a:gd name="connsiteY10838" fmla="*/ 2568752 h 5531023"/>
                <a:gd name="connsiteX10839" fmla="*/ 1359129 w 10023471"/>
                <a:gd name="connsiteY10839" fmla="*/ 2566737 h 5531023"/>
                <a:gd name="connsiteX10840" fmla="*/ 1357267 w 10023471"/>
                <a:gd name="connsiteY10840" fmla="*/ 2563057 h 5531023"/>
                <a:gd name="connsiteX10841" fmla="*/ 2025546 w 10023471"/>
                <a:gd name="connsiteY10841" fmla="*/ 2561042 h 5531023"/>
                <a:gd name="connsiteX10842" fmla="*/ 2017510 w 10023471"/>
                <a:gd name="connsiteY10842" fmla="*/ 2566562 h 5531023"/>
                <a:gd name="connsiteX10843" fmla="*/ 2024456 w 10023471"/>
                <a:gd name="connsiteY10843" fmla="*/ 2589604 h 5531023"/>
                <a:gd name="connsiteX10844" fmla="*/ 2031494 w 10023471"/>
                <a:gd name="connsiteY10844" fmla="*/ 2591853 h 5531023"/>
                <a:gd name="connsiteX10845" fmla="*/ 2036215 w 10023471"/>
                <a:gd name="connsiteY10845" fmla="*/ 2587646 h 5531023"/>
                <a:gd name="connsiteX10846" fmla="*/ 2039075 w 10023471"/>
                <a:gd name="connsiteY10846" fmla="*/ 2573425 h 5531023"/>
                <a:gd name="connsiteX10847" fmla="*/ 2036306 w 10023471"/>
                <a:gd name="connsiteY10847" fmla="*/ 2564518 h 5531023"/>
                <a:gd name="connsiteX10848" fmla="*/ 2025546 w 10023471"/>
                <a:gd name="connsiteY10848" fmla="*/ 2561042 h 5531023"/>
                <a:gd name="connsiteX10849" fmla="*/ 2162652 w 10023471"/>
                <a:gd name="connsiteY10849" fmla="*/ 2558940 h 5531023"/>
                <a:gd name="connsiteX10850" fmla="*/ 2154162 w 10023471"/>
                <a:gd name="connsiteY10850" fmla="*/ 2561568 h 5531023"/>
                <a:gd name="connsiteX10851" fmla="*/ 2157886 w 10023471"/>
                <a:gd name="connsiteY10851" fmla="*/ 2564869 h 5531023"/>
                <a:gd name="connsiteX10852" fmla="*/ 2164922 w 10023471"/>
                <a:gd name="connsiteY10852" fmla="*/ 2560867 h 5531023"/>
                <a:gd name="connsiteX10853" fmla="*/ 2162652 w 10023471"/>
                <a:gd name="connsiteY10853" fmla="*/ 2558940 h 5531023"/>
                <a:gd name="connsiteX10854" fmla="*/ 641138 w 10023471"/>
                <a:gd name="connsiteY10854" fmla="*/ 2558006 h 5531023"/>
                <a:gd name="connsiteX10855" fmla="*/ 602230 w 10023471"/>
                <a:gd name="connsiteY10855" fmla="*/ 2569600 h 5531023"/>
                <a:gd name="connsiteX10856" fmla="*/ 627518 w 10023471"/>
                <a:gd name="connsiteY10856" fmla="*/ 2572957 h 5531023"/>
                <a:gd name="connsiteX10857" fmla="*/ 645450 w 10023471"/>
                <a:gd name="connsiteY10857" fmla="*/ 2561276 h 5531023"/>
                <a:gd name="connsiteX10858" fmla="*/ 111509 w 10023471"/>
                <a:gd name="connsiteY10858" fmla="*/ 2555903 h 5531023"/>
                <a:gd name="connsiteX10859" fmla="*/ 105606 w 10023471"/>
                <a:gd name="connsiteY10859" fmla="*/ 2560604 h 5531023"/>
                <a:gd name="connsiteX10860" fmla="*/ 119544 w 10023471"/>
                <a:gd name="connsiteY10860" fmla="*/ 2571468 h 5531023"/>
                <a:gd name="connsiteX10861" fmla="*/ 127988 w 10023471"/>
                <a:gd name="connsiteY10861" fmla="*/ 2567467 h 5531023"/>
                <a:gd name="connsiteX10862" fmla="*/ 111509 w 10023471"/>
                <a:gd name="connsiteY10862" fmla="*/ 2555903 h 5531023"/>
                <a:gd name="connsiteX10863" fmla="*/ 4697844 w 10023471"/>
                <a:gd name="connsiteY10863" fmla="*/ 2555348 h 5531023"/>
                <a:gd name="connsiteX10864" fmla="*/ 4671287 w 10023471"/>
                <a:gd name="connsiteY10864" fmla="*/ 2567292 h 5531023"/>
                <a:gd name="connsiteX10865" fmla="*/ 4693668 w 10023471"/>
                <a:gd name="connsiteY10865" fmla="*/ 2577075 h 5531023"/>
                <a:gd name="connsiteX10866" fmla="*/ 4714189 w 10023471"/>
                <a:gd name="connsiteY10866" fmla="*/ 2567408 h 5531023"/>
                <a:gd name="connsiteX10867" fmla="*/ 4697844 w 10023471"/>
                <a:gd name="connsiteY10867" fmla="*/ 2555348 h 5531023"/>
                <a:gd name="connsiteX10868" fmla="*/ 1291710 w 10023471"/>
                <a:gd name="connsiteY10868" fmla="*/ 2555085 h 5531023"/>
                <a:gd name="connsiteX10869" fmla="*/ 1278636 w 10023471"/>
                <a:gd name="connsiteY10869" fmla="*/ 2561363 h 5531023"/>
                <a:gd name="connsiteX10870" fmla="*/ 1296387 w 10023471"/>
                <a:gd name="connsiteY10870" fmla="*/ 2565832 h 5531023"/>
                <a:gd name="connsiteX10871" fmla="*/ 1305103 w 10023471"/>
                <a:gd name="connsiteY10871" fmla="*/ 2560576 h 5531023"/>
                <a:gd name="connsiteX10872" fmla="*/ 1291710 w 10023471"/>
                <a:gd name="connsiteY10872" fmla="*/ 2555085 h 5531023"/>
                <a:gd name="connsiteX10873" fmla="*/ 3209698 w 10023471"/>
                <a:gd name="connsiteY10873" fmla="*/ 2554443 h 5531023"/>
                <a:gd name="connsiteX10874" fmla="*/ 3205339 w 10023471"/>
                <a:gd name="connsiteY10874" fmla="*/ 2558443 h 5531023"/>
                <a:gd name="connsiteX10875" fmla="*/ 3208654 w 10023471"/>
                <a:gd name="connsiteY10875" fmla="*/ 2565832 h 5531023"/>
                <a:gd name="connsiteX10876" fmla="*/ 3204476 w 10023471"/>
                <a:gd name="connsiteY10876" fmla="*/ 2565920 h 5531023"/>
                <a:gd name="connsiteX10877" fmla="*/ 3210741 w 10023471"/>
                <a:gd name="connsiteY10877" fmla="*/ 2570475 h 5531023"/>
                <a:gd name="connsiteX10878" fmla="*/ 3211604 w 10023471"/>
                <a:gd name="connsiteY10878" fmla="*/ 2572402 h 5531023"/>
                <a:gd name="connsiteX10879" fmla="*/ 3217597 w 10023471"/>
                <a:gd name="connsiteY10879" fmla="*/ 2576463 h 5531023"/>
                <a:gd name="connsiteX10880" fmla="*/ 3218279 w 10023471"/>
                <a:gd name="connsiteY10880" fmla="*/ 2575966 h 5531023"/>
                <a:gd name="connsiteX10881" fmla="*/ 3218823 w 10023471"/>
                <a:gd name="connsiteY10881" fmla="*/ 2576345 h 5531023"/>
                <a:gd name="connsiteX10882" fmla="*/ 3219140 w 10023471"/>
                <a:gd name="connsiteY10882" fmla="*/ 2575323 h 5531023"/>
                <a:gd name="connsiteX10883" fmla="*/ 3223954 w 10023471"/>
                <a:gd name="connsiteY10883" fmla="*/ 2571731 h 5531023"/>
                <a:gd name="connsiteX10884" fmla="*/ 3217552 w 10023471"/>
                <a:gd name="connsiteY10884" fmla="*/ 2556371 h 5531023"/>
                <a:gd name="connsiteX10885" fmla="*/ 3209698 w 10023471"/>
                <a:gd name="connsiteY10885" fmla="*/ 2554443 h 5531023"/>
                <a:gd name="connsiteX10886" fmla="*/ 9285404 w 10023471"/>
                <a:gd name="connsiteY10886" fmla="*/ 2554413 h 5531023"/>
                <a:gd name="connsiteX10887" fmla="*/ 9277507 w 10023471"/>
                <a:gd name="connsiteY10887" fmla="*/ 2557831 h 5531023"/>
                <a:gd name="connsiteX10888" fmla="*/ 9283181 w 10023471"/>
                <a:gd name="connsiteY10888" fmla="*/ 2569453 h 5531023"/>
                <a:gd name="connsiteX10889" fmla="*/ 9294348 w 10023471"/>
                <a:gd name="connsiteY10889" fmla="*/ 2566766 h 5531023"/>
                <a:gd name="connsiteX10890" fmla="*/ 9285404 w 10023471"/>
                <a:gd name="connsiteY10890" fmla="*/ 2554413 h 5531023"/>
                <a:gd name="connsiteX10891" fmla="*/ 2889496 w 10023471"/>
                <a:gd name="connsiteY10891" fmla="*/ 2552486 h 5531023"/>
                <a:gd name="connsiteX10892" fmla="*/ 2878509 w 10023471"/>
                <a:gd name="connsiteY10892" fmla="*/ 2558034 h 5531023"/>
                <a:gd name="connsiteX10893" fmla="*/ 2886136 w 10023471"/>
                <a:gd name="connsiteY10893" fmla="*/ 2569248 h 5531023"/>
                <a:gd name="connsiteX10894" fmla="*/ 2899075 w 10023471"/>
                <a:gd name="connsiteY10894" fmla="*/ 2559700 h 5531023"/>
                <a:gd name="connsiteX10895" fmla="*/ 2889496 w 10023471"/>
                <a:gd name="connsiteY10895" fmla="*/ 2552486 h 5531023"/>
                <a:gd name="connsiteX10896" fmla="*/ 3502297 w 10023471"/>
                <a:gd name="connsiteY10896" fmla="*/ 2550558 h 5531023"/>
                <a:gd name="connsiteX10897" fmla="*/ 3501434 w 10023471"/>
                <a:gd name="connsiteY10897" fmla="*/ 2551727 h 5531023"/>
                <a:gd name="connsiteX10898" fmla="*/ 3508789 w 10023471"/>
                <a:gd name="connsiteY10898" fmla="*/ 2553128 h 5531023"/>
                <a:gd name="connsiteX10899" fmla="*/ 3502297 w 10023471"/>
                <a:gd name="connsiteY10899" fmla="*/ 2550558 h 5531023"/>
                <a:gd name="connsiteX10900" fmla="*/ 6509695 w 10023471"/>
                <a:gd name="connsiteY10900" fmla="*/ 2550202 h 5531023"/>
                <a:gd name="connsiteX10901" fmla="*/ 6509733 w 10023471"/>
                <a:gd name="connsiteY10901" fmla="*/ 2550208 h 5531023"/>
                <a:gd name="connsiteX10902" fmla="*/ 6509727 w 10023471"/>
                <a:gd name="connsiteY10902" fmla="*/ 2550213 h 5531023"/>
                <a:gd name="connsiteX10903" fmla="*/ 6509687 w 10023471"/>
                <a:gd name="connsiteY10903" fmla="*/ 2550208 h 5531023"/>
                <a:gd name="connsiteX10904" fmla="*/ 6739725 w 10023471"/>
                <a:gd name="connsiteY10904" fmla="*/ 2549887 h 5531023"/>
                <a:gd name="connsiteX10905" fmla="*/ 6729057 w 10023471"/>
                <a:gd name="connsiteY10905" fmla="*/ 2554122 h 5531023"/>
                <a:gd name="connsiteX10906" fmla="*/ 6732053 w 10023471"/>
                <a:gd name="connsiteY10906" fmla="*/ 2556779 h 5531023"/>
                <a:gd name="connsiteX10907" fmla="*/ 6742586 w 10023471"/>
                <a:gd name="connsiteY10907" fmla="*/ 2552369 h 5531023"/>
                <a:gd name="connsiteX10908" fmla="*/ 6739725 w 10023471"/>
                <a:gd name="connsiteY10908" fmla="*/ 2549887 h 5531023"/>
                <a:gd name="connsiteX10909" fmla="*/ 203215 w 10023471"/>
                <a:gd name="connsiteY10909" fmla="*/ 2547989 h 5531023"/>
                <a:gd name="connsiteX10910" fmla="*/ 198220 w 10023471"/>
                <a:gd name="connsiteY10910" fmla="*/ 2552428 h 5531023"/>
                <a:gd name="connsiteX10911" fmla="*/ 208209 w 10023471"/>
                <a:gd name="connsiteY10911" fmla="*/ 2567292 h 5531023"/>
                <a:gd name="connsiteX10912" fmla="*/ 214111 w 10023471"/>
                <a:gd name="connsiteY10912" fmla="*/ 2557977 h 5531023"/>
                <a:gd name="connsiteX10913" fmla="*/ 203215 w 10023471"/>
                <a:gd name="connsiteY10913" fmla="*/ 2547989 h 5531023"/>
                <a:gd name="connsiteX10914" fmla="*/ 6493497 w 10023471"/>
                <a:gd name="connsiteY10914" fmla="*/ 2547726 h 5531023"/>
                <a:gd name="connsiteX10915" fmla="*/ 6479951 w 10023471"/>
                <a:gd name="connsiteY10915" fmla="*/ 2547959 h 5531023"/>
                <a:gd name="connsiteX10916" fmla="*/ 6467057 w 10023471"/>
                <a:gd name="connsiteY10916" fmla="*/ 2565891 h 5531023"/>
                <a:gd name="connsiteX10917" fmla="*/ 6473505 w 10023471"/>
                <a:gd name="connsiteY10917" fmla="*/ 2572373 h 5531023"/>
                <a:gd name="connsiteX10918" fmla="*/ 6481857 w 10023471"/>
                <a:gd name="connsiteY10918" fmla="*/ 2571030 h 5531023"/>
                <a:gd name="connsiteX10919" fmla="*/ 6509727 w 10023471"/>
                <a:gd name="connsiteY10919" fmla="*/ 2550213 h 5531023"/>
                <a:gd name="connsiteX10920" fmla="*/ 6509914 w 10023471"/>
                <a:gd name="connsiteY10920" fmla="*/ 2550237 h 5531023"/>
                <a:gd name="connsiteX10921" fmla="*/ 6510324 w 10023471"/>
                <a:gd name="connsiteY10921" fmla="*/ 2550267 h 5531023"/>
                <a:gd name="connsiteX10922" fmla="*/ 6514409 w 10023471"/>
                <a:gd name="connsiteY10922" fmla="*/ 2559700 h 5531023"/>
                <a:gd name="connsiteX10923" fmla="*/ 6523760 w 10023471"/>
                <a:gd name="connsiteY10923" fmla="*/ 2551668 h 5531023"/>
                <a:gd name="connsiteX10924" fmla="*/ 6510324 w 10023471"/>
                <a:gd name="connsiteY10924" fmla="*/ 2550267 h 5531023"/>
                <a:gd name="connsiteX10925" fmla="*/ 6511323 w 10023471"/>
                <a:gd name="connsiteY10925" fmla="*/ 2548982 h 5531023"/>
                <a:gd name="connsiteX10926" fmla="*/ 6509695 w 10023471"/>
                <a:gd name="connsiteY10926" fmla="*/ 2550202 h 5531023"/>
                <a:gd name="connsiteX10927" fmla="*/ 9218485 w 10023471"/>
                <a:gd name="connsiteY10927" fmla="*/ 2547404 h 5531023"/>
                <a:gd name="connsiteX10928" fmla="*/ 9197603 w 10023471"/>
                <a:gd name="connsiteY10928" fmla="*/ 2549332 h 5531023"/>
                <a:gd name="connsiteX10929" fmla="*/ 9190702 w 10023471"/>
                <a:gd name="connsiteY10929" fmla="*/ 2558969 h 5531023"/>
                <a:gd name="connsiteX10930" fmla="*/ 9183710 w 10023471"/>
                <a:gd name="connsiteY10930" fmla="*/ 2593721 h 5531023"/>
                <a:gd name="connsiteX10931" fmla="*/ 9225524 w 10023471"/>
                <a:gd name="connsiteY10931" fmla="*/ 2568606 h 5531023"/>
                <a:gd name="connsiteX10932" fmla="*/ 9218485 w 10023471"/>
                <a:gd name="connsiteY10932" fmla="*/ 2547404 h 5531023"/>
                <a:gd name="connsiteX10933" fmla="*/ 7458670 w 10023471"/>
                <a:gd name="connsiteY10933" fmla="*/ 2547317 h 5531023"/>
                <a:gd name="connsiteX10934" fmla="*/ 7454221 w 10023471"/>
                <a:gd name="connsiteY10934" fmla="*/ 2547726 h 5531023"/>
                <a:gd name="connsiteX10935" fmla="*/ 7455537 w 10023471"/>
                <a:gd name="connsiteY10935" fmla="*/ 2553041 h 5531023"/>
                <a:gd name="connsiteX10936" fmla="*/ 7460759 w 10023471"/>
                <a:gd name="connsiteY10936" fmla="*/ 2552194 h 5531023"/>
                <a:gd name="connsiteX10937" fmla="*/ 7458670 w 10023471"/>
                <a:gd name="connsiteY10937" fmla="*/ 2547317 h 5531023"/>
                <a:gd name="connsiteX10938" fmla="*/ 8789825 w 10023471"/>
                <a:gd name="connsiteY10938" fmla="*/ 2545682 h 5531023"/>
                <a:gd name="connsiteX10939" fmla="*/ 8784695 w 10023471"/>
                <a:gd name="connsiteY10939" fmla="*/ 2552690 h 5531023"/>
                <a:gd name="connsiteX10940" fmla="*/ 8791188 w 10023471"/>
                <a:gd name="connsiteY10940" fmla="*/ 2562532 h 5531023"/>
                <a:gd name="connsiteX10941" fmla="*/ 8795910 w 10023471"/>
                <a:gd name="connsiteY10941" fmla="*/ 2559232 h 5531023"/>
                <a:gd name="connsiteX10942" fmla="*/ 8789825 w 10023471"/>
                <a:gd name="connsiteY10942" fmla="*/ 2545682 h 5531023"/>
                <a:gd name="connsiteX10943" fmla="*/ 5853893 w 10023471"/>
                <a:gd name="connsiteY10943" fmla="*/ 2544864 h 5531023"/>
                <a:gd name="connsiteX10944" fmla="*/ 5841590 w 10023471"/>
                <a:gd name="connsiteY10944" fmla="*/ 2560196 h 5531023"/>
                <a:gd name="connsiteX10945" fmla="*/ 5842723 w 10023471"/>
                <a:gd name="connsiteY10945" fmla="*/ 2573110 h 5531023"/>
                <a:gd name="connsiteX10946" fmla="*/ 5842544 w 10023471"/>
                <a:gd name="connsiteY10946" fmla="*/ 2573687 h 5531023"/>
                <a:gd name="connsiteX10947" fmla="*/ 5842544 w 10023471"/>
                <a:gd name="connsiteY10947" fmla="*/ 2573717 h 5531023"/>
                <a:gd name="connsiteX10948" fmla="*/ 5842997 w 10023471"/>
                <a:gd name="connsiteY10948" fmla="*/ 2573571 h 5531023"/>
                <a:gd name="connsiteX10949" fmla="*/ 5870192 w 10023471"/>
                <a:gd name="connsiteY10949" fmla="*/ 2579791 h 5531023"/>
                <a:gd name="connsiteX10950" fmla="*/ 5877955 w 10023471"/>
                <a:gd name="connsiteY10950" fmla="*/ 2572928 h 5531023"/>
                <a:gd name="connsiteX10951" fmla="*/ 5850034 w 10023471"/>
                <a:gd name="connsiteY10951" fmla="*/ 2571848 h 5531023"/>
                <a:gd name="connsiteX10952" fmla="*/ 5842997 w 10023471"/>
                <a:gd name="connsiteY10952" fmla="*/ 2573571 h 5531023"/>
                <a:gd name="connsiteX10953" fmla="*/ 5843089 w 10023471"/>
                <a:gd name="connsiteY10953" fmla="*/ 2573541 h 5531023"/>
                <a:gd name="connsiteX10954" fmla="*/ 5842817 w 10023471"/>
                <a:gd name="connsiteY10954" fmla="*/ 2573483 h 5531023"/>
                <a:gd name="connsiteX10955" fmla="*/ 5842729 w 10023471"/>
                <a:gd name="connsiteY10955" fmla="*/ 2573121 h 5531023"/>
                <a:gd name="connsiteX10956" fmla="*/ 5847719 w 10023471"/>
                <a:gd name="connsiteY10956" fmla="*/ 2558443 h 5531023"/>
                <a:gd name="connsiteX10957" fmla="*/ 5856074 w 10023471"/>
                <a:gd name="connsiteY10957" fmla="*/ 2551639 h 5531023"/>
                <a:gd name="connsiteX10958" fmla="*/ 5853893 w 10023471"/>
                <a:gd name="connsiteY10958" fmla="*/ 2544864 h 5531023"/>
                <a:gd name="connsiteX10959" fmla="*/ 5954453 w 10023471"/>
                <a:gd name="connsiteY10959" fmla="*/ 2541769 h 5531023"/>
                <a:gd name="connsiteX10960" fmla="*/ 5933887 w 10023471"/>
                <a:gd name="connsiteY10960" fmla="*/ 2549828 h 5531023"/>
                <a:gd name="connsiteX10961" fmla="*/ 5957677 w 10023471"/>
                <a:gd name="connsiteY10961" fmla="*/ 2564897 h 5531023"/>
                <a:gd name="connsiteX10962" fmla="*/ 5967119 w 10023471"/>
                <a:gd name="connsiteY10962" fmla="*/ 2550588 h 5531023"/>
                <a:gd name="connsiteX10963" fmla="*/ 5954453 w 10023471"/>
                <a:gd name="connsiteY10963" fmla="*/ 2541769 h 5531023"/>
                <a:gd name="connsiteX10964" fmla="*/ 5584357 w 10023471"/>
                <a:gd name="connsiteY10964" fmla="*/ 2541125 h 5531023"/>
                <a:gd name="connsiteX10965" fmla="*/ 5576322 w 10023471"/>
                <a:gd name="connsiteY10965" fmla="*/ 2547404 h 5531023"/>
                <a:gd name="connsiteX10966" fmla="*/ 5582859 w 10023471"/>
                <a:gd name="connsiteY10966" fmla="*/ 2548777 h 5531023"/>
                <a:gd name="connsiteX10967" fmla="*/ 5591167 w 10023471"/>
                <a:gd name="connsiteY10967" fmla="*/ 2543404 h 5531023"/>
                <a:gd name="connsiteX10968" fmla="*/ 5584357 w 10023471"/>
                <a:gd name="connsiteY10968" fmla="*/ 2541125 h 5531023"/>
                <a:gd name="connsiteX10969" fmla="*/ 6981206 w 10023471"/>
                <a:gd name="connsiteY10969" fmla="*/ 2541068 h 5531023"/>
                <a:gd name="connsiteX10970" fmla="*/ 6981206 w 10023471"/>
                <a:gd name="connsiteY10970" fmla="*/ 2543608 h 5531023"/>
                <a:gd name="connsiteX10971" fmla="*/ 6982432 w 10023471"/>
                <a:gd name="connsiteY10971" fmla="*/ 2543608 h 5531023"/>
                <a:gd name="connsiteX10972" fmla="*/ 6982432 w 10023471"/>
                <a:gd name="connsiteY10972" fmla="*/ 2541068 h 5531023"/>
                <a:gd name="connsiteX10973" fmla="*/ 4374555 w 10023471"/>
                <a:gd name="connsiteY10973" fmla="*/ 2539929 h 5531023"/>
                <a:gd name="connsiteX10974" fmla="*/ 4353626 w 10023471"/>
                <a:gd name="connsiteY10974" fmla="*/ 2543667 h 5531023"/>
                <a:gd name="connsiteX10975" fmla="*/ 4355850 w 10023471"/>
                <a:gd name="connsiteY10975" fmla="*/ 2547755 h 5531023"/>
                <a:gd name="connsiteX10976" fmla="*/ 4376416 w 10023471"/>
                <a:gd name="connsiteY10976" fmla="*/ 2543374 h 5531023"/>
                <a:gd name="connsiteX10977" fmla="*/ 4374555 w 10023471"/>
                <a:gd name="connsiteY10977" fmla="*/ 2539929 h 5531023"/>
                <a:gd name="connsiteX10978" fmla="*/ 1249580 w 10023471"/>
                <a:gd name="connsiteY10978" fmla="*/ 2538789 h 5531023"/>
                <a:gd name="connsiteX10979" fmla="*/ 1228423 w 10023471"/>
                <a:gd name="connsiteY10979" fmla="*/ 2558473 h 5531023"/>
                <a:gd name="connsiteX10980" fmla="*/ 1233554 w 10023471"/>
                <a:gd name="connsiteY10980" fmla="*/ 2563087 h 5531023"/>
                <a:gd name="connsiteX10981" fmla="*/ 1239047 w 10023471"/>
                <a:gd name="connsiteY10981" fmla="*/ 2559700 h 5531023"/>
                <a:gd name="connsiteX10982" fmla="*/ 1257798 w 10023471"/>
                <a:gd name="connsiteY10982" fmla="*/ 2544543 h 5531023"/>
                <a:gd name="connsiteX10983" fmla="*/ 1257934 w 10023471"/>
                <a:gd name="connsiteY10983" fmla="*/ 2540308 h 5531023"/>
                <a:gd name="connsiteX10984" fmla="*/ 1249580 w 10023471"/>
                <a:gd name="connsiteY10984" fmla="*/ 2538789 h 5531023"/>
                <a:gd name="connsiteX10985" fmla="*/ 6275245 w 10023471"/>
                <a:gd name="connsiteY10985" fmla="*/ 2537972 h 5531023"/>
                <a:gd name="connsiteX10986" fmla="*/ 6268616 w 10023471"/>
                <a:gd name="connsiteY10986" fmla="*/ 2541184 h 5531023"/>
                <a:gd name="connsiteX10987" fmla="*/ 6265484 w 10023471"/>
                <a:gd name="connsiteY10987" fmla="*/ 2549303 h 5531023"/>
                <a:gd name="connsiteX10988" fmla="*/ 6267436 w 10023471"/>
                <a:gd name="connsiteY10988" fmla="*/ 2558122 h 5531023"/>
                <a:gd name="connsiteX10989" fmla="*/ 6276652 w 10023471"/>
                <a:gd name="connsiteY10989" fmla="*/ 2563174 h 5531023"/>
                <a:gd name="connsiteX10990" fmla="*/ 6282190 w 10023471"/>
                <a:gd name="connsiteY10990" fmla="*/ 2559144 h 5531023"/>
                <a:gd name="connsiteX10991" fmla="*/ 6285369 w 10023471"/>
                <a:gd name="connsiteY10991" fmla="*/ 2542178 h 5531023"/>
                <a:gd name="connsiteX10992" fmla="*/ 6275245 w 10023471"/>
                <a:gd name="connsiteY10992" fmla="*/ 2537972 h 5531023"/>
                <a:gd name="connsiteX10993" fmla="*/ 5699309 w 10023471"/>
                <a:gd name="connsiteY10993" fmla="*/ 2529269 h 5531023"/>
                <a:gd name="connsiteX10994" fmla="*/ 5685280 w 10023471"/>
                <a:gd name="connsiteY10994" fmla="*/ 2541068 h 5531023"/>
                <a:gd name="connsiteX10995" fmla="*/ 5692363 w 10023471"/>
                <a:gd name="connsiteY10995" fmla="*/ 2549799 h 5531023"/>
                <a:gd name="connsiteX10996" fmla="*/ 5705801 w 10023471"/>
                <a:gd name="connsiteY10996" fmla="*/ 2538001 h 5531023"/>
                <a:gd name="connsiteX10997" fmla="*/ 5699309 w 10023471"/>
                <a:gd name="connsiteY10997" fmla="*/ 2529269 h 5531023"/>
                <a:gd name="connsiteX10998" fmla="*/ 6649745 w 10023471"/>
                <a:gd name="connsiteY10998" fmla="*/ 2528948 h 5531023"/>
                <a:gd name="connsiteX10999" fmla="*/ 6648247 w 10023471"/>
                <a:gd name="connsiteY10999" fmla="*/ 2538760 h 5531023"/>
                <a:gd name="connsiteX11000" fmla="*/ 6654376 w 10023471"/>
                <a:gd name="connsiteY11000" fmla="*/ 2539169 h 5531023"/>
                <a:gd name="connsiteX11001" fmla="*/ 6656418 w 10023471"/>
                <a:gd name="connsiteY11001" fmla="*/ 2529357 h 5531023"/>
                <a:gd name="connsiteX11002" fmla="*/ 6649745 w 10023471"/>
                <a:gd name="connsiteY11002" fmla="*/ 2528948 h 5531023"/>
                <a:gd name="connsiteX11003" fmla="*/ 3249240 w 10023471"/>
                <a:gd name="connsiteY11003" fmla="*/ 2528364 h 5531023"/>
                <a:gd name="connsiteX11004" fmla="*/ 3234395 w 10023471"/>
                <a:gd name="connsiteY11004" fmla="*/ 2543521 h 5531023"/>
                <a:gd name="connsiteX11005" fmla="*/ 3225815 w 10023471"/>
                <a:gd name="connsiteY11005" fmla="*/ 2551347 h 5531023"/>
                <a:gd name="connsiteX11006" fmla="*/ 3246880 w 10023471"/>
                <a:gd name="connsiteY11006" fmla="*/ 2554531 h 5531023"/>
                <a:gd name="connsiteX11007" fmla="*/ 3257367 w 10023471"/>
                <a:gd name="connsiteY11007" fmla="*/ 2536453 h 5531023"/>
                <a:gd name="connsiteX11008" fmla="*/ 3249240 w 10023471"/>
                <a:gd name="connsiteY11008" fmla="*/ 2528364 h 5531023"/>
                <a:gd name="connsiteX11009" fmla="*/ 7595459 w 10023471"/>
                <a:gd name="connsiteY11009" fmla="*/ 2524655 h 5531023"/>
                <a:gd name="connsiteX11010" fmla="*/ 7591101 w 10023471"/>
                <a:gd name="connsiteY11010" fmla="*/ 2525444 h 5531023"/>
                <a:gd name="connsiteX11011" fmla="*/ 7593507 w 10023471"/>
                <a:gd name="connsiteY11011" fmla="*/ 2530992 h 5531023"/>
                <a:gd name="connsiteX11012" fmla="*/ 7597047 w 10023471"/>
                <a:gd name="connsiteY11012" fmla="*/ 2530320 h 5531023"/>
                <a:gd name="connsiteX11013" fmla="*/ 7595459 w 10023471"/>
                <a:gd name="connsiteY11013" fmla="*/ 2524655 h 5531023"/>
                <a:gd name="connsiteX11014" fmla="*/ 5479121 w 10023471"/>
                <a:gd name="connsiteY11014" fmla="*/ 2521676 h 5531023"/>
                <a:gd name="connsiteX11015" fmla="*/ 5466818 w 10023471"/>
                <a:gd name="connsiteY11015" fmla="*/ 2531372 h 5531023"/>
                <a:gd name="connsiteX11016" fmla="*/ 5464231 w 10023471"/>
                <a:gd name="connsiteY11016" fmla="*/ 2542557 h 5531023"/>
                <a:gd name="connsiteX11017" fmla="*/ 5472811 w 10023471"/>
                <a:gd name="connsiteY11017" fmla="*/ 2547201 h 5531023"/>
                <a:gd name="connsiteX11018" fmla="*/ 5486567 w 10023471"/>
                <a:gd name="connsiteY11018" fmla="*/ 2537709 h 5531023"/>
                <a:gd name="connsiteX11019" fmla="*/ 5479121 w 10023471"/>
                <a:gd name="connsiteY11019" fmla="*/ 2521676 h 5531023"/>
                <a:gd name="connsiteX11020" fmla="*/ 4631062 w 10023471"/>
                <a:gd name="connsiteY11020" fmla="*/ 2521472 h 5531023"/>
                <a:gd name="connsiteX11021" fmla="*/ 4622617 w 10023471"/>
                <a:gd name="connsiteY11021" fmla="*/ 2528218 h 5531023"/>
                <a:gd name="connsiteX11022" fmla="*/ 4629701 w 10023471"/>
                <a:gd name="connsiteY11022" fmla="*/ 2536103 h 5531023"/>
                <a:gd name="connsiteX11023" fmla="*/ 4640278 w 10023471"/>
                <a:gd name="connsiteY11023" fmla="*/ 2530554 h 5531023"/>
                <a:gd name="connsiteX11024" fmla="*/ 4631062 w 10023471"/>
                <a:gd name="connsiteY11024" fmla="*/ 2521472 h 5531023"/>
                <a:gd name="connsiteX11025" fmla="*/ 3773603 w 10023471"/>
                <a:gd name="connsiteY11025" fmla="*/ 2520362 h 5531023"/>
                <a:gd name="connsiteX11026" fmla="*/ 3767338 w 10023471"/>
                <a:gd name="connsiteY11026" fmla="*/ 2523136 h 5531023"/>
                <a:gd name="connsiteX11027" fmla="*/ 3786951 w 10023471"/>
                <a:gd name="connsiteY11027" fmla="*/ 2534614 h 5531023"/>
                <a:gd name="connsiteX11028" fmla="*/ 3796939 w 10023471"/>
                <a:gd name="connsiteY11028" fmla="*/ 2529357 h 5531023"/>
                <a:gd name="connsiteX11029" fmla="*/ 3773603 w 10023471"/>
                <a:gd name="connsiteY11029" fmla="*/ 2520362 h 5531023"/>
                <a:gd name="connsiteX11030" fmla="*/ 1024399 w 10023471"/>
                <a:gd name="connsiteY11030" fmla="*/ 2518142 h 5531023"/>
                <a:gd name="connsiteX11031" fmla="*/ 1021084 w 10023471"/>
                <a:gd name="connsiteY11031" fmla="*/ 2526261 h 5531023"/>
                <a:gd name="connsiteX11032" fmla="*/ 1035295 w 10023471"/>
                <a:gd name="connsiteY11032" fmla="*/ 2545623 h 5531023"/>
                <a:gd name="connsiteX11033" fmla="*/ 1060764 w 10023471"/>
                <a:gd name="connsiteY11033" fmla="*/ 2537475 h 5531023"/>
                <a:gd name="connsiteX11034" fmla="*/ 1065259 w 10023471"/>
                <a:gd name="connsiteY11034" fmla="*/ 2532335 h 5531023"/>
                <a:gd name="connsiteX11035" fmla="*/ 1067664 w 10023471"/>
                <a:gd name="connsiteY11035" fmla="*/ 2521472 h 5531023"/>
                <a:gd name="connsiteX11036" fmla="*/ 1051821 w 10023471"/>
                <a:gd name="connsiteY11036" fmla="*/ 2523866 h 5531023"/>
                <a:gd name="connsiteX11037" fmla="*/ 1034024 w 10023471"/>
                <a:gd name="connsiteY11037" fmla="*/ 2518640 h 5531023"/>
                <a:gd name="connsiteX11038" fmla="*/ 1024399 w 10023471"/>
                <a:gd name="connsiteY11038" fmla="*/ 2518142 h 5531023"/>
                <a:gd name="connsiteX11039" fmla="*/ 8985178 w 10023471"/>
                <a:gd name="connsiteY11039" fmla="*/ 2516479 h 5531023"/>
                <a:gd name="connsiteX11040" fmla="*/ 8971243 w 10023471"/>
                <a:gd name="connsiteY11040" fmla="*/ 2518435 h 5531023"/>
                <a:gd name="connsiteX11041" fmla="*/ 8981682 w 10023471"/>
                <a:gd name="connsiteY11041" fmla="*/ 2530029 h 5531023"/>
                <a:gd name="connsiteX11042" fmla="*/ 8985178 w 10023471"/>
                <a:gd name="connsiteY11042" fmla="*/ 2516479 h 5531023"/>
                <a:gd name="connsiteX11043" fmla="*/ 6892813 w 10023471"/>
                <a:gd name="connsiteY11043" fmla="*/ 2516040 h 5531023"/>
                <a:gd name="connsiteX11044" fmla="*/ 6884551 w 10023471"/>
                <a:gd name="connsiteY11044" fmla="*/ 2521764 h 5531023"/>
                <a:gd name="connsiteX11045" fmla="*/ 6889317 w 10023471"/>
                <a:gd name="connsiteY11045" fmla="*/ 2528626 h 5531023"/>
                <a:gd name="connsiteX11046" fmla="*/ 6904254 w 10023471"/>
                <a:gd name="connsiteY11046" fmla="*/ 2521735 h 5531023"/>
                <a:gd name="connsiteX11047" fmla="*/ 6892813 w 10023471"/>
                <a:gd name="connsiteY11047" fmla="*/ 2516040 h 5531023"/>
                <a:gd name="connsiteX11048" fmla="*/ 1106435 w 10023471"/>
                <a:gd name="connsiteY11048" fmla="*/ 2514785 h 5531023"/>
                <a:gd name="connsiteX11049" fmla="*/ 1092543 w 10023471"/>
                <a:gd name="connsiteY11049" fmla="*/ 2523691 h 5531023"/>
                <a:gd name="connsiteX11050" fmla="*/ 1116468 w 10023471"/>
                <a:gd name="connsiteY11050" fmla="*/ 2536044 h 5531023"/>
                <a:gd name="connsiteX11051" fmla="*/ 1126956 w 10023471"/>
                <a:gd name="connsiteY11051" fmla="*/ 2529970 h 5531023"/>
                <a:gd name="connsiteX11052" fmla="*/ 1106435 w 10023471"/>
                <a:gd name="connsiteY11052" fmla="*/ 2514785 h 5531023"/>
                <a:gd name="connsiteX11053" fmla="*/ 585024 w 10023471"/>
                <a:gd name="connsiteY11053" fmla="*/ 2514492 h 5531023"/>
                <a:gd name="connsiteX11054" fmla="*/ 580212 w 10023471"/>
                <a:gd name="connsiteY11054" fmla="*/ 2518406 h 5531023"/>
                <a:gd name="connsiteX11055" fmla="*/ 584933 w 10023471"/>
                <a:gd name="connsiteY11055" fmla="*/ 2521297 h 5531023"/>
                <a:gd name="connsiteX11056" fmla="*/ 591561 w 10023471"/>
                <a:gd name="connsiteY11056" fmla="*/ 2517734 h 5531023"/>
                <a:gd name="connsiteX11057" fmla="*/ 585024 w 10023471"/>
                <a:gd name="connsiteY11057" fmla="*/ 2514492 h 5531023"/>
                <a:gd name="connsiteX11058" fmla="*/ 1471447 w 10023471"/>
                <a:gd name="connsiteY11058" fmla="*/ 2512857 h 5531023"/>
                <a:gd name="connsiteX11059" fmla="*/ 1467406 w 10023471"/>
                <a:gd name="connsiteY11059" fmla="*/ 2516245 h 5531023"/>
                <a:gd name="connsiteX11060" fmla="*/ 1471583 w 10023471"/>
                <a:gd name="connsiteY11060" fmla="*/ 2517558 h 5531023"/>
                <a:gd name="connsiteX11061" fmla="*/ 1476713 w 10023471"/>
                <a:gd name="connsiteY11061" fmla="*/ 2514609 h 5531023"/>
                <a:gd name="connsiteX11062" fmla="*/ 1471447 w 10023471"/>
                <a:gd name="connsiteY11062" fmla="*/ 2512857 h 5531023"/>
                <a:gd name="connsiteX11063" fmla="*/ 4603505 w 10023471"/>
                <a:gd name="connsiteY11063" fmla="*/ 2512156 h 5531023"/>
                <a:gd name="connsiteX11064" fmla="*/ 4589884 w 10023471"/>
                <a:gd name="connsiteY11064" fmla="*/ 2520684 h 5531023"/>
                <a:gd name="connsiteX11065" fmla="*/ 4589430 w 10023471"/>
                <a:gd name="connsiteY11065" fmla="*/ 2536599 h 5531023"/>
                <a:gd name="connsiteX11066" fmla="*/ 4603777 w 10023471"/>
                <a:gd name="connsiteY11066" fmla="*/ 2523253 h 5531023"/>
                <a:gd name="connsiteX11067" fmla="*/ 4603505 w 10023471"/>
                <a:gd name="connsiteY11067" fmla="*/ 2512156 h 5531023"/>
                <a:gd name="connsiteX11068" fmla="*/ 5255847 w 10023471"/>
                <a:gd name="connsiteY11068" fmla="*/ 2510725 h 5531023"/>
                <a:gd name="connsiteX11069" fmla="*/ 5241546 w 10023471"/>
                <a:gd name="connsiteY11069" fmla="*/ 2522611 h 5531023"/>
                <a:gd name="connsiteX11070" fmla="*/ 5247086 w 10023471"/>
                <a:gd name="connsiteY11070" fmla="*/ 2527868 h 5531023"/>
                <a:gd name="connsiteX11071" fmla="*/ 5283224 w 10023471"/>
                <a:gd name="connsiteY11071" fmla="*/ 2528394 h 5531023"/>
                <a:gd name="connsiteX11072" fmla="*/ 5292711 w 10023471"/>
                <a:gd name="connsiteY11072" fmla="*/ 2523546 h 5531023"/>
                <a:gd name="connsiteX11073" fmla="*/ 5290441 w 10023471"/>
                <a:gd name="connsiteY11073" fmla="*/ 2516040 h 5531023"/>
                <a:gd name="connsiteX11074" fmla="*/ 5255847 w 10023471"/>
                <a:gd name="connsiteY11074" fmla="*/ 2510725 h 5531023"/>
                <a:gd name="connsiteX11075" fmla="*/ 197903 w 10023471"/>
                <a:gd name="connsiteY11075" fmla="*/ 2509148 h 5531023"/>
                <a:gd name="connsiteX11076" fmla="*/ 194135 w 10023471"/>
                <a:gd name="connsiteY11076" fmla="*/ 2510929 h 5531023"/>
                <a:gd name="connsiteX11077" fmla="*/ 197812 w 10023471"/>
                <a:gd name="connsiteY11077" fmla="*/ 2512740 h 5531023"/>
                <a:gd name="connsiteX11078" fmla="*/ 199901 w 10023471"/>
                <a:gd name="connsiteY11078" fmla="*/ 2510200 h 5531023"/>
                <a:gd name="connsiteX11079" fmla="*/ 197903 w 10023471"/>
                <a:gd name="connsiteY11079" fmla="*/ 2509148 h 5531023"/>
                <a:gd name="connsiteX11080" fmla="*/ 7486773 w 10023471"/>
                <a:gd name="connsiteY11080" fmla="*/ 2508418 h 5531023"/>
                <a:gd name="connsiteX11081" fmla="*/ 7486227 w 10023471"/>
                <a:gd name="connsiteY11081" fmla="*/ 2509937 h 5531023"/>
                <a:gd name="connsiteX11082" fmla="*/ 7487772 w 10023471"/>
                <a:gd name="connsiteY11082" fmla="*/ 2510433 h 5531023"/>
                <a:gd name="connsiteX11083" fmla="*/ 7488361 w 10023471"/>
                <a:gd name="connsiteY11083" fmla="*/ 2508914 h 5531023"/>
                <a:gd name="connsiteX11084" fmla="*/ 7486773 w 10023471"/>
                <a:gd name="connsiteY11084" fmla="*/ 2508418 h 5531023"/>
                <a:gd name="connsiteX11085" fmla="*/ 5107119 w 10023471"/>
                <a:gd name="connsiteY11085" fmla="*/ 2507192 h 5531023"/>
                <a:gd name="connsiteX11086" fmla="*/ 5087144 w 10023471"/>
                <a:gd name="connsiteY11086" fmla="*/ 2525531 h 5531023"/>
                <a:gd name="connsiteX11087" fmla="*/ 5082922 w 10023471"/>
                <a:gd name="connsiteY11087" fmla="*/ 2526233 h 5531023"/>
                <a:gd name="connsiteX11088" fmla="*/ 5085555 w 10023471"/>
                <a:gd name="connsiteY11088" fmla="*/ 2533620 h 5531023"/>
                <a:gd name="connsiteX11089" fmla="*/ 5089641 w 10023471"/>
                <a:gd name="connsiteY11089" fmla="*/ 2532861 h 5531023"/>
                <a:gd name="connsiteX11090" fmla="*/ 5100083 w 10023471"/>
                <a:gd name="connsiteY11090" fmla="*/ 2537739 h 5531023"/>
                <a:gd name="connsiteX11091" fmla="*/ 5119786 w 10023471"/>
                <a:gd name="connsiteY11091" fmla="*/ 2521618 h 5531023"/>
                <a:gd name="connsiteX11092" fmla="*/ 5120602 w 10023471"/>
                <a:gd name="connsiteY11092" fmla="*/ 2518727 h 5531023"/>
                <a:gd name="connsiteX11093" fmla="*/ 5107119 w 10023471"/>
                <a:gd name="connsiteY11093" fmla="*/ 2507192 h 5531023"/>
                <a:gd name="connsiteX11094" fmla="*/ 3169065 w 10023471"/>
                <a:gd name="connsiteY11094" fmla="*/ 2506871 h 5531023"/>
                <a:gd name="connsiteX11095" fmla="*/ 3164980 w 10023471"/>
                <a:gd name="connsiteY11095" fmla="*/ 2507513 h 5531023"/>
                <a:gd name="connsiteX11096" fmla="*/ 3164615 w 10023471"/>
                <a:gd name="connsiteY11096" fmla="*/ 2523546 h 5531023"/>
                <a:gd name="connsiteX11097" fmla="*/ 3165206 w 10023471"/>
                <a:gd name="connsiteY11097" fmla="*/ 2524071 h 5531023"/>
                <a:gd name="connsiteX11098" fmla="*/ 3158850 w 10023471"/>
                <a:gd name="connsiteY11098" fmla="*/ 2528626 h 5531023"/>
                <a:gd name="connsiteX11099" fmla="*/ 3162709 w 10023471"/>
                <a:gd name="connsiteY11099" fmla="*/ 2534818 h 5531023"/>
                <a:gd name="connsiteX11100" fmla="*/ 3174104 w 10023471"/>
                <a:gd name="connsiteY11100" fmla="*/ 2527809 h 5531023"/>
                <a:gd name="connsiteX11101" fmla="*/ 3178735 w 10023471"/>
                <a:gd name="connsiteY11101" fmla="*/ 2529181 h 5531023"/>
                <a:gd name="connsiteX11102" fmla="*/ 3182775 w 10023471"/>
                <a:gd name="connsiteY11102" fmla="*/ 2528160 h 5531023"/>
                <a:gd name="connsiteX11103" fmla="*/ 3169065 w 10023471"/>
                <a:gd name="connsiteY11103" fmla="*/ 2506871 h 5531023"/>
                <a:gd name="connsiteX11104" fmla="*/ 1402440 w 10023471"/>
                <a:gd name="connsiteY11104" fmla="*/ 2505936 h 5531023"/>
                <a:gd name="connsiteX11105" fmla="*/ 1393315 w 10023471"/>
                <a:gd name="connsiteY11105" fmla="*/ 2508740 h 5531023"/>
                <a:gd name="connsiteX11106" fmla="*/ 1405935 w 10023471"/>
                <a:gd name="connsiteY11106" fmla="*/ 2517150 h 5531023"/>
                <a:gd name="connsiteX11107" fmla="*/ 1410385 w 10023471"/>
                <a:gd name="connsiteY11107" fmla="*/ 2512389 h 5531023"/>
                <a:gd name="connsiteX11108" fmla="*/ 1402440 w 10023471"/>
                <a:gd name="connsiteY11108" fmla="*/ 2505936 h 5531023"/>
                <a:gd name="connsiteX11109" fmla="*/ 1925303 w 10023471"/>
                <a:gd name="connsiteY11109" fmla="*/ 2503745 h 5531023"/>
                <a:gd name="connsiteX11110" fmla="*/ 1896294 w 10023471"/>
                <a:gd name="connsiteY11110" fmla="*/ 2507863 h 5531023"/>
                <a:gd name="connsiteX11111" fmla="*/ 1868328 w 10023471"/>
                <a:gd name="connsiteY11111" fmla="*/ 2520655 h 5531023"/>
                <a:gd name="connsiteX11112" fmla="*/ 1897429 w 10023471"/>
                <a:gd name="connsiteY11112" fmla="*/ 2527839 h 5531023"/>
                <a:gd name="connsiteX11113" fmla="*/ 1922853 w 10023471"/>
                <a:gd name="connsiteY11113" fmla="*/ 2535051 h 5531023"/>
                <a:gd name="connsiteX11114" fmla="*/ 1931160 w 10023471"/>
                <a:gd name="connsiteY11114" fmla="*/ 2533211 h 5531023"/>
                <a:gd name="connsiteX11115" fmla="*/ 1930389 w 10023471"/>
                <a:gd name="connsiteY11115" fmla="*/ 2528539 h 5531023"/>
                <a:gd name="connsiteX11116" fmla="*/ 1932977 w 10023471"/>
                <a:gd name="connsiteY11116" fmla="*/ 2518260 h 5531023"/>
                <a:gd name="connsiteX11117" fmla="*/ 1938879 w 10023471"/>
                <a:gd name="connsiteY11117" fmla="*/ 2509177 h 5531023"/>
                <a:gd name="connsiteX11118" fmla="*/ 1925303 w 10023471"/>
                <a:gd name="connsiteY11118" fmla="*/ 2503745 h 5531023"/>
                <a:gd name="connsiteX11119" fmla="*/ 551292 w 10023471"/>
                <a:gd name="connsiteY11119" fmla="*/ 2501322 h 5531023"/>
                <a:gd name="connsiteX11120" fmla="*/ 548296 w 10023471"/>
                <a:gd name="connsiteY11120" fmla="*/ 2515807 h 5531023"/>
                <a:gd name="connsiteX11121" fmla="*/ 587612 w 10023471"/>
                <a:gd name="connsiteY11121" fmla="*/ 2505615 h 5531023"/>
                <a:gd name="connsiteX11122" fmla="*/ 551292 w 10023471"/>
                <a:gd name="connsiteY11122" fmla="*/ 2501322 h 5531023"/>
                <a:gd name="connsiteX11123" fmla="*/ 3436648 w 10023471"/>
                <a:gd name="connsiteY11123" fmla="*/ 2500826 h 5531023"/>
                <a:gd name="connsiteX11124" fmla="*/ 3431609 w 10023471"/>
                <a:gd name="connsiteY11124" fmla="*/ 2508943 h 5531023"/>
                <a:gd name="connsiteX11125" fmla="*/ 3440372 w 10023471"/>
                <a:gd name="connsiteY11125" fmla="*/ 2515749 h 5531023"/>
                <a:gd name="connsiteX11126" fmla="*/ 3448135 w 10023471"/>
                <a:gd name="connsiteY11126" fmla="*/ 2509994 h 5531023"/>
                <a:gd name="connsiteX11127" fmla="*/ 3436648 w 10023471"/>
                <a:gd name="connsiteY11127" fmla="*/ 2500826 h 5531023"/>
                <a:gd name="connsiteX11128" fmla="*/ 4039917 w 10023471"/>
                <a:gd name="connsiteY11128" fmla="*/ 2500008 h 5531023"/>
                <a:gd name="connsiteX11129" fmla="*/ 4002462 w 10023471"/>
                <a:gd name="connsiteY11129" fmla="*/ 2513529 h 5531023"/>
                <a:gd name="connsiteX11130" fmla="*/ 4014765 w 10023471"/>
                <a:gd name="connsiteY11130" fmla="*/ 2517325 h 5531023"/>
                <a:gd name="connsiteX11131" fmla="*/ 4045364 w 10023471"/>
                <a:gd name="connsiteY11131" fmla="*/ 2504067 h 5531023"/>
                <a:gd name="connsiteX11132" fmla="*/ 4039917 w 10023471"/>
                <a:gd name="connsiteY11132" fmla="*/ 2500008 h 5531023"/>
                <a:gd name="connsiteX11133" fmla="*/ 6371447 w 10023471"/>
                <a:gd name="connsiteY11133" fmla="*/ 2499949 h 5531023"/>
                <a:gd name="connsiteX11134" fmla="*/ 6364999 w 10023471"/>
                <a:gd name="connsiteY11134" fmla="*/ 2502898 h 5531023"/>
                <a:gd name="connsiteX11135" fmla="*/ 6368041 w 10023471"/>
                <a:gd name="connsiteY11135" fmla="*/ 2514405 h 5531023"/>
                <a:gd name="connsiteX11136" fmla="*/ 6375578 w 10023471"/>
                <a:gd name="connsiteY11136" fmla="*/ 2510082 h 5531023"/>
                <a:gd name="connsiteX11137" fmla="*/ 6371447 w 10023471"/>
                <a:gd name="connsiteY11137" fmla="*/ 2499949 h 5531023"/>
                <a:gd name="connsiteX11138" fmla="*/ 2447437 w 10023471"/>
                <a:gd name="connsiteY11138" fmla="*/ 2498617 h 5531023"/>
                <a:gd name="connsiteX11139" fmla="*/ 2426877 w 10023471"/>
                <a:gd name="connsiteY11139" fmla="*/ 2499073 h 5531023"/>
                <a:gd name="connsiteX11140" fmla="*/ 2462469 w 10023471"/>
                <a:gd name="connsiteY11140" fmla="*/ 2507834 h 5531023"/>
                <a:gd name="connsiteX11141" fmla="*/ 2462243 w 10023471"/>
                <a:gd name="connsiteY11141" fmla="*/ 2507513 h 5531023"/>
                <a:gd name="connsiteX11142" fmla="*/ 2462469 w 10023471"/>
                <a:gd name="connsiteY11142" fmla="*/ 2507804 h 5531023"/>
                <a:gd name="connsiteX11143" fmla="*/ 2467599 w 10023471"/>
                <a:gd name="connsiteY11143" fmla="*/ 2507105 h 5531023"/>
                <a:gd name="connsiteX11144" fmla="*/ 2462243 w 10023471"/>
                <a:gd name="connsiteY11144" fmla="*/ 2507513 h 5531023"/>
                <a:gd name="connsiteX11145" fmla="*/ 2447437 w 10023471"/>
                <a:gd name="connsiteY11145" fmla="*/ 2498617 h 5531023"/>
                <a:gd name="connsiteX11146" fmla="*/ 2380977 w 10023471"/>
                <a:gd name="connsiteY11146" fmla="*/ 2497351 h 5531023"/>
                <a:gd name="connsiteX11147" fmla="*/ 2342070 w 10023471"/>
                <a:gd name="connsiteY11147" fmla="*/ 2511251 h 5531023"/>
                <a:gd name="connsiteX11148" fmla="*/ 2354282 w 10023471"/>
                <a:gd name="connsiteY11148" fmla="*/ 2515982 h 5531023"/>
                <a:gd name="connsiteX11149" fmla="*/ 2397367 w 10023471"/>
                <a:gd name="connsiteY11149" fmla="*/ 2504592 h 5531023"/>
                <a:gd name="connsiteX11150" fmla="*/ 2380977 w 10023471"/>
                <a:gd name="connsiteY11150" fmla="*/ 2497351 h 5531023"/>
                <a:gd name="connsiteX11151" fmla="*/ 6199019 w 10023471"/>
                <a:gd name="connsiteY11151" fmla="*/ 2495160 h 5531023"/>
                <a:gd name="connsiteX11152" fmla="*/ 6189758 w 10023471"/>
                <a:gd name="connsiteY11152" fmla="*/ 2499657 h 5531023"/>
                <a:gd name="connsiteX11153" fmla="*/ 6201744 w 10023471"/>
                <a:gd name="connsiteY11153" fmla="*/ 2498022 h 5531023"/>
                <a:gd name="connsiteX11154" fmla="*/ 1358493 w 10023471"/>
                <a:gd name="connsiteY11154" fmla="*/ 2495160 h 5531023"/>
                <a:gd name="connsiteX11155" fmla="*/ 1358948 w 10023471"/>
                <a:gd name="connsiteY11155" fmla="*/ 2496532 h 5531023"/>
                <a:gd name="connsiteX11156" fmla="*/ 1361307 w 10023471"/>
                <a:gd name="connsiteY11156" fmla="*/ 2495569 h 5531023"/>
                <a:gd name="connsiteX11157" fmla="*/ 6486579 w 10023471"/>
                <a:gd name="connsiteY11157" fmla="*/ 2494488 h 5531023"/>
                <a:gd name="connsiteX11158" fmla="*/ 6493843 w 10023471"/>
                <a:gd name="connsiteY11158" fmla="*/ 2508886 h 5531023"/>
                <a:gd name="connsiteX11159" fmla="*/ 6509597 w 10023471"/>
                <a:gd name="connsiteY11159" fmla="*/ 2497993 h 5531023"/>
                <a:gd name="connsiteX11160" fmla="*/ 6486579 w 10023471"/>
                <a:gd name="connsiteY11160" fmla="*/ 2494488 h 5531023"/>
                <a:gd name="connsiteX11161" fmla="*/ 1425276 w 10023471"/>
                <a:gd name="connsiteY11161" fmla="*/ 2490195 h 5531023"/>
                <a:gd name="connsiteX11162" fmla="*/ 1418329 w 10023471"/>
                <a:gd name="connsiteY11162" fmla="*/ 2490779 h 5531023"/>
                <a:gd name="connsiteX11163" fmla="*/ 1420826 w 10023471"/>
                <a:gd name="connsiteY11163" fmla="*/ 2500738 h 5531023"/>
                <a:gd name="connsiteX11164" fmla="*/ 1427227 w 10023471"/>
                <a:gd name="connsiteY11164" fmla="*/ 2500183 h 5531023"/>
                <a:gd name="connsiteX11165" fmla="*/ 1425276 w 10023471"/>
                <a:gd name="connsiteY11165" fmla="*/ 2490195 h 5531023"/>
                <a:gd name="connsiteX11166" fmla="*/ 3892096 w 10023471"/>
                <a:gd name="connsiteY11166" fmla="*/ 2490049 h 5531023"/>
                <a:gd name="connsiteX11167" fmla="*/ 3884969 w 10023471"/>
                <a:gd name="connsiteY11167" fmla="*/ 2495364 h 5531023"/>
                <a:gd name="connsiteX11168" fmla="*/ 3899133 w 10023471"/>
                <a:gd name="connsiteY11168" fmla="*/ 2501175 h 5531023"/>
                <a:gd name="connsiteX11169" fmla="*/ 3902355 w 10023471"/>
                <a:gd name="connsiteY11169" fmla="*/ 2496620 h 5531023"/>
                <a:gd name="connsiteX11170" fmla="*/ 3892096 w 10023471"/>
                <a:gd name="connsiteY11170" fmla="*/ 2490049 h 5531023"/>
                <a:gd name="connsiteX11171" fmla="*/ 5049190 w 10023471"/>
                <a:gd name="connsiteY11171" fmla="*/ 2489756 h 5531023"/>
                <a:gd name="connsiteX11172" fmla="*/ 5035843 w 10023471"/>
                <a:gd name="connsiteY11172" fmla="*/ 2499862 h 5531023"/>
                <a:gd name="connsiteX11173" fmla="*/ 5054592 w 10023471"/>
                <a:gd name="connsiteY11173" fmla="*/ 2504885 h 5531023"/>
                <a:gd name="connsiteX11174" fmla="*/ 5049190 w 10023471"/>
                <a:gd name="connsiteY11174" fmla="*/ 2489756 h 5531023"/>
                <a:gd name="connsiteX11175" fmla="*/ 5606921 w 10023471"/>
                <a:gd name="connsiteY11175" fmla="*/ 2488823 h 5531023"/>
                <a:gd name="connsiteX11176" fmla="*/ 5598476 w 10023471"/>
                <a:gd name="connsiteY11176" fmla="*/ 2493087 h 5531023"/>
                <a:gd name="connsiteX11177" fmla="*/ 5612506 w 10023471"/>
                <a:gd name="connsiteY11177" fmla="*/ 2500446 h 5531023"/>
                <a:gd name="connsiteX11178" fmla="*/ 5627306 w 10023471"/>
                <a:gd name="connsiteY11178" fmla="*/ 2494868 h 5531023"/>
                <a:gd name="connsiteX11179" fmla="*/ 5606921 w 10023471"/>
                <a:gd name="connsiteY11179" fmla="*/ 2488823 h 5531023"/>
                <a:gd name="connsiteX11180" fmla="*/ 2388740 w 10023471"/>
                <a:gd name="connsiteY11180" fmla="*/ 2487596 h 5531023"/>
                <a:gd name="connsiteX11181" fmla="*/ 2389150 w 10023471"/>
                <a:gd name="connsiteY11181" fmla="*/ 2488472 h 5531023"/>
                <a:gd name="connsiteX11182" fmla="*/ 2391284 w 10023471"/>
                <a:gd name="connsiteY11182" fmla="*/ 2488676 h 5531023"/>
                <a:gd name="connsiteX11183" fmla="*/ 2389967 w 10023471"/>
                <a:gd name="connsiteY11183" fmla="*/ 2487918 h 5531023"/>
                <a:gd name="connsiteX11184" fmla="*/ 2389150 w 10023471"/>
                <a:gd name="connsiteY11184" fmla="*/ 2488472 h 5531023"/>
                <a:gd name="connsiteX11185" fmla="*/ 2389922 w 10023471"/>
                <a:gd name="connsiteY11185" fmla="*/ 2487946 h 5531023"/>
                <a:gd name="connsiteX11186" fmla="*/ 2388740 w 10023471"/>
                <a:gd name="connsiteY11186" fmla="*/ 2487596 h 5531023"/>
                <a:gd name="connsiteX11187" fmla="*/ 2603979 w 10023471"/>
                <a:gd name="connsiteY11187" fmla="*/ 2484851 h 5531023"/>
                <a:gd name="connsiteX11188" fmla="*/ 2593038 w 10023471"/>
                <a:gd name="connsiteY11188" fmla="*/ 2495598 h 5531023"/>
                <a:gd name="connsiteX11189" fmla="*/ 2610744 w 10023471"/>
                <a:gd name="connsiteY11189" fmla="*/ 2495598 h 5531023"/>
                <a:gd name="connsiteX11190" fmla="*/ 2603979 w 10023471"/>
                <a:gd name="connsiteY11190" fmla="*/ 2484851 h 5531023"/>
                <a:gd name="connsiteX11191" fmla="*/ 3693564 w 10023471"/>
                <a:gd name="connsiteY11191" fmla="*/ 2484821 h 5531023"/>
                <a:gd name="connsiteX11192" fmla="*/ 3690205 w 10023471"/>
                <a:gd name="connsiteY11192" fmla="*/ 2485960 h 5531023"/>
                <a:gd name="connsiteX11193" fmla="*/ 3686664 w 10023471"/>
                <a:gd name="connsiteY11193" fmla="*/ 2485464 h 5531023"/>
                <a:gd name="connsiteX11194" fmla="*/ 3685665 w 10023471"/>
                <a:gd name="connsiteY11194" fmla="*/ 2487888 h 5531023"/>
                <a:gd name="connsiteX11195" fmla="*/ 3681170 w 10023471"/>
                <a:gd name="connsiteY11195" fmla="*/ 2489903 h 5531023"/>
                <a:gd name="connsiteX11196" fmla="*/ 3696242 w 10023471"/>
                <a:gd name="connsiteY11196" fmla="*/ 2497904 h 5531023"/>
                <a:gd name="connsiteX11197" fmla="*/ 3704233 w 10023471"/>
                <a:gd name="connsiteY11197" fmla="*/ 2493465 h 5531023"/>
                <a:gd name="connsiteX11198" fmla="*/ 3696242 w 10023471"/>
                <a:gd name="connsiteY11198" fmla="*/ 2486983 h 5531023"/>
                <a:gd name="connsiteX11199" fmla="*/ 3696287 w 10023471"/>
                <a:gd name="connsiteY11199" fmla="*/ 2486808 h 5531023"/>
                <a:gd name="connsiteX11200" fmla="*/ 3695970 w 10023471"/>
                <a:gd name="connsiteY11200" fmla="*/ 2486749 h 5531023"/>
                <a:gd name="connsiteX11201" fmla="*/ 3693564 w 10023471"/>
                <a:gd name="connsiteY11201" fmla="*/ 2484821 h 5531023"/>
                <a:gd name="connsiteX11202" fmla="*/ 5585900 w 10023471"/>
                <a:gd name="connsiteY11202" fmla="*/ 2484413 h 5531023"/>
                <a:gd name="connsiteX11203" fmla="*/ 5603470 w 10023471"/>
                <a:gd name="connsiteY11203" fmla="*/ 2502957 h 5531023"/>
                <a:gd name="connsiteX11204" fmla="*/ 5585900 w 10023471"/>
                <a:gd name="connsiteY11204" fmla="*/ 2484413 h 5531023"/>
                <a:gd name="connsiteX11205" fmla="*/ 9086783 w 10023471"/>
                <a:gd name="connsiteY11205" fmla="*/ 2484120 h 5531023"/>
                <a:gd name="connsiteX11206" fmla="*/ 9066672 w 10023471"/>
                <a:gd name="connsiteY11206" fmla="*/ 2490604 h 5531023"/>
                <a:gd name="connsiteX11207" fmla="*/ 9066398 w 10023471"/>
                <a:gd name="connsiteY11207" fmla="*/ 2495773 h 5531023"/>
                <a:gd name="connsiteX11208" fmla="*/ 9069758 w 10023471"/>
                <a:gd name="connsiteY11208" fmla="*/ 2497320 h 5531023"/>
                <a:gd name="connsiteX11209" fmla="*/ 9096906 w 10023471"/>
                <a:gd name="connsiteY11209" fmla="*/ 2487363 h 5531023"/>
                <a:gd name="connsiteX11210" fmla="*/ 9086783 w 10023471"/>
                <a:gd name="connsiteY11210" fmla="*/ 2484120 h 5531023"/>
                <a:gd name="connsiteX11211" fmla="*/ 8439616 w 10023471"/>
                <a:gd name="connsiteY11211" fmla="*/ 2483303 h 5531023"/>
                <a:gd name="connsiteX11212" fmla="*/ 8422863 w 10023471"/>
                <a:gd name="connsiteY11212" fmla="*/ 2486165 h 5531023"/>
                <a:gd name="connsiteX11213" fmla="*/ 8392172 w 10023471"/>
                <a:gd name="connsiteY11213" fmla="*/ 2509820 h 5531023"/>
                <a:gd name="connsiteX11214" fmla="*/ 8401434 w 10023471"/>
                <a:gd name="connsiteY11214" fmla="*/ 2514755 h 5531023"/>
                <a:gd name="connsiteX11215" fmla="*/ 8432396 w 10023471"/>
                <a:gd name="connsiteY11215" fmla="*/ 2495744 h 5531023"/>
                <a:gd name="connsiteX11216" fmla="*/ 8442111 w 10023471"/>
                <a:gd name="connsiteY11216" fmla="*/ 2486603 h 5531023"/>
                <a:gd name="connsiteX11217" fmla="*/ 8439616 w 10023471"/>
                <a:gd name="connsiteY11217" fmla="*/ 2483303 h 5531023"/>
                <a:gd name="connsiteX11218" fmla="*/ 1406072 w 10023471"/>
                <a:gd name="connsiteY11218" fmla="*/ 2483215 h 5531023"/>
                <a:gd name="connsiteX11219" fmla="*/ 1404528 w 10023471"/>
                <a:gd name="connsiteY11219" fmla="*/ 2483274 h 5531023"/>
                <a:gd name="connsiteX11220" fmla="*/ 1405254 w 10023471"/>
                <a:gd name="connsiteY11220" fmla="*/ 2489085 h 5531023"/>
                <a:gd name="connsiteX11221" fmla="*/ 1406072 w 10023471"/>
                <a:gd name="connsiteY11221" fmla="*/ 2483215 h 5531023"/>
                <a:gd name="connsiteX11222" fmla="*/ 6231662 w 10023471"/>
                <a:gd name="connsiteY11222" fmla="*/ 2482573 h 5531023"/>
                <a:gd name="connsiteX11223" fmla="*/ 6230891 w 10023471"/>
                <a:gd name="connsiteY11223" fmla="*/ 2487830 h 5531023"/>
                <a:gd name="connsiteX11224" fmla="*/ 6233569 w 10023471"/>
                <a:gd name="connsiteY11224" fmla="*/ 2487946 h 5531023"/>
                <a:gd name="connsiteX11225" fmla="*/ 6233569 w 10023471"/>
                <a:gd name="connsiteY11225" fmla="*/ 2482660 h 5531023"/>
                <a:gd name="connsiteX11226" fmla="*/ 6231662 w 10023471"/>
                <a:gd name="connsiteY11226" fmla="*/ 2482573 h 5531023"/>
                <a:gd name="connsiteX11227" fmla="*/ 9341700 w 10023471"/>
                <a:gd name="connsiteY11227" fmla="*/ 2482281 h 5531023"/>
                <a:gd name="connsiteX11228" fmla="*/ 9323631 w 10023471"/>
                <a:gd name="connsiteY11228" fmla="*/ 2492269 h 5531023"/>
                <a:gd name="connsiteX11229" fmla="*/ 9335254 w 10023471"/>
                <a:gd name="connsiteY11229" fmla="*/ 2513733 h 5531023"/>
                <a:gd name="connsiteX11230" fmla="*/ 9346558 w 10023471"/>
                <a:gd name="connsiteY11230" fmla="*/ 2517296 h 5531023"/>
                <a:gd name="connsiteX11231" fmla="*/ 9356047 w 10023471"/>
                <a:gd name="connsiteY11231" fmla="*/ 2512214 h 5531023"/>
                <a:gd name="connsiteX11232" fmla="*/ 9354595 w 10023471"/>
                <a:gd name="connsiteY11232" fmla="*/ 2492181 h 5531023"/>
                <a:gd name="connsiteX11233" fmla="*/ 9341700 w 10023471"/>
                <a:gd name="connsiteY11233" fmla="*/ 2482281 h 5531023"/>
                <a:gd name="connsiteX11234" fmla="*/ 2366632 w 10023471"/>
                <a:gd name="connsiteY11234" fmla="*/ 2481230 h 5531023"/>
                <a:gd name="connsiteX11235" fmla="*/ 2388740 w 10023471"/>
                <a:gd name="connsiteY11235" fmla="*/ 2487625 h 5531023"/>
                <a:gd name="connsiteX11236" fmla="*/ 2366632 w 10023471"/>
                <a:gd name="connsiteY11236" fmla="*/ 2481230 h 5531023"/>
                <a:gd name="connsiteX11237" fmla="*/ 382452 w 10023471"/>
                <a:gd name="connsiteY11237" fmla="*/ 2480675 h 5531023"/>
                <a:gd name="connsiteX11238" fmla="*/ 378048 w 10023471"/>
                <a:gd name="connsiteY11238" fmla="*/ 2487654 h 5531023"/>
                <a:gd name="connsiteX11239" fmla="*/ 382770 w 10023471"/>
                <a:gd name="connsiteY11239" fmla="*/ 2489115 h 5531023"/>
                <a:gd name="connsiteX11240" fmla="*/ 389624 w 10023471"/>
                <a:gd name="connsiteY11240" fmla="*/ 2482749 h 5531023"/>
                <a:gd name="connsiteX11241" fmla="*/ 382452 w 10023471"/>
                <a:gd name="connsiteY11241" fmla="*/ 2480675 h 5531023"/>
                <a:gd name="connsiteX11242" fmla="*/ 7291510 w 10023471"/>
                <a:gd name="connsiteY11242" fmla="*/ 2480616 h 5531023"/>
                <a:gd name="connsiteX11243" fmla="*/ 7291147 w 10023471"/>
                <a:gd name="connsiteY11243" fmla="*/ 2483829 h 5531023"/>
                <a:gd name="connsiteX11244" fmla="*/ 7293689 w 10023471"/>
                <a:gd name="connsiteY11244" fmla="*/ 2481346 h 5531023"/>
                <a:gd name="connsiteX11245" fmla="*/ 7291510 w 10023471"/>
                <a:gd name="connsiteY11245" fmla="*/ 2480616 h 5531023"/>
                <a:gd name="connsiteX11246" fmla="*/ 3174423 w 10023471"/>
                <a:gd name="connsiteY11246" fmla="*/ 2479915 h 5531023"/>
                <a:gd name="connsiteX11247" fmla="*/ 3169973 w 10023471"/>
                <a:gd name="connsiteY11247" fmla="*/ 2486456 h 5531023"/>
                <a:gd name="connsiteX11248" fmla="*/ 3173469 w 10023471"/>
                <a:gd name="connsiteY11248" fmla="*/ 2487946 h 5531023"/>
                <a:gd name="connsiteX11249" fmla="*/ 3180006 w 10023471"/>
                <a:gd name="connsiteY11249" fmla="*/ 2482953 h 5531023"/>
                <a:gd name="connsiteX11250" fmla="*/ 3174423 w 10023471"/>
                <a:gd name="connsiteY11250" fmla="*/ 2479915 h 5531023"/>
                <a:gd name="connsiteX11251" fmla="*/ 6120205 w 10023471"/>
                <a:gd name="connsiteY11251" fmla="*/ 2479361 h 5531023"/>
                <a:gd name="connsiteX11252" fmla="*/ 6119434 w 10023471"/>
                <a:gd name="connsiteY11252" fmla="*/ 2485173 h 5531023"/>
                <a:gd name="connsiteX11253" fmla="*/ 6124564 w 10023471"/>
                <a:gd name="connsiteY11253" fmla="*/ 2488676 h 5531023"/>
                <a:gd name="connsiteX11254" fmla="*/ 6128377 w 10023471"/>
                <a:gd name="connsiteY11254" fmla="*/ 2485581 h 5531023"/>
                <a:gd name="connsiteX11255" fmla="*/ 6120205 w 10023471"/>
                <a:gd name="connsiteY11255" fmla="*/ 2479361 h 5531023"/>
                <a:gd name="connsiteX11256" fmla="*/ 2469688 w 10023471"/>
                <a:gd name="connsiteY11256" fmla="*/ 2478952 h 5531023"/>
                <a:gd name="connsiteX11257" fmla="*/ 2452436 w 10023471"/>
                <a:gd name="connsiteY11257" fmla="*/ 2485610 h 5531023"/>
                <a:gd name="connsiteX11258" fmla="*/ 2450393 w 10023471"/>
                <a:gd name="connsiteY11258" fmla="*/ 2495160 h 5531023"/>
                <a:gd name="connsiteX11259" fmla="*/ 2457612 w 10023471"/>
                <a:gd name="connsiteY11259" fmla="*/ 2500592 h 5531023"/>
                <a:gd name="connsiteX11260" fmla="*/ 2469461 w 10023471"/>
                <a:gd name="connsiteY11260" fmla="*/ 2497525 h 5531023"/>
                <a:gd name="connsiteX11261" fmla="*/ 2477224 w 10023471"/>
                <a:gd name="connsiteY11261" fmla="*/ 2490311 h 5531023"/>
                <a:gd name="connsiteX11262" fmla="*/ 2469688 w 10023471"/>
                <a:gd name="connsiteY11262" fmla="*/ 2478952 h 5531023"/>
                <a:gd name="connsiteX11263" fmla="*/ 5138218 w 10023471"/>
                <a:gd name="connsiteY11263" fmla="*/ 2476324 h 5531023"/>
                <a:gd name="connsiteX11264" fmla="*/ 5132316 w 10023471"/>
                <a:gd name="connsiteY11264" fmla="*/ 2479506 h 5531023"/>
                <a:gd name="connsiteX11265" fmla="*/ 5136675 w 10023471"/>
                <a:gd name="connsiteY11265" fmla="*/ 2482251 h 5531023"/>
                <a:gd name="connsiteX11266" fmla="*/ 5141214 w 10023471"/>
                <a:gd name="connsiteY11266" fmla="*/ 2478806 h 5531023"/>
                <a:gd name="connsiteX11267" fmla="*/ 5138218 w 10023471"/>
                <a:gd name="connsiteY11267" fmla="*/ 2476324 h 5531023"/>
                <a:gd name="connsiteX11268" fmla="*/ 7501346 w 10023471"/>
                <a:gd name="connsiteY11268" fmla="*/ 2475535 h 5531023"/>
                <a:gd name="connsiteX11269" fmla="*/ 7498713 w 10023471"/>
                <a:gd name="connsiteY11269" fmla="*/ 2476090 h 5531023"/>
                <a:gd name="connsiteX11270" fmla="*/ 7499621 w 10023471"/>
                <a:gd name="connsiteY11270" fmla="*/ 2477491 h 5531023"/>
                <a:gd name="connsiteX11271" fmla="*/ 7501346 w 10023471"/>
                <a:gd name="connsiteY11271" fmla="*/ 2475535 h 5531023"/>
                <a:gd name="connsiteX11272" fmla="*/ 2069629 w 10023471"/>
                <a:gd name="connsiteY11272" fmla="*/ 2475155 h 5531023"/>
                <a:gd name="connsiteX11273" fmla="*/ 2049063 w 10023471"/>
                <a:gd name="connsiteY11273" fmla="*/ 2482223 h 5531023"/>
                <a:gd name="connsiteX11274" fmla="*/ 2054330 w 10023471"/>
                <a:gd name="connsiteY11274" fmla="*/ 2486867 h 5531023"/>
                <a:gd name="connsiteX11275" fmla="*/ 2072851 w 10023471"/>
                <a:gd name="connsiteY11275" fmla="*/ 2477988 h 5531023"/>
                <a:gd name="connsiteX11276" fmla="*/ 3151586 w 10023471"/>
                <a:gd name="connsiteY11276" fmla="*/ 2474250 h 5531023"/>
                <a:gd name="connsiteX11277" fmla="*/ 3152585 w 10023471"/>
                <a:gd name="connsiteY11277" fmla="*/ 2479331 h 5531023"/>
                <a:gd name="connsiteX11278" fmla="*/ 3167839 w 10023471"/>
                <a:gd name="connsiteY11278" fmla="*/ 2477521 h 5531023"/>
                <a:gd name="connsiteX11279" fmla="*/ 3167386 w 10023471"/>
                <a:gd name="connsiteY11279" fmla="*/ 2474250 h 5531023"/>
                <a:gd name="connsiteX11280" fmla="*/ 7256280 w 10023471"/>
                <a:gd name="connsiteY11280" fmla="*/ 2474046 h 5531023"/>
                <a:gd name="connsiteX11281" fmla="*/ 7245792 w 10023471"/>
                <a:gd name="connsiteY11281" fmla="*/ 2474893 h 5531023"/>
                <a:gd name="connsiteX11282" fmla="*/ 7246064 w 10023471"/>
                <a:gd name="connsiteY11282" fmla="*/ 2477900 h 5531023"/>
                <a:gd name="connsiteX11283" fmla="*/ 7256780 w 10023471"/>
                <a:gd name="connsiteY11283" fmla="*/ 2477900 h 5531023"/>
                <a:gd name="connsiteX11284" fmla="*/ 7256280 w 10023471"/>
                <a:gd name="connsiteY11284" fmla="*/ 2474046 h 5531023"/>
                <a:gd name="connsiteX11285" fmla="*/ 5207226 w 10023471"/>
                <a:gd name="connsiteY11285" fmla="*/ 2473023 h 5531023"/>
                <a:gd name="connsiteX11286" fmla="*/ 5182392 w 10023471"/>
                <a:gd name="connsiteY11286" fmla="*/ 2485376 h 5531023"/>
                <a:gd name="connsiteX11287" fmla="*/ 5197782 w 10023471"/>
                <a:gd name="connsiteY11287" fmla="*/ 2490750 h 5531023"/>
                <a:gd name="connsiteX11288" fmla="*/ 5215761 w 10023471"/>
                <a:gd name="connsiteY11288" fmla="*/ 2478368 h 5531023"/>
                <a:gd name="connsiteX11289" fmla="*/ 5207226 w 10023471"/>
                <a:gd name="connsiteY11289" fmla="*/ 2473023 h 5531023"/>
                <a:gd name="connsiteX11290" fmla="*/ 5812126 w 10023471"/>
                <a:gd name="connsiteY11290" fmla="*/ 2472673 h 5531023"/>
                <a:gd name="connsiteX11291" fmla="*/ 5804409 w 10023471"/>
                <a:gd name="connsiteY11291" fmla="*/ 2478864 h 5531023"/>
                <a:gd name="connsiteX11292" fmla="*/ 5808947 w 10023471"/>
                <a:gd name="connsiteY11292" fmla="*/ 2483186 h 5531023"/>
                <a:gd name="connsiteX11293" fmla="*/ 5816258 w 10023471"/>
                <a:gd name="connsiteY11293" fmla="*/ 2479069 h 5531023"/>
                <a:gd name="connsiteX11294" fmla="*/ 5812126 w 10023471"/>
                <a:gd name="connsiteY11294" fmla="*/ 2472673 h 5531023"/>
                <a:gd name="connsiteX11295" fmla="*/ 6710352 w 10023471"/>
                <a:gd name="connsiteY11295" fmla="*/ 2470687 h 5531023"/>
                <a:gd name="connsiteX11296" fmla="*/ 6710036 w 10023471"/>
                <a:gd name="connsiteY11296" fmla="*/ 2473461 h 5531023"/>
                <a:gd name="connsiteX11297" fmla="*/ 6741043 w 10023471"/>
                <a:gd name="connsiteY11297" fmla="*/ 2475710 h 5531023"/>
                <a:gd name="connsiteX11298" fmla="*/ 6741496 w 10023471"/>
                <a:gd name="connsiteY11298" fmla="*/ 2470687 h 5531023"/>
                <a:gd name="connsiteX11299" fmla="*/ 743876 w 10023471"/>
                <a:gd name="connsiteY11299" fmla="*/ 2470045 h 5531023"/>
                <a:gd name="connsiteX11300" fmla="*/ 732117 w 10023471"/>
                <a:gd name="connsiteY11300" fmla="*/ 2478952 h 5531023"/>
                <a:gd name="connsiteX11301" fmla="*/ 752458 w 10023471"/>
                <a:gd name="connsiteY11301" fmla="*/ 2501147 h 5531023"/>
                <a:gd name="connsiteX11302" fmla="*/ 764669 w 10023471"/>
                <a:gd name="connsiteY11302" fmla="*/ 2499657 h 5531023"/>
                <a:gd name="connsiteX11303" fmla="*/ 765713 w 10023471"/>
                <a:gd name="connsiteY11303" fmla="*/ 2483770 h 5531023"/>
                <a:gd name="connsiteX11304" fmla="*/ 771570 w 10023471"/>
                <a:gd name="connsiteY11304" fmla="*/ 2479799 h 5531023"/>
                <a:gd name="connsiteX11305" fmla="*/ 759584 w 10023471"/>
                <a:gd name="connsiteY11305" fmla="*/ 2476031 h 5531023"/>
                <a:gd name="connsiteX11306" fmla="*/ 758768 w 10023471"/>
                <a:gd name="connsiteY11306" fmla="*/ 2476440 h 5531023"/>
                <a:gd name="connsiteX11307" fmla="*/ 743876 w 10023471"/>
                <a:gd name="connsiteY11307" fmla="*/ 2470045 h 5531023"/>
                <a:gd name="connsiteX11308" fmla="*/ 2666811 w 10023471"/>
                <a:gd name="connsiteY11308" fmla="*/ 2469168 h 5531023"/>
                <a:gd name="connsiteX11309" fmla="*/ 2650105 w 10023471"/>
                <a:gd name="connsiteY11309" fmla="*/ 2482281 h 5531023"/>
                <a:gd name="connsiteX11310" fmla="*/ 2669581 w 10023471"/>
                <a:gd name="connsiteY11310" fmla="*/ 2483770 h 5531023"/>
                <a:gd name="connsiteX11311" fmla="*/ 2666811 w 10023471"/>
                <a:gd name="connsiteY11311" fmla="*/ 2469168 h 5531023"/>
                <a:gd name="connsiteX11312" fmla="*/ 6400501 w 10023471"/>
                <a:gd name="connsiteY11312" fmla="*/ 2466978 h 5531023"/>
                <a:gd name="connsiteX11313" fmla="*/ 6398368 w 10023471"/>
                <a:gd name="connsiteY11313" fmla="*/ 2468292 h 5531023"/>
                <a:gd name="connsiteX11314" fmla="*/ 6403861 w 10023471"/>
                <a:gd name="connsiteY11314" fmla="*/ 2472323 h 5531023"/>
                <a:gd name="connsiteX11315" fmla="*/ 6405678 w 10023471"/>
                <a:gd name="connsiteY11315" fmla="*/ 2471214 h 5531023"/>
                <a:gd name="connsiteX11316" fmla="*/ 6400501 w 10023471"/>
                <a:gd name="connsiteY11316" fmla="*/ 2466978 h 5531023"/>
                <a:gd name="connsiteX11317" fmla="*/ 3639903 w 10023471"/>
                <a:gd name="connsiteY11317" fmla="*/ 2466395 h 5531023"/>
                <a:gd name="connsiteX11318" fmla="*/ 3635363 w 10023471"/>
                <a:gd name="connsiteY11318" fmla="*/ 2468351 h 5531023"/>
                <a:gd name="connsiteX11319" fmla="*/ 3640719 w 10023471"/>
                <a:gd name="connsiteY11319" fmla="*/ 2474542 h 5531023"/>
                <a:gd name="connsiteX11320" fmla="*/ 3645396 w 10023471"/>
                <a:gd name="connsiteY11320" fmla="*/ 2472556 h 5531023"/>
                <a:gd name="connsiteX11321" fmla="*/ 3639903 w 10023471"/>
                <a:gd name="connsiteY11321" fmla="*/ 2466395 h 5531023"/>
                <a:gd name="connsiteX11322" fmla="*/ 8755322 w 10023471"/>
                <a:gd name="connsiteY11322" fmla="*/ 2466307 h 5531023"/>
                <a:gd name="connsiteX11323" fmla="*/ 8706517 w 10023471"/>
                <a:gd name="connsiteY11323" fmla="*/ 2497233 h 5531023"/>
                <a:gd name="connsiteX11324" fmla="*/ 8765764 w 10023471"/>
                <a:gd name="connsiteY11324" fmla="*/ 2481785 h 5531023"/>
                <a:gd name="connsiteX11325" fmla="*/ 8776205 w 10023471"/>
                <a:gd name="connsiteY11325" fmla="*/ 2468233 h 5531023"/>
                <a:gd name="connsiteX11326" fmla="*/ 8755322 w 10023471"/>
                <a:gd name="connsiteY11326" fmla="*/ 2466307 h 5531023"/>
                <a:gd name="connsiteX11327" fmla="*/ 4365429 w 10023471"/>
                <a:gd name="connsiteY11327" fmla="*/ 2462627 h 5531023"/>
                <a:gd name="connsiteX11328" fmla="*/ 4365567 w 10023471"/>
                <a:gd name="connsiteY11328" fmla="*/ 2465956 h 5531023"/>
                <a:gd name="connsiteX11329" fmla="*/ 4376008 w 10023471"/>
                <a:gd name="connsiteY11329" fmla="*/ 2465488 h 5531023"/>
                <a:gd name="connsiteX11330" fmla="*/ 4375872 w 10023471"/>
                <a:gd name="connsiteY11330" fmla="*/ 2462627 h 5531023"/>
                <a:gd name="connsiteX11331" fmla="*/ 2260942 w 10023471"/>
                <a:gd name="connsiteY11331" fmla="*/ 2462247 h 5531023"/>
                <a:gd name="connsiteX11332" fmla="*/ 2260215 w 10023471"/>
                <a:gd name="connsiteY11332" fmla="*/ 2463299 h 5531023"/>
                <a:gd name="connsiteX11333" fmla="*/ 2262621 w 10023471"/>
                <a:gd name="connsiteY11333" fmla="*/ 2463620 h 5531023"/>
                <a:gd name="connsiteX11334" fmla="*/ 2263348 w 10023471"/>
                <a:gd name="connsiteY11334" fmla="*/ 2462569 h 5531023"/>
                <a:gd name="connsiteX11335" fmla="*/ 2260942 w 10023471"/>
                <a:gd name="connsiteY11335" fmla="*/ 2462247 h 5531023"/>
                <a:gd name="connsiteX11336" fmla="*/ 5063444 w 10023471"/>
                <a:gd name="connsiteY11336" fmla="*/ 2461254 h 5531023"/>
                <a:gd name="connsiteX11337" fmla="*/ 5065397 w 10023471"/>
                <a:gd name="connsiteY11337" fmla="*/ 2464526 h 5531023"/>
                <a:gd name="connsiteX11338" fmla="*/ 5067985 w 10023471"/>
                <a:gd name="connsiteY11338" fmla="*/ 2461342 h 5531023"/>
                <a:gd name="connsiteX11339" fmla="*/ 5063444 w 10023471"/>
                <a:gd name="connsiteY11339" fmla="*/ 2461254 h 5531023"/>
                <a:gd name="connsiteX11340" fmla="*/ 6482584 w 10023471"/>
                <a:gd name="connsiteY11340" fmla="*/ 2459941 h 5531023"/>
                <a:gd name="connsiteX11341" fmla="*/ 6469191 w 10023471"/>
                <a:gd name="connsiteY11341" fmla="*/ 2460787 h 5531023"/>
                <a:gd name="connsiteX11342" fmla="*/ 6470145 w 10023471"/>
                <a:gd name="connsiteY11342" fmla="*/ 2464935 h 5531023"/>
                <a:gd name="connsiteX11343" fmla="*/ 6483446 w 10023471"/>
                <a:gd name="connsiteY11343" fmla="*/ 2463591 h 5531023"/>
                <a:gd name="connsiteX11344" fmla="*/ 6482584 w 10023471"/>
                <a:gd name="connsiteY11344" fmla="*/ 2459941 h 5531023"/>
                <a:gd name="connsiteX11345" fmla="*/ 7439960 w 10023471"/>
                <a:gd name="connsiteY11345" fmla="*/ 2459568 h 5531023"/>
                <a:gd name="connsiteX11346" fmla="*/ 7428842 w 10023471"/>
                <a:gd name="connsiteY11346" fmla="*/ 2462043 h 5531023"/>
                <a:gd name="connsiteX11347" fmla="*/ 7441872 w 10023471"/>
                <a:gd name="connsiteY11347" fmla="*/ 2475447 h 5531023"/>
                <a:gd name="connsiteX11348" fmla="*/ 7443506 w 10023471"/>
                <a:gd name="connsiteY11348" fmla="*/ 2480996 h 5531023"/>
                <a:gd name="connsiteX11349" fmla="*/ 7448501 w 10023471"/>
                <a:gd name="connsiteY11349" fmla="*/ 2485990 h 5531023"/>
                <a:gd name="connsiteX11350" fmla="*/ 7455720 w 10023471"/>
                <a:gd name="connsiteY11350" fmla="*/ 2478719 h 5531023"/>
                <a:gd name="connsiteX11351" fmla="*/ 7457581 w 10023471"/>
                <a:gd name="connsiteY11351" fmla="*/ 2463182 h 5531023"/>
                <a:gd name="connsiteX11352" fmla="*/ 7439960 w 10023471"/>
                <a:gd name="connsiteY11352" fmla="*/ 2459568 h 5531023"/>
                <a:gd name="connsiteX11353" fmla="*/ 6179996 w 10023471"/>
                <a:gd name="connsiteY11353" fmla="*/ 2459268 h 5531023"/>
                <a:gd name="connsiteX11354" fmla="*/ 6174549 w 10023471"/>
                <a:gd name="connsiteY11354" fmla="*/ 2466190 h 5531023"/>
                <a:gd name="connsiteX11355" fmla="*/ 6181813 w 10023471"/>
                <a:gd name="connsiteY11355" fmla="*/ 2471885 h 5531023"/>
                <a:gd name="connsiteX11356" fmla="*/ 6189349 w 10023471"/>
                <a:gd name="connsiteY11356" fmla="*/ 2463269 h 5531023"/>
                <a:gd name="connsiteX11357" fmla="*/ 6179996 w 10023471"/>
                <a:gd name="connsiteY11357" fmla="*/ 2459268 h 5531023"/>
                <a:gd name="connsiteX11358" fmla="*/ 2690601 w 10023471"/>
                <a:gd name="connsiteY11358" fmla="*/ 2458890 h 5531023"/>
                <a:gd name="connsiteX11359" fmla="*/ 2683883 w 10023471"/>
                <a:gd name="connsiteY11359" fmla="*/ 2465256 h 5531023"/>
                <a:gd name="connsiteX11360" fmla="*/ 2721791 w 10023471"/>
                <a:gd name="connsiteY11360" fmla="*/ 2484764 h 5531023"/>
                <a:gd name="connsiteX11361" fmla="*/ 2740722 w 10023471"/>
                <a:gd name="connsiteY11361" fmla="*/ 2481025 h 5531023"/>
                <a:gd name="connsiteX11362" fmla="*/ 2745444 w 10023471"/>
                <a:gd name="connsiteY11362" fmla="*/ 2474016 h 5531023"/>
                <a:gd name="connsiteX11363" fmla="*/ 2690601 w 10023471"/>
                <a:gd name="connsiteY11363" fmla="*/ 2458890 h 5531023"/>
                <a:gd name="connsiteX11364" fmla="*/ 7349076 w 10023471"/>
                <a:gd name="connsiteY11364" fmla="*/ 2458042 h 5531023"/>
                <a:gd name="connsiteX11365" fmla="*/ 7348077 w 10023471"/>
                <a:gd name="connsiteY11365" fmla="*/ 2459561 h 5531023"/>
                <a:gd name="connsiteX11366" fmla="*/ 7350710 w 10023471"/>
                <a:gd name="connsiteY11366" fmla="*/ 2460174 h 5531023"/>
                <a:gd name="connsiteX11367" fmla="*/ 7349076 w 10023471"/>
                <a:gd name="connsiteY11367" fmla="*/ 2458042 h 5531023"/>
                <a:gd name="connsiteX11368" fmla="*/ 2813044 w 10023471"/>
                <a:gd name="connsiteY11368" fmla="*/ 2457049 h 5531023"/>
                <a:gd name="connsiteX11369" fmla="*/ 2808321 w 10023471"/>
                <a:gd name="connsiteY11369" fmla="*/ 2466218 h 5531023"/>
                <a:gd name="connsiteX11370" fmla="*/ 2817719 w 10023471"/>
                <a:gd name="connsiteY11370" fmla="*/ 2471242 h 5531023"/>
                <a:gd name="connsiteX11371" fmla="*/ 2822396 w 10023471"/>
                <a:gd name="connsiteY11371" fmla="*/ 2464175 h 5531023"/>
                <a:gd name="connsiteX11372" fmla="*/ 2813044 w 10023471"/>
                <a:gd name="connsiteY11372" fmla="*/ 2457049 h 5531023"/>
                <a:gd name="connsiteX11373" fmla="*/ 1409749 w 10023471"/>
                <a:gd name="connsiteY11373" fmla="*/ 2456261 h 5531023"/>
                <a:gd name="connsiteX11374" fmla="*/ 1419100 w 10023471"/>
                <a:gd name="connsiteY11374" fmla="*/ 2464203 h 5531023"/>
                <a:gd name="connsiteX11375" fmla="*/ 1427000 w 10023471"/>
                <a:gd name="connsiteY11375" fmla="*/ 2457808 h 5531023"/>
                <a:gd name="connsiteX11376" fmla="*/ 1409749 w 10023471"/>
                <a:gd name="connsiteY11376" fmla="*/ 2456261 h 5531023"/>
                <a:gd name="connsiteX11377" fmla="*/ 6978934 w 10023471"/>
                <a:gd name="connsiteY11377" fmla="*/ 2455209 h 5531023"/>
                <a:gd name="connsiteX11378" fmla="*/ 6952785 w 10023471"/>
                <a:gd name="connsiteY11378" fmla="*/ 2463912 h 5531023"/>
                <a:gd name="connsiteX11379" fmla="*/ 6958415 w 10023471"/>
                <a:gd name="connsiteY11379" fmla="*/ 2469140 h 5531023"/>
                <a:gd name="connsiteX11380" fmla="*/ 6981933 w 10023471"/>
                <a:gd name="connsiteY11380" fmla="*/ 2457633 h 5531023"/>
                <a:gd name="connsiteX11381" fmla="*/ 6978934 w 10023471"/>
                <a:gd name="connsiteY11381" fmla="*/ 2455209 h 5531023"/>
                <a:gd name="connsiteX11382" fmla="*/ 4436117 w 10023471"/>
                <a:gd name="connsiteY11382" fmla="*/ 2454772 h 5531023"/>
                <a:gd name="connsiteX11383" fmla="*/ 4416322 w 10023471"/>
                <a:gd name="connsiteY11383" fmla="*/ 2464583 h 5531023"/>
                <a:gd name="connsiteX11384" fmla="*/ 4426537 w 10023471"/>
                <a:gd name="connsiteY11384" fmla="*/ 2470278 h 5531023"/>
                <a:gd name="connsiteX11385" fmla="*/ 4443790 w 10023471"/>
                <a:gd name="connsiteY11385" fmla="*/ 2463386 h 5531023"/>
                <a:gd name="connsiteX11386" fmla="*/ 4436117 w 10023471"/>
                <a:gd name="connsiteY11386" fmla="*/ 2454772 h 5531023"/>
                <a:gd name="connsiteX11387" fmla="*/ 3037952 w 10023471"/>
                <a:gd name="connsiteY11387" fmla="*/ 2452844 h 5531023"/>
                <a:gd name="connsiteX11388" fmla="*/ 3033002 w 10023471"/>
                <a:gd name="connsiteY11388" fmla="*/ 2456844 h 5531023"/>
                <a:gd name="connsiteX11389" fmla="*/ 3037180 w 10023471"/>
                <a:gd name="connsiteY11389" fmla="*/ 2471037 h 5531023"/>
                <a:gd name="connsiteX11390" fmla="*/ 3043399 w 10023471"/>
                <a:gd name="connsiteY11390" fmla="*/ 2474455 h 5531023"/>
                <a:gd name="connsiteX11391" fmla="*/ 3046397 w 10023471"/>
                <a:gd name="connsiteY11391" fmla="*/ 2470425 h 5531023"/>
                <a:gd name="connsiteX11392" fmla="*/ 3044536 w 10023471"/>
                <a:gd name="connsiteY11392" fmla="*/ 2455326 h 5531023"/>
                <a:gd name="connsiteX11393" fmla="*/ 3037952 w 10023471"/>
                <a:gd name="connsiteY11393" fmla="*/ 2452844 h 5531023"/>
                <a:gd name="connsiteX11394" fmla="*/ 6323005 w 10023471"/>
                <a:gd name="connsiteY11394" fmla="*/ 2451675 h 5531023"/>
                <a:gd name="connsiteX11395" fmla="*/ 6315424 w 10023471"/>
                <a:gd name="connsiteY11395" fmla="*/ 2456232 h 5531023"/>
                <a:gd name="connsiteX11396" fmla="*/ 6316740 w 10023471"/>
                <a:gd name="connsiteY11396" fmla="*/ 2460407 h 5531023"/>
                <a:gd name="connsiteX11397" fmla="*/ 6325638 w 10023471"/>
                <a:gd name="connsiteY11397" fmla="*/ 2468877 h 5531023"/>
                <a:gd name="connsiteX11398" fmla="*/ 6329451 w 10023471"/>
                <a:gd name="connsiteY11398" fmla="*/ 2458334 h 5531023"/>
                <a:gd name="connsiteX11399" fmla="*/ 6323005 w 10023471"/>
                <a:gd name="connsiteY11399" fmla="*/ 2451675 h 5531023"/>
                <a:gd name="connsiteX11400" fmla="*/ 7013076 w 10023471"/>
                <a:gd name="connsiteY11400" fmla="*/ 2449632 h 5531023"/>
                <a:gd name="connsiteX11401" fmla="*/ 7009172 w 10023471"/>
                <a:gd name="connsiteY11401" fmla="*/ 2467007 h 5531023"/>
                <a:gd name="connsiteX11402" fmla="*/ 7039588 w 10023471"/>
                <a:gd name="connsiteY11402" fmla="*/ 2475389 h 5531023"/>
                <a:gd name="connsiteX11403" fmla="*/ 7044083 w 10023471"/>
                <a:gd name="connsiteY11403" fmla="*/ 2470687 h 5531023"/>
                <a:gd name="connsiteX11404" fmla="*/ 7013076 w 10023471"/>
                <a:gd name="connsiteY11404" fmla="*/ 2449632 h 5531023"/>
                <a:gd name="connsiteX11405" fmla="*/ 1096175 w 10023471"/>
                <a:gd name="connsiteY11405" fmla="*/ 2448668 h 5531023"/>
                <a:gd name="connsiteX11406" fmla="*/ 1096402 w 10023471"/>
                <a:gd name="connsiteY11406" fmla="*/ 2458977 h 5531023"/>
                <a:gd name="connsiteX11407" fmla="*/ 1116923 w 10023471"/>
                <a:gd name="connsiteY11407" fmla="*/ 2478835 h 5531023"/>
                <a:gd name="connsiteX11408" fmla="*/ 1127819 w 10023471"/>
                <a:gd name="connsiteY11408" fmla="*/ 2483070 h 5531023"/>
                <a:gd name="connsiteX11409" fmla="*/ 1135083 w 10023471"/>
                <a:gd name="connsiteY11409" fmla="*/ 2479069 h 5531023"/>
                <a:gd name="connsiteX11410" fmla="*/ 1109659 w 10023471"/>
                <a:gd name="connsiteY11410" fmla="*/ 2449602 h 5531023"/>
                <a:gd name="connsiteX11411" fmla="*/ 1096175 w 10023471"/>
                <a:gd name="connsiteY11411" fmla="*/ 2448668 h 5531023"/>
                <a:gd name="connsiteX11412" fmla="*/ 6925319 w 10023471"/>
                <a:gd name="connsiteY11412" fmla="*/ 2446799 h 5531023"/>
                <a:gd name="connsiteX11413" fmla="*/ 6911382 w 10023471"/>
                <a:gd name="connsiteY11413" fmla="*/ 2471885 h 5531023"/>
                <a:gd name="connsiteX11414" fmla="*/ 6912062 w 10023471"/>
                <a:gd name="connsiteY11414" fmla="*/ 2471651 h 5531023"/>
                <a:gd name="connsiteX11415" fmla="*/ 6911426 w 10023471"/>
                <a:gd name="connsiteY11415" fmla="*/ 2471885 h 5531023"/>
                <a:gd name="connsiteX11416" fmla="*/ 6912198 w 10023471"/>
                <a:gd name="connsiteY11416" fmla="*/ 2473140 h 5531023"/>
                <a:gd name="connsiteX11417" fmla="*/ 6912062 w 10023471"/>
                <a:gd name="connsiteY11417" fmla="*/ 2471651 h 5531023"/>
                <a:gd name="connsiteX11418" fmla="*/ 6925319 w 10023471"/>
                <a:gd name="connsiteY11418" fmla="*/ 2446799 h 5531023"/>
                <a:gd name="connsiteX11419" fmla="*/ 4770074 w 10023471"/>
                <a:gd name="connsiteY11419" fmla="*/ 2443849 h 5531023"/>
                <a:gd name="connsiteX11420" fmla="*/ 4755546 w 10023471"/>
                <a:gd name="connsiteY11420" fmla="*/ 2448902 h 5531023"/>
                <a:gd name="connsiteX11421" fmla="*/ 4770529 w 10023471"/>
                <a:gd name="connsiteY11421" fmla="*/ 2459181 h 5531023"/>
                <a:gd name="connsiteX11422" fmla="*/ 4777066 w 10023471"/>
                <a:gd name="connsiteY11422" fmla="*/ 2452932 h 5531023"/>
                <a:gd name="connsiteX11423" fmla="*/ 4770074 w 10023471"/>
                <a:gd name="connsiteY11423" fmla="*/ 2443849 h 5531023"/>
                <a:gd name="connsiteX11424" fmla="*/ 3157670 w 10023471"/>
                <a:gd name="connsiteY11424" fmla="*/ 2442798 h 5531023"/>
                <a:gd name="connsiteX11425" fmla="*/ 3146319 w 10023471"/>
                <a:gd name="connsiteY11425" fmla="*/ 2449282 h 5531023"/>
                <a:gd name="connsiteX11426" fmla="*/ 3149679 w 10023471"/>
                <a:gd name="connsiteY11426" fmla="*/ 2453953 h 5531023"/>
                <a:gd name="connsiteX11427" fmla="*/ 3164343 w 10023471"/>
                <a:gd name="connsiteY11427" fmla="*/ 2446799 h 5531023"/>
                <a:gd name="connsiteX11428" fmla="*/ 3157670 w 10023471"/>
                <a:gd name="connsiteY11428" fmla="*/ 2442798 h 5531023"/>
                <a:gd name="connsiteX11429" fmla="*/ 1310370 w 10023471"/>
                <a:gd name="connsiteY11429" fmla="*/ 2442127 h 5531023"/>
                <a:gd name="connsiteX11430" fmla="*/ 1300200 w 10023471"/>
                <a:gd name="connsiteY11430" fmla="*/ 2446653 h 5531023"/>
                <a:gd name="connsiteX11431" fmla="*/ 1294662 w 10023471"/>
                <a:gd name="connsiteY11431" fmla="*/ 2459356 h 5531023"/>
                <a:gd name="connsiteX11432" fmla="*/ 1301652 w 10023471"/>
                <a:gd name="connsiteY11432" fmla="*/ 2461079 h 5531023"/>
                <a:gd name="connsiteX11433" fmla="*/ 1314320 w 10023471"/>
                <a:gd name="connsiteY11433" fmla="*/ 2444288 h 5531023"/>
                <a:gd name="connsiteX11434" fmla="*/ 1310370 w 10023471"/>
                <a:gd name="connsiteY11434" fmla="*/ 2442127 h 5531023"/>
                <a:gd name="connsiteX11435" fmla="*/ 8995486 w 10023471"/>
                <a:gd name="connsiteY11435" fmla="*/ 2441812 h 5531023"/>
                <a:gd name="connsiteX11436" fmla="*/ 8995530 w 10023471"/>
                <a:gd name="connsiteY11436" fmla="*/ 2441863 h 5531023"/>
                <a:gd name="connsiteX11437" fmla="*/ 8995444 w 10023471"/>
                <a:gd name="connsiteY11437" fmla="*/ 2442009 h 5531023"/>
                <a:gd name="connsiteX11438" fmla="*/ 5047556 w 10023471"/>
                <a:gd name="connsiteY11438" fmla="*/ 2441600 h 5531023"/>
                <a:gd name="connsiteX11439" fmla="*/ 5047056 w 10023471"/>
                <a:gd name="connsiteY11439" fmla="*/ 2460378 h 5531023"/>
                <a:gd name="connsiteX11440" fmla="*/ 5047556 w 10023471"/>
                <a:gd name="connsiteY11440" fmla="*/ 2441600 h 5531023"/>
                <a:gd name="connsiteX11441" fmla="*/ 7774015 w 10023471"/>
                <a:gd name="connsiteY11441" fmla="*/ 2436461 h 5531023"/>
                <a:gd name="connsiteX11442" fmla="*/ 7759442 w 10023471"/>
                <a:gd name="connsiteY11442" fmla="*/ 2447763 h 5531023"/>
                <a:gd name="connsiteX11443" fmla="*/ 7772062 w 10023471"/>
                <a:gd name="connsiteY11443" fmla="*/ 2451063 h 5531023"/>
                <a:gd name="connsiteX11444" fmla="*/ 7781096 w 10023471"/>
                <a:gd name="connsiteY11444" fmla="*/ 2442915 h 5531023"/>
                <a:gd name="connsiteX11445" fmla="*/ 7774015 w 10023471"/>
                <a:gd name="connsiteY11445" fmla="*/ 2436461 h 5531023"/>
                <a:gd name="connsiteX11446" fmla="*/ 9021260 w 10023471"/>
                <a:gd name="connsiteY11446" fmla="*/ 2431379 h 5531023"/>
                <a:gd name="connsiteX11447" fmla="*/ 9013008 w 10023471"/>
                <a:gd name="connsiteY11447" fmla="*/ 2433483 h 5531023"/>
                <a:gd name="connsiteX11448" fmla="*/ 9006063 w 10023471"/>
                <a:gd name="connsiteY11448" fmla="*/ 2435409 h 5531023"/>
                <a:gd name="connsiteX11449" fmla="*/ 8995621 w 10023471"/>
                <a:gd name="connsiteY11449" fmla="*/ 2441191 h 5531023"/>
                <a:gd name="connsiteX11450" fmla="*/ 8995486 w 10023471"/>
                <a:gd name="connsiteY11450" fmla="*/ 2441812 h 5531023"/>
                <a:gd name="connsiteX11451" fmla="*/ 8991263 w 10023471"/>
                <a:gd name="connsiteY11451" fmla="*/ 2436899 h 5531023"/>
                <a:gd name="connsiteX11452" fmla="*/ 8982908 w 10023471"/>
                <a:gd name="connsiteY11452" fmla="*/ 2437162 h 5531023"/>
                <a:gd name="connsiteX11453" fmla="*/ 8955761 w 10023471"/>
                <a:gd name="connsiteY11453" fmla="*/ 2466511 h 5531023"/>
                <a:gd name="connsiteX11454" fmla="*/ 8966066 w 10023471"/>
                <a:gd name="connsiteY11454" fmla="*/ 2468906 h 5531023"/>
                <a:gd name="connsiteX11455" fmla="*/ 8986178 w 10023471"/>
                <a:gd name="connsiteY11455" fmla="*/ 2457684 h 5531023"/>
                <a:gd name="connsiteX11456" fmla="*/ 8995444 w 10023471"/>
                <a:gd name="connsiteY11456" fmla="*/ 2442009 h 5531023"/>
                <a:gd name="connsiteX11457" fmla="*/ 8993095 w 10023471"/>
                <a:gd name="connsiteY11457" fmla="*/ 2452840 h 5531023"/>
                <a:gd name="connsiteX11458" fmla="*/ 8981682 w 10023471"/>
                <a:gd name="connsiteY11458" fmla="*/ 2464379 h 5531023"/>
                <a:gd name="connsiteX11459" fmla="*/ 9015097 w 10023471"/>
                <a:gd name="connsiteY11459" fmla="*/ 2453895 h 5531023"/>
                <a:gd name="connsiteX11460" fmla="*/ 9014780 w 10023471"/>
                <a:gd name="connsiteY11460" fmla="*/ 2455939 h 5531023"/>
                <a:gd name="connsiteX11461" fmla="*/ 9020363 w 10023471"/>
                <a:gd name="connsiteY11461" fmla="*/ 2467125 h 5531023"/>
                <a:gd name="connsiteX11462" fmla="*/ 9029988 w 10023471"/>
                <a:gd name="connsiteY11462" fmla="*/ 2452785 h 5531023"/>
                <a:gd name="connsiteX11463" fmla="*/ 9030397 w 10023471"/>
                <a:gd name="connsiteY11463" fmla="*/ 2452757 h 5531023"/>
                <a:gd name="connsiteX11464" fmla="*/ 9026992 w 10023471"/>
                <a:gd name="connsiteY11464" fmla="*/ 2458597 h 5531023"/>
                <a:gd name="connsiteX11465" fmla="*/ 9033937 w 10023471"/>
                <a:gd name="connsiteY11465" fmla="*/ 2458597 h 5531023"/>
                <a:gd name="connsiteX11466" fmla="*/ 9037433 w 10023471"/>
                <a:gd name="connsiteY11466" fmla="*/ 2460524 h 5531023"/>
                <a:gd name="connsiteX11467" fmla="*/ 9030397 w 10023471"/>
                <a:gd name="connsiteY11467" fmla="*/ 2433483 h 5531023"/>
                <a:gd name="connsiteX11468" fmla="*/ 9021260 w 10023471"/>
                <a:gd name="connsiteY11468" fmla="*/ 2431379 h 5531023"/>
                <a:gd name="connsiteX11469" fmla="*/ 6549639 w 10023471"/>
                <a:gd name="connsiteY11469" fmla="*/ 2429569 h 5531023"/>
                <a:gd name="connsiteX11470" fmla="*/ 6530935 w 10023471"/>
                <a:gd name="connsiteY11470" fmla="*/ 2434562 h 5531023"/>
                <a:gd name="connsiteX11471" fmla="*/ 6544328 w 10023471"/>
                <a:gd name="connsiteY11471" fmla="*/ 2454654 h 5531023"/>
                <a:gd name="connsiteX11472" fmla="*/ 6557674 w 10023471"/>
                <a:gd name="connsiteY11472" fmla="*/ 2454654 h 5531023"/>
                <a:gd name="connsiteX11473" fmla="*/ 6549639 w 10023471"/>
                <a:gd name="connsiteY11473" fmla="*/ 2429569 h 5531023"/>
                <a:gd name="connsiteX11474" fmla="*/ 2537423 w 10023471"/>
                <a:gd name="connsiteY11474" fmla="*/ 2428459 h 5531023"/>
                <a:gd name="connsiteX11475" fmla="*/ 2537151 w 10023471"/>
                <a:gd name="connsiteY11475" fmla="*/ 2430329 h 5531023"/>
                <a:gd name="connsiteX11476" fmla="*/ 2545006 w 10023471"/>
                <a:gd name="connsiteY11476" fmla="*/ 2430329 h 5531023"/>
                <a:gd name="connsiteX11477" fmla="*/ 2545233 w 10023471"/>
                <a:gd name="connsiteY11477" fmla="*/ 2429219 h 5531023"/>
                <a:gd name="connsiteX11478" fmla="*/ 2537423 w 10023471"/>
                <a:gd name="connsiteY11478" fmla="*/ 2428459 h 5531023"/>
                <a:gd name="connsiteX11479" fmla="*/ 7253284 w 10023471"/>
                <a:gd name="connsiteY11479" fmla="*/ 2427437 h 5531023"/>
                <a:gd name="connsiteX11480" fmla="*/ 7264860 w 10023471"/>
                <a:gd name="connsiteY11480" fmla="*/ 2445134 h 5531023"/>
                <a:gd name="connsiteX11481" fmla="*/ 7253284 w 10023471"/>
                <a:gd name="connsiteY11481" fmla="*/ 2427437 h 5531023"/>
                <a:gd name="connsiteX11482" fmla="*/ 7546110 w 10023471"/>
                <a:gd name="connsiteY11482" fmla="*/ 2424838 h 5531023"/>
                <a:gd name="connsiteX11483" fmla="*/ 7539345 w 10023471"/>
                <a:gd name="connsiteY11483" fmla="*/ 2427582 h 5531023"/>
                <a:gd name="connsiteX11484" fmla="*/ 7551149 w 10023471"/>
                <a:gd name="connsiteY11484" fmla="*/ 2447704 h 5531023"/>
                <a:gd name="connsiteX11485" fmla="*/ 7560047 w 10023471"/>
                <a:gd name="connsiteY11485" fmla="*/ 2447529 h 5531023"/>
                <a:gd name="connsiteX11486" fmla="*/ 7567583 w 10023471"/>
                <a:gd name="connsiteY11486" fmla="*/ 2441951 h 5531023"/>
                <a:gd name="connsiteX11487" fmla="*/ 7546110 w 10023471"/>
                <a:gd name="connsiteY11487" fmla="*/ 2424838 h 5531023"/>
                <a:gd name="connsiteX11488" fmla="*/ 5912686 w 10023471"/>
                <a:gd name="connsiteY11488" fmla="*/ 2423495 h 5531023"/>
                <a:gd name="connsiteX11489" fmla="*/ 5902335 w 10023471"/>
                <a:gd name="connsiteY11489" fmla="*/ 2430504 h 5531023"/>
                <a:gd name="connsiteX11490" fmla="*/ 5907374 w 10023471"/>
                <a:gd name="connsiteY11490" fmla="*/ 2438652 h 5531023"/>
                <a:gd name="connsiteX11491" fmla="*/ 5928168 w 10023471"/>
                <a:gd name="connsiteY11491" fmla="*/ 2432167 h 5531023"/>
                <a:gd name="connsiteX11492" fmla="*/ 5912686 w 10023471"/>
                <a:gd name="connsiteY11492" fmla="*/ 2423495 h 5531023"/>
                <a:gd name="connsiteX11493" fmla="*/ 3048531 w 10023471"/>
                <a:gd name="connsiteY11493" fmla="*/ 2423144 h 5531023"/>
                <a:gd name="connsiteX11494" fmla="*/ 3034229 w 10023471"/>
                <a:gd name="connsiteY11494" fmla="*/ 2441221 h 5531023"/>
                <a:gd name="connsiteX11495" fmla="*/ 3044217 w 10023471"/>
                <a:gd name="connsiteY11495" fmla="*/ 2447908 h 5531023"/>
                <a:gd name="connsiteX11496" fmla="*/ 3063784 w 10023471"/>
                <a:gd name="connsiteY11496" fmla="*/ 2438125 h 5531023"/>
                <a:gd name="connsiteX11497" fmla="*/ 3048531 w 10023471"/>
                <a:gd name="connsiteY11497" fmla="*/ 2423144 h 5531023"/>
                <a:gd name="connsiteX11498" fmla="*/ 708646 w 10023471"/>
                <a:gd name="connsiteY11498" fmla="*/ 2422326 h 5531023"/>
                <a:gd name="connsiteX11499" fmla="*/ 702109 w 10023471"/>
                <a:gd name="connsiteY11499" fmla="*/ 2423932 h 5531023"/>
                <a:gd name="connsiteX11500" fmla="*/ 706421 w 10023471"/>
                <a:gd name="connsiteY11500" fmla="*/ 2434125 h 5531023"/>
                <a:gd name="connsiteX11501" fmla="*/ 715910 w 10023471"/>
                <a:gd name="connsiteY11501" fmla="*/ 2431993 h 5531023"/>
                <a:gd name="connsiteX11502" fmla="*/ 708646 w 10023471"/>
                <a:gd name="connsiteY11502" fmla="*/ 2422326 h 5531023"/>
                <a:gd name="connsiteX11503" fmla="*/ 9291670 w 10023471"/>
                <a:gd name="connsiteY11503" fmla="*/ 2421889 h 5531023"/>
                <a:gd name="connsiteX11504" fmla="*/ 9284724 w 10023471"/>
                <a:gd name="connsiteY11504" fmla="*/ 2425772 h 5531023"/>
                <a:gd name="connsiteX11505" fmla="*/ 9291670 w 10023471"/>
                <a:gd name="connsiteY11505" fmla="*/ 2421889 h 5531023"/>
                <a:gd name="connsiteX11506" fmla="*/ 3125256 w 10023471"/>
                <a:gd name="connsiteY11506" fmla="*/ 2421625 h 5531023"/>
                <a:gd name="connsiteX11507" fmla="*/ 3122123 w 10023471"/>
                <a:gd name="connsiteY11507" fmla="*/ 2427466 h 5531023"/>
                <a:gd name="connsiteX11508" fmla="*/ 3126572 w 10023471"/>
                <a:gd name="connsiteY11508" fmla="*/ 2428284 h 5531023"/>
                <a:gd name="connsiteX11509" fmla="*/ 3129523 w 10023471"/>
                <a:gd name="connsiteY11509" fmla="*/ 2422385 h 5531023"/>
                <a:gd name="connsiteX11510" fmla="*/ 3125256 w 10023471"/>
                <a:gd name="connsiteY11510" fmla="*/ 2421625 h 5531023"/>
                <a:gd name="connsiteX11511" fmla="*/ 7534761 w 10023471"/>
                <a:gd name="connsiteY11511" fmla="*/ 2421275 h 5531023"/>
                <a:gd name="connsiteX11512" fmla="*/ 7534850 w 10023471"/>
                <a:gd name="connsiteY11512" fmla="*/ 2423757 h 5531023"/>
                <a:gd name="connsiteX11513" fmla="*/ 7542433 w 10023471"/>
                <a:gd name="connsiteY11513" fmla="*/ 2423495 h 5531023"/>
                <a:gd name="connsiteX11514" fmla="*/ 7542342 w 10023471"/>
                <a:gd name="connsiteY11514" fmla="*/ 2421275 h 5531023"/>
                <a:gd name="connsiteX11515" fmla="*/ 5132860 w 10023471"/>
                <a:gd name="connsiteY11515" fmla="*/ 2420195 h 5531023"/>
                <a:gd name="connsiteX11516" fmla="*/ 5150385 w 10023471"/>
                <a:gd name="connsiteY11516" fmla="*/ 2441133 h 5531023"/>
                <a:gd name="connsiteX11517" fmla="*/ 5132860 w 10023471"/>
                <a:gd name="connsiteY11517" fmla="*/ 2420195 h 5531023"/>
                <a:gd name="connsiteX11518" fmla="*/ 6938485 w 10023471"/>
                <a:gd name="connsiteY11518" fmla="*/ 2418968 h 5531023"/>
                <a:gd name="connsiteX11519" fmla="*/ 6937713 w 10023471"/>
                <a:gd name="connsiteY11519" fmla="*/ 2418997 h 5531023"/>
                <a:gd name="connsiteX11520" fmla="*/ 6938166 w 10023471"/>
                <a:gd name="connsiteY11520" fmla="*/ 2421362 h 5531023"/>
                <a:gd name="connsiteX11521" fmla="*/ 6938076 w 10023471"/>
                <a:gd name="connsiteY11521" fmla="*/ 2419581 h 5531023"/>
                <a:gd name="connsiteX11522" fmla="*/ 6937985 w 10023471"/>
                <a:gd name="connsiteY11522" fmla="*/ 2419435 h 5531023"/>
                <a:gd name="connsiteX11523" fmla="*/ 6938485 w 10023471"/>
                <a:gd name="connsiteY11523" fmla="*/ 2418968 h 5531023"/>
                <a:gd name="connsiteX11524" fmla="*/ 9093139 w 10023471"/>
                <a:gd name="connsiteY11524" fmla="*/ 2418092 h 5531023"/>
                <a:gd name="connsiteX11525" fmla="*/ 9097744 w 10023471"/>
                <a:gd name="connsiteY11525" fmla="*/ 2418517 h 5531023"/>
                <a:gd name="connsiteX11526" fmla="*/ 9089643 w 10023471"/>
                <a:gd name="connsiteY11526" fmla="*/ 2421889 h 5531023"/>
                <a:gd name="connsiteX11527" fmla="*/ 9093139 w 10023471"/>
                <a:gd name="connsiteY11527" fmla="*/ 2418092 h 5531023"/>
                <a:gd name="connsiteX11528" fmla="*/ 2142631 w 10023471"/>
                <a:gd name="connsiteY11528" fmla="*/ 2417011 h 5531023"/>
                <a:gd name="connsiteX11529" fmla="*/ 2133597 w 10023471"/>
                <a:gd name="connsiteY11529" fmla="*/ 2423903 h 5531023"/>
                <a:gd name="connsiteX11530" fmla="*/ 2141587 w 10023471"/>
                <a:gd name="connsiteY11530" fmla="*/ 2432898 h 5531023"/>
                <a:gd name="connsiteX11531" fmla="*/ 2149940 w 10023471"/>
                <a:gd name="connsiteY11531" fmla="*/ 2424195 h 5531023"/>
                <a:gd name="connsiteX11532" fmla="*/ 2142631 w 10023471"/>
                <a:gd name="connsiteY11532" fmla="*/ 2417011 h 5531023"/>
                <a:gd name="connsiteX11533" fmla="*/ 1352591 w 10023471"/>
                <a:gd name="connsiteY11533" fmla="*/ 2416690 h 5531023"/>
                <a:gd name="connsiteX11534" fmla="*/ 1343784 w 10023471"/>
                <a:gd name="connsiteY11534" fmla="*/ 2428722 h 5531023"/>
                <a:gd name="connsiteX11535" fmla="*/ 1351728 w 10023471"/>
                <a:gd name="connsiteY11535" fmla="*/ 2433131 h 5531023"/>
                <a:gd name="connsiteX11536" fmla="*/ 1362034 w 10023471"/>
                <a:gd name="connsiteY11536" fmla="*/ 2423903 h 5531023"/>
                <a:gd name="connsiteX11537" fmla="*/ 1352591 w 10023471"/>
                <a:gd name="connsiteY11537" fmla="*/ 2416690 h 5531023"/>
                <a:gd name="connsiteX11538" fmla="*/ 626111 w 10023471"/>
                <a:gd name="connsiteY11538" fmla="*/ 2415989 h 5531023"/>
                <a:gd name="connsiteX11539" fmla="*/ 610129 w 10023471"/>
                <a:gd name="connsiteY11539" fmla="*/ 2421742 h 5531023"/>
                <a:gd name="connsiteX11540" fmla="*/ 612310 w 10023471"/>
                <a:gd name="connsiteY11540" fmla="*/ 2435117 h 5531023"/>
                <a:gd name="connsiteX11541" fmla="*/ 619846 w 10023471"/>
                <a:gd name="connsiteY11541" fmla="*/ 2434591 h 5531023"/>
                <a:gd name="connsiteX11542" fmla="*/ 626111 w 10023471"/>
                <a:gd name="connsiteY11542" fmla="*/ 2415989 h 5531023"/>
                <a:gd name="connsiteX11543" fmla="*/ 4054309 w 10023471"/>
                <a:gd name="connsiteY11543" fmla="*/ 2415259 h 5531023"/>
                <a:gd name="connsiteX11544" fmla="*/ 4041960 w 10023471"/>
                <a:gd name="connsiteY11544" fmla="*/ 2422413 h 5531023"/>
                <a:gd name="connsiteX11545" fmla="*/ 4053990 w 10023471"/>
                <a:gd name="connsiteY11545" fmla="*/ 2433015 h 5531023"/>
                <a:gd name="connsiteX11546" fmla="*/ 4066475 w 10023471"/>
                <a:gd name="connsiteY11546" fmla="*/ 2424107 h 5531023"/>
                <a:gd name="connsiteX11547" fmla="*/ 4054309 w 10023471"/>
                <a:gd name="connsiteY11547" fmla="*/ 2415259 h 5531023"/>
                <a:gd name="connsiteX11548" fmla="*/ 6292042 w 10023471"/>
                <a:gd name="connsiteY11548" fmla="*/ 2414879 h 5531023"/>
                <a:gd name="connsiteX11549" fmla="*/ 6288774 w 10023471"/>
                <a:gd name="connsiteY11549" fmla="*/ 2423816 h 5531023"/>
                <a:gd name="connsiteX11550" fmla="*/ 6293269 w 10023471"/>
                <a:gd name="connsiteY11550" fmla="*/ 2424050 h 5531023"/>
                <a:gd name="connsiteX11551" fmla="*/ 6292042 w 10023471"/>
                <a:gd name="connsiteY11551" fmla="*/ 2414879 h 5531023"/>
                <a:gd name="connsiteX11552" fmla="*/ 5035117 w 10023471"/>
                <a:gd name="connsiteY11552" fmla="*/ 2412427 h 5531023"/>
                <a:gd name="connsiteX11553" fmla="*/ 5023086 w 10023471"/>
                <a:gd name="connsiteY11553" fmla="*/ 2419610 h 5531023"/>
                <a:gd name="connsiteX11554" fmla="*/ 5026854 w 10023471"/>
                <a:gd name="connsiteY11554" fmla="*/ 2427466 h 5531023"/>
                <a:gd name="connsiteX11555" fmla="*/ 5036841 w 10023471"/>
                <a:gd name="connsiteY11555" fmla="*/ 2424984 h 5531023"/>
                <a:gd name="connsiteX11556" fmla="*/ 5035117 w 10023471"/>
                <a:gd name="connsiteY11556" fmla="*/ 2412427 h 5531023"/>
                <a:gd name="connsiteX11557" fmla="*/ 2883820 w 10023471"/>
                <a:gd name="connsiteY11557" fmla="*/ 2411492 h 5531023"/>
                <a:gd name="connsiteX11558" fmla="*/ 2887227 w 10023471"/>
                <a:gd name="connsiteY11558" fmla="*/ 2414908 h 5531023"/>
                <a:gd name="connsiteX11559" fmla="*/ 2890676 w 10023471"/>
                <a:gd name="connsiteY11559" fmla="*/ 2411492 h 5531023"/>
                <a:gd name="connsiteX11560" fmla="*/ 3967004 w 10023471"/>
                <a:gd name="connsiteY11560" fmla="*/ 2411229 h 5531023"/>
                <a:gd name="connsiteX11561" fmla="*/ 3957335 w 10023471"/>
                <a:gd name="connsiteY11561" fmla="*/ 2424371 h 5531023"/>
                <a:gd name="connsiteX11562" fmla="*/ 3966777 w 10023471"/>
                <a:gd name="connsiteY11562" fmla="*/ 2432431 h 5531023"/>
                <a:gd name="connsiteX11563" fmla="*/ 3984937 w 10023471"/>
                <a:gd name="connsiteY11563" fmla="*/ 2425539 h 5531023"/>
                <a:gd name="connsiteX11564" fmla="*/ 3967004 w 10023471"/>
                <a:gd name="connsiteY11564" fmla="*/ 2411229 h 5531023"/>
                <a:gd name="connsiteX11565" fmla="*/ 9138447 w 10023471"/>
                <a:gd name="connsiteY11565" fmla="*/ 2410323 h 5531023"/>
                <a:gd name="connsiteX11566" fmla="*/ 9152431 w 10023471"/>
                <a:gd name="connsiteY11566" fmla="*/ 2423845 h 5531023"/>
                <a:gd name="connsiteX11567" fmla="*/ 9148890 w 10023471"/>
                <a:gd name="connsiteY11567" fmla="*/ 2412281 h 5531023"/>
                <a:gd name="connsiteX11568" fmla="*/ 9138447 w 10023471"/>
                <a:gd name="connsiteY11568" fmla="*/ 2410323 h 5531023"/>
                <a:gd name="connsiteX11569" fmla="*/ 3131202 w 10023471"/>
                <a:gd name="connsiteY11569" fmla="*/ 2408076 h 5531023"/>
                <a:gd name="connsiteX11570" fmla="*/ 3126253 w 10023471"/>
                <a:gd name="connsiteY11570" fmla="*/ 2412747 h 5531023"/>
                <a:gd name="connsiteX11571" fmla="*/ 3130703 w 10023471"/>
                <a:gd name="connsiteY11571" fmla="*/ 2416077 h 5531023"/>
                <a:gd name="connsiteX11572" fmla="*/ 3135287 w 10023471"/>
                <a:gd name="connsiteY11572" fmla="*/ 2412485 h 5531023"/>
                <a:gd name="connsiteX11573" fmla="*/ 3131202 w 10023471"/>
                <a:gd name="connsiteY11573" fmla="*/ 2408076 h 5531023"/>
                <a:gd name="connsiteX11574" fmla="*/ 9100085 w 10023471"/>
                <a:gd name="connsiteY11574" fmla="*/ 2406440 h 5531023"/>
                <a:gd name="connsiteX11575" fmla="*/ 9072164 w 10023471"/>
                <a:gd name="connsiteY11575" fmla="*/ 2412251 h 5531023"/>
                <a:gd name="connsiteX11576" fmla="*/ 9079109 w 10023471"/>
                <a:gd name="connsiteY11576" fmla="*/ 2421859 h 5531023"/>
                <a:gd name="connsiteX11577" fmla="*/ 9058226 w 10023471"/>
                <a:gd name="connsiteY11577" fmla="*/ 2423816 h 5531023"/>
                <a:gd name="connsiteX11578" fmla="*/ 9058226 w 10023471"/>
                <a:gd name="connsiteY11578" fmla="*/ 2416077 h 5531023"/>
                <a:gd name="connsiteX11579" fmla="*/ 9037344 w 10023471"/>
                <a:gd name="connsiteY11579" fmla="*/ 2418034 h 5531023"/>
                <a:gd name="connsiteX11580" fmla="*/ 9040884 w 10023471"/>
                <a:gd name="connsiteY11580" fmla="*/ 2427729 h 5531023"/>
                <a:gd name="connsiteX11581" fmla="*/ 9114022 w 10023471"/>
                <a:gd name="connsiteY11581" fmla="*/ 2419990 h 5531023"/>
                <a:gd name="connsiteX11582" fmla="*/ 9131410 w 10023471"/>
                <a:gd name="connsiteY11582" fmla="*/ 2418092 h 5531023"/>
                <a:gd name="connsiteX11583" fmla="*/ 9110528 w 10023471"/>
                <a:gd name="connsiteY11583" fmla="*/ 2416136 h 5531023"/>
                <a:gd name="connsiteX11584" fmla="*/ 9104744 w 10023471"/>
                <a:gd name="connsiteY11584" fmla="*/ 2419162 h 5531023"/>
                <a:gd name="connsiteX11585" fmla="*/ 9097744 w 10023471"/>
                <a:gd name="connsiteY11585" fmla="*/ 2418517 h 5531023"/>
                <a:gd name="connsiteX11586" fmla="*/ 9103536 w 10023471"/>
                <a:gd name="connsiteY11586" fmla="*/ 2416106 h 5531023"/>
                <a:gd name="connsiteX11587" fmla="*/ 9100085 w 10023471"/>
                <a:gd name="connsiteY11587" fmla="*/ 2406440 h 5531023"/>
                <a:gd name="connsiteX11588" fmla="*/ 3428613 w 10023471"/>
                <a:gd name="connsiteY11588" fmla="*/ 2405856 h 5531023"/>
                <a:gd name="connsiteX11589" fmla="*/ 3416854 w 10023471"/>
                <a:gd name="connsiteY11589" fmla="*/ 2410441 h 5531023"/>
                <a:gd name="connsiteX11590" fmla="*/ 3419761 w 10023471"/>
                <a:gd name="connsiteY11590" fmla="*/ 2413127 h 5531023"/>
                <a:gd name="connsiteX11591" fmla="*/ 3431384 w 10023471"/>
                <a:gd name="connsiteY11591" fmla="*/ 2408397 h 5531023"/>
                <a:gd name="connsiteX11592" fmla="*/ 3428613 w 10023471"/>
                <a:gd name="connsiteY11592" fmla="*/ 2405856 h 5531023"/>
                <a:gd name="connsiteX11593" fmla="*/ 6952968 w 10023471"/>
                <a:gd name="connsiteY11593" fmla="*/ 2405768 h 5531023"/>
                <a:gd name="connsiteX11594" fmla="*/ 6938485 w 10023471"/>
                <a:gd name="connsiteY11594" fmla="*/ 2418938 h 5531023"/>
                <a:gd name="connsiteX11595" fmla="*/ 6952968 w 10023471"/>
                <a:gd name="connsiteY11595" fmla="*/ 2405768 h 5531023"/>
                <a:gd name="connsiteX11596" fmla="*/ 3837797 w 10023471"/>
                <a:gd name="connsiteY11596" fmla="*/ 2404833 h 5531023"/>
                <a:gd name="connsiteX11597" fmla="*/ 3809151 w 10023471"/>
                <a:gd name="connsiteY11597" fmla="*/ 2416194 h 5531023"/>
                <a:gd name="connsiteX11598" fmla="*/ 3837797 w 10023471"/>
                <a:gd name="connsiteY11598" fmla="*/ 2404833 h 5531023"/>
                <a:gd name="connsiteX11599" fmla="*/ 5818119 w 10023471"/>
                <a:gd name="connsiteY11599" fmla="*/ 2403812 h 5531023"/>
                <a:gd name="connsiteX11600" fmla="*/ 5807449 w 10023471"/>
                <a:gd name="connsiteY11600" fmla="*/ 2408863 h 5531023"/>
                <a:gd name="connsiteX11601" fmla="*/ 5811808 w 10023471"/>
                <a:gd name="connsiteY11601" fmla="*/ 2412747 h 5531023"/>
                <a:gd name="connsiteX11602" fmla="*/ 5820479 w 10023471"/>
                <a:gd name="connsiteY11602" fmla="*/ 2407112 h 5531023"/>
                <a:gd name="connsiteX11603" fmla="*/ 5818119 w 10023471"/>
                <a:gd name="connsiteY11603" fmla="*/ 2403812 h 5531023"/>
                <a:gd name="connsiteX11604" fmla="*/ 1336338 w 10023471"/>
                <a:gd name="connsiteY11604" fmla="*/ 2401417 h 5531023"/>
                <a:gd name="connsiteX11605" fmla="*/ 1335430 w 10023471"/>
                <a:gd name="connsiteY11605" fmla="*/ 2405914 h 5531023"/>
                <a:gd name="connsiteX11606" fmla="*/ 1350866 w 10023471"/>
                <a:gd name="connsiteY11606" fmla="*/ 2407170 h 5531023"/>
                <a:gd name="connsiteX11607" fmla="*/ 1351728 w 10023471"/>
                <a:gd name="connsiteY11607" fmla="*/ 2403052 h 5531023"/>
                <a:gd name="connsiteX11608" fmla="*/ 1336338 w 10023471"/>
                <a:gd name="connsiteY11608" fmla="*/ 2401417 h 5531023"/>
                <a:gd name="connsiteX11609" fmla="*/ 6178317 w 10023471"/>
                <a:gd name="connsiteY11609" fmla="*/ 2399577 h 5531023"/>
                <a:gd name="connsiteX11610" fmla="*/ 6169963 w 10023471"/>
                <a:gd name="connsiteY11610" fmla="*/ 2404746 h 5531023"/>
                <a:gd name="connsiteX11611" fmla="*/ 6174413 w 10023471"/>
                <a:gd name="connsiteY11611" fmla="*/ 2423349 h 5531023"/>
                <a:gd name="connsiteX11612" fmla="*/ 6185535 w 10023471"/>
                <a:gd name="connsiteY11612" fmla="*/ 2408747 h 5531023"/>
                <a:gd name="connsiteX11613" fmla="*/ 6178317 w 10023471"/>
                <a:gd name="connsiteY11613" fmla="*/ 2399577 h 5531023"/>
                <a:gd name="connsiteX11614" fmla="*/ 6442950 w 10023471"/>
                <a:gd name="connsiteY11614" fmla="*/ 2397708 h 5531023"/>
                <a:gd name="connsiteX11615" fmla="*/ 6428467 w 10023471"/>
                <a:gd name="connsiteY11615" fmla="*/ 2442594 h 5531023"/>
                <a:gd name="connsiteX11616" fmla="*/ 6439454 w 10023471"/>
                <a:gd name="connsiteY11616" fmla="*/ 2448200 h 5531023"/>
                <a:gd name="connsiteX11617" fmla="*/ 6451757 w 10023471"/>
                <a:gd name="connsiteY11617" fmla="*/ 2450449 h 5531023"/>
                <a:gd name="connsiteX11618" fmla="*/ 6457115 w 10023471"/>
                <a:gd name="connsiteY11618" fmla="*/ 2440666 h 5531023"/>
                <a:gd name="connsiteX11619" fmla="*/ 6443358 w 10023471"/>
                <a:gd name="connsiteY11619" fmla="*/ 2417828 h 5531023"/>
                <a:gd name="connsiteX11620" fmla="*/ 6442950 w 10023471"/>
                <a:gd name="connsiteY11620" fmla="*/ 2397708 h 5531023"/>
                <a:gd name="connsiteX11621" fmla="*/ 6126744 w 10023471"/>
                <a:gd name="connsiteY11621" fmla="*/ 2396014 h 5531023"/>
                <a:gd name="connsiteX11622" fmla="*/ 6086157 w 10023471"/>
                <a:gd name="connsiteY11622" fmla="*/ 2398000 h 5531023"/>
                <a:gd name="connsiteX11623" fmla="*/ 6086384 w 10023471"/>
                <a:gd name="connsiteY11623" fmla="*/ 2399548 h 5531023"/>
                <a:gd name="connsiteX11624" fmla="*/ 6127197 w 10023471"/>
                <a:gd name="connsiteY11624" fmla="*/ 2399548 h 5531023"/>
                <a:gd name="connsiteX11625" fmla="*/ 6126744 w 10023471"/>
                <a:gd name="connsiteY11625" fmla="*/ 2396014 h 5531023"/>
                <a:gd name="connsiteX11626" fmla="*/ 1283039 w 10023471"/>
                <a:gd name="connsiteY11626" fmla="*/ 2395839 h 5531023"/>
                <a:gd name="connsiteX11627" fmla="*/ 1285400 w 10023471"/>
                <a:gd name="connsiteY11627" fmla="*/ 2407023 h 5531023"/>
                <a:gd name="connsiteX11628" fmla="*/ 1295342 w 10023471"/>
                <a:gd name="connsiteY11628" fmla="*/ 2401884 h 5531023"/>
                <a:gd name="connsiteX11629" fmla="*/ 1283039 w 10023471"/>
                <a:gd name="connsiteY11629" fmla="*/ 2395839 h 5531023"/>
                <a:gd name="connsiteX11630" fmla="*/ 5527971 w 10023471"/>
                <a:gd name="connsiteY11630" fmla="*/ 2394758 h 5531023"/>
                <a:gd name="connsiteX11631" fmla="*/ 5523748 w 10023471"/>
                <a:gd name="connsiteY11631" fmla="*/ 2397796 h 5531023"/>
                <a:gd name="connsiteX11632" fmla="*/ 5529514 w 10023471"/>
                <a:gd name="connsiteY11632" fmla="*/ 2402322 h 5531023"/>
                <a:gd name="connsiteX11633" fmla="*/ 5532920 w 10023471"/>
                <a:gd name="connsiteY11633" fmla="*/ 2398350 h 5531023"/>
                <a:gd name="connsiteX11634" fmla="*/ 5527971 w 10023471"/>
                <a:gd name="connsiteY11634" fmla="*/ 2394758 h 5531023"/>
                <a:gd name="connsiteX11635" fmla="*/ 6057328 w 10023471"/>
                <a:gd name="connsiteY11635" fmla="*/ 2393765 h 5531023"/>
                <a:gd name="connsiteX11636" fmla="*/ 6050745 w 10023471"/>
                <a:gd name="connsiteY11636" fmla="*/ 2394204 h 5531023"/>
                <a:gd name="connsiteX11637" fmla="*/ 6056557 w 10023471"/>
                <a:gd name="connsiteY11637" fmla="*/ 2403665 h 5531023"/>
                <a:gd name="connsiteX11638" fmla="*/ 6057328 w 10023471"/>
                <a:gd name="connsiteY11638" fmla="*/ 2393765 h 5531023"/>
                <a:gd name="connsiteX11639" fmla="*/ 4328066 w 10023471"/>
                <a:gd name="connsiteY11639" fmla="*/ 2392976 h 5531023"/>
                <a:gd name="connsiteX11640" fmla="*/ 4321301 w 10023471"/>
                <a:gd name="connsiteY11640" fmla="*/ 2393007 h 5531023"/>
                <a:gd name="connsiteX11641" fmla="*/ 4321301 w 10023471"/>
                <a:gd name="connsiteY11641" fmla="*/ 2404454 h 5531023"/>
                <a:gd name="connsiteX11642" fmla="*/ 4321257 w 10023471"/>
                <a:gd name="connsiteY11642" fmla="*/ 2404454 h 5531023"/>
                <a:gd name="connsiteX11643" fmla="*/ 4321301 w 10023471"/>
                <a:gd name="connsiteY11643" fmla="*/ 2404454 h 5531023"/>
                <a:gd name="connsiteX11644" fmla="*/ 4321301 w 10023471"/>
                <a:gd name="connsiteY11644" fmla="*/ 2404454 h 5531023"/>
                <a:gd name="connsiteX11645" fmla="*/ 4326432 w 10023471"/>
                <a:gd name="connsiteY11645" fmla="*/ 2404424 h 5531023"/>
                <a:gd name="connsiteX11646" fmla="*/ 4328066 w 10023471"/>
                <a:gd name="connsiteY11646" fmla="*/ 2392976 h 5531023"/>
                <a:gd name="connsiteX11647" fmla="*/ 6792707 w 10023471"/>
                <a:gd name="connsiteY11647" fmla="*/ 2392510 h 5531023"/>
                <a:gd name="connsiteX11648" fmla="*/ 6792027 w 10023471"/>
                <a:gd name="connsiteY11648" fmla="*/ 2400365 h 5531023"/>
                <a:gd name="connsiteX11649" fmla="*/ 6797565 w 10023471"/>
                <a:gd name="connsiteY11649" fmla="*/ 2400774 h 5531023"/>
                <a:gd name="connsiteX11650" fmla="*/ 6799926 w 10023471"/>
                <a:gd name="connsiteY11650" fmla="*/ 2393765 h 5531023"/>
                <a:gd name="connsiteX11651" fmla="*/ 6792707 w 10023471"/>
                <a:gd name="connsiteY11651" fmla="*/ 2392510 h 5531023"/>
                <a:gd name="connsiteX11652" fmla="*/ 1324761 w 10023471"/>
                <a:gd name="connsiteY11652" fmla="*/ 2392510 h 5531023"/>
                <a:gd name="connsiteX11653" fmla="*/ 1324670 w 10023471"/>
                <a:gd name="connsiteY11653" fmla="*/ 2393503 h 5531023"/>
                <a:gd name="connsiteX11654" fmla="*/ 1333705 w 10023471"/>
                <a:gd name="connsiteY11654" fmla="*/ 2392976 h 5531023"/>
                <a:gd name="connsiteX11655" fmla="*/ 1324761 w 10023471"/>
                <a:gd name="connsiteY11655" fmla="*/ 2392510 h 5531023"/>
                <a:gd name="connsiteX11656" fmla="*/ 8859530 w 10023471"/>
                <a:gd name="connsiteY11656" fmla="*/ 2392441 h 5531023"/>
                <a:gd name="connsiteX11657" fmla="*/ 8837405 w 10023471"/>
                <a:gd name="connsiteY11657" fmla="*/ 2397913 h 5531023"/>
                <a:gd name="connsiteX11658" fmla="*/ 8833726 w 10023471"/>
                <a:gd name="connsiteY11658" fmla="*/ 2405884 h 5531023"/>
                <a:gd name="connsiteX11659" fmla="*/ 8842263 w 10023471"/>
                <a:gd name="connsiteY11659" fmla="*/ 2414354 h 5531023"/>
                <a:gd name="connsiteX11660" fmla="*/ 8880307 w 10023471"/>
                <a:gd name="connsiteY11660" fmla="*/ 2398350 h 5531023"/>
                <a:gd name="connsiteX11661" fmla="*/ 8878762 w 10023471"/>
                <a:gd name="connsiteY11661" fmla="*/ 2393210 h 5531023"/>
                <a:gd name="connsiteX11662" fmla="*/ 8859530 w 10023471"/>
                <a:gd name="connsiteY11662" fmla="*/ 2392441 h 5531023"/>
                <a:gd name="connsiteX11663" fmla="*/ 6823761 w 10023471"/>
                <a:gd name="connsiteY11663" fmla="*/ 2391429 h 5531023"/>
                <a:gd name="connsiteX11664" fmla="*/ 6819175 w 10023471"/>
                <a:gd name="connsiteY11664" fmla="*/ 2392801 h 5531023"/>
                <a:gd name="connsiteX11665" fmla="*/ 6820582 w 10023471"/>
                <a:gd name="connsiteY11665" fmla="*/ 2394320 h 5531023"/>
                <a:gd name="connsiteX11666" fmla="*/ 6824760 w 10023471"/>
                <a:gd name="connsiteY11666" fmla="*/ 2393181 h 5531023"/>
                <a:gd name="connsiteX11667" fmla="*/ 6823761 w 10023471"/>
                <a:gd name="connsiteY11667" fmla="*/ 2391429 h 5531023"/>
                <a:gd name="connsiteX11668" fmla="*/ 8390039 w 10023471"/>
                <a:gd name="connsiteY11668" fmla="*/ 2388655 h 5531023"/>
                <a:gd name="connsiteX11669" fmla="*/ 8381958 w 10023471"/>
                <a:gd name="connsiteY11669" fmla="*/ 2393298 h 5531023"/>
                <a:gd name="connsiteX11670" fmla="*/ 8389131 w 10023471"/>
                <a:gd name="connsiteY11670" fmla="*/ 2408981 h 5531023"/>
                <a:gd name="connsiteX11671" fmla="*/ 8396349 w 10023471"/>
                <a:gd name="connsiteY11671" fmla="*/ 2398672 h 5531023"/>
                <a:gd name="connsiteX11672" fmla="*/ 8390039 w 10023471"/>
                <a:gd name="connsiteY11672" fmla="*/ 2388655 h 5531023"/>
                <a:gd name="connsiteX11673" fmla="*/ 2222216 w 10023471"/>
                <a:gd name="connsiteY11673" fmla="*/ 2388275 h 5531023"/>
                <a:gd name="connsiteX11674" fmla="*/ 2217041 w 10023471"/>
                <a:gd name="connsiteY11674" fmla="*/ 2388918 h 5531023"/>
                <a:gd name="connsiteX11675" fmla="*/ 2219719 w 10023471"/>
                <a:gd name="connsiteY11675" fmla="*/ 2393356 h 5531023"/>
                <a:gd name="connsiteX11676" fmla="*/ 2224486 w 10023471"/>
                <a:gd name="connsiteY11676" fmla="*/ 2391634 h 5531023"/>
                <a:gd name="connsiteX11677" fmla="*/ 2222216 w 10023471"/>
                <a:gd name="connsiteY11677" fmla="*/ 2388275 h 5531023"/>
                <a:gd name="connsiteX11678" fmla="*/ 4338462 w 10023471"/>
                <a:gd name="connsiteY11678" fmla="*/ 2387078 h 5531023"/>
                <a:gd name="connsiteX11679" fmla="*/ 4336239 w 10023471"/>
                <a:gd name="connsiteY11679" fmla="*/ 2387604 h 5531023"/>
                <a:gd name="connsiteX11680" fmla="*/ 4336511 w 10023471"/>
                <a:gd name="connsiteY11680" fmla="*/ 2389034 h 5531023"/>
                <a:gd name="connsiteX11681" fmla="*/ 4338825 w 10023471"/>
                <a:gd name="connsiteY11681" fmla="*/ 2389326 h 5531023"/>
                <a:gd name="connsiteX11682" fmla="*/ 4338462 w 10023471"/>
                <a:gd name="connsiteY11682" fmla="*/ 2387078 h 5531023"/>
                <a:gd name="connsiteX11683" fmla="*/ 2471278 w 10023471"/>
                <a:gd name="connsiteY11683" fmla="*/ 2385413 h 5531023"/>
                <a:gd name="connsiteX11684" fmla="*/ 2462016 w 10023471"/>
                <a:gd name="connsiteY11684" fmla="*/ 2396773 h 5531023"/>
                <a:gd name="connsiteX11685" fmla="*/ 2471367 w 10023471"/>
                <a:gd name="connsiteY11685" fmla="*/ 2400891 h 5531023"/>
                <a:gd name="connsiteX11686" fmla="*/ 2478858 w 10023471"/>
                <a:gd name="connsiteY11686" fmla="*/ 2394408 h 5531023"/>
                <a:gd name="connsiteX11687" fmla="*/ 2471278 w 10023471"/>
                <a:gd name="connsiteY11687" fmla="*/ 2385413 h 5531023"/>
                <a:gd name="connsiteX11688" fmla="*/ 3335681 w 10023471"/>
                <a:gd name="connsiteY11688" fmla="*/ 2385179 h 5531023"/>
                <a:gd name="connsiteX11689" fmla="*/ 3335681 w 10023471"/>
                <a:gd name="connsiteY11689" fmla="*/ 2395079 h 5531023"/>
                <a:gd name="connsiteX11690" fmla="*/ 3340947 w 10023471"/>
                <a:gd name="connsiteY11690" fmla="*/ 2395400 h 5531023"/>
                <a:gd name="connsiteX11691" fmla="*/ 3344080 w 10023471"/>
                <a:gd name="connsiteY11691" fmla="*/ 2385530 h 5531023"/>
                <a:gd name="connsiteX11692" fmla="*/ 3335681 w 10023471"/>
                <a:gd name="connsiteY11692" fmla="*/ 2385179 h 5531023"/>
                <a:gd name="connsiteX11693" fmla="*/ 5825110 w 10023471"/>
                <a:gd name="connsiteY11693" fmla="*/ 2384391 h 5531023"/>
                <a:gd name="connsiteX11694" fmla="*/ 5807449 w 10023471"/>
                <a:gd name="connsiteY11694" fmla="*/ 2386874 h 5531023"/>
                <a:gd name="connsiteX11695" fmla="*/ 5826244 w 10023471"/>
                <a:gd name="connsiteY11695" fmla="*/ 2399431 h 5531023"/>
                <a:gd name="connsiteX11696" fmla="*/ 5826244 w 10023471"/>
                <a:gd name="connsiteY11696" fmla="*/ 2391868 h 5531023"/>
                <a:gd name="connsiteX11697" fmla="*/ 5826244 w 10023471"/>
                <a:gd name="connsiteY11697" fmla="*/ 2422005 h 5531023"/>
                <a:gd name="connsiteX11698" fmla="*/ 5839637 w 10023471"/>
                <a:gd name="connsiteY11698" fmla="*/ 2389355 h 5531023"/>
                <a:gd name="connsiteX11699" fmla="*/ 5825110 w 10023471"/>
                <a:gd name="connsiteY11699" fmla="*/ 2384391 h 5531023"/>
                <a:gd name="connsiteX11700" fmla="*/ 9127961 w 10023471"/>
                <a:gd name="connsiteY11700" fmla="*/ 2383281 h 5531023"/>
                <a:gd name="connsiteX11701" fmla="*/ 9110573 w 10023471"/>
                <a:gd name="connsiteY11701" fmla="*/ 2387136 h 5531023"/>
                <a:gd name="connsiteX11702" fmla="*/ 9114068 w 10023471"/>
                <a:gd name="connsiteY11702" fmla="*/ 2391020 h 5531023"/>
                <a:gd name="connsiteX11703" fmla="*/ 9127961 w 10023471"/>
                <a:gd name="connsiteY11703" fmla="*/ 2383281 h 5531023"/>
                <a:gd name="connsiteX11704" fmla="*/ 1209855 w 10023471"/>
                <a:gd name="connsiteY11704" fmla="*/ 2383135 h 5531023"/>
                <a:gd name="connsiteX11705" fmla="*/ 1190107 w 10023471"/>
                <a:gd name="connsiteY11705" fmla="*/ 2392539 h 5531023"/>
                <a:gd name="connsiteX11706" fmla="*/ 1212534 w 10023471"/>
                <a:gd name="connsiteY11706" fmla="*/ 2405914 h 5531023"/>
                <a:gd name="connsiteX11707" fmla="*/ 1227063 w 10023471"/>
                <a:gd name="connsiteY11707" fmla="*/ 2387749 h 5531023"/>
                <a:gd name="connsiteX11708" fmla="*/ 1209855 w 10023471"/>
                <a:gd name="connsiteY11708" fmla="*/ 2383135 h 5531023"/>
                <a:gd name="connsiteX11709" fmla="*/ 4932332 w 10023471"/>
                <a:gd name="connsiteY11709" fmla="*/ 2382756 h 5531023"/>
                <a:gd name="connsiteX11710" fmla="*/ 4923842 w 10023471"/>
                <a:gd name="connsiteY11710" fmla="*/ 2387895 h 5531023"/>
                <a:gd name="connsiteX11711" fmla="*/ 4932286 w 10023471"/>
                <a:gd name="connsiteY11711" fmla="*/ 2400424 h 5531023"/>
                <a:gd name="connsiteX11712" fmla="*/ 4944589 w 10023471"/>
                <a:gd name="connsiteY11712" fmla="*/ 2394700 h 5531023"/>
                <a:gd name="connsiteX11713" fmla="*/ 4932332 w 10023471"/>
                <a:gd name="connsiteY11713" fmla="*/ 2382756 h 5531023"/>
                <a:gd name="connsiteX11714" fmla="*/ 1773488 w 10023471"/>
                <a:gd name="connsiteY11714" fmla="*/ 2382580 h 5531023"/>
                <a:gd name="connsiteX11715" fmla="*/ 1770083 w 10023471"/>
                <a:gd name="connsiteY11715" fmla="*/ 2383690 h 5531023"/>
                <a:gd name="connsiteX11716" fmla="*/ 1773762 w 10023471"/>
                <a:gd name="connsiteY11716" fmla="*/ 2388859 h 5531023"/>
                <a:gd name="connsiteX11717" fmla="*/ 1778754 w 10023471"/>
                <a:gd name="connsiteY11717" fmla="*/ 2387428 h 5531023"/>
                <a:gd name="connsiteX11718" fmla="*/ 1773488 w 10023471"/>
                <a:gd name="connsiteY11718" fmla="*/ 2382580 h 5531023"/>
                <a:gd name="connsiteX11719" fmla="*/ 642046 w 10023471"/>
                <a:gd name="connsiteY11719" fmla="*/ 2381179 h 5531023"/>
                <a:gd name="connsiteX11720" fmla="*/ 629696 w 10023471"/>
                <a:gd name="connsiteY11720" fmla="*/ 2383456 h 5531023"/>
                <a:gd name="connsiteX11721" fmla="*/ 643181 w 10023471"/>
                <a:gd name="connsiteY11721" fmla="*/ 2389034 h 5531023"/>
                <a:gd name="connsiteX11722" fmla="*/ 651580 w 10023471"/>
                <a:gd name="connsiteY11722" fmla="*/ 2385793 h 5531023"/>
                <a:gd name="connsiteX11723" fmla="*/ 642046 w 10023471"/>
                <a:gd name="connsiteY11723" fmla="*/ 2381179 h 5531023"/>
                <a:gd name="connsiteX11724" fmla="*/ 4015356 w 10023471"/>
                <a:gd name="connsiteY11724" fmla="*/ 2379777 h 5531023"/>
                <a:gd name="connsiteX11725" fmla="*/ 3996152 w 10023471"/>
                <a:gd name="connsiteY11725" fmla="*/ 2390961 h 5531023"/>
                <a:gd name="connsiteX11726" fmla="*/ 4006321 w 10023471"/>
                <a:gd name="connsiteY11726" fmla="*/ 2395284 h 5531023"/>
                <a:gd name="connsiteX11727" fmla="*/ 4022392 w 10023471"/>
                <a:gd name="connsiteY11727" fmla="*/ 2387779 h 5531023"/>
                <a:gd name="connsiteX11728" fmla="*/ 4015356 w 10023471"/>
                <a:gd name="connsiteY11728" fmla="*/ 2379777 h 5531023"/>
                <a:gd name="connsiteX11729" fmla="*/ 7429569 w 10023471"/>
                <a:gd name="connsiteY11729" fmla="*/ 2378025 h 5531023"/>
                <a:gd name="connsiteX11730" fmla="*/ 7422215 w 10023471"/>
                <a:gd name="connsiteY11730" fmla="*/ 2380069 h 5531023"/>
                <a:gd name="connsiteX11731" fmla="*/ 7416677 w 10023471"/>
                <a:gd name="connsiteY11731" fmla="*/ 2393737 h 5531023"/>
                <a:gd name="connsiteX11732" fmla="*/ 7424077 w 10023471"/>
                <a:gd name="connsiteY11732" fmla="*/ 2398875 h 5531023"/>
                <a:gd name="connsiteX11733" fmla="*/ 7431885 w 10023471"/>
                <a:gd name="connsiteY11733" fmla="*/ 2385822 h 5531023"/>
                <a:gd name="connsiteX11734" fmla="*/ 7429569 w 10023471"/>
                <a:gd name="connsiteY11734" fmla="*/ 2378025 h 5531023"/>
                <a:gd name="connsiteX11735" fmla="*/ 4807437 w 10023471"/>
                <a:gd name="connsiteY11735" fmla="*/ 2375134 h 5531023"/>
                <a:gd name="connsiteX11736" fmla="*/ 4811069 w 10023471"/>
                <a:gd name="connsiteY11736" fmla="*/ 2399255 h 5531023"/>
                <a:gd name="connsiteX11737" fmla="*/ 4807437 w 10023471"/>
                <a:gd name="connsiteY11737" fmla="*/ 2375134 h 5531023"/>
                <a:gd name="connsiteX11738" fmla="*/ 4634967 w 10023471"/>
                <a:gd name="connsiteY11738" fmla="*/ 2375075 h 5531023"/>
                <a:gd name="connsiteX11739" fmla="*/ 4625977 w 10023471"/>
                <a:gd name="connsiteY11739" fmla="*/ 2375396 h 5531023"/>
                <a:gd name="connsiteX11740" fmla="*/ 4626931 w 10023471"/>
                <a:gd name="connsiteY11740" fmla="*/ 2380536 h 5531023"/>
                <a:gd name="connsiteX11741" fmla="*/ 4636055 w 10023471"/>
                <a:gd name="connsiteY11741" fmla="*/ 2378141 h 5531023"/>
                <a:gd name="connsiteX11742" fmla="*/ 4634967 w 10023471"/>
                <a:gd name="connsiteY11742" fmla="*/ 2375075 h 5531023"/>
                <a:gd name="connsiteX11743" fmla="*/ 2709260 w 10023471"/>
                <a:gd name="connsiteY11743" fmla="*/ 2373645 h 5531023"/>
                <a:gd name="connsiteX11744" fmla="*/ 2707218 w 10023471"/>
                <a:gd name="connsiteY11744" fmla="*/ 2379601 h 5531023"/>
                <a:gd name="connsiteX11745" fmla="*/ 2722245 w 10023471"/>
                <a:gd name="connsiteY11745" fmla="*/ 2380624 h 5531023"/>
                <a:gd name="connsiteX11746" fmla="*/ 2723334 w 10023471"/>
                <a:gd name="connsiteY11746" fmla="*/ 2377177 h 5531023"/>
                <a:gd name="connsiteX11747" fmla="*/ 2709260 w 10023471"/>
                <a:gd name="connsiteY11747" fmla="*/ 2373645 h 5531023"/>
                <a:gd name="connsiteX11748" fmla="*/ 7429705 w 10023471"/>
                <a:gd name="connsiteY11748" fmla="*/ 2369906 h 5531023"/>
                <a:gd name="connsiteX11749" fmla="*/ 7427571 w 10023471"/>
                <a:gd name="connsiteY11749" fmla="*/ 2370402 h 5531023"/>
                <a:gd name="connsiteX11750" fmla="*/ 7430342 w 10023471"/>
                <a:gd name="connsiteY11750" fmla="*/ 2371075 h 5531023"/>
                <a:gd name="connsiteX11751" fmla="*/ 7429705 w 10023471"/>
                <a:gd name="connsiteY11751" fmla="*/ 2369906 h 5531023"/>
                <a:gd name="connsiteX11752" fmla="*/ 4531320 w 10023471"/>
                <a:gd name="connsiteY11752" fmla="*/ 2369848 h 5531023"/>
                <a:gd name="connsiteX11753" fmla="*/ 4530820 w 10023471"/>
                <a:gd name="connsiteY11753" fmla="*/ 2376010 h 5531023"/>
                <a:gd name="connsiteX11754" fmla="*/ 4534089 w 10023471"/>
                <a:gd name="connsiteY11754" fmla="*/ 2376156 h 5531023"/>
                <a:gd name="connsiteX11755" fmla="*/ 4534861 w 10023471"/>
                <a:gd name="connsiteY11755" fmla="*/ 2370023 h 5531023"/>
                <a:gd name="connsiteX11756" fmla="*/ 4531320 w 10023471"/>
                <a:gd name="connsiteY11756" fmla="*/ 2369848 h 5531023"/>
                <a:gd name="connsiteX11757" fmla="*/ 9657862 w 10023471"/>
                <a:gd name="connsiteY11757" fmla="*/ 2367921 h 5531023"/>
                <a:gd name="connsiteX11758" fmla="*/ 9649553 w 10023471"/>
                <a:gd name="connsiteY11758" fmla="*/ 2372126 h 5531023"/>
                <a:gd name="connsiteX11759" fmla="*/ 9666850 w 10023471"/>
                <a:gd name="connsiteY11759" fmla="*/ 2380390 h 5531023"/>
                <a:gd name="connsiteX11760" fmla="*/ 9674886 w 10023471"/>
                <a:gd name="connsiteY11760" fmla="*/ 2376214 h 5531023"/>
                <a:gd name="connsiteX11761" fmla="*/ 9657862 w 10023471"/>
                <a:gd name="connsiteY11761" fmla="*/ 2367921 h 5531023"/>
                <a:gd name="connsiteX11762" fmla="*/ 5959628 w 10023471"/>
                <a:gd name="connsiteY11762" fmla="*/ 2366606 h 5531023"/>
                <a:gd name="connsiteX11763" fmla="*/ 5945465 w 10023471"/>
                <a:gd name="connsiteY11763" fmla="*/ 2374520 h 5531023"/>
                <a:gd name="connsiteX11764" fmla="*/ 5958176 w 10023471"/>
                <a:gd name="connsiteY11764" fmla="*/ 2380595 h 5531023"/>
                <a:gd name="connsiteX11765" fmla="*/ 5967255 w 10023471"/>
                <a:gd name="connsiteY11765" fmla="*/ 2371746 h 5531023"/>
                <a:gd name="connsiteX11766" fmla="*/ 5959628 w 10023471"/>
                <a:gd name="connsiteY11766" fmla="*/ 2366606 h 5531023"/>
                <a:gd name="connsiteX11767" fmla="*/ 3544110 w 10023471"/>
                <a:gd name="connsiteY11767" fmla="*/ 2364942 h 5531023"/>
                <a:gd name="connsiteX11768" fmla="*/ 3545607 w 10023471"/>
                <a:gd name="connsiteY11768" fmla="*/ 2367307 h 5531023"/>
                <a:gd name="connsiteX11769" fmla="*/ 3546652 w 10023471"/>
                <a:gd name="connsiteY11769" fmla="*/ 2365730 h 5531023"/>
                <a:gd name="connsiteX11770" fmla="*/ 3544110 w 10023471"/>
                <a:gd name="connsiteY11770" fmla="*/ 2364942 h 5531023"/>
                <a:gd name="connsiteX11771" fmla="*/ 5677835 w 10023471"/>
                <a:gd name="connsiteY11771" fmla="*/ 2364766 h 5531023"/>
                <a:gd name="connsiteX11772" fmla="*/ 5671207 w 10023471"/>
                <a:gd name="connsiteY11772" fmla="*/ 2376944 h 5531023"/>
                <a:gd name="connsiteX11773" fmla="*/ 5675474 w 10023471"/>
                <a:gd name="connsiteY11773" fmla="*/ 2377850 h 5531023"/>
                <a:gd name="connsiteX11774" fmla="*/ 5683691 w 10023471"/>
                <a:gd name="connsiteY11774" fmla="*/ 2372067 h 5531023"/>
                <a:gd name="connsiteX11775" fmla="*/ 5682466 w 10023471"/>
                <a:gd name="connsiteY11775" fmla="*/ 2364766 h 5531023"/>
                <a:gd name="connsiteX11776" fmla="*/ 5677835 w 10023471"/>
                <a:gd name="connsiteY11776" fmla="*/ 2364766 h 5531023"/>
                <a:gd name="connsiteX11777" fmla="*/ 8305278 w 10023471"/>
                <a:gd name="connsiteY11777" fmla="*/ 2364066 h 5531023"/>
                <a:gd name="connsiteX11778" fmla="*/ 8292385 w 10023471"/>
                <a:gd name="connsiteY11778" fmla="*/ 2370577 h 5531023"/>
                <a:gd name="connsiteX11779" fmla="*/ 8307865 w 10023471"/>
                <a:gd name="connsiteY11779" fmla="*/ 2381705 h 5531023"/>
                <a:gd name="connsiteX11780" fmla="*/ 8325617 w 10023471"/>
                <a:gd name="connsiteY11780" fmla="*/ 2378784 h 5531023"/>
                <a:gd name="connsiteX11781" fmla="*/ 8335650 w 10023471"/>
                <a:gd name="connsiteY11781" fmla="*/ 2373645 h 5531023"/>
                <a:gd name="connsiteX11782" fmla="*/ 8327115 w 10023471"/>
                <a:gd name="connsiteY11782" fmla="*/ 2367921 h 5531023"/>
                <a:gd name="connsiteX11783" fmla="*/ 8305278 w 10023471"/>
                <a:gd name="connsiteY11783" fmla="*/ 2364066 h 5531023"/>
                <a:gd name="connsiteX11784" fmla="*/ 6677938 w 10023471"/>
                <a:gd name="connsiteY11784" fmla="*/ 2364066 h 5531023"/>
                <a:gd name="connsiteX11785" fmla="*/ 6674260 w 10023471"/>
                <a:gd name="connsiteY11785" fmla="*/ 2365408 h 5531023"/>
                <a:gd name="connsiteX11786" fmla="*/ 6680299 w 10023471"/>
                <a:gd name="connsiteY11786" fmla="*/ 2371600 h 5531023"/>
                <a:gd name="connsiteX11787" fmla="*/ 6684384 w 10023471"/>
                <a:gd name="connsiteY11787" fmla="*/ 2370052 h 5531023"/>
                <a:gd name="connsiteX11788" fmla="*/ 6677938 w 10023471"/>
                <a:gd name="connsiteY11788" fmla="*/ 2364066 h 5531023"/>
                <a:gd name="connsiteX11789" fmla="*/ 1686050 w 10023471"/>
                <a:gd name="connsiteY11789" fmla="*/ 2362751 h 5531023"/>
                <a:gd name="connsiteX11790" fmla="*/ 1683689 w 10023471"/>
                <a:gd name="connsiteY11790" fmla="*/ 2365408 h 5531023"/>
                <a:gd name="connsiteX11791" fmla="*/ 1685505 w 10023471"/>
                <a:gd name="connsiteY11791" fmla="*/ 2366344 h 5531023"/>
                <a:gd name="connsiteX11792" fmla="*/ 1686050 w 10023471"/>
                <a:gd name="connsiteY11792" fmla="*/ 2362751 h 5531023"/>
                <a:gd name="connsiteX11793" fmla="*/ 1343149 w 10023471"/>
                <a:gd name="connsiteY11793" fmla="*/ 2362663 h 5531023"/>
                <a:gd name="connsiteX11794" fmla="*/ 1343784 w 10023471"/>
                <a:gd name="connsiteY11794" fmla="*/ 2364504 h 5531023"/>
                <a:gd name="connsiteX11795" fmla="*/ 1345236 w 10023471"/>
                <a:gd name="connsiteY11795" fmla="*/ 2362956 h 5531023"/>
                <a:gd name="connsiteX11796" fmla="*/ 8165721 w 10023471"/>
                <a:gd name="connsiteY11796" fmla="*/ 2361496 h 5531023"/>
                <a:gd name="connsiteX11797" fmla="*/ 8160636 w 10023471"/>
                <a:gd name="connsiteY11797" fmla="*/ 2379280 h 5531023"/>
                <a:gd name="connsiteX11798" fmla="*/ 8170214 w 10023471"/>
                <a:gd name="connsiteY11798" fmla="*/ 2382756 h 5531023"/>
                <a:gd name="connsiteX11799" fmla="*/ 8177614 w 10023471"/>
                <a:gd name="connsiteY11799" fmla="*/ 2369731 h 5531023"/>
                <a:gd name="connsiteX11800" fmla="*/ 8165721 w 10023471"/>
                <a:gd name="connsiteY11800" fmla="*/ 2361496 h 5531023"/>
                <a:gd name="connsiteX11801" fmla="*/ 6859535 w 10023471"/>
                <a:gd name="connsiteY11801" fmla="*/ 2360152 h 5531023"/>
                <a:gd name="connsiteX11802" fmla="*/ 6865256 w 10023471"/>
                <a:gd name="connsiteY11802" fmla="*/ 2376156 h 5531023"/>
                <a:gd name="connsiteX11803" fmla="*/ 6859535 w 10023471"/>
                <a:gd name="connsiteY11803" fmla="*/ 2360152 h 5531023"/>
                <a:gd name="connsiteX11804" fmla="*/ 6049928 w 10023471"/>
                <a:gd name="connsiteY11804" fmla="*/ 2359481 h 5531023"/>
                <a:gd name="connsiteX11805" fmla="*/ 6043527 w 10023471"/>
                <a:gd name="connsiteY11805" fmla="*/ 2368212 h 5531023"/>
                <a:gd name="connsiteX11806" fmla="*/ 6047023 w 10023471"/>
                <a:gd name="connsiteY11806" fmla="*/ 2375630 h 5531023"/>
                <a:gd name="connsiteX11807" fmla="*/ 6057192 w 10023471"/>
                <a:gd name="connsiteY11807" fmla="*/ 2370899 h 5531023"/>
                <a:gd name="connsiteX11808" fmla="*/ 6049928 w 10023471"/>
                <a:gd name="connsiteY11808" fmla="*/ 2359481 h 5531023"/>
                <a:gd name="connsiteX11809" fmla="*/ 5708798 w 10023471"/>
                <a:gd name="connsiteY11809" fmla="*/ 2358429 h 5531023"/>
                <a:gd name="connsiteX11810" fmla="*/ 5701851 w 10023471"/>
                <a:gd name="connsiteY11810" fmla="*/ 2368387 h 5531023"/>
                <a:gd name="connsiteX11811" fmla="*/ 5703440 w 10023471"/>
                <a:gd name="connsiteY11811" fmla="*/ 2377295 h 5531023"/>
                <a:gd name="connsiteX11812" fmla="*/ 5712066 w 10023471"/>
                <a:gd name="connsiteY11812" fmla="*/ 2368883 h 5531023"/>
                <a:gd name="connsiteX11813" fmla="*/ 5708798 w 10023471"/>
                <a:gd name="connsiteY11813" fmla="*/ 2358429 h 5531023"/>
                <a:gd name="connsiteX11814" fmla="*/ 179652 w 10023471"/>
                <a:gd name="connsiteY11814" fmla="*/ 2358079 h 5531023"/>
                <a:gd name="connsiteX11815" fmla="*/ 162765 w 10023471"/>
                <a:gd name="connsiteY11815" fmla="*/ 2370373 h 5531023"/>
                <a:gd name="connsiteX11816" fmla="*/ 171526 w 10023471"/>
                <a:gd name="connsiteY11816" fmla="*/ 2374929 h 5531023"/>
                <a:gd name="connsiteX11817" fmla="*/ 186417 w 10023471"/>
                <a:gd name="connsiteY11817" fmla="*/ 2365672 h 5531023"/>
                <a:gd name="connsiteX11818" fmla="*/ 179652 w 10023471"/>
                <a:gd name="connsiteY11818" fmla="*/ 2358079 h 5531023"/>
                <a:gd name="connsiteX11819" fmla="*/ 4327430 w 10023471"/>
                <a:gd name="connsiteY11819" fmla="*/ 2357261 h 5531023"/>
                <a:gd name="connsiteX11820" fmla="*/ 4321484 w 10023471"/>
                <a:gd name="connsiteY11820" fmla="*/ 2361905 h 5531023"/>
                <a:gd name="connsiteX11821" fmla="*/ 4325161 w 10023471"/>
                <a:gd name="connsiteY11821" fmla="*/ 2364299 h 5531023"/>
                <a:gd name="connsiteX11822" fmla="*/ 4331380 w 10023471"/>
                <a:gd name="connsiteY11822" fmla="*/ 2359539 h 5531023"/>
                <a:gd name="connsiteX11823" fmla="*/ 4327430 w 10023471"/>
                <a:gd name="connsiteY11823" fmla="*/ 2357261 h 5531023"/>
                <a:gd name="connsiteX11824" fmla="*/ 4805622 w 10023471"/>
                <a:gd name="connsiteY11824" fmla="*/ 2355713 h 5531023"/>
                <a:gd name="connsiteX11825" fmla="*/ 4804215 w 10023471"/>
                <a:gd name="connsiteY11825" fmla="*/ 2355801 h 5531023"/>
                <a:gd name="connsiteX11826" fmla="*/ 4804260 w 10023471"/>
                <a:gd name="connsiteY11826" fmla="*/ 2357437 h 5531023"/>
                <a:gd name="connsiteX11827" fmla="*/ 4805622 w 10023471"/>
                <a:gd name="connsiteY11827" fmla="*/ 2357378 h 5531023"/>
                <a:gd name="connsiteX11828" fmla="*/ 4805622 w 10023471"/>
                <a:gd name="connsiteY11828" fmla="*/ 2355713 h 5531023"/>
                <a:gd name="connsiteX11829" fmla="*/ 9223299 w 10023471"/>
                <a:gd name="connsiteY11829" fmla="*/ 2355567 h 5531023"/>
                <a:gd name="connsiteX11830" fmla="*/ 9222891 w 10023471"/>
                <a:gd name="connsiteY11830" fmla="*/ 2357524 h 5531023"/>
                <a:gd name="connsiteX11831" fmla="*/ 9229519 w 10023471"/>
                <a:gd name="connsiteY11831" fmla="*/ 2358167 h 5531023"/>
                <a:gd name="connsiteX11832" fmla="*/ 9229927 w 10023471"/>
                <a:gd name="connsiteY11832" fmla="*/ 2356210 h 5531023"/>
                <a:gd name="connsiteX11833" fmla="*/ 9223299 w 10023471"/>
                <a:gd name="connsiteY11833" fmla="*/ 2355567 h 5531023"/>
                <a:gd name="connsiteX11834" fmla="*/ 6464430 w 10023471"/>
                <a:gd name="connsiteY11834" fmla="*/ 2350928 h 5531023"/>
                <a:gd name="connsiteX11835" fmla="*/ 6455525 w 10023471"/>
                <a:gd name="connsiteY11835" fmla="*/ 2356590 h 5531023"/>
                <a:gd name="connsiteX11836" fmla="*/ 6445311 w 10023471"/>
                <a:gd name="connsiteY11836" fmla="*/ 2396248 h 5531023"/>
                <a:gd name="connsiteX11837" fmla="*/ 6443904 w 10023471"/>
                <a:gd name="connsiteY11837" fmla="*/ 2396277 h 5531023"/>
                <a:gd name="connsiteX11838" fmla="*/ 6442950 w 10023471"/>
                <a:gd name="connsiteY11838" fmla="*/ 2397737 h 5531023"/>
                <a:gd name="connsiteX11839" fmla="*/ 6445129 w 10023471"/>
                <a:gd name="connsiteY11839" fmla="*/ 2397036 h 5531023"/>
                <a:gd name="connsiteX11840" fmla="*/ 6445311 w 10023471"/>
                <a:gd name="connsiteY11840" fmla="*/ 2396248 h 5531023"/>
                <a:gd name="connsiteX11841" fmla="*/ 6467239 w 10023471"/>
                <a:gd name="connsiteY11841" fmla="*/ 2395196 h 5531023"/>
                <a:gd name="connsiteX11842" fmla="*/ 6495160 w 10023471"/>
                <a:gd name="connsiteY11842" fmla="*/ 2376535 h 5531023"/>
                <a:gd name="connsiteX11843" fmla="*/ 6541648 w 10023471"/>
                <a:gd name="connsiteY11843" fmla="*/ 2401972 h 5531023"/>
                <a:gd name="connsiteX11844" fmla="*/ 6488122 w 10023471"/>
                <a:gd name="connsiteY11844" fmla="*/ 2367336 h 5531023"/>
                <a:gd name="connsiteX11845" fmla="*/ 6483219 w 10023471"/>
                <a:gd name="connsiteY11845" fmla="*/ 2362722 h 5531023"/>
                <a:gd name="connsiteX11846" fmla="*/ 6476909 w 10023471"/>
                <a:gd name="connsiteY11846" fmla="*/ 2354837 h 5531023"/>
                <a:gd name="connsiteX11847" fmla="*/ 6464430 w 10023471"/>
                <a:gd name="connsiteY11847" fmla="*/ 2350928 h 5531023"/>
                <a:gd name="connsiteX11848" fmla="*/ 1538593 w 10023471"/>
                <a:gd name="connsiteY11848" fmla="*/ 2349873 h 5531023"/>
                <a:gd name="connsiteX11849" fmla="*/ 1527151 w 10023471"/>
                <a:gd name="connsiteY11849" fmla="*/ 2355655 h 5531023"/>
                <a:gd name="connsiteX11850" fmla="*/ 1536368 w 10023471"/>
                <a:gd name="connsiteY11850" fmla="*/ 2357466 h 5531023"/>
                <a:gd name="connsiteX11851" fmla="*/ 1551440 w 10023471"/>
                <a:gd name="connsiteY11851" fmla="*/ 2351947 h 5531023"/>
                <a:gd name="connsiteX11852" fmla="*/ 1538593 w 10023471"/>
                <a:gd name="connsiteY11852" fmla="*/ 2349873 h 5531023"/>
                <a:gd name="connsiteX11853" fmla="*/ 7012759 w 10023471"/>
                <a:gd name="connsiteY11853" fmla="*/ 2349143 h 5531023"/>
                <a:gd name="connsiteX11854" fmla="*/ 7007038 w 10023471"/>
                <a:gd name="connsiteY11854" fmla="*/ 2353056 h 5531023"/>
                <a:gd name="connsiteX11855" fmla="*/ 7014030 w 10023471"/>
                <a:gd name="connsiteY11855" fmla="*/ 2358517 h 5531023"/>
                <a:gd name="connsiteX11856" fmla="*/ 7019704 w 10023471"/>
                <a:gd name="connsiteY11856" fmla="*/ 2354779 h 5531023"/>
                <a:gd name="connsiteX11857" fmla="*/ 7012759 w 10023471"/>
                <a:gd name="connsiteY11857" fmla="*/ 2349143 h 5531023"/>
                <a:gd name="connsiteX11858" fmla="*/ 3177328 w 10023471"/>
                <a:gd name="connsiteY11858" fmla="*/ 2348792 h 5531023"/>
                <a:gd name="connsiteX11859" fmla="*/ 3177328 w 10023471"/>
                <a:gd name="connsiteY11859" fmla="*/ 2361116 h 5531023"/>
                <a:gd name="connsiteX11860" fmla="*/ 3198666 w 10023471"/>
                <a:gd name="connsiteY11860" fmla="*/ 2357437 h 5531023"/>
                <a:gd name="connsiteX11861" fmla="*/ 3177328 w 10023471"/>
                <a:gd name="connsiteY11861" fmla="*/ 2348792 h 5531023"/>
                <a:gd name="connsiteX11862" fmla="*/ 5114747 w 10023471"/>
                <a:gd name="connsiteY11862" fmla="*/ 2348354 h 5531023"/>
                <a:gd name="connsiteX11863" fmla="*/ 5107211 w 10023471"/>
                <a:gd name="connsiteY11863" fmla="*/ 2350515 h 5531023"/>
                <a:gd name="connsiteX11864" fmla="*/ 5112704 w 10023471"/>
                <a:gd name="connsiteY11864" fmla="*/ 2356181 h 5531023"/>
                <a:gd name="connsiteX11865" fmla="*/ 5117061 w 10023471"/>
                <a:gd name="connsiteY11865" fmla="*/ 2354896 h 5531023"/>
                <a:gd name="connsiteX11866" fmla="*/ 5114747 w 10023471"/>
                <a:gd name="connsiteY11866" fmla="*/ 2348354 h 5531023"/>
                <a:gd name="connsiteX11867" fmla="*/ 6711443 w 10023471"/>
                <a:gd name="connsiteY11867" fmla="*/ 2346836 h 5531023"/>
                <a:gd name="connsiteX11868" fmla="*/ 6706312 w 10023471"/>
                <a:gd name="connsiteY11868" fmla="*/ 2348383 h 5531023"/>
                <a:gd name="connsiteX11869" fmla="*/ 6710125 w 10023471"/>
                <a:gd name="connsiteY11869" fmla="*/ 2354078 h 5531023"/>
                <a:gd name="connsiteX11870" fmla="*/ 6714665 w 10023471"/>
                <a:gd name="connsiteY11870" fmla="*/ 2352734 h 5531023"/>
                <a:gd name="connsiteX11871" fmla="*/ 6711443 w 10023471"/>
                <a:gd name="connsiteY11871" fmla="*/ 2346836 h 5531023"/>
                <a:gd name="connsiteX11872" fmla="*/ 7818370 w 10023471"/>
                <a:gd name="connsiteY11872" fmla="*/ 2344704 h 5531023"/>
                <a:gd name="connsiteX11873" fmla="*/ 7811333 w 10023471"/>
                <a:gd name="connsiteY11873" fmla="*/ 2356239 h 5531023"/>
                <a:gd name="connsiteX11874" fmla="*/ 7807929 w 10023471"/>
                <a:gd name="connsiteY11874" fmla="*/ 2356239 h 5531023"/>
                <a:gd name="connsiteX11875" fmla="*/ 7832263 w 10023471"/>
                <a:gd name="connsiteY11875" fmla="*/ 2354340 h 5531023"/>
                <a:gd name="connsiteX11876" fmla="*/ 7818370 w 10023471"/>
                <a:gd name="connsiteY11876" fmla="*/ 2344704 h 5531023"/>
                <a:gd name="connsiteX11877" fmla="*/ 4406652 w 10023471"/>
                <a:gd name="connsiteY11877" fmla="*/ 2343594 h 5531023"/>
                <a:gd name="connsiteX11878" fmla="*/ 4411011 w 10023471"/>
                <a:gd name="connsiteY11878" fmla="*/ 2345492 h 5531023"/>
                <a:gd name="connsiteX11879" fmla="*/ 4412556 w 10023471"/>
                <a:gd name="connsiteY11879" fmla="*/ 2344032 h 5531023"/>
                <a:gd name="connsiteX11880" fmla="*/ 4406652 w 10023471"/>
                <a:gd name="connsiteY11880" fmla="*/ 2343594 h 5531023"/>
                <a:gd name="connsiteX11881" fmla="*/ 1113746 w 10023471"/>
                <a:gd name="connsiteY11881" fmla="*/ 2343594 h 5531023"/>
                <a:gd name="connsiteX11882" fmla="*/ 1105347 w 10023471"/>
                <a:gd name="connsiteY11882" fmla="*/ 2350252 h 5531023"/>
                <a:gd name="connsiteX11883" fmla="*/ 1116241 w 10023471"/>
                <a:gd name="connsiteY11883" fmla="*/ 2354867 h 5531023"/>
                <a:gd name="connsiteX11884" fmla="*/ 1119784 w 10023471"/>
                <a:gd name="connsiteY11884" fmla="*/ 2350077 h 5531023"/>
                <a:gd name="connsiteX11885" fmla="*/ 1113746 w 10023471"/>
                <a:gd name="connsiteY11885" fmla="*/ 2343594 h 5531023"/>
                <a:gd name="connsiteX11886" fmla="*/ 6110808 w 10023471"/>
                <a:gd name="connsiteY11886" fmla="*/ 2342805 h 5531023"/>
                <a:gd name="connsiteX11887" fmla="*/ 6107176 w 10023471"/>
                <a:gd name="connsiteY11887" fmla="*/ 2347215 h 5531023"/>
                <a:gd name="connsiteX11888" fmla="*/ 6118662 w 10023471"/>
                <a:gd name="connsiteY11888" fmla="*/ 2349347 h 5531023"/>
                <a:gd name="connsiteX11889" fmla="*/ 6119980 w 10023471"/>
                <a:gd name="connsiteY11889" fmla="*/ 2346894 h 5531023"/>
                <a:gd name="connsiteX11890" fmla="*/ 6615786 w 10023471"/>
                <a:gd name="connsiteY11890" fmla="*/ 2342075 h 5531023"/>
                <a:gd name="connsiteX11891" fmla="*/ 6605570 w 10023471"/>
                <a:gd name="connsiteY11891" fmla="*/ 2343156 h 5531023"/>
                <a:gd name="connsiteX11892" fmla="*/ 6635171 w 10023471"/>
                <a:gd name="connsiteY11892" fmla="*/ 2363978 h 5531023"/>
                <a:gd name="connsiteX11893" fmla="*/ 6658506 w 10023471"/>
                <a:gd name="connsiteY11893" fmla="*/ 2348675 h 5531023"/>
                <a:gd name="connsiteX11894" fmla="*/ 6641482 w 10023471"/>
                <a:gd name="connsiteY11894" fmla="*/ 2346806 h 5531023"/>
                <a:gd name="connsiteX11895" fmla="*/ 6615786 w 10023471"/>
                <a:gd name="connsiteY11895" fmla="*/ 2342075 h 5531023"/>
                <a:gd name="connsiteX11896" fmla="*/ 5094997 w 10023471"/>
                <a:gd name="connsiteY11896" fmla="*/ 2341754 h 5531023"/>
                <a:gd name="connsiteX11897" fmla="*/ 5095769 w 10023471"/>
                <a:gd name="connsiteY11897" fmla="*/ 2343623 h 5531023"/>
                <a:gd name="connsiteX11898" fmla="*/ 5097086 w 10023471"/>
                <a:gd name="connsiteY11898" fmla="*/ 2341959 h 5531023"/>
                <a:gd name="connsiteX11899" fmla="*/ 3770562 w 10023471"/>
                <a:gd name="connsiteY11899" fmla="*/ 2341608 h 5531023"/>
                <a:gd name="connsiteX11900" fmla="*/ 3758531 w 10023471"/>
                <a:gd name="connsiteY11900" fmla="*/ 2348909 h 5531023"/>
                <a:gd name="connsiteX11901" fmla="*/ 3753583 w 10023471"/>
                <a:gd name="connsiteY11901" fmla="*/ 2360766 h 5531023"/>
                <a:gd name="connsiteX11902" fmla="*/ 3753808 w 10023471"/>
                <a:gd name="connsiteY11902" fmla="*/ 2365906 h 5531023"/>
                <a:gd name="connsiteX11903" fmla="*/ 3764343 w 10023471"/>
                <a:gd name="connsiteY11903" fmla="*/ 2374287 h 5531023"/>
                <a:gd name="connsiteX11904" fmla="*/ 3779188 w 10023471"/>
                <a:gd name="connsiteY11904" fmla="*/ 2369526 h 5531023"/>
                <a:gd name="connsiteX11905" fmla="*/ 3781866 w 10023471"/>
                <a:gd name="connsiteY11905" fmla="*/ 2349989 h 5531023"/>
                <a:gd name="connsiteX11906" fmla="*/ 3770562 w 10023471"/>
                <a:gd name="connsiteY11906" fmla="*/ 2341608 h 5531023"/>
                <a:gd name="connsiteX11907" fmla="*/ 2134323 w 10023471"/>
                <a:gd name="connsiteY11907" fmla="*/ 2336322 h 5531023"/>
                <a:gd name="connsiteX11908" fmla="*/ 2126333 w 10023471"/>
                <a:gd name="connsiteY11908" fmla="*/ 2342047 h 5531023"/>
                <a:gd name="connsiteX11909" fmla="*/ 2133505 w 10023471"/>
                <a:gd name="connsiteY11909" fmla="*/ 2355188 h 5531023"/>
                <a:gd name="connsiteX11910" fmla="*/ 2141859 w 10023471"/>
                <a:gd name="connsiteY11910" fmla="*/ 2356560 h 5531023"/>
                <a:gd name="connsiteX11911" fmla="*/ 2149123 w 10023471"/>
                <a:gd name="connsiteY11911" fmla="*/ 2351917 h 5531023"/>
                <a:gd name="connsiteX11912" fmla="*/ 2141405 w 10023471"/>
                <a:gd name="connsiteY11912" fmla="*/ 2338950 h 5531023"/>
                <a:gd name="connsiteX11913" fmla="*/ 2134323 w 10023471"/>
                <a:gd name="connsiteY11913" fmla="*/ 2336322 h 5531023"/>
                <a:gd name="connsiteX11914" fmla="*/ 5186841 w 10023471"/>
                <a:gd name="connsiteY11914" fmla="*/ 2335184 h 5531023"/>
                <a:gd name="connsiteX11915" fmla="*/ 5177806 w 10023471"/>
                <a:gd name="connsiteY11915" fmla="*/ 2338074 h 5531023"/>
                <a:gd name="connsiteX11916" fmla="*/ 5180167 w 10023471"/>
                <a:gd name="connsiteY11916" fmla="*/ 2340615 h 5531023"/>
                <a:gd name="connsiteX11917" fmla="*/ 5188975 w 10023471"/>
                <a:gd name="connsiteY11917" fmla="*/ 2337490 h 5531023"/>
                <a:gd name="connsiteX11918" fmla="*/ 5186841 w 10023471"/>
                <a:gd name="connsiteY11918" fmla="*/ 2335184 h 5531023"/>
                <a:gd name="connsiteX11919" fmla="*/ 373009 w 10023471"/>
                <a:gd name="connsiteY11919" fmla="*/ 2333928 h 5531023"/>
                <a:gd name="connsiteX11920" fmla="*/ 372873 w 10023471"/>
                <a:gd name="connsiteY11920" fmla="*/ 2334599 h 5531023"/>
                <a:gd name="connsiteX11921" fmla="*/ 359026 w 10023471"/>
                <a:gd name="connsiteY11921" fmla="*/ 2334307 h 5531023"/>
                <a:gd name="connsiteX11922" fmla="*/ 345360 w 10023471"/>
                <a:gd name="connsiteY11922" fmla="*/ 2339038 h 5531023"/>
                <a:gd name="connsiteX11923" fmla="*/ 352261 w 10023471"/>
                <a:gd name="connsiteY11923" fmla="*/ 2348938 h 5531023"/>
                <a:gd name="connsiteX11924" fmla="*/ 400929 w 10023471"/>
                <a:gd name="connsiteY11924" fmla="*/ 2349230 h 5531023"/>
                <a:gd name="connsiteX11925" fmla="*/ 407785 w 10023471"/>
                <a:gd name="connsiteY11925" fmla="*/ 2342280 h 5531023"/>
                <a:gd name="connsiteX11926" fmla="*/ 400521 w 10023471"/>
                <a:gd name="connsiteY11926" fmla="*/ 2336322 h 5531023"/>
                <a:gd name="connsiteX11927" fmla="*/ 373009 w 10023471"/>
                <a:gd name="connsiteY11927" fmla="*/ 2333928 h 5531023"/>
                <a:gd name="connsiteX11928" fmla="*/ 3373408 w 10023471"/>
                <a:gd name="connsiteY11928" fmla="*/ 2333197 h 5531023"/>
                <a:gd name="connsiteX11929" fmla="*/ 3361921 w 10023471"/>
                <a:gd name="connsiteY11929" fmla="*/ 2340469 h 5531023"/>
                <a:gd name="connsiteX11930" fmla="*/ 3363283 w 10023471"/>
                <a:gd name="connsiteY11930" fmla="*/ 2347362 h 5531023"/>
                <a:gd name="connsiteX11931" fmla="*/ 3365054 w 10023471"/>
                <a:gd name="connsiteY11931" fmla="*/ 2357758 h 5531023"/>
                <a:gd name="connsiteX11932" fmla="*/ 3373225 w 10023471"/>
                <a:gd name="connsiteY11932" fmla="*/ 2363773 h 5531023"/>
                <a:gd name="connsiteX11933" fmla="*/ 3387617 w 10023471"/>
                <a:gd name="connsiteY11933" fmla="*/ 2358897 h 5531023"/>
                <a:gd name="connsiteX11934" fmla="*/ 3390796 w 10023471"/>
                <a:gd name="connsiteY11934" fmla="*/ 2339038 h 5531023"/>
                <a:gd name="connsiteX11935" fmla="*/ 3373408 w 10023471"/>
                <a:gd name="connsiteY11935" fmla="*/ 2333197 h 5531023"/>
                <a:gd name="connsiteX11936" fmla="*/ 6089153 w 10023471"/>
                <a:gd name="connsiteY11936" fmla="*/ 2332789 h 5531023"/>
                <a:gd name="connsiteX11937" fmla="*/ 6085158 w 10023471"/>
                <a:gd name="connsiteY11937" fmla="*/ 2335184 h 5531023"/>
                <a:gd name="connsiteX11938" fmla="*/ 6092921 w 10023471"/>
                <a:gd name="connsiteY11938" fmla="*/ 2341667 h 5531023"/>
                <a:gd name="connsiteX11939" fmla="*/ 6096917 w 10023471"/>
                <a:gd name="connsiteY11939" fmla="*/ 2339301 h 5531023"/>
                <a:gd name="connsiteX11940" fmla="*/ 4595060 w 10023471"/>
                <a:gd name="connsiteY11940" fmla="*/ 2331007 h 5531023"/>
                <a:gd name="connsiteX11941" fmla="*/ 4594197 w 10023471"/>
                <a:gd name="connsiteY11941" fmla="*/ 2332671 h 5531023"/>
                <a:gd name="connsiteX11942" fmla="*/ 4597013 w 10023471"/>
                <a:gd name="connsiteY11942" fmla="*/ 2331650 h 5531023"/>
                <a:gd name="connsiteX11943" fmla="*/ 4595060 w 10023471"/>
                <a:gd name="connsiteY11943" fmla="*/ 2331007 h 5531023"/>
                <a:gd name="connsiteX11944" fmla="*/ 8079462 w 10023471"/>
                <a:gd name="connsiteY11944" fmla="*/ 2330774 h 5531023"/>
                <a:gd name="connsiteX11945" fmla="*/ 8081458 w 10023471"/>
                <a:gd name="connsiteY11945" fmla="*/ 2344440 h 5531023"/>
                <a:gd name="connsiteX11946" fmla="*/ 8102797 w 10023471"/>
                <a:gd name="connsiteY11946" fmla="*/ 2337578 h 5531023"/>
                <a:gd name="connsiteX11947" fmla="*/ 8079462 w 10023471"/>
                <a:gd name="connsiteY11947" fmla="*/ 2330774 h 5531023"/>
                <a:gd name="connsiteX11948" fmla="*/ 5095269 w 10023471"/>
                <a:gd name="connsiteY11948" fmla="*/ 2329547 h 5531023"/>
                <a:gd name="connsiteX11949" fmla="*/ 5088959 w 10023471"/>
                <a:gd name="connsiteY11949" fmla="*/ 2330335 h 5531023"/>
                <a:gd name="connsiteX11950" fmla="*/ 5089731 w 10023471"/>
                <a:gd name="connsiteY11950" fmla="*/ 2332409 h 5531023"/>
                <a:gd name="connsiteX11951" fmla="*/ 5095815 w 10023471"/>
                <a:gd name="connsiteY11951" fmla="*/ 2331183 h 5531023"/>
                <a:gd name="connsiteX11952" fmla="*/ 5095269 w 10023471"/>
                <a:gd name="connsiteY11952" fmla="*/ 2329547 h 5531023"/>
                <a:gd name="connsiteX11953" fmla="*/ 5482844 w 10023471"/>
                <a:gd name="connsiteY11953" fmla="*/ 2325576 h 5531023"/>
                <a:gd name="connsiteX11954" fmla="*/ 5458693 w 10023471"/>
                <a:gd name="connsiteY11954" fmla="*/ 2332526 h 5531023"/>
                <a:gd name="connsiteX11955" fmla="*/ 5463596 w 10023471"/>
                <a:gd name="connsiteY11955" fmla="*/ 2336935 h 5531023"/>
                <a:gd name="connsiteX11956" fmla="*/ 5485885 w 10023471"/>
                <a:gd name="connsiteY11956" fmla="*/ 2328817 h 5531023"/>
                <a:gd name="connsiteX11957" fmla="*/ 5482844 w 10023471"/>
                <a:gd name="connsiteY11957" fmla="*/ 2325576 h 5531023"/>
                <a:gd name="connsiteX11958" fmla="*/ 3290327 w 10023471"/>
                <a:gd name="connsiteY11958" fmla="*/ 2325576 h 5531023"/>
                <a:gd name="connsiteX11959" fmla="*/ 3284561 w 10023471"/>
                <a:gd name="connsiteY11959" fmla="*/ 2329664 h 5531023"/>
                <a:gd name="connsiteX11960" fmla="*/ 3289056 w 10023471"/>
                <a:gd name="connsiteY11960" fmla="*/ 2333314 h 5531023"/>
                <a:gd name="connsiteX11961" fmla="*/ 3294821 w 10023471"/>
                <a:gd name="connsiteY11961" fmla="*/ 2329051 h 5531023"/>
                <a:gd name="connsiteX11962" fmla="*/ 3290327 w 10023471"/>
                <a:gd name="connsiteY11962" fmla="*/ 2325576 h 5531023"/>
                <a:gd name="connsiteX11963" fmla="*/ 6644842 w 10023471"/>
                <a:gd name="connsiteY11963" fmla="*/ 2324962 h 5531023"/>
                <a:gd name="connsiteX11964" fmla="*/ 6644978 w 10023471"/>
                <a:gd name="connsiteY11964" fmla="*/ 2326539 h 5531023"/>
                <a:gd name="connsiteX11965" fmla="*/ 6647520 w 10023471"/>
                <a:gd name="connsiteY11965" fmla="*/ 2325664 h 5531023"/>
                <a:gd name="connsiteX11966" fmla="*/ 3697288 w 10023471"/>
                <a:gd name="connsiteY11966" fmla="*/ 2319822 h 5531023"/>
                <a:gd name="connsiteX11967" fmla="*/ 3686800 w 10023471"/>
                <a:gd name="connsiteY11967" fmla="*/ 2331036 h 5531023"/>
                <a:gd name="connsiteX11968" fmla="*/ 3694744 w 10023471"/>
                <a:gd name="connsiteY11968" fmla="*/ 2336089 h 5531023"/>
                <a:gd name="connsiteX11969" fmla="*/ 3708229 w 10023471"/>
                <a:gd name="connsiteY11969" fmla="*/ 2325955 h 5531023"/>
                <a:gd name="connsiteX11970" fmla="*/ 3697288 w 10023471"/>
                <a:gd name="connsiteY11970" fmla="*/ 2319822 h 5531023"/>
                <a:gd name="connsiteX11971" fmla="*/ 4136208 w 10023471"/>
                <a:gd name="connsiteY11971" fmla="*/ 2319385 h 5531023"/>
                <a:gd name="connsiteX11972" fmla="*/ 4110058 w 10023471"/>
                <a:gd name="connsiteY11972" fmla="*/ 2326364 h 5531023"/>
                <a:gd name="connsiteX11973" fmla="*/ 4110967 w 10023471"/>
                <a:gd name="connsiteY11973" fmla="*/ 2331766 h 5531023"/>
                <a:gd name="connsiteX11974" fmla="*/ 4135118 w 10023471"/>
                <a:gd name="connsiteY11974" fmla="*/ 2350778 h 5531023"/>
                <a:gd name="connsiteX11975" fmla="*/ 4146924 w 10023471"/>
                <a:gd name="connsiteY11975" fmla="*/ 2350369 h 5531023"/>
                <a:gd name="connsiteX11976" fmla="*/ 4156503 w 10023471"/>
                <a:gd name="connsiteY11976" fmla="*/ 2328029 h 5531023"/>
                <a:gd name="connsiteX11977" fmla="*/ 4136208 w 10023471"/>
                <a:gd name="connsiteY11977" fmla="*/ 2319385 h 5531023"/>
                <a:gd name="connsiteX11978" fmla="*/ 4574177 w 10023471"/>
                <a:gd name="connsiteY11978" fmla="*/ 2317136 h 5531023"/>
                <a:gd name="connsiteX11979" fmla="*/ 4575539 w 10023471"/>
                <a:gd name="connsiteY11979" fmla="*/ 2327649 h 5531023"/>
                <a:gd name="connsiteX11980" fmla="*/ 4581349 w 10023471"/>
                <a:gd name="connsiteY11980" fmla="*/ 2327036 h 5531023"/>
                <a:gd name="connsiteX11981" fmla="*/ 4574177 w 10023471"/>
                <a:gd name="connsiteY11981" fmla="*/ 2317136 h 5531023"/>
                <a:gd name="connsiteX11982" fmla="*/ 2741902 w 10023471"/>
                <a:gd name="connsiteY11982" fmla="*/ 2316493 h 5531023"/>
                <a:gd name="connsiteX11983" fmla="*/ 2740994 w 10023471"/>
                <a:gd name="connsiteY11983" fmla="*/ 2323998 h 5531023"/>
                <a:gd name="connsiteX11984" fmla="*/ 2747850 w 10023471"/>
                <a:gd name="connsiteY11984" fmla="*/ 2327970 h 5531023"/>
                <a:gd name="connsiteX11985" fmla="*/ 2750891 w 10023471"/>
                <a:gd name="connsiteY11985" fmla="*/ 2325809 h 5531023"/>
                <a:gd name="connsiteX11986" fmla="*/ 2741902 w 10023471"/>
                <a:gd name="connsiteY11986" fmla="*/ 2316493 h 5531023"/>
                <a:gd name="connsiteX11987" fmla="*/ 6009522 w 10023471"/>
                <a:gd name="connsiteY11987" fmla="*/ 2315880 h 5531023"/>
                <a:gd name="connsiteX11988" fmla="*/ 6000761 w 10023471"/>
                <a:gd name="connsiteY11988" fmla="*/ 2320961 h 5531023"/>
                <a:gd name="connsiteX11989" fmla="*/ 6005618 w 10023471"/>
                <a:gd name="connsiteY11989" fmla="*/ 2327649 h 5531023"/>
                <a:gd name="connsiteX11990" fmla="*/ 6021463 w 10023471"/>
                <a:gd name="connsiteY11990" fmla="*/ 2321516 h 5531023"/>
                <a:gd name="connsiteX11991" fmla="*/ 6009522 w 10023471"/>
                <a:gd name="connsiteY11991" fmla="*/ 2315880 h 5531023"/>
                <a:gd name="connsiteX11992" fmla="*/ 4063479 w 10023471"/>
                <a:gd name="connsiteY11992" fmla="*/ 2315442 h 5531023"/>
                <a:gd name="connsiteX11993" fmla="*/ 4049042 w 10023471"/>
                <a:gd name="connsiteY11993" fmla="*/ 2322305 h 5531023"/>
                <a:gd name="connsiteX11994" fmla="*/ 4064659 w 10023471"/>
                <a:gd name="connsiteY11994" fmla="*/ 2336906 h 5531023"/>
                <a:gd name="connsiteX11995" fmla="*/ 4074012 w 10023471"/>
                <a:gd name="connsiteY11995" fmla="*/ 2326072 h 5531023"/>
                <a:gd name="connsiteX11996" fmla="*/ 4063479 w 10023471"/>
                <a:gd name="connsiteY11996" fmla="*/ 2315442 h 5531023"/>
                <a:gd name="connsiteX11997" fmla="*/ 6176003 w 10023471"/>
                <a:gd name="connsiteY11997" fmla="*/ 2313339 h 5531023"/>
                <a:gd name="connsiteX11998" fmla="*/ 6166467 w 10023471"/>
                <a:gd name="connsiteY11998" fmla="*/ 2323648 h 5531023"/>
                <a:gd name="connsiteX11999" fmla="*/ 6177046 w 10023471"/>
                <a:gd name="connsiteY11999" fmla="*/ 2329314 h 5531023"/>
                <a:gd name="connsiteX12000" fmla="*/ 6184355 w 10023471"/>
                <a:gd name="connsiteY12000" fmla="*/ 2323122 h 5531023"/>
                <a:gd name="connsiteX12001" fmla="*/ 6176003 w 10023471"/>
                <a:gd name="connsiteY12001" fmla="*/ 2313339 h 5531023"/>
                <a:gd name="connsiteX12002" fmla="*/ 1530192 w 10023471"/>
                <a:gd name="connsiteY12002" fmla="*/ 2312843 h 5531023"/>
                <a:gd name="connsiteX12003" fmla="*/ 1524291 w 10023471"/>
                <a:gd name="connsiteY12003" fmla="*/ 2315910 h 5531023"/>
                <a:gd name="connsiteX12004" fmla="*/ 1536368 w 10023471"/>
                <a:gd name="connsiteY12004" fmla="*/ 2321341 h 5531023"/>
                <a:gd name="connsiteX12005" fmla="*/ 1539817 w 10023471"/>
                <a:gd name="connsiteY12005" fmla="*/ 2318654 h 5531023"/>
                <a:gd name="connsiteX12006" fmla="*/ 1530192 w 10023471"/>
                <a:gd name="connsiteY12006" fmla="*/ 2312843 h 5531023"/>
                <a:gd name="connsiteX12007" fmla="*/ 5095180 w 10023471"/>
                <a:gd name="connsiteY12007" fmla="*/ 2312404 h 5531023"/>
                <a:gd name="connsiteX12008" fmla="*/ 5091637 w 10023471"/>
                <a:gd name="connsiteY12008" fmla="*/ 2322158 h 5531023"/>
                <a:gd name="connsiteX12009" fmla="*/ 5101035 w 10023471"/>
                <a:gd name="connsiteY12009" fmla="*/ 2323151 h 5531023"/>
                <a:gd name="connsiteX12010" fmla="*/ 5102352 w 10023471"/>
                <a:gd name="connsiteY12010" fmla="*/ 2312872 h 5531023"/>
                <a:gd name="connsiteX12011" fmla="*/ 5095180 w 10023471"/>
                <a:gd name="connsiteY12011" fmla="*/ 2312404 h 5531023"/>
                <a:gd name="connsiteX12012" fmla="*/ 7004314 w 10023471"/>
                <a:gd name="connsiteY12012" fmla="*/ 2312112 h 5531023"/>
                <a:gd name="connsiteX12013" fmla="*/ 6975576 w 10023471"/>
                <a:gd name="connsiteY12013" fmla="*/ 2341783 h 5531023"/>
                <a:gd name="connsiteX12014" fmla="*/ 6984700 w 10023471"/>
                <a:gd name="connsiteY12014" fmla="*/ 2344032 h 5531023"/>
                <a:gd name="connsiteX12015" fmla="*/ 7004314 w 10023471"/>
                <a:gd name="connsiteY12015" fmla="*/ 2312112 h 5531023"/>
                <a:gd name="connsiteX12016" fmla="*/ 6639166 w 10023471"/>
                <a:gd name="connsiteY12016" fmla="*/ 2311762 h 5531023"/>
                <a:gd name="connsiteX12017" fmla="*/ 6630450 w 10023471"/>
                <a:gd name="connsiteY12017" fmla="*/ 2312083 h 5531023"/>
                <a:gd name="connsiteX12018" fmla="*/ 6630540 w 10023471"/>
                <a:gd name="connsiteY12018" fmla="*/ 2314011 h 5531023"/>
                <a:gd name="connsiteX12019" fmla="*/ 6639257 w 10023471"/>
                <a:gd name="connsiteY12019" fmla="*/ 2314011 h 5531023"/>
                <a:gd name="connsiteX12020" fmla="*/ 6639166 w 10023471"/>
                <a:gd name="connsiteY12020" fmla="*/ 2311762 h 5531023"/>
                <a:gd name="connsiteX12021" fmla="*/ 3534303 w 10023471"/>
                <a:gd name="connsiteY12021" fmla="*/ 2310739 h 5531023"/>
                <a:gd name="connsiteX12022" fmla="*/ 3529083 w 10023471"/>
                <a:gd name="connsiteY12022" fmla="*/ 2311849 h 5531023"/>
                <a:gd name="connsiteX12023" fmla="*/ 3533032 w 10023471"/>
                <a:gd name="connsiteY12023" fmla="*/ 2318333 h 5531023"/>
                <a:gd name="connsiteX12024" fmla="*/ 3538162 w 10023471"/>
                <a:gd name="connsiteY12024" fmla="*/ 2317252 h 5531023"/>
                <a:gd name="connsiteX12025" fmla="*/ 3534303 w 10023471"/>
                <a:gd name="connsiteY12025" fmla="*/ 2310739 h 5531023"/>
                <a:gd name="connsiteX12026" fmla="*/ 1647505 w 10023471"/>
                <a:gd name="connsiteY12026" fmla="*/ 2310331 h 5531023"/>
                <a:gd name="connsiteX12027" fmla="*/ 1630526 w 10023471"/>
                <a:gd name="connsiteY12027" fmla="*/ 2320523 h 5531023"/>
                <a:gd name="connsiteX12028" fmla="*/ 1642149 w 10023471"/>
                <a:gd name="connsiteY12028" fmla="*/ 2327094 h 5531023"/>
                <a:gd name="connsiteX12029" fmla="*/ 1655814 w 10023471"/>
                <a:gd name="connsiteY12029" fmla="*/ 2315558 h 5531023"/>
                <a:gd name="connsiteX12030" fmla="*/ 1647505 w 10023471"/>
                <a:gd name="connsiteY12030" fmla="*/ 2310331 h 5531023"/>
                <a:gd name="connsiteX12031" fmla="*/ 1422732 w 10023471"/>
                <a:gd name="connsiteY12031" fmla="*/ 2310009 h 5531023"/>
                <a:gd name="connsiteX12032" fmla="*/ 1414607 w 10023471"/>
                <a:gd name="connsiteY12032" fmla="*/ 2312813 h 5531023"/>
                <a:gd name="connsiteX12033" fmla="*/ 1425049 w 10023471"/>
                <a:gd name="connsiteY12033" fmla="*/ 2319676 h 5531023"/>
                <a:gd name="connsiteX12034" fmla="*/ 1434402 w 10023471"/>
                <a:gd name="connsiteY12034" fmla="*/ 2315938 h 5531023"/>
                <a:gd name="connsiteX12035" fmla="*/ 1422732 w 10023471"/>
                <a:gd name="connsiteY12035" fmla="*/ 2310009 h 5531023"/>
                <a:gd name="connsiteX12036" fmla="*/ 5596252 w 10023471"/>
                <a:gd name="connsiteY12036" fmla="*/ 2309543 h 5531023"/>
                <a:gd name="connsiteX12037" fmla="*/ 5589169 w 10023471"/>
                <a:gd name="connsiteY12037" fmla="*/ 2317018 h 5531023"/>
                <a:gd name="connsiteX12038" fmla="*/ 5595209 w 10023471"/>
                <a:gd name="connsiteY12038" fmla="*/ 2318887 h 5531023"/>
                <a:gd name="connsiteX12039" fmla="*/ 5601064 w 10023471"/>
                <a:gd name="connsiteY12039" fmla="*/ 2310973 h 5531023"/>
                <a:gd name="connsiteX12040" fmla="*/ 5596252 w 10023471"/>
                <a:gd name="connsiteY12040" fmla="*/ 2309543 h 5531023"/>
                <a:gd name="connsiteX12041" fmla="*/ 2318281 w 10023471"/>
                <a:gd name="connsiteY12041" fmla="*/ 2309309 h 5531023"/>
                <a:gd name="connsiteX12042" fmla="*/ 2315284 w 10023471"/>
                <a:gd name="connsiteY12042" fmla="*/ 2312112 h 5531023"/>
                <a:gd name="connsiteX12043" fmla="*/ 2319052 w 10023471"/>
                <a:gd name="connsiteY12043" fmla="*/ 2313427 h 5531023"/>
                <a:gd name="connsiteX12044" fmla="*/ 2322140 w 10023471"/>
                <a:gd name="connsiteY12044" fmla="*/ 2310973 h 5531023"/>
                <a:gd name="connsiteX12045" fmla="*/ 2318281 w 10023471"/>
                <a:gd name="connsiteY12045" fmla="*/ 2309309 h 5531023"/>
                <a:gd name="connsiteX12046" fmla="*/ 1394086 w 10023471"/>
                <a:gd name="connsiteY12046" fmla="*/ 2308549 h 5531023"/>
                <a:gd name="connsiteX12047" fmla="*/ 1385915 w 10023471"/>
                <a:gd name="connsiteY12047" fmla="*/ 2313777 h 5531023"/>
                <a:gd name="connsiteX12048" fmla="*/ 1394178 w 10023471"/>
                <a:gd name="connsiteY12048" fmla="*/ 2319501 h 5531023"/>
                <a:gd name="connsiteX12049" fmla="*/ 1405390 w 10023471"/>
                <a:gd name="connsiteY12049" fmla="*/ 2314157 h 5531023"/>
                <a:gd name="connsiteX12050" fmla="*/ 1394086 w 10023471"/>
                <a:gd name="connsiteY12050" fmla="*/ 2308549 h 5531023"/>
                <a:gd name="connsiteX12051" fmla="*/ 86948 w 10023471"/>
                <a:gd name="connsiteY12051" fmla="*/ 2306505 h 5531023"/>
                <a:gd name="connsiteX12052" fmla="*/ 80455 w 10023471"/>
                <a:gd name="connsiteY12052" fmla="*/ 2310418 h 5531023"/>
                <a:gd name="connsiteX12053" fmla="*/ 88718 w 10023471"/>
                <a:gd name="connsiteY12053" fmla="*/ 2313777 h 5531023"/>
                <a:gd name="connsiteX12054" fmla="*/ 99115 w 10023471"/>
                <a:gd name="connsiteY12054" fmla="*/ 2310068 h 5531023"/>
                <a:gd name="connsiteX12055" fmla="*/ 86948 w 10023471"/>
                <a:gd name="connsiteY12055" fmla="*/ 2306505 h 5531023"/>
                <a:gd name="connsiteX12056" fmla="*/ 6368676 w 10023471"/>
                <a:gd name="connsiteY12056" fmla="*/ 2305571 h 5531023"/>
                <a:gd name="connsiteX12057" fmla="*/ 6366043 w 10023471"/>
                <a:gd name="connsiteY12057" fmla="*/ 2310623 h 5531023"/>
                <a:gd name="connsiteX12058" fmla="*/ 6374760 w 10023471"/>
                <a:gd name="connsiteY12058" fmla="*/ 2323706 h 5531023"/>
                <a:gd name="connsiteX12059" fmla="*/ 6379663 w 10023471"/>
                <a:gd name="connsiteY12059" fmla="*/ 2321983 h 5531023"/>
                <a:gd name="connsiteX12060" fmla="*/ 6372899 w 10023471"/>
                <a:gd name="connsiteY12060" fmla="*/ 2305804 h 5531023"/>
                <a:gd name="connsiteX12061" fmla="*/ 6368676 w 10023471"/>
                <a:gd name="connsiteY12061" fmla="*/ 2305571 h 5531023"/>
                <a:gd name="connsiteX12062" fmla="*/ 356756 w 10023471"/>
                <a:gd name="connsiteY12062" fmla="*/ 2305454 h 5531023"/>
                <a:gd name="connsiteX12063" fmla="*/ 345815 w 10023471"/>
                <a:gd name="connsiteY12063" fmla="*/ 2312229 h 5531023"/>
                <a:gd name="connsiteX12064" fmla="*/ 351035 w 10023471"/>
                <a:gd name="connsiteY12064" fmla="*/ 2324962 h 5531023"/>
                <a:gd name="connsiteX12065" fmla="*/ 370784 w 10023471"/>
                <a:gd name="connsiteY12065" fmla="*/ 2326831 h 5531023"/>
                <a:gd name="connsiteX12066" fmla="*/ 381362 w 10023471"/>
                <a:gd name="connsiteY12066" fmla="*/ 2317544 h 5531023"/>
                <a:gd name="connsiteX12067" fmla="*/ 382269 w 10023471"/>
                <a:gd name="connsiteY12067" fmla="*/ 2307265 h 5531023"/>
                <a:gd name="connsiteX12068" fmla="*/ 356756 w 10023471"/>
                <a:gd name="connsiteY12068" fmla="*/ 2305454 h 5531023"/>
                <a:gd name="connsiteX12069" fmla="*/ 4372831 w 10023471"/>
                <a:gd name="connsiteY12069" fmla="*/ 2304958 h 5531023"/>
                <a:gd name="connsiteX12070" fmla="*/ 4363523 w 10023471"/>
                <a:gd name="connsiteY12070" fmla="*/ 2309455 h 5531023"/>
                <a:gd name="connsiteX12071" fmla="*/ 4371059 w 10023471"/>
                <a:gd name="connsiteY12071" fmla="*/ 2313281 h 5531023"/>
                <a:gd name="connsiteX12072" fmla="*/ 4381502 w 10023471"/>
                <a:gd name="connsiteY12072" fmla="*/ 2309485 h 5531023"/>
                <a:gd name="connsiteX12073" fmla="*/ 4372831 w 10023471"/>
                <a:gd name="connsiteY12073" fmla="*/ 2304958 h 5531023"/>
                <a:gd name="connsiteX12074" fmla="*/ 6124972 w 10023471"/>
                <a:gd name="connsiteY12074" fmla="*/ 2304432 h 5531023"/>
                <a:gd name="connsiteX12075" fmla="*/ 6104270 w 10023471"/>
                <a:gd name="connsiteY12075" fmla="*/ 2317720 h 5531023"/>
                <a:gd name="connsiteX12076" fmla="*/ 6111445 w 10023471"/>
                <a:gd name="connsiteY12076" fmla="*/ 2322217 h 5531023"/>
                <a:gd name="connsiteX12077" fmla="*/ 6131783 w 10023471"/>
                <a:gd name="connsiteY12077" fmla="*/ 2308316 h 5531023"/>
                <a:gd name="connsiteX12078" fmla="*/ 1815119 w 10023471"/>
                <a:gd name="connsiteY12078" fmla="*/ 2303556 h 5531023"/>
                <a:gd name="connsiteX12079" fmla="*/ 1803407 w 10023471"/>
                <a:gd name="connsiteY12079" fmla="*/ 2308608 h 5531023"/>
                <a:gd name="connsiteX12080" fmla="*/ 1830374 w 10023471"/>
                <a:gd name="connsiteY12080" fmla="*/ 2324466 h 5531023"/>
                <a:gd name="connsiteX12081" fmla="*/ 1846536 w 10023471"/>
                <a:gd name="connsiteY12081" fmla="*/ 2312609 h 5531023"/>
                <a:gd name="connsiteX12082" fmla="*/ 1815119 w 10023471"/>
                <a:gd name="connsiteY12082" fmla="*/ 2303556 h 5531023"/>
                <a:gd name="connsiteX12083" fmla="*/ 4130762 w 10023471"/>
                <a:gd name="connsiteY12083" fmla="*/ 2301658 h 5531023"/>
                <a:gd name="connsiteX12084" fmla="*/ 4126176 w 10023471"/>
                <a:gd name="connsiteY12084" fmla="*/ 2312376 h 5531023"/>
                <a:gd name="connsiteX12085" fmla="*/ 4132940 w 10023471"/>
                <a:gd name="connsiteY12085" fmla="*/ 2318157 h 5531023"/>
                <a:gd name="connsiteX12086" fmla="*/ 4138705 w 10023471"/>
                <a:gd name="connsiteY12086" fmla="*/ 2302622 h 5531023"/>
                <a:gd name="connsiteX12087" fmla="*/ 4130762 w 10023471"/>
                <a:gd name="connsiteY12087" fmla="*/ 2301658 h 5531023"/>
                <a:gd name="connsiteX12088" fmla="*/ 540760 w 10023471"/>
                <a:gd name="connsiteY12088" fmla="*/ 2301249 h 5531023"/>
                <a:gd name="connsiteX12089" fmla="*/ 507981 w 10023471"/>
                <a:gd name="connsiteY12089" fmla="*/ 2317749 h 5531023"/>
                <a:gd name="connsiteX12090" fmla="*/ 529409 w 10023471"/>
                <a:gd name="connsiteY12090" fmla="*/ 2329897 h 5531023"/>
                <a:gd name="connsiteX12091" fmla="*/ 555651 w 10023471"/>
                <a:gd name="connsiteY12091" fmla="*/ 2307819 h 5531023"/>
                <a:gd name="connsiteX12092" fmla="*/ 540760 w 10023471"/>
                <a:gd name="connsiteY12092" fmla="*/ 2301249 h 5531023"/>
                <a:gd name="connsiteX12093" fmla="*/ 6091876 w 10023471"/>
                <a:gd name="connsiteY12093" fmla="*/ 2300402 h 5531023"/>
                <a:gd name="connsiteX12094" fmla="*/ 6086338 w 10023471"/>
                <a:gd name="connsiteY12094" fmla="*/ 2307762 h 5531023"/>
                <a:gd name="connsiteX12095" fmla="*/ 6091651 w 10023471"/>
                <a:gd name="connsiteY12095" fmla="*/ 2310945 h 5531023"/>
                <a:gd name="connsiteX12096" fmla="*/ 6097916 w 10023471"/>
                <a:gd name="connsiteY12096" fmla="*/ 2306914 h 5531023"/>
                <a:gd name="connsiteX12097" fmla="*/ 6091876 w 10023471"/>
                <a:gd name="connsiteY12097" fmla="*/ 2300402 h 5531023"/>
                <a:gd name="connsiteX12098" fmla="*/ 5628985 w 10023471"/>
                <a:gd name="connsiteY12098" fmla="*/ 2298533 h 5531023"/>
                <a:gd name="connsiteX12099" fmla="*/ 5617998 w 10023471"/>
                <a:gd name="connsiteY12099" fmla="*/ 2304140 h 5531023"/>
                <a:gd name="connsiteX12100" fmla="*/ 5620858 w 10023471"/>
                <a:gd name="connsiteY12100" fmla="*/ 2305979 h 5531023"/>
                <a:gd name="connsiteX12101" fmla="*/ 5632207 w 10023471"/>
                <a:gd name="connsiteY12101" fmla="*/ 2301015 h 5531023"/>
                <a:gd name="connsiteX12102" fmla="*/ 5628985 w 10023471"/>
                <a:gd name="connsiteY12102" fmla="*/ 2298533 h 5531023"/>
                <a:gd name="connsiteX12103" fmla="*/ 6411352 w 10023471"/>
                <a:gd name="connsiteY12103" fmla="*/ 2297423 h 5531023"/>
                <a:gd name="connsiteX12104" fmla="*/ 6409083 w 10023471"/>
                <a:gd name="connsiteY12104" fmla="*/ 2298387 h 5531023"/>
                <a:gd name="connsiteX12105" fmla="*/ 6411125 w 10023471"/>
                <a:gd name="connsiteY12105" fmla="*/ 2301365 h 5531023"/>
                <a:gd name="connsiteX12106" fmla="*/ 6413669 w 10023471"/>
                <a:gd name="connsiteY12106" fmla="*/ 2300548 h 5531023"/>
                <a:gd name="connsiteX12107" fmla="*/ 6411352 w 10023471"/>
                <a:gd name="connsiteY12107" fmla="*/ 2297423 h 5531023"/>
                <a:gd name="connsiteX12108" fmla="*/ 3671636 w 10023471"/>
                <a:gd name="connsiteY12108" fmla="*/ 2297306 h 5531023"/>
                <a:gd name="connsiteX12109" fmla="*/ 3663828 w 10023471"/>
                <a:gd name="connsiteY12109" fmla="*/ 2306564 h 5531023"/>
                <a:gd name="connsiteX12110" fmla="*/ 3672680 w 10023471"/>
                <a:gd name="connsiteY12110" fmla="*/ 2318508 h 5531023"/>
                <a:gd name="connsiteX12111" fmla="*/ 3683850 w 10023471"/>
                <a:gd name="connsiteY12111" fmla="*/ 2306798 h 5531023"/>
                <a:gd name="connsiteX12112" fmla="*/ 3671636 w 10023471"/>
                <a:gd name="connsiteY12112" fmla="*/ 2297306 h 5531023"/>
                <a:gd name="connsiteX12113" fmla="*/ 8063617 w 10023471"/>
                <a:gd name="connsiteY12113" fmla="*/ 2295408 h 5531023"/>
                <a:gd name="connsiteX12114" fmla="*/ 8060393 w 10023471"/>
                <a:gd name="connsiteY12114" fmla="*/ 2298825 h 5531023"/>
                <a:gd name="connsiteX12115" fmla="*/ 8072515 w 10023471"/>
                <a:gd name="connsiteY12115" fmla="*/ 2302913 h 5531023"/>
                <a:gd name="connsiteX12116" fmla="*/ 8075512 w 10023471"/>
                <a:gd name="connsiteY12116" fmla="*/ 2298621 h 5531023"/>
                <a:gd name="connsiteX12117" fmla="*/ 8063617 w 10023471"/>
                <a:gd name="connsiteY12117" fmla="*/ 2295408 h 5531023"/>
                <a:gd name="connsiteX12118" fmla="*/ 5191153 w 10023471"/>
                <a:gd name="connsiteY12118" fmla="*/ 2293919 h 5531023"/>
                <a:gd name="connsiteX12119" fmla="*/ 5189157 w 10023471"/>
                <a:gd name="connsiteY12119" fmla="*/ 2298299 h 5531023"/>
                <a:gd name="connsiteX12120" fmla="*/ 5206816 w 10023471"/>
                <a:gd name="connsiteY12120" fmla="*/ 2301892 h 5531023"/>
                <a:gd name="connsiteX12121" fmla="*/ 5208542 w 10023471"/>
                <a:gd name="connsiteY12121" fmla="*/ 2298065 h 5531023"/>
                <a:gd name="connsiteX12122" fmla="*/ 5191153 w 10023471"/>
                <a:gd name="connsiteY12122" fmla="*/ 2293919 h 5531023"/>
                <a:gd name="connsiteX12123" fmla="*/ 3986571 w 10023471"/>
                <a:gd name="connsiteY12123" fmla="*/ 2291670 h 5531023"/>
                <a:gd name="connsiteX12124" fmla="*/ 3977221 w 10023471"/>
                <a:gd name="connsiteY12124" fmla="*/ 2300841 h 5531023"/>
                <a:gd name="connsiteX12125" fmla="*/ 3982259 w 10023471"/>
                <a:gd name="connsiteY12125" fmla="*/ 2303206 h 5531023"/>
                <a:gd name="connsiteX12126" fmla="*/ 3992248 w 10023471"/>
                <a:gd name="connsiteY12126" fmla="*/ 2295642 h 5531023"/>
                <a:gd name="connsiteX12127" fmla="*/ 3986571 w 10023471"/>
                <a:gd name="connsiteY12127" fmla="*/ 2291670 h 5531023"/>
                <a:gd name="connsiteX12128" fmla="*/ 2481311 w 10023471"/>
                <a:gd name="connsiteY12128" fmla="*/ 2291408 h 5531023"/>
                <a:gd name="connsiteX12129" fmla="*/ 2450166 w 10023471"/>
                <a:gd name="connsiteY12129" fmla="*/ 2303323 h 5531023"/>
                <a:gd name="connsiteX12130" fmla="*/ 2454433 w 10023471"/>
                <a:gd name="connsiteY12130" fmla="*/ 2316727 h 5531023"/>
                <a:gd name="connsiteX12131" fmla="*/ 2466147 w 10023471"/>
                <a:gd name="connsiteY12131" fmla="*/ 2309076 h 5531023"/>
                <a:gd name="connsiteX12132" fmla="*/ 2481037 w 10023471"/>
                <a:gd name="connsiteY12132" fmla="*/ 2298445 h 5531023"/>
                <a:gd name="connsiteX12133" fmla="*/ 2481311 w 10023471"/>
                <a:gd name="connsiteY12133" fmla="*/ 2291408 h 5531023"/>
                <a:gd name="connsiteX12134" fmla="*/ 7008626 w 10023471"/>
                <a:gd name="connsiteY12134" fmla="*/ 2290064 h 5531023"/>
                <a:gd name="connsiteX12135" fmla="*/ 7004133 w 10023471"/>
                <a:gd name="connsiteY12135" fmla="*/ 2293276 h 5531023"/>
                <a:gd name="connsiteX12136" fmla="*/ 7010579 w 10023471"/>
                <a:gd name="connsiteY12136" fmla="*/ 2297335 h 5531023"/>
                <a:gd name="connsiteX12137" fmla="*/ 7014891 w 10023471"/>
                <a:gd name="connsiteY12137" fmla="*/ 2294269 h 5531023"/>
                <a:gd name="connsiteX12138" fmla="*/ 9344107 w 10023471"/>
                <a:gd name="connsiteY12138" fmla="*/ 2289626 h 5531023"/>
                <a:gd name="connsiteX12139" fmla="*/ 9331713 w 10023471"/>
                <a:gd name="connsiteY12139" fmla="*/ 2291028 h 5531023"/>
                <a:gd name="connsiteX12140" fmla="*/ 9323994 w 10023471"/>
                <a:gd name="connsiteY12140" fmla="*/ 2300285 h 5531023"/>
                <a:gd name="connsiteX12141" fmla="*/ 9328806 w 10023471"/>
                <a:gd name="connsiteY12141" fmla="*/ 2312463 h 5531023"/>
                <a:gd name="connsiteX12142" fmla="*/ 9341200 w 10023471"/>
                <a:gd name="connsiteY12142" fmla="*/ 2319209 h 5531023"/>
                <a:gd name="connsiteX12143" fmla="*/ 9353369 w 10023471"/>
                <a:gd name="connsiteY12143" fmla="*/ 2311792 h 5531023"/>
                <a:gd name="connsiteX12144" fmla="*/ 9344107 w 10023471"/>
                <a:gd name="connsiteY12144" fmla="*/ 2289626 h 5531023"/>
                <a:gd name="connsiteX12145" fmla="*/ 9059816 w 10023471"/>
                <a:gd name="connsiteY12145" fmla="*/ 2287728 h 5531023"/>
                <a:gd name="connsiteX12146" fmla="*/ 9049691 w 10023471"/>
                <a:gd name="connsiteY12146" fmla="*/ 2299234 h 5531023"/>
                <a:gd name="connsiteX12147" fmla="*/ 9050962 w 10023471"/>
                <a:gd name="connsiteY12147" fmla="*/ 2313514 h 5531023"/>
                <a:gd name="connsiteX12148" fmla="*/ 9057772 w 10023471"/>
                <a:gd name="connsiteY12148" fmla="*/ 2320027 h 5531023"/>
                <a:gd name="connsiteX12149" fmla="*/ 9067715 w 10023471"/>
                <a:gd name="connsiteY12149" fmla="*/ 2312376 h 5531023"/>
                <a:gd name="connsiteX12150" fmla="*/ 9070393 w 10023471"/>
                <a:gd name="connsiteY12150" fmla="*/ 2297219 h 5531023"/>
                <a:gd name="connsiteX12151" fmla="*/ 9059816 w 10023471"/>
                <a:gd name="connsiteY12151" fmla="*/ 2287728 h 5531023"/>
                <a:gd name="connsiteX12152" fmla="*/ 8392717 w 10023471"/>
                <a:gd name="connsiteY12152" fmla="*/ 2287728 h 5531023"/>
                <a:gd name="connsiteX12153" fmla="*/ 8378688 w 10023471"/>
                <a:gd name="connsiteY12153" fmla="*/ 2296225 h 5531023"/>
                <a:gd name="connsiteX12154" fmla="*/ 8382730 w 10023471"/>
                <a:gd name="connsiteY12154" fmla="*/ 2301308 h 5531023"/>
                <a:gd name="connsiteX12155" fmla="*/ 8399164 w 10023471"/>
                <a:gd name="connsiteY12155" fmla="*/ 2293480 h 5531023"/>
                <a:gd name="connsiteX12156" fmla="*/ 8392717 w 10023471"/>
                <a:gd name="connsiteY12156" fmla="*/ 2287728 h 5531023"/>
                <a:gd name="connsiteX12157" fmla="*/ 6415983 w 10023471"/>
                <a:gd name="connsiteY12157" fmla="*/ 2285975 h 5531023"/>
                <a:gd name="connsiteX12158" fmla="*/ 6415756 w 10023471"/>
                <a:gd name="connsiteY12158" fmla="*/ 2287085 h 5531023"/>
                <a:gd name="connsiteX12159" fmla="*/ 6421885 w 10023471"/>
                <a:gd name="connsiteY12159" fmla="*/ 2288020 h 5531023"/>
                <a:gd name="connsiteX12160" fmla="*/ 6422293 w 10023471"/>
                <a:gd name="connsiteY12160" fmla="*/ 2286326 h 5531023"/>
                <a:gd name="connsiteX12161" fmla="*/ 6415983 w 10023471"/>
                <a:gd name="connsiteY12161" fmla="*/ 2285975 h 5531023"/>
                <a:gd name="connsiteX12162" fmla="*/ 8418794 w 10023471"/>
                <a:gd name="connsiteY12162" fmla="*/ 2282551 h 5531023"/>
                <a:gd name="connsiteX12163" fmla="*/ 8410468 w 10023471"/>
                <a:gd name="connsiteY12163" fmla="*/ 2286794 h 5531023"/>
                <a:gd name="connsiteX12164" fmla="*/ 8424361 w 10023471"/>
                <a:gd name="connsiteY12164" fmla="*/ 2288691 h 5531023"/>
                <a:gd name="connsiteX12165" fmla="*/ 8418794 w 10023471"/>
                <a:gd name="connsiteY12165" fmla="*/ 2282551 h 5531023"/>
                <a:gd name="connsiteX12166" fmla="*/ 7653070 w 10023471"/>
                <a:gd name="connsiteY12166" fmla="*/ 2279667 h 5531023"/>
                <a:gd name="connsiteX12167" fmla="*/ 7627646 w 10023471"/>
                <a:gd name="connsiteY12167" fmla="*/ 2289918 h 5531023"/>
                <a:gd name="connsiteX12168" fmla="*/ 7627602 w 10023471"/>
                <a:gd name="connsiteY12168" fmla="*/ 2300432 h 5531023"/>
                <a:gd name="connsiteX12169" fmla="*/ 7639042 w 10023471"/>
                <a:gd name="connsiteY12169" fmla="*/ 2313047 h 5531023"/>
                <a:gd name="connsiteX12170" fmla="*/ 7660334 w 10023471"/>
                <a:gd name="connsiteY12170" fmla="*/ 2302358 h 5531023"/>
                <a:gd name="connsiteX12171" fmla="*/ 7663694 w 10023471"/>
                <a:gd name="connsiteY12171" fmla="*/ 2288575 h 5531023"/>
                <a:gd name="connsiteX12172" fmla="*/ 7653070 w 10023471"/>
                <a:gd name="connsiteY12172" fmla="*/ 2279667 h 5531023"/>
                <a:gd name="connsiteX12173" fmla="*/ 6642798 w 10023471"/>
                <a:gd name="connsiteY12173" fmla="*/ 2276689 h 5531023"/>
                <a:gd name="connsiteX12174" fmla="*/ 6635806 w 10023471"/>
                <a:gd name="connsiteY12174" fmla="*/ 2296664 h 5531023"/>
                <a:gd name="connsiteX12175" fmla="*/ 6644932 w 10023471"/>
                <a:gd name="connsiteY12175" fmla="*/ 2295846 h 5531023"/>
                <a:gd name="connsiteX12176" fmla="*/ 6642798 w 10023471"/>
                <a:gd name="connsiteY12176" fmla="*/ 2276689 h 5531023"/>
                <a:gd name="connsiteX12177" fmla="*/ 4932286 w 10023471"/>
                <a:gd name="connsiteY12177" fmla="*/ 2276164 h 5531023"/>
                <a:gd name="connsiteX12178" fmla="*/ 4954259 w 10023471"/>
                <a:gd name="connsiteY12178" fmla="*/ 2283464 h 5531023"/>
                <a:gd name="connsiteX12179" fmla="*/ 4932286 w 10023471"/>
                <a:gd name="connsiteY12179" fmla="*/ 2276164 h 5531023"/>
                <a:gd name="connsiteX12180" fmla="*/ 6849002 w 10023471"/>
                <a:gd name="connsiteY12180" fmla="*/ 2276017 h 5531023"/>
                <a:gd name="connsiteX12181" fmla="*/ 6848275 w 10023471"/>
                <a:gd name="connsiteY12181" fmla="*/ 2277419 h 5531023"/>
                <a:gd name="connsiteX12182" fmla="*/ 6850864 w 10023471"/>
                <a:gd name="connsiteY12182" fmla="*/ 2277945 h 5531023"/>
                <a:gd name="connsiteX12183" fmla="*/ 6851591 w 10023471"/>
                <a:gd name="connsiteY12183" fmla="*/ 2276485 h 5531023"/>
                <a:gd name="connsiteX12184" fmla="*/ 6849002 w 10023471"/>
                <a:gd name="connsiteY12184" fmla="*/ 2276017 h 5531023"/>
                <a:gd name="connsiteX12185" fmla="*/ 7684668 w 10023471"/>
                <a:gd name="connsiteY12185" fmla="*/ 2275404 h 5531023"/>
                <a:gd name="connsiteX12186" fmla="*/ 7681899 w 10023471"/>
                <a:gd name="connsiteY12186" fmla="*/ 2275842 h 5531023"/>
                <a:gd name="connsiteX12187" fmla="*/ 7684396 w 10023471"/>
                <a:gd name="connsiteY12187" fmla="*/ 2276601 h 5531023"/>
                <a:gd name="connsiteX12188" fmla="*/ 4973963 w 10023471"/>
                <a:gd name="connsiteY12188" fmla="*/ 2273506 h 5531023"/>
                <a:gd name="connsiteX12189" fmla="*/ 4960479 w 10023471"/>
                <a:gd name="connsiteY12189" fmla="*/ 2284106 h 5531023"/>
                <a:gd name="connsiteX12190" fmla="*/ 4969377 w 10023471"/>
                <a:gd name="connsiteY12190" fmla="*/ 2292516 h 5531023"/>
                <a:gd name="connsiteX12191" fmla="*/ 4983905 w 10023471"/>
                <a:gd name="connsiteY12191" fmla="*/ 2280894 h 5531023"/>
                <a:gd name="connsiteX12192" fmla="*/ 4982452 w 10023471"/>
                <a:gd name="connsiteY12192" fmla="*/ 2273652 h 5531023"/>
                <a:gd name="connsiteX12193" fmla="*/ 4973963 w 10023471"/>
                <a:gd name="connsiteY12193" fmla="*/ 2273506 h 5531023"/>
                <a:gd name="connsiteX12194" fmla="*/ 6712850 w 10023471"/>
                <a:gd name="connsiteY12194" fmla="*/ 2272601 h 5531023"/>
                <a:gd name="connsiteX12195" fmla="*/ 6708265 w 10023471"/>
                <a:gd name="connsiteY12195" fmla="*/ 2275257 h 5531023"/>
                <a:gd name="connsiteX12196" fmla="*/ 6718751 w 10023471"/>
                <a:gd name="connsiteY12196" fmla="*/ 2284574 h 5531023"/>
                <a:gd name="connsiteX12197" fmla="*/ 6723563 w 10023471"/>
                <a:gd name="connsiteY12197" fmla="*/ 2281829 h 5531023"/>
                <a:gd name="connsiteX12198" fmla="*/ 6712850 w 10023471"/>
                <a:gd name="connsiteY12198" fmla="*/ 2272601 h 5531023"/>
                <a:gd name="connsiteX12199" fmla="*/ 7477104 w 10023471"/>
                <a:gd name="connsiteY12199" fmla="*/ 2271023 h 5531023"/>
                <a:gd name="connsiteX12200" fmla="*/ 7465706 w 10023471"/>
                <a:gd name="connsiteY12200" fmla="*/ 2292225 h 5531023"/>
                <a:gd name="connsiteX12201" fmla="*/ 7492084 w 10023471"/>
                <a:gd name="connsiteY12201" fmla="*/ 2274352 h 5531023"/>
                <a:gd name="connsiteX12202" fmla="*/ 7477104 w 10023471"/>
                <a:gd name="connsiteY12202" fmla="*/ 2271023 h 5531023"/>
                <a:gd name="connsiteX12203" fmla="*/ 7722440 w 10023471"/>
                <a:gd name="connsiteY12203" fmla="*/ 2270818 h 5531023"/>
                <a:gd name="connsiteX12204" fmla="*/ 7720034 w 10023471"/>
                <a:gd name="connsiteY12204" fmla="*/ 2274002 h 5531023"/>
                <a:gd name="connsiteX12205" fmla="*/ 7724756 w 10023471"/>
                <a:gd name="connsiteY12205" fmla="*/ 2274002 h 5531023"/>
                <a:gd name="connsiteX12206" fmla="*/ 7722440 w 10023471"/>
                <a:gd name="connsiteY12206" fmla="*/ 2270818 h 5531023"/>
                <a:gd name="connsiteX12207" fmla="*/ 464488 w 10023471"/>
                <a:gd name="connsiteY12207" fmla="*/ 2269885 h 5531023"/>
                <a:gd name="connsiteX12208" fmla="*/ 454183 w 10023471"/>
                <a:gd name="connsiteY12208" fmla="*/ 2276776 h 5531023"/>
                <a:gd name="connsiteX12209" fmla="*/ 451277 w 10023471"/>
                <a:gd name="connsiteY12209" fmla="*/ 2282179 h 5531023"/>
                <a:gd name="connsiteX12210" fmla="*/ 455726 w 10023471"/>
                <a:gd name="connsiteY12210" fmla="*/ 2286676 h 5531023"/>
                <a:gd name="connsiteX12211" fmla="*/ 463081 w 10023471"/>
                <a:gd name="connsiteY12211" fmla="*/ 2284165 h 5531023"/>
                <a:gd name="connsiteX12212" fmla="*/ 465805 w 10023471"/>
                <a:gd name="connsiteY12212" fmla="*/ 2277827 h 5531023"/>
                <a:gd name="connsiteX12213" fmla="*/ 464488 w 10023471"/>
                <a:gd name="connsiteY12213" fmla="*/ 2269885 h 5531023"/>
                <a:gd name="connsiteX12214" fmla="*/ 2466011 w 10023471"/>
                <a:gd name="connsiteY12214" fmla="*/ 2267110 h 5531023"/>
                <a:gd name="connsiteX12215" fmla="*/ 2461653 w 10023471"/>
                <a:gd name="connsiteY12215" fmla="*/ 2269709 h 5531023"/>
                <a:gd name="connsiteX12216" fmla="*/ 2468644 w 10023471"/>
                <a:gd name="connsiteY12216" fmla="*/ 2275462 h 5531023"/>
                <a:gd name="connsiteX12217" fmla="*/ 2472593 w 10023471"/>
                <a:gd name="connsiteY12217" fmla="*/ 2273097 h 5531023"/>
                <a:gd name="connsiteX12218" fmla="*/ 2466011 w 10023471"/>
                <a:gd name="connsiteY12218" fmla="*/ 2267110 h 5531023"/>
                <a:gd name="connsiteX12219" fmla="*/ 3152312 w 10023471"/>
                <a:gd name="connsiteY12219" fmla="*/ 2264774 h 5531023"/>
                <a:gd name="connsiteX12220" fmla="*/ 3152312 w 10023471"/>
                <a:gd name="connsiteY12220" fmla="*/ 2271987 h 5531023"/>
                <a:gd name="connsiteX12221" fmla="*/ 3156535 w 10023471"/>
                <a:gd name="connsiteY12221" fmla="*/ 2271987 h 5531023"/>
                <a:gd name="connsiteX12222" fmla="*/ 3156535 w 10023471"/>
                <a:gd name="connsiteY12222" fmla="*/ 2264774 h 5531023"/>
                <a:gd name="connsiteX12223" fmla="*/ 3152312 w 10023471"/>
                <a:gd name="connsiteY12223" fmla="*/ 2264774 h 5531023"/>
                <a:gd name="connsiteX12224" fmla="*/ 3101874 w 10023471"/>
                <a:gd name="connsiteY12224" fmla="*/ 2264218 h 5531023"/>
                <a:gd name="connsiteX12225" fmla="*/ 3098559 w 10023471"/>
                <a:gd name="connsiteY12225" fmla="*/ 2265737 h 5531023"/>
                <a:gd name="connsiteX12226" fmla="*/ 3105506 w 10023471"/>
                <a:gd name="connsiteY12226" fmla="*/ 2271870 h 5531023"/>
                <a:gd name="connsiteX12227" fmla="*/ 3101874 w 10023471"/>
                <a:gd name="connsiteY12227" fmla="*/ 2264218 h 5531023"/>
                <a:gd name="connsiteX12228" fmla="*/ 4532136 w 10023471"/>
                <a:gd name="connsiteY12228" fmla="*/ 2263693 h 5531023"/>
                <a:gd name="connsiteX12229" fmla="*/ 4531047 w 10023471"/>
                <a:gd name="connsiteY12229" fmla="*/ 2265358 h 5531023"/>
                <a:gd name="connsiteX12230" fmla="*/ 4533362 w 10023471"/>
                <a:gd name="connsiteY12230" fmla="*/ 2265300 h 5531023"/>
                <a:gd name="connsiteX12231" fmla="*/ 529228 w 10023471"/>
                <a:gd name="connsiteY12231" fmla="*/ 2262467 h 5531023"/>
                <a:gd name="connsiteX12232" fmla="*/ 517378 w 10023471"/>
                <a:gd name="connsiteY12232" fmla="*/ 2276718 h 5531023"/>
                <a:gd name="connsiteX12233" fmla="*/ 520647 w 10023471"/>
                <a:gd name="connsiteY12233" fmla="*/ 2281391 h 5531023"/>
                <a:gd name="connsiteX12234" fmla="*/ 524552 w 10023471"/>
                <a:gd name="connsiteY12234" fmla="*/ 2280777 h 5531023"/>
                <a:gd name="connsiteX12235" fmla="*/ 534903 w 10023471"/>
                <a:gd name="connsiteY12235" fmla="*/ 2265883 h 5531023"/>
                <a:gd name="connsiteX12236" fmla="*/ 529228 w 10023471"/>
                <a:gd name="connsiteY12236" fmla="*/ 2262467 h 5531023"/>
                <a:gd name="connsiteX12237" fmla="*/ 2342615 w 10023471"/>
                <a:gd name="connsiteY12237" fmla="*/ 2262233 h 5531023"/>
                <a:gd name="connsiteX12238" fmla="*/ 2338983 w 10023471"/>
                <a:gd name="connsiteY12238" fmla="*/ 2262671 h 5531023"/>
                <a:gd name="connsiteX12239" fmla="*/ 2341526 w 10023471"/>
                <a:gd name="connsiteY12239" fmla="*/ 2267169 h 5531023"/>
                <a:gd name="connsiteX12240" fmla="*/ 2354737 w 10023471"/>
                <a:gd name="connsiteY12240" fmla="*/ 2269709 h 5531023"/>
                <a:gd name="connsiteX12241" fmla="*/ 2363818 w 10023471"/>
                <a:gd name="connsiteY12241" fmla="*/ 2269739 h 5531023"/>
                <a:gd name="connsiteX12242" fmla="*/ 2355508 w 10023471"/>
                <a:gd name="connsiteY12242" fmla="*/ 2266029 h 5531023"/>
                <a:gd name="connsiteX12243" fmla="*/ 2342615 w 10023471"/>
                <a:gd name="connsiteY12243" fmla="*/ 2262233 h 5531023"/>
                <a:gd name="connsiteX12244" fmla="*/ 488458 w 10023471"/>
                <a:gd name="connsiteY12244" fmla="*/ 2261416 h 5531023"/>
                <a:gd name="connsiteX12245" fmla="*/ 479470 w 10023471"/>
                <a:gd name="connsiteY12245" fmla="*/ 2269651 h 5531023"/>
                <a:gd name="connsiteX12246" fmla="*/ 483103 w 10023471"/>
                <a:gd name="connsiteY12246" fmla="*/ 2280310 h 5531023"/>
                <a:gd name="connsiteX12247" fmla="*/ 490594 w 10023471"/>
                <a:gd name="connsiteY12247" fmla="*/ 2282209 h 5531023"/>
                <a:gd name="connsiteX12248" fmla="*/ 494043 w 10023471"/>
                <a:gd name="connsiteY12248" fmla="*/ 2280631 h 5531023"/>
                <a:gd name="connsiteX12249" fmla="*/ 497040 w 10023471"/>
                <a:gd name="connsiteY12249" fmla="*/ 2273038 h 5531023"/>
                <a:gd name="connsiteX12250" fmla="*/ 496949 w 10023471"/>
                <a:gd name="connsiteY12250" fmla="*/ 2269592 h 5531023"/>
                <a:gd name="connsiteX12251" fmla="*/ 488458 w 10023471"/>
                <a:gd name="connsiteY12251" fmla="*/ 2261416 h 5531023"/>
                <a:gd name="connsiteX12252" fmla="*/ 5933568 w 10023471"/>
                <a:gd name="connsiteY12252" fmla="*/ 2260247 h 5531023"/>
                <a:gd name="connsiteX12253" fmla="*/ 5928121 w 10023471"/>
                <a:gd name="connsiteY12253" fmla="*/ 2264394 h 5531023"/>
                <a:gd name="connsiteX12254" fmla="*/ 5932344 w 10023471"/>
                <a:gd name="connsiteY12254" fmla="*/ 2267986 h 5531023"/>
                <a:gd name="connsiteX12255" fmla="*/ 5936928 w 10023471"/>
                <a:gd name="connsiteY12255" fmla="*/ 2264803 h 5531023"/>
                <a:gd name="connsiteX12256" fmla="*/ 5933568 w 10023471"/>
                <a:gd name="connsiteY12256" fmla="*/ 2260247 h 5531023"/>
                <a:gd name="connsiteX12257" fmla="*/ 2423335 w 10023471"/>
                <a:gd name="connsiteY12257" fmla="*/ 2259283 h 5531023"/>
                <a:gd name="connsiteX12258" fmla="*/ 2398366 w 10023471"/>
                <a:gd name="connsiteY12258" fmla="*/ 2269213 h 5531023"/>
                <a:gd name="connsiteX12259" fmla="*/ 2423335 w 10023471"/>
                <a:gd name="connsiteY12259" fmla="*/ 2259283 h 5531023"/>
                <a:gd name="connsiteX12260" fmla="*/ 211250 w 10023471"/>
                <a:gd name="connsiteY12260" fmla="*/ 2255808 h 5531023"/>
                <a:gd name="connsiteX12261" fmla="*/ 208844 w 10023471"/>
                <a:gd name="connsiteY12261" fmla="*/ 2258028 h 5531023"/>
                <a:gd name="connsiteX12262" fmla="*/ 215564 w 10023471"/>
                <a:gd name="connsiteY12262" fmla="*/ 2268512 h 5531023"/>
                <a:gd name="connsiteX12263" fmla="*/ 223736 w 10023471"/>
                <a:gd name="connsiteY12263" fmla="*/ 2269709 h 5531023"/>
                <a:gd name="connsiteX12264" fmla="*/ 225825 w 10023471"/>
                <a:gd name="connsiteY12264" fmla="*/ 2266993 h 5531023"/>
                <a:gd name="connsiteX12265" fmla="*/ 218878 w 10023471"/>
                <a:gd name="connsiteY12265" fmla="*/ 2256363 h 5531023"/>
                <a:gd name="connsiteX12266" fmla="*/ 211250 w 10023471"/>
                <a:gd name="connsiteY12266" fmla="*/ 2255808 h 5531023"/>
                <a:gd name="connsiteX12267" fmla="*/ 1553257 w 10023471"/>
                <a:gd name="connsiteY12267" fmla="*/ 2255253 h 5531023"/>
                <a:gd name="connsiteX12268" fmla="*/ 1540453 w 10023471"/>
                <a:gd name="connsiteY12268" fmla="*/ 2257794 h 5531023"/>
                <a:gd name="connsiteX12269" fmla="*/ 1541862 w 10023471"/>
                <a:gd name="connsiteY12269" fmla="*/ 2274352 h 5531023"/>
                <a:gd name="connsiteX12270" fmla="*/ 1548852 w 10023471"/>
                <a:gd name="connsiteY12270" fmla="*/ 2268220 h 5531023"/>
                <a:gd name="connsiteX12271" fmla="*/ 1553257 w 10023471"/>
                <a:gd name="connsiteY12271" fmla="*/ 2255253 h 5531023"/>
                <a:gd name="connsiteX12272" fmla="*/ 5700308 w 10023471"/>
                <a:gd name="connsiteY12272" fmla="*/ 2254289 h 5531023"/>
                <a:gd name="connsiteX12273" fmla="*/ 5684236 w 10023471"/>
                <a:gd name="connsiteY12273" fmla="*/ 2263401 h 5531023"/>
                <a:gd name="connsiteX12274" fmla="*/ 5693860 w 10023471"/>
                <a:gd name="connsiteY12274" fmla="*/ 2271023 h 5531023"/>
                <a:gd name="connsiteX12275" fmla="*/ 5704167 w 10023471"/>
                <a:gd name="connsiteY12275" fmla="*/ 2261912 h 5531023"/>
                <a:gd name="connsiteX12276" fmla="*/ 5700308 w 10023471"/>
                <a:gd name="connsiteY12276" fmla="*/ 2254289 h 5531023"/>
                <a:gd name="connsiteX12277" fmla="*/ 1923896 w 10023471"/>
                <a:gd name="connsiteY12277" fmla="*/ 2254144 h 5531023"/>
                <a:gd name="connsiteX12278" fmla="*/ 1920492 w 10023471"/>
                <a:gd name="connsiteY12278" fmla="*/ 2258291 h 5531023"/>
                <a:gd name="connsiteX12279" fmla="*/ 1924850 w 10023471"/>
                <a:gd name="connsiteY12279" fmla="*/ 2259926 h 5531023"/>
                <a:gd name="connsiteX12280" fmla="*/ 1928119 w 10023471"/>
                <a:gd name="connsiteY12280" fmla="*/ 2255458 h 5531023"/>
                <a:gd name="connsiteX12281" fmla="*/ 1923896 w 10023471"/>
                <a:gd name="connsiteY12281" fmla="*/ 2254144 h 5531023"/>
                <a:gd name="connsiteX12282" fmla="*/ 6162110 w 10023471"/>
                <a:gd name="connsiteY12282" fmla="*/ 2250552 h 5531023"/>
                <a:gd name="connsiteX12283" fmla="*/ 6151805 w 10023471"/>
                <a:gd name="connsiteY12283" fmla="*/ 2252713 h 5531023"/>
                <a:gd name="connsiteX12284" fmla="*/ 6155845 w 10023471"/>
                <a:gd name="connsiteY12284" fmla="*/ 2256714 h 5531023"/>
                <a:gd name="connsiteX12285" fmla="*/ 6164017 w 10023471"/>
                <a:gd name="connsiteY12285" fmla="*/ 2252888 h 5531023"/>
                <a:gd name="connsiteX12286" fmla="*/ 6162110 w 10023471"/>
                <a:gd name="connsiteY12286" fmla="*/ 2250552 h 5531023"/>
                <a:gd name="connsiteX12287" fmla="*/ 6065319 w 10023471"/>
                <a:gd name="connsiteY12287" fmla="*/ 2248508 h 5531023"/>
                <a:gd name="connsiteX12288" fmla="*/ 6054423 w 10023471"/>
                <a:gd name="connsiteY12288" fmla="*/ 2252187 h 5531023"/>
                <a:gd name="connsiteX12289" fmla="*/ 6060461 w 10023471"/>
                <a:gd name="connsiteY12289" fmla="*/ 2258758 h 5531023"/>
                <a:gd name="connsiteX12290" fmla="*/ 6073444 w 10023471"/>
                <a:gd name="connsiteY12290" fmla="*/ 2261095 h 5531023"/>
                <a:gd name="connsiteX12291" fmla="*/ 6084931 w 10023471"/>
                <a:gd name="connsiteY12291" fmla="*/ 2258495 h 5531023"/>
                <a:gd name="connsiteX12292" fmla="*/ 6079074 w 10023471"/>
                <a:gd name="connsiteY12292" fmla="*/ 2251310 h 5531023"/>
                <a:gd name="connsiteX12293" fmla="*/ 6065319 w 10023471"/>
                <a:gd name="connsiteY12293" fmla="*/ 2248508 h 5531023"/>
                <a:gd name="connsiteX12294" fmla="*/ 7669404 w 10023471"/>
                <a:gd name="connsiteY12294" fmla="*/ 2247985 h 5531023"/>
                <a:gd name="connsiteX12295" fmla="*/ 7647169 w 10023471"/>
                <a:gd name="connsiteY12295" fmla="*/ 2252742 h 5531023"/>
                <a:gd name="connsiteX12296" fmla="*/ 7692387 w 10023471"/>
                <a:gd name="connsiteY12296" fmla="*/ 2267782 h 5531023"/>
                <a:gd name="connsiteX12297" fmla="*/ 7669404 w 10023471"/>
                <a:gd name="connsiteY12297" fmla="*/ 2247985 h 5531023"/>
                <a:gd name="connsiteX12298" fmla="*/ 7075455 w 10023471"/>
                <a:gd name="connsiteY12298" fmla="*/ 2246639 h 5531023"/>
                <a:gd name="connsiteX12299" fmla="*/ 7035958 w 10023471"/>
                <a:gd name="connsiteY12299" fmla="*/ 2260334 h 5531023"/>
                <a:gd name="connsiteX12300" fmla="*/ 7062334 w 10023471"/>
                <a:gd name="connsiteY12300" fmla="*/ 2262496 h 5531023"/>
                <a:gd name="connsiteX12301" fmla="*/ 7078178 w 10023471"/>
                <a:gd name="connsiteY12301" fmla="*/ 2249675 h 5531023"/>
                <a:gd name="connsiteX12302" fmla="*/ 7075455 w 10023471"/>
                <a:gd name="connsiteY12302" fmla="*/ 2246639 h 5531023"/>
                <a:gd name="connsiteX12303" fmla="*/ 8210710 w 10023471"/>
                <a:gd name="connsiteY12303" fmla="*/ 2244448 h 5531023"/>
                <a:gd name="connsiteX12304" fmla="*/ 8188011 w 10023471"/>
                <a:gd name="connsiteY12304" fmla="*/ 2253238 h 5531023"/>
                <a:gd name="connsiteX12305" fmla="*/ 8190826 w 10023471"/>
                <a:gd name="connsiteY12305" fmla="*/ 2258262 h 5531023"/>
                <a:gd name="connsiteX12306" fmla="*/ 8216750 w 10023471"/>
                <a:gd name="connsiteY12306" fmla="*/ 2251340 h 5531023"/>
                <a:gd name="connsiteX12307" fmla="*/ 8210710 w 10023471"/>
                <a:gd name="connsiteY12307" fmla="*/ 2244448 h 5531023"/>
                <a:gd name="connsiteX12308" fmla="*/ 4929563 w 10023471"/>
                <a:gd name="connsiteY12308" fmla="*/ 2244098 h 5531023"/>
                <a:gd name="connsiteX12309" fmla="*/ 4915443 w 10023471"/>
                <a:gd name="connsiteY12309" fmla="*/ 2244712 h 5531023"/>
                <a:gd name="connsiteX12310" fmla="*/ 4915490 w 10023471"/>
                <a:gd name="connsiteY12310" fmla="*/ 2248244 h 5531023"/>
                <a:gd name="connsiteX12311" fmla="*/ 4929108 w 10023471"/>
                <a:gd name="connsiteY12311" fmla="*/ 2249150 h 5531023"/>
                <a:gd name="connsiteX12312" fmla="*/ 4929563 w 10023471"/>
                <a:gd name="connsiteY12312" fmla="*/ 2244098 h 5531023"/>
                <a:gd name="connsiteX12313" fmla="*/ 3513874 w 10023471"/>
                <a:gd name="connsiteY12313" fmla="*/ 2243835 h 5531023"/>
                <a:gd name="connsiteX12314" fmla="*/ 3508834 w 10023471"/>
                <a:gd name="connsiteY12314" fmla="*/ 2247048 h 5531023"/>
                <a:gd name="connsiteX12315" fmla="*/ 3511785 w 10023471"/>
                <a:gd name="connsiteY12315" fmla="*/ 2248478 h 5531023"/>
                <a:gd name="connsiteX12316" fmla="*/ 3516234 w 10023471"/>
                <a:gd name="connsiteY12316" fmla="*/ 2244974 h 5531023"/>
                <a:gd name="connsiteX12317" fmla="*/ 3513874 w 10023471"/>
                <a:gd name="connsiteY12317" fmla="*/ 2243835 h 5531023"/>
                <a:gd name="connsiteX12318" fmla="*/ 7552919 w 10023471"/>
                <a:gd name="connsiteY12318" fmla="*/ 2241119 h 5531023"/>
                <a:gd name="connsiteX12319" fmla="*/ 7533624 w 10023471"/>
                <a:gd name="connsiteY12319" fmla="*/ 2254289 h 5531023"/>
                <a:gd name="connsiteX12320" fmla="*/ 7541660 w 10023471"/>
                <a:gd name="connsiteY12320" fmla="*/ 2259868 h 5531023"/>
                <a:gd name="connsiteX12321" fmla="*/ 7556007 w 10023471"/>
                <a:gd name="connsiteY12321" fmla="*/ 2246025 h 5531023"/>
                <a:gd name="connsiteX12322" fmla="*/ 7552919 w 10023471"/>
                <a:gd name="connsiteY12322" fmla="*/ 2241119 h 5531023"/>
                <a:gd name="connsiteX12323" fmla="*/ 9619137 w 10023471"/>
                <a:gd name="connsiteY12323" fmla="*/ 2234665 h 5531023"/>
                <a:gd name="connsiteX12324" fmla="*/ 9605198 w 10023471"/>
                <a:gd name="connsiteY12324" fmla="*/ 2240448 h 5531023"/>
                <a:gd name="connsiteX12325" fmla="*/ 9608694 w 10023471"/>
                <a:gd name="connsiteY12325" fmla="*/ 2250114 h 5531023"/>
                <a:gd name="connsiteX12326" fmla="*/ 9626127 w 10023471"/>
                <a:gd name="connsiteY12326" fmla="*/ 2238520 h 5531023"/>
                <a:gd name="connsiteX12327" fmla="*/ 9619137 w 10023471"/>
                <a:gd name="connsiteY12327" fmla="*/ 2234665 h 5531023"/>
                <a:gd name="connsiteX12328" fmla="*/ 7692795 w 10023471"/>
                <a:gd name="connsiteY12328" fmla="*/ 2234665 h 5531023"/>
                <a:gd name="connsiteX12329" fmla="*/ 7692612 w 10023471"/>
                <a:gd name="connsiteY12329" fmla="*/ 2237147 h 5531023"/>
                <a:gd name="connsiteX12330" fmla="*/ 7718446 w 10023471"/>
                <a:gd name="connsiteY12330" fmla="*/ 2237877 h 5531023"/>
                <a:gd name="connsiteX12331" fmla="*/ 7718718 w 10023471"/>
                <a:gd name="connsiteY12331" fmla="*/ 2234665 h 5531023"/>
                <a:gd name="connsiteX12332" fmla="*/ 3361558 w 10023471"/>
                <a:gd name="connsiteY12332" fmla="*/ 2234051 h 5531023"/>
                <a:gd name="connsiteX12333" fmla="*/ 3353069 w 10023471"/>
                <a:gd name="connsiteY12333" fmla="*/ 2238345 h 5531023"/>
                <a:gd name="connsiteX12334" fmla="*/ 3371954 w 10023471"/>
                <a:gd name="connsiteY12334" fmla="*/ 2266497 h 5531023"/>
                <a:gd name="connsiteX12335" fmla="*/ 3399149 w 10023471"/>
                <a:gd name="connsiteY12335" fmla="*/ 2262203 h 5531023"/>
                <a:gd name="connsiteX12336" fmla="*/ 3361558 w 10023471"/>
                <a:gd name="connsiteY12336" fmla="*/ 2234051 h 5531023"/>
                <a:gd name="connsiteX12337" fmla="*/ 7642856 w 10023471"/>
                <a:gd name="connsiteY12337" fmla="*/ 2231394 h 5531023"/>
                <a:gd name="connsiteX12338" fmla="*/ 7644580 w 10023471"/>
                <a:gd name="connsiteY12338" fmla="*/ 2236155 h 5531023"/>
                <a:gd name="connsiteX12339" fmla="*/ 7650120 w 10023471"/>
                <a:gd name="connsiteY12339" fmla="*/ 2232066 h 5531023"/>
                <a:gd name="connsiteX12340" fmla="*/ 7642856 w 10023471"/>
                <a:gd name="connsiteY12340" fmla="*/ 2231394 h 5531023"/>
                <a:gd name="connsiteX12341" fmla="*/ 1811897 w 10023471"/>
                <a:gd name="connsiteY12341" fmla="*/ 2228503 h 5531023"/>
                <a:gd name="connsiteX12342" fmla="*/ 1801456 w 10023471"/>
                <a:gd name="connsiteY12342" fmla="*/ 2230869 h 5531023"/>
                <a:gd name="connsiteX12343" fmla="*/ 1805313 w 10023471"/>
                <a:gd name="connsiteY12343" fmla="*/ 2239191 h 5531023"/>
                <a:gd name="connsiteX12344" fmla="*/ 1815346 w 10023471"/>
                <a:gd name="connsiteY12344" fmla="*/ 2232912 h 5531023"/>
                <a:gd name="connsiteX12345" fmla="*/ 1811897 w 10023471"/>
                <a:gd name="connsiteY12345" fmla="*/ 2228503 h 5531023"/>
                <a:gd name="connsiteX12346" fmla="*/ 8247939 w 10023471"/>
                <a:gd name="connsiteY12346" fmla="*/ 2226839 h 5531023"/>
                <a:gd name="connsiteX12347" fmla="*/ 8243534 w 10023471"/>
                <a:gd name="connsiteY12347" fmla="*/ 2234752 h 5531023"/>
                <a:gd name="connsiteX12348" fmla="*/ 8246713 w 10023471"/>
                <a:gd name="connsiteY12348" fmla="*/ 2251837 h 5531023"/>
                <a:gd name="connsiteX12349" fmla="*/ 8267233 w 10023471"/>
                <a:gd name="connsiteY12349" fmla="*/ 2260714 h 5531023"/>
                <a:gd name="connsiteX12350" fmla="*/ 8293838 w 10023471"/>
                <a:gd name="connsiteY12350" fmla="*/ 2246668 h 5531023"/>
                <a:gd name="connsiteX12351" fmla="*/ 8270320 w 10023471"/>
                <a:gd name="connsiteY12351" fmla="*/ 2230139 h 5531023"/>
                <a:gd name="connsiteX12352" fmla="*/ 8247939 w 10023471"/>
                <a:gd name="connsiteY12352" fmla="*/ 2226839 h 5531023"/>
                <a:gd name="connsiteX12353" fmla="*/ 4123087 w 10023471"/>
                <a:gd name="connsiteY12353" fmla="*/ 2225553 h 5531023"/>
                <a:gd name="connsiteX12354" fmla="*/ 4114689 w 10023471"/>
                <a:gd name="connsiteY12354" fmla="*/ 2226342 h 5531023"/>
                <a:gd name="connsiteX12355" fmla="*/ 4105429 w 10023471"/>
                <a:gd name="connsiteY12355" fmla="*/ 2238053 h 5531023"/>
                <a:gd name="connsiteX12356" fmla="*/ 4112328 w 10023471"/>
                <a:gd name="connsiteY12356" fmla="*/ 2243748 h 5531023"/>
                <a:gd name="connsiteX12357" fmla="*/ 4116370 w 10023471"/>
                <a:gd name="connsiteY12357" fmla="*/ 2242696 h 5531023"/>
                <a:gd name="connsiteX12358" fmla="*/ 4127765 w 10023471"/>
                <a:gd name="connsiteY12358" fmla="*/ 2229788 h 5531023"/>
                <a:gd name="connsiteX12359" fmla="*/ 4123087 w 10023471"/>
                <a:gd name="connsiteY12359" fmla="*/ 2225553 h 5531023"/>
                <a:gd name="connsiteX12360" fmla="*/ 6310066 w 10023471"/>
                <a:gd name="connsiteY12360" fmla="*/ 2224648 h 5531023"/>
                <a:gd name="connsiteX12361" fmla="*/ 6306071 w 10023471"/>
                <a:gd name="connsiteY12361" fmla="*/ 2238813 h 5531023"/>
                <a:gd name="connsiteX12362" fmla="*/ 6325275 w 10023471"/>
                <a:gd name="connsiteY12362" fmla="*/ 2238813 h 5531023"/>
                <a:gd name="connsiteX12363" fmla="*/ 6310066 w 10023471"/>
                <a:gd name="connsiteY12363" fmla="*/ 2224648 h 5531023"/>
                <a:gd name="connsiteX12364" fmla="*/ 3490130 w 10023471"/>
                <a:gd name="connsiteY12364" fmla="*/ 2224620 h 5531023"/>
                <a:gd name="connsiteX12365" fmla="*/ 3493762 w 10023471"/>
                <a:gd name="connsiteY12365" fmla="*/ 2244098 h 5531023"/>
                <a:gd name="connsiteX12366" fmla="*/ 3490130 w 10023471"/>
                <a:gd name="connsiteY12366" fmla="*/ 2224620 h 5531023"/>
                <a:gd name="connsiteX12367" fmla="*/ 962111 w 10023471"/>
                <a:gd name="connsiteY12367" fmla="*/ 2221524 h 5531023"/>
                <a:gd name="connsiteX12368" fmla="*/ 940591 w 10023471"/>
                <a:gd name="connsiteY12368" fmla="*/ 2229350 h 5531023"/>
                <a:gd name="connsiteX12369" fmla="*/ 957661 w 10023471"/>
                <a:gd name="connsiteY12369" fmla="*/ 2237556 h 5531023"/>
                <a:gd name="connsiteX12370" fmla="*/ 967377 w 10023471"/>
                <a:gd name="connsiteY12370" fmla="*/ 2227744 h 5531023"/>
                <a:gd name="connsiteX12371" fmla="*/ 962111 w 10023471"/>
                <a:gd name="connsiteY12371" fmla="*/ 2221524 h 5531023"/>
                <a:gd name="connsiteX12372" fmla="*/ 5968572 w 10023471"/>
                <a:gd name="connsiteY12372" fmla="*/ 2221261 h 5531023"/>
                <a:gd name="connsiteX12373" fmla="*/ 5967801 w 10023471"/>
                <a:gd name="connsiteY12373" fmla="*/ 2222955 h 5531023"/>
                <a:gd name="connsiteX12374" fmla="*/ 5970388 w 10023471"/>
                <a:gd name="connsiteY12374" fmla="*/ 2221845 h 5531023"/>
                <a:gd name="connsiteX12375" fmla="*/ 5968572 w 10023471"/>
                <a:gd name="connsiteY12375" fmla="*/ 2221261 h 5531023"/>
                <a:gd name="connsiteX12376" fmla="*/ 1690453 w 10023471"/>
                <a:gd name="connsiteY12376" fmla="*/ 2220706 h 5531023"/>
                <a:gd name="connsiteX12377" fmla="*/ 1689635 w 10023471"/>
                <a:gd name="connsiteY12377" fmla="*/ 2225553 h 5531023"/>
                <a:gd name="connsiteX12378" fmla="*/ 1692315 w 10023471"/>
                <a:gd name="connsiteY12378" fmla="*/ 2225670 h 5531023"/>
                <a:gd name="connsiteX12379" fmla="*/ 1692315 w 10023471"/>
                <a:gd name="connsiteY12379" fmla="*/ 2220793 h 5531023"/>
                <a:gd name="connsiteX12380" fmla="*/ 1690453 w 10023471"/>
                <a:gd name="connsiteY12380" fmla="*/ 2220706 h 5531023"/>
                <a:gd name="connsiteX12381" fmla="*/ 5932025 w 10023471"/>
                <a:gd name="connsiteY12381" fmla="*/ 2220063 h 5531023"/>
                <a:gd name="connsiteX12382" fmla="*/ 5935840 w 10023471"/>
                <a:gd name="connsiteY12382" fmla="*/ 2221640 h 5531023"/>
                <a:gd name="connsiteX12383" fmla="*/ 5937200 w 10023471"/>
                <a:gd name="connsiteY12383" fmla="*/ 2220414 h 5531023"/>
                <a:gd name="connsiteX12384" fmla="*/ 5932025 w 10023471"/>
                <a:gd name="connsiteY12384" fmla="*/ 2220063 h 5531023"/>
                <a:gd name="connsiteX12385" fmla="*/ 4133984 w 10023471"/>
                <a:gd name="connsiteY12385" fmla="*/ 2220063 h 5531023"/>
                <a:gd name="connsiteX12386" fmla="*/ 4127219 w 10023471"/>
                <a:gd name="connsiteY12386" fmla="*/ 2222107 h 5531023"/>
                <a:gd name="connsiteX12387" fmla="*/ 4131350 w 10023471"/>
                <a:gd name="connsiteY12387" fmla="*/ 2232154 h 5531023"/>
                <a:gd name="connsiteX12388" fmla="*/ 4140567 w 10023471"/>
                <a:gd name="connsiteY12388" fmla="*/ 2228766 h 5531023"/>
                <a:gd name="connsiteX12389" fmla="*/ 4133984 w 10023471"/>
                <a:gd name="connsiteY12389" fmla="*/ 2220063 h 5531023"/>
                <a:gd name="connsiteX12390" fmla="*/ 5085055 w 10023471"/>
                <a:gd name="connsiteY12390" fmla="*/ 2219567 h 5531023"/>
                <a:gd name="connsiteX12391" fmla="*/ 5081878 w 10023471"/>
                <a:gd name="connsiteY12391" fmla="*/ 2224852 h 5531023"/>
                <a:gd name="connsiteX12392" fmla="*/ 5084556 w 10023471"/>
                <a:gd name="connsiteY12392" fmla="*/ 2227540 h 5531023"/>
                <a:gd name="connsiteX12393" fmla="*/ 5090003 w 10023471"/>
                <a:gd name="connsiteY12393" fmla="*/ 2224736 h 5531023"/>
                <a:gd name="connsiteX12394" fmla="*/ 5085055 w 10023471"/>
                <a:gd name="connsiteY12394" fmla="*/ 2219567 h 5531023"/>
                <a:gd name="connsiteX12395" fmla="*/ 837082 w 10023471"/>
                <a:gd name="connsiteY12395" fmla="*/ 2219421 h 5531023"/>
                <a:gd name="connsiteX12396" fmla="*/ 827729 w 10023471"/>
                <a:gd name="connsiteY12396" fmla="*/ 2223918 h 5531023"/>
                <a:gd name="connsiteX12397" fmla="*/ 826139 w 10023471"/>
                <a:gd name="connsiteY12397" fmla="*/ 2238549 h 5531023"/>
                <a:gd name="connsiteX12398" fmla="*/ 831860 w 10023471"/>
                <a:gd name="connsiteY12398" fmla="*/ 2242375 h 5531023"/>
                <a:gd name="connsiteX12399" fmla="*/ 841802 w 10023471"/>
                <a:gd name="connsiteY12399" fmla="*/ 2238053 h 5531023"/>
                <a:gd name="connsiteX12400" fmla="*/ 843846 w 10023471"/>
                <a:gd name="connsiteY12400" fmla="*/ 2229846 h 5531023"/>
                <a:gd name="connsiteX12401" fmla="*/ 842484 w 10023471"/>
                <a:gd name="connsiteY12401" fmla="*/ 2223480 h 5531023"/>
                <a:gd name="connsiteX12402" fmla="*/ 837082 w 10023471"/>
                <a:gd name="connsiteY12402" fmla="*/ 2219421 h 5531023"/>
                <a:gd name="connsiteX12403" fmla="*/ 7580749 w 10023471"/>
                <a:gd name="connsiteY12403" fmla="*/ 2215420 h 5531023"/>
                <a:gd name="connsiteX12404" fmla="*/ 7569445 w 10023471"/>
                <a:gd name="connsiteY12404" fmla="*/ 2220852 h 5531023"/>
                <a:gd name="connsiteX12405" fmla="*/ 7580205 w 10023471"/>
                <a:gd name="connsiteY12405" fmla="*/ 2225787 h 5531023"/>
                <a:gd name="connsiteX12406" fmla="*/ 7588512 w 10023471"/>
                <a:gd name="connsiteY12406" fmla="*/ 2220501 h 5531023"/>
                <a:gd name="connsiteX12407" fmla="*/ 7580749 w 10023471"/>
                <a:gd name="connsiteY12407" fmla="*/ 2215420 h 5531023"/>
                <a:gd name="connsiteX12408" fmla="*/ 2863301 w 10023471"/>
                <a:gd name="connsiteY12408" fmla="*/ 2214748 h 5531023"/>
                <a:gd name="connsiteX12409" fmla="*/ 2861847 w 10023471"/>
                <a:gd name="connsiteY12409" fmla="*/ 2216179 h 5531023"/>
                <a:gd name="connsiteX12410" fmla="*/ 2867477 w 10023471"/>
                <a:gd name="connsiteY12410" fmla="*/ 2216559 h 5531023"/>
                <a:gd name="connsiteX12411" fmla="*/ 2863301 w 10023471"/>
                <a:gd name="connsiteY12411" fmla="*/ 2214748 h 5531023"/>
                <a:gd name="connsiteX12412" fmla="*/ 5139353 w 10023471"/>
                <a:gd name="connsiteY12412" fmla="*/ 2213902 h 5531023"/>
                <a:gd name="connsiteX12413" fmla="*/ 5136311 w 10023471"/>
                <a:gd name="connsiteY12413" fmla="*/ 2214339 h 5531023"/>
                <a:gd name="connsiteX12414" fmla="*/ 5138764 w 10023471"/>
                <a:gd name="connsiteY12414" fmla="*/ 2215303 h 5531023"/>
                <a:gd name="connsiteX12415" fmla="*/ 6633900 w 10023471"/>
                <a:gd name="connsiteY12415" fmla="*/ 2212704 h 5531023"/>
                <a:gd name="connsiteX12416" fmla="*/ 6628179 w 10023471"/>
                <a:gd name="connsiteY12416" fmla="*/ 2213902 h 5531023"/>
                <a:gd name="connsiteX12417" fmla="*/ 6630586 w 10023471"/>
                <a:gd name="connsiteY12417" fmla="*/ 2217347 h 5531023"/>
                <a:gd name="connsiteX12418" fmla="*/ 6636488 w 10023471"/>
                <a:gd name="connsiteY12418" fmla="*/ 2215858 h 5531023"/>
                <a:gd name="connsiteX12419" fmla="*/ 6633900 w 10023471"/>
                <a:gd name="connsiteY12419" fmla="*/ 2212704 h 5531023"/>
                <a:gd name="connsiteX12420" fmla="*/ 429305 w 10023471"/>
                <a:gd name="connsiteY12420" fmla="*/ 2208937 h 5531023"/>
                <a:gd name="connsiteX12421" fmla="*/ 385629 w 10023471"/>
                <a:gd name="connsiteY12421" fmla="*/ 2214368 h 5531023"/>
                <a:gd name="connsiteX12422" fmla="*/ 375596 w 10023471"/>
                <a:gd name="connsiteY12422" fmla="*/ 2222925 h 5531023"/>
                <a:gd name="connsiteX12423" fmla="*/ 382815 w 10023471"/>
                <a:gd name="connsiteY12423" fmla="*/ 2232738 h 5531023"/>
                <a:gd name="connsiteX12424" fmla="*/ 404924 w 10023471"/>
                <a:gd name="connsiteY12424" fmla="*/ 2237731 h 5531023"/>
                <a:gd name="connsiteX12425" fmla="*/ 439746 w 10023471"/>
                <a:gd name="connsiteY12425" fmla="*/ 2236184 h 5531023"/>
                <a:gd name="connsiteX12426" fmla="*/ 437249 w 10023471"/>
                <a:gd name="connsiteY12426" fmla="*/ 2213726 h 5531023"/>
                <a:gd name="connsiteX12427" fmla="*/ 429305 w 10023471"/>
                <a:gd name="connsiteY12427" fmla="*/ 2208937 h 5531023"/>
                <a:gd name="connsiteX12428" fmla="*/ 5641152 w 10023471"/>
                <a:gd name="connsiteY12428" fmla="*/ 2208674 h 5531023"/>
                <a:gd name="connsiteX12429" fmla="*/ 5610145 w 10023471"/>
                <a:gd name="connsiteY12429" fmla="*/ 2217231 h 5531023"/>
                <a:gd name="connsiteX12430" fmla="*/ 5602653 w 10023471"/>
                <a:gd name="connsiteY12430" fmla="*/ 2227569 h 5531023"/>
                <a:gd name="connsiteX12431" fmla="*/ 5589715 w 10023471"/>
                <a:gd name="connsiteY12431" fmla="*/ 2233848 h 5531023"/>
                <a:gd name="connsiteX12432" fmla="*/ 5608192 w 10023471"/>
                <a:gd name="connsiteY12432" fmla="*/ 2241820 h 5531023"/>
                <a:gd name="connsiteX12433" fmla="*/ 5650322 w 10023471"/>
                <a:gd name="connsiteY12433" fmla="*/ 2233146 h 5531023"/>
                <a:gd name="connsiteX12434" fmla="*/ 5657995 w 10023471"/>
                <a:gd name="connsiteY12434" fmla="*/ 2215362 h 5531023"/>
                <a:gd name="connsiteX12435" fmla="*/ 5641152 w 10023471"/>
                <a:gd name="connsiteY12435" fmla="*/ 2208674 h 5531023"/>
                <a:gd name="connsiteX12436" fmla="*/ 1216756 w 10023471"/>
                <a:gd name="connsiteY12436" fmla="*/ 2207009 h 5531023"/>
                <a:gd name="connsiteX12437" fmla="*/ 1185748 w 10023471"/>
                <a:gd name="connsiteY12437" fmla="*/ 2216851 h 5531023"/>
                <a:gd name="connsiteX12438" fmla="*/ 1202727 w 10023471"/>
                <a:gd name="connsiteY12438" fmla="*/ 2221348 h 5531023"/>
                <a:gd name="connsiteX12439" fmla="*/ 1221569 w 10023471"/>
                <a:gd name="connsiteY12439" fmla="*/ 2213843 h 5531023"/>
                <a:gd name="connsiteX12440" fmla="*/ 1216756 w 10023471"/>
                <a:gd name="connsiteY12440" fmla="*/ 2207009 h 5531023"/>
                <a:gd name="connsiteX12441" fmla="*/ 5367984 w 10023471"/>
                <a:gd name="connsiteY12441" fmla="*/ 2206425 h 5531023"/>
                <a:gd name="connsiteX12442" fmla="*/ 5365670 w 10023471"/>
                <a:gd name="connsiteY12442" fmla="*/ 2207126 h 5531023"/>
                <a:gd name="connsiteX12443" fmla="*/ 5366214 w 10023471"/>
                <a:gd name="connsiteY12443" fmla="*/ 2208732 h 5531023"/>
                <a:gd name="connsiteX12444" fmla="*/ 5368529 w 10023471"/>
                <a:gd name="connsiteY12444" fmla="*/ 2207973 h 5531023"/>
                <a:gd name="connsiteX12445" fmla="*/ 5367984 w 10023471"/>
                <a:gd name="connsiteY12445" fmla="*/ 2206425 h 5531023"/>
                <a:gd name="connsiteX12446" fmla="*/ 8837768 w 10023471"/>
                <a:gd name="connsiteY12446" fmla="*/ 2205549 h 5531023"/>
                <a:gd name="connsiteX12447" fmla="*/ 8836178 w 10023471"/>
                <a:gd name="connsiteY12447" fmla="*/ 2207827 h 5531023"/>
                <a:gd name="connsiteX12448" fmla="*/ 8853884 w 10023471"/>
                <a:gd name="connsiteY12448" fmla="*/ 2221874 h 5531023"/>
                <a:gd name="connsiteX12449" fmla="*/ 8865370 w 10023471"/>
                <a:gd name="connsiteY12449" fmla="*/ 2218925 h 5531023"/>
                <a:gd name="connsiteX12450" fmla="*/ 8845576 w 10023471"/>
                <a:gd name="connsiteY12450" fmla="*/ 2205929 h 5531023"/>
                <a:gd name="connsiteX12451" fmla="*/ 8837768 w 10023471"/>
                <a:gd name="connsiteY12451" fmla="*/ 2205549 h 5531023"/>
                <a:gd name="connsiteX12452" fmla="*/ 1678603 w 10023471"/>
                <a:gd name="connsiteY12452" fmla="*/ 2202190 h 5531023"/>
                <a:gd name="connsiteX12453" fmla="*/ 1669569 w 10023471"/>
                <a:gd name="connsiteY12453" fmla="*/ 2204673 h 5531023"/>
                <a:gd name="connsiteX12454" fmla="*/ 1673928 w 10023471"/>
                <a:gd name="connsiteY12454" fmla="*/ 2212383 h 5531023"/>
                <a:gd name="connsiteX12455" fmla="*/ 1684143 w 10023471"/>
                <a:gd name="connsiteY12455" fmla="*/ 2209199 h 5531023"/>
                <a:gd name="connsiteX12456" fmla="*/ 1678603 w 10023471"/>
                <a:gd name="connsiteY12456" fmla="*/ 2202190 h 5531023"/>
                <a:gd name="connsiteX12457" fmla="*/ 7269990 w 10023471"/>
                <a:gd name="connsiteY12457" fmla="*/ 2200643 h 5531023"/>
                <a:gd name="connsiteX12458" fmla="*/ 7262227 w 10023471"/>
                <a:gd name="connsiteY12458" fmla="*/ 2214720 h 5531023"/>
                <a:gd name="connsiteX12459" fmla="*/ 7269990 w 10023471"/>
                <a:gd name="connsiteY12459" fmla="*/ 2200643 h 5531023"/>
                <a:gd name="connsiteX12460" fmla="*/ 6243147 w 10023471"/>
                <a:gd name="connsiteY12460" fmla="*/ 2200409 h 5531023"/>
                <a:gd name="connsiteX12461" fmla="*/ 6231208 w 10023471"/>
                <a:gd name="connsiteY12461" fmla="*/ 2201666 h 5531023"/>
                <a:gd name="connsiteX12462" fmla="*/ 6232251 w 10023471"/>
                <a:gd name="connsiteY12462" fmla="*/ 2205403 h 5531023"/>
                <a:gd name="connsiteX12463" fmla="*/ 6244010 w 10023471"/>
                <a:gd name="connsiteY12463" fmla="*/ 2203329 h 5531023"/>
                <a:gd name="connsiteX12464" fmla="*/ 5303518 w 10023471"/>
                <a:gd name="connsiteY12464" fmla="*/ 2198599 h 5531023"/>
                <a:gd name="connsiteX12465" fmla="*/ 5302608 w 10023471"/>
                <a:gd name="connsiteY12465" fmla="*/ 2200234 h 5531023"/>
                <a:gd name="connsiteX12466" fmla="*/ 5305651 w 10023471"/>
                <a:gd name="connsiteY12466" fmla="*/ 2199183 h 5531023"/>
                <a:gd name="connsiteX12467" fmla="*/ 5303518 w 10023471"/>
                <a:gd name="connsiteY12467" fmla="*/ 2198599 h 5531023"/>
                <a:gd name="connsiteX12468" fmla="*/ 2620868 w 10023471"/>
                <a:gd name="connsiteY12468" fmla="*/ 2196788 h 5531023"/>
                <a:gd name="connsiteX12469" fmla="*/ 2620641 w 10023471"/>
                <a:gd name="connsiteY12469" fmla="*/ 2199504 h 5531023"/>
                <a:gd name="connsiteX12470" fmla="*/ 2628313 w 10023471"/>
                <a:gd name="connsiteY12470" fmla="*/ 2199796 h 5531023"/>
                <a:gd name="connsiteX12471" fmla="*/ 2628540 w 10023471"/>
                <a:gd name="connsiteY12471" fmla="*/ 2197197 h 5531023"/>
                <a:gd name="connsiteX12472" fmla="*/ 2620868 w 10023471"/>
                <a:gd name="connsiteY12472" fmla="*/ 2196788 h 5531023"/>
                <a:gd name="connsiteX12473" fmla="*/ 9326763 w 10023471"/>
                <a:gd name="connsiteY12473" fmla="*/ 2196613 h 5531023"/>
                <a:gd name="connsiteX12474" fmla="*/ 9325856 w 10023471"/>
                <a:gd name="connsiteY12474" fmla="*/ 2207331 h 5531023"/>
                <a:gd name="connsiteX12475" fmla="*/ 9327309 w 10023471"/>
                <a:gd name="connsiteY12475" fmla="*/ 2207389 h 5531023"/>
                <a:gd name="connsiteX12476" fmla="*/ 9326355 w 10023471"/>
                <a:gd name="connsiteY12476" fmla="*/ 2218837 h 5531023"/>
                <a:gd name="connsiteX12477" fmla="*/ 9338160 w 10023471"/>
                <a:gd name="connsiteY12477" fmla="*/ 2224327 h 5531023"/>
                <a:gd name="connsiteX12478" fmla="*/ 9356546 w 10023471"/>
                <a:gd name="connsiteY12478" fmla="*/ 2216909 h 5531023"/>
                <a:gd name="connsiteX12479" fmla="*/ 9355003 w 10023471"/>
                <a:gd name="connsiteY12479" fmla="*/ 2203680 h 5531023"/>
                <a:gd name="connsiteX12480" fmla="*/ 9326763 w 10023471"/>
                <a:gd name="connsiteY12480" fmla="*/ 2196613 h 5531023"/>
                <a:gd name="connsiteX12481" fmla="*/ 9055230 w 10023471"/>
                <a:gd name="connsiteY12481" fmla="*/ 2196438 h 5531023"/>
                <a:gd name="connsiteX12482" fmla="*/ 9049056 w 10023471"/>
                <a:gd name="connsiteY12482" fmla="*/ 2206279 h 5531023"/>
                <a:gd name="connsiteX12483" fmla="*/ 9059272 w 10023471"/>
                <a:gd name="connsiteY12483" fmla="*/ 2208265 h 5531023"/>
                <a:gd name="connsiteX12484" fmla="*/ 9066489 w 10023471"/>
                <a:gd name="connsiteY12484" fmla="*/ 2199387 h 5531023"/>
                <a:gd name="connsiteX12485" fmla="*/ 9055230 w 10023471"/>
                <a:gd name="connsiteY12485" fmla="*/ 2196438 h 5531023"/>
                <a:gd name="connsiteX12486" fmla="*/ 6415937 w 10023471"/>
                <a:gd name="connsiteY12486" fmla="*/ 2196204 h 5531023"/>
                <a:gd name="connsiteX12487" fmla="*/ 6410717 w 10023471"/>
                <a:gd name="connsiteY12487" fmla="*/ 2197898 h 5531023"/>
                <a:gd name="connsiteX12488" fmla="*/ 6415892 w 10023471"/>
                <a:gd name="connsiteY12488" fmla="*/ 2199796 h 5531023"/>
                <a:gd name="connsiteX12489" fmla="*/ 6415937 w 10023471"/>
                <a:gd name="connsiteY12489" fmla="*/ 2196204 h 5531023"/>
                <a:gd name="connsiteX12490" fmla="*/ 4939641 w 10023471"/>
                <a:gd name="connsiteY12490" fmla="*/ 2196000 h 5531023"/>
                <a:gd name="connsiteX12491" fmla="*/ 4927655 w 10023471"/>
                <a:gd name="connsiteY12491" fmla="*/ 2205432 h 5531023"/>
                <a:gd name="connsiteX12492" fmla="*/ 4941411 w 10023471"/>
                <a:gd name="connsiteY12492" fmla="*/ 2222050 h 5531023"/>
                <a:gd name="connsiteX12493" fmla="*/ 4948858 w 10023471"/>
                <a:gd name="connsiteY12493" fmla="*/ 2204323 h 5531023"/>
                <a:gd name="connsiteX12494" fmla="*/ 4939641 w 10023471"/>
                <a:gd name="connsiteY12494" fmla="*/ 2196000 h 5531023"/>
                <a:gd name="connsiteX12495" fmla="*/ 1767722 w 10023471"/>
                <a:gd name="connsiteY12495" fmla="*/ 2195941 h 5531023"/>
                <a:gd name="connsiteX12496" fmla="*/ 1767133 w 10023471"/>
                <a:gd name="connsiteY12496" fmla="*/ 2197548 h 5531023"/>
                <a:gd name="connsiteX12497" fmla="*/ 1770810 w 10023471"/>
                <a:gd name="connsiteY12497" fmla="*/ 2197548 h 5531023"/>
                <a:gd name="connsiteX12498" fmla="*/ 1769720 w 10023471"/>
                <a:gd name="connsiteY12498" fmla="*/ 2195970 h 5531023"/>
                <a:gd name="connsiteX12499" fmla="*/ 1767722 w 10023471"/>
                <a:gd name="connsiteY12499" fmla="*/ 2195941 h 5531023"/>
                <a:gd name="connsiteX12500" fmla="*/ 6662093 w 10023471"/>
                <a:gd name="connsiteY12500" fmla="*/ 2193693 h 5531023"/>
                <a:gd name="connsiteX12501" fmla="*/ 6662093 w 10023471"/>
                <a:gd name="connsiteY12501" fmla="*/ 2197314 h 5531023"/>
                <a:gd name="connsiteX12502" fmla="*/ 6662956 w 10023471"/>
                <a:gd name="connsiteY12502" fmla="*/ 2197314 h 5531023"/>
                <a:gd name="connsiteX12503" fmla="*/ 6663364 w 10023471"/>
                <a:gd name="connsiteY12503" fmla="*/ 2193693 h 5531023"/>
                <a:gd name="connsiteX12504" fmla="*/ 6662093 w 10023471"/>
                <a:gd name="connsiteY12504" fmla="*/ 2193693 h 5531023"/>
                <a:gd name="connsiteX12505" fmla="*/ 2718386 w 10023471"/>
                <a:gd name="connsiteY12505" fmla="*/ 2189809 h 5531023"/>
                <a:gd name="connsiteX12506" fmla="*/ 2704130 w 10023471"/>
                <a:gd name="connsiteY12506" fmla="*/ 2213171 h 5531023"/>
                <a:gd name="connsiteX12507" fmla="*/ 2719158 w 10023471"/>
                <a:gd name="connsiteY12507" fmla="*/ 2226635 h 5531023"/>
                <a:gd name="connsiteX12508" fmla="*/ 2727784 w 10023471"/>
                <a:gd name="connsiteY12508" fmla="*/ 2221582 h 5531023"/>
                <a:gd name="connsiteX12509" fmla="*/ 2718386 w 10023471"/>
                <a:gd name="connsiteY12509" fmla="*/ 2189809 h 5531023"/>
                <a:gd name="connsiteX12510" fmla="*/ 978864 w 10023471"/>
                <a:gd name="connsiteY12510" fmla="*/ 2187823 h 5531023"/>
                <a:gd name="connsiteX12511" fmla="*/ 958978 w 10023471"/>
                <a:gd name="connsiteY12511" fmla="*/ 2204030 h 5531023"/>
                <a:gd name="connsiteX12512" fmla="*/ 977230 w 10023471"/>
                <a:gd name="connsiteY12512" fmla="*/ 2209813 h 5531023"/>
                <a:gd name="connsiteX12513" fmla="*/ 994028 w 10023471"/>
                <a:gd name="connsiteY12513" fmla="*/ 2202308 h 5531023"/>
                <a:gd name="connsiteX12514" fmla="*/ 978864 w 10023471"/>
                <a:gd name="connsiteY12514" fmla="*/ 2187823 h 5531023"/>
                <a:gd name="connsiteX12515" fmla="*/ 2113621 w 10023471"/>
                <a:gd name="connsiteY12515" fmla="*/ 2184581 h 5531023"/>
                <a:gd name="connsiteX12516" fmla="*/ 2108309 w 10023471"/>
                <a:gd name="connsiteY12516" fmla="*/ 2188231 h 5531023"/>
                <a:gd name="connsiteX12517" fmla="*/ 2114892 w 10023471"/>
                <a:gd name="connsiteY12517" fmla="*/ 2195153 h 5531023"/>
                <a:gd name="connsiteX12518" fmla="*/ 2121294 w 10023471"/>
                <a:gd name="connsiteY12518" fmla="*/ 2190510 h 5531023"/>
                <a:gd name="connsiteX12519" fmla="*/ 2113621 w 10023471"/>
                <a:gd name="connsiteY12519" fmla="*/ 2184581 h 5531023"/>
                <a:gd name="connsiteX12520" fmla="*/ 3257322 w 10023471"/>
                <a:gd name="connsiteY12520" fmla="*/ 2183589 h 5531023"/>
                <a:gd name="connsiteX12521" fmla="*/ 3247833 w 10023471"/>
                <a:gd name="connsiteY12521" fmla="*/ 2195824 h 5531023"/>
                <a:gd name="connsiteX12522" fmla="*/ 3250738 w 10023471"/>
                <a:gd name="connsiteY12522" fmla="*/ 2200673 h 5531023"/>
                <a:gd name="connsiteX12523" fmla="*/ 3258276 w 10023471"/>
                <a:gd name="connsiteY12523" fmla="*/ 2199212 h 5531023"/>
                <a:gd name="connsiteX12524" fmla="*/ 3267674 w 10023471"/>
                <a:gd name="connsiteY12524" fmla="*/ 2186216 h 5531023"/>
                <a:gd name="connsiteX12525" fmla="*/ 3257322 w 10023471"/>
                <a:gd name="connsiteY12525" fmla="*/ 2183589 h 5531023"/>
                <a:gd name="connsiteX12526" fmla="*/ 6739817 w 10023471"/>
                <a:gd name="connsiteY12526" fmla="*/ 2182829 h 5531023"/>
                <a:gd name="connsiteX12527" fmla="*/ 6732461 w 10023471"/>
                <a:gd name="connsiteY12527" fmla="*/ 2195065 h 5531023"/>
                <a:gd name="connsiteX12528" fmla="*/ 6745854 w 10023471"/>
                <a:gd name="connsiteY12528" fmla="*/ 2205724 h 5531023"/>
                <a:gd name="connsiteX12529" fmla="*/ 6754889 w 10023471"/>
                <a:gd name="connsiteY12529" fmla="*/ 2190071 h 5531023"/>
                <a:gd name="connsiteX12530" fmla="*/ 6739817 w 10023471"/>
                <a:gd name="connsiteY12530" fmla="*/ 2182829 h 5531023"/>
                <a:gd name="connsiteX12531" fmla="*/ 7437878 w 10023471"/>
                <a:gd name="connsiteY12531" fmla="*/ 2182682 h 5531023"/>
                <a:gd name="connsiteX12532" fmla="*/ 7430204 w 10023471"/>
                <a:gd name="connsiteY12532" fmla="*/ 2184319 h 5531023"/>
                <a:gd name="connsiteX12533" fmla="*/ 7422033 w 10023471"/>
                <a:gd name="connsiteY12533" fmla="*/ 2200468 h 5531023"/>
                <a:gd name="connsiteX12534" fmla="*/ 7426619 w 10023471"/>
                <a:gd name="connsiteY12534" fmla="*/ 2206075 h 5531023"/>
                <a:gd name="connsiteX12535" fmla="*/ 7438059 w 10023471"/>
                <a:gd name="connsiteY12535" fmla="*/ 2203622 h 5531023"/>
                <a:gd name="connsiteX12536" fmla="*/ 7443325 w 10023471"/>
                <a:gd name="connsiteY12536" fmla="*/ 2186655 h 5531023"/>
                <a:gd name="connsiteX12537" fmla="*/ 7437878 w 10023471"/>
                <a:gd name="connsiteY12537" fmla="*/ 2182682 h 5531023"/>
                <a:gd name="connsiteX12538" fmla="*/ 774611 w 10023471"/>
                <a:gd name="connsiteY12538" fmla="*/ 2182508 h 5531023"/>
                <a:gd name="connsiteX12539" fmla="*/ 761082 w 10023471"/>
                <a:gd name="connsiteY12539" fmla="*/ 2194803 h 5531023"/>
                <a:gd name="connsiteX12540" fmla="*/ 772205 w 10023471"/>
                <a:gd name="connsiteY12540" fmla="*/ 2199008 h 5531023"/>
                <a:gd name="connsiteX12541" fmla="*/ 784555 w 10023471"/>
                <a:gd name="connsiteY12541" fmla="*/ 2193721 h 5531023"/>
                <a:gd name="connsiteX12542" fmla="*/ 774611 w 10023471"/>
                <a:gd name="connsiteY12542" fmla="*/ 2182508 h 5531023"/>
                <a:gd name="connsiteX12543" fmla="*/ 4543667 w 10023471"/>
                <a:gd name="connsiteY12543" fmla="*/ 2181252 h 5531023"/>
                <a:gd name="connsiteX12544" fmla="*/ 4543759 w 10023471"/>
                <a:gd name="connsiteY12544" fmla="*/ 2182859 h 5531023"/>
                <a:gd name="connsiteX12545" fmla="*/ 4570817 w 10023471"/>
                <a:gd name="connsiteY12545" fmla="*/ 2182859 h 5531023"/>
                <a:gd name="connsiteX12546" fmla="*/ 4570681 w 10023471"/>
                <a:gd name="connsiteY12546" fmla="*/ 2181252 h 5531023"/>
                <a:gd name="connsiteX12547" fmla="*/ 6830115 w 10023471"/>
                <a:gd name="connsiteY12547" fmla="*/ 2178303 h 5531023"/>
                <a:gd name="connsiteX12548" fmla="*/ 6815997 w 10023471"/>
                <a:gd name="connsiteY12548" fmla="*/ 2185837 h 5531023"/>
                <a:gd name="connsiteX12549" fmla="*/ 6836608 w 10023471"/>
                <a:gd name="connsiteY12549" fmla="*/ 2193634 h 5531023"/>
                <a:gd name="connsiteX12550" fmla="*/ 6844871 w 10023471"/>
                <a:gd name="connsiteY12550" fmla="*/ 2185604 h 5531023"/>
                <a:gd name="connsiteX12551" fmla="*/ 6830115 w 10023471"/>
                <a:gd name="connsiteY12551" fmla="*/ 2178303 h 5531023"/>
                <a:gd name="connsiteX12552" fmla="*/ 6993281 w 10023471"/>
                <a:gd name="connsiteY12552" fmla="*/ 2178156 h 5531023"/>
                <a:gd name="connsiteX12553" fmla="*/ 6981750 w 10023471"/>
                <a:gd name="connsiteY12553" fmla="*/ 2184902 h 5531023"/>
                <a:gd name="connsiteX12554" fmla="*/ 6997141 w 10023471"/>
                <a:gd name="connsiteY12554" fmla="*/ 2205783 h 5531023"/>
                <a:gd name="connsiteX12555" fmla="*/ 7013439 w 10023471"/>
                <a:gd name="connsiteY12555" fmla="*/ 2193721 h 5531023"/>
                <a:gd name="connsiteX12556" fmla="*/ 7025515 w 10023471"/>
                <a:gd name="connsiteY12556" fmla="*/ 2190159 h 5531023"/>
                <a:gd name="connsiteX12557" fmla="*/ 7015936 w 10023471"/>
                <a:gd name="connsiteY12557" fmla="*/ 2188991 h 5531023"/>
                <a:gd name="connsiteX12558" fmla="*/ 7015482 w 10023471"/>
                <a:gd name="connsiteY12558" fmla="*/ 2184640 h 5531023"/>
                <a:gd name="connsiteX12559" fmla="*/ 6993281 w 10023471"/>
                <a:gd name="connsiteY12559" fmla="*/ 2178156 h 5531023"/>
                <a:gd name="connsiteX12560" fmla="*/ 7643951 w 10023471"/>
                <a:gd name="connsiteY12560" fmla="*/ 2177927 h 5531023"/>
                <a:gd name="connsiteX12561" fmla="*/ 7631234 w 10023471"/>
                <a:gd name="connsiteY12561" fmla="*/ 2181340 h 5531023"/>
                <a:gd name="connsiteX12562" fmla="*/ 7630961 w 10023471"/>
                <a:gd name="connsiteY12562" fmla="*/ 2203417 h 5531023"/>
                <a:gd name="connsiteX12563" fmla="*/ 7648803 w 10023471"/>
                <a:gd name="connsiteY12563" fmla="*/ 2214077 h 5531023"/>
                <a:gd name="connsiteX12564" fmla="*/ 7694565 w 10023471"/>
                <a:gd name="connsiteY12564" fmla="*/ 2193985 h 5531023"/>
                <a:gd name="connsiteX12565" fmla="*/ 7686848 w 10023471"/>
                <a:gd name="connsiteY12565" fmla="*/ 2179850 h 5531023"/>
                <a:gd name="connsiteX12566" fmla="*/ 7660243 w 10023471"/>
                <a:gd name="connsiteY12566" fmla="*/ 2181106 h 5531023"/>
                <a:gd name="connsiteX12567" fmla="*/ 7643951 w 10023471"/>
                <a:gd name="connsiteY12567" fmla="*/ 2177927 h 5531023"/>
                <a:gd name="connsiteX12568" fmla="*/ 4679140 w 10023471"/>
                <a:gd name="connsiteY12568" fmla="*/ 2177601 h 5531023"/>
                <a:gd name="connsiteX12569" fmla="*/ 4673055 w 10023471"/>
                <a:gd name="connsiteY12569" fmla="*/ 2184376 h 5531023"/>
                <a:gd name="connsiteX12570" fmla="*/ 4666928 w 10023471"/>
                <a:gd name="connsiteY12570" fmla="*/ 2198015 h 5531023"/>
                <a:gd name="connsiteX12571" fmla="*/ 4672284 w 10023471"/>
                <a:gd name="connsiteY12571" fmla="*/ 2204614 h 5531023"/>
                <a:gd name="connsiteX12572" fmla="*/ 4684588 w 10023471"/>
                <a:gd name="connsiteY12572" fmla="*/ 2198628 h 5531023"/>
                <a:gd name="connsiteX12573" fmla="*/ 4685041 w 10023471"/>
                <a:gd name="connsiteY12573" fmla="*/ 2190218 h 5531023"/>
                <a:gd name="connsiteX12574" fmla="*/ 4684906 w 10023471"/>
                <a:gd name="connsiteY12574" fmla="*/ 2184552 h 5531023"/>
                <a:gd name="connsiteX12575" fmla="*/ 4679140 w 10023471"/>
                <a:gd name="connsiteY12575" fmla="*/ 2177601 h 5531023"/>
                <a:gd name="connsiteX12576" fmla="*/ 4500993 w 10023471"/>
                <a:gd name="connsiteY12576" fmla="*/ 2177163 h 5531023"/>
                <a:gd name="connsiteX12577" fmla="*/ 4496634 w 10023471"/>
                <a:gd name="connsiteY12577" fmla="*/ 2178156 h 5531023"/>
                <a:gd name="connsiteX12578" fmla="*/ 4498995 w 10023471"/>
                <a:gd name="connsiteY12578" fmla="*/ 2182682 h 5531023"/>
                <a:gd name="connsiteX12579" fmla="*/ 4504670 w 10023471"/>
                <a:gd name="connsiteY12579" fmla="*/ 2181574 h 5531023"/>
                <a:gd name="connsiteX12580" fmla="*/ 4500993 w 10023471"/>
                <a:gd name="connsiteY12580" fmla="*/ 2177163 h 5531023"/>
                <a:gd name="connsiteX12581" fmla="*/ 2761607 w 10023471"/>
                <a:gd name="connsiteY12581" fmla="*/ 2172928 h 5531023"/>
                <a:gd name="connsiteX12582" fmla="*/ 2759790 w 10023471"/>
                <a:gd name="connsiteY12582" fmla="*/ 2173016 h 5531023"/>
                <a:gd name="connsiteX12583" fmla="*/ 2759790 w 10023471"/>
                <a:gd name="connsiteY12583" fmla="*/ 2178011 h 5531023"/>
                <a:gd name="connsiteX12584" fmla="*/ 2762514 w 10023471"/>
                <a:gd name="connsiteY12584" fmla="*/ 2177893 h 5531023"/>
                <a:gd name="connsiteX12585" fmla="*/ 2761607 w 10023471"/>
                <a:gd name="connsiteY12585" fmla="*/ 2172928 h 5531023"/>
                <a:gd name="connsiteX12586" fmla="*/ 1508128 w 10023471"/>
                <a:gd name="connsiteY12586" fmla="*/ 2172462 h 5531023"/>
                <a:gd name="connsiteX12587" fmla="*/ 1496643 w 10023471"/>
                <a:gd name="connsiteY12587" fmla="*/ 2179967 h 5531023"/>
                <a:gd name="connsiteX12588" fmla="*/ 1501591 w 10023471"/>
                <a:gd name="connsiteY12588" fmla="*/ 2194831 h 5531023"/>
                <a:gd name="connsiteX12589" fmla="*/ 1514349 w 10023471"/>
                <a:gd name="connsiteY12589" fmla="*/ 2182186 h 5531023"/>
                <a:gd name="connsiteX12590" fmla="*/ 1508128 w 10023471"/>
                <a:gd name="connsiteY12590" fmla="*/ 2172462 h 5531023"/>
                <a:gd name="connsiteX12591" fmla="*/ 3029009 w 10023471"/>
                <a:gd name="connsiteY12591" fmla="*/ 2172287 h 5531023"/>
                <a:gd name="connsiteX12592" fmla="*/ 3015797 w 10023471"/>
                <a:gd name="connsiteY12592" fmla="*/ 2179179 h 5531023"/>
                <a:gd name="connsiteX12593" fmla="*/ 3028010 w 10023471"/>
                <a:gd name="connsiteY12593" fmla="*/ 2184610 h 5531023"/>
                <a:gd name="connsiteX12594" fmla="*/ 3037497 w 10023471"/>
                <a:gd name="connsiteY12594" fmla="*/ 2176726 h 5531023"/>
                <a:gd name="connsiteX12595" fmla="*/ 3029009 w 10023471"/>
                <a:gd name="connsiteY12595" fmla="*/ 2172287 h 5531023"/>
                <a:gd name="connsiteX12596" fmla="*/ 5029759 w 10023471"/>
                <a:gd name="connsiteY12596" fmla="*/ 2170038 h 5531023"/>
                <a:gd name="connsiteX12597" fmla="*/ 5021541 w 10023471"/>
                <a:gd name="connsiteY12597" fmla="*/ 2173426 h 5531023"/>
                <a:gd name="connsiteX12598" fmla="*/ 5027398 w 10023471"/>
                <a:gd name="connsiteY12598" fmla="*/ 2176405 h 5531023"/>
                <a:gd name="connsiteX12599" fmla="*/ 5033618 w 10023471"/>
                <a:gd name="connsiteY12599" fmla="*/ 2174652 h 5531023"/>
                <a:gd name="connsiteX12600" fmla="*/ 5029759 w 10023471"/>
                <a:gd name="connsiteY12600" fmla="*/ 2170038 h 5531023"/>
                <a:gd name="connsiteX12601" fmla="*/ 3389887 w 10023471"/>
                <a:gd name="connsiteY12601" fmla="*/ 2169454 h 5531023"/>
                <a:gd name="connsiteX12602" fmla="*/ 3381762 w 10023471"/>
                <a:gd name="connsiteY12602" fmla="*/ 2172170 h 5531023"/>
                <a:gd name="connsiteX12603" fmla="*/ 3399421 w 10023471"/>
                <a:gd name="connsiteY12603" fmla="*/ 2195415 h 5531023"/>
                <a:gd name="connsiteX12604" fmla="*/ 3406005 w 10023471"/>
                <a:gd name="connsiteY12604" fmla="*/ 2193050 h 5531023"/>
                <a:gd name="connsiteX12605" fmla="*/ 3389887 w 10023471"/>
                <a:gd name="connsiteY12605" fmla="*/ 2169454 h 5531023"/>
                <a:gd name="connsiteX12606" fmla="*/ 4412146 w 10023471"/>
                <a:gd name="connsiteY12606" fmla="*/ 2168432 h 5531023"/>
                <a:gd name="connsiteX12607" fmla="*/ 4411283 w 10023471"/>
                <a:gd name="connsiteY12607" fmla="*/ 2172987 h 5531023"/>
                <a:gd name="connsiteX12608" fmla="*/ 4413916 w 10023471"/>
                <a:gd name="connsiteY12608" fmla="*/ 2173105 h 5531023"/>
                <a:gd name="connsiteX12609" fmla="*/ 4413916 w 10023471"/>
                <a:gd name="connsiteY12609" fmla="*/ 2168548 h 5531023"/>
                <a:gd name="connsiteX12610" fmla="*/ 4412146 w 10023471"/>
                <a:gd name="connsiteY12610" fmla="*/ 2168432 h 5531023"/>
                <a:gd name="connsiteX12611" fmla="*/ 6100322 w 10023471"/>
                <a:gd name="connsiteY12611" fmla="*/ 2166767 h 5531023"/>
                <a:gd name="connsiteX12612" fmla="*/ 6089470 w 10023471"/>
                <a:gd name="connsiteY12612" fmla="*/ 2174593 h 5531023"/>
                <a:gd name="connsiteX12613" fmla="*/ 6092059 w 10023471"/>
                <a:gd name="connsiteY12613" fmla="*/ 2190101 h 5531023"/>
                <a:gd name="connsiteX12614" fmla="*/ 6105224 w 10023471"/>
                <a:gd name="connsiteY12614" fmla="*/ 2176667 h 5531023"/>
                <a:gd name="connsiteX12615" fmla="*/ 6100322 w 10023471"/>
                <a:gd name="connsiteY12615" fmla="*/ 2166767 h 5531023"/>
                <a:gd name="connsiteX12616" fmla="*/ 7084670 w 10023471"/>
                <a:gd name="connsiteY12616" fmla="*/ 2165132 h 5531023"/>
                <a:gd name="connsiteX12617" fmla="*/ 7053935 w 10023471"/>
                <a:gd name="connsiteY12617" fmla="*/ 2174622 h 5531023"/>
                <a:gd name="connsiteX12618" fmla="*/ 7084670 w 10023471"/>
                <a:gd name="connsiteY12618" fmla="*/ 2165132 h 5531023"/>
                <a:gd name="connsiteX12619" fmla="*/ 2813724 w 10023471"/>
                <a:gd name="connsiteY12619" fmla="*/ 2164868 h 5531023"/>
                <a:gd name="connsiteX12620" fmla="*/ 2800377 w 10023471"/>
                <a:gd name="connsiteY12620" fmla="*/ 2178595 h 5531023"/>
                <a:gd name="connsiteX12621" fmla="*/ 2814723 w 10023471"/>
                <a:gd name="connsiteY12621" fmla="*/ 2187735 h 5531023"/>
                <a:gd name="connsiteX12622" fmla="*/ 2829342 w 10023471"/>
                <a:gd name="connsiteY12622" fmla="*/ 2181456 h 5531023"/>
                <a:gd name="connsiteX12623" fmla="*/ 2813724 w 10023471"/>
                <a:gd name="connsiteY12623" fmla="*/ 2164868 h 5531023"/>
                <a:gd name="connsiteX12624" fmla="*/ 5904015 w 10023471"/>
                <a:gd name="connsiteY12624" fmla="*/ 2164606 h 5531023"/>
                <a:gd name="connsiteX12625" fmla="*/ 5896342 w 10023471"/>
                <a:gd name="connsiteY12625" fmla="*/ 2164957 h 5531023"/>
                <a:gd name="connsiteX12626" fmla="*/ 5880633 w 10023471"/>
                <a:gd name="connsiteY12626" fmla="*/ 2184785 h 5531023"/>
                <a:gd name="connsiteX12627" fmla="*/ 5890985 w 10023471"/>
                <a:gd name="connsiteY12627" fmla="*/ 2194744 h 5531023"/>
                <a:gd name="connsiteX12628" fmla="*/ 5912141 w 10023471"/>
                <a:gd name="connsiteY12628" fmla="*/ 2182975 h 5531023"/>
                <a:gd name="connsiteX12629" fmla="*/ 5904015 w 10023471"/>
                <a:gd name="connsiteY12629" fmla="*/ 2164606 h 5531023"/>
                <a:gd name="connsiteX12630" fmla="*/ 6832523 w 10023471"/>
                <a:gd name="connsiteY12630" fmla="*/ 2163934 h 5531023"/>
                <a:gd name="connsiteX12631" fmla="*/ 6830525 w 10023471"/>
                <a:gd name="connsiteY12631" fmla="*/ 2171352 h 5531023"/>
                <a:gd name="connsiteX12632" fmla="*/ 6835201 w 10023471"/>
                <a:gd name="connsiteY12632" fmla="*/ 2172491 h 5531023"/>
                <a:gd name="connsiteX12633" fmla="*/ 6839560 w 10023471"/>
                <a:gd name="connsiteY12633" fmla="*/ 2164898 h 5531023"/>
                <a:gd name="connsiteX12634" fmla="*/ 6832523 w 10023471"/>
                <a:gd name="connsiteY12634" fmla="*/ 2163934 h 5531023"/>
                <a:gd name="connsiteX12635" fmla="*/ 4803625 w 10023471"/>
                <a:gd name="connsiteY12635" fmla="*/ 2162678 h 5531023"/>
                <a:gd name="connsiteX12636" fmla="*/ 4803625 w 10023471"/>
                <a:gd name="connsiteY12636" fmla="*/ 2165657 h 5531023"/>
                <a:gd name="connsiteX12637" fmla="*/ 4804896 w 10023471"/>
                <a:gd name="connsiteY12637" fmla="*/ 2165657 h 5531023"/>
                <a:gd name="connsiteX12638" fmla="*/ 4804896 w 10023471"/>
                <a:gd name="connsiteY12638" fmla="*/ 2162678 h 5531023"/>
                <a:gd name="connsiteX12639" fmla="*/ 7609471 w 10023471"/>
                <a:gd name="connsiteY12639" fmla="*/ 2162536 h 5531023"/>
                <a:gd name="connsiteX12640" fmla="*/ 7601633 w 10023471"/>
                <a:gd name="connsiteY12640" fmla="*/ 2171206 h 5531023"/>
                <a:gd name="connsiteX12641" fmla="*/ 7622926 w 10023471"/>
                <a:gd name="connsiteY12641" fmla="*/ 2167030 h 5531023"/>
                <a:gd name="connsiteX12642" fmla="*/ 7609471 w 10023471"/>
                <a:gd name="connsiteY12642" fmla="*/ 2162536 h 5531023"/>
                <a:gd name="connsiteX12643" fmla="*/ 4766034 w 10023471"/>
                <a:gd name="connsiteY12643" fmla="*/ 2160167 h 5531023"/>
                <a:gd name="connsiteX12644" fmla="*/ 4751914 w 10023471"/>
                <a:gd name="connsiteY12644" fmla="*/ 2172111 h 5531023"/>
                <a:gd name="connsiteX12645" fmla="*/ 4757227 w 10023471"/>
                <a:gd name="connsiteY12645" fmla="*/ 2189020 h 5531023"/>
                <a:gd name="connsiteX12646" fmla="*/ 4765309 w 10023471"/>
                <a:gd name="connsiteY12646" fmla="*/ 2202103 h 5531023"/>
                <a:gd name="connsiteX12647" fmla="*/ 4779835 w 10023471"/>
                <a:gd name="connsiteY12647" fmla="*/ 2188757 h 5531023"/>
                <a:gd name="connsiteX12648" fmla="*/ 4780334 w 10023471"/>
                <a:gd name="connsiteY12648" fmla="*/ 2179529 h 5531023"/>
                <a:gd name="connsiteX12649" fmla="*/ 4782015 w 10023471"/>
                <a:gd name="connsiteY12649" fmla="*/ 2171147 h 5531023"/>
                <a:gd name="connsiteX12650" fmla="*/ 4766034 w 10023471"/>
                <a:gd name="connsiteY12650" fmla="*/ 2160167 h 5531023"/>
                <a:gd name="connsiteX12651" fmla="*/ 6064320 w 10023471"/>
                <a:gd name="connsiteY12651" fmla="*/ 2159437 h 5531023"/>
                <a:gd name="connsiteX12652" fmla="*/ 6049837 w 10023471"/>
                <a:gd name="connsiteY12652" fmla="*/ 2171702 h 5531023"/>
                <a:gd name="connsiteX12653" fmla="*/ 6065681 w 10023471"/>
                <a:gd name="connsiteY12653" fmla="*/ 2177222 h 5531023"/>
                <a:gd name="connsiteX12654" fmla="*/ 6070902 w 10023471"/>
                <a:gd name="connsiteY12654" fmla="*/ 2173105 h 5531023"/>
                <a:gd name="connsiteX12655" fmla="*/ 6064320 w 10023471"/>
                <a:gd name="connsiteY12655" fmla="*/ 2159437 h 5531023"/>
                <a:gd name="connsiteX12656" fmla="*/ 5954136 w 10023471"/>
                <a:gd name="connsiteY12656" fmla="*/ 2158678 h 5531023"/>
                <a:gd name="connsiteX12657" fmla="*/ 5943784 w 10023471"/>
                <a:gd name="connsiteY12657" fmla="*/ 2161160 h 5531023"/>
                <a:gd name="connsiteX12658" fmla="*/ 5950185 w 10023471"/>
                <a:gd name="connsiteY12658" fmla="*/ 2172375 h 5531023"/>
                <a:gd name="connsiteX12659" fmla="*/ 5959538 w 10023471"/>
                <a:gd name="connsiteY12659" fmla="*/ 2165015 h 5531023"/>
                <a:gd name="connsiteX12660" fmla="*/ 5954136 w 10023471"/>
                <a:gd name="connsiteY12660" fmla="*/ 2158678 h 5531023"/>
                <a:gd name="connsiteX12661" fmla="*/ 970419 w 10023471"/>
                <a:gd name="connsiteY12661" fmla="*/ 2157509 h 5531023"/>
                <a:gd name="connsiteX12662" fmla="*/ 962611 w 10023471"/>
                <a:gd name="connsiteY12662" fmla="*/ 2163204 h 5531023"/>
                <a:gd name="connsiteX12663" fmla="*/ 975867 w 10023471"/>
                <a:gd name="connsiteY12663" fmla="*/ 2172111 h 5531023"/>
                <a:gd name="connsiteX12664" fmla="*/ 997250 w 10023471"/>
                <a:gd name="connsiteY12664" fmla="*/ 2167615 h 5531023"/>
                <a:gd name="connsiteX12665" fmla="*/ 970419 w 10023471"/>
                <a:gd name="connsiteY12665" fmla="*/ 2157509 h 5531023"/>
                <a:gd name="connsiteX12666" fmla="*/ 5136220 w 10023471"/>
                <a:gd name="connsiteY12666" fmla="*/ 2156021 h 5531023"/>
                <a:gd name="connsiteX12667" fmla="*/ 5120512 w 10023471"/>
                <a:gd name="connsiteY12667" fmla="*/ 2171177 h 5531023"/>
                <a:gd name="connsiteX12668" fmla="*/ 5129955 w 10023471"/>
                <a:gd name="connsiteY12668" fmla="*/ 2176521 h 5531023"/>
                <a:gd name="connsiteX12669" fmla="*/ 5150748 w 10023471"/>
                <a:gd name="connsiteY12669" fmla="*/ 2165891 h 5531023"/>
                <a:gd name="connsiteX12670" fmla="*/ 5136220 w 10023471"/>
                <a:gd name="connsiteY12670" fmla="*/ 2156021 h 5531023"/>
                <a:gd name="connsiteX12671" fmla="*/ 1542270 w 10023471"/>
                <a:gd name="connsiteY12671" fmla="*/ 2154969 h 5531023"/>
                <a:gd name="connsiteX12672" fmla="*/ 1537184 w 10023471"/>
                <a:gd name="connsiteY12672" fmla="*/ 2160518 h 5531023"/>
                <a:gd name="connsiteX12673" fmla="*/ 1549761 w 10023471"/>
                <a:gd name="connsiteY12673" fmla="*/ 2161277 h 5531023"/>
                <a:gd name="connsiteX12674" fmla="*/ 1554754 w 10023471"/>
                <a:gd name="connsiteY12674" fmla="*/ 2156195 h 5531023"/>
                <a:gd name="connsiteX12675" fmla="*/ 1542270 w 10023471"/>
                <a:gd name="connsiteY12675" fmla="*/ 2154969 h 5531023"/>
                <a:gd name="connsiteX12676" fmla="*/ 548676 w 10023471"/>
                <a:gd name="connsiteY12676" fmla="*/ 2154936 h 5531023"/>
                <a:gd name="connsiteX12677" fmla="*/ 538579 w 10023471"/>
                <a:gd name="connsiteY12677" fmla="*/ 2155291 h 5531023"/>
                <a:gd name="connsiteX12678" fmla="*/ 504304 w 10023471"/>
                <a:gd name="connsiteY12678" fmla="*/ 2176083 h 5531023"/>
                <a:gd name="connsiteX12679" fmla="*/ 543710 w 10023471"/>
                <a:gd name="connsiteY12679" fmla="*/ 2190393 h 5531023"/>
                <a:gd name="connsiteX12680" fmla="*/ 559555 w 10023471"/>
                <a:gd name="connsiteY12680" fmla="*/ 2162796 h 5531023"/>
                <a:gd name="connsiteX12681" fmla="*/ 548676 w 10023471"/>
                <a:gd name="connsiteY12681" fmla="*/ 2154936 h 5531023"/>
                <a:gd name="connsiteX12682" fmla="*/ 4134847 w 10023471"/>
                <a:gd name="connsiteY12682" fmla="*/ 2154648 h 5531023"/>
                <a:gd name="connsiteX12683" fmla="*/ 4127629 w 10023471"/>
                <a:gd name="connsiteY12683" fmla="*/ 2162971 h 5531023"/>
                <a:gd name="connsiteX12684" fmla="*/ 4129899 w 10023471"/>
                <a:gd name="connsiteY12684" fmla="*/ 2169278 h 5531023"/>
                <a:gd name="connsiteX12685" fmla="*/ 4136254 w 10023471"/>
                <a:gd name="connsiteY12685" fmla="*/ 2166387 h 5531023"/>
                <a:gd name="connsiteX12686" fmla="*/ 4134847 w 10023471"/>
                <a:gd name="connsiteY12686" fmla="*/ 2154648 h 5531023"/>
                <a:gd name="connsiteX12687" fmla="*/ 5674203 w 10023471"/>
                <a:gd name="connsiteY12687" fmla="*/ 2153509 h 5531023"/>
                <a:gd name="connsiteX12688" fmla="*/ 5668665 w 10023471"/>
                <a:gd name="connsiteY12688" fmla="*/ 2160810 h 5531023"/>
                <a:gd name="connsiteX12689" fmla="*/ 5705210 w 10023471"/>
                <a:gd name="connsiteY12689" fmla="*/ 2179003 h 5531023"/>
                <a:gd name="connsiteX12690" fmla="*/ 5728909 w 10023471"/>
                <a:gd name="connsiteY12690" fmla="*/ 2169892 h 5531023"/>
                <a:gd name="connsiteX12691" fmla="*/ 5728046 w 10023471"/>
                <a:gd name="connsiteY12691" fmla="*/ 2159758 h 5531023"/>
                <a:gd name="connsiteX12692" fmla="*/ 5704348 w 10023471"/>
                <a:gd name="connsiteY12692" fmla="*/ 2158064 h 5531023"/>
                <a:gd name="connsiteX12693" fmla="*/ 5687050 w 10023471"/>
                <a:gd name="connsiteY12693" fmla="*/ 2160722 h 5531023"/>
                <a:gd name="connsiteX12694" fmla="*/ 5674203 w 10023471"/>
                <a:gd name="connsiteY12694" fmla="*/ 2153509 h 5531023"/>
                <a:gd name="connsiteX12695" fmla="*/ 2351695 w 10023471"/>
                <a:gd name="connsiteY12695" fmla="*/ 2151085 h 5531023"/>
                <a:gd name="connsiteX12696" fmla="*/ 2340936 w 10023471"/>
                <a:gd name="connsiteY12696" fmla="*/ 2155670 h 5531023"/>
                <a:gd name="connsiteX12697" fmla="*/ 2352059 w 10023471"/>
                <a:gd name="connsiteY12697" fmla="*/ 2158561 h 5531023"/>
                <a:gd name="connsiteX12698" fmla="*/ 2358913 w 10023471"/>
                <a:gd name="connsiteY12698" fmla="*/ 2155027 h 5531023"/>
                <a:gd name="connsiteX12699" fmla="*/ 2351695 w 10023471"/>
                <a:gd name="connsiteY12699" fmla="*/ 2151085 h 5531023"/>
                <a:gd name="connsiteX12700" fmla="*/ 2655326 w 10023471"/>
                <a:gd name="connsiteY12700" fmla="*/ 2150706 h 5531023"/>
                <a:gd name="connsiteX12701" fmla="*/ 2651104 w 10023471"/>
                <a:gd name="connsiteY12701" fmla="*/ 2154939 h 5531023"/>
                <a:gd name="connsiteX12702" fmla="*/ 2655507 w 10023471"/>
                <a:gd name="connsiteY12702" fmla="*/ 2158298 h 5531023"/>
                <a:gd name="connsiteX12703" fmla="*/ 2660593 w 10023471"/>
                <a:gd name="connsiteY12703" fmla="*/ 2153888 h 5531023"/>
                <a:gd name="connsiteX12704" fmla="*/ 2655326 w 10023471"/>
                <a:gd name="connsiteY12704" fmla="*/ 2150706 h 5531023"/>
                <a:gd name="connsiteX12705" fmla="*/ 5244453 w 10023471"/>
                <a:gd name="connsiteY12705" fmla="*/ 2150500 h 5531023"/>
                <a:gd name="connsiteX12706" fmla="*/ 5241729 w 10023471"/>
                <a:gd name="connsiteY12706" fmla="*/ 2152458 h 5531023"/>
                <a:gd name="connsiteX12707" fmla="*/ 5241593 w 10023471"/>
                <a:gd name="connsiteY12707" fmla="*/ 2163876 h 5531023"/>
                <a:gd name="connsiteX12708" fmla="*/ 5241457 w 10023471"/>
                <a:gd name="connsiteY12708" fmla="*/ 2166562 h 5531023"/>
                <a:gd name="connsiteX12709" fmla="*/ 5249628 w 10023471"/>
                <a:gd name="connsiteY12709" fmla="*/ 2170592 h 5531023"/>
                <a:gd name="connsiteX12710" fmla="*/ 5255076 w 10023471"/>
                <a:gd name="connsiteY12710" fmla="*/ 2166679 h 5531023"/>
                <a:gd name="connsiteX12711" fmla="*/ 5251444 w 10023471"/>
                <a:gd name="connsiteY12711" fmla="*/ 2153099 h 5531023"/>
                <a:gd name="connsiteX12712" fmla="*/ 5244453 w 10023471"/>
                <a:gd name="connsiteY12712" fmla="*/ 2150500 h 5531023"/>
                <a:gd name="connsiteX12713" fmla="*/ 2471594 w 10023471"/>
                <a:gd name="connsiteY12713" fmla="*/ 2150355 h 5531023"/>
                <a:gd name="connsiteX12714" fmla="*/ 2461516 w 10023471"/>
                <a:gd name="connsiteY12714" fmla="*/ 2155612 h 5531023"/>
                <a:gd name="connsiteX12715" fmla="*/ 2462832 w 10023471"/>
                <a:gd name="connsiteY12715" fmla="*/ 2161336 h 5531023"/>
                <a:gd name="connsiteX12716" fmla="*/ 2471322 w 10023471"/>
                <a:gd name="connsiteY12716" fmla="*/ 2157889 h 5531023"/>
                <a:gd name="connsiteX12717" fmla="*/ 2471594 w 10023471"/>
                <a:gd name="connsiteY12717" fmla="*/ 2150355 h 5531023"/>
                <a:gd name="connsiteX12718" fmla="*/ 9443077 w 10023471"/>
                <a:gd name="connsiteY12718" fmla="*/ 2149508 h 5531023"/>
                <a:gd name="connsiteX12719" fmla="*/ 9433590 w 10023471"/>
                <a:gd name="connsiteY12719" fmla="*/ 2154005 h 5531023"/>
                <a:gd name="connsiteX12720" fmla="*/ 9436495 w 10023471"/>
                <a:gd name="connsiteY12720" fmla="*/ 2167438 h 5531023"/>
                <a:gd name="connsiteX12721" fmla="*/ 9442397 w 10023471"/>
                <a:gd name="connsiteY12721" fmla="*/ 2171265 h 5531023"/>
                <a:gd name="connsiteX12722" fmla="*/ 9446845 w 10023471"/>
                <a:gd name="connsiteY12722" fmla="*/ 2166942 h 5531023"/>
                <a:gd name="connsiteX12723" fmla="*/ 9448707 w 10023471"/>
                <a:gd name="connsiteY12723" fmla="*/ 2159524 h 5531023"/>
                <a:gd name="connsiteX12724" fmla="*/ 9448479 w 10023471"/>
                <a:gd name="connsiteY12724" fmla="*/ 2152954 h 5531023"/>
                <a:gd name="connsiteX12725" fmla="*/ 9443077 w 10023471"/>
                <a:gd name="connsiteY12725" fmla="*/ 2149508 h 5531023"/>
                <a:gd name="connsiteX12726" fmla="*/ 2110489 w 10023471"/>
                <a:gd name="connsiteY12726" fmla="*/ 2149449 h 5531023"/>
                <a:gd name="connsiteX12727" fmla="*/ 2106221 w 10023471"/>
                <a:gd name="connsiteY12727" fmla="*/ 2153918 h 5531023"/>
                <a:gd name="connsiteX12728" fmla="*/ 2115256 w 10023471"/>
                <a:gd name="connsiteY12728" fmla="*/ 2156808 h 5531023"/>
                <a:gd name="connsiteX12729" fmla="*/ 2120023 w 10023471"/>
                <a:gd name="connsiteY12729" fmla="*/ 2153567 h 5531023"/>
                <a:gd name="connsiteX12730" fmla="*/ 2110489 w 10023471"/>
                <a:gd name="connsiteY12730" fmla="*/ 2149449 h 5531023"/>
                <a:gd name="connsiteX12731" fmla="*/ 3369731 w 10023471"/>
                <a:gd name="connsiteY12731" fmla="*/ 2148924 h 5531023"/>
                <a:gd name="connsiteX12732" fmla="*/ 3365054 w 10023471"/>
                <a:gd name="connsiteY12732" fmla="*/ 2156079 h 5531023"/>
                <a:gd name="connsiteX12733" fmla="*/ 3387573 w 10023471"/>
                <a:gd name="connsiteY12733" fmla="*/ 2166883 h 5531023"/>
                <a:gd name="connsiteX12734" fmla="*/ 3390750 w 10023471"/>
                <a:gd name="connsiteY12734" fmla="*/ 2162241 h 5531023"/>
                <a:gd name="connsiteX12735" fmla="*/ 3369731 w 10023471"/>
                <a:gd name="connsiteY12735" fmla="*/ 2148924 h 5531023"/>
                <a:gd name="connsiteX12736" fmla="*/ 4125313 w 10023471"/>
                <a:gd name="connsiteY12736" fmla="*/ 2148048 h 5531023"/>
                <a:gd name="connsiteX12737" fmla="*/ 4119730 w 10023471"/>
                <a:gd name="connsiteY12737" fmla="*/ 2159496 h 5531023"/>
                <a:gd name="connsiteX12738" fmla="*/ 4125676 w 10023471"/>
                <a:gd name="connsiteY12738" fmla="*/ 2160606 h 5531023"/>
                <a:gd name="connsiteX12739" fmla="*/ 4132077 w 10023471"/>
                <a:gd name="connsiteY12739" fmla="*/ 2149362 h 5531023"/>
                <a:gd name="connsiteX12740" fmla="*/ 4125313 w 10023471"/>
                <a:gd name="connsiteY12740" fmla="*/ 2148048 h 5531023"/>
                <a:gd name="connsiteX12741" fmla="*/ 7186048 w 10023471"/>
                <a:gd name="connsiteY12741" fmla="*/ 2147464 h 5531023"/>
                <a:gd name="connsiteX12742" fmla="*/ 7180327 w 10023471"/>
                <a:gd name="connsiteY12742" fmla="*/ 2154823 h 5531023"/>
                <a:gd name="connsiteX12743" fmla="*/ 7185094 w 10023471"/>
                <a:gd name="connsiteY12743" fmla="*/ 2156545 h 5531023"/>
                <a:gd name="connsiteX12744" fmla="*/ 7193312 w 10023471"/>
                <a:gd name="connsiteY12744" fmla="*/ 2149858 h 5531023"/>
                <a:gd name="connsiteX12745" fmla="*/ 7186048 w 10023471"/>
                <a:gd name="connsiteY12745" fmla="*/ 2147464 h 5531023"/>
                <a:gd name="connsiteX12746" fmla="*/ 2317554 w 10023471"/>
                <a:gd name="connsiteY12746" fmla="*/ 2145595 h 5531023"/>
                <a:gd name="connsiteX12747" fmla="*/ 2316874 w 10023471"/>
                <a:gd name="connsiteY12747" fmla="*/ 2147055 h 5531023"/>
                <a:gd name="connsiteX12748" fmla="*/ 2319188 w 10023471"/>
                <a:gd name="connsiteY12748" fmla="*/ 2146179 h 5531023"/>
                <a:gd name="connsiteX12749" fmla="*/ 217426 w 10023471"/>
                <a:gd name="connsiteY12749" fmla="*/ 2143755 h 5531023"/>
                <a:gd name="connsiteX12750" fmla="*/ 196495 w 10023471"/>
                <a:gd name="connsiteY12750" fmla="*/ 2147989 h 5531023"/>
                <a:gd name="connsiteX12751" fmla="*/ 204940 w 10023471"/>
                <a:gd name="connsiteY12751" fmla="*/ 2157831 h 5531023"/>
                <a:gd name="connsiteX12752" fmla="*/ 204033 w 10023471"/>
                <a:gd name="connsiteY12752" fmla="*/ 2165833 h 5531023"/>
                <a:gd name="connsiteX12753" fmla="*/ 208300 w 10023471"/>
                <a:gd name="connsiteY12753" fmla="*/ 2177952 h 5531023"/>
                <a:gd name="connsiteX12754" fmla="*/ 228230 w 10023471"/>
                <a:gd name="connsiteY12754" fmla="*/ 2169074 h 5531023"/>
                <a:gd name="connsiteX12755" fmla="*/ 229818 w 10023471"/>
                <a:gd name="connsiteY12755" fmla="*/ 2160781 h 5531023"/>
                <a:gd name="connsiteX12756" fmla="*/ 217426 w 10023471"/>
                <a:gd name="connsiteY12756" fmla="*/ 2143755 h 5531023"/>
                <a:gd name="connsiteX12757" fmla="*/ 4324253 w 10023471"/>
                <a:gd name="connsiteY12757" fmla="*/ 2143725 h 5531023"/>
                <a:gd name="connsiteX12758" fmla="*/ 4316897 w 10023471"/>
                <a:gd name="connsiteY12758" fmla="*/ 2150880 h 5531023"/>
                <a:gd name="connsiteX12759" fmla="*/ 4316672 w 10023471"/>
                <a:gd name="connsiteY12759" fmla="*/ 2156721 h 5531023"/>
                <a:gd name="connsiteX12760" fmla="*/ 4316853 w 10023471"/>
                <a:gd name="connsiteY12760" fmla="*/ 2156721 h 5531023"/>
                <a:gd name="connsiteX12761" fmla="*/ 4316717 w 10023471"/>
                <a:gd name="connsiteY12761" fmla="*/ 2162591 h 5531023"/>
                <a:gd name="connsiteX12762" fmla="*/ 4333423 w 10023471"/>
                <a:gd name="connsiteY12762" fmla="*/ 2176696 h 5531023"/>
                <a:gd name="connsiteX12763" fmla="*/ 4347133 w 10023471"/>
                <a:gd name="connsiteY12763" fmla="*/ 2177690 h 5531023"/>
                <a:gd name="connsiteX12764" fmla="*/ 4342094 w 10023471"/>
                <a:gd name="connsiteY12764" fmla="*/ 2162036 h 5531023"/>
                <a:gd name="connsiteX12765" fmla="*/ 4333242 w 10023471"/>
                <a:gd name="connsiteY12765" fmla="*/ 2148603 h 5531023"/>
                <a:gd name="connsiteX12766" fmla="*/ 4324253 w 10023471"/>
                <a:gd name="connsiteY12766" fmla="*/ 2143725 h 5531023"/>
                <a:gd name="connsiteX12767" fmla="*/ 9286495 w 10023471"/>
                <a:gd name="connsiteY12767" fmla="*/ 2143375 h 5531023"/>
                <a:gd name="connsiteX12768" fmla="*/ 9281456 w 10023471"/>
                <a:gd name="connsiteY12768" fmla="*/ 2154122 h 5531023"/>
                <a:gd name="connsiteX12769" fmla="*/ 9289309 w 10023471"/>
                <a:gd name="connsiteY12769" fmla="*/ 2160167 h 5531023"/>
                <a:gd name="connsiteX12770" fmla="*/ 9296075 w 10023471"/>
                <a:gd name="connsiteY12770" fmla="*/ 2153538 h 5531023"/>
                <a:gd name="connsiteX12771" fmla="*/ 9286495 w 10023471"/>
                <a:gd name="connsiteY12771" fmla="*/ 2143375 h 5531023"/>
                <a:gd name="connsiteX12772" fmla="*/ 2546322 w 10023471"/>
                <a:gd name="connsiteY12772" fmla="*/ 2143141 h 5531023"/>
                <a:gd name="connsiteX12773" fmla="*/ 2536335 w 10023471"/>
                <a:gd name="connsiteY12773" fmla="*/ 2154560 h 5531023"/>
                <a:gd name="connsiteX12774" fmla="*/ 2545869 w 10023471"/>
                <a:gd name="connsiteY12774" fmla="*/ 2163408 h 5531023"/>
                <a:gd name="connsiteX12775" fmla="*/ 2555811 w 10023471"/>
                <a:gd name="connsiteY12775" fmla="*/ 2154882 h 5531023"/>
                <a:gd name="connsiteX12776" fmla="*/ 2546322 w 10023471"/>
                <a:gd name="connsiteY12776" fmla="*/ 2143141 h 5531023"/>
                <a:gd name="connsiteX12777" fmla="*/ 7718627 w 10023471"/>
                <a:gd name="connsiteY12777" fmla="*/ 2142937 h 5531023"/>
                <a:gd name="connsiteX12778" fmla="*/ 7696746 w 10023471"/>
                <a:gd name="connsiteY12778" fmla="*/ 2156897 h 5531023"/>
                <a:gd name="connsiteX12779" fmla="*/ 7702828 w 10023471"/>
                <a:gd name="connsiteY12779" fmla="*/ 2160313 h 5531023"/>
                <a:gd name="connsiteX12780" fmla="*/ 7718627 w 10023471"/>
                <a:gd name="connsiteY12780" fmla="*/ 2142937 h 5531023"/>
                <a:gd name="connsiteX12781" fmla="*/ 3060424 w 10023471"/>
                <a:gd name="connsiteY12781" fmla="*/ 2142295 h 5531023"/>
                <a:gd name="connsiteX12782" fmla="*/ 3044672 w 10023471"/>
                <a:gd name="connsiteY12782" fmla="*/ 2143755 h 5531023"/>
                <a:gd name="connsiteX12783" fmla="*/ 3060379 w 10023471"/>
                <a:gd name="connsiteY12783" fmla="*/ 2147288 h 5531023"/>
                <a:gd name="connsiteX12784" fmla="*/ 3068959 w 10023471"/>
                <a:gd name="connsiteY12784" fmla="*/ 2145128 h 5531023"/>
                <a:gd name="connsiteX12785" fmla="*/ 3060424 w 10023471"/>
                <a:gd name="connsiteY12785" fmla="*/ 2142295 h 5531023"/>
                <a:gd name="connsiteX12786" fmla="*/ 5388369 w 10023471"/>
                <a:gd name="connsiteY12786" fmla="*/ 2140776 h 5531023"/>
                <a:gd name="connsiteX12787" fmla="*/ 5382648 w 10023471"/>
                <a:gd name="connsiteY12787" fmla="*/ 2142412 h 5531023"/>
                <a:gd name="connsiteX12788" fmla="*/ 5388777 w 10023471"/>
                <a:gd name="connsiteY12788" fmla="*/ 2149654 h 5531023"/>
                <a:gd name="connsiteX12789" fmla="*/ 5393861 w 10023471"/>
                <a:gd name="connsiteY12789" fmla="*/ 2144047 h 5531023"/>
                <a:gd name="connsiteX12790" fmla="*/ 5388369 w 10023471"/>
                <a:gd name="connsiteY12790" fmla="*/ 2140776 h 5531023"/>
                <a:gd name="connsiteX12791" fmla="*/ 7576754 w 10023471"/>
                <a:gd name="connsiteY12791" fmla="*/ 2140016 h 5531023"/>
                <a:gd name="connsiteX12792" fmla="*/ 7576709 w 10023471"/>
                <a:gd name="connsiteY12792" fmla="*/ 2141331 h 5531023"/>
                <a:gd name="connsiteX12793" fmla="*/ 7583654 w 10023471"/>
                <a:gd name="connsiteY12793" fmla="*/ 2141652 h 5531023"/>
                <a:gd name="connsiteX12794" fmla="*/ 7583745 w 10023471"/>
                <a:gd name="connsiteY12794" fmla="*/ 2140016 h 5531023"/>
                <a:gd name="connsiteX12795" fmla="*/ 2213137 w 10023471"/>
                <a:gd name="connsiteY12795" fmla="*/ 2137797 h 5531023"/>
                <a:gd name="connsiteX12796" fmla="*/ 2206645 w 10023471"/>
                <a:gd name="connsiteY12796" fmla="*/ 2141915 h 5531023"/>
                <a:gd name="connsiteX12797" fmla="*/ 2210957 w 10023471"/>
                <a:gd name="connsiteY12797" fmla="*/ 2147346 h 5531023"/>
                <a:gd name="connsiteX12798" fmla="*/ 2219356 w 10023471"/>
                <a:gd name="connsiteY12798" fmla="*/ 2144076 h 5531023"/>
                <a:gd name="connsiteX12799" fmla="*/ 2213137 w 10023471"/>
                <a:gd name="connsiteY12799" fmla="*/ 2137797 h 5531023"/>
                <a:gd name="connsiteX12800" fmla="*/ 2713755 w 10023471"/>
                <a:gd name="connsiteY12800" fmla="*/ 2137564 h 5531023"/>
                <a:gd name="connsiteX12801" fmla="*/ 2697548 w 10023471"/>
                <a:gd name="connsiteY12801" fmla="*/ 2148573 h 5531023"/>
                <a:gd name="connsiteX12802" fmla="*/ 2703267 w 10023471"/>
                <a:gd name="connsiteY12802" fmla="*/ 2154239 h 5531023"/>
                <a:gd name="connsiteX12803" fmla="*/ 2727920 w 10023471"/>
                <a:gd name="connsiteY12803" fmla="*/ 2140893 h 5531023"/>
                <a:gd name="connsiteX12804" fmla="*/ 2713755 w 10023471"/>
                <a:gd name="connsiteY12804" fmla="*/ 2137564 h 5531023"/>
                <a:gd name="connsiteX12805" fmla="*/ 6110446 w 10023471"/>
                <a:gd name="connsiteY12805" fmla="*/ 2136513 h 5531023"/>
                <a:gd name="connsiteX12806" fmla="*/ 6108402 w 10023471"/>
                <a:gd name="connsiteY12806" fmla="*/ 2137271 h 5531023"/>
                <a:gd name="connsiteX12807" fmla="*/ 6109309 w 10023471"/>
                <a:gd name="connsiteY12807" fmla="*/ 2141010 h 5531023"/>
                <a:gd name="connsiteX12808" fmla="*/ 6111989 w 10023471"/>
                <a:gd name="connsiteY12808" fmla="*/ 2140689 h 5531023"/>
                <a:gd name="connsiteX12809" fmla="*/ 6110446 w 10023471"/>
                <a:gd name="connsiteY12809" fmla="*/ 2136513 h 5531023"/>
                <a:gd name="connsiteX12810" fmla="*/ 7220096 w 10023471"/>
                <a:gd name="connsiteY12810" fmla="*/ 2136483 h 5531023"/>
                <a:gd name="connsiteX12811" fmla="*/ 7211789 w 10023471"/>
                <a:gd name="connsiteY12811" fmla="*/ 2137856 h 5531023"/>
                <a:gd name="connsiteX12812" fmla="*/ 7218736 w 10023471"/>
                <a:gd name="connsiteY12812" fmla="*/ 2142003 h 5531023"/>
                <a:gd name="connsiteX12813" fmla="*/ 7224092 w 10023471"/>
                <a:gd name="connsiteY12813" fmla="*/ 2138527 h 5531023"/>
                <a:gd name="connsiteX12814" fmla="*/ 7220096 w 10023471"/>
                <a:gd name="connsiteY12814" fmla="*/ 2136483 h 5531023"/>
                <a:gd name="connsiteX12815" fmla="*/ 5800004 w 10023471"/>
                <a:gd name="connsiteY12815" fmla="*/ 2135811 h 5531023"/>
                <a:gd name="connsiteX12816" fmla="*/ 5794693 w 10023471"/>
                <a:gd name="connsiteY12816" fmla="*/ 2137009 h 5531023"/>
                <a:gd name="connsiteX12817" fmla="*/ 5800459 w 10023471"/>
                <a:gd name="connsiteY12817" fmla="*/ 2150559 h 5531023"/>
                <a:gd name="connsiteX12818" fmla="*/ 5806769 w 10023471"/>
                <a:gd name="connsiteY12818" fmla="*/ 2149128 h 5531023"/>
                <a:gd name="connsiteX12819" fmla="*/ 5800004 w 10023471"/>
                <a:gd name="connsiteY12819" fmla="*/ 2135811 h 5531023"/>
                <a:gd name="connsiteX12820" fmla="*/ 8974284 w 10023471"/>
                <a:gd name="connsiteY12820" fmla="*/ 2135169 h 5531023"/>
                <a:gd name="connsiteX12821" fmla="*/ 8961571 w 10023471"/>
                <a:gd name="connsiteY12821" fmla="*/ 2137096 h 5531023"/>
                <a:gd name="connsiteX12822" fmla="*/ 8975283 w 10023471"/>
                <a:gd name="connsiteY12822" fmla="*/ 2142412 h 5531023"/>
                <a:gd name="connsiteX12823" fmla="*/ 8983091 w 10023471"/>
                <a:gd name="connsiteY12823" fmla="*/ 2152399 h 5531023"/>
                <a:gd name="connsiteX12824" fmla="*/ 8986768 w 10023471"/>
                <a:gd name="connsiteY12824" fmla="*/ 2160313 h 5531023"/>
                <a:gd name="connsiteX12825" fmla="*/ 8989900 w 10023471"/>
                <a:gd name="connsiteY12825" fmla="*/ 2154209 h 5531023"/>
                <a:gd name="connsiteX12826" fmla="*/ 8987494 w 10023471"/>
                <a:gd name="connsiteY12826" fmla="*/ 2141185 h 5531023"/>
                <a:gd name="connsiteX12827" fmla="*/ 8974284 w 10023471"/>
                <a:gd name="connsiteY12827" fmla="*/ 2135169 h 5531023"/>
                <a:gd name="connsiteX12828" fmla="*/ 647765 w 10023471"/>
                <a:gd name="connsiteY12828" fmla="*/ 2132832 h 5531023"/>
                <a:gd name="connsiteX12829" fmla="*/ 640820 w 10023471"/>
                <a:gd name="connsiteY12829" fmla="*/ 2137243 h 5531023"/>
                <a:gd name="connsiteX12830" fmla="*/ 649263 w 10023471"/>
                <a:gd name="connsiteY12830" fmla="*/ 2142966 h 5531023"/>
                <a:gd name="connsiteX12831" fmla="*/ 656663 w 10023471"/>
                <a:gd name="connsiteY12831" fmla="*/ 2141010 h 5531023"/>
                <a:gd name="connsiteX12832" fmla="*/ 2955098 w 10023471"/>
                <a:gd name="connsiteY12832" fmla="*/ 2132599 h 5531023"/>
                <a:gd name="connsiteX12833" fmla="*/ 2914466 w 10023471"/>
                <a:gd name="connsiteY12833" fmla="*/ 2152078 h 5531023"/>
                <a:gd name="connsiteX12834" fmla="*/ 2934260 w 10023471"/>
                <a:gd name="connsiteY12834" fmla="*/ 2158707 h 5531023"/>
                <a:gd name="connsiteX12835" fmla="*/ 2978569 w 10023471"/>
                <a:gd name="connsiteY12835" fmla="*/ 2142879 h 5531023"/>
                <a:gd name="connsiteX12836" fmla="*/ 2955098 w 10023471"/>
                <a:gd name="connsiteY12836" fmla="*/ 2132599 h 5531023"/>
                <a:gd name="connsiteX12837" fmla="*/ 4627384 w 10023471"/>
                <a:gd name="connsiteY12837" fmla="*/ 2131752 h 5531023"/>
                <a:gd name="connsiteX12838" fmla="*/ 4590067 w 10023471"/>
                <a:gd name="connsiteY12838" fmla="*/ 2135140 h 5531023"/>
                <a:gd name="connsiteX12839" fmla="*/ 4580623 w 10023471"/>
                <a:gd name="connsiteY12839" fmla="*/ 2140280 h 5531023"/>
                <a:gd name="connsiteX12840" fmla="*/ 4592834 w 10023471"/>
                <a:gd name="connsiteY12840" fmla="*/ 2148223 h 5531023"/>
                <a:gd name="connsiteX12841" fmla="*/ 4635466 w 10023471"/>
                <a:gd name="connsiteY12841" fmla="*/ 2139433 h 5531023"/>
                <a:gd name="connsiteX12842" fmla="*/ 4637509 w 10023471"/>
                <a:gd name="connsiteY12842" fmla="*/ 2135607 h 5531023"/>
                <a:gd name="connsiteX12843" fmla="*/ 4627384 w 10023471"/>
                <a:gd name="connsiteY12843" fmla="*/ 2131752 h 5531023"/>
                <a:gd name="connsiteX12844" fmla="*/ 3200935 w 10023471"/>
                <a:gd name="connsiteY12844" fmla="*/ 2129504 h 5531023"/>
                <a:gd name="connsiteX12845" fmla="*/ 3197212 w 10023471"/>
                <a:gd name="connsiteY12845" fmla="*/ 2131344 h 5531023"/>
                <a:gd name="connsiteX12846" fmla="*/ 3202344 w 10023471"/>
                <a:gd name="connsiteY12846" fmla="*/ 2133534 h 5531023"/>
                <a:gd name="connsiteX12847" fmla="*/ 3209789 w 10023471"/>
                <a:gd name="connsiteY12847" fmla="*/ 2130292 h 5531023"/>
                <a:gd name="connsiteX12848" fmla="*/ 3200935 w 10023471"/>
                <a:gd name="connsiteY12848" fmla="*/ 2129504 h 5531023"/>
                <a:gd name="connsiteX12849" fmla="*/ 6701726 w 10023471"/>
                <a:gd name="connsiteY12849" fmla="*/ 2127956 h 5531023"/>
                <a:gd name="connsiteX12850" fmla="*/ 6696643 w 10023471"/>
                <a:gd name="connsiteY12850" fmla="*/ 2134351 h 5531023"/>
                <a:gd name="connsiteX12851" fmla="*/ 6706266 w 10023471"/>
                <a:gd name="connsiteY12851" fmla="*/ 2141360 h 5531023"/>
                <a:gd name="connsiteX12852" fmla="*/ 6711033 w 10023471"/>
                <a:gd name="connsiteY12852" fmla="*/ 2133007 h 5531023"/>
                <a:gd name="connsiteX12853" fmla="*/ 6701726 w 10023471"/>
                <a:gd name="connsiteY12853" fmla="*/ 2127956 h 5531023"/>
                <a:gd name="connsiteX12854" fmla="*/ 6071085 w 10023471"/>
                <a:gd name="connsiteY12854" fmla="*/ 2125795 h 5531023"/>
                <a:gd name="connsiteX12855" fmla="*/ 6068314 w 10023471"/>
                <a:gd name="connsiteY12855" fmla="*/ 2125853 h 5531023"/>
                <a:gd name="connsiteX12856" fmla="*/ 6068905 w 10023471"/>
                <a:gd name="connsiteY12856" fmla="*/ 2130671 h 5531023"/>
                <a:gd name="connsiteX12857" fmla="*/ 6071085 w 10023471"/>
                <a:gd name="connsiteY12857" fmla="*/ 2130614 h 5531023"/>
                <a:gd name="connsiteX12858" fmla="*/ 2152528 w 10023471"/>
                <a:gd name="connsiteY12858" fmla="*/ 2124890 h 5531023"/>
                <a:gd name="connsiteX12859" fmla="*/ 2125969 w 10023471"/>
                <a:gd name="connsiteY12859" fmla="*/ 2129971 h 5531023"/>
                <a:gd name="connsiteX12860" fmla="*/ 2119251 w 10023471"/>
                <a:gd name="connsiteY12860" fmla="*/ 2134847 h 5531023"/>
                <a:gd name="connsiteX12861" fmla="*/ 2145037 w 10023471"/>
                <a:gd name="connsiteY12861" fmla="*/ 2154122 h 5531023"/>
                <a:gd name="connsiteX12862" fmla="*/ 2159157 w 10023471"/>
                <a:gd name="connsiteY12862" fmla="*/ 2140016 h 5531023"/>
                <a:gd name="connsiteX12863" fmla="*/ 2163832 w 10023471"/>
                <a:gd name="connsiteY12863" fmla="*/ 2132015 h 5531023"/>
                <a:gd name="connsiteX12864" fmla="*/ 2152528 w 10023471"/>
                <a:gd name="connsiteY12864" fmla="*/ 2124890 h 5531023"/>
                <a:gd name="connsiteX12865" fmla="*/ 3806790 w 10023471"/>
                <a:gd name="connsiteY12865" fmla="*/ 2123196 h 5531023"/>
                <a:gd name="connsiteX12866" fmla="*/ 3785135 w 10023471"/>
                <a:gd name="connsiteY12866" fmla="*/ 2132249 h 5531023"/>
                <a:gd name="connsiteX12867" fmla="*/ 3816779 w 10023471"/>
                <a:gd name="connsiteY12867" fmla="*/ 2139754 h 5531023"/>
                <a:gd name="connsiteX12868" fmla="*/ 3830534 w 10023471"/>
                <a:gd name="connsiteY12868" fmla="*/ 2133125 h 5531023"/>
                <a:gd name="connsiteX12869" fmla="*/ 3806790 w 10023471"/>
                <a:gd name="connsiteY12869" fmla="*/ 2123196 h 5531023"/>
                <a:gd name="connsiteX12870" fmla="*/ 6873972 w 10023471"/>
                <a:gd name="connsiteY12870" fmla="*/ 2122261 h 5531023"/>
                <a:gd name="connsiteX12871" fmla="*/ 6853905 w 10023471"/>
                <a:gd name="connsiteY12871" fmla="*/ 2137972 h 5531023"/>
                <a:gd name="connsiteX12872" fmla="*/ 6880509 w 10023471"/>
                <a:gd name="connsiteY12872" fmla="*/ 2150209 h 5531023"/>
                <a:gd name="connsiteX12873" fmla="*/ 6899623 w 10023471"/>
                <a:gd name="connsiteY12873" fmla="*/ 2130000 h 5531023"/>
                <a:gd name="connsiteX12874" fmla="*/ 6873972 w 10023471"/>
                <a:gd name="connsiteY12874" fmla="*/ 2122261 h 5531023"/>
                <a:gd name="connsiteX12875" fmla="*/ 434932 w 10023471"/>
                <a:gd name="connsiteY12875" fmla="*/ 2121618 h 5531023"/>
                <a:gd name="connsiteX12876" fmla="*/ 414685 w 10023471"/>
                <a:gd name="connsiteY12876" fmla="*/ 2130350 h 5531023"/>
                <a:gd name="connsiteX12877" fmla="*/ 434161 w 10023471"/>
                <a:gd name="connsiteY12877" fmla="*/ 2136513 h 5531023"/>
                <a:gd name="connsiteX12878" fmla="*/ 448827 w 10023471"/>
                <a:gd name="connsiteY12878" fmla="*/ 2131869 h 5531023"/>
                <a:gd name="connsiteX12879" fmla="*/ 434932 w 10023471"/>
                <a:gd name="connsiteY12879" fmla="*/ 2121618 h 5531023"/>
                <a:gd name="connsiteX12880" fmla="*/ 7572577 w 10023471"/>
                <a:gd name="connsiteY12880" fmla="*/ 2117939 h 5531023"/>
                <a:gd name="connsiteX12881" fmla="*/ 7569672 w 10023471"/>
                <a:gd name="connsiteY12881" fmla="*/ 2120917 h 5531023"/>
                <a:gd name="connsiteX12882" fmla="*/ 7576118 w 10023471"/>
                <a:gd name="connsiteY12882" fmla="*/ 2125327 h 5531023"/>
                <a:gd name="connsiteX12883" fmla="*/ 7580795 w 10023471"/>
                <a:gd name="connsiteY12883" fmla="*/ 2121210 h 5531023"/>
                <a:gd name="connsiteX12884" fmla="*/ 7572577 w 10023471"/>
                <a:gd name="connsiteY12884" fmla="*/ 2117939 h 5531023"/>
                <a:gd name="connsiteX12885" fmla="*/ 3726206 w 10023471"/>
                <a:gd name="connsiteY12885" fmla="*/ 2116596 h 5531023"/>
                <a:gd name="connsiteX12886" fmla="*/ 3702871 w 10023471"/>
                <a:gd name="connsiteY12886" fmla="*/ 2135577 h 5531023"/>
                <a:gd name="connsiteX12887" fmla="*/ 3710590 w 10023471"/>
                <a:gd name="connsiteY12887" fmla="*/ 2142792 h 5531023"/>
                <a:gd name="connsiteX12888" fmla="*/ 3739827 w 10023471"/>
                <a:gd name="connsiteY12888" fmla="*/ 2127488 h 5531023"/>
                <a:gd name="connsiteX12889" fmla="*/ 3737648 w 10023471"/>
                <a:gd name="connsiteY12889" fmla="*/ 2119750 h 5531023"/>
                <a:gd name="connsiteX12890" fmla="*/ 3726206 w 10023471"/>
                <a:gd name="connsiteY12890" fmla="*/ 2116596 h 5531023"/>
                <a:gd name="connsiteX12891" fmla="*/ 3461074 w 10023471"/>
                <a:gd name="connsiteY12891" fmla="*/ 2116362 h 5531023"/>
                <a:gd name="connsiteX12892" fmla="*/ 3455899 w 10023471"/>
                <a:gd name="connsiteY12892" fmla="*/ 2123430 h 5531023"/>
                <a:gd name="connsiteX12893" fmla="*/ 3459394 w 10023471"/>
                <a:gd name="connsiteY12893" fmla="*/ 2131226 h 5531023"/>
                <a:gd name="connsiteX12894" fmla="*/ 3467113 w 10023471"/>
                <a:gd name="connsiteY12894" fmla="*/ 2129358 h 5531023"/>
                <a:gd name="connsiteX12895" fmla="*/ 3467974 w 10023471"/>
                <a:gd name="connsiteY12895" fmla="*/ 2118348 h 5531023"/>
                <a:gd name="connsiteX12896" fmla="*/ 3461074 w 10023471"/>
                <a:gd name="connsiteY12896" fmla="*/ 2116362 h 5531023"/>
                <a:gd name="connsiteX12897" fmla="*/ 6335444 w 10023471"/>
                <a:gd name="connsiteY12897" fmla="*/ 2116069 h 5531023"/>
                <a:gd name="connsiteX12898" fmla="*/ 6334944 w 10023471"/>
                <a:gd name="connsiteY12898" fmla="*/ 2119253 h 5531023"/>
                <a:gd name="connsiteX12899" fmla="*/ 6337578 w 10023471"/>
                <a:gd name="connsiteY12899" fmla="*/ 2116887 h 5531023"/>
                <a:gd name="connsiteX12900" fmla="*/ 5587717 w 10023471"/>
                <a:gd name="connsiteY12900" fmla="*/ 2115632 h 5531023"/>
                <a:gd name="connsiteX12901" fmla="*/ 5584449 w 10023471"/>
                <a:gd name="connsiteY12901" fmla="*/ 2115719 h 5531023"/>
                <a:gd name="connsiteX12902" fmla="*/ 5584674 w 10023471"/>
                <a:gd name="connsiteY12902" fmla="*/ 2116917 h 5531023"/>
                <a:gd name="connsiteX12903" fmla="*/ 5587945 w 10023471"/>
                <a:gd name="connsiteY12903" fmla="*/ 2116917 h 5531023"/>
                <a:gd name="connsiteX12904" fmla="*/ 5587717 w 10023471"/>
                <a:gd name="connsiteY12904" fmla="*/ 2115632 h 5531023"/>
                <a:gd name="connsiteX12905" fmla="*/ 1759595 w 10023471"/>
                <a:gd name="connsiteY12905" fmla="*/ 2114259 h 5531023"/>
                <a:gd name="connsiteX12906" fmla="*/ 1747384 w 10023471"/>
                <a:gd name="connsiteY12906" fmla="*/ 2119136 h 5531023"/>
                <a:gd name="connsiteX12907" fmla="*/ 1788335 w 10023471"/>
                <a:gd name="connsiteY12907" fmla="*/ 2123430 h 5531023"/>
                <a:gd name="connsiteX12908" fmla="*/ 1799003 w 10023471"/>
                <a:gd name="connsiteY12908" fmla="*/ 2117793 h 5531023"/>
                <a:gd name="connsiteX12909" fmla="*/ 1759595 w 10023471"/>
                <a:gd name="connsiteY12909" fmla="*/ 2114259 h 5531023"/>
                <a:gd name="connsiteX12910" fmla="*/ 5537006 w 10023471"/>
                <a:gd name="connsiteY12910" fmla="*/ 2113504 h 5531023"/>
                <a:gd name="connsiteX12911" fmla="*/ 5521797 w 10023471"/>
                <a:gd name="connsiteY12911" fmla="*/ 2118902 h 5531023"/>
                <a:gd name="connsiteX12912" fmla="*/ 5558207 w 10023471"/>
                <a:gd name="connsiteY12912" fmla="*/ 2117588 h 5531023"/>
                <a:gd name="connsiteX12913" fmla="*/ 5537006 w 10023471"/>
                <a:gd name="connsiteY12913" fmla="*/ 2113504 h 5531023"/>
                <a:gd name="connsiteX12914" fmla="*/ 3936996 w 10023471"/>
                <a:gd name="connsiteY12914" fmla="*/ 2111602 h 5531023"/>
                <a:gd name="connsiteX12915" fmla="*/ 3909438 w 10023471"/>
                <a:gd name="connsiteY12915" fmla="*/ 2117442 h 5531023"/>
                <a:gd name="connsiteX12916" fmla="*/ 3885286 w 10023471"/>
                <a:gd name="connsiteY12916" fmla="*/ 2139608 h 5531023"/>
                <a:gd name="connsiteX12917" fmla="*/ 3912979 w 10023471"/>
                <a:gd name="connsiteY12917" fmla="*/ 2151289 h 5531023"/>
                <a:gd name="connsiteX12918" fmla="*/ 3951025 w 10023471"/>
                <a:gd name="connsiteY12918" fmla="*/ 2130526 h 5531023"/>
                <a:gd name="connsiteX12919" fmla="*/ 3921561 w 10023471"/>
                <a:gd name="connsiteY12919" fmla="*/ 2117004 h 5531023"/>
                <a:gd name="connsiteX12920" fmla="*/ 3936996 w 10023471"/>
                <a:gd name="connsiteY12920" fmla="*/ 2111602 h 5531023"/>
                <a:gd name="connsiteX12921" fmla="*/ 3682396 w 10023471"/>
                <a:gd name="connsiteY12921" fmla="*/ 2108564 h 5531023"/>
                <a:gd name="connsiteX12922" fmla="*/ 3678129 w 10023471"/>
                <a:gd name="connsiteY12922" fmla="*/ 2123487 h 5531023"/>
                <a:gd name="connsiteX12923" fmla="*/ 3689705 w 10023471"/>
                <a:gd name="connsiteY12923" fmla="*/ 2130730 h 5531023"/>
                <a:gd name="connsiteX12924" fmla="*/ 3697877 w 10023471"/>
                <a:gd name="connsiteY12924" fmla="*/ 2112712 h 5531023"/>
                <a:gd name="connsiteX12925" fmla="*/ 3682396 w 10023471"/>
                <a:gd name="connsiteY12925" fmla="*/ 2108564 h 5531023"/>
                <a:gd name="connsiteX12926" fmla="*/ 1852121 w 10023471"/>
                <a:gd name="connsiteY12926" fmla="*/ 2107134 h 5531023"/>
                <a:gd name="connsiteX12927" fmla="*/ 1844674 w 10023471"/>
                <a:gd name="connsiteY12927" fmla="*/ 2110200 h 5531023"/>
                <a:gd name="connsiteX12928" fmla="*/ 1849669 w 10023471"/>
                <a:gd name="connsiteY12928" fmla="*/ 2113179 h 5531023"/>
                <a:gd name="connsiteX12929" fmla="*/ 1854027 w 10023471"/>
                <a:gd name="connsiteY12929" fmla="*/ 2111894 h 5531023"/>
                <a:gd name="connsiteX12930" fmla="*/ 1852121 w 10023471"/>
                <a:gd name="connsiteY12930" fmla="*/ 2107134 h 5531023"/>
                <a:gd name="connsiteX12931" fmla="*/ 2516267 w 10023471"/>
                <a:gd name="connsiteY12931" fmla="*/ 2105177 h 5531023"/>
                <a:gd name="connsiteX12932" fmla="*/ 2516131 w 10023471"/>
                <a:gd name="connsiteY12932" fmla="*/ 2106345 h 5531023"/>
                <a:gd name="connsiteX12933" fmla="*/ 2518220 w 10023471"/>
                <a:gd name="connsiteY12933" fmla="*/ 2105849 h 5531023"/>
                <a:gd name="connsiteX12934" fmla="*/ 2179268 w 10023471"/>
                <a:gd name="connsiteY12934" fmla="*/ 2104418 h 5531023"/>
                <a:gd name="connsiteX12935" fmla="*/ 2175727 w 10023471"/>
                <a:gd name="connsiteY12935" fmla="*/ 2113354 h 5531023"/>
                <a:gd name="connsiteX12936" fmla="*/ 2206054 w 10023471"/>
                <a:gd name="connsiteY12936" fmla="*/ 2120947 h 5531023"/>
                <a:gd name="connsiteX12937" fmla="*/ 2179268 w 10023471"/>
                <a:gd name="connsiteY12937" fmla="*/ 2104418 h 5531023"/>
                <a:gd name="connsiteX12938" fmla="*/ 3557185 w 10023471"/>
                <a:gd name="connsiteY12938" fmla="*/ 2102870 h 5531023"/>
                <a:gd name="connsiteX12939" fmla="*/ 3553144 w 10023471"/>
                <a:gd name="connsiteY12939" fmla="*/ 2104125 h 5531023"/>
                <a:gd name="connsiteX12940" fmla="*/ 3556095 w 10023471"/>
                <a:gd name="connsiteY12940" fmla="*/ 2107368 h 5531023"/>
                <a:gd name="connsiteX12941" fmla="*/ 3559590 w 10023471"/>
                <a:gd name="connsiteY12941" fmla="*/ 2105294 h 5531023"/>
                <a:gd name="connsiteX12942" fmla="*/ 3557185 w 10023471"/>
                <a:gd name="connsiteY12942" fmla="*/ 2102870 h 5531023"/>
                <a:gd name="connsiteX12943" fmla="*/ 7731066 w 10023471"/>
                <a:gd name="connsiteY12943" fmla="*/ 2102753 h 5531023"/>
                <a:gd name="connsiteX12944" fmla="*/ 7719218 w 10023471"/>
                <a:gd name="connsiteY12944" fmla="*/ 2110901 h 5531023"/>
                <a:gd name="connsiteX12945" fmla="*/ 7727708 w 10023471"/>
                <a:gd name="connsiteY12945" fmla="*/ 2117881 h 5531023"/>
                <a:gd name="connsiteX12946" fmla="*/ 7736016 w 10023471"/>
                <a:gd name="connsiteY12946" fmla="*/ 2109850 h 5531023"/>
                <a:gd name="connsiteX12947" fmla="*/ 7731066 w 10023471"/>
                <a:gd name="connsiteY12947" fmla="*/ 2102753 h 5531023"/>
                <a:gd name="connsiteX12948" fmla="*/ 2475090 w 10023471"/>
                <a:gd name="connsiteY12948" fmla="*/ 2101176 h 5531023"/>
                <a:gd name="connsiteX12949" fmla="*/ 2464467 w 10023471"/>
                <a:gd name="connsiteY12949" fmla="*/ 2107601 h 5531023"/>
                <a:gd name="connsiteX12950" fmla="*/ 2479540 w 10023471"/>
                <a:gd name="connsiteY12950" fmla="*/ 2119282 h 5531023"/>
                <a:gd name="connsiteX12951" fmla="*/ 2492570 w 10023471"/>
                <a:gd name="connsiteY12951" fmla="*/ 2110784 h 5531023"/>
                <a:gd name="connsiteX12952" fmla="*/ 2475090 w 10023471"/>
                <a:gd name="connsiteY12952" fmla="*/ 2101176 h 5531023"/>
                <a:gd name="connsiteX12953" fmla="*/ 4044684 w 10023471"/>
                <a:gd name="connsiteY12953" fmla="*/ 2094985 h 5531023"/>
                <a:gd name="connsiteX12954" fmla="*/ 4035922 w 10023471"/>
                <a:gd name="connsiteY12954" fmla="*/ 2098548 h 5531023"/>
                <a:gd name="connsiteX12955" fmla="*/ 4037919 w 10023471"/>
                <a:gd name="connsiteY12955" fmla="*/ 2101380 h 5531023"/>
                <a:gd name="connsiteX12956" fmla="*/ 4048044 w 10023471"/>
                <a:gd name="connsiteY12956" fmla="*/ 2099892 h 5531023"/>
                <a:gd name="connsiteX12957" fmla="*/ 1709021 w 10023471"/>
                <a:gd name="connsiteY12957" fmla="*/ 2094284 h 5531023"/>
                <a:gd name="connsiteX12958" fmla="*/ 1688774 w 10023471"/>
                <a:gd name="connsiteY12958" fmla="*/ 2108710 h 5531023"/>
                <a:gd name="connsiteX12959" fmla="*/ 1694085 w 10023471"/>
                <a:gd name="connsiteY12959" fmla="*/ 2115018 h 5531023"/>
                <a:gd name="connsiteX12960" fmla="*/ 1690770 w 10023471"/>
                <a:gd name="connsiteY12960" fmla="*/ 2115982 h 5531023"/>
                <a:gd name="connsiteX12961" fmla="*/ 1684415 w 10023471"/>
                <a:gd name="connsiteY12961" fmla="*/ 2140309 h 5531023"/>
                <a:gd name="connsiteX12962" fmla="*/ 1696446 w 10023471"/>
                <a:gd name="connsiteY12962" fmla="*/ 2141214 h 5531023"/>
                <a:gd name="connsiteX12963" fmla="*/ 1706161 w 10023471"/>
                <a:gd name="connsiteY12963" fmla="*/ 2117531 h 5531023"/>
                <a:gd name="connsiteX12964" fmla="*/ 1699079 w 10023471"/>
                <a:gd name="connsiteY12964" fmla="*/ 2114347 h 5531023"/>
                <a:gd name="connsiteX12965" fmla="*/ 1698444 w 10023471"/>
                <a:gd name="connsiteY12965" fmla="*/ 2114435 h 5531023"/>
                <a:gd name="connsiteX12966" fmla="*/ 1711155 w 10023471"/>
                <a:gd name="connsiteY12966" fmla="*/ 2102052 h 5531023"/>
                <a:gd name="connsiteX12967" fmla="*/ 1709021 w 10023471"/>
                <a:gd name="connsiteY12967" fmla="*/ 2094284 h 5531023"/>
                <a:gd name="connsiteX12968" fmla="*/ 4473253 w 10023471"/>
                <a:gd name="connsiteY12968" fmla="*/ 2093934 h 5531023"/>
                <a:gd name="connsiteX12969" fmla="*/ 4450690 w 10023471"/>
                <a:gd name="connsiteY12969" fmla="*/ 2100008 h 5531023"/>
                <a:gd name="connsiteX12970" fmla="*/ 4454775 w 10023471"/>
                <a:gd name="connsiteY12970" fmla="*/ 2101498 h 5531023"/>
                <a:gd name="connsiteX12971" fmla="*/ 4448738 w 10023471"/>
                <a:gd name="connsiteY12971" fmla="*/ 2105644 h 5531023"/>
                <a:gd name="connsiteX12972" fmla="*/ 4453913 w 10023471"/>
                <a:gd name="connsiteY12972" fmla="*/ 2111193 h 5531023"/>
                <a:gd name="connsiteX12973" fmla="*/ 4462902 w 10023471"/>
                <a:gd name="connsiteY12973" fmla="*/ 2106112 h 5531023"/>
                <a:gd name="connsiteX12974" fmla="*/ 4461587 w 10023471"/>
                <a:gd name="connsiteY12974" fmla="*/ 2104038 h 5531023"/>
                <a:gd name="connsiteX12975" fmla="*/ 4471801 w 10023471"/>
                <a:gd name="connsiteY12975" fmla="*/ 2107777 h 5531023"/>
                <a:gd name="connsiteX12976" fmla="*/ 4473253 w 10023471"/>
                <a:gd name="connsiteY12976" fmla="*/ 2093934 h 5531023"/>
                <a:gd name="connsiteX12977" fmla="*/ 7269990 w 10023471"/>
                <a:gd name="connsiteY12977" fmla="*/ 2092210 h 5531023"/>
                <a:gd name="connsiteX12978" fmla="*/ 7266904 w 10023471"/>
                <a:gd name="connsiteY12978" fmla="*/ 2096270 h 5531023"/>
                <a:gd name="connsiteX12979" fmla="*/ 7275938 w 10023471"/>
                <a:gd name="connsiteY12979" fmla="*/ 2097526 h 5531023"/>
                <a:gd name="connsiteX12980" fmla="*/ 7276846 w 10023471"/>
                <a:gd name="connsiteY12980" fmla="*/ 2095307 h 5531023"/>
                <a:gd name="connsiteX12981" fmla="*/ 7269990 w 10023471"/>
                <a:gd name="connsiteY12981" fmla="*/ 2092210 h 5531023"/>
                <a:gd name="connsiteX12982" fmla="*/ 4585935 w 10023471"/>
                <a:gd name="connsiteY12982" fmla="*/ 2091714 h 5531023"/>
                <a:gd name="connsiteX12983" fmla="*/ 4558151 w 10023471"/>
                <a:gd name="connsiteY12983" fmla="*/ 2107864 h 5531023"/>
                <a:gd name="connsiteX12984" fmla="*/ 4585935 w 10023471"/>
                <a:gd name="connsiteY12984" fmla="*/ 2091714 h 5531023"/>
                <a:gd name="connsiteX12985" fmla="*/ 4834904 w 10023471"/>
                <a:gd name="connsiteY12985" fmla="*/ 2090546 h 5531023"/>
                <a:gd name="connsiteX12986" fmla="*/ 4832317 w 10023471"/>
                <a:gd name="connsiteY12986" fmla="*/ 2093817 h 5531023"/>
                <a:gd name="connsiteX12987" fmla="*/ 4835994 w 10023471"/>
                <a:gd name="connsiteY12987" fmla="*/ 2095656 h 5531023"/>
                <a:gd name="connsiteX12988" fmla="*/ 4839354 w 10023471"/>
                <a:gd name="connsiteY12988" fmla="*/ 2092006 h 5531023"/>
                <a:gd name="connsiteX12989" fmla="*/ 4834904 w 10023471"/>
                <a:gd name="connsiteY12989" fmla="*/ 2090546 h 5531023"/>
                <a:gd name="connsiteX12990" fmla="*/ 8637783 w 10023471"/>
                <a:gd name="connsiteY12990" fmla="*/ 2090195 h 5531023"/>
                <a:gd name="connsiteX12991" fmla="*/ 8633925 w 10023471"/>
                <a:gd name="connsiteY12991" fmla="*/ 2091335 h 5531023"/>
                <a:gd name="connsiteX12992" fmla="*/ 8631564 w 10023471"/>
                <a:gd name="connsiteY12992" fmla="*/ 2114493 h 5531023"/>
                <a:gd name="connsiteX12993" fmla="*/ 8638373 w 10023471"/>
                <a:gd name="connsiteY12993" fmla="*/ 2115661 h 5531023"/>
                <a:gd name="connsiteX12994" fmla="*/ 8644683 w 10023471"/>
                <a:gd name="connsiteY12994" fmla="*/ 2093145 h 5531023"/>
                <a:gd name="connsiteX12995" fmla="*/ 8637783 w 10023471"/>
                <a:gd name="connsiteY12995" fmla="*/ 2090195 h 5531023"/>
                <a:gd name="connsiteX12996" fmla="*/ 5480302 w 10023471"/>
                <a:gd name="connsiteY12996" fmla="*/ 2090108 h 5531023"/>
                <a:gd name="connsiteX12997" fmla="*/ 5472811 w 10023471"/>
                <a:gd name="connsiteY12997" fmla="*/ 2091014 h 5531023"/>
                <a:gd name="connsiteX12998" fmla="*/ 5478077 w 10023471"/>
                <a:gd name="connsiteY12998" fmla="*/ 2095190 h 5531023"/>
                <a:gd name="connsiteX12999" fmla="*/ 5491834 w 10023471"/>
                <a:gd name="connsiteY12999" fmla="*/ 2093204 h 5531023"/>
                <a:gd name="connsiteX13000" fmla="*/ 5480302 w 10023471"/>
                <a:gd name="connsiteY13000" fmla="*/ 2090108 h 5531023"/>
                <a:gd name="connsiteX13001" fmla="*/ 1496371 w 10023471"/>
                <a:gd name="connsiteY13001" fmla="*/ 2089933 h 5531023"/>
                <a:gd name="connsiteX13002" fmla="*/ 1487428 w 10023471"/>
                <a:gd name="connsiteY13002" fmla="*/ 2095190 h 5531023"/>
                <a:gd name="connsiteX13003" fmla="*/ 1495009 w 10023471"/>
                <a:gd name="connsiteY13003" fmla="*/ 2102316 h 5531023"/>
                <a:gd name="connsiteX13004" fmla="*/ 1504452 w 10023471"/>
                <a:gd name="connsiteY13004" fmla="*/ 2094957 h 5531023"/>
                <a:gd name="connsiteX13005" fmla="*/ 1496371 w 10023471"/>
                <a:gd name="connsiteY13005" fmla="*/ 2089933 h 5531023"/>
                <a:gd name="connsiteX13006" fmla="*/ 7746276 w 10023471"/>
                <a:gd name="connsiteY13006" fmla="*/ 2089845 h 5531023"/>
                <a:gd name="connsiteX13007" fmla="*/ 7745413 w 10023471"/>
                <a:gd name="connsiteY13007" fmla="*/ 2092561 h 5531023"/>
                <a:gd name="connsiteX13008" fmla="*/ 7753404 w 10023471"/>
                <a:gd name="connsiteY13008" fmla="*/ 2092883 h 5531023"/>
                <a:gd name="connsiteX13009" fmla="*/ 7754220 w 10023471"/>
                <a:gd name="connsiteY13009" fmla="*/ 2090254 h 5531023"/>
                <a:gd name="connsiteX13010" fmla="*/ 7746276 w 10023471"/>
                <a:gd name="connsiteY13010" fmla="*/ 2089845 h 5531023"/>
                <a:gd name="connsiteX13011" fmla="*/ 436158 w 10023471"/>
                <a:gd name="connsiteY13011" fmla="*/ 2089729 h 5531023"/>
                <a:gd name="connsiteX13012" fmla="*/ 412460 w 10023471"/>
                <a:gd name="connsiteY13012" fmla="*/ 2096825 h 5531023"/>
                <a:gd name="connsiteX13013" fmla="*/ 409782 w 10023471"/>
                <a:gd name="connsiteY13013" fmla="*/ 2101906 h 5531023"/>
                <a:gd name="connsiteX13014" fmla="*/ 416591 w 10023471"/>
                <a:gd name="connsiteY13014" fmla="*/ 2104652 h 5531023"/>
                <a:gd name="connsiteX13015" fmla="*/ 441198 w 10023471"/>
                <a:gd name="connsiteY13015" fmla="*/ 2097204 h 5531023"/>
                <a:gd name="connsiteX13016" fmla="*/ 441652 w 10023471"/>
                <a:gd name="connsiteY13016" fmla="*/ 2091919 h 5531023"/>
                <a:gd name="connsiteX13017" fmla="*/ 436158 w 10023471"/>
                <a:gd name="connsiteY13017" fmla="*/ 2089729 h 5531023"/>
                <a:gd name="connsiteX13018" fmla="*/ 7676951 w 10023471"/>
                <a:gd name="connsiteY13018" fmla="*/ 2089349 h 5531023"/>
                <a:gd name="connsiteX13019" fmla="*/ 7660653 w 10023471"/>
                <a:gd name="connsiteY13019" fmla="*/ 2094810 h 5531023"/>
                <a:gd name="connsiteX13020" fmla="*/ 7678586 w 10023471"/>
                <a:gd name="connsiteY13020" fmla="*/ 2105323 h 5531023"/>
                <a:gd name="connsiteX13021" fmla="*/ 7689707 w 10023471"/>
                <a:gd name="connsiteY13021" fmla="*/ 2098139 h 5531023"/>
                <a:gd name="connsiteX13022" fmla="*/ 7676951 w 10023471"/>
                <a:gd name="connsiteY13022" fmla="*/ 2089349 h 5531023"/>
                <a:gd name="connsiteX13023" fmla="*/ 4058213 w 10023471"/>
                <a:gd name="connsiteY13023" fmla="*/ 2087130 h 5531023"/>
                <a:gd name="connsiteX13024" fmla="*/ 4055308 w 10023471"/>
                <a:gd name="connsiteY13024" fmla="*/ 2087626 h 5531023"/>
                <a:gd name="connsiteX13025" fmla="*/ 4057894 w 10023471"/>
                <a:gd name="connsiteY13025" fmla="*/ 2088472 h 5531023"/>
                <a:gd name="connsiteX13026" fmla="*/ 3977992 w 10023471"/>
                <a:gd name="connsiteY13026" fmla="*/ 2086399 h 5531023"/>
                <a:gd name="connsiteX13027" fmla="*/ 3962873 w 10023471"/>
                <a:gd name="connsiteY13027" fmla="*/ 2098664 h 5531023"/>
                <a:gd name="connsiteX13028" fmla="*/ 3974224 w 10023471"/>
                <a:gd name="connsiteY13028" fmla="*/ 2104534 h 5531023"/>
                <a:gd name="connsiteX13029" fmla="*/ 3986073 w 10023471"/>
                <a:gd name="connsiteY13029" fmla="*/ 2092298 h 5531023"/>
                <a:gd name="connsiteX13030" fmla="*/ 3977992 w 10023471"/>
                <a:gd name="connsiteY13030" fmla="*/ 2086399 h 5531023"/>
                <a:gd name="connsiteX13031" fmla="*/ 5955452 w 10023471"/>
                <a:gd name="connsiteY13031" fmla="*/ 2084851 h 5531023"/>
                <a:gd name="connsiteX13032" fmla="*/ 5938065 w 10023471"/>
                <a:gd name="connsiteY13032" fmla="*/ 2088881 h 5531023"/>
                <a:gd name="connsiteX13033" fmla="*/ 5948869 w 10023471"/>
                <a:gd name="connsiteY13033" fmla="*/ 2096124 h 5531023"/>
                <a:gd name="connsiteX13034" fmla="*/ 5963079 w 10023471"/>
                <a:gd name="connsiteY13034" fmla="*/ 2090634 h 5531023"/>
                <a:gd name="connsiteX13035" fmla="*/ 5955452 w 10023471"/>
                <a:gd name="connsiteY13035" fmla="*/ 2084851 h 5531023"/>
                <a:gd name="connsiteX13036" fmla="*/ 1431042 w 10023471"/>
                <a:gd name="connsiteY13036" fmla="*/ 2084326 h 5531023"/>
                <a:gd name="connsiteX13037" fmla="*/ 1419011 w 10023471"/>
                <a:gd name="connsiteY13037" fmla="*/ 2089816 h 5531023"/>
                <a:gd name="connsiteX13038" fmla="*/ 1428545 w 10023471"/>
                <a:gd name="connsiteY13038" fmla="*/ 2092883 h 5531023"/>
                <a:gd name="connsiteX13039" fmla="*/ 1443436 w 10023471"/>
                <a:gd name="connsiteY13039" fmla="*/ 2085319 h 5531023"/>
                <a:gd name="connsiteX13040" fmla="*/ 1431042 w 10023471"/>
                <a:gd name="connsiteY13040" fmla="*/ 2084326 h 5531023"/>
                <a:gd name="connsiteX13041" fmla="*/ 4075874 w 10023471"/>
                <a:gd name="connsiteY13041" fmla="*/ 2083216 h 5531023"/>
                <a:gd name="connsiteX13042" fmla="*/ 4072604 w 10023471"/>
                <a:gd name="connsiteY13042" fmla="*/ 2083713 h 5531023"/>
                <a:gd name="connsiteX13043" fmla="*/ 4074511 w 10023471"/>
                <a:gd name="connsiteY13043" fmla="*/ 2087655 h 5531023"/>
                <a:gd name="connsiteX13044" fmla="*/ 4077053 w 10023471"/>
                <a:gd name="connsiteY13044" fmla="*/ 2087305 h 5531023"/>
                <a:gd name="connsiteX13045" fmla="*/ 4075874 w 10023471"/>
                <a:gd name="connsiteY13045" fmla="*/ 2083216 h 5531023"/>
                <a:gd name="connsiteX13046" fmla="*/ 6420115 w 10023471"/>
                <a:gd name="connsiteY13046" fmla="*/ 2083011 h 5531023"/>
                <a:gd name="connsiteX13047" fmla="*/ 6423655 w 10023471"/>
                <a:gd name="connsiteY13047" fmla="*/ 2084705 h 5531023"/>
                <a:gd name="connsiteX13048" fmla="*/ 6424882 w 10023471"/>
                <a:gd name="connsiteY13048" fmla="*/ 2083362 h 5531023"/>
                <a:gd name="connsiteX13049" fmla="*/ 6420115 w 10023471"/>
                <a:gd name="connsiteY13049" fmla="*/ 2083011 h 5531023"/>
                <a:gd name="connsiteX13050" fmla="*/ 388126 w 10023471"/>
                <a:gd name="connsiteY13050" fmla="*/ 2082778 h 5531023"/>
                <a:gd name="connsiteX13051" fmla="*/ 380318 w 10023471"/>
                <a:gd name="connsiteY13051" fmla="*/ 2085611 h 5531023"/>
                <a:gd name="connsiteX13052" fmla="*/ 390260 w 10023471"/>
                <a:gd name="connsiteY13052" fmla="*/ 2090079 h 5531023"/>
                <a:gd name="connsiteX13053" fmla="*/ 403018 w 10023471"/>
                <a:gd name="connsiteY13053" fmla="*/ 2087334 h 5531023"/>
                <a:gd name="connsiteX13054" fmla="*/ 388126 w 10023471"/>
                <a:gd name="connsiteY13054" fmla="*/ 2082778 h 5531023"/>
                <a:gd name="connsiteX13055" fmla="*/ 6001214 w 10023471"/>
                <a:gd name="connsiteY13055" fmla="*/ 2082486 h 5531023"/>
                <a:gd name="connsiteX13056" fmla="*/ 5993769 w 10023471"/>
                <a:gd name="connsiteY13056" fmla="*/ 2083566 h 5531023"/>
                <a:gd name="connsiteX13057" fmla="*/ 5998536 w 10023471"/>
                <a:gd name="connsiteY13057" fmla="*/ 2091393 h 5531023"/>
                <a:gd name="connsiteX13058" fmla="*/ 6002984 w 10023471"/>
                <a:gd name="connsiteY13058" fmla="*/ 2090283 h 5531023"/>
                <a:gd name="connsiteX13059" fmla="*/ 6001214 w 10023471"/>
                <a:gd name="connsiteY13059" fmla="*/ 2082486 h 5531023"/>
                <a:gd name="connsiteX13060" fmla="*/ 5724686 w 10023471"/>
                <a:gd name="connsiteY13060" fmla="*/ 2081494 h 5531023"/>
                <a:gd name="connsiteX13061" fmla="*/ 5715335 w 10023471"/>
                <a:gd name="connsiteY13061" fmla="*/ 2084794 h 5531023"/>
                <a:gd name="connsiteX13062" fmla="*/ 5717832 w 10023471"/>
                <a:gd name="connsiteY13062" fmla="*/ 2098635 h 5531023"/>
                <a:gd name="connsiteX13063" fmla="*/ 5727047 w 10023471"/>
                <a:gd name="connsiteY13063" fmla="*/ 2094985 h 5531023"/>
                <a:gd name="connsiteX13064" fmla="*/ 5724686 w 10023471"/>
                <a:gd name="connsiteY13064" fmla="*/ 2081494 h 5531023"/>
                <a:gd name="connsiteX13065" fmla="*/ 2664269 w 10023471"/>
                <a:gd name="connsiteY13065" fmla="*/ 2081230 h 5531023"/>
                <a:gd name="connsiteX13066" fmla="*/ 2655326 w 10023471"/>
                <a:gd name="connsiteY13066" fmla="*/ 2089786 h 5531023"/>
                <a:gd name="connsiteX13067" fmla="*/ 2688467 w 10023471"/>
                <a:gd name="connsiteY13067" fmla="*/ 2103395 h 5531023"/>
                <a:gd name="connsiteX13068" fmla="*/ 2690057 w 10023471"/>
                <a:gd name="connsiteY13068" fmla="*/ 2099044 h 5531023"/>
                <a:gd name="connsiteX13069" fmla="*/ 2664269 w 10023471"/>
                <a:gd name="connsiteY13069" fmla="*/ 2081230 h 5531023"/>
                <a:gd name="connsiteX13070" fmla="*/ 5893709 w 10023471"/>
                <a:gd name="connsiteY13070" fmla="*/ 2080441 h 5531023"/>
                <a:gd name="connsiteX13071" fmla="*/ 5891121 w 10023471"/>
                <a:gd name="connsiteY13071" fmla="*/ 2080646 h 5531023"/>
                <a:gd name="connsiteX13072" fmla="*/ 5891712 w 10023471"/>
                <a:gd name="connsiteY13072" fmla="*/ 2085786 h 5531023"/>
                <a:gd name="connsiteX13073" fmla="*/ 5894889 w 10023471"/>
                <a:gd name="connsiteY13073" fmla="*/ 2085524 h 5531023"/>
                <a:gd name="connsiteX13074" fmla="*/ 5893709 w 10023471"/>
                <a:gd name="connsiteY13074" fmla="*/ 2080441 h 5531023"/>
                <a:gd name="connsiteX13075" fmla="*/ 290563 w 10023471"/>
                <a:gd name="connsiteY13075" fmla="*/ 2080237 h 5531023"/>
                <a:gd name="connsiteX13076" fmla="*/ 287068 w 10023471"/>
                <a:gd name="connsiteY13076" fmla="*/ 2082252 h 5531023"/>
                <a:gd name="connsiteX13077" fmla="*/ 291063 w 10023471"/>
                <a:gd name="connsiteY13077" fmla="*/ 2083741 h 5531023"/>
                <a:gd name="connsiteX13078" fmla="*/ 292697 w 10023471"/>
                <a:gd name="connsiteY13078" fmla="*/ 2082720 h 5531023"/>
                <a:gd name="connsiteX13079" fmla="*/ 290563 w 10023471"/>
                <a:gd name="connsiteY13079" fmla="*/ 2080237 h 5531023"/>
                <a:gd name="connsiteX13080" fmla="*/ 3565265 w 10023471"/>
                <a:gd name="connsiteY13080" fmla="*/ 2079536 h 5531023"/>
                <a:gd name="connsiteX13081" fmla="*/ 3564540 w 10023471"/>
                <a:gd name="connsiteY13081" fmla="*/ 2088472 h 5531023"/>
                <a:gd name="connsiteX13082" fmla="*/ 3568081 w 10023471"/>
                <a:gd name="connsiteY13082" fmla="*/ 2090575 h 5531023"/>
                <a:gd name="connsiteX13083" fmla="*/ 3571122 w 10023471"/>
                <a:gd name="connsiteY13083" fmla="*/ 2087246 h 5531023"/>
                <a:gd name="connsiteX13084" fmla="*/ 3565265 w 10023471"/>
                <a:gd name="connsiteY13084" fmla="*/ 2079536 h 5531023"/>
                <a:gd name="connsiteX13085" fmla="*/ 3537390 w 10023471"/>
                <a:gd name="connsiteY13085" fmla="*/ 2079186 h 5531023"/>
                <a:gd name="connsiteX13086" fmla="*/ 3533259 w 10023471"/>
                <a:gd name="connsiteY13086" fmla="*/ 2091101 h 5531023"/>
                <a:gd name="connsiteX13087" fmla="*/ 3539932 w 10023471"/>
                <a:gd name="connsiteY13087" fmla="*/ 2091948 h 5531023"/>
                <a:gd name="connsiteX13088" fmla="*/ 3542340 w 10023471"/>
                <a:gd name="connsiteY13088" fmla="*/ 2079828 h 5531023"/>
                <a:gd name="connsiteX13089" fmla="*/ 3537390 w 10023471"/>
                <a:gd name="connsiteY13089" fmla="*/ 2079186 h 5531023"/>
                <a:gd name="connsiteX13090" fmla="*/ 5775851 w 10023471"/>
                <a:gd name="connsiteY13090" fmla="*/ 2078515 h 5531023"/>
                <a:gd name="connsiteX13091" fmla="*/ 5758645 w 10023471"/>
                <a:gd name="connsiteY13091" fmla="*/ 2093584 h 5531023"/>
                <a:gd name="connsiteX13092" fmla="*/ 5759508 w 10023471"/>
                <a:gd name="connsiteY13092" fmla="*/ 2099278 h 5531023"/>
                <a:gd name="connsiteX13093" fmla="*/ 5778350 w 10023471"/>
                <a:gd name="connsiteY13093" fmla="*/ 2106403 h 5531023"/>
                <a:gd name="connsiteX13094" fmla="*/ 5788020 w 10023471"/>
                <a:gd name="connsiteY13094" fmla="*/ 2100679 h 5531023"/>
                <a:gd name="connsiteX13095" fmla="*/ 5787973 w 10023471"/>
                <a:gd name="connsiteY13095" fmla="*/ 2092298 h 5531023"/>
                <a:gd name="connsiteX13096" fmla="*/ 5775851 w 10023471"/>
                <a:gd name="connsiteY13096" fmla="*/ 2078515 h 5531023"/>
                <a:gd name="connsiteX13097" fmla="*/ 3803885 w 10023471"/>
                <a:gd name="connsiteY13097" fmla="*/ 2074719 h 5531023"/>
                <a:gd name="connsiteX13098" fmla="*/ 3793488 w 10023471"/>
                <a:gd name="connsiteY13098" fmla="*/ 2078105 h 5531023"/>
                <a:gd name="connsiteX13099" fmla="*/ 3807154 w 10023471"/>
                <a:gd name="connsiteY13099" fmla="*/ 2092240 h 5531023"/>
                <a:gd name="connsiteX13100" fmla="*/ 3812919 w 10023471"/>
                <a:gd name="connsiteY13100" fmla="*/ 2089378 h 5531023"/>
                <a:gd name="connsiteX13101" fmla="*/ 3803885 w 10023471"/>
                <a:gd name="connsiteY13101" fmla="*/ 2074719 h 5531023"/>
                <a:gd name="connsiteX13102" fmla="*/ 4440611 w 10023471"/>
                <a:gd name="connsiteY13102" fmla="*/ 2074017 h 5531023"/>
                <a:gd name="connsiteX13103" fmla="*/ 4431940 w 10023471"/>
                <a:gd name="connsiteY13103" fmla="*/ 2078105 h 5531023"/>
                <a:gd name="connsiteX13104" fmla="*/ 4446105 w 10023471"/>
                <a:gd name="connsiteY13104" fmla="*/ 2086720 h 5531023"/>
                <a:gd name="connsiteX13105" fmla="*/ 4456002 w 10023471"/>
                <a:gd name="connsiteY13105" fmla="*/ 2082954 h 5531023"/>
                <a:gd name="connsiteX13106" fmla="*/ 4440611 w 10023471"/>
                <a:gd name="connsiteY13106" fmla="*/ 2074017 h 5531023"/>
                <a:gd name="connsiteX13107" fmla="*/ 326792 w 10023471"/>
                <a:gd name="connsiteY13107" fmla="*/ 2070542 h 5531023"/>
                <a:gd name="connsiteX13108" fmla="*/ 319528 w 10023471"/>
                <a:gd name="connsiteY13108" fmla="*/ 2076821 h 5531023"/>
                <a:gd name="connsiteX13109" fmla="*/ 324658 w 10023471"/>
                <a:gd name="connsiteY13109" fmla="*/ 2084764 h 5531023"/>
                <a:gd name="connsiteX13110" fmla="*/ 333285 w 10023471"/>
                <a:gd name="connsiteY13110" fmla="*/ 2076616 h 5531023"/>
                <a:gd name="connsiteX13111" fmla="*/ 326792 w 10023471"/>
                <a:gd name="connsiteY13111" fmla="*/ 2070542 h 5531023"/>
                <a:gd name="connsiteX13112" fmla="*/ 3312663 w 10023471"/>
                <a:gd name="connsiteY13112" fmla="*/ 2069461 h 5531023"/>
                <a:gd name="connsiteX13113" fmla="*/ 3309668 w 10023471"/>
                <a:gd name="connsiteY13113" fmla="*/ 2071593 h 5531023"/>
                <a:gd name="connsiteX13114" fmla="*/ 3316205 w 10023471"/>
                <a:gd name="connsiteY13114" fmla="*/ 2077376 h 5531023"/>
                <a:gd name="connsiteX13115" fmla="*/ 3320562 w 10023471"/>
                <a:gd name="connsiteY13115" fmla="*/ 2074339 h 5531023"/>
                <a:gd name="connsiteX13116" fmla="*/ 3312663 w 10023471"/>
                <a:gd name="connsiteY13116" fmla="*/ 2069461 h 5531023"/>
                <a:gd name="connsiteX13117" fmla="*/ 782283 w 10023471"/>
                <a:gd name="connsiteY13117" fmla="*/ 2068790 h 5531023"/>
                <a:gd name="connsiteX13118" fmla="*/ 763126 w 10023471"/>
                <a:gd name="connsiteY13118" fmla="*/ 2074863 h 5531023"/>
                <a:gd name="connsiteX13119" fmla="*/ 755543 w 10023471"/>
                <a:gd name="connsiteY13119" fmla="*/ 2081347 h 5531023"/>
                <a:gd name="connsiteX13120" fmla="*/ 766848 w 10023471"/>
                <a:gd name="connsiteY13120" fmla="*/ 2087450 h 5531023"/>
                <a:gd name="connsiteX13121" fmla="*/ 791364 w 10023471"/>
                <a:gd name="connsiteY13121" fmla="*/ 2095014 h 5531023"/>
                <a:gd name="connsiteX13122" fmla="*/ 799854 w 10023471"/>
                <a:gd name="connsiteY13122" fmla="*/ 2094868 h 5531023"/>
                <a:gd name="connsiteX13123" fmla="*/ 797674 w 10023471"/>
                <a:gd name="connsiteY13123" fmla="*/ 2081230 h 5531023"/>
                <a:gd name="connsiteX13124" fmla="*/ 782283 w 10023471"/>
                <a:gd name="connsiteY13124" fmla="*/ 2068790 h 5531023"/>
                <a:gd name="connsiteX13125" fmla="*/ 4663023 w 10023471"/>
                <a:gd name="connsiteY13125" fmla="*/ 2067154 h 5531023"/>
                <a:gd name="connsiteX13126" fmla="*/ 4660253 w 10023471"/>
                <a:gd name="connsiteY13126" fmla="*/ 2067301 h 5531023"/>
                <a:gd name="connsiteX13127" fmla="*/ 4661343 w 10023471"/>
                <a:gd name="connsiteY13127" fmla="*/ 2071797 h 5531023"/>
                <a:gd name="connsiteX13128" fmla="*/ 4663023 w 10023471"/>
                <a:gd name="connsiteY13128" fmla="*/ 2071710 h 5531023"/>
                <a:gd name="connsiteX13129" fmla="*/ 2819536 w 10023471"/>
                <a:gd name="connsiteY13129" fmla="*/ 2065869 h 5531023"/>
                <a:gd name="connsiteX13130" fmla="*/ 2792569 w 10023471"/>
                <a:gd name="connsiteY13130" fmla="*/ 2067183 h 5531023"/>
                <a:gd name="connsiteX13131" fmla="*/ 2816720 w 10023471"/>
                <a:gd name="connsiteY13131" fmla="*/ 2080120 h 5531023"/>
                <a:gd name="connsiteX13132" fmla="*/ 2827572 w 10023471"/>
                <a:gd name="connsiteY13132" fmla="*/ 2073666 h 5531023"/>
                <a:gd name="connsiteX13133" fmla="*/ 2819536 w 10023471"/>
                <a:gd name="connsiteY13133" fmla="*/ 2065869 h 5531023"/>
                <a:gd name="connsiteX13134" fmla="*/ 3870713 w 10023471"/>
                <a:gd name="connsiteY13134" fmla="*/ 2065840 h 5531023"/>
                <a:gd name="connsiteX13135" fmla="*/ 3863768 w 10023471"/>
                <a:gd name="connsiteY13135" fmla="*/ 2068994 h 5531023"/>
                <a:gd name="connsiteX13136" fmla="*/ 3865264 w 10023471"/>
                <a:gd name="connsiteY13136" fmla="*/ 2073521 h 5531023"/>
                <a:gd name="connsiteX13137" fmla="*/ 3871168 w 10023471"/>
                <a:gd name="connsiteY13137" fmla="*/ 2071535 h 5531023"/>
                <a:gd name="connsiteX13138" fmla="*/ 3870713 w 10023471"/>
                <a:gd name="connsiteY13138" fmla="*/ 2065840 h 5531023"/>
                <a:gd name="connsiteX13139" fmla="*/ 5887444 w 10023471"/>
                <a:gd name="connsiteY13139" fmla="*/ 2065636 h 5531023"/>
                <a:gd name="connsiteX13140" fmla="*/ 5885674 w 10023471"/>
                <a:gd name="connsiteY13140" fmla="*/ 2066103 h 5531023"/>
                <a:gd name="connsiteX13141" fmla="*/ 5886354 w 10023471"/>
                <a:gd name="connsiteY13141" fmla="*/ 2067651 h 5531023"/>
                <a:gd name="connsiteX13142" fmla="*/ 5887988 w 10023471"/>
                <a:gd name="connsiteY13142" fmla="*/ 2067154 h 5531023"/>
                <a:gd name="connsiteX13143" fmla="*/ 5887444 w 10023471"/>
                <a:gd name="connsiteY13143" fmla="*/ 2065636 h 5531023"/>
                <a:gd name="connsiteX13144" fmla="*/ 7150635 w 10023471"/>
                <a:gd name="connsiteY13144" fmla="*/ 2062832 h 5531023"/>
                <a:gd name="connsiteX13145" fmla="*/ 7133657 w 10023471"/>
                <a:gd name="connsiteY13145" fmla="*/ 2070367 h 5531023"/>
                <a:gd name="connsiteX13146" fmla="*/ 7130614 w 10023471"/>
                <a:gd name="connsiteY13146" fmla="*/ 2076645 h 5531023"/>
                <a:gd name="connsiteX13147" fmla="*/ 7138015 w 10023471"/>
                <a:gd name="connsiteY13147" fmla="*/ 2082281 h 5531023"/>
                <a:gd name="connsiteX13148" fmla="*/ 7152769 w 10023471"/>
                <a:gd name="connsiteY13148" fmla="*/ 2078690 h 5531023"/>
                <a:gd name="connsiteX13149" fmla="*/ 7155085 w 10023471"/>
                <a:gd name="connsiteY13149" fmla="*/ 2073287 h 5531023"/>
                <a:gd name="connsiteX13150" fmla="*/ 7150635 w 10023471"/>
                <a:gd name="connsiteY13150" fmla="*/ 2062832 h 5531023"/>
                <a:gd name="connsiteX13151" fmla="*/ 549295 w 10023471"/>
                <a:gd name="connsiteY13151" fmla="*/ 2058948 h 5531023"/>
                <a:gd name="connsiteX13152" fmla="*/ 536220 w 10023471"/>
                <a:gd name="connsiteY13152" fmla="*/ 2068322 h 5531023"/>
                <a:gd name="connsiteX13153" fmla="*/ 551837 w 10023471"/>
                <a:gd name="connsiteY13153" fmla="*/ 2079507 h 5531023"/>
                <a:gd name="connsiteX13154" fmla="*/ 571949 w 10023471"/>
                <a:gd name="connsiteY13154" fmla="*/ 2070542 h 5531023"/>
                <a:gd name="connsiteX13155" fmla="*/ 549295 w 10023471"/>
                <a:gd name="connsiteY13155" fmla="*/ 2058948 h 5531023"/>
                <a:gd name="connsiteX13156" fmla="*/ 3387118 w 10023471"/>
                <a:gd name="connsiteY13156" fmla="*/ 2054013 h 5531023"/>
                <a:gd name="connsiteX13157" fmla="*/ 3372409 w 10023471"/>
                <a:gd name="connsiteY13157" fmla="*/ 2062423 h 5531023"/>
                <a:gd name="connsiteX13158" fmla="*/ 3390977 w 10023471"/>
                <a:gd name="connsiteY13158" fmla="*/ 2078836 h 5531023"/>
                <a:gd name="connsiteX13159" fmla="*/ 3401146 w 10023471"/>
                <a:gd name="connsiteY13159" fmla="*/ 2070892 h 5531023"/>
                <a:gd name="connsiteX13160" fmla="*/ 3387118 w 10023471"/>
                <a:gd name="connsiteY13160" fmla="*/ 2054013 h 5531023"/>
                <a:gd name="connsiteX13161" fmla="*/ 5240957 w 10023471"/>
                <a:gd name="connsiteY13161" fmla="*/ 2052844 h 5531023"/>
                <a:gd name="connsiteX13162" fmla="*/ 5234102 w 10023471"/>
                <a:gd name="connsiteY13162" fmla="*/ 2055211 h 5531023"/>
                <a:gd name="connsiteX13163" fmla="*/ 5235645 w 10023471"/>
                <a:gd name="connsiteY13163" fmla="*/ 2058013 h 5531023"/>
                <a:gd name="connsiteX13164" fmla="*/ 5242636 w 10023471"/>
                <a:gd name="connsiteY13164" fmla="*/ 2056495 h 5531023"/>
                <a:gd name="connsiteX13165" fmla="*/ 8225285 w 10023471"/>
                <a:gd name="connsiteY13165" fmla="*/ 2049865 h 5531023"/>
                <a:gd name="connsiteX13166" fmla="*/ 8219791 w 10023471"/>
                <a:gd name="connsiteY13166" fmla="*/ 2050917 h 5531023"/>
                <a:gd name="connsiteX13167" fmla="*/ 8224059 w 10023471"/>
                <a:gd name="connsiteY13167" fmla="*/ 2054889 h 5531023"/>
                <a:gd name="connsiteX13168" fmla="*/ 8228235 w 10023471"/>
                <a:gd name="connsiteY13168" fmla="*/ 2052611 h 5531023"/>
                <a:gd name="connsiteX13169" fmla="*/ 8225285 w 10023471"/>
                <a:gd name="connsiteY13169" fmla="*/ 2049865 h 5531023"/>
                <a:gd name="connsiteX13170" fmla="*/ 464035 w 10023471"/>
                <a:gd name="connsiteY13170" fmla="*/ 2043237 h 5531023"/>
                <a:gd name="connsiteX13171" fmla="*/ 457634 w 10023471"/>
                <a:gd name="connsiteY13171" fmla="*/ 2051939 h 5531023"/>
                <a:gd name="connsiteX13172" fmla="*/ 462900 w 10023471"/>
                <a:gd name="connsiteY13172" fmla="*/ 2055589 h 5531023"/>
                <a:gd name="connsiteX13173" fmla="*/ 468938 w 10023471"/>
                <a:gd name="connsiteY13173" fmla="*/ 2048230 h 5531023"/>
                <a:gd name="connsiteX13174" fmla="*/ 464035 w 10023471"/>
                <a:gd name="connsiteY13174" fmla="*/ 2043237 h 5531023"/>
                <a:gd name="connsiteX13175" fmla="*/ 4828866 w 10023471"/>
                <a:gd name="connsiteY13175" fmla="*/ 2042769 h 5531023"/>
                <a:gd name="connsiteX13176" fmla="*/ 4820967 w 10023471"/>
                <a:gd name="connsiteY13176" fmla="*/ 2043149 h 5531023"/>
                <a:gd name="connsiteX13177" fmla="*/ 4821194 w 10023471"/>
                <a:gd name="connsiteY13177" fmla="*/ 2045193 h 5531023"/>
                <a:gd name="connsiteX13178" fmla="*/ 4829093 w 10023471"/>
                <a:gd name="connsiteY13178" fmla="*/ 2044755 h 5531023"/>
                <a:gd name="connsiteX13179" fmla="*/ 4828866 w 10023471"/>
                <a:gd name="connsiteY13179" fmla="*/ 2042769 h 5531023"/>
                <a:gd name="connsiteX13180" fmla="*/ 4359165 w 10023471"/>
                <a:gd name="connsiteY13180" fmla="*/ 2042624 h 5531023"/>
                <a:gd name="connsiteX13181" fmla="*/ 4332425 w 10023471"/>
                <a:gd name="connsiteY13181" fmla="*/ 2060700 h 5531023"/>
                <a:gd name="connsiteX13182" fmla="*/ 4340007 w 10023471"/>
                <a:gd name="connsiteY13182" fmla="*/ 2066482 h 5531023"/>
                <a:gd name="connsiteX13183" fmla="*/ 4365884 w 10023471"/>
                <a:gd name="connsiteY13183" fmla="*/ 2049048 h 5531023"/>
                <a:gd name="connsiteX13184" fmla="*/ 4359165 w 10023471"/>
                <a:gd name="connsiteY13184" fmla="*/ 2042624 h 5531023"/>
                <a:gd name="connsiteX13185" fmla="*/ 3553916 w 10023471"/>
                <a:gd name="connsiteY13185" fmla="*/ 2041280 h 5531023"/>
                <a:gd name="connsiteX13186" fmla="*/ 3551600 w 10023471"/>
                <a:gd name="connsiteY13186" fmla="*/ 2041689 h 5531023"/>
                <a:gd name="connsiteX13187" fmla="*/ 3551782 w 10023471"/>
                <a:gd name="connsiteY13187" fmla="*/ 2043470 h 5531023"/>
                <a:gd name="connsiteX13188" fmla="*/ 3555550 w 10023471"/>
                <a:gd name="connsiteY13188" fmla="*/ 2042653 h 5531023"/>
                <a:gd name="connsiteX13189" fmla="*/ 3553916 w 10023471"/>
                <a:gd name="connsiteY13189" fmla="*/ 2041280 h 5531023"/>
                <a:gd name="connsiteX13190" fmla="*/ 1965710 w 10023471"/>
                <a:gd name="connsiteY13190" fmla="*/ 2040725 h 5531023"/>
                <a:gd name="connsiteX13191" fmla="*/ 1953543 w 10023471"/>
                <a:gd name="connsiteY13191" fmla="*/ 2043967 h 5531023"/>
                <a:gd name="connsiteX13192" fmla="*/ 1964212 w 10023471"/>
                <a:gd name="connsiteY13192" fmla="*/ 2051005 h 5531023"/>
                <a:gd name="connsiteX13193" fmla="*/ 1965710 w 10023471"/>
                <a:gd name="connsiteY13193" fmla="*/ 2040725 h 5531023"/>
                <a:gd name="connsiteX13194" fmla="*/ 7548152 w 10023471"/>
                <a:gd name="connsiteY13194" fmla="*/ 2040404 h 5531023"/>
                <a:gd name="connsiteX13195" fmla="*/ 7533943 w 10023471"/>
                <a:gd name="connsiteY13195" fmla="*/ 2051238 h 5531023"/>
                <a:gd name="connsiteX13196" fmla="*/ 7530402 w 10023471"/>
                <a:gd name="connsiteY13196" fmla="*/ 2059328 h 5531023"/>
                <a:gd name="connsiteX13197" fmla="*/ 7534396 w 10023471"/>
                <a:gd name="connsiteY13197" fmla="*/ 2064176 h 5531023"/>
                <a:gd name="connsiteX13198" fmla="*/ 7542387 w 10023471"/>
                <a:gd name="connsiteY13198" fmla="*/ 2062919 h 5531023"/>
                <a:gd name="connsiteX13199" fmla="*/ 7550968 w 10023471"/>
                <a:gd name="connsiteY13199" fmla="*/ 2053312 h 5531023"/>
                <a:gd name="connsiteX13200" fmla="*/ 7548152 w 10023471"/>
                <a:gd name="connsiteY13200" fmla="*/ 2040404 h 5531023"/>
                <a:gd name="connsiteX13201" fmla="*/ 4417231 w 10023471"/>
                <a:gd name="connsiteY13201" fmla="*/ 2039849 h 5531023"/>
                <a:gd name="connsiteX13202" fmla="*/ 4417231 w 10023471"/>
                <a:gd name="connsiteY13202" fmla="*/ 2053253 h 5531023"/>
                <a:gd name="connsiteX13203" fmla="*/ 4422633 w 10023471"/>
                <a:gd name="connsiteY13203" fmla="*/ 2046712 h 5531023"/>
                <a:gd name="connsiteX13204" fmla="*/ 4417231 w 10023471"/>
                <a:gd name="connsiteY13204" fmla="*/ 2039849 h 5531023"/>
                <a:gd name="connsiteX13205" fmla="*/ 1281768 w 10023471"/>
                <a:gd name="connsiteY13205" fmla="*/ 2039556 h 5531023"/>
                <a:gd name="connsiteX13206" fmla="*/ 1253666 w 10023471"/>
                <a:gd name="connsiteY13206" fmla="*/ 2051910 h 5531023"/>
                <a:gd name="connsiteX13207" fmla="*/ 1270554 w 10023471"/>
                <a:gd name="connsiteY13207" fmla="*/ 2061022 h 5531023"/>
                <a:gd name="connsiteX13208" fmla="*/ 1290983 w 10023471"/>
                <a:gd name="connsiteY13208" fmla="*/ 2048405 h 5531023"/>
                <a:gd name="connsiteX13209" fmla="*/ 1281768 w 10023471"/>
                <a:gd name="connsiteY13209" fmla="*/ 2039556 h 5531023"/>
                <a:gd name="connsiteX13210" fmla="*/ 1987774 w 10023471"/>
                <a:gd name="connsiteY13210" fmla="*/ 2038972 h 5531023"/>
                <a:gd name="connsiteX13211" fmla="*/ 1987774 w 10023471"/>
                <a:gd name="connsiteY13211" fmla="*/ 2043850 h 5531023"/>
                <a:gd name="connsiteX13212" fmla="*/ 1989817 w 10023471"/>
                <a:gd name="connsiteY13212" fmla="*/ 2043850 h 5531023"/>
                <a:gd name="connsiteX13213" fmla="*/ 1989817 w 10023471"/>
                <a:gd name="connsiteY13213" fmla="*/ 2038972 h 5531023"/>
                <a:gd name="connsiteX13214" fmla="*/ 4607364 w 10023471"/>
                <a:gd name="connsiteY13214" fmla="*/ 2035439 h 5531023"/>
                <a:gd name="connsiteX13215" fmla="*/ 4598284 w 10023471"/>
                <a:gd name="connsiteY13215" fmla="*/ 2037309 h 5531023"/>
                <a:gd name="connsiteX13216" fmla="*/ 4599645 w 10023471"/>
                <a:gd name="connsiteY13216" fmla="*/ 2039849 h 5531023"/>
                <a:gd name="connsiteX13217" fmla="*/ 4608952 w 10023471"/>
                <a:gd name="connsiteY13217" fmla="*/ 2038564 h 5531023"/>
                <a:gd name="connsiteX13218" fmla="*/ 4607364 w 10023471"/>
                <a:gd name="connsiteY13218" fmla="*/ 2035439 h 5531023"/>
                <a:gd name="connsiteX13219" fmla="*/ 5370345 w 10023471"/>
                <a:gd name="connsiteY13219" fmla="*/ 2034243 h 5531023"/>
                <a:gd name="connsiteX13220" fmla="*/ 5367848 w 10023471"/>
                <a:gd name="connsiteY13220" fmla="*/ 2035060 h 5531023"/>
                <a:gd name="connsiteX13221" fmla="*/ 5370437 w 10023471"/>
                <a:gd name="connsiteY13221" fmla="*/ 2035760 h 5531023"/>
                <a:gd name="connsiteX13222" fmla="*/ 3329325 w 10023471"/>
                <a:gd name="connsiteY13222" fmla="*/ 2031117 h 5531023"/>
                <a:gd name="connsiteX13223" fmla="*/ 3322061 w 10023471"/>
                <a:gd name="connsiteY13223" fmla="*/ 2031760 h 5531023"/>
                <a:gd name="connsiteX13224" fmla="*/ 3323514 w 10023471"/>
                <a:gd name="connsiteY13224" fmla="*/ 2042711 h 5531023"/>
                <a:gd name="connsiteX13225" fmla="*/ 3329325 w 10023471"/>
                <a:gd name="connsiteY13225" fmla="*/ 2042594 h 5531023"/>
                <a:gd name="connsiteX13226" fmla="*/ 5415698 w 10023471"/>
                <a:gd name="connsiteY13226" fmla="*/ 2030825 h 5531023"/>
                <a:gd name="connsiteX13227" fmla="*/ 5396496 w 10023471"/>
                <a:gd name="connsiteY13227" fmla="*/ 2036549 h 5531023"/>
                <a:gd name="connsiteX13228" fmla="*/ 5402487 w 10023471"/>
                <a:gd name="connsiteY13228" fmla="*/ 2042390 h 5531023"/>
                <a:gd name="connsiteX13229" fmla="*/ 5421874 w 10023471"/>
                <a:gd name="connsiteY13229" fmla="*/ 2036782 h 5531023"/>
                <a:gd name="connsiteX13230" fmla="*/ 5415698 w 10023471"/>
                <a:gd name="connsiteY13230" fmla="*/ 2030825 h 5531023"/>
                <a:gd name="connsiteX13231" fmla="*/ 1134947 w 10023471"/>
                <a:gd name="connsiteY13231" fmla="*/ 2029015 h 5531023"/>
                <a:gd name="connsiteX13232" fmla="*/ 1127909 w 10023471"/>
                <a:gd name="connsiteY13232" fmla="*/ 2031059 h 5531023"/>
                <a:gd name="connsiteX13233" fmla="*/ 1132994 w 10023471"/>
                <a:gd name="connsiteY13233" fmla="*/ 2034739 h 5531023"/>
                <a:gd name="connsiteX13234" fmla="*/ 1136581 w 10023471"/>
                <a:gd name="connsiteY13234" fmla="*/ 2033045 h 5531023"/>
                <a:gd name="connsiteX13235" fmla="*/ 1134947 w 10023471"/>
                <a:gd name="connsiteY13235" fmla="*/ 2029015 h 5531023"/>
                <a:gd name="connsiteX13236" fmla="*/ 6131919 w 10023471"/>
                <a:gd name="connsiteY13236" fmla="*/ 2027350 h 5531023"/>
                <a:gd name="connsiteX13237" fmla="*/ 6131919 w 10023471"/>
                <a:gd name="connsiteY13237" fmla="*/ 2034359 h 5531023"/>
                <a:gd name="connsiteX13238" fmla="*/ 6135007 w 10023471"/>
                <a:gd name="connsiteY13238" fmla="*/ 2034359 h 5531023"/>
                <a:gd name="connsiteX13239" fmla="*/ 6135007 w 10023471"/>
                <a:gd name="connsiteY13239" fmla="*/ 2027350 h 5531023"/>
                <a:gd name="connsiteX13240" fmla="*/ 6131919 w 10023471"/>
                <a:gd name="connsiteY13240" fmla="*/ 2027350 h 5531023"/>
                <a:gd name="connsiteX13241" fmla="*/ 876397 w 10023471"/>
                <a:gd name="connsiteY13241" fmla="*/ 2026474 h 5531023"/>
                <a:gd name="connsiteX13242" fmla="*/ 859191 w 10023471"/>
                <a:gd name="connsiteY13242" fmla="*/ 2031000 h 5531023"/>
                <a:gd name="connsiteX13243" fmla="*/ 847751 w 10023471"/>
                <a:gd name="connsiteY13243" fmla="*/ 2040404 h 5531023"/>
                <a:gd name="connsiteX13244" fmla="*/ 863413 w 10023471"/>
                <a:gd name="connsiteY13244" fmla="*/ 2049078 h 5531023"/>
                <a:gd name="connsiteX13245" fmla="*/ 879801 w 10023471"/>
                <a:gd name="connsiteY13245" fmla="*/ 2047413 h 5531023"/>
                <a:gd name="connsiteX13246" fmla="*/ 886521 w 10023471"/>
                <a:gd name="connsiteY13246" fmla="*/ 2031496 h 5531023"/>
                <a:gd name="connsiteX13247" fmla="*/ 876397 w 10023471"/>
                <a:gd name="connsiteY13247" fmla="*/ 2026474 h 5531023"/>
                <a:gd name="connsiteX13248" fmla="*/ 1713516 w 10023471"/>
                <a:gd name="connsiteY13248" fmla="*/ 2024050 h 5531023"/>
                <a:gd name="connsiteX13249" fmla="*/ 1707024 w 10023471"/>
                <a:gd name="connsiteY13249" fmla="*/ 2030679 h 5531023"/>
                <a:gd name="connsiteX13250" fmla="*/ 1701757 w 10023471"/>
                <a:gd name="connsiteY13250" fmla="*/ 2054655 h 5531023"/>
                <a:gd name="connsiteX13251" fmla="*/ 1706025 w 10023471"/>
                <a:gd name="connsiteY13251" fmla="*/ 2055093 h 5531023"/>
                <a:gd name="connsiteX13252" fmla="*/ 1717420 w 10023471"/>
                <a:gd name="connsiteY13252" fmla="*/ 2031467 h 5531023"/>
                <a:gd name="connsiteX13253" fmla="*/ 1713516 w 10023471"/>
                <a:gd name="connsiteY13253" fmla="*/ 2024050 h 5531023"/>
                <a:gd name="connsiteX13254" fmla="*/ 1102714 w 10023471"/>
                <a:gd name="connsiteY13254" fmla="*/ 2022502 h 5531023"/>
                <a:gd name="connsiteX13255" fmla="*/ 1096175 w 10023471"/>
                <a:gd name="connsiteY13255" fmla="*/ 2028431 h 5531023"/>
                <a:gd name="connsiteX13256" fmla="*/ 1103349 w 10023471"/>
                <a:gd name="connsiteY13256" fmla="*/ 2031263 h 5531023"/>
                <a:gd name="connsiteX13257" fmla="*/ 1108479 w 10023471"/>
                <a:gd name="connsiteY13257" fmla="*/ 2025510 h 5531023"/>
                <a:gd name="connsiteX13258" fmla="*/ 1102714 w 10023471"/>
                <a:gd name="connsiteY13258" fmla="*/ 2022502 h 5531023"/>
                <a:gd name="connsiteX13259" fmla="*/ 6030769 w 10023471"/>
                <a:gd name="connsiteY13259" fmla="*/ 2021451 h 5531023"/>
                <a:gd name="connsiteX13260" fmla="*/ 6019693 w 10023471"/>
                <a:gd name="connsiteY13260" fmla="*/ 2025306 h 5531023"/>
                <a:gd name="connsiteX13261" fmla="*/ 6016877 w 10023471"/>
                <a:gd name="connsiteY13261" fmla="*/ 2038710 h 5531023"/>
                <a:gd name="connsiteX13262" fmla="*/ 6025412 w 10023471"/>
                <a:gd name="connsiteY13262" fmla="*/ 2038039 h 5531023"/>
                <a:gd name="connsiteX13263" fmla="*/ 6037262 w 10023471"/>
                <a:gd name="connsiteY13263" fmla="*/ 2027321 h 5531023"/>
                <a:gd name="connsiteX13264" fmla="*/ 6030769 w 10023471"/>
                <a:gd name="connsiteY13264" fmla="*/ 2021451 h 5531023"/>
                <a:gd name="connsiteX13265" fmla="*/ 6656918 w 10023471"/>
                <a:gd name="connsiteY13265" fmla="*/ 2020516 h 5531023"/>
                <a:gd name="connsiteX13266" fmla="*/ 6648336 w 10023471"/>
                <a:gd name="connsiteY13266" fmla="*/ 2024926 h 5531023"/>
                <a:gd name="connsiteX13267" fmla="*/ 6647928 w 10023471"/>
                <a:gd name="connsiteY13267" fmla="*/ 2040375 h 5531023"/>
                <a:gd name="connsiteX13268" fmla="*/ 6659732 w 10023471"/>
                <a:gd name="connsiteY13268" fmla="*/ 2054451 h 5531023"/>
                <a:gd name="connsiteX13269" fmla="*/ 6690877 w 10023471"/>
                <a:gd name="connsiteY13269" fmla="*/ 2051180 h 5531023"/>
                <a:gd name="connsiteX13270" fmla="*/ 6703271 w 10023471"/>
                <a:gd name="connsiteY13270" fmla="*/ 2042273 h 5531023"/>
                <a:gd name="connsiteX13271" fmla="*/ 6692465 w 10023471"/>
                <a:gd name="connsiteY13271" fmla="*/ 2024692 h 5531023"/>
                <a:gd name="connsiteX13272" fmla="*/ 6656918 w 10023471"/>
                <a:gd name="connsiteY13272" fmla="*/ 2020516 h 5531023"/>
                <a:gd name="connsiteX13273" fmla="*/ 4841169 w 10023471"/>
                <a:gd name="connsiteY13273" fmla="*/ 2016749 h 5531023"/>
                <a:gd name="connsiteX13274" fmla="*/ 4839218 w 10023471"/>
                <a:gd name="connsiteY13274" fmla="*/ 2021567 h 5531023"/>
                <a:gd name="connsiteX13275" fmla="*/ 4842622 w 10023471"/>
                <a:gd name="connsiteY13275" fmla="*/ 2022181 h 5531023"/>
                <a:gd name="connsiteX13276" fmla="*/ 4843985 w 10023471"/>
                <a:gd name="connsiteY13276" fmla="*/ 2017216 h 5531023"/>
                <a:gd name="connsiteX13277" fmla="*/ 4841169 w 10023471"/>
                <a:gd name="connsiteY13277" fmla="*/ 2016749 h 5531023"/>
                <a:gd name="connsiteX13278" fmla="*/ 3063784 w 10023471"/>
                <a:gd name="connsiteY13278" fmla="*/ 2015990 h 5531023"/>
                <a:gd name="connsiteX13279" fmla="*/ 3063512 w 10023471"/>
                <a:gd name="connsiteY13279" fmla="*/ 2018443 h 5531023"/>
                <a:gd name="connsiteX13280" fmla="*/ 3072638 w 10023471"/>
                <a:gd name="connsiteY13280" fmla="*/ 2018793 h 5531023"/>
                <a:gd name="connsiteX13281" fmla="*/ 3072910 w 10023471"/>
                <a:gd name="connsiteY13281" fmla="*/ 2016341 h 5531023"/>
                <a:gd name="connsiteX13282" fmla="*/ 3063784 w 10023471"/>
                <a:gd name="connsiteY13282" fmla="*/ 2015990 h 5531023"/>
                <a:gd name="connsiteX13283" fmla="*/ 3863268 w 10023471"/>
                <a:gd name="connsiteY13283" fmla="*/ 2015698 h 5531023"/>
                <a:gd name="connsiteX13284" fmla="*/ 3853188 w 10023471"/>
                <a:gd name="connsiteY13284" fmla="*/ 2026882 h 5531023"/>
                <a:gd name="connsiteX13285" fmla="*/ 3860952 w 10023471"/>
                <a:gd name="connsiteY13285" fmla="*/ 2032461 h 5531023"/>
                <a:gd name="connsiteX13286" fmla="*/ 3872891 w 10023471"/>
                <a:gd name="connsiteY13286" fmla="*/ 2024283 h 5531023"/>
                <a:gd name="connsiteX13287" fmla="*/ 3863268 w 10023471"/>
                <a:gd name="connsiteY13287" fmla="*/ 2015698 h 5531023"/>
                <a:gd name="connsiteX13288" fmla="*/ 9085374 w 10023471"/>
                <a:gd name="connsiteY13288" fmla="*/ 2014763 h 5531023"/>
                <a:gd name="connsiteX13289" fmla="*/ 9085240 w 10023471"/>
                <a:gd name="connsiteY13289" fmla="*/ 2015786 h 5531023"/>
                <a:gd name="connsiteX13290" fmla="*/ 9087191 w 10023471"/>
                <a:gd name="connsiteY13290" fmla="*/ 2015434 h 5531023"/>
                <a:gd name="connsiteX13291" fmla="*/ 9086328 w 10023471"/>
                <a:gd name="connsiteY13291" fmla="*/ 2014968 h 5531023"/>
                <a:gd name="connsiteX13292" fmla="*/ 9085374 w 10023471"/>
                <a:gd name="connsiteY13292" fmla="*/ 2014763 h 5531023"/>
                <a:gd name="connsiteX13293" fmla="*/ 2027544 w 10023471"/>
                <a:gd name="connsiteY13293" fmla="*/ 2013449 h 5531023"/>
                <a:gd name="connsiteX13294" fmla="*/ 2016920 w 10023471"/>
                <a:gd name="connsiteY13294" fmla="*/ 2015581 h 5531023"/>
                <a:gd name="connsiteX13295" fmla="*/ 2023684 w 10023471"/>
                <a:gd name="connsiteY13295" fmla="*/ 2026532 h 5531023"/>
                <a:gd name="connsiteX13296" fmla="*/ 2031312 w 10023471"/>
                <a:gd name="connsiteY13296" fmla="*/ 2024722 h 5531023"/>
                <a:gd name="connsiteX13297" fmla="*/ 2027544 w 10023471"/>
                <a:gd name="connsiteY13297" fmla="*/ 2013449 h 5531023"/>
                <a:gd name="connsiteX13298" fmla="*/ 5242909 w 10023471"/>
                <a:gd name="connsiteY13298" fmla="*/ 2010003 h 5531023"/>
                <a:gd name="connsiteX13299" fmla="*/ 5240458 w 10023471"/>
                <a:gd name="connsiteY13299" fmla="*/ 2010062 h 5531023"/>
                <a:gd name="connsiteX13300" fmla="*/ 5240458 w 10023471"/>
                <a:gd name="connsiteY13300" fmla="*/ 2027584 h 5531023"/>
                <a:gd name="connsiteX13301" fmla="*/ 5242909 w 10023471"/>
                <a:gd name="connsiteY13301" fmla="*/ 2027496 h 5531023"/>
                <a:gd name="connsiteX13302" fmla="*/ 1588895 w 10023471"/>
                <a:gd name="connsiteY13302" fmla="*/ 2008980 h 5531023"/>
                <a:gd name="connsiteX13303" fmla="*/ 1564243 w 10023471"/>
                <a:gd name="connsiteY13303" fmla="*/ 2021392 h 5531023"/>
                <a:gd name="connsiteX13304" fmla="*/ 1568829 w 10023471"/>
                <a:gd name="connsiteY13304" fmla="*/ 2024867 h 5531023"/>
                <a:gd name="connsiteX13305" fmla="*/ 1592935 w 10023471"/>
                <a:gd name="connsiteY13305" fmla="*/ 2011376 h 5531023"/>
                <a:gd name="connsiteX13306" fmla="*/ 1588895 w 10023471"/>
                <a:gd name="connsiteY13306" fmla="*/ 2008980 h 5531023"/>
                <a:gd name="connsiteX13307" fmla="*/ 5232967 w 10023471"/>
                <a:gd name="connsiteY13307" fmla="*/ 2002848 h 5531023"/>
                <a:gd name="connsiteX13308" fmla="*/ 5224613 w 10023471"/>
                <a:gd name="connsiteY13308" fmla="*/ 2008864 h 5531023"/>
                <a:gd name="connsiteX13309" fmla="*/ 5229515 w 10023471"/>
                <a:gd name="connsiteY13309" fmla="*/ 2011317 h 5531023"/>
                <a:gd name="connsiteX13310" fmla="*/ 5237825 w 10023471"/>
                <a:gd name="connsiteY13310" fmla="*/ 2005302 h 5531023"/>
                <a:gd name="connsiteX13311" fmla="*/ 5232967 w 10023471"/>
                <a:gd name="connsiteY13311" fmla="*/ 2002848 h 5531023"/>
                <a:gd name="connsiteX13312" fmla="*/ 418408 w 10023471"/>
                <a:gd name="connsiteY13312" fmla="*/ 2002790 h 5531023"/>
                <a:gd name="connsiteX13313" fmla="*/ 408692 w 10023471"/>
                <a:gd name="connsiteY13313" fmla="*/ 2006469 h 5531023"/>
                <a:gd name="connsiteX13314" fmla="*/ 421858 w 10023471"/>
                <a:gd name="connsiteY13314" fmla="*/ 2026357 h 5531023"/>
                <a:gd name="connsiteX13315" fmla="*/ 430348 w 10023471"/>
                <a:gd name="connsiteY13315" fmla="*/ 2027555 h 5531023"/>
                <a:gd name="connsiteX13316" fmla="*/ 433980 w 10023471"/>
                <a:gd name="connsiteY13316" fmla="*/ 2026006 h 5531023"/>
                <a:gd name="connsiteX13317" fmla="*/ 434979 w 10023471"/>
                <a:gd name="connsiteY13317" fmla="*/ 2009389 h 5531023"/>
                <a:gd name="connsiteX13318" fmla="*/ 418408 w 10023471"/>
                <a:gd name="connsiteY13318" fmla="*/ 2002790 h 5531023"/>
                <a:gd name="connsiteX13319" fmla="*/ 9131410 w 10023471"/>
                <a:gd name="connsiteY13319" fmla="*/ 2001914 h 5531023"/>
                <a:gd name="connsiteX13320" fmla="*/ 9119335 w 10023471"/>
                <a:gd name="connsiteY13320" fmla="*/ 2002731 h 5531023"/>
                <a:gd name="connsiteX13321" fmla="*/ 9087191 w 10023471"/>
                <a:gd name="connsiteY13321" fmla="*/ 2015406 h 5531023"/>
                <a:gd name="connsiteX13322" fmla="*/ 9101902 w 10023471"/>
                <a:gd name="connsiteY13322" fmla="*/ 2022298 h 5531023"/>
                <a:gd name="connsiteX13323" fmla="*/ 9131638 w 10023471"/>
                <a:gd name="connsiteY13323" fmla="*/ 2009535 h 5531023"/>
                <a:gd name="connsiteX13324" fmla="*/ 9131410 w 10023471"/>
                <a:gd name="connsiteY13324" fmla="*/ 2001914 h 5531023"/>
                <a:gd name="connsiteX13325" fmla="*/ 5150884 w 10023471"/>
                <a:gd name="connsiteY13325" fmla="*/ 2001884 h 5531023"/>
                <a:gd name="connsiteX13326" fmla="*/ 5139081 w 10023471"/>
                <a:gd name="connsiteY13326" fmla="*/ 2006878 h 5531023"/>
                <a:gd name="connsiteX13327" fmla="*/ 5152655 w 10023471"/>
                <a:gd name="connsiteY13327" fmla="*/ 2016019 h 5531023"/>
                <a:gd name="connsiteX13328" fmla="*/ 5159419 w 10023471"/>
                <a:gd name="connsiteY13328" fmla="*/ 2011989 h 5531023"/>
                <a:gd name="connsiteX13329" fmla="*/ 5162870 w 10023471"/>
                <a:gd name="connsiteY13329" fmla="*/ 2023261 h 5531023"/>
                <a:gd name="connsiteX13330" fmla="*/ 5169225 w 10023471"/>
                <a:gd name="connsiteY13330" fmla="*/ 2026766 h 5531023"/>
                <a:gd name="connsiteX13331" fmla="*/ 5174266 w 10023471"/>
                <a:gd name="connsiteY13331" fmla="*/ 2020341 h 5531023"/>
                <a:gd name="connsiteX13332" fmla="*/ 5171586 w 10023471"/>
                <a:gd name="connsiteY13332" fmla="*/ 2009214 h 5531023"/>
                <a:gd name="connsiteX13333" fmla="*/ 5162915 w 10023471"/>
                <a:gd name="connsiteY13333" fmla="*/ 2004834 h 5531023"/>
                <a:gd name="connsiteX13334" fmla="*/ 5159238 w 10023471"/>
                <a:gd name="connsiteY13334" fmla="*/ 2008718 h 5531023"/>
                <a:gd name="connsiteX13335" fmla="*/ 5150884 w 10023471"/>
                <a:gd name="connsiteY13335" fmla="*/ 2001884 h 5531023"/>
                <a:gd name="connsiteX13336" fmla="*/ 3210969 w 10023471"/>
                <a:gd name="connsiteY13336" fmla="*/ 2001301 h 5531023"/>
                <a:gd name="connsiteX13337" fmla="*/ 3207020 w 10023471"/>
                <a:gd name="connsiteY13337" fmla="*/ 2002848 h 5531023"/>
                <a:gd name="connsiteX13338" fmla="*/ 3211060 w 10023471"/>
                <a:gd name="connsiteY13338" fmla="*/ 2003958 h 5531023"/>
                <a:gd name="connsiteX13339" fmla="*/ 3215646 w 10023471"/>
                <a:gd name="connsiteY13339" fmla="*/ 2002177 h 5531023"/>
                <a:gd name="connsiteX13340" fmla="*/ 3210969 w 10023471"/>
                <a:gd name="connsiteY13340" fmla="*/ 2001301 h 5531023"/>
                <a:gd name="connsiteX13341" fmla="*/ 5559841 w 10023471"/>
                <a:gd name="connsiteY13341" fmla="*/ 2000279 h 5531023"/>
                <a:gd name="connsiteX13342" fmla="*/ 5552441 w 10023471"/>
                <a:gd name="connsiteY13342" fmla="*/ 2000512 h 5531023"/>
                <a:gd name="connsiteX13343" fmla="*/ 5554893 w 10023471"/>
                <a:gd name="connsiteY13343" fmla="*/ 2006323 h 5531023"/>
                <a:gd name="connsiteX13344" fmla="*/ 5558842 w 10023471"/>
                <a:gd name="connsiteY13344" fmla="*/ 2006119 h 5531023"/>
                <a:gd name="connsiteX13345" fmla="*/ 5102125 w 10023471"/>
                <a:gd name="connsiteY13345" fmla="*/ 2000220 h 5531023"/>
                <a:gd name="connsiteX13346" fmla="*/ 5127050 w 10023471"/>
                <a:gd name="connsiteY13346" fmla="*/ 2018210 h 5531023"/>
                <a:gd name="connsiteX13347" fmla="*/ 5102125 w 10023471"/>
                <a:gd name="connsiteY13347" fmla="*/ 2000220 h 5531023"/>
                <a:gd name="connsiteX13348" fmla="*/ 3261589 w 10023471"/>
                <a:gd name="connsiteY13348" fmla="*/ 1994438 h 5531023"/>
                <a:gd name="connsiteX13349" fmla="*/ 3259183 w 10023471"/>
                <a:gd name="connsiteY13349" fmla="*/ 1996833 h 5531023"/>
                <a:gd name="connsiteX13350" fmla="*/ 3267083 w 10023471"/>
                <a:gd name="connsiteY13350" fmla="*/ 2000950 h 5531023"/>
                <a:gd name="connsiteX13351" fmla="*/ 3269761 w 10023471"/>
                <a:gd name="connsiteY13351" fmla="*/ 1998293 h 5531023"/>
                <a:gd name="connsiteX13352" fmla="*/ 3261589 w 10023471"/>
                <a:gd name="connsiteY13352" fmla="*/ 1994438 h 5531023"/>
                <a:gd name="connsiteX13353" fmla="*/ 1232191 w 10023471"/>
                <a:gd name="connsiteY13353" fmla="*/ 1994291 h 5531023"/>
                <a:gd name="connsiteX13354" fmla="*/ 1211762 w 10023471"/>
                <a:gd name="connsiteY13354" fmla="*/ 2006265 h 5531023"/>
                <a:gd name="connsiteX13355" fmla="*/ 1223339 w 10023471"/>
                <a:gd name="connsiteY13355" fmla="*/ 2011522 h 5531023"/>
                <a:gd name="connsiteX13356" fmla="*/ 1244132 w 10023471"/>
                <a:gd name="connsiteY13356" fmla="*/ 2001563 h 5531023"/>
                <a:gd name="connsiteX13357" fmla="*/ 1232191 w 10023471"/>
                <a:gd name="connsiteY13357" fmla="*/ 1994291 h 5531023"/>
                <a:gd name="connsiteX13358" fmla="*/ 6533023 w 10023471"/>
                <a:gd name="connsiteY13358" fmla="*/ 1993211 h 5531023"/>
                <a:gd name="connsiteX13359" fmla="*/ 6531071 w 10023471"/>
                <a:gd name="connsiteY13359" fmla="*/ 1993299 h 5531023"/>
                <a:gd name="connsiteX13360" fmla="*/ 6531071 w 10023471"/>
                <a:gd name="connsiteY13360" fmla="*/ 1998555 h 5531023"/>
                <a:gd name="connsiteX13361" fmla="*/ 6533795 w 10023471"/>
                <a:gd name="connsiteY13361" fmla="*/ 1998409 h 5531023"/>
                <a:gd name="connsiteX13362" fmla="*/ 6533023 w 10023471"/>
                <a:gd name="connsiteY13362" fmla="*/ 1993211 h 5531023"/>
                <a:gd name="connsiteX13363" fmla="*/ 3325420 w 10023471"/>
                <a:gd name="connsiteY13363" fmla="*/ 1992130 h 5531023"/>
                <a:gd name="connsiteX13364" fmla="*/ 3318339 w 10023471"/>
                <a:gd name="connsiteY13364" fmla="*/ 2001534 h 5531023"/>
                <a:gd name="connsiteX13365" fmla="*/ 3325693 w 10023471"/>
                <a:gd name="connsiteY13365" fmla="*/ 2007287 h 5531023"/>
                <a:gd name="connsiteX13366" fmla="*/ 3334863 w 10023471"/>
                <a:gd name="connsiteY13366" fmla="*/ 1998789 h 5531023"/>
                <a:gd name="connsiteX13367" fmla="*/ 3325420 w 10023471"/>
                <a:gd name="connsiteY13367" fmla="*/ 1992130 h 5531023"/>
                <a:gd name="connsiteX13368" fmla="*/ 3791810 w 10023471"/>
                <a:gd name="connsiteY13368" fmla="*/ 1991955 h 5531023"/>
                <a:gd name="connsiteX13369" fmla="*/ 3783139 w 10023471"/>
                <a:gd name="connsiteY13369" fmla="*/ 1999344 h 5531023"/>
                <a:gd name="connsiteX13370" fmla="*/ 3795350 w 10023471"/>
                <a:gd name="connsiteY13370" fmla="*/ 2002907 h 5531023"/>
                <a:gd name="connsiteX13371" fmla="*/ 3798982 w 10023471"/>
                <a:gd name="connsiteY13371" fmla="*/ 1998264 h 5531023"/>
                <a:gd name="connsiteX13372" fmla="*/ 3791810 w 10023471"/>
                <a:gd name="connsiteY13372" fmla="*/ 1991955 h 5531023"/>
                <a:gd name="connsiteX13373" fmla="*/ 9050101 w 10023471"/>
                <a:gd name="connsiteY13373" fmla="*/ 1990583 h 5531023"/>
                <a:gd name="connsiteX13374" fmla="*/ 9053823 w 10023471"/>
                <a:gd name="connsiteY13374" fmla="*/ 2001271 h 5531023"/>
                <a:gd name="connsiteX13375" fmla="*/ 9085374 w 10023471"/>
                <a:gd name="connsiteY13375" fmla="*/ 2014704 h 5531023"/>
                <a:gd name="connsiteX13376" fmla="*/ 9066398 w 10023471"/>
                <a:gd name="connsiteY13376" fmla="*/ 1992073 h 5531023"/>
                <a:gd name="connsiteX13377" fmla="*/ 9050101 w 10023471"/>
                <a:gd name="connsiteY13377" fmla="*/ 1990583 h 5531023"/>
                <a:gd name="connsiteX13378" fmla="*/ 5264837 w 10023471"/>
                <a:gd name="connsiteY13378" fmla="*/ 1987545 h 5531023"/>
                <a:gd name="connsiteX13379" fmla="*/ 5255575 w 10023471"/>
                <a:gd name="connsiteY13379" fmla="*/ 1988626 h 5531023"/>
                <a:gd name="connsiteX13380" fmla="*/ 5256529 w 10023471"/>
                <a:gd name="connsiteY13380" fmla="*/ 1991371 h 5531023"/>
                <a:gd name="connsiteX13381" fmla="*/ 5265744 w 10023471"/>
                <a:gd name="connsiteY13381" fmla="*/ 1990349 h 5531023"/>
                <a:gd name="connsiteX13382" fmla="*/ 5264837 w 10023471"/>
                <a:gd name="connsiteY13382" fmla="*/ 1987545 h 5531023"/>
                <a:gd name="connsiteX13383" fmla="*/ 7301225 w 10023471"/>
                <a:gd name="connsiteY13383" fmla="*/ 1987370 h 5531023"/>
                <a:gd name="connsiteX13384" fmla="*/ 7295233 w 10023471"/>
                <a:gd name="connsiteY13384" fmla="*/ 1994671 h 5531023"/>
                <a:gd name="connsiteX13385" fmla="*/ 7299137 w 10023471"/>
                <a:gd name="connsiteY13385" fmla="*/ 1996394 h 5531023"/>
                <a:gd name="connsiteX13386" fmla="*/ 7305947 w 10023471"/>
                <a:gd name="connsiteY13386" fmla="*/ 1989444 h 5531023"/>
                <a:gd name="connsiteX13387" fmla="*/ 7301225 w 10023471"/>
                <a:gd name="connsiteY13387" fmla="*/ 1987370 h 5531023"/>
                <a:gd name="connsiteX13388" fmla="*/ 8644502 w 10023471"/>
                <a:gd name="connsiteY13388" fmla="*/ 1986086 h 5531023"/>
                <a:gd name="connsiteX13389" fmla="*/ 8633925 w 10023471"/>
                <a:gd name="connsiteY13389" fmla="*/ 1993153 h 5531023"/>
                <a:gd name="connsiteX13390" fmla="*/ 8638781 w 10023471"/>
                <a:gd name="connsiteY13390" fmla="*/ 2007053 h 5531023"/>
                <a:gd name="connsiteX13391" fmla="*/ 8650177 w 10023471"/>
                <a:gd name="connsiteY13391" fmla="*/ 1994846 h 5531023"/>
                <a:gd name="connsiteX13392" fmla="*/ 8644502 w 10023471"/>
                <a:gd name="connsiteY13392" fmla="*/ 1986086 h 5531023"/>
                <a:gd name="connsiteX13393" fmla="*/ 5019998 w 10023471"/>
                <a:gd name="connsiteY13393" fmla="*/ 1985326 h 5531023"/>
                <a:gd name="connsiteX13394" fmla="*/ 5015140 w 10023471"/>
                <a:gd name="connsiteY13394" fmla="*/ 1986349 h 5531023"/>
                <a:gd name="connsiteX13395" fmla="*/ 5018045 w 10023471"/>
                <a:gd name="connsiteY13395" fmla="*/ 1992219 h 5531023"/>
                <a:gd name="connsiteX13396" fmla="*/ 5021951 w 10023471"/>
                <a:gd name="connsiteY13396" fmla="*/ 1991371 h 5531023"/>
                <a:gd name="connsiteX13397" fmla="*/ 5019998 w 10023471"/>
                <a:gd name="connsiteY13397" fmla="*/ 1985326 h 5531023"/>
                <a:gd name="connsiteX13398" fmla="*/ 7844111 w 10023471"/>
                <a:gd name="connsiteY13398" fmla="*/ 1984509 h 5531023"/>
                <a:gd name="connsiteX13399" fmla="*/ 7837438 w 10023471"/>
                <a:gd name="connsiteY13399" fmla="*/ 1985648 h 5531023"/>
                <a:gd name="connsiteX13400" fmla="*/ 7848153 w 10023471"/>
                <a:gd name="connsiteY13400" fmla="*/ 1991693 h 5531023"/>
                <a:gd name="connsiteX13401" fmla="*/ 7844111 w 10023471"/>
                <a:gd name="connsiteY13401" fmla="*/ 1984509 h 5531023"/>
                <a:gd name="connsiteX13402" fmla="*/ 4783014 w 10023471"/>
                <a:gd name="connsiteY13402" fmla="*/ 1982640 h 5531023"/>
                <a:gd name="connsiteX13403" fmla="*/ 4764127 w 10023471"/>
                <a:gd name="connsiteY13403" fmla="*/ 1989006 h 5531023"/>
                <a:gd name="connsiteX13404" fmla="*/ 4772618 w 10023471"/>
                <a:gd name="connsiteY13404" fmla="*/ 1997738 h 5531023"/>
                <a:gd name="connsiteX13405" fmla="*/ 4782559 w 10023471"/>
                <a:gd name="connsiteY13405" fmla="*/ 1994818 h 5531023"/>
                <a:gd name="connsiteX13406" fmla="*/ 4783014 w 10023471"/>
                <a:gd name="connsiteY13406" fmla="*/ 1982640 h 5531023"/>
                <a:gd name="connsiteX13407" fmla="*/ 5624537 w 10023471"/>
                <a:gd name="connsiteY13407" fmla="*/ 1979135 h 5531023"/>
                <a:gd name="connsiteX13408" fmla="*/ 5625217 w 10023471"/>
                <a:gd name="connsiteY13408" fmla="*/ 1980625 h 5531023"/>
                <a:gd name="connsiteX13409" fmla="*/ 5626488 w 10023471"/>
                <a:gd name="connsiteY13409" fmla="*/ 1979310 h 5531023"/>
                <a:gd name="connsiteX13410" fmla="*/ 6508190 w 10023471"/>
                <a:gd name="connsiteY13410" fmla="*/ 1975338 h 5531023"/>
                <a:gd name="connsiteX13411" fmla="*/ 6489484 w 10023471"/>
                <a:gd name="connsiteY13411" fmla="*/ 1984304 h 5531023"/>
                <a:gd name="connsiteX13412" fmla="*/ 6489756 w 10023471"/>
                <a:gd name="connsiteY13412" fmla="*/ 1984684 h 5531023"/>
                <a:gd name="connsiteX13413" fmla="*/ 6488758 w 10023471"/>
                <a:gd name="connsiteY13413" fmla="*/ 1983779 h 5531023"/>
                <a:gd name="connsiteX13414" fmla="*/ 6476319 w 10023471"/>
                <a:gd name="connsiteY13414" fmla="*/ 1993883 h 5531023"/>
                <a:gd name="connsiteX13415" fmla="*/ 6484082 w 10023471"/>
                <a:gd name="connsiteY13415" fmla="*/ 1998264 h 5531023"/>
                <a:gd name="connsiteX13416" fmla="*/ 6492300 w 10023471"/>
                <a:gd name="connsiteY13416" fmla="*/ 1988510 h 5531023"/>
                <a:gd name="connsiteX13417" fmla="*/ 6499972 w 10023471"/>
                <a:gd name="connsiteY13417" fmla="*/ 1996044 h 5531023"/>
                <a:gd name="connsiteX13418" fmla="*/ 6522264 w 10023471"/>
                <a:gd name="connsiteY13418" fmla="*/ 1980595 h 5531023"/>
                <a:gd name="connsiteX13419" fmla="*/ 6508190 w 10023471"/>
                <a:gd name="connsiteY13419" fmla="*/ 1975338 h 5531023"/>
                <a:gd name="connsiteX13420" fmla="*/ 7700786 w 10023471"/>
                <a:gd name="connsiteY13420" fmla="*/ 1974287 h 5531023"/>
                <a:gd name="connsiteX13421" fmla="*/ 7699468 w 10023471"/>
                <a:gd name="connsiteY13421" fmla="*/ 1978464 h 5531023"/>
                <a:gd name="connsiteX13422" fmla="*/ 7702465 w 10023471"/>
                <a:gd name="connsiteY13422" fmla="*/ 1978638 h 5531023"/>
                <a:gd name="connsiteX13423" fmla="*/ 7702465 w 10023471"/>
                <a:gd name="connsiteY13423" fmla="*/ 1974405 h 5531023"/>
                <a:gd name="connsiteX13424" fmla="*/ 7700786 w 10023471"/>
                <a:gd name="connsiteY13424" fmla="*/ 1974287 h 5531023"/>
                <a:gd name="connsiteX13425" fmla="*/ 2262394 w 10023471"/>
                <a:gd name="connsiteY13425" fmla="*/ 1971835 h 5531023"/>
                <a:gd name="connsiteX13426" fmla="*/ 2297579 w 10023471"/>
                <a:gd name="connsiteY13426" fmla="*/ 1971835 h 5531023"/>
                <a:gd name="connsiteX13427" fmla="*/ 2796564 w 10023471"/>
                <a:gd name="connsiteY13427" fmla="*/ 1970374 h 5531023"/>
                <a:gd name="connsiteX13428" fmla="*/ 2772775 w 10023471"/>
                <a:gd name="connsiteY13428" fmla="*/ 1986319 h 5531023"/>
                <a:gd name="connsiteX13429" fmla="*/ 2773183 w 10023471"/>
                <a:gd name="connsiteY13429" fmla="*/ 1999373 h 5531023"/>
                <a:gd name="connsiteX13430" fmla="*/ 2802328 w 10023471"/>
                <a:gd name="connsiteY13430" fmla="*/ 1996862 h 5531023"/>
                <a:gd name="connsiteX13431" fmla="*/ 2808867 w 10023471"/>
                <a:gd name="connsiteY13431" fmla="*/ 1982844 h 5531023"/>
                <a:gd name="connsiteX13432" fmla="*/ 2796564 w 10023471"/>
                <a:gd name="connsiteY13432" fmla="*/ 1970374 h 5531023"/>
                <a:gd name="connsiteX13433" fmla="*/ 3106369 w 10023471"/>
                <a:gd name="connsiteY13433" fmla="*/ 1970082 h 5531023"/>
                <a:gd name="connsiteX13434" fmla="*/ 3078767 w 10023471"/>
                <a:gd name="connsiteY13434" fmla="*/ 2002235 h 5531023"/>
                <a:gd name="connsiteX13435" fmla="*/ 3087527 w 10023471"/>
                <a:gd name="connsiteY13435" fmla="*/ 1995752 h 5531023"/>
                <a:gd name="connsiteX13436" fmla="*/ 3093112 w 10023471"/>
                <a:gd name="connsiteY13436" fmla="*/ 1996715 h 5531023"/>
                <a:gd name="connsiteX13437" fmla="*/ 3094383 w 10023471"/>
                <a:gd name="connsiteY13437" fmla="*/ 1991955 h 5531023"/>
                <a:gd name="connsiteX13438" fmla="*/ 3106369 w 10023471"/>
                <a:gd name="connsiteY13438" fmla="*/ 1970082 h 5531023"/>
                <a:gd name="connsiteX13439" fmla="*/ 5645011 w 10023471"/>
                <a:gd name="connsiteY13439" fmla="*/ 1966490 h 5531023"/>
                <a:gd name="connsiteX13440" fmla="*/ 5632026 w 10023471"/>
                <a:gd name="connsiteY13440" fmla="*/ 1967132 h 5531023"/>
                <a:gd name="connsiteX13441" fmla="*/ 5633025 w 10023471"/>
                <a:gd name="connsiteY13441" fmla="*/ 1970958 h 5531023"/>
                <a:gd name="connsiteX13442" fmla="*/ 5645692 w 10023471"/>
                <a:gd name="connsiteY13442" fmla="*/ 1969439 h 5531023"/>
                <a:gd name="connsiteX13443" fmla="*/ 5645011 w 10023471"/>
                <a:gd name="connsiteY13443" fmla="*/ 1966490 h 5531023"/>
                <a:gd name="connsiteX13444" fmla="*/ 537763 w 10023471"/>
                <a:gd name="connsiteY13444" fmla="*/ 1966432 h 5531023"/>
                <a:gd name="connsiteX13445" fmla="*/ 521646 w 10023471"/>
                <a:gd name="connsiteY13445" fmla="*/ 1980479 h 5531023"/>
                <a:gd name="connsiteX13446" fmla="*/ 527003 w 10023471"/>
                <a:gd name="connsiteY13446" fmla="*/ 1984800 h 5531023"/>
                <a:gd name="connsiteX13447" fmla="*/ 543892 w 10023471"/>
                <a:gd name="connsiteY13447" fmla="*/ 1970111 h 5531023"/>
                <a:gd name="connsiteX13448" fmla="*/ 537763 w 10023471"/>
                <a:gd name="connsiteY13448" fmla="*/ 1966432 h 5531023"/>
                <a:gd name="connsiteX13449" fmla="*/ 3260682 w 10023471"/>
                <a:gd name="connsiteY13449" fmla="*/ 1966111 h 5531023"/>
                <a:gd name="connsiteX13450" fmla="*/ 3243565 w 10023471"/>
                <a:gd name="connsiteY13450" fmla="*/ 1967016 h 5531023"/>
                <a:gd name="connsiteX13451" fmla="*/ 3254825 w 10023471"/>
                <a:gd name="connsiteY13451" fmla="*/ 1986465 h 5531023"/>
                <a:gd name="connsiteX13452" fmla="*/ 3260682 w 10023471"/>
                <a:gd name="connsiteY13452" fmla="*/ 1966111 h 5531023"/>
                <a:gd name="connsiteX13453" fmla="*/ 2642614 w 10023471"/>
                <a:gd name="connsiteY13453" fmla="*/ 1964708 h 5531023"/>
                <a:gd name="connsiteX13454" fmla="*/ 2627224 w 10023471"/>
                <a:gd name="connsiteY13454" fmla="*/ 1968067 h 5531023"/>
                <a:gd name="connsiteX13455" fmla="*/ 2643840 w 10023471"/>
                <a:gd name="connsiteY13455" fmla="*/ 1977996 h 5531023"/>
                <a:gd name="connsiteX13456" fmla="*/ 2657369 w 10023471"/>
                <a:gd name="connsiteY13456" fmla="*/ 1971396 h 5531023"/>
                <a:gd name="connsiteX13457" fmla="*/ 2642614 w 10023471"/>
                <a:gd name="connsiteY13457" fmla="*/ 1964708 h 5531023"/>
                <a:gd name="connsiteX13458" fmla="*/ 7660334 w 10023471"/>
                <a:gd name="connsiteY13458" fmla="*/ 1964037 h 5531023"/>
                <a:gd name="connsiteX13459" fmla="*/ 7660334 w 10023471"/>
                <a:gd name="connsiteY13459" fmla="*/ 1968592 h 5531023"/>
                <a:gd name="connsiteX13460" fmla="*/ 7662604 w 10023471"/>
                <a:gd name="connsiteY13460" fmla="*/ 1968592 h 5531023"/>
                <a:gd name="connsiteX13461" fmla="*/ 7662604 w 10023471"/>
                <a:gd name="connsiteY13461" fmla="*/ 1964037 h 5531023"/>
                <a:gd name="connsiteX13462" fmla="*/ 7660334 w 10023471"/>
                <a:gd name="connsiteY13462" fmla="*/ 1964037 h 5531023"/>
                <a:gd name="connsiteX13463" fmla="*/ 4342957 w 10023471"/>
                <a:gd name="connsiteY13463" fmla="*/ 1960999 h 5531023"/>
                <a:gd name="connsiteX13464" fmla="*/ 4319350 w 10023471"/>
                <a:gd name="connsiteY13464" fmla="*/ 1971075 h 5531023"/>
                <a:gd name="connsiteX13465" fmla="*/ 4334377 w 10023471"/>
                <a:gd name="connsiteY13465" fmla="*/ 1975310 h 5531023"/>
                <a:gd name="connsiteX13466" fmla="*/ 4351719 w 10023471"/>
                <a:gd name="connsiteY13466" fmla="*/ 1964504 h 5531023"/>
                <a:gd name="connsiteX13467" fmla="*/ 4342957 w 10023471"/>
                <a:gd name="connsiteY13467" fmla="*/ 1960999 h 5531023"/>
                <a:gd name="connsiteX13468" fmla="*/ 469527 w 10023471"/>
                <a:gd name="connsiteY13468" fmla="*/ 1960591 h 5531023"/>
                <a:gd name="connsiteX13469" fmla="*/ 462854 w 10023471"/>
                <a:gd name="connsiteY13469" fmla="*/ 1966402 h 5531023"/>
                <a:gd name="connsiteX13470" fmla="*/ 461538 w 10023471"/>
                <a:gd name="connsiteY13470" fmla="*/ 1986231 h 5531023"/>
                <a:gd name="connsiteX13471" fmla="*/ 465805 w 10023471"/>
                <a:gd name="connsiteY13471" fmla="*/ 1990845 h 5531023"/>
                <a:gd name="connsiteX13472" fmla="*/ 474748 w 10023471"/>
                <a:gd name="connsiteY13472" fmla="*/ 1986436 h 5531023"/>
                <a:gd name="connsiteX13473" fmla="*/ 477609 w 10023471"/>
                <a:gd name="connsiteY13473" fmla="*/ 1974171 h 5531023"/>
                <a:gd name="connsiteX13474" fmla="*/ 477382 w 10023471"/>
                <a:gd name="connsiteY13474" fmla="*/ 1966607 h 5531023"/>
                <a:gd name="connsiteX13475" fmla="*/ 469527 w 10023471"/>
                <a:gd name="connsiteY13475" fmla="*/ 1960591 h 5531023"/>
                <a:gd name="connsiteX13476" fmla="*/ 2298397 w 10023471"/>
                <a:gd name="connsiteY13476" fmla="*/ 1959393 h 5531023"/>
                <a:gd name="connsiteX13477" fmla="*/ 2296125 w 10023471"/>
                <a:gd name="connsiteY13477" fmla="*/ 1960036 h 5531023"/>
                <a:gd name="connsiteX13478" fmla="*/ 2298261 w 10023471"/>
                <a:gd name="connsiteY13478" fmla="*/ 1964533 h 5531023"/>
                <a:gd name="connsiteX13479" fmla="*/ 2301120 w 10023471"/>
                <a:gd name="connsiteY13479" fmla="*/ 1963716 h 5531023"/>
                <a:gd name="connsiteX13480" fmla="*/ 2298397 w 10023471"/>
                <a:gd name="connsiteY13480" fmla="*/ 1959393 h 5531023"/>
                <a:gd name="connsiteX13481" fmla="*/ 5275869 w 10023471"/>
                <a:gd name="connsiteY13481" fmla="*/ 1957817 h 5531023"/>
                <a:gd name="connsiteX13482" fmla="*/ 5265835 w 10023471"/>
                <a:gd name="connsiteY13482" fmla="*/ 1968388 h 5531023"/>
                <a:gd name="connsiteX13483" fmla="*/ 5273871 w 10023471"/>
                <a:gd name="connsiteY13483" fmla="*/ 1973177 h 5531023"/>
                <a:gd name="connsiteX13484" fmla="*/ 5284312 w 10023471"/>
                <a:gd name="connsiteY13484" fmla="*/ 1961351 h 5531023"/>
                <a:gd name="connsiteX13485" fmla="*/ 5275869 w 10023471"/>
                <a:gd name="connsiteY13485" fmla="*/ 1957817 h 5531023"/>
                <a:gd name="connsiteX13486" fmla="*/ 2167464 w 10023471"/>
                <a:gd name="connsiteY13486" fmla="*/ 1956006 h 5531023"/>
                <a:gd name="connsiteX13487" fmla="*/ 2144901 w 10023471"/>
                <a:gd name="connsiteY13487" fmla="*/ 1994291 h 5531023"/>
                <a:gd name="connsiteX13488" fmla="*/ 2167464 w 10023471"/>
                <a:gd name="connsiteY13488" fmla="*/ 1956006 h 5531023"/>
                <a:gd name="connsiteX13489" fmla="*/ 4811705 w 10023471"/>
                <a:gd name="connsiteY13489" fmla="*/ 1954546 h 5531023"/>
                <a:gd name="connsiteX13490" fmla="*/ 4803761 w 10023471"/>
                <a:gd name="connsiteY13490" fmla="*/ 1958751 h 5531023"/>
                <a:gd name="connsiteX13491" fmla="*/ 4812115 w 10023471"/>
                <a:gd name="connsiteY13491" fmla="*/ 1967746 h 5531023"/>
                <a:gd name="connsiteX13492" fmla="*/ 4824872 w 10023471"/>
                <a:gd name="connsiteY13492" fmla="*/ 1962314 h 5531023"/>
                <a:gd name="connsiteX13493" fmla="*/ 4811705 w 10023471"/>
                <a:gd name="connsiteY13493" fmla="*/ 1954546 h 5531023"/>
                <a:gd name="connsiteX13494" fmla="*/ 8876447 w 10023471"/>
                <a:gd name="connsiteY13494" fmla="*/ 1952764 h 5531023"/>
                <a:gd name="connsiteX13495" fmla="*/ 8875812 w 10023471"/>
                <a:gd name="connsiteY13495" fmla="*/ 1955802 h 5531023"/>
                <a:gd name="connsiteX13496" fmla="*/ 8887161 w 10023471"/>
                <a:gd name="connsiteY13496" fmla="*/ 1958020 h 5531023"/>
                <a:gd name="connsiteX13497" fmla="*/ 8888296 w 10023471"/>
                <a:gd name="connsiteY13497" fmla="*/ 1952764 h 5531023"/>
                <a:gd name="connsiteX13498" fmla="*/ 7129684 w 10023471"/>
                <a:gd name="connsiteY13498" fmla="*/ 1951012 h 5531023"/>
                <a:gd name="connsiteX13499" fmla="*/ 7115089 w 10023471"/>
                <a:gd name="connsiteY13499" fmla="*/ 1956094 h 5531023"/>
                <a:gd name="connsiteX13500" fmla="*/ 7154495 w 10023471"/>
                <a:gd name="connsiteY13500" fmla="*/ 1956094 h 5531023"/>
                <a:gd name="connsiteX13501" fmla="*/ 7129684 w 10023471"/>
                <a:gd name="connsiteY13501" fmla="*/ 1951012 h 5531023"/>
                <a:gd name="connsiteX13502" fmla="*/ 7482323 w 10023471"/>
                <a:gd name="connsiteY13502" fmla="*/ 1950749 h 5531023"/>
                <a:gd name="connsiteX13503" fmla="*/ 7475650 w 10023471"/>
                <a:gd name="connsiteY13503" fmla="*/ 1951918 h 5531023"/>
                <a:gd name="connsiteX13504" fmla="*/ 7476103 w 10023471"/>
                <a:gd name="connsiteY13504" fmla="*/ 1952998 h 5531023"/>
                <a:gd name="connsiteX13505" fmla="*/ 7482914 w 10023471"/>
                <a:gd name="connsiteY13505" fmla="*/ 1952093 h 5531023"/>
                <a:gd name="connsiteX13506" fmla="*/ 7482323 w 10023471"/>
                <a:gd name="connsiteY13506" fmla="*/ 1950749 h 5531023"/>
                <a:gd name="connsiteX13507" fmla="*/ 5064171 w 10023471"/>
                <a:gd name="connsiteY13507" fmla="*/ 1950340 h 5531023"/>
                <a:gd name="connsiteX13508" fmla="*/ 5064398 w 10023471"/>
                <a:gd name="connsiteY13508" fmla="*/ 1952122 h 5531023"/>
                <a:gd name="connsiteX13509" fmla="*/ 5071345 w 10023471"/>
                <a:gd name="connsiteY13509" fmla="*/ 1951421 h 5531023"/>
                <a:gd name="connsiteX13510" fmla="*/ 5071208 w 10023471"/>
                <a:gd name="connsiteY13510" fmla="*/ 1950340 h 5531023"/>
                <a:gd name="connsiteX13511" fmla="*/ 8102434 w 10023471"/>
                <a:gd name="connsiteY13511" fmla="*/ 1949289 h 5531023"/>
                <a:gd name="connsiteX13512" fmla="*/ 8099710 w 10023471"/>
                <a:gd name="connsiteY13512" fmla="*/ 1949844 h 5531023"/>
                <a:gd name="connsiteX13513" fmla="*/ 8100664 w 10023471"/>
                <a:gd name="connsiteY13513" fmla="*/ 1951275 h 5531023"/>
                <a:gd name="connsiteX13514" fmla="*/ 8102434 w 10023471"/>
                <a:gd name="connsiteY13514" fmla="*/ 1949289 h 5531023"/>
                <a:gd name="connsiteX13515" fmla="*/ 6390787 w 10023471"/>
                <a:gd name="connsiteY13515" fmla="*/ 1946076 h 5531023"/>
                <a:gd name="connsiteX13516" fmla="*/ 6375306 w 10023471"/>
                <a:gd name="connsiteY13516" fmla="*/ 1954195 h 5531023"/>
                <a:gd name="connsiteX13517" fmla="*/ 6383703 w 10023471"/>
                <a:gd name="connsiteY13517" fmla="*/ 1962372 h 5531023"/>
                <a:gd name="connsiteX13518" fmla="*/ 6399186 w 10023471"/>
                <a:gd name="connsiteY13518" fmla="*/ 1951509 h 5531023"/>
                <a:gd name="connsiteX13519" fmla="*/ 6390787 w 10023471"/>
                <a:gd name="connsiteY13519" fmla="*/ 1946076 h 5531023"/>
                <a:gd name="connsiteX13520" fmla="*/ 3318611 w 10023471"/>
                <a:gd name="connsiteY13520" fmla="*/ 1945755 h 5531023"/>
                <a:gd name="connsiteX13521" fmla="*/ 3310892 w 10023471"/>
                <a:gd name="connsiteY13521" fmla="*/ 1954546 h 5531023"/>
                <a:gd name="connsiteX13522" fmla="*/ 3329960 w 10023471"/>
                <a:gd name="connsiteY13522" fmla="*/ 1963307 h 5531023"/>
                <a:gd name="connsiteX13523" fmla="*/ 3339177 w 10023471"/>
                <a:gd name="connsiteY13523" fmla="*/ 1957144 h 5531023"/>
                <a:gd name="connsiteX13524" fmla="*/ 3318611 w 10023471"/>
                <a:gd name="connsiteY13524" fmla="*/ 1945755 h 5531023"/>
                <a:gd name="connsiteX13525" fmla="*/ 4347770 w 10023471"/>
                <a:gd name="connsiteY13525" fmla="*/ 1945580 h 5531023"/>
                <a:gd name="connsiteX13526" fmla="*/ 4341686 w 10023471"/>
                <a:gd name="connsiteY13526" fmla="*/ 1946106 h 5531023"/>
                <a:gd name="connsiteX13527" fmla="*/ 4342232 w 10023471"/>
                <a:gd name="connsiteY13527" fmla="*/ 1948122 h 5531023"/>
                <a:gd name="connsiteX13528" fmla="*/ 4348995 w 10023471"/>
                <a:gd name="connsiteY13528" fmla="*/ 1947012 h 5531023"/>
                <a:gd name="connsiteX13529" fmla="*/ 4347770 w 10023471"/>
                <a:gd name="connsiteY13529" fmla="*/ 1945580 h 5531023"/>
                <a:gd name="connsiteX13530" fmla="*/ 2405902 w 10023471"/>
                <a:gd name="connsiteY13530" fmla="*/ 1944529 h 5531023"/>
                <a:gd name="connsiteX13531" fmla="*/ 2397275 w 10023471"/>
                <a:gd name="connsiteY13531" fmla="*/ 1949085 h 5531023"/>
                <a:gd name="connsiteX13532" fmla="*/ 2401906 w 10023471"/>
                <a:gd name="connsiteY13532" fmla="*/ 1952473 h 5531023"/>
                <a:gd name="connsiteX13533" fmla="*/ 2408989 w 10023471"/>
                <a:gd name="connsiteY13533" fmla="*/ 1946660 h 5531023"/>
                <a:gd name="connsiteX13534" fmla="*/ 2405902 w 10023471"/>
                <a:gd name="connsiteY13534" fmla="*/ 1944529 h 5531023"/>
                <a:gd name="connsiteX13535" fmla="*/ 5868966 w 10023471"/>
                <a:gd name="connsiteY13535" fmla="*/ 1943565 h 5531023"/>
                <a:gd name="connsiteX13536" fmla="*/ 5868921 w 10023471"/>
                <a:gd name="connsiteY13536" fmla="*/ 1945230 h 5531023"/>
                <a:gd name="connsiteX13537" fmla="*/ 5875685 w 10023471"/>
                <a:gd name="connsiteY13537" fmla="*/ 1944966 h 5531023"/>
                <a:gd name="connsiteX13538" fmla="*/ 5875730 w 10023471"/>
                <a:gd name="connsiteY13538" fmla="*/ 1943916 h 5531023"/>
                <a:gd name="connsiteX13539" fmla="*/ 5868966 w 10023471"/>
                <a:gd name="connsiteY13539" fmla="*/ 1943565 h 5531023"/>
                <a:gd name="connsiteX13540" fmla="*/ 3166704 w 10023471"/>
                <a:gd name="connsiteY13540" fmla="*/ 1941580 h 5531023"/>
                <a:gd name="connsiteX13541" fmla="*/ 3170745 w 10023471"/>
                <a:gd name="connsiteY13541" fmla="*/ 1943361 h 5531023"/>
                <a:gd name="connsiteX13542" fmla="*/ 3172152 w 10023471"/>
                <a:gd name="connsiteY13542" fmla="*/ 1942017 h 5531023"/>
                <a:gd name="connsiteX13543" fmla="*/ 3166704 w 10023471"/>
                <a:gd name="connsiteY13543" fmla="*/ 1941580 h 5531023"/>
                <a:gd name="connsiteX13544" fmla="*/ 6240151 w 10023471"/>
                <a:gd name="connsiteY13544" fmla="*/ 1940907 h 5531023"/>
                <a:gd name="connsiteX13545" fmla="*/ 6240151 w 10023471"/>
                <a:gd name="connsiteY13545" fmla="*/ 1945172 h 5531023"/>
                <a:gd name="connsiteX13546" fmla="*/ 6241513 w 10023471"/>
                <a:gd name="connsiteY13546" fmla="*/ 1945259 h 5531023"/>
                <a:gd name="connsiteX13547" fmla="*/ 6242512 w 10023471"/>
                <a:gd name="connsiteY13547" fmla="*/ 1941054 h 5531023"/>
                <a:gd name="connsiteX13548" fmla="*/ 8473120 w 10023471"/>
                <a:gd name="connsiteY13548" fmla="*/ 1940733 h 5531023"/>
                <a:gd name="connsiteX13549" fmla="*/ 8471439 w 10023471"/>
                <a:gd name="connsiteY13549" fmla="*/ 1948063 h 5531023"/>
                <a:gd name="connsiteX13550" fmla="*/ 8489871 w 10023471"/>
                <a:gd name="connsiteY13550" fmla="*/ 1965147 h 5531023"/>
                <a:gd name="connsiteX13551" fmla="*/ 8484152 w 10023471"/>
                <a:gd name="connsiteY13551" fmla="*/ 1944850 h 5531023"/>
                <a:gd name="connsiteX13552" fmla="*/ 8473120 w 10023471"/>
                <a:gd name="connsiteY13552" fmla="*/ 1940733 h 5531023"/>
                <a:gd name="connsiteX13553" fmla="*/ 2177225 w 10023471"/>
                <a:gd name="connsiteY13553" fmla="*/ 1939798 h 5531023"/>
                <a:gd name="connsiteX13554" fmla="*/ 2176635 w 10023471"/>
                <a:gd name="connsiteY13554" fmla="*/ 1943127 h 5531023"/>
                <a:gd name="connsiteX13555" fmla="*/ 2181675 w 10023471"/>
                <a:gd name="connsiteY13555" fmla="*/ 1941930 h 5531023"/>
                <a:gd name="connsiteX13556" fmla="*/ 2177225 w 10023471"/>
                <a:gd name="connsiteY13556" fmla="*/ 1939798 h 5531023"/>
                <a:gd name="connsiteX13557" fmla="*/ 2778222 w 10023471"/>
                <a:gd name="connsiteY13557" fmla="*/ 1938280 h 5531023"/>
                <a:gd name="connsiteX13558" fmla="*/ 2769732 w 10023471"/>
                <a:gd name="connsiteY13558" fmla="*/ 1944295 h 5531023"/>
                <a:gd name="connsiteX13559" fmla="*/ 2776996 w 10023471"/>
                <a:gd name="connsiteY13559" fmla="*/ 1947566 h 5531023"/>
                <a:gd name="connsiteX13560" fmla="*/ 2783535 w 10023471"/>
                <a:gd name="connsiteY13560" fmla="*/ 1943331 h 5531023"/>
                <a:gd name="connsiteX13561" fmla="*/ 2778222 w 10023471"/>
                <a:gd name="connsiteY13561" fmla="*/ 1938280 h 5531023"/>
                <a:gd name="connsiteX13562" fmla="*/ 4652445 w 10023471"/>
                <a:gd name="connsiteY13562" fmla="*/ 1937345 h 5531023"/>
                <a:gd name="connsiteX13563" fmla="*/ 4637146 w 10023471"/>
                <a:gd name="connsiteY13563" fmla="*/ 1954342 h 5531023"/>
                <a:gd name="connsiteX13564" fmla="*/ 4643682 w 10023471"/>
                <a:gd name="connsiteY13564" fmla="*/ 1956766 h 5531023"/>
                <a:gd name="connsiteX13565" fmla="*/ 4659528 w 10023471"/>
                <a:gd name="connsiteY13565" fmla="*/ 1940470 h 5531023"/>
                <a:gd name="connsiteX13566" fmla="*/ 4652445 w 10023471"/>
                <a:gd name="connsiteY13566" fmla="*/ 1937345 h 5531023"/>
                <a:gd name="connsiteX13567" fmla="*/ 3224362 w 10023471"/>
                <a:gd name="connsiteY13567" fmla="*/ 1936995 h 5531023"/>
                <a:gd name="connsiteX13568" fmla="*/ 3232943 w 10023471"/>
                <a:gd name="connsiteY13568" fmla="*/ 1952911 h 5531023"/>
                <a:gd name="connsiteX13569" fmla="*/ 3245790 w 10023471"/>
                <a:gd name="connsiteY13569" fmla="*/ 1941696 h 5531023"/>
                <a:gd name="connsiteX13570" fmla="*/ 3224362 w 10023471"/>
                <a:gd name="connsiteY13570" fmla="*/ 1936995 h 5531023"/>
                <a:gd name="connsiteX13571" fmla="*/ 4248482 w 10023471"/>
                <a:gd name="connsiteY13571" fmla="*/ 1936644 h 5531023"/>
                <a:gd name="connsiteX13572" fmla="*/ 4223966 w 10023471"/>
                <a:gd name="connsiteY13572" fmla="*/ 1946164 h 5531023"/>
                <a:gd name="connsiteX13573" fmla="*/ 4238857 w 10023471"/>
                <a:gd name="connsiteY13573" fmla="*/ 1950369 h 5531023"/>
                <a:gd name="connsiteX13574" fmla="*/ 4262419 w 10023471"/>
                <a:gd name="connsiteY13574" fmla="*/ 1939710 h 5531023"/>
                <a:gd name="connsiteX13575" fmla="*/ 4248482 w 10023471"/>
                <a:gd name="connsiteY13575" fmla="*/ 1936644 h 5531023"/>
                <a:gd name="connsiteX13576" fmla="*/ 5560251 w 10023471"/>
                <a:gd name="connsiteY13576" fmla="*/ 1936615 h 5531023"/>
                <a:gd name="connsiteX13577" fmla="*/ 5558389 w 10023471"/>
                <a:gd name="connsiteY13577" fmla="*/ 1941113 h 5531023"/>
                <a:gd name="connsiteX13578" fmla="*/ 5570148 w 10023471"/>
                <a:gd name="connsiteY13578" fmla="*/ 1941580 h 5531023"/>
                <a:gd name="connsiteX13579" fmla="*/ 5571011 w 10023471"/>
                <a:gd name="connsiteY13579" fmla="*/ 1939272 h 5531023"/>
                <a:gd name="connsiteX13580" fmla="*/ 5560251 w 10023471"/>
                <a:gd name="connsiteY13580" fmla="*/ 1936615 h 5531023"/>
                <a:gd name="connsiteX13581" fmla="*/ 7262864 w 10023471"/>
                <a:gd name="connsiteY13581" fmla="*/ 1935213 h 5531023"/>
                <a:gd name="connsiteX13582" fmla="*/ 7263589 w 10023471"/>
                <a:gd name="connsiteY13582" fmla="*/ 1940966 h 5531023"/>
                <a:gd name="connsiteX13583" fmla="*/ 7278162 w 10023471"/>
                <a:gd name="connsiteY13583" fmla="*/ 1938425 h 5531023"/>
                <a:gd name="connsiteX13584" fmla="*/ 7277481 w 10023471"/>
                <a:gd name="connsiteY13584" fmla="*/ 1935213 h 5531023"/>
                <a:gd name="connsiteX13585" fmla="*/ 1925985 w 10023471"/>
                <a:gd name="connsiteY13585" fmla="*/ 1934308 h 5531023"/>
                <a:gd name="connsiteX13586" fmla="*/ 1905873 w 10023471"/>
                <a:gd name="connsiteY13586" fmla="*/ 1936674 h 5531023"/>
                <a:gd name="connsiteX13587" fmla="*/ 1908960 w 10023471"/>
                <a:gd name="connsiteY13587" fmla="*/ 1962402 h 5531023"/>
                <a:gd name="connsiteX13588" fmla="*/ 1924079 w 10023471"/>
                <a:gd name="connsiteY13588" fmla="*/ 1962752 h 5531023"/>
                <a:gd name="connsiteX13589" fmla="*/ 1933430 w 10023471"/>
                <a:gd name="connsiteY13589" fmla="*/ 1940849 h 5531023"/>
                <a:gd name="connsiteX13590" fmla="*/ 1925985 w 10023471"/>
                <a:gd name="connsiteY13590" fmla="*/ 1934308 h 5531023"/>
                <a:gd name="connsiteX13591" fmla="*/ 5405801 w 10023471"/>
                <a:gd name="connsiteY13591" fmla="*/ 1932585 h 5531023"/>
                <a:gd name="connsiteX13592" fmla="*/ 5405076 w 10023471"/>
                <a:gd name="connsiteY13592" fmla="*/ 1934337 h 5531023"/>
                <a:gd name="connsiteX13593" fmla="*/ 5407210 w 10023471"/>
                <a:gd name="connsiteY13593" fmla="*/ 1934891 h 5531023"/>
                <a:gd name="connsiteX13594" fmla="*/ 5407981 w 10023471"/>
                <a:gd name="connsiteY13594" fmla="*/ 1933110 h 5531023"/>
                <a:gd name="connsiteX13595" fmla="*/ 5405801 w 10023471"/>
                <a:gd name="connsiteY13595" fmla="*/ 1932585 h 5531023"/>
                <a:gd name="connsiteX13596" fmla="*/ 3397833 w 10023471"/>
                <a:gd name="connsiteY13596" fmla="*/ 1931359 h 5531023"/>
                <a:gd name="connsiteX13597" fmla="*/ 3391477 w 10023471"/>
                <a:gd name="connsiteY13597" fmla="*/ 1936965 h 5531023"/>
                <a:gd name="connsiteX13598" fmla="*/ 3395608 w 10023471"/>
                <a:gd name="connsiteY13598" fmla="*/ 1940382 h 5531023"/>
                <a:gd name="connsiteX13599" fmla="*/ 3403280 w 10023471"/>
                <a:gd name="connsiteY13599" fmla="*/ 1936031 h 5531023"/>
                <a:gd name="connsiteX13600" fmla="*/ 3397833 w 10023471"/>
                <a:gd name="connsiteY13600" fmla="*/ 1931359 h 5531023"/>
                <a:gd name="connsiteX13601" fmla="*/ 7115089 w 10023471"/>
                <a:gd name="connsiteY13601" fmla="*/ 1928380 h 5531023"/>
                <a:gd name="connsiteX13602" fmla="*/ 7115089 w 10023471"/>
                <a:gd name="connsiteY13602" fmla="*/ 1929139 h 5531023"/>
                <a:gd name="connsiteX13603" fmla="*/ 7119537 w 10023471"/>
                <a:gd name="connsiteY13603" fmla="*/ 1928876 h 5531023"/>
                <a:gd name="connsiteX13604" fmla="*/ 7119537 w 10023471"/>
                <a:gd name="connsiteY13604" fmla="*/ 1928380 h 5531023"/>
                <a:gd name="connsiteX13605" fmla="*/ 7030418 w 10023471"/>
                <a:gd name="connsiteY13605" fmla="*/ 1927211 h 5531023"/>
                <a:gd name="connsiteX13606" fmla="*/ 7012668 w 10023471"/>
                <a:gd name="connsiteY13606" fmla="*/ 1930716 h 5531023"/>
                <a:gd name="connsiteX13607" fmla="*/ 7037818 w 10023471"/>
                <a:gd name="connsiteY13607" fmla="*/ 1936849 h 5531023"/>
                <a:gd name="connsiteX13608" fmla="*/ 7043403 w 10023471"/>
                <a:gd name="connsiteY13608" fmla="*/ 1933402 h 5531023"/>
                <a:gd name="connsiteX13609" fmla="*/ 7030418 w 10023471"/>
                <a:gd name="connsiteY13609" fmla="*/ 1927211 h 5531023"/>
                <a:gd name="connsiteX13610" fmla="*/ 6772186 w 10023471"/>
                <a:gd name="connsiteY13610" fmla="*/ 1922597 h 5531023"/>
                <a:gd name="connsiteX13611" fmla="*/ 6771506 w 10023471"/>
                <a:gd name="connsiteY13611" fmla="*/ 1925255 h 5531023"/>
                <a:gd name="connsiteX13612" fmla="*/ 6781720 w 10023471"/>
                <a:gd name="connsiteY13612" fmla="*/ 1927065 h 5531023"/>
                <a:gd name="connsiteX13613" fmla="*/ 6782810 w 10023471"/>
                <a:gd name="connsiteY13613" fmla="*/ 1922597 h 5531023"/>
                <a:gd name="connsiteX13614" fmla="*/ 1350549 w 10023471"/>
                <a:gd name="connsiteY13614" fmla="*/ 1922451 h 5531023"/>
                <a:gd name="connsiteX13615" fmla="*/ 1347552 w 10023471"/>
                <a:gd name="connsiteY13615" fmla="*/ 1922714 h 5531023"/>
                <a:gd name="connsiteX13616" fmla="*/ 1348505 w 10023471"/>
                <a:gd name="connsiteY13616" fmla="*/ 1927007 h 5531023"/>
                <a:gd name="connsiteX13617" fmla="*/ 1351546 w 10023471"/>
                <a:gd name="connsiteY13617" fmla="*/ 1926743 h 5531023"/>
                <a:gd name="connsiteX13618" fmla="*/ 1350549 w 10023471"/>
                <a:gd name="connsiteY13618" fmla="*/ 1922451 h 5531023"/>
                <a:gd name="connsiteX13619" fmla="*/ 3273212 w 10023471"/>
                <a:gd name="connsiteY13619" fmla="*/ 1922422 h 5531023"/>
                <a:gd name="connsiteX13620" fmla="*/ 3273711 w 10023471"/>
                <a:gd name="connsiteY13620" fmla="*/ 1924962 h 5531023"/>
                <a:gd name="connsiteX13621" fmla="*/ 3276434 w 10023471"/>
                <a:gd name="connsiteY13621" fmla="*/ 1924291 h 5531023"/>
                <a:gd name="connsiteX13622" fmla="*/ 3276117 w 10023471"/>
                <a:gd name="connsiteY13622" fmla="*/ 1922685 h 5531023"/>
                <a:gd name="connsiteX13623" fmla="*/ 3273212 w 10023471"/>
                <a:gd name="connsiteY13623" fmla="*/ 1922422 h 5531023"/>
                <a:gd name="connsiteX13624" fmla="*/ 7787907 w 10023471"/>
                <a:gd name="connsiteY13624" fmla="*/ 1922335 h 5531023"/>
                <a:gd name="connsiteX13625" fmla="*/ 7777283 w 10023471"/>
                <a:gd name="connsiteY13625" fmla="*/ 1945960 h 5531023"/>
                <a:gd name="connsiteX13626" fmla="*/ 7773379 w 10023471"/>
                <a:gd name="connsiteY13626" fmla="*/ 1956094 h 5531023"/>
                <a:gd name="connsiteX13627" fmla="*/ 7782913 w 10023471"/>
                <a:gd name="connsiteY13627" fmla="*/ 1966694 h 5531023"/>
                <a:gd name="connsiteX13628" fmla="*/ 7791403 w 10023471"/>
                <a:gd name="connsiteY13628" fmla="*/ 1956473 h 5531023"/>
                <a:gd name="connsiteX13629" fmla="*/ 7791085 w 10023471"/>
                <a:gd name="connsiteY13629" fmla="*/ 1947742 h 5531023"/>
                <a:gd name="connsiteX13630" fmla="*/ 7787907 w 10023471"/>
                <a:gd name="connsiteY13630" fmla="*/ 1922335 h 5531023"/>
                <a:gd name="connsiteX13631" fmla="*/ 4552976 w 10023471"/>
                <a:gd name="connsiteY13631" fmla="*/ 1921605 h 5531023"/>
                <a:gd name="connsiteX13632" fmla="*/ 4552021 w 10023471"/>
                <a:gd name="connsiteY13632" fmla="*/ 1923795 h 5531023"/>
                <a:gd name="connsiteX13633" fmla="*/ 4559693 w 10023471"/>
                <a:gd name="connsiteY13633" fmla="*/ 1924700 h 5531023"/>
                <a:gd name="connsiteX13634" fmla="*/ 4560421 w 10023471"/>
                <a:gd name="connsiteY13634" fmla="*/ 1922889 h 5531023"/>
                <a:gd name="connsiteX13635" fmla="*/ 4552976 w 10023471"/>
                <a:gd name="connsiteY13635" fmla="*/ 1921605 h 5531023"/>
                <a:gd name="connsiteX13636" fmla="*/ 1501954 w 10023471"/>
                <a:gd name="connsiteY13636" fmla="*/ 1919414 h 5531023"/>
                <a:gd name="connsiteX13637" fmla="*/ 1490287 w 10023471"/>
                <a:gd name="connsiteY13637" fmla="*/ 1925722 h 5531023"/>
                <a:gd name="connsiteX13638" fmla="*/ 1499094 w 10023471"/>
                <a:gd name="connsiteY13638" fmla="*/ 1929256 h 5531023"/>
                <a:gd name="connsiteX13639" fmla="*/ 1509446 w 10023471"/>
                <a:gd name="connsiteY13639" fmla="*/ 1924291 h 5531023"/>
                <a:gd name="connsiteX13640" fmla="*/ 1501954 w 10023471"/>
                <a:gd name="connsiteY13640" fmla="*/ 1919414 h 5531023"/>
                <a:gd name="connsiteX13641" fmla="*/ 5945918 w 10023471"/>
                <a:gd name="connsiteY13641" fmla="*/ 1919268 h 5531023"/>
                <a:gd name="connsiteX13642" fmla="*/ 5946689 w 10023471"/>
                <a:gd name="connsiteY13642" fmla="*/ 1920611 h 5531023"/>
                <a:gd name="connsiteX13643" fmla="*/ 5950549 w 10023471"/>
                <a:gd name="connsiteY13643" fmla="*/ 1920057 h 5531023"/>
                <a:gd name="connsiteX13644" fmla="*/ 5945918 w 10023471"/>
                <a:gd name="connsiteY13644" fmla="*/ 1919268 h 5531023"/>
                <a:gd name="connsiteX13645" fmla="*/ 1703664 w 10023471"/>
                <a:gd name="connsiteY13645" fmla="*/ 1918363 h 5531023"/>
                <a:gd name="connsiteX13646" fmla="*/ 1693949 w 10023471"/>
                <a:gd name="connsiteY13646" fmla="*/ 1933022 h 5531023"/>
                <a:gd name="connsiteX13647" fmla="*/ 1702711 w 10023471"/>
                <a:gd name="connsiteY13647" fmla="*/ 1937638 h 5531023"/>
                <a:gd name="connsiteX13648" fmla="*/ 1717012 w 10023471"/>
                <a:gd name="connsiteY13648" fmla="*/ 1924612 h 5531023"/>
                <a:gd name="connsiteX13649" fmla="*/ 1703664 w 10023471"/>
                <a:gd name="connsiteY13649" fmla="*/ 1918363 h 5531023"/>
                <a:gd name="connsiteX13650" fmla="*/ 3306897 w 10023471"/>
                <a:gd name="connsiteY13650" fmla="*/ 1917224 h 5531023"/>
                <a:gd name="connsiteX13651" fmla="*/ 3295004 w 10023471"/>
                <a:gd name="connsiteY13651" fmla="*/ 1921721 h 5531023"/>
                <a:gd name="connsiteX13652" fmla="*/ 3298090 w 10023471"/>
                <a:gd name="connsiteY13652" fmla="*/ 1924846 h 5531023"/>
                <a:gd name="connsiteX13653" fmla="*/ 3310302 w 10023471"/>
                <a:gd name="connsiteY13653" fmla="*/ 1920641 h 5531023"/>
                <a:gd name="connsiteX13654" fmla="*/ 3306897 w 10023471"/>
                <a:gd name="connsiteY13654" fmla="*/ 1917224 h 5531023"/>
                <a:gd name="connsiteX13655" fmla="*/ 8815657 w 10023471"/>
                <a:gd name="connsiteY13655" fmla="*/ 1916377 h 5531023"/>
                <a:gd name="connsiteX13656" fmla="*/ 8805170 w 10023471"/>
                <a:gd name="connsiteY13656" fmla="*/ 1924057 h 5531023"/>
                <a:gd name="connsiteX13657" fmla="*/ 8813525 w 10023471"/>
                <a:gd name="connsiteY13657" fmla="*/ 1932292 h 5531023"/>
                <a:gd name="connsiteX13658" fmla="*/ 8828324 w 10023471"/>
                <a:gd name="connsiteY13658" fmla="*/ 1924875 h 5531023"/>
                <a:gd name="connsiteX13659" fmla="*/ 8815657 w 10023471"/>
                <a:gd name="connsiteY13659" fmla="*/ 1916377 h 5531023"/>
                <a:gd name="connsiteX13660" fmla="*/ 8938009 w 10023471"/>
                <a:gd name="connsiteY13660" fmla="*/ 1913982 h 5531023"/>
                <a:gd name="connsiteX13661" fmla="*/ 8935422 w 10023471"/>
                <a:gd name="connsiteY13661" fmla="*/ 1914478 h 5531023"/>
                <a:gd name="connsiteX13662" fmla="*/ 8936283 w 10023471"/>
                <a:gd name="connsiteY13662" fmla="*/ 1915763 h 5531023"/>
                <a:gd name="connsiteX13663" fmla="*/ 8938872 w 10023471"/>
                <a:gd name="connsiteY13663" fmla="*/ 1915267 h 5531023"/>
                <a:gd name="connsiteX13664" fmla="*/ 8938009 w 10023471"/>
                <a:gd name="connsiteY13664" fmla="*/ 1913982 h 5531023"/>
                <a:gd name="connsiteX13665" fmla="*/ 8881259 w 10023471"/>
                <a:gd name="connsiteY13665" fmla="*/ 1909835 h 5531023"/>
                <a:gd name="connsiteX13666" fmla="*/ 8875449 w 10023471"/>
                <a:gd name="connsiteY13666" fmla="*/ 1910361 h 5531023"/>
                <a:gd name="connsiteX13667" fmla="*/ 8877083 w 10023471"/>
                <a:gd name="connsiteY13667" fmla="*/ 1922656 h 5531023"/>
                <a:gd name="connsiteX13668" fmla="*/ 8883985 w 10023471"/>
                <a:gd name="connsiteY13668" fmla="*/ 1922013 h 5531023"/>
                <a:gd name="connsiteX13669" fmla="*/ 8881259 w 10023471"/>
                <a:gd name="connsiteY13669" fmla="*/ 1909835 h 5531023"/>
                <a:gd name="connsiteX13670" fmla="*/ 6836245 w 10023471"/>
                <a:gd name="connsiteY13670" fmla="*/ 1909193 h 5531023"/>
                <a:gd name="connsiteX13671" fmla="*/ 6823942 w 10023471"/>
                <a:gd name="connsiteY13671" fmla="*/ 1915121 h 5531023"/>
                <a:gd name="connsiteX13672" fmla="*/ 6839241 w 10023471"/>
                <a:gd name="connsiteY13672" fmla="*/ 1921108 h 5531023"/>
                <a:gd name="connsiteX13673" fmla="*/ 6847187 w 10023471"/>
                <a:gd name="connsiteY13673" fmla="*/ 1915851 h 5531023"/>
                <a:gd name="connsiteX13674" fmla="*/ 6836245 w 10023471"/>
                <a:gd name="connsiteY13674" fmla="*/ 1909193 h 5531023"/>
                <a:gd name="connsiteX13675" fmla="*/ 5164322 w 10023471"/>
                <a:gd name="connsiteY13675" fmla="*/ 1906505 h 5531023"/>
                <a:gd name="connsiteX13676" fmla="*/ 5198780 w 10023471"/>
                <a:gd name="connsiteY13676" fmla="*/ 1917603 h 5531023"/>
                <a:gd name="connsiteX13677" fmla="*/ 5164322 w 10023471"/>
                <a:gd name="connsiteY13677" fmla="*/ 1906505 h 5531023"/>
                <a:gd name="connsiteX13678" fmla="*/ 6253590 w 10023471"/>
                <a:gd name="connsiteY13678" fmla="*/ 1904724 h 5531023"/>
                <a:gd name="connsiteX13679" fmla="*/ 6251092 w 10023471"/>
                <a:gd name="connsiteY13679" fmla="*/ 1908054 h 5531023"/>
                <a:gd name="connsiteX13680" fmla="*/ 6256358 w 10023471"/>
                <a:gd name="connsiteY13680" fmla="*/ 1907967 h 5531023"/>
                <a:gd name="connsiteX13681" fmla="*/ 6253590 w 10023471"/>
                <a:gd name="connsiteY13681" fmla="*/ 1904724 h 5531023"/>
                <a:gd name="connsiteX13682" fmla="*/ 9054503 w 10023471"/>
                <a:gd name="connsiteY13682" fmla="*/ 1902534 h 5531023"/>
                <a:gd name="connsiteX13683" fmla="*/ 9039341 w 10023471"/>
                <a:gd name="connsiteY13683" fmla="*/ 1911354 h 5531023"/>
                <a:gd name="connsiteX13684" fmla="*/ 9050645 w 10023471"/>
                <a:gd name="connsiteY13684" fmla="*/ 1920699 h 5531023"/>
                <a:gd name="connsiteX13685" fmla="*/ 9060314 w 10023471"/>
                <a:gd name="connsiteY13685" fmla="*/ 1912259 h 5531023"/>
                <a:gd name="connsiteX13686" fmla="*/ 9054503 w 10023471"/>
                <a:gd name="connsiteY13686" fmla="*/ 1902534 h 5531023"/>
                <a:gd name="connsiteX13687" fmla="*/ 4936600 w 10023471"/>
                <a:gd name="connsiteY13687" fmla="*/ 1900198 h 5531023"/>
                <a:gd name="connsiteX13688" fmla="*/ 4928018 w 10023471"/>
                <a:gd name="connsiteY13688" fmla="*/ 1908317 h 5531023"/>
                <a:gd name="connsiteX13689" fmla="*/ 4933831 w 10023471"/>
                <a:gd name="connsiteY13689" fmla="*/ 1921954 h 5531023"/>
                <a:gd name="connsiteX13690" fmla="*/ 4945634 w 10023471"/>
                <a:gd name="connsiteY13690" fmla="*/ 1908609 h 5531023"/>
                <a:gd name="connsiteX13691" fmla="*/ 4936600 w 10023471"/>
                <a:gd name="connsiteY13691" fmla="*/ 1900198 h 5531023"/>
                <a:gd name="connsiteX13692" fmla="*/ 4036468 w 10023471"/>
                <a:gd name="connsiteY13692" fmla="*/ 1898913 h 5531023"/>
                <a:gd name="connsiteX13693" fmla="*/ 4033923 w 10023471"/>
                <a:gd name="connsiteY13693" fmla="*/ 1898943 h 5531023"/>
                <a:gd name="connsiteX13694" fmla="*/ 4034060 w 10023471"/>
                <a:gd name="connsiteY13694" fmla="*/ 1899819 h 5531023"/>
                <a:gd name="connsiteX13695" fmla="*/ 4036601 w 10023471"/>
                <a:gd name="connsiteY13695" fmla="*/ 1899819 h 5531023"/>
                <a:gd name="connsiteX13696" fmla="*/ 4036468 w 10023471"/>
                <a:gd name="connsiteY13696" fmla="*/ 1898913 h 5531023"/>
                <a:gd name="connsiteX13697" fmla="*/ 4330290 w 10023471"/>
                <a:gd name="connsiteY13697" fmla="*/ 1898563 h 5531023"/>
                <a:gd name="connsiteX13698" fmla="*/ 4330290 w 10023471"/>
                <a:gd name="connsiteY13698" fmla="*/ 1899380 h 5531023"/>
                <a:gd name="connsiteX13699" fmla="*/ 4334876 w 10023471"/>
                <a:gd name="connsiteY13699" fmla="*/ 1899380 h 5531023"/>
                <a:gd name="connsiteX13700" fmla="*/ 4334876 w 10023471"/>
                <a:gd name="connsiteY13700" fmla="*/ 1898563 h 5531023"/>
                <a:gd name="connsiteX13701" fmla="*/ 3982707 w 10023471"/>
                <a:gd name="connsiteY13701" fmla="*/ 1897851 h 5531023"/>
                <a:gd name="connsiteX13702" fmla="*/ 3969366 w 10023471"/>
                <a:gd name="connsiteY13702" fmla="*/ 1903381 h 5531023"/>
                <a:gd name="connsiteX13703" fmla="*/ 4006638 w 10023471"/>
                <a:gd name="connsiteY13703" fmla="*/ 1901017 h 5531023"/>
                <a:gd name="connsiteX13704" fmla="*/ 3982707 w 10023471"/>
                <a:gd name="connsiteY13704" fmla="*/ 1897851 h 5531023"/>
                <a:gd name="connsiteX13705" fmla="*/ 2968400 w 10023471"/>
                <a:gd name="connsiteY13705" fmla="*/ 1895789 h 5531023"/>
                <a:gd name="connsiteX13706" fmla="*/ 2960047 w 10023471"/>
                <a:gd name="connsiteY13706" fmla="*/ 1900753 h 5531023"/>
                <a:gd name="connsiteX13707" fmla="*/ 2976935 w 10023471"/>
                <a:gd name="connsiteY13707" fmla="*/ 1908784 h 5531023"/>
                <a:gd name="connsiteX13708" fmla="*/ 2982928 w 10023471"/>
                <a:gd name="connsiteY13708" fmla="*/ 1906389 h 5531023"/>
                <a:gd name="connsiteX13709" fmla="*/ 2968400 w 10023471"/>
                <a:gd name="connsiteY13709" fmla="*/ 1895789 h 5531023"/>
                <a:gd name="connsiteX13710" fmla="*/ 3272258 w 10023471"/>
                <a:gd name="connsiteY13710" fmla="*/ 1894591 h 5531023"/>
                <a:gd name="connsiteX13711" fmla="*/ 3267854 w 10023471"/>
                <a:gd name="connsiteY13711" fmla="*/ 1898621 h 5531023"/>
                <a:gd name="connsiteX13712" fmla="*/ 3270715 w 10023471"/>
                <a:gd name="connsiteY13712" fmla="*/ 1901104 h 5531023"/>
                <a:gd name="connsiteX13713" fmla="*/ 3276753 w 10023471"/>
                <a:gd name="connsiteY13713" fmla="*/ 1899527 h 5531023"/>
                <a:gd name="connsiteX13714" fmla="*/ 3272258 w 10023471"/>
                <a:gd name="connsiteY13714" fmla="*/ 1894591 h 5531023"/>
                <a:gd name="connsiteX13715" fmla="*/ 4472345 w 10023471"/>
                <a:gd name="connsiteY13715" fmla="*/ 1893919 h 5531023"/>
                <a:gd name="connsiteX13716" fmla="*/ 4459861 w 10023471"/>
                <a:gd name="connsiteY13716" fmla="*/ 1901308 h 5531023"/>
                <a:gd name="connsiteX13717" fmla="*/ 4472709 w 10023471"/>
                <a:gd name="connsiteY13717" fmla="*/ 1913106 h 5531023"/>
                <a:gd name="connsiteX13718" fmla="*/ 4479973 w 10023471"/>
                <a:gd name="connsiteY13718" fmla="*/ 1903761 h 5531023"/>
                <a:gd name="connsiteX13719" fmla="*/ 4472345 w 10023471"/>
                <a:gd name="connsiteY13719" fmla="*/ 1893919 h 5531023"/>
                <a:gd name="connsiteX13720" fmla="*/ 4536450 w 10023471"/>
                <a:gd name="connsiteY13720" fmla="*/ 1890590 h 5531023"/>
                <a:gd name="connsiteX13721" fmla="*/ 4523646 w 10023471"/>
                <a:gd name="connsiteY13721" fmla="*/ 1891641 h 5531023"/>
                <a:gd name="connsiteX13722" fmla="*/ 4513931 w 10023471"/>
                <a:gd name="connsiteY13722" fmla="*/ 1906243 h 5531023"/>
                <a:gd name="connsiteX13723" fmla="*/ 4518426 w 10023471"/>
                <a:gd name="connsiteY13723" fmla="*/ 1909806 h 5531023"/>
                <a:gd name="connsiteX13724" fmla="*/ 4516475 w 10023471"/>
                <a:gd name="connsiteY13724" fmla="*/ 1909894 h 5531023"/>
                <a:gd name="connsiteX13725" fmla="*/ 4517155 w 10023471"/>
                <a:gd name="connsiteY13725" fmla="*/ 1915033 h 5531023"/>
                <a:gd name="connsiteX13726" fmla="*/ 4520241 w 10023471"/>
                <a:gd name="connsiteY13726" fmla="*/ 1914887 h 5531023"/>
                <a:gd name="connsiteX13727" fmla="*/ 4519788 w 10023471"/>
                <a:gd name="connsiteY13727" fmla="*/ 1910887 h 5531023"/>
                <a:gd name="connsiteX13728" fmla="*/ 4529776 w 10023471"/>
                <a:gd name="connsiteY13728" fmla="*/ 1918829 h 5531023"/>
                <a:gd name="connsiteX13729" fmla="*/ 4533861 w 10023471"/>
                <a:gd name="connsiteY13729" fmla="*/ 1906009 h 5531023"/>
                <a:gd name="connsiteX13730" fmla="*/ 4540807 w 10023471"/>
                <a:gd name="connsiteY13730" fmla="*/ 1895088 h 5531023"/>
                <a:gd name="connsiteX13731" fmla="*/ 4536450 w 10023471"/>
                <a:gd name="connsiteY13731" fmla="*/ 1890590 h 5531023"/>
                <a:gd name="connsiteX13732" fmla="*/ 9333666 w 10023471"/>
                <a:gd name="connsiteY13732" fmla="*/ 1889247 h 5531023"/>
                <a:gd name="connsiteX13733" fmla="*/ 9327807 w 10023471"/>
                <a:gd name="connsiteY13733" fmla="*/ 1892897 h 5531023"/>
                <a:gd name="connsiteX13734" fmla="*/ 9327581 w 10023471"/>
                <a:gd name="connsiteY13734" fmla="*/ 1900958 h 5531023"/>
                <a:gd name="connsiteX13735" fmla="*/ 9327581 w 10023471"/>
                <a:gd name="connsiteY13735" fmla="*/ 1901017 h 5531023"/>
                <a:gd name="connsiteX13736" fmla="*/ 9327626 w 10023471"/>
                <a:gd name="connsiteY13736" fmla="*/ 1901367 h 5531023"/>
                <a:gd name="connsiteX13737" fmla="*/ 9335209 w 10023471"/>
                <a:gd name="connsiteY13737" fmla="*/ 1909602 h 5531023"/>
                <a:gd name="connsiteX13738" fmla="*/ 9342926 w 10023471"/>
                <a:gd name="connsiteY13738" fmla="*/ 1900519 h 5531023"/>
                <a:gd name="connsiteX13739" fmla="*/ 9340020 w 10023471"/>
                <a:gd name="connsiteY13739" fmla="*/ 1892371 h 5531023"/>
                <a:gd name="connsiteX13740" fmla="*/ 9333666 w 10023471"/>
                <a:gd name="connsiteY13740" fmla="*/ 1889247 h 5531023"/>
                <a:gd name="connsiteX13741" fmla="*/ 4323662 w 10023471"/>
                <a:gd name="connsiteY13741" fmla="*/ 1888721 h 5531023"/>
                <a:gd name="connsiteX13742" fmla="*/ 4322754 w 10023471"/>
                <a:gd name="connsiteY13742" fmla="*/ 1888750 h 5531023"/>
                <a:gd name="connsiteX13743" fmla="*/ 4322754 w 10023471"/>
                <a:gd name="connsiteY13743" fmla="*/ 1891875 h 5531023"/>
                <a:gd name="connsiteX13744" fmla="*/ 4323981 w 10023471"/>
                <a:gd name="connsiteY13744" fmla="*/ 1891875 h 5531023"/>
                <a:gd name="connsiteX13745" fmla="*/ 8846802 w 10023471"/>
                <a:gd name="connsiteY13745" fmla="*/ 1888137 h 5531023"/>
                <a:gd name="connsiteX13746" fmla="*/ 8831365 w 10023471"/>
                <a:gd name="connsiteY13746" fmla="*/ 1900928 h 5531023"/>
                <a:gd name="connsiteX13747" fmla="*/ 8839173 w 10023471"/>
                <a:gd name="connsiteY13747" fmla="*/ 1913457 h 5531023"/>
                <a:gd name="connsiteX13748" fmla="*/ 8846620 w 10023471"/>
                <a:gd name="connsiteY13748" fmla="*/ 1914187 h 5531023"/>
                <a:gd name="connsiteX13749" fmla="*/ 8855701 w 10023471"/>
                <a:gd name="connsiteY13749" fmla="*/ 1902213 h 5531023"/>
                <a:gd name="connsiteX13750" fmla="*/ 8851070 w 10023471"/>
                <a:gd name="connsiteY13750" fmla="*/ 1888634 h 5531023"/>
                <a:gd name="connsiteX13751" fmla="*/ 8846802 w 10023471"/>
                <a:gd name="connsiteY13751" fmla="*/ 1888137 h 5531023"/>
                <a:gd name="connsiteX13752" fmla="*/ 6503876 w 10023471"/>
                <a:gd name="connsiteY13752" fmla="*/ 1886852 h 5531023"/>
                <a:gd name="connsiteX13753" fmla="*/ 6491845 w 10023471"/>
                <a:gd name="connsiteY13753" fmla="*/ 1893978 h 5531023"/>
                <a:gd name="connsiteX13754" fmla="*/ 6499065 w 10023471"/>
                <a:gd name="connsiteY13754" fmla="*/ 1899498 h 5531023"/>
                <a:gd name="connsiteX13755" fmla="*/ 6515180 w 10023471"/>
                <a:gd name="connsiteY13755" fmla="*/ 1892868 h 5531023"/>
                <a:gd name="connsiteX13756" fmla="*/ 6503876 w 10023471"/>
                <a:gd name="connsiteY13756" fmla="*/ 1886852 h 5531023"/>
                <a:gd name="connsiteX13757" fmla="*/ 3822634 w 10023471"/>
                <a:gd name="connsiteY13757" fmla="*/ 1886151 h 5531023"/>
                <a:gd name="connsiteX13758" fmla="*/ 3814781 w 10023471"/>
                <a:gd name="connsiteY13758" fmla="*/ 1892196 h 5531023"/>
                <a:gd name="connsiteX13759" fmla="*/ 3821182 w 10023471"/>
                <a:gd name="connsiteY13759" fmla="*/ 1909047 h 5531023"/>
                <a:gd name="connsiteX13760" fmla="*/ 3823588 w 10023471"/>
                <a:gd name="connsiteY13760" fmla="*/ 1914624 h 5531023"/>
                <a:gd name="connsiteX13761" fmla="*/ 3825905 w 10023471"/>
                <a:gd name="connsiteY13761" fmla="*/ 1909222 h 5531023"/>
                <a:gd name="connsiteX13762" fmla="*/ 3828491 w 10023471"/>
                <a:gd name="connsiteY13762" fmla="*/ 1900578 h 5531023"/>
                <a:gd name="connsiteX13763" fmla="*/ 3829127 w 10023471"/>
                <a:gd name="connsiteY13763" fmla="*/ 1900637 h 5531023"/>
                <a:gd name="connsiteX13764" fmla="*/ 3830899 w 10023471"/>
                <a:gd name="connsiteY13764" fmla="*/ 1892138 h 5531023"/>
                <a:gd name="connsiteX13765" fmla="*/ 3822634 w 10023471"/>
                <a:gd name="connsiteY13765" fmla="*/ 1886151 h 5531023"/>
                <a:gd name="connsiteX13766" fmla="*/ 7648939 w 10023471"/>
                <a:gd name="connsiteY13766" fmla="*/ 1886122 h 5531023"/>
                <a:gd name="connsiteX13767" fmla="*/ 7638315 w 10023471"/>
                <a:gd name="connsiteY13767" fmla="*/ 1896956 h 5531023"/>
                <a:gd name="connsiteX13768" fmla="*/ 7647759 w 10023471"/>
                <a:gd name="connsiteY13768" fmla="*/ 1904842 h 5531023"/>
                <a:gd name="connsiteX13769" fmla="*/ 7662196 w 10023471"/>
                <a:gd name="connsiteY13769" fmla="*/ 1893365 h 5531023"/>
                <a:gd name="connsiteX13770" fmla="*/ 7648939 w 10023471"/>
                <a:gd name="connsiteY13770" fmla="*/ 1886122 h 5531023"/>
                <a:gd name="connsiteX13771" fmla="*/ 5988730 w 10023471"/>
                <a:gd name="connsiteY13771" fmla="*/ 1885801 h 5531023"/>
                <a:gd name="connsiteX13772" fmla="*/ 5972341 w 10023471"/>
                <a:gd name="connsiteY13772" fmla="*/ 1899907 h 5531023"/>
                <a:gd name="connsiteX13773" fmla="*/ 5993225 w 10023471"/>
                <a:gd name="connsiteY13773" fmla="*/ 1899907 h 5531023"/>
                <a:gd name="connsiteX13774" fmla="*/ 5988730 w 10023471"/>
                <a:gd name="connsiteY13774" fmla="*/ 1885801 h 5531023"/>
                <a:gd name="connsiteX13775" fmla="*/ 7897637 w 10023471"/>
                <a:gd name="connsiteY13775" fmla="*/ 1882588 h 5531023"/>
                <a:gd name="connsiteX13776" fmla="*/ 7887740 w 10023471"/>
                <a:gd name="connsiteY13776" fmla="*/ 1896606 h 5531023"/>
                <a:gd name="connsiteX13777" fmla="*/ 7895820 w 10023471"/>
                <a:gd name="connsiteY13777" fmla="*/ 1907908 h 5531023"/>
                <a:gd name="connsiteX13778" fmla="*/ 7909077 w 10023471"/>
                <a:gd name="connsiteY13778" fmla="*/ 1888429 h 5531023"/>
                <a:gd name="connsiteX13779" fmla="*/ 7897637 w 10023471"/>
                <a:gd name="connsiteY13779" fmla="*/ 1882588 h 5531023"/>
                <a:gd name="connsiteX13780" fmla="*/ 6478225 w 10023471"/>
                <a:gd name="connsiteY13780" fmla="*/ 1881245 h 5531023"/>
                <a:gd name="connsiteX13781" fmla="*/ 6471007 w 10023471"/>
                <a:gd name="connsiteY13781" fmla="*/ 1883728 h 5531023"/>
                <a:gd name="connsiteX13782" fmla="*/ 6481676 w 10023471"/>
                <a:gd name="connsiteY13782" fmla="*/ 1894591 h 5531023"/>
                <a:gd name="connsiteX13783" fmla="*/ 6488713 w 10023471"/>
                <a:gd name="connsiteY13783" fmla="*/ 1888896 h 5531023"/>
                <a:gd name="connsiteX13784" fmla="*/ 6478225 w 10023471"/>
                <a:gd name="connsiteY13784" fmla="*/ 1881245 h 5531023"/>
                <a:gd name="connsiteX13785" fmla="*/ 7444552 w 10023471"/>
                <a:gd name="connsiteY13785" fmla="*/ 1880223 h 5531023"/>
                <a:gd name="connsiteX13786" fmla="*/ 7411409 w 10023471"/>
                <a:gd name="connsiteY13786" fmla="*/ 1889043 h 5531023"/>
                <a:gd name="connsiteX13787" fmla="*/ 7428842 w 10023471"/>
                <a:gd name="connsiteY13787" fmla="*/ 1905980 h 5531023"/>
                <a:gd name="connsiteX13788" fmla="*/ 7453541 w 10023471"/>
                <a:gd name="connsiteY13788" fmla="*/ 1884896 h 5531023"/>
                <a:gd name="connsiteX13789" fmla="*/ 7444552 w 10023471"/>
                <a:gd name="connsiteY13789" fmla="*/ 1880223 h 5531023"/>
                <a:gd name="connsiteX13790" fmla="*/ 6755299 w 10023471"/>
                <a:gd name="connsiteY13790" fmla="*/ 1880106 h 5531023"/>
                <a:gd name="connsiteX13791" fmla="*/ 6751667 w 10023471"/>
                <a:gd name="connsiteY13791" fmla="*/ 1883669 h 5531023"/>
                <a:gd name="connsiteX13792" fmla="*/ 6754026 w 10023471"/>
                <a:gd name="connsiteY13792" fmla="*/ 1886590 h 5531023"/>
                <a:gd name="connsiteX13793" fmla="*/ 6755299 w 10023471"/>
                <a:gd name="connsiteY13793" fmla="*/ 1880106 h 5531023"/>
                <a:gd name="connsiteX13794" fmla="*/ 3367914 w 10023471"/>
                <a:gd name="connsiteY13794" fmla="*/ 1874952 h 5531023"/>
                <a:gd name="connsiteX13795" fmla="*/ 3355975 w 10023471"/>
                <a:gd name="connsiteY13795" fmla="*/ 1875930 h 5531023"/>
                <a:gd name="connsiteX13796" fmla="*/ 3351344 w 10023471"/>
                <a:gd name="connsiteY13796" fmla="*/ 1883348 h 5531023"/>
                <a:gd name="connsiteX13797" fmla="*/ 3379129 w 10023471"/>
                <a:gd name="connsiteY13797" fmla="*/ 1891320 h 5531023"/>
                <a:gd name="connsiteX13798" fmla="*/ 3382351 w 10023471"/>
                <a:gd name="connsiteY13798" fmla="*/ 1899001 h 5531023"/>
                <a:gd name="connsiteX13799" fmla="*/ 3393338 w 10023471"/>
                <a:gd name="connsiteY13799" fmla="*/ 1889889 h 5531023"/>
                <a:gd name="connsiteX13800" fmla="*/ 3383849 w 10023471"/>
                <a:gd name="connsiteY13800" fmla="*/ 1875025 h 5531023"/>
                <a:gd name="connsiteX13801" fmla="*/ 3376857 w 10023471"/>
                <a:gd name="connsiteY13801" fmla="*/ 1879317 h 5531023"/>
                <a:gd name="connsiteX13802" fmla="*/ 3367914 w 10023471"/>
                <a:gd name="connsiteY13802" fmla="*/ 1874952 h 5531023"/>
                <a:gd name="connsiteX13803" fmla="*/ 1458190 w 10023471"/>
                <a:gd name="connsiteY13803" fmla="*/ 1873243 h 5531023"/>
                <a:gd name="connsiteX13804" fmla="*/ 1440257 w 10023471"/>
                <a:gd name="connsiteY13804" fmla="*/ 1898417 h 5531023"/>
                <a:gd name="connsiteX13805" fmla="*/ 1445296 w 10023471"/>
                <a:gd name="connsiteY13805" fmla="*/ 1901220 h 5531023"/>
                <a:gd name="connsiteX13806" fmla="*/ 1463366 w 10023471"/>
                <a:gd name="connsiteY13806" fmla="*/ 1889597 h 5531023"/>
                <a:gd name="connsiteX13807" fmla="*/ 1458190 w 10023471"/>
                <a:gd name="connsiteY13807" fmla="*/ 1873243 h 5531023"/>
                <a:gd name="connsiteX13808" fmla="*/ 5135357 w 10023471"/>
                <a:gd name="connsiteY13808" fmla="*/ 1872601 h 5531023"/>
                <a:gd name="connsiteX13809" fmla="*/ 5127594 w 10023471"/>
                <a:gd name="connsiteY13809" fmla="*/ 1882413 h 5531023"/>
                <a:gd name="connsiteX13810" fmla="*/ 5135585 w 10023471"/>
                <a:gd name="connsiteY13810" fmla="*/ 1889217 h 5531023"/>
                <a:gd name="connsiteX13811" fmla="*/ 5141214 w 10023471"/>
                <a:gd name="connsiteY13811" fmla="*/ 1878471 h 5531023"/>
                <a:gd name="connsiteX13812" fmla="*/ 5135357 w 10023471"/>
                <a:gd name="connsiteY13812" fmla="*/ 1872601 h 5531023"/>
                <a:gd name="connsiteX13813" fmla="*/ 4757817 w 10023471"/>
                <a:gd name="connsiteY13813" fmla="*/ 1871112 h 5531023"/>
                <a:gd name="connsiteX13814" fmla="*/ 4751006 w 10023471"/>
                <a:gd name="connsiteY13814" fmla="*/ 1876105 h 5531023"/>
                <a:gd name="connsiteX13815" fmla="*/ 4754003 w 10023471"/>
                <a:gd name="connsiteY13815" fmla="*/ 1879581 h 5531023"/>
                <a:gd name="connsiteX13816" fmla="*/ 4757635 w 10023471"/>
                <a:gd name="connsiteY13816" fmla="*/ 1877157 h 5531023"/>
                <a:gd name="connsiteX13817" fmla="*/ 4757817 w 10023471"/>
                <a:gd name="connsiteY13817" fmla="*/ 1871112 h 5531023"/>
                <a:gd name="connsiteX13818" fmla="*/ 1433764 w 10023471"/>
                <a:gd name="connsiteY13818" fmla="*/ 1870848 h 5531023"/>
                <a:gd name="connsiteX13819" fmla="*/ 1423232 w 10023471"/>
                <a:gd name="connsiteY13819" fmla="*/ 1879669 h 5531023"/>
                <a:gd name="connsiteX13820" fmla="*/ 1430315 w 10023471"/>
                <a:gd name="connsiteY13820" fmla="*/ 1888663 h 5531023"/>
                <a:gd name="connsiteX13821" fmla="*/ 1442163 w 10023471"/>
                <a:gd name="connsiteY13821" fmla="*/ 1879347 h 5531023"/>
                <a:gd name="connsiteX13822" fmla="*/ 1433764 w 10023471"/>
                <a:gd name="connsiteY13822" fmla="*/ 1870848 h 5531023"/>
                <a:gd name="connsiteX13823" fmla="*/ 3422985 w 10023471"/>
                <a:gd name="connsiteY13823" fmla="*/ 1868863 h 5531023"/>
                <a:gd name="connsiteX13824" fmla="*/ 3417581 w 10023471"/>
                <a:gd name="connsiteY13824" fmla="*/ 1872922 h 5531023"/>
                <a:gd name="connsiteX13825" fmla="*/ 3422303 w 10023471"/>
                <a:gd name="connsiteY13825" fmla="*/ 1876281 h 5531023"/>
                <a:gd name="connsiteX13826" fmla="*/ 3426889 w 10023471"/>
                <a:gd name="connsiteY13826" fmla="*/ 1872952 h 5531023"/>
                <a:gd name="connsiteX13827" fmla="*/ 3422985 w 10023471"/>
                <a:gd name="connsiteY13827" fmla="*/ 1868863 h 5531023"/>
                <a:gd name="connsiteX13828" fmla="*/ 1568873 w 10023471"/>
                <a:gd name="connsiteY13828" fmla="*/ 1867461 h 5531023"/>
                <a:gd name="connsiteX13829" fmla="*/ 1565105 w 10023471"/>
                <a:gd name="connsiteY13829" fmla="*/ 1868542 h 5531023"/>
                <a:gd name="connsiteX13830" fmla="*/ 1575774 w 10023471"/>
                <a:gd name="connsiteY13830" fmla="*/ 1888429 h 5531023"/>
                <a:gd name="connsiteX13831" fmla="*/ 1583946 w 10023471"/>
                <a:gd name="connsiteY13831" fmla="*/ 1889014 h 5531023"/>
                <a:gd name="connsiteX13832" fmla="*/ 1591120 w 10023471"/>
                <a:gd name="connsiteY13832" fmla="*/ 1882326 h 5531023"/>
                <a:gd name="connsiteX13833" fmla="*/ 1568873 w 10023471"/>
                <a:gd name="connsiteY13833" fmla="*/ 1867461 h 5531023"/>
                <a:gd name="connsiteX13834" fmla="*/ 6061232 w 10023471"/>
                <a:gd name="connsiteY13834" fmla="*/ 1865213 h 5531023"/>
                <a:gd name="connsiteX13835" fmla="*/ 6060688 w 10023471"/>
                <a:gd name="connsiteY13835" fmla="*/ 1867052 h 5531023"/>
                <a:gd name="connsiteX13836" fmla="*/ 6069359 w 10023471"/>
                <a:gd name="connsiteY13836" fmla="*/ 1869535 h 5531023"/>
                <a:gd name="connsiteX13837" fmla="*/ 6071946 w 10023471"/>
                <a:gd name="connsiteY13837" fmla="*/ 1865854 h 5531023"/>
                <a:gd name="connsiteX13838" fmla="*/ 6061232 w 10023471"/>
                <a:gd name="connsiteY13838" fmla="*/ 1865213 h 5531023"/>
                <a:gd name="connsiteX13839" fmla="*/ 5265835 w 10023471"/>
                <a:gd name="connsiteY13839" fmla="*/ 1864803 h 5531023"/>
                <a:gd name="connsiteX13840" fmla="*/ 5250627 w 10023471"/>
                <a:gd name="connsiteY13840" fmla="*/ 1869097 h 5531023"/>
                <a:gd name="connsiteX13841" fmla="*/ 5254623 w 10023471"/>
                <a:gd name="connsiteY13841" fmla="*/ 1875638 h 5531023"/>
                <a:gd name="connsiteX13842" fmla="*/ 5270602 w 10023471"/>
                <a:gd name="connsiteY13842" fmla="*/ 1871696 h 5531023"/>
                <a:gd name="connsiteX13843" fmla="*/ 5265835 w 10023471"/>
                <a:gd name="connsiteY13843" fmla="*/ 1864803 h 5531023"/>
                <a:gd name="connsiteX13844" fmla="*/ 5877500 w 10023471"/>
                <a:gd name="connsiteY13844" fmla="*/ 1859343 h 5531023"/>
                <a:gd name="connsiteX13845" fmla="*/ 5871282 w 10023471"/>
                <a:gd name="connsiteY13845" fmla="*/ 1862555 h 5531023"/>
                <a:gd name="connsiteX13846" fmla="*/ 5873732 w 10023471"/>
                <a:gd name="connsiteY13846" fmla="*/ 1864190 h 5531023"/>
                <a:gd name="connsiteX13847" fmla="*/ 5879953 w 10023471"/>
                <a:gd name="connsiteY13847" fmla="*/ 1861007 h 5531023"/>
                <a:gd name="connsiteX13848" fmla="*/ 5877500 w 10023471"/>
                <a:gd name="connsiteY13848" fmla="*/ 1859343 h 5531023"/>
                <a:gd name="connsiteX13849" fmla="*/ 4802853 w 10023471"/>
                <a:gd name="connsiteY13849" fmla="*/ 1858934 h 5531023"/>
                <a:gd name="connsiteX13850" fmla="*/ 4801355 w 10023471"/>
                <a:gd name="connsiteY13850" fmla="*/ 1866586 h 5531023"/>
                <a:gd name="connsiteX13851" fmla="*/ 4813430 w 10023471"/>
                <a:gd name="connsiteY13851" fmla="*/ 1873594 h 5531023"/>
                <a:gd name="connsiteX13852" fmla="*/ 4812931 w 10023471"/>
                <a:gd name="connsiteY13852" fmla="*/ 1860949 h 5531023"/>
                <a:gd name="connsiteX13853" fmla="*/ 4802853 w 10023471"/>
                <a:gd name="connsiteY13853" fmla="*/ 1858934 h 5531023"/>
                <a:gd name="connsiteX13854" fmla="*/ 3167839 w 10023471"/>
                <a:gd name="connsiteY13854" fmla="*/ 1858467 h 5531023"/>
                <a:gd name="connsiteX13855" fmla="*/ 3163754 w 10023471"/>
                <a:gd name="connsiteY13855" fmla="*/ 1863052 h 5531023"/>
                <a:gd name="connsiteX13856" fmla="*/ 3161801 w 10023471"/>
                <a:gd name="connsiteY13856" fmla="*/ 1874470 h 5531023"/>
                <a:gd name="connsiteX13857" fmla="*/ 3169928 w 10023471"/>
                <a:gd name="connsiteY13857" fmla="*/ 1881478 h 5531023"/>
                <a:gd name="connsiteX13858" fmla="*/ 3172289 w 10023471"/>
                <a:gd name="connsiteY13858" fmla="*/ 1862993 h 5531023"/>
                <a:gd name="connsiteX13859" fmla="*/ 3167839 w 10023471"/>
                <a:gd name="connsiteY13859" fmla="*/ 1858467 h 5531023"/>
                <a:gd name="connsiteX13860" fmla="*/ 6717344 w 10023471"/>
                <a:gd name="connsiteY13860" fmla="*/ 1856977 h 5531023"/>
                <a:gd name="connsiteX13861" fmla="*/ 6711170 w 10023471"/>
                <a:gd name="connsiteY13861" fmla="*/ 1863752 h 5531023"/>
                <a:gd name="connsiteX13862" fmla="*/ 6741315 w 10023471"/>
                <a:gd name="connsiteY13862" fmla="*/ 1878909 h 5531023"/>
                <a:gd name="connsiteX13863" fmla="*/ 6749261 w 10023471"/>
                <a:gd name="connsiteY13863" fmla="*/ 1873418 h 5531023"/>
                <a:gd name="connsiteX13864" fmla="*/ 6717344 w 10023471"/>
                <a:gd name="connsiteY13864" fmla="*/ 1856977 h 5531023"/>
                <a:gd name="connsiteX13865" fmla="*/ 5040020 w 10023471"/>
                <a:gd name="connsiteY13865" fmla="*/ 1856598 h 5531023"/>
                <a:gd name="connsiteX13866" fmla="*/ 5031302 w 10023471"/>
                <a:gd name="connsiteY13866" fmla="*/ 1864628 h 5531023"/>
                <a:gd name="connsiteX13867" fmla="*/ 5039520 w 10023471"/>
                <a:gd name="connsiteY13867" fmla="*/ 1870089 h 5531023"/>
                <a:gd name="connsiteX13868" fmla="*/ 5052095 w 10023471"/>
                <a:gd name="connsiteY13868" fmla="*/ 1861271 h 5531023"/>
                <a:gd name="connsiteX13869" fmla="*/ 5040020 w 10023471"/>
                <a:gd name="connsiteY13869" fmla="*/ 1856598 h 5531023"/>
                <a:gd name="connsiteX13870" fmla="*/ 5328668 w 10023471"/>
                <a:gd name="connsiteY13870" fmla="*/ 1856159 h 5531023"/>
                <a:gd name="connsiteX13871" fmla="*/ 5321404 w 10023471"/>
                <a:gd name="connsiteY13871" fmla="*/ 1865388 h 5531023"/>
                <a:gd name="connsiteX13872" fmla="*/ 5327397 w 10023471"/>
                <a:gd name="connsiteY13872" fmla="*/ 1871521 h 5531023"/>
                <a:gd name="connsiteX13873" fmla="*/ 5341017 w 10023471"/>
                <a:gd name="connsiteY13873" fmla="*/ 1860364 h 5531023"/>
                <a:gd name="connsiteX13874" fmla="*/ 5328668 w 10023471"/>
                <a:gd name="connsiteY13874" fmla="*/ 1856159 h 5531023"/>
                <a:gd name="connsiteX13875" fmla="*/ 1589122 w 10023471"/>
                <a:gd name="connsiteY13875" fmla="*/ 1853152 h 5531023"/>
                <a:gd name="connsiteX13876" fmla="*/ 1588804 w 10023471"/>
                <a:gd name="connsiteY13876" fmla="*/ 1856480 h 5531023"/>
                <a:gd name="connsiteX13877" fmla="*/ 1600199 w 10023471"/>
                <a:gd name="connsiteY13877" fmla="*/ 1858495 h 5531023"/>
                <a:gd name="connsiteX13878" fmla="*/ 1602014 w 10023471"/>
                <a:gd name="connsiteY13878" fmla="*/ 1853152 h 5531023"/>
                <a:gd name="connsiteX13879" fmla="*/ 3111861 w 10023471"/>
                <a:gd name="connsiteY13879" fmla="*/ 1851195 h 5531023"/>
                <a:gd name="connsiteX13880" fmla="*/ 3097924 w 10023471"/>
                <a:gd name="connsiteY13880" fmla="*/ 1854407 h 5531023"/>
                <a:gd name="connsiteX13881" fmla="*/ 3112770 w 10023471"/>
                <a:gd name="connsiteY13881" fmla="*/ 1854962 h 5531023"/>
                <a:gd name="connsiteX13882" fmla="*/ 3149907 w 10023471"/>
                <a:gd name="connsiteY13882" fmla="*/ 1850465 h 5531023"/>
                <a:gd name="connsiteX13883" fmla="*/ 3145048 w 10023471"/>
                <a:gd name="connsiteY13883" fmla="*/ 1854524 h 5531023"/>
                <a:gd name="connsiteX13884" fmla="*/ 3147410 w 10023471"/>
                <a:gd name="connsiteY13884" fmla="*/ 1857035 h 5531023"/>
                <a:gd name="connsiteX13885" fmla="*/ 3153539 w 10023471"/>
                <a:gd name="connsiteY13885" fmla="*/ 1855370 h 5531023"/>
                <a:gd name="connsiteX13886" fmla="*/ 3149907 w 10023471"/>
                <a:gd name="connsiteY13886" fmla="*/ 1850465 h 5531023"/>
                <a:gd name="connsiteX13887" fmla="*/ 5254123 w 10023471"/>
                <a:gd name="connsiteY13887" fmla="*/ 1849998 h 5531023"/>
                <a:gd name="connsiteX13888" fmla="*/ 5218938 w 10023471"/>
                <a:gd name="connsiteY13888" fmla="*/ 1855020 h 5531023"/>
                <a:gd name="connsiteX13889" fmla="*/ 5255348 w 10023471"/>
                <a:gd name="connsiteY13889" fmla="*/ 1865533 h 5531023"/>
                <a:gd name="connsiteX13890" fmla="*/ 5254123 w 10023471"/>
                <a:gd name="connsiteY13890" fmla="*/ 1849998 h 5531023"/>
                <a:gd name="connsiteX13891" fmla="*/ 3038634 w 10023471"/>
                <a:gd name="connsiteY13891" fmla="*/ 1849589 h 5531023"/>
                <a:gd name="connsiteX13892" fmla="*/ 3065374 w 10023471"/>
                <a:gd name="connsiteY13892" fmla="*/ 1866673 h 5531023"/>
                <a:gd name="connsiteX13893" fmla="*/ 3072365 w 10023471"/>
                <a:gd name="connsiteY13893" fmla="*/ 1857882 h 5531023"/>
                <a:gd name="connsiteX13894" fmla="*/ 3038634 w 10023471"/>
                <a:gd name="connsiteY13894" fmla="*/ 1849589 h 5531023"/>
                <a:gd name="connsiteX13895" fmla="*/ 4311405 w 10023471"/>
                <a:gd name="connsiteY13895" fmla="*/ 1848274 h 5531023"/>
                <a:gd name="connsiteX13896" fmla="*/ 4308817 w 10023471"/>
                <a:gd name="connsiteY13896" fmla="*/ 1853969 h 5531023"/>
                <a:gd name="connsiteX13897" fmla="*/ 4312768 w 10023471"/>
                <a:gd name="connsiteY13897" fmla="*/ 1854962 h 5531023"/>
                <a:gd name="connsiteX13898" fmla="*/ 4315854 w 10023471"/>
                <a:gd name="connsiteY13898" fmla="*/ 1849530 h 5531023"/>
                <a:gd name="connsiteX13899" fmla="*/ 1925350 w 10023471"/>
                <a:gd name="connsiteY13899" fmla="*/ 1847865 h 5531023"/>
                <a:gd name="connsiteX13900" fmla="*/ 1919312 w 10023471"/>
                <a:gd name="connsiteY13900" fmla="*/ 1852100 h 5531023"/>
                <a:gd name="connsiteX13901" fmla="*/ 1923580 w 10023471"/>
                <a:gd name="connsiteY13901" fmla="*/ 1860161 h 5531023"/>
                <a:gd name="connsiteX13902" fmla="*/ 1931252 w 10023471"/>
                <a:gd name="connsiteY13902" fmla="*/ 1855313 h 5531023"/>
                <a:gd name="connsiteX13903" fmla="*/ 1925350 w 10023471"/>
                <a:gd name="connsiteY13903" fmla="*/ 1847865 h 5531023"/>
                <a:gd name="connsiteX13904" fmla="*/ 7345535 w 10023471"/>
                <a:gd name="connsiteY13904" fmla="*/ 1846844 h 5531023"/>
                <a:gd name="connsiteX13905" fmla="*/ 7320383 w 10023471"/>
                <a:gd name="connsiteY13905" fmla="*/ 1879697 h 5531023"/>
                <a:gd name="connsiteX13906" fmla="*/ 7345535 w 10023471"/>
                <a:gd name="connsiteY13906" fmla="*/ 1846844 h 5531023"/>
                <a:gd name="connsiteX13907" fmla="*/ 5437127 w 10023471"/>
                <a:gd name="connsiteY13907" fmla="*/ 1843865 h 5531023"/>
                <a:gd name="connsiteX13908" fmla="*/ 5422237 w 10023471"/>
                <a:gd name="connsiteY13908" fmla="*/ 1853910 h 5531023"/>
                <a:gd name="connsiteX13909" fmla="*/ 5430861 w 10023471"/>
                <a:gd name="connsiteY13909" fmla="*/ 1862438 h 5531023"/>
                <a:gd name="connsiteX13910" fmla="*/ 5443120 w 10023471"/>
                <a:gd name="connsiteY13910" fmla="*/ 1856510 h 5531023"/>
                <a:gd name="connsiteX13911" fmla="*/ 5437127 w 10023471"/>
                <a:gd name="connsiteY13911" fmla="*/ 1843865 h 5531023"/>
                <a:gd name="connsiteX13912" fmla="*/ 8197999 w 10023471"/>
                <a:gd name="connsiteY13912" fmla="*/ 1842375 h 5531023"/>
                <a:gd name="connsiteX13913" fmla="*/ 8191507 w 10023471"/>
                <a:gd name="connsiteY13913" fmla="*/ 1846084 h 5531023"/>
                <a:gd name="connsiteX13914" fmla="*/ 8194822 w 10023471"/>
                <a:gd name="connsiteY13914" fmla="*/ 1848333 h 5531023"/>
                <a:gd name="connsiteX13915" fmla="*/ 8200314 w 10023471"/>
                <a:gd name="connsiteY13915" fmla="*/ 1843456 h 5531023"/>
                <a:gd name="connsiteX13916" fmla="*/ 8197999 w 10023471"/>
                <a:gd name="connsiteY13916" fmla="*/ 1842375 h 5531023"/>
                <a:gd name="connsiteX13917" fmla="*/ 4651854 w 10023471"/>
                <a:gd name="connsiteY13917" fmla="*/ 1842229 h 5531023"/>
                <a:gd name="connsiteX13918" fmla="*/ 4643954 w 10023471"/>
                <a:gd name="connsiteY13918" fmla="*/ 1848741 h 5531023"/>
                <a:gd name="connsiteX13919" fmla="*/ 4644864 w 10023471"/>
                <a:gd name="connsiteY13919" fmla="*/ 1860218 h 5531023"/>
                <a:gd name="connsiteX13920" fmla="*/ 4655305 w 10023471"/>
                <a:gd name="connsiteY13920" fmla="*/ 1861328 h 5531023"/>
                <a:gd name="connsiteX13921" fmla="*/ 4663796 w 10023471"/>
                <a:gd name="connsiteY13921" fmla="*/ 1849589 h 5531023"/>
                <a:gd name="connsiteX13922" fmla="*/ 4651854 w 10023471"/>
                <a:gd name="connsiteY13922" fmla="*/ 1842229 h 5531023"/>
                <a:gd name="connsiteX13923" fmla="*/ 6826847 w 10023471"/>
                <a:gd name="connsiteY13923" fmla="*/ 1840945 h 5531023"/>
                <a:gd name="connsiteX13924" fmla="*/ 6816542 w 10023471"/>
                <a:gd name="connsiteY13924" fmla="*/ 1845880 h 5531023"/>
                <a:gd name="connsiteX13925" fmla="*/ 6820446 w 10023471"/>
                <a:gd name="connsiteY13925" fmla="*/ 1848800 h 5531023"/>
                <a:gd name="connsiteX13926" fmla="*/ 6830661 w 10023471"/>
                <a:gd name="connsiteY13926" fmla="*/ 1843806 h 5531023"/>
                <a:gd name="connsiteX13927" fmla="*/ 6826847 w 10023471"/>
                <a:gd name="connsiteY13927" fmla="*/ 1840945 h 5531023"/>
                <a:gd name="connsiteX13928" fmla="*/ 6240788 w 10023471"/>
                <a:gd name="connsiteY13928" fmla="*/ 1839747 h 5531023"/>
                <a:gd name="connsiteX13929" fmla="*/ 6240514 w 10023471"/>
                <a:gd name="connsiteY13929" fmla="*/ 1843398 h 5531023"/>
                <a:gd name="connsiteX13930" fmla="*/ 6242784 w 10023471"/>
                <a:gd name="connsiteY13930" fmla="*/ 1840653 h 5531023"/>
                <a:gd name="connsiteX13931" fmla="*/ 6240788 w 10023471"/>
                <a:gd name="connsiteY13931" fmla="*/ 1839747 h 5531023"/>
                <a:gd name="connsiteX13932" fmla="*/ 1229513 w 10023471"/>
                <a:gd name="connsiteY13932" fmla="*/ 1839571 h 5531023"/>
                <a:gd name="connsiteX13933" fmla="*/ 1219844 w 10023471"/>
                <a:gd name="connsiteY13933" fmla="*/ 1849268 h 5531023"/>
                <a:gd name="connsiteX13934" fmla="*/ 1221523 w 10023471"/>
                <a:gd name="connsiteY13934" fmla="*/ 1853123 h 5531023"/>
                <a:gd name="connsiteX13935" fmla="*/ 1229377 w 10023471"/>
                <a:gd name="connsiteY13935" fmla="*/ 1846727 h 5531023"/>
                <a:gd name="connsiteX13936" fmla="*/ 1229513 w 10023471"/>
                <a:gd name="connsiteY13936" fmla="*/ 1839571 h 5531023"/>
                <a:gd name="connsiteX13937" fmla="*/ 1375064 w 10023471"/>
                <a:gd name="connsiteY13937" fmla="*/ 1838375 h 5531023"/>
                <a:gd name="connsiteX13938" fmla="*/ 1352683 w 10023471"/>
                <a:gd name="connsiteY13938" fmla="*/ 1840303 h 5531023"/>
                <a:gd name="connsiteX13939" fmla="*/ 1359356 w 10023471"/>
                <a:gd name="connsiteY13939" fmla="*/ 1863811 h 5531023"/>
                <a:gd name="connsiteX13940" fmla="*/ 1375064 w 10023471"/>
                <a:gd name="connsiteY13940" fmla="*/ 1838375 h 5531023"/>
                <a:gd name="connsiteX13941" fmla="*/ 7544565 w 10023471"/>
                <a:gd name="connsiteY13941" fmla="*/ 1837469 h 5531023"/>
                <a:gd name="connsiteX13942" fmla="*/ 7537303 w 10023471"/>
                <a:gd name="connsiteY13942" fmla="*/ 1849093 h 5531023"/>
                <a:gd name="connsiteX13943" fmla="*/ 7547517 w 10023471"/>
                <a:gd name="connsiteY13943" fmla="*/ 1856773 h 5531023"/>
                <a:gd name="connsiteX13944" fmla="*/ 7556506 w 10023471"/>
                <a:gd name="connsiteY13944" fmla="*/ 1843018 h 5531023"/>
                <a:gd name="connsiteX13945" fmla="*/ 7544565 w 10023471"/>
                <a:gd name="connsiteY13945" fmla="*/ 1837469 h 5531023"/>
                <a:gd name="connsiteX13946" fmla="*/ 7149137 w 10023471"/>
                <a:gd name="connsiteY13946" fmla="*/ 1837411 h 5531023"/>
                <a:gd name="connsiteX13947" fmla="*/ 7144961 w 10023471"/>
                <a:gd name="connsiteY13947" fmla="*/ 1837936 h 5531023"/>
                <a:gd name="connsiteX13948" fmla="*/ 7146823 w 10023471"/>
                <a:gd name="connsiteY13948" fmla="*/ 1843018 h 5531023"/>
                <a:gd name="connsiteX13949" fmla="*/ 7150954 w 10023471"/>
                <a:gd name="connsiteY13949" fmla="*/ 1842492 h 5531023"/>
                <a:gd name="connsiteX13950" fmla="*/ 7149137 w 10023471"/>
                <a:gd name="connsiteY13950" fmla="*/ 1837411 h 5531023"/>
                <a:gd name="connsiteX13951" fmla="*/ 1571598 w 10023471"/>
                <a:gd name="connsiteY13951" fmla="*/ 1834491 h 5531023"/>
                <a:gd name="connsiteX13952" fmla="*/ 1565014 w 10023471"/>
                <a:gd name="connsiteY13952" fmla="*/ 1835308 h 5531023"/>
                <a:gd name="connsiteX13953" fmla="*/ 1565696 w 10023471"/>
                <a:gd name="connsiteY13953" fmla="*/ 1837527 h 5531023"/>
                <a:gd name="connsiteX13954" fmla="*/ 1572188 w 10023471"/>
                <a:gd name="connsiteY13954" fmla="*/ 1836360 h 5531023"/>
                <a:gd name="connsiteX13955" fmla="*/ 1571598 w 10023471"/>
                <a:gd name="connsiteY13955" fmla="*/ 1834491 h 5531023"/>
                <a:gd name="connsiteX13956" fmla="*/ 2920412 w 10023471"/>
                <a:gd name="connsiteY13956" fmla="*/ 1830197 h 5531023"/>
                <a:gd name="connsiteX13957" fmla="*/ 2919732 w 10023471"/>
                <a:gd name="connsiteY13957" fmla="*/ 1831541 h 5531023"/>
                <a:gd name="connsiteX13958" fmla="*/ 2921322 w 10023471"/>
                <a:gd name="connsiteY13958" fmla="*/ 1831482 h 5531023"/>
                <a:gd name="connsiteX13959" fmla="*/ 7219233 w 10023471"/>
                <a:gd name="connsiteY13959" fmla="*/ 1829906 h 5531023"/>
                <a:gd name="connsiteX13960" fmla="*/ 7210518 w 10023471"/>
                <a:gd name="connsiteY13960" fmla="*/ 1833294 h 5531023"/>
                <a:gd name="connsiteX13961" fmla="*/ 7209111 w 10023471"/>
                <a:gd name="connsiteY13961" fmla="*/ 1838550 h 5531023"/>
                <a:gd name="connsiteX13962" fmla="*/ 7224591 w 10023471"/>
                <a:gd name="connsiteY13962" fmla="*/ 1841470 h 5531023"/>
                <a:gd name="connsiteX13963" fmla="*/ 7227407 w 10023471"/>
                <a:gd name="connsiteY13963" fmla="*/ 1837645 h 5531023"/>
                <a:gd name="connsiteX13964" fmla="*/ 7219233 w 10023471"/>
                <a:gd name="connsiteY13964" fmla="*/ 1829906 h 5531023"/>
                <a:gd name="connsiteX13965" fmla="*/ 2102815 w 10023471"/>
                <a:gd name="connsiteY13965" fmla="*/ 1829847 h 5531023"/>
                <a:gd name="connsiteX13966" fmla="*/ 2099093 w 10023471"/>
                <a:gd name="connsiteY13966" fmla="*/ 1831395 h 5531023"/>
                <a:gd name="connsiteX13967" fmla="*/ 2100909 w 10023471"/>
                <a:gd name="connsiteY13967" fmla="*/ 1836038 h 5531023"/>
                <a:gd name="connsiteX13968" fmla="*/ 2107220 w 10023471"/>
                <a:gd name="connsiteY13968" fmla="*/ 1832534 h 5531023"/>
                <a:gd name="connsiteX13969" fmla="*/ 2102815 w 10023471"/>
                <a:gd name="connsiteY13969" fmla="*/ 1829847 h 5531023"/>
                <a:gd name="connsiteX13970" fmla="*/ 8241946 w 10023471"/>
                <a:gd name="connsiteY13970" fmla="*/ 1828971 h 5531023"/>
                <a:gd name="connsiteX13971" fmla="*/ 8227463 w 10023471"/>
                <a:gd name="connsiteY13971" fmla="*/ 1837761 h 5531023"/>
                <a:gd name="connsiteX13972" fmla="*/ 8224830 w 10023471"/>
                <a:gd name="connsiteY13972" fmla="*/ 1846084 h 5531023"/>
                <a:gd name="connsiteX13973" fmla="*/ 8225920 w 10023471"/>
                <a:gd name="connsiteY13973" fmla="*/ 1852217 h 5531023"/>
                <a:gd name="connsiteX13974" fmla="*/ 8230868 w 10023471"/>
                <a:gd name="connsiteY13974" fmla="*/ 1856627 h 5531023"/>
                <a:gd name="connsiteX13975" fmla="*/ 8242355 w 10023471"/>
                <a:gd name="connsiteY13975" fmla="*/ 1853853 h 5531023"/>
                <a:gd name="connsiteX13976" fmla="*/ 8249846 w 10023471"/>
                <a:gd name="connsiteY13976" fmla="*/ 1839923 h 5531023"/>
                <a:gd name="connsiteX13977" fmla="*/ 8241946 w 10023471"/>
                <a:gd name="connsiteY13977" fmla="*/ 1828971 h 5531023"/>
                <a:gd name="connsiteX13978" fmla="*/ 7725755 w 10023471"/>
                <a:gd name="connsiteY13978" fmla="*/ 1828503 h 5531023"/>
                <a:gd name="connsiteX13979" fmla="*/ 7724302 w 10023471"/>
                <a:gd name="connsiteY13979" fmla="*/ 1831279 h 5531023"/>
                <a:gd name="connsiteX13980" fmla="*/ 7732384 w 10023471"/>
                <a:gd name="connsiteY13980" fmla="*/ 1834928 h 5531023"/>
                <a:gd name="connsiteX13981" fmla="*/ 7733973 w 10023471"/>
                <a:gd name="connsiteY13981" fmla="*/ 1829526 h 5531023"/>
                <a:gd name="connsiteX13982" fmla="*/ 7725755 w 10023471"/>
                <a:gd name="connsiteY13982" fmla="*/ 1828503 h 5531023"/>
                <a:gd name="connsiteX13983" fmla="*/ 7799847 w 10023471"/>
                <a:gd name="connsiteY13983" fmla="*/ 1827072 h 5531023"/>
                <a:gd name="connsiteX13984" fmla="*/ 7774695 w 10023471"/>
                <a:gd name="connsiteY13984" fmla="*/ 1829000 h 5531023"/>
                <a:gd name="connsiteX13985" fmla="*/ 7777964 w 10023471"/>
                <a:gd name="connsiteY13985" fmla="*/ 1837031 h 5531023"/>
                <a:gd name="connsiteX13986" fmla="*/ 7793490 w 10023471"/>
                <a:gd name="connsiteY13986" fmla="*/ 1844010 h 5531023"/>
                <a:gd name="connsiteX13987" fmla="*/ 7806339 w 10023471"/>
                <a:gd name="connsiteY13987" fmla="*/ 1841762 h 5531023"/>
                <a:gd name="connsiteX13988" fmla="*/ 7815554 w 10023471"/>
                <a:gd name="connsiteY13988" fmla="*/ 1836360 h 5531023"/>
                <a:gd name="connsiteX13989" fmla="*/ 7799847 w 10023471"/>
                <a:gd name="connsiteY13989" fmla="*/ 1827072 h 5531023"/>
                <a:gd name="connsiteX13990" fmla="*/ 1696310 w 10023471"/>
                <a:gd name="connsiteY13990" fmla="*/ 1826722 h 5531023"/>
                <a:gd name="connsiteX13991" fmla="*/ 1691996 w 10023471"/>
                <a:gd name="connsiteY13991" fmla="*/ 1827219 h 5531023"/>
                <a:gd name="connsiteX13992" fmla="*/ 1699760 w 10023471"/>
                <a:gd name="connsiteY13992" fmla="*/ 1829993 h 5531023"/>
                <a:gd name="connsiteX13993" fmla="*/ 1696310 w 10023471"/>
                <a:gd name="connsiteY13993" fmla="*/ 1826722 h 5531023"/>
                <a:gd name="connsiteX13994" fmla="*/ 7228858 w 10023471"/>
                <a:gd name="connsiteY13994" fmla="*/ 1826431 h 5531023"/>
                <a:gd name="connsiteX13995" fmla="*/ 7229949 w 10023471"/>
                <a:gd name="connsiteY13995" fmla="*/ 1828095 h 5531023"/>
                <a:gd name="connsiteX13996" fmla="*/ 7231175 w 10023471"/>
                <a:gd name="connsiteY13996" fmla="*/ 1826518 h 5531023"/>
                <a:gd name="connsiteX13997" fmla="*/ 5415517 w 10023471"/>
                <a:gd name="connsiteY13997" fmla="*/ 1825758 h 5531023"/>
                <a:gd name="connsiteX13998" fmla="*/ 5419967 w 10023471"/>
                <a:gd name="connsiteY13998" fmla="*/ 1841033 h 5531023"/>
                <a:gd name="connsiteX13999" fmla="*/ 5426913 w 10023471"/>
                <a:gd name="connsiteY13999" fmla="*/ 1834198 h 5531023"/>
                <a:gd name="connsiteX14000" fmla="*/ 5415517 w 10023471"/>
                <a:gd name="connsiteY14000" fmla="*/ 1825758 h 5531023"/>
                <a:gd name="connsiteX14001" fmla="*/ 6156570 w 10023471"/>
                <a:gd name="connsiteY14001" fmla="*/ 1825028 h 5531023"/>
                <a:gd name="connsiteX14002" fmla="*/ 6138412 w 10023471"/>
                <a:gd name="connsiteY14002" fmla="*/ 1827891 h 5531023"/>
                <a:gd name="connsiteX14003" fmla="*/ 6154347 w 10023471"/>
                <a:gd name="connsiteY14003" fmla="*/ 1830461 h 5531023"/>
                <a:gd name="connsiteX14004" fmla="*/ 6165468 w 10023471"/>
                <a:gd name="connsiteY14004" fmla="*/ 1828446 h 5531023"/>
                <a:gd name="connsiteX14005" fmla="*/ 6156570 w 10023471"/>
                <a:gd name="connsiteY14005" fmla="*/ 1825028 h 5531023"/>
                <a:gd name="connsiteX14006" fmla="*/ 6853905 w 10023471"/>
                <a:gd name="connsiteY14006" fmla="*/ 1824357 h 5531023"/>
                <a:gd name="connsiteX14007" fmla="*/ 6846324 w 10023471"/>
                <a:gd name="connsiteY14007" fmla="*/ 1827773 h 5531023"/>
                <a:gd name="connsiteX14008" fmla="*/ 6851863 w 10023471"/>
                <a:gd name="connsiteY14008" fmla="*/ 1830898 h 5531023"/>
                <a:gd name="connsiteX14009" fmla="*/ 6857084 w 10023471"/>
                <a:gd name="connsiteY14009" fmla="*/ 1826138 h 5531023"/>
                <a:gd name="connsiteX14010" fmla="*/ 6853905 w 10023471"/>
                <a:gd name="connsiteY14010" fmla="*/ 1824357 h 5531023"/>
                <a:gd name="connsiteX14011" fmla="*/ 1108341 w 10023471"/>
                <a:gd name="connsiteY14011" fmla="*/ 1821641 h 5531023"/>
                <a:gd name="connsiteX14012" fmla="*/ 1100489 w 10023471"/>
                <a:gd name="connsiteY14012" fmla="*/ 1827393 h 5531023"/>
                <a:gd name="connsiteX14013" fmla="*/ 1108660 w 10023471"/>
                <a:gd name="connsiteY14013" fmla="*/ 1833176 h 5531023"/>
                <a:gd name="connsiteX14014" fmla="*/ 1119329 w 10023471"/>
                <a:gd name="connsiteY14014" fmla="*/ 1828125 h 5531023"/>
                <a:gd name="connsiteX14015" fmla="*/ 1108341 w 10023471"/>
                <a:gd name="connsiteY14015" fmla="*/ 1821641 h 5531023"/>
                <a:gd name="connsiteX14016" fmla="*/ 4418547 w 10023471"/>
                <a:gd name="connsiteY14016" fmla="*/ 1821144 h 5531023"/>
                <a:gd name="connsiteX14017" fmla="*/ 4404110 w 10023471"/>
                <a:gd name="connsiteY14017" fmla="*/ 1833235 h 5531023"/>
                <a:gd name="connsiteX14018" fmla="*/ 4401658 w 10023471"/>
                <a:gd name="connsiteY14018" fmla="*/ 1844303 h 5531023"/>
                <a:gd name="connsiteX14019" fmla="*/ 4408422 w 10023471"/>
                <a:gd name="connsiteY14019" fmla="*/ 1843544 h 5531023"/>
                <a:gd name="connsiteX14020" fmla="*/ 4425039 w 10023471"/>
                <a:gd name="connsiteY14020" fmla="*/ 1829906 h 5531023"/>
                <a:gd name="connsiteX14021" fmla="*/ 4418547 w 10023471"/>
                <a:gd name="connsiteY14021" fmla="*/ 1821144 h 5531023"/>
                <a:gd name="connsiteX14022" fmla="*/ 7165027 w 10023471"/>
                <a:gd name="connsiteY14022" fmla="*/ 1820589 h 5531023"/>
                <a:gd name="connsiteX14023" fmla="*/ 7161712 w 10023471"/>
                <a:gd name="connsiteY14023" fmla="*/ 1828855 h 5531023"/>
                <a:gd name="connsiteX14024" fmla="*/ 7165027 w 10023471"/>
                <a:gd name="connsiteY14024" fmla="*/ 1820589 h 5531023"/>
                <a:gd name="connsiteX14025" fmla="*/ 5297525 w 10023471"/>
                <a:gd name="connsiteY14025" fmla="*/ 1816355 h 5531023"/>
                <a:gd name="connsiteX14026" fmla="*/ 5294664 w 10023471"/>
                <a:gd name="connsiteY14026" fmla="*/ 1816968 h 5531023"/>
                <a:gd name="connsiteX14027" fmla="*/ 5295982 w 10023471"/>
                <a:gd name="connsiteY14027" fmla="*/ 1821612 h 5531023"/>
                <a:gd name="connsiteX14028" fmla="*/ 5301337 w 10023471"/>
                <a:gd name="connsiteY14028" fmla="*/ 1820414 h 5531023"/>
                <a:gd name="connsiteX14029" fmla="*/ 7467387 w 10023471"/>
                <a:gd name="connsiteY14029" fmla="*/ 1815128 h 5531023"/>
                <a:gd name="connsiteX14030" fmla="*/ 7471247 w 10023471"/>
                <a:gd name="connsiteY14030" fmla="*/ 1831132 h 5531023"/>
                <a:gd name="connsiteX14031" fmla="*/ 7489587 w 10023471"/>
                <a:gd name="connsiteY14031" fmla="*/ 1821553 h 5531023"/>
                <a:gd name="connsiteX14032" fmla="*/ 7467387 w 10023471"/>
                <a:gd name="connsiteY14032" fmla="*/ 1815128 h 5531023"/>
                <a:gd name="connsiteX14033" fmla="*/ 6702589 w 10023471"/>
                <a:gd name="connsiteY14033" fmla="*/ 1815100 h 5531023"/>
                <a:gd name="connsiteX14034" fmla="*/ 6701909 w 10023471"/>
                <a:gd name="connsiteY14034" fmla="*/ 1816706 h 5531023"/>
                <a:gd name="connsiteX14035" fmla="*/ 6703543 w 10023471"/>
                <a:gd name="connsiteY14035" fmla="*/ 1817231 h 5531023"/>
                <a:gd name="connsiteX14036" fmla="*/ 6704132 w 10023471"/>
                <a:gd name="connsiteY14036" fmla="*/ 1815654 h 5531023"/>
                <a:gd name="connsiteX14037" fmla="*/ 6702589 w 10023471"/>
                <a:gd name="connsiteY14037" fmla="*/ 1815100 h 5531023"/>
                <a:gd name="connsiteX14038" fmla="*/ 1904421 w 10023471"/>
                <a:gd name="connsiteY14038" fmla="*/ 1810807 h 5531023"/>
                <a:gd name="connsiteX14039" fmla="*/ 1896521 w 10023471"/>
                <a:gd name="connsiteY14039" fmla="*/ 1819801 h 5531023"/>
                <a:gd name="connsiteX14040" fmla="*/ 1916860 w 10023471"/>
                <a:gd name="connsiteY14040" fmla="*/ 1834257 h 5531023"/>
                <a:gd name="connsiteX14041" fmla="*/ 1922989 w 10023471"/>
                <a:gd name="connsiteY14041" fmla="*/ 1820823 h 5531023"/>
                <a:gd name="connsiteX14042" fmla="*/ 1904421 w 10023471"/>
                <a:gd name="connsiteY14042" fmla="*/ 1810807 h 5531023"/>
                <a:gd name="connsiteX14043" fmla="*/ 4499722 w 10023471"/>
                <a:gd name="connsiteY14043" fmla="*/ 1809813 h 5531023"/>
                <a:gd name="connsiteX14044" fmla="*/ 4490277 w 10023471"/>
                <a:gd name="connsiteY14044" fmla="*/ 1823831 h 5531023"/>
                <a:gd name="connsiteX14045" fmla="*/ 4500085 w 10023471"/>
                <a:gd name="connsiteY14045" fmla="*/ 1827306 h 5531023"/>
                <a:gd name="connsiteX14046" fmla="*/ 4506894 w 10023471"/>
                <a:gd name="connsiteY14046" fmla="*/ 1812179 h 5531023"/>
                <a:gd name="connsiteX14047" fmla="*/ 4499722 w 10023471"/>
                <a:gd name="connsiteY14047" fmla="*/ 1809813 h 5531023"/>
                <a:gd name="connsiteX14048" fmla="*/ 669013 w 10023471"/>
                <a:gd name="connsiteY14048" fmla="*/ 1806251 h 5531023"/>
                <a:gd name="connsiteX14049" fmla="*/ 659751 w 10023471"/>
                <a:gd name="connsiteY14049" fmla="*/ 1809931 h 5531023"/>
                <a:gd name="connsiteX14050" fmla="*/ 664745 w 10023471"/>
                <a:gd name="connsiteY14050" fmla="*/ 1814107 h 5531023"/>
                <a:gd name="connsiteX14051" fmla="*/ 673597 w 10023471"/>
                <a:gd name="connsiteY14051" fmla="*/ 1811069 h 5531023"/>
                <a:gd name="connsiteX14052" fmla="*/ 669013 w 10023471"/>
                <a:gd name="connsiteY14052" fmla="*/ 1806251 h 5531023"/>
                <a:gd name="connsiteX14053" fmla="*/ 6915239 w 10023471"/>
                <a:gd name="connsiteY14053" fmla="*/ 1804353 h 5531023"/>
                <a:gd name="connsiteX14054" fmla="*/ 6908838 w 10023471"/>
                <a:gd name="connsiteY14054" fmla="*/ 1818575 h 5531023"/>
                <a:gd name="connsiteX14055" fmla="*/ 6915286 w 10023471"/>
                <a:gd name="connsiteY14055" fmla="*/ 1819859 h 5531023"/>
                <a:gd name="connsiteX14056" fmla="*/ 6920507 w 10023471"/>
                <a:gd name="connsiteY14056" fmla="*/ 1805404 h 5531023"/>
                <a:gd name="connsiteX14057" fmla="*/ 6915239 w 10023471"/>
                <a:gd name="connsiteY14057" fmla="*/ 1804353 h 5531023"/>
                <a:gd name="connsiteX14058" fmla="*/ 6490666 w 10023471"/>
                <a:gd name="connsiteY14058" fmla="*/ 1803389 h 5531023"/>
                <a:gd name="connsiteX14059" fmla="*/ 6481540 w 10023471"/>
                <a:gd name="connsiteY14059" fmla="*/ 1810222 h 5531023"/>
                <a:gd name="connsiteX14060" fmla="*/ 6492889 w 10023471"/>
                <a:gd name="connsiteY14060" fmla="*/ 1816647 h 5531023"/>
                <a:gd name="connsiteX14061" fmla="*/ 6497974 w 10023471"/>
                <a:gd name="connsiteY14061" fmla="*/ 1812647 h 5531023"/>
                <a:gd name="connsiteX14062" fmla="*/ 6490666 w 10023471"/>
                <a:gd name="connsiteY14062" fmla="*/ 1803389 h 5531023"/>
                <a:gd name="connsiteX14063" fmla="*/ 1273461 w 10023471"/>
                <a:gd name="connsiteY14063" fmla="*/ 1803359 h 5531023"/>
                <a:gd name="connsiteX14064" fmla="*/ 1249080 w 10023471"/>
                <a:gd name="connsiteY14064" fmla="*/ 1825905 h 5531023"/>
                <a:gd name="connsiteX14065" fmla="*/ 1257161 w 10023471"/>
                <a:gd name="connsiteY14065" fmla="*/ 1830636 h 5531023"/>
                <a:gd name="connsiteX14066" fmla="*/ 1293344 w 10023471"/>
                <a:gd name="connsiteY14066" fmla="*/ 1822079 h 5531023"/>
                <a:gd name="connsiteX14067" fmla="*/ 1279180 w 10023471"/>
                <a:gd name="connsiteY14067" fmla="*/ 1812267 h 5531023"/>
                <a:gd name="connsiteX14068" fmla="*/ 1273461 w 10023471"/>
                <a:gd name="connsiteY14068" fmla="*/ 1803359 h 5531023"/>
                <a:gd name="connsiteX14069" fmla="*/ 7236214 w 10023471"/>
                <a:gd name="connsiteY14069" fmla="*/ 1803184 h 5531023"/>
                <a:gd name="connsiteX14070" fmla="*/ 7223229 w 10023471"/>
                <a:gd name="connsiteY14070" fmla="*/ 1806075 h 5531023"/>
                <a:gd name="connsiteX14071" fmla="*/ 7225318 w 10023471"/>
                <a:gd name="connsiteY14071" fmla="*/ 1809113 h 5531023"/>
                <a:gd name="connsiteX14072" fmla="*/ 7238075 w 10023471"/>
                <a:gd name="connsiteY14072" fmla="*/ 1805783 h 5531023"/>
                <a:gd name="connsiteX14073" fmla="*/ 7236214 w 10023471"/>
                <a:gd name="connsiteY14073" fmla="*/ 1803184 h 5531023"/>
                <a:gd name="connsiteX14074" fmla="*/ 5508313 w 10023471"/>
                <a:gd name="connsiteY14074" fmla="*/ 1802805 h 5531023"/>
                <a:gd name="connsiteX14075" fmla="*/ 5501459 w 10023471"/>
                <a:gd name="connsiteY14075" fmla="*/ 1809404 h 5531023"/>
                <a:gd name="connsiteX14076" fmla="*/ 5507042 w 10023471"/>
                <a:gd name="connsiteY14076" fmla="*/ 1811974 h 5531023"/>
                <a:gd name="connsiteX14077" fmla="*/ 5514941 w 10023471"/>
                <a:gd name="connsiteY14077" fmla="*/ 1808529 h 5531023"/>
                <a:gd name="connsiteX14078" fmla="*/ 5508313 w 10023471"/>
                <a:gd name="connsiteY14078" fmla="*/ 1802805 h 5531023"/>
                <a:gd name="connsiteX14079" fmla="*/ 4666382 w 10023471"/>
                <a:gd name="connsiteY14079" fmla="*/ 1801840 h 5531023"/>
                <a:gd name="connsiteX14080" fmla="*/ 4652036 w 10023471"/>
                <a:gd name="connsiteY14080" fmla="*/ 1806981 h 5531023"/>
                <a:gd name="connsiteX14081" fmla="*/ 4663341 w 10023471"/>
                <a:gd name="connsiteY14081" fmla="*/ 1829526 h 5531023"/>
                <a:gd name="connsiteX14082" fmla="*/ 4678732 w 10023471"/>
                <a:gd name="connsiteY14082" fmla="*/ 1812704 h 5531023"/>
                <a:gd name="connsiteX14083" fmla="*/ 4681728 w 10023471"/>
                <a:gd name="connsiteY14083" fmla="*/ 1805287 h 5531023"/>
                <a:gd name="connsiteX14084" fmla="*/ 4666382 w 10023471"/>
                <a:gd name="connsiteY14084" fmla="*/ 1801840 h 5531023"/>
                <a:gd name="connsiteX14085" fmla="*/ 6689651 w 10023471"/>
                <a:gd name="connsiteY14085" fmla="*/ 1797401 h 5531023"/>
                <a:gd name="connsiteX14086" fmla="*/ 6688879 w 10023471"/>
                <a:gd name="connsiteY14086" fmla="*/ 1802220 h 5531023"/>
                <a:gd name="connsiteX14087" fmla="*/ 6691376 w 10023471"/>
                <a:gd name="connsiteY14087" fmla="*/ 1802308 h 5531023"/>
                <a:gd name="connsiteX14088" fmla="*/ 6691376 w 10023471"/>
                <a:gd name="connsiteY14088" fmla="*/ 1797490 h 5531023"/>
                <a:gd name="connsiteX14089" fmla="*/ 6689651 w 10023471"/>
                <a:gd name="connsiteY14089" fmla="*/ 1797401 h 5531023"/>
                <a:gd name="connsiteX14090" fmla="*/ 3041312 w 10023471"/>
                <a:gd name="connsiteY14090" fmla="*/ 1797285 h 5531023"/>
                <a:gd name="connsiteX14091" fmla="*/ 3033321 w 10023471"/>
                <a:gd name="connsiteY14091" fmla="*/ 1802074 h 5531023"/>
                <a:gd name="connsiteX14092" fmla="*/ 3042855 w 10023471"/>
                <a:gd name="connsiteY14092" fmla="*/ 1813932 h 5531023"/>
                <a:gd name="connsiteX14093" fmla="*/ 3059561 w 10023471"/>
                <a:gd name="connsiteY14093" fmla="*/ 1806601 h 5531023"/>
                <a:gd name="connsiteX14094" fmla="*/ 3041312 w 10023471"/>
                <a:gd name="connsiteY14094" fmla="*/ 1797285 h 5531023"/>
                <a:gd name="connsiteX14095" fmla="*/ 2438226 w 10023471"/>
                <a:gd name="connsiteY14095" fmla="*/ 1796905 h 5531023"/>
                <a:gd name="connsiteX14096" fmla="*/ 2432733 w 10023471"/>
                <a:gd name="connsiteY14096" fmla="*/ 1800118 h 5531023"/>
                <a:gd name="connsiteX14097" fmla="*/ 2439089 w 10023471"/>
                <a:gd name="connsiteY14097" fmla="*/ 1803330 h 5531023"/>
                <a:gd name="connsiteX14098" fmla="*/ 2443901 w 10023471"/>
                <a:gd name="connsiteY14098" fmla="*/ 1800526 h 5531023"/>
                <a:gd name="connsiteX14099" fmla="*/ 2438226 w 10023471"/>
                <a:gd name="connsiteY14099" fmla="*/ 1796905 h 5531023"/>
                <a:gd name="connsiteX14100" fmla="*/ 7548197 w 10023471"/>
                <a:gd name="connsiteY14100" fmla="*/ 1796672 h 5531023"/>
                <a:gd name="connsiteX14101" fmla="*/ 7536848 w 10023471"/>
                <a:gd name="connsiteY14101" fmla="*/ 1799680 h 5531023"/>
                <a:gd name="connsiteX14102" fmla="*/ 7538438 w 10023471"/>
                <a:gd name="connsiteY14102" fmla="*/ 1802600 h 5531023"/>
                <a:gd name="connsiteX14103" fmla="*/ 7549606 w 10023471"/>
                <a:gd name="connsiteY14103" fmla="*/ 1801812 h 5531023"/>
                <a:gd name="connsiteX14104" fmla="*/ 7548197 w 10023471"/>
                <a:gd name="connsiteY14104" fmla="*/ 1796672 h 5531023"/>
                <a:gd name="connsiteX14105" fmla="*/ 9070667 w 10023471"/>
                <a:gd name="connsiteY14105" fmla="*/ 1793284 h 5531023"/>
                <a:gd name="connsiteX14106" fmla="*/ 9050191 w 10023471"/>
                <a:gd name="connsiteY14106" fmla="*/ 1800205 h 5531023"/>
                <a:gd name="connsiteX14107" fmla="*/ 9056637 w 10023471"/>
                <a:gd name="connsiteY14107" fmla="*/ 1810689 h 5531023"/>
                <a:gd name="connsiteX14108" fmla="*/ 9065898 w 10023471"/>
                <a:gd name="connsiteY14108" fmla="*/ 1813581 h 5531023"/>
                <a:gd name="connsiteX14109" fmla="*/ 9078475 w 10023471"/>
                <a:gd name="connsiteY14109" fmla="*/ 1798074 h 5531023"/>
                <a:gd name="connsiteX14110" fmla="*/ 9070667 w 10023471"/>
                <a:gd name="connsiteY14110" fmla="*/ 1793284 h 5531023"/>
                <a:gd name="connsiteX14111" fmla="*/ 2014968 w 10023471"/>
                <a:gd name="connsiteY14111" fmla="*/ 1791386 h 5531023"/>
                <a:gd name="connsiteX14112" fmla="*/ 2001212 w 10023471"/>
                <a:gd name="connsiteY14112" fmla="*/ 1799534 h 5531023"/>
                <a:gd name="connsiteX14113" fmla="*/ 2004162 w 10023471"/>
                <a:gd name="connsiteY14113" fmla="*/ 1806251 h 5531023"/>
                <a:gd name="connsiteX14114" fmla="*/ 2017419 w 10023471"/>
                <a:gd name="connsiteY14114" fmla="*/ 1795767 h 5531023"/>
                <a:gd name="connsiteX14115" fmla="*/ 2014968 w 10023471"/>
                <a:gd name="connsiteY14115" fmla="*/ 1791386 h 5531023"/>
                <a:gd name="connsiteX14116" fmla="*/ 6824441 w 10023471"/>
                <a:gd name="connsiteY14116" fmla="*/ 1788729 h 5531023"/>
                <a:gd name="connsiteX14117" fmla="*/ 6814862 w 10023471"/>
                <a:gd name="connsiteY14117" fmla="*/ 1796350 h 5531023"/>
                <a:gd name="connsiteX14118" fmla="*/ 6818630 w 10023471"/>
                <a:gd name="connsiteY14118" fmla="*/ 1804353 h 5531023"/>
                <a:gd name="connsiteX14119" fmla="*/ 6831161 w 10023471"/>
                <a:gd name="connsiteY14119" fmla="*/ 1797840 h 5531023"/>
                <a:gd name="connsiteX14120" fmla="*/ 6824441 w 10023471"/>
                <a:gd name="connsiteY14120" fmla="*/ 1788729 h 5531023"/>
                <a:gd name="connsiteX14121" fmla="*/ 1082465 w 10023471"/>
                <a:gd name="connsiteY14121" fmla="*/ 1788407 h 5531023"/>
                <a:gd name="connsiteX14122" fmla="*/ 1072704 w 10023471"/>
                <a:gd name="connsiteY14122" fmla="*/ 1794336 h 5531023"/>
                <a:gd name="connsiteX14123" fmla="*/ 1083419 w 10023471"/>
                <a:gd name="connsiteY14123" fmla="*/ 1800235 h 5531023"/>
                <a:gd name="connsiteX14124" fmla="*/ 1098808 w 10023471"/>
                <a:gd name="connsiteY14124" fmla="*/ 1793226 h 5531023"/>
                <a:gd name="connsiteX14125" fmla="*/ 1082465 w 10023471"/>
                <a:gd name="connsiteY14125" fmla="*/ 1788407 h 5531023"/>
                <a:gd name="connsiteX14126" fmla="*/ 2795247 w 10023471"/>
                <a:gd name="connsiteY14126" fmla="*/ 1786860 h 5531023"/>
                <a:gd name="connsiteX14127" fmla="*/ 2786121 w 10023471"/>
                <a:gd name="connsiteY14127" fmla="*/ 1794219 h 5531023"/>
                <a:gd name="connsiteX14128" fmla="*/ 2802828 w 10023471"/>
                <a:gd name="connsiteY14128" fmla="*/ 1806368 h 5531023"/>
                <a:gd name="connsiteX14129" fmla="*/ 2840329 w 10023471"/>
                <a:gd name="connsiteY14129" fmla="*/ 1809170 h 5531023"/>
                <a:gd name="connsiteX14130" fmla="*/ 2846503 w 10023471"/>
                <a:gd name="connsiteY14130" fmla="*/ 1806338 h 5531023"/>
                <a:gd name="connsiteX14131" fmla="*/ 2845096 w 10023471"/>
                <a:gd name="connsiteY14131" fmla="*/ 1800819 h 5531023"/>
                <a:gd name="connsiteX14132" fmla="*/ 2795247 w 10023471"/>
                <a:gd name="connsiteY14132" fmla="*/ 1786860 h 5531023"/>
                <a:gd name="connsiteX14133" fmla="*/ 3676312 w 10023471"/>
                <a:gd name="connsiteY14133" fmla="*/ 1785721 h 5531023"/>
                <a:gd name="connsiteX14134" fmla="*/ 3669231 w 10023471"/>
                <a:gd name="connsiteY14134" fmla="*/ 1791124 h 5531023"/>
                <a:gd name="connsiteX14135" fmla="*/ 3674814 w 10023471"/>
                <a:gd name="connsiteY14135" fmla="*/ 1794540 h 5531023"/>
                <a:gd name="connsiteX14136" fmla="*/ 3682668 w 10023471"/>
                <a:gd name="connsiteY14136" fmla="*/ 1789546 h 5531023"/>
                <a:gd name="connsiteX14137" fmla="*/ 3676312 w 10023471"/>
                <a:gd name="connsiteY14137" fmla="*/ 1785721 h 5531023"/>
                <a:gd name="connsiteX14138" fmla="*/ 2521444 w 10023471"/>
                <a:gd name="connsiteY14138" fmla="*/ 1785253 h 5531023"/>
                <a:gd name="connsiteX14139" fmla="*/ 2518220 w 10023471"/>
                <a:gd name="connsiteY14139" fmla="*/ 1793897 h 5531023"/>
                <a:gd name="connsiteX14140" fmla="*/ 2524122 w 10023471"/>
                <a:gd name="connsiteY14140" fmla="*/ 1797051 h 5531023"/>
                <a:gd name="connsiteX14141" fmla="*/ 2530841 w 10023471"/>
                <a:gd name="connsiteY14141" fmla="*/ 1791941 h 5531023"/>
                <a:gd name="connsiteX14142" fmla="*/ 2521444 w 10023471"/>
                <a:gd name="connsiteY14142" fmla="*/ 1785253 h 5531023"/>
                <a:gd name="connsiteX14143" fmla="*/ 4006185 w 10023471"/>
                <a:gd name="connsiteY14143" fmla="*/ 1783560 h 5531023"/>
                <a:gd name="connsiteX14144" fmla="*/ 3998239 w 10023471"/>
                <a:gd name="connsiteY14144" fmla="*/ 1784173 h 5531023"/>
                <a:gd name="connsiteX14145" fmla="*/ 4001962 w 10023471"/>
                <a:gd name="connsiteY14145" fmla="*/ 1790101 h 5531023"/>
                <a:gd name="connsiteX14146" fmla="*/ 4006685 w 10023471"/>
                <a:gd name="connsiteY14146" fmla="*/ 1789400 h 5531023"/>
                <a:gd name="connsiteX14147" fmla="*/ 4006185 w 10023471"/>
                <a:gd name="connsiteY14147" fmla="*/ 1783560 h 5531023"/>
                <a:gd name="connsiteX14148" fmla="*/ 2524530 w 10023471"/>
                <a:gd name="connsiteY14148" fmla="*/ 1783297 h 5531023"/>
                <a:gd name="connsiteX14149" fmla="*/ 2524440 w 10023471"/>
                <a:gd name="connsiteY14149" fmla="*/ 1786013 h 5531023"/>
                <a:gd name="connsiteX14150" fmla="*/ 2527301 w 10023471"/>
                <a:gd name="connsiteY14150" fmla="*/ 1785400 h 5531023"/>
                <a:gd name="connsiteX14151" fmla="*/ 2527390 w 10023471"/>
                <a:gd name="connsiteY14151" fmla="*/ 1783940 h 5531023"/>
                <a:gd name="connsiteX14152" fmla="*/ 2524530 w 10023471"/>
                <a:gd name="connsiteY14152" fmla="*/ 1783297 h 5531023"/>
                <a:gd name="connsiteX14153" fmla="*/ 1813622 w 10023471"/>
                <a:gd name="connsiteY14153" fmla="*/ 1782771 h 5531023"/>
                <a:gd name="connsiteX14154" fmla="*/ 1809445 w 10023471"/>
                <a:gd name="connsiteY14154" fmla="*/ 1783647 h 5531023"/>
                <a:gd name="connsiteX14155" fmla="*/ 1817480 w 10023471"/>
                <a:gd name="connsiteY14155" fmla="*/ 1801695 h 5531023"/>
                <a:gd name="connsiteX14156" fmla="*/ 1820249 w 10023471"/>
                <a:gd name="connsiteY14156" fmla="*/ 1804089 h 5531023"/>
                <a:gd name="connsiteX14157" fmla="*/ 1826788 w 10023471"/>
                <a:gd name="connsiteY14157" fmla="*/ 1807127 h 5531023"/>
                <a:gd name="connsiteX14158" fmla="*/ 1829785 w 10023471"/>
                <a:gd name="connsiteY14158" fmla="*/ 1801199 h 5531023"/>
                <a:gd name="connsiteX14159" fmla="*/ 1813622 w 10023471"/>
                <a:gd name="connsiteY14159" fmla="*/ 1782771 h 5531023"/>
                <a:gd name="connsiteX14160" fmla="*/ 3555142 w 10023471"/>
                <a:gd name="connsiteY14160" fmla="*/ 1781954 h 5531023"/>
                <a:gd name="connsiteX14161" fmla="*/ 3552872 w 10023471"/>
                <a:gd name="connsiteY14161" fmla="*/ 1784611 h 5531023"/>
                <a:gd name="connsiteX14162" fmla="*/ 3555914 w 10023471"/>
                <a:gd name="connsiteY14162" fmla="*/ 1786801 h 5531023"/>
                <a:gd name="connsiteX14163" fmla="*/ 3559363 w 10023471"/>
                <a:gd name="connsiteY14163" fmla="*/ 1783501 h 5531023"/>
                <a:gd name="connsiteX14164" fmla="*/ 3555142 w 10023471"/>
                <a:gd name="connsiteY14164" fmla="*/ 1781954 h 5531023"/>
                <a:gd name="connsiteX14165" fmla="*/ 7463846 w 10023471"/>
                <a:gd name="connsiteY14165" fmla="*/ 1780610 h 5531023"/>
                <a:gd name="connsiteX14166" fmla="*/ 7461167 w 10023471"/>
                <a:gd name="connsiteY14166" fmla="*/ 1783151 h 5531023"/>
                <a:gd name="connsiteX14167" fmla="*/ 7463073 w 10023471"/>
                <a:gd name="connsiteY14167" fmla="*/ 1784085 h 5531023"/>
                <a:gd name="connsiteX14168" fmla="*/ 7463846 w 10023471"/>
                <a:gd name="connsiteY14168" fmla="*/ 1780610 h 5531023"/>
                <a:gd name="connsiteX14169" fmla="*/ 4132985 w 10023471"/>
                <a:gd name="connsiteY14169" fmla="*/ 1778800 h 5531023"/>
                <a:gd name="connsiteX14170" fmla="*/ 4123997 w 10023471"/>
                <a:gd name="connsiteY14170" fmla="*/ 1783997 h 5531023"/>
                <a:gd name="connsiteX14171" fmla="*/ 4138797 w 10023471"/>
                <a:gd name="connsiteY14171" fmla="*/ 1790014 h 5531023"/>
                <a:gd name="connsiteX14172" fmla="*/ 4151281 w 10023471"/>
                <a:gd name="connsiteY14172" fmla="*/ 1783442 h 5531023"/>
                <a:gd name="connsiteX14173" fmla="*/ 4132985 w 10023471"/>
                <a:gd name="connsiteY14173" fmla="*/ 1778800 h 5531023"/>
                <a:gd name="connsiteX14174" fmla="*/ 2571610 w 10023471"/>
                <a:gd name="connsiteY14174" fmla="*/ 1778770 h 5531023"/>
                <a:gd name="connsiteX14175" fmla="*/ 2560123 w 10023471"/>
                <a:gd name="connsiteY14175" fmla="*/ 1782596 h 5531023"/>
                <a:gd name="connsiteX14176" fmla="*/ 2570656 w 10023471"/>
                <a:gd name="connsiteY14176" fmla="*/ 1785808 h 5531023"/>
                <a:gd name="connsiteX14177" fmla="*/ 2578646 w 10023471"/>
                <a:gd name="connsiteY14177" fmla="*/ 1782800 h 5531023"/>
                <a:gd name="connsiteX14178" fmla="*/ 2571610 w 10023471"/>
                <a:gd name="connsiteY14178" fmla="*/ 1778770 h 5531023"/>
                <a:gd name="connsiteX14179" fmla="*/ 5337566 w 10023471"/>
                <a:gd name="connsiteY14179" fmla="*/ 1777836 h 5531023"/>
                <a:gd name="connsiteX14180" fmla="*/ 5338475 w 10023471"/>
                <a:gd name="connsiteY14180" fmla="*/ 1786976 h 5531023"/>
                <a:gd name="connsiteX14181" fmla="*/ 5343923 w 10023471"/>
                <a:gd name="connsiteY14181" fmla="*/ 1786947 h 5531023"/>
                <a:gd name="connsiteX14182" fmla="*/ 5345376 w 10023471"/>
                <a:gd name="connsiteY14182" fmla="*/ 1778128 h 5531023"/>
                <a:gd name="connsiteX14183" fmla="*/ 5337566 w 10023471"/>
                <a:gd name="connsiteY14183" fmla="*/ 1777836 h 5531023"/>
                <a:gd name="connsiteX14184" fmla="*/ 2587136 w 10023471"/>
                <a:gd name="connsiteY14184" fmla="*/ 1775762 h 5531023"/>
                <a:gd name="connsiteX14185" fmla="*/ 2583821 w 10023471"/>
                <a:gd name="connsiteY14185" fmla="*/ 1776201 h 5531023"/>
                <a:gd name="connsiteX14186" fmla="*/ 2585729 w 10023471"/>
                <a:gd name="connsiteY14186" fmla="*/ 1780697 h 5531023"/>
                <a:gd name="connsiteX14187" fmla="*/ 2588135 w 10023471"/>
                <a:gd name="connsiteY14187" fmla="*/ 1779880 h 5531023"/>
                <a:gd name="connsiteX14188" fmla="*/ 2587136 w 10023471"/>
                <a:gd name="connsiteY14188" fmla="*/ 1775762 h 5531023"/>
                <a:gd name="connsiteX14189" fmla="*/ 7149456 w 10023471"/>
                <a:gd name="connsiteY14189" fmla="*/ 1775382 h 5531023"/>
                <a:gd name="connsiteX14190" fmla="*/ 7149001 w 10023471"/>
                <a:gd name="connsiteY14190" fmla="*/ 1777485 h 5531023"/>
                <a:gd name="connsiteX14191" fmla="*/ 7159353 w 10023471"/>
                <a:gd name="connsiteY14191" fmla="*/ 1779091 h 5531023"/>
                <a:gd name="connsiteX14192" fmla="*/ 7159806 w 10023471"/>
                <a:gd name="connsiteY14192" fmla="*/ 1775382 h 5531023"/>
                <a:gd name="connsiteX14193" fmla="*/ 4443381 w 10023471"/>
                <a:gd name="connsiteY14193" fmla="*/ 1775382 h 5531023"/>
                <a:gd name="connsiteX14194" fmla="*/ 4442609 w 10023471"/>
                <a:gd name="connsiteY14194" fmla="*/ 1777252 h 5531023"/>
                <a:gd name="connsiteX14195" fmla="*/ 4444561 w 10023471"/>
                <a:gd name="connsiteY14195" fmla="*/ 1777836 h 5531023"/>
                <a:gd name="connsiteX14196" fmla="*/ 4445197 w 10023471"/>
                <a:gd name="connsiteY14196" fmla="*/ 1775996 h 5531023"/>
                <a:gd name="connsiteX14197" fmla="*/ 4443381 w 10023471"/>
                <a:gd name="connsiteY14197" fmla="*/ 1775382 h 5531023"/>
                <a:gd name="connsiteX14198" fmla="*/ 6402363 w 10023471"/>
                <a:gd name="connsiteY14198" fmla="*/ 1773572 h 5531023"/>
                <a:gd name="connsiteX14199" fmla="*/ 6400412 w 10023471"/>
                <a:gd name="connsiteY14199" fmla="*/ 1773893 h 5531023"/>
                <a:gd name="connsiteX14200" fmla="*/ 6402091 w 10023471"/>
                <a:gd name="connsiteY14200" fmla="*/ 1774565 h 5531023"/>
                <a:gd name="connsiteX14201" fmla="*/ 3387800 w 10023471"/>
                <a:gd name="connsiteY14201" fmla="*/ 1771878 h 5531023"/>
                <a:gd name="connsiteX14202" fmla="*/ 3373952 w 10023471"/>
                <a:gd name="connsiteY14202" fmla="*/ 1777193 h 5531023"/>
                <a:gd name="connsiteX14203" fmla="*/ 3392839 w 10023471"/>
                <a:gd name="connsiteY14203" fmla="*/ 1792029 h 5531023"/>
                <a:gd name="connsiteX14204" fmla="*/ 3401782 w 10023471"/>
                <a:gd name="connsiteY14204" fmla="*/ 1783238 h 5531023"/>
                <a:gd name="connsiteX14205" fmla="*/ 3387800 w 10023471"/>
                <a:gd name="connsiteY14205" fmla="*/ 1771878 h 5531023"/>
                <a:gd name="connsiteX14206" fmla="*/ 5910915 w 10023471"/>
                <a:gd name="connsiteY14206" fmla="*/ 1771673 h 5531023"/>
                <a:gd name="connsiteX14207" fmla="*/ 5907874 w 10023471"/>
                <a:gd name="connsiteY14207" fmla="*/ 1776171 h 5531023"/>
                <a:gd name="connsiteX14208" fmla="*/ 5912413 w 10023471"/>
                <a:gd name="connsiteY14208" fmla="*/ 1777982 h 5531023"/>
                <a:gd name="connsiteX14209" fmla="*/ 5915546 w 10023471"/>
                <a:gd name="connsiteY14209" fmla="*/ 1773280 h 5531023"/>
                <a:gd name="connsiteX14210" fmla="*/ 5910915 w 10023471"/>
                <a:gd name="connsiteY14210" fmla="*/ 1771673 h 5531023"/>
                <a:gd name="connsiteX14211" fmla="*/ 6999683 w 10023471"/>
                <a:gd name="connsiteY14211" fmla="*/ 1771528 h 5531023"/>
                <a:gd name="connsiteX14212" fmla="*/ 6994644 w 10023471"/>
                <a:gd name="connsiteY14212" fmla="*/ 1772024 h 5531023"/>
                <a:gd name="connsiteX14213" fmla="*/ 6999228 w 10023471"/>
                <a:gd name="connsiteY14213" fmla="*/ 1773134 h 5531023"/>
                <a:gd name="connsiteX14214" fmla="*/ 6999683 w 10023471"/>
                <a:gd name="connsiteY14214" fmla="*/ 1771528 h 5531023"/>
                <a:gd name="connsiteX14215" fmla="*/ 3709455 w 10023471"/>
                <a:gd name="connsiteY14215" fmla="*/ 1771090 h 5531023"/>
                <a:gd name="connsiteX14216" fmla="*/ 3704688 w 10023471"/>
                <a:gd name="connsiteY14216" fmla="*/ 1775470 h 5531023"/>
                <a:gd name="connsiteX14217" fmla="*/ 3707729 w 10023471"/>
                <a:gd name="connsiteY14217" fmla="*/ 1776697 h 5531023"/>
                <a:gd name="connsiteX14218" fmla="*/ 3712768 w 10023471"/>
                <a:gd name="connsiteY14218" fmla="*/ 1772462 h 5531023"/>
                <a:gd name="connsiteX14219" fmla="*/ 3709455 w 10023471"/>
                <a:gd name="connsiteY14219" fmla="*/ 1771090 h 5531023"/>
                <a:gd name="connsiteX14220" fmla="*/ 5330485 w 10023471"/>
                <a:gd name="connsiteY14220" fmla="*/ 1770564 h 5531023"/>
                <a:gd name="connsiteX14221" fmla="*/ 5308421 w 10023471"/>
                <a:gd name="connsiteY14221" fmla="*/ 1802192 h 5531023"/>
                <a:gd name="connsiteX14222" fmla="*/ 5307603 w 10023471"/>
                <a:gd name="connsiteY14222" fmla="*/ 1802629 h 5531023"/>
                <a:gd name="connsiteX14223" fmla="*/ 5306786 w 10023471"/>
                <a:gd name="connsiteY14223" fmla="*/ 1803798 h 5531023"/>
                <a:gd name="connsiteX14224" fmla="*/ 5308465 w 10023471"/>
                <a:gd name="connsiteY14224" fmla="*/ 1803125 h 5531023"/>
                <a:gd name="connsiteX14225" fmla="*/ 5308421 w 10023471"/>
                <a:gd name="connsiteY14225" fmla="*/ 1802192 h 5531023"/>
                <a:gd name="connsiteX14226" fmla="*/ 5330485 w 10023471"/>
                <a:gd name="connsiteY14226" fmla="*/ 1770564 h 5531023"/>
                <a:gd name="connsiteX14227" fmla="*/ 1559794 w 10023471"/>
                <a:gd name="connsiteY14227" fmla="*/ 1769074 h 5531023"/>
                <a:gd name="connsiteX14228" fmla="*/ 1551531 w 10023471"/>
                <a:gd name="connsiteY14228" fmla="*/ 1774828 h 5531023"/>
                <a:gd name="connsiteX14229" fmla="*/ 1559794 w 10023471"/>
                <a:gd name="connsiteY14229" fmla="*/ 1778011 h 5531023"/>
                <a:gd name="connsiteX14230" fmla="*/ 1569464 w 10023471"/>
                <a:gd name="connsiteY14230" fmla="*/ 1772580 h 5531023"/>
                <a:gd name="connsiteX14231" fmla="*/ 1559794 w 10023471"/>
                <a:gd name="connsiteY14231" fmla="*/ 1769074 h 5531023"/>
                <a:gd name="connsiteX14232" fmla="*/ 4817381 w 10023471"/>
                <a:gd name="connsiteY14232" fmla="*/ 1767731 h 5531023"/>
                <a:gd name="connsiteX14233" fmla="*/ 4804443 w 10023471"/>
                <a:gd name="connsiteY14233" fmla="*/ 1775032 h 5531023"/>
                <a:gd name="connsiteX14234" fmla="*/ 4814429 w 10023471"/>
                <a:gd name="connsiteY14234" fmla="*/ 1787619 h 5531023"/>
                <a:gd name="connsiteX14235" fmla="*/ 4822101 w 10023471"/>
                <a:gd name="connsiteY14235" fmla="*/ 1781515 h 5531023"/>
                <a:gd name="connsiteX14236" fmla="*/ 4817381 w 10023471"/>
                <a:gd name="connsiteY14236" fmla="*/ 1767731 h 5531023"/>
                <a:gd name="connsiteX14237" fmla="*/ 8058805 w 10023471"/>
                <a:gd name="connsiteY14237" fmla="*/ 1763584 h 5531023"/>
                <a:gd name="connsiteX14238" fmla="*/ 8059349 w 10023471"/>
                <a:gd name="connsiteY14238" fmla="*/ 1765219 h 5531023"/>
                <a:gd name="connsiteX14239" fmla="*/ 8061438 w 10023471"/>
                <a:gd name="connsiteY14239" fmla="*/ 1765424 h 5531023"/>
                <a:gd name="connsiteX14240" fmla="*/ 8062210 w 10023471"/>
                <a:gd name="connsiteY14240" fmla="*/ 1763818 h 5531023"/>
                <a:gd name="connsiteX14241" fmla="*/ 8058805 w 10023471"/>
                <a:gd name="connsiteY14241" fmla="*/ 1763584 h 5531023"/>
                <a:gd name="connsiteX14242" fmla="*/ 4072241 w 10023471"/>
                <a:gd name="connsiteY14242" fmla="*/ 1763029 h 5531023"/>
                <a:gd name="connsiteX14243" fmla="*/ 4073831 w 10023471"/>
                <a:gd name="connsiteY14243" fmla="*/ 1764869 h 5531023"/>
                <a:gd name="connsiteX14244" fmla="*/ 4074783 w 10023471"/>
                <a:gd name="connsiteY14244" fmla="*/ 1763584 h 5531023"/>
                <a:gd name="connsiteX14245" fmla="*/ 4072241 w 10023471"/>
                <a:gd name="connsiteY14245" fmla="*/ 1763029 h 5531023"/>
                <a:gd name="connsiteX14246" fmla="*/ 5398402 w 10023471"/>
                <a:gd name="connsiteY14246" fmla="*/ 1761862 h 5531023"/>
                <a:gd name="connsiteX14247" fmla="*/ 5387098 w 10023471"/>
                <a:gd name="connsiteY14247" fmla="*/ 1776083 h 5531023"/>
                <a:gd name="connsiteX14248" fmla="*/ 5398402 w 10023471"/>
                <a:gd name="connsiteY14248" fmla="*/ 1761862 h 5531023"/>
                <a:gd name="connsiteX14249" fmla="*/ 6704950 w 10023471"/>
                <a:gd name="connsiteY14249" fmla="*/ 1758970 h 5531023"/>
                <a:gd name="connsiteX14250" fmla="*/ 6699775 w 10023471"/>
                <a:gd name="connsiteY14250" fmla="*/ 1759496 h 5531023"/>
                <a:gd name="connsiteX14251" fmla="*/ 6701227 w 10023471"/>
                <a:gd name="connsiteY14251" fmla="*/ 1769162 h 5531023"/>
                <a:gd name="connsiteX14252" fmla="*/ 6707447 w 10023471"/>
                <a:gd name="connsiteY14252" fmla="*/ 1768578 h 5531023"/>
                <a:gd name="connsiteX14253" fmla="*/ 6704950 w 10023471"/>
                <a:gd name="connsiteY14253" fmla="*/ 1758970 h 5531023"/>
                <a:gd name="connsiteX14254" fmla="*/ 6374580 w 10023471"/>
                <a:gd name="connsiteY14254" fmla="*/ 1757773 h 5531023"/>
                <a:gd name="connsiteX14255" fmla="*/ 6371719 w 10023471"/>
                <a:gd name="connsiteY14255" fmla="*/ 1760752 h 5531023"/>
                <a:gd name="connsiteX14256" fmla="*/ 6380163 w 10023471"/>
                <a:gd name="connsiteY14256" fmla="*/ 1764986 h 5531023"/>
                <a:gd name="connsiteX14257" fmla="*/ 6383204 w 10023471"/>
                <a:gd name="connsiteY14257" fmla="*/ 1761890 h 5531023"/>
                <a:gd name="connsiteX14258" fmla="*/ 6374580 w 10023471"/>
                <a:gd name="connsiteY14258" fmla="*/ 1757773 h 5531023"/>
                <a:gd name="connsiteX14259" fmla="*/ 3168247 w 10023471"/>
                <a:gd name="connsiteY14259" fmla="*/ 1756868 h 5531023"/>
                <a:gd name="connsiteX14260" fmla="*/ 3156580 w 10023471"/>
                <a:gd name="connsiteY14260" fmla="*/ 1762826 h 5531023"/>
                <a:gd name="connsiteX14261" fmla="*/ 3162392 w 10023471"/>
                <a:gd name="connsiteY14261" fmla="*/ 1769424 h 5531023"/>
                <a:gd name="connsiteX14262" fmla="*/ 3172243 w 10023471"/>
                <a:gd name="connsiteY14262" fmla="*/ 1761540 h 5531023"/>
                <a:gd name="connsiteX14263" fmla="*/ 3168247 w 10023471"/>
                <a:gd name="connsiteY14263" fmla="*/ 1756868 h 5531023"/>
                <a:gd name="connsiteX14264" fmla="*/ 8793957 w 10023471"/>
                <a:gd name="connsiteY14264" fmla="*/ 1756254 h 5531023"/>
                <a:gd name="connsiteX14265" fmla="*/ 8789054 w 10023471"/>
                <a:gd name="connsiteY14265" fmla="*/ 1763643 h 5531023"/>
                <a:gd name="connsiteX14266" fmla="*/ 8792867 w 10023471"/>
                <a:gd name="connsiteY14266" fmla="*/ 1771411 h 5531023"/>
                <a:gd name="connsiteX14267" fmla="*/ 8803172 w 10023471"/>
                <a:gd name="connsiteY14267" fmla="*/ 1768958 h 5531023"/>
                <a:gd name="connsiteX14268" fmla="*/ 8800768 w 10023471"/>
                <a:gd name="connsiteY14268" fmla="*/ 1758678 h 5531023"/>
                <a:gd name="connsiteX14269" fmla="*/ 8793957 w 10023471"/>
                <a:gd name="connsiteY14269" fmla="*/ 1756254 h 5531023"/>
                <a:gd name="connsiteX14270" fmla="*/ 2545051 w 10023471"/>
                <a:gd name="connsiteY14270" fmla="*/ 1754123 h 5531023"/>
                <a:gd name="connsiteX14271" fmla="*/ 2562939 w 10023471"/>
                <a:gd name="connsiteY14271" fmla="*/ 1771207 h 5531023"/>
                <a:gd name="connsiteX14272" fmla="*/ 2545051 w 10023471"/>
                <a:gd name="connsiteY14272" fmla="*/ 1754123 h 5531023"/>
                <a:gd name="connsiteX14273" fmla="*/ 1319722 w 10023471"/>
                <a:gd name="connsiteY14273" fmla="*/ 1753129 h 5531023"/>
                <a:gd name="connsiteX14274" fmla="*/ 1310142 w 10023471"/>
                <a:gd name="connsiteY14274" fmla="*/ 1767265 h 5531023"/>
                <a:gd name="connsiteX14275" fmla="*/ 1340424 w 10023471"/>
                <a:gd name="connsiteY14275" fmla="*/ 1780756 h 5531023"/>
                <a:gd name="connsiteX14276" fmla="*/ 1347234 w 10023471"/>
                <a:gd name="connsiteY14276" fmla="*/ 1776405 h 5531023"/>
                <a:gd name="connsiteX14277" fmla="*/ 1319722 w 10023471"/>
                <a:gd name="connsiteY14277" fmla="*/ 1753129 h 5531023"/>
                <a:gd name="connsiteX14278" fmla="*/ 5601927 w 10023471"/>
                <a:gd name="connsiteY14278" fmla="*/ 1752720 h 5531023"/>
                <a:gd name="connsiteX14279" fmla="*/ 5593891 w 10023471"/>
                <a:gd name="connsiteY14279" fmla="*/ 1772171 h 5531023"/>
                <a:gd name="connsiteX14280" fmla="*/ 5607829 w 10023471"/>
                <a:gd name="connsiteY14280" fmla="*/ 1775675 h 5531023"/>
                <a:gd name="connsiteX14281" fmla="*/ 5630528 w 10023471"/>
                <a:gd name="connsiteY14281" fmla="*/ 1772696 h 5531023"/>
                <a:gd name="connsiteX14282" fmla="*/ 5634842 w 10023471"/>
                <a:gd name="connsiteY14282" fmla="*/ 1768287 h 5531023"/>
                <a:gd name="connsiteX14283" fmla="*/ 5632207 w 10023471"/>
                <a:gd name="connsiteY14283" fmla="*/ 1766301 h 5531023"/>
                <a:gd name="connsiteX14284" fmla="*/ 5605967 w 10023471"/>
                <a:gd name="connsiteY14284" fmla="*/ 1754239 h 5531023"/>
                <a:gd name="connsiteX14285" fmla="*/ 5601927 w 10023471"/>
                <a:gd name="connsiteY14285" fmla="*/ 1752720 h 5531023"/>
                <a:gd name="connsiteX14286" fmla="*/ 2543053 w 10023471"/>
                <a:gd name="connsiteY14286" fmla="*/ 1752663 h 5531023"/>
                <a:gd name="connsiteX14287" fmla="*/ 2544143 w 10023471"/>
                <a:gd name="connsiteY14287" fmla="*/ 1753305 h 5531023"/>
                <a:gd name="connsiteX14288" fmla="*/ 2544234 w 10023471"/>
                <a:gd name="connsiteY14288" fmla="*/ 1753246 h 5531023"/>
                <a:gd name="connsiteX14289" fmla="*/ 2545142 w 10023471"/>
                <a:gd name="connsiteY14289" fmla="*/ 1754094 h 5531023"/>
                <a:gd name="connsiteX14290" fmla="*/ 2545051 w 10023471"/>
                <a:gd name="connsiteY14290" fmla="*/ 1752663 h 5531023"/>
                <a:gd name="connsiteX14291" fmla="*/ 8268952 w 10023471"/>
                <a:gd name="connsiteY14291" fmla="*/ 1751812 h 5531023"/>
                <a:gd name="connsiteX14292" fmla="*/ 8255112 w 10023471"/>
                <a:gd name="connsiteY14292" fmla="*/ 1756488 h 5531023"/>
                <a:gd name="connsiteX14293" fmla="*/ 8254430 w 10023471"/>
                <a:gd name="connsiteY14293" fmla="*/ 1756838 h 5531023"/>
                <a:gd name="connsiteX14294" fmla="*/ 8283441 w 10023471"/>
                <a:gd name="connsiteY14294" fmla="*/ 1762913 h 5531023"/>
                <a:gd name="connsiteX14295" fmla="*/ 8283305 w 10023471"/>
                <a:gd name="connsiteY14295" fmla="*/ 1755174 h 5531023"/>
                <a:gd name="connsiteX14296" fmla="*/ 8268952 w 10023471"/>
                <a:gd name="connsiteY14296" fmla="*/ 1751812 h 5531023"/>
                <a:gd name="connsiteX14297" fmla="*/ 2148714 w 10023471"/>
                <a:gd name="connsiteY14297" fmla="*/ 1751290 h 5531023"/>
                <a:gd name="connsiteX14298" fmla="*/ 2137273 w 10023471"/>
                <a:gd name="connsiteY14298" fmla="*/ 1765132 h 5531023"/>
                <a:gd name="connsiteX14299" fmla="*/ 2148305 w 10023471"/>
                <a:gd name="connsiteY14299" fmla="*/ 1771820 h 5531023"/>
                <a:gd name="connsiteX14300" fmla="*/ 2161926 w 10023471"/>
                <a:gd name="connsiteY14300" fmla="*/ 1761073 h 5531023"/>
                <a:gd name="connsiteX14301" fmla="*/ 2148714 w 10023471"/>
                <a:gd name="connsiteY14301" fmla="*/ 1751290 h 5531023"/>
                <a:gd name="connsiteX14302" fmla="*/ 4096258 w 10023471"/>
                <a:gd name="connsiteY14302" fmla="*/ 1750064 h 5531023"/>
                <a:gd name="connsiteX14303" fmla="*/ 4080005 w 10023471"/>
                <a:gd name="connsiteY14303" fmla="*/ 1750939 h 5531023"/>
                <a:gd name="connsiteX14304" fmla="*/ 4080957 w 10023471"/>
                <a:gd name="connsiteY14304" fmla="*/ 1754707 h 5531023"/>
                <a:gd name="connsiteX14305" fmla="*/ 4096258 w 10023471"/>
                <a:gd name="connsiteY14305" fmla="*/ 1750064 h 5531023"/>
                <a:gd name="connsiteX14306" fmla="*/ 4702158 w 10023471"/>
                <a:gd name="connsiteY14306" fmla="*/ 1748895 h 5531023"/>
                <a:gd name="connsiteX14307" fmla="*/ 4692578 w 10023471"/>
                <a:gd name="connsiteY14307" fmla="*/ 1756488 h 5531023"/>
                <a:gd name="connsiteX14308" fmla="*/ 4705880 w 10023471"/>
                <a:gd name="connsiteY14308" fmla="*/ 1761716 h 5531023"/>
                <a:gd name="connsiteX14309" fmla="*/ 4719408 w 10023471"/>
                <a:gd name="connsiteY14309" fmla="*/ 1760459 h 5531023"/>
                <a:gd name="connsiteX14310" fmla="*/ 4702158 w 10023471"/>
                <a:gd name="connsiteY14310" fmla="*/ 1748895 h 5531023"/>
                <a:gd name="connsiteX14311" fmla="*/ 1083644 w 10023471"/>
                <a:gd name="connsiteY14311" fmla="*/ 1748545 h 5531023"/>
                <a:gd name="connsiteX14312" fmla="*/ 1069480 w 10023471"/>
                <a:gd name="connsiteY14312" fmla="*/ 1755671 h 5531023"/>
                <a:gd name="connsiteX14313" fmla="*/ 1066984 w 10023471"/>
                <a:gd name="connsiteY14313" fmla="*/ 1761044 h 5531023"/>
                <a:gd name="connsiteX14314" fmla="*/ 1077698 w 10023471"/>
                <a:gd name="connsiteY14314" fmla="*/ 1760197 h 5531023"/>
                <a:gd name="connsiteX14315" fmla="*/ 1086868 w 10023471"/>
                <a:gd name="connsiteY14315" fmla="*/ 1753801 h 5531023"/>
                <a:gd name="connsiteX14316" fmla="*/ 1083644 w 10023471"/>
                <a:gd name="connsiteY14316" fmla="*/ 1748545 h 5531023"/>
                <a:gd name="connsiteX14317" fmla="*/ 8984317 w 10023471"/>
                <a:gd name="connsiteY14317" fmla="*/ 1747289 h 5531023"/>
                <a:gd name="connsiteX14318" fmla="*/ 8973738 w 10023471"/>
                <a:gd name="connsiteY14318" fmla="*/ 1751640 h 5531023"/>
                <a:gd name="connsiteX14319" fmla="*/ 8966521 w 10023471"/>
                <a:gd name="connsiteY14319" fmla="*/ 1761890 h 5531023"/>
                <a:gd name="connsiteX14320" fmla="*/ 8972739 w 10023471"/>
                <a:gd name="connsiteY14320" fmla="*/ 1766505 h 5531023"/>
                <a:gd name="connsiteX14321" fmla="*/ 8985042 w 10023471"/>
                <a:gd name="connsiteY14321" fmla="*/ 1754648 h 5531023"/>
                <a:gd name="connsiteX14322" fmla="*/ 8984317 w 10023471"/>
                <a:gd name="connsiteY14322" fmla="*/ 1747289 h 5531023"/>
                <a:gd name="connsiteX14323" fmla="*/ 6760610 w 10023471"/>
                <a:gd name="connsiteY14323" fmla="*/ 1745800 h 5531023"/>
                <a:gd name="connsiteX14324" fmla="*/ 6750713 w 10023471"/>
                <a:gd name="connsiteY14324" fmla="*/ 1747171 h 5531023"/>
                <a:gd name="connsiteX14325" fmla="*/ 6766966 w 10023471"/>
                <a:gd name="connsiteY14325" fmla="*/ 1758649 h 5531023"/>
                <a:gd name="connsiteX14326" fmla="*/ 6795659 w 10023471"/>
                <a:gd name="connsiteY14326" fmla="*/ 1757423 h 5531023"/>
                <a:gd name="connsiteX14327" fmla="*/ 6760610 w 10023471"/>
                <a:gd name="connsiteY14327" fmla="*/ 1745800 h 5531023"/>
                <a:gd name="connsiteX14328" fmla="*/ 8248937 w 10023471"/>
                <a:gd name="connsiteY14328" fmla="*/ 1744281 h 5531023"/>
                <a:gd name="connsiteX14329" fmla="*/ 8240903 w 10023471"/>
                <a:gd name="connsiteY14329" fmla="*/ 1755144 h 5531023"/>
                <a:gd name="connsiteX14330" fmla="*/ 8252343 w 10023471"/>
                <a:gd name="connsiteY14330" fmla="*/ 1756897 h 5531023"/>
                <a:gd name="connsiteX14331" fmla="*/ 8251434 w 10023471"/>
                <a:gd name="connsiteY14331" fmla="*/ 1758241 h 5531023"/>
                <a:gd name="connsiteX14332" fmla="*/ 8254385 w 10023471"/>
                <a:gd name="connsiteY14332" fmla="*/ 1756809 h 5531023"/>
                <a:gd name="connsiteX14333" fmla="*/ 8253705 w 10023471"/>
                <a:gd name="connsiteY14333" fmla="*/ 1756284 h 5531023"/>
                <a:gd name="connsiteX14334" fmla="*/ 8252343 w 10023471"/>
                <a:gd name="connsiteY14334" fmla="*/ 1756897 h 5531023"/>
                <a:gd name="connsiteX14335" fmla="*/ 8255384 w 10023471"/>
                <a:gd name="connsiteY14335" fmla="*/ 1750473 h 5531023"/>
                <a:gd name="connsiteX14336" fmla="*/ 8248937 w 10023471"/>
                <a:gd name="connsiteY14336" fmla="*/ 1744281 h 5531023"/>
                <a:gd name="connsiteX14337" fmla="*/ 9442261 w 10023471"/>
                <a:gd name="connsiteY14337" fmla="*/ 1743142 h 5531023"/>
                <a:gd name="connsiteX14338" fmla="*/ 9437494 w 10023471"/>
                <a:gd name="connsiteY14338" fmla="*/ 1750676 h 5531023"/>
                <a:gd name="connsiteX14339" fmla="*/ 9443213 w 10023471"/>
                <a:gd name="connsiteY14339" fmla="*/ 1759087 h 5531023"/>
                <a:gd name="connsiteX14340" fmla="*/ 9446301 w 10023471"/>
                <a:gd name="connsiteY14340" fmla="*/ 1747464 h 5531023"/>
                <a:gd name="connsiteX14341" fmla="*/ 9442261 w 10023471"/>
                <a:gd name="connsiteY14341" fmla="*/ 1743142 h 5531023"/>
                <a:gd name="connsiteX14342" fmla="*/ 5466909 w 10023471"/>
                <a:gd name="connsiteY14342" fmla="*/ 1739959 h 5531023"/>
                <a:gd name="connsiteX14343" fmla="*/ 5454561 w 10023471"/>
                <a:gd name="connsiteY14343" fmla="*/ 1741799 h 5531023"/>
                <a:gd name="connsiteX14344" fmla="*/ 5460144 w 10023471"/>
                <a:gd name="connsiteY14344" fmla="*/ 1752692 h 5531023"/>
                <a:gd name="connsiteX14345" fmla="*/ 5469451 w 10023471"/>
                <a:gd name="connsiteY14345" fmla="*/ 1751494 h 5531023"/>
                <a:gd name="connsiteX14346" fmla="*/ 5466909 w 10023471"/>
                <a:gd name="connsiteY14346" fmla="*/ 1739959 h 5531023"/>
                <a:gd name="connsiteX14347" fmla="*/ 4214251 w 10023471"/>
                <a:gd name="connsiteY14347" fmla="*/ 1738382 h 5531023"/>
                <a:gd name="connsiteX14348" fmla="*/ 4201538 w 10023471"/>
                <a:gd name="connsiteY14348" fmla="*/ 1742061 h 5531023"/>
                <a:gd name="connsiteX14349" fmla="*/ 4202945 w 10023471"/>
                <a:gd name="connsiteY14349" fmla="*/ 1745537 h 5531023"/>
                <a:gd name="connsiteX14350" fmla="*/ 4216793 w 10023471"/>
                <a:gd name="connsiteY14350" fmla="*/ 1743989 h 5531023"/>
                <a:gd name="connsiteX14351" fmla="*/ 4214251 w 10023471"/>
                <a:gd name="connsiteY14351" fmla="*/ 1738382 h 5531023"/>
                <a:gd name="connsiteX14352" fmla="*/ 8596969 w 10023471"/>
                <a:gd name="connsiteY14352" fmla="*/ 1738149 h 5531023"/>
                <a:gd name="connsiteX14353" fmla="*/ 8583394 w 10023471"/>
                <a:gd name="connsiteY14353" fmla="*/ 1741390 h 5531023"/>
                <a:gd name="connsiteX14354" fmla="*/ 8597559 w 10023471"/>
                <a:gd name="connsiteY14354" fmla="*/ 1749186 h 5531023"/>
                <a:gd name="connsiteX14355" fmla="*/ 8604278 w 10023471"/>
                <a:gd name="connsiteY14355" fmla="*/ 1746821 h 5531023"/>
                <a:gd name="connsiteX14356" fmla="*/ 8596969 w 10023471"/>
                <a:gd name="connsiteY14356" fmla="*/ 1738149 h 5531023"/>
                <a:gd name="connsiteX14357" fmla="*/ 2748122 w 10023471"/>
                <a:gd name="connsiteY14357" fmla="*/ 1737886 h 5531023"/>
                <a:gd name="connsiteX14358" fmla="*/ 2742947 w 10023471"/>
                <a:gd name="connsiteY14358" fmla="*/ 1738382 h 5531023"/>
                <a:gd name="connsiteX14359" fmla="*/ 2751799 w 10023471"/>
                <a:gd name="connsiteY14359" fmla="*/ 1741010 h 5531023"/>
                <a:gd name="connsiteX14360" fmla="*/ 2748122 w 10023471"/>
                <a:gd name="connsiteY14360" fmla="*/ 1737886 h 5531023"/>
                <a:gd name="connsiteX14361" fmla="*/ 3534712 w 10023471"/>
                <a:gd name="connsiteY14361" fmla="*/ 1734877 h 5531023"/>
                <a:gd name="connsiteX14362" fmla="*/ 3525495 w 10023471"/>
                <a:gd name="connsiteY14362" fmla="*/ 1740485 h 5531023"/>
                <a:gd name="connsiteX14363" fmla="*/ 3531671 w 10023471"/>
                <a:gd name="connsiteY14363" fmla="*/ 1749012 h 5531023"/>
                <a:gd name="connsiteX14364" fmla="*/ 3547060 w 10023471"/>
                <a:gd name="connsiteY14364" fmla="*/ 1740660 h 5531023"/>
                <a:gd name="connsiteX14365" fmla="*/ 3534712 w 10023471"/>
                <a:gd name="connsiteY14365" fmla="*/ 1734877 h 5531023"/>
                <a:gd name="connsiteX14366" fmla="*/ 6627454 w 10023471"/>
                <a:gd name="connsiteY14366" fmla="*/ 1732950 h 5531023"/>
                <a:gd name="connsiteX14367" fmla="*/ 6624094 w 10023471"/>
                <a:gd name="connsiteY14367" fmla="*/ 1734089 h 5531023"/>
                <a:gd name="connsiteX14368" fmla="*/ 6626773 w 10023471"/>
                <a:gd name="connsiteY14368" fmla="*/ 1734527 h 5531023"/>
                <a:gd name="connsiteX14369" fmla="*/ 6627454 w 10023471"/>
                <a:gd name="connsiteY14369" fmla="*/ 1732950 h 5531023"/>
                <a:gd name="connsiteX14370" fmla="*/ 2133777 w 10023471"/>
                <a:gd name="connsiteY14370" fmla="*/ 1730906 h 5531023"/>
                <a:gd name="connsiteX14371" fmla="*/ 2123109 w 10023471"/>
                <a:gd name="connsiteY14371" fmla="*/ 1737652 h 5531023"/>
                <a:gd name="connsiteX14372" fmla="*/ 2129646 w 10023471"/>
                <a:gd name="connsiteY14372" fmla="*/ 1746617 h 5531023"/>
                <a:gd name="connsiteX14373" fmla="*/ 2140724 w 10023471"/>
                <a:gd name="connsiteY14373" fmla="*/ 1737185 h 5531023"/>
                <a:gd name="connsiteX14374" fmla="*/ 2133777 w 10023471"/>
                <a:gd name="connsiteY14374" fmla="*/ 1730906 h 5531023"/>
                <a:gd name="connsiteX14375" fmla="*/ 1481025 w 10023471"/>
                <a:gd name="connsiteY14375" fmla="*/ 1730847 h 5531023"/>
                <a:gd name="connsiteX14376" fmla="*/ 1473761 w 10023471"/>
                <a:gd name="connsiteY14376" fmla="*/ 1735929 h 5531023"/>
                <a:gd name="connsiteX14377" fmla="*/ 1498414 w 10023471"/>
                <a:gd name="connsiteY14377" fmla="*/ 1742004 h 5531023"/>
                <a:gd name="connsiteX14378" fmla="*/ 1501274 w 10023471"/>
                <a:gd name="connsiteY14378" fmla="*/ 1737039 h 5531023"/>
                <a:gd name="connsiteX14379" fmla="*/ 1481025 w 10023471"/>
                <a:gd name="connsiteY14379" fmla="*/ 1730847 h 5531023"/>
                <a:gd name="connsiteX14380" fmla="*/ 7279934 w 10023471"/>
                <a:gd name="connsiteY14380" fmla="*/ 1728570 h 5531023"/>
                <a:gd name="connsiteX14381" fmla="*/ 7307037 w 10023471"/>
                <a:gd name="connsiteY14381" fmla="*/ 1745858 h 5531023"/>
                <a:gd name="connsiteX14382" fmla="*/ 7313166 w 10023471"/>
                <a:gd name="connsiteY14382" fmla="*/ 1736484 h 5531023"/>
                <a:gd name="connsiteX14383" fmla="*/ 7279934 w 10023471"/>
                <a:gd name="connsiteY14383" fmla="*/ 1728570 h 5531023"/>
                <a:gd name="connsiteX14384" fmla="*/ 1331571 w 10023471"/>
                <a:gd name="connsiteY14384" fmla="*/ 1728190 h 5531023"/>
                <a:gd name="connsiteX14385" fmla="*/ 1320811 w 10023471"/>
                <a:gd name="connsiteY14385" fmla="*/ 1731022 h 5531023"/>
                <a:gd name="connsiteX14386" fmla="*/ 1324035 w 10023471"/>
                <a:gd name="connsiteY14386" fmla="*/ 1735637 h 5531023"/>
                <a:gd name="connsiteX14387" fmla="*/ 1333841 w 10023471"/>
                <a:gd name="connsiteY14387" fmla="*/ 1731227 h 5531023"/>
                <a:gd name="connsiteX14388" fmla="*/ 1331571 w 10023471"/>
                <a:gd name="connsiteY14388" fmla="*/ 1728190 h 5531023"/>
                <a:gd name="connsiteX14389" fmla="*/ 3374634 w 10023471"/>
                <a:gd name="connsiteY14389" fmla="*/ 1726613 h 5531023"/>
                <a:gd name="connsiteX14390" fmla="*/ 3370684 w 10023471"/>
                <a:gd name="connsiteY14390" fmla="*/ 1729182 h 5531023"/>
                <a:gd name="connsiteX14391" fmla="*/ 3376857 w 10023471"/>
                <a:gd name="connsiteY14391" fmla="*/ 1731811 h 5531023"/>
                <a:gd name="connsiteX14392" fmla="*/ 3380217 w 10023471"/>
                <a:gd name="connsiteY14392" fmla="*/ 1729767 h 5531023"/>
                <a:gd name="connsiteX14393" fmla="*/ 3374634 w 10023471"/>
                <a:gd name="connsiteY14393" fmla="*/ 1726613 h 5531023"/>
                <a:gd name="connsiteX14394" fmla="*/ 5500188 w 10023471"/>
                <a:gd name="connsiteY14394" fmla="*/ 1725095 h 5531023"/>
                <a:gd name="connsiteX14395" fmla="*/ 5501958 w 10023471"/>
                <a:gd name="connsiteY14395" fmla="*/ 1728219 h 5531023"/>
                <a:gd name="connsiteX14396" fmla="*/ 5504591 w 10023471"/>
                <a:gd name="connsiteY14396" fmla="*/ 1725328 h 5531023"/>
                <a:gd name="connsiteX14397" fmla="*/ 3840203 w 10023471"/>
                <a:gd name="connsiteY14397" fmla="*/ 1724802 h 5531023"/>
                <a:gd name="connsiteX14398" fmla="*/ 3815098 w 10023471"/>
                <a:gd name="connsiteY14398" fmla="*/ 1737419 h 5531023"/>
                <a:gd name="connsiteX14399" fmla="*/ 3829809 w 10023471"/>
                <a:gd name="connsiteY14399" fmla="*/ 1736542 h 5531023"/>
                <a:gd name="connsiteX14400" fmla="*/ 3846742 w 10023471"/>
                <a:gd name="connsiteY14400" fmla="*/ 1727372 h 5531023"/>
                <a:gd name="connsiteX14401" fmla="*/ 3840203 w 10023471"/>
                <a:gd name="connsiteY14401" fmla="*/ 1724802 h 5531023"/>
                <a:gd name="connsiteX14402" fmla="*/ 991894 w 10023471"/>
                <a:gd name="connsiteY14402" fmla="*/ 1724511 h 5531023"/>
                <a:gd name="connsiteX14403" fmla="*/ 975277 w 10023471"/>
                <a:gd name="connsiteY14403" fmla="*/ 1734147 h 5531023"/>
                <a:gd name="connsiteX14404" fmla="*/ 988035 w 10023471"/>
                <a:gd name="connsiteY14404" fmla="*/ 1739784 h 5531023"/>
                <a:gd name="connsiteX14405" fmla="*/ 997205 w 10023471"/>
                <a:gd name="connsiteY14405" fmla="*/ 1735754 h 5531023"/>
                <a:gd name="connsiteX14406" fmla="*/ 991894 w 10023471"/>
                <a:gd name="connsiteY14406" fmla="*/ 1724511 h 5531023"/>
                <a:gd name="connsiteX14407" fmla="*/ 7580205 w 10023471"/>
                <a:gd name="connsiteY14407" fmla="*/ 1722116 h 5531023"/>
                <a:gd name="connsiteX14408" fmla="*/ 7564315 w 10023471"/>
                <a:gd name="connsiteY14408" fmla="*/ 1737594 h 5531023"/>
                <a:gd name="connsiteX14409" fmla="*/ 7582883 w 10023471"/>
                <a:gd name="connsiteY14409" fmla="*/ 1738265 h 5531023"/>
                <a:gd name="connsiteX14410" fmla="*/ 7580205 w 10023471"/>
                <a:gd name="connsiteY14410" fmla="*/ 1722116 h 5531023"/>
                <a:gd name="connsiteX14411" fmla="*/ 3341175 w 10023471"/>
                <a:gd name="connsiteY14411" fmla="*/ 1721766 h 5531023"/>
                <a:gd name="connsiteX14412" fmla="*/ 3340403 w 10023471"/>
                <a:gd name="connsiteY14412" fmla="*/ 1727401 h 5531023"/>
                <a:gd name="connsiteX14413" fmla="*/ 3344987 w 10023471"/>
                <a:gd name="connsiteY14413" fmla="*/ 1727635 h 5531023"/>
                <a:gd name="connsiteX14414" fmla="*/ 3345941 w 10023471"/>
                <a:gd name="connsiteY14414" fmla="*/ 1722028 h 5531023"/>
                <a:gd name="connsiteX14415" fmla="*/ 3341175 w 10023471"/>
                <a:gd name="connsiteY14415" fmla="*/ 1721766 h 5531023"/>
                <a:gd name="connsiteX14416" fmla="*/ 1250215 w 10023471"/>
                <a:gd name="connsiteY14416" fmla="*/ 1721561 h 5531023"/>
                <a:gd name="connsiteX14417" fmla="*/ 1240909 w 10023471"/>
                <a:gd name="connsiteY14417" fmla="*/ 1727781 h 5531023"/>
                <a:gd name="connsiteX14418" fmla="*/ 1221523 w 10023471"/>
                <a:gd name="connsiteY14418" fmla="*/ 1734381 h 5531023"/>
                <a:gd name="connsiteX14419" fmla="*/ 1238820 w 10023471"/>
                <a:gd name="connsiteY14419" fmla="*/ 1743200 h 5531023"/>
                <a:gd name="connsiteX14420" fmla="*/ 1250806 w 10023471"/>
                <a:gd name="connsiteY14420" fmla="*/ 1747289 h 5531023"/>
                <a:gd name="connsiteX14421" fmla="*/ 1261430 w 10023471"/>
                <a:gd name="connsiteY14421" fmla="*/ 1744281 h 5531023"/>
                <a:gd name="connsiteX14422" fmla="*/ 1257662 w 10023471"/>
                <a:gd name="connsiteY14422" fmla="*/ 1724335 h 5531023"/>
                <a:gd name="connsiteX14423" fmla="*/ 1250215 w 10023471"/>
                <a:gd name="connsiteY14423" fmla="*/ 1721561 h 5531023"/>
                <a:gd name="connsiteX14424" fmla="*/ 4012268 w 10023471"/>
                <a:gd name="connsiteY14424" fmla="*/ 1720918 h 5531023"/>
                <a:gd name="connsiteX14425" fmla="*/ 4011133 w 10023471"/>
                <a:gd name="connsiteY14425" fmla="*/ 1722174 h 5531023"/>
                <a:gd name="connsiteX14426" fmla="*/ 4005231 w 10023471"/>
                <a:gd name="connsiteY14426" fmla="*/ 1721970 h 5531023"/>
                <a:gd name="connsiteX14427" fmla="*/ 4005004 w 10023471"/>
                <a:gd name="connsiteY14427" fmla="*/ 1724072 h 5531023"/>
                <a:gd name="connsiteX14428" fmla="*/ 4009180 w 10023471"/>
                <a:gd name="connsiteY14428" fmla="*/ 1724306 h 5531023"/>
                <a:gd name="connsiteX14429" fmla="*/ 4002643 w 10023471"/>
                <a:gd name="connsiteY14429" fmla="*/ 1734381 h 5531023"/>
                <a:gd name="connsiteX14430" fmla="*/ 4012223 w 10023471"/>
                <a:gd name="connsiteY14430" fmla="*/ 1747873 h 5531023"/>
                <a:gd name="connsiteX14431" fmla="*/ 4022076 w 10023471"/>
                <a:gd name="connsiteY14431" fmla="*/ 1732687 h 5531023"/>
                <a:gd name="connsiteX14432" fmla="*/ 4014584 w 10023471"/>
                <a:gd name="connsiteY14432" fmla="*/ 1723722 h 5531023"/>
                <a:gd name="connsiteX14433" fmla="*/ 4014765 w 10023471"/>
                <a:gd name="connsiteY14433" fmla="*/ 1722319 h 5531023"/>
                <a:gd name="connsiteX14434" fmla="*/ 4013358 w 10023471"/>
                <a:gd name="connsiteY14434" fmla="*/ 1722262 h 5531023"/>
                <a:gd name="connsiteX14435" fmla="*/ 4012268 w 10023471"/>
                <a:gd name="connsiteY14435" fmla="*/ 1720918 h 5531023"/>
                <a:gd name="connsiteX14436" fmla="*/ 6458114 w 10023471"/>
                <a:gd name="connsiteY14436" fmla="*/ 1719020 h 5531023"/>
                <a:gd name="connsiteX14437" fmla="*/ 6458114 w 10023471"/>
                <a:gd name="connsiteY14437" fmla="*/ 1722057 h 5531023"/>
                <a:gd name="connsiteX14438" fmla="*/ 6470236 w 10023471"/>
                <a:gd name="connsiteY14438" fmla="*/ 1722057 h 5531023"/>
                <a:gd name="connsiteX14439" fmla="*/ 6470189 w 10023471"/>
                <a:gd name="connsiteY14439" fmla="*/ 1719020 h 5531023"/>
                <a:gd name="connsiteX14440" fmla="*/ 5527382 w 10023471"/>
                <a:gd name="connsiteY14440" fmla="*/ 1717502 h 5531023"/>
                <a:gd name="connsiteX14441" fmla="*/ 5526473 w 10023471"/>
                <a:gd name="connsiteY14441" fmla="*/ 1727868 h 5531023"/>
                <a:gd name="connsiteX14442" fmla="*/ 5541137 w 10023471"/>
                <a:gd name="connsiteY14442" fmla="*/ 1722846 h 5531023"/>
                <a:gd name="connsiteX14443" fmla="*/ 5527382 w 10023471"/>
                <a:gd name="connsiteY14443" fmla="*/ 1717502 h 5531023"/>
                <a:gd name="connsiteX14444" fmla="*/ 1605102 w 10023471"/>
                <a:gd name="connsiteY14444" fmla="*/ 1717151 h 5531023"/>
                <a:gd name="connsiteX14445" fmla="*/ 1597793 w 10023471"/>
                <a:gd name="connsiteY14445" fmla="*/ 1718582 h 5531023"/>
                <a:gd name="connsiteX14446" fmla="*/ 1609325 w 10023471"/>
                <a:gd name="connsiteY14446" fmla="*/ 1730351 h 5531023"/>
                <a:gd name="connsiteX14447" fmla="*/ 1619358 w 10023471"/>
                <a:gd name="connsiteY14447" fmla="*/ 1739491 h 5531023"/>
                <a:gd name="connsiteX14448" fmla="*/ 1627121 w 10023471"/>
                <a:gd name="connsiteY14448" fmla="*/ 1736834 h 5531023"/>
                <a:gd name="connsiteX14449" fmla="*/ 1605102 w 10023471"/>
                <a:gd name="connsiteY14449" fmla="*/ 1717151 h 5531023"/>
                <a:gd name="connsiteX14450" fmla="*/ 5368802 w 10023471"/>
                <a:gd name="connsiteY14450" fmla="*/ 1716187 h 5531023"/>
                <a:gd name="connsiteX14451" fmla="*/ 5361538 w 10023471"/>
                <a:gd name="connsiteY14451" fmla="*/ 1721941 h 5531023"/>
                <a:gd name="connsiteX14452" fmla="*/ 5377246 w 10023471"/>
                <a:gd name="connsiteY14452" fmla="*/ 1737915 h 5531023"/>
                <a:gd name="connsiteX14453" fmla="*/ 5390048 w 10023471"/>
                <a:gd name="connsiteY14453" fmla="*/ 1738645 h 5531023"/>
                <a:gd name="connsiteX14454" fmla="*/ 5391275 w 10023471"/>
                <a:gd name="connsiteY14454" fmla="*/ 1733417 h 5531023"/>
                <a:gd name="connsiteX14455" fmla="*/ 5383783 w 10023471"/>
                <a:gd name="connsiteY14455" fmla="*/ 1719983 h 5531023"/>
                <a:gd name="connsiteX14456" fmla="*/ 5368802 w 10023471"/>
                <a:gd name="connsiteY14456" fmla="*/ 1716187 h 5531023"/>
                <a:gd name="connsiteX14457" fmla="*/ 3890191 w 10023471"/>
                <a:gd name="connsiteY14457" fmla="*/ 1715487 h 5531023"/>
                <a:gd name="connsiteX14458" fmla="*/ 3875480 w 10023471"/>
                <a:gd name="connsiteY14458" fmla="*/ 1739345 h 5531023"/>
                <a:gd name="connsiteX14459" fmla="*/ 3890191 w 10023471"/>
                <a:gd name="connsiteY14459" fmla="*/ 1715487 h 5531023"/>
                <a:gd name="connsiteX14460" fmla="*/ 3043218 w 10023471"/>
                <a:gd name="connsiteY14460" fmla="*/ 1714815 h 5531023"/>
                <a:gd name="connsiteX14461" fmla="*/ 3037272 w 10023471"/>
                <a:gd name="connsiteY14461" fmla="*/ 1720890 h 5531023"/>
                <a:gd name="connsiteX14462" fmla="*/ 3050801 w 10023471"/>
                <a:gd name="connsiteY14462" fmla="*/ 1725386 h 5531023"/>
                <a:gd name="connsiteX14463" fmla="*/ 3060061 w 10023471"/>
                <a:gd name="connsiteY14463" fmla="*/ 1718378 h 5531023"/>
                <a:gd name="connsiteX14464" fmla="*/ 3043218 w 10023471"/>
                <a:gd name="connsiteY14464" fmla="*/ 1714815 h 5531023"/>
                <a:gd name="connsiteX14465" fmla="*/ 3202026 w 10023471"/>
                <a:gd name="connsiteY14465" fmla="*/ 1712537 h 5531023"/>
                <a:gd name="connsiteX14466" fmla="*/ 3187952 w 10023471"/>
                <a:gd name="connsiteY14466" fmla="*/ 1733330 h 5531023"/>
                <a:gd name="connsiteX14467" fmla="*/ 3198302 w 10023471"/>
                <a:gd name="connsiteY14467" fmla="*/ 1742441 h 5531023"/>
                <a:gd name="connsiteX14468" fmla="*/ 3209062 w 10023471"/>
                <a:gd name="connsiteY14468" fmla="*/ 1732891 h 5531023"/>
                <a:gd name="connsiteX14469" fmla="*/ 3202026 w 10023471"/>
                <a:gd name="connsiteY14469" fmla="*/ 1712537 h 5531023"/>
                <a:gd name="connsiteX14470" fmla="*/ 2831884 w 10023471"/>
                <a:gd name="connsiteY14470" fmla="*/ 1710113 h 5531023"/>
                <a:gd name="connsiteX14471" fmla="*/ 2802148 w 10023471"/>
                <a:gd name="connsiteY14471" fmla="*/ 1721268 h 5531023"/>
                <a:gd name="connsiteX14472" fmla="*/ 2831884 w 10023471"/>
                <a:gd name="connsiteY14472" fmla="*/ 1710113 h 5531023"/>
                <a:gd name="connsiteX14473" fmla="*/ 4661479 w 10023471"/>
                <a:gd name="connsiteY14473" fmla="*/ 1709237 h 5531023"/>
                <a:gd name="connsiteX14474" fmla="*/ 4652445 w 10023471"/>
                <a:gd name="connsiteY14474" fmla="*/ 1714961 h 5531023"/>
                <a:gd name="connsiteX14475" fmla="*/ 4661207 w 10023471"/>
                <a:gd name="connsiteY14475" fmla="*/ 1718670 h 5531023"/>
                <a:gd name="connsiteX14476" fmla="*/ 4668834 w 10023471"/>
                <a:gd name="connsiteY14476" fmla="*/ 1712508 h 5531023"/>
                <a:gd name="connsiteX14477" fmla="*/ 4661479 w 10023471"/>
                <a:gd name="connsiteY14477" fmla="*/ 1709237 h 5531023"/>
                <a:gd name="connsiteX14478" fmla="*/ 7162031 w 10023471"/>
                <a:gd name="connsiteY14478" fmla="*/ 1707748 h 5531023"/>
                <a:gd name="connsiteX14479" fmla="*/ 7161032 w 10023471"/>
                <a:gd name="connsiteY14479" fmla="*/ 1708887 h 5531023"/>
                <a:gd name="connsiteX14480" fmla="*/ 7162621 w 10023471"/>
                <a:gd name="connsiteY14480" fmla="*/ 1709033 h 5531023"/>
                <a:gd name="connsiteX14481" fmla="*/ 2751527 w 10023471"/>
                <a:gd name="connsiteY14481" fmla="*/ 1707309 h 5531023"/>
                <a:gd name="connsiteX14482" fmla="*/ 2752844 w 10023471"/>
                <a:gd name="connsiteY14482" fmla="*/ 1715837 h 5531023"/>
                <a:gd name="connsiteX14483" fmla="*/ 2758610 w 10023471"/>
                <a:gd name="connsiteY14483" fmla="*/ 1715749 h 5531023"/>
                <a:gd name="connsiteX14484" fmla="*/ 2759790 w 10023471"/>
                <a:gd name="connsiteY14484" fmla="*/ 1707689 h 5531023"/>
                <a:gd name="connsiteX14485" fmla="*/ 2751527 w 10023471"/>
                <a:gd name="connsiteY14485" fmla="*/ 1707309 h 5531023"/>
                <a:gd name="connsiteX14486" fmla="*/ 4449509 w 10023471"/>
                <a:gd name="connsiteY14486" fmla="*/ 1706754 h 5531023"/>
                <a:gd name="connsiteX14487" fmla="*/ 4442201 w 10023471"/>
                <a:gd name="connsiteY14487" fmla="*/ 1709324 h 5531023"/>
                <a:gd name="connsiteX14488" fmla="*/ 4453823 w 10023471"/>
                <a:gd name="connsiteY14488" fmla="*/ 1715515 h 5531023"/>
                <a:gd name="connsiteX14489" fmla="*/ 4469032 w 10023471"/>
                <a:gd name="connsiteY14489" fmla="*/ 1711280 h 5531023"/>
                <a:gd name="connsiteX14490" fmla="*/ 4449509 w 10023471"/>
                <a:gd name="connsiteY14490" fmla="*/ 1706754 h 5531023"/>
                <a:gd name="connsiteX14491" fmla="*/ 1672021 w 10023471"/>
                <a:gd name="connsiteY14491" fmla="*/ 1703309 h 5531023"/>
                <a:gd name="connsiteX14492" fmla="*/ 1665348 w 10023471"/>
                <a:gd name="connsiteY14492" fmla="*/ 1706054 h 5531023"/>
                <a:gd name="connsiteX14493" fmla="*/ 1673836 w 10023471"/>
                <a:gd name="connsiteY14493" fmla="*/ 1711164 h 5531023"/>
                <a:gd name="connsiteX14494" fmla="*/ 1676924 w 10023471"/>
                <a:gd name="connsiteY14494" fmla="*/ 1708653 h 5531023"/>
                <a:gd name="connsiteX14495" fmla="*/ 1672021 w 10023471"/>
                <a:gd name="connsiteY14495" fmla="*/ 1703309 h 5531023"/>
                <a:gd name="connsiteX14496" fmla="*/ 3583289 w 10023471"/>
                <a:gd name="connsiteY14496" fmla="*/ 1702520 h 5531023"/>
                <a:gd name="connsiteX14497" fmla="*/ 3573982 w 10023471"/>
                <a:gd name="connsiteY14497" fmla="*/ 1708916 h 5531023"/>
                <a:gd name="connsiteX14498" fmla="*/ 3589735 w 10023471"/>
                <a:gd name="connsiteY14498" fmla="*/ 1720334 h 5531023"/>
                <a:gd name="connsiteX14499" fmla="*/ 3599451 w 10023471"/>
                <a:gd name="connsiteY14499" fmla="*/ 1709820 h 5531023"/>
                <a:gd name="connsiteX14500" fmla="*/ 3583289 w 10023471"/>
                <a:gd name="connsiteY14500" fmla="*/ 1702520 h 5531023"/>
                <a:gd name="connsiteX14501" fmla="*/ 2987650 w 10023471"/>
                <a:gd name="connsiteY14501" fmla="*/ 1702433 h 5531023"/>
                <a:gd name="connsiteX14502" fmla="*/ 2980341 w 10023471"/>
                <a:gd name="connsiteY14502" fmla="*/ 1702754 h 5531023"/>
                <a:gd name="connsiteX14503" fmla="*/ 2972078 w 10023471"/>
                <a:gd name="connsiteY14503" fmla="*/ 1724247 h 5531023"/>
                <a:gd name="connsiteX14504" fmla="*/ 2983246 w 10023471"/>
                <a:gd name="connsiteY14504" fmla="*/ 1726555 h 5531023"/>
                <a:gd name="connsiteX14505" fmla="*/ 2999862 w 10023471"/>
                <a:gd name="connsiteY14505" fmla="*/ 1711223 h 5531023"/>
                <a:gd name="connsiteX14506" fmla="*/ 2987650 w 10023471"/>
                <a:gd name="connsiteY14506" fmla="*/ 1702433 h 5531023"/>
                <a:gd name="connsiteX14507" fmla="*/ 7430886 w 10023471"/>
                <a:gd name="connsiteY14507" fmla="*/ 1702374 h 5531023"/>
                <a:gd name="connsiteX14508" fmla="*/ 7422351 w 10023471"/>
                <a:gd name="connsiteY14508" fmla="*/ 1709003 h 5531023"/>
                <a:gd name="connsiteX14509" fmla="*/ 7433384 w 10023471"/>
                <a:gd name="connsiteY14509" fmla="*/ 1714027 h 5531023"/>
                <a:gd name="connsiteX14510" fmla="*/ 7442781 w 10023471"/>
                <a:gd name="connsiteY14510" fmla="*/ 1709178 h 5531023"/>
                <a:gd name="connsiteX14511" fmla="*/ 7430886 w 10023471"/>
                <a:gd name="connsiteY14511" fmla="*/ 1702374 h 5531023"/>
                <a:gd name="connsiteX14512" fmla="*/ 7651209 w 10023471"/>
                <a:gd name="connsiteY14512" fmla="*/ 1701235 h 5531023"/>
                <a:gd name="connsiteX14513" fmla="*/ 7650392 w 10023471"/>
                <a:gd name="connsiteY14513" fmla="*/ 1703747 h 5531023"/>
                <a:gd name="connsiteX14514" fmla="*/ 7661924 w 10023471"/>
                <a:gd name="connsiteY14514" fmla="*/ 1706054 h 5531023"/>
                <a:gd name="connsiteX14515" fmla="*/ 7663603 w 10023471"/>
                <a:gd name="connsiteY14515" fmla="*/ 1702520 h 5531023"/>
                <a:gd name="connsiteX14516" fmla="*/ 7651209 w 10023471"/>
                <a:gd name="connsiteY14516" fmla="*/ 1701235 h 5531023"/>
                <a:gd name="connsiteX14517" fmla="*/ 7470112 w 10023471"/>
                <a:gd name="connsiteY14517" fmla="*/ 1697497 h 5531023"/>
                <a:gd name="connsiteX14518" fmla="*/ 7464845 w 10023471"/>
                <a:gd name="connsiteY14518" fmla="*/ 1698869 h 5531023"/>
                <a:gd name="connsiteX14519" fmla="*/ 7469521 w 10023471"/>
                <a:gd name="connsiteY14519" fmla="*/ 1700709 h 5531023"/>
                <a:gd name="connsiteX14520" fmla="*/ 7470112 w 10023471"/>
                <a:gd name="connsiteY14520" fmla="*/ 1697497 h 5531023"/>
                <a:gd name="connsiteX14521" fmla="*/ 5655862 w 10023471"/>
                <a:gd name="connsiteY14521" fmla="*/ 1697059 h 5531023"/>
                <a:gd name="connsiteX14522" fmla="*/ 5642695 w 10023471"/>
                <a:gd name="connsiteY14522" fmla="*/ 1701498 h 5531023"/>
                <a:gd name="connsiteX14523" fmla="*/ 5671751 w 10023471"/>
                <a:gd name="connsiteY14523" fmla="*/ 1701819 h 5531023"/>
                <a:gd name="connsiteX14524" fmla="*/ 5655862 w 10023471"/>
                <a:gd name="connsiteY14524" fmla="*/ 1697059 h 5531023"/>
                <a:gd name="connsiteX14525" fmla="*/ 3892958 w 10023471"/>
                <a:gd name="connsiteY14525" fmla="*/ 1695190 h 5531023"/>
                <a:gd name="connsiteX14526" fmla="*/ 3893276 w 10023471"/>
                <a:gd name="connsiteY14526" fmla="*/ 1696738 h 5531023"/>
                <a:gd name="connsiteX14527" fmla="*/ 3894502 w 10023471"/>
                <a:gd name="connsiteY14527" fmla="*/ 1695540 h 5531023"/>
                <a:gd name="connsiteX14528" fmla="*/ 9090279 w 10023471"/>
                <a:gd name="connsiteY14528" fmla="*/ 1693525 h 5531023"/>
                <a:gd name="connsiteX14529" fmla="*/ 9066672 w 10023471"/>
                <a:gd name="connsiteY14529" fmla="*/ 1714668 h 5531023"/>
                <a:gd name="connsiteX14530" fmla="*/ 9062404 w 10023471"/>
                <a:gd name="connsiteY14530" fmla="*/ 1725503 h 5531023"/>
                <a:gd name="connsiteX14531" fmla="*/ 9066489 w 10023471"/>
                <a:gd name="connsiteY14531" fmla="*/ 1732775 h 5531023"/>
                <a:gd name="connsiteX14532" fmla="*/ 9097133 w 10023471"/>
                <a:gd name="connsiteY14532" fmla="*/ 1729884 h 5531023"/>
                <a:gd name="connsiteX14533" fmla="*/ 9105714 w 10023471"/>
                <a:gd name="connsiteY14533" fmla="*/ 1720831 h 5531023"/>
                <a:gd name="connsiteX14534" fmla="*/ 9101084 w 10023471"/>
                <a:gd name="connsiteY14534" fmla="*/ 1696943 h 5531023"/>
                <a:gd name="connsiteX14535" fmla="*/ 9090279 w 10023471"/>
                <a:gd name="connsiteY14535" fmla="*/ 1693525 h 5531023"/>
                <a:gd name="connsiteX14536" fmla="*/ 4209438 w 10023471"/>
                <a:gd name="connsiteY14536" fmla="*/ 1692970 h 5531023"/>
                <a:gd name="connsiteX14537" fmla="*/ 4223011 w 10023471"/>
                <a:gd name="connsiteY14537" fmla="*/ 1712887 h 5531023"/>
                <a:gd name="connsiteX14538" fmla="*/ 4209438 w 10023471"/>
                <a:gd name="connsiteY14538" fmla="*/ 1692970 h 5531023"/>
                <a:gd name="connsiteX14539" fmla="*/ 3609121 w 10023471"/>
                <a:gd name="connsiteY14539" fmla="*/ 1690664 h 5531023"/>
                <a:gd name="connsiteX14540" fmla="*/ 3605489 w 10023471"/>
                <a:gd name="connsiteY14540" fmla="*/ 1693409 h 5531023"/>
                <a:gd name="connsiteX14541" fmla="*/ 3623241 w 10023471"/>
                <a:gd name="connsiteY14541" fmla="*/ 1705762 h 5531023"/>
                <a:gd name="connsiteX14542" fmla="*/ 3650616 w 10023471"/>
                <a:gd name="connsiteY14542" fmla="*/ 1703133 h 5531023"/>
                <a:gd name="connsiteX14543" fmla="*/ 3609121 w 10023471"/>
                <a:gd name="connsiteY14543" fmla="*/ 1690664 h 5531023"/>
                <a:gd name="connsiteX14544" fmla="*/ 7118810 w 10023471"/>
                <a:gd name="connsiteY14544" fmla="*/ 1689583 h 5531023"/>
                <a:gd name="connsiteX14545" fmla="*/ 7117994 w 10023471"/>
                <a:gd name="connsiteY14545" fmla="*/ 1691131 h 5531023"/>
                <a:gd name="connsiteX14546" fmla="*/ 7120491 w 10023471"/>
                <a:gd name="connsiteY14546" fmla="*/ 1692182 h 5531023"/>
                <a:gd name="connsiteX14547" fmla="*/ 7121354 w 10023471"/>
                <a:gd name="connsiteY14547" fmla="*/ 1690225 h 5531023"/>
                <a:gd name="connsiteX14548" fmla="*/ 7118810 w 10023471"/>
                <a:gd name="connsiteY14548" fmla="*/ 1689583 h 5531023"/>
                <a:gd name="connsiteX14549" fmla="*/ 2092146 w 10023471"/>
                <a:gd name="connsiteY14549" fmla="*/ 1689291 h 5531023"/>
                <a:gd name="connsiteX14550" fmla="*/ 2086336 w 10023471"/>
                <a:gd name="connsiteY14550" fmla="*/ 1691569 h 5531023"/>
                <a:gd name="connsiteX14551" fmla="*/ 2097685 w 10023471"/>
                <a:gd name="connsiteY14551" fmla="*/ 1707543 h 5531023"/>
                <a:gd name="connsiteX14552" fmla="*/ 2104859 w 10023471"/>
                <a:gd name="connsiteY14552" fmla="*/ 1704769 h 5531023"/>
                <a:gd name="connsiteX14553" fmla="*/ 2092146 w 10023471"/>
                <a:gd name="connsiteY14553" fmla="*/ 1689291 h 5531023"/>
                <a:gd name="connsiteX14554" fmla="*/ 5673296 w 10023471"/>
                <a:gd name="connsiteY14554" fmla="*/ 1688240 h 5531023"/>
                <a:gd name="connsiteX14555" fmla="*/ 5673113 w 10023471"/>
                <a:gd name="connsiteY14555" fmla="*/ 1691189 h 5531023"/>
                <a:gd name="connsiteX14556" fmla="*/ 5678197 w 10023471"/>
                <a:gd name="connsiteY14556" fmla="*/ 1689904 h 5531023"/>
                <a:gd name="connsiteX14557" fmla="*/ 5673296 w 10023471"/>
                <a:gd name="connsiteY14557" fmla="*/ 1688240 h 5531023"/>
                <a:gd name="connsiteX14558" fmla="*/ 6842828 w 10023471"/>
                <a:gd name="connsiteY14558" fmla="*/ 1687335 h 5531023"/>
                <a:gd name="connsiteX14559" fmla="*/ 6808733 w 10023471"/>
                <a:gd name="connsiteY14559" fmla="*/ 1693350 h 5531023"/>
                <a:gd name="connsiteX14560" fmla="*/ 6849049 w 10023471"/>
                <a:gd name="connsiteY14560" fmla="*/ 1701762 h 5531023"/>
                <a:gd name="connsiteX14561" fmla="*/ 6842828 w 10023471"/>
                <a:gd name="connsiteY14561" fmla="*/ 1687335 h 5531023"/>
                <a:gd name="connsiteX14562" fmla="*/ 3247469 w 10023471"/>
                <a:gd name="connsiteY14562" fmla="*/ 1686809 h 5531023"/>
                <a:gd name="connsiteX14563" fmla="*/ 3245746 w 10023471"/>
                <a:gd name="connsiteY14563" fmla="*/ 1688152 h 5531023"/>
                <a:gd name="connsiteX14564" fmla="*/ 3248060 w 10023471"/>
                <a:gd name="connsiteY14564" fmla="*/ 1691101 h 5531023"/>
                <a:gd name="connsiteX14565" fmla="*/ 3251737 w 10023471"/>
                <a:gd name="connsiteY14565" fmla="*/ 1688882 h 5531023"/>
                <a:gd name="connsiteX14566" fmla="*/ 3247469 w 10023471"/>
                <a:gd name="connsiteY14566" fmla="*/ 1686809 h 5531023"/>
                <a:gd name="connsiteX14567" fmla="*/ 1345644 w 10023471"/>
                <a:gd name="connsiteY14567" fmla="*/ 1685027 h 5531023"/>
                <a:gd name="connsiteX14568" fmla="*/ 1335158 w 10023471"/>
                <a:gd name="connsiteY14568" fmla="*/ 1692386 h 5531023"/>
                <a:gd name="connsiteX14569" fmla="*/ 1344373 w 10023471"/>
                <a:gd name="connsiteY14569" fmla="*/ 1700884 h 5531023"/>
                <a:gd name="connsiteX14570" fmla="*/ 1351684 w 10023471"/>
                <a:gd name="connsiteY14570" fmla="*/ 1699336 h 5531023"/>
                <a:gd name="connsiteX14571" fmla="*/ 1345644 w 10023471"/>
                <a:gd name="connsiteY14571" fmla="*/ 1685027 h 5531023"/>
                <a:gd name="connsiteX14572" fmla="*/ 7767705 w 10023471"/>
                <a:gd name="connsiteY14572" fmla="*/ 1684706 h 5531023"/>
                <a:gd name="connsiteX14573" fmla="*/ 7765616 w 10023471"/>
                <a:gd name="connsiteY14573" fmla="*/ 1685115 h 5531023"/>
                <a:gd name="connsiteX14574" fmla="*/ 7766387 w 10023471"/>
                <a:gd name="connsiteY14574" fmla="*/ 1686195 h 5531023"/>
                <a:gd name="connsiteX14575" fmla="*/ 7768476 w 10023471"/>
                <a:gd name="connsiteY14575" fmla="*/ 1685757 h 5531023"/>
                <a:gd name="connsiteX14576" fmla="*/ 7767705 w 10023471"/>
                <a:gd name="connsiteY14576" fmla="*/ 1684706 h 5531023"/>
                <a:gd name="connsiteX14577" fmla="*/ 7737514 w 10023471"/>
                <a:gd name="connsiteY14577" fmla="*/ 1684297 h 5531023"/>
                <a:gd name="connsiteX14578" fmla="*/ 7733019 w 10023471"/>
                <a:gd name="connsiteY14578" fmla="*/ 1689525 h 5531023"/>
                <a:gd name="connsiteX14579" fmla="*/ 7745505 w 10023471"/>
                <a:gd name="connsiteY14579" fmla="*/ 1690839 h 5531023"/>
                <a:gd name="connsiteX14580" fmla="*/ 7750271 w 10023471"/>
                <a:gd name="connsiteY14580" fmla="*/ 1685173 h 5531023"/>
                <a:gd name="connsiteX14581" fmla="*/ 7737514 w 10023471"/>
                <a:gd name="connsiteY14581" fmla="*/ 1684297 h 5531023"/>
                <a:gd name="connsiteX14582" fmla="*/ 7059019 w 10023471"/>
                <a:gd name="connsiteY14582" fmla="*/ 1682953 h 5531023"/>
                <a:gd name="connsiteX14583" fmla="*/ 7056705 w 10023471"/>
                <a:gd name="connsiteY14583" fmla="*/ 1694751 h 5531023"/>
                <a:gd name="connsiteX14584" fmla="*/ 7063378 w 10023471"/>
                <a:gd name="connsiteY14584" fmla="*/ 1695307 h 5531023"/>
                <a:gd name="connsiteX14585" fmla="*/ 7065195 w 10023471"/>
                <a:gd name="connsiteY14585" fmla="*/ 1683450 h 5531023"/>
                <a:gd name="connsiteX14586" fmla="*/ 7059019 w 10023471"/>
                <a:gd name="connsiteY14586" fmla="*/ 1682953 h 5531023"/>
                <a:gd name="connsiteX14587" fmla="*/ 6061277 w 10023471"/>
                <a:gd name="connsiteY14587" fmla="*/ 1682866 h 5531023"/>
                <a:gd name="connsiteX14588" fmla="*/ 6042528 w 10023471"/>
                <a:gd name="connsiteY14588" fmla="*/ 1692006 h 5531023"/>
                <a:gd name="connsiteX14589" fmla="*/ 6076351 w 10023471"/>
                <a:gd name="connsiteY14589" fmla="*/ 1711866 h 5531023"/>
                <a:gd name="connsiteX14590" fmla="*/ 6086066 w 10023471"/>
                <a:gd name="connsiteY14590" fmla="*/ 1701498 h 5531023"/>
                <a:gd name="connsiteX14591" fmla="*/ 6061277 w 10023471"/>
                <a:gd name="connsiteY14591" fmla="*/ 1682866 h 5531023"/>
                <a:gd name="connsiteX14592" fmla="*/ 5143257 w 10023471"/>
                <a:gd name="connsiteY14592" fmla="*/ 1680735 h 5531023"/>
                <a:gd name="connsiteX14593" fmla="*/ 5131725 w 10023471"/>
                <a:gd name="connsiteY14593" fmla="*/ 1683596 h 5531023"/>
                <a:gd name="connsiteX14594" fmla="*/ 5129047 w 10023471"/>
                <a:gd name="connsiteY14594" fmla="*/ 1695453 h 5531023"/>
                <a:gd name="connsiteX14595" fmla="*/ 5133179 w 10023471"/>
                <a:gd name="connsiteY14595" fmla="*/ 1702988 h 5531023"/>
                <a:gd name="connsiteX14596" fmla="*/ 5145528 w 10023471"/>
                <a:gd name="connsiteY14596" fmla="*/ 1695628 h 5531023"/>
                <a:gd name="connsiteX14597" fmla="*/ 5148842 w 10023471"/>
                <a:gd name="connsiteY14597" fmla="*/ 1684589 h 5531023"/>
                <a:gd name="connsiteX14598" fmla="*/ 5143257 w 10023471"/>
                <a:gd name="connsiteY14598" fmla="*/ 1680735 h 5531023"/>
                <a:gd name="connsiteX14599" fmla="*/ 2335850 w 10023471"/>
                <a:gd name="connsiteY14599" fmla="*/ 1678194 h 5531023"/>
                <a:gd name="connsiteX14600" fmla="*/ 2333899 w 10023471"/>
                <a:gd name="connsiteY14600" fmla="*/ 1682661 h 5531023"/>
                <a:gd name="connsiteX14601" fmla="*/ 2337121 w 10023471"/>
                <a:gd name="connsiteY14601" fmla="*/ 1684676 h 5531023"/>
                <a:gd name="connsiteX14602" fmla="*/ 2340209 w 10023471"/>
                <a:gd name="connsiteY14602" fmla="*/ 1680735 h 5531023"/>
                <a:gd name="connsiteX14603" fmla="*/ 2335850 w 10023471"/>
                <a:gd name="connsiteY14603" fmla="*/ 1678194 h 5531023"/>
                <a:gd name="connsiteX14604" fmla="*/ 6671899 w 10023471"/>
                <a:gd name="connsiteY14604" fmla="*/ 1677376 h 5531023"/>
                <a:gd name="connsiteX14605" fmla="*/ 6683794 w 10023471"/>
                <a:gd name="connsiteY14605" fmla="*/ 1680383 h 5531023"/>
                <a:gd name="connsiteX14606" fmla="*/ 6684748 w 10023471"/>
                <a:gd name="connsiteY14606" fmla="*/ 1677376 h 5531023"/>
                <a:gd name="connsiteX14607" fmla="*/ 6000851 w 10023471"/>
                <a:gd name="connsiteY14607" fmla="*/ 1675945 h 5531023"/>
                <a:gd name="connsiteX14608" fmla="*/ 5999943 w 10023471"/>
                <a:gd name="connsiteY14608" fmla="*/ 1677434 h 5531023"/>
                <a:gd name="connsiteX14609" fmla="*/ 6002077 w 10023471"/>
                <a:gd name="connsiteY14609" fmla="*/ 1678106 h 5531023"/>
                <a:gd name="connsiteX14610" fmla="*/ 6000851 w 10023471"/>
                <a:gd name="connsiteY14610" fmla="*/ 1675945 h 5531023"/>
                <a:gd name="connsiteX14611" fmla="*/ 7075317 w 10023471"/>
                <a:gd name="connsiteY14611" fmla="*/ 1675828 h 5531023"/>
                <a:gd name="connsiteX14612" fmla="*/ 7075317 w 10023471"/>
                <a:gd name="connsiteY14612" fmla="*/ 1680326 h 5531023"/>
                <a:gd name="connsiteX14613" fmla="*/ 7076953 w 10023471"/>
                <a:gd name="connsiteY14613" fmla="*/ 1680355 h 5531023"/>
                <a:gd name="connsiteX14614" fmla="*/ 7077406 w 10023471"/>
                <a:gd name="connsiteY14614" fmla="*/ 1675887 h 5531023"/>
                <a:gd name="connsiteX14615" fmla="*/ 7075317 w 10023471"/>
                <a:gd name="connsiteY14615" fmla="*/ 1675828 h 5531023"/>
                <a:gd name="connsiteX14616" fmla="*/ 3906306 w 10023471"/>
                <a:gd name="connsiteY14616" fmla="*/ 1675448 h 5531023"/>
                <a:gd name="connsiteX14617" fmla="*/ 3897861 w 10023471"/>
                <a:gd name="connsiteY14617" fmla="*/ 1684093 h 5531023"/>
                <a:gd name="connsiteX14618" fmla="*/ 3901312 w 10023471"/>
                <a:gd name="connsiteY14618" fmla="*/ 1685962 h 5531023"/>
                <a:gd name="connsiteX14619" fmla="*/ 3911436 w 10023471"/>
                <a:gd name="connsiteY14619" fmla="*/ 1678165 h 5531023"/>
                <a:gd name="connsiteX14620" fmla="*/ 3906306 w 10023471"/>
                <a:gd name="connsiteY14620" fmla="*/ 1675448 h 5531023"/>
                <a:gd name="connsiteX14621" fmla="*/ 3401646 w 10023471"/>
                <a:gd name="connsiteY14621" fmla="*/ 1673813 h 5531023"/>
                <a:gd name="connsiteX14622" fmla="*/ 3392159 w 10023471"/>
                <a:gd name="connsiteY14622" fmla="*/ 1682107 h 5531023"/>
                <a:gd name="connsiteX14623" fmla="*/ 3395153 w 10023471"/>
                <a:gd name="connsiteY14623" fmla="*/ 1696213 h 5531023"/>
                <a:gd name="connsiteX14624" fmla="*/ 3402328 w 10023471"/>
                <a:gd name="connsiteY14624" fmla="*/ 1698986 h 5531023"/>
                <a:gd name="connsiteX14625" fmla="*/ 3409365 w 10023471"/>
                <a:gd name="connsiteY14625" fmla="*/ 1696563 h 5531023"/>
                <a:gd name="connsiteX14626" fmla="*/ 3411088 w 10023471"/>
                <a:gd name="connsiteY14626" fmla="*/ 1690371 h 5531023"/>
                <a:gd name="connsiteX14627" fmla="*/ 3410863 w 10023471"/>
                <a:gd name="connsiteY14627" fmla="*/ 1682252 h 5531023"/>
                <a:gd name="connsiteX14628" fmla="*/ 3401646 w 10023471"/>
                <a:gd name="connsiteY14628" fmla="*/ 1673813 h 5531023"/>
                <a:gd name="connsiteX14629" fmla="*/ 1295478 w 10023471"/>
                <a:gd name="connsiteY14629" fmla="*/ 1673317 h 5531023"/>
                <a:gd name="connsiteX14630" fmla="*/ 1293844 w 10023471"/>
                <a:gd name="connsiteY14630" fmla="*/ 1679887 h 5531023"/>
                <a:gd name="connsiteX14631" fmla="*/ 1297612 w 10023471"/>
                <a:gd name="connsiteY14631" fmla="*/ 1692737 h 5531023"/>
                <a:gd name="connsiteX14632" fmla="*/ 1304104 w 10023471"/>
                <a:gd name="connsiteY14632" fmla="*/ 1695249 h 5531023"/>
                <a:gd name="connsiteX14633" fmla="*/ 1309643 w 10023471"/>
                <a:gd name="connsiteY14633" fmla="*/ 1691774 h 5531023"/>
                <a:gd name="connsiteX14634" fmla="*/ 1301516 w 10023471"/>
                <a:gd name="connsiteY14634" fmla="*/ 1676324 h 5531023"/>
                <a:gd name="connsiteX14635" fmla="*/ 1295478 w 10023471"/>
                <a:gd name="connsiteY14635" fmla="*/ 1673317 h 5531023"/>
                <a:gd name="connsiteX14636" fmla="*/ 1572778 w 10023471"/>
                <a:gd name="connsiteY14636" fmla="*/ 1673142 h 5531023"/>
                <a:gd name="connsiteX14637" fmla="*/ 1569373 w 10023471"/>
                <a:gd name="connsiteY14637" fmla="*/ 1674456 h 5531023"/>
                <a:gd name="connsiteX14638" fmla="*/ 1561654 w 10023471"/>
                <a:gd name="connsiteY14638" fmla="*/ 1689641 h 5531023"/>
                <a:gd name="connsiteX14639" fmla="*/ 1573277 w 10023471"/>
                <a:gd name="connsiteY14639" fmla="*/ 1702461 h 5531023"/>
                <a:gd name="connsiteX14640" fmla="*/ 1582494 w 10023471"/>
                <a:gd name="connsiteY14640" fmla="*/ 1686867 h 5531023"/>
                <a:gd name="connsiteX14641" fmla="*/ 1579905 w 10023471"/>
                <a:gd name="connsiteY14641" fmla="*/ 1675507 h 5531023"/>
                <a:gd name="connsiteX14642" fmla="*/ 1572778 w 10023471"/>
                <a:gd name="connsiteY14642" fmla="*/ 1673142 h 5531023"/>
                <a:gd name="connsiteX14643" fmla="*/ 5783162 w 10023471"/>
                <a:gd name="connsiteY14643" fmla="*/ 1672878 h 5531023"/>
                <a:gd name="connsiteX14644" fmla="*/ 5772357 w 10023471"/>
                <a:gd name="connsiteY14644" fmla="*/ 1675799 h 5531023"/>
                <a:gd name="connsiteX14645" fmla="*/ 5773492 w 10023471"/>
                <a:gd name="connsiteY14645" fmla="*/ 1678574 h 5531023"/>
                <a:gd name="connsiteX14646" fmla="*/ 5784887 w 10023471"/>
                <a:gd name="connsiteY14646" fmla="*/ 1676879 h 5531023"/>
                <a:gd name="connsiteX14647" fmla="*/ 5783162 w 10023471"/>
                <a:gd name="connsiteY14647" fmla="*/ 1672878 h 5531023"/>
                <a:gd name="connsiteX14648" fmla="*/ 4896512 w 10023471"/>
                <a:gd name="connsiteY14648" fmla="*/ 1671973 h 5531023"/>
                <a:gd name="connsiteX14649" fmla="*/ 4873041 w 10023471"/>
                <a:gd name="connsiteY14649" fmla="*/ 1687392 h 5531023"/>
                <a:gd name="connsiteX14650" fmla="*/ 4892652 w 10023471"/>
                <a:gd name="connsiteY14650" fmla="*/ 1692327 h 5531023"/>
                <a:gd name="connsiteX14651" fmla="*/ 4906681 w 10023471"/>
                <a:gd name="connsiteY14651" fmla="*/ 1679566 h 5531023"/>
                <a:gd name="connsiteX14652" fmla="*/ 4896512 w 10023471"/>
                <a:gd name="connsiteY14652" fmla="*/ 1671973 h 5531023"/>
                <a:gd name="connsiteX14653" fmla="*/ 7720671 w 10023471"/>
                <a:gd name="connsiteY14653" fmla="*/ 1671915 h 5531023"/>
                <a:gd name="connsiteX14654" fmla="*/ 7720353 w 10023471"/>
                <a:gd name="connsiteY14654" fmla="*/ 1676792 h 5531023"/>
                <a:gd name="connsiteX14655" fmla="*/ 7722350 w 10023471"/>
                <a:gd name="connsiteY14655" fmla="*/ 1676879 h 5531023"/>
                <a:gd name="connsiteX14656" fmla="*/ 7723077 w 10023471"/>
                <a:gd name="connsiteY14656" fmla="*/ 1672032 h 5531023"/>
                <a:gd name="connsiteX14657" fmla="*/ 7720671 w 10023471"/>
                <a:gd name="connsiteY14657" fmla="*/ 1671915 h 5531023"/>
                <a:gd name="connsiteX14658" fmla="*/ 9252491 w 10023471"/>
                <a:gd name="connsiteY14658" fmla="*/ 1671331 h 5531023"/>
                <a:gd name="connsiteX14659" fmla="*/ 9241459 w 10023471"/>
                <a:gd name="connsiteY14659" fmla="*/ 1671886 h 5531023"/>
                <a:gd name="connsiteX14660" fmla="*/ 9232424 w 10023471"/>
                <a:gd name="connsiteY14660" fmla="*/ 1678165 h 5531023"/>
                <a:gd name="connsiteX14661" fmla="*/ 9233604 w 10023471"/>
                <a:gd name="connsiteY14661" fmla="*/ 1682953 h 5531023"/>
                <a:gd name="connsiteX14662" fmla="*/ 9246498 w 10023471"/>
                <a:gd name="connsiteY14662" fmla="*/ 1684706 h 5531023"/>
                <a:gd name="connsiteX14663" fmla="*/ 9251537 w 10023471"/>
                <a:gd name="connsiteY14663" fmla="*/ 1676879 h 5531023"/>
                <a:gd name="connsiteX14664" fmla="*/ 9252491 w 10023471"/>
                <a:gd name="connsiteY14664" fmla="*/ 1671331 h 5531023"/>
                <a:gd name="connsiteX14665" fmla="*/ 1713425 w 10023471"/>
                <a:gd name="connsiteY14665" fmla="*/ 1670454 h 5531023"/>
                <a:gd name="connsiteX14666" fmla="*/ 1702892 w 10023471"/>
                <a:gd name="connsiteY14666" fmla="*/ 1674806 h 5531023"/>
                <a:gd name="connsiteX14667" fmla="*/ 1711518 w 10023471"/>
                <a:gd name="connsiteY14667" fmla="*/ 1676471 h 5531023"/>
                <a:gd name="connsiteX14668" fmla="*/ 1719373 w 10023471"/>
                <a:gd name="connsiteY14668" fmla="*/ 1672266 h 5531023"/>
                <a:gd name="connsiteX14669" fmla="*/ 1713425 w 10023471"/>
                <a:gd name="connsiteY14669" fmla="*/ 1670454 h 5531023"/>
                <a:gd name="connsiteX14670" fmla="*/ 4431712 w 10023471"/>
                <a:gd name="connsiteY14670" fmla="*/ 1670133 h 5531023"/>
                <a:gd name="connsiteX14671" fmla="*/ 4419728 w 10023471"/>
                <a:gd name="connsiteY14671" fmla="*/ 1683801 h 5531023"/>
                <a:gd name="connsiteX14672" fmla="*/ 4441111 w 10023471"/>
                <a:gd name="connsiteY14672" fmla="*/ 1684735 h 5531023"/>
                <a:gd name="connsiteX14673" fmla="*/ 4431712 w 10023471"/>
                <a:gd name="connsiteY14673" fmla="*/ 1670133 h 5531023"/>
                <a:gd name="connsiteX14674" fmla="*/ 5325763 w 10023471"/>
                <a:gd name="connsiteY14674" fmla="*/ 1667593 h 5531023"/>
                <a:gd name="connsiteX14675" fmla="*/ 5316365 w 10023471"/>
                <a:gd name="connsiteY14675" fmla="*/ 1672294 h 5531023"/>
                <a:gd name="connsiteX14676" fmla="*/ 5320315 w 10023471"/>
                <a:gd name="connsiteY14676" fmla="*/ 1681056 h 5531023"/>
                <a:gd name="connsiteX14677" fmla="*/ 5329531 w 10023471"/>
                <a:gd name="connsiteY14677" fmla="*/ 1674281 h 5531023"/>
                <a:gd name="connsiteX14678" fmla="*/ 5325763 w 10023471"/>
                <a:gd name="connsiteY14678" fmla="*/ 1667593 h 5531023"/>
                <a:gd name="connsiteX14679" fmla="*/ 7013620 w 10023471"/>
                <a:gd name="connsiteY14679" fmla="*/ 1666892 h 5531023"/>
                <a:gd name="connsiteX14680" fmla="*/ 7009125 w 10023471"/>
                <a:gd name="connsiteY14680" fmla="*/ 1667447 h 5531023"/>
                <a:gd name="connsiteX14681" fmla="*/ 7009761 w 10023471"/>
                <a:gd name="connsiteY14681" fmla="*/ 1675682 h 5531023"/>
                <a:gd name="connsiteX14682" fmla="*/ 7018070 w 10023471"/>
                <a:gd name="connsiteY14682" fmla="*/ 1675011 h 5531023"/>
                <a:gd name="connsiteX14683" fmla="*/ 7013620 w 10023471"/>
                <a:gd name="connsiteY14683" fmla="*/ 1666892 h 5531023"/>
                <a:gd name="connsiteX14684" fmla="*/ 5443846 w 10023471"/>
                <a:gd name="connsiteY14684" fmla="*/ 1666016 h 5531023"/>
                <a:gd name="connsiteX14685" fmla="*/ 5443166 w 10023471"/>
                <a:gd name="connsiteY14685" fmla="*/ 1670659 h 5531023"/>
                <a:gd name="connsiteX14686" fmla="*/ 5458193 w 10023471"/>
                <a:gd name="connsiteY14686" fmla="*/ 1672966 h 5531023"/>
                <a:gd name="connsiteX14687" fmla="*/ 5459736 w 10023471"/>
                <a:gd name="connsiteY14687" fmla="*/ 1666863 h 5531023"/>
                <a:gd name="connsiteX14688" fmla="*/ 5443846 w 10023471"/>
                <a:gd name="connsiteY14688" fmla="*/ 1666016 h 5531023"/>
                <a:gd name="connsiteX14689" fmla="*/ 2027363 w 10023471"/>
                <a:gd name="connsiteY14689" fmla="*/ 1665432 h 5531023"/>
                <a:gd name="connsiteX14690" fmla="*/ 2023140 w 10023471"/>
                <a:gd name="connsiteY14690" fmla="*/ 1671214 h 5531023"/>
                <a:gd name="connsiteX14691" fmla="*/ 2026908 w 10023471"/>
                <a:gd name="connsiteY14691" fmla="*/ 1672411 h 5531023"/>
                <a:gd name="connsiteX14692" fmla="*/ 2030948 w 10023471"/>
                <a:gd name="connsiteY14692" fmla="*/ 1666921 h 5531023"/>
                <a:gd name="connsiteX14693" fmla="*/ 2027363 w 10023471"/>
                <a:gd name="connsiteY14693" fmla="*/ 1665432 h 5531023"/>
                <a:gd name="connsiteX14694" fmla="*/ 4824735 w 10023471"/>
                <a:gd name="connsiteY14694" fmla="*/ 1665344 h 5531023"/>
                <a:gd name="connsiteX14695" fmla="*/ 4808846 w 10023471"/>
                <a:gd name="connsiteY14695" fmla="*/ 1668352 h 5531023"/>
                <a:gd name="connsiteX14696" fmla="*/ 4819832 w 10023471"/>
                <a:gd name="connsiteY14696" fmla="*/ 1679098 h 5531023"/>
                <a:gd name="connsiteX14697" fmla="*/ 4833724 w 10023471"/>
                <a:gd name="connsiteY14697" fmla="*/ 1670338 h 5531023"/>
                <a:gd name="connsiteX14698" fmla="*/ 4824735 w 10023471"/>
                <a:gd name="connsiteY14698" fmla="*/ 1665344 h 5531023"/>
                <a:gd name="connsiteX14699" fmla="*/ 4930471 w 10023471"/>
                <a:gd name="connsiteY14699" fmla="*/ 1664906 h 5531023"/>
                <a:gd name="connsiteX14700" fmla="*/ 4929563 w 10023471"/>
                <a:gd name="connsiteY14700" fmla="*/ 1666162 h 5531023"/>
                <a:gd name="connsiteX14701" fmla="*/ 4932424 w 10023471"/>
                <a:gd name="connsiteY14701" fmla="*/ 1666571 h 5531023"/>
                <a:gd name="connsiteX14702" fmla="*/ 4933376 w 10023471"/>
                <a:gd name="connsiteY14702" fmla="*/ 1665373 h 5531023"/>
                <a:gd name="connsiteX14703" fmla="*/ 4930471 w 10023471"/>
                <a:gd name="connsiteY14703" fmla="*/ 1664906 h 5531023"/>
                <a:gd name="connsiteX14704" fmla="*/ 6542556 w 10023471"/>
                <a:gd name="connsiteY14704" fmla="*/ 1664818 h 5531023"/>
                <a:gd name="connsiteX14705" fmla="*/ 6545826 w 10023471"/>
                <a:gd name="connsiteY14705" fmla="*/ 1671302 h 5531023"/>
                <a:gd name="connsiteX14706" fmla="*/ 6547324 w 10023471"/>
                <a:gd name="connsiteY14706" fmla="*/ 1670221 h 5531023"/>
                <a:gd name="connsiteX14707" fmla="*/ 6542556 w 10023471"/>
                <a:gd name="connsiteY14707" fmla="*/ 1664818 h 5531023"/>
                <a:gd name="connsiteX14708" fmla="*/ 3719442 w 10023471"/>
                <a:gd name="connsiteY14708" fmla="*/ 1662979 h 5531023"/>
                <a:gd name="connsiteX14709" fmla="*/ 3706184 w 10023471"/>
                <a:gd name="connsiteY14709" fmla="*/ 1673171 h 5531023"/>
                <a:gd name="connsiteX14710" fmla="*/ 3715356 w 10023471"/>
                <a:gd name="connsiteY14710" fmla="*/ 1679566 h 5531023"/>
                <a:gd name="connsiteX14711" fmla="*/ 3729203 w 10023471"/>
                <a:gd name="connsiteY14711" fmla="*/ 1667914 h 5531023"/>
                <a:gd name="connsiteX14712" fmla="*/ 3719442 w 10023471"/>
                <a:gd name="connsiteY14712" fmla="*/ 1662979 h 5531023"/>
                <a:gd name="connsiteX14713" fmla="*/ 9534058 w 10023471"/>
                <a:gd name="connsiteY14713" fmla="*/ 1662862 h 5531023"/>
                <a:gd name="connsiteX14714" fmla="*/ 9524569 w 10023471"/>
                <a:gd name="connsiteY14714" fmla="*/ 1672002 h 5531023"/>
                <a:gd name="connsiteX14715" fmla="*/ 9528564 w 10023471"/>
                <a:gd name="connsiteY14715" fmla="*/ 1676237 h 5531023"/>
                <a:gd name="connsiteX14716" fmla="*/ 9543681 w 10023471"/>
                <a:gd name="connsiteY14716" fmla="*/ 1666658 h 5531023"/>
                <a:gd name="connsiteX14717" fmla="*/ 9534058 w 10023471"/>
                <a:gd name="connsiteY14717" fmla="*/ 1662862 h 5531023"/>
                <a:gd name="connsiteX14718" fmla="*/ 6765377 w 10023471"/>
                <a:gd name="connsiteY14718" fmla="*/ 1661255 h 5531023"/>
                <a:gd name="connsiteX14719" fmla="*/ 6765377 w 10023471"/>
                <a:gd name="connsiteY14719" fmla="*/ 1665869 h 5531023"/>
                <a:gd name="connsiteX14720" fmla="*/ 6765423 w 10023471"/>
                <a:gd name="connsiteY14720" fmla="*/ 1665869 h 5531023"/>
                <a:gd name="connsiteX14721" fmla="*/ 6767374 w 10023471"/>
                <a:gd name="connsiteY14721" fmla="*/ 1665899 h 5531023"/>
                <a:gd name="connsiteX14722" fmla="*/ 6767738 w 10023471"/>
                <a:gd name="connsiteY14722" fmla="*/ 1661285 h 5531023"/>
                <a:gd name="connsiteX14723" fmla="*/ 6765377 w 10023471"/>
                <a:gd name="connsiteY14723" fmla="*/ 1661255 h 5531023"/>
                <a:gd name="connsiteX14724" fmla="*/ 7224410 w 10023471"/>
                <a:gd name="connsiteY14724" fmla="*/ 1659387 h 5531023"/>
                <a:gd name="connsiteX14725" fmla="*/ 7202573 w 10023471"/>
                <a:gd name="connsiteY14725" fmla="*/ 1665082 h 5531023"/>
                <a:gd name="connsiteX14726" fmla="*/ 7232354 w 10023471"/>
                <a:gd name="connsiteY14726" fmla="*/ 1672996 h 5531023"/>
                <a:gd name="connsiteX14727" fmla="*/ 7242660 w 10023471"/>
                <a:gd name="connsiteY14727" fmla="*/ 1665519 h 5531023"/>
                <a:gd name="connsiteX14728" fmla="*/ 7224410 w 10023471"/>
                <a:gd name="connsiteY14728" fmla="*/ 1659387 h 5531023"/>
                <a:gd name="connsiteX14729" fmla="*/ 4612312 w 10023471"/>
                <a:gd name="connsiteY14729" fmla="*/ 1659358 h 5531023"/>
                <a:gd name="connsiteX14730" fmla="*/ 4606274 w 10023471"/>
                <a:gd name="connsiteY14730" fmla="*/ 1666016 h 5531023"/>
                <a:gd name="connsiteX14731" fmla="*/ 4616807 w 10023471"/>
                <a:gd name="connsiteY14731" fmla="*/ 1676003 h 5531023"/>
                <a:gd name="connsiteX14732" fmla="*/ 4625705 w 10023471"/>
                <a:gd name="connsiteY14732" fmla="*/ 1668323 h 5531023"/>
                <a:gd name="connsiteX14733" fmla="*/ 4612312 w 10023471"/>
                <a:gd name="connsiteY14733" fmla="*/ 1659358 h 5531023"/>
                <a:gd name="connsiteX14734" fmla="*/ 5267606 w 10023471"/>
                <a:gd name="connsiteY14734" fmla="*/ 1653079 h 5531023"/>
                <a:gd name="connsiteX14735" fmla="*/ 5295164 w 10023471"/>
                <a:gd name="connsiteY14735" fmla="*/ 1669346 h 5531023"/>
                <a:gd name="connsiteX14736" fmla="*/ 5300339 w 10023471"/>
                <a:gd name="connsiteY14736" fmla="*/ 1659183 h 5531023"/>
                <a:gd name="connsiteX14737" fmla="*/ 5267606 w 10023471"/>
                <a:gd name="connsiteY14737" fmla="*/ 1653079 h 5531023"/>
                <a:gd name="connsiteX14738" fmla="*/ 2154526 w 10023471"/>
                <a:gd name="connsiteY14738" fmla="*/ 1652378 h 5531023"/>
                <a:gd name="connsiteX14739" fmla="*/ 2136366 w 10023471"/>
                <a:gd name="connsiteY14739" fmla="*/ 1667914 h 5531023"/>
                <a:gd name="connsiteX14740" fmla="*/ 2147852 w 10023471"/>
                <a:gd name="connsiteY14740" fmla="*/ 1676879 h 5531023"/>
                <a:gd name="connsiteX14741" fmla="*/ 2167056 w 10023471"/>
                <a:gd name="connsiteY14741" fmla="*/ 1659183 h 5531023"/>
                <a:gd name="connsiteX14742" fmla="*/ 2154526 w 10023471"/>
                <a:gd name="connsiteY14742" fmla="*/ 1652378 h 5531023"/>
                <a:gd name="connsiteX14743" fmla="*/ 6828392 w 10023471"/>
                <a:gd name="connsiteY14743" fmla="*/ 1652056 h 5531023"/>
                <a:gd name="connsiteX14744" fmla="*/ 6824804 w 10023471"/>
                <a:gd name="connsiteY14744" fmla="*/ 1657985 h 5531023"/>
                <a:gd name="connsiteX14745" fmla="*/ 6829843 w 10023471"/>
                <a:gd name="connsiteY14745" fmla="*/ 1658335 h 5531023"/>
                <a:gd name="connsiteX14746" fmla="*/ 6828392 w 10023471"/>
                <a:gd name="connsiteY14746" fmla="*/ 1652056 h 5531023"/>
                <a:gd name="connsiteX14747" fmla="*/ 7844838 w 10023471"/>
                <a:gd name="connsiteY14747" fmla="*/ 1651298 h 5531023"/>
                <a:gd name="connsiteX14748" fmla="*/ 7845110 w 10023471"/>
                <a:gd name="connsiteY14748" fmla="*/ 1655210 h 5531023"/>
                <a:gd name="connsiteX14749" fmla="*/ 7847516 w 10023471"/>
                <a:gd name="connsiteY14749" fmla="*/ 1654305 h 5531023"/>
                <a:gd name="connsiteX14750" fmla="*/ 7844838 w 10023471"/>
                <a:gd name="connsiteY14750" fmla="*/ 1651298 h 5531023"/>
                <a:gd name="connsiteX14751" fmla="*/ 4503990 w 10023471"/>
                <a:gd name="connsiteY14751" fmla="*/ 1648494 h 5531023"/>
                <a:gd name="connsiteX14752" fmla="*/ 4514114 w 10023471"/>
                <a:gd name="connsiteY14752" fmla="*/ 1651998 h 5531023"/>
                <a:gd name="connsiteX14753" fmla="*/ 4524691 w 10023471"/>
                <a:gd name="connsiteY14753" fmla="*/ 1648494 h 5531023"/>
                <a:gd name="connsiteX14754" fmla="*/ 7073275 w 10023471"/>
                <a:gd name="connsiteY14754" fmla="*/ 1647004 h 5531023"/>
                <a:gd name="connsiteX14755" fmla="*/ 7056796 w 10023471"/>
                <a:gd name="connsiteY14755" fmla="*/ 1649633 h 5531023"/>
                <a:gd name="connsiteX14756" fmla="*/ 7064377 w 10023471"/>
                <a:gd name="connsiteY14756" fmla="*/ 1656115 h 5531023"/>
                <a:gd name="connsiteX14757" fmla="*/ 7073275 w 10023471"/>
                <a:gd name="connsiteY14757" fmla="*/ 1647004 h 5531023"/>
                <a:gd name="connsiteX14758" fmla="*/ 1730949 w 10023471"/>
                <a:gd name="connsiteY14758" fmla="*/ 1644960 h 5531023"/>
                <a:gd name="connsiteX14759" fmla="*/ 1723277 w 10023471"/>
                <a:gd name="connsiteY14759" fmla="*/ 1651298 h 5531023"/>
                <a:gd name="connsiteX14760" fmla="*/ 1723913 w 10023471"/>
                <a:gd name="connsiteY14760" fmla="*/ 1655707 h 5531023"/>
                <a:gd name="connsiteX14761" fmla="*/ 1731358 w 10023471"/>
                <a:gd name="connsiteY14761" fmla="*/ 1651677 h 5531023"/>
                <a:gd name="connsiteX14762" fmla="*/ 1730949 w 10023471"/>
                <a:gd name="connsiteY14762" fmla="*/ 1644960 h 5531023"/>
                <a:gd name="connsiteX14763" fmla="*/ 4318987 w 10023471"/>
                <a:gd name="connsiteY14763" fmla="*/ 1644639 h 5531023"/>
                <a:gd name="connsiteX14764" fmla="*/ 4318759 w 10023471"/>
                <a:gd name="connsiteY14764" fmla="*/ 1646333 h 5531023"/>
                <a:gd name="connsiteX14765" fmla="*/ 4325843 w 10023471"/>
                <a:gd name="connsiteY14765" fmla="*/ 1646333 h 5531023"/>
                <a:gd name="connsiteX14766" fmla="*/ 4326023 w 10023471"/>
                <a:gd name="connsiteY14766" fmla="*/ 1645194 h 5531023"/>
                <a:gd name="connsiteX14767" fmla="*/ 4318987 w 10023471"/>
                <a:gd name="connsiteY14767" fmla="*/ 1644639 h 5531023"/>
                <a:gd name="connsiteX14768" fmla="*/ 9305245 w 10023471"/>
                <a:gd name="connsiteY14768" fmla="*/ 1643325 h 5531023"/>
                <a:gd name="connsiteX14769" fmla="*/ 9295711 w 10023471"/>
                <a:gd name="connsiteY14769" fmla="*/ 1647443 h 5531023"/>
                <a:gd name="connsiteX14770" fmla="*/ 9289854 w 10023471"/>
                <a:gd name="connsiteY14770" fmla="*/ 1667418 h 5531023"/>
                <a:gd name="connsiteX14771" fmla="*/ 9297118 w 10023471"/>
                <a:gd name="connsiteY14771" fmla="*/ 1672849 h 5531023"/>
                <a:gd name="connsiteX14772" fmla="*/ 9313100 w 10023471"/>
                <a:gd name="connsiteY14772" fmla="*/ 1649224 h 5531023"/>
                <a:gd name="connsiteX14773" fmla="*/ 9305245 w 10023471"/>
                <a:gd name="connsiteY14773" fmla="*/ 1643325 h 5531023"/>
                <a:gd name="connsiteX14774" fmla="*/ 1767087 w 10023471"/>
                <a:gd name="connsiteY14774" fmla="*/ 1642244 h 5531023"/>
                <a:gd name="connsiteX14775" fmla="*/ 1768676 w 10023471"/>
                <a:gd name="connsiteY14775" fmla="*/ 1666396 h 5531023"/>
                <a:gd name="connsiteX14776" fmla="*/ 1765225 w 10023471"/>
                <a:gd name="connsiteY14776" fmla="*/ 1652933 h 5531023"/>
                <a:gd name="connsiteX14777" fmla="*/ 1767087 w 10023471"/>
                <a:gd name="connsiteY14777" fmla="*/ 1642244 h 5531023"/>
                <a:gd name="connsiteX14778" fmla="*/ 5290941 w 10023471"/>
                <a:gd name="connsiteY14778" fmla="*/ 1642069 h 5531023"/>
                <a:gd name="connsiteX14779" fmla="*/ 5291623 w 10023471"/>
                <a:gd name="connsiteY14779" fmla="*/ 1644025 h 5531023"/>
                <a:gd name="connsiteX14780" fmla="*/ 5293076 w 10023471"/>
                <a:gd name="connsiteY14780" fmla="*/ 1642449 h 5531023"/>
                <a:gd name="connsiteX14781" fmla="*/ 1591346 w 10023471"/>
                <a:gd name="connsiteY14781" fmla="*/ 1641719 h 5531023"/>
                <a:gd name="connsiteX14782" fmla="*/ 1582039 w 10023471"/>
                <a:gd name="connsiteY14782" fmla="*/ 1644143 h 5531023"/>
                <a:gd name="connsiteX14783" fmla="*/ 1582947 w 10023471"/>
                <a:gd name="connsiteY14783" fmla="*/ 1646449 h 5531023"/>
                <a:gd name="connsiteX14784" fmla="*/ 1592572 w 10023471"/>
                <a:gd name="connsiteY14784" fmla="*/ 1646449 h 5531023"/>
                <a:gd name="connsiteX14785" fmla="*/ 4055352 w 10023471"/>
                <a:gd name="connsiteY14785" fmla="*/ 1641660 h 5531023"/>
                <a:gd name="connsiteX14786" fmla="*/ 4052447 w 10023471"/>
                <a:gd name="connsiteY14786" fmla="*/ 1644464 h 5531023"/>
                <a:gd name="connsiteX14787" fmla="*/ 4054672 w 10023471"/>
                <a:gd name="connsiteY14787" fmla="*/ 1645456 h 5531023"/>
                <a:gd name="connsiteX14788" fmla="*/ 4055352 w 10023471"/>
                <a:gd name="connsiteY14788" fmla="*/ 1641660 h 5531023"/>
                <a:gd name="connsiteX14789" fmla="*/ 1922398 w 10023471"/>
                <a:gd name="connsiteY14789" fmla="*/ 1641251 h 5531023"/>
                <a:gd name="connsiteX14790" fmla="*/ 1918449 w 10023471"/>
                <a:gd name="connsiteY14790" fmla="*/ 1651473 h 5531023"/>
                <a:gd name="connsiteX14791" fmla="*/ 1925622 w 10023471"/>
                <a:gd name="connsiteY14791" fmla="*/ 1657518 h 5531023"/>
                <a:gd name="connsiteX14792" fmla="*/ 1929345 w 10023471"/>
                <a:gd name="connsiteY14792" fmla="*/ 1650158 h 5531023"/>
                <a:gd name="connsiteX14793" fmla="*/ 1922398 w 10023471"/>
                <a:gd name="connsiteY14793" fmla="*/ 1641251 h 5531023"/>
                <a:gd name="connsiteX14794" fmla="*/ 8597514 w 10023471"/>
                <a:gd name="connsiteY14794" fmla="*/ 1637162 h 5531023"/>
                <a:gd name="connsiteX14795" fmla="*/ 8589705 w 10023471"/>
                <a:gd name="connsiteY14795" fmla="*/ 1637805 h 5531023"/>
                <a:gd name="connsiteX14796" fmla="*/ 8584393 w 10023471"/>
                <a:gd name="connsiteY14796" fmla="*/ 1646859 h 5531023"/>
                <a:gd name="connsiteX14797" fmla="*/ 8586936 w 10023471"/>
                <a:gd name="connsiteY14797" fmla="*/ 1656934 h 5531023"/>
                <a:gd name="connsiteX14798" fmla="*/ 8592792 w 10023471"/>
                <a:gd name="connsiteY14798" fmla="*/ 1657372 h 5531023"/>
                <a:gd name="connsiteX14799" fmla="*/ 8600782 w 10023471"/>
                <a:gd name="connsiteY14799" fmla="*/ 1638915 h 5531023"/>
                <a:gd name="connsiteX14800" fmla="*/ 8597514 w 10023471"/>
                <a:gd name="connsiteY14800" fmla="*/ 1637162 h 5531023"/>
                <a:gd name="connsiteX14801" fmla="*/ 1488561 w 10023471"/>
                <a:gd name="connsiteY14801" fmla="*/ 1636375 h 5531023"/>
                <a:gd name="connsiteX14802" fmla="*/ 1487564 w 10023471"/>
                <a:gd name="connsiteY14802" fmla="*/ 1642361 h 5531023"/>
                <a:gd name="connsiteX14803" fmla="*/ 1491468 w 10023471"/>
                <a:gd name="connsiteY14803" fmla="*/ 1642799 h 5531023"/>
                <a:gd name="connsiteX14804" fmla="*/ 1493192 w 10023471"/>
                <a:gd name="connsiteY14804" fmla="*/ 1636871 h 5531023"/>
                <a:gd name="connsiteX14805" fmla="*/ 1488561 w 10023471"/>
                <a:gd name="connsiteY14805" fmla="*/ 1636375 h 5531023"/>
                <a:gd name="connsiteX14806" fmla="*/ 4388674 w 10023471"/>
                <a:gd name="connsiteY14806" fmla="*/ 1636199 h 5531023"/>
                <a:gd name="connsiteX14807" fmla="*/ 4387857 w 10023471"/>
                <a:gd name="connsiteY14807" fmla="*/ 1637338 h 5531023"/>
                <a:gd name="connsiteX14808" fmla="*/ 4389991 w 10023471"/>
                <a:gd name="connsiteY14808" fmla="*/ 1637805 h 5531023"/>
                <a:gd name="connsiteX14809" fmla="*/ 4388674 w 10023471"/>
                <a:gd name="connsiteY14809" fmla="*/ 1636199 h 5531023"/>
                <a:gd name="connsiteX14810" fmla="*/ 5008375 w 10023471"/>
                <a:gd name="connsiteY14810" fmla="*/ 1635995 h 5531023"/>
                <a:gd name="connsiteX14811" fmla="*/ 5000159 w 10023471"/>
                <a:gd name="connsiteY14811" fmla="*/ 1641631 h 5531023"/>
                <a:gd name="connsiteX14812" fmla="*/ 5015730 w 10023471"/>
                <a:gd name="connsiteY14812" fmla="*/ 1654714 h 5531023"/>
                <a:gd name="connsiteX14813" fmla="*/ 5024720 w 10023471"/>
                <a:gd name="connsiteY14813" fmla="*/ 1646508 h 5531023"/>
                <a:gd name="connsiteX14814" fmla="*/ 5008375 w 10023471"/>
                <a:gd name="connsiteY14814" fmla="*/ 1635995 h 5531023"/>
                <a:gd name="connsiteX14815" fmla="*/ 4293609 w 10023471"/>
                <a:gd name="connsiteY14815" fmla="*/ 1635236 h 5531023"/>
                <a:gd name="connsiteX14816" fmla="*/ 4290702 w 10023471"/>
                <a:gd name="connsiteY14816" fmla="*/ 1637659 h 5531023"/>
                <a:gd name="connsiteX14817" fmla="*/ 4293473 w 10023471"/>
                <a:gd name="connsiteY14817" fmla="*/ 1640462 h 5531023"/>
                <a:gd name="connsiteX14818" fmla="*/ 4297239 w 10023471"/>
                <a:gd name="connsiteY14818" fmla="*/ 1637280 h 5531023"/>
                <a:gd name="connsiteX14819" fmla="*/ 4293609 w 10023471"/>
                <a:gd name="connsiteY14819" fmla="*/ 1635236 h 5531023"/>
                <a:gd name="connsiteX14820" fmla="*/ 3700737 w 10023471"/>
                <a:gd name="connsiteY14820" fmla="*/ 1634826 h 5531023"/>
                <a:gd name="connsiteX14821" fmla="*/ 3671273 w 10023471"/>
                <a:gd name="connsiteY14821" fmla="*/ 1637338 h 5531023"/>
                <a:gd name="connsiteX14822" fmla="*/ 3671001 w 10023471"/>
                <a:gd name="connsiteY14822" fmla="*/ 1640842 h 5531023"/>
                <a:gd name="connsiteX14823" fmla="*/ 3702690 w 10023471"/>
                <a:gd name="connsiteY14823" fmla="*/ 1648698 h 5531023"/>
                <a:gd name="connsiteX14824" fmla="*/ 3700737 w 10023471"/>
                <a:gd name="connsiteY14824" fmla="*/ 1634826 h 5531023"/>
                <a:gd name="connsiteX14825" fmla="*/ 5146662 w 10023471"/>
                <a:gd name="connsiteY14825" fmla="*/ 1629482 h 5531023"/>
                <a:gd name="connsiteX14826" fmla="*/ 5145935 w 10023471"/>
                <a:gd name="connsiteY14826" fmla="*/ 1630855 h 5531023"/>
                <a:gd name="connsiteX14827" fmla="*/ 5148434 w 10023471"/>
                <a:gd name="connsiteY14827" fmla="*/ 1630008 h 5531023"/>
                <a:gd name="connsiteX14828" fmla="*/ 5146662 w 10023471"/>
                <a:gd name="connsiteY14828" fmla="*/ 1629482 h 5531023"/>
                <a:gd name="connsiteX14829" fmla="*/ 5367394 w 10023471"/>
                <a:gd name="connsiteY14829" fmla="*/ 1628431 h 5531023"/>
                <a:gd name="connsiteX14830" fmla="*/ 5360038 w 10023471"/>
                <a:gd name="connsiteY14830" fmla="*/ 1630387 h 5531023"/>
                <a:gd name="connsiteX14831" fmla="*/ 5366622 w 10023471"/>
                <a:gd name="connsiteY14831" fmla="*/ 1646508 h 5531023"/>
                <a:gd name="connsiteX14832" fmla="*/ 5376747 w 10023471"/>
                <a:gd name="connsiteY14832" fmla="*/ 1643967 h 5531023"/>
                <a:gd name="connsiteX14833" fmla="*/ 5367394 w 10023471"/>
                <a:gd name="connsiteY14833" fmla="*/ 1628431 h 5531023"/>
                <a:gd name="connsiteX14834" fmla="*/ 3603038 w 10023471"/>
                <a:gd name="connsiteY14834" fmla="*/ 1624167 h 5531023"/>
                <a:gd name="connsiteX14835" fmla="*/ 3600495 w 10023471"/>
                <a:gd name="connsiteY14835" fmla="*/ 1624547 h 5531023"/>
                <a:gd name="connsiteX14836" fmla="*/ 3602492 w 10023471"/>
                <a:gd name="connsiteY14836" fmla="*/ 1625452 h 5531023"/>
                <a:gd name="connsiteX14837" fmla="*/ 4382229 w 10023471"/>
                <a:gd name="connsiteY14837" fmla="*/ 1622882 h 5531023"/>
                <a:gd name="connsiteX14838" fmla="*/ 4373284 w 10023471"/>
                <a:gd name="connsiteY14838" fmla="*/ 1632900 h 5531023"/>
                <a:gd name="connsiteX14839" fmla="*/ 4378778 w 10023471"/>
                <a:gd name="connsiteY14839" fmla="*/ 1637455 h 5531023"/>
                <a:gd name="connsiteX14840" fmla="*/ 4388129 w 10023471"/>
                <a:gd name="connsiteY14840" fmla="*/ 1632198 h 5531023"/>
                <a:gd name="connsiteX14841" fmla="*/ 4382229 w 10023471"/>
                <a:gd name="connsiteY14841" fmla="*/ 1622882 h 5531023"/>
                <a:gd name="connsiteX14842" fmla="*/ 5496192 w 10023471"/>
                <a:gd name="connsiteY14842" fmla="*/ 1619991 h 5531023"/>
                <a:gd name="connsiteX14843" fmla="*/ 5489564 w 10023471"/>
                <a:gd name="connsiteY14843" fmla="*/ 1627847 h 5531023"/>
                <a:gd name="connsiteX14844" fmla="*/ 5497145 w 10023471"/>
                <a:gd name="connsiteY14844" fmla="*/ 1633600 h 5531023"/>
                <a:gd name="connsiteX14845" fmla="*/ 5505044 w 10023471"/>
                <a:gd name="connsiteY14845" fmla="*/ 1625161 h 5531023"/>
                <a:gd name="connsiteX14846" fmla="*/ 5496192 w 10023471"/>
                <a:gd name="connsiteY14846" fmla="*/ 1619991 h 5531023"/>
                <a:gd name="connsiteX14847" fmla="*/ 6026774 w 10023471"/>
                <a:gd name="connsiteY14847" fmla="*/ 1617392 h 5531023"/>
                <a:gd name="connsiteX14848" fmla="*/ 6020237 w 10023471"/>
                <a:gd name="connsiteY14848" fmla="*/ 1618969 h 5531023"/>
                <a:gd name="connsiteX14849" fmla="*/ 6020827 w 10023471"/>
                <a:gd name="connsiteY14849" fmla="*/ 1620517 h 5531023"/>
                <a:gd name="connsiteX14850" fmla="*/ 6027637 w 10023471"/>
                <a:gd name="connsiteY14850" fmla="*/ 1619524 h 5531023"/>
                <a:gd name="connsiteX14851" fmla="*/ 6026774 w 10023471"/>
                <a:gd name="connsiteY14851" fmla="*/ 1617392 h 5531023"/>
                <a:gd name="connsiteX14852" fmla="*/ 3007034 w 10023471"/>
                <a:gd name="connsiteY14852" fmla="*/ 1615464 h 5531023"/>
                <a:gd name="connsiteX14853" fmla="*/ 3006535 w 10023471"/>
                <a:gd name="connsiteY14853" fmla="*/ 1616954 h 5531023"/>
                <a:gd name="connsiteX14854" fmla="*/ 3008124 w 10023471"/>
                <a:gd name="connsiteY14854" fmla="*/ 1617422 h 5531023"/>
                <a:gd name="connsiteX14855" fmla="*/ 3008669 w 10023471"/>
                <a:gd name="connsiteY14855" fmla="*/ 1615903 h 5531023"/>
                <a:gd name="connsiteX14856" fmla="*/ 3007034 w 10023471"/>
                <a:gd name="connsiteY14856" fmla="*/ 1615464 h 5531023"/>
                <a:gd name="connsiteX14857" fmla="*/ 2066133 w 10023471"/>
                <a:gd name="connsiteY14857" fmla="*/ 1615173 h 5531023"/>
                <a:gd name="connsiteX14858" fmla="*/ 2062773 w 10023471"/>
                <a:gd name="connsiteY14858" fmla="*/ 1620692 h 5531023"/>
                <a:gd name="connsiteX14859" fmla="*/ 2074940 w 10023471"/>
                <a:gd name="connsiteY14859" fmla="*/ 1624167 h 5531023"/>
                <a:gd name="connsiteX14860" fmla="*/ 2077574 w 10023471"/>
                <a:gd name="connsiteY14860" fmla="*/ 1620867 h 5531023"/>
                <a:gd name="connsiteX14861" fmla="*/ 2066133 w 10023471"/>
                <a:gd name="connsiteY14861" fmla="*/ 1615173 h 5531023"/>
                <a:gd name="connsiteX14862" fmla="*/ 3871395 w 10023471"/>
                <a:gd name="connsiteY14862" fmla="*/ 1614968 h 5531023"/>
                <a:gd name="connsiteX14863" fmla="*/ 3866218 w 10023471"/>
                <a:gd name="connsiteY14863" fmla="*/ 1615056 h 5531023"/>
                <a:gd name="connsiteX14864" fmla="*/ 3866990 w 10023471"/>
                <a:gd name="connsiteY14864" fmla="*/ 1621831 h 5531023"/>
                <a:gd name="connsiteX14865" fmla="*/ 3871395 w 10023471"/>
                <a:gd name="connsiteY14865" fmla="*/ 1621743 h 5531023"/>
                <a:gd name="connsiteX14866" fmla="*/ 6836518 w 10023471"/>
                <a:gd name="connsiteY14866" fmla="*/ 1613771 h 5531023"/>
                <a:gd name="connsiteX14867" fmla="*/ 6832795 w 10023471"/>
                <a:gd name="connsiteY14867" fmla="*/ 1618152 h 5531023"/>
                <a:gd name="connsiteX14868" fmla="*/ 6837063 w 10023471"/>
                <a:gd name="connsiteY14868" fmla="*/ 1619757 h 5531023"/>
                <a:gd name="connsiteX14869" fmla="*/ 6840695 w 10023471"/>
                <a:gd name="connsiteY14869" fmla="*/ 1615669 h 5531023"/>
                <a:gd name="connsiteX14870" fmla="*/ 6836518 w 10023471"/>
                <a:gd name="connsiteY14870" fmla="*/ 1613771 h 5531023"/>
                <a:gd name="connsiteX14871" fmla="*/ 5481845 w 10023471"/>
                <a:gd name="connsiteY14871" fmla="*/ 1609974 h 5531023"/>
                <a:gd name="connsiteX14872" fmla="*/ 5478304 w 10023471"/>
                <a:gd name="connsiteY14872" fmla="*/ 1611347 h 5531023"/>
                <a:gd name="connsiteX14873" fmla="*/ 5482753 w 10023471"/>
                <a:gd name="connsiteY14873" fmla="*/ 1617217 h 5531023"/>
                <a:gd name="connsiteX14874" fmla="*/ 5486659 w 10023471"/>
                <a:gd name="connsiteY14874" fmla="*/ 1615669 h 5531023"/>
                <a:gd name="connsiteX14875" fmla="*/ 5481845 w 10023471"/>
                <a:gd name="connsiteY14875" fmla="*/ 1609974 h 5531023"/>
                <a:gd name="connsiteX14876" fmla="*/ 1367527 w 10023471"/>
                <a:gd name="connsiteY14876" fmla="*/ 1609157 h 5531023"/>
                <a:gd name="connsiteX14877" fmla="*/ 1364803 w 10023471"/>
                <a:gd name="connsiteY14877" fmla="*/ 1611609 h 5531023"/>
                <a:gd name="connsiteX14878" fmla="*/ 1366393 w 10023471"/>
                <a:gd name="connsiteY14878" fmla="*/ 1612894 h 5531023"/>
                <a:gd name="connsiteX14879" fmla="*/ 1370297 w 10023471"/>
                <a:gd name="connsiteY14879" fmla="*/ 1611522 h 5531023"/>
                <a:gd name="connsiteX14880" fmla="*/ 1367527 w 10023471"/>
                <a:gd name="connsiteY14880" fmla="*/ 1609157 h 5531023"/>
                <a:gd name="connsiteX14881" fmla="*/ 3066736 w 10023471"/>
                <a:gd name="connsiteY14881" fmla="*/ 1608807 h 5531023"/>
                <a:gd name="connsiteX14882" fmla="*/ 3066372 w 10023471"/>
                <a:gd name="connsiteY14882" fmla="*/ 1614734 h 5531023"/>
                <a:gd name="connsiteX14883" fmla="*/ 3076359 w 10023471"/>
                <a:gd name="connsiteY14883" fmla="*/ 1615494 h 5531023"/>
                <a:gd name="connsiteX14884" fmla="*/ 3066736 w 10023471"/>
                <a:gd name="connsiteY14884" fmla="*/ 1608807 h 5531023"/>
                <a:gd name="connsiteX14885" fmla="*/ 4833044 w 10023471"/>
                <a:gd name="connsiteY14885" fmla="*/ 1603608 h 5531023"/>
                <a:gd name="connsiteX14886" fmla="*/ 4815883 w 10023471"/>
                <a:gd name="connsiteY14886" fmla="*/ 1625920 h 5531023"/>
                <a:gd name="connsiteX14887" fmla="*/ 4833044 w 10023471"/>
                <a:gd name="connsiteY14887" fmla="*/ 1603608 h 5531023"/>
                <a:gd name="connsiteX14888" fmla="*/ 6986381 w 10023471"/>
                <a:gd name="connsiteY14888" fmla="*/ 1602207 h 5531023"/>
                <a:gd name="connsiteX14889" fmla="*/ 6980570 w 10023471"/>
                <a:gd name="connsiteY14889" fmla="*/ 1608018 h 5531023"/>
                <a:gd name="connsiteX14890" fmla="*/ 6981387 w 10023471"/>
                <a:gd name="connsiteY14890" fmla="*/ 1614909 h 5531023"/>
                <a:gd name="connsiteX14891" fmla="*/ 6993509 w 10023471"/>
                <a:gd name="connsiteY14891" fmla="*/ 1626621 h 5531023"/>
                <a:gd name="connsiteX14892" fmla="*/ 6999002 w 10023471"/>
                <a:gd name="connsiteY14892" fmla="*/ 1611989 h 5531023"/>
                <a:gd name="connsiteX14893" fmla="*/ 6996187 w 10023471"/>
                <a:gd name="connsiteY14893" fmla="*/ 1606674 h 5531023"/>
                <a:gd name="connsiteX14894" fmla="*/ 6986381 w 10023471"/>
                <a:gd name="connsiteY14894" fmla="*/ 1602207 h 5531023"/>
                <a:gd name="connsiteX14895" fmla="*/ 7584290 w 10023471"/>
                <a:gd name="connsiteY14895" fmla="*/ 1599783 h 5531023"/>
                <a:gd name="connsiteX14896" fmla="*/ 7578662 w 10023471"/>
                <a:gd name="connsiteY14896" fmla="*/ 1604017 h 5531023"/>
                <a:gd name="connsiteX14897" fmla="*/ 7581476 w 10023471"/>
                <a:gd name="connsiteY14897" fmla="*/ 1605857 h 5531023"/>
                <a:gd name="connsiteX14898" fmla="*/ 7587150 w 10023471"/>
                <a:gd name="connsiteY14898" fmla="*/ 1600950 h 5531023"/>
                <a:gd name="connsiteX14899" fmla="*/ 7584290 w 10023471"/>
                <a:gd name="connsiteY14899" fmla="*/ 1599783 h 5531023"/>
                <a:gd name="connsiteX14900" fmla="*/ 6507691 w 10023471"/>
                <a:gd name="connsiteY14900" fmla="*/ 1599783 h 5531023"/>
                <a:gd name="connsiteX14901" fmla="*/ 6490710 w 10023471"/>
                <a:gd name="connsiteY14901" fmla="*/ 1601476 h 5531023"/>
                <a:gd name="connsiteX14902" fmla="*/ 6483402 w 10023471"/>
                <a:gd name="connsiteY14902" fmla="*/ 1612369 h 5531023"/>
                <a:gd name="connsiteX14903" fmla="*/ 6485580 w 10023471"/>
                <a:gd name="connsiteY14903" fmla="*/ 1620078 h 5531023"/>
                <a:gd name="connsiteX14904" fmla="*/ 6491165 w 10023471"/>
                <a:gd name="connsiteY14904" fmla="*/ 1624051 h 5531023"/>
                <a:gd name="connsiteX14905" fmla="*/ 6501925 w 10023471"/>
                <a:gd name="connsiteY14905" fmla="*/ 1620312 h 5531023"/>
                <a:gd name="connsiteX14906" fmla="*/ 6508824 w 10023471"/>
                <a:gd name="connsiteY14906" fmla="*/ 1606820 h 5531023"/>
                <a:gd name="connsiteX14907" fmla="*/ 6507691 w 10023471"/>
                <a:gd name="connsiteY14907" fmla="*/ 1599783 h 5531023"/>
                <a:gd name="connsiteX14908" fmla="*/ 4669515 w 10023471"/>
                <a:gd name="connsiteY14908" fmla="*/ 1599608 h 5531023"/>
                <a:gd name="connsiteX14909" fmla="*/ 4666382 w 10023471"/>
                <a:gd name="connsiteY14909" fmla="*/ 1599958 h 5531023"/>
                <a:gd name="connsiteX14910" fmla="*/ 4668107 w 10023471"/>
                <a:gd name="connsiteY14910" fmla="*/ 1604338 h 5531023"/>
                <a:gd name="connsiteX14911" fmla="*/ 4670333 w 10023471"/>
                <a:gd name="connsiteY14911" fmla="*/ 1603549 h 5531023"/>
                <a:gd name="connsiteX14912" fmla="*/ 4669515 w 10023471"/>
                <a:gd name="connsiteY14912" fmla="*/ 1599608 h 5531023"/>
                <a:gd name="connsiteX14913" fmla="*/ 5231696 w 10023471"/>
                <a:gd name="connsiteY14913" fmla="*/ 1599403 h 5531023"/>
                <a:gd name="connsiteX14914" fmla="*/ 5229970 w 10023471"/>
                <a:gd name="connsiteY14914" fmla="*/ 1602031 h 5531023"/>
                <a:gd name="connsiteX14915" fmla="*/ 5233147 w 10023471"/>
                <a:gd name="connsiteY14915" fmla="*/ 1604309 h 5531023"/>
                <a:gd name="connsiteX14916" fmla="*/ 5236008 w 10023471"/>
                <a:gd name="connsiteY14916" fmla="*/ 1600717 h 5531023"/>
                <a:gd name="connsiteX14917" fmla="*/ 5231696 w 10023471"/>
                <a:gd name="connsiteY14917" fmla="*/ 1599403 h 5531023"/>
                <a:gd name="connsiteX14918" fmla="*/ 3048485 w 10023471"/>
                <a:gd name="connsiteY14918" fmla="*/ 1598001 h 5531023"/>
                <a:gd name="connsiteX14919" fmla="*/ 3043127 w 10023471"/>
                <a:gd name="connsiteY14919" fmla="*/ 1601564 h 5531023"/>
                <a:gd name="connsiteX14920" fmla="*/ 3050028 w 10023471"/>
                <a:gd name="connsiteY14920" fmla="*/ 1607404 h 5531023"/>
                <a:gd name="connsiteX14921" fmla="*/ 3056157 w 10023471"/>
                <a:gd name="connsiteY14921" fmla="*/ 1603520 h 5531023"/>
                <a:gd name="connsiteX14922" fmla="*/ 3048485 w 10023471"/>
                <a:gd name="connsiteY14922" fmla="*/ 1598001 h 5531023"/>
                <a:gd name="connsiteX14923" fmla="*/ 1551848 w 10023471"/>
                <a:gd name="connsiteY14923" fmla="*/ 1597914 h 5531023"/>
                <a:gd name="connsiteX14924" fmla="*/ 1551848 w 10023471"/>
                <a:gd name="connsiteY14924" fmla="*/ 1601097 h 5531023"/>
                <a:gd name="connsiteX14925" fmla="*/ 1552983 w 10023471"/>
                <a:gd name="connsiteY14925" fmla="*/ 1601097 h 5531023"/>
                <a:gd name="connsiteX14926" fmla="*/ 1552620 w 10023471"/>
                <a:gd name="connsiteY14926" fmla="*/ 1597914 h 5531023"/>
                <a:gd name="connsiteX14927" fmla="*/ 1551848 w 10023471"/>
                <a:gd name="connsiteY14927" fmla="*/ 1597914 h 5531023"/>
                <a:gd name="connsiteX14928" fmla="*/ 3987345 w 10023471"/>
                <a:gd name="connsiteY14928" fmla="*/ 1596074 h 5531023"/>
                <a:gd name="connsiteX14929" fmla="*/ 3985118 w 10023471"/>
                <a:gd name="connsiteY14929" fmla="*/ 1596278 h 5531023"/>
                <a:gd name="connsiteX14930" fmla="*/ 3984666 w 10023471"/>
                <a:gd name="connsiteY14930" fmla="*/ 1597796 h 5531023"/>
                <a:gd name="connsiteX14931" fmla="*/ 3988161 w 10023471"/>
                <a:gd name="connsiteY14931" fmla="*/ 1597504 h 5531023"/>
                <a:gd name="connsiteX14932" fmla="*/ 3987345 w 10023471"/>
                <a:gd name="connsiteY14932" fmla="*/ 1596074 h 5531023"/>
                <a:gd name="connsiteX14933" fmla="*/ 2045249 w 10023471"/>
                <a:gd name="connsiteY14933" fmla="*/ 1595899 h 5531023"/>
                <a:gd name="connsiteX14934" fmla="*/ 2046020 w 10023471"/>
                <a:gd name="connsiteY14934" fmla="*/ 1600161 h 5531023"/>
                <a:gd name="connsiteX14935" fmla="*/ 2054056 w 10023471"/>
                <a:gd name="connsiteY14935" fmla="*/ 1598293 h 5531023"/>
                <a:gd name="connsiteX14936" fmla="*/ 2053240 w 10023471"/>
                <a:gd name="connsiteY14936" fmla="*/ 1595899 h 5531023"/>
                <a:gd name="connsiteX14937" fmla="*/ 9351824 w 10023471"/>
                <a:gd name="connsiteY14937" fmla="*/ 1594205 h 5531023"/>
                <a:gd name="connsiteX14938" fmla="*/ 9339748 w 10023471"/>
                <a:gd name="connsiteY14938" fmla="*/ 1597621 h 5531023"/>
                <a:gd name="connsiteX14939" fmla="*/ 9341882 w 10023471"/>
                <a:gd name="connsiteY14939" fmla="*/ 1605594 h 5531023"/>
                <a:gd name="connsiteX14940" fmla="*/ 9347331 w 10023471"/>
                <a:gd name="connsiteY14940" fmla="*/ 1612894 h 5531023"/>
                <a:gd name="connsiteX14941" fmla="*/ 9354957 w 10023471"/>
                <a:gd name="connsiteY14941" fmla="*/ 1606032 h 5531023"/>
                <a:gd name="connsiteX14942" fmla="*/ 9357362 w 10023471"/>
                <a:gd name="connsiteY14942" fmla="*/ 1600629 h 5531023"/>
                <a:gd name="connsiteX14943" fmla="*/ 9351824 w 10023471"/>
                <a:gd name="connsiteY14943" fmla="*/ 1594205 h 5531023"/>
                <a:gd name="connsiteX14944" fmla="*/ 7934048 w 10023471"/>
                <a:gd name="connsiteY14944" fmla="*/ 1593066 h 5531023"/>
                <a:gd name="connsiteX14945" fmla="*/ 7933411 w 10023471"/>
                <a:gd name="connsiteY14945" fmla="*/ 1594847 h 5531023"/>
                <a:gd name="connsiteX14946" fmla="*/ 7935228 w 10023471"/>
                <a:gd name="connsiteY14946" fmla="*/ 1594614 h 5531023"/>
                <a:gd name="connsiteX14947" fmla="*/ 4361299 w 10023471"/>
                <a:gd name="connsiteY14947" fmla="*/ 1591810 h 5531023"/>
                <a:gd name="connsiteX14948" fmla="*/ 4356214 w 10023471"/>
                <a:gd name="connsiteY14948" fmla="*/ 1595869 h 5531023"/>
                <a:gd name="connsiteX14949" fmla="*/ 4354263 w 10023471"/>
                <a:gd name="connsiteY14949" fmla="*/ 1604397 h 5531023"/>
                <a:gd name="connsiteX14950" fmla="*/ 4357895 w 10023471"/>
                <a:gd name="connsiteY14950" fmla="*/ 1608368 h 5531023"/>
                <a:gd name="connsiteX14951" fmla="*/ 4365248 w 10023471"/>
                <a:gd name="connsiteY14951" fmla="*/ 1605798 h 5531023"/>
                <a:gd name="connsiteX14952" fmla="*/ 4370787 w 10023471"/>
                <a:gd name="connsiteY14952" fmla="*/ 1594088 h 5531023"/>
                <a:gd name="connsiteX14953" fmla="*/ 4361299 w 10023471"/>
                <a:gd name="connsiteY14953" fmla="*/ 1591810 h 5531023"/>
                <a:gd name="connsiteX14954" fmla="*/ 1565787 w 10023471"/>
                <a:gd name="connsiteY14954" fmla="*/ 1591723 h 5531023"/>
                <a:gd name="connsiteX14955" fmla="*/ 1564787 w 10023471"/>
                <a:gd name="connsiteY14955" fmla="*/ 1593183 h 5531023"/>
                <a:gd name="connsiteX14956" fmla="*/ 1567284 w 10023471"/>
                <a:gd name="connsiteY14956" fmla="*/ 1593737 h 5531023"/>
                <a:gd name="connsiteX14957" fmla="*/ 7681627 w 10023471"/>
                <a:gd name="connsiteY14957" fmla="*/ 1591664 h 5531023"/>
                <a:gd name="connsiteX14958" fmla="*/ 7657973 w 10023471"/>
                <a:gd name="connsiteY14958" fmla="*/ 1606733 h 5531023"/>
                <a:gd name="connsiteX14959" fmla="*/ 7653344 w 10023471"/>
                <a:gd name="connsiteY14959" fmla="*/ 1611873 h 5531023"/>
                <a:gd name="connsiteX14960" fmla="*/ 7654524 w 10023471"/>
                <a:gd name="connsiteY14960" fmla="*/ 1619903 h 5531023"/>
                <a:gd name="connsiteX14961" fmla="*/ 7664738 w 10023471"/>
                <a:gd name="connsiteY14961" fmla="*/ 1615027 h 5531023"/>
                <a:gd name="connsiteX14962" fmla="*/ 7690434 w 10023471"/>
                <a:gd name="connsiteY14962" fmla="*/ 1617888 h 5531023"/>
                <a:gd name="connsiteX14963" fmla="*/ 7699515 w 10023471"/>
                <a:gd name="connsiteY14963" fmla="*/ 1626533 h 5531023"/>
                <a:gd name="connsiteX14964" fmla="*/ 7713769 w 10023471"/>
                <a:gd name="connsiteY14964" fmla="*/ 1610822 h 5531023"/>
                <a:gd name="connsiteX14965" fmla="*/ 7681627 w 10023471"/>
                <a:gd name="connsiteY14965" fmla="*/ 1591664 h 5531023"/>
                <a:gd name="connsiteX14966" fmla="*/ 3442461 w 10023471"/>
                <a:gd name="connsiteY14966" fmla="*/ 1590612 h 5531023"/>
                <a:gd name="connsiteX14967" fmla="*/ 3439101 w 10023471"/>
                <a:gd name="connsiteY14967" fmla="*/ 1592365 h 5531023"/>
                <a:gd name="connsiteX14968" fmla="*/ 3444186 w 10023471"/>
                <a:gd name="connsiteY14968" fmla="*/ 1596950 h 5531023"/>
                <a:gd name="connsiteX14969" fmla="*/ 3447272 w 10023471"/>
                <a:gd name="connsiteY14969" fmla="*/ 1595344 h 5531023"/>
                <a:gd name="connsiteX14970" fmla="*/ 3442461 w 10023471"/>
                <a:gd name="connsiteY14970" fmla="*/ 1590612 h 5531023"/>
                <a:gd name="connsiteX14971" fmla="*/ 2819853 w 10023471"/>
                <a:gd name="connsiteY14971" fmla="*/ 1589736 h 5531023"/>
                <a:gd name="connsiteX14972" fmla="*/ 2815768 w 10023471"/>
                <a:gd name="connsiteY14972" fmla="*/ 1591460 h 5531023"/>
                <a:gd name="connsiteX14973" fmla="*/ 2818127 w 10023471"/>
                <a:gd name="connsiteY14973" fmla="*/ 1592861 h 5531023"/>
                <a:gd name="connsiteX14974" fmla="*/ 2822260 w 10023471"/>
                <a:gd name="connsiteY14974" fmla="*/ 1591167 h 5531023"/>
                <a:gd name="connsiteX14975" fmla="*/ 2819853 w 10023471"/>
                <a:gd name="connsiteY14975" fmla="*/ 1589736 h 5531023"/>
                <a:gd name="connsiteX14976" fmla="*/ 5889940 w 10023471"/>
                <a:gd name="connsiteY14976" fmla="*/ 1588656 h 5531023"/>
                <a:gd name="connsiteX14977" fmla="*/ 5884401 w 10023471"/>
                <a:gd name="connsiteY14977" fmla="*/ 1594673 h 5531023"/>
                <a:gd name="connsiteX14978" fmla="*/ 5886035 w 10023471"/>
                <a:gd name="connsiteY14978" fmla="*/ 1604309 h 5531023"/>
                <a:gd name="connsiteX14979" fmla="*/ 5897250 w 10023471"/>
                <a:gd name="connsiteY14979" fmla="*/ 1611814 h 5531023"/>
                <a:gd name="connsiteX14980" fmla="*/ 5910097 w 10023471"/>
                <a:gd name="connsiteY14980" fmla="*/ 1601155 h 5531023"/>
                <a:gd name="connsiteX14981" fmla="*/ 5905013 w 10023471"/>
                <a:gd name="connsiteY14981" fmla="*/ 1593475 h 5531023"/>
                <a:gd name="connsiteX14982" fmla="*/ 5889940 w 10023471"/>
                <a:gd name="connsiteY14982" fmla="*/ 1588656 h 5531023"/>
                <a:gd name="connsiteX14983" fmla="*/ 2800377 w 10023471"/>
                <a:gd name="connsiteY14983" fmla="*/ 1588189 h 5531023"/>
                <a:gd name="connsiteX14984" fmla="*/ 2788710 w 10023471"/>
                <a:gd name="connsiteY14984" fmla="*/ 1597359 h 5531023"/>
                <a:gd name="connsiteX14985" fmla="*/ 2795383 w 10023471"/>
                <a:gd name="connsiteY14985" fmla="*/ 1612691 h 5531023"/>
                <a:gd name="connsiteX14986" fmla="*/ 2806052 w 10023471"/>
                <a:gd name="connsiteY14986" fmla="*/ 1609478 h 5531023"/>
                <a:gd name="connsiteX14987" fmla="*/ 2800377 w 10023471"/>
                <a:gd name="connsiteY14987" fmla="*/ 1588189 h 5531023"/>
                <a:gd name="connsiteX14988" fmla="*/ 4214432 w 10023471"/>
                <a:gd name="connsiteY14988" fmla="*/ 1588072 h 5531023"/>
                <a:gd name="connsiteX14989" fmla="*/ 4199859 w 10023471"/>
                <a:gd name="connsiteY14989" fmla="*/ 1596511 h 5531023"/>
                <a:gd name="connsiteX14990" fmla="*/ 4212570 w 10023471"/>
                <a:gd name="connsiteY14990" fmla="*/ 1602586 h 5531023"/>
                <a:gd name="connsiteX14991" fmla="*/ 4229187 w 10023471"/>
                <a:gd name="connsiteY14991" fmla="*/ 1596891 h 5531023"/>
                <a:gd name="connsiteX14992" fmla="*/ 4214432 w 10023471"/>
                <a:gd name="connsiteY14992" fmla="*/ 1588072 h 5531023"/>
                <a:gd name="connsiteX14993" fmla="*/ 4753322 w 10023471"/>
                <a:gd name="connsiteY14993" fmla="*/ 1587371 h 5531023"/>
                <a:gd name="connsiteX14994" fmla="*/ 4753322 w 10023471"/>
                <a:gd name="connsiteY14994" fmla="*/ 1588189 h 5531023"/>
                <a:gd name="connsiteX14995" fmla="*/ 4758226 w 10023471"/>
                <a:gd name="connsiteY14995" fmla="*/ 1587984 h 5531023"/>
                <a:gd name="connsiteX14996" fmla="*/ 4758179 w 10023471"/>
                <a:gd name="connsiteY14996" fmla="*/ 1587371 h 5531023"/>
                <a:gd name="connsiteX14997" fmla="*/ 1534143 w 10023471"/>
                <a:gd name="connsiteY14997" fmla="*/ 1587371 h 5531023"/>
                <a:gd name="connsiteX14998" fmla="*/ 1530874 w 10023471"/>
                <a:gd name="connsiteY14998" fmla="*/ 1588597 h 5531023"/>
                <a:gd name="connsiteX14999" fmla="*/ 1535187 w 10023471"/>
                <a:gd name="connsiteY14999" fmla="*/ 1594642 h 5531023"/>
                <a:gd name="connsiteX15000" fmla="*/ 1539273 w 10023471"/>
                <a:gd name="connsiteY15000" fmla="*/ 1593066 h 5531023"/>
                <a:gd name="connsiteX15001" fmla="*/ 1534143 w 10023471"/>
                <a:gd name="connsiteY15001" fmla="*/ 1587371 h 5531023"/>
                <a:gd name="connsiteX15002" fmla="*/ 4027070 w 10023471"/>
                <a:gd name="connsiteY15002" fmla="*/ 1586524 h 5531023"/>
                <a:gd name="connsiteX15003" fmla="*/ 4023391 w 10023471"/>
                <a:gd name="connsiteY15003" fmla="*/ 1588890 h 5531023"/>
                <a:gd name="connsiteX15004" fmla="*/ 4030746 w 10023471"/>
                <a:gd name="connsiteY15004" fmla="*/ 1592920 h 5531023"/>
                <a:gd name="connsiteX15005" fmla="*/ 4034241 w 10023471"/>
                <a:gd name="connsiteY15005" fmla="*/ 1590379 h 5531023"/>
                <a:gd name="connsiteX15006" fmla="*/ 4027070 w 10023471"/>
                <a:gd name="connsiteY15006" fmla="*/ 1586524 h 5531023"/>
                <a:gd name="connsiteX15007" fmla="*/ 3961330 w 10023471"/>
                <a:gd name="connsiteY15007" fmla="*/ 1586378 h 5531023"/>
                <a:gd name="connsiteX15008" fmla="*/ 3961375 w 10023471"/>
                <a:gd name="connsiteY15008" fmla="*/ 1589707 h 5531023"/>
                <a:gd name="connsiteX15009" fmla="*/ 3979035 w 10023471"/>
                <a:gd name="connsiteY15009" fmla="*/ 1590759 h 5531023"/>
                <a:gd name="connsiteX15010" fmla="*/ 3978991 w 10023471"/>
                <a:gd name="connsiteY15010" fmla="*/ 1586378 h 5531023"/>
                <a:gd name="connsiteX15011" fmla="*/ 6996233 w 10023471"/>
                <a:gd name="connsiteY15011" fmla="*/ 1585940 h 5531023"/>
                <a:gd name="connsiteX15012" fmla="*/ 6991330 w 10023471"/>
                <a:gd name="connsiteY15012" fmla="*/ 1587692 h 5531023"/>
                <a:gd name="connsiteX15013" fmla="*/ 6996686 w 10023471"/>
                <a:gd name="connsiteY15013" fmla="*/ 1594029 h 5531023"/>
                <a:gd name="connsiteX15014" fmla="*/ 7002724 w 10023471"/>
                <a:gd name="connsiteY15014" fmla="*/ 1591109 h 5531023"/>
                <a:gd name="connsiteX15015" fmla="*/ 6996233 w 10023471"/>
                <a:gd name="connsiteY15015" fmla="*/ 1585940 h 5531023"/>
                <a:gd name="connsiteX15016" fmla="*/ 6658006 w 10023471"/>
                <a:gd name="connsiteY15016" fmla="*/ 1584772 h 5531023"/>
                <a:gd name="connsiteX15017" fmla="*/ 6656510 w 10023471"/>
                <a:gd name="connsiteY15017" fmla="*/ 1587196 h 5531023"/>
                <a:gd name="connsiteX15018" fmla="*/ 6663183 w 10023471"/>
                <a:gd name="connsiteY15018" fmla="*/ 1588860 h 5531023"/>
                <a:gd name="connsiteX15019" fmla="*/ 6664318 w 10023471"/>
                <a:gd name="connsiteY15019" fmla="*/ 1587021 h 5531023"/>
                <a:gd name="connsiteX15020" fmla="*/ 6658006 w 10023471"/>
                <a:gd name="connsiteY15020" fmla="*/ 1584772 h 5531023"/>
                <a:gd name="connsiteX15021" fmla="*/ 6938121 w 10023471"/>
                <a:gd name="connsiteY15021" fmla="*/ 1583954 h 5531023"/>
                <a:gd name="connsiteX15022" fmla="*/ 6915103 w 10023471"/>
                <a:gd name="connsiteY15022" fmla="*/ 1596570 h 5531023"/>
                <a:gd name="connsiteX15023" fmla="*/ 6921732 w 10023471"/>
                <a:gd name="connsiteY15023" fmla="*/ 1601271 h 5531023"/>
                <a:gd name="connsiteX15024" fmla="*/ 6938121 w 10023471"/>
                <a:gd name="connsiteY15024" fmla="*/ 1583954 h 5531023"/>
                <a:gd name="connsiteX15025" fmla="*/ 4811932 w 10023471"/>
                <a:gd name="connsiteY15025" fmla="*/ 1578376 h 5531023"/>
                <a:gd name="connsiteX15026" fmla="*/ 4810389 w 10023471"/>
                <a:gd name="connsiteY15026" fmla="*/ 1580917 h 5531023"/>
                <a:gd name="connsiteX15027" fmla="*/ 4818788 w 10023471"/>
                <a:gd name="connsiteY15027" fmla="*/ 1582932 h 5531023"/>
                <a:gd name="connsiteX15028" fmla="*/ 4820741 w 10023471"/>
                <a:gd name="connsiteY15028" fmla="*/ 1580041 h 5531023"/>
                <a:gd name="connsiteX15029" fmla="*/ 4811932 w 10023471"/>
                <a:gd name="connsiteY15029" fmla="*/ 1578376 h 5531023"/>
                <a:gd name="connsiteX15030" fmla="*/ 4968606 w 10023471"/>
                <a:gd name="connsiteY15030" fmla="*/ 1578347 h 5531023"/>
                <a:gd name="connsiteX15031" fmla="*/ 4964793 w 10023471"/>
                <a:gd name="connsiteY15031" fmla="*/ 1581472 h 5531023"/>
                <a:gd name="connsiteX15032" fmla="*/ 4974099 w 10023471"/>
                <a:gd name="connsiteY15032" fmla="*/ 1586875 h 5531023"/>
                <a:gd name="connsiteX15033" fmla="*/ 4977912 w 10023471"/>
                <a:gd name="connsiteY15033" fmla="*/ 1583721 h 5531023"/>
                <a:gd name="connsiteX15034" fmla="*/ 4968606 w 10023471"/>
                <a:gd name="connsiteY15034" fmla="*/ 1578347 h 5531023"/>
                <a:gd name="connsiteX15035" fmla="*/ 7691887 w 10023471"/>
                <a:gd name="connsiteY15035" fmla="*/ 1578026 h 5531023"/>
                <a:gd name="connsiteX15036" fmla="*/ 7684759 w 10023471"/>
                <a:gd name="connsiteY15036" fmla="*/ 1578727 h 5531023"/>
                <a:gd name="connsiteX15037" fmla="*/ 7685168 w 10023471"/>
                <a:gd name="connsiteY15037" fmla="*/ 1580800 h 5531023"/>
                <a:gd name="connsiteX15038" fmla="*/ 7692296 w 10023471"/>
                <a:gd name="connsiteY15038" fmla="*/ 1580070 h 5531023"/>
                <a:gd name="connsiteX15039" fmla="*/ 7691887 w 10023471"/>
                <a:gd name="connsiteY15039" fmla="*/ 1578026 h 5531023"/>
                <a:gd name="connsiteX15040" fmla="*/ 1862380 w 10023471"/>
                <a:gd name="connsiteY15040" fmla="*/ 1577997 h 5531023"/>
                <a:gd name="connsiteX15041" fmla="*/ 1850895 w 10023471"/>
                <a:gd name="connsiteY15041" fmla="*/ 1588394 h 5531023"/>
                <a:gd name="connsiteX15042" fmla="*/ 1866012 w 10023471"/>
                <a:gd name="connsiteY15042" fmla="*/ 1596132 h 5531023"/>
                <a:gd name="connsiteX15043" fmla="*/ 1875637 w 10023471"/>
                <a:gd name="connsiteY15043" fmla="*/ 1591139 h 5531023"/>
                <a:gd name="connsiteX15044" fmla="*/ 1862380 w 10023471"/>
                <a:gd name="connsiteY15044" fmla="*/ 1577997 h 5531023"/>
                <a:gd name="connsiteX15045" fmla="*/ 7953751 w 10023471"/>
                <a:gd name="connsiteY15045" fmla="*/ 1573178 h 5531023"/>
                <a:gd name="connsiteX15046" fmla="*/ 7951027 w 10023471"/>
                <a:gd name="connsiteY15046" fmla="*/ 1573294 h 5531023"/>
                <a:gd name="connsiteX15047" fmla="*/ 7951845 w 10023471"/>
                <a:gd name="connsiteY15047" fmla="*/ 1578085 h 5531023"/>
                <a:gd name="connsiteX15048" fmla="*/ 7953751 w 10023471"/>
                <a:gd name="connsiteY15048" fmla="*/ 1577997 h 5531023"/>
                <a:gd name="connsiteX15049" fmla="*/ 2513181 w 10023471"/>
                <a:gd name="connsiteY15049" fmla="*/ 1573119 h 5531023"/>
                <a:gd name="connsiteX15050" fmla="*/ 2493342 w 10023471"/>
                <a:gd name="connsiteY15050" fmla="*/ 1589269 h 5531023"/>
                <a:gd name="connsiteX15051" fmla="*/ 2504555 w 10023471"/>
                <a:gd name="connsiteY15051" fmla="*/ 1604805 h 5531023"/>
                <a:gd name="connsiteX15052" fmla="*/ 2528208 w 10023471"/>
                <a:gd name="connsiteY15052" fmla="*/ 1586057 h 5531023"/>
                <a:gd name="connsiteX15053" fmla="*/ 2513181 w 10023471"/>
                <a:gd name="connsiteY15053" fmla="*/ 1573119 h 5531023"/>
                <a:gd name="connsiteX15054" fmla="*/ 7062515 w 10023471"/>
                <a:gd name="connsiteY15054" fmla="*/ 1572477 h 5531023"/>
                <a:gd name="connsiteX15055" fmla="*/ 7059293 w 10023471"/>
                <a:gd name="connsiteY15055" fmla="*/ 1573119 h 5531023"/>
                <a:gd name="connsiteX15056" fmla="*/ 7059293 w 10023471"/>
                <a:gd name="connsiteY15056" fmla="*/ 1588539 h 5531023"/>
                <a:gd name="connsiteX15057" fmla="*/ 7040678 w 10023471"/>
                <a:gd name="connsiteY15057" fmla="*/ 1599549 h 5531023"/>
                <a:gd name="connsiteX15058" fmla="*/ 7071188 w 10023471"/>
                <a:gd name="connsiteY15058" fmla="*/ 1590437 h 5531023"/>
                <a:gd name="connsiteX15059" fmla="*/ 7062515 w 10023471"/>
                <a:gd name="connsiteY15059" fmla="*/ 1588744 h 5531023"/>
                <a:gd name="connsiteX15060" fmla="*/ 3406277 w 10023471"/>
                <a:gd name="connsiteY15060" fmla="*/ 1572389 h 5531023"/>
                <a:gd name="connsiteX15061" fmla="*/ 3385439 w 10023471"/>
                <a:gd name="connsiteY15061" fmla="*/ 1574113 h 5531023"/>
                <a:gd name="connsiteX15062" fmla="*/ 3378084 w 10023471"/>
                <a:gd name="connsiteY15062" fmla="*/ 1588364 h 5531023"/>
                <a:gd name="connsiteX15063" fmla="*/ 3385938 w 10023471"/>
                <a:gd name="connsiteY15063" fmla="*/ 1594380 h 5531023"/>
                <a:gd name="connsiteX15064" fmla="*/ 3393293 w 10023471"/>
                <a:gd name="connsiteY15064" fmla="*/ 1592014 h 5531023"/>
                <a:gd name="connsiteX15065" fmla="*/ 3406005 w 10023471"/>
                <a:gd name="connsiteY15065" fmla="*/ 1583925 h 5531023"/>
                <a:gd name="connsiteX15066" fmla="*/ 3406277 w 10023471"/>
                <a:gd name="connsiteY15066" fmla="*/ 1572389 h 5531023"/>
                <a:gd name="connsiteX15067" fmla="*/ 1568102 w 10023471"/>
                <a:gd name="connsiteY15067" fmla="*/ 1571397 h 5531023"/>
                <a:gd name="connsiteX15068" fmla="*/ 1559384 w 10023471"/>
                <a:gd name="connsiteY15068" fmla="*/ 1580362 h 5531023"/>
                <a:gd name="connsiteX15069" fmla="*/ 1566695 w 10023471"/>
                <a:gd name="connsiteY15069" fmla="*/ 1586845 h 5531023"/>
                <a:gd name="connsiteX15070" fmla="*/ 1586670 w 10023471"/>
                <a:gd name="connsiteY15070" fmla="*/ 1577383 h 5531023"/>
                <a:gd name="connsiteX15071" fmla="*/ 1585762 w 10023471"/>
                <a:gd name="connsiteY15071" fmla="*/ 1572594 h 5531023"/>
                <a:gd name="connsiteX15072" fmla="*/ 1568102 w 10023471"/>
                <a:gd name="connsiteY15072" fmla="*/ 1571397 h 5531023"/>
                <a:gd name="connsiteX15073" fmla="*/ 7205751 w 10023471"/>
                <a:gd name="connsiteY15073" fmla="*/ 1568301 h 5531023"/>
                <a:gd name="connsiteX15074" fmla="*/ 7198123 w 10023471"/>
                <a:gd name="connsiteY15074" fmla="*/ 1575368 h 5531023"/>
                <a:gd name="connsiteX15075" fmla="*/ 7205251 w 10023471"/>
                <a:gd name="connsiteY15075" fmla="*/ 1581589 h 5531023"/>
                <a:gd name="connsiteX15076" fmla="*/ 7214604 w 10023471"/>
                <a:gd name="connsiteY15076" fmla="*/ 1574404 h 5531023"/>
                <a:gd name="connsiteX15077" fmla="*/ 7205751 w 10023471"/>
                <a:gd name="connsiteY15077" fmla="*/ 1568301 h 5531023"/>
                <a:gd name="connsiteX15078" fmla="*/ 1080785 w 10023471"/>
                <a:gd name="connsiteY15078" fmla="*/ 1567951 h 5531023"/>
                <a:gd name="connsiteX15079" fmla="*/ 1070162 w 10023471"/>
                <a:gd name="connsiteY15079" fmla="*/ 1572098 h 5531023"/>
                <a:gd name="connsiteX15080" fmla="*/ 1082510 w 10023471"/>
                <a:gd name="connsiteY15080" fmla="*/ 1574784 h 5531023"/>
                <a:gd name="connsiteX15081" fmla="*/ 1088050 w 10023471"/>
                <a:gd name="connsiteY15081" fmla="*/ 1571688 h 5531023"/>
                <a:gd name="connsiteX15082" fmla="*/ 1080785 w 10023471"/>
                <a:gd name="connsiteY15082" fmla="*/ 1567951 h 5531023"/>
                <a:gd name="connsiteX15083" fmla="*/ 4752596 w 10023471"/>
                <a:gd name="connsiteY15083" fmla="*/ 1567016 h 5531023"/>
                <a:gd name="connsiteX15084" fmla="*/ 4728579 w 10023471"/>
                <a:gd name="connsiteY15084" fmla="*/ 1567834 h 5531023"/>
                <a:gd name="connsiteX15085" fmla="*/ 4736389 w 10023471"/>
                <a:gd name="connsiteY15085" fmla="*/ 1590584 h 5531023"/>
                <a:gd name="connsiteX15086" fmla="*/ 4752596 w 10023471"/>
                <a:gd name="connsiteY15086" fmla="*/ 1567016 h 5531023"/>
                <a:gd name="connsiteX15087" fmla="*/ 2977570 w 10023471"/>
                <a:gd name="connsiteY15087" fmla="*/ 1566519 h 5531023"/>
                <a:gd name="connsiteX15088" fmla="*/ 2970988 w 10023471"/>
                <a:gd name="connsiteY15088" fmla="*/ 1568156 h 5531023"/>
                <a:gd name="connsiteX15089" fmla="*/ 2979342 w 10023471"/>
                <a:gd name="connsiteY15089" fmla="*/ 1580917 h 5531023"/>
                <a:gd name="connsiteX15090" fmla="*/ 2984970 w 10023471"/>
                <a:gd name="connsiteY15090" fmla="*/ 1579136 h 5531023"/>
                <a:gd name="connsiteX15091" fmla="*/ 2977570 w 10023471"/>
                <a:gd name="connsiteY15091" fmla="*/ 1566519 h 5531023"/>
                <a:gd name="connsiteX15092" fmla="*/ 3364510 w 10023471"/>
                <a:gd name="connsiteY15092" fmla="*/ 1565352 h 5531023"/>
                <a:gd name="connsiteX15093" fmla="*/ 3364418 w 10023471"/>
                <a:gd name="connsiteY15093" fmla="*/ 1566637 h 5531023"/>
                <a:gd name="connsiteX15094" fmla="*/ 3370775 w 10023471"/>
                <a:gd name="connsiteY15094" fmla="*/ 1567133 h 5531023"/>
                <a:gd name="connsiteX15095" fmla="*/ 3370911 w 10023471"/>
                <a:gd name="connsiteY15095" fmla="*/ 1565352 h 5531023"/>
                <a:gd name="connsiteX15096" fmla="*/ 2158793 w 10023471"/>
                <a:gd name="connsiteY15096" fmla="*/ 1561731 h 5531023"/>
                <a:gd name="connsiteX15097" fmla="*/ 2146762 w 10023471"/>
                <a:gd name="connsiteY15097" fmla="*/ 1562461 h 5531023"/>
                <a:gd name="connsiteX15098" fmla="*/ 2146535 w 10023471"/>
                <a:gd name="connsiteY15098" fmla="*/ 1565877 h 5531023"/>
                <a:gd name="connsiteX15099" fmla="*/ 2165739 w 10023471"/>
                <a:gd name="connsiteY15099" fmla="*/ 1569878 h 5531023"/>
                <a:gd name="connsiteX15100" fmla="*/ 2167872 w 10023471"/>
                <a:gd name="connsiteY15100" fmla="*/ 1567046 h 5531023"/>
                <a:gd name="connsiteX15101" fmla="*/ 2158793 w 10023471"/>
                <a:gd name="connsiteY15101" fmla="*/ 1561731 h 5531023"/>
                <a:gd name="connsiteX15102" fmla="*/ 9441715 w 10023471"/>
                <a:gd name="connsiteY15102" fmla="*/ 1561059 h 5531023"/>
                <a:gd name="connsiteX15103" fmla="*/ 9432589 w 10023471"/>
                <a:gd name="connsiteY15103" fmla="*/ 1567513 h 5531023"/>
                <a:gd name="connsiteX15104" fmla="*/ 9441761 w 10023471"/>
                <a:gd name="connsiteY15104" fmla="*/ 1577033 h 5531023"/>
                <a:gd name="connsiteX15105" fmla="*/ 9450568 w 10023471"/>
                <a:gd name="connsiteY15105" fmla="*/ 1572156 h 5531023"/>
                <a:gd name="connsiteX15106" fmla="*/ 9441715 w 10023471"/>
                <a:gd name="connsiteY15106" fmla="*/ 1561059 h 5531023"/>
                <a:gd name="connsiteX15107" fmla="*/ 4945498 w 10023471"/>
                <a:gd name="connsiteY15107" fmla="*/ 1560270 h 5531023"/>
                <a:gd name="connsiteX15108" fmla="*/ 4941139 w 10023471"/>
                <a:gd name="connsiteY15108" fmla="*/ 1560854 h 5531023"/>
                <a:gd name="connsiteX15109" fmla="*/ 4942818 w 10023471"/>
                <a:gd name="connsiteY15109" fmla="*/ 1566841 h 5531023"/>
                <a:gd name="connsiteX15110" fmla="*/ 4947088 w 10023471"/>
                <a:gd name="connsiteY15110" fmla="*/ 1566228 h 5531023"/>
                <a:gd name="connsiteX15111" fmla="*/ 4945498 w 10023471"/>
                <a:gd name="connsiteY15111" fmla="*/ 1560270 h 5531023"/>
                <a:gd name="connsiteX15112" fmla="*/ 6643342 w 10023471"/>
                <a:gd name="connsiteY15112" fmla="*/ 1559569 h 5531023"/>
                <a:gd name="connsiteX15113" fmla="*/ 6637032 w 10023471"/>
                <a:gd name="connsiteY15113" fmla="*/ 1562139 h 5531023"/>
                <a:gd name="connsiteX15114" fmla="*/ 6646613 w 10023471"/>
                <a:gd name="connsiteY15114" fmla="*/ 1562694 h 5531023"/>
                <a:gd name="connsiteX15115" fmla="*/ 6643342 w 10023471"/>
                <a:gd name="connsiteY15115" fmla="*/ 1559569 h 5531023"/>
                <a:gd name="connsiteX15116" fmla="*/ 1324126 w 10023471"/>
                <a:gd name="connsiteY15116" fmla="*/ 1553261 h 5531023"/>
                <a:gd name="connsiteX15117" fmla="*/ 1315364 w 10023471"/>
                <a:gd name="connsiteY15117" fmla="*/ 1560621 h 5531023"/>
                <a:gd name="connsiteX15118" fmla="*/ 1324353 w 10023471"/>
                <a:gd name="connsiteY15118" fmla="*/ 1567629 h 5531023"/>
                <a:gd name="connsiteX15119" fmla="*/ 1331526 w 10023471"/>
                <a:gd name="connsiteY15119" fmla="*/ 1562110 h 5531023"/>
                <a:gd name="connsiteX15120" fmla="*/ 1324126 w 10023471"/>
                <a:gd name="connsiteY15120" fmla="*/ 1553261 h 5531023"/>
                <a:gd name="connsiteX15121" fmla="*/ 6236746 w 10023471"/>
                <a:gd name="connsiteY15121" fmla="*/ 1552590 h 5531023"/>
                <a:gd name="connsiteX15122" fmla="*/ 6236746 w 10023471"/>
                <a:gd name="connsiteY15122" fmla="*/ 1565819 h 5531023"/>
                <a:gd name="connsiteX15123" fmla="*/ 6242285 w 10023471"/>
                <a:gd name="connsiteY15123" fmla="*/ 1559014 h 5531023"/>
                <a:gd name="connsiteX15124" fmla="*/ 6236746 w 10023471"/>
                <a:gd name="connsiteY15124" fmla="*/ 1552590 h 5531023"/>
                <a:gd name="connsiteX15125" fmla="*/ 6946248 w 10023471"/>
                <a:gd name="connsiteY15125" fmla="*/ 1551041 h 5531023"/>
                <a:gd name="connsiteX15126" fmla="*/ 6938666 w 10023471"/>
                <a:gd name="connsiteY15126" fmla="*/ 1556269 h 5531023"/>
                <a:gd name="connsiteX15127" fmla="*/ 6944070 w 10023471"/>
                <a:gd name="connsiteY15127" fmla="*/ 1570112 h 5531023"/>
                <a:gd name="connsiteX15128" fmla="*/ 6951106 w 10023471"/>
                <a:gd name="connsiteY15128" fmla="*/ 1558780 h 5531023"/>
                <a:gd name="connsiteX15129" fmla="*/ 6946248 w 10023471"/>
                <a:gd name="connsiteY15129" fmla="*/ 1551041 h 5531023"/>
                <a:gd name="connsiteX15130" fmla="*/ 9529244 w 10023471"/>
                <a:gd name="connsiteY15130" fmla="*/ 1550925 h 5531023"/>
                <a:gd name="connsiteX15131" fmla="*/ 9522890 w 10023471"/>
                <a:gd name="connsiteY15131" fmla="*/ 1553904 h 5531023"/>
                <a:gd name="connsiteX15132" fmla="*/ 9518803 w 10023471"/>
                <a:gd name="connsiteY15132" fmla="*/ 1568301 h 5531023"/>
                <a:gd name="connsiteX15133" fmla="*/ 9522571 w 10023471"/>
                <a:gd name="connsiteY15133" fmla="*/ 1572682 h 5531023"/>
                <a:gd name="connsiteX15134" fmla="*/ 9526930 w 10023471"/>
                <a:gd name="connsiteY15134" fmla="*/ 1571952 h 5531023"/>
                <a:gd name="connsiteX15135" fmla="*/ 9536147 w 10023471"/>
                <a:gd name="connsiteY15135" fmla="*/ 1553991 h 5531023"/>
                <a:gd name="connsiteX15136" fmla="*/ 9529244 w 10023471"/>
                <a:gd name="connsiteY15136" fmla="*/ 1550925 h 5531023"/>
                <a:gd name="connsiteX15137" fmla="*/ 7055387 w 10023471"/>
                <a:gd name="connsiteY15137" fmla="*/ 1548034 h 5531023"/>
                <a:gd name="connsiteX15138" fmla="*/ 7053754 w 10023471"/>
                <a:gd name="connsiteY15138" fmla="*/ 1551568 h 5531023"/>
                <a:gd name="connsiteX15139" fmla="*/ 7060564 w 10023471"/>
                <a:gd name="connsiteY15139" fmla="*/ 1552969 h 5531023"/>
                <a:gd name="connsiteX15140" fmla="*/ 7062152 w 10023471"/>
                <a:gd name="connsiteY15140" fmla="*/ 1550633 h 5531023"/>
                <a:gd name="connsiteX15141" fmla="*/ 7055387 w 10023471"/>
                <a:gd name="connsiteY15141" fmla="*/ 1548034 h 5531023"/>
                <a:gd name="connsiteX15142" fmla="*/ 8598149 w 10023471"/>
                <a:gd name="connsiteY15142" fmla="*/ 1547566 h 5531023"/>
                <a:gd name="connsiteX15143" fmla="*/ 8585347 w 10023471"/>
                <a:gd name="connsiteY15143" fmla="*/ 1563394 h 5531023"/>
                <a:gd name="connsiteX15144" fmla="*/ 8595335 w 10023471"/>
                <a:gd name="connsiteY15144" fmla="*/ 1572302 h 5531023"/>
                <a:gd name="connsiteX15145" fmla="*/ 8603188 w 10023471"/>
                <a:gd name="connsiteY15145" fmla="*/ 1554897 h 5531023"/>
                <a:gd name="connsiteX15146" fmla="*/ 8598149 w 10023471"/>
                <a:gd name="connsiteY15146" fmla="*/ 1547566 h 5531023"/>
                <a:gd name="connsiteX15147" fmla="*/ 5249082 w 10023471"/>
                <a:gd name="connsiteY15147" fmla="*/ 1547479 h 5531023"/>
                <a:gd name="connsiteX15148" fmla="*/ 5238732 w 10023471"/>
                <a:gd name="connsiteY15148" fmla="*/ 1553699 h 5531023"/>
                <a:gd name="connsiteX15149" fmla="*/ 5245816 w 10023471"/>
                <a:gd name="connsiteY15149" fmla="*/ 1559949 h 5531023"/>
                <a:gd name="connsiteX15150" fmla="*/ 5254623 w 10023471"/>
                <a:gd name="connsiteY15150" fmla="*/ 1556006 h 5531023"/>
                <a:gd name="connsiteX15151" fmla="*/ 5249082 w 10023471"/>
                <a:gd name="connsiteY15151" fmla="*/ 1547479 h 5531023"/>
                <a:gd name="connsiteX15152" fmla="*/ 4470984 w 10023471"/>
                <a:gd name="connsiteY15152" fmla="*/ 1547099 h 5531023"/>
                <a:gd name="connsiteX15153" fmla="*/ 4462721 w 10023471"/>
                <a:gd name="connsiteY15153" fmla="*/ 1549348 h 5531023"/>
                <a:gd name="connsiteX15154" fmla="*/ 4458408 w 10023471"/>
                <a:gd name="connsiteY15154" fmla="*/ 1567834 h 5531023"/>
                <a:gd name="connsiteX15155" fmla="*/ 4461540 w 10023471"/>
                <a:gd name="connsiteY15155" fmla="*/ 1569761 h 5531023"/>
                <a:gd name="connsiteX15156" fmla="*/ 4475069 w 10023471"/>
                <a:gd name="connsiteY15156" fmla="*/ 1556211 h 5531023"/>
                <a:gd name="connsiteX15157" fmla="*/ 4475932 w 10023471"/>
                <a:gd name="connsiteY15157" fmla="*/ 1550779 h 5531023"/>
                <a:gd name="connsiteX15158" fmla="*/ 4470984 w 10023471"/>
                <a:gd name="connsiteY15158" fmla="*/ 1547099 h 5531023"/>
                <a:gd name="connsiteX15159" fmla="*/ 6869887 w 10023471"/>
                <a:gd name="connsiteY15159" fmla="*/ 1546661 h 5531023"/>
                <a:gd name="connsiteX15160" fmla="*/ 6854360 w 10023471"/>
                <a:gd name="connsiteY15160" fmla="*/ 1551334 h 5531023"/>
                <a:gd name="connsiteX15161" fmla="*/ 6874381 w 10023471"/>
                <a:gd name="connsiteY15161" fmla="*/ 1555860 h 5531023"/>
                <a:gd name="connsiteX15162" fmla="*/ 6881191 w 10023471"/>
                <a:gd name="connsiteY15162" fmla="*/ 1550020 h 5531023"/>
                <a:gd name="connsiteX15163" fmla="*/ 6869887 w 10023471"/>
                <a:gd name="connsiteY15163" fmla="*/ 1546661 h 5531023"/>
                <a:gd name="connsiteX15164" fmla="*/ 8265917 w 10023471"/>
                <a:gd name="connsiteY15164" fmla="*/ 1545171 h 5531023"/>
                <a:gd name="connsiteX15165" fmla="*/ 8248620 w 10023471"/>
                <a:gd name="connsiteY15165" fmla="*/ 1559715 h 5531023"/>
                <a:gd name="connsiteX15166" fmla="*/ 8259697 w 10023471"/>
                <a:gd name="connsiteY15166" fmla="*/ 1570696 h 5531023"/>
                <a:gd name="connsiteX15167" fmla="*/ 8273317 w 10023471"/>
                <a:gd name="connsiteY15167" fmla="*/ 1558459 h 5531023"/>
                <a:gd name="connsiteX15168" fmla="*/ 8275043 w 10023471"/>
                <a:gd name="connsiteY15168" fmla="*/ 1552678 h 5531023"/>
                <a:gd name="connsiteX15169" fmla="*/ 8265917 w 10023471"/>
                <a:gd name="connsiteY15169" fmla="*/ 1545171 h 5531023"/>
                <a:gd name="connsiteX15170" fmla="*/ 1730677 w 10023471"/>
                <a:gd name="connsiteY15170" fmla="*/ 1544500 h 5531023"/>
                <a:gd name="connsiteX15171" fmla="*/ 1721324 w 10023471"/>
                <a:gd name="connsiteY15171" fmla="*/ 1553203 h 5531023"/>
                <a:gd name="connsiteX15172" fmla="*/ 1727817 w 10023471"/>
                <a:gd name="connsiteY15172" fmla="*/ 1561000 h 5531023"/>
                <a:gd name="connsiteX15173" fmla="*/ 1741573 w 10023471"/>
                <a:gd name="connsiteY15173" fmla="*/ 1551860 h 5531023"/>
                <a:gd name="connsiteX15174" fmla="*/ 1730677 w 10023471"/>
                <a:gd name="connsiteY15174" fmla="*/ 1544500 h 5531023"/>
                <a:gd name="connsiteX15175" fmla="*/ 6010658 w 10023471"/>
                <a:gd name="connsiteY15175" fmla="*/ 1544325 h 5531023"/>
                <a:gd name="connsiteX15176" fmla="*/ 6002440 w 10023471"/>
                <a:gd name="connsiteY15176" fmla="*/ 1551188 h 5531023"/>
                <a:gd name="connsiteX15177" fmla="*/ 6009840 w 10023471"/>
                <a:gd name="connsiteY15177" fmla="*/ 1556590 h 5531023"/>
                <a:gd name="connsiteX15178" fmla="*/ 6020056 w 10023471"/>
                <a:gd name="connsiteY15178" fmla="*/ 1553465 h 5531023"/>
                <a:gd name="connsiteX15179" fmla="*/ 6010658 w 10023471"/>
                <a:gd name="connsiteY15179" fmla="*/ 1544325 h 5531023"/>
                <a:gd name="connsiteX15180" fmla="*/ 6463607 w 10023471"/>
                <a:gd name="connsiteY15180" fmla="*/ 1543245 h 5531023"/>
                <a:gd name="connsiteX15181" fmla="*/ 6452076 w 10023471"/>
                <a:gd name="connsiteY15181" fmla="*/ 1543975 h 5531023"/>
                <a:gd name="connsiteX15182" fmla="*/ 6444857 w 10023471"/>
                <a:gd name="connsiteY15182" fmla="*/ 1551977 h 5531023"/>
                <a:gd name="connsiteX15183" fmla="*/ 6446763 w 10023471"/>
                <a:gd name="connsiteY15183" fmla="*/ 1562344 h 5531023"/>
                <a:gd name="connsiteX15184" fmla="*/ 6452984 w 10023471"/>
                <a:gd name="connsiteY15184" fmla="*/ 1565089 h 5531023"/>
                <a:gd name="connsiteX15185" fmla="*/ 6463607 w 10023471"/>
                <a:gd name="connsiteY15185" fmla="*/ 1543245 h 5531023"/>
                <a:gd name="connsiteX15186" fmla="*/ 3671092 w 10023471"/>
                <a:gd name="connsiteY15186" fmla="*/ 1539886 h 5531023"/>
                <a:gd name="connsiteX15187" fmla="*/ 3666279 w 10023471"/>
                <a:gd name="connsiteY15187" fmla="*/ 1542690 h 5531023"/>
                <a:gd name="connsiteX15188" fmla="*/ 3676221 w 10023471"/>
                <a:gd name="connsiteY15188" fmla="*/ 1550925 h 5531023"/>
                <a:gd name="connsiteX15189" fmla="*/ 3680898 w 10023471"/>
                <a:gd name="connsiteY15189" fmla="*/ 1548151 h 5531023"/>
                <a:gd name="connsiteX15190" fmla="*/ 3671092 w 10023471"/>
                <a:gd name="connsiteY15190" fmla="*/ 1539886 h 5531023"/>
                <a:gd name="connsiteX15191" fmla="*/ 4433755 w 10023471"/>
                <a:gd name="connsiteY15191" fmla="*/ 1537871 h 5531023"/>
                <a:gd name="connsiteX15192" fmla="*/ 4424313 w 10023471"/>
                <a:gd name="connsiteY15192" fmla="*/ 1559073 h 5531023"/>
                <a:gd name="connsiteX15193" fmla="*/ 4449465 w 10023471"/>
                <a:gd name="connsiteY15193" fmla="*/ 1541230 h 5531023"/>
                <a:gd name="connsiteX15194" fmla="*/ 4433755 w 10023471"/>
                <a:gd name="connsiteY15194" fmla="*/ 1537871 h 5531023"/>
                <a:gd name="connsiteX15195" fmla="*/ 4682908 w 10023471"/>
                <a:gd name="connsiteY15195" fmla="*/ 1537229 h 5531023"/>
                <a:gd name="connsiteX15196" fmla="*/ 4676642 w 10023471"/>
                <a:gd name="connsiteY15196" fmla="*/ 1539682 h 5531023"/>
                <a:gd name="connsiteX15197" fmla="*/ 4677596 w 10023471"/>
                <a:gd name="connsiteY15197" fmla="*/ 1541521 h 5531023"/>
                <a:gd name="connsiteX15198" fmla="*/ 4684769 w 10023471"/>
                <a:gd name="connsiteY15198" fmla="*/ 1540704 h 5531023"/>
                <a:gd name="connsiteX15199" fmla="*/ 4682908 w 10023471"/>
                <a:gd name="connsiteY15199" fmla="*/ 1537229 h 5531023"/>
                <a:gd name="connsiteX15200" fmla="*/ 2653237 w 10023471"/>
                <a:gd name="connsiteY15200" fmla="*/ 1535360 h 5531023"/>
                <a:gd name="connsiteX15201" fmla="*/ 2652285 w 10023471"/>
                <a:gd name="connsiteY15201" fmla="*/ 1536995 h 5531023"/>
                <a:gd name="connsiteX15202" fmla="*/ 2654191 w 10023471"/>
                <a:gd name="connsiteY15202" fmla="*/ 1537696 h 5531023"/>
                <a:gd name="connsiteX15203" fmla="*/ 2655008 w 10023471"/>
                <a:gd name="connsiteY15203" fmla="*/ 1536061 h 5531023"/>
                <a:gd name="connsiteX15204" fmla="*/ 2653237 w 10023471"/>
                <a:gd name="connsiteY15204" fmla="*/ 1535360 h 5531023"/>
                <a:gd name="connsiteX15205" fmla="*/ 3513012 w 10023471"/>
                <a:gd name="connsiteY15205" fmla="*/ 1535301 h 5531023"/>
                <a:gd name="connsiteX15206" fmla="*/ 3509244 w 10023471"/>
                <a:gd name="connsiteY15206" fmla="*/ 1541872 h 5531023"/>
                <a:gd name="connsiteX15207" fmla="*/ 3515054 w 10023471"/>
                <a:gd name="connsiteY15207" fmla="*/ 1546369 h 5531023"/>
                <a:gd name="connsiteX15208" fmla="*/ 3520365 w 10023471"/>
                <a:gd name="connsiteY15208" fmla="*/ 1543770 h 5531023"/>
                <a:gd name="connsiteX15209" fmla="*/ 3513012 w 10023471"/>
                <a:gd name="connsiteY15209" fmla="*/ 1535301 h 5531023"/>
                <a:gd name="connsiteX15210" fmla="*/ 7317025 w 10023471"/>
                <a:gd name="connsiteY15210" fmla="*/ 1535214 h 5531023"/>
                <a:gd name="connsiteX15211" fmla="*/ 7314936 w 10023471"/>
                <a:gd name="connsiteY15211" fmla="*/ 1535594 h 5531023"/>
                <a:gd name="connsiteX15212" fmla="*/ 7315890 w 10023471"/>
                <a:gd name="connsiteY15212" fmla="*/ 1537229 h 5531023"/>
                <a:gd name="connsiteX15213" fmla="*/ 7317706 w 10023471"/>
                <a:gd name="connsiteY15213" fmla="*/ 1536761 h 5531023"/>
                <a:gd name="connsiteX15214" fmla="*/ 7317025 w 10023471"/>
                <a:gd name="connsiteY15214" fmla="*/ 1535214 h 5531023"/>
                <a:gd name="connsiteX15215" fmla="*/ 5268196 w 10023471"/>
                <a:gd name="connsiteY15215" fmla="*/ 1534484 h 5531023"/>
                <a:gd name="connsiteX15216" fmla="*/ 5267289 w 10023471"/>
                <a:gd name="connsiteY15216" fmla="*/ 1535827 h 5531023"/>
                <a:gd name="connsiteX15217" fmla="*/ 5269786 w 10023471"/>
                <a:gd name="connsiteY15217" fmla="*/ 1536440 h 5531023"/>
                <a:gd name="connsiteX15218" fmla="*/ 5268196 w 10023471"/>
                <a:gd name="connsiteY15218" fmla="*/ 1534484 h 5531023"/>
                <a:gd name="connsiteX15219" fmla="*/ 1761820 w 10023471"/>
                <a:gd name="connsiteY15219" fmla="*/ 1534280 h 5531023"/>
                <a:gd name="connsiteX15220" fmla="*/ 1753513 w 10023471"/>
                <a:gd name="connsiteY15220" fmla="*/ 1541901 h 5531023"/>
                <a:gd name="connsiteX15221" fmla="*/ 1763546 w 10023471"/>
                <a:gd name="connsiteY15221" fmla="*/ 1548560 h 5531023"/>
                <a:gd name="connsiteX15222" fmla="*/ 1769312 w 10023471"/>
                <a:gd name="connsiteY15222" fmla="*/ 1541580 h 5531023"/>
                <a:gd name="connsiteX15223" fmla="*/ 1761820 w 10023471"/>
                <a:gd name="connsiteY15223" fmla="*/ 1534280 h 5531023"/>
                <a:gd name="connsiteX15224" fmla="*/ 3998602 w 10023471"/>
                <a:gd name="connsiteY15224" fmla="*/ 1526220 h 5531023"/>
                <a:gd name="connsiteX15225" fmla="*/ 3994471 w 10023471"/>
                <a:gd name="connsiteY15225" fmla="*/ 1536148 h 5531023"/>
                <a:gd name="connsiteX15226" fmla="*/ 3999194 w 10023471"/>
                <a:gd name="connsiteY15226" fmla="*/ 1540791 h 5531023"/>
                <a:gd name="connsiteX15227" fmla="*/ 4004279 w 10023471"/>
                <a:gd name="connsiteY15227" fmla="*/ 1528585 h 5531023"/>
                <a:gd name="connsiteX15228" fmla="*/ 3998602 w 10023471"/>
                <a:gd name="connsiteY15228" fmla="*/ 1526220 h 5531023"/>
                <a:gd name="connsiteX15229" fmla="*/ 7812377 w 10023471"/>
                <a:gd name="connsiteY15229" fmla="*/ 1525167 h 5531023"/>
                <a:gd name="connsiteX15230" fmla="*/ 7804524 w 10023471"/>
                <a:gd name="connsiteY15230" fmla="*/ 1536352 h 5531023"/>
                <a:gd name="connsiteX15231" fmla="*/ 7817416 w 10023471"/>
                <a:gd name="connsiteY15231" fmla="*/ 1541521 h 5531023"/>
                <a:gd name="connsiteX15232" fmla="*/ 7826450 w 10023471"/>
                <a:gd name="connsiteY15232" fmla="*/ 1534162 h 5531023"/>
                <a:gd name="connsiteX15233" fmla="*/ 7812377 w 10023471"/>
                <a:gd name="connsiteY15233" fmla="*/ 1525167 h 5531023"/>
                <a:gd name="connsiteX15234" fmla="*/ 5571918 w 10023471"/>
                <a:gd name="connsiteY15234" fmla="*/ 1524846 h 5531023"/>
                <a:gd name="connsiteX15235" fmla="*/ 5569011 w 10023471"/>
                <a:gd name="connsiteY15235" fmla="*/ 1525138 h 5531023"/>
                <a:gd name="connsiteX15236" fmla="*/ 5570057 w 10023471"/>
                <a:gd name="connsiteY15236" fmla="*/ 1529315 h 5531023"/>
                <a:gd name="connsiteX15237" fmla="*/ 5573143 w 10023471"/>
                <a:gd name="connsiteY15237" fmla="*/ 1528993 h 5531023"/>
                <a:gd name="connsiteX15238" fmla="*/ 5571918 w 10023471"/>
                <a:gd name="connsiteY15238" fmla="*/ 1524846 h 5531023"/>
                <a:gd name="connsiteX15239" fmla="*/ 4941866 w 10023471"/>
                <a:gd name="connsiteY15239" fmla="*/ 1521429 h 5531023"/>
                <a:gd name="connsiteX15240" fmla="*/ 4927837 w 10023471"/>
                <a:gd name="connsiteY15240" fmla="*/ 1526570 h 5531023"/>
                <a:gd name="connsiteX15241" fmla="*/ 4937735 w 10023471"/>
                <a:gd name="connsiteY15241" fmla="*/ 1533666 h 5531023"/>
                <a:gd name="connsiteX15242" fmla="*/ 4962432 w 10023471"/>
                <a:gd name="connsiteY15242" fmla="*/ 1526832 h 5531023"/>
                <a:gd name="connsiteX15243" fmla="*/ 4941866 w 10023471"/>
                <a:gd name="connsiteY15243" fmla="*/ 1521429 h 5531023"/>
                <a:gd name="connsiteX15244" fmla="*/ 8242899 w 10023471"/>
                <a:gd name="connsiteY15244" fmla="*/ 1521401 h 5531023"/>
                <a:gd name="connsiteX15245" fmla="*/ 8238542 w 10023471"/>
                <a:gd name="connsiteY15245" fmla="*/ 1521692 h 5531023"/>
                <a:gd name="connsiteX15246" fmla="*/ 8238495 w 10023471"/>
                <a:gd name="connsiteY15246" fmla="*/ 1522539 h 5531023"/>
                <a:gd name="connsiteX15247" fmla="*/ 8242990 w 10023471"/>
                <a:gd name="connsiteY15247" fmla="*/ 1522539 h 5531023"/>
                <a:gd name="connsiteX15248" fmla="*/ 8242899 w 10023471"/>
                <a:gd name="connsiteY15248" fmla="*/ 1521401 h 5531023"/>
                <a:gd name="connsiteX15249" fmla="*/ 7711546 w 10023471"/>
                <a:gd name="connsiteY15249" fmla="*/ 1519473 h 5531023"/>
                <a:gd name="connsiteX15250" fmla="*/ 7708640 w 10023471"/>
                <a:gd name="connsiteY15250" fmla="*/ 1525547 h 5531023"/>
                <a:gd name="connsiteX15251" fmla="*/ 7712861 w 10023471"/>
                <a:gd name="connsiteY15251" fmla="*/ 1526394 h 5531023"/>
                <a:gd name="connsiteX15252" fmla="*/ 7714859 w 10023471"/>
                <a:gd name="connsiteY15252" fmla="*/ 1520145 h 5531023"/>
                <a:gd name="connsiteX15253" fmla="*/ 7711546 w 10023471"/>
                <a:gd name="connsiteY15253" fmla="*/ 1519473 h 5531023"/>
                <a:gd name="connsiteX15254" fmla="*/ 1985186 w 10023471"/>
                <a:gd name="connsiteY15254" fmla="*/ 1518743 h 5531023"/>
                <a:gd name="connsiteX15255" fmla="*/ 1979875 w 10023471"/>
                <a:gd name="connsiteY15255" fmla="*/ 1523416 h 5531023"/>
                <a:gd name="connsiteX15256" fmla="*/ 1984550 w 10023471"/>
                <a:gd name="connsiteY15256" fmla="*/ 1526628 h 5531023"/>
                <a:gd name="connsiteX15257" fmla="*/ 1989453 w 10023471"/>
                <a:gd name="connsiteY15257" fmla="*/ 1522889 h 5531023"/>
                <a:gd name="connsiteX15258" fmla="*/ 1985186 w 10023471"/>
                <a:gd name="connsiteY15258" fmla="*/ 1518743 h 5531023"/>
                <a:gd name="connsiteX15259" fmla="*/ 4628366 w 10023471"/>
                <a:gd name="connsiteY15259" fmla="*/ 1514892 h 5531023"/>
                <a:gd name="connsiteX15260" fmla="*/ 4605865 w 10023471"/>
                <a:gd name="connsiteY15260" fmla="*/ 1518363 h 5531023"/>
                <a:gd name="connsiteX15261" fmla="*/ 4654715 w 10023471"/>
                <a:gd name="connsiteY15261" fmla="*/ 1532643 h 5531023"/>
                <a:gd name="connsiteX15262" fmla="*/ 4655397 w 10023471"/>
                <a:gd name="connsiteY15262" fmla="*/ 1533170 h 5531023"/>
                <a:gd name="connsiteX15263" fmla="*/ 4657167 w 10023471"/>
                <a:gd name="connsiteY15263" fmla="*/ 1533695 h 5531023"/>
                <a:gd name="connsiteX15264" fmla="*/ 4656168 w 10023471"/>
                <a:gd name="connsiteY15264" fmla="*/ 1532615 h 5531023"/>
                <a:gd name="connsiteX15265" fmla="*/ 4654715 w 10023471"/>
                <a:gd name="connsiteY15265" fmla="*/ 1532643 h 5531023"/>
                <a:gd name="connsiteX15266" fmla="*/ 4628366 w 10023471"/>
                <a:gd name="connsiteY15266" fmla="*/ 1514892 h 5531023"/>
                <a:gd name="connsiteX15267" fmla="*/ 7814874 w 10023471"/>
                <a:gd name="connsiteY15267" fmla="*/ 1514800 h 5531023"/>
                <a:gd name="connsiteX15268" fmla="*/ 7814874 w 10023471"/>
                <a:gd name="connsiteY15268" fmla="*/ 1522919 h 5531023"/>
                <a:gd name="connsiteX15269" fmla="*/ 7819777 w 10023471"/>
                <a:gd name="connsiteY15269" fmla="*/ 1522889 h 5531023"/>
                <a:gd name="connsiteX15270" fmla="*/ 7819777 w 10023471"/>
                <a:gd name="connsiteY15270" fmla="*/ 1514800 h 5531023"/>
                <a:gd name="connsiteX15271" fmla="*/ 7814874 w 10023471"/>
                <a:gd name="connsiteY15271" fmla="*/ 1514800 h 5531023"/>
                <a:gd name="connsiteX15272" fmla="*/ 5039679 w 10023471"/>
                <a:gd name="connsiteY15272" fmla="*/ 1513216 h 5531023"/>
                <a:gd name="connsiteX15273" fmla="*/ 5029940 w 10023471"/>
                <a:gd name="connsiteY15273" fmla="*/ 1522802 h 5531023"/>
                <a:gd name="connsiteX15274" fmla="*/ 5060721 w 10023471"/>
                <a:gd name="connsiteY15274" fmla="*/ 1514012 h 5531023"/>
                <a:gd name="connsiteX15275" fmla="*/ 5039679 w 10023471"/>
                <a:gd name="connsiteY15275" fmla="*/ 1513216 h 5531023"/>
                <a:gd name="connsiteX15276" fmla="*/ 2251045 w 10023471"/>
                <a:gd name="connsiteY15276" fmla="*/ 1510244 h 5531023"/>
                <a:gd name="connsiteX15277" fmla="*/ 2232885 w 10023471"/>
                <a:gd name="connsiteY15277" fmla="*/ 1520524 h 5531023"/>
                <a:gd name="connsiteX15278" fmla="*/ 2256902 w 10023471"/>
                <a:gd name="connsiteY15278" fmla="*/ 1526132 h 5531023"/>
                <a:gd name="connsiteX15279" fmla="*/ 2264664 w 10023471"/>
                <a:gd name="connsiteY15279" fmla="*/ 1521313 h 5531023"/>
                <a:gd name="connsiteX15280" fmla="*/ 2251045 w 10023471"/>
                <a:gd name="connsiteY15280" fmla="*/ 1510244 h 5531023"/>
                <a:gd name="connsiteX15281" fmla="*/ 2843234 w 10023471"/>
                <a:gd name="connsiteY15281" fmla="*/ 1509105 h 5531023"/>
                <a:gd name="connsiteX15282" fmla="*/ 2840329 w 10023471"/>
                <a:gd name="connsiteY15282" fmla="*/ 1510858 h 5531023"/>
                <a:gd name="connsiteX15283" fmla="*/ 2851270 w 10023471"/>
                <a:gd name="connsiteY15283" fmla="*/ 1519444 h 5531023"/>
                <a:gd name="connsiteX15284" fmla="*/ 2857217 w 10023471"/>
                <a:gd name="connsiteY15284" fmla="*/ 1516173 h 5531023"/>
                <a:gd name="connsiteX15285" fmla="*/ 2843234 w 10023471"/>
                <a:gd name="connsiteY15285" fmla="*/ 1509105 h 5531023"/>
                <a:gd name="connsiteX15286" fmla="*/ 4984859 w 10023471"/>
                <a:gd name="connsiteY15286" fmla="*/ 1508902 h 5531023"/>
                <a:gd name="connsiteX15287" fmla="*/ 4979457 w 10023471"/>
                <a:gd name="connsiteY15287" fmla="*/ 1509807 h 5531023"/>
                <a:gd name="connsiteX15288" fmla="*/ 4981863 w 10023471"/>
                <a:gd name="connsiteY15288" fmla="*/ 1518743 h 5531023"/>
                <a:gd name="connsiteX15289" fmla="*/ 4990534 w 10023471"/>
                <a:gd name="connsiteY15289" fmla="*/ 1517107 h 5531023"/>
                <a:gd name="connsiteX15290" fmla="*/ 4984859 w 10023471"/>
                <a:gd name="connsiteY15290" fmla="*/ 1508902 h 5531023"/>
                <a:gd name="connsiteX15291" fmla="*/ 9119833 w 10023471"/>
                <a:gd name="connsiteY15291" fmla="*/ 1504463 h 5531023"/>
                <a:gd name="connsiteX15292" fmla="*/ 9093184 w 10023471"/>
                <a:gd name="connsiteY15292" fmla="*/ 1507763 h 5531023"/>
                <a:gd name="connsiteX15293" fmla="*/ 9092638 w 10023471"/>
                <a:gd name="connsiteY15293" fmla="*/ 1508054 h 5531023"/>
                <a:gd name="connsiteX15294" fmla="*/ 9091459 w 10023471"/>
                <a:gd name="connsiteY15294" fmla="*/ 1507062 h 5531023"/>
                <a:gd name="connsiteX15295" fmla="*/ 9085285 w 10023471"/>
                <a:gd name="connsiteY15295" fmla="*/ 1510742 h 5531023"/>
                <a:gd name="connsiteX15296" fmla="*/ 9086511 w 10023471"/>
                <a:gd name="connsiteY15296" fmla="*/ 1511793 h 5531023"/>
                <a:gd name="connsiteX15297" fmla="*/ 9084375 w 10023471"/>
                <a:gd name="connsiteY15297" fmla="*/ 1513515 h 5531023"/>
                <a:gd name="connsiteX15298" fmla="*/ 9097905 w 10023471"/>
                <a:gd name="connsiteY15298" fmla="*/ 1517604 h 5531023"/>
                <a:gd name="connsiteX15299" fmla="*/ 9122695 w 10023471"/>
                <a:gd name="connsiteY15299" fmla="*/ 1512318 h 5531023"/>
                <a:gd name="connsiteX15300" fmla="*/ 9126325 w 10023471"/>
                <a:gd name="connsiteY15300" fmla="*/ 1507558 h 5531023"/>
                <a:gd name="connsiteX15301" fmla="*/ 9119833 w 10023471"/>
                <a:gd name="connsiteY15301" fmla="*/ 1504463 h 5531023"/>
                <a:gd name="connsiteX15302" fmla="*/ 4906864 w 10023471"/>
                <a:gd name="connsiteY15302" fmla="*/ 1503499 h 5531023"/>
                <a:gd name="connsiteX15303" fmla="*/ 4898101 w 10023471"/>
                <a:gd name="connsiteY15303" fmla="*/ 1510274 h 5531023"/>
                <a:gd name="connsiteX15304" fmla="*/ 4906726 w 10023471"/>
                <a:gd name="connsiteY15304" fmla="*/ 1515472 h 5531023"/>
                <a:gd name="connsiteX15305" fmla="*/ 4914899 w 10023471"/>
                <a:gd name="connsiteY15305" fmla="*/ 1510508 h 5531023"/>
                <a:gd name="connsiteX15306" fmla="*/ 4906864 w 10023471"/>
                <a:gd name="connsiteY15306" fmla="*/ 1503499 h 5531023"/>
                <a:gd name="connsiteX15307" fmla="*/ 7841660 w 10023471"/>
                <a:gd name="connsiteY15307" fmla="*/ 1501775 h 5531023"/>
                <a:gd name="connsiteX15308" fmla="*/ 7841705 w 10023471"/>
                <a:gd name="connsiteY15308" fmla="*/ 1503003 h 5531023"/>
                <a:gd name="connsiteX15309" fmla="*/ 7843975 w 10023471"/>
                <a:gd name="connsiteY15309" fmla="*/ 1502360 h 5531023"/>
                <a:gd name="connsiteX15310" fmla="*/ 8659530 w 10023471"/>
                <a:gd name="connsiteY15310" fmla="*/ 1496724 h 5531023"/>
                <a:gd name="connsiteX15311" fmla="*/ 8645229 w 10023471"/>
                <a:gd name="connsiteY15311" fmla="*/ 1505748 h 5531023"/>
                <a:gd name="connsiteX15312" fmla="*/ 8652174 w 10023471"/>
                <a:gd name="connsiteY15312" fmla="*/ 1515443 h 5531023"/>
                <a:gd name="connsiteX15313" fmla="*/ 8669472 w 10023471"/>
                <a:gd name="connsiteY15313" fmla="*/ 1500929 h 5531023"/>
                <a:gd name="connsiteX15314" fmla="*/ 8659530 w 10023471"/>
                <a:gd name="connsiteY15314" fmla="*/ 1496724 h 5531023"/>
                <a:gd name="connsiteX15315" fmla="*/ 6289046 w 10023471"/>
                <a:gd name="connsiteY15315" fmla="*/ 1496606 h 5531023"/>
                <a:gd name="connsiteX15316" fmla="*/ 6270886 w 10023471"/>
                <a:gd name="connsiteY15316" fmla="*/ 1507354 h 5531023"/>
                <a:gd name="connsiteX15317" fmla="*/ 6292814 w 10023471"/>
                <a:gd name="connsiteY15317" fmla="*/ 1511472 h 5531023"/>
                <a:gd name="connsiteX15318" fmla="*/ 6289046 w 10023471"/>
                <a:gd name="connsiteY15318" fmla="*/ 1496606 h 5531023"/>
                <a:gd name="connsiteX15319" fmla="*/ 9352415 w 10023471"/>
                <a:gd name="connsiteY15319" fmla="*/ 1495234 h 5531023"/>
                <a:gd name="connsiteX15320" fmla="*/ 9343516 w 10023471"/>
                <a:gd name="connsiteY15320" fmla="*/ 1500461 h 5531023"/>
                <a:gd name="connsiteX15321" fmla="*/ 9341973 w 10023471"/>
                <a:gd name="connsiteY15321" fmla="*/ 1515559 h 5531023"/>
                <a:gd name="connsiteX15322" fmla="*/ 9352415 w 10023471"/>
                <a:gd name="connsiteY15322" fmla="*/ 1525518 h 5531023"/>
                <a:gd name="connsiteX15323" fmla="*/ 9359723 w 10023471"/>
                <a:gd name="connsiteY15323" fmla="*/ 1510449 h 5531023"/>
                <a:gd name="connsiteX15324" fmla="*/ 9358453 w 10023471"/>
                <a:gd name="connsiteY15324" fmla="*/ 1498826 h 5531023"/>
                <a:gd name="connsiteX15325" fmla="*/ 9352415 w 10023471"/>
                <a:gd name="connsiteY15325" fmla="*/ 1495234 h 5531023"/>
                <a:gd name="connsiteX15326" fmla="*/ 8371923 w 10023471"/>
                <a:gd name="connsiteY15326" fmla="*/ 1494650 h 5531023"/>
                <a:gd name="connsiteX15327" fmla="*/ 8364296 w 10023471"/>
                <a:gd name="connsiteY15327" fmla="*/ 1496344 h 5531023"/>
                <a:gd name="connsiteX15328" fmla="*/ 8359893 w 10023471"/>
                <a:gd name="connsiteY15328" fmla="*/ 1507237 h 5531023"/>
                <a:gd name="connsiteX15329" fmla="*/ 8364751 w 10023471"/>
                <a:gd name="connsiteY15329" fmla="*/ 1518247 h 5531023"/>
                <a:gd name="connsiteX15330" fmla="*/ 8372061 w 10023471"/>
                <a:gd name="connsiteY15330" fmla="*/ 1519181 h 5531023"/>
                <a:gd name="connsiteX15331" fmla="*/ 8371923 w 10023471"/>
                <a:gd name="connsiteY15331" fmla="*/ 1494650 h 5531023"/>
                <a:gd name="connsiteX15332" fmla="*/ 5281770 w 10023471"/>
                <a:gd name="connsiteY15332" fmla="*/ 1493774 h 5531023"/>
                <a:gd name="connsiteX15333" fmla="*/ 5279409 w 10023471"/>
                <a:gd name="connsiteY15333" fmla="*/ 1494125 h 5531023"/>
                <a:gd name="connsiteX15334" fmla="*/ 5280455 w 10023471"/>
                <a:gd name="connsiteY15334" fmla="*/ 1495614 h 5531023"/>
                <a:gd name="connsiteX15335" fmla="*/ 5282905 w 10023471"/>
                <a:gd name="connsiteY15335" fmla="*/ 1495264 h 5531023"/>
                <a:gd name="connsiteX15336" fmla="*/ 5281770 w 10023471"/>
                <a:gd name="connsiteY15336" fmla="*/ 1493774 h 5531023"/>
                <a:gd name="connsiteX15337" fmla="*/ 2772320 w 10023471"/>
                <a:gd name="connsiteY15337" fmla="*/ 1493774 h 5531023"/>
                <a:gd name="connsiteX15338" fmla="*/ 2800468 w 10023471"/>
                <a:gd name="connsiteY15338" fmla="*/ 1500111 h 5531023"/>
                <a:gd name="connsiteX15339" fmla="*/ 2772320 w 10023471"/>
                <a:gd name="connsiteY15339" fmla="*/ 1493774 h 5531023"/>
                <a:gd name="connsiteX15340" fmla="*/ 2757883 w 10023471"/>
                <a:gd name="connsiteY15340" fmla="*/ 1493745 h 5531023"/>
                <a:gd name="connsiteX15341" fmla="*/ 2758064 w 10023471"/>
                <a:gd name="connsiteY15341" fmla="*/ 1495264 h 5531023"/>
                <a:gd name="connsiteX15342" fmla="*/ 2772275 w 10023471"/>
                <a:gd name="connsiteY15342" fmla="*/ 1493774 h 5531023"/>
                <a:gd name="connsiteX15343" fmla="*/ 2772093 w 10023471"/>
                <a:gd name="connsiteY15343" fmla="*/ 1493745 h 5531023"/>
                <a:gd name="connsiteX15344" fmla="*/ 2772184 w 10023471"/>
                <a:gd name="connsiteY15344" fmla="*/ 1493774 h 5531023"/>
                <a:gd name="connsiteX15345" fmla="*/ 2772003 w 10023471"/>
                <a:gd name="connsiteY15345" fmla="*/ 1493745 h 5531023"/>
                <a:gd name="connsiteX15346" fmla="*/ 2757883 w 10023471"/>
                <a:gd name="connsiteY15346" fmla="*/ 1493745 h 5531023"/>
                <a:gd name="connsiteX15347" fmla="*/ 8854338 w 10023471"/>
                <a:gd name="connsiteY15347" fmla="*/ 1493511 h 5531023"/>
                <a:gd name="connsiteX15348" fmla="*/ 8841534 w 10023471"/>
                <a:gd name="connsiteY15348" fmla="*/ 1498417 h 5531023"/>
                <a:gd name="connsiteX15349" fmla="*/ 8846120 w 10023471"/>
                <a:gd name="connsiteY15349" fmla="*/ 1511500 h 5531023"/>
                <a:gd name="connsiteX15350" fmla="*/ 8862419 w 10023471"/>
                <a:gd name="connsiteY15350" fmla="*/ 1498388 h 5531023"/>
                <a:gd name="connsiteX15351" fmla="*/ 8854338 w 10023471"/>
                <a:gd name="connsiteY15351" fmla="*/ 1493511 h 5531023"/>
                <a:gd name="connsiteX15352" fmla="*/ 7066147 w 10023471"/>
                <a:gd name="connsiteY15352" fmla="*/ 1493219 h 5531023"/>
                <a:gd name="connsiteX15353" fmla="*/ 7059655 w 10023471"/>
                <a:gd name="connsiteY15353" fmla="*/ 1499527 h 5531023"/>
                <a:gd name="connsiteX15354" fmla="*/ 7061744 w 10023471"/>
                <a:gd name="connsiteY15354" fmla="*/ 1507967 h 5531023"/>
                <a:gd name="connsiteX15355" fmla="*/ 7067556 w 10023471"/>
                <a:gd name="connsiteY15355" fmla="*/ 1511033 h 5531023"/>
                <a:gd name="connsiteX15356" fmla="*/ 7072595 w 10023471"/>
                <a:gd name="connsiteY15356" fmla="*/ 1499644 h 5531023"/>
                <a:gd name="connsiteX15357" fmla="*/ 7066147 w 10023471"/>
                <a:gd name="connsiteY15357" fmla="*/ 1493219 h 5531023"/>
                <a:gd name="connsiteX15358" fmla="*/ 2585411 w 10023471"/>
                <a:gd name="connsiteY15358" fmla="*/ 1492694 h 5531023"/>
                <a:gd name="connsiteX15359" fmla="*/ 2575786 w 10023471"/>
                <a:gd name="connsiteY15359" fmla="*/ 1505514 h 5531023"/>
                <a:gd name="connsiteX15360" fmla="*/ 2588816 w 10023471"/>
                <a:gd name="connsiteY15360" fmla="*/ 1510653 h 5531023"/>
                <a:gd name="connsiteX15361" fmla="*/ 2595852 w 10023471"/>
                <a:gd name="connsiteY15361" fmla="*/ 1504666 h 5531023"/>
                <a:gd name="connsiteX15362" fmla="*/ 2585411 w 10023471"/>
                <a:gd name="connsiteY15362" fmla="*/ 1492694 h 5531023"/>
                <a:gd name="connsiteX15363" fmla="*/ 7441056 w 10023471"/>
                <a:gd name="connsiteY15363" fmla="*/ 1491876 h 5531023"/>
                <a:gd name="connsiteX15364" fmla="*/ 7429615 w 10023471"/>
                <a:gd name="connsiteY15364" fmla="*/ 1497658 h 5531023"/>
                <a:gd name="connsiteX15365" fmla="*/ 7429252 w 10023471"/>
                <a:gd name="connsiteY15365" fmla="*/ 1500258 h 5531023"/>
                <a:gd name="connsiteX15366" fmla="*/ 7430886 w 10023471"/>
                <a:gd name="connsiteY15366" fmla="*/ 1520553 h 5531023"/>
                <a:gd name="connsiteX15367" fmla="*/ 7435063 w 10023471"/>
                <a:gd name="connsiteY15367" fmla="*/ 1525431 h 5531023"/>
                <a:gd name="connsiteX15368" fmla="*/ 7444869 w 10023471"/>
                <a:gd name="connsiteY15368" fmla="*/ 1521108 h 5531023"/>
                <a:gd name="connsiteX15369" fmla="*/ 7452632 w 10023471"/>
                <a:gd name="connsiteY15369" fmla="*/ 1498826 h 5531023"/>
                <a:gd name="connsiteX15370" fmla="*/ 7441056 w 10023471"/>
                <a:gd name="connsiteY15370" fmla="*/ 1491876 h 5531023"/>
                <a:gd name="connsiteX15371" fmla="*/ 7681763 w 10023471"/>
                <a:gd name="connsiteY15371" fmla="*/ 1486327 h 5531023"/>
                <a:gd name="connsiteX15372" fmla="*/ 7668234 w 10023471"/>
                <a:gd name="connsiteY15372" fmla="*/ 1492372 h 5531023"/>
                <a:gd name="connsiteX15373" fmla="*/ 7687983 w 10023471"/>
                <a:gd name="connsiteY15373" fmla="*/ 1495935 h 5531023"/>
                <a:gd name="connsiteX15374" fmla="*/ 7692159 w 10023471"/>
                <a:gd name="connsiteY15374" fmla="*/ 1489510 h 5531023"/>
                <a:gd name="connsiteX15375" fmla="*/ 7681763 w 10023471"/>
                <a:gd name="connsiteY15375" fmla="*/ 1486327 h 5531023"/>
                <a:gd name="connsiteX15376" fmla="*/ 5262112 w 10023471"/>
                <a:gd name="connsiteY15376" fmla="*/ 1485918 h 5531023"/>
                <a:gd name="connsiteX15377" fmla="*/ 5238278 w 10023471"/>
                <a:gd name="connsiteY15377" fmla="*/ 1495876 h 5531023"/>
                <a:gd name="connsiteX15378" fmla="*/ 5253214 w 10023471"/>
                <a:gd name="connsiteY15378" fmla="*/ 1509544 h 5531023"/>
                <a:gd name="connsiteX15379" fmla="*/ 5270738 w 10023471"/>
                <a:gd name="connsiteY15379" fmla="*/ 1490854 h 5531023"/>
                <a:gd name="connsiteX15380" fmla="*/ 5262112 w 10023471"/>
                <a:gd name="connsiteY15380" fmla="*/ 1485918 h 5531023"/>
                <a:gd name="connsiteX15381" fmla="*/ 4059076 w 10023471"/>
                <a:gd name="connsiteY15381" fmla="*/ 1480778 h 5531023"/>
                <a:gd name="connsiteX15382" fmla="*/ 4045774 w 10023471"/>
                <a:gd name="connsiteY15382" fmla="*/ 1491437 h 5531023"/>
                <a:gd name="connsiteX15383" fmla="*/ 4058349 w 10023471"/>
                <a:gd name="connsiteY15383" fmla="*/ 1497191 h 5531023"/>
                <a:gd name="connsiteX15384" fmla="*/ 4069062 w 10023471"/>
                <a:gd name="connsiteY15384" fmla="*/ 1491671 h 5531023"/>
                <a:gd name="connsiteX15385" fmla="*/ 4059076 w 10023471"/>
                <a:gd name="connsiteY15385" fmla="*/ 1480778 h 5531023"/>
                <a:gd name="connsiteX15386" fmla="*/ 9394227 w 10023471"/>
                <a:gd name="connsiteY15386" fmla="*/ 1480457 h 5531023"/>
                <a:gd name="connsiteX15387" fmla="*/ 9388735 w 10023471"/>
                <a:gd name="connsiteY15387" fmla="*/ 1486852 h 5531023"/>
                <a:gd name="connsiteX15388" fmla="*/ 9393682 w 10023471"/>
                <a:gd name="connsiteY15388" fmla="*/ 1488867 h 5531023"/>
                <a:gd name="connsiteX15389" fmla="*/ 9398904 w 10023471"/>
                <a:gd name="connsiteY15389" fmla="*/ 1482326 h 5531023"/>
                <a:gd name="connsiteX15390" fmla="*/ 9394227 w 10023471"/>
                <a:gd name="connsiteY15390" fmla="*/ 1480457 h 5531023"/>
                <a:gd name="connsiteX15391" fmla="*/ 1578590 w 10023471"/>
                <a:gd name="connsiteY15391" fmla="*/ 1479640 h 5531023"/>
                <a:gd name="connsiteX15392" fmla="*/ 1575684 w 10023471"/>
                <a:gd name="connsiteY15392" fmla="*/ 1484341 h 5531023"/>
                <a:gd name="connsiteX15393" fmla="*/ 1583537 w 10023471"/>
                <a:gd name="connsiteY15393" fmla="*/ 1494738 h 5531023"/>
                <a:gd name="connsiteX15394" fmla="*/ 1588759 w 10023471"/>
                <a:gd name="connsiteY15394" fmla="*/ 1498972 h 5531023"/>
                <a:gd name="connsiteX15395" fmla="*/ 1592164 w 10023471"/>
                <a:gd name="connsiteY15395" fmla="*/ 1491817 h 5531023"/>
                <a:gd name="connsiteX15396" fmla="*/ 1586625 w 10023471"/>
                <a:gd name="connsiteY15396" fmla="*/ 1481128 h 5531023"/>
                <a:gd name="connsiteX15397" fmla="*/ 1578590 w 10023471"/>
                <a:gd name="connsiteY15397" fmla="*/ 1479640 h 5531023"/>
                <a:gd name="connsiteX15398" fmla="*/ 5919495 w 10023471"/>
                <a:gd name="connsiteY15398" fmla="*/ 1479377 h 5531023"/>
                <a:gd name="connsiteX15399" fmla="*/ 5935840 w 10023471"/>
                <a:gd name="connsiteY15399" fmla="*/ 1495439 h 5531023"/>
                <a:gd name="connsiteX15400" fmla="*/ 5919495 w 10023471"/>
                <a:gd name="connsiteY15400" fmla="*/ 1479377 h 5531023"/>
                <a:gd name="connsiteX15401" fmla="*/ 8229916 w 10023471"/>
                <a:gd name="connsiteY15401" fmla="*/ 1476135 h 5531023"/>
                <a:gd name="connsiteX15402" fmla="*/ 8225874 w 10023471"/>
                <a:gd name="connsiteY15402" fmla="*/ 1477420 h 5531023"/>
                <a:gd name="connsiteX15403" fmla="*/ 8228145 w 10023471"/>
                <a:gd name="connsiteY15403" fmla="*/ 1478383 h 5531023"/>
                <a:gd name="connsiteX15404" fmla="*/ 8230641 w 10023471"/>
                <a:gd name="connsiteY15404" fmla="*/ 1477624 h 5531023"/>
                <a:gd name="connsiteX15405" fmla="*/ 8229916 w 10023471"/>
                <a:gd name="connsiteY15405" fmla="*/ 1476135 h 5531023"/>
                <a:gd name="connsiteX15406" fmla="*/ 2510184 w 10023471"/>
                <a:gd name="connsiteY15406" fmla="*/ 1472281 h 5531023"/>
                <a:gd name="connsiteX15407" fmla="*/ 2501377 w 10023471"/>
                <a:gd name="connsiteY15407" fmla="*/ 1487495 h 5531023"/>
                <a:gd name="connsiteX15408" fmla="*/ 2510093 w 10023471"/>
                <a:gd name="connsiteY15408" fmla="*/ 1493131 h 5531023"/>
                <a:gd name="connsiteX15409" fmla="*/ 2518946 w 10023471"/>
                <a:gd name="connsiteY15409" fmla="*/ 1483436 h 5531023"/>
                <a:gd name="connsiteX15410" fmla="*/ 2510184 w 10023471"/>
                <a:gd name="connsiteY15410" fmla="*/ 1472281 h 5531023"/>
                <a:gd name="connsiteX15411" fmla="*/ 5124597 w 10023471"/>
                <a:gd name="connsiteY15411" fmla="*/ 1470849 h 5531023"/>
                <a:gd name="connsiteX15412" fmla="*/ 5111750 w 10023471"/>
                <a:gd name="connsiteY15412" fmla="*/ 1473011 h 5531023"/>
                <a:gd name="connsiteX15413" fmla="*/ 5117607 w 10023471"/>
                <a:gd name="connsiteY15413" fmla="*/ 1476193 h 5531023"/>
                <a:gd name="connsiteX15414" fmla="*/ 5142577 w 10023471"/>
                <a:gd name="connsiteY15414" fmla="*/ 1473974 h 5531023"/>
                <a:gd name="connsiteX15415" fmla="*/ 5124597 w 10023471"/>
                <a:gd name="connsiteY15415" fmla="*/ 1470849 h 5531023"/>
                <a:gd name="connsiteX15416" fmla="*/ 4857059 w 10023471"/>
                <a:gd name="connsiteY15416" fmla="*/ 1468221 h 5531023"/>
                <a:gd name="connsiteX15417" fmla="*/ 4856198 w 10023471"/>
                <a:gd name="connsiteY15417" fmla="*/ 1469652 h 5531023"/>
                <a:gd name="connsiteX15418" fmla="*/ 4858921 w 10023471"/>
                <a:gd name="connsiteY15418" fmla="*/ 1470119 h 5531023"/>
                <a:gd name="connsiteX15419" fmla="*/ 4859784 w 10023471"/>
                <a:gd name="connsiteY15419" fmla="*/ 1468717 h 5531023"/>
                <a:gd name="connsiteX15420" fmla="*/ 4857059 w 10023471"/>
                <a:gd name="connsiteY15420" fmla="*/ 1468221 h 5531023"/>
                <a:gd name="connsiteX15421" fmla="*/ 7589466 w 10023471"/>
                <a:gd name="connsiteY15421" fmla="*/ 1466848 h 5531023"/>
                <a:gd name="connsiteX15422" fmla="*/ 7579614 w 10023471"/>
                <a:gd name="connsiteY15422" fmla="*/ 1468396 h 5531023"/>
                <a:gd name="connsiteX15423" fmla="*/ 7581657 w 10023471"/>
                <a:gd name="connsiteY15423" fmla="*/ 1473594 h 5531023"/>
                <a:gd name="connsiteX15424" fmla="*/ 7591237 w 10023471"/>
                <a:gd name="connsiteY15424" fmla="*/ 1469827 h 5531023"/>
                <a:gd name="connsiteX15425" fmla="*/ 7589466 w 10023471"/>
                <a:gd name="connsiteY15425" fmla="*/ 1466848 h 5531023"/>
                <a:gd name="connsiteX15426" fmla="*/ 8267415 w 10023471"/>
                <a:gd name="connsiteY15426" fmla="*/ 1466410 h 5531023"/>
                <a:gd name="connsiteX15427" fmla="*/ 8265826 w 10023471"/>
                <a:gd name="connsiteY15427" fmla="*/ 1469886 h 5531023"/>
                <a:gd name="connsiteX15428" fmla="*/ 8275043 w 10023471"/>
                <a:gd name="connsiteY15428" fmla="*/ 1471024 h 5531023"/>
                <a:gd name="connsiteX15429" fmla="*/ 8276494 w 10023471"/>
                <a:gd name="connsiteY15429" fmla="*/ 1467987 h 5531023"/>
                <a:gd name="connsiteX15430" fmla="*/ 8267415 w 10023471"/>
                <a:gd name="connsiteY15430" fmla="*/ 1466410 h 5531023"/>
                <a:gd name="connsiteX15431" fmla="*/ 8202267 w 10023471"/>
                <a:gd name="connsiteY15431" fmla="*/ 1465038 h 5531023"/>
                <a:gd name="connsiteX15432" fmla="*/ 8202131 w 10023471"/>
                <a:gd name="connsiteY15432" fmla="*/ 1468425 h 5531023"/>
                <a:gd name="connsiteX15433" fmla="*/ 8220745 w 10023471"/>
                <a:gd name="connsiteY15433" fmla="*/ 1469711 h 5531023"/>
                <a:gd name="connsiteX15434" fmla="*/ 8220745 w 10023471"/>
                <a:gd name="connsiteY15434" fmla="*/ 1465038 h 5531023"/>
                <a:gd name="connsiteX15435" fmla="*/ 9409709 w 10023471"/>
                <a:gd name="connsiteY15435" fmla="*/ 1464570 h 5531023"/>
                <a:gd name="connsiteX15436" fmla="*/ 9402264 w 10023471"/>
                <a:gd name="connsiteY15436" fmla="*/ 1468922 h 5531023"/>
                <a:gd name="connsiteX15437" fmla="*/ 9416110 w 10023471"/>
                <a:gd name="connsiteY15437" fmla="*/ 1475522 h 5531023"/>
                <a:gd name="connsiteX15438" fmla="*/ 9423646 w 10023471"/>
                <a:gd name="connsiteY15438" fmla="*/ 1470937 h 5531023"/>
                <a:gd name="connsiteX15439" fmla="*/ 9409709 w 10023471"/>
                <a:gd name="connsiteY15439" fmla="*/ 1464570 h 5531023"/>
                <a:gd name="connsiteX15440" fmla="*/ 7247662 w 10023471"/>
                <a:gd name="connsiteY15440" fmla="*/ 1463503 h 5531023"/>
                <a:gd name="connsiteX15441" fmla="*/ 7247654 w 10023471"/>
                <a:gd name="connsiteY15441" fmla="*/ 1463519 h 5531023"/>
                <a:gd name="connsiteX15442" fmla="*/ 7247521 w 10023471"/>
                <a:gd name="connsiteY15442" fmla="*/ 1463548 h 5531023"/>
                <a:gd name="connsiteX15443" fmla="*/ 6451213 w 10023471"/>
                <a:gd name="connsiteY15443" fmla="*/ 1463139 h 5531023"/>
                <a:gd name="connsiteX15444" fmla="*/ 6444313 w 10023471"/>
                <a:gd name="connsiteY15444" fmla="*/ 1470616 h 5531023"/>
                <a:gd name="connsiteX15445" fmla="*/ 6454890 w 10023471"/>
                <a:gd name="connsiteY15445" fmla="*/ 1478179 h 5531023"/>
                <a:gd name="connsiteX15446" fmla="*/ 6457842 w 10023471"/>
                <a:gd name="connsiteY15446" fmla="*/ 1473302 h 5531023"/>
                <a:gd name="connsiteX15447" fmla="*/ 6451213 w 10023471"/>
                <a:gd name="connsiteY15447" fmla="*/ 1463139 h 5531023"/>
                <a:gd name="connsiteX15448" fmla="*/ 4661479 w 10023471"/>
                <a:gd name="connsiteY15448" fmla="*/ 1463023 h 5531023"/>
                <a:gd name="connsiteX15449" fmla="*/ 4645589 w 10023471"/>
                <a:gd name="connsiteY15449" fmla="*/ 1477420 h 5531023"/>
                <a:gd name="connsiteX15450" fmla="*/ 4663160 w 10023471"/>
                <a:gd name="connsiteY15450" fmla="*/ 1488371 h 5531023"/>
                <a:gd name="connsiteX15451" fmla="*/ 4673374 w 10023471"/>
                <a:gd name="connsiteY15451" fmla="*/ 1473419 h 5531023"/>
                <a:gd name="connsiteX15452" fmla="*/ 4661479 w 10023471"/>
                <a:gd name="connsiteY15452" fmla="*/ 1463023 h 5531023"/>
                <a:gd name="connsiteX15453" fmla="*/ 2450484 w 10023471"/>
                <a:gd name="connsiteY15453" fmla="*/ 1459607 h 5531023"/>
                <a:gd name="connsiteX15454" fmla="*/ 2415072 w 10023471"/>
                <a:gd name="connsiteY15454" fmla="*/ 1474412 h 5531023"/>
                <a:gd name="connsiteX15455" fmla="*/ 2423381 w 10023471"/>
                <a:gd name="connsiteY15455" fmla="*/ 1478442 h 5531023"/>
                <a:gd name="connsiteX15456" fmla="*/ 2464649 w 10023471"/>
                <a:gd name="connsiteY15456" fmla="*/ 1465972 h 5531023"/>
                <a:gd name="connsiteX15457" fmla="*/ 2450484 w 10023471"/>
                <a:gd name="connsiteY15457" fmla="*/ 1459607 h 5531023"/>
                <a:gd name="connsiteX15458" fmla="*/ 1402031 w 10023471"/>
                <a:gd name="connsiteY15458" fmla="*/ 1456452 h 5531023"/>
                <a:gd name="connsiteX15459" fmla="*/ 1389547 w 10023471"/>
                <a:gd name="connsiteY15459" fmla="*/ 1461650 h 5531023"/>
                <a:gd name="connsiteX15460" fmla="*/ 1403438 w 10023471"/>
                <a:gd name="connsiteY15460" fmla="*/ 1465359 h 5531023"/>
                <a:gd name="connsiteX15461" fmla="*/ 1411974 w 10023471"/>
                <a:gd name="connsiteY15461" fmla="*/ 1460365 h 5531023"/>
                <a:gd name="connsiteX15462" fmla="*/ 1402031 w 10023471"/>
                <a:gd name="connsiteY15462" fmla="*/ 1456452 h 5531023"/>
                <a:gd name="connsiteX15463" fmla="*/ 4704155 w 10023471"/>
                <a:gd name="connsiteY15463" fmla="*/ 1455955 h 5531023"/>
                <a:gd name="connsiteX15464" fmla="*/ 4691126 w 10023471"/>
                <a:gd name="connsiteY15464" fmla="*/ 1463315 h 5531023"/>
                <a:gd name="connsiteX15465" fmla="*/ 4714733 w 10023471"/>
                <a:gd name="connsiteY15465" fmla="*/ 1460453 h 5531023"/>
                <a:gd name="connsiteX15466" fmla="*/ 4704155 w 10023471"/>
                <a:gd name="connsiteY15466" fmla="*/ 1455955 h 5531023"/>
                <a:gd name="connsiteX15467" fmla="*/ 7619475 w 10023471"/>
                <a:gd name="connsiteY15467" fmla="*/ 1455634 h 5531023"/>
                <a:gd name="connsiteX15468" fmla="*/ 7613754 w 10023471"/>
                <a:gd name="connsiteY15468" fmla="*/ 1467520 h 5531023"/>
                <a:gd name="connsiteX15469" fmla="*/ 7618886 w 10023471"/>
                <a:gd name="connsiteY15469" fmla="*/ 1468747 h 5531023"/>
                <a:gd name="connsiteX15470" fmla="*/ 7625377 w 10023471"/>
                <a:gd name="connsiteY15470" fmla="*/ 1457094 h 5531023"/>
                <a:gd name="connsiteX15471" fmla="*/ 7619475 w 10023471"/>
                <a:gd name="connsiteY15471" fmla="*/ 1455634 h 5531023"/>
                <a:gd name="connsiteX15472" fmla="*/ 6865164 w 10023471"/>
                <a:gd name="connsiteY15472" fmla="*/ 1454875 h 5531023"/>
                <a:gd name="connsiteX15473" fmla="*/ 6854859 w 10023471"/>
                <a:gd name="connsiteY15473" fmla="*/ 1471608 h 5531023"/>
                <a:gd name="connsiteX15474" fmla="*/ 6863985 w 10023471"/>
                <a:gd name="connsiteY15474" fmla="*/ 1476222 h 5531023"/>
                <a:gd name="connsiteX15475" fmla="*/ 6872881 w 10023471"/>
                <a:gd name="connsiteY15475" fmla="*/ 1467637 h 5531023"/>
                <a:gd name="connsiteX15476" fmla="*/ 6865164 w 10023471"/>
                <a:gd name="connsiteY15476" fmla="*/ 1454875 h 5531023"/>
                <a:gd name="connsiteX15477" fmla="*/ 5638700 w 10023471"/>
                <a:gd name="connsiteY15477" fmla="*/ 1446961 h 5531023"/>
                <a:gd name="connsiteX15478" fmla="*/ 5635522 w 10023471"/>
                <a:gd name="connsiteY15478" fmla="*/ 1451370 h 5531023"/>
                <a:gd name="connsiteX15479" fmla="*/ 5640198 w 10023471"/>
                <a:gd name="connsiteY15479" fmla="*/ 1454408 h 5531023"/>
                <a:gd name="connsiteX15480" fmla="*/ 5643921 w 10023471"/>
                <a:gd name="connsiteY15480" fmla="*/ 1451020 h 5531023"/>
                <a:gd name="connsiteX15481" fmla="*/ 5638700 w 10023471"/>
                <a:gd name="connsiteY15481" fmla="*/ 1446961 h 5531023"/>
                <a:gd name="connsiteX15482" fmla="*/ 3715856 w 10023471"/>
                <a:gd name="connsiteY15482" fmla="*/ 1446902 h 5531023"/>
                <a:gd name="connsiteX15483" fmla="*/ 3685257 w 10023471"/>
                <a:gd name="connsiteY15483" fmla="*/ 1456452 h 5531023"/>
                <a:gd name="connsiteX15484" fmla="*/ 3713404 w 10023471"/>
                <a:gd name="connsiteY15484" fmla="*/ 1476135 h 5531023"/>
                <a:gd name="connsiteX15485" fmla="*/ 3724209 w 10023471"/>
                <a:gd name="connsiteY15485" fmla="*/ 1455693 h 5531023"/>
                <a:gd name="connsiteX15486" fmla="*/ 3715856 w 10023471"/>
                <a:gd name="connsiteY15486" fmla="*/ 1446902 h 5531023"/>
                <a:gd name="connsiteX15487" fmla="*/ 6864937 w 10023471"/>
                <a:gd name="connsiteY15487" fmla="*/ 1445150 h 5531023"/>
                <a:gd name="connsiteX15488" fmla="*/ 6858355 w 10023471"/>
                <a:gd name="connsiteY15488" fmla="*/ 1451049 h 5531023"/>
                <a:gd name="connsiteX15489" fmla="*/ 6880691 w 10023471"/>
                <a:gd name="connsiteY15489" fmla="*/ 1453706 h 5531023"/>
                <a:gd name="connsiteX15490" fmla="*/ 6881645 w 10023471"/>
                <a:gd name="connsiteY15490" fmla="*/ 1449005 h 5531023"/>
                <a:gd name="connsiteX15491" fmla="*/ 6864937 w 10023471"/>
                <a:gd name="connsiteY15491" fmla="*/ 1445150 h 5531023"/>
                <a:gd name="connsiteX15492" fmla="*/ 6049883 w 10023471"/>
                <a:gd name="connsiteY15492" fmla="*/ 1444771 h 5531023"/>
                <a:gd name="connsiteX15493" fmla="*/ 6042029 w 10023471"/>
                <a:gd name="connsiteY15493" fmla="*/ 1449764 h 5531023"/>
                <a:gd name="connsiteX15494" fmla="*/ 6051154 w 10023471"/>
                <a:gd name="connsiteY15494" fmla="*/ 1457620 h 5531023"/>
                <a:gd name="connsiteX15495" fmla="*/ 6063003 w 10023471"/>
                <a:gd name="connsiteY15495" fmla="*/ 1450494 h 5531023"/>
                <a:gd name="connsiteX15496" fmla="*/ 6049883 w 10023471"/>
                <a:gd name="connsiteY15496" fmla="*/ 1444771 h 5531023"/>
                <a:gd name="connsiteX15497" fmla="*/ 1831237 w 10023471"/>
                <a:gd name="connsiteY15497" fmla="*/ 1444537 h 5531023"/>
                <a:gd name="connsiteX15498" fmla="*/ 1829330 w 10023471"/>
                <a:gd name="connsiteY15498" fmla="*/ 1445004 h 5531023"/>
                <a:gd name="connsiteX15499" fmla="*/ 1830010 w 10023471"/>
                <a:gd name="connsiteY15499" fmla="*/ 1447604 h 5531023"/>
                <a:gd name="connsiteX15500" fmla="*/ 1831237 w 10023471"/>
                <a:gd name="connsiteY15500" fmla="*/ 1444537 h 5531023"/>
                <a:gd name="connsiteX15501" fmla="*/ 3490493 w 10023471"/>
                <a:gd name="connsiteY15501" fmla="*/ 1444508 h 5531023"/>
                <a:gd name="connsiteX15502" fmla="*/ 3484000 w 10023471"/>
                <a:gd name="connsiteY15502" fmla="*/ 1446815 h 5531023"/>
                <a:gd name="connsiteX15503" fmla="*/ 3493989 w 10023471"/>
                <a:gd name="connsiteY15503" fmla="*/ 1458613 h 5531023"/>
                <a:gd name="connsiteX15504" fmla="*/ 3506838 w 10023471"/>
                <a:gd name="connsiteY15504" fmla="*/ 1453123 h 5531023"/>
                <a:gd name="connsiteX15505" fmla="*/ 3490493 w 10023471"/>
                <a:gd name="connsiteY15505" fmla="*/ 1444508 h 5531023"/>
                <a:gd name="connsiteX15506" fmla="*/ 7257687 w 10023471"/>
                <a:gd name="connsiteY15506" fmla="*/ 1441734 h 5531023"/>
                <a:gd name="connsiteX15507" fmla="*/ 7247246 w 10023471"/>
                <a:gd name="connsiteY15507" fmla="*/ 1463607 h 5531023"/>
                <a:gd name="connsiteX15508" fmla="*/ 7247521 w 10023471"/>
                <a:gd name="connsiteY15508" fmla="*/ 1463548 h 5531023"/>
                <a:gd name="connsiteX15509" fmla="*/ 7247337 w 10023471"/>
                <a:gd name="connsiteY15509" fmla="*/ 1463607 h 5531023"/>
                <a:gd name="connsiteX15510" fmla="*/ 7247881 w 10023471"/>
                <a:gd name="connsiteY15510" fmla="*/ 1468163 h 5531023"/>
                <a:gd name="connsiteX15511" fmla="*/ 7247700 w 10023471"/>
                <a:gd name="connsiteY15511" fmla="*/ 1463490 h 5531023"/>
                <a:gd name="connsiteX15512" fmla="*/ 7247662 w 10023471"/>
                <a:gd name="connsiteY15512" fmla="*/ 1463503 h 5531023"/>
                <a:gd name="connsiteX15513" fmla="*/ 6621824 w 10023471"/>
                <a:gd name="connsiteY15513" fmla="*/ 1441150 h 5531023"/>
                <a:gd name="connsiteX15514" fmla="*/ 6616558 w 10023471"/>
                <a:gd name="connsiteY15514" fmla="*/ 1445180 h 5531023"/>
                <a:gd name="connsiteX15515" fmla="*/ 6619508 w 10023471"/>
                <a:gd name="connsiteY15515" fmla="*/ 1446610 h 5531023"/>
                <a:gd name="connsiteX15516" fmla="*/ 6623276 w 10023471"/>
                <a:gd name="connsiteY15516" fmla="*/ 1441880 h 5531023"/>
                <a:gd name="connsiteX15517" fmla="*/ 6621824 w 10023471"/>
                <a:gd name="connsiteY15517" fmla="*/ 1441150 h 5531023"/>
                <a:gd name="connsiteX15518" fmla="*/ 8271591 w 10023471"/>
                <a:gd name="connsiteY15518" fmla="*/ 1440477 h 5531023"/>
                <a:gd name="connsiteX15519" fmla="*/ 8259333 w 10023471"/>
                <a:gd name="connsiteY15519" fmla="*/ 1440974 h 5531023"/>
                <a:gd name="connsiteX15520" fmla="*/ 8271591 w 10023471"/>
                <a:gd name="connsiteY15520" fmla="*/ 1463578 h 5531023"/>
                <a:gd name="connsiteX15521" fmla="*/ 8279672 w 10023471"/>
                <a:gd name="connsiteY15521" fmla="*/ 1461183 h 5531023"/>
                <a:gd name="connsiteX15522" fmla="*/ 8271591 w 10023471"/>
                <a:gd name="connsiteY15522" fmla="*/ 1440477 h 5531023"/>
                <a:gd name="connsiteX15523" fmla="*/ 9436448 w 10023471"/>
                <a:gd name="connsiteY15523" fmla="*/ 1435747 h 5531023"/>
                <a:gd name="connsiteX15524" fmla="*/ 9418199 w 10023471"/>
                <a:gd name="connsiteY15524" fmla="*/ 1436740 h 5531023"/>
                <a:gd name="connsiteX15525" fmla="*/ 9425962 w 10023471"/>
                <a:gd name="connsiteY15525" fmla="*/ 1447399 h 5531023"/>
                <a:gd name="connsiteX15526" fmla="*/ 9439309 w 10023471"/>
                <a:gd name="connsiteY15526" fmla="*/ 1440799 h 5531023"/>
                <a:gd name="connsiteX15527" fmla="*/ 9436448 w 10023471"/>
                <a:gd name="connsiteY15527" fmla="*/ 1435747 h 5531023"/>
                <a:gd name="connsiteX15528" fmla="*/ 1369389 w 10023471"/>
                <a:gd name="connsiteY15528" fmla="*/ 1435134 h 5531023"/>
                <a:gd name="connsiteX15529" fmla="*/ 1366983 w 10023471"/>
                <a:gd name="connsiteY15529" fmla="*/ 1436360 h 5531023"/>
                <a:gd name="connsiteX15530" fmla="*/ 1370660 w 10023471"/>
                <a:gd name="connsiteY15530" fmla="*/ 1439660 h 5531023"/>
                <a:gd name="connsiteX15531" fmla="*/ 1373021 w 10023471"/>
                <a:gd name="connsiteY15531" fmla="*/ 1438784 h 5531023"/>
                <a:gd name="connsiteX15532" fmla="*/ 1369389 w 10023471"/>
                <a:gd name="connsiteY15532" fmla="*/ 1435134 h 5531023"/>
                <a:gd name="connsiteX15533" fmla="*/ 6234249 w 10023471"/>
                <a:gd name="connsiteY15533" fmla="*/ 1434111 h 5531023"/>
                <a:gd name="connsiteX15534" fmla="*/ 6229801 w 10023471"/>
                <a:gd name="connsiteY15534" fmla="*/ 1434316 h 5531023"/>
                <a:gd name="connsiteX15535" fmla="*/ 6232115 w 10023471"/>
                <a:gd name="connsiteY15535" fmla="*/ 1437995 h 5531023"/>
                <a:gd name="connsiteX15536" fmla="*/ 6234249 w 10023471"/>
                <a:gd name="connsiteY15536" fmla="*/ 1434111 h 5531023"/>
                <a:gd name="connsiteX15537" fmla="*/ 1760596 w 10023471"/>
                <a:gd name="connsiteY15537" fmla="*/ 1429235 h 5531023"/>
                <a:gd name="connsiteX15538" fmla="*/ 1760233 w 10023471"/>
                <a:gd name="connsiteY15538" fmla="*/ 1432622 h 5531023"/>
                <a:gd name="connsiteX15539" fmla="*/ 1762275 w 10023471"/>
                <a:gd name="connsiteY15539" fmla="*/ 1430140 h 5531023"/>
                <a:gd name="connsiteX15540" fmla="*/ 1760596 w 10023471"/>
                <a:gd name="connsiteY15540" fmla="*/ 1429235 h 5531023"/>
                <a:gd name="connsiteX15541" fmla="*/ 2823848 w 10023471"/>
                <a:gd name="connsiteY15541" fmla="*/ 1429001 h 5531023"/>
                <a:gd name="connsiteX15542" fmla="*/ 2816448 w 10023471"/>
                <a:gd name="connsiteY15542" fmla="*/ 1430928 h 5531023"/>
                <a:gd name="connsiteX15543" fmla="*/ 2830522 w 10023471"/>
                <a:gd name="connsiteY15543" fmla="*/ 1453999 h 5531023"/>
                <a:gd name="connsiteX15544" fmla="*/ 2841464 w 10023471"/>
                <a:gd name="connsiteY15544" fmla="*/ 1444682 h 5531023"/>
                <a:gd name="connsiteX15545" fmla="*/ 2823848 w 10023471"/>
                <a:gd name="connsiteY15545" fmla="*/ 1429001 h 5531023"/>
                <a:gd name="connsiteX15546" fmla="*/ 4576355 w 10023471"/>
                <a:gd name="connsiteY15546" fmla="*/ 1428446 h 5531023"/>
                <a:gd name="connsiteX15547" fmla="*/ 4558514 w 10023471"/>
                <a:gd name="connsiteY15547" fmla="*/ 1430111 h 5531023"/>
                <a:gd name="connsiteX15548" fmla="*/ 4561374 w 10023471"/>
                <a:gd name="connsiteY15548" fmla="*/ 1438083 h 5531023"/>
                <a:gd name="connsiteX15549" fmla="*/ 4578217 w 10023471"/>
                <a:gd name="connsiteY15549" fmla="*/ 1434462 h 5531023"/>
                <a:gd name="connsiteX15550" fmla="*/ 4576355 w 10023471"/>
                <a:gd name="connsiteY15550" fmla="*/ 1428446 h 5531023"/>
                <a:gd name="connsiteX15551" fmla="*/ 6196613 w 10023471"/>
                <a:gd name="connsiteY15551" fmla="*/ 1427511 h 5531023"/>
                <a:gd name="connsiteX15552" fmla="*/ 6194208 w 10023471"/>
                <a:gd name="connsiteY15552" fmla="*/ 1427832 h 5531023"/>
                <a:gd name="connsiteX15553" fmla="*/ 6194843 w 10023471"/>
                <a:gd name="connsiteY15553" fmla="*/ 1428885 h 5531023"/>
                <a:gd name="connsiteX15554" fmla="*/ 6197249 w 10023471"/>
                <a:gd name="connsiteY15554" fmla="*/ 1428533 h 5531023"/>
                <a:gd name="connsiteX15555" fmla="*/ 6196613 w 10023471"/>
                <a:gd name="connsiteY15555" fmla="*/ 1427511 h 5531023"/>
                <a:gd name="connsiteX15556" fmla="*/ 4171757 w 10023471"/>
                <a:gd name="connsiteY15556" fmla="*/ 1425233 h 5531023"/>
                <a:gd name="connsiteX15557" fmla="*/ 4167942 w 10023471"/>
                <a:gd name="connsiteY15557" fmla="*/ 1427978 h 5531023"/>
                <a:gd name="connsiteX15558" fmla="*/ 4174480 w 10023471"/>
                <a:gd name="connsiteY15558" fmla="*/ 1430023 h 5531023"/>
                <a:gd name="connsiteX15559" fmla="*/ 4177750 w 10023471"/>
                <a:gd name="connsiteY15559" fmla="*/ 1428096 h 5531023"/>
                <a:gd name="connsiteX15560" fmla="*/ 4171757 w 10023471"/>
                <a:gd name="connsiteY15560" fmla="*/ 1425233 h 5531023"/>
                <a:gd name="connsiteX15561" fmla="*/ 7781187 w 10023471"/>
                <a:gd name="connsiteY15561" fmla="*/ 1422576 h 5531023"/>
                <a:gd name="connsiteX15562" fmla="*/ 7773107 w 10023471"/>
                <a:gd name="connsiteY15562" fmla="*/ 1437850 h 5531023"/>
                <a:gd name="connsiteX15563" fmla="*/ 7779644 w 10023471"/>
                <a:gd name="connsiteY15563" fmla="*/ 1444508 h 5531023"/>
                <a:gd name="connsiteX15564" fmla="*/ 7792719 w 10023471"/>
                <a:gd name="connsiteY15564" fmla="*/ 1434550 h 5531023"/>
                <a:gd name="connsiteX15565" fmla="*/ 7781187 w 10023471"/>
                <a:gd name="connsiteY15565" fmla="*/ 1422576 h 5531023"/>
                <a:gd name="connsiteX15566" fmla="*/ 7587514 w 10023471"/>
                <a:gd name="connsiteY15566" fmla="*/ 1421174 h 5531023"/>
                <a:gd name="connsiteX15567" fmla="*/ 7602133 w 10023471"/>
                <a:gd name="connsiteY15567" fmla="*/ 1438492 h 5531023"/>
                <a:gd name="connsiteX15568" fmla="*/ 7587514 w 10023471"/>
                <a:gd name="connsiteY15568" fmla="*/ 1421174 h 5531023"/>
                <a:gd name="connsiteX15569" fmla="*/ 5829559 w 10023471"/>
                <a:gd name="connsiteY15569" fmla="*/ 1421116 h 5531023"/>
                <a:gd name="connsiteX15570" fmla="*/ 5829559 w 10023471"/>
                <a:gd name="connsiteY15570" fmla="*/ 1428096 h 5531023"/>
                <a:gd name="connsiteX15571" fmla="*/ 5830694 w 10023471"/>
                <a:gd name="connsiteY15571" fmla="*/ 1428096 h 5531023"/>
                <a:gd name="connsiteX15572" fmla="*/ 5829559 w 10023471"/>
                <a:gd name="connsiteY15572" fmla="*/ 1421116 h 5531023"/>
                <a:gd name="connsiteX15573" fmla="*/ 4482470 w 10023471"/>
                <a:gd name="connsiteY15573" fmla="*/ 1418633 h 5531023"/>
                <a:gd name="connsiteX15574" fmla="*/ 4478338 w 10023471"/>
                <a:gd name="connsiteY15574" fmla="*/ 1422167 h 5531023"/>
                <a:gd name="connsiteX15575" fmla="*/ 4483016 w 10023471"/>
                <a:gd name="connsiteY15575" fmla="*/ 1426723 h 5531023"/>
                <a:gd name="connsiteX15576" fmla="*/ 4486964 w 10023471"/>
                <a:gd name="connsiteY15576" fmla="*/ 1421933 h 5531023"/>
                <a:gd name="connsiteX15577" fmla="*/ 4482470 w 10023471"/>
                <a:gd name="connsiteY15577" fmla="*/ 1418633 h 5531023"/>
                <a:gd name="connsiteX15578" fmla="*/ 5468452 w 10023471"/>
                <a:gd name="connsiteY15578" fmla="*/ 1417787 h 5531023"/>
                <a:gd name="connsiteX15579" fmla="*/ 5463413 w 10023471"/>
                <a:gd name="connsiteY15579" fmla="*/ 1419773 h 5531023"/>
                <a:gd name="connsiteX15580" fmla="*/ 5474173 w 10023471"/>
                <a:gd name="connsiteY15580" fmla="*/ 1435396 h 5531023"/>
                <a:gd name="connsiteX15581" fmla="*/ 5481029 w 10023471"/>
                <a:gd name="connsiteY15581" fmla="*/ 1432213 h 5531023"/>
                <a:gd name="connsiteX15582" fmla="*/ 5468452 w 10023471"/>
                <a:gd name="connsiteY15582" fmla="*/ 1417787 h 5531023"/>
                <a:gd name="connsiteX15583" fmla="*/ 7276302 w 10023471"/>
                <a:gd name="connsiteY15583" fmla="*/ 1412909 h 5531023"/>
                <a:gd name="connsiteX15584" fmla="*/ 7275575 w 10023471"/>
                <a:gd name="connsiteY15584" fmla="*/ 1413260 h 5531023"/>
                <a:gd name="connsiteX15585" fmla="*/ 7274848 w 10023471"/>
                <a:gd name="connsiteY15585" fmla="*/ 1414633 h 5531023"/>
                <a:gd name="connsiteX15586" fmla="*/ 7276391 w 10023471"/>
                <a:gd name="connsiteY15586" fmla="*/ 1413786 h 5531023"/>
                <a:gd name="connsiteX15587" fmla="*/ 7276302 w 10023471"/>
                <a:gd name="connsiteY15587" fmla="*/ 1412909 h 5531023"/>
                <a:gd name="connsiteX15588" fmla="*/ 3007535 w 10023471"/>
                <a:gd name="connsiteY15588" fmla="*/ 1409405 h 5531023"/>
                <a:gd name="connsiteX15589" fmla="*/ 3002722 w 10023471"/>
                <a:gd name="connsiteY15589" fmla="*/ 1418021 h 5531023"/>
                <a:gd name="connsiteX15590" fmla="*/ 3012664 w 10023471"/>
                <a:gd name="connsiteY15590" fmla="*/ 1421729 h 5531023"/>
                <a:gd name="connsiteX15591" fmla="*/ 3024469 w 10023471"/>
                <a:gd name="connsiteY15591" fmla="*/ 1418779 h 5531023"/>
                <a:gd name="connsiteX15592" fmla="*/ 3007535 w 10023471"/>
                <a:gd name="connsiteY15592" fmla="*/ 1409405 h 5531023"/>
                <a:gd name="connsiteX15593" fmla="*/ 5827426 w 10023471"/>
                <a:gd name="connsiteY15593" fmla="*/ 1407303 h 5531023"/>
                <a:gd name="connsiteX15594" fmla="*/ 5816349 w 10023471"/>
                <a:gd name="connsiteY15594" fmla="*/ 1407449 h 5531023"/>
                <a:gd name="connsiteX15595" fmla="*/ 5795464 w 10023471"/>
                <a:gd name="connsiteY15595" fmla="*/ 1417290 h 5531023"/>
                <a:gd name="connsiteX15596" fmla="*/ 5794738 w 10023471"/>
                <a:gd name="connsiteY15596" fmla="*/ 1422751 h 5531023"/>
                <a:gd name="connsiteX15597" fmla="*/ 5820616 w 10023471"/>
                <a:gd name="connsiteY15597" fmla="*/ 1422606 h 5531023"/>
                <a:gd name="connsiteX15598" fmla="*/ 5841091 w 10023471"/>
                <a:gd name="connsiteY15598" fmla="*/ 1416034 h 5531023"/>
                <a:gd name="connsiteX15599" fmla="*/ 5842362 w 10023471"/>
                <a:gd name="connsiteY15599" fmla="*/ 1410953 h 5531023"/>
                <a:gd name="connsiteX15600" fmla="*/ 5839002 w 10023471"/>
                <a:gd name="connsiteY15600" fmla="*/ 1409113 h 5531023"/>
                <a:gd name="connsiteX15601" fmla="*/ 5827426 w 10023471"/>
                <a:gd name="connsiteY15601" fmla="*/ 1407303 h 5531023"/>
                <a:gd name="connsiteX15602" fmla="*/ 2641751 w 10023471"/>
                <a:gd name="connsiteY15602" fmla="*/ 1407040 h 5531023"/>
                <a:gd name="connsiteX15603" fmla="*/ 2638573 w 10023471"/>
                <a:gd name="connsiteY15603" fmla="*/ 1411888 h 5531023"/>
                <a:gd name="connsiteX15604" fmla="*/ 2644794 w 10023471"/>
                <a:gd name="connsiteY15604" fmla="*/ 1414837 h 5531023"/>
                <a:gd name="connsiteX15605" fmla="*/ 2649469 w 10023471"/>
                <a:gd name="connsiteY15605" fmla="*/ 1412618 h 5531023"/>
                <a:gd name="connsiteX15606" fmla="*/ 2641751 w 10023471"/>
                <a:gd name="connsiteY15606" fmla="*/ 1407040 h 5531023"/>
                <a:gd name="connsiteX15607" fmla="*/ 4535995 w 10023471"/>
                <a:gd name="connsiteY15607" fmla="*/ 1405696 h 5531023"/>
                <a:gd name="connsiteX15608" fmla="*/ 4535632 w 10023471"/>
                <a:gd name="connsiteY15608" fmla="*/ 1408529 h 5531023"/>
                <a:gd name="connsiteX15609" fmla="*/ 4540490 w 10023471"/>
                <a:gd name="connsiteY15609" fmla="*/ 1407390 h 5531023"/>
                <a:gd name="connsiteX15610" fmla="*/ 4535995 w 10023471"/>
                <a:gd name="connsiteY15610" fmla="*/ 1405696 h 5531023"/>
                <a:gd name="connsiteX15611" fmla="*/ 2758428 w 10023471"/>
                <a:gd name="connsiteY15611" fmla="*/ 1404003 h 5531023"/>
                <a:gd name="connsiteX15612" fmla="*/ 2751436 w 10023471"/>
                <a:gd name="connsiteY15612" fmla="*/ 1405141 h 5531023"/>
                <a:gd name="connsiteX15613" fmla="*/ 2758383 w 10023471"/>
                <a:gd name="connsiteY15613" fmla="*/ 1417641 h 5531023"/>
                <a:gd name="connsiteX15614" fmla="*/ 2764240 w 10023471"/>
                <a:gd name="connsiteY15614" fmla="*/ 1416122 h 5531023"/>
                <a:gd name="connsiteX15615" fmla="*/ 2758428 w 10023471"/>
                <a:gd name="connsiteY15615" fmla="*/ 1404003 h 5531023"/>
                <a:gd name="connsiteX15616" fmla="*/ 6212957 w 10023471"/>
                <a:gd name="connsiteY15616" fmla="*/ 1399271 h 5531023"/>
                <a:gd name="connsiteX15617" fmla="*/ 6212867 w 10023471"/>
                <a:gd name="connsiteY15617" fmla="*/ 1400235 h 5531023"/>
                <a:gd name="connsiteX15618" fmla="*/ 6222582 w 10023471"/>
                <a:gd name="connsiteY15618" fmla="*/ 1399768 h 5531023"/>
                <a:gd name="connsiteX15619" fmla="*/ 6212957 w 10023471"/>
                <a:gd name="connsiteY15619" fmla="*/ 1399271 h 5531023"/>
                <a:gd name="connsiteX15620" fmla="*/ 3392658 w 10023471"/>
                <a:gd name="connsiteY15620" fmla="*/ 1398016 h 5531023"/>
                <a:gd name="connsiteX15621" fmla="*/ 3377858 w 10023471"/>
                <a:gd name="connsiteY15621" fmla="*/ 1401988 h 5531023"/>
                <a:gd name="connsiteX15622" fmla="*/ 3382170 w 10023471"/>
                <a:gd name="connsiteY15622" fmla="*/ 1408792 h 5531023"/>
                <a:gd name="connsiteX15623" fmla="*/ 3395791 w 10023471"/>
                <a:gd name="connsiteY15623" fmla="*/ 1402864 h 5531023"/>
                <a:gd name="connsiteX15624" fmla="*/ 3392658 w 10023471"/>
                <a:gd name="connsiteY15624" fmla="*/ 1398016 h 5531023"/>
                <a:gd name="connsiteX15625" fmla="*/ 7682955 w 10023471"/>
                <a:gd name="connsiteY15625" fmla="*/ 1397490 h 5531023"/>
                <a:gd name="connsiteX15626" fmla="*/ 7668325 w 10023471"/>
                <a:gd name="connsiteY15626" fmla="*/ 1399710 h 5531023"/>
                <a:gd name="connsiteX15627" fmla="*/ 7664512 w 10023471"/>
                <a:gd name="connsiteY15627" fmla="*/ 1421203 h 5531023"/>
                <a:gd name="connsiteX15628" fmla="*/ 7672456 w 10023471"/>
                <a:gd name="connsiteY15628" fmla="*/ 1423452 h 5531023"/>
                <a:gd name="connsiteX15629" fmla="*/ 7704871 w 10023471"/>
                <a:gd name="connsiteY15629" fmla="*/ 1403185 h 5531023"/>
                <a:gd name="connsiteX15630" fmla="*/ 7701876 w 10023471"/>
                <a:gd name="connsiteY15630" fmla="*/ 1398161 h 5531023"/>
                <a:gd name="connsiteX15631" fmla="*/ 7682955 w 10023471"/>
                <a:gd name="connsiteY15631" fmla="*/ 1397490 h 5531023"/>
                <a:gd name="connsiteX15632" fmla="*/ 5299614 w 10023471"/>
                <a:gd name="connsiteY15632" fmla="*/ 1395095 h 5531023"/>
                <a:gd name="connsiteX15633" fmla="*/ 5299794 w 10023471"/>
                <a:gd name="connsiteY15633" fmla="*/ 1405843 h 5531023"/>
                <a:gd name="connsiteX15634" fmla="*/ 5308329 w 10023471"/>
                <a:gd name="connsiteY15634" fmla="*/ 1410457 h 5531023"/>
                <a:gd name="connsiteX15635" fmla="*/ 5306378 w 10023471"/>
                <a:gd name="connsiteY15635" fmla="*/ 1397957 h 5531023"/>
                <a:gd name="connsiteX15636" fmla="*/ 5299614 w 10023471"/>
                <a:gd name="connsiteY15636" fmla="*/ 1395095 h 5531023"/>
                <a:gd name="connsiteX15637" fmla="*/ 4432667 w 10023471"/>
                <a:gd name="connsiteY15637" fmla="*/ 1389664 h 5531023"/>
                <a:gd name="connsiteX15638" fmla="*/ 4429035 w 10023471"/>
                <a:gd name="connsiteY15638" fmla="*/ 1391971 h 5531023"/>
                <a:gd name="connsiteX15639" fmla="*/ 4437434 w 10023471"/>
                <a:gd name="connsiteY15639" fmla="*/ 1392847 h 5531023"/>
                <a:gd name="connsiteX15640" fmla="*/ 4437889 w 10023471"/>
                <a:gd name="connsiteY15640" fmla="*/ 1390247 h 5531023"/>
                <a:gd name="connsiteX15641" fmla="*/ 4432667 w 10023471"/>
                <a:gd name="connsiteY15641" fmla="*/ 1389664 h 5531023"/>
                <a:gd name="connsiteX15642" fmla="*/ 6255905 w 10023471"/>
                <a:gd name="connsiteY15642" fmla="*/ 1389372 h 5531023"/>
                <a:gd name="connsiteX15643" fmla="*/ 6251591 w 10023471"/>
                <a:gd name="connsiteY15643" fmla="*/ 1391532 h 5531023"/>
                <a:gd name="connsiteX15644" fmla="*/ 6259082 w 10023471"/>
                <a:gd name="connsiteY15644" fmla="*/ 1396556 h 5531023"/>
                <a:gd name="connsiteX15645" fmla="*/ 6262623 w 10023471"/>
                <a:gd name="connsiteY15645" fmla="*/ 1394774 h 5531023"/>
                <a:gd name="connsiteX15646" fmla="*/ 6255905 w 10023471"/>
                <a:gd name="connsiteY15646" fmla="*/ 1389372 h 5531023"/>
                <a:gd name="connsiteX15647" fmla="*/ 4789732 w 10023471"/>
                <a:gd name="connsiteY15647" fmla="*/ 1388466 h 5531023"/>
                <a:gd name="connsiteX15648" fmla="*/ 4773752 w 10023471"/>
                <a:gd name="connsiteY15648" fmla="*/ 1395184 h 5531023"/>
                <a:gd name="connsiteX15649" fmla="*/ 4784876 w 10023471"/>
                <a:gd name="connsiteY15649" fmla="*/ 1402834 h 5531023"/>
                <a:gd name="connsiteX15650" fmla="*/ 4806394 w 10023471"/>
                <a:gd name="connsiteY15650" fmla="*/ 1397461 h 5531023"/>
                <a:gd name="connsiteX15651" fmla="*/ 4789732 w 10023471"/>
                <a:gd name="connsiteY15651" fmla="*/ 1388466 h 5531023"/>
                <a:gd name="connsiteX15652" fmla="*/ 7088120 w 10023471"/>
                <a:gd name="connsiteY15652" fmla="*/ 1387532 h 5531023"/>
                <a:gd name="connsiteX15653" fmla="*/ 7100378 w 10023471"/>
                <a:gd name="connsiteY15653" fmla="*/ 1396264 h 5531023"/>
                <a:gd name="connsiteX15654" fmla="*/ 7088120 w 10023471"/>
                <a:gd name="connsiteY15654" fmla="*/ 1387532 h 5531023"/>
                <a:gd name="connsiteX15655" fmla="*/ 7088394 w 10023471"/>
                <a:gd name="connsiteY15655" fmla="*/ 1387152 h 5531023"/>
                <a:gd name="connsiteX15656" fmla="*/ 7086985 w 10023471"/>
                <a:gd name="connsiteY15656" fmla="*/ 1387386 h 5531023"/>
                <a:gd name="connsiteX15657" fmla="*/ 7087712 w 10023471"/>
                <a:gd name="connsiteY15657" fmla="*/ 1387415 h 5531023"/>
                <a:gd name="connsiteX15658" fmla="*/ 7087894 w 10023471"/>
                <a:gd name="connsiteY15658" fmla="*/ 1387327 h 5531023"/>
                <a:gd name="connsiteX15659" fmla="*/ 7088166 w 10023471"/>
                <a:gd name="connsiteY15659" fmla="*/ 1387502 h 5531023"/>
                <a:gd name="connsiteX15660" fmla="*/ 7088394 w 10023471"/>
                <a:gd name="connsiteY15660" fmla="*/ 1387152 h 5531023"/>
                <a:gd name="connsiteX15661" fmla="*/ 7075999 w 10023471"/>
                <a:gd name="connsiteY15661" fmla="*/ 1386977 h 5531023"/>
                <a:gd name="connsiteX15662" fmla="*/ 7076227 w 10023471"/>
                <a:gd name="connsiteY15662" fmla="*/ 1389080 h 5531023"/>
                <a:gd name="connsiteX15663" fmla="*/ 7086940 w 10023471"/>
                <a:gd name="connsiteY15663" fmla="*/ 1387386 h 5531023"/>
                <a:gd name="connsiteX15664" fmla="*/ 7075999 w 10023471"/>
                <a:gd name="connsiteY15664" fmla="*/ 1386977 h 5531023"/>
                <a:gd name="connsiteX15665" fmla="*/ 6191847 w 10023471"/>
                <a:gd name="connsiteY15665" fmla="*/ 1386919 h 5531023"/>
                <a:gd name="connsiteX15666" fmla="*/ 6190756 w 10023471"/>
                <a:gd name="connsiteY15666" fmla="*/ 1391854 h 5531023"/>
                <a:gd name="connsiteX15667" fmla="*/ 6207418 w 10023471"/>
                <a:gd name="connsiteY15667" fmla="*/ 1391854 h 5531023"/>
                <a:gd name="connsiteX15668" fmla="*/ 6207873 w 10023471"/>
                <a:gd name="connsiteY15668" fmla="*/ 1388759 h 5531023"/>
                <a:gd name="connsiteX15669" fmla="*/ 6191847 w 10023471"/>
                <a:gd name="connsiteY15669" fmla="*/ 1386919 h 5531023"/>
                <a:gd name="connsiteX15670" fmla="*/ 9373888 w 10023471"/>
                <a:gd name="connsiteY15670" fmla="*/ 1384932 h 5531023"/>
                <a:gd name="connsiteX15671" fmla="*/ 9361041 w 10023471"/>
                <a:gd name="connsiteY15671" fmla="*/ 1388496 h 5531023"/>
                <a:gd name="connsiteX15672" fmla="*/ 9372299 w 10023471"/>
                <a:gd name="connsiteY15672" fmla="*/ 1405200 h 5531023"/>
                <a:gd name="connsiteX15673" fmla="*/ 9393093 w 10023471"/>
                <a:gd name="connsiteY15673" fmla="*/ 1393781 h 5531023"/>
                <a:gd name="connsiteX15674" fmla="*/ 9373888 w 10023471"/>
                <a:gd name="connsiteY15674" fmla="*/ 1384932 h 5531023"/>
                <a:gd name="connsiteX15675" fmla="*/ 4133212 w 10023471"/>
                <a:gd name="connsiteY15675" fmla="*/ 1383590 h 5531023"/>
                <a:gd name="connsiteX15676" fmla="*/ 4114689 w 10023471"/>
                <a:gd name="connsiteY15676" fmla="*/ 1402309 h 5531023"/>
                <a:gd name="connsiteX15677" fmla="*/ 4123587 w 10023471"/>
                <a:gd name="connsiteY15677" fmla="*/ 1407215 h 5531023"/>
                <a:gd name="connsiteX15678" fmla="*/ 4140567 w 10023471"/>
                <a:gd name="connsiteY15678" fmla="*/ 1397403 h 5531023"/>
                <a:gd name="connsiteX15679" fmla="*/ 4133212 w 10023471"/>
                <a:gd name="connsiteY15679" fmla="*/ 1383590 h 5531023"/>
                <a:gd name="connsiteX15680" fmla="*/ 4661162 w 10023471"/>
                <a:gd name="connsiteY15680" fmla="*/ 1383531 h 5531023"/>
                <a:gd name="connsiteX15681" fmla="*/ 4640958 w 10023471"/>
                <a:gd name="connsiteY15681" fmla="*/ 1398395 h 5531023"/>
                <a:gd name="connsiteX15682" fmla="*/ 4647178 w 10023471"/>
                <a:gd name="connsiteY15682" fmla="*/ 1401229 h 5531023"/>
                <a:gd name="connsiteX15683" fmla="*/ 4671467 w 10023471"/>
                <a:gd name="connsiteY15683" fmla="*/ 1391416 h 5531023"/>
                <a:gd name="connsiteX15684" fmla="*/ 4665520 w 10023471"/>
                <a:gd name="connsiteY15684" fmla="*/ 1383911 h 5531023"/>
                <a:gd name="connsiteX15685" fmla="*/ 4661162 w 10023471"/>
                <a:gd name="connsiteY15685" fmla="*/ 1383531 h 5531023"/>
                <a:gd name="connsiteX15686" fmla="*/ 7753221 w 10023471"/>
                <a:gd name="connsiteY15686" fmla="*/ 1383327 h 5531023"/>
                <a:gd name="connsiteX15687" fmla="*/ 7750544 w 10023471"/>
                <a:gd name="connsiteY15687" fmla="*/ 1383590 h 5531023"/>
                <a:gd name="connsiteX15688" fmla="*/ 7750134 w 10023471"/>
                <a:gd name="connsiteY15688" fmla="*/ 1385196 h 5531023"/>
                <a:gd name="connsiteX15689" fmla="*/ 7752722 w 10023471"/>
                <a:gd name="connsiteY15689" fmla="*/ 1385809 h 5531023"/>
                <a:gd name="connsiteX15690" fmla="*/ 4532136 w 10023471"/>
                <a:gd name="connsiteY15690" fmla="*/ 1382042 h 5531023"/>
                <a:gd name="connsiteX15691" fmla="*/ 4523873 w 10023471"/>
                <a:gd name="connsiteY15691" fmla="*/ 1390920 h 5531023"/>
                <a:gd name="connsiteX15692" fmla="*/ 4527416 w 10023471"/>
                <a:gd name="connsiteY15692" fmla="*/ 1391036 h 5531023"/>
                <a:gd name="connsiteX15693" fmla="*/ 4526778 w 10023471"/>
                <a:gd name="connsiteY15693" fmla="*/ 1391620 h 5531023"/>
                <a:gd name="connsiteX15694" fmla="*/ 4532909 w 10023471"/>
                <a:gd name="connsiteY15694" fmla="*/ 1393606 h 5531023"/>
                <a:gd name="connsiteX15695" fmla="*/ 4535405 w 10023471"/>
                <a:gd name="connsiteY15695" fmla="*/ 1391357 h 5531023"/>
                <a:gd name="connsiteX15696" fmla="*/ 4539899 w 10023471"/>
                <a:gd name="connsiteY15696" fmla="*/ 1391532 h 5531023"/>
                <a:gd name="connsiteX15697" fmla="*/ 4532136 w 10023471"/>
                <a:gd name="connsiteY15697" fmla="*/ 1382042 h 5531023"/>
                <a:gd name="connsiteX15698" fmla="*/ 7011669 w 10023471"/>
                <a:gd name="connsiteY15698" fmla="*/ 1372697 h 5531023"/>
                <a:gd name="connsiteX15699" fmla="*/ 7008173 w 10023471"/>
                <a:gd name="connsiteY15699" fmla="*/ 1376172 h 5531023"/>
                <a:gd name="connsiteX15700" fmla="*/ 7037864 w 10023471"/>
                <a:gd name="connsiteY15700" fmla="*/ 1382947 h 5531023"/>
                <a:gd name="connsiteX15701" fmla="*/ 7040497 w 10023471"/>
                <a:gd name="connsiteY15701" fmla="*/ 1378216 h 5531023"/>
                <a:gd name="connsiteX15702" fmla="*/ 7011669 w 10023471"/>
                <a:gd name="connsiteY15702" fmla="*/ 1372697 h 5531023"/>
                <a:gd name="connsiteX15703" fmla="*/ 5142031 w 10023471"/>
                <a:gd name="connsiteY15703" fmla="*/ 1371003 h 5531023"/>
                <a:gd name="connsiteX15704" fmla="*/ 5144075 w 10023471"/>
                <a:gd name="connsiteY15704" fmla="*/ 1394570 h 5531023"/>
                <a:gd name="connsiteX15705" fmla="*/ 5142031 w 10023471"/>
                <a:gd name="connsiteY15705" fmla="*/ 1371003 h 5531023"/>
                <a:gd name="connsiteX15706" fmla="*/ 4960842 w 10023471"/>
                <a:gd name="connsiteY15706" fmla="*/ 1369922 h 5531023"/>
                <a:gd name="connsiteX15707" fmla="*/ 4961206 w 10023471"/>
                <a:gd name="connsiteY15707" fmla="*/ 1374712 h 5531023"/>
                <a:gd name="connsiteX15708" fmla="*/ 4970149 w 10023471"/>
                <a:gd name="connsiteY15708" fmla="*/ 1373106 h 5531023"/>
                <a:gd name="connsiteX15709" fmla="*/ 4969877 w 10023471"/>
                <a:gd name="connsiteY15709" fmla="*/ 1370564 h 5531023"/>
                <a:gd name="connsiteX15710" fmla="*/ 5244543 w 10023471"/>
                <a:gd name="connsiteY15710" fmla="*/ 1367703 h 5531023"/>
                <a:gd name="connsiteX15711" fmla="*/ 5229379 w 10023471"/>
                <a:gd name="connsiteY15711" fmla="*/ 1379180 h 5531023"/>
                <a:gd name="connsiteX15712" fmla="*/ 5244180 w 10023471"/>
                <a:gd name="connsiteY15712" fmla="*/ 1390247 h 5531023"/>
                <a:gd name="connsiteX15713" fmla="*/ 5254623 w 10023471"/>
                <a:gd name="connsiteY15713" fmla="*/ 1378946 h 5531023"/>
                <a:gd name="connsiteX15714" fmla="*/ 5244543 w 10023471"/>
                <a:gd name="connsiteY15714" fmla="*/ 1367703 h 5531023"/>
                <a:gd name="connsiteX15715" fmla="*/ 1856661 w 10023471"/>
                <a:gd name="connsiteY15715" fmla="*/ 1365337 h 5531023"/>
                <a:gd name="connsiteX15716" fmla="*/ 1846400 w 10023471"/>
                <a:gd name="connsiteY15716" fmla="*/ 1371967 h 5531023"/>
                <a:gd name="connsiteX15717" fmla="*/ 1853029 w 10023471"/>
                <a:gd name="connsiteY15717" fmla="*/ 1377895 h 5531023"/>
                <a:gd name="connsiteX15718" fmla="*/ 1863289 w 10023471"/>
                <a:gd name="connsiteY15718" fmla="*/ 1369338 h 5531023"/>
                <a:gd name="connsiteX15719" fmla="*/ 1856661 w 10023471"/>
                <a:gd name="connsiteY15719" fmla="*/ 1365337 h 5531023"/>
                <a:gd name="connsiteX15720" fmla="*/ 4866548 w 10023471"/>
                <a:gd name="connsiteY15720" fmla="*/ 1362738 h 5531023"/>
                <a:gd name="connsiteX15721" fmla="*/ 4862463 w 10023471"/>
                <a:gd name="connsiteY15721" fmla="*/ 1369688 h 5531023"/>
                <a:gd name="connsiteX15722" fmla="*/ 4869409 w 10023471"/>
                <a:gd name="connsiteY15722" fmla="*/ 1370886 h 5531023"/>
                <a:gd name="connsiteX15723" fmla="*/ 4870134 w 10023471"/>
                <a:gd name="connsiteY15723" fmla="*/ 1363293 h 5531023"/>
                <a:gd name="connsiteX15724" fmla="*/ 4866548 w 10023471"/>
                <a:gd name="connsiteY15724" fmla="*/ 1362738 h 5531023"/>
                <a:gd name="connsiteX15725" fmla="*/ 7768294 w 10023471"/>
                <a:gd name="connsiteY15725" fmla="*/ 1362504 h 5531023"/>
                <a:gd name="connsiteX15726" fmla="*/ 7768294 w 10023471"/>
                <a:gd name="connsiteY15726" fmla="*/ 1363585 h 5531023"/>
                <a:gd name="connsiteX15727" fmla="*/ 7770338 w 10023471"/>
                <a:gd name="connsiteY15727" fmla="*/ 1363030 h 5531023"/>
                <a:gd name="connsiteX15728" fmla="*/ 3695381 w 10023471"/>
                <a:gd name="connsiteY15728" fmla="*/ 1362388 h 5531023"/>
                <a:gd name="connsiteX15729" fmla="*/ 3683485 w 10023471"/>
                <a:gd name="connsiteY15729" fmla="*/ 1372376 h 5531023"/>
                <a:gd name="connsiteX15730" fmla="*/ 3679491 w 10023471"/>
                <a:gd name="connsiteY15730" fmla="*/ 1380640 h 5531023"/>
                <a:gd name="connsiteX15731" fmla="*/ 3701736 w 10023471"/>
                <a:gd name="connsiteY15731" fmla="*/ 1395534 h 5531023"/>
                <a:gd name="connsiteX15732" fmla="*/ 3716944 w 10023471"/>
                <a:gd name="connsiteY15732" fmla="*/ 1388671 h 5531023"/>
                <a:gd name="connsiteX15733" fmla="*/ 3716309 w 10023471"/>
                <a:gd name="connsiteY15733" fmla="*/ 1367148 h 5531023"/>
                <a:gd name="connsiteX15734" fmla="*/ 3695381 w 10023471"/>
                <a:gd name="connsiteY15734" fmla="*/ 1362388 h 5531023"/>
                <a:gd name="connsiteX15735" fmla="*/ 4465445 w 10023471"/>
                <a:gd name="connsiteY15735" fmla="*/ 1362359 h 5531023"/>
                <a:gd name="connsiteX15736" fmla="*/ 4455411 w 10023471"/>
                <a:gd name="connsiteY15736" fmla="*/ 1364928 h 5531023"/>
                <a:gd name="connsiteX15737" fmla="*/ 4464628 w 10023471"/>
                <a:gd name="connsiteY15737" fmla="*/ 1374332 h 5531023"/>
                <a:gd name="connsiteX15738" fmla="*/ 4474797 w 10023471"/>
                <a:gd name="connsiteY15738" fmla="*/ 1371032 h 5531023"/>
                <a:gd name="connsiteX15739" fmla="*/ 4465445 w 10023471"/>
                <a:gd name="connsiteY15739" fmla="*/ 1362359 h 5531023"/>
                <a:gd name="connsiteX15740" fmla="*/ 4232636 w 10023471"/>
                <a:gd name="connsiteY15740" fmla="*/ 1361337 h 5531023"/>
                <a:gd name="connsiteX15741" fmla="*/ 4226235 w 10023471"/>
                <a:gd name="connsiteY15741" fmla="*/ 1362095 h 5531023"/>
                <a:gd name="connsiteX15742" fmla="*/ 4226644 w 10023471"/>
                <a:gd name="connsiteY15742" fmla="*/ 1363994 h 5531023"/>
                <a:gd name="connsiteX15743" fmla="*/ 4233091 w 10023471"/>
                <a:gd name="connsiteY15743" fmla="*/ 1363322 h 5531023"/>
                <a:gd name="connsiteX15744" fmla="*/ 4232636 w 10023471"/>
                <a:gd name="connsiteY15744" fmla="*/ 1361337 h 5531023"/>
                <a:gd name="connsiteX15745" fmla="*/ 3064419 w 10023471"/>
                <a:gd name="connsiteY15745" fmla="*/ 1360489 h 5531023"/>
                <a:gd name="connsiteX15746" fmla="*/ 3049030 w 10023471"/>
                <a:gd name="connsiteY15746" fmla="*/ 1366477 h 5531023"/>
                <a:gd name="connsiteX15747" fmla="*/ 3052116 w 10023471"/>
                <a:gd name="connsiteY15747" fmla="*/ 1369454 h 5531023"/>
                <a:gd name="connsiteX15748" fmla="*/ 3067779 w 10023471"/>
                <a:gd name="connsiteY15748" fmla="*/ 1363789 h 5531023"/>
                <a:gd name="connsiteX15749" fmla="*/ 6068145 w 10023471"/>
                <a:gd name="connsiteY15749" fmla="*/ 1360238 h 5531023"/>
                <a:gd name="connsiteX15750" fmla="*/ 6015969 w 10023471"/>
                <a:gd name="connsiteY15750" fmla="*/ 1381341 h 5531023"/>
                <a:gd name="connsiteX15751" fmla="*/ 5983373 w 10023471"/>
                <a:gd name="connsiteY15751" fmla="*/ 1418867 h 5531023"/>
                <a:gd name="connsiteX15752" fmla="*/ 6028408 w 10023471"/>
                <a:gd name="connsiteY15752" fmla="*/ 1428796 h 5531023"/>
                <a:gd name="connsiteX15753" fmla="*/ 6044798 w 10023471"/>
                <a:gd name="connsiteY15753" fmla="*/ 1423336 h 5531023"/>
                <a:gd name="connsiteX15754" fmla="*/ 6057509 w 10023471"/>
                <a:gd name="connsiteY15754" fmla="*/ 1427423 h 5531023"/>
                <a:gd name="connsiteX15755" fmla="*/ 6071085 w 10023471"/>
                <a:gd name="connsiteY15755" fmla="*/ 1418429 h 5531023"/>
                <a:gd name="connsiteX15756" fmla="*/ 6067680 w 10023471"/>
                <a:gd name="connsiteY15756" fmla="*/ 1414867 h 5531023"/>
                <a:gd name="connsiteX15757" fmla="*/ 6125744 w 10023471"/>
                <a:gd name="connsiteY15757" fmla="*/ 1390014 h 5531023"/>
                <a:gd name="connsiteX15758" fmla="*/ 6124201 w 10023471"/>
                <a:gd name="connsiteY15758" fmla="*/ 1377223 h 5531023"/>
                <a:gd name="connsiteX15759" fmla="*/ 6068145 w 10023471"/>
                <a:gd name="connsiteY15759" fmla="*/ 1360238 h 5531023"/>
                <a:gd name="connsiteX15760" fmla="*/ 7330372 w 10023471"/>
                <a:gd name="connsiteY15760" fmla="*/ 1360198 h 5531023"/>
                <a:gd name="connsiteX15761" fmla="*/ 7319385 w 10023471"/>
                <a:gd name="connsiteY15761" fmla="*/ 1367586 h 5531023"/>
                <a:gd name="connsiteX15762" fmla="*/ 7335003 w 10023471"/>
                <a:gd name="connsiteY15762" fmla="*/ 1379005 h 5531023"/>
                <a:gd name="connsiteX15763" fmla="*/ 7355615 w 10023471"/>
                <a:gd name="connsiteY15763" fmla="*/ 1369688 h 5531023"/>
                <a:gd name="connsiteX15764" fmla="*/ 7330372 w 10023471"/>
                <a:gd name="connsiteY15764" fmla="*/ 1360198 h 5531023"/>
                <a:gd name="connsiteX15765" fmla="*/ 6655692 w 10023471"/>
                <a:gd name="connsiteY15765" fmla="*/ 1359643 h 5531023"/>
                <a:gd name="connsiteX15766" fmla="*/ 6646749 w 10023471"/>
                <a:gd name="connsiteY15766" fmla="*/ 1367177 h 5531023"/>
                <a:gd name="connsiteX15767" fmla="*/ 6650470 w 10023471"/>
                <a:gd name="connsiteY15767" fmla="*/ 1374741 h 5531023"/>
                <a:gd name="connsiteX15768" fmla="*/ 6662728 w 10023471"/>
                <a:gd name="connsiteY15768" fmla="*/ 1368258 h 5531023"/>
                <a:gd name="connsiteX15769" fmla="*/ 6655692 w 10023471"/>
                <a:gd name="connsiteY15769" fmla="*/ 1359643 h 5531023"/>
                <a:gd name="connsiteX15770" fmla="*/ 7586243 w 10023471"/>
                <a:gd name="connsiteY15770" fmla="*/ 1355993 h 5531023"/>
                <a:gd name="connsiteX15771" fmla="*/ 7573258 w 10023471"/>
                <a:gd name="connsiteY15771" fmla="*/ 1357131 h 5531023"/>
                <a:gd name="connsiteX15772" fmla="*/ 7554100 w 10023471"/>
                <a:gd name="connsiteY15772" fmla="*/ 1376406 h 5531023"/>
                <a:gd name="connsiteX15773" fmla="*/ 7558458 w 10023471"/>
                <a:gd name="connsiteY15773" fmla="*/ 1380493 h 5531023"/>
                <a:gd name="connsiteX15774" fmla="*/ 7567266 w 10023471"/>
                <a:gd name="connsiteY15774" fmla="*/ 1379472 h 5531023"/>
                <a:gd name="connsiteX15775" fmla="*/ 7586287 w 10023471"/>
                <a:gd name="connsiteY15775" fmla="*/ 1363527 h 5531023"/>
                <a:gd name="connsiteX15776" fmla="*/ 7586243 w 10023471"/>
                <a:gd name="connsiteY15776" fmla="*/ 1355993 h 5531023"/>
                <a:gd name="connsiteX15777" fmla="*/ 1424594 w 10023471"/>
                <a:gd name="connsiteY15777" fmla="*/ 1355817 h 5531023"/>
                <a:gd name="connsiteX15778" fmla="*/ 1417194 w 10023471"/>
                <a:gd name="connsiteY15778" fmla="*/ 1363147 h 5531023"/>
                <a:gd name="connsiteX15779" fmla="*/ 1418057 w 10023471"/>
                <a:gd name="connsiteY15779" fmla="*/ 1363994 h 5531023"/>
                <a:gd name="connsiteX15780" fmla="*/ 1407796 w 10023471"/>
                <a:gd name="connsiteY15780" fmla="*/ 1366388 h 5531023"/>
                <a:gd name="connsiteX15781" fmla="*/ 1429180 w 10023471"/>
                <a:gd name="connsiteY15781" fmla="*/ 1375179 h 5531023"/>
                <a:gd name="connsiteX15782" fmla="*/ 1429180 w 10023471"/>
                <a:gd name="connsiteY15782" fmla="*/ 1369776 h 5531023"/>
                <a:gd name="connsiteX15783" fmla="*/ 1436988 w 10023471"/>
                <a:gd name="connsiteY15783" fmla="*/ 1366068 h 5531023"/>
                <a:gd name="connsiteX15784" fmla="*/ 1424594 w 10023471"/>
                <a:gd name="connsiteY15784" fmla="*/ 1355817 h 5531023"/>
                <a:gd name="connsiteX15785" fmla="*/ 5141078 w 10023471"/>
                <a:gd name="connsiteY15785" fmla="*/ 1351729 h 5531023"/>
                <a:gd name="connsiteX15786" fmla="*/ 5139081 w 10023471"/>
                <a:gd name="connsiteY15786" fmla="*/ 1351875 h 5531023"/>
                <a:gd name="connsiteX15787" fmla="*/ 5139172 w 10023471"/>
                <a:gd name="connsiteY15787" fmla="*/ 1353978 h 5531023"/>
                <a:gd name="connsiteX15788" fmla="*/ 5141034 w 10023471"/>
                <a:gd name="connsiteY15788" fmla="*/ 1353831 h 5531023"/>
                <a:gd name="connsiteX15789" fmla="*/ 5141078 w 10023471"/>
                <a:gd name="connsiteY15789" fmla="*/ 1351729 h 5531023"/>
                <a:gd name="connsiteX15790" fmla="*/ 4939050 w 10023471"/>
                <a:gd name="connsiteY15790" fmla="*/ 1351261 h 5531023"/>
                <a:gd name="connsiteX15791" fmla="*/ 4932649 w 10023471"/>
                <a:gd name="connsiteY15791" fmla="*/ 1360431 h 5531023"/>
                <a:gd name="connsiteX15792" fmla="*/ 4935691 w 10023471"/>
                <a:gd name="connsiteY15792" fmla="*/ 1374916 h 5531023"/>
                <a:gd name="connsiteX15793" fmla="*/ 4942502 w 10023471"/>
                <a:gd name="connsiteY15793" fmla="*/ 1378041 h 5531023"/>
                <a:gd name="connsiteX15794" fmla="*/ 4952307 w 10023471"/>
                <a:gd name="connsiteY15794" fmla="*/ 1373310 h 5531023"/>
                <a:gd name="connsiteX15795" fmla="*/ 4953670 w 10023471"/>
                <a:gd name="connsiteY15795" fmla="*/ 1367089 h 5531023"/>
                <a:gd name="connsiteX15796" fmla="*/ 4951400 w 10023471"/>
                <a:gd name="connsiteY15796" fmla="*/ 1358883 h 5531023"/>
                <a:gd name="connsiteX15797" fmla="*/ 4939050 w 10023471"/>
                <a:gd name="connsiteY15797" fmla="*/ 1351261 h 5531023"/>
                <a:gd name="connsiteX15798" fmla="*/ 2953782 w 10023471"/>
                <a:gd name="connsiteY15798" fmla="*/ 1349393 h 5531023"/>
                <a:gd name="connsiteX15799" fmla="*/ 2953782 w 10023471"/>
                <a:gd name="connsiteY15799" fmla="*/ 1358883 h 5531023"/>
                <a:gd name="connsiteX15800" fmla="*/ 2958367 w 10023471"/>
                <a:gd name="connsiteY15800" fmla="*/ 1358883 h 5531023"/>
                <a:gd name="connsiteX15801" fmla="*/ 2958367 w 10023471"/>
                <a:gd name="connsiteY15801" fmla="*/ 1349450 h 5531023"/>
                <a:gd name="connsiteX15802" fmla="*/ 2953782 w 10023471"/>
                <a:gd name="connsiteY15802" fmla="*/ 1349393 h 5531023"/>
                <a:gd name="connsiteX15803" fmla="*/ 4235769 w 10023471"/>
                <a:gd name="connsiteY15803" fmla="*/ 1349129 h 5531023"/>
                <a:gd name="connsiteX15804" fmla="*/ 4226871 w 10023471"/>
                <a:gd name="connsiteY15804" fmla="*/ 1352284 h 5531023"/>
                <a:gd name="connsiteX15805" fmla="*/ 4234861 w 10023471"/>
                <a:gd name="connsiteY15805" fmla="*/ 1357803 h 5531023"/>
                <a:gd name="connsiteX15806" fmla="*/ 4244894 w 10023471"/>
                <a:gd name="connsiteY15806" fmla="*/ 1354299 h 5531023"/>
                <a:gd name="connsiteX15807" fmla="*/ 4235769 w 10023471"/>
                <a:gd name="connsiteY15807" fmla="*/ 1349129 h 5531023"/>
                <a:gd name="connsiteX15808" fmla="*/ 3380763 w 10023471"/>
                <a:gd name="connsiteY15808" fmla="*/ 1348984 h 5531023"/>
                <a:gd name="connsiteX15809" fmla="*/ 3379082 w 10023471"/>
                <a:gd name="connsiteY15809" fmla="*/ 1351349 h 5531023"/>
                <a:gd name="connsiteX15810" fmla="*/ 3381035 w 10023471"/>
                <a:gd name="connsiteY15810" fmla="*/ 1351729 h 5531023"/>
                <a:gd name="connsiteX15811" fmla="*/ 3382215 w 10023471"/>
                <a:gd name="connsiteY15811" fmla="*/ 1350298 h 5531023"/>
                <a:gd name="connsiteX15812" fmla="*/ 3380763 w 10023471"/>
                <a:gd name="connsiteY15812" fmla="*/ 1348984 h 5531023"/>
                <a:gd name="connsiteX15813" fmla="*/ 4658846 w 10023471"/>
                <a:gd name="connsiteY15813" fmla="*/ 1347727 h 5531023"/>
                <a:gd name="connsiteX15814" fmla="*/ 4650946 w 10023471"/>
                <a:gd name="connsiteY15814" fmla="*/ 1355379 h 5531023"/>
                <a:gd name="connsiteX15815" fmla="*/ 4654897 w 10023471"/>
                <a:gd name="connsiteY15815" fmla="*/ 1359934 h 5531023"/>
                <a:gd name="connsiteX15816" fmla="*/ 4665066 w 10023471"/>
                <a:gd name="connsiteY15816" fmla="*/ 1356577 h 5531023"/>
                <a:gd name="connsiteX15817" fmla="*/ 4658846 w 10023471"/>
                <a:gd name="connsiteY15817" fmla="*/ 1347727 h 5531023"/>
                <a:gd name="connsiteX15818" fmla="*/ 1714107 w 10023471"/>
                <a:gd name="connsiteY15818" fmla="*/ 1344866 h 5531023"/>
                <a:gd name="connsiteX15819" fmla="*/ 1695900 w 10023471"/>
                <a:gd name="connsiteY15819" fmla="*/ 1362797 h 5531023"/>
                <a:gd name="connsiteX15820" fmla="*/ 1709884 w 10023471"/>
                <a:gd name="connsiteY15820" fmla="*/ 1374537 h 5531023"/>
                <a:gd name="connsiteX15821" fmla="*/ 1723095 w 10023471"/>
                <a:gd name="connsiteY15821" fmla="*/ 1358767 h 5531023"/>
                <a:gd name="connsiteX15822" fmla="*/ 1714107 w 10023471"/>
                <a:gd name="connsiteY15822" fmla="*/ 1344866 h 5531023"/>
                <a:gd name="connsiteX15823" fmla="*/ 8274157 w 10023471"/>
                <a:gd name="connsiteY15823" fmla="*/ 1344701 h 5531023"/>
                <a:gd name="connsiteX15824" fmla="*/ 8260559 w 10023471"/>
                <a:gd name="connsiteY15824" fmla="*/ 1345362 h 5531023"/>
                <a:gd name="connsiteX15825" fmla="*/ 8265281 w 10023471"/>
                <a:gd name="connsiteY15825" fmla="*/ 1358124 h 5531023"/>
                <a:gd name="connsiteX15826" fmla="*/ 8277085 w 10023471"/>
                <a:gd name="connsiteY15826" fmla="*/ 1370214 h 5531023"/>
                <a:gd name="connsiteX15827" fmla="*/ 8285393 w 10023471"/>
                <a:gd name="connsiteY15827" fmla="*/ 1371412 h 5531023"/>
                <a:gd name="connsiteX15828" fmla="*/ 8288935 w 10023471"/>
                <a:gd name="connsiteY15828" fmla="*/ 1369776 h 5531023"/>
                <a:gd name="connsiteX15829" fmla="*/ 8285031 w 10023471"/>
                <a:gd name="connsiteY15829" fmla="*/ 1347786 h 5531023"/>
                <a:gd name="connsiteX15830" fmla="*/ 8274157 w 10023471"/>
                <a:gd name="connsiteY15830" fmla="*/ 1344701 h 5531023"/>
                <a:gd name="connsiteX15831" fmla="*/ 1684324 w 10023471"/>
                <a:gd name="connsiteY15831" fmla="*/ 1343551 h 5531023"/>
                <a:gd name="connsiteX15832" fmla="*/ 1680828 w 10023471"/>
                <a:gd name="connsiteY15832" fmla="*/ 1347786 h 5531023"/>
                <a:gd name="connsiteX15833" fmla="*/ 1685822 w 10023471"/>
                <a:gd name="connsiteY15833" fmla="*/ 1351056 h 5531023"/>
                <a:gd name="connsiteX15834" fmla="*/ 1690090 w 10023471"/>
                <a:gd name="connsiteY15834" fmla="*/ 1346705 h 5531023"/>
                <a:gd name="connsiteX15835" fmla="*/ 1684324 w 10023471"/>
                <a:gd name="connsiteY15835" fmla="*/ 1343551 h 5531023"/>
                <a:gd name="connsiteX15836" fmla="*/ 5440941 w 10023471"/>
                <a:gd name="connsiteY15836" fmla="*/ 1343260 h 5531023"/>
                <a:gd name="connsiteX15837" fmla="*/ 5438716 w 10023471"/>
                <a:gd name="connsiteY15837" fmla="*/ 1346384 h 5531023"/>
                <a:gd name="connsiteX15838" fmla="*/ 5450294 w 10023471"/>
                <a:gd name="connsiteY15838" fmla="*/ 1350969 h 5531023"/>
                <a:gd name="connsiteX15839" fmla="*/ 5453154 w 10023471"/>
                <a:gd name="connsiteY15839" fmla="*/ 1347056 h 5531023"/>
                <a:gd name="connsiteX15840" fmla="*/ 5440941 w 10023471"/>
                <a:gd name="connsiteY15840" fmla="*/ 1343260 h 5531023"/>
                <a:gd name="connsiteX15841" fmla="*/ 6265211 w 10023471"/>
                <a:gd name="connsiteY15841" fmla="*/ 1340865 h 5531023"/>
                <a:gd name="connsiteX15842" fmla="*/ 6256224 w 10023471"/>
                <a:gd name="connsiteY15842" fmla="*/ 1341390 h 5531023"/>
                <a:gd name="connsiteX15843" fmla="*/ 6245372 w 10023471"/>
                <a:gd name="connsiteY15843" fmla="*/ 1345654 h 5531023"/>
                <a:gd name="connsiteX15844" fmla="*/ 6253091 w 10023471"/>
                <a:gd name="connsiteY15844" fmla="*/ 1349071 h 5531023"/>
                <a:gd name="connsiteX15845" fmla="*/ 6265348 w 10023471"/>
                <a:gd name="connsiteY15845" fmla="*/ 1348954 h 5531023"/>
                <a:gd name="connsiteX15846" fmla="*/ 6276107 w 10023471"/>
                <a:gd name="connsiteY15846" fmla="*/ 1344895 h 5531023"/>
                <a:gd name="connsiteX15847" fmla="*/ 6265211 w 10023471"/>
                <a:gd name="connsiteY15847" fmla="*/ 1340865 h 5531023"/>
                <a:gd name="connsiteX15848" fmla="*/ 9029308 w 10023471"/>
                <a:gd name="connsiteY15848" fmla="*/ 1340777 h 5531023"/>
                <a:gd name="connsiteX15849" fmla="*/ 9010874 w 10023471"/>
                <a:gd name="connsiteY15849" fmla="*/ 1345917 h 5531023"/>
                <a:gd name="connsiteX15850" fmla="*/ 8996119 w 10023471"/>
                <a:gd name="connsiteY15850" fmla="*/ 1352721 h 5531023"/>
                <a:gd name="connsiteX15851" fmla="*/ 8973103 w 10023471"/>
                <a:gd name="connsiteY15851" fmla="*/ 1371791 h 5531023"/>
                <a:gd name="connsiteX15852" fmla="*/ 9003293 w 10023471"/>
                <a:gd name="connsiteY15852" fmla="*/ 1367994 h 5531023"/>
                <a:gd name="connsiteX15853" fmla="*/ 9017005 w 10023471"/>
                <a:gd name="connsiteY15853" fmla="*/ 1367323 h 5531023"/>
                <a:gd name="connsiteX15854" fmla="*/ 9037888 w 10023471"/>
                <a:gd name="connsiteY15854" fmla="*/ 1350473 h 5531023"/>
                <a:gd name="connsiteX15855" fmla="*/ 9029308 w 10023471"/>
                <a:gd name="connsiteY15855" fmla="*/ 1340777 h 5531023"/>
                <a:gd name="connsiteX15856" fmla="*/ 9290762 w 10023471"/>
                <a:gd name="connsiteY15856" fmla="*/ 1340631 h 5531023"/>
                <a:gd name="connsiteX15857" fmla="*/ 9258165 w 10023471"/>
                <a:gd name="connsiteY15857" fmla="*/ 1354531 h 5531023"/>
                <a:gd name="connsiteX15858" fmla="*/ 9256714 w 10023471"/>
                <a:gd name="connsiteY15858" fmla="*/ 1357219 h 5531023"/>
                <a:gd name="connsiteX15859" fmla="*/ 9260254 w 10023471"/>
                <a:gd name="connsiteY15859" fmla="*/ 1362095 h 5531023"/>
                <a:gd name="connsiteX15860" fmla="*/ 9264885 w 10023471"/>
                <a:gd name="connsiteY15860" fmla="*/ 1361774 h 5531023"/>
                <a:gd name="connsiteX15861" fmla="*/ 9292441 w 10023471"/>
                <a:gd name="connsiteY15861" fmla="*/ 1343347 h 5531023"/>
                <a:gd name="connsiteX15862" fmla="*/ 9290762 w 10023471"/>
                <a:gd name="connsiteY15862" fmla="*/ 1340631 h 5531023"/>
                <a:gd name="connsiteX15863" fmla="*/ 9517622 w 10023471"/>
                <a:gd name="connsiteY15863" fmla="*/ 1339346 h 5531023"/>
                <a:gd name="connsiteX15864" fmla="*/ 9468229 w 10023471"/>
                <a:gd name="connsiteY15864" fmla="*/ 1355408 h 5531023"/>
                <a:gd name="connsiteX15865" fmla="*/ 9517622 w 10023471"/>
                <a:gd name="connsiteY15865" fmla="*/ 1339346 h 5531023"/>
                <a:gd name="connsiteX15866" fmla="*/ 2168646 w 10023471"/>
                <a:gd name="connsiteY15866" fmla="*/ 1339346 h 5531023"/>
                <a:gd name="connsiteX15867" fmla="*/ 2166329 w 10023471"/>
                <a:gd name="connsiteY15867" fmla="*/ 1342734 h 5531023"/>
                <a:gd name="connsiteX15868" fmla="*/ 2170053 w 10023471"/>
                <a:gd name="connsiteY15868" fmla="*/ 1344632 h 5531023"/>
                <a:gd name="connsiteX15869" fmla="*/ 2171959 w 10023471"/>
                <a:gd name="connsiteY15869" fmla="*/ 1341975 h 5531023"/>
                <a:gd name="connsiteX15870" fmla="*/ 2168646 w 10023471"/>
                <a:gd name="connsiteY15870" fmla="*/ 1339346 h 5531023"/>
                <a:gd name="connsiteX15871" fmla="*/ 6442859 w 10023471"/>
                <a:gd name="connsiteY15871" fmla="*/ 1339171 h 5531023"/>
                <a:gd name="connsiteX15872" fmla="*/ 6441497 w 10023471"/>
                <a:gd name="connsiteY15872" fmla="*/ 1341711 h 5531023"/>
                <a:gd name="connsiteX15873" fmla="*/ 6449532 w 10023471"/>
                <a:gd name="connsiteY15873" fmla="*/ 1345157 h 5531023"/>
                <a:gd name="connsiteX15874" fmla="*/ 6452393 w 10023471"/>
                <a:gd name="connsiteY15874" fmla="*/ 1340631 h 5531023"/>
                <a:gd name="connsiteX15875" fmla="*/ 6442859 w 10023471"/>
                <a:gd name="connsiteY15875" fmla="*/ 1339171 h 5531023"/>
                <a:gd name="connsiteX15876" fmla="*/ 4783966 w 10023471"/>
                <a:gd name="connsiteY15876" fmla="*/ 1335667 h 5531023"/>
                <a:gd name="connsiteX15877" fmla="*/ 4771755 w 10023471"/>
                <a:gd name="connsiteY15877" fmla="*/ 1346093 h 5531023"/>
                <a:gd name="connsiteX15878" fmla="*/ 4781516 w 10023471"/>
                <a:gd name="connsiteY15878" fmla="*/ 1350356 h 5531023"/>
                <a:gd name="connsiteX15879" fmla="*/ 4796497 w 10023471"/>
                <a:gd name="connsiteY15879" fmla="*/ 1341857 h 5531023"/>
                <a:gd name="connsiteX15880" fmla="*/ 4783966 w 10023471"/>
                <a:gd name="connsiteY15880" fmla="*/ 1335667 h 5531023"/>
                <a:gd name="connsiteX15881" fmla="*/ 2360094 w 10023471"/>
                <a:gd name="connsiteY15881" fmla="*/ 1334206 h 5531023"/>
                <a:gd name="connsiteX15882" fmla="*/ 2346565 w 10023471"/>
                <a:gd name="connsiteY15882" fmla="*/ 1351729 h 5531023"/>
                <a:gd name="connsiteX15883" fmla="*/ 2364453 w 10023471"/>
                <a:gd name="connsiteY15883" fmla="*/ 1361920 h 5531023"/>
                <a:gd name="connsiteX15884" fmla="*/ 2374032 w 10023471"/>
                <a:gd name="connsiteY15884" fmla="*/ 1349393 h 5531023"/>
                <a:gd name="connsiteX15885" fmla="*/ 2360094 w 10023471"/>
                <a:gd name="connsiteY15885" fmla="*/ 1334206 h 5531023"/>
                <a:gd name="connsiteX15886" fmla="*/ 2843598 w 10023471"/>
                <a:gd name="connsiteY15886" fmla="*/ 1332250 h 5531023"/>
                <a:gd name="connsiteX15887" fmla="*/ 2842463 w 10023471"/>
                <a:gd name="connsiteY15887" fmla="*/ 1333768 h 5531023"/>
                <a:gd name="connsiteX15888" fmla="*/ 2844278 w 10023471"/>
                <a:gd name="connsiteY15888" fmla="*/ 1333973 h 5531023"/>
                <a:gd name="connsiteX15889" fmla="*/ 9540822 w 10023471"/>
                <a:gd name="connsiteY15889" fmla="*/ 1330818 h 5531023"/>
                <a:gd name="connsiteX15890" fmla="*/ 9540822 w 10023471"/>
                <a:gd name="connsiteY15890" fmla="*/ 1335842 h 5531023"/>
                <a:gd name="connsiteX15891" fmla="*/ 9542639 w 10023471"/>
                <a:gd name="connsiteY15891" fmla="*/ 1335900 h 5531023"/>
                <a:gd name="connsiteX15892" fmla="*/ 9543591 w 10023471"/>
                <a:gd name="connsiteY15892" fmla="*/ 1330936 h 5531023"/>
                <a:gd name="connsiteX15893" fmla="*/ 9540822 w 10023471"/>
                <a:gd name="connsiteY15893" fmla="*/ 1330818 h 5531023"/>
                <a:gd name="connsiteX15894" fmla="*/ 6914514 w 10023471"/>
                <a:gd name="connsiteY15894" fmla="*/ 1327373 h 5531023"/>
                <a:gd name="connsiteX15895" fmla="*/ 6899123 w 10023471"/>
                <a:gd name="connsiteY15895" fmla="*/ 1334031 h 5531023"/>
                <a:gd name="connsiteX15896" fmla="*/ 6914015 w 10023471"/>
                <a:gd name="connsiteY15896" fmla="*/ 1348925 h 5531023"/>
                <a:gd name="connsiteX15897" fmla="*/ 6926499 w 10023471"/>
                <a:gd name="connsiteY15897" fmla="*/ 1339200 h 5531023"/>
                <a:gd name="connsiteX15898" fmla="*/ 6914514 w 10023471"/>
                <a:gd name="connsiteY15898" fmla="*/ 1327373 h 5531023"/>
                <a:gd name="connsiteX15899" fmla="*/ 7230629 w 10023471"/>
                <a:gd name="connsiteY15899" fmla="*/ 1327315 h 5531023"/>
                <a:gd name="connsiteX15900" fmla="*/ 7217327 w 10023471"/>
                <a:gd name="connsiteY15900" fmla="*/ 1332600 h 5531023"/>
                <a:gd name="connsiteX15901" fmla="*/ 7220504 w 10023471"/>
                <a:gd name="connsiteY15901" fmla="*/ 1336893 h 5531023"/>
                <a:gd name="connsiteX15902" fmla="*/ 7235032 w 10023471"/>
                <a:gd name="connsiteY15902" fmla="*/ 1333768 h 5531023"/>
                <a:gd name="connsiteX15903" fmla="*/ 7230629 w 10023471"/>
                <a:gd name="connsiteY15903" fmla="*/ 1327315 h 5531023"/>
                <a:gd name="connsiteX15904" fmla="*/ 4928382 w 10023471"/>
                <a:gd name="connsiteY15904" fmla="*/ 1326788 h 5531023"/>
                <a:gd name="connsiteX15905" fmla="*/ 4928110 w 10023471"/>
                <a:gd name="connsiteY15905" fmla="*/ 1328045 h 5531023"/>
                <a:gd name="connsiteX15906" fmla="*/ 4930426 w 10023471"/>
                <a:gd name="connsiteY15906" fmla="*/ 1327607 h 5531023"/>
                <a:gd name="connsiteX15907" fmla="*/ 6420750 w 10023471"/>
                <a:gd name="connsiteY15907" fmla="*/ 1326292 h 5531023"/>
                <a:gd name="connsiteX15908" fmla="*/ 6416936 w 10023471"/>
                <a:gd name="connsiteY15908" fmla="*/ 1329154 h 5531023"/>
                <a:gd name="connsiteX15909" fmla="*/ 6426380 w 10023471"/>
                <a:gd name="connsiteY15909" fmla="*/ 1335667 h 5531023"/>
                <a:gd name="connsiteX15910" fmla="*/ 6430556 w 10023471"/>
                <a:gd name="connsiteY15910" fmla="*/ 1332542 h 5531023"/>
                <a:gd name="connsiteX15911" fmla="*/ 6420750 w 10023471"/>
                <a:gd name="connsiteY15911" fmla="*/ 1326292 h 5531023"/>
                <a:gd name="connsiteX15912" fmla="*/ 3788086 w 10023471"/>
                <a:gd name="connsiteY15912" fmla="*/ 1324891 h 5531023"/>
                <a:gd name="connsiteX15913" fmla="*/ 3773966 w 10023471"/>
                <a:gd name="connsiteY15913" fmla="*/ 1332455 h 5531023"/>
                <a:gd name="connsiteX15914" fmla="*/ 3777962 w 10023471"/>
                <a:gd name="connsiteY15914" fmla="*/ 1339813 h 5531023"/>
                <a:gd name="connsiteX15915" fmla="*/ 3793716 w 10023471"/>
                <a:gd name="connsiteY15915" fmla="*/ 1334323 h 5531023"/>
                <a:gd name="connsiteX15916" fmla="*/ 3788086 w 10023471"/>
                <a:gd name="connsiteY15916" fmla="*/ 1324891 h 5531023"/>
                <a:gd name="connsiteX15917" fmla="*/ 5425550 w 10023471"/>
                <a:gd name="connsiteY15917" fmla="*/ 1323079 h 5531023"/>
                <a:gd name="connsiteX15918" fmla="*/ 5421691 w 10023471"/>
                <a:gd name="connsiteY15918" fmla="*/ 1325182 h 5531023"/>
                <a:gd name="connsiteX15919" fmla="*/ 5430362 w 10023471"/>
                <a:gd name="connsiteY15919" fmla="*/ 1332308 h 5531023"/>
                <a:gd name="connsiteX15920" fmla="*/ 5433223 w 10023471"/>
                <a:gd name="connsiteY15920" fmla="*/ 1330439 h 5531023"/>
                <a:gd name="connsiteX15921" fmla="*/ 5425550 w 10023471"/>
                <a:gd name="connsiteY15921" fmla="*/ 1323079 h 5531023"/>
                <a:gd name="connsiteX15922" fmla="*/ 6996641 w 10023471"/>
                <a:gd name="connsiteY15922" fmla="*/ 1322292 h 5531023"/>
                <a:gd name="connsiteX15923" fmla="*/ 6984066 w 10023471"/>
                <a:gd name="connsiteY15923" fmla="*/ 1328628 h 5531023"/>
                <a:gd name="connsiteX15924" fmla="*/ 6997776 w 10023471"/>
                <a:gd name="connsiteY15924" fmla="*/ 1336660 h 5531023"/>
                <a:gd name="connsiteX15925" fmla="*/ 7011214 w 10023471"/>
                <a:gd name="connsiteY15925" fmla="*/ 1327489 h 5531023"/>
                <a:gd name="connsiteX15926" fmla="*/ 6996641 w 10023471"/>
                <a:gd name="connsiteY15926" fmla="*/ 1322292 h 5531023"/>
                <a:gd name="connsiteX15927" fmla="*/ 8536724 w 10023471"/>
                <a:gd name="connsiteY15927" fmla="*/ 1321036 h 5531023"/>
                <a:gd name="connsiteX15928" fmla="*/ 8527235 w 10023471"/>
                <a:gd name="connsiteY15928" fmla="*/ 1330994 h 5531023"/>
                <a:gd name="connsiteX15929" fmla="*/ 8532275 w 10023471"/>
                <a:gd name="connsiteY15929" fmla="*/ 1333330 h 5531023"/>
                <a:gd name="connsiteX15930" fmla="*/ 8541809 w 10023471"/>
                <a:gd name="connsiteY15930" fmla="*/ 1323372 h 5531023"/>
                <a:gd name="connsiteX15931" fmla="*/ 8536724 w 10023471"/>
                <a:gd name="connsiteY15931" fmla="*/ 1321036 h 5531023"/>
                <a:gd name="connsiteX15932" fmla="*/ 2198471 w 10023471"/>
                <a:gd name="connsiteY15932" fmla="*/ 1320189 h 5531023"/>
                <a:gd name="connsiteX15933" fmla="*/ 2191708 w 10023471"/>
                <a:gd name="connsiteY15933" fmla="*/ 1321737 h 5531023"/>
                <a:gd name="connsiteX15934" fmla="*/ 2192253 w 10023471"/>
                <a:gd name="connsiteY15934" fmla="*/ 1324686 h 5531023"/>
                <a:gd name="connsiteX15935" fmla="*/ 2199561 w 10023471"/>
                <a:gd name="connsiteY15935" fmla="*/ 1323752 h 5531023"/>
                <a:gd name="connsiteX15936" fmla="*/ 2198471 w 10023471"/>
                <a:gd name="connsiteY15936" fmla="*/ 1320189 h 5531023"/>
                <a:gd name="connsiteX15937" fmla="*/ 3054705 w 10023471"/>
                <a:gd name="connsiteY15937" fmla="*/ 1319400 h 5531023"/>
                <a:gd name="connsiteX15938" fmla="*/ 3044036 w 10023471"/>
                <a:gd name="connsiteY15938" fmla="*/ 1322496 h 5531023"/>
                <a:gd name="connsiteX15939" fmla="*/ 3048348 w 10023471"/>
                <a:gd name="connsiteY15939" fmla="*/ 1338500 h 5531023"/>
                <a:gd name="connsiteX15940" fmla="*/ 3056203 w 10023471"/>
                <a:gd name="connsiteY15940" fmla="*/ 1332396 h 5531023"/>
                <a:gd name="connsiteX15941" fmla="*/ 3054705 w 10023471"/>
                <a:gd name="connsiteY15941" fmla="*/ 1319400 h 5531023"/>
                <a:gd name="connsiteX15942" fmla="*/ 7284745 w 10023471"/>
                <a:gd name="connsiteY15942" fmla="*/ 1319342 h 5531023"/>
                <a:gd name="connsiteX15943" fmla="*/ 7282657 w 10023471"/>
                <a:gd name="connsiteY15943" fmla="*/ 1327052 h 5531023"/>
                <a:gd name="connsiteX15944" fmla="*/ 7290511 w 10023471"/>
                <a:gd name="connsiteY15944" fmla="*/ 1329855 h 5531023"/>
                <a:gd name="connsiteX15945" fmla="*/ 7293325 w 10023471"/>
                <a:gd name="connsiteY15945" fmla="*/ 1322204 h 5531023"/>
                <a:gd name="connsiteX15946" fmla="*/ 7284745 w 10023471"/>
                <a:gd name="connsiteY15946" fmla="*/ 1319342 h 5531023"/>
                <a:gd name="connsiteX15947" fmla="*/ 6817723 w 10023471"/>
                <a:gd name="connsiteY15947" fmla="*/ 1317823 h 5531023"/>
                <a:gd name="connsiteX15948" fmla="*/ 6814180 w 10023471"/>
                <a:gd name="connsiteY15948" fmla="*/ 1320743 h 5531023"/>
                <a:gd name="connsiteX15949" fmla="*/ 6821355 w 10023471"/>
                <a:gd name="connsiteY15949" fmla="*/ 1324336 h 5531023"/>
                <a:gd name="connsiteX15950" fmla="*/ 6823669 w 10023471"/>
                <a:gd name="connsiteY15950" fmla="*/ 1322496 h 5531023"/>
                <a:gd name="connsiteX15951" fmla="*/ 6817723 w 10023471"/>
                <a:gd name="connsiteY15951" fmla="*/ 1317823 h 5531023"/>
                <a:gd name="connsiteX15952" fmla="*/ 5919450 w 10023471"/>
                <a:gd name="connsiteY15952" fmla="*/ 1317532 h 5531023"/>
                <a:gd name="connsiteX15953" fmla="*/ 5912549 w 10023471"/>
                <a:gd name="connsiteY15953" fmla="*/ 1322847 h 5531023"/>
                <a:gd name="connsiteX15954" fmla="*/ 5925624 w 10023471"/>
                <a:gd name="connsiteY15954" fmla="*/ 1334411 h 5531023"/>
                <a:gd name="connsiteX15955" fmla="*/ 5932707 w 10023471"/>
                <a:gd name="connsiteY15955" fmla="*/ 1331578 h 5531023"/>
                <a:gd name="connsiteX15956" fmla="*/ 5919450 w 10023471"/>
                <a:gd name="connsiteY15956" fmla="*/ 1317532 h 5531023"/>
                <a:gd name="connsiteX15957" fmla="*/ 2249092 w 10023471"/>
                <a:gd name="connsiteY15957" fmla="*/ 1316013 h 5531023"/>
                <a:gd name="connsiteX15958" fmla="*/ 2239195 w 10023471"/>
                <a:gd name="connsiteY15958" fmla="*/ 1323167 h 5531023"/>
                <a:gd name="connsiteX15959" fmla="*/ 2252180 w 10023471"/>
                <a:gd name="connsiteY15959" fmla="*/ 1334090 h 5531023"/>
                <a:gd name="connsiteX15960" fmla="*/ 2261941 w 10023471"/>
                <a:gd name="connsiteY15960" fmla="*/ 1327052 h 5531023"/>
                <a:gd name="connsiteX15961" fmla="*/ 2249092 w 10023471"/>
                <a:gd name="connsiteY15961" fmla="*/ 1316013 h 5531023"/>
                <a:gd name="connsiteX15962" fmla="*/ 4913129 w 10023471"/>
                <a:gd name="connsiteY15962" fmla="*/ 1314377 h 5531023"/>
                <a:gd name="connsiteX15963" fmla="*/ 4908587 w 10023471"/>
                <a:gd name="connsiteY15963" fmla="*/ 1314815 h 5531023"/>
                <a:gd name="connsiteX15964" fmla="*/ 4909586 w 10023471"/>
                <a:gd name="connsiteY15964" fmla="*/ 1323226 h 5531023"/>
                <a:gd name="connsiteX15965" fmla="*/ 4915490 w 10023471"/>
                <a:gd name="connsiteY15965" fmla="*/ 1322583 h 5531023"/>
                <a:gd name="connsiteX15966" fmla="*/ 4913129 w 10023471"/>
                <a:gd name="connsiteY15966" fmla="*/ 1314377 h 5531023"/>
                <a:gd name="connsiteX15967" fmla="*/ 9282546 w 10023471"/>
                <a:gd name="connsiteY15967" fmla="*/ 1313793 h 5531023"/>
                <a:gd name="connsiteX15968" fmla="*/ 9296982 w 10023471"/>
                <a:gd name="connsiteY15968" fmla="*/ 1334265 h 5531023"/>
                <a:gd name="connsiteX15969" fmla="*/ 9309149 w 10023471"/>
                <a:gd name="connsiteY15969" fmla="*/ 1331812 h 5531023"/>
                <a:gd name="connsiteX15970" fmla="*/ 9282546 w 10023471"/>
                <a:gd name="connsiteY15970" fmla="*/ 1313793 h 5531023"/>
                <a:gd name="connsiteX15971" fmla="*/ 8472893 w 10023471"/>
                <a:gd name="connsiteY15971" fmla="*/ 1313355 h 5531023"/>
                <a:gd name="connsiteX15972" fmla="*/ 8472937 w 10023471"/>
                <a:gd name="connsiteY15972" fmla="*/ 1314932 h 5531023"/>
                <a:gd name="connsiteX15973" fmla="*/ 8475298 w 10023471"/>
                <a:gd name="connsiteY15973" fmla="*/ 1314114 h 5531023"/>
                <a:gd name="connsiteX15974" fmla="*/ 8388360 w 10023471"/>
                <a:gd name="connsiteY15974" fmla="*/ 1312947 h 5531023"/>
                <a:gd name="connsiteX15975" fmla="*/ 8376327 w 10023471"/>
                <a:gd name="connsiteY15975" fmla="*/ 1326731 h 5531023"/>
                <a:gd name="connsiteX15976" fmla="*/ 8380913 w 10023471"/>
                <a:gd name="connsiteY15976" fmla="*/ 1330965 h 5531023"/>
                <a:gd name="connsiteX15977" fmla="*/ 8416506 w 10023471"/>
                <a:gd name="connsiteY15977" fmla="*/ 1326146 h 5531023"/>
                <a:gd name="connsiteX15978" fmla="*/ 8419322 w 10023471"/>
                <a:gd name="connsiteY15978" fmla="*/ 1321064 h 5531023"/>
                <a:gd name="connsiteX15979" fmla="*/ 8388360 w 10023471"/>
                <a:gd name="connsiteY15979" fmla="*/ 1312947 h 5531023"/>
                <a:gd name="connsiteX15980" fmla="*/ 8045776 w 10023471"/>
                <a:gd name="connsiteY15980" fmla="*/ 1312772 h 5531023"/>
                <a:gd name="connsiteX15981" fmla="*/ 8035970 w 10023471"/>
                <a:gd name="connsiteY15981" fmla="*/ 1322379 h 5531023"/>
                <a:gd name="connsiteX15982" fmla="*/ 8040645 w 10023471"/>
                <a:gd name="connsiteY15982" fmla="*/ 1332688 h 5531023"/>
                <a:gd name="connsiteX15983" fmla="*/ 8049452 w 10023471"/>
                <a:gd name="connsiteY15983" fmla="*/ 1328950 h 5531023"/>
                <a:gd name="connsiteX15984" fmla="*/ 8045776 w 10023471"/>
                <a:gd name="connsiteY15984" fmla="*/ 1312772 h 5531023"/>
                <a:gd name="connsiteX15985" fmla="*/ 5074340 w 10023471"/>
                <a:gd name="connsiteY15985" fmla="*/ 1312363 h 5531023"/>
                <a:gd name="connsiteX15986" fmla="*/ 5071481 w 10023471"/>
                <a:gd name="connsiteY15986" fmla="*/ 1314611 h 5531023"/>
                <a:gd name="connsiteX15987" fmla="*/ 5083557 w 10023471"/>
                <a:gd name="connsiteY15987" fmla="*/ 1321182 h 5531023"/>
                <a:gd name="connsiteX15988" fmla="*/ 5087733 w 10023471"/>
                <a:gd name="connsiteY15988" fmla="*/ 1317823 h 5531023"/>
                <a:gd name="connsiteX15989" fmla="*/ 5074340 w 10023471"/>
                <a:gd name="connsiteY15989" fmla="*/ 1312363 h 5531023"/>
                <a:gd name="connsiteX15990" fmla="*/ 5366259 w 10023471"/>
                <a:gd name="connsiteY15990" fmla="*/ 1312304 h 5531023"/>
                <a:gd name="connsiteX15991" fmla="*/ 5363989 w 10023471"/>
                <a:gd name="connsiteY15991" fmla="*/ 1315049 h 5531023"/>
                <a:gd name="connsiteX15992" fmla="*/ 5368256 w 10023471"/>
                <a:gd name="connsiteY15992" fmla="*/ 1319604 h 5531023"/>
                <a:gd name="connsiteX15993" fmla="*/ 5371661 w 10023471"/>
                <a:gd name="connsiteY15993" fmla="*/ 1314435 h 5531023"/>
                <a:gd name="connsiteX15994" fmla="*/ 5366259 w 10023471"/>
                <a:gd name="connsiteY15994" fmla="*/ 1312304 h 5531023"/>
                <a:gd name="connsiteX15995" fmla="*/ 1374201 w 10023471"/>
                <a:gd name="connsiteY15995" fmla="*/ 1310172 h 5531023"/>
                <a:gd name="connsiteX15996" fmla="*/ 1373384 w 10023471"/>
                <a:gd name="connsiteY15996" fmla="*/ 1317707 h 5531023"/>
                <a:gd name="connsiteX15997" fmla="*/ 1377333 w 10023471"/>
                <a:gd name="connsiteY15997" fmla="*/ 1318028 h 5531023"/>
                <a:gd name="connsiteX15998" fmla="*/ 1378559 w 10023471"/>
                <a:gd name="connsiteY15998" fmla="*/ 1310493 h 5531023"/>
                <a:gd name="connsiteX15999" fmla="*/ 1374201 w 10023471"/>
                <a:gd name="connsiteY15999" fmla="*/ 1310172 h 5531023"/>
                <a:gd name="connsiteX16000" fmla="*/ 8153917 w 10023471"/>
                <a:gd name="connsiteY16000" fmla="*/ 1309793 h 5531023"/>
                <a:gd name="connsiteX16001" fmla="*/ 8144564 w 10023471"/>
                <a:gd name="connsiteY16001" fmla="*/ 1313238 h 5531023"/>
                <a:gd name="connsiteX16002" fmla="*/ 8154279 w 10023471"/>
                <a:gd name="connsiteY16002" fmla="*/ 1327110 h 5531023"/>
                <a:gd name="connsiteX16003" fmla="*/ 8163723 w 10023471"/>
                <a:gd name="connsiteY16003" fmla="*/ 1318465 h 5531023"/>
                <a:gd name="connsiteX16004" fmla="*/ 8153917 w 10023471"/>
                <a:gd name="connsiteY16004" fmla="*/ 1309793 h 5531023"/>
                <a:gd name="connsiteX16005" fmla="*/ 5057225 w 10023471"/>
                <a:gd name="connsiteY16005" fmla="*/ 1309208 h 5531023"/>
                <a:gd name="connsiteX16006" fmla="*/ 5054820 w 10023471"/>
                <a:gd name="connsiteY16006" fmla="*/ 1309413 h 5531023"/>
                <a:gd name="connsiteX16007" fmla="*/ 5056681 w 10023471"/>
                <a:gd name="connsiteY16007" fmla="*/ 1310201 h 5531023"/>
                <a:gd name="connsiteX16008" fmla="*/ 1784384 w 10023471"/>
                <a:gd name="connsiteY16008" fmla="*/ 1308916 h 5531023"/>
                <a:gd name="connsiteX16009" fmla="*/ 1778618 w 10023471"/>
                <a:gd name="connsiteY16009" fmla="*/ 1311340 h 5531023"/>
                <a:gd name="connsiteX16010" fmla="*/ 1780208 w 10023471"/>
                <a:gd name="connsiteY16010" fmla="*/ 1312975 h 5531023"/>
                <a:gd name="connsiteX16011" fmla="*/ 1785929 w 10023471"/>
                <a:gd name="connsiteY16011" fmla="*/ 1310698 h 5531023"/>
                <a:gd name="connsiteX16012" fmla="*/ 1784384 w 10023471"/>
                <a:gd name="connsiteY16012" fmla="*/ 1308916 h 5531023"/>
                <a:gd name="connsiteX16013" fmla="*/ 6489303 w 10023471"/>
                <a:gd name="connsiteY16013" fmla="*/ 1308858 h 5531023"/>
                <a:gd name="connsiteX16014" fmla="*/ 6484082 w 10023471"/>
                <a:gd name="connsiteY16014" fmla="*/ 1318407 h 5531023"/>
                <a:gd name="connsiteX16015" fmla="*/ 6492708 w 10023471"/>
                <a:gd name="connsiteY16015" fmla="*/ 1335579 h 5531023"/>
                <a:gd name="connsiteX16016" fmla="*/ 6507281 w 10023471"/>
                <a:gd name="connsiteY16016" fmla="*/ 1315399 h 5531023"/>
                <a:gd name="connsiteX16017" fmla="*/ 6489303 w 10023471"/>
                <a:gd name="connsiteY16017" fmla="*/ 1308858 h 5531023"/>
                <a:gd name="connsiteX16018" fmla="*/ 4355579 w 10023471"/>
                <a:gd name="connsiteY16018" fmla="*/ 1307981 h 5531023"/>
                <a:gd name="connsiteX16019" fmla="*/ 4345046 w 10023471"/>
                <a:gd name="connsiteY16019" fmla="*/ 1312479 h 5531023"/>
                <a:gd name="connsiteX16020" fmla="*/ 4355487 w 10023471"/>
                <a:gd name="connsiteY16020" fmla="*/ 1318086 h 5531023"/>
                <a:gd name="connsiteX16021" fmla="*/ 4362934 w 10023471"/>
                <a:gd name="connsiteY16021" fmla="*/ 1313268 h 5531023"/>
                <a:gd name="connsiteX16022" fmla="*/ 4355579 w 10023471"/>
                <a:gd name="connsiteY16022" fmla="*/ 1307981 h 5531023"/>
                <a:gd name="connsiteX16023" fmla="*/ 5326308 w 10023471"/>
                <a:gd name="connsiteY16023" fmla="*/ 1307018 h 5531023"/>
                <a:gd name="connsiteX16024" fmla="*/ 5317591 w 10023471"/>
                <a:gd name="connsiteY16024" fmla="*/ 1308244 h 5531023"/>
                <a:gd name="connsiteX16025" fmla="*/ 5324264 w 10023471"/>
                <a:gd name="connsiteY16025" fmla="*/ 1312947 h 5531023"/>
                <a:gd name="connsiteX16026" fmla="*/ 5337885 w 10023471"/>
                <a:gd name="connsiteY16026" fmla="*/ 1312538 h 5531023"/>
                <a:gd name="connsiteX16027" fmla="*/ 5326308 w 10023471"/>
                <a:gd name="connsiteY16027" fmla="*/ 1307018 h 5531023"/>
                <a:gd name="connsiteX16028" fmla="*/ 3938584 w 10023471"/>
                <a:gd name="connsiteY16028" fmla="*/ 1306668 h 5531023"/>
                <a:gd name="connsiteX16029" fmla="*/ 3929824 w 10023471"/>
                <a:gd name="connsiteY16029" fmla="*/ 1313881 h 5531023"/>
                <a:gd name="connsiteX16030" fmla="*/ 3938448 w 10023471"/>
                <a:gd name="connsiteY16030" fmla="*/ 1319809 h 5531023"/>
                <a:gd name="connsiteX16031" fmla="*/ 3948345 w 10023471"/>
                <a:gd name="connsiteY16031" fmla="*/ 1312450 h 5531023"/>
                <a:gd name="connsiteX16032" fmla="*/ 3938584 w 10023471"/>
                <a:gd name="connsiteY16032" fmla="*/ 1306668 h 5531023"/>
                <a:gd name="connsiteX16033" fmla="*/ 7659790 w 10023471"/>
                <a:gd name="connsiteY16033" fmla="*/ 1306347 h 5531023"/>
                <a:gd name="connsiteX16034" fmla="*/ 7652390 w 10023471"/>
                <a:gd name="connsiteY16034" fmla="*/ 1312012 h 5531023"/>
                <a:gd name="connsiteX16035" fmla="*/ 7659654 w 10023471"/>
                <a:gd name="connsiteY16035" fmla="*/ 1324336 h 5531023"/>
                <a:gd name="connsiteX16036" fmla="*/ 7666463 w 10023471"/>
                <a:gd name="connsiteY16036" fmla="*/ 1315137 h 5531023"/>
                <a:gd name="connsiteX16037" fmla="*/ 7659790 w 10023471"/>
                <a:gd name="connsiteY16037" fmla="*/ 1306347 h 5531023"/>
                <a:gd name="connsiteX16038" fmla="*/ 2203057 w 10023471"/>
                <a:gd name="connsiteY16038" fmla="*/ 1305324 h 5531023"/>
                <a:gd name="connsiteX16039" fmla="*/ 2203693 w 10023471"/>
                <a:gd name="connsiteY16039" fmla="*/ 1307193 h 5531023"/>
                <a:gd name="connsiteX16040" fmla="*/ 2204600 w 10023471"/>
                <a:gd name="connsiteY16040" fmla="*/ 1305763 h 5531023"/>
                <a:gd name="connsiteX16041" fmla="*/ 7025789 w 10023471"/>
                <a:gd name="connsiteY16041" fmla="*/ 1303251 h 5531023"/>
                <a:gd name="connsiteX16042" fmla="*/ 7008037 w 10023471"/>
                <a:gd name="connsiteY16042" fmla="*/ 1307514 h 5531023"/>
                <a:gd name="connsiteX16043" fmla="*/ 7009943 w 10023471"/>
                <a:gd name="connsiteY16043" fmla="*/ 1311662 h 5531023"/>
                <a:gd name="connsiteX16044" fmla="*/ 7028467 w 10023471"/>
                <a:gd name="connsiteY16044" fmla="*/ 1307660 h 5531023"/>
                <a:gd name="connsiteX16045" fmla="*/ 7025789 w 10023471"/>
                <a:gd name="connsiteY16045" fmla="*/ 1303251 h 5531023"/>
                <a:gd name="connsiteX16046" fmla="*/ 4988991 w 10023471"/>
                <a:gd name="connsiteY16046" fmla="*/ 1297877 h 5531023"/>
                <a:gd name="connsiteX16047" fmla="*/ 5025900 w 10023471"/>
                <a:gd name="connsiteY16047" fmla="*/ 1307398 h 5531023"/>
                <a:gd name="connsiteX16048" fmla="*/ 4988991 w 10023471"/>
                <a:gd name="connsiteY16048" fmla="*/ 1297877 h 5531023"/>
                <a:gd name="connsiteX16049" fmla="*/ 2261669 w 10023471"/>
                <a:gd name="connsiteY16049" fmla="*/ 1296739 h 5531023"/>
                <a:gd name="connsiteX16050" fmla="*/ 2259535 w 10023471"/>
                <a:gd name="connsiteY16050" fmla="*/ 1297147 h 5531023"/>
                <a:gd name="connsiteX16051" fmla="*/ 2260307 w 10023471"/>
                <a:gd name="connsiteY16051" fmla="*/ 1298987 h 5531023"/>
                <a:gd name="connsiteX16052" fmla="*/ 2262213 w 10023471"/>
                <a:gd name="connsiteY16052" fmla="*/ 1298520 h 5531023"/>
                <a:gd name="connsiteX16053" fmla="*/ 3091070 w 10023471"/>
                <a:gd name="connsiteY16053" fmla="*/ 1295745 h 5531023"/>
                <a:gd name="connsiteX16054" fmla="*/ 3088300 w 10023471"/>
                <a:gd name="connsiteY16054" fmla="*/ 1295891 h 5531023"/>
                <a:gd name="connsiteX16055" fmla="*/ 3089389 w 10023471"/>
                <a:gd name="connsiteY16055" fmla="*/ 1300769 h 5531023"/>
                <a:gd name="connsiteX16056" fmla="*/ 3091070 w 10023471"/>
                <a:gd name="connsiteY16056" fmla="*/ 1300681 h 5531023"/>
                <a:gd name="connsiteX16057" fmla="*/ 1752605 w 10023471"/>
                <a:gd name="connsiteY16057" fmla="*/ 1294051 h 5531023"/>
                <a:gd name="connsiteX16058" fmla="*/ 1749836 w 10023471"/>
                <a:gd name="connsiteY16058" fmla="*/ 1301148 h 5531023"/>
                <a:gd name="connsiteX16059" fmla="*/ 1733219 w 10023471"/>
                <a:gd name="connsiteY16059" fmla="*/ 1294373 h 5531023"/>
                <a:gd name="connsiteX16060" fmla="*/ 1722414 w 10023471"/>
                <a:gd name="connsiteY16060" fmla="*/ 1300856 h 5531023"/>
                <a:gd name="connsiteX16061" fmla="*/ 1734537 w 10023471"/>
                <a:gd name="connsiteY16061" fmla="*/ 1309295 h 5531023"/>
                <a:gd name="connsiteX16062" fmla="*/ 1749790 w 10023471"/>
                <a:gd name="connsiteY16062" fmla="*/ 1301265 h 5531023"/>
                <a:gd name="connsiteX16063" fmla="*/ 1749745 w 10023471"/>
                <a:gd name="connsiteY16063" fmla="*/ 1301499 h 5531023"/>
                <a:gd name="connsiteX16064" fmla="*/ 1760322 w 10023471"/>
                <a:gd name="connsiteY16064" fmla="*/ 1312684 h 5531023"/>
                <a:gd name="connsiteX16065" fmla="*/ 1762911 w 10023471"/>
                <a:gd name="connsiteY16065" fmla="*/ 1305850 h 5531023"/>
                <a:gd name="connsiteX16066" fmla="*/ 1762819 w 10023471"/>
                <a:gd name="connsiteY16066" fmla="*/ 1301499 h 5531023"/>
                <a:gd name="connsiteX16067" fmla="*/ 1752605 w 10023471"/>
                <a:gd name="connsiteY16067" fmla="*/ 1294051 h 5531023"/>
                <a:gd name="connsiteX16068" fmla="*/ 3157579 w 10023471"/>
                <a:gd name="connsiteY16068" fmla="*/ 1290431 h 5531023"/>
                <a:gd name="connsiteX16069" fmla="*/ 3152040 w 10023471"/>
                <a:gd name="connsiteY16069" fmla="*/ 1293380 h 5531023"/>
                <a:gd name="connsiteX16070" fmla="*/ 3175603 w 10023471"/>
                <a:gd name="connsiteY16070" fmla="*/ 1310727 h 5531023"/>
                <a:gd name="connsiteX16071" fmla="*/ 3183866 w 10023471"/>
                <a:gd name="connsiteY16071" fmla="*/ 1310902 h 5531023"/>
                <a:gd name="connsiteX16072" fmla="*/ 3185228 w 10023471"/>
                <a:gd name="connsiteY16072" fmla="*/ 1308478 h 5531023"/>
                <a:gd name="connsiteX16073" fmla="*/ 3157579 w 10023471"/>
                <a:gd name="connsiteY16073" fmla="*/ 1290431 h 5531023"/>
                <a:gd name="connsiteX16074" fmla="*/ 5535326 w 10023471"/>
                <a:gd name="connsiteY16074" fmla="*/ 1289788 h 5531023"/>
                <a:gd name="connsiteX16075" fmla="*/ 5524022 w 10023471"/>
                <a:gd name="connsiteY16075" fmla="*/ 1290606 h 5531023"/>
                <a:gd name="connsiteX16076" fmla="*/ 5524022 w 10023471"/>
                <a:gd name="connsiteY16076" fmla="*/ 1293614 h 5531023"/>
                <a:gd name="connsiteX16077" fmla="*/ 5542862 w 10023471"/>
                <a:gd name="connsiteY16077" fmla="*/ 1297906 h 5531023"/>
                <a:gd name="connsiteX16078" fmla="*/ 5544225 w 10023471"/>
                <a:gd name="connsiteY16078" fmla="*/ 1295103 h 5531023"/>
                <a:gd name="connsiteX16079" fmla="*/ 5535326 w 10023471"/>
                <a:gd name="connsiteY16079" fmla="*/ 1289788 h 5531023"/>
                <a:gd name="connsiteX16080" fmla="*/ 6164969 w 10023471"/>
                <a:gd name="connsiteY16080" fmla="*/ 1289262 h 5531023"/>
                <a:gd name="connsiteX16081" fmla="*/ 6151986 w 10023471"/>
                <a:gd name="connsiteY16081" fmla="*/ 1302929 h 5531023"/>
                <a:gd name="connsiteX16082" fmla="*/ 6156026 w 10023471"/>
                <a:gd name="connsiteY16082" fmla="*/ 1310318 h 5531023"/>
                <a:gd name="connsiteX16083" fmla="*/ 6167241 w 10023471"/>
                <a:gd name="connsiteY16083" fmla="*/ 1308069 h 5531023"/>
                <a:gd name="connsiteX16084" fmla="*/ 6173414 w 10023471"/>
                <a:gd name="connsiteY16084" fmla="*/ 1297323 h 5531023"/>
                <a:gd name="connsiteX16085" fmla="*/ 6164969 w 10023471"/>
                <a:gd name="connsiteY16085" fmla="*/ 1289262 h 5531023"/>
                <a:gd name="connsiteX16086" fmla="*/ 4649675 w 10023471"/>
                <a:gd name="connsiteY16086" fmla="*/ 1288357 h 5531023"/>
                <a:gd name="connsiteX16087" fmla="*/ 4631696 w 10023471"/>
                <a:gd name="connsiteY16087" fmla="*/ 1303426 h 5531023"/>
                <a:gd name="connsiteX16088" fmla="*/ 4643003 w 10023471"/>
                <a:gd name="connsiteY16088" fmla="*/ 1308040 h 5531023"/>
                <a:gd name="connsiteX16089" fmla="*/ 4658257 w 10023471"/>
                <a:gd name="connsiteY16089" fmla="*/ 1297731 h 5531023"/>
                <a:gd name="connsiteX16090" fmla="*/ 4649675 w 10023471"/>
                <a:gd name="connsiteY16090" fmla="*/ 1288357 h 5531023"/>
                <a:gd name="connsiteX16091" fmla="*/ 6447354 w 10023471"/>
                <a:gd name="connsiteY16091" fmla="*/ 1287743 h 5531023"/>
                <a:gd name="connsiteX16092" fmla="*/ 6446400 w 10023471"/>
                <a:gd name="connsiteY16092" fmla="*/ 1289291 h 5531023"/>
                <a:gd name="connsiteX16093" fmla="*/ 6448125 w 10023471"/>
                <a:gd name="connsiteY16093" fmla="*/ 1289350 h 5531023"/>
                <a:gd name="connsiteX16094" fmla="*/ 6987380 w 10023471"/>
                <a:gd name="connsiteY16094" fmla="*/ 1284999 h 5531023"/>
                <a:gd name="connsiteX16095" fmla="*/ 6988060 w 10023471"/>
                <a:gd name="connsiteY16095" fmla="*/ 1286458 h 5531023"/>
                <a:gd name="connsiteX16096" fmla="*/ 6989150 w 10023471"/>
                <a:gd name="connsiteY16096" fmla="*/ 1285116 h 5531023"/>
                <a:gd name="connsiteX16097" fmla="*/ 1798867 w 10023471"/>
                <a:gd name="connsiteY16097" fmla="*/ 1284648 h 5531023"/>
                <a:gd name="connsiteX16098" fmla="*/ 1795326 w 10023471"/>
                <a:gd name="connsiteY16098" fmla="*/ 1287422 h 5531023"/>
                <a:gd name="connsiteX16099" fmla="*/ 1799911 w 10023471"/>
                <a:gd name="connsiteY16099" fmla="*/ 1288912 h 5531023"/>
                <a:gd name="connsiteX16100" fmla="*/ 1801592 w 10023471"/>
                <a:gd name="connsiteY16100" fmla="*/ 1287540 h 5531023"/>
                <a:gd name="connsiteX16101" fmla="*/ 1798867 w 10023471"/>
                <a:gd name="connsiteY16101" fmla="*/ 1284648 h 5531023"/>
                <a:gd name="connsiteX16102" fmla="*/ 5274598 w 10023471"/>
                <a:gd name="connsiteY16102" fmla="*/ 1281640 h 5531023"/>
                <a:gd name="connsiteX16103" fmla="*/ 5268469 w 10023471"/>
                <a:gd name="connsiteY16103" fmla="*/ 1288707 h 5531023"/>
                <a:gd name="connsiteX16104" fmla="*/ 5274462 w 10023471"/>
                <a:gd name="connsiteY16104" fmla="*/ 1293234 h 5531023"/>
                <a:gd name="connsiteX16105" fmla="*/ 5284676 w 10023471"/>
                <a:gd name="connsiteY16105" fmla="*/ 1288736 h 5531023"/>
                <a:gd name="connsiteX16106" fmla="*/ 5274598 w 10023471"/>
                <a:gd name="connsiteY16106" fmla="*/ 1281640 h 5531023"/>
                <a:gd name="connsiteX16107" fmla="*/ 3922650 w 10023471"/>
                <a:gd name="connsiteY16107" fmla="*/ 1281582 h 5531023"/>
                <a:gd name="connsiteX16108" fmla="*/ 3909802 w 10023471"/>
                <a:gd name="connsiteY16108" fmla="*/ 1283246 h 5531023"/>
                <a:gd name="connsiteX16109" fmla="*/ 3895183 w 10023471"/>
                <a:gd name="connsiteY16109" fmla="*/ 1293321 h 5531023"/>
                <a:gd name="connsiteX16110" fmla="*/ 3917383 w 10023471"/>
                <a:gd name="connsiteY16110" fmla="*/ 1300096 h 5531023"/>
                <a:gd name="connsiteX16111" fmla="*/ 3937904 w 10023471"/>
                <a:gd name="connsiteY16111" fmla="*/ 1295395 h 5531023"/>
                <a:gd name="connsiteX16112" fmla="*/ 3949163 w 10023471"/>
                <a:gd name="connsiteY16112" fmla="*/ 1289817 h 5531023"/>
                <a:gd name="connsiteX16113" fmla="*/ 3936814 w 10023471"/>
                <a:gd name="connsiteY16113" fmla="*/ 1282983 h 5531023"/>
                <a:gd name="connsiteX16114" fmla="*/ 3922650 w 10023471"/>
                <a:gd name="connsiteY16114" fmla="*/ 1281582 h 5531023"/>
                <a:gd name="connsiteX16115" fmla="*/ 1521885 w 10023471"/>
                <a:gd name="connsiteY16115" fmla="*/ 1281056 h 5531023"/>
                <a:gd name="connsiteX16116" fmla="*/ 1514257 w 10023471"/>
                <a:gd name="connsiteY16116" fmla="*/ 1287510 h 5531023"/>
                <a:gd name="connsiteX16117" fmla="*/ 1520841 w 10023471"/>
                <a:gd name="connsiteY16117" fmla="*/ 1292095 h 5531023"/>
                <a:gd name="connsiteX16118" fmla="*/ 1527742 w 10023471"/>
                <a:gd name="connsiteY16118" fmla="*/ 1283013 h 5531023"/>
                <a:gd name="connsiteX16119" fmla="*/ 1521885 w 10023471"/>
                <a:gd name="connsiteY16119" fmla="*/ 1281056 h 5531023"/>
                <a:gd name="connsiteX16120" fmla="*/ 2382703 w 10023471"/>
                <a:gd name="connsiteY16120" fmla="*/ 1278282 h 5531023"/>
                <a:gd name="connsiteX16121" fmla="*/ 2372034 w 10023471"/>
                <a:gd name="connsiteY16121" fmla="*/ 1305733 h 5531023"/>
                <a:gd name="connsiteX16122" fmla="*/ 2384792 w 10023471"/>
                <a:gd name="connsiteY16122" fmla="*/ 1307223 h 5531023"/>
                <a:gd name="connsiteX16123" fmla="*/ 2392691 w 10023471"/>
                <a:gd name="connsiteY16123" fmla="*/ 1282195 h 5531023"/>
                <a:gd name="connsiteX16124" fmla="*/ 2382703 w 10023471"/>
                <a:gd name="connsiteY16124" fmla="*/ 1278282 h 5531023"/>
                <a:gd name="connsiteX16125" fmla="*/ 3071456 w 10023471"/>
                <a:gd name="connsiteY16125" fmla="*/ 1277873 h 5531023"/>
                <a:gd name="connsiteX16126" fmla="*/ 3070593 w 10023471"/>
                <a:gd name="connsiteY16126" fmla="*/ 1279246 h 5531023"/>
                <a:gd name="connsiteX16127" fmla="*/ 3072727 w 10023471"/>
                <a:gd name="connsiteY16127" fmla="*/ 1279830 h 5531023"/>
                <a:gd name="connsiteX16128" fmla="*/ 3071456 w 10023471"/>
                <a:gd name="connsiteY16128" fmla="*/ 1277873 h 5531023"/>
                <a:gd name="connsiteX16129" fmla="*/ 6394963 w 10023471"/>
                <a:gd name="connsiteY16129" fmla="*/ 1277143 h 5531023"/>
                <a:gd name="connsiteX16130" fmla="*/ 6393237 w 10023471"/>
                <a:gd name="connsiteY16130" fmla="*/ 1285495 h 5531023"/>
                <a:gd name="connsiteX16131" fmla="*/ 6397732 w 10023471"/>
                <a:gd name="connsiteY16131" fmla="*/ 1286080 h 5531023"/>
                <a:gd name="connsiteX16132" fmla="*/ 6400229 w 10023471"/>
                <a:gd name="connsiteY16132" fmla="*/ 1277786 h 5531023"/>
                <a:gd name="connsiteX16133" fmla="*/ 6394963 w 10023471"/>
                <a:gd name="connsiteY16133" fmla="*/ 1277143 h 5531023"/>
                <a:gd name="connsiteX16134" fmla="*/ 8307865 w 10023471"/>
                <a:gd name="connsiteY16134" fmla="*/ 1276704 h 5531023"/>
                <a:gd name="connsiteX16135" fmla="*/ 8299468 w 10023471"/>
                <a:gd name="connsiteY16135" fmla="*/ 1279392 h 5531023"/>
                <a:gd name="connsiteX16136" fmla="*/ 8301691 w 10023471"/>
                <a:gd name="connsiteY16136" fmla="*/ 1282341 h 5531023"/>
                <a:gd name="connsiteX16137" fmla="*/ 8309365 w 10023471"/>
                <a:gd name="connsiteY16137" fmla="*/ 1278983 h 5531023"/>
                <a:gd name="connsiteX16138" fmla="*/ 8307865 w 10023471"/>
                <a:gd name="connsiteY16138" fmla="*/ 1276704 h 5531023"/>
                <a:gd name="connsiteX16139" fmla="*/ 2225145 w 10023471"/>
                <a:gd name="connsiteY16139" fmla="*/ 1275825 h 5531023"/>
                <a:gd name="connsiteX16140" fmla="*/ 2212319 w 10023471"/>
                <a:gd name="connsiteY16140" fmla="*/ 1277493 h 5531023"/>
                <a:gd name="connsiteX16141" fmla="*/ 2229661 w 10023471"/>
                <a:gd name="connsiteY16141" fmla="*/ 1281115 h 5531023"/>
                <a:gd name="connsiteX16142" fmla="*/ 2229389 w 10023471"/>
                <a:gd name="connsiteY16142" fmla="*/ 1280793 h 5531023"/>
                <a:gd name="connsiteX16143" fmla="*/ 2225145 w 10023471"/>
                <a:gd name="connsiteY16143" fmla="*/ 1275825 h 5531023"/>
                <a:gd name="connsiteX16144" fmla="*/ 6878647 w 10023471"/>
                <a:gd name="connsiteY16144" fmla="*/ 1275507 h 5531023"/>
                <a:gd name="connsiteX16145" fmla="*/ 6851454 w 10023471"/>
                <a:gd name="connsiteY16145" fmla="*/ 1291336 h 5531023"/>
                <a:gd name="connsiteX16146" fmla="*/ 6872609 w 10023471"/>
                <a:gd name="connsiteY16146" fmla="*/ 1303484 h 5531023"/>
                <a:gd name="connsiteX16147" fmla="*/ 6895946 w 10023471"/>
                <a:gd name="connsiteY16147" fmla="*/ 1285758 h 5531023"/>
                <a:gd name="connsiteX16148" fmla="*/ 6878647 w 10023471"/>
                <a:gd name="connsiteY16148" fmla="*/ 1275507 h 5531023"/>
                <a:gd name="connsiteX16149" fmla="*/ 2197020 w 10023471"/>
                <a:gd name="connsiteY16149" fmla="*/ 1274777 h 5531023"/>
                <a:gd name="connsiteX16150" fmla="*/ 2197020 w 10023471"/>
                <a:gd name="connsiteY16150" fmla="*/ 1290460 h 5531023"/>
                <a:gd name="connsiteX16151" fmla="*/ 2200832 w 10023471"/>
                <a:gd name="connsiteY16151" fmla="*/ 1290518 h 5531023"/>
                <a:gd name="connsiteX16152" fmla="*/ 2202558 w 10023471"/>
                <a:gd name="connsiteY16152" fmla="*/ 1274923 h 5531023"/>
                <a:gd name="connsiteX16153" fmla="*/ 2054647 w 10023471"/>
                <a:gd name="connsiteY16153" fmla="*/ 1274573 h 5531023"/>
                <a:gd name="connsiteX16154" fmla="*/ 2077529 w 10023471"/>
                <a:gd name="connsiteY16154" fmla="*/ 1289408 h 5531023"/>
                <a:gd name="connsiteX16155" fmla="*/ 2054647 w 10023471"/>
                <a:gd name="connsiteY16155" fmla="*/ 1274573 h 5531023"/>
                <a:gd name="connsiteX16156" fmla="*/ 6913424 w 10023471"/>
                <a:gd name="connsiteY16156" fmla="*/ 1272178 h 5531023"/>
                <a:gd name="connsiteX16157" fmla="*/ 6906296 w 10023471"/>
                <a:gd name="connsiteY16157" fmla="*/ 1276033 h 5531023"/>
                <a:gd name="connsiteX16158" fmla="*/ 6909384 w 10023471"/>
                <a:gd name="connsiteY16158" fmla="*/ 1278632 h 5531023"/>
                <a:gd name="connsiteX16159" fmla="*/ 6915966 w 10023471"/>
                <a:gd name="connsiteY16159" fmla="*/ 1274368 h 5531023"/>
                <a:gd name="connsiteX16160" fmla="*/ 6913424 w 10023471"/>
                <a:gd name="connsiteY16160" fmla="*/ 1272178 h 5531023"/>
                <a:gd name="connsiteX16161" fmla="*/ 5054637 w 10023471"/>
                <a:gd name="connsiteY16161" fmla="*/ 1270017 h 5531023"/>
                <a:gd name="connsiteX16162" fmla="*/ 5042698 w 10023471"/>
                <a:gd name="connsiteY16162" fmla="*/ 1271157 h 5531023"/>
                <a:gd name="connsiteX16163" fmla="*/ 5039883 w 10023471"/>
                <a:gd name="connsiteY16163" fmla="*/ 1273376 h 5531023"/>
                <a:gd name="connsiteX16164" fmla="*/ 5061266 w 10023471"/>
                <a:gd name="connsiteY16164" fmla="*/ 1276238 h 5531023"/>
                <a:gd name="connsiteX16165" fmla="*/ 5069709 w 10023471"/>
                <a:gd name="connsiteY16165" fmla="*/ 1274661 h 5531023"/>
                <a:gd name="connsiteX16166" fmla="*/ 5065716 w 10023471"/>
                <a:gd name="connsiteY16166" fmla="*/ 1270777 h 5531023"/>
                <a:gd name="connsiteX16167" fmla="*/ 5054637 w 10023471"/>
                <a:gd name="connsiteY16167" fmla="*/ 1270017 h 5531023"/>
                <a:gd name="connsiteX16168" fmla="*/ 7047035 w 10023471"/>
                <a:gd name="connsiteY16168" fmla="*/ 1267564 h 5531023"/>
                <a:gd name="connsiteX16169" fmla="*/ 7041450 w 10023471"/>
                <a:gd name="connsiteY16169" fmla="*/ 1271273 h 5531023"/>
                <a:gd name="connsiteX16170" fmla="*/ 7053253 w 10023471"/>
                <a:gd name="connsiteY16170" fmla="*/ 1279362 h 5531023"/>
                <a:gd name="connsiteX16171" fmla="*/ 7056977 w 10023471"/>
                <a:gd name="connsiteY16171" fmla="*/ 1276968 h 5531023"/>
                <a:gd name="connsiteX16172" fmla="*/ 7047035 w 10023471"/>
                <a:gd name="connsiteY16172" fmla="*/ 1267564 h 5531023"/>
                <a:gd name="connsiteX16173" fmla="*/ 2859033 w 10023471"/>
                <a:gd name="connsiteY16173" fmla="*/ 1267155 h 5531023"/>
                <a:gd name="connsiteX16174" fmla="*/ 2848093 w 10023471"/>
                <a:gd name="connsiteY16174" fmla="*/ 1271186 h 5531023"/>
                <a:gd name="connsiteX16175" fmla="*/ 2860213 w 10023471"/>
                <a:gd name="connsiteY16175" fmla="*/ 1273668 h 5531023"/>
                <a:gd name="connsiteX16176" fmla="*/ 2868748 w 10023471"/>
                <a:gd name="connsiteY16176" fmla="*/ 1270630 h 5531023"/>
                <a:gd name="connsiteX16177" fmla="*/ 2859033 w 10023471"/>
                <a:gd name="connsiteY16177" fmla="*/ 1267155 h 5531023"/>
                <a:gd name="connsiteX16178" fmla="*/ 8077782 w 10023471"/>
                <a:gd name="connsiteY16178" fmla="*/ 1266747 h 5531023"/>
                <a:gd name="connsiteX16179" fmla="*/ 8074468 w 10023471"/>
                <a:gd name="connsiteY16179" fmla="*/ 1271214 h 5531023"/>
                <a:gd name="connsiteX16180" fmla="*/ 8093172 w 10023471"/>
                <a:gd name="connsiteY16180" fmla="*/ 1285612 h 5531023"/>
                <a:gd name="connsiteX16181" fmla="*/ 8103297 w 10023471"/>
                <a:gd name="connsiteY16181" fmla="*/ 1282050 h 5531023"/>
                <a:gd name="connsiteX16182" fmla="*/ 8097393 w 10023471"/>
                <a:gd name="connsiteY16182" fmla="*/ 1272120 h 5531023"/>
                <a:gd name="connsiteX16183" fmla="*/ 8077782 w 10023471"/>
                <a:gd name="connsiteY16183" fmla="*/ 1266747 h 5531023"/>
                <a:gd name="connsiteX16184" fmla="*/ 2137909 w 10023471"/>
                <a:gd name="connsiteY16184" fmla="*/ 1266542 h 5531023"/>
                <a:gd name="connsiteX16185" fmla="*/ 2129646 w 10023471"/>
                <a:gd name="connsiteY16185" fmla="*/ 1278341 h 5531023"/>
                <a:gd name="connsiteX16186" fmla="*/ 2143538 w 10023471"/>
                <a:gd name="connsiteY16186" fmla="*/ 1288591 h 5531023"/>
                <a:gd name="connsiteX16187" fmla="*/ 2155841 w 10023471"/>
                <a:gd name="connsiteY16187" fmla="*/ 1287568 h 5531023"/>
                <a:gd name="connsiteX16188" fmla="*/ 2159611 w 10023471"/>
                <a:gd name="connsiteY16188" fmla="*/ 1281903 h 5531023"/>
                <a:gd name="connsiteX16189" fmla="*/ 2152483 w 10023471"/>
                <a:gd name="connsiteY16189" fmla="*/ 1271916 h 5531023"/>
                <a:gd name="connsiteX16190" fmla="*/ 2137909 w 10023471"/>
                <a:gd name="connsiteY16190" fmla="*/ 1266542 h 5531023"/>
                <a:gd name="connsiteX16191" fmla="*/ 7811695 w 10023471"/>
                <a:gd name="connsiteY16191" fmla="*/ 1265374 h 5531023"/>
                <a:gd name="connsiteX16192" fmla="*/ 7798665 w 10023471"/>
                <a:gd name="connsiteY16192" fmla="*/ 1286663 h 5531023"/>
                <a:gd name="connsiteX16193" fmla="*/ 7825224 w 10023471"/>
                <a:gd name="connsiteY16193" fmla="*/ 1268908 h 5531023"/>
                <a:gd name="connsiteX16194" fmla="*/ 7811695 w 10023471"/>
                <a:gd name="connsiteY16194" fmla="*/ 1265374 h 5531023"/>
                <a:gd name="connsiteX16195" fmla="*/ 7555688 w 10023471"/>
                <a:gd name="connsiteY16195" fmla="*/ 1264264 h 5531023"/>
                <a:gd name="connsiteX16196" fmla="*/ 7548471 w 10023471"/>
                <a:gd name="connsiteY16196" fmla="*/ 1266367 h 5531023"/>
                <a:gd name="connsiteX16197" fmla="*/ 7544021 w 10023471"/>
                <a:gd name="connsiteY16197" fmla="*/ 1276413 h 5531023"/>
                <a:gd name="connsiteX16198" fmla="*/ 7548562 w 10023471"/>
                <a:gd name="connsiteY16198" fmla="*/ 1285758 h 5531023"/>
                <a:gd name="connsiteX16199" fmla="*/ 7560094 w 10023471"/>
                <a:gd name="connsiteY16199" fmla="*/ 1287597 h 5531023"/>
                <a:gd name="connsiteX16200" fmla="*/ 7555688 w 10023471"/>
                <a:gd name="connsiteY16200" fmla="*/ 1264264 h 5531023"/>
                <a:gd name="connsiteX16201" fmla="*/ 3693564 w 10023471"/>
                <a:gd name="connsiteY16201" fmla="*/ 1263943 h 5531023"/>
                <a:gd name="connsiteX16202" fmla="*/ 3678582 w 10023471"/>
                <a:gd name="connsiteY16202" fmla="*/ 1272266 h 5531023"/>
                <a:gd name="connsiteX16203" fmla="*/ 3702917 w 10023471"/>
                <a:gd name="connsiteY16203" fmla="*/ 1300564 h 5531023"/>
                <a:gd name="connsiteX16204" fmla="*/ 3723665 w 10023471"/>
                <a:gd name="connsiteY16204" fmla="*/ 1299484 h 5531023"/>
                <a:gd name="connsiteX16205" fmla="*/ 3715265 w 10023471"/>
                <a:gd name="connsiteY16205" fmla="*/ 1289057 h 5531023"/>
                <a:gd name="connsiteX16206" fmla="*/ 3704641 w 10023471"/>
                <a:gd name="connsiteY16206" fmla="*/ 1273959 h 5531023"/>
                <a:gd name="connsiteX16207" fmla="*/ 3693564 w 10023471"/>
                <a:gd name="connsiteY16207" fmla="*/ 1263943 h 5531023"/>
                <a:gd name="connsiteX16208" fmla="*/ 4245349 w 10023471"/>
                <a:gd name="connsiteY16208" fmla="*/ 1263154 h 5531023"/>
                <a:gd name="connsiteX16209" fmla="*/ 4233499 w 10023471"/>
                <a:gd name="connsiteY16209" fmla="*/ 1284210 h 5531023"/>
                <a:gd name="connsiteX16210" fmla="*/ 4243624 w 10023471"/>
                <a:gd name="connsiteY16210" fmla="*/ 1293935 h 5531023"/>
                <a:gd name="connsiteX16211" fmla="*/ 4261648 w 10023471"/>
                <a:gd name="connsiteY16211" fmla="*/ 1281932 h 5531023"/>
                <a:gd name="connsiteX16212" fmla="*/ 4245349 w 10023471"/>
                <a:gd name="connsiteY16212" fmla="*/ 1263154 h 5531023"/>
                <a:gd name="connsiteX16213" fmla="*/ 7914753 w 10023471"/>
                <a:gd name="connsiteY16213" fmla="*/ 1261403 h 5531023"/>
                <a:gd name="connsiteX16214" fmla="*/ 7902359 w 10023471"/>
                <a:gd name="connsiteY16214" fmla="*/ 1270338 h 5531023"/>
                <a:gd name="connsiteX16215" fmla="*/ 7905173 w 10023471"/>
                <a:gd name="connsiteY16215" fmla="*/ 1273259 h 5531023"/>
                <a:gd name="connsiteX16216" fmla="*/ 7913072 w 10023471"/>
                <a:gd name="connsiteY16216" fmla="*/ 1270602 h 5531023"/>
                <a:gd name="connsiteX16217" fmla="*/ 7914753 w 10023471"/>
                <a:gd name="connsiteY16217" fmla="*/ 1261403 h 5531023"/>
                <a:gd name="connsiteX16218" fmla="*/ 6227348 w 10023471"/>
                <a:gd name="connsiteY16218" fmla="*/ 1259738 h 5531023"/>
                <a:gd name="connsiteX16219" fmla="*/ 6226396 w 10023471"/>
                <a:gd name="connsiteY16219" fmla="*/ 1262599 h 5531023"/>
                <a:gd name="connsiteX16220" fmla="*/ 6229210 w 10023471"/>
                <a:gd name="connsiteY16220" fmla="*/ 1262133 h 5531023"/>
                <a:gd name="connsiteX16221" fmla="*/ 6229890 w 10023471"/>
                <a:gd name="connsiteY16221" fmla="*/ 1260584 h 5531023"/>
                <a:gd name="connsiteX16222" fmla="*/ 6227348 w 10023471"/>
                <a:gd name="connsiteY16222" fmla="*/ 1259738 h 5531023"/>
                <a:gd name="connsiteX16223" fmla="*/ 1624397 w 10023471"/>
                <a:gd name="connsiteY16223" fmla="*/ 1259183 h 5531023"/>
                <a:gd name="connsiteX16224" fmla="*/ 1619585 w 10023471"/>
                <a:gd name="connsiteY16224" fmla="*/ 1264235 h 5531023"/>
                <a:gd name="connsiteX16225" fmla="*/ 1639333 w 10023471"/>
                <a:gd name="connsiteY16225" fmla="*/ 1285816 h 5531023"/>
                <a:gd name="connsiteX16226" fmla="*/ 1647959 w 10023471"/>
                <a:gd name="connsiteY16226" fmla="*/ 1282312 h 5531023"/>
                <a:gd name="connsiteX16227" fmla="*/ 1624397 w 10023471"/>
                <a:gd name="connsiteY16227" fmla="*/ 1259183 h 5531023"/>
                <a:gd name="connsiteX16228" fmla="*/ 8343050 w 10023471"/>
                <a:gd name="connsiteY16228" fmla="*/ 1256088 h 5531023"/>
                <a:gd name="connsiteX16229" fmla="*/ 8338783 w 10023471"/>
                <a:gd name="connsiteY16229" fmla="*/ 1263797 h 5531023"/>
                <a:gd name="connsiteX16230" fmla="*/ 8335559 w 10023471"/>
                <a:gd name="connsiteY16230" fmla="*/ 1277990 h 5531023"/>
                <a:gd name="connsiteX16231" fmla="*/ 8337648 w 10023471"/>
                <a:gd name="connsiteY16231" fmla="*/ 1280210 h 5531023"/>
                <a:gd name="connsiteX16232" fmla="*/ 8343913 w 10023471"/>
                <a:gd name="connsiteY16232" fmla="*/ 1277902 h 5531023"/>
                <a:gd name="connsiteX16233" fmla="*/ 8345683 w 10023471"/>
                <a:gd name="connsiteY16233" fmla="*/ 1266484 h 5531023"/>
                <a:gd name="connsiteX16234" fmla="*/ 8345456 w 10023471"/>
                <a:gd name="connsiteY16234" fmla="*/ 1266484 h 5531023"/>
                <a:gd name="connsiteX16235" fmla="*/ 8345728 w 10023471"/>
                <a:gd name="connsiteY16235" fmla="*/ 1263622 h 5531023"/>
                <a:gd name="connsiteX16236" fmla="*/ 8343050 w 10023471"/>
                <a:gd name="connsiteY16236" fmla="*/ 1256088 h 5531023"/>
                <a:gd name="connsiteX16237" fmla="*/ 7934365 w 10023471"/>
                <a:gd name="connsiteY16237" fmla="*/ 1255445 h 5531023"/>
                <a:gd name="connsiteX16238" fmla="*/ 7926013 w 10023471"/>
                <a:gd name="connsiteY16238" fmla="*/ 1258657 h 5531023"/>
                <a:gd name="connsiteX16239" fmla="*/ 7929280 w 10023471"/>
                <a:gd name="connsiteY16239" fmla="*/ 1262658 h 5531023"/>
                <a:gd name="connsiteX16240" fmla="*/ 7936998 w 10023471"/>
                <a:gd name="connsiteY16240" fmla="*/ 1258103 h 5531023"/>
                <a:gd name="connsiteX16241" fmla="*/ 7934365 w 10023471"/>
                <a:gd name="connsiteY16241" fmla="*/ 1255445 h 5531023"/>
                <a:gd name="connsiteX16242" fmla="*/ 1977014 w 10023471"/>
                <a:gd name="connsiteY16242" fmla="*/ 1252816 h 5531023"/>
                <a:gd name="connsiteX16243" fmla="*/ 1973973 w 10023471"/>
                <a:gd name="connsiteY16243" fmla="*/ 1253021 h 5531023"/>
                <a:gd name="connsiteX16244" fmla="*/ 1974789 w 10023471"/>
                <a:gd name="connsiteY16244" fmla="*/ 1258248 h 5531023"/>
                <a:gd name="connsiteX16245" fmla="*/ 1977469 w 10023471"/>
                <a:gd name="connsiteY16245" fmla="*/ 1258103 h 5531023"/>
                <a:gd name="connsiteX16246" fmla="*/ 1977014 w 10023471"/>
                <a:gd name="connsiteY16246" fmla="*/ 1252816 h 5531023"/>
                <a:gd name="connsiteX16247" fmla="*/ 7863769 w 10023471"/>
                <a:gd name="connsiteY16247" fmla="*/ 1252729 h 5531023"/>
                <a:gd name="connsiteX16248" fmla="*/ 7858684 w 10023471"/>
                <a:gd name="connsiteY16248" fmla="*/ 1256934 h 5531023"/>
                <a:gd name="connsiteX16249" fmla="*/ 7857912 w 10023471"/>
                <a:gd name="connsiteY16249" fmla="*/ 1282955 h 5531023"/>
                <a:gd name="connsiteX16250" fmla="*/ 7864269 w 10023471"/>
                <a:gd name="connsiteY16250" fmla="*/ 1285553 h 5531023"/>
                <a:gd name="connsiteX16251" fmla="*/ 7870126 w 10023471"/>
                <a:gd name="connsiteY16251" fmla="*/ 1281873 h 5531023"/>
                <a:gd name="connsiteX16252" fmla="*/ 7868536 w 10023471"/>
                <a:gd name="connsiteY16252" fmla="*/ 1270659 h 5531023"/>
                <a:gd name="connsiteX16253" fmla="*/ 7865948 w 10023471"/>
                <a:gd name="connsiteY16253" fmla="*/ 1270630 h 5531023"/>
                <a:gd name="connsiteX16254" fmla="*/ 7868173 w 10023471"/>
                <a:gd name="connsiteY16254" fmla="*/ 1256466 h 5531023"/>
                <a:gd name="connsiteX16255" fmla="*/ 7863769 w 10023471"/>
                <a:gd name="connsiteY16255" fmla="*/ 1252729 h 5531023"/>
                <a:gd name="connsiteX16256" fmla="*/ 8293111 w 10023471"/>
                <a:gd name="connsiteY16256" fmla="*/ 1252554 h 5531023"/>
                <a:gd name="connsiteX16257" fmla="*/ 8283214 w 10023471"/>
                <a:gd name="connsiteY16257" fmla="*/ 1257051 h 5531023"/>
                <a:gd name="connsiteX16258" fmla="*/ 8267143 w 10023471"/>
                <a:gd name="connsiteY16258" fmla="*/ 1273697 h 5531023"/>
                <a:gd name="connsiteX16259" fmla="*/ 8262829 w 10023471"/>
                <a:gd name="connsiteY16259" fmla="*/ 1279742 h 5531023"/>
                <a:gd name="connsiteX16260" fmla="*/ 8275496 w 10023471"/>
                <a:gd name="connsiteY16260" fmla="*/ 1282546 h 5531023"/>
                <a:gd name="connsiteX16261" fmla="*/ 8300103 w 10023471"/>
                <a:gd name="connsiteY16261" fmla="*/ 1257635 h 5531023"/>
                <a:gd name="connsiteX16262" fmla="*/ 8293111 w 10023471"/>
                <a:gd name="connsiteY16262" fmla="*/ 1252554 h 5531023"/>
                <a:gd name="connsiteX16263" fmla="*/ 6936351 w 10023471"/>
                <a:gd name="connsiteY16263" fmla="*/ 1250772 h 5531023"/>
                <a:gd name="connsiteX16264" fmla="*/ 6926862 w 10023471"/>
                <a:gd name="connsiteY16264" fmla="*/ 1252028 h 5531023"/>
                <a:gd name="connsiteX16265" fmla="*/ 6929359 w 10023471"/>
                <a:gd name="connsiteY16265" fmla="*/ 1257226 h 5531023"/>
                <a:gd name="connsiteX16266" fmla="*/ 6937985 w 10023471"/>
                <a:gd name="connsiteY16266" fmla="*/ 1253897 h 5531023"/>
                <a:gd name="connsiteX16267" fmla="*/ 6936351 w 10023471"/>
                <a:gd name="connsiteY16267" fmla="*/ 1250772 h 5531023"/>
                <a:gd name="connsiteX16268" fmla="*/ 9523706 w 10023471"/>
                <a:gd name="connsiteY16268" fmla="*/ 1249488 h 5531023"/>
                <a:gd name="connsiteX16269" fmla="*/ 9519983 w 10023471"/>
                <a:gd name="connsiteY16269" fmla="*/ 1259504 h 5531023"/>
                <a:gd name="connsiteX16270" fmla="*/ 9524796 w 10023471"/>
                <a:gd name="connsiteY16270" fmla="*/ 1269813 h 5531023"/>
                <a:gd name="connsiteX16271" fmla="*/ 9530970 w 10023471"/>
                <a:gd name="connsiteY16271" fmla="*/ 1269258 h 5531023"/>
                <a:gd name="connsiteX16272" fmla="*/ 9531969 w 10023471"/>
                <a:gd name="connsiteY16272" fmla="*/ 1255415 h 5531023"/>
                <a:gd name="connsiteX16273" fmla="*/ 9523706 w 10023471"/>
                <a:gd name="connsiteY16273" fmla="*/ 1249488 h 5531023"/>
                <a:gd name="connsiteX16274" fmla="*/ 3047214 w 10023471"/>
                <a:gd name="connsiteY16274" fmla="*/ 1246859 h 5531023"/>
                <a:gd name="connsiteX16275" fmla="*/ 3035818 w 10023471"/>
                <a:gd name="connsiteY16275" fmla="*/ 1250509 h 5531023"/>
                <a:gd name="connsiteX16276" fmla="*/ 3041629 w 10023471"/>
                <a:gd name="connsiteY16276" fmla="*/ 1259679 h 5531023"/>
                <a:gd name="connsiteX16277" fmla="*/ 3054478 w 10023471"/>
                <a:gd name="connsiteY16277" fmla="*/ 1249868 h 5531023"/>
                <a:gd name="connsiteX16278" fmla="*/ 3047214 w 10023471"/>
                <a:gd name="connsiteY16278" fmla="*/ 1246859 h 5531023"/>
                <a:gd name="connsiteX16279" fmla="*/ 6623958 w 10023471"/>
                <a:gd name="connsiteY16279" fmla="*/ 1246509 h 5531023"/>
                <a:gd name="connsiteX16280" fmla="*/ 6623958 w 10023471"/>
                <a:gd name="connsiteY16280" fmla="*/ 1249925 h 5531023"/>
                <a:gd name="connsiteX16281" fmla="*/ 6625411 w 10023471"/>
                <a:gd name="connsiteY16281" fmla="*/ 1247647 h 5531023"/>
                <a:gd name="connsiteX16282" fmla="*/ 6623958 w 10023471"/>
                <a:gd name="connsiteY16282" fmla="*/ 1246509 h 5531023"/>
                <a:gd name="connsiteX16283" fmla="*/ 3678401 w 10023471"/>
                <a:gd name="connsiteY16283" fmla="*/ 1245925 h 5531023"/>
                <a:gd name="connsiteX16284" fmla="*/ 3672136 w 10023471"/>
                <a:gd name="connsiteY16284" fmla="*/ 1253400 h 5531023"/>
                <a:gd name="connsiteX16285" fmla="*/ 3678492 w 10023471"/>
                <a:gd name="connsiteY16285" fmla="*/ 1256466 h 5531023"/>
                <a:gd name="connsiteX16286" fmla="*/ 3682941 w 10023471"/>
                <a:gd name="connsiteY16286" fmla="*/ 1253196 h 5531023"/>
                <a:gd name="connsiteX16287" fmla="*/ 3678401 w 10023471"/>
                <a:gd name="connsiteY16287" fmla="*/ 1245925 h 5531023"/>
                <a:gd name="connsiteX16288" fmla="*/ 5161508 w 10023471"/>
                <a:gd name="connsiteY16288" fmla="*/ 1244961 h 5531023"/>
                <a:gd name="connsiteX16289" fmla="*/ 5150703 w 10023471"/>
                <a:gd name="connsiteY16289" fmla="*/ 1252641 h 5531023"/>
                <a:gd name="connsiteX16290" fmla="*/ 5164505 w 10023471"/>
                <a:gd name="connsiteY16290" fmla="*/ 1262804 h 5531023"/>
                <a:gd name="connsiteX16291" fmla="*/ 5172812 w 10023471"/>
                <a:gd name="connsiteY16291" fmla="*/ 1257518 h 5531023"/>
                <a:gd name="connsiteX16292" fmla="*/ 5161508 w 10023471"/>
                <a:gd name="connsiteY16292" fmla="*/ 1244961 h 5531023"/>
                <a:gd name="connsiteX16293" fmla="*/ 2473456 w 10023471"/>
                <a:gd name="connsiteY16293" fmla="*/ 1244143 h 5531023"/>
                <a:gd name="connsiteX16294" fmla="*/ 2469915 w 10023471"/>
                <a:gd name="connsiteY16294" fmla="*/ 1254248 h 5531023"/>
                <a:gd name="connsiteX16295" fmla="*/ 2478678 w 10023471"/>
                <a:gd name="connsiteY16295" fmla="*/ 1259212 h 5531023"/>
                <a:gd name="connsiteX16296" fmla="*/ 2482899 w 10023471"/>
                <a:gd name="connsiteY16296" fmla="*/ 1246889 h 5531023"/>
                <a:gd name="connsiteX16297" fmla="*/ 2473456 w 10023471"/>
                <a:gd name="connsiteY16297" fmla="*/ 1244143 h 5531023"/>
                <a:gd name="connsiteX16298" fmla="*/ 8006198 w 10023471"/>
                <a:gd name="connsiteY16298" fmla="*/ 1243789 h 5531023"/>
                <a:gd name="connsiteX16299" fmla="*/ 7986121 w 10023471"/>
                <a:gd name="connsiteY16299" fmla="*/ 1244319 h 5531023"/>
                <a:gd name="connsiteX16300" fmla="*/ 8033154 w 10023471"/>
                <a:gd name="connsiteY16300" fmla="*/ 1260234 h 5531023"/>
                <a:gd name="connsiteX16301" fmla="*/ 8006198 w 10023471"/>
                <a:gd name="connsiteY16301" fmla="*/ 1243789 h 5531023"/>
                <a:gd name="connsiteX16302" fmla="*/ 2545459 w 10023471"/>
                <a:gd name="connsiteY16302" fmla="*/ 1241661 h 5531023"/>
                <a:gd name="connsiteX16303" fmla="*/ 2537833 w 10023471"/>
                <a:gd name="connsiteY16303" fmla="*/ 1244961 h 5531023"/>
                <a:gd name="connsiteX16304" fmla="*/ 2553450 w 10023471"/>
                <a:gd name="connsiteY16304" fmla="*/ 1253575 h 5531023"/>
                <a:gd name="connsiteX16305" fmla="*/ 2557717 w 10023471"/>
                <a:gd name="connsiteY16305" fmla="*/ 1250860 h 5531023"/>
                <a:gd name="connsiteX16306" fmla="*/ 2545459 w 10023471"/>
                <a:gd name="connsiteY16306" fmla="*/ 1241661 h 5531023"/>
                <a:gd name="connsiteX16307" fmla="*/ 7304812 w 10023471"/>
                <a:gd name="connsiteY16307" fmla="*/ 1238711 h 5531023"/>
                <a:gd name="connsiteX16308" fmla="*/ 7290465 w 10023471"/>
                <a:gd name="connsiteY16308" fmla="*/ 1245370 h 5531023"/>
                <a:gd name="connsiteX16309" fmla="*/ 7294143 w 10023471"/>
                <a:gd name="connsiteY16309" fmla="*/ 1248261 h 5531023"/>
                <a:gd name="connsiteX16310" fmla="*/ 7309035 w 10023471"/>
                <a:gd name="connsiteY16310" fmla="*/ 1242070 h 5531023"/>
                <a:gd name="connsiteX16311" fmla="*/ 7304812 w 10023471"/>
                <a:gd name="connsiteY16311" fmla="*/ 1238711 h 5531023"/>
                <a:gd name="connsiteX16312" fmla="*/ 3284924 w 10023471"/>
                <a:gd name="connsiteY16312" fmla="*/ 1237280 h 5531023"/>
                <a:gd name="connsiteX16313" fmla="*/ 3264858 w 10023471"/>
                <a:gd name="connsiteY16313" fmla="*/ 1265169 h 5531023"/>
                <a:gd name="connsiteX16314" fmla="*/ 3267491 w 10023471"/>
                <a:gd name="connsiteY16314" fmla="*/ 1267535 h 5531023"/>
                <a:gd name="connsiteX16315" fmla="*/ 3287194 w 10023471"/>
                <a:gd name="connsiteY16315" fmla="*/ 1272967 h 5531023"/>
                <a:gd name="connsiteX16316" fmla="*/ 3299361 w 10023471"/>
                <a:gd name="connsiteY16316" fmla="*/ 1262892 h 5531023"/>
                <a:gd name="connsiteX16317" fmla="*/ 3301949 w 10023471"/>
                <a:gd name="connsiteY16317" fmla="*/ 1248465 h 5531023"/>
                <a:gd name="connsiteX16318" fmla="*/ 3284924 w 10023471"/>
                <a:gd name="connsiteY16318" fmla="*/ 1237280 h 5531023"/>
                <a:gd name="connsiteX16319" fmla="*/ 5325763 w 10023471"/>
                <a:gd name="connsiteY16319" fmla="*/ 1236988 h 5531023"/>
                <a:gd name="connsiteX16320" fmla="*/ 5308784 w 10023471"/>
                <a:gd name="connsiteY16320" fmla="*/ 1245399 h 5531023"/>
                <a:gd name="connsiteX16321" fmla="*/ 5325308 w 10023471"/>
                <a:gd name="connsiteY16321" fmla="*/ 1247297 h 5531023"/>
                <a:gd name="connsiteX16322" fmla="*/ 5335115 w 10023471"/>
                <a:gd name="connsiteY16322" fmla="*/ 1241748 h 5531023"/>
                <a:gd name="connsiteX16323" fmla="*/ 5325763 w 10023471"/>
                <a:gd name="connsiteY16323" fmla="*/ 1236988 h 5531023"/>
                <a:gd name="connsiteX16324" fmla="*/ 9245409 w 10023471"/>
                <a:gd name="connsiteY16324" fmla="*/ 1233630 h 5531023"/>
                <a:gd name="connsiteX16325" fmla="*/ 9245545 w 10023471"/>
                <a:gd name="connsiteY16325" fmla="*/ 1235032 h 5531023"/>
                <a:gd name="connsiteX16326" fmla="*/ 9247860 w 10023471"/>
                <a:gd name="connsiteY16326" fmla="*/ 1234301 h 5531023"/>
                <a:gd name="connsiteX16327" fmla="*/ 6350246 w 10023471"/>
                <a:gd name="connsiteY16327" fmla="*/ 1230126 h 5531023"/>
                <a:gd name="connsiteX16328" fmla="*/ 6349655 w 10023471"/>
                <a:gd name="connsiteY16328" fmla="*/ 1236462 h 5531023"/>
                <a:gd name="connsiteX16329" fmla="*/ 6353559 w 10023471"/>
                <a:gd name="connsiteY16329" fmla="*/ 1236580 h 5531023"/>
                <a:gd name="connsiteX16330" fmla="*/ 6353559 w 10023471"/>
                <a:gd name="connsiteY16330" fmla="*/ 1230213 h 5531023"/>
                <a:gd name="connsiteX16331" fmla="*/ 6350246 w 10023471"/>
                <a:gd name="connsiteY16331" fmla="*/ 1230126 h 5531023"/>
                <a:gd name="connsiteX16332" fmla="*/ 6454299 w 10023471"/>
                <a:gd name="connsiteY16332" fmla="*/ 1227059 h 5531023"/>
                <a:gd name="connsiteX16333" fmla="*/ 6444721 w 10023471"/>
                <a:gd name="connsiteY16333" fmla="*/ 1227526 h 5531023"/>
                <a:gd name="connsiteX16334" fmla="*/ 6445039 w 10023471"/>
                <a:gd name="connsiteY16334" fmla="*/ 1230856 h 5531023"/>
                <a:gd name="connsiteX16335" fmla="*/ 6454618 w 10023471"/>
                <a:gd name="connsiteY16335" fmla="*/ 1230359 h 5531023"/>
                <a:gd name="connsiteX16336" fmla="*/ 6454299 w 10023471"/>
                <a:gd name="connsiteY16336" fmla="*/ 1227059 h 5531023"/>
                <a:gd name="connsiteX16337" fmla="*/ 6812910 w 10023471"/>
                <a:gd name="connsiteY16337" fmla="*/ 1216984 h 5531023"/>
                <a:gd name="connsiteX16338" fmla="*/ 6808506 w 10023471"/>
                <a:gd name="connsiteY16338" fmla="*/ 1230856 h 5531023"/>
                <a:gd name="connsiteX16339" fmla="*/ 6816314 w 10023471"/>
                <a:gd name="connsiteY16339" fmla="*/ 1231147 h 5531023"/>
                <a:gd name="connsiteX16340" fmla="*/ 6821944 w 10023471"/>
                <a:gd name="connsiteY16340" fmla="*/ 1220518 h 5531023"/>
                <a:gd name="connsiteX16341" fmla="*/ 6812910 w 10023471"/>
                <a:gd name="connsiteY16341" fmla="*/ 1216984 h 5531023"/>
                <a:gd name="connsiteX16342" fmla="*/ 7937089 w 10023471"/>
                <a:gd name="connsiteY16342" fmla="*/ 1214823 h 5531023"/>
                <a:gd name="connsiteX16343" fmla="*/ 7935682 w 10023471"/>
                <a:gd name="connsiteY16343" fmla="*/ 1217422 h 5531023"/>
                <a:gd name="connsiteX16344" fmla="*/ 7937770 w 10023471"/>
                <a:gd name="connsiteY16344" fmla="*/ 1217684 h 5531023"/>
                <a:gd name="connsiteX16345" fmla="*/ 7937089 w 10023471"/>
                <a:gd name="connsiteY16345" fmla="*/ 1214823 h 5531023"/>
                <a:gd name="connsiteX16346" fmla="*/ 2987786 w 10023471"/>
                <a:gd name="connsiteY16346" fmla="*/ 1212399 h 5531023"/>
                <a:gd name="connsiteX16347" fmla="*/ 2979704 w 10023471"/>
                <a:gd name="connsiteY16347" fmla="*/ 1216078 h 5531023"/>
                <a:gd name="connsiteX16348" fmla="*/ 2982883 w 10023471"/>
                <a:gd name="connsiteY16348" fmla="*/ 1218444 h 5531023"/>
                <a:gd name="connsiteX16349" fmla="*/ 2990646 w 10023471"/>
                <a:gd name="connsiteY16349" fmla="*/ 1214530 h 5531023"/>
                <a:gd name="connsiteX16350" fmla="*/ 2987786 w 10023471"/>
                <a:gd name="connsiteY16350" fmla="*/ 1212399 h 5531023"/>
                <a:gd name="connsiteX16351" fmla="*/ 7458988 w 10023471"/>
                <a:gd name="connsiteY16351" fmla="*/ 1208924 h 5531023"/>
                <a:gd name="connsiteX16352" fmla="*/ 7447684 w 10023471"/>
                <a:gd name="connsiteY16352" fmla="*/ 1228841 h 5531023"/>
                <a:gd name="connsiteX16353" fmla="*/ 7455220 w 10023471"/>
                <a:gd name="connsiteY16353" fmla="*/ 1231352 h 5531023"/>
                <a:gd name="connsiteX16354" fmla="*/ 7463028 w 10023471"/>
                <a:gd name="connsiteY16354" fmla="*/ 1228168 h 5531023"/>
                <a:gd name="connsiteX16355" fmla="*/ 7467387 w 10023471"/>
                <a:gd name="connsiteY16355" fmla="*/ 1210063 h 5531023"/>
                <a:gd name="connsiteX16356" fmla="*/ 7458988 w 10023471"/>
                <a:gd name="connsiteY16356" fmla="*/ 1208924 h 5531023"/>
                <a:gd name="connsiteX16357" fmla="*/ 4653489 w 10023471"/>
                <a:gd name="connsiteY16357" fmla="*/ 1208369 h 5531023"/>
                <a:gd name="connsiteX16358" fmla="*/ 4642229 w 10023471"/>
                <a:gd name="connsiteY16358" fmla="*/ 1215057 h 5531023"/>
                <a:gd name="connsiteX16359" fmla="*/ 4646726 w 10023471"/>
                <a:gd name="connsiteY16359" fmla="*/ 1220809 h 5531023"/>
                <a:gd name="connsiteX16360" fmla="*/ 4660117 w 10023471"/>
                <a:gd name="connsiteY16360" fmla="*/ 1217100 h 5531023"/>
                <a:gd name="connsiteX16361" fmla="*/ 4653489 w 10023471"/>
                <a:gd name="connsiteY16361" fmla="*/ 1208369 h 5531023"/>
                <a:gd name="connsiteX16362" fmla="*/ 4619984 w 10023471"/>
                <a:gd name="connsiteY16362" fmla="*/ 1205010 h 5531023"/>
                <a:gd name="connsiteX16363" fmla="*/ 4613764 w 10023471"/>
                <a:gd name="connsiteY16363" fmla="*/ 1207901 h 5531023"/>
                <a:gd name="connsiteX16364" fmla="*/ 4619893 w 10023471"/>
                <a:gd name="connsiteY16364" fmla="*/ 1210909 h 5531023"/>
                <a:gd name="connsiteX16365" fmla="*/ 4624251 w 10023471"/>
                <a:gd name="connsiteY16365" fmla="*/ 1207901 h 5531023"/>
                <a:gd name="connsiteX16366" fmla="*/ 4619984 w 10023471"/>
                <a:gd name="connsiteY16366" fmla="*/ 1205010 h 5531023"/>
                <a:gd name="connsiteX16367" fmla="*/ 6628952 w 10023471"/>
                <a:gd name="connsiteY16367" fmla="*/ 1204776 h 5531023"/>
                <a:gd name="connsiteX16368" fmla="*/ 6626500 w 10023471"/>
                <a:gd name="connsiteY16368" fmla="*/ 1229687 h 5531023"/>
                <a:gd name="connsiteX16369" fmla="*/ 6628952 w 10023471"/>
                <a:gd name="connsiteY16369" fmla="*/ 1204776 h 5531023"/>
                <a:gd name="connsiteX16370" fmla="*/ 7281432 w 10023471"/>
                <a:gd name="connsiteY16370" fmla="*/ 1203989 h 5531023"/>
                <a:gd name="connsiteX16371" fmla="*/ 7282975 w 10023471"/>
                <a:gd name="connsiteY16371" fmla="*/ 1205244 h 5531023"/>
                <a:gd name="connsiteX16372" fmla="*/ 7283838 w 10023471"/>
                <a:gd name="connsiteY16372" fmla="*/ 1204076 h 5531023"/>
                <a:gd name="connsiteX16373" fmla="*/ 2962997 w 10023471"/>
                <a:gd name="connsiteY16373" fmla="*/ 1202440 h 5531023"/>
                <a:gd name="connsiteX16374" fmla="*/ 2946971 w 10023471"/>
                <a:gd name="connsiteY16374" fmla="*/ 1210851 h 5531023"/>
                <a:gd name="connsiteX16375" fmla="*/ 2958458 w 10023471"/>
                <a:gd name="connsiteY16375" fmla="*/ 1214384 h 5531023"/>
                <a:gd name="connsiteX16376" fmla="*/ 2968854 w 10023471"/>
                <a:gd name="connsiteY16376" fmla="*/ 1209888 h 5531023"/>
                <a:gd name="connsiteX16377" fmla="*/ 2962997 w 10023471"/>
                <a:gd name="connsiteY16377" fmla="*/ 1202440 h 5531023"/>
                <a:gd name="connsiteX16378" fmla="*/ 1583129 w 10023471"/>
                <a:gd name="connsiteY16378" fmla="*/ 1200162 h 5531023"/>
                <a:gd name="connsiteX16379" fmla="*/ 1566423 w 10023471"/>
                <a:gd name="connsiteY16379" fmla="*/ 1214355 h 5531023"/>
                <a:gd name="connsiteX16380" fmla="*/ 1606600 w 10023471"/>
                <a:gd name="connsiteY16380" fmla="*/ 1237192 h 5531023"/>
                <a:gd name="connsiteX16381" fmla="*/ 1615271 w 10023471"/>
                <a:gd name="connsiteY16381" fmla="*/ 1231732 h 5531023"/>
                <a:gd name="connsiteX16382" fmla="*/ 1583129 w 10023471"/>
                <a:gd name="connsiteY16382" fmla="*/ 1200162 h 5531023"/>
                <a:gd name="connsiteX16383" fmla="*/ 2603798 w 10023471"/>
                <a:gd name="connsiteY16383" fmla="*/ 1199024 h 5531023"/>
                <a:gd name="connsiteX16384" fmla="*/ 2583005 w 10023471"/>
                <a:gd name="connsiteY16384" fmla="*/ 1215990 h 5531023"/>
                <a:gd name="connsiteX16385" fmla="*/ 2591085 w 10023471"/>
                <a:gd name="connsiteY16385" fmla="*/ 1223759 h 5531023"/>
                <a:gd name="connsiteX16386" fmla="*/ 2614422 w 10023471"/>
                <a:gd name="connsiteY16386" fmla="*/ 1213363 h 5531023"/>
                <a:gd name="connsiteX16387" fmla="*/ 2603798 w 10023471"/>
                <a:gd name="connsiteY16387" fmla="*/ 1199024 h 5531023"/>
                <a:gd name="connsiteX16388" fmla="*/ 7216419 w 10023471"/>
                <a:gd name="connsiteY16388" fmla="*/ 1197592 h 5531023"/>
                <a:gd name="connsiteX16389" fmla="*/ 7211653 w 10023471"/>
                <a:gd name="connsiteY16389" fmla="*/ 1208456 h 5531023"/>
                <a:gd name="connsiteX16390" fmla="*/ 7218326 w 10023471"/>
                <a:gd name="connsiteY16390" fmla="*/ 1208894 h 5531023"/>
                <a:gd name="connsiteX16391" fmla="*/ 7222685 w 10023471"/>
                <a:gd name="connsiteY16391" fmla="*/ 1198322 h 5531023"/>
                <a:gd name="connsiteX16392" fmla="*/ 7216419 w 10023471"/>
                <a:gd name="connsiteY16392" fmla="*/ 1197592 h 5531023"/>
                <a:gd name="connsiteX16393" fmla="*/ 3931004 w 10023471"/>
                <a:gd name="connsiteY16393" fmla="*/ 1196834 h 5531023"/>
                <a:gd name="connsiteX16394" fmla="*/ 3905307 w 10023471"/>
                <a:gd name="connsiteY16394" fmla="*/ 1199286 h 5531023"/>
                <a:gd name="connsiteX16395" fmla="*/ 3903809 w 10023471"/>
                <a:gd name="connsiteY16395" fmla="*/ 1201827 h 5531023"/>
                <a:gd name="connsiteX16396" fmla="*/ 3918473 w 10023471"/>
                <a:gd name="connsiteY16396" fmla="*/ 1211756 h 5531023"/>
                <a:gd name="connsiteX16397" fmla="*/ 3944169 w 10023471"/>
                <a:gd name="connsiteY16397" fmla="*/ 1211143 h 5531023"/>
                <a:gd name="connsiteX16398" fmla="*/ 3946394 w 10023471"/>
                <a:gd name="connsiteY16398" fmla="*/ 1203288 h 5531023"/>
                <a:gd name="connsiteX16399" fmla="*/ 3931004 w 10023471"/>
                <a:gd name="connsiteY16399" fmla="*/ 1196834 h 5531023"/>
                <a:gd name="connsiteX16400" fmla="*/ 5672886 w 10023471"/>
                <a:gd name="connsiteY16400" fmla="*/ 1195140 h 5531023"/>
                <a:gd name="connsiteX16401" fmla="*/ 5667256 w 10023471"/>
                <a:gd name="connsiteY16401" fmla="*/ 1201389 h 5531023"/>
                <a:gd name="connsiteX16402" fmla="*/ 5676473 w 10023471"/>
                <a:gd name="connsiteY16402" fmla="*/ 1203959 h 5531023"/>
                <a:gd name="connsiteX16403" fmla="*/ 5680741 w 10023471"/>
                <a:gd name="connsiteY16403" fmla="*/ 1196687 h 5531023"/>
                <a:gd name="connsiteX16404" fmla="*/ 5672886 w 10023471"/>
                <a:gd name="connsiteY16404" fmla="*/ 1195140 h 5531023"/>
                <a:gd name="connsiteX16405" fmla="*/ 4076689 w 10023471"/>
                <a:gd name="connsiteY16405" fmla="*/ 1194614 h 5531023"/>
                <a:gd name="connsiteX16406" fmla="*/ 4065930 w 10023471"/>
                <a:gd name="connsiteY16406" fmla="*/ 1195373 h 5531023"/>
                <a:gd name="connsiteX16407" fmla="*/ 4076689 w 10023471"/>
                <a:gd name="connsiteY16407" fmla="*/ 1195373 h 5531023"/>
                <a:gd name="connsiteX16408" fmla="*/ 4076689 w 10023471"/>
                <a:gd name="connsiteY16408" fmla="*/ 1194614 h 5531023"/>
                <a:gd name="connsiteX16409" fmla="*/ 3156399 w 10023471"/>
                <a:gd name="connsiteY16409" fmla="*/ 1192482 h 5531023"/>
                <a:gd name="connsiteX16410" fmla="*/ 3144413 w 10023471"/>
                <a:gd name="connsiteY16410" fmla="*/ 1202879 h 5531023"/>
                <a:gd name="connsiteX16411" fmla="*/ 3157715 w 10023471"/>
                <a:gd name="connsiteY16411" fmla="*/ 1212428 h 5531023"/>
                <a:gd name="connsiteX16412" fmla="*/ 3177828 w 10023471"/>
                <a:gd name="connsiteY16412" fmla="*/ 1204046 h 5531023"/>
                <a:gd name="connsiteX16413" fmla="*/ 3156399 w 10023471"/>
                <a:gd name="connsiteY16413" fmla="*/ 1192482 h 5531023"/>
                <a:gd name="connsiteX16414" fmla="*/ 4221968 w 10023471"/>
                <a:gd name="connsiteY16414" fmla="*/ 1191051 h 5531023"/>
                <a:gd name="connsiteX16415" fmla="*/ 4211299 w 10023471"/>
                <a:gd name="connsiteY16415" fmla="*/ 1197155 h 5531023"/>
                <a:gd name="connsiteX16416" fmla="*/ 4219834 w 10023471"/>
                <a:gd name="connsiteY16416" fmla="*/ 1200980 h 5531023"/>
                <a:gd name="connsiteX16417" fmla="*/ 4229640 w 10023471"/>
                <a:gd name="connsiteY16417" fmla="*/ 1196337 h 5531023"/>
                <a:gd name="connsiteX16418" fmla="*/ 4221968 w 10023471"/>
                <a:gd name="connsiteY16418" fmla="*/ 1191051 h 5531023"/>
                <a:gd name="connsiteX16419" fmla="*/ 9364764 w 10023471"/>
                <a:gd name="connsiteY16419" fmla="*/ 1190613 h 5531023"/>
                <a:gd name="connsiteX16420" fmla="*/ 9354185 w 10023471"/>
                <a:gd name="connsiteY16420" fmla="*/ 1197944 h 5531023"/>
                <a:gd name="connsiteX16421" fmla="*/ 9359043 w 10023471"/>
                <a:gd name="connsiteY16421" fmla="*/ 1217802 h 5531023"/>
                <a:gd name="connsiteX16422" fmla="*/ 9372435 w 10023471"/>
                <a:gd name="connsiteY16422" fmla="*/ 1199579 h 5531023"/>
                <a:gd name="connsiteX16423" fmla="*/ 9364764 w 10023471"/>
                <a:gd name="connsiteY16423" fmla="*/ 1190613 h 5531023"/>
                <a:gd name="connsiteX16424" fmla="*/ 5238686 w 10023471"/>
                <a:gd name="connsiteY16424" fmla="*/ 1188773 h 5531023"/>
                <a:gd name="connsiteX16425" fmla="*/ 5224613 w 10023471"/>
                <a:gd name="connsiteY16425" fmla="*/ 1197359 h 5531023"/>
                <a:gd name="connsiteX16426" fmla="*/ 5232059 w 10023471"/>
                <a:gd name="connsiteY16426" fmla="*/ 1203375 h 5531023"/>
                <a:gd name="connsiteX16427" fmla="*/ 5251399 w 10023471"/>
                <a:gd name="connsiteY16427" fmla="*/ 1195315 h 5531023"/>
                <a:gd name="connsiteX16428" fmla="*/ 5238686 w 10023471"/>
                <a:gd name="connsiteY16428" fmla="*/ 1188773 h 5531023"/>
                <a:gd name="connsiteX16429" fmla="*/ 8196864 w 10023471"/>
                <a:gd name="connsiteY16429" fmla="*/ 1187663 h 5531023"/>
                <a:gd name="connsiteX16430" fmla="*/ 8183199 w 10023471"/>
                <a:gd name="connsiteY16430" fmla="*/ 1194030 h 5531023"/>
                <a:gd name="connsiteX16431" fmla="*/ 8190826 w 10023471"/>
                <a:gd name="connsiteY16431" fmla="*/ 1199783 h 5531023"/>
                <a:gd name="connsiteX16432" fmla="*/ 8208260 w 10023471"/>
                <a:gd name="connsiteY16432" fmla="*/ 1193300 h 5531023"/>
                <a:gd name="connsiteX16433" fmla="*/ 8196864 w 10023471"/>
                <a:gd name="connsiteY16433" fmla="*/ 1187663 h 5531023"/>
                <a:gd name="connsiteX16434" fmla="*/ 2902798 w 10023471"/>
                <a:gd name="connsiteY16434" fmla="*/ 1185386 h 5531023"/>
                <a:gd name="connsiteX16435" fmla="*/ 2902662 w 10023471"/>
                <a:gd name="connsiteY16435" fmla="*/ 1186612 h 5531023"/>
                <a:gd name="connsiteX16436" fmla="*/ 2909971 w 10023471"/>
                <a:gd name="connsiteY16436" fmla="*/ 1186905 h 5531023"/>
                <a:gd name="connsiteX16437" fmla="*/ 2910062 w 10023471"/>
                <a:gd name="connsiteY16437" fmla="*/ 1185648 h 5531023"/>
                <a:gd name="connsiteX16438" fmla="*/ 2902798 w 10023471"/>
                <a:gd name="connsiteY16438" fmla="*/ 1185386 h 5531023"/>
                <a:gd name="connsiteX16439" fmla="*/ 4934557 w 10023471"/>
                <a:gd name="connsiteY16439" fmla="*/ 1184831 h 5531023"/>
                <a:gd name="connsiteX16440" fmla="*/ 4923933 w 10023471"/>
                <a:gd name="connsiteY16440" fmla="*/ 1193650 h 5531023"/>
                <a:gd name="connsiteX16441" fmla="*/ 4933013 w 10023471"/>
                <a:gd name="connsiteY16441" fmla="*/ 1197914 h 5531023"/>
                <a:gd name="connsiteX16442" fmla="*/ 4942502 w 10023471"/>
                <a:gd name="connsiteY16442" fmla="*/ 1189036 h 5531023"/>
                <a:gd name="connsiteX16443" fmla="*/ 4934557 w 10023471"/>
                <a:gd name="connsiteY16443" fmla="*/ 1184831 h 5531023"/>
                <a:gd name="connsiteX16444" fmla="*/ 9098769 w 10023471"/>
                <a:gd name="connsiteY16444" fmla="*/ 1184422 h 5531023"/>
                <a:gd name="connsiteX16445" fmla="*/ 9083831 w 10023471"/>
                <a:gd name="connsiteY16445" fmla="*/ 1188218 h 5531023"/>
                <a:gd name="connsiteX16446" fmla="*/ 9067624 w 10023471"/>
                <a:gd name="connsiteY16446" fmla="*/ 1215407 h 5531023"/>
                <a:gd name="connsiteX16447" fmla="*/ 9071074 w 10023471"/>
                <a:gd name="connsiteY16447" fmla="*/ 1226124 h 5531023"/>
                <a:gd name="connsiteX16448" fmla="*/ 9087327 w 10023471"/>
                <a:gd name="connsiteY16448" fmla="*/ 1222883 h 5531023"/>
                <a:gd name="connsiteX16449" fmla="*/ 9110936 w 10023471"/>
                <a:gd name="connsiteY16449" fmla="*/ 1197330 h 5531023"/>
                <a:gd name="connsiteX16450" fmla="*/ 9112434 w 10023471"/>
                <a:gd name="connsiteY16450" fmla="*/ 1189883 h 5531023"/>
                <a:gd name="connsiteX16451" fmla="*/ 9098769 w 10023471"/>
                <a:gd name="connsiteY16451" fmla="*/ 1184422 h 5531023"/>
                <a:gd name="connsiteX16452" fmla="*/ 8841264 w 10023471"/>
                <a:gd name="connsiteY16452" fmla="*/ 1183517 h 5531023"/>
                <a:gd name="connsiteX16453" fmla="*/ 8834227 w 10023471"/>
                <a:gd name="connsiteY16453" fmla="*/ 1185823 h 5531023"/>
                <a:gd name="connsiteX16454" fmla="*/ 8833907 w 10023471"/>
                <a:gd name="connsiteY16454" fmla="*/ 1200921 h 5531023"/>
                <a:gd name="connsiteX16455" fmla="*/ 8841354 w 10023471"/>
                <a:gd name="connsiteY16455" fmla="*/ 1196862 h 5531023"/>
                <a:gd name="connsiteX16456" fmla="*/ 8841264 w 10023471"/>
                <a:gd name="connsiteY16456" fmla="*/ 1183517 h 5531023"/>
                <a:gd name="connsiteX16457" fmla="*/ 8757182 w 10023471"/>
                <a:gd name="connsiteY16457" fmla="*/ 1182641 h 5531023"/>
                <a:gd name="connsiteX16458" fmla="*/ 8756502 w 10023471"/>
                <a:gd name="connsiteY16458" fmla="*/ 1190992 h 5531023"/>
                <a:gd name="connsiteX16459" fmla="*/ 8756684 w 10023471"/>
                <a:gd name="connsiteY16459" fmla="*/ 1191080 h 5531023"/>
                <a:gd name="connsiteX16460" fmla="*/ 8768216 w 10023471"/>
                <a:gd name="connsiteY16460" fmla="*/ 1196074 h 5531023"/>
                <a:gd name="connsiteX16461" fmla="*/ 8769442 w 10023471"/>
                <a:gd name="connsiteY16461" fmla="*/ 1192132 h 5531023"/>
                <a:gd name="connsiteX16462" fmla="*/ 8756684 w 10023471"/>
                <a:gd name="connsiteY16462" fmla="*/ 1191080 h 5531023"/>
                <a:gd name="connsiteX16463" fmla="*/ 8758727 w 10023471"/>
                <a:gd name="connsiteY16463" fmla="*/ 1182816 h 5531023"/>
                <a:gd name="connsiteX16464" fmla="*/ 8757182 w 10023471"/>
                <a:gd name="connsiteY16464" fmla="*/ 1182641 h 5531023"/>
                <a:gd name="connsiteX16465" fmla="*/ 8109471 w 10023471"/>
                <a:gd name="connsiteY16465" fmla="*/ 1182553 h 5531023"/>
                <a:gd name="connsiteX16466" fmla="*/ 8107201 w 10023471"/>
                <a:gd name="connsiteY16466" fmla="*/ 1185707 h 5531023"/>
                <a:gd name="connsiteX16467" fmla="*/ 8109515 w 10023471"/>
                <a:gd name="connsiteY16467" fmla="*/ 1186612 h 5531023"/>
                <a:gd name="connsiteX16468" fmla="*/ 8113330 w 10023471"/>
                <a:gd name="connsiteY16468" fmla="*/ 1184802 h 5531023"/>
                <a:gd name="connsiteX16469" fmla="*/ 8109471 w 10023471"/>
                <a:gd name="connsiteY16469" fmla="*/ 1182553 h 5531023"/>
                <a:gd name="connsiteX16470" fmla="*/ 5908509 w 10023471"/>
                <a:gd name="connsiteY16470" fmla="*/ 1177734 h 5531023"/>
                <a:gd name="connsiteX16471" fmla="*/ 5898476 w 10023471"/>
                <a:gd name="connsiteY16471" fmla="*/ 1179837 h 5531023"/>
                <a:gd name="connsiteX16472" fmla="*/ 5900973 w 10023471"/>
                <a:gd name="connsiteY16472" fmla="*/ 1189825 h 5531023"/>
                <a:gd name="connsiteX16473" fmla="*/ 5910643 w 10023471"/>
                <a:gd name="connsiteY16473" fmla="*/ 1187838 h 5531023"/>
                <a:gd name="connsiteX16474" fmla="*/ 5908509 w 10023471"/>
                <a:gd name="connsiteY16474" fmla="*/ 1177734 h 5531023"/>
                <a:gd name="connsiteX16475" fmla="*/ 2919732 w 10023471"/>
                <a:gd name="connsiteY16475" fmla="*/ 1177676 h 5531023"/>
                <a:gd name="connsiteX16476" fmla="*/ 2918733 w 10023471"/>
                <a:gd name="connsiteY16476" fmla="*/ 1185357 h 5531023"/>
                <a:gd name="connsiteX16477" fmla="*/ 2916691 w 10023471"/>
                <a:gd name="connsiteY16477" fmla="*/ 1190262 h 5531023"/>
                <a:gd name="connsiteX16478" fmla="*/ 2924408 w 10023471"/>
                <a:gd name="connsiteY16478" fmla="*/ 1184188 h 5531023"/>
                <a:gd name="connsiteX16479" fmla="*/ 2919732 w 10023471"/>
                <a:gd name="connsiteY16479" fmla="*/ 1177676 h 5531023"/>
                <a:gd name="connsiteX16480" fmla="*/ 3692838 w 10023471"/>
                <a:gd name="connsiteY16480" fmla="*/ 1177472 h 5531023"/>
                <a:gd name="connsiteX16481" fmla="*/ 3681625 w 10023471"/>
                <a:gd name="connsiteY16481" fmla="*/ 1188511 h 5531023"/>
                <a:gd name="connsiteX16482" fmla="*/ 3689524 w 10023471"/>
                <a:gd name="connsiteY16482" fmla="*/ 1198119 h 5531023"/>
                <a:gd name="connsiteX16483" fmla="*/ 3703098 w 10023471"/>
                <a:gd name="connsiteY16483" fmla="*/ 1188948 h 5531023"/>
                <a:gd name="connsiteX16484" fmla="*/ 3692838 w 10023471"/>
                <a:gd name="connsiteY16484" fmla="*/ 1177472 h 5531023"/>
                <a:gd name="connsiteX16485" fmla="*/ 1366665 w 10023471"/>
                <a:gd name="connsiteY16485" fmla="*/ 1176537 h 5531023"/>
                <a:gd name="connsiteX16486" fmla="*/ 1349776 w 10023471"/>
                <a:gd name="connsiteY16486" fmla="*/ 1192161 h 5531023"/>
                <a:gd name="connsiteX16487" fmla="*/ 1355360 w 10023471"/>
                <a:gd name="connsiteY16487" fmla="*/ 1195461 h 5531023"/>
                <a:gd name="connsiteX16488" fmla="*/ 1379331 w 10023471"/>
                <a:gd name="connsiteY16488" fmla="*/ 1179983 h 5531023"/>
                <a:gd name="connsiteX16489" fmla="*/ 1366665 w 10023471"/>
                <a:gd name="connsiteY16489" fmla="*/ 1176537 h 5531023"/>
                <a:gd name="connsiteX16490" fmla="*/ 4725310 w 10023471"/>
                <a:gd name="connsiteY16490" fmla="*/ 1176421 h 5531023"/>
                <a:gd name="connsiteX16491" fmla="*/ 4714916 w 10023471"/>
                <a:gd name="connsiteY16491" fmla="*/ 1183342 h 5531023"/>
                <a:gd name="connsiteX16492" fmla="*/ 4723587 w 10023471"/>
                <a:gd name="connsiteY16492" fmla="*/ 1187313 h 5531023"/>
                <a:gd name="connsiteX16493" fmla="*/ 4728851 w 10023471"/>
                <a:gd name="connsiteY16493" fmla="*/ 1181998 h 5531023"/>
                <a:gd name="connsiteX16494" fmla="*/ 4725310 w 10023471"/>
                <a:gd name="connsiteY16494" fmla="*/ 1176421 h 5531023"/>
                <a:gd name="connsiteX16495" fmla="*/ 3363874 w 10023471"/>
                <a:gd name="connsiteY16495" fmla="*/ 1173938 h 5531023"/>
                <a:gd name="connsiteX16496" fmla="*/ 3358153 w 10023471"/>
                <a:gd name="connsiteY16496" fmla="*/ 1174230 h 5531023"/>
                <a:gd name="connsiteX16497" fmla="*/ 3358244 w 10023471"/>
                <a:gd name="connsiteY16497" fmla="*/ 1174814 h 5531023"/>
                <a:gd name="connsiteX16498" fmla="*/ 3363874 w 10023471"/>
                <a:gd name="connsiteY16498" fmla="*/ 1174814 h 5531023"/>
                <a:gd name="connsiteX16499" fmla="*/ 3363874 w 10023471"/>
                <a:gd name="connsiteY16499" fmla="*/ 1174784 h 5531023"/>
                <a:gd name="connsiteX16500" fmla="*/ 3363874 w 10023471"/>
                <a:gd name="connsiteY16500" fmla="*/ 1173938 h 5531023"/>
                <a:gd name="connsiteX16501" fmla="*/ 6018012 w 10023471"/>
                <a:gd name="connsiteY16501" fmla="*/ 1173558 h 5531023"/>
                <a:gd name="connsiteX16502" fmla="*/ 6018056 w 10023471"/>
                <a:gd name="connsiteY16502" fmla="*/ 1173568 h 5531023"/>
                <a:gd name="connsiteX16503" fmla="*/ 6018058 w 10023471"/>
                <a:gd name="connsiteY16503" fmla="*/ 1173588 h 5531023"/>
                <a:gd name="connsiteX16504" fmla="*/ 6018015 w 10023471"/>
                <a:gd name="connsiteY16504" fmla="*/ 1173577 h 5531023"/>
                <a:gd name="connsiteX16505" fmla="*/ 1813077 w 10023471"/>
                <a:gd name="connsiteY16505" fmla="*/ 1172974 h 5531023"/>
                <a:gd name="connsiteX16506" fmla="*/ 1802907 w 10023471"/>
                <a:gd name="connsiteY16506" fmla="*/ 1183137 h 5531023"/>
                <a:gd name="connsiteX16507" fmla="*/ 1811306 w 10023471"/>
                <a:gd name="connsiteY16507" fmla="*/ 1188802 h 5531023"/>
                <a:gd name="connsiteX16508" fmla="*/ 1818842 w 10023471"/>
                <a:gd name="connsiteY16508" fmla="*/ 1181589 h 5531023"/>
                <a:gd name="connsiteX16509" fmla="*/ 1813077 w 10023471"/>
                <a:gd name="connsiteY16509" fmla="*/ 1172974 h 5531023"/>
                <a:gd name="connsiteX16510" fmla="*/ 5657542 w 10023471"/>
                <a:gd name="connsiteY16510" fmla="*/ 1168214 h 5531023"/>
                <a:gd name="connsiteX16511" fmla="*/ 5652503 w 10023471"/>
                <a:gd name="connsiteY16511" fmla="*/ 1170784 h 5531023"/>
                <a:gd name="connsiteX16512" fmla="*/ 5661082 w 10023471"/>
                <a:gd name="connsiteY16512" fmla="*/ 1175282 h 5531023"/>
                <a:gd name="connsiteX16513" fmla="*/ 5666984 w 10023471"/>
                <a:gd name="connsiteY16513" fmla="*/ 1171339 h 5531023"/>
                <a:gd name="connsiteX16514" fmla="*/ 5657542 w 10023471"/>
                <a:gd name="connsiteY16514" fmla="*/ 1168214 h 5531023"/>
                <a:gd name="connsiteX16515" fmla="*/ 2153072 w 10023471"/>
                <a:gd name="connsiteY16515" fmla="*/ 1167134 h 5531023"/>
                <a:gd name="connsiteX16516" fmla="*/ 2136321 w 10023471"/>
                <a:gd name="connsiteY16516" fmla="*/ 1177822 h 5531023"/>
                <a:gd name="connsiteX16517" fmla="*/ 2137048 w 10023471"/>
                <a:gd name="connsiteY16517" fmla="*/ 1194731 h 5531023"/>
                <a:gd name="connsiteX16518" fmla="*/ 2145445 w 10023471"/>
                <a:gd name="connsiteY16518" fmla="*/ 1195110 h 5531023"/>
                <a:gd name="connsiteX16519" fmla="*/ 2165649 w 10023471"/>
                <a:gd name="connsiteY16519" fmla="*/ 1176508 h 5531023"/>
                <a:gd name="connsiteX16520" fmla="*/ 2153072 w 10023471"/>
                <a:gd name="connsiteY16520" fmla="*/ 1167134 h 5531023"/>
                <a:gd name="connsiteX16521" fmla="*/ 5856799 w 10023471"/>
                <a:gd name="connsiteY16521" fmla="*/ 1166374 h 5531023"/>
                <a:gd name="connsiteX16522" fmla="*/ 5852350 w 10023471"/>
                <a:gd name="connsiteY16522" fmla="*/ 1167864 h 5531023"/>
                <a:gd name="connsiteX16523" fmla="*/ 5855075 w 10023471"/>
                <a:gd name="connsiteY16523" fmla="*/ 1172244 h 5531023"/>
                <a:gd name="connsiteX16524" fmla="*/ 5860295 w 10023471"/>
                <a:gd name="connsiteY16524" fmla="*/ 1170638 h 5531023"/>
                <a:gd name="connsiteX16525" fmla="*/ 5856799 w 10023471"/>
                <a:gd name="connsiteY16525" fmla="*/ 1166374 h 5531023"/>
                <a:gd name="connsiteX16526" fmla="*/ 1735535 w 10023471"/>
                <a:gd name="connsiteY16526" fmla="*/ 1166140 h 5531023"/>
                <a:gd name="connsiteX16527" fmla="*/ 1725139 w 10023471"/>
                <a:gd name="connsiteY16527" fmla="*/ 1175603 h 5531023"/>
                <a:gd name="connsiteX16528" fmla="*/ 1741437 w 10023471"/>
                <a:gd name="connsiteY16528" fmla="*/ 1181093 h 5531023"/>
                <a:gd name="connsiteX16529" fmla="*/ 1749517 w 10023471"/>
                <a:gd name="connsiteY16529" fmla="*/ 1177706 h 5531023"/>
                <a:gd name="connsiteX16530" fmla="*/ 1735535 w 10023471"/>
                <a:gd name="connsiteY16530" fmla="*/ 1166140 h 5531023"/>
                <a:gd name="connsiteX16531" fmla="*/ 4873721 w 10023471"/>
                <a:gd name="connsiteY16531" fmla="*/ 1165498 h 5531023"/>
                <a:gd name="connsiteX16532" fmla="*/ 4873222 w 10023471"/>
                <a:gd name="connsiteY16532" fmla="*/ 1169879 h 5531023"/>
                <a:gd name="connsiteX16533" fmla="*/ 4875810 w 10023471"/>
                <a:gd name="connsiteY16533" fmla="*/ 1169908 h 5531023"/>
                <a:gd name="connsiteX16534" fmla="*/ 4875400 w 10023471"/>
                <a:gd name="connsiteY16534" fmla="*/ 1165528 h 5531023"/>
                <a:gd name="connsiteX16535" fmla="*/ 4873721 w 10023471"/>
                <a:gd name="connsiteY16535" fmla="*/ 1165498 h 5531023"/>
                <a:gd name="connsiteX16536" fmla="*/ 2342661 w 10023471"/>
                <a:gd name="connsiteY16536" fmla="*/ 1165469 h 5531023"/>
                <a:gd name="connsiteX16537" fmla="*/ 2326862 w 10023471"/>
                <a:gd name="connsiteY16537" fmla="*/ 1175164 h 5531023"/>
                <a:gd name="connsiteX16538" fmla="*/ 2333036 w 10023471"/>
                <a:gd name="connsiteY16538" fmla="*/ 1183926 h 5531023"/>
                <a:gd name="connsiteX16539" fmla="*/ 2356189 w 10023471"/>
                <a:gd name="connsiteY16539" fmla="*/ 1172390 h 5531023"/>
                <a:gd name="connsiteX16540" fmla="*/ 2342661 w 10023471"/>
                <a:gd name="connsiteY16540" fmla="*/ 1165469 h 5531023"/>
                <a:gd name="connsiteX16541" fmla="*/ 6968448 w 10023471"/>
                <a:gd name="connsiteY16541" fmla="*/ 1165060 h 5531023"/>
                <a:gd name="connsiteX16542" fmla="*/ 6953557 w 10023471"/>
                <a:gd name="connsiteY16542" fmla="*/ 1183108 h 5531023"/>
                <a:gd name="connsiteX16543" fmla="*/ 6968448 w 10023471"/>
                <a:gd name="connsiteY16543" fmla="*/ 1165060 h 5531023"/>
                <a:gd name="connsiteX16544" fmla="*/ 3027464 w 10023471"/>
                <a:gd name="connsiteY16544" fmla="*/ 1164885 h 5531023"/>
                <a:gd name="connsiteX16545" fmla="*/ 3028826 w 10023471"/>
                <a:gd name="connsiteY16545" fmla="*/ 1167834 h 5531023"/>
                <a:gd name="connsiteX16546" fmla="*/ 3031687 w 10023471"/>
                <a:gd name="connsiteY16546" fmla="*/ 1165207 h 5531023"/>
                <a:gd name="connsiteX16547" fmla="*/ 3027464 w 10023471"/>
                <a:gd name="connsiteY16547" fmla="*/ 1164885 h 5531023"/>
                <a:gd name="connsiteX16548" fmla="*/ 3286378 w 10023471"/>
                <a:gd name="connsiteY16548" fmla="*/ 1163629 h 5531023"/>
                <a:gd name="connsiteX16549" fmla="*/ 3270987 w 10023471"/>
                <a:gd name="connsiteY16549" fmla="*/ 1168564 h 5531023"/>
                <a:gd name="connsiteX16550" fmla="*/ 3275527 w 10023471"/>
                <a:gd name="connsiteY16550" fmla="*/ 1177559 h 5531023"/>
                <a:gd name="connsiteX16551" fmla="*/ 3302631 w 10023471"/>
                <a:gd name="connsiteY16551" fmla="*/ 1188511 h 5531023"/>
                <a:gd name="connsiteX16552" fmla="*/ 3311802 w 10023471"/>
                <a:gd name="connsiteY16552" fmla="*/ 1185445 h 5531023"/>
                <a:gd name="connsiteX16553" fmla="*/ 3286378 w 10023471"/>
                <a:gd name="connsiteY16553" fmla="*/ 1163629 h 5531023"/>
                <a:gd name="connsiteX16554" fmla="*/ 1515394 w 10023471"/>
                <a:gd name="connsiteY16554" fmla="*/ 1163570 h 5531023"/>
                <a:gd name="connsiteX16555" fmla="*/ 1505542 w 10023471"/>
                <a:gd name="connsiteY16555" fmla="*/ 1169060 h 5531023"/>
                <a:gd name="connsiteX16556" fmla="*/ 1510672 w 10023471"/>
                <a:gd name="connsiteY16556" fmla="*/ 1183517 h 5531023"/>
                <a:gd name="connsiteX16557" fmla="*/ 1520387 w 10023471"/>
                <a:gd name="connsiteY16557" fmla="*/ 1179924 h 5531023"/>
                <a:gd name="connsiteX16558" fmla="*/ 1515394 w 10023471"/>
                <a:gd name="connsiteY16558" fmla="*/ 1163570 h 5531023"/>
                <a:gd name="connsiteX16559" fmla="*/ 9087055 w 10023471"/>
                <a:gd name="connsiteY16559" fmla="*/ 1162958 h 5531023"/>
                <a:gd name="connsiteX16560" fmla="*/ 9070032 w 10023471"/>
                <a:gd name="connsiteY16560" fmla="*/ 1178961 h 5531023"/>
                <a:gd name="connsiteX16561" fmla="*/ 9087055 w 10023471"/>
                <a:gd name="connsiteY16561" fmla="*/ 1162958 h 5531023"/>
                <a:gd name="connsiteX16562" fmla="*/ 4745604 w 10023471"/>
                <a:gd name="connsiteY16562" fmla="*/ 1162753 h 5531023"/>
                <a:gd name="connsiteX16563" fmla="*/ 4743016 w 10023471"/>
                <a:gd name="connsiteY16563" fmla="*/ 1164330 h 5531023"/>
                <a:gd name="connsiteX16564" fmla="*/ 4747965 w 10023471"/>
                <a:gd name="connsiteY16564" fmla="*/ 1168360 h 5531023"/>
                <a:gd name="connsiteX16565" fmla="*/ 4750507 w 10023471"/>
                <a:gd name="connsiteY16565" fmla="*/ 1166783 h 5531023"/>
                <a:gd name="connsiteX16566" fmla="*/ 4745604 w 10023471"/>
                <a:gd name="connsiteY16566" fmla="*/ 1162753 h 5531023"/>
                <a:gd name="connsiteX16567" fmla="*/ 5292849 w 10023471"/>
                <a:gd name="connsiteY16567" fmla="*/ 1162490 h 5531023"/>
                <a:gd name="connsiteX16568" fmla="*/ 5280136 w 10023471"/>
                <a:gd name="connsiteY16568" fmla="*/ 1168915 h 5531023"/>
                <a:gd name="connsiteX16569" fmla="*/ 5284450 w 10023471"/>
                <a:gd name="connsiteY16569" fmla="*/ 1171952 h 5531023"/>
                <a:gd name="connsiteX16570" fmla="*/ 5297206 w 10023471"/>
                <a:gd name="connsiteY16570" fmla="*/ 1165615 h 5531023"/>
                <a:gd name="connsiteX16571" fmla="*/ 6051426 w 10023471"/>
                <a:gd name="connsiteY16571" fmla="*/ 1161994 h 5531023"/>
                <a:gd name="connsiteX16572" fmla="*/ 6035900 w 10023471"/>
                <a:gd name="connsiteY16572" fmla="*/ 1165148 h 5531023"/>
                <a:gd name="connsiteX16573" fmla="*/ 6019419 w 10023471"/>
                <a:gd name="connsiteY16573" fmla="*/ 1173938 h 5531023"/>
                <a:gd name="connsiteX16574" fmla="*/ 6037443 w 10023471"/>
                <a:gd name="connsiteY16574" fmla="*/ 1182232 h 5531023"/>
                <a:gd name="connsiteX16575" fmla="*/ 6053877 w 10023471"/>
                <a:gd name="connsiteY16575" fmla="*/ 1175632 h 5531023"/>
                <a:gd name="connsiteX16576" fmla="*/ 6051426 w 10023471"/>
                <a:gd name="connsiteY16576" fmla="*/ 1161994 h 5531023"/>
                <a:gd name="connsiteX16577" fmla="*/ 4041324 w 10023471"/>
                <a:gd name="connsiteY16577" fmla="*/ 1160446 h 5531023"/>
                <a:gd name="connsiteX16578" fmla="*/ 4032334 w 10023471"/>
                <a:gd name="connsiteY16578" fmla="*/ 1162987 h 5531023"/>
                <a:gd name="connsiteX16579" fmla="*/ 4035014 w 10023471"/>
                <a:gd name="connsiteY16579" fmla="*/ 1173237 h 5531023"/>
                <a:gd name="connsiteX16580" fmla="*/ 4041823 w 10023471"/>
                <a:gd name="connsiteY16580" fmla="*/ 1171309 h 5531023"/>
                <a:gd name="connsiteX16581" fmla="*/ 4041324 w 10023471"/>
                <a:gd name="connsiteY16581" fmla="*/ 1160446 h 5531023"/>
                <a:gd name="connsiteX16582" fmla="*/ 2518764 w 10023471"/>
                <a:gd name="connsiteY16582" fmla="*/ 1159103 h 5531023"/>
                <a:gd name="connsiteX16583" fmla="*/ 2514679 w 10023471"/>
                <a:gd name="connsiteY16583" fmla="*/ 1163717 h 5531023"/>
                <a:gd name="connsiteX16584" fmla="*/ 2521852 w 10023471"/>
                <a:gd name="connsiteY16584" fmla="*/ 1168009 h 5531023"/>
                <a:gd name="connsiteX16585" fmla="*/ 2526074 w 10023471"/>
                <a:gd name="connsiteY16585" fmla="*/ 1164593 h 5531023"/>
                <a:gd name="connsiteX16586" fmla="*/ 2518764 w 10023471"/>
                <a:gd name="connsiteY16586" fmla="*/ 1159103 h 5531023"/>
                <a:gd name="connsiteX16587" fmla="*/ 2812999 w 10023471"/>
                <a:gd name="connsiteY16587" fmla="*/ 1158285 h 5531023"/>
                <a:gd name="connsiteX16588" fmla="*/ 2771412 w 10023471"/>
                <a:gd name="connsiteY16588" fmla="*/ 1176624 h 5531023"/>
                <a:gd name="connsiteX16589" fmla="*/ 2785395 w 10023471"/>
                <a:gd name="connsiteY16589" fmla="*/ 1180129 h 5531023"/>
                <a:gd name="connsiteX16590" fmla="*/ 2821623 w 10023471"/>
                <a:gd name="connsiteY16590" fmla="*/ 1162228 h 5531023"/>
                <a:gd name="connsiteX16591" fmla="*/ 2812999 w 10023471"/>
                <a:gd name="connsiteY16591" fmla="*/ 1158285 h 5531023"/>
                <a:gd name="connsiteX16592" fmla="*/ 9539233 w 10023471"/>
                <a:gd name="connsiteY16592" fmla="*/ 1156270 h 5531023"/>
                <a:gd name="connsiteX16593" fmla="*/ 9530336 w 10023471"/>
                <a:gd name="connsiteY16593" fmla="*/ 1168068 h 5531023"/>
                <a:gd name="connsiteX16594" fmla="*/ 9540321 w 10023471"/>
                <a:gd name="connsiteY16594" fmla="*/ 1170667 h 5531023"/>
                <a:gd name="connsiteX16595" fmla="*/ 9546180 w 10023471"/>
                <a:gd name="connsiteY16595" fmla="*/ 1158431 h 5531023"/>
                <a:gd name="connsiteX16596" fmla="*/ 9539233 w 10023471"/>
                <a:gd name="connsiteY16596" fmla="*/ 1156270 h 5531023"/>
                <a:gd name="connsiteX16597" fmla="*/ 6257312 w 10023471"/>
                <a:gd name="connsiteY16597" fmla="*/ 1155656 h 5531023"/>
                <a:gd name="connsiteX16598" fmla="*/ 6242512 w 10023471"/>
                <a:gd name="connsiteY16598" fmla="*/ 1166520 h 5531023"/>
                <a:gd name="connsiteX16599" fmla="*/ 6250003 w 10023471"/>
                <a:gd name="connsiteY16599" fmla="*/ 1171835 h 5531023"/>
                <a:gd name="connsiteX16600" fmla="*/ 6265938 w 10023471"/>
                <a:gd name="connsiteY16600" fmla="*/ 1163658 h 5531023"/>
                <a:gd name="connsiteX16601" fmla="*/ 6257312 w 10023471"/>
                <a:gd name="connsiteY16601" fmla="*/ 1155656 h 5531023"/>
                <a:gd name="connsiteX16602" fmla="*/ 7944041 w 10023471"/>
                <a:gd name="connsiteY16602" fmla="*/ 1155602 h 5531023"/>
                <a:gd name="connsiteX16603" fmla="*/ 7931415 w 10023471"/>
                <a:gd name="connsiteY16603" fmla="*/ 1165528 h 5531023"/>
                <a:gd name="connsiteX16604" fmla="*/ 7956429 w 10023471"/>
                <a:gd name="connsiteY16604" fmla="*/ 1162344 h 5531023"/>
                <a:gd name="connsiteX16605" fmla="*/ 7944041 w 10023471"/>
                <a:gd name="connsiteY16605" fmla="*/ 1155602 h 5531023"/>
                <a:gd name="connsiteX16606" fmla="*/ 6004665 w 10023471"/>
                <a:gd name="connsiteY16606" fmla="*/ 1153408 h 5531023"/>
                <a:gd name="connsiteX16607" fmla="*/ 6001214 w 10023471"/>
                <a:gd name="connsiteY16607" fmla="*/ 1154751 h 5531023"/>
                <a:gd name="connsiteX16608" fmla="*/ 6015198 w 10023471"/>
                <a:gd name="connsiteY16608" fmla="*/ 1172857 h 5531023"/>
                <a:gd name="connsiteX16609" fmla="*/ 6018015 w 10023471"/>
                <a:gd name="connsiteY16609" fmla="*/ 1173577 h 5531023"/>
                <a:gd name="connsiteX16610" fmla="*/ 6018148 w 10023471"/>
                <a:gd name="connsiteY16610" fmla="*/ 1174609 h 5531023"/>
                <a:gd name="connsiteX16611" fmla="*/ 6019465 w 10023471"/>
                <a:gd name="connsiteY16611" fmla="*/ 1173909 h 5531023"/>
                <a:gd name="connsiteX16612" fmla="*/ 6019419 w 10023471"/>
                <a:gd name="connsiteY16612" fmla="*/ 1173879 h 5531023"/>
                <a:gd name="connsiteX16613" fmla="*/ 6018056 w 10023471"/>
                <a:gd name="connsiteY16613" fmla="*/ 1173568 h 5531023"/>
                <a:gd name="connsiteX16614" fmla="*/ 6017876 w 10023471"/>
                <a:gd name="connsiteY16614" fmla="*/ 1171806 h 5531023"/>
                <a:gd name="connsiteX16615" fmla="*/ 6004665 w 10023471"/>
                <a:gd name="connsiteY16615" fmla="*/ 1153408 h 5531023"/>
                <a:gd name="connsiteX16616" fmla="*/ 6458431 w 10023471"/>
                <a:gd name="connsiteY16616" fmla="*/ 1152707 h 5531023"/>
                <a:gd name="connsiteX16617" fmla="*/ 6456752 w 10023471"/>
                <a:gd name="connsiteY16617" fmla="*/ 1157029 h 5531023"/>
                <a:gd name="connsiteX16618" fmla="*/ 6479360 w 10023471"/>
                <a:gd name="connsiteY16618" fmla="*/ 1159540 h 5531023"/>
                <a:gd name="connsiteX16619" fmla="*/ 6480631 w 10023471"/>
                <a:gd name="connsiteY16619" fmla="*/ 1156270 h 5531023"/>
                <a:gd name="connsiteX16620" fmla="*/ 6458431 w 10023471"/>
                <a:gd name="connsiteY16620" fmla="*/ 1152707 h 5531023"/>
                <a:gd name="connsiteX16621" fmla="*/ 1913137 w 10023471"/>
                <a:gd name="connsiteY16621" fmla="*/ 1152561 h 5531023"/>
                <a:gd name="connsiteX16622" fmla="*/ 1908824 w 10023471"/>
                <a:gd name="connsiteY16622" fmla="*/ 1155861 h 5531023"/>
                <a:gd name="connsiteX16623" fmla="*/ 1923306 w 10023471"/>
                <a:gd name="connsiteY16623" fmla="*/ 1164213 h 5531023"/>
                <a:gd name="connsiteX16624" fmla="*/ 1922625 w 10023471"/>
                <a:gd name="connsiteY16624" fmla="*/ 1165382 h 5531023"/>
                <a:gd name="connsiteX16625" fmla="*/ 1931796 w 10023471"/>
                <a:gd name="connsiteY16625" fmla="*/ 1187956 h 5531023"/>
                <a:gd name="connsiteX16626" fmla="*/ 1943873 w 10023471"/>
                <a:gd name="connsiteY16626" fmla="*/ 1190496 h 5531023"/>
                <a:gd name="connsiteX16627" fmla="*/ 1950183 w 10023471"/>
                <a:gd name="connsiteY16627" fmla="*/ 1186905 h 5531023"/>
                <a:gd name="connsiteX16628" fmla="*/ 1952045 w 10023471"/>
                <a:gd name="connsiteY16628" fmla="*/ 1178639 h 5531023"/>
                <a:gd name="connsiteX16629" fmla="*/ 1949412 w 10023471"/>
                <a:gd name="connsiteY16629" fmla="*/ 1163717 h 5531023"/>
                <a:gd name="connsiteX16630" fmla="*/ 1934792 w 10023471"/>
                <a:gd name="connsiteY16630" fmla="*/ 1158753 h 5531023"/>
                <a:gd name="connsiteX16631" fmla="*/ 1927756 w 10023471"/>
                <a:gd name="connsiteY16631" fmla="*/ 1161001 h 5531023"/>
                <a:gd name="connsiteX16632" fmla="*/ 1913137 w 10023471"/>
                <a:gd name="connsiteY16632" fmla="*/ 1152561 h 5531023"/>
                <a:gd name="connsiteX16633" fmla="*/ 4396483 w 10023471"/>
                <a:gd name="connsiteY16633" fmla="*/ 1151714 h 5531023"/>
                <a:gd name="connsiteX16634" fmla="*/ 4389174 w 10023471"/>
                <a:gd name="connsiteY16634" fmla="*/ 1155219 h 5531023"/>
                <a:gd name="connsiteX16635" fmla="*/ 4399479 w 10023471"/>
                <a:gd name="connsiteY16635" fmla="*/ 1158255 h 5531023"/>
                <a:gd name="connsiteX16636" fmla="*/ 4404156 w 10023471"/>
                <a:gd name="connsiteY16636" fmla="*/ 1155014 h 5531023"/>
                <a:gd name="connsiteX16637" fmla="*/ 4396483 w 10023471"/>
                <a:gd name="connsiteY16637" fmla="*/ 1151714 h 5531023"/>
                <a:gd name="connsiteX16638" fmla="*/ 4918848 w 10023471"/>
                <a:gd name="connsiteY16638" fmla="*/ 1150166 h 5531023"/>
                <a:gd name="connsiteX16639" fmla="*/ 4910857 w 10023471"/>
                <a:gd name="connsiteY16639" fmla="*/ 1156561 h 5531023"/>
                <a:gd name="connsiteX16640" fmla="*/ 4916034 w 10023471"/>
                <a:gd name="connsiteY16640" fmla="*/ 1170988 h 5531023"/>
                <a:gd name="connsiteX16641" fmla="*/ 4924386 w 10023471"/>
                <a:gd name="connsiteY16641" fmla="*/ 1162928 h 5531023"/>
                <a:gd name="connsiteX16642" fmla="*/ 4918848 w 10023471"/>
                <a:gd name="connsiteY16642" fmla="*/ 1150166 h 5531023"/>
                <a:gd name="connsiteX16643" fmla="*/ 9246544 w 10023471"/>
                <a:gd name="connsiteY16643" fmla="*/ 1150108 h 5531023"/>
                <a:gd name="connsiteX16644" fmla="*/ 9225886 w 10023471"/>
                <a:gd name="connsiteY16644" fmla="*/ 1156358 h 5531023"/>
                <a:gd name="connsiteX16645" fmla="*/ 9239778 w 10023471"/>
                <a:gd name="connsiteY16645" fmla="*/ 1165469 h 5531023"/>
                <a:gd name="connsiteX16646" fmla="*/ 9259118 w 10023471"/>
                <a:gd name="connsiteY16646" fmla="*/ 1159949 h 5531023"/>
                <a:gd name="connsiteX16647" fmla="*/ 9246544 w 10023471"/>
                <a:gd name="connsiteY16647" fmla="*/ 1150108 h 5531023"/>
                <a:gd name="connsiteX16648" fmla="*/ 8497135 w 10023471"/>
                <a:gd name="connsiteY16648" fmla="*/ 1147129 h 5531023"/>
                <a:gd name="connsiteX16649" fmla="*/ 8487601 w 10023471"/>
                <a:gd name="connsiteY16649" fmla="*/ 1155044 h 5531023"/>
                <a:gd name="connsiteX16650" fmla="*/ 8486422 w 10023471"/>
                <a:gd name="connsiteY16650" fmla="*/ 1163454 h 5531023"/>
                <a:gd name="connsiteX16651" fmla="*/ 8496954 w 10023471"/>
                <a:gd name="connsiteY16651" fmla="*/ 1171427 h 5531023"/>
                <a:gd name="connsiteX16652" fmla="*/ 8507806 w 10023471"/>
                <a:gd name="connsiteY16652" fmla="*/ 1160650 h 5531023"/>
                <a:gd name="connsiteX16653" fmla="*/ 8507714 w 10023471"/>
                <a:gd name="connsiteY16653" fmla="*/ 1155044 h 5531023"/>
                <a:gd name="connsiteX16654" fmla="*/ 8497135 w 10023471"/>
                <a:gd name="connsiteY16654" fmla="*/ 1147129 h 5531023"/>
                <a:gd name="connsiteX16655" fmla="*/ 8761541 w 10023471"/>
                <a:gd name="connsiteY16655" fmla="*/ 1146516 h 5531023"/>
                <a:gd name="connsiteX16656" fmla="*/ 8750874 w 10023471"/>
                <a:gd name="connsiteY16656" fmla="*/ 1149290 h 5531023"/>
                <a:gd name="connsiteX16657" fmla="*/ 8753369 w 10023471"/>
                <a:gd name="connsiteY16657" fmla="*/ 1165790 h 5531023"/>
                <a:gd name="connsiteX16658" fmla="*/ 8763857 w 10023471"/>
                <a:gd name="connsiteY16658" fmla="*/ 1157146 h 5531023"/>
                <a:gd name="connsiteX16659" fmla="*/ 8761541 w 10023471"/>
                <a:gd name="connsiteY16659" fmla="*/ 1146516 h 5531023"/>
                <a:gd name="connsiteX16660" fmla="*/ 7863225 w 10023471"/>
                <a:gd name="connsiteY16660" fmla="*/ 1146136 h 5531023"/>
                <a:gd name="connsiteX16661" fmla="*/ 7855279 w 10023471"/>
                <a:gd name="connsiteY16661" fmla="*/ 1154518 h 5531023"/>
                <a:gd name="connsiteX16662" fmla="*/ 7861908 w 10023471"/>
                <a:gd name="connsiteY16662" fmla="*/ 1160971 h 5531023"/>
                <a:gd name="connsiteX16663" fmla="*/ 7874484 w 10023471"/>
                <a:gd name="connsiteY16663" fmla="*/ 1152006 h 5531023"/>
                <a:gd name="connsiteX16664" fmla="*/ 7863225 w 10023471"/>
                <a:gd name="connsiteY16664" fmla="*/ 1146136 h 5531023"/>
                <a:gd name="connsiteX16665" fmla="*/ 3862631 w 10023471"/>
                <a:gd name="connsiteY16665" fmla="*/ 1142456 h 5531023"/>
                <a:gd name="connsiteX16666" fmla="*/ 3853007 w 10023471"/>
                <a:gd name="connsiteY16666" fmla="*/ 1145932 h 5531023"/>
                <a:gd name="connsiteX16667" fmla="*/ 3856093 w 10023471"/>
                <a:gd name="connsiteY16667" fmla="*/ 1148969 h 5531023"/>
                <a:gd name="connsiteX16668" fmla="*/ 3865629 w 10023471"/>
                <a:gd name="connsiteY16668" fmla="*/ 1145406 h 5531023"/>
                <a:gd name="connsiteX16669" fmla="*/ 2268523 w 10023471"/>
                <a:gd name="connsiteY16669" fmla="*/ 1141230 h 5531023"/>
                <a:gd name="connsiteX16670" fmla="*/ 2255448 w 10023471"/>
                <a:gd name="connsiteY16670" fmla="*/ 1156358 h 5531023"/>
                <a:gd name="connsiteX16671" fmla="*/ 2262848 w 10023471"/>
                <a:gd name="connsiteY16671" fmla="*/ 1157468 h 5531023"/>
                <a:gd name="connsiteX16672" fmla="*/ 2279329 w 10023471"/>
                <a:gd name="connsiteY16672" fmla="*/ 1146399 h 5531023"/>
                <a:gd name="connsiteX16673" fmla="*/ 2268523 w 10023471"/>
                <a:gd name="connsiteY16673" fmla="*/ 1141230 h 5531023"/>
                <a:gd name="connsiteX16674" fmla="*/ 5354682 w 10023471"/>
                <a:gd name="connsiteY16674" fmla="*/ 1140792 h 5531023"/>
                <a:gd name="connsiteX16675" fmla="*/ 5311054 w 10023471"/>
                <a:gd name="connsiteY16675" fmla="*/ 1160241 h 5531023"/>
                <a:gd name="connsiteX16676" fmla="*/ 5339156 w 10023471"/>
                <a:gd name="connsiteY16676" fmla="*/ 1168389 h 5531023"/>
                <a:gd name="connsiteX16677" fmla="*/ 5364943 w 10023471"/>
                <a:gd name="connsiteY16677" fmla="*/ 1148297 h 5531023"/>
                <a:gd name="connsiteX16678" fmla="*/ 5354682 w 10023471"/>
                <a:gd name="connsiteY16678" fmla="*/ 1140792 h 5531023"/>
                <a:gd name="connsiteX16679" fmla="*/ 8055354 w 10023471"/>
                <a:gd name="connsiteY16679" fmla="*/ 1140675 h 5531023"/>
                <a:gd name="connsiteX16680" fmla="*/ 8036195 w 10023471"/>
                <a:gd name="connsiteY16680" fmla="*/ 1144705 h 5531023"/>
                <a:gd name="connsiteX16681" fmla="*/ 8053084 w 10023471"/>
                <a:gd name="connsiteY16681" fmla="*/ 1165060 h 5531023"/>
                <a:gd name="connsiteX16682" fmla="*/ 8066569 w 10023471"/>
                <a:gd name="connsiteY16682" fmla="*/ 1150400 h 5531023"/>
                <a:gd name="connsiteX16683" fmla="*/ 8055354 w 10023471"/>
                <a:gd name="connsiteY16683" fmla="*/ 1140675 h 5531023"/>
                <a:gd name="connsiteX16684" fmla="*/ 7093705 w 10023471"/>
                <a:gd name="connsiteY16684" fmla="*/ 1140500 h 5531023"/>
                <a:gd name="connsiteX16685" fmla="*/ 7086668 w 10023471"/>
                <a:gd name="connsiteY16685" fmla="*/ 1145465 h 5531023"/>
                <a:gd name="connsiteX16686" fmla="*/ 7108052 w 10023471"/>
                <a:gd name="connsiteY16686" fmla="*/ 1148677 h 5531023"/>
                <a:gd name="connsiteX16687" fmla="*/ 7109776 w 10023471"/>
                <a:gd name="connsiteY16687" fmla="*/ 1144793 h 5531023"/>
                <a:gd name="connsiteX16688" fmla="*/ 7093705 w 10023471"/>
                <a:gd name="connsiteY16688" fmla="*/ 1140500 h 5531023"/>
                <a:gd name="connsiteX16689" fmla="*/ 6183084 w 10023471"/>
                <a:gd name="connsiteY16689" fmla="*/ 1139741 h 5531023"/>
                <a:gd name="connsiteX16690" fmla="*/ 6182676 w 10023471"/>
                <a:gd name="connsiteY16690" fmla="*/ 1142077 h 5531023"/>
                <a:gd name="connsiteX16691" fmla="*/ 6193753 w 10023471"/>
                <a:gd name="connsiteY16691" fmla="*/ 1143859 h 5531023"/>
                <a:gd name="connsiteX16692" fmla="*/ 6195070 w 10023471"/>
                <a:gd name="connsiteY16692" fmla="*/ 1139741 h 5531023"/>
                <a:gd name="connsiteX16693" fmla="*/ 1732129 w 10023471"/>
                <a:gd name="connsiteY16693" fmla="*/ 1139536 h 5531023"/>
                <a:gd name="connsiteX16694" fmla="*/ 1721869 w 10023471"/>
                <a:gd name="connsiteY16694" fmla="*/ 1147159 h 5531023"/>
                <a:gd name="connsiteX16695" fmla="*/ 1736124 w 10023471"/>
                <a:gd name="connsiteY16695" fmla="*/ 1162432 h 5531023"/>
                <a:gd name="connsiteX16696" fmla="*/ 1741301 w 10023471"/>
                <a:gd name="connsiteY16696" fmla="*/ 1147626 h 5531023"/>
                <a:gd name="connsiteX16697" fmla="*/ 1732129 w 10023471"/>
                <a:gd name="connsiteY16697" fmla="*/ 1139536 h 5531023"/>
                <a:gd name="connsiteX16698" fmla="*/ 9496059 w 10023471"/>
                <a:gd name="connsiteY16698" fmla="*/ 1138163 h 5531023"/>
                <a:gd name="connsiteX16699" fmla="*/ 9450976 w 10023471"/>
                <a:gd name="connsiteY16699" fmla="*/ 1139741 h 5531023"/>
                <a:gd name="connsiteX16700" fmla="*/ 9446709 w 10023471"/>
                <a:gd name="connsiteY16700" fmla="*/ 1148560 h 5531023"/>
                <a:gd name="connsiteX16701" fmla="*/ 9466367 w 10023471"/>
                <a:gd name="connsiteY16701" fmla="*/ 1166667 h 5531023"/>
                <a:gd name="connsiteX16702" fmla="*/ 9517351 w 10023471"/>
                <a:gd name="connsiteY16702" fmla="*/ 1156561 h 5531023"/>
                <a:gd name="connsiteX16703" fmla="*/ 9516078 w 10023471"/>
                <a:gd name="connsiteY16703" fmla="*/ 1144793 h 5531023"/>
                <a:gd name="connsiteX16704" fmla="*/ 9496059 w 10023471"/>
                <a:gd name="connsiteY16704" fmla="*/ 1138163 h 5531023"/>
                <a:gd name="connsiteX16705" fmla="*/ 3047804 w 10023471"/>
                <a:gd name="connsiteY16705" fmla="*/ 1137726 h 5531023"/>
                <a:gd name="connsiteX16706" fmla="*/ 3035909 w 10023471"/>
                <a:gd name="connsiteY16706" fmla="*/ 1144617 h 5531023"/>
                <a:gd name="connsiteX16707" fmla="*/ 3044036 w 10023471"/>
                <a:gd name="connsiteY16707" fmla="*/ 1148794 h 5531023"/>
                <a:gd name="connsiteX16708" fmla="*/ 3054297 w 10023471"/>
                <a:gd name="connsiteY16708" fmla="*/ 1140558 h 5531023"/>
                <a:gd name="connsiteX16709" fmla="*/ 3047804 w 10023471"/>
                <a:gd name="connsiteY16709" fmla="*/ 1137726 h 5531023"/>
                <a:gd name="connsiteX16710" fmla="*/ 8739296 w 10023471"/>
                <a:gd name="connsiteY16710" fmla="*/ 1137375 h 5531023"/>
                <a:gd name="connsiteX16711" fmla="*/ 8735073 w 10023471"/>
                <a:gd name="connsiteY16711" fmla="*/ 1138134 h 5531023"/>
                <a:gd name="connsiteX16712" fmla="*/ 8742020 w 10023471"/>
                <a:gd name="connsiteY16712" fmla="*/ 1158898 h 5531023"/>
                <a:gd name="connsiteX16713" fmla="*/ 8750009 w 10023471"/>
                <a:gd name="connsiteY16713" fmla="*/ 1156561 h 5531023"/>
                <a:gd name="connsiteX16714" fmla="*/ 8739296 w 10023471"/>
                <a:gd name="connsiteY16714" fmla="*/ 1137375 h 5531023"/>
                <a:gd name="connsiteX16715" fmla="*/ 2307748 w 10023471"/>
                <a:gd name="connsiteY16715" fmla="*/ 1136791 h 5531023"/>
                <a:gd name="connsiteX16716" fmla="*/ 2285684 w 10023471"/>
                <a:gd name="connsiteY16716" fmla="*/ 1137755 h 5531023"/>
                <a:gd name="connsiteX16717" fmla="*/ 2307748 w 10023471"/>
                <a:gd name="connsiteY16717" fmla="*/ 1136791 h 5531023"/>
                <a:gd name="connsiteX16718" fmla="*/ 6132600 w 10023471"/>
                <a:gd name="connsiteY16718" fmla="*/ 1130424 h 5531023"/>
                <a:gd name="connsiteX16719" fmla="*/ 6142497 w 10023471"/>
                <a:gd name="connsiteY16719" fmla="*/ 1143508 h 5531023"/>
                <a:gd name="connsiteX16720" fmla="*/ 6132600 w 10023471"/>
                <a:gd name="connsiteY16720" fmla="*/ 1130424 h 5531023"/>
                <a:gd name="connsiteX16721" fmla="*/ 2248729 w 10023471"/>
                <a:gd name="connsiteY16721" fmla="*/ 1130367 h 5531023"/>
                <a:gd name="connsiteX16722" fmla="*/ 2237152 w 10023471"/>
                <a:gd name="connsiteY16722" fmla="*/ 1132878 h 5531023"/>
                <a:gd name="connsiteX16723" fmla="*/ 2240330 w 10023471"/>
                <a:gd name="connsiteY16723" fmla="*/ 1135945 h 5531023"/>
                <a:gd name="connsiteX16724" fmla="*/ 2250454 w 10023471"/>
                <a:gd name="connsiteY16724" fmla="*/ 1133141 h 5531023"/>
                <a:gd name="connsiteX16725" fmla="*/ 2248729 w 10023471"/>
                <a:gd name="connsiteY16725" fmla="*/ 1130367 h 5531023"/>
                <a:gd name="connsiteX16726" fmla="*/ 5197237 w 10023471"/>
                <a:gd name="connsiteY16726" fmla="*/ 1129227 h 5531023"/>
                <a:gd name="connsiteX16727" fmla="*/ 5189474 w 10023471"/>
                <a:gd name="connsiteY16727" fmla="*/ 1141435 h 5531023"/>
                <a:gd name="connsiteX16728" fmla="*/ 5206044 w 10023471"/>
                <a:gd name="connsiteY16728" fmla="*/ 1156153 h 5531023"/>
                <a:gd name="connsiteX16729" fmla="*/ 5210766 w 10023471"/>
                <a:gd name="connsiteY16729" fmla="*/ 1147714 h 5531023"/>
                <a:gd name="connsiteX16730" fmla="*/ 5197237 w 10023471"/>
                <a:gd name="connsiteY16730" fmla="*/ 1129227 h 5531023"/>
                <a:gd name="connsiteX16731" fmla="*/ 9066081 w 10023471"/>
                <a:gd name="connsiteY16731" fmla="*/ 1127679 h 5531023"/>
                <a:gd name="connsiteX16732" fmla="*/ 9063811 w 10023471"/>
                <a:gd name="connsiteY16732" fmla="*/ 1130921 h 5531023"/>
                <a:gd name="connsiteX16733" fmla="*/ 9072029 w 10023471"/>
                <a:gd name="connsiteY16733" fmla="*/ 1134630 h 5531023"/>
                <a:gd name="connsiteX16734" fmla="*/ 9076069 w 10023471"/>
                <a:gd name="connsiteY16734" fmla="*/ 1130396 h 5531023"/>
                <a:gd name="connsiteX16735" fmla="*/ 9066081 w 10023471"/>
                <a:gd name="connsiteY16735" fmla="*/ 1127679 h 5531023"/>
                <a:gd name="connsiteX16736" fmla="*/ 2292132 w 10023471"/>
                <a:gd name="connsiteY16736" fmla="*/ 1119240 h 5531023"/>
                <a:gd name="connsiteX16737" fmla="*/ 2291314 w 10023471"/>
                <a:gd name="connsiteY16737" fmla="*/ 1120729 h 5531023"/>
                <a:gd name="connsiteX16738" fmla="*/ 2293403 w 10023471"/>
                <a:gd name="connsiteY16738" fmla="*/ 1121050 h 5531023"/>
                <a:gd name="connsiteX16739" fmla="*/ 2294129 w 10023471"/>
                <a:gd name="connsiteY16739" fmla="*/ 1119649 h 5531023"/>
                <a:gd name="connsiteX16740" fmla="*/ 2292132 w 10023471"/>
                <a:gd name="connsiteY16740" fmla="*/ 1119240 h 5531023"/>
                <a:gd name="connsiteX16741" fmla="*/ 7898591 w 10023471"/>
                <a:gd name="connsiteY16741" fmla="*/ 1114422 h 5531023"/>
                <a:gd name="connsiteX16742" fmla="*/ 7889283 w 10023471"/>
                <a:gd name="connsiteY16742" fmla="*/ 1129987 h 5531023"/>
                <a:gd name="connsiteX16743" fmla="*/ 7903993 w 10023471"/>
                <a:gd name="connsiteY16743" fmla="*/ 1138543 h 5531023"/>
                <a:gd name="connsiteX16744" fmla="*/ 7911848 w 10023471"/>
                <a:gd name="connsiteY16744" fmla="*/ 1135302 h 5531023"/>
                <a:gd name="connsiteX16745" fmla="*/ 7912981 w 10023471"/>
                <a:gd name="connsiteY16745" fmla="*/ 1137083 h 5531023"/>
                <a:gd name="connsiteX16746" fmla="*/ 7916251 w 10023471"/>
                <a:gd name="connsiteY16746" fmla="*/ 1135506 h 5531023"/>
                <a:gd name="connsiteX16747" fmla="*/ 7912256 w 10023471"/>
                <a:gd name="connsiteY16747" fmla="*/ 1132411 h 5531023"/>
                <a:gd name="connsiteX16748" fmla="*/ 7898591 w 10023471"/>
                <a:gd name="connsiteY16748" fmla="*/ 1114422 h 5531023"/>
                <a:gd name="connsiteX16749" fmla="*/ 7909349 w 10023471"/>
                <a:gd name="connsiteY16749" fmla="*/ 1111471 h 5531023"/>
                <a:gd name="connsiteX16750" fmla="*/ 7903947 w 10023471"/>
                <a:gd name="connsiteY16750" fmla="*/ 1112757 h 5531023"/>
                <a:gd name="connsiteX16751" fmla="*/ 7908169 w 10023471"/>
                <a:gd name="connsiteY16751" fmla="*/ 1120934 h 5531023"/>
                <a:gd name="connsiteX16752" fmla="*/ 7913255 w 10023471"/>
                <a:gd name="connsiteY16752" fmla="*/ 1119707 h 5531023"/>
                <a:gd name="connsiteX16753" fmla="*/ 7909349 w 10023471"/>
                <a:gd name="connsiteY16753" fmla="*/ 1111471 h 5531023"/>
                <a:gd name="connsiteX16754" fmla="*/ 5247994 w 10023471"/>
                <a:gd name="connsiteY16754" fmla="*/ 1108580 h 5531023"/>
                <a:gd name="connsiteX16755" fmla="*/ 5237689 w 10023471"/>
                <a:gd name="connsiteY16755" fmla="*/ 1115707 h 5531023"/>
                <a:gd name="connsiteX16756" fmla="*/ 5250944 w 10023471"/>
                <a:gd name="connsiteY16756" fmla="*/ 1125782 h 5531023"/>
                <a:gd name="connsiteX16757" fmla="*/ 5258890 w 10023471"/>
                <a:gd name="connsiteY16757" fmla="*/ 1114509 h 5531023"/>
                <a:gd name="connsiteX16758" fmla="*/ 5247994 w 10023471"/>
                <a:gd name="connsiteY16758" fmla="*/ 1108580 h 5531023"/>
                <a:gd name="connsiteX16759" fmla="*/ 3155628 w 10023471"/>
                <a:gd name="connsiteY16759" fmla="*/ 1107880 h 5531023"/>
                <a:gd name="connsiteX16760" fmla="*/ 3146547 w 10023471"/>
                <a:gd name="connsiteY16760" fmla="*/ 1110625 h 5531023"/>
                <a:gd name="connsiteX16761" fmla="*/ 3151360 w 10023471"/>
                <a:gd name="connsiteY16761" fmla="*/ 1120525 h 5531023"/>
                <a:gd name="connsiteX16762" fmla="*/ 3160711 w 10023471"/>
                <a:gd name="connsiteY16762" fmla="*/ 1117838 h 5531023"/>
                <a:gd name="connsiteX16763" fmla="*/ 3155628 w 10023471"/>
                <a:gd name="connsiteY16763" fmla="*/ 1107880 h 5531023"/>
                <a:gd name="connsiteX16764" fmla="*/ 1818252 w 10023471"/>
                <a:gd name="connsiteY16764" fmla="*/ 1106595 h 5531023"/>
                <a:gd name="connsiteX16765" fmla="*/ 1803815 w 10023471"/>
                <a:gd name="connsiteY16765" fmla="*/ 1119064 h 5531023"/>
                <a:gd name="connsiteX16766" fmla="*/ 1809489 w 10023471"/>
                <a:gd name="connsiteY16766" fmla="*/ 1126278 h 5531023"/>
                <a:gd name="connsiteX16767" fmla="*/ 1831781 w 10023471"/>
                <a:gd name="connsiteY16767" fmla="*/ 1112435 h 5531023"/>
                <a:gd name="connsiteX16768" fmla="*/ 1818252 w 10023471"/>
                <a:gd name="connsiteY16768" fmla="*/ 1106595 h 5531023"/>
                <a:gd name="connsiteX16769" fmla="*/ 2814359 w 10023471"/>
                <a:gd name="connsiteY16769" fmla="*/ 1105514 h 5531023"/>
                <a:gd name="connsiteX16770" fmla="*/ 2796518 w 10023471"/>
                <a:gd name="connsiteY16770" fmla="*/ 1112523 h 5531023"/>
                <a:gd name="connsiteX16771" fmla="*/ 2813588 w 10023471"/>
                <a:gd name="connsiteY16771" fmla="*/ 1113283 h 5531023"/>
                <a:gd name="connsiteX16772" fmla="*/ 2822669 w 10023471"/>
                <a:gd name="connsiteY16772" fmla="*/ 1108435 h 5531023"/>
                <a:gd name="connsiteX16773" fmla="*/ 2814359 w 10023471"/>
                <a:gd name="connsiteY16773" fmla="*/ 1105514 h 5531023"/>
                <a:gd name="connsiteX16774" fmla="*/ 6767466 w 10023471"/>
                <a:gd name="connsiteY16774" fmla="*/ 1105456 h 5531023"/>
                <a:gd name="connsiteX16775" fmla="*/ 6767829 w 10023471"/>
                <a:gd name="connsiteY16775" fmla="*/ 1107004 h 5531023"/>
                <a:gd name="connsiteX16776" fmla="*/ 6770144 w 10023471"/>
                <a:gd name="connsiteY16776" fmla="*/ 1106010 h 5531023"/>
                <a:gd name="connsiteX16777" fmla="*/ 4142293 w 10023471"/>
                <a:gd name="connsiteY16777" fmla="*/ 1105310 h 5531023"/>
                <a:gd name="connsiteX16778" fmla="*/ 4123406 w 10023471"/>
                <a:gd name="connsiteY16778" fmla="*/ 1121050 h 5531023"/>
                <a:gd name="connsiteX16779" fmla="*/ 4137435 w 10023471"/>
                <a:gd name="connsiteY16779" fmla="*/ 1128789 h 5531023"/>
                <a:gd name="connsiteX16780" fmla="*/ 4149602 w 10023471"/>
                <a:gd name="connsiteY16780" fmla="*/ 1114655 h 5531023"/>
                <a:gd name="connsiteX16781" fmla="*/ 4142293 w 10023471"/>
                <a:gd name="connsiteY16781" fmla="*/ 1105310 h 5531023"/>
                <a:gd name="connsiteX16782" fmla="*/ 7411908 w 10023471"/>
                <a:gd name="connsiteY16782" fmla="*/ 1102856 h 5531023"/>
                <a:gd name="connsiteX16783" fmla="*/ 7399244 w 10023471"/>
                <a:gd name="connsiteY16783" fmla="*/ 1120203 h 5531023"/>
                <a:gd name="connsiteX16784" fmla="*/ 7403282 w 10023471"/>
                <a:gd name="connsiteY16784" fmla="*/ 1121898 h 5531023"/>
                <a:gd name="connsiteX16785" fmla="*/ 7419172 w 10023471"/>
                <a:gd name="connsiteY16785" fmla="*/ 1106186 h 5531023"/>
                <a:gd name="connsiteX16786" fmla="*/ 7411908 w 10023471"/>
                <a:gd name="connsiteY16786" fmla="*/ 1102856 h 5531023"/>
                <a:gd name="connsiteX16787" fmla="*/ 9702898 w 10023471"/>
                <a:gd name="connsiteY16787" fmla="*/ 1102010 h 5531023"/>
                <a:gd name="connsiteX16788" fmla="*/ 9677247 w 10023471"/>
                <a:gd name="connsiteY16788" fmla="*/ 1111618 h 5531023"/>
                <a:gd name="connsiteX16789" fmla="*/ 9701355 w 10023471"/>
                <a:gd name="connsiteY16789" fmla="*/ 1118685 h 5531023"/>
                <a:gd name="connsiteX16790" fmla="*/ 9715518 w 10023471"/>
                <a:gd name="connsiteY16790" fmla="*/ 1107384 h 5531023"/>
                <a:gd name="connsiteX16791" fmla="*/ 9702898 w 10023471"/>
                <a:gd name="connsiteY16791" fmla="*/ 1102010 h 5531023"/>
                <a:gd name="connsiteX16792" fmla="*/ 2964723 w 10023471"/>
                <a:gd name="connsiteY16792" fmla="*/ 1101893 h 5531023"/>
                <a:gd name="connsiteX16793" fmla="*/ 2955053 w 10023471"/>
                <a:gd name="connsiteY16793" fmla="*/ 1106099 h 5531023"/>
                <a:gd name="connsiteX16794" fmla="*/ 2973213 w 10023471"/>
                <a:gd name="connsiteY16794" fmla="*/ 1111238 h 5531023"/>
                <a:gd name="connsiteX16795" fmla="*/ 2990918 w 10023471"/>
                <a:gd name="connsiteY16795" fmla="*/ 1107441 h 5531023"/>
                <a:gd name="connsiteX16796" fmla="*/ 2964723 w 10023471"/>
                <a:gd name="connsiteY16796" fmla="*/ 1101893 h 5531023"/>
                <a:gd name="connsiteX16797" fmla="*/ 3070593 w 10023471"/>
                <a:gd name="connsiteY16797" fmla="*/ 1100900 h 5531023"/>
                <a:gd name="connsiteX16798" fmla="*/ 3062014 w 10023471"/>
                <a:gd name="connsiteY16798" fmla="*/ 1109165 h 5531023"/>
                <a:gd name="connsiteX16799" fmla="*/ 3070094 w 10023471"/>
                <a:gd name="connsiteY16799" fmla="*/ 1115152 h 5531023"/>
                <a:gd name="connsiteX16800" fmla="*/ 3082943 w 10023471"/>
                <a:gd name="connsiteY16800" fmla="*/ 1106886 h 5531023"/>
                <a:gd name="connsiteX16801" fmla="*/ 3070593 w 10023471"/>
                <a:gd name="connsiteY16801" fmla="*/ 1100900 h 5531023"/>
                <a:gd name="connsiteX16802" fmla="*/ 8657532 w 10023471"/>
                <a:gd name="connsiteY16802" fmla="*/ 1099995 h 5531023"/>
                <a:gd name="connsiteX16803" fmla="*/ 8648406 w 10023471"/>
                <a:gd name="connsiteY16803" fmla="*/ 1104843 h 5531023"/>
                <a:gd name="connsiteX16804" fmla="*/ 8658531 w 10023471"/>
                <a:gd name="connsiteY16804" fmla="*/ 1116174 h 5531023"/>
                <a:gd name="connsiteX16805" fmla="*/ 8667019 w 10023471"/>
                <a:gd name="connsiteY16805" fmla="*/ 1108493 h 5531023"/>
                <a:gd name="connsiteX16806" fmla="*/ 8657532 w 10023471"/>
                <a:gd name="connsiteY16806" fmla="*/ 1099995 h 5531023"/>
                <a:gd name="connsiteX16807" fmla="*/ 6365681 w 10023471"/>
                <a:gd name="connsiteY16807" fmla="*/ 1097016 h 5531023"/>
                <a:gd name="connsiteX16808" fmla="*/ 6365318 w 10023471"/>
                <a:gd name="connsiteY16808" fmla="*/ 1098447 h 5531023"/>
                <a:gd name="connsiteX16809" fmla="*/ 6367905 w 10023471"/>
                <a:gd name="connsiteY16809" fmla="*/ 1097980 h 5531023"/>
                <a:gd name="connsiteX16810" fmla="*/ 3876706 w 10023471"/>
                <a:gd name="connsiteY16810" fmla="*/ 1094271 h 5531023"/>
                <a:gd name="connsiteX16811" fmla="*/ 3868079 w 10023471"/>
                <a:gd name="connsiteY16811" fmla="*/ 1101163 h 5531023"/>
                <a:gd name="connsiteX16812" fmla="*/ 3873482 w 10023471"/>
                <a:gd name="connsiteY16812" fmla="*/ 1105806 h 5531023"/>
                <a:gd name="connsiteX16813" fmla="*/ 3884559 w 10023471"/>
                <a:gd name="connsiteY16813" fmla="*/ 1099674 h 5531023"/>
                <a:gd name="connsiteX16814" fmla="*/ 3876706 w 10023471"/>
                <a:gd name="connsiteY16814" fmla="*/ 1094271 h 5531023"/>
                <a:gd name="connsiteX16815" fmla="*/ 3995015 w 10023471"/>
                <a:gd name="connsiteY16815" fmla="*/ 1092811 h 5531023"/>
                <a:gd name="connsiteX16816" fmla="*/ 3984937 w 10023471"/>
                <a:gd name="connsiteY16816" fmla="*/ 1101192 h 5531023"/>
                <a:gd name="connsiteX16817" fmla="*/ 3991749 w 10023471"/>
                <a:gd name="connsiteY16817" fmla="*/ 1104930 h 5531023"/>
                <a:gd name="connsiteX16818" fmla="*/ 4002870 w 10023471"/>
                <a:gd name="connsiteY16818" fmla="*/ 1098301 h 5531023"/>
                <a:gd name="connsiteX16819" fmla="*/ 3995015 w 10023471"/>
                <a:gd name="connsiteY16819" fmla="*/ 1092811 h 5531023"/>
                <a:gd name="connsiteX16820" fmla="*/ 7225454 w 10023471"/>
                <a:gd name="connsiteY16820" fmla="*/ 1089861 h 5531023"/>
                <a:gd name="connsiteX16821" fmla="*/ 7219097 w 10023471"/>
                <a:gd name="connsiteY16821" fmla="*/ 1094066 h 5531023"/>
                <a:gd name="connsiteX16822" fmla="*/ 7225908 w 10023471"/>
                <a:gd name="connsiteY16822" fmla="*/ 1097717 h 5531023"/>
                <a:gd name="connsiteX16823" fmla="*/ 7231311 w 10023471"/>
                <a:gd name="connsiteY16823" fmla="*/ 1092986 h 5531023"/>
                <a:gd name="connsiteX16824" fmla="*/ 7225454 w 10023471"/>
                <a:gd name="connsiteY16824" fmla="*/ 1089861 h 5531023"/>
                <a:gd name="connsiteX16825" fmla="*/ 4805713 w 10023471"/>
                <a:gd name="connsiteY16825" fmla="*/ 1089482 h 5531023"/>
                <a:gd name="connsiteX16826" fmla="*/ 4783922 w 10023471"/>
                <a:gd name="connsiteY16826" fmla="*/ 1092402 h 5531023"/>
                <a:gd name="connsiteX16827" fmla="*/ 4805713 w 10023471"/>
                <a:gd name="connsiteY16827" fmla="*/ 1103003 h 5531023"/>
                <a:gd name="connsiteX16828" fmla="*/ 3711361 w 10023471"/>
                <a:gd name="connsiteY16828" fmla="*/ 1089218 h 5531023"/>
                <a:gd name="connsiteX16829" fmla="*/ 3705141 w 10023471"/>
                <a:gd name="connsiteY16829" fmla="*/ 1097805 h 5531023"/>
                <a:gd name="connsiteX16830" fmla="*/ 3717943 w 10023471"/>
                <a:gd name="connsiteY16830" fmla="*/ 1106886 h 5531023"/>
                <a:gd name="connsiteX16831" fmla="*/ 3722710 w 10023471"/>
                <a:gd name="connsiteY16831" fmla="*/ 1099147 h 5531023"/>
                <a:gd name="connsiteX16832" fmla="*/ 3711361 w 10023471"/>
                <a:gd name="connsiteY16832" fmla="*/ 1089218 h 5531023"/>
                <a:gd name="connsiteX16833" fmla="*/ 2154753 w 10023471"/>
                <a:gd name="connsiteY16833" fmla="*/ 1088840 h 5531023"/>
                <a:gd name="connsiteX16834" fmla="*/ 2141587 w 10023471"/>
                <a:gd name="connsiteY16834" fmla="*/ 1098067 h 5531023"/>
                <a:gd name="connsiteX16835" fmla="*/ 2144401 w 10023471"/>
                <a:gd name="connsiteY16835" fmla="*/ 1102856 h 5531023"/>
                <a:gd name="connsiteX16836" fmla="*/ 2159656 w 10023471"/>
                <a:gd name="connsiteY16836" fmla="*/ 1095293 h 5531023"/>
                <a:gd name="connsiteX16837" fmla="*/ 2154753 w 10023471"/>
                <a:gd name="connsiteY16837" fmla="*/ 1088840 h 5531023"/>
                <a:gd name="connsiteX16838" fmla="*/ 4521786 w 10023471"/>
                <a:gd name="connsiteY16838" fmla="*/ 1088285 h 5531023"/>
                <a:gd name="connsiteX16839" fmla="*/ 4519062 w 10023471"/>
                <a:gd name="connsiteY16839" fmla="*/ 1088401 h 5531023"/>
                <a:gd name="connsiteX16840" fmla="*/ 4520333 w 10023471"/>
                <a:gd name="connsiteY16840" fmla="*/ 1090825 h 5531023"/>
                <a:gd name="connsiteX16841" fmla="*/ 4522422 w 10023471"/>
                <a:gd name="connsiteY16841" fmla="*/ 1089745 h 5531023"/>
                <a:gd name="connsiteX16842" fmla="*/ 4521786 w 10023471"/>
                <a:gd name="connsiteY16842" fmla="*/ 1088285 h 5531023"/>
                <a:gd name="connsiteX16843" fmla="*/ 9575417 w 10023471"/>
                <a:gd name="connsiteY16843" fmla="*/ 1088110 h 5531023"/>
                <a:gd name="connsiteX16844" fmla="*/ 9568833 w 10023471"/>
                <a:gd name="connsiteY16844" fmla="*/ 1089978 h 5531023"/>
                <a:gd name="connsiteX16845" fmla="*/ 9568514 w 10023471"/>
                <a:gd name="connsiteY16845" fmla="*/ 1099177 h 5531023"/>
                <a:gd name="connsiteX16846" fmla="*/ 9566155 w 10023471"/>
                <a:gd name="connsiteY16846" fmla="*/ 1106916 h 5531023"/>
                <a:gd name="connsiteX16847" fmla="*/ 9574371 w 10023471"/>
                <a:gd name="connsiteY16847" fmla="*/ 1114422 h 5531023"/>
                <a:gd name="connsiteX16848" fmla="*/ 9589989 w 10023471"/>
                <a:gd name="connsiteY16848" fmla="*/ 1110274 h 5531023"/>
                <a:gd name="connsiteX16849" fmla="*/ 9575417 w 10023471"/>
                <a:gd name="connsiteY16849" fmla="*/ 1088110 h 5531023"/>
                <a:gd name="connsiteX16850" fmla="*/ 7609350 w 10023471"/>
                <a:gd name="connsiteY16850" fmla="*/ 1087758 h 5531023"/>
                <a:gd name="connsiteX16851" fmla="*/ 7600635 w 10023471"/>
                <a:gd name="connsiteY16851" fmla="*/ 1088255 h 5531023"/>
                <a:gd name="connsiteX16852" fmla="*/ 7600452 w 10023471"/>
                <a:gd name="connsiteY16852" fmla="*/ 1090825 h 5531023"/>
                <a:gd name="connsiteX16853" fmla="*/ 7608806 w 10023471"/>
                <a:gd name="connsiteY16853" fmla="*/ 1092519 h 5531023"/>
                <a:gd name="connsiteX16854" fmla="*/ 7609350 w 10023471"/>
                <a:gd name="connsiteY16854" fmla="*/ 1087758 h 5531023"/>
                <a:gd name="connsiteX16855" fmla="*/ 9097407 w 10023471"/>
                <a:gd name="connsiteY16855" fmla="*/ 1087116 h 5531023"/>
                <a:gd name="connsiteX16856" fmla="*/ 9080654 w 10023471"/>
                <a:gd name="connsiteY16856" fmla="*/ 1094300 h 5531023"/>
                <a:gd name="connsiteX16857" fmla="*/ 9078384 w 10023471"/>
                <a:gd name="connsiteY16857" fmla="*/ 1107763 h 5531023"/>
                <a:gd name="connsiteX16858" fmla="*/ 9085421 w 10023471"/>
                <a:gd name="connsiteY16858" fmla="*/ 1115910 h 5531023"/>
                <a:gd name="connsiteX16859" fmla="*/ 9099949 w 10023471"/>
                <a:gd name="connsiteY16859" fmla="*/ 1110566 h 5531023"/>
                <a:gd name="connsiteX16860" fmla="*/ 9108439 w 10023471"/>
                <a:gd name="connsiteY16860" fmla="*/ 1100170 h 5531023"/>
                <a:gd name="connsiteX16861" fmla="*/ 9097407 w 10023471"/>
                <a:gd name="connsiteY16861" fmla="*/ 1087116 h 5531023"/>
                <a:gd name="connsiteX16862" fmla="*/ 9491428 w 10023471"/>
                <a:gd name="connsiteY16862" fmla="*/ 1085568 h 5531023"/>
                <a:gd name="connsiteX16863" fmla="*/ 9478670 w 10023471"/>
                <a:gd name="connsiteY16863" fmla="*/ 1100637 h 5531023"/>
                <a:gd name="connsiteX16864" fmla="*/ 9486661 w 10023471"/>
                <a:gd name="connsiteY16864" fmla="*/ 1105894 h 5531023"/>
                <a:gd name="connsiteX16865" fmla="*/ 9498556 w 10023471"/>
                <a:gd name="connsiteY16865" fmla="*/ 1099324 h 5531023"/>
                <a:gd name="connsiteX16866" fmla="*/ 9491428 w 10023471"/>
                <a:gd name="connsiteY16866" fmla="*/ 1085568 h 5531023"/>
                <a:gd name="connsiteX16867" fmla="*/ 4022347 w 10023471"/>
                <a:gd name="connsiteY16867" fmla="*/ 1083437 h 5531023"/>
                <a:gd name="connsiteX16868" fmla="*/ 4018716 w 10023471"/>
                <a:gd name="connsiteY16868" fmla="*/ 1084401 h 5531023"/>
                <a:gd name="connsiteX16869" fmla="*/ 4021166 w 10023471"/>
                <a:gd name="connsiteY16869" fmla="*/ 1085072 h 5531023"/>
                <a:gd name="connsiteX16870" fmla="*/ 4022347 w 10023471"/>
                <a:gd name="connsiteY16870" fmla="*/ 1083437 h 5531023"/>
                <a:gd name="connsiteX16871" fmla="*/ 6332630 w 10023471"/>
                <a:gd name="connsiteY16871" fmla="*/ 1077567 h 5531023"/>
                <a:gd name="connsiteX16872" fmla="*/ 6328226 w 10023471"/>
                <a:gd name="connsiteY16872" fmla="*/ 1077858 h 5531023"/>
                <a:gd name="connsiteX16873" fmla="*/ 6327680 w 10023471"/>
                <a:gd name="connsiteY16873" fmla="*/ 1084838 h 5531023"/>
                <a:gd name="connsiteX16874" fmla="*/ 6334536 w 10023471"/>
                <a:gd name="connsiteY16874" fmla="*/ 1084954 h 5531023"/>
                <a:gd name="connsiteX16875" fmla="*/ 6332630 w 10023471"/>
                <a:gd name="connsiteY16875" fmla="*/ 1077567 h 5531023"/>
                <a:gd name="connsiteX16876" fmla="*/ 4445469 w 10023471"/>
                <a:gd name="connsiteY16876" fmla="*/ 1076428 h 5531023"/>
                <a:gd name="connsiteX16877" fmla="*/ 4444198 w 10023471"/>
                <a:gd name="connsiteY16877" fmla="*/ 1080721 h 5531023"/>
                <a:gd name="connsiteX16878" fmla="*/ 4462949 w 10023471"/>
                <a:gd name="connsiteY16878" fmla="*/ 1082298 h 5531023"/>
                <a:gd name="connsiteX16879" fmla="*/ 4463901 w 10023471"/>
                <a:gd name="connsiteY16879" fmla="*/ 1079114 h 5531023"/>
                <a:gd name="connsiteX16880" fmla="*/ 4445469 w 10023471"/>
                <a:gd name="connsiteY16880" fmla="*/ 1076428 h 5531023"/>
                <a:gd name="connsiteX16881" fmla="*/ 6754436 w 10023471"/>
                <a:gd name="connsiteY16881" fmla="*/ 1075202 h 5531023"/>
                <a:gd name="connsiteX16882" fmla="*/ 6752982 w 10023471"/>
                <a:gd name="connsiteY16882" fmla="*/ 1075493 h 5531023"/>
                <a:gd name="connsiteX16883" fmla="*/ 6754389 w 10023471"/>
                <a:gd name="connsiteY16883" fmla="*/ 1080166 h 5531023"/>
                <a:gd name="connsiteX16884" fmla="*/ 6756659 w 10023471"/>
                <a:gd name="connsiteY16884" fmla="*/ 1079728 h 5531023"/>
                <a:gd name="connsiteX16885" fmla="*/ 6754436 w 10023471"/>
                <a:gd name="connsiteY16885" fmla="*/ 1075202 h 5531023"/>
                <a:gd name="connsiteX16886" fmla="*/ 5044695 w 10023471"/>
                <a:gd name="connsiteY16886" fmla="*/ 1075113 h 5531023"/>
                <a:gd name="connsiteX16887" fmla="*/ 5035797 w 10023471"/>
                <a:gd name="connsiteY16887" fmla="*/ 1079231 h 5531023"/>
                <a:gd name="connsiteX16888" fmla="*/ 5038793 w 10023471"/>
                <a:gd name="connsiteY16888" fmla="*/ 1083612 h 5531023"/>
                <a:gd name="connsiteX16889" fmla="*/ 5051778 w 10023471"/>
                <a:gd name="connsiteY16889" fmla="*/ 1078939 h 5531023"/>
                <a:gd name="connsiteX16890" fmla="*/ 5044695 w 10023471"/>
                <a:gd name="connsiteY16890" fmla="*/ 1075113 h 5531023"/>
                <a:gd name="connsiteX16891" fmla="*/ 6227531 w 10023471"/>
                <a:gd name="connsiteY16891" fmla="*/ 1074354 h 5531023"/>
                <a:gd name="connsiteX16892" fmla="*/ 6222718 w 10023471"/>
                <a:gd name="connsiteY16892" fmla="*/ 1075727 h 5531023"/>
                <a:gd name="connsiteX16893" fmla="*/ 6226849 w 10023471"/>
                <a:gd name="connsiteY16893" fmla="*/ 1080896 h 5531023"/>
                <a:gd name="connsiteX16894" fmla="*/ 6229754 w 10023471"/>
                <a:gd name="connsiteY16894" fmla="*/ 1080107 h 5531023"/>
                <a:gd name="connsiteX16895" fmla="*/ 6227531 w 10023471"/>
                <a:gd name="connsiteY16895" fmla="*/ 1074354 h 5531023"/>
                <a:gd name="connsiteX16896" fmla="*/ 3673861 w 10023471"/>
                <a:gd name="connsiteY16896" fmla="*/ 1074296 h 5531023"/>
                <a:gd name="connsiteX16897" fmla="*/ 3664328 w 10023471"/>
                <a:gd name="connsiteY16897" fmla="*/ 1087233 h 5531023"/>
                <a:gd name="connsiteX16898" fmla="*/ 3681670 w 10023471"/>
                <a:gd name="connsiteY16898" fmla="*/ 1094300 h 5531023"/>
                <a:gd name="connsiteX16899" fmla="*/ 3690249 w 10023471"/>
                <a:gd name="connsiteY16899" fmla="*/ 1089540 h 5531023"/>
                <a:gd name="connsiteX16900" fmla="*/ 3673861 w 10023471"/>
                <a:gd name="connsiteY16900" fmla="*/ 1074296 h 5531023"/>
                <a:gd name="connsiteX16901" fmla="*/ 1768404 w 10023471"/>
                <a:gd name="connsiteY16901" fmla="*/ 1073858 h 5531023"/>
                <a:gd name="connsiteX16902" fmla="*/ 1763183 w 10023471"/>
                <a:gd name="connsiteY16902" fmla="*/ 1075698 h 5531023"/>
                <a:gd name="connsiteX16903" fmla="*/ 1769539 w 10023471"/>
                <a:gd name="connsiteY16903" fmla="*/ 1080808 h 5531023"/>
                <a:gd name="connsiteX16904" fmla="*/ 1773626 w 10023471"/>
                <a:gd name="connsiteY16904" fmla="*/ 1079582 h 5531023"/>
                <a:gd name="connsiteX16905" fmla="*/ 1768404 w 10023471"/>
                <a:gd name="connsiteY16905" fmla="*/ 1073858 h 5531023"/>
                <a:gd name="connsiteX16906" fmla="*/ 1982733 w 10023471"/>
                <a:gd name="connsiteY16906" fmla="*/ 1072864 h 5531023"/>
                <a:gd name="connsiteX16907" fmla="*/ 1976107 w 10023471"/>
                <a:gd name="connsiteY16907" fmla="*/ 1075902 h 5531023"/>
                <a:gd name="connsiteX16908" fmla="*/ 1989453 w 10023471"/>
                <a:gd name="connsiteY16908" fmla="*/ 1080896 h 5531023"/>
                <a:gd name="connsiteX16909" fmla="*/ 1993721 w 10023471"/>
                <a:gd name="connsiteY16909" fmla="*/ 1077683 h 5531023"/>
                <a:gd name="connsiteX16910" fmla="*/ 1982733 w 10023471"/>
                <a:gd name="connsiteY16910" fmla="*/ 1072864 h 5531023"/>
                <a:gd name="connsiteX16911" fmla="*/ 7158945 w 10023471"/>
                <a:gd name="connsiteY16911" fmla="*/ 1071025 h 5531023"/>
                <a:gd name="connsiteX16912" fmla="*/ 7132567 w 10023471"/>
                <a:gd name="connsiteY16912" fmla="*/ 1089920 h 5531023"/>
                <a:gd name="connsiteX16913" fmla="*/ 7142011 w 10023471"/>
                <a:gd name="connsiteY16913" fmla="*/ 1093716 h 5531023"/>
                <a:gd name="connsiteX16914" fmla="*/ 7169067 w 10023471"/>
                <a:gd name="connsiteY16914" fmla="*/ 1075785 h 5531023"/>
                <a:gd name="connsiteX16915" fmla="*/ 7158945 w 10023471"/>
                <a:gd name="connsiteY16915" fmla="*/ 1071025 h 5531023"/>
                <a:gd name="connsiteX16916" fmla="*/ 6055784 w 10023471"/>
                <a:gd name="connsiteY16916" fmla="*/ 1069623 h 5531023"/>
                <a:gd name="connsiteX16917" fmla="*/ 6047068 w 10023471"/>
                <a:gd name="connsiteY16917" fmla="*/ 1073770 h 5531023"/>
                <a:gd name="connsiteX16918" fmla="*/ 6051971 w 10023471"/>
                <a:gd name="connsiteY16918" fmla="*/ 1085597 h 5531023"/>
                <a:gd name="connsiteX16919" fmla="*/ 6062686 w 10023471"/>
                <a:gd name="connsiteY16919" fmla="*/ 1082561 h 5531023"/>
                <a:gd name="connsiteX16920" fmla="*/ 6055784 w 10023471"/>
                <a:gd name="connsiteY16920" fmla="*/ 1069623 h 5531023"/>
                <a:gd name="connsiteX16921" fmla="*/ 6860578 w 10023471"/>
                <a:gd name="connsiteY16921" fmla="*/ 1069039 h 5531023"/>
                <a:gd name="connsiteX16922" fmla="*/ 6844416 w 10023471"/>
                <a:gd name="connsiteY16922" fmla="*/ 1081304 h 5531023"/>
                <a:gd name="connsiteX16923" fmla="*/ 6854995 w 10023471"/>
                <a:gd name="connsiteY16923" fmla="*/ 1084633 h 5531023"/>
                <a:gd name="connsiteX16924" fmla="*/ 6876105 w 10023471"/>
                <a:gd name="connsiteY16924" fmla="*/ 1072485 h 5531023"/>
                <a:gd name="connsiteX16925" fmla="*/ 6860578 w 10023471"/>
                <a:gd name="connsiteY16925" fmla="*/ 1069039 h 5531023"/>
                <a:gd name="connsiteX16926" fmla="*/ 3494125 w 10023471"/>
                <a:gd name="connsiteY16926" fmla="*/ 1067141 h 5531023"/>
                <a:gd name="connsiteX16927" fmla="*/ 3486406 w 10023471"/>
                <a:gd name="connsiteY16927" fmla="*/ 1067929 h 5531023"/>
                <a:gd name="connsiteX16928" fmla="*/ 3474375 w 10023471"/>
                <a:gd name="connsiteY16928" fmla="*/ 1088518 h 5531023"/>
                <a:gd name="connsiteX16929" fmla="*/ 3477100 w 10023471"/>
                <a:gd name="connsiteY16929" fmla="*/ 1093220 h 5531023"/>
                <a:gd name="connsiteX16930" fmla="*/ 3497574 w 10023471"/>
                <a:gd name="connsiteY16930" fmla="*/ 1081831 h 5531023"/>
                <a:gd name="connsiteX16931" fmla="*/ 3502433 w 10023471"/>
                <a:gd name="connsiteY16931" fmla="*/ 1074179 h 5531023"/>
                <a:gd name="connsiteX16932" fmla="*/ 3494125 w 10023471"/>
                <a:gd name="connsiteY16932" fmla="*/ 1067141 h 5531023"/>
                <a:gd name="connsiteX16933" fmla="*/ 7387666 w 10023471"/>
                <a:gd name="connsiteY16933" fmla="*/ 1064716 h 5531023"/>
                <a:gd name="connsiteX16934" fmla="*/ 7384170 w 10023471"/>
                <a:gd name="connsiteY16934" fmla="*/ 1075377 h 5531023"/>
                <a:gd name="connsiteX16935" fmla="*/ 7387712 w 10023471"/>
                <a:gd name="connsiteY16935" fmla="*/ 1080137 h 5531023"/>
                <a:gd name="connsiteX16936" fmla="*/ 7397472 w 10023471"/>
                <a:gd name="connsiteY16936" fmla="*/ 1074938 h 5531023"/>
                <a:gd name="connsiteX16937" fmla="*/ 7387666 w 10023471"/>
                <a:gd name="connsiteY16937" fmla="*/ 1064716 h 5531023"/>
                <a:gd name="connsiteX16938" fmla="*/ 4798131 w 10023471"/>
                <a:gd name="connsiteY16938" fmla="*/ 1062380 h 5531023"/>
                <a:gd name="connsiteX16939" fmla="*/ 4787962 w 10023471"/>
                <a:gd name="connsiteY16939" fmla="*/ 1064950 h 5531023"/>
                <a:gd name="connsiteX16940" fmla="*/ 4796588 w 10023471"/>
                <a:gd name="connsiteY16940" fmla="*/ 1070178 h 5531023"/>
                <a:gd name="connsiteX16941" fmla="*/ 4804487 w 10023471"/>
                <a:gd name="connsiteY16941" fmla="*/ 1068047 h 5531023"/>
                <a:gd name="connsiteX16942" fmla="*/ 4798131 w 10023471"/>
                <a:gd name="connsiteY16942" fmla="*/ 1062380 h 5531023"/>
                <a:gd name="connsiteX16943" fmla="*/ 8801129 w 10023471"/>
                <a:gd name="connsiteY16943" fmla="*/ 1062293 h 5531023"/>
                <a:gd name="connsiteX16944" fmla="*/ 8800039 w 10023471"/>
                <a:gd name="connsiteY16944" fmla="*/ 1064133 h 5531023"/>
                <a:gd name="connsiteX16945" fmla="*/ 8802084 w 10023471"/>
                <a:gd name="connsiteY16945" fmla="*/ 1064133 h 5531023"/>
                <a:gd name="connsiteX16946" fmla="*/ 2359822 w 10023471"/>
                <a:gd name="connsiteY16946" fmla="*/ 1059344 h 5531023"/>
                <a:gd name="connsiteX16947" fmla="*/ 2351241 w 10023471"/>
                <a:gd name="connsiteY16947" fmla="*/ 1067170 h 5531023"/>
                <a:gd name="connsiteX16948" fmla="*/ 2358141 w 10023471"/>
                <a:gd name="connsiteY16948" fmla="*/ 1075873 h 5531023"/>
                <a:gd name="connsiteX16949" fmla="*/ 2365633 w 10023471"/>
                <a:gd name="connsiteY16949" fmla="*/ 1070324 h 5531023"/>
                <a:gd name="connsiteX16950" fmla="*/ 2359822 w 10023471"/>
                <a:gd name="connsiteY16950" fmla="*/ 1059344 h 5531023"/>
                <a:gd name="connsiteX16951" fmla="*/ 4251251 w 10023471"/>
                <a:gd name="connsiteY16951" fmla="*/ 1058350 h 5531023"/>
                <a:gd name="connsiteX16952" fmla="*/ 4246030 w 10023471"/>
                <a:gd name="connsiteY16952" fmla="*/ 1065447 h 5531023"/>
                <a:gd name="connsiteX16953" fmla="*/ 4252068 w 10023471"/>
                <a:gd name="connsiteY16953" fmla="*/ 1069710 h 5531023"/>
                <a:gd name="connsiteX16954" fmla="*/ 4258515 w 10023471"/>
                <a:gd name="connsiteY16954" fmla="*/ 1064513 h 5531023"/>
                <a:gd name="connsiteX16955" fmla="*/ 4251251 w 10023471"/>
                <a:gd name="connsiteY16955" fmla="*/ 1058350 h 5531023"/>
                <a:gd name="connsiteX16956" fmla="*/ 2392691 w 10023471"/>
                <a:gd name="connsiteY16956" fmla="*/ 1057154 h 5531023"/>
                <a:gd name="connsiteX16957" fmla="*/ 2381886 w 10023471"/>
                <a:gd name="connsiteY16957" fmla="*/ 1063636 h 5531023"/>
                <a:gd name="connsiteX16958" fmla="*/ 2387333 w 10023471"/>
                <a:gd name="connsiteY16958" fmla="*/ 1075814 h 5531023"/>
                <a:gd name="connsiteX16959" fmla="*/ 2397594 w 10023471"/>
                <a:gd name="connsiteY16959" fmla="*/ 1067520 h 5531023"/>
                <a:gd name="connsiteX16960" fmla="*/ 2392691 w 10023471"/>
                <a:gd name="connsiteY16960" fmla="*/ 1057154 h 5531023"/>
                <a:gd name="connsiteX16961" fmla="*/ 6450533 w 10023471"/>
                <a:gd name="connsiteY16961" fmla="*/ 1056656 h 5531023"/>
                <a:gd name="connsiteX16962" fmla="*/ 6441769 w 10023471"/>
                <a:gd name="connsiteY16962" fmla="*/ 1066995 h 5531023"/>
                <a:gd name="connsiteX16963" fmla="*/ 6451940 w 10023471"/>
                <a:gd name="connsiteY16963" fmla="*/ 1083116 h 5531023"/>
                <a:gd name="connsiteX16964" fmla="*/ 6456979 w 10023471"/>
                <a:gd name="connsiteY16964" fmla="*/ 1059986 h 5531023"/>
                <a:gd name="connsiteX16965" fmla="*/ 6450533 w 10023471"/>
                <a:gd name="connsiteY16965" fmla="*/ 1056656 h 5531023"/>
                <a:gd name="connsiteX16966" fmla="*/ 3733789 w 10023471"/>
                <a:gd name="connsiteY16966" fmla="*/ 1055810 h 5531023"/>
                <a:gd name="connsiteX16967" fmla="*/ 3731608 w 10023471"/>
                <a:gd name="connsiteY16967" fmla="*/ 1060541 h 5531023"/>
                <a:gd name="connsiteX16968" fmla="*/ 3735559 w 10023471"/>
                <a:gd name="connsiteY16968" fmla="*/ 1056365 h 5531023"/>
                <a:gd name="connsiteX16969" fmla="*/ 3733789 w 10023471"/>
                <a:gd name="connsiteY16969" fmla="*/ 1055810 h 5531023"/>
                <a:gd name="connsiteX16970" fmla="*/ 7798984 w 10023471"/>
                <a:gd name="connsiteY16970" fmla="*/ 1054817 h 5531023"/>
                <a:gd name="connsiteX16971" fmla="*/ 7796351 w 10023471"/>
                <a:gd name="connsiteY16971" fmla="*/ 1065418 h 5531023"/>
                <a:gd name="connsiteX16972" fmla="*/ 7797759 w 10023471"/>
                <a:gd name="connsiteY16972" fmla="*/ 1065535 h 5531023"/>
                <a:gd name="connsiteX16973" fmla="*/ 7796623 w 10023471"/>
                <a:gd name="connsiteY16973" fmla="*/ 1071375 h 5531023"/>
                <a:gd name="connsiteX16974" fmla="*/ 7799392 w 10023471"/>
                <a:gd name="connsiteY16974" fmla="*/ 1078998 h 5531023"/>
                <a:gd name="connsiteX16975" fmla="*/ 7809108 w 10023471"/>
                <a:gd name="connsiteY16975" fmla="*/ 1073390 h 5531023"/>
                <a:gd name="connsiteX16976" fmla="*/ 7813149 w 10023471"/>
                <a:gd name="connsiteY16976" fmla="*/ 1068222 h 5531023"/>
                <a:gd name="connsiteX16977" fmla="*/ 7807247 w 10023471"/>
                <a:gd name="connsiteY16977" fmla="*/ 1055576 h 5531023"/>
                <a:gd name="connsiteX16978" fmla="*/ 7798984 w 10023471"/>
                <a:gd name="connsiteY16978" fmla="*/ 1054817 h 5531023"/>
                <a:gd name="connsiteX16979" fmla="*/ 2494294 w 10023471"/>
                <a:gd name="connsiteY16979" fmla="*/ 1054554 h 5531023"/>
                <a:gd name="connsiteX16980" fmla="*/ 2478087 w 10023471"/>
                <a:gd name="connsiteY16980" fmla="*/ 1061943 h 5531023"/>
                <a:gd name="connsiteX16981" fmla="*/ 2482354 w 10023471"/>
                <a:gd name="connsiteY16981" fmla="*/ 1068309 h 5531023"/>
                <a:gd name="connsiteX16982" fmla="*/ 2498653 w 10023471"/>
                <a:gd name="connsiteY16982" fmla="*/ 1060336 h 5531023"/>
                <a:gd name="connsiteX16983" fmla="*/ 2494294 w 10023471"/>
                <a:gd name="connsiteY16983" fmla="*/ 1054554 h 5531023"/>
                <a:gd name="connsiteX16984" fmla="*/ 1771673 w 10023471"/>
                <a:gd name="connsiteY16984" fmla="*/ 1054554 h 5531023"/>
                <a:gd name="connsiteX16985" fmla="*/ 1769539 w 10023471"/>
                <a:gd name="connsiteY16985" fmla="*/ 1057066 h 5531023"/>
                <a:gd name="connsiteX16986" fmla="*/ 1773671 w 10023471"/>
                <a:gd name="connsiteY16986" fmla="*/ 1058526 h 5531023"/>
                <a:gd name="connsiteX16987" fmla="*/ 1775394 w 10023471"/>
                <a:gd name="connsiteY16987" fmla="*/ 1055985 h 5531023"/>
                <a:gd name="connsiteX16988" fmla="*/ 1771673 w 10023471"/>
                <a:gd name="connsiteY16988" fmla="*/ 1054554 h 5531023"/>
                <a:gd name="connsiteX16989" fmla="*/ 8047138 w 10023471"/>
                <a:gd name="connsiteY16989" fmla="*/ 1054321 h 5531023"/>
                <a:gd name="connsiteX16990" fmla="*/ 8037058 w 10023471"/>
                <a:gd name="connsiteY16990" fmla="*/ 1057796 h 5531023"/>
                <a:gd name="connsiteX16991" fmla="*/ 8032155 w 10023471"/>
                <a:gd name="connsiteY16991" fmla="*/ 1065768 h 5531023"/>
                <a:gd name="connsiteX16992" fmla="*/ 8036059 w 10023471"/>
                <a:gd name="connsiteY16992" fmla="*/ 1075202 h 5531023"/>
                <a:gd name="connsiteX16993" fmla="*/ 8047499 w 10023471"/>
                <a:gd name="connsiteY16993" fmla="*/ 1067813 h 5531023"/>
                <a:gd name="connsiteX16994" fmla="*/ 8050723 w 10023471"/>
                <a:gd name="connsiteY16994" fmla="*/ 1059694 h 5531023"/>
                <a:gd name="connsiteX16995" fmla="*/ 8047138 w 10023471"/>
                <a:gd name="connsiteY16995" fmla="*/ 1054321 h 5531023"/>
                <a:gd name="connsiteX16996" fmla="*/ 6758068 w 10023471"/>
                <a:gd name="connsiteY16996" fmla="*/ 1052597 h 5531023"/>
                <a:gd name="connsiteX16997" fmla="*/ 6745491 w 10023471"/>
                <a:gd name="connsiteY16997" fmla="*/ 1065389 h 5531023"/>
                <a:gd name="connsiteX16998" fmla="*/ 6758021 w 10023471"/>
                <a:gd name="connsiteY16998" fmla="*/ 1070412 h 5531023"/>
                <a:gd name="connsiteX16999" fmla="*/ 6768373 w 10023471"/>
                <a:gd name="connsiteY16999" fmla="*/ 1063228 h 5531023"/>
                <a:gd name="connsiteX17000" fmla="*/ 6758068 w 10023471"/>
                <a:gd name="connsiteY17000" fmla="*/ 1052597 h 5531023"/>
                <a:gd name="connsiteX17001" fmla="*/ 7602723 w 10023471"/>
                <a:gd name="connsiteY17001" fmla="*/ 1051342 h 5531023"/>
                <a:gd name="connsiteX17002" fmla="*/ 7599045 w 10023471"/>
                <a:gd name="connsiteY17002" fmla="*/ 1054262 h 5531023"/>
                <a:gd name="connsiteX17003" fmla="*/ 7600724 w 10023471"/>
                <a:gd name="connsiteY17003" fmla="*/ 1055051 h 5531023"/>
                <a:gd name="connsiteX17004" fmla="*/ 7604630 w 10023471"/>
                <a:gd name="connsiteY17004" fmla="*/ 1052247 h 5531023"/>
                <a:gd name="connsiteX17005" fmla="*/ 7602723 w 10023471"/>
                <a:gd name="connsiteY17005" fmla="*/ 1051342 h 5531023"/>
                <a:gd name="connsiteX17006" fmla="*/ 7192358 w 10023471"/>
                <a:gd name="connsiteY17006" fmla="*/ 1050991 h 5531023"/>
                <a:gd name="connsiteX17007" fmla="*/ 7189633 w 10023471"/>
                <a:gd name="connsiteY17007" fmla="*/ 1051721 h 5531023"/>
                <a:gd name="connsiteX17008" fmla="*/ 7192404 w 10023471"/>
                <a:gd name="connsiteY17008" fmla="*/ 1052306 h 5531023"/>
                <a:gd name="connsiteX17009" fmla="*/ 6354286 w 10023471"/>
                <a:gd name="connsiteY17009" fmla="*/ 1050962 h 5531023"/>
                <a:gd name="connsiteX17010" fmla="*/ 6354286 w 10023471"/>
                <a:gd name="connsiteY17010" fmla="*/ 1052072 h 5531023"/>
                <a:gd name="connsiteX17011" fmla="*/ 6359461 w 10023471"/>
                <a:gd name="connsiteY17011" fmla="*/ 1052072 h 5531023"/>
                <a:gd name="connsiteX17012" fmla="*/ 6359461 w 10023471"/>
                <a:gd name="connsiteY17012" fmla="*/ 1050962 h 5531023"/>
                <a:gd name="connsiteX17013" fmla="*/ 5322539 w 10023471"/>
                <a:gd name="connsiteY17013" fmla="*/ 1049502 h 5531023"/>
                <a:gd name="connsiteX17014" fmla="*/ 5312960 w 10023471"/>
                <a:gd name="connsiteY17014" fmla="*/ 1053854 h 5531023"/>
                <a:gd name="connsiteX17015" fmla="*/ 5314867 w 10023471"/>
                <a:gd name="connsiteY17015" fmla="*/ 1056219 h 5531023"/>
                <a:gd name="connsiteX17016" fmla="*/ 5343876 w 10023471"/>
                <a:gd name="connsiteY17016" fmla="*/ 1070265 h 5531023"/>
                <a:gd name="connsiteX17017" fmla="*/ 5359040 w 10023471"/>
                <a:gd name="connsiteY17017" fmla="*/ 1070440 h 5531023"/>
                <a:gd name="connsiteX17018" fmla="*/ 5356498 w 10023471"/>
                <a:gd name="connsiteY17018" fmla="*/ 1059869 h 5531023"/>
                <a:gd name="connsiteX17019" fmla="*/ 5322539 w 10023471"/>
                <a:gd name="connsiteY17019" fmla="*/ 1049502 h 5531023"/>
                <a:gd name="connsiteX17020" fmla="*/ 5568831 w 10023471"/>
                <a:gd name="connsiteY17020" fmla="*/ 1047984 h 5531023"/>
                <a:gd name="connsiteX17021" fmla="*/ 5569511 w 10023471"/>
                <a:gd name="connsiteY17021" fmla="*/ 1052247 h 5531023"/>
                <a:gd name="connsiteX17022" fmla="*/ 5584085 w 10023471"/>
                <a:gd name="connsiteY17022" fmla="*/ 1048480 h 5531023"/>
                <a:gd name="connsiteX17023" fmla="*/ 5568831 w 10023471"/>
                <a:gd name="connsiteY17023" fmla="*/ 1047984 h 5531023"/>
                <a:gd name="connsiteX17024" fmla="*/ 2985868 w 10023471"/>
                <a:gd name="connsiteY17024" fmla="*/ 1046760 h 5531023"/>
                <a:gd name="connsiteX17025" fmla="*/ 2978161 w 10023471"/>
                <a:gd name="connsiteY17025" fmla="*/ 1047896 h 5531023"/>
                <a:gd name="connsiteX17026" fmla="*/ 2970716 w 10023471"/>
                <a:gd name="connsiteY17026" fmla="*/ 1057650 h 5531023"/>
                <a:gd name="connsiteX17027" fmla="*/ 2984970 w 10023471"/>
                <a:gd name="connsiteY17027" fmla="*/ 1065944 h 5531023"/>
                <a:gd name="connsiteX17028" fmla="*/ 3015252 w 10023471"/>
                <a:gd name="connsiteY17028" fmla="*/ 1062878 h 5531023"/>
                <a:gd name="connsiteX17029" fmla="*/ 2997184 w 10023471"/>
                <a:gd name="connsiteY17029" fmla="*/ 1054817 h 5531023"/>
                <a:gd name="connsiteX17030" fmla="*/ 2989964 w 10023471"/>
                <a:gd name="connsiteY17030" fmla="*/ 1051254 h 5531023"/>
                <a:gd name="connsiteX17031" fmla="*/ 2985868 w 10023471"/>
                <a:gd name="connsiteY17031" fmla="*/ 1046760 h 5531023"/>
                <a:gd name="connsiteX17032" fmla="*/ 3255279 w 10023471"/>
                <a:gd name="connsiteY17032" fmla="*/ 1046582 h 5531023"/>
                <a:gd name="connsiteX17033" fmla="*/ 3260635 w 10023471"/>
                <a:gd name="connsiteY17033" fmla="*/ 1065914 h 5531023"/>
                <a:gd name="connsiteX17034" fmla="*/ 3270169 w 10023471"/>
                <a:gd name="connsiteY17034" fmla="*/ 1082239 h 5531023"/>
                <a:gd name="connsiteX17035" fmla="*/ 3295412 w 10023471"/>
                <a:gd name="connsiteY17035" fmla="*/ 1087496 h 5531023"/>
                <a:gd name="connsiteX17036" fmla="*/ 3299407 w 10023471"/>
                <a:gd name="connsiteY17036" fmla="*/ 1077216 h 5531023"/>
                <a:gd name="connsiteX17037" fmla="*/ 3304446 w 10023471"/>
                <a:gd name="connsiteY17037" fmla="*/ 1063490 h 5531023"/>
                <a:gd name="connsiteX17038" fmla="*/ 3298862 w 10023471"/>
                <a:gd name="connsiteY17038" fmla="*/ 1052364 h 5531023"/>
                <a:gd name="connsiteX17039" fmla="*/ 3255279 w 10023471"/>
                <a:gd name="connsiteY17039" fmla="*/ 1046582 h 5531023"/>
                <a:gd name="connsiteX17040" fmla="*/ 3063285 w 10023471"/>
                <a:gd name="connsiteY17040" fmla="*/ 1046348 h 5531023"/>
                <a:gd name="connsiteX17041" fmla="*/ 3054750 w 10023471"/>
                <a:gd name="connsiteY17041" fmla="*/ 1070587 h 5531023"/>
                <a:gd name="connsiteX17042" fmla="*/ 3068324 w 10023471"/>
                <a:gd name="connsiteY17042" fmla="*/ 1075552 h 5531023"/>
                <a:gd name="connsiteX17043" fmla="*/ 3076178 w 10023471"/>
                <a:gd name="connsiteY17043" fmla="*/ 1063578 h 5531023"/>
                <a:gd name="connsiteX17044" fmla="*/ 3063285 w 10023471"/>
                <a:gd name="connsiteY17044" fmla="*/ 1046348 h 5531023"/>
                <a:gd name="connsiteX17045" fmla="*/ 5096814 w 10023471"/>
                <a:gd name="connsiteY17045" fmla="*/ 1045764 h 5531023"/>
                <a:gd name="connsiteX17046" fmla="*/ 5082922 w 10023471"/>
                <a:gd name="connsiteY17046" fmla="*/ 1052510 h 5531023"/>
                <a:gd name="connsiteX17047" fmla="*/ 5095135 w 10023471"/>
                <a:gd name="connsiteY17047" fmla="*/ 1057591 h 5531023"/>
                <a:gd name="connsiteX17048" fmla="*/ 5108209 w 10023471"/>
                <a:gd name="connsiteY17048" fmla="*/ 1051926 h 5531023"/>
                <a:gd name="connsiteX17049" fmla="*/ 5096814 w 10023471"/>
                <a:gd name="connsiteY17049" fmla="*/ 1045764 h 5531023"/>
                <a:gd name="connsiteX17050" fmla="*/ 6554860 w 10023471"/>
                <a:gd name="connsiteY17050" fmla="*/ 1043136 h 5531023"/>
                <a:gd name="connsiteX17051" fmla="*/ 6553634 w 10023471"/>
                <a:gd name="connsiteY17051" fmla="*/ 1044830 h 5531023"/>
                <a:gd name="connsiteX17052" fmla="*/ 6555632 w 10023471"/>
                <a:gd name="connsiteY17052" fmla="*/ 1046144 h 5531023"/>
                <a:gd name="connsiteX17053" fmla="*/ 6556948 w 10023471"/>
                <a:gd name="connsiteY17053" fmla="*/ 1044362 h 5531023"/>
                <a:gd name="connsiteX17054" fmla="*/ 6554860 w 10023471"/>
                <a:gd name="connsiteY17054" fmla="*/ 1043136 h 5531023"/>
                <a:gd name="connsiteX17055" fmla="*/ 1482387 w 10023471"/>
                <a:gd name="connsiteY17055" fmla="*/ 1042610 h 5531023"/>
                <a:gd name="connsiteX17056" fmla="*/ 1468813 w 10023471"/>
                <a:gd name="connsiteY17056" fmla="*/ 1050875 h 5531023"/>
                <a:gd name="connsiteX17057" fmla="*/ 1476122 w 10023471"/>
                <a:gd name="connsiteY17057" fmla="*/ 1056044 h 5531023"/>
                <a:gd name="connsiteX17058" fmla="*/ 1491014 w 10023471"/>
                <a:gd name="connsiteY17058" fmla="*/ 1050086 h 5531023"/>
                <a:gd name="connsiteX17059" fmla="*/ 1482387 w 10023471"/>
                <a:gd name="connsiteY17059" fmla="*/ 1042610 h 5531023"/>
                <a:gd name="connsiteX17060" fmla="*/ 2300484 w 10023471"/>
                <a:gd name="connsiteY17060" fmla="*/ 1041150 h 5531023"/>
                <a:gd name="connsiteX17061" fmla="*/ 2289499 w 10023471"/>
                <a:gd name="connsiteY17061" fmla="*/ 1051050 h 5531023"/>
                <a:gd name="connsiteX17062" fmla="*/ 2304163 w 10023471"/>
                <a:gd name="connsiteY17062" fmla="*/ 1056336 h 5531023"/>
                <a:gd name="connsiteX17063" fmla="*/ 2300484 w 10023471"/>
                <a:gd name="connsiteY17063" fmla="*/ 1041150 h 5531023"/>
                <a:gd name="connsiteX17064" fmla="*/ 7271807 w 10023471"/>
                <a:gd name="connsiteY17064" fmla="*/ 1040595 h 5531023"/>
                <a:gd name="connsiteX17065" fmla="*/ 7266858 w 10023471"/>
                <a:gd name="connsiteY17065" fmla="*/ 1047604 h 5531023"/>
                <a:gd name="connsiteX17066" fmla="*/ 7271807 w 10023471"/>
                <a:gd name="connsiteY17066" fmla="*/ 1048042 h 5531023"/>
                <a:gd name="connsiteX17067" fmla="*/ 6580692 w 10023471"/>
                <a:gd name="connsiteY17067" fmla="*/ 1039982 h 5531023"/>
                <a:gd name="connsiteX17068" fmla="*/ 6571067 w 10023471"/>
                <a:gd name="connsiteY17068" fmla="*/ 1047896 h 5531023"/>
                <a:gd name="connsiteX17069" fmla="*/ 6591588 w 10023471"/>
                <a:gd name="connsiteY17069" fmla="*/ 1064338 h 5531023"/>
                <a:gd name="connsiteX17070" fmla="*/ 6603029 w 10023471"/>
                <a:gd name="connsiteY17070" fmla="*/ 1061066 h 5531023"/>
                <a:gd name="connsiteX17071" fmla="*/ 6580692 w 10023471"/>
                <a:gd name="connsiteY17071" fmla="*/ 1039982 h 5531023"/>
                <a:gd name="connsiteX17072" fmla="*/ 5154788 w 10023471"/>
                <a:gd name="connsiteY17072" fmla="*/ 1039076 h 5531023"/>
                <a:gd name="connsiteX17073" fmla="*/ 5154926 w 10023471"/>
                <a:gd name="connsiteY17073" fmla="*/ 1040858 h 5531023"/>
                <a:gd name="connsiteX17074" fmla="*/ 5162324 w 10023471"/>
                <a:gd name="connsiteY17074" fmla="*/ 1040478 h 5531023"/>
                <a:gd name="connsiteX17075" fmla="*/ 5162235 w 10023471"/>
                <a:gd name="connsiteY17075" fmla="*/ 1039076 h 5531023"/>
                <a:gd name="connsiteX17076" fmla="*/ 4753096 w 10023471"/>
                <a:gd name="connsiteY17076" fmla="*/ 1038522 h 5531023"/>
                <a:gd name="connsiteX17077" fmla="*/ 4752141 w 10023471"/>
                <a:gd name="connsiteY17077" fmla="*/ 1045472 h 5531023"/>
                <a:gd name="connsiteX17078" fmla="*/ 4755002 w 10023471"/>
                <a:gd name="connsiteY17078" fmla="*/ 1045793 h 5531023"/>
                <a:gd name="connsiteX17079" fmla="*/ 4758816 w 10023471"/>
                <a:gd name="connsiteY17079" fmla="*/ 1040186 h 5531023"/>
                <a:gd name="connsiteX17080" fmla="*/ 4753096 w 10023471"/>
                <a:gd name="connsiteY17080" fmla="*/ 1038522 h 5531023"/>
                <a:gd name="connsiteX17081" fmla="*/ 2869158 w 10023471"/>
                <a:gd name="connsiteY17081" fmla="*/ 1038346 h 5531023"/>
                <a:gd name="connsiteX17082" fmla="*/ 2865571 w 10023471"/>
                <a:gd name="connsiteY17082" fmla="*/ 1044362 h 5531023"/>
                <a:gd name="connsiteX17083" fmla="*/ 2869611 w 10023471"/>
                <a:gd name="connsiteY17083" fmla="*/ 1045618 h 5531023"/>
                <a:gd name="connsiteX17084" fmla="*/ 2873970 w 10023471"/>
                <a:gd name="connsiteY17084" fmla="*/ 1039982 h 5531023"/>
                <a:gd name="connsiteX17085" fmla="*/ 2869158 w 10023471"/>
                <a:gd name="connsiteY17085" fmla="*/ 1038346 h 5531023"/>
                <a:gd name="connsiteX17086" fmla="*/ 9311192 w 10023471"/>
                <a:gd name="connsiteY17086" fmla="*/ 1038083 h 5531023"/>
                <a:gd name="connsiteX17087" fmla="*/ 9305881 w 10023471"/>
                <a:gd name="connsiteY17087" fmla="*/ 1042026 h 5531023"/>
                <a:gd name="connsiteX17088" fmla="*/ 9303111 w 10023471"/>
                <a:gd name="connsiteY17088" fmla="*/ 1052831 h 5531023"/>
                <a:gd name="connsiteX17089" fmla="*/ 9314779 w 10023471"/>
                <a:gd name="connsiteY17089" fmla="*/ 1061038 h 5531023"/>
                <a:gd name="connsiteX17090" fmla="*/ 9322451 w 10023471"/>
                <a:gd name="connsiteY17090" fmla="*/ 1051575 h 5531023"/>
                <a:gd name="connsiteX17091" fmla="*/ 9320498 w 10023471"/>
                <a:gd name="connsiteY17091" fmla="*/ 1043077 h 5531023"/>
                <a:gd name="connsiteX17092" fmla="*/ 9311192 w 10023471"/>
                <a:gd name="connsiteY17092" fmla="*/ 1038083 h 5531023"/>
                <a:gd name="connsiteX17093" fmla="*/ 6427560 w 10023471"/>
                <a:gd name="connsiteY17093" fmla="*/ 1034287 h 5531023"/>
                <a:gd name="connsiteX17094" fmla="*/ 6426108 w 10023471"/>
                <a:gd name="connsiteY17094" fmla="*/ 1039748 h 5531023"/>
                <a:gd name="connsiteX17095" fmla="*/ 6430739 w 10023471"/>
                <a:gd name="connsiteY17095" fmla="*/ 1040186 h 5531023"/>
                <a:gd name="connsiteX17096" fmla="*/ 6433008 w 10023471"/>
                <a:gd name="connsiteY17096" fmla="*/ 1035104 h 5531023"/>
                <a:gd name="connsiteX17097" fmla="*/ 6427560 w 10023471"/>
                <a:gd name="connsiteY17097" fmla="*/ 1034287 h 5531023"/>
                <a:gd name="connsiteX17098" fmla="*/ 9469181 w 10023471"/>
                <a:gd name="connsiteY17098" fmla="*/ 1032564 h 5531023"/>
                <a:gd name="connsiteX17099" fmla="*/ 9442669 w 10023471"/>
                <a:gd name="connsiteY17099" fmla="*/ 1034930 h 5531023"/>
                <a:gd name="connsiteX17100" fmla="*/ 9439354 w 10023471"/>
                <a:gd name="connsiteY17100" fmla="*/ 1039748 h 5531023"/>
                <a:gd name="connsiteX17101" fmla="*/ 9444758 w 10023471"/>
                <a:gd name="connsiteY17101" fmla="*/ 1043048 h 5531023"/>
                <a:gd name="connsiteX17102" fmla="*/ 9470907 w 10023471"/>
                <a:gd name="connsiteY17102" fmla="*/ 1039602 h 5531023"/>
                <a:gd name="connsiteX17103" fmla="*/ 9475720 w 10023471"/>
                <a:gd name="connsiteY17103" fmla="*/ 1035777 h 5531023"/>
                <a:gd name="connsiteX17104" fmla="*/ 9469181 w 10023471"/>
                <a:gd name="connsiteY17104" fmla="*/ 1032564 h 5531023"/>
                <a:gd name="connsiteX17105" fmla="*/ 2212410 w 10023471"/>
                <a:gd name="connsiteY17105" fmla="*/ 1031279 h 5531023"/>
                <a:gd name="connsiteX17106" fmla="*/ 2190072 w 10023471"/>
                <a:gd name="connsiteY17106" fmla="*/ 1054087 h 5531023"/>
                <a:gd name="connsiteX17107" fmla="*/ 2204375 w 10023471"/>
                <a:gd name="connsiteY17107" fmla="*/ 1064220 h 5531023"/>
                <a:gd name="connsiteX17108" fmla="*/ 2227028 w 10023471"/>
                <a:gd name="connsiteY17108" fmla="*/ 1042668 h 5531023"/>
                <a:gd name="connsiteX17109" fmla="*/ 2212410 w 10023471"/>
                <a:gd name="connsiteY17109" fmla="*/ 1031279 h 5531023"/>
                <a:gd name="connsiteX17110" fmla="*/ 1937698 w 10023471"/>
                <a:gd name="connsiteY17110" fmla="*/ 1027921 h 5531023"/>
                <a:gd name="connsiteX17111" fmla="*/ 1937290 w 10023471"/>
                <a:gd name="connsiteY17111" fmla="*/ 1030082 h 5531023"/>
                <a:gd name="connsiteX17112" fmla="*/ 1944009 w 10023471"/>
                <a:gd name="connsiteY17112" fmla="*/ 1032038 h 5531023"/>
                <a:gd name="connsiteX17113" fmla="*/ 1946415 w 10023471"/>
                <a:gd name="connsiteY17113" fmla="*/ 1028622 h 5531023"/>
                <a:gd name="connsiteX17114" fmla="*/ 7295051 w 10023471"/>
                <a:gd name="connsiteY17114" fmla="*/ 1027658 h 5531023"/>
                <a:gd name="connsiteX17115" fmla="*/ 7286834 w 10023471"/>
                <a:gd name="connsiteY17115" fmla="*/ 1036243 h 5531023"/>
                <a:gd name="connsiteX17116" fmla="*/ 7290783 w 10023471"/>
                <a:gd name="connsiteY17116" fmla="*/ 1038201 h 5531023"/>
                <a:gd name="connsiteX17117" fmla="*/ 7299682 w 10023471"/>
                <a:gd name="connsiteY17117" fmla="*/ 1029877 h 5531023"/>
                <a:gd name="connsiteX17118" fmla="*/ 7295051 w 10023471"/>
                <a:gd name="connsiteY17118" fmla="*/ 1027658 h 5531023"/>
                <a:gd name="connsiteX17119" fmla="*/ 2359232 w 10023471"/>
                <a:gd name="connsiteY17119" fmla="*/ 1027132 h 5531023"/>
                <a:gd name="connsiteX17120" fmla="*/ 2347292 w 10023471"/>
                <a:gd name="connsiteY17120" fmla="*/ 1036448 h 5531023"/>
                <a:gd name="connsiteX17121" fmla="*/ 2349787 w 10023471"/>
                <a:gd name="connsiteY17121" fmla="*/ 1041355 h 5531023"/>
                <a:gd name="connsiteX17122" fmla="*/ 2363363 w 10023471"/>
                <a:gd name="connsiteY17122" fmla="*/ 1037967 h 5531023"/>
                <a:gd name="connsiteX17123" fmla="*/ 2359232 w 10023471"/>
                <a:gd name="connsiteY17123" fmla="*/ 1027132 h 5531023"/>
                <a:gd name="connsiteX17124" fmla="*/ 2051786 w 10023471"/>
                <a:gd name="connsiteY17124" fmla="*/ 1026841 h 5531023"/>
                <a:gd name="connsiteX17125" fmla="*/ 2034625 w 10023471"/>
                <a:gd name="connsiteY17125" fmla="*/ 1033207 h 5531023"/>
                <a:gd name="connsiteX17126" fmla="*/ 2030676 w 10023471"/>
                <a:gd name="connsiteY17126" fmla="*/ 1041880 h 5531023"/>
                <a:gd name="connsiteX17127" fmla="*/ 2037895 w 10023471"/>
                <a:gd name="connsiteY17127" fmla="*/ 1047721 h 5531023"/>
                <a:gd name="connsiteX17128" fmla="*/ 2045840 w 10023471"/>
                <a:gd name="connsiteY17128" fmla="*/ 1045852 h 5531023"/>
                <a:gd name="connsiteX17129" fmla="*/ 2054511 w 10023471"/>
                <a:gd name="connsiteY17129" fmla="*/ 1039573 h 5531023"/>
                <a:gd name="connsiteX17130" fmla="*/ 2051786 w 10023471"/>
                <a:gd name="connsiteY17130" fmla="*/ 1026841 h 5531023"/>
                <a:gd name="connsiteX17131" fmla="*/ 3332640 w 10023471"/>
                <a:gd name="connsiteY17131" fmla="*/ 1025176 h 5531023"/>
                <a:gd name="connsiteX17132" fmla="*/ 3328553 w 10023471"/>
                <a:gd name="connsiteY17132" fmla="*/ 1028096 h 5531023"/>
                <a:gd name="connsiteX17133" fmla="*/ 3334637 w 10023471"/>
                <a:gd name="connsiteY17133" fmla="*/ 1033090 h 5531023"/>
                <a:gd name="connsiteX17134" fmla="*/ 3339404 w 10023471"/>
                <a:gd name="connsiteY17134" fmla="*/ 1029702 h 5531023"/>
                <a:gd name="connsiteX17135" fmla="*/ 3332640 w 10023471"/>
                <a:gd name="connsiteY17135" fmla="*/ 1025176 h 5531023"/>
                <a:gd name="connsiteX17136" fmla="*/ 4477566 w 10023471"/>
                <a:gd name="connsiteY17136" fmla="*/ 1025117 h 5531023"/>
                <a:gd name="connsiteX17137" fmla="*/ 4466942 w 10023471"/>
                <a:gd name="connsiteY17137" fmla="*/ 1031308 h 5531023"/>
                <a:gd name="connsiteX17138" fmla="*/ 4476840 w 10023471"/>
                <a:gd name="connsiteY17138" fmla="*/ 1040216 h 5531023"/>
                <a:gd name="connsiteX17139" fmla="*/ 4485874 w 10023471"/>
                <a:gd name="connsiteY17139" fmla="*/ 1036828 h 5531023"/>
                <a:gd name="connsiteX17140" fmla="*/ 4477566 w 10023471"/>
                <a:gd name="connsiteY17140" fmla="*/ 1025117 h 5531023"/>
                <a:gd name="connsiteX17141" fmla="*/ 7916160 w 10023471"/>
                <a:gd name="connsiteY17141" fmla="*/ 1024679 h 5531023"/>
                <a:gd name="connsiteX17142" fmla="*/ 7914934 w 10023471"/>
                <a:gd name="connsiteY17142" fmla="*/ 1027219 h 5531023"/>
                <a:gd name="connsiteX17143" fmla="*/ 7924151 w 10023471"/>
                <a:gd name="connsiteY17143" fmla="*/ 1029761 h 5531023"/>
                <a:gd name="connsiteX17144" fmla="*/ 7925785 w 10023471"/>
                <a:gd name="connsiteY17144" fmla="*/ 1026344 h 5531023"/>
                <a:gd name="connsiteX17145" fmla="*/ 7916160 w 10023471"/>
                <a:gd name="connsiteY17145" fmla="*/ 1024679 h 5531023"/>
                <a:gd name="connsiteX17146" fmla="*/ 8103159 w 10023471"/>
                <a:gd name="connsiteY17146" fmla="*/ 1022050 h 5531023"/>
                <a:gd name="connsiteX17147" fmla="*/ 8097076 w 10023471"/>
                <a:gd name="connsiteY17147" fmla="*/ 1026432 h 5531023"/>
                <a:gd name="connsiteX17148" fmla="*/ 8099754 w 10023471"/>
                <a:gd name="connsiteY17148" fmla="*/ 1027774 h 5531023"/>
                <a:gd name="connsiteX17149" fmla="*/ 8106066 w 10023471"/>
                <a:gd name="connsiteY17149" fmla="*/ 1023599 h 5531023"/>
                <a:gd name="connsiteX17150" fmla="*/ 8103159 w 10023471"/>
                <a:gd name="connsiteY17150" fmla="*/ 1022050 h 5531023"/>
                <a:gd name="connsiteX17151" fmla="*/ 6468965 w 10023471"/>
                <a:gd name="connsiteY17151" fmla="*/ 1021963 h 5531023"/>
                <a:gd name="connsiteX17152" fmla="*/ 6464334 w 10023471"/>
                <a:gd name="connsiteY17152" fmla="*/ 1022898 h 5531023"/>
                <a:gd name="connsiteX17153" fmla="*/ 6466921 w 10023471"/>
                <a:gd name="connsiteY17153" fmla="*/ 1028388 h 5531023"/>
                <a:gd name="connsiteX17154" fmla="*/ 6470599 w 10023471"/>
                <a:gd name="connsiteY17154" fmla="*/ 1027629 h 5531023"/>
                <a:gd name="connsiteX17155" fmla="*/ 6468965 w 10023471"/>
                <a:gd name="connsiteY17155" fmla="*/ 1021963 h 5531023"/>
                <a:gd name="connsiteX17156" fmla="*/ 3788949 w 10023471"/>
                <a:gd name="connsiteY17156" fmla="*/ 1019393 h 5531023"/>
                <a:gd name="connsiteX17157" fmla="*/ 3785453 w 10023471"/>
                <a:gd name="connsiteY17157" fmla="*/ 1023336 h 5531023"/>
                <a:gd name="connsiteX17158" fmla="*/ 3791263 w 10023471"/>
                <a:gd name="connsiteY17158" fmla="*/ 1025818 h 5531023"/>
                <a:gd name="connsiteX17159" fmla="*/ 3796757 w 10023471"/>
                <a:gd name="connsiteY17159" fmla="*/ 1021875 h 5531023"/>
                <a:gd name="connsiteX17160" fmla="*/ 3788949 w 10023471"/>
                <a:gd name="connsiteY17160" fmla="*/ 1019393 h 5531023"/>
                <a:gd name="connsiteX17161" fmla="*/ 9170591 w 10023471"/>
                <a:gd name="connsiteY17161" fmla="*/ 1018897 h 5531023"/>
                <a:gd name="connsiteX17162" fmla="*/ 9169637 w 10023471"/>
                <a:gd name="connsiteY17162" fmla="*/ 1023102 h 5531023"/>
                <a:gd name="connsiteX17163" fmla="*/ 9177309 w 10023471"/>
                <a:gd name="connsiteY17163" fmla="*/ 1023102 h 5531023"/>
                <a:gd name="connsiteX17164" fmla="*/ 9178125 w 10023471"/>
                <a:gd name="connsiteY17164" fmla="*/ 1020999 h 5531023"/>
                <a:gd name="connsiteX17165" fmla="*/ 9170591 w 10023471"/>
                <a:gd name="connsiteY17165" fmla="*/ 1018897 h 5531023"/>
                <a:gd name="connsiteX17166" fmla="*/ 2563347 w 10023471"/>
                <a:gd name="connsiteY17166" fmla="*/ 1017203 h 5531023"/>
                <a:gd name="connsiteX17167" fmla="*/ 2552723 w 10023471"/>
                <a:gd name="connsiteY17167" fmla="*/ 1021408 h 5531023"/>
                <a:gd name="connsiteX17168" fmla="*/ 2562212 w 10023471"/>
                <a:gd name="connsiteY17168" fmla="*/ 1028213 h 5531023"/>
                <a:gd name="connsiteX17169" fmla="*/ 2570203 w 10023471"/>
                <a:gd name="connsiteY17169" fmla="*/ 1023248 h 5531023"/>
                <a:gd name="connsiteX17170" fmla="*/ 2563347 w 10023471"/>
                <a:gd name="connsiteY17170" fmla="*/ 1017203 h 5531023"/>
                <a:gd name="connsiteX17171" fmla="*/ 2592857 w 10023471"/>
                <a:gd name="connsiteY17171" fmla="*/ 1016853 h 5531023"/>
                <a:gd name="connsiteX17172" fmla="*/ 2583096 w 10023471"/>
                <a:gd name="connsiteY17172" fmla="*/ 1029059 h 5531023"/>
                <a:gd name="connsiteX17173" fmla="*/ 2597986 w 10023471"/>
                <a:gd name="connsiteY17173" fmla="*/ 1037325 h 5531023"/>
                <a:gd name="connsiteX17174" fmla="*/ 2604614 w 10023471"/>
                <a:gd name="connsiteY17174" fmla="*/ 1031192 h 5531023"/>
                <a:gd name="connsiteX17175" fmla="*/ 2592857 w 10023471"/>
                <a:gd name="connsiteY17175" fmla="*/ 1016853 h 5531023"/>
                <a:gd name="connsiteX17176" fmla="*/ 6548867 w 10023471"/>
                <a:gd name="connsiteY17176" fmla="*/ 1016385 h 5531023"/>
                <a:gd name="connsiteX17177" fmla="*/ 6533068 w 10023471"/>
                <a:gd name="connsiteY17177" fmla="*/ 1018138 h 5531023"/>
                <a:gd name="connsiteX17178" fmla="*/ 6534157 w 10023471"/>
                <a:gd name="connsiteY17178" fmla="*/ 1022168 h 5531023"/>
                <a:gd name="connsiteX17179" fmla="*/ 6550820 w 10023471"/>
                <a:gd name="connsiteY17179" fmla="*/ 1020999 h 5531023"/>
                <a:gd name="connsiteX17180" fmla="*/ 6548867 w 10023471"/>
                <a:gd name="connsiteY17180" fmla="*/ 1016385 h 5531023"/>
                <a:gd name="connsiteX17181" fmla="*/ 6117527 w 10023471"/>
                <a:gd name="connsiteY17181" fmla="*/ 1015743 h 5531023"/>
                <a:gd name="connsiteX17182" fmla="*/ 6109356 w 10023471"/>
                <a:gd name="connsiteY17182" fmla="*/ 1020942 h 5531023"/>
                <a:gd name="connsiteX17183" fmla="*/ 6117664 w 10023471"/>
                <a:gd name="connsiteY17183" fmla="*/ 1030783 h 5531023"/>
                <a:gd name="connsiteX17184" fmla="*/ 6133282 w 10023471"/>
                <a:gd name="connsiteY17184" fmla="*/ 1023073 h 5531023"/>
                <a:gd name="connsiteX17185" fmla="*/ 6117527 w 10023471"/>
                <a:gd name="connsiteY17185" fmla="*/ 1015743 h 5531023"/>
                <a:gd name="connsiteX17186" fmla="*/ 5216169 w 10023471"/>
                <a:gd name="connsiteY17186" fmla="*/ 1015451 h 5531023"/>
                <a:gd name="connsiteX17187" fmla="*/ 5209086 w 10023471"/>
                <a:gd name="connsiteY17187" fmla="*/ 1018750 h 5531023"/>
                <a:gd name="connsiteX17188" fmla="*/ 5211538 w 10023471"/>
                <a:gd name="connsiteY17188" fmla="*/ 1020737 h 5531023"/>
                <a:gd name="connsiteX17189" fmla="*/ 5218847 w 10023471"/>
                <a:gd name="connsiteY17189" fmla="*/ 1017612 h 5531023"/>
                <a:gd name="connsiteX17190" fmla="*/ 5216169 w 10023471"/>
                <a:gd name="connsiteY17190" fmla="*/ 1015451 h 5531023"/>
                <a:gd name="connsiteX17191" fmla="*/ 1485883 w 10023471"/>
                <a:gd name="connsiteY17191" fmla="*/ 1014166 h 5531023"/>
                <a:gd name="connsiteX17192" fmla="*/ 1461458 w 10023471"/>
                <a:gd name="connsiteY17192" fmla="*/ 1024474 h 5531023"/>
                <a:gd name="connsiteX17193" fmla="*/ 1475170 w 10023471"/>
                <a:gd name="connsiteY17193" fmla="*/ 1031337 h 5531023"/>
                <a:gd name="connsiteX17194" fmla="*/ 1502545 w 10023471"/>
                <a:gd name="connsiteY17194" fmla="*/ 1018750 h 5531023"/>
                <a:gd name="connsiteX17195" fmla="*/ 1485883 w 10023471"/>
                <a:gd name="connsiteY17195" fmla="*/ 1014166 h 5531023"/>
                <a:gd name="connsiteX17196" fmla="*/ 7072323 w 10023471"/>
                <a:gd name="connsiteY17196" fmla="*/ 1013961 h 5531023"/>
                <a:gd name="connsiteX17197" fmla="*/ 7064649 w 10023471"/>
                <a:gd name="connsiteY17197" fmla="*/ 1016298 h 5531023"/>
                <a:gd name="connsiteX17198" fmla="*/ 7062198 w 10023471"/>
                <a:gd name="connsiteY17198" fmla="*/ 1030958 h 5531023"/>
                <a:gd name="connsiteX17199" fmla="*/ 7072684 w 10023471"/>
                <a:gd name="connsiteY17199" fmla="*/ 1027687 h 5531023"/>
                <a:gd name="connsiteX17200" fmla="*/ 7072323 w 10023471"/>
                <a:gd name="connsiteY17200" fmla="*/ 1013961 h 5531023"/>
                <a:gd name="connsiteX17201" fmla="*/ 6987425 w 10023471"/>
                <a:gd name="connsiteY17201" fmla="*/ 1013582 h 5531023"/>
                <a:gd name="connsiteX17202" fmla="*/ 6974894 w 10023471"/>
                <a:gd name="connsiteY17202" fmla="*/ 1018634 h 5531023"/>
                <a:gd name="connsiteX17203" fmla="*/ 6982249 w 10023471"/>
                <a:gd name="connsiteY17203" fmla="*/ 1030812 h 5531023"/>
                <a:gd name="connsiteX17204" fmla="*/ 6993237 w 10023471"/>
                <a:gd name="connsiteY17204" fmla="*/ 1019364 h 5531023"/>
                <a:gd name="connsiteX17205" fmla="*/ 6987425 w 10023471"/>
                <a:gd name="connsiteY17205" fmla="*/ 1013582 h 5531023"/>
                <a:gd name="connsiteX17206" fmla="*/ 6224715 w 10023471"/>
                <a:gd name="connsiteY17206" fmla="*/ 1013406 h 5531023"/>
                <a:gd name="connsiteX17207" fmla="*/ 6218722 w 10023471"/>
                <a:gd name="connsiteY17207" fmla="*/ 1014108 h 5531023"/>
                <a:gd name="connsiteX17208" fmla="*/ 6214773 w 10023471"/>
                <a:gd name="connsiteY17208" fmla="*/ 1031892 h 5531023"/>
                <a:gd name="connsiteX17209" fmla="*/ 6233977 w 10023471"/>
                <a:gd name="connsiteY17209" fmla="*/ 1033469 h 5531023"/>
                <a:gd name="connsiteX17210" fmla="*/ 6224715 w 10023471"/>
                <a:gd name="connsiteY17210" fmla="*/ 1013406 h 5531023"/>
                <a:gd name="connsiteX17211" fmla="*/ 6655873 w 10023471"/>
                <a:gd name="connsiteY17211" fmla="*/ 1012998 h 5531023"/>
                <a:gd name="connsiteX17212" fmla="*/ 6647157 w 10023471"/>
                <a:gd name="connsiteY17212" fmla="*/ 1024972 h 5531023"/>
                <a:gd name="connsiteX17213" fmla="*/ 6655101 w 10023471"/>
                <a:gd name="connsiteY17213" fmla="*/ 1027044 h 5531023"/>
                <a:gd name="connsiteX17214" fmla="*/ 6666224 w 10023471"/>
                <a:gd name="connsiteY17214" fmla="*/ 1016269 h 5531023"/>
                <a:gd name="connsiteX17215" fmla="*/ 6655873 w 10023471"/>
                <a:gd name="connsiteY17215" fmla="*/ 1012998 h 5531023"/>
                <a:gd name="connsiteX17216" fmla="*/ 5177760 w 10023471"/>
                <a:gd name="connsiteY17216" fmla="*/ 1012589 h 5531023"/>
                <a:gd name="connsiteX17217" fmla="*/ 5171269 w 10023471"/>
                <a:gd name="connsiteY17217" fmla="*/ 1013582 h 5531023"/>
                <a:gd name="connsiteX17218" fmla="*/ 5172495 w 10023471"/>
                <a:gd name="connsiteY17218" fmla="*/ 1014925 h 5531023"/>
                <a:gd name="connsiteX17219" fmla="*/ 5178259 w 10023471"/>
                <a:gd name="connsiteY17219" fmla="*/ 1014312 h 5531023"/>
                <a:gd name="connsiteX17220" fmla="*/ 5177760 w 10023471"/>
                <a:gd name="connsiteY17220" fmla="*/ 1012589 h 5531023"/>
                <a:gd name="connsiteX17221" fmla="*/ 4644227 w 10023471"/>
                <a:gd name="connsiteY17221" fmla="*/ 1012501 h 5531023"/>
                <a:gd name="connsiteX17222" fmla="*/ 4624298 w 10023471"/>
                <a:gd name="connsiteY17222" fmla="*/ 1015071 h 5531023"/>
                <a:gd name="connsiteX17223" fmla="*/ 4638462 w 10023471"/>
                <a:gd name="connsiteY17223" fmla="*/ 1022168 h 5531023"/>
                <a:gd name="connsiteX17224" fmla="*/ 4660616 w 10023471"/>
                <a:gd name="connsiteY17224" fmla="*/ 1018897 h 5531023"/>
                <a:gd name="connsiteX17225" fmla="*/ 4644227 w 10023471"/>
                <a:gd name="connsiteY17225" fmla="*/ 1012501 h 5531023"/>
                <a:gd name="connsiteX17226" fmla="*/ 6458977 w 10023471"/>
                <a:gd name="connsiteY17226" fmla="*/ 1011684 h 5531023"/>
                <a:gd name="connsiteX17227" fmla="*/ 6450395 w 10023471"/>
                <a:gd name="connsiteY17227" fmla="*/ 1020065 h 5531023"/>
                <a:gd name="connsiteX17228" fmla="*/ 6453619 w 10023471"/>
                <a:gd name="connsiteY17228" fmla="*/ 1022635 h 5531023"/>
                <a:gd name="connsiteX17229" fmla="*/ 6461610 w 10023471"/>
                <a:gd name="connsiteY17229" fmla="*/ 1019218 h 5531023"/>
                <a:gd name="connsiteX17230" fmla="*/ 6458977 w 10023471"/>
                <a:gd name="connsiteY17230" fmla="*/ 1011684 h 5531023"/>
                <a:gd name="connsiteX17231" fmla="*/ 4130124 w 10023471"/>
                <a:gd name="connsiteY17231" fmla="*/ 1010924 h 5531023"/>
                <a:gd name="connsiteX17232" fmla="*/ 4122271 w 10023471"/>
                <a:gd name="connsiteY17232" fmla="*/ 1018605 h 5531023"/>
                <a:gd name="connsiteX17233" fmla="*/ 4129353 w 10023471"/>
                <a:gd name="connsiteY17233" fmla="*/ 1022168 h 5531023"/>
                <a:gd name="connsiteX17234" fmla="*/ 4132804 w 10023471"/>
                <a:gd name="connsiteY17234" fmla="*/ 1016269 h 5531023"/>
                <a:gd name="connsiteX17235" fmla="*/ 4130124 w 10023471"/>
                <a:gd name="connsiteY17235" fmla="*/ 1010924 h 5531023"/>
                <a:gd name="connsiteX17236" fmla="*/ 6488804 w 10023471"/>
                <a:gd name="connsiteY17236" fmla="*/ 1009464 h 5531023"/>
                <a:gd name="connsiteX17237" fmla="*/ 6483310 w 10023471"/>
                <a:gd name="connsiteY17237" fmla="*/ 1010633 h 5531023"/>
                <a:gd name="connsiteX17238" fmla="*/ 6488213 w 10023471"/>
                <a:gd name="connsiteY17238" fmla="*/ 1012326 h 5531023"/>
                <a:gd name="connsiteX17239" fmla="*/ 6488804 w 10023471"/>
                <a:gd name="connsiteY17239" fmla="*/ 1009464 h 5531023"/>
                <a:gd name="connsiteX17240" fmla="*/ 8864508 w 10023471"/>
                <a:gd name="connsiteY17240" fmla="*/ 1009173 h 5531023"/>
                <a:gd name="connsiteX17241" fmla="*/ 8845438 w 10023471"/>
                <a:gd name="connsiteY17241" fmla="*/ 1013406 h 5531023"/>
                <a:gd name="connsiteX17242" fmla="*/ 8849663 w 10023471"/>
                <a:gd name="connsiteY17242" fmla="*/ 1020561 h 5531023"/>
                <a:gd name="connsiteX17243" fmla="*/ 8867504 w 10023471"/>
                <a:gd name="connsiteY17243" fmla="*/ 1013699 h 5531023"/>
                <a:gd name="connsiteX17244" fmla="*/ 8864508 w 10023471"/>
                <a:gd name="connsiteY17244" fmla="*/ 1009173 h 5531023"/>
                <a:gd name="connsiteX17245" fmla="*/ 1678150 w 10023471"/>
                <a:gd name="connsiteY17245" fmla="*/ 1008209 h 5531023"/>
                <a:gd name="connsiteX17246" fmla="*/ 1661034 w 10023471"/>
                <a:gd name="connsiteY17246" fmla="*/ 1014224 h 5531023"/>
                <a:gd name="connsiteX17247" fmla="*/ 1674882 w 10023471"/>
                <a:gd name="connsiteY17247" fmla="*/ 1025351 h 5531023"/>
                <a:gd name="connsiteX17248" fmla="*/ 1693541 w 10023471"/>
                <a:gd name="connsiteY17248" fmla="*/ 1015597 h 5531023"/>
                <a:gd name="connsiteX17249" fmla="*/ 1678150 w 10023471"/>
                <a:gd name="connsiteY17249" fmla="*/ 1008209 h 5531023"/>
                <a:gd name="connsiteX17250" fmla="*/ 2111624 w 10023471"/>
                <a:gd name="connsiteY17250" fmla="*/ 1004441 h 5531023"/>
                <a:gd name="connsiteX17251" fmla="*/ 2111441 w 10023471"/>
                <a:gd name="connsiteY17251" fmla="*/ 1005668 h 5531023"/>
                <a:gd name="connsiteX17252" fmla="*/ 2113757 w 10023471"/>
                <a:gd name="connsiteY17252" fmla="*/ 1005171 h 5531023"/>
                <a:gd name="connsiteX17253" fmla="*/ 5577729 w 10023471"/>
                <a:gd name="connsiteY17253" fmla="*/ 1002776 h 5531023"/>
                <a:gd name="connsiteX17254" fmla="*/ 5572282 w 10023471"/>
                <a:gd name="connsiteY17254" fmla="*/ 1003069 h 5531023"/>
                <a:gd name="connsiteX17255" fmla="*/ 5575323 w 10023471"/>
                <a:gd name="connsiteY17255" fmla="*/ 1029322 h 5531023"/>
                <a:gd name="connsiteX17256" fmla="*/ 5577729 w 10023471"/>
                <a:gd name="connsiteY17256" fmla="*/ 1029177 h 5531023"/>
                <a:gd name="connsiteX17257" fmla="*/ 5436810 w 10023471"/>
                <a:gd name="connsiteY17257" fmla="*/ 999797 h 5531023"/>
                <a:gd name="connsiteX17258" fmla="*/ 5430817 w 10023471"/>
                <a:gd name="connsiteY17258" fmla="*/ 1004207 h 5531023"/>
                <a:gd name="connsiteX17259" fmla="*/ 5451337 w 10023471"/>
                <a:gd name="connsiteY17259" fmla="*/ 1017612 h 5531023"/>
                <a:gd name="connsiteX17260" fmla="*/ 5458283 w 10023471"/>
                <a:gd name="connsiteY17260" fmla="*/ 1012969 h 5531023"/>
                <a:gd name="connsiteX17261" fmla="*/ 5436810 w 10023471"/>
                <a:gd name="connsiteY17261" fmla="*/ 999797 h 5531023"/>
                <a:gd name="connsiteX17262" fmla="*/ 9717817 w 10023471"/>
                <a:gd name="connsiteY17262" fmla="*/ 998268 h 5531023"/>
                <a:gd name="connsiteX17263" fmla="*/ 9701853 w 10023471"/>
                <a:gd name="connsiteY17263" fmla="*/ 998542 h 5531023"/>
                <a:gd name="connsiteX17264" fmla="*/ 9645286 w 10023471"/>
                <a:gd name="connsiteY17264" fmla="*/ 1002221 h 5531023"/>
                <a:gd name="connsiteX17265" fmla="*/ 9629215 w 10023471"/>
                <a:gd name="connsiteY17265" fmla="*/ 1003302 h 5531023"/>
                <a:gd name="connsiteX17266" fmla="*/ 9624492 w 10023471"/>
                <a:gd name="connsiteY17266" fmla="*/ 1015100 h 5531023"/>
                <a:gd name="connsiteX17267" fmla="*/ 9634753 w 10023471"/>
                <a:gd name="connsiteY17267" fmla="*/ 1020970 h 5531023"/>
                <a:gd name="connsiteX17268" fmla="*/ 9708617 w 10023471"/>
                <a:gd name="connsiteY17268" fmla="*/ 1027774 h 5531023"/>
                <a:gd name="connsiteX17269" fmla="*/ 9726597 w 10023471"/>
                <a:gd name="connsiteY17269" fmla="*/ 1006778 h 5531023"/>
                <a:gd name="connsiteX17270" fmla="*/ 9717817 w 10023471"/>
                <a:gd name="connsiteY17270" fmla="*/ 998268 h 5531023"/>
                <a:gd name="connsiteX17271" fmla="*/ 8438798 w 10023471"/>
                <a:gd name="connsiteY17271" fmla="*/ 998250 h 5531023"/>
                <a:gd name="connsiteX17272" fmla="*/ 8434802 w 10023471"/>
                <a:gd name="connsiteY17272" fmla="*/ 1001462 h 5531023"/>
                <a:gd name="connsiteX17273" fmla="*/ 8444699 w 10023471"/>
                <a:gd name="connsiteY17273" fmla="*/ 1016532 h 5531023"/>
                <a:gd name="connsiteX17274" fmla="*/ 8449422 w 10023471"/>
                <a:gd name="connsiteY17274" fmla="*/ 1020387 h 5531023"/>
                <a:gd name="connsiteX17275" fmla="*/ 8451600 w 10023471"/>
                <a:gd name="connsiteY17275" fmla="*/ 1017699 h 5531023"/>
                <a:gd name="connsiteX17276" fmla="*/ 8442929 w 10023471"/>
                <a:gd name="connsiteY17276" fmla="*/ 998980 h 5531023"/>
                <a:gd name="connsiteX17277" fmla="*/ 8438798 w 10023471"/>
                <a:gd name="connsiteY17277" fmla="*/ 998250 h 5531023"/>
                <a:gd name="connsiteX17278" fmla="*/ 6533476 w 10023471"/>
                <a:gd name="connsiteY17278" fmla="*/ 998134 h 5531023"/>
                <a:gd name="connsiteX17279" fmla="*/ 6533523 w 10023471"/>
                <a:gd name="connsiteY17279" fmla="*/ 998921 h 5531023"/>
                <a:gd name="connsiteX17280" fmla="*/ 6545235 w 10023471"/>
                <a:gd name="connsiteY17280" fmla="*/ 998134 h 5531023"/>
                <a:gd name="connsiteX17281" fmla="*/ 3420987 w 10023471"/>
                <a:gd name="connsiteY17281" fmla="*/ 997345 h 5531023"/>
                <a:gd name="connsiteX17282" fmla="*/ 3410908 w 10023471"/>
                <a:gd name="connsiteY17282" fmla="*/ 1003711 h 5531023"/>
                <a:gd name="connsiteX17283" fmla="*/ 3419579 w 10023471"/>
                <a:gd name="connsiteY17283" fmla="*/ 1010779 h 5531023"/>
                <a:gd name="connsiteX17284" fmla="*/ 3426707 w 10023471"/>
                <a:gd name="connsiteY17284" fmla="*/ 1005346 h 5531023"/>
                <a:gd name="connsiteX17285" fmla="*/ 3420987 w 10023471"/>
                <a:gd name="connsiteY17285" fmla="*/ 997345 h 5531023"/>
                <a:gd name="connsiteX17286" fmla="*/ 2447669 w 10023471"/>
                <a:gd name="connsiteY17286" fmla="*/ 993577 h 5531023"/>
                <a:gd name="connsiteX17287" fmla="*/ 2443038 w 10023471"/>
                <a:gd name="connsiteY17287" fmla="*/ 1004500 h 5531023"/>
                <a:gd name="connsiteX17288" fmla="*/ 2446806 w 10023471"/>
                <a:gd name="connsiteY17288" fmla="*/ 1013582 h 5531023"/>
                <a:gd name="connsiteX17289" fmla="*/ 2454344 w 10023471"/>
                <a:gd name="connsiteY17289" fmla="*/ 1003594 h 5531023"/>
                <a:gd name="connsiteX17290" fmla="*/ 2447669 w 10023471"/>
                <a:gd name="connsiteY17290" fmla="*/ 993577 h 5531023"/>
                <a:gd name="connsiteX17291" fmla="*/ 1946324 w 10023471"/>
                <a:gd name="connsiteY17291" fmla="*/ 993490 h 5531023"/>
                <a:gd name="connsiteX17292" fmla="*/ 1942375 w 10023471"/>
                <a:gd name="connsiteY17292" fmla="*/ 994980 h 5531023"/>
                <a:gd name="connsiteX17293" fmla="*/ 1944462 w 10023471"/>
                <a:gd name="connsiteY17293" fmla="*/ 995914 h 5531023"/>
                <a:gd name="connsiteX17294" fmla="*/ 1947006 w 10023471"/>
                <a:gd name="connsiteY17294" fmla="*/ 995037 h 5531023"/>
                <a:gd name="connsiteX17295" fmla="*/ 1946324 w 10023471"/>
                <a:gd name="connsiteY17295" fmla="*/ 993490 h 5531023"/>
                <a:gd name="connsiteX17296" fmla="*/ 3376585 w 10023471"/>
                <a:gd name="connsiteY17296" fmla="*/ 992351 h 5531023"/>
                <a:gd name="connsiteX17297" fmla="*/ 3366461 w 10023471"/>
                <a:gd name="connsiteY17297" fmla="*/ 996906 h 5531023"/>
                <a:gd name="connsiteX17298" fmla="*/ 3382987 w 10023471"/>
                <a:gd name="connsiteY17298" fmla="*/ 1001871 h 5531023"/>
                <a:gd name="connsiteX17299" fmla="*/ 3388527 w 10023471"/>
                <a:gd name="connsiteY17299" fmla="*/ 998834 h 5531023"/>
                <a:gd name="connsiteX17300" fmla="*/ 3376585 w 10023471"/>
                <a:gd name="connsiteY17300" fmla="*/ 992351 h 5531023"/>
                <a:gd name="connsiteX17301" fmla="*/ 9119016 w 10023471"/>
                <a:gd name="connsiteY17301" fmla="*/ 990277 h 5531023"/>
                <a:gd name="connsiteX17302" fmla="*/ 9114613 w 10023471"/>
                <a:gd name="connsiteY17302" fmla="*/ 994892 h 5531023"/>
                <a:gd name="connsiteX17303" fmla="*/ 9126644 w 10023471"/>
                <a:gd name="connsiteY17303" fmla="*/ 998571 h 5531023"/>
                <a:gd name="connsiteX17304" fmla="*/ 9129230 w 10023471"/>
                <a:gd name="connsiteY17304" fmla="*/ 995330 h 5531023"/>
                <a:gd name="connsiteX17305" fmla="*/ 9119016 w 10023471"/>
                <a:gd name="connsiteY17305" fmla="*/ 990277 h 5531023"/>
                <a:gd name="connsiteX17306" fmla="*/ 3708273 w 10023471"/>
                <a:gd name="connsiteY17306" fmla="*/ 988146 h 5531023"/>
                <a:gd name="connsiteX17307" fmla="*/ 3704824 w 10023471"/>
                <a:gd name="connsiteY17307" fmla="*/ 1000674 h 5531023"/>
                <a:gd name="connsiteX17308" fmla="*/ 3715129 w 10023471"/>
                <a:gd name="connsiteY17308" fmla="*/ 1008530 h 5531023"/>
                <a:gd name="connsiteX17309" fmla="*/ 3725072 w 10023471"/>
                <a:gd name="connsiteY17309" fmla="*/ 996995 h 5531023"/>
                <a:gd name="connsiteX17310" fmla="*/ 3708273 w 10023471"/>
                <a:gd name="connsiteY17310" fmla="*/ 988146 h 5531023"/>
                <a:gd name="connsiteX17311" fmla="*/ 5942921 w 10023471"/>
                <a:gd name="connsiteY17311" fmla="*/ 987153 h 5531023"/>
                <a:gd name="connsiteX17312" fmla="*/ 5941242 w 10023471"/>
                <a:gd name="connsiteY17312" fmla="*/ 989927 h 5531023"/>
                <a:gd name="connsiteX17313" fmla="*/ 5945055 w 10023471"/>
                <a:gd name="connsiteY17313" fmla="*/ 991212 h 5531023"/>
                <a:gd name="connsiteX17314" fmla="*/ 5948051 w 10023471"/>
                <a:gd name="connsiteY17314" fmla="*/ 989138 h 5531023"/>
                <a:gd name="connsiteX17315" fmla="*/ 5942921 w 10023471"/>
                <a:gd name="connsiteY17315" fmla="*/ 987153 h 5531023"/>
                <a:gd name="connsiteX17316" fmla="*/ 3446955 w 10023471"/>
                <a:gd name="connsiteY17316" fmla="*/ 985926 h 5531023"/>
                <a:gd name="connsiteX17317" fmla="*/ 3439192 w 10023471"/>
                <a:gd name="connsiteY17317" fmla="*/ 986131 h 5531023"/>
                <a:gd name="connsiteX17318" fmla="*/ 3439600 w 10023471"/>
                <a:gd name="connsiteY17318" fmla="*/ 989168 h 5531023"/>
                <a:gd name="connsiteX17319" fmla="*/ 3446773 w 10023471"/>
                <a:gd name="connsiteY17319" fmla="*/ 989313 h 5531023"/>
                <a:gd name="connsiteX17320" fmla="*/ 3446955 w 10023471"/>
                <a:gd name="connsiteY17320" fmla="*/ 985926 h 5531023"/>
                <a:gd name="connsiteX17321" fmla="*/ 5153064 w 10023471"/>
                <a:gd name="connsiteY17321" fmla="*/ 985108 h 5531023"/>
                <a:gd name="connsiteX17322" fmla="*/ 5143393 w 10023471"/>
                <a:gd name="connsiteY17322" fmla="*/ 993607 h 5531023"/>
                <a:gd name="connsiteX17323" fmla="*/ 5153972 w 10023471"/>
                <a:gd name="connsiteY17323" fmla="*/ 1004325 h 5531023"/>
                <a:gd name="connsiteX17324" fmla="*/ 5158193 w 10023471"/>
                <a:gd name="connsiteY17324" fmla="*/ 999944 h 5531023"/>
                <a:gd name="connsiteX17325" fmla="*/ 5153064 w 10023471"/>
                <a:gd name="connsiteY17325" fmla="*/ 985108 h 5531023"/>
                <a:gd name="connsiteX17326" fmla="*/ 9180987 w 10023471"/>
                <a:gd name="connsiteY17326" fmla="*/ 981867 h 5531023"/>
                <a:gd name="connsiteX17327" fmla="*/ 9180941 w 10023471"/>
                <a:gd name="connsiteY17327" fmla="*/ 982481 h 5531023"/>
                <a:gd name="connsiteX17328" fmla="*/ 9186071 w 10023471"/>
                <a:gd name="connsiteY17328" fmla="*/ 982743 h 5531023"/>
                <a:gd name="connsiteX17329" fmla="*/ 9186071 w 10023471"/>
                <a:gd name="connsiteY17329" fmla="*/ 981867 h 5531023"/>
                <a:gd name="connsiteX17330" fmla="*/ 4081276 w 10023471"/>
                <a:gd name="connsiteY17330" fmla="*/ 981808 h 5531023"/>
                <a:gd name="connsiteX17331" fmla="*/ 4076964 w 10023471"/>
                <a:gd name="connsiteY17331" fmla="*/ 982918 h 5531023"/>
                <a:gd name="connsiteX17332" fmla="*/ 4080277 w 10023471"/>
                <a:gd name="connsiteY17332" fmla="*/ 985226 h 5531023"/>
                <a:gd name="connsiteX17333" fmla="*/ 4083363 w 10023471"/>
                <a:gd name="connsiteY17333" fmla="*/ 982714 h 5531023"/>
                <a:gd name="connsiteX17334" fmla="*/ 4081276 w 10023471"/>
                <a:gd name="connsiteY17334" fmla="*/ 981808 h 5531023"/>
                <a:gd name="connsiteX17335" fmla="*/ 2364725 w 10023471"/>
                <a:gd name="connsiteY17335" fmla="*/ 981751 h 5531023"/>
                <a:gd name="connsiteX17336" fmla="*/ 2365497 w 10023471"/>
                <a:gd name="connsiteY17336" fmla="*/ 990073 h 5531023"/>
                <a:gd name="connsiteX17337" fmla="*/ 2370355 w 10023471"/>
                <a:gd name="connsiteY17337" fmla="*/ 990102 h 5531023"/>
                <a:gd name="connsiteX17338" fmla="*/ 2372942 w 10023471"/>
                <a:gd name="connsiteY17338" fmla="*/ 982072 h 5531023"/>
                <a:gd name="connsiteX17339" fmla="*/ 2364725 w 10023471"/>
                <a:gd name="connsiteY17339" fmla="*/ 981751 h 5531023"/>
                <a:gd name="connsiteX17340" fmla="*/ 2710440 w 10023471"/>
                <a:gd name="connsiteY17340" fmla="*/ 980407 h 5531023"/>
                <a:gd name="connsiteX17341" fmla="*/ 2701633 w 10023471"/>
                <a:gd name="connsiteY17341" fmla="*/ 985517 h 5531023"/>
                <a:gd name="connsiteX17342" fmla="*/ 2710667 w 10023471"/>
                <a:gd name="connsiteY17342" fmla="*/ 992672 h 5531023"/>
                <a:gd name="connsiteX17343" fmla="*/ 2718794 w 10023471"/>
                <a:gd name="connsiteY17343" fmla="*/ 985605 h 5531023"/>
                <a:gd name="connsiteX17344" fmla="*/ 2710440 w 10023471"/>
                <a:gd name="connsiteY17344" fmla="*/ 980407 h 5531023"/>
                <a:gd name="connsiteX17345" fmla="*/ 2251725 w 10023471"/>
                <a:gd name="connsiteY17345" fmla="*/ 979589 h 5531023"/>
                <a:gd name="connsiteX17346" fmla="*/ 2242782 w 10023471"/>
                <a:gd name="connsiteY17346" fmla="*/ 986568 h 5531023"/>
                <a:gd name="connsiteX17347" fmla="*/ 2249500 w 10023471"/>
                <a:gd name="connsiteY17347" fmla="*/ 989635 h 5531023"/>
                <a:gd name="connsiteX17348" fmla="*/ 2259352 w 10023471"/>
                <a:gd name="connsiteY17348" fmla="*/ 984728 h 5531023"/>
                <a:gd name="connsiteX17349" fmla="*/ 2251725 w 10023471"/>
                <a:gd name="connsiteY17349" fmla="*/ 979589 h 5531023"/>
                <a:gd name="connsiteX17350" fmla="*/ 5351142 w 10023471"/>
                <a:gd name="connsiteY17350" fmla="*/ 978947 h 5531023"/>
                <a:gd name="connsiteX17351" fmla="*/ 5347510 w 10023471"/>
                <a:gd name="connsiteY17351" fmla="*/ 980173 h 5531023"/>
                <a:gd name="connsiteX17352" fmla="*/ 5350868 w 10023471"/>
                <a:gd name="connsiteY17352" fmla="*/ 986832 h 5531023"/>
                <a:gd name="connsiteX17353" fmla="*/ 5357044 w 10023471"/>
                <a:gd name="connsiteY17353" fmla="*/ 984232 h 5531023"/>
                <a:gd name="connsiteX17354" fmla="*/ 5351142 w 10023471"/>
                <a:gd name="connsiteY17354" fmla="*/ 978947 h 5531023"/>
                <a:gd name="connsiteX17355" fmla="*/ 4320257 w 10023471"/>
                <a:gd name="connsiteY17355" fmla="*/ 978363 h 5531023"/>
                <a:gd name="connsiteX17356" fmla="*/ 4284348 w 10023471"/>
                <a:gd name="connsiteY17356" fmla="*/ 989781 h 5531023"/>
                <a:gd name="connsiteX17357" fmla="*/ 4288024 w 10023471"/>
                <a:gd name="connsiteY17357" fmla="*/ 994045 h 5531023"/>
                <a:gd name="connsiteX17358" fmla="*/ 4324480 w 10023471"/>
                <a:gd name="connsiteY17358" fmla="*/ 983619 h 5531023"/>
                <a:gd name="connsiteX17359" fmla="*/ 4320257 w 10023471"/>
                <a:gd name="connsiteY17359" fmla="*/ 978363 h 5531023"/>
                <a:gd name="connsiteX17360" fmla="*/ 5588578 w 10023471"/>
                <a:gd name="connsiteY17360" fmla="*/ 976610 h 5531023"/>
                <a:gd name="connsiteX17361" fmla="*/ 5587989 w 10023471"/>
                <a:gd name="connsiteY17361" fmla="*/ 977896 h 5531023"/>
                <a:gd name="connsiteX17362" fmla="*/ 5590214 w 10023471"/>
                <a:gd name="connsiteY17362" fmla="*/ 978654 h 5531023"/>
                <a:gd name="connsiteX17363" fmla="*/ 5592212 w 10023471"/>
                <a:gd name="connsiteY17363" fmla="*/ 977691 h 5531023"/>
                <a:gd name="connsiteX17364" fmla="*/ 5588578 w 10023471"/>
                <a:gd name="connsiteY17364" fmla="*/ 976610 h 5531023"/>
                <a:gd name="connsiteX17365" fmla="*/ 1482978 w 10023471"/>
                <a:gd name="connsiteY17365" fmla="*/ 976377 h 5531023"/>
                <a:gd name="connsiteX17366" fmla="*/ 1476577 w 10023471"/>
                <a:gd name="connsiteY17366" fmla="*/ 979677 h 5531023"/>
                <a:gd name="connsiteX17367" fmla="*/ 1483250 w 10023471"/>
                <a:gd name="connsiteY17367" fmla="*/ 982129 h 5531023"/>
                <a:gd name="connsiteX17368" fmla="*/ 1488608 w 10023471"/>
                <a:gd name="connsiteY17368" fmla="*/ 978947 h 5531023"/>
                <a:gd name="connsiteX17369" fmla="*/ 1482978 w 10023471"/>
                <a:gd name="connsiteY17369" fmla="*/ 976377 h 5531023"/>
                <a:gd name="connsiteX17370" fmla="*/ 3472832 w 10023471"/>
                <a:gd name="connsiteY17370" fmla="*/ 975413 h 5531023"/>
                <a:gd name="connsiteX17371" fmla="*/ 3473423 w 10023471"/>
                <a:gd name="connsiteY17371" fmla="*/ 976757 h 5531023"/>
                <a:gd name="connsiteX17372" fmla="*/ 3474467 w 10023471"/>
                <a:gd name="connsiteY17372" fmla="*/ 975529 h 5531023"/>
                <a:gd name="connsiteX17373" fmla="*/ 7268220 w 10023471"/>
                <a:gd name="connsiteY17373" fmla="*/ 974391 h 5531023"/>
                <a:gd name="connsiteX17374" fmla="*/ 7248789 w 10023471"/>
                <a:gd name="connsiteY17374" fmla="*/ 975909 h 5531023"/>
                <a:gd name="connsiteX17375" fmla="*/ 7250878 w 10023471"/>
                <a:gd name="connsiteY17375" fmla="*/ 982684 h 5531023"/>
                <a:gd name="connsiteX17376" fmla="*/ 7269491 w 10023471"/>
                <a:gd name="connsiteY17376" fmla="*/ 978976 h 5531023"/>
                <a:gd name="connsiteX17377" fmla="*/ 7268220 w 10023471"/>
                <a:gd name="connsiteY17377" fmla="*/ 974391 h 5531023"/>
                <a:gd name="connsiteX17378" fmla="*/ 4341095 w 10023471"/>
                <a:gd name="connsiteY17378" fmla="*/ 973865 h 5531023"/>
                <a:gd name="connsiteX17379" fmla="*/ 4340870 w 10023471"/>
                <a:gd name="connsiteY17379" fmla="*/ 975501 h 5531023"/>
                <a:gd name="connsiteX17380" fmla="*/ 4343321 w 10023471"/>
                <a:gd name="connsiteY17380" fmla="*/ 976084 h 5531023"/>
                <a:gd name="connsiteX17381" fmla="*/ 4345227 w 10023471"/>
                <a:gd name="connsiteY17381" fmla="*/ 974799 h 5531023"/>
                <a:gd name="connsiteX17382" fmla="*/ 4341095 w 10023471"/>
                <a:gd name="connsiteY17382" fmla="*/ 973865 h 5531023"/>
                <a:gd name="connsiteX17383" fmla="*/ 2951648 w 10023471"/>
                <a:gd name="connsiteY17383" fmla="*/ 972084 h 5531023"/>
                <a:gd name="connsiteX17384" fmla="*/ 2950104 w 10023471"/>
                <a:gd name="connsiteY17384" fmla="*/ 977983 h 5531023"/>
                <a:gd name="connsiteX17385" fmla="*/ 2954554 w 10023471"/>
                <a:gd name="connsiteY17385" fmla="*/ 978684 h 5531023"/>
                <a:gd name="connsiteX17386" fmla="*/ 2958367 w 10023471"/>
                <a:gd name="connsiteY17386" fmla="*/ 973310 h 5531023"/>
                <a:gd name="connsiteX17387" fmla="*/ 2951648 w 10023471"/>
                <a:gd name="connsiteY17387" fmla="*/ 972084 h 5531023"/>
                <a:gd name="connsiteX17388" fmla="*/ 6298943 w 10023471"/>
                <a:gd name="connsiteY17388" fmla="*/ 971470 h 5531023"/>
                <a:gd name="connsiteX17389" fmla="*/ 6317694 w 10023471"/>
                <a:gd name="connsiteY17389" fmla="*/ 996440 h 5531023"/>
                <a:gd name="connsiteX17390" fmla="*/ 6298943 w 10023471"/>
                <a:gd name="connsiteY17390" fmla="*/ 971470 h 5531023"/>
                <a:gd name="connsiteX17391" fmla="*/ 6721701 w 10023471"/>
                <a:gd name="connsiteY17391" fmla="*/ 971354 h 5531023"/>
                <a:gd name="connsiteX17392" fmla="*/ 6716573 w 10023471"/>
                <a:gd name="connsiteY17392" fmla="*/ 977983 h 5531023"/>
                <a:gd name="connsiteX17393" fmla="*/ 6718979 w 10023471"/>
                <a:gd name="connsiteY17393" fmla="*/ 978654 h 5531023"/>
                <a:gd name="connsiteX17394" fmla="*/ 6721701 w 10023471"/>
                <a:gd name="connsiteY17394" fmla="*/ 971354 h 5531023"/>
                <a:gd name="connsiteX17395" fmla="*/ 5177942 w 10023471"/>
                <a:gd name="connsiteY17395" fmla="*/ 969601 h 5531023"/>
                <a:gd name="connsiteX17396" fmla="*/ 5176580 w 10023471"/>
                <a:gd name="connsiteY17396" fmla="*/ 983357 h 5531023"/>
                <a:gd name="connsiteX17397" fmla="*/ 5186205 w 10023471"/>
                <a:gd name="connsiteY17397" fmla="*/ 981896 h 5531023"/>
                <a:gd name="connsiteX17398" fmla="*/ 5185479 w 10023471"/>
                <a:gd name="connsiteY17398" fmla="*/ 970303 h 5531023"/>
                <a:gd name="connsiteX17399" fmla="*/ 5177942 w 10023471"/>
                <a:gd name="connsiteY17399" fmla="*/ 969601 h 5531023"/>
                <a:gd name="connsiteX17400" fmla="*/ 7077725 w 10023471"/>
                <a:gd name="connsiteY17400" fmla="*/ 967849 h 5531023"/>
                <a:gd name="connsiteX17401" fmla="*/ 7079631 w 10023471"/>
                <a:gd name="connsiteY17401" fmla="*/ 971062 h 5531023"/>
                <a:gd name="connsiteX17402" fmla="*/ 7082492 w 10023471"/>
                <a:gd name="connsiteY17402" fmla="*/ 968170 h 5531023"/>
                <a:gd name="connsiteX17403" fmla="*/ 7077725 w 10023471"/>
                <a:gd name="connsiteY17403" fmla="*/ 967849 h 5531023"/>
                <a:gd name="connsiteX17404" fmla="*/ 9138175 w 10023471"/>
                <a:gd name="connsiteY17404" fmla="*/ 967528 h 5531023"/>
                <a:gd name="connsiteX17405" fmla="*/ 9133863 w 10023471"/>
                <a:gd name="connsiteY17405" fmla="*/ 967908 h 5531023"/>
                <a:gd name="connsiteX17406" fmla="*/ 9136630 w 10023471"/>
                <a:gd name="connsiteY17406" fmla="*/ 970769 h 5531023"/>
                <a:gd name="connsiteX17407" fmla="*/ 9138175 w 10023471"/>
                <a:gd name="connsiteY17407" fmla="*/ 967528 h 5531023"/>
                <a:gd name="connsiteX17408" fmla="*/ 5255894 w 10023471"/>
                <a:gd name="connsiteY17408" fmla="*/ 967149 h 5531023"/>
                <a:gd name="connsiteX17409" fmla="*/ 5255167 w 10023471"/>
                <a:gd name="connsiteY17409" fmla="*/ 971267 h 5531023"/>
                <a:gd name="connsiteX17410" fmla="*/ 5257891 w 10023471"/>
                <a:gd name="connsiteY17410" fmla="*/ 971354 h 5531023"/>
                <a:gd name="connsiteX17411" fmla="*/ 5257891 w 10023471"/>
                <a:gd name="connsiteY17411" fmla="*/ 967207 h 5531023"/>
                <a:gd name="connsiteX17412" fmla="*/ 5255894 w 10023471"/>
                <a:gd name="connsiteY17412" fmla="*/ 967149 h 5531023"/>
                <a:gd name="connsiteX17413" fmla="*/ 2152256 w 10023471"/>
                <a:gd name="connsiteY17413" fmla="*/ 965045 h 5531023"/>
                <a:gd name="connsiteX17414" fmla="*/ 2145491 w 10023471"/>
                <a:gd name="connsiteY17414" fmla="*/ 979736 h 5531023"/>
                <a:gd name="connsiteX17415" fmla="*/ 2151075 w 10023471"/>
                <a:gd name="connsiteY17415" fmla="*/ 990190 h 5531023"/>
                <a:gd name="connsiteX17416" fmla="*/ 2160336 w 10023471"/>
                <a:gd name="connsiteY17416" fmla="*/ 981808 h 5531023"/>
                <a:gd name="connsiteX17417" fmla="*/ 2152256 w 10023471"/>
                <a:gd name="connsiteY17417" fmla="*/ 965045 h 5531023"/>
                <a:gd name="connsiteX17418" fmla="*/ 8604595 w 10023471"/>
                <a:gd name="connsiteY17418" fmla="*/ 963936 h 5531023"/>
                <a:gd name="connsiteX17419" fmla="*/ 8588888 w 10023471"/>
                <a:gd name="connsiteY17419" fmla="*/ 966448 h 5531023"/>
                <a:gd name="connsiteX17420" fmla="*/ 8603279 w 10023471"/>
                <a:gd name="connsiteY17420" fmla="*/ 974829 h 5531023"/>
                <a:gd name="connsiteX17421" fmla="*/ 8619760 w 10023471"/>
                <a:gd name="connsiteY17421" fmla="*/ 972843 h 5531023"/>
                <a:gd name="connsiteX17422" fmla="*/ 8604595 w 10023471"/>
                <a:gd name="connsiteY17422" fmla="*/ 963936 h 5531023"/>
                <a:gd name="connsiteX17423" fmla="*/ 6278377 w 10023471"/>
                <a:gd name="connsiteY17423" fmla="*/ 963673 h 5531023"/>
                <a:gd name="connsiteX17424" fmla="*/ 6277787 w 10023471"/>
                <a:gd name="connsiteY17424" fmla="*/ 969777 h 5531023"/>
                <a:gd name="connsiteX17425" fmla="*/ 6281918 w 10023471"/>
                <a:gd name="connsiteY17425" fmla="*/ 970010 h 5531023"/>
                <a:gd name="connsiteX17426" fmla="*/ 6282736 w 10023471"/>
                <a:gd name="connsiteY17426" fmla="*/ 963907 h 5531023"/>
                <a:gd name="connsiteX17427" fmla="*/ 6278377 w 10023471"/>
                <a:gd name="connsiteY17427" fmla="*/ 963673 h 5531023"/>
                <a:gd name="connsiteX17428" fmla="*/ 6683249 w 10023471"/>
                <a:gd name="connsiteY17428" fmla="*/ 963206 h 5531023"/>
                <a:gd name="connsiteX17429" fmla="*/ 6682614 w 10023471"/>
                <a:gd name="connsiteY17429" fmla="*/ 965951 h 5531023"/>
                <a:gd name="connsiteX17430" fmla="*/ 6693691 w 10023471"/>
                <a:gd name="connsiteY17430" fmla="*/ 967703 h 5531023"/>
                <a:gd name="connsiteX17431" fmla="*/ 6694509 w 10023471"/>
                <a:gd name="connsiteY17431" fmla="*/ 963206 h 5531023"/>
                <a:gd name="connsiteX17432" fmla="*/ 6442859 w 10023471"/>
                <a:gd name="connsiteY17432" fmla="*/ 961834 h 5531023"/>
                <a:gd name="connsiteX17433" fmla="*/ 6438547 w 10023471"/>
                <a:gd name="connsiteY17433" fmla="*/ 962359 h 5531023"/>
                <a:gd name="connsiteX17434" fmla="*/ 6451532 w 10023471"/>
                <a:gd name="connsiteY17434" fmla="*/ 983911 h 5531023"/>
                <a:gd name="connsiteX17435" fmla="*/ 6457797 w 10023471"/>
                <a:gd name="connsiteY17435" fmla="*/ 987825 h 5531023"/>
                <a:gd name="connsiteX17436" fmla="*/ 6462063 w 10023471"/>
                <a:gd name="connsiteY17436" fmla="*/ 987912 h 5531023"/>
                <a:gd name="connsiteX17437" fmla="*/ 6467012 w 10023471"/>
                <a:gd name="connsiteY17437" fmla="*/ 983473 h 5531023"/>
                <a:gd name="connsiteX17438" fmla="*/ 6442859 w 10023471"/>
                <a:gd name="connsiteY17438" fmla="*/ 961834 h 5531023"/>
                <a:gd name="connsiteX17439" fmla="*/ 6849410 w 10023471"/>
                <a:gd name="connsiteY17439" fmla="*/ 960490 h 5531023"/>
                <a:gd name="connsiteX17440" fmla="*/ 6824668 w 10023471"/>
                <a:gd name="connsiteY17440" fmla="*/ 962798 h 5531023"/>
                <a:gd name="connsiteX17441" fmla="*/ 6818675 w 10023471"/>
                <a:gd name="connsiteY17441" fmla="*/ 980991 h 5531023"/>
                <a:gd name="connsiteX17442" fmla="*/ 6828209 w 10023471"/>
                <a:gd name="connsiteY17442" fmla="*/ 988817 h 5531023"/>
                <a:gd name="connsiteX17443" fmla="*/ 6838470 w 10023471"/>
                <a:gd name="connsiteY17443" fmla="*/ 984496 h 5531023"/>
                <a:gd name="connsiteX17444" fmla="*/ 6853633 w 10023471"/>
                <a:gd name="connsiteY17444" fmla="*/ 970039 h 5531023"/>
                <a:gd name="connsiteX17445" fmla="*/ 6849410 w 10023471"/>
                <a:gd name="connsiteY17445" fmla="*/ 960490 h 5531023"/>
                <a:gd name="connsiteX17446" fmla="*/ 4590201 w 10023471"/>
                <a:gd name="connsiteY17446" fmla="*/ 957628 h 5531023"/>
                <a:gd name="connsiteX17447" fmla="*/ 4581169 w 10023471"/>
                <a:gd name="connsiteY17447" fmla="*/ 961541 h 5531023"/>
                <a:gd name="connsiteX17448" fmla="*/ 4586208 w 10023471"/>
                <a:gd name="connsiteY17448" fmla="*/ 968491 h 5531023"/>
                <a:gd name="connsiteX17449" fmla="*/ 4597284 w 10023471"/>
                <a:gd name="connsiteY17449" fmla="*/ 965775 h 5531023"/>
                <a:gd name="connsiteX17450" fmla="*/ 4590201 w 10023471"/>
                <a:gd name="connsiteY17450" fmla="*/ 957628 h 5531023"/>
                <a:gd name="connsiteX17451" fmla="*/ 4077372 w 10023471"/>
                <a:gd name="connsiteY17451" fmla="*/ 957424 h 5531023"/>
                <a:gd name="connsiteX17452" fmla="*/ 4075782 w 10023471"/>
                <a:gd name="connsiteY17452" fmla="*/ 957833 h 5531023"/>
                <a:gd name="connsiteX17453" fmla="*/ 4076282 w 10023471"/>
                <a:gd name="connsiteY17453" fmla="*/ 959380 h 5531023"/>
                <a:gd name="connsiteX17454" fmla="*/ 4077916 w 10023471"/>
                <a:gd name="connsiteY17454" fmla="*/ 958971 h 5531023"/>
                <a:gd name="connsiteX17455" fmla="*/ 4077372 w 10023471"/>
                <a:gd name="connsiteY17455" fmla="*/ 957424 h 5531023"/>
                <a:gd name="connsiteX17456" fmla="*/ 7116360 w 10023471"/>
                <a:gd name="connsiteY17456" fmla="*/ 956956 h 5531023"/>
                <a:gd name="connsiteX17457" fmla="*/ 7101787 w 10023471"/>
                <a:gd name="connsiteY17457" fmla="*/ 960870 h 5531023"/>
                <a:gd name="connsiteX17458" fmla="*/ 7117994 w 10023471"/>
                <a:gd name="connsiteY17458" fmla="*/ 970185 h 5531023"/>
                <a:gd name="connsiteX17459" fmla="*/ 7125075 w 10023471"/>
                <a:gd name="connsiteY17459" fmla="*/ 964286 h 5531023"/>
                <a:gd name="connsiteX17460" fmla="*/ 7116360 w 10023471"/>
                <a:gd name="connsiteY17460" fmla="*/ 956956 h 5531023"/>
                <a:gd name="connsiteX17461" fmla="*/ 2974484 w 10023471"/>
                <a:gd name="connsiteY17461" fmla="*/ 956810 h 5531023"/>
                <a:gd name="connsiteX17462" fmla="*/ 2963996 w 10023471"/>
                <a:gd name="connsiteY17462" fmla="*/ 959906 h 5531023"/>
                <a:gd name="connsiteX17463" fmla="*/ 2968355 w 10023471"/>
                <a:gd name="connsiteY17463" fmla="*/ 963498 h 5531023"/>
                <a:gd name="connsiteX17464" fmla="*/ 2976754 w 10023471"/>
                <a:gd name="connsiteY17464" fmla="*/ 959059 h 5531023"/>
                <a:gd name="connsiteX17465" fmla="*/ 2974484 w 10023471"/>
                <a:gd name="connsiteY17465" fmla="*/ 956810 h 5531023"/>
                <a:gd name="connsiteX17466" fmla="*/ 9404532 w 10023471"/>
                <a:gd name="connsiteY17466" fmla="*/ 956519 h 5531023"/>
                <a:gd name="connsiteX17467" fmla="*/ 9396815 w 10023471"/>
                <a:gd name="connsiteY17467" fmla="*/ 964053 h 5531023"/>
                <a:gd name="connsiteX17468" fmla="*/ 9409798 w 10023471"/>
                <a:gd name="connsiteY17468" fmla="*/ 969222 h 5531023"/>
                <a:gd name="connsiteX17469" fmla="*/ 9414248 w 10023471"/>
                <a:gd name="connsiteY17469" fmla="*/ 962534 h 5531023"/>
                <a:gd name="connsiteX17470" fmla="*/ 9404532 w 10023471"/>
                <a:gd name="connsiteY17470" fmla="*/ 956519 h 5531023"/>
                <a:gd name="connsiteX17471" fmla="*/ 9530925 w 10023471"/>
                <a:gd name="connsiteY17471" fmla="*/ 955934 h 5531023"/>
                <a:gd name="connsiteX17472" fmla="*/ 9518531 w 10023471"/>
                <a:gd name="connsiteY17472" fmla="*/ 962243 h 5531023"/>
                <a:gd name="connsiteX17473" fmla="*/ 9533694 w 10023471"/>
                <a:gd name="connsiteY17473" fmla="*/ 972113 h 5531023"/>
                <a:gd name="connsiteX17474" fmla="*/ 9547995 w 10023471"/>
                <a:gd name="connsiteY17474" fmla="*/ 963644 h 5531023"/>
                <a:gd name="connsiteX17475" fmla="*/ 9530925 w 10023471"/>
                <a:gd name="connsiteY17475" fmla="*/ 955934 h 5531023"/>
                <a:gd name="connsiteX17476" fmla="*/ 3272849 w 10023471"/>
                <a:gd name="connsiteY17476" fmla="*/ 955525 h 5531023"/>
                <a:gd name="connsiteX17477" fmla="*/ 3265176 w 10023471"/>
                <a:gd name="connsiteY17477" fmla="*/ 957861 h 5531023"/>
                <a:gd name="connsiteX17478" fmla="*/ 3279341 w 10023471"/>
                <a:gd name="connsiteY17478" fmla="*/ 972550 h 5531023"/>
                <a:gd name="connsiteX17479" fmla="*/ 3293550 w 10023471"/>
                <a:gd name="connsiteY17479" fmla="*/ 987474 h 5531023"/>
                <a:gd name="connsiteX17480" fmla="*/ 3305082 w 10023471"/>
                <a:gd name="connsiteY17480" fmla="*/ 990686 h 5531023"/>
                <a:gd name="connsiteX17481" fmla="*/ 3311938 w 10023471"/>
                <a:gd name="connsiteY17481" fmla="*/ 985517 h 5531023"/>
                <a:gd name="connsiteX17482" fmla="*/ 3306398 w 10023471"/>
                <a:gd name="connsiteY17482" fmla="*/ 967090 h 5531023"/>
                <a:gd name="connsiteX17483" fmla="*/ 3272849 w 10023471"/>
                <a:gd name="connsiteY17483" fmla="*/ 955525 h 5531023"/>
                <a:gd name="connsiteX17484" fmla="*/ 9182620 w 10023471"/>
                <a:gd name="connsiteY17484" fmla="*/ 954854 h 5531023"/>
                <a:gd name="connsiteX17485" fmla="*/ 9182667 w 10023471"/>
                <a:gd name="connsiteY17485" fmla="*/ 955993 h 5531023"/>
                <a:gd name="connsiteX17486" fmla="*/ 9187115 w 10023471"/>
                <a:gd name="connsiteY17486" fmla="*/ 955789 h 5531023"/>
                <a:gd name="connsiteX17487" fmla="*/ 9187161 w 10023471"/>
                <a:gd name="connsiteY17487" fmla="*/ 954854 h 5531023"/>
                <a:gd name="connsiteX17488" fmla="*/ 5992498 w 10023471"/>
                <a:gd name="connsiteY17488" fmla="*/ 952342 h 5531023"/>
                <a:gd name="connsiteX17489" fmla="*/ 5984552 w 10023471"/>
                <a:gd name="connsiteY17489" fmla="*/ 955789 h 5531023"/>
                <a:gd name="connsiteX17490" fmla="*/ 6002757 w 10023471"/>
                <a:gd name="connsiteY17490" fmla="*/ 971149 h 5531023"/>
                <a:gd name="connsiteX17491" fmla="*/ 6010068 w 10023471"/>
                <a:gd name="connsiteY17491" fmla="*/ 966798 h 5531023"/>
                <a:gd name="connsiteX17492" fmla="*/ 5992498 w 10023471"/>
                <a:gd name="connsiteY17492" fmla="*/ 952342 h 5531023"/>
                <a:gd name="connsiteX17493" fmla="*/ 8269458 w 10023471"/>
                <a:gd name="connsiteY17493" fmla="*/ 952225 h 5531023"/>
                <a:gd name="connsiteX17494" fmla="*/ 8263148 w 10023471"/>
                <a:gd name="connsiteY17494" fmla="*/ 963235 h 5531023"/>
                <a:gd name="connsiteX17495" fmla="*/ 8262693 w 10023471"/>
                <a:gd name="connsiteY17495" fmla="*/ 962009 h 5531023"/>
                <a:gd name="connsiteX17496" fmla="*/ 8260695 w 10023471"/>
                <a:gd name="connsiteY17496" fmla="*/ 962418 h 5531023"/>
                <a:gd name="connsiteX17497" fmla="*/ 8261286 w 10023471"/>
                <a:gd name="connsiteY17497" fmla="*/ 964053 h 5531023"/>
                <a:gd name="connsiteX17498" fmla="*/ 8262920 w 10023471"/>
                <a:gd name="connsiteY17498" fmla="*/ 963703 h 5531023"/>
                <a:gd name="connsiteX17499" fmla="*/ 8259244 w 10023471"/>
                <a:gd name="connsiteY17499" fmla="*/ 971149 h 5531023"/>
                <a:gd name="connsiteX17500" fmla="*/ 8270002 w 10023471"/>
                <a:gd name="connsiteY17500" fmla="*/ 980523 h 5531023"/>
                <a:gd name="connsiteX17501" fmla="*/ 8286438 w 10023471"/>
                <a:gd name="connsiteY17501" fmla="*/ 971733 h 5531023"/>
                <a:gd name="connsiteX17502" fmla="*/ 8281034 w 10023471"/>
                <a:gd name="connsiteY17502" fmla="*/ 952255 h 5531023"/>
                <a:gd name="connsiteX17503" fmla="*/ 8269458 w 10023471"/>
                <a:gd name="connsiteY17503" fmla="*/ 952225 h 5531023"/>
                <a:gd name="connsiteX17504" fmla="*/ 4015945 w 10023471"/>
                <a:gd name="connsiteY17504" fmla="*/ 950561 h 5531023"/>
                <a:gd name="connsiteX17505" fmla="*/ 4013086 w 10023471"/>
                <a:gd name="connsiteY17505" fmla="*/ 960958 h 5531023"/>
                <a:gd name="connsiteX17506" fmla="*/ 4020713 w 10023471"/>
                <a:gd name="connsiteY17506" fmla="*/ 961629 h 5531023"/>
                <a:gd name="connsiteX17507" fmla="*/ 4020713 w 10023471"/>
                <a:gd name="connsiteY17507" fmla="*/ 950852 h 5531023"/>
                <a:gd name="connsiteX17508" fmla="*/ 4015945 w 10023471"/>
                <a:gd name="connsiteY17508" fmla="*/ 950561 h 5531023"/>
                <a:gd name="connsiteX17509" fmla="*/ 9111707 w 10023471"/>
                <a:gd name="connsiteY17509" fmla="*/ 949189 h 5531023"/>
                <a:gd name="connsiteX17510" fmla="*/ 9115975 w 10023471"/>
                <a:gd name="connsiteY17510" fmla="*/ 965775 h 5531023"/>
                <a:gd name="connsiteX17511" fmla="*/ 9111707 w 10023471"/>
                <a:gd name="connsiteY17511" fmla="*/ 949189 h 5531023"/>
                <a:gd name="connsiteX17512" fmla="*/ 2838648 w 10023471"/>
                <a:gd name="connsiteY17512" fmla="*/ 946590 h 5531023"/>
                <a:gd name="connsiteX17513" fmla="*/ 2824076 w 10023471"/>
                <a:gd name="connsiteY17513" fmla="*/ 950619 h 5531023"/>
                <a:gd name="connsiteX17514" fmla="*/ 2836015 w 10023471"/>
                <a:gd name="connsiteY17514" fmla="*/ 960198 h 5531023"/>
                <a:gd name="connsiteX17515" fmla="*/ 2846276 w 10023471"/>
                <a:gd name="connsiteY17515" fmla="*/ 951700 h 5531023"/>
                <a:gd name="connsiteX17516" fmla="*/ 2838648 w 10023471"/>
                <a:gd name="connsiteY17516" fmla="*/ 946590 h 5531023"/>
                <a:gd name="connsiteX17517" fmla="*/ 1911776 w 10023471"/>
                <a:gd name="connsiteY17517" fmla="*/ 946210 h 5531023"/>
                <a:gd name="connsiteX17518" fmla="*/ 1911821 w 10023471"/>
                <a:gd name="connsiteY17518" fmla="*/ 948692 h 5531023"/>
                <a:gd name="connsiteX17519" fmla="*/ 1920128 w 10023471"/>
                <a:gd name="connsiteY17519" fmla="*/ 948079 h 5531023"/>
                <a:gd name="connsiteX17520" fmla="*/ 1919448 w 10023471"/>
                <a:gd name="connsiteY17520" fmla="*/ 946210 h 5531023"/>
                <a:gd name="connsiteX17521" fmla="*/ 6088063 w 10023471"/>
                <a:gd name="connsiteY17521" fmla="*/ 943932 h 5531023"/>
                <a:gd name="connsiteX17522" fmla="*/ 6080345 w 10023471"/>
                <a:gd name="connsiteY17522" fmla="*/ 947875 h 5531023"/>
                <a:gd name="connsiteX17523" fmla="*/ 6085613 w 10023471"/>
                <a:gd name="connsiteY17523" fmla="*/ 950970 h 5531023"/>
                <a:gd name="connsiteX17524" fmla="*/ 6092603 w 10023471"/>
                <a:gd name="connsiteY17524" fmla="*/ 946590 h 5531023"/>
                <a:gd name="connsiteX17525" fmla="*/ 6088063 w 10023471"/>
                <a:gd name="connsiteY17525" fmla="*/ 943932 h 5531023"/>
                <a:gd name="connsiteX17526" fmla="*/ 2959002 w 10023471"/>
                <a:gd name="connsiteY17526" fmla="*/ 943347 h 5531023"/>
                <a:gd name="connsiteX17527" fmla="*/ 2957641 w 10023471"/>
                <a:gd name="connsiteY17527" fmla="*/ 944341 h 5531023"/>
                <a:gd name="connsiteX17528" fmla="*/ 2959412 w 10023471"/>
                <a:gd name="connsiteY17528" fmla="*/ 944486 h 5531023"/>
                <a:gd name="connsiteX17529" fmla="*/ 2457249 w 10023471"/>
                <a:gd name="connsiteY17529" fmla="*/ 943056 h 5531023"/>
                <a:gd name="connsiteX17530" fmla="*/ 2447805 w 10023471"/>
                <a:gd name="connsiteY17530" fmla="*/ 947407 h 5531023"/>
                <a:gd name="connsiteX17531" fmla="*/ 2457657 w 10023471"/>
                <a:gd name="connsiteY17531" fmla="*/ 951204 h 5531023"/>
                <a:gd name="connsiteX17532" fmla="*/ 2463242 w 10023471"/>
                <a:gd name="connsiteY17532" fmla="*/ 946940 h 5531023"/>
                <a:gd name="connsiteX17533" fmla="*/ 2457249 w 10023471"/>
                <a:gd name="connsiteY17533" fmla="*/ 943056 h 5531023"/>
                <a:gd name="connsiteX17534" fmla="*/ 4032880 w 10023471"/>
                <a:gd name="connsiteY17534" fmla="*/ 941041 h 5531023"/>
                <a:gd name="connsiteX17535" fmla="*/ 4032108 w 10023471"/>
                <a:gd name="connsiteY17535" fmla="*/ 947261 h 5531023"/>
                <a:gd name="connsiteX17536" fmla="*/ 4033607 w 10023471"/>
                <a:gd name="connsiteY17536" fmla="*/ 947320 h 5531023"/>
                <a:gd name="connsiteX17537" fmla="*/ 4032880 w 10023471"/>
                <a:gd name="connsiteY17537" fmla="*/ 941041 h 5531023"/>
                <a:gd name="connsiteX17538" fmla="*/ 4537221 w 10023471"/>
                <a:gd name="connsiteY17538" fmla="*/ 939697 h 5531023"/>
                <a:gd name="connsiteX17539" fmla="*/ 4520241 w 10023471"/>
                <a:gd name="connsiteY17539" fmla="*/ 940661 h 5531023"/>
                <a:gd name="connsiteX17540" fmla="*/ 4520423 w 10023471"/>
                <a:gd name="connsiteY17540" fmla="*/ 944399 h 5531023"/>
                <a:gd name="connsiteX17541" fmla="*/ 4538175 w 10023471"/>
                <a:gd name="connsiteY17541" fmla="*/ 944399 h 5531023"/>
                <a:gd name="connsiteX17542" fmla="*/ 4537221 w 10023471"/>
                <a:gd name="connsiteY17542" fmla="*/ 939697 h 5531023"/>
                <a:gd name="connsiteX17543" fmla="*/ 1802499 w 10023471"/>
                <a:gd name="connsiteY17543" fmla="*/ 935842 h 5531023"/>
                <a:gd name="connsiteX17544" fmla="*/ 1795371 w 10023471"/>
                <a:gd name="connsiteY17544" fmla="*/ 942938 h 5531023"/>
                <a:gd name="connsiteX17545" fmla="*/ 1801456 w 10023471"/>
                <a:gd name="connsiteY17545" fmla="*/ 948867 h 5531023"/>
                <a:gd name="connsiteX17546" fmla="*/ 1810307 w 10023471"/>
                <a:gd name="connsiteY17546" fmla="*/ 943640 h 5531023"/>
                <a:gd name="connsiteX17547" fmla="*/ 1802499 w 10023471"/>
                <a:gd name="connsiteY17547" fmla="*/ 935842 h 5531023"/>
                <a:gd name="connsiteX17548" fmla="*/ 2401226 w 10023471"/>
                <a:gd name="connsiteY17548" fmla="*/ 932659 h 5531023"/>
                <a:gd name="connsiteX17549" fmla="*/ 2400408 w 10023471"/>
                <a:gd name="connsiteY17549" fmla="*/ 937040 h 5531023"/>
                <a:gd name="connsiteX17550" fmla="*/ 2416343 w 10023471"/>
                <a:gd name="connsiteY17550" fmla="*/ 938821 h 5531023"/>
                <a:gd name="connsiteX17551" fmla="*/ 2417252 w 10023471"/>
                <a:gd name="connsiteY17551" fmla="*/ 933973 h 5531023"/>
                <a:gd name="connsiteX17552" fmla="*/ 2401226 w 10023471"/>
                <a:gd name="connsiteY17552" fmla="*/ 932659 h 5531023"/>
                <a:gd name="connsiteX17553" fmla="*/ 4475660 w 10023471"/>
                <a:gd name="connsiteY17553" fmla="*/ 931724 h 5531023"/>
                <a:gd name="connsiteX17554" fmla="*/ 4466716 w 10023471"/>
                <a:gd name="connsiteY17554" fmla="*/ 935959 h 5531023"/>
                <a:gd name="connsiteX17555" fmla="*/ 4471392 w 10023471"/>
                <a:gd name="connsiteY17555" fmla="*/ 938763 h 5531023"/>
                <a:gd name="connsiteX17556" fmla="*/ 4478974 w 10023471"/>
                <a:gd name="connsiteY17556" fmla="*/ 933652 h 5531023"/>
                <a:gd name="connsiteX17557" fmla="*/ 4475660 w 10023471"/>
                <a:gd name="connsiteY17557" fmla="*/ 931724 h 5531023"/>
                <a:gd name="connsiteX17558" fmla="*/ 8032291 w 10023471"/>
                <a:gd name="connsiteY17558" fmla="*/ 928599 h 5531023"/>
                <a:gd name="connsiteX17559" fmla="*/ 8029522 w 10023471"/>
                <a:gd name="connsiteY17559" fmla="*/ 929067 h 5531023"/>
                <a:gd name="connsiteX17560" fmla="*/ 8030340 w 10023471"/>
                <a:gd name="connsiteY17560" fmla="*/ 930527 h 5531023"/>
                <a:gd name="connsiteX17561" fmla="*/ 8033154 w 10023471"/>
                <a:gd name="connsiteY17561" fmla="*/ 929972 h 5531023"/>
                <a:gd name="connsiteX17562" fmla="*/ 8032291 w 10023471"/>
                <a:gd name="connsiteY17562" fmla="*/ 928599 h 5531023"/>
                <a:gd name="connsiteX17563" fmla="*/ 5784887 w 10023471"/>
                <a:gd name="connsiteY17563" fmla="*/ 928424 h 5531023"/>
                <a:gd name="connsiteX17564" fmla="*/ 5779211 w 10023471"/>
                <a:gd name="connsiteY17564" fmla="*/ 934557 h 5531023"/>
                <a:gd name="connsiteX17565" fmla="*/ 5785068 w 10023471"/>
                <a:gd name="connsiteY17565" fmla="*/ 944954 h 5531023"/>
                <a:gd name="connsiteX17566" fmla="*/ 5796872 w 10023471"/>
                <a:gd name="connsiteY17566" fmla="*/ 938178 h 5531023"/>
                <a:gd name="connsiteX17567" fmla="*/ 5784887 w 10023471"/>
                <a:gd name="connsiteY17567" fmla="*/ 928424 h 5531023"/>
                <a:gd name="connsiteX17568" fmla="*/ 4161133 w 10023471"/>
                <a:gd name="connsiteY17568" fmla="*/ 928045 h 5531023"/>
                <a:gd name="connsiteX17569" fmla="*/ 4150873 w 10023471"/>
                <a:gd name="connsiteY17569" fmla="*/ 939902 h 5531023"/>
                <a:gd name="connsiteX17570" fmla="*/ 4154596 w 10023471"/>
                <a:gd name="connsiteY17570" fmla="*/ 942793 h 5531023"/>
                <a:gd name="connsiteX17571" fmla="*/ 4168669 w 10023471"/>
                <a:gd name="connsiteY17571" fmla="*/ 931169 h 5531023"/>
                <a:gd name="connsiteX17572" fmla="*/ 4161133 w 10023471"/>
                <a:gd name="connsiteY17572" fmla="*/ 928045 h 5531023"/>
                <a:gd name="connsiteX17573" fmla="*/ 3901221 w 10023471"/>
                <a:gd name="connsiteY17573" fmla="*/ 927461 h 5531023"/>
                <a:gd name="connsiteX17574" fmla="*/ 3891052 w 10023471"/>
                <a:gd name="connsiteY17574" fmla="*/ 935171 h 5531023"/>
                <a:gd name="connsiteX17575" fmla="*/ 3901040 w 10023471"/>
                <a:gd name="connsiteY17575" fmla="*/ 942676 h 5531023"/>
                <a:gd name="connsiteX17576" fmla="*/ 3916339 w 10023471"/>
                <a:gd name="connsiteY17576" fmla="*/ 933857 h 5531023"/>
                <a:gd name="connsiteX17577" fmla="*/ 3901221 w 10023471"/>
                <a:gd name="connsiteY17577" fmla="*/ 927461 h 5531023"/>
                <a:gd name="connsiteX17578" fmla="*/ 6842102 w 10023471"/>
                <a:gd name="connsiteY17578" fmla="*/ 925943 h 5531023"/>
                <a:gd name="connsiteX17579" fmla="*/ 6824487 w 10023471"/>
                <a:gd name="connsiteY17579" fmla="*/ 934411 h 5531023"/>
                <a:gd name="connsiteX17580" fmla="*/ 6853996 w 10023471"/>
                <a:gd name="connsiteY17580" fmla="*/ 944195 h 5531023"/>
                <a:gd name="connsiteX17581" fmla="*/ 6863575 w 10023471"/>
                <a:gd name="connsiteY17581" fmla="*/ 936543 h 5531023"/>
                <a:gd name="connsiteX17582" fmla="*/ 6842102 w 10023471"/>
                <a:gd name="connsiteY17582" fmla="*/ 925943 h 5531023"/>
                <a:gd name="connsiteX17583" fmla="*/ 9206182 w 10023471"/>
                <a:gd name="connsiteY17583" fmla="*/ 923548 h 5531023"/>
                <a:gd name="connsiteX17584" fmla="*/ 9204185 w 10023471"/>
                <a:gd name="connsiteY17584" fmla="*/ 926527 h 5531023"/>
                <a:gd name="connsiteX17585" fmla="*/ 9206365 w 10023471"/>
                <a:gd name="connsiteY17585" fmla="*/ 927666 h 5531023"/>
                <a:gd name="connsiteX17586" fmla="*/ 9208499 w 10023471"/>
                <a:gd name="connsiteY17586" fmla="*/ 926497 h 5531023"/>
                <a:gd name="connsiteX17587" fmla="*/ 9206182 w 10023471"/>
                <a:gd name="connsiteY17587" fmla="*/ 923548 h 5531023"/>
                <a:gd name="connsiteX17588" fmla="*/ 1802317 w 10023471"/>
                <a:gd name="connsiteY17588" fmla="*/ 923255 h 5531023"/>
                <a:gd name="connsiteX17589" fmla="*/ 1799184 w 10023471"/>
                <a:gd name="connsiteY17589" fmla="*/ 932806 h 5531023"/>
                <a:gd name="connsiteX17590" fmla="*/ 1813622 w 10023471"/>
                <a:gd name="connsiteY17590" fmla="*/ 938646 h 5531023"/>
                <a:gd name="connsiteX17591" fmla="*/ 1817208 w 10023471"/>
                <a:gd name="connsiteY17591" fmla="*/ 931783 h 5531023"/>
                <a:gd name="connsiteX17592" fmla="*/ 1802317 w 10023471"/>
                <a:gd name="connsiteY17592" fmla="*/ 923255 h 5531023"/>
                <a:gd name="connsiteX17593" fmla="*/ 8192325 w 10023471"/>
                <a:gd name="connsiteY17593" fmla="*/ 922964 h 5531023"/>
                <a:gd name="connsiteX17594" fmla="*/ 8169534 w 10023471"/>
                <a:gd name="connsiteY17594" fmla="*/ 925212 h 5531023"/>
                <a:gd name="connsiteX17595" fmla="*/ 8163723 w 10023471"/>
                <a:gd name="connsiteY17595" fmla="*/ 931724 h 5531023"/>
                <a:gd name="connsiteX17596" fmla="*/ 8172758 w 10023471"/>
                <a:gd name="connsiteY17596" fmla="*/ 936193 h 5531023"/>
                <a:gd name="connsiteX17597" fmla="*/ 8208077 w 10023471"/>
                <a:gd name="connsiteY17597" fmla="*/ 932513 h 5531023"/>
                <a:gd name="connsiteX17598" fmla="*/ 8214342 w 10023471"/>
                <a:gd name="connsiteY17598" fmla="*/ 929126 h 5531023"/>
                <a:gd name="connsiteX17599" fmla="*/ 8210076 w 10023471"/>
                <a:gd name="connsiteY17599" fmla="*/ 924979 h 5531023"/>
                <a:gd name="connsiteX17600" fmla="*/ 8192325 w 10023471"/>
                <a:gd name="connsiteY17600" fmla="*/ 922964 h 5531023"/>
                <a:gd name="connsiteX17601" fmla="*/ 7260820 w 10023471"/>
                <a:gd name="connsiteY17601" fmla="*/ 922643 h 5531023"/>
                <a:gd name="connsiteX17602" fmla="*/ 7259731 w 10023471"/>
                <a:gd name="connsiteY17602" fmla="*/ 924774 h 5531023"/>
                <a:gd name="connsiteX17603" fmla="*/ 7269038 w 10023471"/>
                <a:gd name="connsiteY17603" fmla="*/ 925709 h 5531023"/>
                <a:gd name="connsiteX17604" fmla="*/ 7269355 w 10023471"/>
                <a:gd name="connsiteY17604" fmla="*/ 923343 h 5531023"/>
                <a:gd name="connsiteX17605" fmla="*/ 7260820 w 10023471"/>
                <a:gd name="connsiteY17605" fmla="*/ 922643 h 5531023"/>
                <a:gd name="connsiteX17606" fmla="*/ 7448955 w 10023471"/>
                <a:gd name="connsiteY17606" fmla="*/ 922117 h 5531023"/>
                <a:gd name="connsiteX17607" fmla="*/ 7449999 w 10023471"/>
                <a:gd name="connsiteY17607" fmla="*/ 923928 h 5531023"/>
                <a:gd name="connsiteX17608" fmla="*/ 7451134 w 10023471"/>
                <a:gd name="connsiteY17608" fmla="*/ 922175 h 5531023"/>
                <a:gd name="connsiteX17609" fmla="*/ 3329325 w 10023471"/>
                <a:gd name="connsiteY17609" fmla="*/ 921562 h 5531023"/>
                <a:gd name="connsiteX17610" fmla="*/ 3330187 w 10023471"/>
                <a:gd name="connsiteY17610" fmla="*/ 923022 h 5531023"/>
                <a:gd name="connsiteX17611" fmla="*/ 3331277 w 10023471"/>
                <a:gd name="connsiteY17611" fmla="*/ 921620 h 5531023"/>
                <a:gd name="connsiteX17612" fmla="*/ 2055645 w 10023471"/>
                <a:gd name="connsiteY17612" fmla="*/ 919576 h 5531023"/>
                <a:gd name="connsiteX17613" fmla="*/ 2052422 w 10023471"/>
                <a:gd name="connsiteY17613" fmla="*/ 927052 h 5531023"/>
                <a:gd name="connsiteX17614" fmla="*/ 2057688 w 10023471"/>
                <a:gd name="connsiteY17614" fmla="*/ 929768 h 5531023"/>
                <a:gd name="connsiteX17615" fmla="*/ 2063409 w 10023471"/>
                <a:gd name="connsiteY17615" fmla="*/ 925563 h 5531023"/>
                <a:gd name="connsiteX17616" fmla="*/ 2055645 w 10023471"/>
                <a:gd name="connsiteY17616" fmla="*/ 919576 h 5531023"/>
                <a:gd name="connsiteX17617" fmla="*/ 1812033 w 10023471"/>
                <a:gd name="connsiteY17617" fmla="*/ 919547 h 5531023"/>
                <a:gd name="connsiteX17618" fmla="*/ 1804996 w 10023471"/>
                <a:gd name="connsiteY17618" fmla="*/ 920307 h 5531023"/>
                <a:gd name="connsiteX17619" fmla="*/ 1805177 w 10023471"/>
                <a:gd name="connsiteY17619" fmla="*/ 921415 h 5531023"/>
                <a:gd name="connsiteX17620" fmla="*/ 1812260 w 10023471"/>
                <a:gd name="connsiteY17620" fmla="*/ 921415 h 5531023"/>
                <a:gd name="connsiteX17621" fmla="*/ 1812033 w 10023471"/>
                <a:gd name="connsiteY17621" fmla="*/ 919547 h 5531023"/>
                <a:gd name="connsiteX17622" fmla="*/ 4818153 w 10023471"/>
                <a:gd name="connsiteY17622" fmla="*/ 919167 h 5531023"/>
                <a:gd name="connsiteX17623" fmla="*/ 4813158 w 10023471"/>
                <a:gd name="connsiteY17623" fmla="*/ 920978 h 5531023"/>
                <a:gd name="connsiteX17624" fmla="*/ 4818289 w 10023471"/>
                <a:gd name="connsiteY17624" fmla="*/ 922584 h 5531023"/>
                <a:gd name="connsiteX17625" fmla="*/ 4818153 w 10023471"/>
                <a:gd name="connsiteY17625" fmla="*/ 919167 h 5531023"/>
                <a:gd name="connsiteX17626" fmla="*/ 3563541 w 10023471"/>
                <a:gd name="connsiteY17626" fmla="*/ 917474 h 5531023"/>
                <a:gd name="connsiteX17627" fmla="*/ 3561497 w 10023471"/>
                <a:gd name="connsiteY17627" fmla="*/ 917911 h 5531023"/>
                <a:gd name="connsiteX17628" fmla="*/ 3562088 w 10023471"/>
                <a:gd name="connsiteY17628" fmla="*/ 919605 h 5531023"/>
                <a:gd name="connsiteX17629" fmla="*/ 3564221 w 10023471"/>
                <a:gd name="connsiteY17629" fmla="*/ 919167 h 5531023"/>
                <a:gd name="connsiteX17630" fmla="*/ 3563541 w 10023471"/>
                <a:gd name="connsiteY17630" fmla="*/ 917474 h 5531023"/>
                <a:gd name="connsiteX17631" fmla="*/ 6689470 w 10023471"/>
                <a:gd name="connsiteY17631" fmla="*/ 916889 h 5531023"/>
                <a:gd name="connsiteX17632" fmla="*/ 6685111 w 10023471"/>
                <a:gd name="connsiteY17632" fmla="*/ 917794 h 5531023"/>
                <a:gd name="connsiteX17633" fmla="*/ 6687653 w 10023471"/>
                <a:gd name="connsiteY17633" fmla="*/ 918291 h 5531023"/>
                <a:gd name="connsiteX17634" fmla="*/ 6689470 w 10023471"/>
                <a:gd name="connsiteY17634" fmla="*/ 916889 h 5531023"/>
                <a:gd name="connsiteX17635" fmla="*/ 4076826 w 10023471"/>
                <a:gd name="connsiteY17635" fmla="*/ 915459 h 5531023"/>
                <a:gd name="connsiteX17636" fmla="*/ 4071197 w 10023471"/>
                <a:gd name="connsiteY17636" fmla="*/ 918379 h 5531023"/>
                <a:gd name="connsiteX17637" fmla="*/ 4077780 w 10023471"/>
                <a:gd name="connsiteY17637" fmla="*/ 922088 h 5531023"/>
                <a:gd name="connsiteX17638" fmla="*/ 4083138 w 10023471"/>
                <a:gd name="connsiteY17638" fmla="*/ 919197 h 5531023"/>
                <a:gd name="connsiteX17639" fmla="*/ 4076826 w 10023471"/>
                <a:gd name="connsiteY17639" fmla="*/ 915459 h 5531023"/>
                <a:gd name="connsiteX17640" fmla="*/ 9661222 w 10023471"/>
                <a:gd name="connsiteY17640" fmla="*/ 915166 h 5531023"/>
                <a:gd name="connsiteX17641" fmla="*/ 9633437 w 10023471"/>
                <a:gd name="connsiteY17641" fmla="*/ 925067 h 5531023"/>
                <a:gd name="connsiteX17642" fmla="*/ 9635433 w 10023471"/>
                <a:gd name="connsiteY17642" fmla="*/ 934733 h 5531023"/>
                <a:gd name="connsiteX17643" fmla="*/ 9665080 w 10023471"/>
                <a:gd name="connsiteY17643" fmla="*/ 935784 h 5531023"/>
                <a:gd name="connsiteX17644" fmla="*/ 9676611 w 10023471"/>
                <a:gd name="connsiteY17644" fmla="*/ 925738 h 5531023"/>
                <a:gd name="connsiteX17645" fmla="*/ 9661222 w 10023471"/>
                <a:gd name="connsiteY17645" fmla="*/ 915166 h 5531023"/>
                <a:gd name="connsiteX17646" fmla="*/ 4025208 w 10023471"/>
                <a:gd name="connsiteY17646" fmla="*/ 915137 h 5531023"/>
                <a:gd name="connsiteX17647" fmla="*/ 4016854 w 10023471"/>
                <a:gd name="connsiteY17647" fmla="*/ 919459 h 5531023"/>
                <a:gd name="connsiteX17648" fmla="*/ 4020214 w 10023471"/>
                <a:gd name="connsiteY17648" fmla="*/ 922263 h 5531023"/>
                <a:gd name="connsiteX17649" fmla="*/ 4027976 w 10023471"/>
                <a:gd name="connsiteY17649" fmla="*/ 917415 h 5531023"/>
                <a:gd name="connsiteX17650" fmla="*/ 4025208 w 10023471"/>
                <a:gd name="connsiteY17650" fmla="*/ 915137 h 5531023"/>
                <a:gd name="connsiteX17651" fmla="*/ 3116402 w 10023471"/>
                <a:gd name="connsiteY17651" fmla="*/ 914933 h 5531023"/>
                <a:gd name="connsiteX17652" fmla="*/ 3110137 w 10023471"/>
                <a:gd name="connsiteY17652" fmla="*/ 922730 h 5531023"/>
                <a:gd name="connsiteX17653" fmla="*/ 3124982 w 10023471"/>
                <a:gd name="connsiteY17653" fmla="*/ 942501 h 5531023"/>
                <a:gd name="connsiteX17654" fmla="*/ 3137559 w 10023471"/>
                <a:gd name="connsiteY17654" fmla="*/ 932863 h 5531023"/>
                <a:gd name="connsiteX17655" fmla="*/ 3116402 w 10023471"/>
                <a:gd name="connsiteY17655" fmla="*/ 914933 h 5531023"/>
                <a:gd name="connsiteX17656" fmla="*/ 5252034 w 10023471"/>
                <a:gd name="connsiteY17656" fmla="*/ 914144 h 5531023"/>
                <a:gd name="connsiteX17657" fmla="*/ 5241638 w 10023471"/>
                <a:gd name="connsiteY17657" fmla="*/ 919868 h 5531023"/>
                <a:gd name="connsiteX17658" fmla="*/ 5252081 w 10023471"/>
                <a:gd name="connsiteY17658" fmla="*/ 923869 h 5531023"/>
                <a:gd name="connsiteX17659" fmla="*/ 5264701 w 10023471"/>
                <a:gd name="connsiteY17659" fmla="*/ 919225 h 5531023"/>
                <a:gd name="connsiteX17660" fmla="*/ 5252034 w 10023471"/>
                <a:gd name="connsiteY17660" fmla="*/ 914144 h 5531023"/>
                <a:gd name="connsiteX17661" fmla="*/ 6284734 w 10023471"/>
                <a:gd name="connsiteY17661" fmla="*/ 911574 h 5531023"/>
                <a:gd name="connsiteX17662" fmla="*/ 6282600 w 10023471"/>
                <a:gd name="connsiteY17662" fmla="*/ 912070 h 5531023"/>
                <a:gd name="connsiteX17663" fmla="*/ 6283235 w 10023471"/>
                <a:gd name="connsiteY17663" fmla="*/ 913298 h 5531023"/>
                <a:gd name="connsiteX17664" fmla="*/ 6285369 w 10023471"/>
                <a:gd name="connsiteY17664" fmla="*/ 912859 h 5531023"/>
                <a:gd name="connsiteX17665" fmla="*/ 6284734 w 10023471"/>
                <a:gd name="connsiteY17665" fmla="*/ 911574 h 5531023"/>
                <a:gd name="connsiteX17666" fmla="*/ 5988095 w 10023471"/>
                <a:gd name="connsiteY17666" fmla="*/ 911458 h 5531023"/>
                <a:gd name="connsiteX17667" fmla="*/ 5988684 w 10023471"/>
                <a:gd name="connsiteY17667" fmla="*/ 914699 h 5531023"/>
                <a:gd name="connsiteX17668" fmla="*/ 5992726 w 10023471"/>
                <a:gd name="connsiteY17668" fmla="*/ 912509 h 5531023"/>
                <a:gd name="connsiteX17669" fmla="*/ 5988095 w 10023471"/>
                <a:gd name="connsiteY17669" fmla="*/ 911458 h 5531023"/>
                <a:gd name="connsiteX17670" fmla="*/ 3049575 w 10023471"/>
                <a:gd name="connsiteY17670" fmla="*/ 911253 h 5531023"/>
                <a:gd name="connsiteX17671" fmla="*/ 3043898 w 10023471"/>
                <a:gd name="connsiteY17671" fmla="*/ 913823 h 5531023"/>
                <a:gd name="connsiteX17672" fmla="*/ 3049120 w 10023471"/>
                <a:gd name="connsiteY17672" fmla="*/ 916598 h 5531023"/>
                <a:gd name="connsiteX17673" fmla="*/ 3056611 w 10023471"/>
                <a:gd name="connsiteY17673" fmla="*/ 914319 h 5531023"/>
                <a:gd name="connsiteX17674" fmla="*/ 3049575 w 10023471"/>
                <a:gd name="connsiteY17674" fmla="*/ 911253 h 5531023"/>
                <a:gd name="connsiteX17675" fmla="*/ 2983882 w 10023471"/>
                <a:gd name="connsiteY17675" fmla="*/ 911019 h 5531023"/>
                <a:gd name="connsiteX17676" fmla="*/ 2981249 w 10023471"/>
                <a:gd name="connsiteY17676" fmla="*/ 911106 h 5531023"/>
                <a:gd name="connsiteX17677" fmla="*/ 2982111 w 10023471"/>
                <a:gd name="connsiteY17677" fmla="*/ 915137 h 5531023"/>
                <a:gd name="connsiteX17678" fmla="*/ 2983608 w 10023471"/>
                <a:gd name="connsiteY17678" fmla="*/ 915049 h 5531023"/>
                <a:gd name="connsiteX17679" fmla="*/ 2983882 w 10023471"/>
                <a:gd name="connsiteY17679" fmla="*/ 911019 h 5531023"/>
                <a:gd name="connsiteX17680" fmla="*/ 2704810 w 10023471"/>
                <a:gd name="connsiteY17680" fmla="*/ 910640 h 5531023"/>
                <a:gd name="connsiteX17681" fmla="*/ 2703267 w 10023471"/>
                <a:gd name="connsiteY17681" fmla="*/ 911838 h 5531023"/>
                <a:gd name="connsiteX17682" fmla="*/ 2706400 w 10023471"/>
                <a:gd name="connsiteY17682" fmla="*/ 914290 h 5531023"/>
                <a:gd name="connsiteX17683" fmla="*/ 2707989 w 10023471"/>
                <a:gd name="connsiteY17683" fmla="*/ 912859 h 5531023"/>
                <a:gd name="connsiteX17684" fmla="*/ 2704810 w 10023471"/>
                <a:gd name="connsiteY17684" fmla="*/ 910640 h 5531023"/>
                <a:gd name="connsiteX17685" fmla="*/ 7160715 w 10023471"/>
                <a:gd name="connsiteY17685" fmla="*/ 909764 h 5531023"/>
                <a:gd name="connsiteX17686" fmla="*/ 7155993 w 10023471"/>
                <a:gd name="connsiteY17686" fmla="*/ 911311 h 5531023"/>
                <a:gd name="connsiteX17687" fmla="*/ 7160896 w 10023471"/>
                <a:gd name="connsiteY17687" fmla="*/ 912568 h 5531023"/>
                <a:gd name="connsiteX17688" fmla="*/ 7160715 w 10023471"/>
                <a:gd name="connsiteY17688" fmla="*/ 909764 h 5531023"/>
                <a:gd name="connsiteX17689" fmla="*/ 3942671 w 10023471"/>
                <a:gd name="connsiteY17689" fmla="*/ 907310 h 5531023"/>
                <a:gd name="connsiteX17690" fmla="*/ 3931639 w 10023471"/>
                <a:gd name="connsiteY17690" fmla="*/ 916247 h 5531023"/>
                <a:gd name="connsiteX17691" fmla="*/ 3953658 w 10023471"/>
                <a:gd name="connsiteY17691" fmla="*/ 927928 h 5531023"/>
                <a:gd name="connsiteX17692" fmla="*/ 3968140 w 10023471"/>
                <a:gd name="connsiteY17692" fmla="*/ 919225 h 5531023"/>
                <a:gd name="connsiteX17693" fmla="*/ 3942671 w 10023471"/>
                <a:gd name="connsiteY17693" fmla="*/ 907310 h 5531023"/>
                <a:gd name="connsiteX17694" fmla="*/ 1885307 w 10023471"/>
                <a:gd name="connsiteY17694" fmla="*/ 904829 h 5531023"/>
                <a:gd name="connsiteX17695" fmla="*/ 1870007 w 10023471"/>
                <a:gd name="connsiteY17695" fmla="*/ 906989 h 5531023"/>
                <a:gd name="connsiteX17696" fmla="*/ 1885853 w 10023471"/>
                <a:gd name="connsiteY17696" fmla="*/ 913852 h 5531023"/>
                <a:gd name="connsiteX17697" fmla="*/ 1893842 w 10023471"/>
                <a:gd name="connsiteY17697" fmla="*/ 910581 h 5531023"/>
                <a:gd name="connsiteX17698" fmla="*/ 1885307 w 10023471"/>
                <a:gd name="connsiteY17698" fmla="*/ 904829 h 5531023"/>
                <a:gd name="connsiteX17699" fmla="*/ 2555039 w 10023471"/>
                <a:gd name="connsiteY17699" fmla="*/ 902492 h 5531023"/>
                <a:gd name="connsiteX17700" fmla="*/ 2543372 w 10023471"/>
                <a:gd name="connsiteY17700" fmla="*/ 906669 h 5531023"/>
                <a:gd name="connsiteX17701" fmla="*/ 2552043 w 10023471"/>
                <a:gd name="connsiteY17701" fmla="*/ 911545 h 5531023"/>
                <a:gd name="connsiteX17702" fmla="*/ 2561440 w 10023471"/>
                <a:gd name="connsiteY17702" fmla="*/ 906639 h 5531023"/>
                <a:gd name="connsiteX17703" fmla="*/ 2555039 w 10023471"/>
                <a:gd name="connsiteY17703" fmla="*/ 902492 h 5531023"/>
                <a:gd name="connsiteX17704" fmla="*/ 3619473 w 10023471"/>
                <a:gd name="connsiteY17704" fmla="*/ 901265 h 5531023"/>
                <a:gd name="connsiteX17705" fmla="*/ 3616567 w 10023471"/>
                <a:gd name="connsiteY17705" fmla="*/ 903251 h 5531023"/>
                <a:gd name="connsiteX17706" fmla="*/ 3619609 w 10023471"/>
                <a:gd name="connsiteY17706" fmla="*/ 905471 h 5531023"/>
                <a:gd name="connsiteX17707" fmla="*/ 3623377 w 10023471"/>
                <a:gd name="connsiteY17707" fmla="*/ 902550 h 5531023"/>
                <a:gd name="connsiteX17708" fmla="*/ 3619473 w 10023471"/>
                <a:gd name="connsiteY17708" fmla="*/ 901265 h 5531023"/>
                <a:gd name="connsiteX17709" fmla="*/ 4591156 w 10023471"/>
                <a:gd name="connsiteY17709" fmla="*/ 899017 h 5531023"/>
                <a:gd name="connsiteX17710" fmla="*/ 4584799 w 10023471"/>
                <a:gd name="connsiteY17710" fmla="*/ 904127 h 5531023"/>
                <a:gd name="connsiteX17711" fmla="*/ 4588886 w 10023471"/>
                <a:gd name="connsiteY17711" fmla="*/ 905880 h 5531023"/>
                <a:gd name="connsiteX17712" fmla="*/ 4594879 w 10023471"/>
                <a:gd name="connsiteY17712" fmla="*/ 900594 h 5531023"/>
                <a:gd name="connsiteX17713" fmla="*/ 4591156 w 10023471"/>
                <a:gd name="connsiteY17713" fmla="*/ 899017 h 5531023"/>
                <a:gd name="connsiteX17714" fmla="*/ 3361740 w 10023471"/>
                <a:gd name="connsiteY17714" fmla="*/ 897702 h 5531023"/>
                <a:gd name="connsiteX17715" fmla="*/ 3349119 w 10023471"/>
                <a:gd name="connsiteY17715" fmla="*/ 898141 h 5531023"/>
                <a:gd name="connsiteX17716" fmla="*/ 3350254 w 10023471"/>
                <a:gd name="connsiteY17716" fmla="*/ 902930 h 5531023"/>
                <a:gd name="connsiteX17717" fmla="*/ 3362603 w 10023471"/>
                <a:gd name="connsiteY17717" fmla="*/ 901061 h 5531023"/>
                <a:gd name="connsiteX17718" fmla="*/ 3361740 w 10023471"/>
                <a:gd name="connsiteY17718" fmla="*/ 897702 h 5531023"/>
                <a:gd name="connsiteX17719" fmla="*/ 3453992 w 10023471"/>
                <a:gd name="connsiteY17719" fmla="*/ 896593 h 5531023"/>
                <a:gd name="connsiteX17720" fmla="*/ 3449134 w 10023471"/>
                <a:gd name="connsiteY17720" fmla="*/ 902287 h 5531023"/>
                <a:gd name="connsiteX17721" fmla="*/ 3457261 w 10023471"/>
                <a:gd name="connsiteY17721" fmla="*/ 905675 h 5531023"/>
                <a:gd name="connsiteX17722" fmla="*/ 3463071 w 10023471"/>
                <a:gd name="connsiteY17722" fmla="*/ 901995 h 5531023"/>
                <a:gd name="connsiteX17723" fmla="*/ 3453992 w 10023471"/>
                <a:gd name="connsiteY17723" fmla="*/ 896593 h 5531023"/>
                <a:gd name="connsiteX17724" fmla="*/ 2907021 w 10023471"/>
                <a:gd name="connsiteY17724" fmla="*/ 893760 h 5531023"/>
                <a:gd name="connsiteX17725" fmla="*/ 2900892 w 10023471"/>
                <a:gd name="connsiteY17725" fmla="*/ 898432 h 5531023"/>
                <a:gd name="connsiteX17726" fmla="*/ 2908836 w 10023471"/>
                <a:gd name="connsiteY17726" fmla="*/ 899134 h 5531023"/>
                <a:gd name="connsiteX17727" fmla="*/ 2912377 w 10023471"/>
                <a:gd name="connsiteY17727" fmla="*/ 896768 h 5531023"/>
                <a:gd name="connsiteX17728" fmla="*/ 2907021 w 10023471"/>
                <a:gd name="connsiteY17728" fmla="*/ 893760 h 5531023"/>
                <a:gd name="connsiteX17729" fmla="*/ 7141528 w 10023471"/>
                <a:gd name="connsiteY17729" fmla="*/ 891573 h 5531023"/>
                <a:gd name="connsiteX17730" fmla="*/ 7126620 w 10023471"/>
                <a:gd name="connsiteY17730" fmla="*/ 897381 h 5531023"/>
                <a:gd name="connsiteX17731" fmla="*/ 7155721 w 10023471"/>
                <a:gd name="connsiteY17731" fmla="*/ 898141 h 5531023"/>
                <a:gd name="connsiteX17732" fmla="*/ 7141528 w 10023471"/>
                <a:gd name="connsiteY17732" fmla="*/ 891573 h 5531023"/>
                <a:gd name="connsiteX17733" fmla="*/ 5617953 w 10023471"/>
                <a:gd name="connsiteY17733" fmla="*/ 890343 h 5531023"/>
                <a:gd name="connsiteX17734" fmla="*/ 5609781 w 10023471"/>
                <a:gd name="connsiteY17734" fmla="*/ 895045 h 5531023"/>
                <a:gd name="connsiteX17735" fmla="*/ 5622129 w 10023471"/>
                <a:gd name="connsiteY17735" fmla="*/ 899689 h 5531023"/>
                <a:gd name="connsiteX17736" fmla="*/ 5629440 w 10023471"/>
                <a:gd name="connsiteY17736" fmla="*/ 896417 h 5531023"/>
                <a:gd name="connsiteX17737" fmla="*/ 5617953 w 10023471"/>
                <a:gd name="connsiteY17737" fmla="*/ 890343 h 5531023"/>
                <a:gd name="connsiteX17738" fmla="*/ 5068166 w 10023471"/>
                <a:gd name="connsiteY17738" fmla="*/ 890343 h 5531023"/>
                <a:gd name="connsiteX17739" fmla="*/ 5063627 w 10023471"/>
                <a:gd name="connsiteY17739" fmla="*/ 891832 h 5531023"/>
                <a:gd name="connsiteX17740" fmla="*/ 5067076 w 10023471"/>
                <a:gd name="connsiteY17740" fmla="*/ 894227 h 5531023"/>
                <a:gd name="connsiteX17741" fmla="*/ 5070300 w 10023471"/>
                <a:gd name="connsiteY17741" fmla="*/ 891482 h 5531023"/>
                <a:gd name="connsiteX17742" fmla="*/ 5068166 w 10023471"/>
                <a:gd name="connsiteY17742" fmla="*/ 890343 h 5531023"/>
                <a:gd name="connsiteX17743" fmla="*/ 4637236 w 10023471"/>
                <a:gd name="connsiteY17743" fmla="*/ 888912 h 5531023"/>
                <a:gd name="connsiteX17744" fmla="*/ 4607182 w 10023471"/>
                <a:gd name="connsiteY17744" fmla="*/ 896213 h 5531023"/>
                <a:gd name="connsiteX17745" fmla="*/ 4638643 w 10023471"/>
                <a:gd name="connsiteY17745" fmla="*/ 899981 h 5531023"/>
                <a:gd name="connsiteX17746" fmla="*/ 4637236 w 10023471"/>
                <a:gd name="connsiteY17746" fmla="*/ 888912 h 5531023"/>
                <a:gd name="connsiteX17747" fmla="*/ 4935238 w 10023471"/>
                <a:gd name="connsiteY17747" fmla="*/ 885321 h 5531023"/>
                <a:gd name="connsiteX17748" fmla="*/ 4920665 w 10023471"/>
                <a:gd name="connsiteY17748" fmla="*/ 895308 h 5531023"/>
                <a:gd name="connsiteX17749" fmla="*/ 4930925 w 10023471"/>
                <a:gd name="connsiteY17749" fmla="*/ 898579 h 5531023"/>
                <a:gd name="connsiteX17750" fmla="*/ 4942638 w 10023471"/>
                <a:gd name="connsiteY17750" fmla="*/ 887686 h 5531023"/>
                <a:gd name="connsiteX17751" fmla="*/ 4935238 w 10023471"/>
                <a:gd name="connsiteY17751" fmla="*/ 885321 h 5531023"/>
                <a:gd name="connsiteX17752" fmla="*/ 2977934 w 10023471"/>
                <a:gd name="connsiteY17752" fmla="*/ 884707 h 5531023"/>
                <a:gd name="connsiteX17753" fmla="*/ 2978116 w 10023471"/>
                <a:gd name="connsiteY17753" fmla="*/ 887423 h 5531023"/>
                <a:gd name="connsiteX17754" fmla="*/ 2987106 w 10023471"/>
                <a:gd name="connsiteY17754" fmla="*/ 886956 h 5531023"/>
                <a:gd name="connsiteX17755" fmla="*/ 2986923 w 10023471"/>
                <a:gd name="connsiteY17755" fmla="*/ 884707 h 5531023"/>
                <a:gd name="connsiteX17756" fmla="*/ 4274087 w 10023471"/>
                <a:gd name="connsiteY17756" fmla="*/ 882312 h 5531023"/>
                <a:gd name="connsiteX17757" fmla="*/ 4266232 w 10023471"/>
                <a:gd name="connsiteY17757" fmla="*/ 885963 h 5531023"/>
                <a:gd name="connsiteX17758" fmla="*/ 4271634 w 10023471"/>
                <a:gd name="connsiteY17758" fmla="*/ 888737 h 5531023"/>
                <a:gd name="connsiteX17759" fmla="*/ 4281576 w 10023471"/>
                <a:gd name="connsiteY17759" fmla="*/ 885174 h 5531023"/>
                <a:gd name="connsiteX17760" fmla="*/ 4274087 w 10023471"/>
                <a:gd name="connsiteY17760" fmla="*/ 882312 h 5531023"/>
                <a:gd name="connsiteX17761" fmla="*/ 8332245 w 10023471"/>
                <a:gd name="connsiteY17761" fmla="*/ 881787 h 5531023"/>
                <a:gd name="connsiteX17762" fmla="*/ 8322711 w 10023471"/>
                <a:gd name="connsiteY17762" fmla="*/ 885992 h 5531023"/>
                <a:gd name="connsiteX17763" fmla="*/ 8325889 w 10023471"/>
                <a:gd name="connsiteY17763" fmla="*/ 889408 h 5531023"/>
                <a:gd name="connsiteX17764" fmla="*/ 8335242 w 10023471"/>
                <a:gd name="connsiteY17764" fmla="*/ 884970 h 5531023"/>
                <a:gd name="connsiteX17765" fmla="*/ 8332245 w 10023471"/>
                <a:gd name="connsiteY17765" fmla="*/ 881787 h 5531023"/>
                <a:gd name="connsiteX17766" fmla="*/ 7954431 w 10023471"/>
                <a:gd name="connsiteY17766" fmla="*/ 876764 h 5531023"/>
                <a:gd name="connsiteX17767" fmla="*/ 7941992 w 10023471"/>
                <a:gd name="connsiteY17767" fmla="*/ 878749 h 5531023"/>
                <a:gd name="connsiteX17768" fmla="*/ 7942583 w 10023471"/>
                <a:gd name="connsiteY17768" fmla="*/ 881669 h 5531023"/>
                <a:gd name="connsiteX17769" fmla="*/ 7955339 w 10023471"/>
                <a:gd name="connsiteY17769" fmla="*/ 881669 h 5531023"/>
                <a:gd name="connsiteX17770" fmla="*/ 2438226 w 10023471"/>
                <a:gd name="connsiteY17770" fmla="*/ 876618 h 5531023"/>
                <a:gd name="connsiteX17771" fmla="*/ 2434685 w 10023471"/>
                <a:gd name="connsiteY17771" fmla="*/ 878341 h 5531023"/>
                <a:gd name="connsiteX17772" fmla="*/ 2439952 w 10023471"/>
                <a:gd name="connsiteY17772" fmla="*/ 886021 h 5531023"/>
                <a:gd name="connsiteX17773" fmla="*/ 2446081 w 10023471"/>
                <a:gd name="connsiteY17773" fmla="*/ 882926 h 5531023"/>
                <a:gd name="connsiteX17774" fmla="*/ 2438226 w 10023471"/>
                <a:gd name="connsiteY17774" fmla="*/ 876618 h 5531023"/>
                <a:gd name="connsiteX17775" fmla="*/ 4443743 w 10023471"/>
                <a:gd name="connsiteY17775" fmla="*/ 874457 h 5531023"/>
                <a:gd name="connsiteX17776" fmla="*/ 4431077 w 10023471"/>
                <a:gd name="connsiteY17776" fmla="*/ 878603 h 5531023"/>
                <a:gd name="connsiteX17777" fmla="*/ 4445605 w 10023471"/>
                <a:gd name="connsiteY17777" fmla="*/ 892358 h 5531023"/>
                <a:gd name="connsiteX17778" fmla="*/ 4454050 w 10023471"/>
                <a:gd name="connsiteY17778" fmla="*/ 887393 h 5531023"/>
                <a:gd name="connsiteX17779" fmla="*/ 4443743 w 10023471"/>
                <a:gd name="connsiteY17779" fmla="*/ 874457 h 5531023"/>
                <a:gd name="connsiteX17780" fmla="*/ 5400672 w 10023471"/>
                <a:gd name="connsiteY17780" fmla="*/ 871828 h 5531023"/>
                <a:gd name="connsiteX17781" fmla="*/ 5386916 w 10023471"/>
                <a:gd name="connsiteY17781" fmla="*/ 876209 h 5531023"/>
                <a:gd name="connsiteX17782" fmla="*/ 5400490 w 10023471"/>
                <a:gd name="connsiteY17782" fmla="*/ 883597 h 5531023"/>
                <a:gd name="connsiteX17783" fmla="*/ 5408753 w 10023471"/>
                <a:gd name="connsiteY17783" fmla="*/ 878545 h 5531023"/>
                <a:gd name="connsiteX17784" fmla="*/ 5400672 w 10023471"/>
                <a:gd name="connsiteY17784" fmla="*/ 871828 h 5531023"/>
                <a:gd name="connsiteX17785" fmla="*/ 7191631 w 10023471"/>
                <a:gd name="connsiteY17785" fmla="*/ 870719 h 5531023"/>
                <a:gd name="connsiteX17786" fmla="*/ 7188953 w 10023471"/>
                <a:gd name="connsiteY17786" fmla="*/ 877173 h 5531023"/>
                <a:gd name="connsiteX17787" fmla="*/ 7209111 w 10023471"/>
                <a:gd name="connsiteY17787" fmla="*/ 875742 h 5531023"/>
                <a:gd name="connsiteX17788" fmla="*/ 7191631 w 10023471"/>
                <a:gd name="connsiteY17788" fmla="*/ 870719 h 5531023"/>
                <a:gd name="connsiteX17789" fmla="*/ 4956115 w 10023471"/>
                <a:gd name="connsiteY17789" fmla="*/ 869832 h 5531023"/>
                <a:gd name="connsiteX17790" fmla="*/ 4946270 w 10023471"/>
                <a:gd name="connsiteY17790" fmla="*/ 870573 h 5531023"/>
                <a:gd name="connsiteX17791" fmla="*/ 4948131 w 10023471"/>
                <a:gd name="connsiteY17791" fmla="*/ 883509 h 5531023"/>
                <a:gd name="connsiteX17792" fmla="*/ 4965201 w 10023471"/>
                <a:gd name="connsiteY17792" fmla="*/ 893322 h 5531023"/>
                <a:gd name="connsiteX17793" fmla="*/ 4973736 w 10023471"/>
                <a:gd name="connsiteY17793" fmla="*/ 892972 h 5531023"/>
                <a:gd name="connsiteX17794" fmla="*/ 4975779 w 10023471"/>
                <a:gd name="connsiteY17794" fmla="*/ 890636 h 5531023"/>
                <a:gd name="connsiteX17795" fmla="*/ 4961297 w 10023471"/>
                <a:gd name="connsiteY17795" fmla="*/ 876384 h 5531023"/>
                <a:gd name="connsiteX17796" fmla="*/ 4956115 w 10023471"/>
                <a:gd name="connsiteY17796" fmla="*/ 869832 h 5531023"/>
                <a:gd name="connsiteX17797" fmla="*/ 3618111 w 10023471"/>
                <a:gd name="connsiteY17797" fmla="*/ 868938 h 5531023"/>
                <a:gd name="connsiteX17798" fmla="*/ 3615522 w 10023471"/>
                <a:gd name="connsiteY17798" fmla="*/ 869901 h 5531023"/>
                <a:gd name="connsiteX17799" fmla="*/ 3617384 w 10023471"/>
                <a:gd name="connsiteY17799" fmla="*/ 870427 h 5531023"/>
                <a:gd name="connsiteX17800" fmla="*/ 3618111 w 10023471"/>
                <a:gd name="connsiteY17800" fmla="*/ 868938 h 5531023"/>
                <a:gd name="connsiteX17801" fmla="*/ 7788861 w 10023471"/>
                <a:gd name="connsiteY17801" fmla="*/ 866834 h 5531023"/>
                <a:gd name="connsiteX17802" fmla="*/ 7784502 w 10023471"/>
                <a:gd name="connsiteY17802" fmla="*/ 870134 h 5531023"/>
                <a:gd name="connsiteX17803" fmla="*/ 7794081 w 10023471"/>
                <a:gd name="connsiteY17803" fmla="*/ 875888 h 5531023"/>
                <a:gd name="connsiteX17804" fmla="*/ 7797940 w 10023471"/>
                <a:gd name="connsiteY17804" fmla="*/ 872909 h 5531023"/>
                <a:gd name="connsiteX17805" fmla="*/ 7788861 w 10023471"/>
                <a:gd name="connsiteY17805" fmla="*/ 866834 h 5531023"/>
                <a:gd name="connsiteX17806" fmla="*/ 4907862 w 10023471"/>
                <a:gd name="connsiteY17806" fmla="*/ 866718 h 5531023"/>
                <a:gd name="connsiteX17807" fmla="*/ 4901778 w 10023471"/>
                <a:gd name="connsiteY17807" fmla="*/ 869259 h 5531023"/>
                <a:gd name="connsiteX17808" fmla="*/ 4902822 w 10023471"/>
                <a:gd name="connsiteY17808" fmla="*/ 872149 h 5531023"/>
                <a:gd name="connsiteX17809" fmla="*/ 4909314 w 10023471"/>
                <a:gd name="connsiteY17809" fmla="*/ 870223 h 5531023"/>
                <a:gd name="connsiteX17810" fmla="*/ 4907862 w 10023471"/>
                <a:gd name="connsiteY17810" fmla="*/ 866718 h 5531023"/>
                <a:gd name="connsiteX17811" fmla="*/ 5140987 w 10023471"/>
                <a:gd name="connsiteY17811" fmla="*/ 866630 h 5531023"/>
                <a:gd name="connsiteX17812" fmla="*/ 5139716 w 10023471"/>
                <a:gd name="connsiteY17812" fmla="*/ 868003 h 5531023"/>
                <a:gd name="connsiteX17813" fmla="*/ 5144619 w 10023471"/>
                <a:gd name="connsiteY17813" fmla="*/ 868324 h 5531023"/>
                <a:gd name="connsiteX17814" fmla="*/ 5140987 w 10023471"/>
                <a:gd name="connsiteY17814" fmla="*/ 866630 h 5531023"/>
                <a:gd name="connsiteX17815" fmla="*/ 7686757 w 10023471"/>
                <a:gd name="connsiteY17815" fmla="*/ 865608 h 5531023"/>
                <a:gd name="connsiteX17816" fmla="*/ 7680037 w 10023471"/>
                <a:gd name="connsiteY17816" fmla="*/ 866514 h 5531023"/>
                <a:gd name="connsiteX17817" fmla="*/ 7680583 w 10023471"/>
                <a:gd name="connsiteY17817" fmla="*/ 868119 h 5531023"/>
                <a:gd name="connsiteX17818" fmla="*/ 7687393 w 10023471"/>
                <a:gd name="connsiteY17818" fmla="*/ 867389 h 5531023"/>
                <a:gd name="connsiteX17819" fmla="*/ 7686757 w 10023471"/>
                <a:gd name="connsiteY17819" fmla="*/ 865608 h 5531023"/>
                <a:gd name="connsiteX17820" fmla="*/ 5639654 w 10023471"/>
                <a:gd name="connsiteY17820" fmla="*/ 861549 h 5531023"/>
                <a:gd name="connsiteX17821" fmla="*/ 5617045 w 10023471"/>
                <a:gd name="connsiteY17821" fmla="*/ 872266 h 5531023"/>
                <a:gd name="connsiteX17822" fmla="*/ 5654409 w 10023471"/>
                <a:gd name="connsiteY17822" fmla="*/ 885817 h 5531023"/>
                <a:gd name="connsiteX17823" fmla="*/ 5661763 w 10023471"/>
                <a:gd name="connsiteY17823" fmla="*/ 878458 h 5531023"/>
                <a:gd name="connsiteX17824" fmla="*/ 5639654 w 10023471"/>
                <a:gd name="connsiteY17824" fmla="*/ 861549 h 5531023"/>
                <a:gd name="connsiteX17825" fmla="*/ 6606070 w 10023471"/>
                <a:gd name="connsiteY17825" fmla="*/ 860701 h 5531023"/>
                <a:gd name="connsiteX17826" fmla="*/ 6605479 w 10023471"/>
                <a:gd name="connsiteY17826" fmla="*/ 868412 h 5531023"/>
                <a:gd name="connsiteX17827" fmla="*/ 6611064 w 10023471"/>
                <a:gd name="connsiteY17827" fmla="*/ 868499 h 5531023"/>
                <a:gd name="connsiteX17828" fmla="*/ 6611064 w 10023471"/>
                <a:gd name="connsiteY17828" fmla="*/ 860819 h 5531023"/>
                <a:gd name="connsiteX17829" fmla="*/ 6606070 w 10023471"/>
                <a:gd name="connsiteY17829" fmla="*/ 860701 h 5531023"/>
                <a:gd name="connsiteX17830" fmla="*/ 7139378 w 10023471"/>
                <a:gd name="connsiteY17830" fmla="*/ 859271 h 5531023"/>
                <a:gd name="connsiteX17831" fmla="*/ 7120491 w 10023471"/>
                <a:gd name="connsiteY17831" fmla="*/ 861490 h 5531023"/>
                <a:gd name="connsiteX17832" fmla="*/ 7131659 w 10023471"/>
                <a:gd name="connsiteY17832" fmla="*/ 872588 h 5531023"/>
                <a:gd name="connsiteX17833" fmla="*/ 7139378 w 10023471"/>
                <a:gd name="connsiteY17833" fmla="*/ 859271 h 5531023"/>
                <a:gd name="connsiteX17834" fmla="*/ 7880794 w 10023471"/>
                <a:gd name="connsiteY17834" fmla="*/ 854335 h 5531023"/>
                <a:gd name="connsiteX17835" fmla="*/ 7870942 w 10023471"/>
                <a:gd name="connsiteY17835" fmla="*/ 869755 h 5531023"/>
                <a:gd name="connsiteX17836" fmla="*/ 7877026 w 10023471"/>
                <a:gd name="connsiteY17836" fmla="*/ 872470 h 5531023"/>
                <a:gd name="connsiteX17837" fmla="*/ 7887695 w 10023471"/>
                <a:gd name="connsiteY17837" fmla="*/ 865754 h 5531023"/>
                <a:gd name="connsiteX17838" fmla="*/ 7880794 w 10023471"/>
                <a:gd name="connsiteY17838" fmla="*/ 854335 h 5531023"/>
                <a:gd name="connsiteX17839" fmla="*/ 3493942 w 10023471"/>
                <a:gd name="connsiteY17839" fmla="*/ 852437 h 5531023"/>
                <a:gd name="connsiteX17840" fmla="*/ 3493942 w 10023471"/>
                <a:gd name="connsiteY17840" fmla="*/ 855796 h 5531023"/>
                <a:gd name="connsiteX17841" fmla="*/ 3495668 w 10023471"/>
                <a:gd name="connsiteY17841" fmla="*/ 855796 h 5531023"/>
                <a:gd name="connsiteX17842" fmla="*/ 3495668 w 10023471"/>
                <a:gd name="connsiteY17842" fmla="*/ 852437 h 5531023"/>
                <a:gd name="connsiteX17843" fmla="*/ 3493942 w 10023471"/>
                <a:gd name="connsiteY17843" fmla="*/ 852437 h 5531023"/>
                <a:gd name="connsiteX17844" fmla="*/ 9451112 w 10023471"/>
                <a:gd name="connsiteY17844" fmla="*/ 852029 h 5531023"/>
                <a:gd name="connsiteX17845" fmla="*/ 9447663 w 10023471"/>
                <a:gd name="connsiteY17845" fmla="*/ 863009 h 5531023"/>
                <a:gd name="connsiteX17846" fmla="*/ 9455743 w 10023471"/>
                <a:gd name="connsiteY17846" fmla="*/ 867828 h 5531023"/>
                <a:gd name="connsiteX17847" fmla="*/ 9458967 w 10023471"/>
                <a:gd name="connsiteY17847" fmla="*/ 853167 h 5531023"/>
                <a:gd name="connsiteX17848" fmla="*/ 9451112 w 10023471"/>
                <a:gd name="connsiteY17848" fmla="*/ 852029 h 5531023"/>
                <a:gd name="connsiteX17849" fmla="*/ 3780639 w 10023471"/>
                <a:gd name="connsiteY17849" fmla="*/ 851415 h 5531023"/>
                <a:gd name="connsiteX17850" fmla="*/ 3776192 w 10023471"/>
                <a:gd name="connsiteY17850" fmla="*/ 857811 h 5531023"/>
                <a:gd name="connsiteX17851" fmla="*/ 3781005 w 10023471"/>
                <a:gd name="connsiteY17851" fmla="*/ 861228 h 5531023"/>
                <a:gd name="connsiteX17852" fmla="*/ 3787631 w 10023471"/>
                <a:gd name="connsiteY17852" fmla="*/ 854832 h 5531023"/>
                <a:gd name="connsiteX17853" fmla="*/ 3780639 w 10023471"/>
                <a:gd name="connsiteY17853" fmla="*/ 851415 h 5531023"/>
                <a:gd name="connsiteX17854" fmla="*/ 4417276 w 10023471"/>
                <a:gd name="connsiteY17854" fmla="*/ 851299 h 5531023"/>
                <a:gd name="connsiteX17855" fmla="*/ 4411374 w 10023471"/>
                <a:gd name="connsiteY17855" fmla="*/ 855591 h 5531023"/>
                <a:gd name="connsiteX17856" fmla="*/ 4427628 w 10023471"/>
                <a:gd name="connsiteY17856" fmla="*/ 863446 h 5531023"/>
                <a:gd name="connsiteX17857" fmla="*/ 4436707 w 10023471"/>
                <a:gd name="connsiteY17857" fmla="*/ 861344 h 5531023"/>
                <a:gd name="connsiteX17858" fmla="*/ 4417276 w 10023471"/>
                <a:gd name="connsiteY17858" fmla="*/ 851299 h 5531023"/>
                <a:gd name="connsiteX17859" fmla="*/ 7193992 w 10023471"/>
                <a:gd name="connsiteY17859" fmla="*/ 849897 h 5531023"/>
                <a:gd name="connsiteX17860" fmla="*/ 7190904 w 10023471"/>
                <a:gd name="connsiteY17860" fmla="*/ 855941 h 5531023"/>
                <a:gd name="connsiteX17861" fmla="*/ 7196580 w 10023471"/>
                <a:gd name="connsiteY17861" fmla="*/ 856847 h 5531023"/>
                <a:gd name="connsiteX17862" fmla="*/ 7198895 w 10023471"/>
                <a:gd name="connsiteY17862" fmla="*/ 850685 h 5531023"/>
                <a:gd name="connsiteX17863" fmla="*/ 7193992 w 10023471"/>
                <a:gd name="connsiteY17863" fmla="*/ 849897 h 5531023"/>
                <a:gd name="connsiteX17864" fmla="*/ 1657856 w 10023471"/>
                <a:gd name="connsiteY17864" fmla="*/ 849605 h 5531023"/>
                <a:gd name="connsiteX17865" fmla="*/ 1653181 w 10023471"/>
                <a:gd name="connsiteY17865" fmla="*/ 851620 h 5531023"/>
                <a:gd name="connsiteX17866" fmla="*/ 1658129 w 10023471"/>
                <a:gd name="connsiteY17866" fmla="*/ 855124 h 5531023"/>
                <a:gd name="connsiteX17867" fmla="*/ 1661533 w 10023471"/>
                <a:gd name="connsiteY17867" fmla="*/ 853489 h 5531023"/>
                <a:gd name="connsiteX17868" fmla="*/ 1657856 w 10023471"/>
                <a:gd name="connsiteY17868" fmla="*/ 849605 h 5531023"/>
                <a:gd name="connsiteX17869" fmla="*/ 5134994 w 10023471"/>
                <a:gd name="connsiteY17869" fmla="*/ 847911 h 5531023"/>
                <a:gd name="connsiteX17870" fmla="*/ 5121511 w 10023471"/>
                <a:gd name="connsiteY17870" fmla="*/ 851970 h 5531023"/>
                <a:gd name="connsiteX17871" fmla="*/ 5135812 w 10023471"/>
                <a:gd name="connsiteY17871" fmla="*/ 854890 h 5531023"/>
                <a:gd name="connsiteX17872" fmla="*/ 5142802 w 10023471"/>
                <a:gd name="connsiteY17872" fmla="*/ 852204 h 5531023"/>
                <a:gd name="connsiteX17873" fmla="*/ 5134994 w 10023471"/>
                <a:gd name="connsiteY17873" fmla="*/ 847911 h 5531023"/>
                <a:gd name="connsiteX17874" fmla="*/ 4205170 w 10023471"/>
                <a:gd name="connsiteY17874" fmla="*/ 844611 h 5531023"/>
                <a:gd name="connsiteX17875" fmla="*/ 4193594 w 10023471"/>
                <a:gd name="connsiteY17875" fmla="*/ 852350 h 5531023"/>
                <a:gd name="connsiteX17876" fmla="*/ 4212481 w 10023471"/>
                <a:gd name="connsiteY17876" fmla="*/ 866017 h 5531023"/>
                <a:gd name="connsiteX17877" fmla="*/ 4223239 w 10023471"/>
                <a:gd name="connsiteY17877" fmla="*/ 857051 h 5531023"/>
                <a:gd name="connsiteX17878" fmla="*/ 4205170 w 10023471"/>
                <a:gd name="connsiteY17878" fmla="*/ 844611 h 5531023"/>
                <a:gd name="connsiteX17879" fmla="*/ 3878521 w 10023471"/>
                <a:gd name="connsiteY17879" fmla="*/ 843121 h 5531023"/>
                <a:gd name="connsiteX17880" fmla="*/ 3872439 w 10023471"/>
                <a:gd name="connsiteY17880" fmla="*/ 845779 h 5531023"/>
                <a:gd name="connsiteX17881" fmla="*/ 3874390 w 10023471"/>
                <a:gd name="connsiteY17881" fmla="*/ 872442 h 5531023"/>
                <a:gd name="connsiteX17882" fmla="*/ 3901947 w 10023471"/>
                <a:gd name="connsiteY17882" fmla="*/ 880911 h 5531023"/>
                <a:gd name="connsiteX17883" fmla="*/ 3907804 w 10023471"/>
                <a:gd name="connsiteY17883" fmla="*/ 874749 h 5531023"/>
                <a:gd name="connsiteX17884" fmla="*/ 3878521 w 10023471"/>
                <a:gd name="connsiteY17884" fmla="*/ 843121 h 5531023"/>
                <a:gd name="connsiteX17885" fmla="*/ 9701946 w 10023471"/>
                <a:gd name="connsiteY17885" fmla="*/ 841925 h 5531023"/>
                <a:gd name="connsiteX17886" fmla="*/ 9694589 w 10023471"/>
                <a:gd name="connsiteY17886" fmla="*/ 847677 h 5531023"/>
                <a:gd name="connsiteX17887" fmla="*/ 9698767 w 10023471"/>
                <a:gd name="connsiteY17887" fmla="*/ 851941 h 5531023"/>
                <a:gd name="connsiteX17888" fmla="*/ 9707074 w 10023471"/>
                <a:gd name="connsiteY17888" fmla="*/ 847239 h 5531023"/>
                <a:gd name="connsiteX17889" fmla="*/ 9701946 w 10023471"/>
                <a:gd name="connsiteY17889" fmla="*/ 841925 h 5531023"/>
                <a:gd name="connsiteX17890" fmla="*/ 3834620 w 10023471"/>
                <a:gd name="connsiteY17890" fmla="*/ 841282 h 5531023"/>
                <a:gd name="connsiteX17891" fmla="*/ 3832351 w 10023471"/>
                <a:gd name="connsiteY17891" fmla="*/ 843560 h 5531023"/>
                <a:gd name="connsiteX17892" fmla="*/ 3840022 w 10023471"/>
                <a:gd name="connsiteY17892" fmla="*/ 847794 h 5531023"/>
                <a:gd name="connsiteX17893" fmla="*/ 3844700 w 10023471"/>
                <a:gd name="connsiteY17893" fmla="*/ 844172 h 5531023"/>
                <a:gd name="connsiteX17894" fmla="*/ 3834620 w 10023471"/>
                <a:gd name="connsiteY17894" fmla="*/ 841282 h 5531023"/>
                <a:gd name="connsiteX17895" fmla="*/ 4563508 w 10023471"/>
                <a:gd name="connsiteY17895" fmla="*/ 841106 h 5531023"/>
                <a:gd name="connsiteX17896" fmla="*/ 4556017 w 10023471"/>
                <a:gd name="connsiteY17896" fmla="*/ 845983 h 5531023"/>
                <a:gd name="connsiteX17897" fmla="*/ 4565141 w 10023471"/>
                <a:gd name="connsiteY17897" fmla="*/ 855241 h 5531023"/>
                <a:gd name="connsiteX17898" fmla="*/ 4578807 w 10023471"/>
                <a:gd name="connsiteY17898" fmla="*/ 847619 h 5531023"/>
                <a:gd name="connsiteX17899" fmla="*/ 4563508 w 10023471"/>
                <a:gd name="connsiteY17899" fmla="*/ 841106 h 5531023"/>
                <a:gd name="connsiteX17900" fmla="*/ 2352558 w 10023471"/>
                <a:gd name="connsiteY17900" fmla="*/ 840288 h 5531023"/>
                <a:gd name="connsiteX17901" fmla="*/ 2339618 w 10023471"/>
                <a:gd name="connsiteY17901" fmla="*/ 845633 h 5531023"/>
                <a:gd name="connsiteX17902" fmla="*/ 2370763 w 10023471"/>
                <a:gd name="connsiteY17902" fmla="*/ 870398 h 5531023"/>
                <a:gd name="connsiteX17903" fmla="*/ 2387061 w 10023471"/>
                <a:gd name="connsiteY17903" fmla="*/ 854745 h 5531023"/>
                <a:gd name="connsiteX17904" fmla="*/ 2352558 w 10023471"/>
                <a:gd name="connsiteY17904" fmla="*/ 840288 h 5531023"/>
                <a:gd name="connsiteX17905" fmla="*/ 2025274 w 10023471"/>
                <a:gd name="connsiteY17905" fmla="*/ 840026 h 5531023"/>
                <a:gd name="connsiteX17906" fmla="*/ 2021370 w 10023471"/>
                <a:gd name="connsiteY17906" fmla="*/ 842537 h 5531023"/>
                <a:gd name="connsiteX17907" fmla="*/ 2026726 w 10023471"/>
                <a:gd name="connsiteY17907" fmla="*/ 842946 h 5531023"/>
                <a:gd name="connsiteX17908" fmla="*/ 2025274 w 10023471"/>
                <a:gd name="connsiteY17908" fmla="*/ 840026 h 5531023"/>
                <a:gd name="connsiteX17909" fmla="*/ 4676552 w 10023471"/>
                <a:gd name="connsiteY17909" fmla="*/ 839179 h 5531023"/>
                <a:gd name="connsiteX17910" fmla="*/ 4673782 w 10023471"/>
                <a:gd name="connsiteY17910" fmla="*/ 841778 h 5531023"/>
                <a:gd name="connsiteX17911" fmla="*/ 4675871 w 10023471"/>
                <a:gd name="connsiteY17911" fmla="*/ 842712 h 5531023"/>
                <a:gd name="connsiteX17912" fmla="*/ 4676552 w 10023471"/>
                <a:gd name="connsiteY17912" fmla="*/ 839179 h 5531023"/>
                <a:gd name="connsiteX17913" fmla="*/ 2813452 w 10023471"/>
                <a:gd name="connsiteY17913" fmla="*/ 836931 h 5531023"/>
                <a:gd name="connsiteX17914" fmla="*/ 2806687 w 10023471"/>
                <a:gd name="connsiteY17914" fmla="*/ 845575 h 5531023"/>
                <a:gd name="connsiteX17915" fmla="*/ 2813860 w 10023471"/>
                <a:gd name="connsiteY17915" fmla="*/ 847239 h 5531023"/>
                <a:gd name="connsiteX17916" fmla="*/ 2823848 w 10023471"/>
                <a:gd name="connsiteY17916" fmla="*/ 839792 h 5531023"/>
                <a:gd name="connsiteX17917" fmla="*/ 2813452 w 10023471"/>
                <a:gd name="connsiteY17917" fmla="*/ 836931 h 5531023"/>
                <a:gd name="connsiteX17918" fmla="*/ 7215149 w 10023471"/>
                <a:gd name="connsiteY17918" fmla="*/ 834769 h 5531023"/>
                <a:gd name="connsiteX17919" fmla="*/ 7203889 w 10023471"/>
                <a:gd name="connsiteY17919" fmla="*/ 839705 h 5531023"/>
                <a:gd name="connsiteX17920" fmla="*/ 7207840 w 10023471"/>
                <a:gd name="connsiteY17920" fmla="*/ 842801 h 5531023"/>
                <a:gd name="connsiteX17921" fmla="*/ 7218917 w 10023471"/>
                <a:gd name="connsiteY17921" fmla="*/ 837718 h 5531023"/>
                <a:gd name="connsiteX17922" fmla="*/ 7215149 w 10023471"/>
                <a:gd name="connsiteY17922" fmla="*/ 834769 h 5531023"/>
                <a:gd name="connsiteX17923" fmla="*/ 4875810 w 10023471"/>
                <a:gd name="connsiteY17923" fmla="*/ 833893 h 5531023"/>
                <a:gd name="connsiteX17924" fmla="*/ 4869999 w 10023471"/>
                <a:gd name="connsiteY17924" fmla="*/ 838069 h 5531023"/>
                <a:gd name="connsiteX17925" fmla="*/ 4874448 w 10023471"/>
                <a:gd name="connsiteY17925" fmla="*/ 843763 h 5531023"/>
                <a:gd name="connsiteX17926" fmla="*/ 4882891 w 10023471"/>
                <a:gd name="connsiteY17926" fmla="*/ 839880 h 5531023"/>
                <a:gd name="connsiteX17927" fmla="*/ 4875810 w 10023471"/>
                <a:gd name="connsiteY17927" fmla="*/ 833893 h 5531023"/>
                <a:gd name="connsiteX17928" fmla="*/ 3410499 w 10023471"/>
                <a:gd name="connsiteY17928" fmla="*/ 833777 h 5531023"/>
                <a:gd name="connsiteX17929" fmla="*/ 3403280 w 10023471"/>
                <a:gd name="connsiteY17929" fmla="*/ 836433 h 5531023"/>
                <a:gd name="connsiteX17930" fmla="*/ 3409773 w 10023471"/>
                <a:gd name="connsiteY17930" fmla="*/ 839296 h 5531023"/>
                <a:gd name="connsiteX17931" fmla="*/ 3416582 w 10023471"/>
                <a:gd name="connsiteY17931" fmla="*/ 837486 h 5531023"/>
                <a:gd name="connsiteX17932" fmla="*/ 3410499 w 10023471"/>
                <a:gd name="connsiteY17932" fmla="*/ 833777 h 5531023"/>
                <a:gd name="connsiteX17933" fmla="*/ 8973330 w 10023471"/>
                <a:gd name="connsiteY17933" fmla="*/ 833543 h 5531023"/>
                <a:gd name="connsiteX17934" fmla="*/ 8962434 w 10023471"/>
                <a:gd name="connsiteY17934" fmla="*/ 839851 h 5531023"/>
                <a:gd name="connsiteX17935" fmla="*/ 8969426 w 10023471"/>
                <a:gd name="connsiteY17935" fmla="*/ 847619 h 5531023"/>
                <a:gd name="connsiteX17936" fmla="*/ 8978142 w 10023471"/>
                <a:gd name="connsiteY17936" fmla="*/ 840493 h 5531023"/>
                <a:gd name="connsiteX17937" fmla="*/ 8973330 w 10023471"/>
                <a:gd name="connsiteY17937" fmla="*/ 833543 h 5531023"/>
                <a:gd name="connsiteX17938" fmla="*/ 6848594 w 10023471"/>
                <a:gd name="connsiteY17938" fmla="*/ 832667 h 5531023"/>
                <a:gd name="connsiteX17939" fmla="*/ 6828845 w 10023471"/>
                <a:gd name="connsiteY17939" fmla="*/ 836726 h 5531023"/>
                <a:gd name="connsiteX17940" fmla="*/ 6848821 w 10023471"/>
                <a:gd name="connsiteY17940" fmla="*/ 851065 h 5531023"/>
                <a:gd name="connsiteX17941" fmla="*/ 6860351 w 10023471"/>
                <a:gd name="connsiteY17941" fmla="*/ 844318 h 5531023"/>
                <a:gd name="connsiteX17942" fmla="*/ 6848594 w 10023471"/>
                <a:gd name="connsiteY17942" fmla="*/ 832667 h 5531023"/>
                <a:gd name="connsiteX17943" fmla="*/ 8192552 w 10023471"/>
                <a:gd name="connsiteY17943" fmla="*/ 831819 h 5531023"/>
                <a:gd name="connsiteX17944" fmla="*/ 8184833 w 10023471"/>
                <a:gd name="connsiteY17944" fmla="*/ 831878 h 5531023"/>
                <a:gd name="connsiteX17945" fmla="*/ 8184833 w 10023471"/>
                <a:gd name="connsiteY17945" fmla="*/ 840201 h 5531023"/>
                <a:gd name="connsiteX17946" fmla="*/ 8189783 w 10023471"/>
                <a:gd name="connsiteY17946" fmla="*/ 840873 h 5531023"/>
                <a:gd name="connsiteX17947" fmla="*/ 8192552 w 10023471"/>
                <a:gd name="connsiteY17947" fmla="*/ 831819 h 5531023"/>
                <a:gd name="connsiteX17948" fmla="*/ 8416279 w 10023471"/>
                <a:gd name="connsiteY17948" fmla="*/ 830097 h 5531023"/>
                <a:gd name="connsiteX17949" fmla="*/ 8413418 w 10023471"/>
                <a:gd name="connsiteY17949" fmla="*/ 831937 h 5531023"/>
                <a:gd name="connsiteX17950" fmla="*/ 8415371 w 10023471"/>
                <a:gd name="connsiteY17950" fmla="*/ 833017 h 5531023"/>
                <a:gd name="connsiteX17951" fmla="*/ 8417233 w 10023471"/>
                <a:gd name="connsiteY17951" fmla="*/ 831819 h 5531023"/>
                <a:gd name="connsiteX17952" fmla="*/ 8416279 w 10023471"/>
                <a:gd name="connsiteY17952" fmla="*/ 830097 h 5531023"/>
                <a:gd name="connsiteX17953" fmla="*/ 4165991 w 10023471"/>
                <a:gd name="connsiteY17953" fmla="*/ 829863 h 5531023"/>
                <a:gd name="connsiteX17954" fmla="*/ 4165991 w 10023471"/>
                <a:gd name="connsiteY17954" fmla="*/ 832608 h 5531023"/>
                <a:gd name="connsiteX17955" fmla="*/ 4177113 w 10023471"/>
                <a:gd name="connsiteY17955" fmla="*/ 832608 h 5531023"/>
                <a:gd name="connsiteX17956" fmla="*/ 4177113 w 10023471"/>
                <a:gd name="connsiteY17956" fmla="*/ 829863 h 5531023"/>
                <a:gd name="connsiteX17957" fmla="*/ 3615433 w 10023471"/>
                <a:gd name="connsiteY17957" fmla="*/ 829308 h 5531023"/>
                <a:gd name="connsiteX17958" fmla="*/ 3596727 w 10023471"/>
                <a:gd name="connsiteY17958" fmla="*/ 838828 h 5531023"/>
                <a:gd name="connsiteX17959" fmla="*/ 3615433 w 10023471"/>
                <a:gd name="connsiteY17959" fmla="*/ 847852 h 5531023"/>
                <a:gd name="connsiteX17960" fmla="*/ 3628144 w 10023471"/>
                <a:gd name="connsiteY17960" fmla="*/ 841866 h 5531023"/>
                <a:gd name="connsiteX17961" fmla="*/ 3615433 w 10023471"/>
                <a:gd name="connsiteY17961" fmla="*/ 829308 h 5531023"/>
                <a:gd name="connsiteX17962" fmla="*/ 3364193 w 10023471"/>
                <a:gd name="connsiteY17962" fmla="*/ 828899 h 5531023"/>
                <a:gd name="connsiteX17963" fmla="*/ 3356383 w 10023471"/>
                <a:gd name="connsiteY17963" fmla="*/ 832403 h 5531023"/>
                <a:gd name="connsiteX17964" fmla="*/ 3358200 w 10023471"/>
                <a:gd name="connsiteY17964" fmla="*/ 834068 h 5531023"/>
                <a:gd name="connsiteX17965" fmla="*/ 3366280 w 10023471"/>
                <a:gd name="connsiteY17965" fmla="*/ 831937 h 5531023"/>
                <a:gd name="connsiteX17966" fmla="*/ 3364193 w 10023471"/>
                <a:gd name="connsiteY17966" fmla="*/ 828899 h 5531023"/>
                <a:gd name="connsiteX17967" fmla="*/ 3701145 w 10023471"/>
                <a:gd name="connsiteY17967" fmla="*/ 825424 h 5531023"/>
                <a:gd name="connsiteX17968" fmla="*/ 3686073 w 10023471"/>
                <a:gd name="connsiteY17968" fmla="*/ 834507 h 5531023"/>
                <a:gd name="connsiteX17969" fmla="*/ 3696425 w 10023471"/>
                <a:gd name="connsiteY17969" fmla="*/ 837865 h 5531023"/>
                <a:gd name="connsiteX17970" fmla="*/ 3715493 w 10023471"/>
                <a:gd name="connsiteY17970" fmla="*/ 831907 h 5531023"/>
                <a:gd name="connsiteX17971" fmla="*/ 3701145 w 10023471"/>
                <a:gd name="connsiteY17971" fmla="*/ 825424 h 5531023"/>
                <a:gd name="connsiteX17972" fmla="*/ 2262576 w 10023471"/>
                <a:gd name="connsiteY17972" fmla="*/ 825424 h 5531023"/>
                <a:gd name="connsiteX17973" fmla="*/ 2247730 w 10023471"/>
                <a:gd name="connsiteY17973" fmla="*/ 834243 h 5531023"/>
                <a:gd name="connsiteX17974" fmla="*/ 2257219 w 10023471"/>
                <a:gd name="connsiteY17974" fmla="*/ 842246 h 5531023"/>
                <a:gd name="connsiteX17975" fmla="*/ 2270929 w 10023471"/>
                <a:gd name="connsiteY17975" fmla="*/ 830301 h 5531023"/>
                <a:gd name="connsiteX17976" fmla="*/ 2262576 w 10023471"/>
                <a:gd name="connsiteY17976" fmla="*/ 825424 h 5531023"/>
                <a:gd name="connsiteX17977" fmla="*/ 2852358 w 10023471"/>
                <a:gd name="connsiteY17977" fmla="*/ 820635 h 5531023"/>
                <a:gd name="connsiteX17978" fmla="*/ 2840693 w 10023471"/>
                <a:gd name="connsiteY17978" fmla="*/ 826067 h 5531023"/>
                <a:gd name="connsiteX17979" fmla="*/ 2854130 w 10023471"/>
                <a:gd name="connsiteY17979" fmla="*/ 831207 h 5531023"/>
                <a:gd name="connsiteX17980" fmla="*/ 2861939 w 10023471"/>
                <a:gd name="connsiteY17980" fmla="*/ 828607 h 5531023"/>
                <a:gd name="connsiteX17981" fmla="*/ 2852358 w 10023471"/>
                <a:gd name="connsiteY17981" fmla="*/ 820635 h 5531023"/>
                <a:gd name="connsiteX17982" fmla="*/ 3864312 w 10023471"/>
                <a:gd name="connsiteY17982" fmla="*/ 820518 h 5531023"/>
                <a:gd name="connsiteX17983" fmla="*/ 3844836 w 10023471"/>
                <a:gd name="connsiteY17983" fmla="*/ 825395 h 5531023"/>
                <a:gd name="connsiteX17984" fmla="*/ 3868124 w 10023471"/>
                <a:gd name="connsiteY17984" fmla="*/ 836959 h 5531023"/>
                <a:gd name="connsiteX17985" fmla="*/ 3880474 w 10023471"/>
                <a:gd name="connsiteY17985" fmla="*/ 831352 h 5531023"/>
                <a:gd name="connsiteX17986" fmla="*/ 3864312 w 10023471"/>
                <a:gd name="connsiteY17986" fmla="*/ 820518 h 5531023"/>
                <a:gd name="connsiteX17987" fmla="*/ 2997547 w 10023471"/>
                <a:gd name="connsiteY17987" fmla="*/ 819817 h 5531023"/>
                <a:gd name="connsiteX17988" fmla="*/ 2982384 w 10023471"/>
                <a:gd name="connsiteY17988" fmla="*/ 835792 h 5531023"/>
                <a:gd name="connsiteX17989" fmla="*/ 2990056 w 10023471"/>
                <a:gd name="connsiteY17989" fmla="*/ 838332 h 5531023"/>
                <a:gd name="connsiteX17990" fmla="*/ 3000497 w 10023471"/>
                <a:gd name="connsiteY17990" fmla="*/ 829834 h 5531023"/>
                <a:gd name="connsiteX17991" fmla="*/ 2997547 w 10023471"/>
                <a:gd name="connsiteY17991" fmla="*/ 819817 h 5531023"/>
                <a:gd name="connsiteX17992" fmla="*/ 8010000 w 10023471"/>
                <a:gd name="connsiteY17992" fmla="*/ 819467 h 5531023"/>
                <a:gd name="connsiteX17993" fmla="*/ 8009320 w 10023471"/>
                <a:gd name="connsiteY17993" fmla="*/ 821365 h 5531023"/>
                <a:gd name="connsiteX17994" fmla="*/ 8011271 w 10023471"/>
                <a:gd name="connsiteY17994" fmla="*/ 821132 h 5531023"/>
                <a:gd name="connsiteX17995" fmla="*/ 3036409 w 10023471"/>
                <a:gd name="connsiteY17995" fmla="*/ 818678 h 5531023"/>
                <a:gd name="connsiteX17996" fmla="*/ 3025694 w 10023471"/>
                <a:gd name="connsiteY17996" fmla="*/ 826972 h 5531023"/>
                <a:gd name="connsiteX17997" fmla="*/ 3035818 w 10023471"/>
                <a:gd name="connsiteY17997" fmla="*/ 836025 h 5531023"/>
                <a:gd name="connsiteX17998" fmla="*/ 3055430 w 10023471"/>
                <a:gd name="connsiteY17998" fmla="*/ 833893 h 5531023"/>
                <a:gd name="connsiteX17999" fmla="*/ 3036409 w 10023471"/>
                <a:gd name="connsiteY17999" fmla="*/ 818678 h 5531023"/>
                <a:gd name="connsiteX18000" fmla="*/ 2922546 w 10023471"/>
                <a:gd name="connsiteY18000" fmla="*/ 818210 h 5531023"/>
                <a:gd name="connsiteX18001" fmla="*/ 2912695 w 10023471"/>
                <a:gd name="connsiteY18001" fmla="*/ 823555 h 5531023"/>
                <a:gd name="connsiteX18002" fmla="*/ 2928722 w 10023471"/>
                <a:gd name="connsiteY18002" fmla="*/ 831060 h 5531023"/>
                <a:gd name="connsiteX18003" fmla="*/ 2941388 w 10023471"/>
                <a:gd name="connsiteY18003" fmla="*/ 827352 h 5531023"/>
                <a:gd name="connsiteX18004" fmla="*/ 2922546 w 10023471"/>
                <a:gd name="connsiteY18004" fmla="*/ 818210 h 5531023"/>
                <a:gd name="connsiteX18005" fmla="*/ 1811306 w 10023471"/>
                <a:gd name="connsiteY18005" fmla="*/ 818035 h 5531023"/>
                <a:gd name="connsiteX18006" fmla="*/ 1792194 w 10023471"/>
                <a:gd name="connsiteY18006" fmla="*/ 824314 h 5531023"/>
                <a:gd name="connsiteX18007" fmla="*/ 1809989 w 10023471"/>
                <a:gd name="connsiteY18007" fmla="*/ 831032 h 5531023"/>
                <a:gd name="connsiteX18008" fmla="*/ 1823428 w 10023471"/>
                <a:gd name="connsiteY18008" fmla="*/ 824694 h 5531023"/>
                <a:gd name="connsiteX18009" fmla="*/ 1811306 w 10023471"/>
                <a:gd name="connsiteY18009" fmla="*/ 818035 h 5531023"/>
                <a:gd name="connsiteX18010" fmla="*/ 2601845 w 10023471"/>
                <a:gd name="connsiteY18010" fmla="*/ 815904 h 5531023"/>
                <a:gd name="connsiteX18011" fmla="*/ 2587727 w 10023471"/>
                <a:gd name="connsiteY18011" fmla="*/ 816050 h 5531023"/>
                <a:gd name="connsiteX18012" fmla="*/ 2575061 w 10023471"/>
                <a:gd name="connsiteY18012" fmla="*/ 823409 h 5531023"/>
                <a:gd name="connsiteX18013" fmla="*/ 2578829 w 10023471"/>
                <a:gd name="connsiteY18013" fmla="*/ 831207 h 5531023"/>
                <a:gd name="connsiteX18014" fmla="*/ 2598623 w 10023471"/>
                <a:gd name="connsiteY18014" fmla="*/ 839033 h 5531023"/>
                <a:gd name="connsiteX18015" fmla="*/ 2613559 w 10023471"/>
                <a:gd name="connsiteY18015" fmla="*/ 836988 h 5531023"/>
                <a:gd name="connsiteX18016" fmla="*/ 2619914 w 10023471"/>
                <a:gd name="connsiteY18016" fmla="*/ 823584 h 5531023"/>
                <a:gd name="connsiteX18017" fmla="*/ 2601845 w 10023471"/>
                <a:gd name="connsiteY18017" fmla="*/ 815904 h 5531023"/>
                <a:gd name="connsiteX18018" fmla="*/ 3350664 w 10023471"/>
                <a:gd name="connsiteY18018" fmla="*/ 809771 h 5531023"/>
                <a:gd name="connsiteX18019" fmla="*/ 3333048 w 10023471"/>
                <a:gd name="connsiteY18019" fmla="*/ 813684 h 5531023"/>
                <a:gd name="connsiteX18020" fmla="*/ 3344398 w 10023471"/>
                <a:gd name="connsiteY18020" fmla="*/ 817685 h 5531023"/>
                <a:gd name="connsiteX18021" fmla="*/ 3357246 w 10023471"/>
                <a:gd name="connsiteY18021" fmla="*/ 813801 h 5531023"/>
                <a:gd name="connsiteX18022" fmla="*/ 3350664 w 10023471"/>
                <a:gd name="connsiteY18022" fmla="*/ 809771 h 5531023"/>
                <a:gd name="connsiteX18023" fmla="*/ 2119251 w 10023471"/>
                <a:gd name="connsiteY18023" fmla="*/ 809742 h 5531023"/>
                <a:gd name="connsiteX18024" fmla="*/ 2102362 w 10023471"/>
                <a:gd name="connsiteY18024" fmla="*/ 817569 h 5531023"/>
                <a:gd name="connsiteX18025" fmla="*/ 2111805 w 10023471"/>
                <a:gd name="connsiteY18025" fmla="*/ 825219 h 5531023"/>
                <a:gd name="connsiteX18026" fmla="*/ 2125289 w 10023471"/>
                <a:gd name="connsiteY18026" fmla="*/ 815904 h 5531023"/>
                <a:gd name="connsiteX18027" fmla="*/ 2119251 w 10023471"/>
                <a:gd name="connsiteY18027" fmla="*/ 809742 h 5531023"/>
                <a:gd name="connsiteX18028" fmla="*/ 7451316 w 10023471"/>
                <a:gd name="connsiteY18028" fmla="*/ 805945 h 5531023"/>
                <a:gd name="connsiteX18029" fmla="*/ 7438467 w 10023471"/>
                <a:gd name="connsiteY18029" fmla="*/ 812809 h 5531023"/>
                <a:gd name="connsiteX18030" fmla="*/ 7440057 w 10023471"/>
                <a:gd name="connsiteY18030" fmla="*/ 821482 h 5531023"/>
                <a:gd name="connsiteX18031" fmla="*/ 7443145 w 10023471"/>
                <a:gd name="connsiteY18031" fmla="*/ 829834 h 5531023"/>
                <a:gd name="connsiteX18032" fmla="*/ 7451452 w 10023471"/>
                <a:gd name="connsiteY18032" fmla="*/ 824344 h 5531023"/>
                <a:gd name="connsiteX18033" fmla="*/ 7462302 w 10023471"/>
                <a:gd name="connsiteY18033" fmla="*/ 811378 h 5531023"/>
                <a:gd name="connsiteX18034" fmla="*/ 7460168 w 10023471"/>
                <a:gd name="connsiteY18034" fmla="*/ 806617 h 5531023"/>
                <a:gd name="connsiteX18035" fmla="*/ 7451316 w 10023471"/>
                <a:gd name="connsiteY18035" fmla="*/ 805945 h 5531023"/>
                <a:gd name="connsiteX18036" fmla="*/ 5049825 w 10023471"/>
                <a:gd name="connsiteY18036" fmla="*/ 805391 h 5531023"/>
                <a:gd name="connsiteX18037" fmla="*/ 5047101 w 10023471"/>
                <a:gd name="connsiteY18037" fmla="*/ 810355 h 5531023"/>
                <a:gd name="connsiteX18038" fmla="*/ 5047328 w 10023471"/>
                <a:gd name="connsiteY18038" fmla="*/ 818999 h 5531023"/>
                <a:gd name="connsiteX18039" fmla="*/ 5055863 w 10023471"/>
                <a:gd name="connsiteY18039" fmla="*/ 827673 h 5531023"/>
                <a:gd name="connsiteX18040" fmla="*/ 5064217 w 10023471"/>
                <a:gd name="connsiteY18040" fmla="*/ 818153 h 5531023"/>
                <a:gd name="connsiteX18041" fmla="*/ 5062628 w 10023471"/>
                <a:gd name="connsiteY18041" fmla="*/ 812633 h 5531023"/>
                <a:gd name="connsiteX18042" fmla="*/ 5049825 w 10023471"/>
                <a:gd name="connsiteY18042" fmla="*/ 805391 h 5531023"/>
                <a:gd name="connsiteX18043" fmla="*/ 3678537 w 10023471"/>
                <a:gd name="connsiteY18043" fmla="*/ 804690 h 5531023"/>
                <a:gd name="connsiteX18044" fmla="*/ 3653204 w 10023471"/>
                <a:gd name="connsiteY18044" fmla="*/ 826359 h 5531023"/>
                <a:gd name="connsiteX18045" fmla="*/ 3654975 w 10023471"/>
                <a:gd name="connsiteY18045" fmla="*/ 828841 h 5531023"/>
                <a:gd name="connsiteX18046" fmla="*/ 3663057 w 10023471"/>
                <a:gd name="connsiteY18046" fmla="*/ 828812 h 5531023"/>
                <a:gd name="connsiteX18047" fmla="*/ 3686709 w 10023471"/>
                <a:gd name="connsiteY18047" fmla="*/ 814385 h 5531023"/>
                <a:gd name="connsiteX18048" fmla="*/ 3686800 w 10023471"/>
                <a:gd name="connsiteY18048" fmla="*/ 806734 h 5531023"/>
                <a:gd name="connsiteX18049" fmla="*/ 3678537 w 10023471"/>
                <a:gd name="connsiteY18049" fmla="*/ 804690 h 5531023"/>
                <a:gd name="connsiteX18050" fmla="*/ 7670187 w 10023471"/>
                <a:gd name="connsiteY18050" fmla="*/ 803639 h 5531023"/>
                <a:gd name="connsiteX18051" fmla="*/ 7655840 w 10023471"/>
                <a:gd name="connsiteY18051" fmla="*/ 806880 h 5531023"/>
                <a:gd name="connsiteX18052" fmla="*/ 7666146 w 10023471"/>
                <a:gd name="connsiteY18052" fmla="*/ 821160 h 5531023"/>
                <a:gd name="connsiteX18053" fmla="*/ 7679538 w 10023471"/>
                <a:gd name="connsiteY18053" fmla="*/ 811319 h 5531023"/>
                <a:gd name="connsiteX18054" fmla="*/ 7670187 w 10023471"/>
                <a:gd name="connsiteY18054" fmla="*/ 803639 h 5531023"/>
                <a:gd name="connsiteX18055" fmla="*/ 8152645 w 10023471"/>
                <a:gd name="connsiteY18055" fmla="*/ 801419 h 5531023"/>
                <a:gd name="connsiteX18056" fmla="*/ 8142476 w 10023471"/>
                <a:gd name="connsiteY18056" fmla="*/ 807026 h 5531023"/>
                <a:gd name="connsiteX18057" fmla="*/ 8154642 w 10023471"/>
                <a:gd name="connsiteY18057" fmla="*/ 815787 h 5531023"/>
                <a:gd name="connsiteX18058" fmla="*/ 8163541 w 10023471"/>
                <a:gd name="connsiteY18058" fmla="*/ 807698 h 5531023"/>
                <a:gd name="connsiteX18059" fmla="*/ 8152645 w 10023471"/>
                <a:gd name="connsiteY18059" fmla="*/ 801419 h 5531023"/>
                <a:gd name="connsiteX18060" fmla="*/ 6957643 w 10023471"/>
                <a:gd name="connsiteY18060" fmla="*/ 799755 h 5531023"/>
                <a:gd name="connsiteX18061" fmla="*/ 6946202 w 10023471"/>
                <a:gd name="connsiteY18061" fmla="*/ 808136 h 5531023"/>
                <a:gd name="connsiteX18062" fmla="*/ 6950560 w 10023471"/>
                <a:gd name="connsiteY18062" fmla="*/ 815816 h 5531023"/>
                <a:gd name="connsiteX18063" fmla="*/ 6960912 w 10023471"/>
                <a:gd name="connsiteY18063" fmla="*/ 812458 h 5531023"/>
                <a:gd name="connsiteX18064" fmla="*/ 6957643 w 10023471"/>
                <a:gd name="connsiteY18064" fmla="*/ 799755 h 5531023"/>
                <a:gd name="connsiteX18065" fmla="*/ 9376158 w 10023471"/>
                <a:gd name="connsiteY18065" fmla="*/ 797681 h 5531023"/>
                <a:gd name="connsiteX18066" fmla="*/ 9369349 w 10023471"/>
                <a:gd name="connsiteY18066" fmla="*/ 800806 h 5531023"/>
                <a:gd name="connsiteX18067" fmla="*/ 9362176 w 10023471"/>
                <a:gd name="connsiteY18067" fmla="*/ 807873 h 5531023"/>
                <a:gd name="connsiteX18068" fmla="*/ 9364537 w 10023471"/>
                <a:gd name="connsiteY18068" fmla="*/ 812663 h 5531023"/>
                <a:gd name="connsiteX18069" fmla="*/ 9371437 w 10023471"/>
                <a:gd name="connsiteY18069" fmla="*/ 813218 h 5531023"/>
                <a:gd name="connsiteX18070" fmla="*/ 9378882 w 10023471"/>
                <a:gd name="connsiteY18070" fmla="*/ 804661 h 5531023"/>
                <a:gd name="connsiteX18071" fmla="*/ 9376158 w 10023471"/>
                <a:gd name="connsiteY18071" fmla="*/ 797681 h 5531023"/>
                <a:gd name="connsiteX18072" fmla="*/ 8176162 w 10023471"/>
                <a:gd name="connsiteY18072" fmla="*/ 796863 h 5531023"/>
                <a:gd name="connsiteX18073" fmla="*/ 8167944 w 10023471"/>
                <a:gd name="connsiteY18073" fmla="*/ 806296 h 5531023"/>
                <a:gd name="connsiteX18074" fmla="*/ 8173211 w 10023471"/>
                <a:gd name="connsiteY18074" fmla="*/ 808253 h 5531023"/>
                <a:gd name="connsiteX18075" fmla="*/ 8180066 w 10023471"/>
                <a:gd name="connsiteY18075" fmla="*/ 798440 h 5531023"/>
                <a:gd name="connsiteX18076" fmla="*/ 4175661 w 10023471"/>
                <a:gd name="connsiteY18076" fmla="*/ 795082 h 5531023"/>
                <a:gd name="connsiteX18077" fmla="*/ 4166172 w 10023471"/>
                <a:gd name="connsiteY18077" fmla="*/ 799579 h 5531023"/>
                <a:gd name="connsiteX18078" fmla="*/ 4177976 w 10023471"/>
                <a:gd name="connsiteY18078" fmla="*/ 797213 h 5531023"/>
                <a:gd name="connsiteX18079" fmla="*/ 4175661 w 10023471"/>
                <a:gd name="connsiteY18079" fmla="*/ 795082 h 5531023"/>
                <a:gd name="connsiteX18080" fmla="*/ 2234519 w 10023471"/>
                <a:gd name="connsiteY18080" fmla="*/ 794702 h 5531023"/>
                <a:gd name="connsiteX18081" fmla="*/ 2218085 w 10023471"/>
                <a:gd name="connsiteY18081" fmla="*/ 802587 h 5531023"/>
                <a:gd name="connsiteX18082" fmla="*/ 2233112 w 10023471"/>
                <a:gd name="connsiteY18082" fmla="*/ 807289 h 5531023"/>
                <a:gd name="connsiteX18083" fmla="*/ 2243145 w 10023471"/>
                <a:gd name="connsiteY18083" fmla="*/ 801536 h 5531023"/>
                <a:gd name="connsiteX18084" fmla="*/ 2234519 w 10023471"/>
                <a:gd name="connsiteY18084" fmla="*/ 794702 h 5531023"/>
                <a:gd name="connsiteX18085" fmla="*/ 8317400 w 10023471"/>
                <a:gd name="connsiteY18085" fmla="*/ 793271 h 5531023"/>
                <a:gd name="connsiteX18086" fmla="*/ 8314812 w 10023471"/>
                <a:gd name="connsiteY18086" fmla="*/ 795461 h 5531023"/>
                <a:gd name="connsiteX18087" fmla="*/ 8321213 w 10023471"/>
                <a:gd name="connsiteY18087" fmla="*/ 799082 h 5531023"/>
                <a:gd name="connsiteX18088" fmla="*/ 8325028 w 10023471"/>
                <a:gd name="connsiteY18088" fmla="*/ 795928 h 5531023"/>
                <a:gd name="connsiteX18089" fmla="*/ 8317400 w 10023471"/>
                <a:gd name="connsiteY18089" fmla="*/ 793271 h 5531023"/>
                <a:gd name="connsiteX18090" fmla="*/ 2528572 w 10023471"/>
                <a:gd name="connsiteY18090" fmla="*/ 788541 h 5531023"/>
                <a:gd name="connsiteX18091" fmla="*/ 2524576 w 10023471"/>
                <a:gd name="connsiteY18091" fmla="*/ 796133 h 5531023"/>
                <a:gd name="connsiteX18092" fmla="*/ 2529524 w 10023471"/>
                <a:gd name="connsiteY18092" fmla="*/ 799696 h 5531023"/>
                <a:gd name="connsiteX18093" fmla="*/ 2535381 w 10023471"/>
                <a:gd name="connsiteY18093" fmla="*/ 795753 h 5531023"/>
                <a:gd name="connsiteX18094" fmla="*/ 2528572 w 10023471"/>
                <a:gd name="connsiteY18094" fmla="*/ 788541 h 5531023"/>
                <a:gd name="connsiteX18095" fmla="*/ 5674293 w 10023471"/>
                <a:gd name="connsiteY18095" fmla="*/ 788453 h 5531023"/>
                <a:gd name="connsiteX18096" fmla="*/ 5666757 w 10023471"/>
                <a:gd name="connsiteY18096" fmla="*/ 789153 h 5531023"/>
                <a:gd name="connsiteX18097" fmla="*/ 5666848 w 10023471"/>
                <a:gd name="connsiteY18097" fmla="*/ 790234 h 5531023"/>
                <a:gd name="connsiteX18098" fmla="*/ 5674520 w 10023471"/>
                <a:gd name="connsiteY18098" fmla="*/ 790234 h 5531023"/>
                <a:gd name="connsiteX18099" fmla="*/ 5674293 w 10023471"/>
                <a:gd name="connsiteY18099" fmla="*/ 788453 h 5531023"/>
                <a:gd name="connsiteX18100" fmla="*/ 3988706 w 10023471"/>
                <a:gd name="connsiteY18100" fmla="*/ 787781 h 5531023"/>
                <a:gd name="connsiteX18101" fmla="*/ 3985982 w 10023471"/>
                <a:gd name="connsiteY18101" fmla="*/ 792250 h 5531023"/>
                <a:gd name="connsiteX18102" fmla="*/ 3988933 w 10023471"/>
                <a:gd name="connsiteY18102" fmla="*/ 794147 h 5531023"/>
                <a:gd name="connsiteX18103" fmla="*/ 3994290 w 10023471"/>
                <a:gd name="connsiteY18103" fmla="*/ 791607 h 5531023"/>
                <a:gd name="connsiteX18104" fmla="*/ 3988706 w 10023471"/>
                <a:gd name="connsiteY18104" fmla="*/ 787781 h 5531023"/>
                <a:gd name="connsiteX18105" fmla="*/ 2166102 w 10023471"/>
                <a:gd name="connsiteY18105" fmla="*/ 785357 h 5531023"/>
                <a:gd name="connsiteX18106" fmla="*/ 2157114 w 10023471"/>
                <a:gd name="connsiteY18106" fmla="*/ 790205 h 5531023"/>
                <a:gd name="connsiteX18107" fmla="*/ 2158793 w 10023471"/>
                <a:gd name="connsiteY18107" fmla="*/ 798791 h 5531023"/>
                <a:gd name="connsiteX18108" fmla="*/ 2165422 w 10023471"/>
                <a:gd name="connsiteY18108" fmla="*/ 798645 h 5531023"/>
                <a:gd name="connsiteX18109" fmla="*/ 2169916 w 10023471"/>
                <a:gd name="connsiteY18109" fmla="*/ 790497 h 5531023"/>
                <a:gd name="connsiteX18110" fmla="*/ 2166102 w 10023471"/>
                <a:gd name="connsiteY18110" fmla="*/ 785357 h 5531023"/>
                <a:gd name="connsiteX18111" fmla="*/ 2720020 w 10023471"/>
                <a:gd name="connsiteY18111" fmla="*/ 784919 h 5531023"/>
                <a:gd name="connsiteX18112" fmla="*/ 2704449 w 10023471"/>
                <a:gd name="connsiteY18112" fmla="*/ 791695 h 5531023"/>
                <a:gd name="connsiteX18113" fmla="*/ 2715345 w 10023471"/>
                <a:gd name="connsiteY18113" fmla="*/ 797710 h 5531023"/>
                <a:gd name="connsiteX18114" fmla="*/ 2724060 w 10023471"/>
                <a:gd name="connsiteY18114" fmla="*/ 791898 h 5531023"/>
                <a:gd name="connsiteX18115" fmla="*/ 2720020 w 10023471"/>
                <a:gd name="connsiteY18115" fmla="*/ 784919 h 5531023"/>
                <a:gd name="connsiteX18116" fmla="*/ 4594470 w 10023471"/>
                <a:gd name="connsiteY18116" fmla="*/ 783926 h 5531023"/>
                <a:gd name="connsiteX18117" fmla="*/ 4591338 w 10023471"/>
                <a:gd name="connsiteY18117" fmla="*/ 791519 h 5531023"/>
                <a:gd name="connsiteX18118" fmla="*/ 4599191 w 10023471"/>
                <a:gd name="connsiteY18118" fmla="*/ 792395 h 5531023"/>
                <a:gd name="connsiteX18119" fmla="*/ 4600145 w 10023471"/>
                <a:gd name="connsiteY18119" fmla="*/ 784423 h 5531023"/>
                <a:gd name="connsiteX18120" fmla="*/ 8400616 w 10023471"/>
                <a:gd name="connsiteY18120" fmla="*/ 781561 h 5531023"/>
                <a:gd name="connsiteX18121" fmla="*/ 8394397 w 10023471"/>
                <a:gd name="connsiteY18121" fmla="*/ 782671 h 5531023"/>
                <a:gd name="connsiteX18122" fmla="*/ 8399436 w 10023471"/>
                <a:gd name="connsiteY18122" fmla="*/ 794731 h 5531023"/>
                <a:gd name="connsiteX18123" fmla="*/ 8404339 w 10023471"/>
                <a:gd name="connsiteY18123" fmla="*/ 793885 h 5531023"/>
                <a:gd name="connsiteX18124" fmla="*/ 8400616 w 10023471"/>
                <a:gd name="connsiteY18124" fmla="*/ 781561 h 5531023"/>
                <a:gd name="connsiteX18125" fmla="*/ 5699989 w 10023471"/>
                <a:gd name="connsiteY18125" fmla="*/ 776975 h 5531023"/>
                <a:gd name="connsiteX18126" fmla="*/ 5699128 w 10023471"/>
                <a:gd name="connsiteY18126" fmla="*/ 778378 h 5531023"/>
                <a:gd name="connsiteX18127" fmla="*/ 5702123 w 10023471"/>
                <a:gd name="connsiteY18127" fmla="*/ 777559 h 5531023"/>
                <a:gd name="connsiteX18128" fmla="*/ 5699989 w 10023471"/>
                <a:gd name="connsiteY18128" fmla="*/ 776975 h 5531023"/>
                <a:gd name="connsiteX18129" fmla="*/ 7601451 w 10023471"/>
                <a:gd name="connsiteY18129" fmla="*/ 776392 h 5531023"/>
                <a:gd name="connsiteX18130" fmla="*/ 7590555 w 10023471"/>
                <a:gd name="connsiteY18130" fmla="*/ 778787 h 5531023"/>
                <a:gd name="connsiteX18131" fmla="*/ 7592644 w 10023471"/>
                <a:gd name="connsiteY18131" fmla="*/ 782057 h 5531023"/>
                <a:gd name="connsiteX18132" fmla="*/ 7603450 w 10023471"/>
                <a:gd name="connsiteY18132" fmla="*/ 779546 h 5531023"/>
                <a:gd name="connsiteX18133" fmla="*/ 7601451 w 10023471"/>
                <a:gd name="connsiteY18133" fmla="*/ 776392 h 5531023"/>
                <a:gd name="connsiteX18134" fmla="*/ 5181619 w 10023471"/>
                <a:gd name="connsiteY18134" fmla="*/ 774260 h 5531023"/>
                <a:gd name="connsiteX18135" fmla="*/ 5180440 w 10023471"/>
                <a:gd name="connsiteY18135" fmla="*/ 780713 h 5531023"/>
                <a:gd name="connsiteX18136" fmla="*/ 5190745 w 10023471"/>
                <a:gd name="connsiteY18136" fmla="*/ 774464 h 5531023"/>
                <a:gd name="connsiteX18137" fmla="*/ 5181619 w 10023471"/>
                <a:gd name="connsiteY18137" fmla="*/ 774260 h 5531023"/>
                <a:gd name="connsiteX18138" fmla="*/ 4801945 w 10023471"/>
                <a:gd name="connsiteY18138" fmla="*/ 774230 h 5531023"/>
                <a:gd name="connsiteX18139" fmla="*/ 4798766 w 10023471"/>
                <a:gd name="connsiteY18139" fmla="*/ 779342 h 5531023"/>
                <a:gd name="connsiteX18140" fmla="*/ 4807484 w 10023471"/>
                <a:gd name="connsiteY18140" fmla="*/ 798352 h 5531023"/>
                <a:gd name="connsiteX18141" fmla="*/ 4808572 w 10023471"/>
                <a:gd name="connsiteY18141" fmla="*/ 786788 h 5531023"/>
                <a:gd name="connsiteX18142" fmla="*/ 4801945 w 10023471"/>
                <a:gd name="connsiteY18142" fmla="*/ 774230 h 5531023"/>
                <a:gd name="connsiteX18143" fmla="*/ 3656609 w 10023471"/>
                <a:gd name="connsiteY18143" fmla="*/ 774027 h 5531023"/>
                <a:gd name="connsiteX18144" fmla="*/ 3651115 w 10023471"/>
                <a:gd name="connsiteY18144" fmla="*/ 788394 h 5531023"/>
                <a:gd name="connsiteX18145" fmla="*/ 3657790 w 10023471"/>
                <a:gd name="connsiteY18145" fmla="*/ 789474 h 5531023"/>
                <a:gd name="connsiteX18146" fmla="*/ 3661695 w 10023471"/>
                <a:gd name="connsiteY18146" fmla="*/ 774844 h 5531023"/>
                <a:gd name="connsiteX18147" fmla="*/ 3656609 w 10023471"/>
                <a:gd name="connsiteY18147" fmla="*/ 774027 h 5531023"/>
                <a:gd name="connsiteX18148" fmla="*/ 6668902 w 10023471"/>
                <a:gd name="connsiteY18148" fmla="*/ 773354 h 5531023"/>
                <a:gd name="connsiteX18149" fmla="*/ 6665907 w 10023471"/>
                <a:gd name="connsiteY18149" fmla="*/ 791695 h 5531023"/>
                <a:gd name="connsiteX18150" fmla="*/ 6668902 w 10023471"/>
                <a:gd name="connsiteY18150" fmla="*/ 773354 h 5531023"/>
                <a:gd name="connsiteX18151" fmla="*/ 6513457 w 10023471"/>
                <a:gd name="connsiteY18151" fmla="*/ 773354 h 5531023"/>
                <a:gd name="connsiteX18152" fmla="*/ 6512683 w 10023471"/>
                <a:gd name="connsiteY18152" fmla="*/ 774639 h 5531023"/>
                <a:gd name="connsiteX18153" fmla="*/ 6515227 w 10023471"/>
                <a:gd name="connsiteY18153" fmla="*/ 775107 h 5531023"/>
                <a:gd name="connsiteX18154" fmla="*/ 6515998 w 10023471"/>
                <a:gd name="connsiteY18154" fmla="*/ 773734 h 5531023"/>
                <a:gd name="connsiteX18155" fmla="*/ 6513457 w 10023471"/>
                <a:gd name="connsiteY18155" fmla="*/ 773354 h 5531023"/>
                <a:gd name="connsiteX18156" fmla="*/ 5676700 w 10023471"/>
                <a:gd name="connsiteY18156" fmla="*/ 772187 h 5531023"/>
                <a:gd name="connsiteX18157" fmla="*/ 5671071 w 10023471"/>
                <a:gd name="connsiteY18157" fmla="*/ 772742 h 5531023"/>
                <a:gd name="connsiteX18158" fmla="*/ 5672386 w 10023471"/>
                <a:gd name="connsiteY18158" fmla="*/ 781414 h 5531023"/>
                <a:gd name="connsiteX18159" fmla="*/ 5678788 w 10023471"/>
                <a:gd name="connsiteY18159" fmla="*/ 780772 h 5531023"/>
                <a:gd name="connsiteX18160" fmla="*/ 5676700 w 10023471"/>
                <a:gd name="connsiteY18160" fmla="*/ 772187 h 5531023"/>
                <a:gd name="connsiteX18161" fmla="*/ 4365203 w 10023471"/>
                <a:gd name="connsiteY18161" fmla="*/ 771748 h 5531023"/>
                <a:gd name="connsiteX18162" fmla="*/ 4349177 w 10023471"/>
                <a:gd name="connsiteY18162" fmla="*/ 776304 h 5531023"/>
                <a:gd name="connsiteX18163" fmla="*/ 4372194 w 10023471"/>
                <a:gd name="connsiteY18163" fmla="*/ 785211 h 5531023"/>
                <a:gd name="connsiteX18164" fmla="*/ 4381683 w 10023471"/>
                <a:gd name="connsiteY18164" fmla="*/ 779429 h 5531023"/>
                <a:gd name="connsiteX18165" fmla="*/ 4365203 w 10023471"/>
                <a:gd name="connsiteY18165" fmla="*/ 771748 h 5531023"/>
                <a:gd name="connsiteX18166" fmla="*/ 3266356 w 10023471"/>
                <a:gd name="connsiteY18166" fmla="*/ 769802 h 5531023"/>
                <a:gd name="connsiteX18167" fmla="*/ 3256731 w 10023471"/>
                <a:gd name="connsiteY18167" fmla="*/ 777589 h 5531023"/>
                <a:gd name="connsiteX18168" fmla="*/ 3277615 w 10023471"/>
                <a:gd name="connsiteY18168" fmla="*/ 773120 h 5531023"/>
                <a:gd name="connsiteX18169" fmla="*/ 3266356 w 10023471"/>
                <a:gd name="connsiteY18169" fmla="*/ 769802 h 5531023"/>
                <a:gd name="connsiteX18170" fmla="*/ 3429839 w 10023471"/>
                <a:gd name="connsiteY18170" fmla="*/ 768740 h 5531023"/>
                <a:gd name="connsiteX18171" fmla="*/ 3431656 w 10023471"/>
                <a:gd name="connsiteY18171" fmla="*/ 772303 h 5531023"/>
                <a:gd name="connsiteX18172" fmla="*/ 3434243 w 10023471"/>
                <a:gd name="connsiteY18172" fmla="*/ 769120 h 5531023"/>
                <a:gd name="connsiteX18173" fmla="*/ 3429839 w 10023471"/>
                <a:gd name="connsiteY18173" fmla="*/ 768740 h 5531023"/>
                <a:gd name="connsiteX18174" fmla="*/ 7614072 w 10023471"/>
                <a:gd name="connsiteY18174" fmla="*/ 767894 h 5531023"/>
                <a:gd name="connsiteX18175" fmla="*/ 7604311 w 10023471"/>
                <a:gd name="connsiteY18175" fmla="*/ 772917 h 5531023"/>
                <a:gd name="connsiteX18176" fmla="*/ 7603857 w 10023471"/>
                <a:gd name="connsiteY18176" fmla="*/ 789474 h 5531023"/>
                <a:gd name="connsiteX18177" fmla="*/ 7617704 w 10023471"/>
                <a:gd name="connsiteY18177" fmla="*/ 781152 h 5531023"/>
                <a:gd name="connsiteX18178" fmla="*/ 7614072 w 10023471"/>
                <a:gd name="connsiteY18178" fmla="*/ 767894 h 5531023"/>
                <a:gd name="connsiteX18179" fmla="*/ 6439863 w 10023471"/>
                <a:gd name="connsiteY18179" fmla="*/ 767075 h 5531023"/>
                <a:gd name="connsiteX18180" fmla="*/ 6434824 w 10023471"/>
                <a:gd name="connsiteY18180" fmla="*/ 770142 h 5531023"/>
                <a:gd name="connsiteX18181" fmla="*/ 6442906 w 10023471"/>
                <a:gd name="connsiteY18181" fmla="*/ 775135 h 5531023"/>
                <a:gd name="connsiteX18182" fmla="*/ 6445947 w 10023471"/>
                <a:gd name="connsiteY18182" fmla="*/ 773004 h 5531023"/>
                <a:gd name="connsiteX18183" fmla="*/ 6439863 w 10023471"/>
                <a:gd name="connsiteY18183" fmla="*/ 767075 h 5531023"/>
                <a:gd name="connsiteX18184" fmla="*/ 4178884 w 10023471"/>
                <a:gd name="connsiteY18184" fmla="*/ 766433 h 5531023"/>
                <a:gd name="connsiteX18185" fmla="*/ 4154369 w 10023471"/>
                <a:gd name="connsiteY18185" fmla="*/ 779312 h 5531023"/>
                <a:gd name="connsiteX18186" fmla="*/ 4172256 w 10023471"/>
                <a:gd name="connsiteY18186" fmla="*/ 787080 h 5531023"/>
                <a:gd name="connsiteX18187" fmla="*/ 4186283 w 10023471"/>
                <a:gd name="connsiteY18187" fmla="*/ 772712 h 5531023"/>
                <a:gd name="connsiteX18188" fmla="*/ 4178884 w 10023471"/>
                <a:gd name="connsiteY18188" fmla="*/ 766433 h 5531023"/>
                <a:gd name="connsiteX18189" fmla="*/ 6246735 w 10023471"/>
                <a:gd name="connsiteY18189" fmla="*/ 765031 h 5531023"/>
                <a:gd name="connsiteX18190" fmla="*/ 6239107 w 10023471"/>
                <a:gd name="connsiteY18190" fmla="*/ 769850 h 5531023"/>
                <a:gd name="connsiteX18191" fmla="*/ 6241968 w 10023471"/>
                <a:gd name="connsiteY18191" fmla="*/ 772128 h 5531023"/>
                <a:gd name="connsiteX18192" fmla="*/ 6249776 w 10023471"/>
                <a:gd name="connsiteY18192" fmla="*/ 767484 h 5531023"/>
                <a:gd name="connsiteX18193" fmla="*/ 6246735 w 10023471"/>
                <a:gd name="connsiteY18193" fmla="*/ 765031 h 5531023"/>
                <a:gd name="connsiteX18194" fmla="*/ 1703392 w 10023471"/>
                <a:gd name="connsiteY18194" fmla="*/ 762170 h 5531023"/>
                <a:gd name="connsiteX18195" fmla="*/ 1694993 w 10023471"/>
                <a:gd name="connsiteY18195" fmla="*/ 771573 h 5531023"/>
                <a:gd name="connsiteX18196" fmla="*/ 1698533 w 10023471"/>
                <a:gd name="connsiteY18196" fmla="*/ 776829 h 5531023"/>
                <a:gd name="connsiteX18197" fmla="*/ 1706707 w 10023471"/>
                <a:gd name="connsiteY18197" fmla="*/ 772333 h 5531023"/>
                <a:gd name="connsiteX18198" fmla="*/ 1703392 w 10023471"/>
                <a:gd name="connsiteY18198" fmla="*/ 762170 h 5531023"/>
                <a:gd name="connsiteX18199" fmla="*/ 4730940 w 10023471"/>
                <a:gd name="connsiteY18199" fmla="*/ 760972 h 5531023"/>
                <a:gd name="connsiteX18200" fmla="*/ 4722678 w 10023471"/>
                <a:gd name="connsiteY18200" fmla="*/ 773472 h 5531023"/>
                <a:gd name="connsiteX18201" fmla="*/ 4729442 w 10023471"/>
                <a:gd name="connsiteY18201" fmla="*/ 776772 h 5531023"/>
                <a:gd name="connsiteX18202" fmla="*/ 4735027 w 10023471"/>
                <a:gd name="connsiteY18202" fmla="*/ 769324 h 5531023"/>
                <a:gd name="connsiteX18203" fmla="*/ 4730940 w 10023471"/>
                <a:gd name="connsiteY18203" fmla="*/ 760972 h 5531023"/>
                <a:gd name="connsiteX18204" fmla="*/ 5201868 w 10023471"/>
                <a:gd name="connsiteY18204" fmla="*/ 759161 h 5531023"/>
                <a:gd name="connsiteX18205" fmla="*/ 5192879 w 10023471"/>
                <a:gd name="connsiteY18205" fmla="*/ 763659 h 5531023"/>
                <a:gd name="connsiteX18206" fmla="*/ 5198872 w 10023471"/>
                <a:gd name="connsiteY18206" fmla="*/ 767601 h 5531023"/>
                <a:gd name="connsiteX18207" fmla="*/ 5207407 w 10023471"/>
                <a:gd name="connsiteY18207" fmla="*/ 762608 h 5531023"/>
                <a:gd name="connsiteX18208" fmla="*/ 5729908 w 10023471"/>
                <a:gd name="connsiteY18208" fmla="*/ 755277 h 5531023"/>
                <a:gd name="connsiteX18209" fmla="*/ 5724461 w 10023471"/>
                <a:gd name="connsiteY18209" fmla="*/ 770171 h 5531023"/>
                <a:gd name="connsiteX18210" fmla="*/ 5746705 w 10023471"/>
                <a:gd name="connsiteY18210" fmla="*/ 765469 h 5531023"/>
                <a:gd name="connsiteX18211" fmla="*/ 5729908 w 10023471"/>
                <a:gd name="connsiteY18211" fmla="*/ 755277 h 5531023"/>
                <a:gd name="connsiteX18212" fmla="*/ 8272001 w 10023471"/>
                <a:gd name="connsiteY18212" fmla="*/ 753555 h 5531023"/>
                <a:gd name="connsiteX18213" fmla="*/ 8256700 w 10023471"/>
                <a:gd name="connsiteY18213" fmla="*/ 759454 h 5531023"/>
                <a:gd name="connsiteX18214" fmla="*/ 8268278 w 10023471"/>
                <a:gd name="connsiteY18214" fmla="*/ 776625 h 5531023"/>
                <a:gd name="connsiteX18215" fmla="*/ 8286392 w 10023471"/>
                <a:gd name="connsiteY18215" fmla="*/ 765090 h 5531023"/>
                <a:gd name="connsiteX18216" fmla="*/ 8272001 w 10023471"/>
                <a:gd name="connsiteY18216" fmla="*/ 753555 h 5531023"/>
                <a:gd name="connsiteX18217" fmla="*/ 3063693 w 10023471"/>
                <a:gd name="connsiteY18217" fmla="*/ 752504 h 5531023"/>
                <a:gd name="connsiteX18218" fmla="*/ 3041448 w 10023471"/>
                <a:gd name="connsiteY18218" fmla="*/ 767339 h 5531023"/>
                <a:gd name="connsiteX18219" fmla="*/ 3077268 w 10023471"/>
                <a:gd name="connsiteY18219" fmla="*/ 784072 h 5531023"/>
                <a:gd name="connsiteX18220" fmla="*/ 3087166 w 10023471"/>
                <a:gd name="connsiteY18220" fmla="*/ 773208 h 5531023"/>
                <a:gd name="connsiteX18221" fmla="*/ 3063693 w 10023471"/>
                <a:gd name="connsiteY18221" fmla="*/ 752504 h 5531023"/>
                <a:gd name="connsiteX18222" fmla="*/ 6709944 w 10023471"/>
                <a:gd name="connsiteY18222" fmla="*/ 751977 h 5531023"/>
                <a:gd name="connsiteX18223" fmla="*/ 6706812 w 10023471"/>
                <a:gd name="connsiteY18223" fmla="*/ 753992 h 5531023"/>
                <a:gd name="connsiteX18224" fmla="*/ 6713258 w 10023471"/>
                <a:gd name="connsiteY18224" fmla="*/ 758899 h 5531023"/>
                <a:gd name="connsiteX18225" fmla="*/ 6716437 w 10023471"/>
                <a:gd name="connsiteY18225" fmla="*/ 756884 h 5531023"/>
                <a:gd name="connsiteX18226" fmla="*/ 6709944 w 10023471"/>
                <a:gd name="connsiteY18226" fmla="*/ 751977 h 5531023"/>
                <a:gd name="connsiteX18227" fmla="*/ 8517611 w 10023471"/>
                <a:gd name="connsiteY18227" fmla="*/ 751627 h 5531023"/>
                <a:gd name="connsiteX18228" fmla="*/ 8492277 w 10023471"/>
                <a:gd name="connsiteY18228" fmla="*/ 767280 h 5531023"/>
                <a:gd name="connsiteX18229" fmla="*/ 8504627 w 10023471"/>
                <a:gd name="connsiteY18229" fmla="*/ 775603 h 5531023"/>
                <a:gd name="connsiteX18230" fmla="*/ 8518156 w 10023471"/>
                <a:gd name="connsiteY18230" fmla="*/ 769763 h 5531023"/>
                <a:gd name="connsiteX18231" fmla="*/ 8525511 w 10023471"/>
                <a:gd name="connsiteY18231" fmla="*/ 762374 h 5531023"/>
                <a:gd name="connsiteX18232" fmla="*/ 8517611 w 10023471"/>
                <a:gd name="connsiteY18232" fmla="*/ 751627 h 5531023"/>
                <a:gd name="connsiteX18233" fmla="*/ 4012404 w 10023471"/>
                <a:gd name="connsiteY18233" fmla="*/ 749086 h 5531023"/>
                <a:gd name="connsiteX18234" fmla="*/ 4010952 w 10023471"/>
                <a:gd name="connsiteY18234" fmla="*/ 753642 h 5531023"/>
                <a:gd name="connsiteX18235" fmla="*/ 4015037 w 10023471"/>
                <a:gd name="connsiteY18235" fmla="*/ 754547 h 5531023"/>
                <a:gd name="connsiteX18236" fmla="*/ 4017262 w 10023471"/>
                <a:gd name="connsiteY18236" fmla="*/ 750459 h 5531023"/>
                <a:gd name="connsiteX18237" fmla="*/ 4012404 w 10023471"/>
                <a:gd name="connsiteY18237" fmla="*/ 749086 h 5531023"/>
                <a:gd name="connsiteX18238" fmla="*/ 1885262 w 10023471"/>
                <a:gd name="connsiteY18238" fmla="*/ 746605 h 5531023"/>
                <a:gd name="connsiteX18239" fmla="*/ 1878179 w 10023471"/>
                <a:gd name="connsiteY18239" fmla="*/ 751919 h 5531023"/>
                <a:gd name="connsiteX18240" fmla="*/ 1883037 w 10023471"/>
                <a:gd name="connsiteY18240" fmla="*/ 756446 h 5531023"/>
                <a:gd name="connsiteX18241" fmla="*/ 1889621 w 10023471"/>
                <a:gd name="connsiteY18241" fmla="*/ 751627 h 5531023"/>
                <a:gd name="connsiteX18242" fmla="*/ 1885262 w 10023471"/>
                <a:gd name="connsiteY18242" fmla="*/ 746605 h 5531023"/>
                <a:gd name="connsiteX18243" fmla="*/ 9488340 w 10023471"/>
                <a:gd name="connsiteY18243" fmla="*/ 743421 h 5531023"/>
                <a:gd name="connsiteX18244" fmla="*/ 9462871 w 10023471"/>
                <a:gd name="connsiteY18244" fmla="*/ 760300 h 5531023"/>
                <a:gd name="connsiteX18245" fmla="*/ 9465732 w 10023471"/>
                <a:gd name="connsiteY18245" fmla="*/ 765149 h 5531023"/>
                <a:gd name="connsiteX18246" fmla="*/ 9474267 w 10023471"/>
                <a:gd name="connsiteY18246" fmla="*/ 765528 h 5531023"/>
                <a:gd name="connsiteX18247" fmla="*/ 9496920 w 10023471"/>
                <a:gd name="connsiteY18247" fmla="*/ 747831 h 5531023"/>
                <a:gd name="connsiteX18248" fmla="*/ 9488340 w 10023471"/>
                <a:gd name="connsiteY18248" fmla="*/ 743421 h 5531023"/>
                <a:gd name="connsiteX18249" fmla="*/ 4577082 w 10023471"/>
                <a:gd name="connsiteY18249" fmla="*/ 743246 h 5531023"/>
                <a:gd name="connsiteX18250" fmla="*/ 4568456 w 10023471"/>
                <a:gd name="connsiteY18250" fmla="*/ 749525 h 5531023"/>
                <a:gd name="connsiteX18251" fmla="*/ 4573542 w 10023471"/>
                <a:gd name="connsiteY18251" fmla="*/ 756650 h 5531023"/>
                <a:gd name="connsiteX18252" fmla="*/ 4580714 w 10023471"/>
                <a:gd name="connsiteY18252" fmla="*/ 752766 h 5531023"/>
                <a:gd name="connsiteX18253" fmla="*/ 4577082 w 10023471"/>
                <a:gd name="connsiteY18253" fmla="*/ 743246 h 5531023"/>
                <a:gd name="connsiteX18254" fmla="*/ 5178170 w 10023471"/>
                <a:gd name="connsiteY18254" fmla="*/ 735507 h 5531023"/>
                <a:gd name="connsiteX18255" fmla="*/ 5177443 w 10023471"/>
                <a:gd name="connsiteY18255" fmla="*/ 736529 h 5531023"/>
                <a:gd name="connsiteX18256" fmla="*/ 5179804 w 10023471"/>
                <a:gd name="connsiteY18256" fmla="*/ 736879 h 5531023"/>
                <a:gd name="connsiteX18257" fmla="*/ 5180484 w 10023471"/>
                <a:gd name="connsiteY18257" fmla="*/ 735828 h 5531023"/>
                <a:gd name="connsiteX18258" fmla="*/ 5178170 w 10023471"/>
                <a:gd name="connsiteY18258" fmla="*/ 735507 h 5531023"/>
                <a:gd name="connsiteX18259" fmla="*/ 4662796 w 10023471"/>
                <a:gd name="connsiteY18259" fmla="*/ 731593 h 5531023"/>
                <a:gd name="connsiteX18260" fmla="*/ 4658391 w 10023471"/>
                <a:gd name="connsiteY18260" fmla="*/ 738807 h 5531023"/>
                <a:gd name="connsiteX18261" fmla="*/ 4659845 w 10023471"/>
                <a:gd name="connsiteY18261" fmla="*/ 747392 h 5531023"/>
                <a:gd name="connsiteX18262" fmla="*/ 4665566 w 10023471"/>
                <a:gd name="connsiteY18262" fmla="*/ 753496 h 5531023"/>
                <a:gd name="connsiteX18263" fmla="*/ 4669651 w 10023471"/>
                <a:gd name="connsiteY18263" fmla="*/ 748707 h 5531023"/>
                <a:gd name="connsiteX18264" fmla="*/ 4672103 w 10023471"/>
                <a:gd name="connsiteY18264" fmla="*/ 738106 h 5531023"/>
                <a:gd name="connsiteX18265" fmla="*/ 4662796 w 10023471"/>
                <a:gd name="connsiteY18265" fmla="*/ 731593 h 5531023"/>
                <a:gd name="connsiteX18266" fmla="*/ 3405006 w 10023471"/>
                <a:gd name="connsiteY18266" fmla="*/ 731009 h 5531023"/>
                <a:gd name="connsiteX18267" fmla="*/ 3354885 w 10023471"/>
                <a:gd name="connsiteY18267" fmla="*/ 734163 h 5531023"/>
                <a:gd name="connsiteX18268" fmla="*/ 3348075 w 10023471"/>
                <a:gd name="connsiteY18268" fmla="*/ 737229 h 5531023"/>
                <a:gd name="connsiteX18269" fmla="*/ 3354296 w 10023471"/>
                <a:gd name="connsiteY18269" fmla="*/ 739887 h 5531023"/>
                <a:gd name="connsiteX18270" fmla="*/ 3394926 w 10023471"/>
                <a:gd name="connsiteY18270" fmla="*/ 740004 h 5531023"/>
                <a:gd name="connsiteX18271" fmla="*/ 3395064 w 10023471"/>
                <a:gd name="connsiteY18271" fmla="*/ 742311 h 5531023"/>
                <a:gd name="connsiteX18272" fmla="*/ 3408274 w 10023471"/>
                <a:gd name="connsiteY18272" fmla="*/ 740501 h 5531023"/>
                <a:gd name="connsiteX18273" fmla="*/ 3412361 w 10023471"/>
                <a:gd name="connsiteY18273" fmla="*/ 737551 h 5531023"/>
                <a:gd name="connsiteX18274" fmla="*/ 3412361 w 10023471"/>
                <a:gd name="connsiteY18274" fmla="*/ 739800 h 5531023"/>
                <a:gd name="connsiteX18275" fmla="*/ 3413587 w 10023471"/>
                <a:gd name="connsiteY18275" fmla="*/ 739800 h 5531023"/>
                <a:gd name="connsiteX18276" fmla="*/ 3413088 w 10023471"/>
                <a:gd name="connsiteY18276" fmla="*/ 736763 h 5531023"/>
                <a:gd name="connsiteX18277" fmla="*/ 3415630 w 10023471"/>
                <a:gd name="connsiteY18277" fmla="*/ 734076 h 5531023"/>
                <a:gd name="connsiteX18278" fmla="*/ 3412451 w 10023471"/>
                <a:gd name="connsiteY18278" fmla="*/ 732908 h 5531023"/>
                <a:gd name="connsiteX18279" fmla="*/ 3412361 w 10023471"/>
                <a:gd name="connsiteY18279" fmla="*/ 732236 h 5531023"/>
                <a:gd name="connsiteX18280" fmla="*/ 3412361 w 10023471"/>
                <a:gd name="connsiteY18280" fmla="*/ 732878 h 5531023"/>
                <a:gd name="connsiteX18281" fmla="*/ 3405006 w 10023471"/>
                <a:gd name="connsiteY18281" fmla="*/ 731009 h 5531023"/>
                <a:gd name="connsiteX18282" fmla="*/ 3447636 w 10023471"/>
                <a:gd name="connsiteY18282" fmla="*/ 728614 h 5531023"/>
                <a:gd name="connsiteX18283" fmla="*/ 3440463 w 10023471"/>
                <a:gd name="connsiteY18283" fmla="*/ 729871 h 5531023"/>
                <a:gd name="connsiteX18284" fmla="*/ 3443187 w 10023471"/>
                <a:gd name="connsiteY18284" fmla="*/ 740092 h 5531023"/>
                <a:gd name="connsiteX18285" fmla="*/ 3449406 w 10023471"/>
                <a:gd name="connsiteY18285" fmla="*/ 739391 h 5531023"/>
                <a:gd name="connsiteX18286" fmla="*/ 3447636 w 10023471"/>
                <a:gd name="connsiteY18286" fmla="*/ 728614 h 5531023"/>
                <a:gd name="connsiteX18287" fmla="*/ 6447445 w 10023471"/>
                <a:gd name="connsiteY18287" fmla="*/ 726454 h 5531023"/>
                <a:gd name="connsiteX18288" fmla="*/ 6448988 w 10023471"/>
                <a:gd name="connsiteY18288" fmla="*/ 742778 h 5531023"/>
                <a:gd name="connsiteX18289" fmla="*/ 6461202 w 10023471"/>
                <a:gd name="connsiteY18289" fmla="*/ 733638 h 5531023"/>
                <a:gd name="connsiteX18290" fmla="*/ 6447445 w 10023471"/>
                <a:gd name="connsiteY18290" fmla="*/ 726454 h 5531023"/>
                <a:gd name="connsiteX18291" fmla="*/ 2906974 w 10023471"/>
                <a:gd name="connsiteY18291" fmla="*/ 720905 h 5531023"/>
                <a:gd name="connsiteX18292" fmla="*/ 2891039 w 10023471"/>
                <a:gd name="connsiteY18292" fmla="*/ 729112 h 5531023"/>
                <a:gd name="connsiteX18293" fmla="*/ 2906158 w 10023471"/>
                <a:gd name="connsiteY18293" fmla="*/ 746487 h 5531023"/>
                <a:gd name="connsiteX18294" fmla="*/ 2924136 w 10023471"/>
                <a:gd name="connsiteY18294" fmla="*/ 732616 h 5531023"/>
                <a:gd name="connsiteX18295" fmla="*/ 2906974 w 10023471"/>
                <a:gd name="connsiteY18295" fmla="*/ 720905 h 5531023"/>
                <a:gd name="connsiteX18296" fmla="*/ 6268843 w 10023471"/>
                <a:gd name="connsiteY18296" fmla="*/ 719182 h 5531023"/>
                <a:gd name="connsiteX18297" fmla="*/ 6262623 w 10023471"/>
                <a:gd name="connsiteY18297" fmla="*/ 719737 h 5531023"/>
                <a:gd name="connsiteX18298" fmla="*/ 6262761 w 10023471"/>
                <a:gd name="connsiteY18298" fmla="*/ 720730 h 5531023"/>
                <a:gd name="connsiteX18299" fmla="*/ 6268980 w 10023471"/>
                <a:gd name="connsiteY18299" fmla="*/ 720875 h 5531023"/>
                <a:gd name="connsiteX18300" fmla="*/ 6268843 w 10023471"/>
                <a:gd name="connsiteY18300" fmla="*/ 719182 h 5531023"/>
                <a:gd name="connsiteX18301" fmla="*/ 8078191 w 10023471"/>
                <a:gd name="connsiteY18301" fmla="*/ 719124 h 5531023"/>
                <a:gd name="connsiteX18302" fmla="*/ 8074831 w 10023471"/>
                <a:gd name="connsiteY18302" fmla="*/ 720905 h 5531023"/>
                <a:gd name="connsiteX18303" fmla="*/ 8081913 w 10023471"/>
                <a:gd name="connsiteY18303" fmla="*/ 725840 h 5531023"/>
                <a:gd name="connsiteX18304" fmla="*/ 8085636 w 10023471"/>
                <a:gd name="connsiteY18304" fmla="*/ 723854 h 5531023"/>
                <a:gd name="connsiteX18305" fmla="*/ 8078191 w 10023471"/>
                <a:gd name="connsiteY18305" fmla="*/ 719124 h 5531023"/>
                <a:gd name="connsiteX18306" fmla="*/ 3869533 w 10023471"/>
                <a:gd name="connsiteY18306" fmla="*/ 718773 h 5531023"/>
                <a:gd name="connsiteX18307" fmla="*/ 3859499 w 10023471"/>
                <a:gd name="connsiteY18307" fmla="*/ 724000 h 5531023"/>
                <a:gd name="connsiteX18308" fmla="*/ 3868579 w 10023471"/>
                <a:gd name="connsiteY18308" fmla="*/ 728352 h 5531023"/>
                <a:gd name="connsiteX18309" fmla="*/ 3875843 w 10023471"/>
                <a:gd name="connsiteY18309" fmla="*/ 721839 h 5531023"/>
                <a:gd name="connsiteX18310" fmla="*/ 3869533 w 10023471"/>
                <a:gd name="connsiteY18310" fmla="*/ 718773 h 5531023"/>
                <a:gd name="connsiteX18311" fmla="*/ 5897114 w 10023471"/>
                <a:gd name="connsiteY18311" fmla="*/ 718073 h 5531023"/>
                <a:gd name="connsiteX18312" fmla="*/ 5880816 w 10023471"/>
                <a:gd name="connsiteY18312" fmla="*/ 734777 h 5531023"/>
                <a:gd name="connsiteX18313" fmla="*/ 5889440 w 10023471"/>
                <a:gd name="connsiteY18313" fmla="*/ 740179 h 5531023"/>
                <a:gd name="connsiteX18314" fmla="*/ 5911687 w 10023471"/>
                <a:gd name="connsiteY18314" fmla="*/ 728264 h 5531023"/>
                <a:gd name="connsiteX18315" fmla="*/ 5897114 w 10023471"/>
                <a:gd name="connsiteY18315" fmla="*/ 718073 h 5531023"/>
                <a:gd name="connsiteX18316" fmla="*/ 3738056 w 10023471"/>
                <a:gd name="connsiteY18316" fmla="*/ 717839 h 5531023"/>
                <a:gd name="connsiteX18317" fmla="*/ 3726614 w 10023471"/>
                <a:gd name="connsiteY18317" fmla="*/ 727943 h 5531023"/>
                <a:gd name="connsiteX18318" fmla="*/ 3732518 w 10023471"/>
                <a:gd name="connsiteY18318" fmla="*/ 733433 h 5531023"/>
                <a:gd name="connsiteX18319" fmla="*/ 3741234 w 10023471"/>
                <a:gd name="connsiteY18319" fmla="*/ 722219 h 5531023"/>
                <a:gd name="connsiteX18320" fmla="*/ 3738056 w 10023471"/>
                <a:gd name="connsiteY18320" fmla="*/ 717839 h 5531023"/>
                <a:gd name="connsiteX18321" fmla="*/ 6309612 w 10023471"/>
                <a:gd name="connsiteY18321" fmla="*/ 717021 h 5531023"/>
                <a:gd name="connsiteX18322" fmla="*/ 6305436 w 10023471"/>
                <a:gd name="connsiteY18322" fmla="*/ 717138 h 5531023"/>
                <a:gd name="connsiteX18323" fmla="*/ 6306162 w 10023471"/>
                <a:gd name="connsiteY18323" fmla="*/ 722949 h 5531023"/>
                <a:gd name="connsiteX18324" fmla="*/ 6309612 w 10023471"/>
                <a:gd name="connsiteY18324" fmla="*/ 722861 h 5531023"/>
                <a:gd name="connsiteX18325" fmla="*/ 9181077 w 10023471"/>
                <a:gd name="connsiteY18325" fmla="*/ 716788 h 5531023"/>
                <a:gd name="connsiteX18326" fmla="*/ 9181077 w 10023471"/>
                <a:gd name="connsiteY18326" fmla="*/ 717634 h 5531023"/>
                <a:gd name="connsiteX18327" fmla="*/ 9185890 w 10023471"/>
                <a:gd name="connsiteY18327" fmla="*/ 717634 h 5531023"/>
                <a:gd name="connsiteX18328" fmla="*/ 9185980 w 10023471"/>
                <a:gd name="connsiteY18328" fmla="*/ 717109 h 5531023"/>
                <a:gd name="connsiteX18329" fmla="*/ 9181077 w 10023471"/>
                <a:gd name="connsiteY18329" fmla="*/ 716788 h 5531023"/>
                <a:gd name="connsiteX18330" fmla="*/ 1786836 w 10023471"/>
                <a:gd name="connsiteY18330" fmla="*/ 715531 h 5531023"/>
                <a:gd name="connsiteX18331" fmla="*/ 1770674 w 10023471"/>
                <a:gd name="connsiteY18331" fmla="*/ 721022 h 5531023"/>
                <a:gd name="connsiteX18332" fmla="*/ 1782614 w 10023471"/>
                <a:gd name="connsiteY18332" fmla="*/ 727680 h 5531023"/>
                <a:gd name="connsiteX18333" fmla="*/ 1797505 w 10023471"/>
                <a:gd name="connsiteY18333" fmla="*/ 722073 h 5531023"/>
                <a:gd name="connsiteX18334" fmla="*/ 1786836 w 10023471"/>
                <a:gd name="connsiteY18334" fmla="*/ 715531 h 5531023"/>
                <a:gd name="connsiteX18335" fmla="*/ 3948936 w 10023471"/>
                <a:gd name="connsiteY18335" fmla="*/ 713809 h 5531023"/>
                <a:gd name="connsiteX18336" fmla="*/ 3940629 w 10023471"/>
                <a:gd name="connsiteY18336" fmla="*/ 728936 h 5531023"/>
                <a:gd name="connsiteX18337" fmla="*/ 3946803 w 10023471"/>
                <a:gd name="connsiteY18337" fmla="*/ 736178 h 5531023"/>
                <a:gd name="connsiteX18338" fmla="*/ 3963417 w 10023471"/>
                <a:gd name="connsiteY18338" fmla="*/ 720117 h 5531023"/>
                <a:gd name="connsiteX18339" fmla="*/ 3948936 w 10023471"/>
                <a:gd name="connsiteY18339" fmla="*/ 713809 h 5531023"/>
                <a:gd name="connsiteX18340" fmla="*/ 5686870 w 10023471"/>
                <a:gd name="connsiteY18340" fmla="*/ 713691 h 5531023"/>
                <a:gd name="connsiteX18341" fmla="*/ 5682148 w 10023471"/>
                <a:gd name="connsiteY18341" fmla="*/ 718510 h 5531023"/>
                <a:gd name="connsiteX18342" fmla="*/ 5689639 w 10023471"/>
                <a:gd name="connsiteY18342" fmla="*/ 726278 h 5531023"/>
                <a:gd name="connsiteX18343" fmla="*/ 5695496 w 10023471"/>
                <a:gd name="connsiteY18343" fmla="*/ 720088 h 5531023"/>
                <a:gd name="connsiteX18344" fmla="*/ 5686870 w 10023471"/>
                <a:gd name="connsiteY18344" fmla="*/ 713691 h 5531023"/>
                <a:gd name="connsiteX18345" fmla="*/ 5253532 w 10023471"/>
                <a:gd name="connsiteY18345" fmla="*/ 712524 h 5531023"/>
                <a:gd name="connsiteX18346" fmla="*/ 5233829 w 10023471"/>
                <a:gd name="connsiteY18346" fmla="*/ 717926 h 5531023"/>
                <a:gd name="connsiteX18347" fmla="*/ 5236552 w 10023471"/>
                <a:gd name="connsiteY18347" fmla="*/ 721577 h 5531023"/>
                <a:gd name="connsiteX18348" fmla="*/ 5256074 w 10023471"/>
                <a:gd name="connsiteY18348" fmla="*/ 716788 h 5531023"/>
                <a:gd name="connsiteX18349" fmla="*/ 5253532 w 10023471"/>
                <a:gd name="connsiteY18349" fmla="*/ 712524 h 5531023"/>
                <a:gd name="connsiteX18350" fmla="*/ 2375439 w 10023471"/>
                <a:gd name="connsiteY18350" fmla="*/ 710159 h 5531023"/>
                <a:gd name="connsiteX18351" fmla="*/ 2361457 w 10023471"/>
                <a:gd name="connsiteY18351" fmla="*/ 715531 h 5531023"/>
                <a:gd name="connsiteX18352" fmla="*/ 2388151 w 10023471"/>
                <a:gd name="connsiteY18352" fmla="*/ 728557 h 5531023"/>
                <a:gd name="connsiteX18353" fmla="*/ 2396686 w 10023471"/>
                <a:gd name="connsiteY18353" fmla="*/ 722307 h 5531023"/>
                <a:gd name="connsiteX18354" fmla="*/ 2375439 w 10023471"/>
                <a:gd name="connsiteY18354" fmla="*/ 710159 h 5531023"/>
                <a:gd name="connsiteX18355" fmla="*/ 7606989 w 10023471"/>
                <a:gd name="connsiteY18355" fmla="*/ 710100 h 5531023"/>
                <a:gd name="connsiteX18356" fmla="*/ 7598046 w 10023471"/>
                <a:gd name="connsiteY18356" fmla="*/ 710421 h 5531023"/>
                <a:gd name="connsiteX18357" fmla="*/ 7598182 w 10023471"/>
                <a:gd name="connsiteY18357" fmla="*/ 712406 h 5531023"/>
                <a:gd name="connsiteX18358" fmla="*/ 7606944 w 10023471"/>
                <a:gd name="connsiteY18358" fmla="*/ 712406 h 5531023"/>
                <a:gd name="connsiteX18359" fmla="*/ 7606989 w 10023471"/>
                <a:gd name="connsiteY18359" fmla="*/ 710100 h 5531023"/>
                <a:gd name="connsiteX18360" fmla="*/ 7629327 w 10023471"/>
                <a:gd name="connsiteY18360" fmla="*/ 706946 h 5531023"/>
                <a:gd name="connsiteX18361" fmla="*/ 7625831 w 10023471"/>
                <a:gd name="connsiteY18361" fmla="*/ 707296 h 5531023"/>
                <a:gd name="connsiteX18362" fmla="*/ 7629963 w 10023471"/>
                <a:gd name="connsiteY18362" fmla="*/ 707939 h 5531023"/>
                <a:gd name="connsiteX18363" fmla="*/ 7629327 w 10023471"/>
                <a:gd name="connsiteY18363" fmla="*/ 706946 h 5531023"/>
                <a:gd name="connsiteX18364" fmla="*/ 6217451 w 10023471"/>
                <a:gd name="connsiteY18364" fmla="*/ 703880 h 5531023"/>
                <a:gd name="connsiteX18365" fmla="*/ 6217224 w 10023471"/>
                <a:gd name="connsiteY18365" fmla="*/ 705047 h 5531023"/>
                <a:gd name="connsiteX18366" fmla="*/ 6218994 w 10023471"/>
                <a:gd name="connsiteY18366" fmla="*/ 704756 h 5531023"/>
                <a:gd name="connsiteX18367" fmla="*/ 5576913 w 10023471"/>
                <a:gd name="connsiteY18367" fmla="*/ 701368 h 5531023"/>
                <a:gd name="connsiteX18368" fmla="*/ 5576913 w 10023471"/>
                <a:gd name="connsiteY18368" fmla="*/ 704347 h 5531023"/>
                <a:gd name="connsiteX18369" fmla="*/ 5591485 w 10023471"/>
                <a:gd name="connsiteY18369" fmla="*/ 704347 h 5531023"/>
                <a:gd name="connsiteX18370" fmla="*/ 5591577 w 10023471"/>
                <a:gd name="connsiteY18370" fmla="*/ 701368 h 5531023"/>
                <a:gd name="connsiteX18371" fmla="*/ 8864553 w 10023471"/>
                <a:gd name="connsiteY18371" fmla="*/ 692432 h 5531023"/>
                <a:gd name="connsiteX18372" fmla="*/ 8842035 w 10023471"/>
                <a:gd name="connsiteY18372" fmla="*/ 710625 h 5531023"/>
                <a:gd name="connsiteX18373" fmla="*/ 8846167 w 10023471"/>
                <a:gd name="connsiteY18373" fmla="*/ 715123 h 5531023"/>
                <a:gd name="connsiteX18374" fmla="*/ 8850434 w 10023471"/>
                <a:gd name="connsiteY18374" fmla="*/ 714919 h 5531023"/>
                <a:gd name="connsiteX18375" fmla="*/ 8874403 w 10023471"/>
                <a:gd name="connsiteY18375" fmla="*/ 694417 h 5531023"/>
                <a:gd name="connsiteX18376" fmla="*/ 8864553 w 10023471"/>
                <a:gd name="connsiteY18376" fmla="*/ 692432 h 5531023"/>
                <a:gd name="connsiteX18377" fmla="*/ 9082335 w 10023471"/>
                <a:gd name="connsiteY18377" fmla="*/ 690183 h 5531023"/>
                <a:gd name="connsiteX18378" fmla="*/ 9076932 w 10023471"/>
                <a:gd name="connsiteY18378" fmla="*/ 693220 h 5531023"/>
                <a:gd name="connsiteX18379" fmla="*/ 9093367 w 10023471"/>
                <a:gd name="connsiteY18379" fmla="*/ 710100 h 5531023"/>
                <a:gd name="connsiteX18380" fmla="*/ 9097905 w 10023471"/>
                <a:gd name="connsiteY18380" fmla="*/ 710159 h 5531023"/>
                <a:gd name="connsiteX18381" fmla="*/ 9100767 w 10023471"/>
                <a:gd name="connsiteY18381" fmla="*/ 708144 h 5531023"/>
                <a:gd name="connsiteX18382" fmla="*/ 9082335 w 10023471"/>
                <a:gd name="connsiteY18382" fmla="*/ 690183 h 5531023"/>
                <a:gd name="connsiteX18383" fmla="*/ 3200117 w 10023471"/>
                <a:gd name="connsiteY18383" fmla="*/ 689628 h 5531023"/>
                <a:gd name="connsiteX18384" fmla="*/ 3199937 w 10023471"/>
                <a:gd name="connsiteY18384" fmla="*/ 692870 h 5531023"/>
                <a:gd name="connsiteX18385" fmla="*/ 3211831 w 10023471"/>
                <a:gd name="connsiteY18385" fmla="*/ 693249 h 5531023"/>
                <a:gd name="connsiteX18386" fmla="*/ 3211967 w 10023471"/>
                <a:gd name="connsiteY18386" fmla="*/ 689628 h 5531023"/>
                <a:gd name="connsiteX18387" fmla="*/ 6207826 w 10023471"/>
                <a:gd name="connsiteY18387" fmla="*/ 688343 h 5531023"/>
                <a:gd name="connsiteX18388" fmla="*/ 6207101 w 10023471"/>
                <a:gd name="connsiteY18388" fmla="*/ 692111 h 5531023"/>
                <a:gd name="connsiteX18389" fmla="*/ 6219632 w 10023471"/>
                <a:gd name="connsiteY18389" fmla="*/ 693103 h 5531023"/>
                <a:gd name="connsiteX18390" fmla="*/ 6220312 w 10023471"/>
                <a:gd name="connsiteY18390" fmla="*/ 689687 h 5531023"/>
                <a:gd name="connsiteX18391" fmla="*/ 6207826 w 10023471"/>
                <a:gd name="connsiteY18391" fmla="*/ 688343 h 5531023"/>
                <a:gd name="connsiteX18392" fmla="*/ 2001212 w 10023471"/>
                <a:gd name="connsiteY18392" fmla="*/ 688109 h 5531023"/>
                <a:gd name="connsiteX18393" fmla="*/ 1992405 w 10023471"/>
                <a:gd name="connsiteY18393" fmla="*/ 696082 h 5531023"/>
                <a:gd name="connsiteX18394" fmla="*/ 2039710 w 10023471"/>
                <a:gd name="connsiteY18394" fmla="*/ 715064 h 5531023"/>
                <a:gd name="connsiteX18395" fmla="*/ 2046020 w 10023471"/>
                <a:gd name="connsiteY18395" fmla="*/ 712611 h 5531023"/>
                <a:gd name="connsiteX18396" fmla="*/ 2046339 w 10023471"/>
                <a:gd name="connsiteY18396" fmla="*/ 711034 h 5531023"/>
                <a:gd name="connsiteX18397" fmla="*/ 2001212 w 10023471"/>
                <a:gd name="connsiteY18397" fmla="*/ 688109 h 5531023"/>
                <a:gd name="connsiteX18398" fmla="*/ 4432122 w 10023471"/>
                <a:gd name="connsiteY18398" fmla="*/ 687379 h 5531023"/>
                <a:gd name="connsiteX18399" fmla="*/ 4424313 w 10023471"/>
                <a:gd name="connsiteY18399" fmla="*/ 688752 h 5531023"/>
                <a:gd name="connsiteX18400" fmla="*/ 4420591 w 10023471"/>
                <a:gd name="connsiteY18400" fmla="*/ 695118 h 5531023"/>
                <a:gd name="connsiteX18401" fmla="*/ 4420772 w 10023471"/>
                <a:gd name="connsiteY18401" fmla="*/ 702274 h 5531023"/>
                <a:gd name="connsiteX18402" fmla="*/ 4428536 w 10023471"/>
                <a:gd name="connsiteY18402" fmla="*/ 708114 h 5531023"/>
                <a:gd name="connsiteX18403" fmla="*/ 4434529 w 10023471"/>
                <a:gd name="connsiteY18403" fmla="*/ 704610 h 5531023"/>
                <a:gd name="connsiteX18404" fmla="*/ 4437842 w 10023471"/>
                <a:gd name="connsiteY18404" fmla="*/ 690796 h 5531023"/>
                <a:gd name="connsiteX18405" fmla="*/ 4432122 w 10023471"/>
                <a:gd name="connsiteY18405" fmla="*/ 687379 h 5531023"/>
                <a:gd name="connsiteX18406" fmla="*/ 2002982 w 10023471"/>
                <a:gd name="connsiteY18406" fmla="*/ 686562 h 5531023"/>
                <a:gd name="connsiteX18407" fmla="*/ 1999895 w 10023471"/>
                <a:gd name="connsiteY18407" fmla="*/ 687408 h 5531023"/>
                <a:gd name="connsiteX18408" fmla="*/ 2001257 w 10023471"/>
                <a:gd name="connsiteY18408" fmla="*/ 688109 h 5531023"/>
                <a:gd name="connsiteX18409" fmla="*/ 2002982 w 10023471"/>
                <a:gd name="connsiteY18409" fmla="*/ 686562 h 5531023"/>
                <a:gd name="connsiteX18410" fmla="*/ 7921154 w 10023471"/>
                <a:gd name="connsiteY18410" fmla="*/ 686533 h 5531023"/>
                <a:gd name="connsiteX18411" fmla="*/ 7921154 w 10023471"/>
                <a:gd name="connsiteY18411" fmla="*/ 695936 h 5531023"/>
                <a:gd name="connsiteX18412" fmla="*/ 7923560 w 10023471"/>
                <a:gd name="connsiteY18412" fmla="*/ 695790 h 5531023"/>
                <a:gd name="connsiteX18413" fmla="*/ 7921154 w 10023471"/>
                <a:gd name="connsiteY18413" fmla="*/ 686533 h 5531023"/>
                <a:gd name="connsiteX18414" fmla="*/ 7452496 w 10023471"/>
                <a:gd name="connsiteY18414" fmla="*/ 685714 h 5531023"/>
                <a:gd name="connsiteX18415" fmla="*/ 7453813 w 10023471"/>
                <a:gd name="connsiteY18415" fmla="*/ 687321 h 5531023"/>
                <a:gd name="connsiteX18416" fmla="*/ 7454585 w 10023471"/>
                <a:gd name="connsiteY18416" fmla="*/ 686212 h 5531023"/>
                <a:gd name="connsiteX18417" fmla="*/ 7452496 w 10023471"/>
                <a:gd name="connsiteY18417" fmla="*/ 685714 h 5531023"/>
                <a:gd name="connsiteX18418" fmla="*/ 4918894 w 10023471"/>
                <a:gd name="connsiteY18418" fmla="*/ 682152 h 5531023"/>
                <a:gd name="connsiteX18419" fmla="*/ 4908043 w 10023471"/>
                <a:gd name="connsiteY18419" fmla="*/ 689716 h 5531023"/>
                <a:gd name="connsiteX18420" fmla="*/ 4917668 w 10023471"/>
                <a:gd name="connsiteY18420" fmla="*/ 692957 h 5531023"/>
                <a:gd name="connsiteX18421" fmla="*/ 4926567 w 10023471"/>
                <a:gd name="connsiteY18421" fmla="*/ 684021 h 5531023"/>
                <a:gd name="connsiteX18422" fmla="*/ 4918894 w 10023471"/>
                <a:gd name="connsiteY18422" fmla="*/ 682152 h 5531023"/>
                <a:gd name="connsiteX18423" fmla="*/ 3303265 w 10023471"/>
                <a:gd name="connsiteY18423" fmla="*/ 675523 h 5531023"/>
                <a:gd name="connsiteX18424" fmla="*/ 3283562 w 10023471"/>
                <a:gd name="connsiteY18424" fmla="*/ 681305 h 5531023"/>
                <a:gd name="connsiteX18425" fmla="*/ 3270396 w 10023471"/>
                <a:gd name="connsiteY18425" fmla="*/ 689394 h 5531023"/>
                <a:gd name="connsiteX18426" fmla="*/ 3264495 w 10023471"/>
                <a:gd name="connsiteY18426" fmla="*/ 693658 h 5531023"/>
                <a:gd name="connsiteX18427" fmla="*/ 3277071 w 10023471"/>
                <a:gd name="connsiteY18427" fmla="*/ 696725 h 5531023"/>
                <a:gd name="connsiteX18428" fmla="*/ 3295094 w 10023471"/>
                <a:gd name="connsiteY18428" fmla="*/ 694622 h 5531023"/>
                <a:gd name="connsiteX18429" fmla="*/ 3307397 w 10023471"/>
                <a:gd name="connsiteY18429" fmla="*/ 679845 h 5531023"/>
                <a:gd name="connsiteX18430" fmla="*/ 3303265 w 10023471"/>
                <a:gd name="connsiteY18430" fmla="*/ 675523 h 5531023"/>
                <a:gd name="connsiteX18431" fmla="*/ 7589511 w 10023471"/>
                <a:gd name="connsiteY18431" fmla="*/ 674764 h 5531023"/>
                <a:gd name="connsiteX18432" fmla="*/ 7562589 w 10023471"/>
                <a:gd name="connsiteY18432" fmla="*/ 676983 h 5531023"/>
                <a:gd name="connsiteX18433" fmla="*/ 7559639 w 10023471"/>
                <a:gd name="connsiteY18433" fmla="*/ 692286 h 5531023"/>
                <a:gd name="connsiteX18434" fmla="*/ 7595323 w 10023471"/>
                <a:gd name="connsiteY18434" fmla="*/ 677888 h 5531023"/>
                <a:gd name="connsiteX18435" fmla="*/ 7589511 w 10023471"/>
                <a:gd name="connsiteY18435" fmla="*/ 674764 h 5531023"/>
                <a:gd name="connsiteX18436" fmla="*/ 7398062 w 10023471"/>
                <a:gd name="connsiteY18436" fmla="*/ 674092 h 5531023"/>
                <a:gd name="connsiteX18437" fmla="*/ 7397926 w 10023471"/>
                <a:gd name="connsiteY18437" fmla="*/ 689687 h 5531023"/>
                <a:gd name="connsiteX18438" fmla="*/ 7397926 w 10023471"/>
                <a:gd name="connsiteY18438" fmla="*/ 674413 h 5531023"/>
                <a:gd name="connsiteX18439" fmla="*/ 5293893 w 10023471"/>
                <a:gd name="connsiteY18439" fmla="*/ 673158 h 5531023"/>
                <a:gd name="connsiteX18440" fmla="*/ 5288990 w 10023471"/>
                <a:gd name="connsiteY18440" fmla="*/ 674822 h 5531023"/>
                <a:gd name="connsiteX18441" fmla="*/ 5290805 w 10023471"/>
                <a:gd name="connsiteY18441" fmla="*/ 678502 h 5531023"/>
                <a:gd name="connsiteX18442" fmla="*/ 5296162 w 10023471"/>
                <a:gd name="connsiteY18442" fmla="*/ 676954 h 5531023"/>
                <a:gd name="connsiteX18443" fmla="*/ 5293893 w 10023471"/>
                <a:gd name="connsiteY18443" fmla="*/ 673158 h 5531023"/>
                <a:gd name="connsiteX18444" fmla="*/ 7410956 w 10023471"/>
                <a:gd name="connsiteY18444" fmla="*/ 672310 h 5531023"/>
                <a:gd name="connsiteX18445" fmla="*/ 7398107 w 10023471"/>
                <a:gd name="connsiteY18445" fmla="*/ 674063 h 5531023"/>
                <a:gd name="connsiteX18446" fmla="*/ 7397971 w 10023471"/>
                <a:gd name="connsiteY18446" fmla="*/ 674413 h 5531023"/>
                <a:gd name="connsiteX18447" fmla="*/ 7411183 w 10023471"/>
                <a:gd name="connsiteY18447" fmla="*/ 673508 h 5531023"/>
                <a:gd name="connsiteX18448" fmla="*/ 7410956 w 10023471"/>
                <a:gd name="connsiteY18448" fmla="*/ 672310 h 5531023"/>
                <a:gd name="connsiteX18449" fmla="*/ 7325922 w 10023471"/>
                <a:gd name="connsiteY18449" fmla="*/ 672135 h 5531023"/>
                <a:gd name="connsiteX18450" fmla="*/ 7316751 w 10023471"/>
                <a:gd name="connsiteY18450" fmla="*/ 675435 h 5531023"/>
                <a:gd name="connsiteX18451" fmla="*/ 7317614 w 10023471"/>
                <a:gd name="connsiteY18451" fmla="*/ 692928 h 5531023"/>
                <a:gd name="connsiteX18452" fmla="*/ 7327647 w 10023471"/>
                <a:gd name="connsiteY18452" fmla="*/ 682912 h 5531023"/>
                <a:gd name="connsiteX18453" fmla="*/ 7325922 w 10023471"/>
                <a:gd name="connsiteY18453" fmla="*/ 672135 h 5531023"/>
                <a:gd name="connsiteX18454" fmla="*/ 5843133 w 10023471"/>
                <a:gd name="connsiteY18454" fmla="*/ 668310 h 5531023"/>
                <a:gd name="connsiteX18455" fmla="*/ 5842679 w 10023471"/>
                <a:gd name="connsiteY18455" fmla="*/ 673012 h 5531023"/>
                <a:gd name="connsiteX18456" fmla="*/ 5844632 w 10023471"/>
                <a:gd name="connsiteY18456" fmla="*/ 673070 h 5531023"/>
                <a:gd name="connsiteX18457" fmla="*/ 5845040 w 10023471"/>
                <a:gd name="connsiteY18457" fmla="*/ 668368 h 5531023"/>
                <a:gd name="connsiteX18458" fmla="*/ 5843133 w 10023471"/>
                <a:gd name="connsiteY18458" fmla="*/ 668310 h 5531023"/>
                <a:gd name="connsiteX18459" fmla="*/ 5417515 w 10023471"/>
                <a:gd name="connsiteY18459" fmla="*/ 667725 h 5531023"/>
                <a:gd name="connsiteX18460" fmla="*/ 5387959 w 10023471"/>
                <a:gd name="connsiteY18460" fmla="*/ 669098 h 5531023"/>
                <a:gd name="connsiteX18461" fmla="*/ 5418786 w 10023471"/>
                <a:gd name="connsiteY18461" fmla="*/ 673624 h 5531023"/>
                <a:gd name="connsiteX18462" fmla="*/ 5417515 w 10023471"/>
                <a:gd name="connsiteY18462" fmla="*/ 667725 h 5531023"/>
                <a:gd name="connsiteX18463" fmla="*/ 8044732 w 10023471"/>
                <a:gd name="connsiteY18463" fmla="*/ 667668 h 5531023"/>
                <a:gd name="connsiteX18464" fmla="*/ 8040600 w 10023471"/>
                <a:gd name="connsiteY18464" fmla="*/ 667959 h 5531023"/>
                <a:gd name="connsiteX18465" fmla="*/ 8028296 w 10023471"/>
                <a:gd name="connsiteY18465" fmla="*/ 681860 h 5531023"/>
                <a:gd name="connsiteX18466" fmla="*/ 8030748 w 10023471"/>
                <a:gd name="connsiteY18466" fmla="*/ 683963 h 5531023"/>
                <a:gd name="connsiteX18467" fmla="*/ 8044868 w 10023471"/>
                <a:gd name="connsiteY18467" fmla="*/ 674559 h 5531023"/>
                <a:gd name="connsiteX18468" fmla="*/ 8047637 w 10023471"/>
                <a:gd name="connsiteY18468" fmla="*/ 669565 h 5531023"/>
                <a:gd name="connsiteX18469" fmla="*/ 8044732 w 10023471"/>
                <a:gd name="connsiteY18469" fmla="*/ 667668 h 5531023"/>
                <a:gd name="connsiteX18470" fmla="*/ 2384564 w 10023471"/>
                <a:gd name="connsiteY18470" fmla="*/ 667434 h 5531023"/>
                <a:gd name="connsiteX18471" fmla="*/ 2414120 w 10023471"/>
                <a:gd name="connsiteY18471" fmla="*/ 668952 h 5531023"/>
                <a:gd name="connsiteX18472" fmla="*/ 2384564 w 10023471"/>
                <a:gd name="connsiteY18472" fmla="*/ 667434 h 5531023"/>
                <a:gd name="connsiteX18473" fmla="*/ 8335197 w 10023471"/>
                <a:gd name="connsiteY18473" fmla="*/ 660716 h 5531023"/>
                <a:gd name="connsiteX18474" fmla="*/ 8322257 w 10023471"/>
                <a:gd name="connsiteY18474" fmla="*/ 667784 h 5531023"/>
                <a:gd name="connsiteX18475" fmla="*/ 8331565 w 10023471"/>
                <a:gd name="connsiteY18475" fmla="*/ 671084 h 5531023"/>
                <a:gd name="connsiteX18476" fmla="*/ 8345139 w 10023471"/>
                <a:gd name="connsiteY18476" fmla="*/ 663345 h 5531023"/>
                <a:gd name="connsiteX18477" fmla="*/ 8335197 w 10023471"/>
                <a:gd name="connsiteY18477" fmla="*/ 660716 h 5531023"/>
                <a:gd name="connsiteX18478" fmla="*/ 5778350 w 10023471"/>
                <a:gd name="connsiteY18478" fmla="*/ 660220 h 5531023"/>
                <a:gd name="connsiteX18479" fmla="*/ 5777713 w 10023471"/>
                <a:gd name="connsiteY18479" fmla="*/ 664571 h 5531023"/>
                <a:gd name="connsiteX18480" fmla="*/ 5792876 w 10023471"/>
                <a:gd name="connsiteY18480" fmla="*/ 665535 h 5531023"/>
                <a:gd name="connsiteX18481" fmla="*/ 5793512 w 10023471"/>
                <a:gd name="connsiteY18481" fmla="*/ 661564 h 5531023"/>
                <a:gd name="connsiteX18482" fmla="*/ 5778350 w 10023471"/>
                <a:gd name="connsiteY18482" fmla="*/ 660220 h 5531023"/>
                <a:gd name="connsiteX18483" fmla="*/ 8268414 w 10023471"/>
                <a:gd name="connsiteY18483" fmla="*/ 659782 h 5531023"/>
                <a:gd name="connsiteX18484" fmla="*/ 8252297 w 10023471"/>
                <a:gd name="connsiteY18484" fmla="*/ 660074 h 5531023"/>
                <a:gd name="connsiteX18485" fmla="*/ 8242945 w 10023471"/>
                <a:gd name="connsiteY18485" fmla="*/ 679437 h 5531023"/>
                <a:gd name="connsiteX18486" fmla="*/ 8248937 w 10023471"/>
                <a:gd name="connsiteY18486" fmla="*/ 686328 h 5531023"/>
                <a:gd name="connsiteX18487" fmla="*/ 8255612 w 10023471"/>
                <a:gd name="connsiteY18487" fmla="*/ 680750 h 5531023"/>
                <a:gd name="connsiteX18488" fmla="*/ 8271319 w 10023471"/>
                <a:gd name="connsiteY18488" fmla="*/ 666879 h 5531023"/>
                <a:gd name="connsiteX18489" fmla="*/ 8268414 w 10023471"/>
                <a:gd name="connsiteY18489" fmla="*/ 659782 h 5531023"/>
                <a:gd name="connsiteX18490" fmla="*/ 2415890 w 10023471"/>
                <a:gd name="connsiteY18490" fmla="*/ 658469 h 5531023"/>
                <a:gd name="connsiteX18491" fmla="*/ 2415618 w 10023471"/>
                <a:gd name="connsiteY18491" fmla="*/ 661271 h 5531023"/>
                <a:gd name="connsiteX18492" fmla="*/ 2420566 w 10023471"/>
                <a:gd name="connsiteY18492" fmla="*/ 660162 h 5531023"/>
                <a:gd name="connsiteX18493" fmla="*/ 2415890 w 10023471"/>
                <a:gd name="connsiteY18493" fmla="*/ 658469 h 5531023"/>
                <a:gd name="connsiteX18494" fmla="*/ 3074408 w 10023471"/>
                <a:gd name="connsiteY18494" fmla="*/ 656862 h 5531023"/>
                <a:gd name="connsiteX18495" fmla="*/ 3062422 w 10023471"/>
                <a:gd name="connsiteY18495" fmla="*/ 657007 h 5531023"/>
                <a:gd name="connsiteX18496" fmla="*/ 3048393 w 10023471"/>
                <a:gd name="connsiteY18496" fmla="*/ 665769 h 5531023"/>
                <a:gd name="connsiteX18497" fmla="*/ 3063739 w 10023471"/>
                <a:gd name="connsiteY18497" fmla="*/ 670791 h 5531023"/>
                <a:gd name="connsiteX18498" fmla="*/ 3086256 w 10023471"/>
                <a:gd name="connsiteY18498" fmla="*/ 669156 h 5531023"/>
                <a:gd name="connsiteX18499" fmla="*/ 3091660 w 10023471"/>
                <a:gd name="connsiteY18499" fmla="*/ 665506 h 5531023"/>
                <a:gd name="connsiteX18500" fmla="*/ 3088164 w 10023471"/>
                <a:gd name="connsiteY18500" fmla="*/ 660659 h 5531023"/>
                <a:gd name="connsiteX18501" fmla="*/ 3074408 w 10023471"/>
                <a:gd name="connsiteY18501" fmla="*/ 656862 h 5531023"/>
                <a:gd name="connsiteX18502" fmla="*/ 8507124 w 10023471"/>
                <a:gd name="connsiteY18502" fmla="*/ 656599 h 5531023"/>
                <a:gd name="connsiteX18503" fmla="*/ 8496863 w 10023471"/>
                <a:gd name="connsiteY18503" fmla="*/ 660395 h 5531023"/>
                <a:gd name="connsiteX18504" fmla="*/ 8493822 w 10023471"/>
                <a:gd name="connsiteY18504" fmla="*/ 670646 h 5531023"/>
                <a:gd name="connsiteX18505" fmla="*/ 8499904 w 10023471"/>
                <a:gd name="connsiteY18505" fmla="*/ 678385 h 5531023"/>
                <a:gd name="connsiteX18506" fmla="*/ 8510528 w 10023471"/>
                <a:gd name="connsiteY18506" fmla="*/ 670179 h 5531023"/>
                <a:gd name="connsiteX18507" fmla="*/ 8514343 w 10023471"/>
                <a:gd name="connsiteY18507" fmla="*/ 662177 h 5531023"/>
                <a:gd name="connsiteX18508" fmla="*/ 8507124 w 10023471"/>
                <a:gd name="connsiteY18508" fmla="*/ 656599 h 5531023"/>
                <a:gd name="connsiteX18509" fmla="*/ 5123872 w 10023471"/>
                <a:gd name="connsiteY18509" fmla="*/ 656044 h 5531023"/>
                <a:gd name="connsiteX18510" fmla="*/ 5114883 w 10023471"/>
                <a:gd name="connsiteY18510" fmla="*/ 663199 h 5531023"/>
                <a:gd name="connsiteX18511" fmla="*/ 5121739 w 10023471"/>
                <a:gd name="connsiteY18511" fmla="*/ 668193 h 5531023"/>
                <a:gd name="connsiteX18512" fmla="*/ 5130999 w 10023471"/>
                <a:gd name="connsiteY18512" fmla="*/ 663316 h 5531023"/>
                <a:gd name="connsiteX18513" fmla="*/ 5123872 w 10023471"/>
                <a:gd name="connsiteY18513" fmla="*/ 656044 h 5531023"/>
                <a:gd name="connsiteX18514" fmla="*/ 5830286 w 10023471"/>
                <a:gd name="connsiteY18514" fmla="*/ 650934 h 5531023"/>
                <a:gd name="connsiteX18515" fmla="*/ 5825201 w 10023471"/>
                <a:gd name="connsiteY18515" fmla="*/ 657709 h 5531023"/>
                <a:gd name="connsiteX18516" fmla="*/ 5839546 w 10023471"/>
                <a:gd name="connsiteY18516" fmla="*/ 670120 h 5531023"/>
                <a:gd name="connsiteX18517" fmla="*/ 5848355 w 10023471"/>
                <a:gd name="connsiteY18517" fmla="*/ 663345 h 5531023"/>
                <a:gd name="connsiteX18518" fmla="*/ 5830286 w 10023471"/>
                <a:gd name="connsiteY18518" fmla="*/ 650934 h 5531023"/>
                <a:gd name="connsiteX18519" fmla="*/ 8983499 w 10023471"/>
                <a:gd name="connsiteY18519" fmla="*/ 649386 h 5531023"/>
                <a:gd name="connsiteX18520" fmla="*/ 8967246 w 10023471"/>
                <a:gd name="connsiteY18520" fmla="*/ 660220 h 5531023"/>
                <a:gd name="connsiteX18521" fmla="*/ 8976008 w 10023471"/>
                <a:gd name="connsiteY18521" fmla="*/ 665010 h 5531023"/>
                <a:gd name="connsiteX18522" fmla="*/ 8991080 w 10023471"/>
                <a:gd name="connsiteY18522" fmla="*/ 652102 h 5531023"/>
                <a:gd name="connsiteX18523" fmla="*/ 8983499 w 10023471"/>
                <a:gd name="connsiteY18523" fmla="*/ 649386 h 5531023"/>
                <a:gd name="connsiteX18524" fmla="*/ 7516510 w 10023471"/>
                <a:gd name="connsiteY18524" fmla="*/ 647955 h 5531023"/>
                <a:gd name="connsiteX18525" fmla="*/ 7500755 w 10023471"/>
                <a:gd name="connsiteY18525" fmla="*/ 651547 h 5531023"/>
                <a:gd name="connsiteX18526" fmla="*/ 7503569 w 10023471"/>
                <a:gd name="connsiteY18526" fmla="*/ 655606 h 5531023"/>
                <a:gd name="connsiteX18527" fmla="*/ 7518733 w 10023471"/>
                <a:gd name="connsiteY18527" fmla="*/ 651109 h 5531023"/>
                <a:gd name="connsiteX18528" fmla="*/ 7516510 w 10023471"/>
                <a:gd name="connsiteY18528" fmla="*/ 647955 h 5531023"/>
                <a:gd name="connsiteX18529" fmla="*/ 2249455 w 10023471"/>
                <a:gd name="connsiteY18529" fmla="*/ 647751 h 5531023"/>
                <a:gd name="connsiteX18530" fmla="*/ 2235881 w 10023471"/>
                <a:gd name="connsiteY18530" fmla="*/ 652802 h 5531023"/>
                <a:gd name="connsiteX18531" fmla="*/ 2239331 w 10023471"/>
                <a:gd name="connsiteY18531" fmla="*/ 657096 h 5531023"/>
                <a:gd name="connsiteX18532" fmla="*/ 2254586 w 10023471"/>
                <a:gd name="connsiteY18532" fmla="*/ 653941 h 5531023"/>
                <a:gd name="connsiteX18533" fmla="*/ 2249455 w 10023471"/>
                <a:gd name="connsiteY18533" fmla="*/ 647751 h 5531023"/>
                <a:gd name="connsiteX18534" fmla="*/ 6062867 w 10023471"/>
                <a:gd name="connsiteY18534" fmla="*/ 644246 h 5531023"/>
                <a:gd name="connsiteX18535" fmla="*/ 6060960 w 10023471"/>
                <a:gd name="connsiteY18535" fmla="*/ 646874 h 5531023"/>
                <a:gd name="connsiteX18536" fmla="*/ 6069676 w 10023471"/>
                <a:gd name="connsiteY18536" fmla="*/ 649707 h 5531023"/>
                <a:gd name="connsiteX18537" fmla="*/ 6072173 w 10023471"/>
                <a:gd name="connsiteY18537" fmla="*/ 646582 h 5531023"/>
                <a:gd name="connsiteX18538" fmla="*/ 6062867 w 10023471"/>
                <a:gd name="connsiteY18538" fmla="*/ 644246 h 5531023"/>
                <a:gd name="connsiteX18539" fmla="*/ 2526210 w 10023471"/>
                <a:gd name="connsiteY18539" fmla="*/ 643341 h 5531023"/>
                <a:gd name="connsiteX18540" fmla="*/ 2514815 w 10023471"/>
                <a:gd name="connsiteY18540" fmla="*/ 645823 h 5531023"/>
                <a:gd name="connsiteX18541" fmla="*/ 2515995 w 10023471"/>
                <a:gd name="connsiteY18541" fmla="*/ 648685 h 5531023"/>
                <a:gd name="connsiteX18542" fmla="*/ 2527573 w 10023471"/>
                <a:gd name="connsiteY18542" fmla="*/ 647137 h 5531023"/>
                <a:gd name="connsiteX18543" fmla="*/ 2526210 w 10023471"/>
                <a:gd name="connsiteY18543" fmla="*/ 643341 h 5531023"/>
                <a:gd name="connsiteX18544" fmla="*/ 5532194 w 10023471"/>
                <a:gd name="connsiteY18544" fmla="*/ 642172 h 5531023"/>
                <a:gd name="connsiteX18545" fmla="*/ 5522932 w 10023471"/>
                <a:gd name="connsiteY18545" fmla="*/ 646348 h 5531023"/>
                <a:gd name="connsiteX18546" fmla="*/ 5525021 w 10023471"/>
                <a:gd name="connsiteY18546" fmla="*/ 648743 h 5531023"/>
                <a:gd name="connsiteX18547" fmla="*/ 5534555 w 10023471"/>
                <a:gd name="connsiteY18547" fmla="*/ 644830 h 5531023"/>
                <a:gd name="connsiteX18548" fmla="*/ 5532194 w 10023471"/>
                <a:gd name="connsiteY18548" fmla="*/ 642172 h 5531023"/>
                <a:gd name="connsiteX18549" fmla="*/ 4461859 w 10023471"/>
                <a:gd name="connsiteY18549" fmla="*/ 641939 h 5531023"/>
                <a:gd name="connsiteX18550" fmla="*/ 4461859 w 10023471"/>
                <a:gd name="connsiteY18550" fmla="*/ 650262 h 5531023"/>
                <a:gd name="connsiteX18551" fmla="*/ 4466489 w 10023471"/>
                <a:gd name="connsiteY18551" fmla="*/ 642581 h 5531023"/>
                <a:gd name="connsiteX18552" fmla="*/ 4461859 w 10023471"/>
                <a:gd name="connsiteY18552" fmla="*/ 641939 h 5531023"/>
                <a:gd name="connsiteX18553" fmla="*/ 4252204 w 10023471"/>
                <a:gd name="connsiteY18553" fmla="*/ 641910 h 5531023"/>
                <a:gd name="connsiteX18554" fmla="*/ 4251614 w 10023471"/>
                <a:gd name="connsiteY18554" fmla="*/ 645531 h 5531023"/>
                <a:gd name="connsiteX18555" fmla="*/ 4254384 w 10023471"/>
                <a:gd name="connsiteY18555" fmla="*/ 642815 h 5531023"/>
                <a:gd name="connsiteX18556" fmla="*/ 4252204 w 10023471"/>
                <a:gd name="connsiteY18556" fmla="*/ 641910 h 5531023"/>
                <a:gd name="connsiteX18557" fmla="*/ 7398789 w 10023471"/>
                <a:gd name="connsiteY18557" fmla="*/ 641559 h 5531023"/>
                <a:gd name="connsiteX18558" fmla="*/ 7391389 w 10023471"/>
                <a:gd name="connsiteY18558" fmla="*/ 646115 h 5531023"/>
                <a:gd name="connsiteX18559" fmla="*/ 7394250 w 10023471"/>
                <a:gd name="connsiteY18559" fmla="*/ 648510 h 5531023"/>
                <a:gd name="connsiteX18560" fmla="*/ 7401966 w 10023471"/>
                <a:gd name="connsiteY18560" fmla="*/ 644187 h 5531023"/>
                <a:gd name="connsiteX18561" fmla="*/ 7398789 w 10023471"/>
                <a:gd name="connsiteY18561" fmla="*/ 641559 h 5531023"/>
                <a:gd name="connsiteX18562" fmla="*/ 7470112 w 10023471"/>
                <a:gd name="connsiteY18562" fmla="*/ 641121 h 5531023"/>
                <a:gd name="connsiteX18563" fmla="*/ 7467069 w 10023471"/>
                <a:gd name="connsiteY18563" fmla="*/ 646611 h 5531023"/>
                <a:gd name="connsiteX18564" fmla="*/ 7471882 w 10023471"/>
                <a:gd name="connsiteY18564" fmla="*/ 649152 h 5531023"/>
                <a:gd name="connsiteX18565" fmla="*/ 7476966 w 10023471"/>
                <a:gd name="connsiteY18565" fmla="*/ 644742 h 5531023"/>
                <a:gd name="connsiteX18566" fmla="*/ 7470112 w 10023471"/>
                <a:gd name="connsiteY18566" fmla="*/ 641121 h 5531023"/>
                <a:gd name="connsiteX18567" fmla="*/ 9441670 w 10023471"/>
                <a:gd name="connsiteY18567" fmla="*/ 640128 h 5531023"/>
                <a:gd name="connsiteX18568" fmla="*/ 9431773 w 10023471"/>
                <a:gd name="connsiteY18568" fmla="*/ 646874 h 5531023"/>
                <a:gd name="connsiteX18569" fmla="*/ 9440308 w 10023471"/>
                <a:gd name="connsiteY18569" fmla="*/ 656804 h 5531023"/>
                <a:gd name="connsiteX18570" fmla="*/ 9448026 w 10023471"/>
                <a:gd name="connsiteY18570" fmla="*/ 648568 h 5531023"/>
                <a:gd name="connsiteX18571" fmla="*/ 9441670 w 10023471"/>
                <a:gd name="connsiteY18571" fmla="*/ 640128 h 5531023"/>
                <a:gd name="connsiteX18572" fmla="*/ 4149147 w 10023471"/>
                <a:gd name="connsiteY18572" fmla="*/ 639194 h 5531023"/>
                <a:gd name="connsiteX18573" fmla="*/ 4139704 w 10023471"/>
                <a:gd name="connsiteY18573" fmla="*/ 658059 h 5531023"/>
                <a:gd name="connsiteX18574" fmla="*/ 4152415 w 10023471"/>
                <a:gd name="connsiteY18574" fmla="*/ 663988 h 5531023"/>
                <a:gd name="connsiteX18575" fmla="*/ 4172256 w 10023471"/>
                <a:gd name="connsiteY18575" fmla="*/ 655752 h 5531023"/>
                <a:gd name="connsiteX18576" fmla="*/ 4149147 w 10023471"/>
                <a:gd name="connsiteY18576" fmla="*/ 639194 h 5531023"/>
                <a:gd name="connsiteX18577" fmla="*/ 5012279 w 10023471"/>
                <a:gd name="connsiteY18577" fmla="*/ 638931 h 5531023"/>
                <a:gd name="connsiteX18578" fmla="*/ 4999387 w 10023471"/>
                <a:gd name="connsiteY18578" fmla="*/ 646611 h 5531023"/>
                <a:gd name="connsiteX18579" fmla="*/ 5012598 w 10023471"/>
                <a:gd name="connsiteY18579" fmla="*/ 657271 h 5531023"/>
                <a:gd name="connsiteX18580" fmla="*/ 5020225 w 10023471"/>
                <a:gd name="connsiteY18580" fmla="*/ 647721 h 5531023"/>
                <a:gd name="connsiteX18581" fmla="*/ 5012279 w 10023471"/>
                <a:gd name="connsiteY18581" fmla="*/ 638931 h 5531023"/>
                <a:gd name="connsiteX18582" fmla="*/ 3286741 w 10023471"/>
                <a:gd name="connsiteY18582" fmla="*/ 638873 h 5531023"/>
                <a:gd name="connsiteX18583" fmla="*/ 3288148 w 10023471"/>
                <a:gd name="connsiteY18583" fmla="*/ 641706 h 5531023"/>
                <a:gd name="connsiteX18584" fmla="*/ 3288920 w 10023471"/>
                <a:gd name="connsiteY18584" fmla="*/ 640069 h 5531023"/>
                <a:gd name="connsiteX18585" fmla="*/ 3286741 w 10023471"/>
                <a:gd name="connsiteY18585" fmla="*/ 638873 h 5531023"/>
                <a:gd name="connsiteX18586" fmla="*/ 4767942 w 10023471"/>
                <a:gd name="connsiteY18586" fmla="*/ 635718 h 5531023"/>
                <a:gd name="connsiteX18587" fmla="*/ 4766170 w 10023471"/>
                <a:gd name="connsiteY18587" fmla="*/ 645881 h 5531023"/>
                <a:gd name="connsiteX18588" fmla="*/ 4776476 w 10023471"/>
                <a:gd name="connsiteY18588" fmla="*/ 660045 h 5531023"/>
                <a:gd name="connsiteX18589" fmla="*/ 4781197 w 10023471"/>
                <a:gd name="connsiteY18589" fmla="*/ 640742 h 5531023"/>
                <a:gd name="connsiteX18590" fmla="*/ 4767942 w 10023471"/>
                <a:gd name="connsiteY18590" fmla="*/ 635718 h 5531023"/>
                <a:gd name="connsiteX18591" fmla="*/ 2739587 w 10023471"/>
                <a:gd name="connsiteY18591" fmla="*/ 633703 h 5531023"/>
                <a:gd name="connsiteX18592" fmla="*/ 2711439 w 10023471"/>
                <a:gd name="connsiteY18592" fmla="*/ 645736 h 5531023"/>
                <a:gd name="connsiteX18593" fmla="*/ 2739587 w 10023471"/>
                <a:gd name="connsiteY18593" fmla="*/ 633703 h 5531023"/>
                <a:gd name="connsiteX18594" fmla="*/ 2425605 w 10023471"/>
                <a:gd name="connsiteY18594" fmla="*/ 633703 h 5531023"/>
                <a:gd name="connsiteX18595" fmla="*/ 2420249 w 10023471"/>
                <a:gd name="connsiteY18595" fmla="*/ 635923 h 5531023"/>
                <a:gd name="connsiteX18596" fmla="*/ 2424106 w 10023471"/>
                <a:gd name="connsiteY18596" fmla="*/ 639691 h 5531023"/>
                <a:gd name="connsiteX18597" fmla="*/ 2431326 w 10023471"/>
                <a:gd name="connsiteY18597" fmla="*/ 637588 h 5531023"/>
                <a:gd name="connsiteX18598" fmla="*/ 2425605 w 10023471"/>
                <a:gd name="connsiteY18598" fmla="*/ 633703 h 5531023"/>
                <a:gd name="connsiteX18599" fmla="*/ 8027571 w 10023471"/>
                <a:gd name="connsiteY18599" fmla="*/ 632769 h 5531023"/>
                <a:gd name="connsiteX18600" fmla="*/ 8024891 w 10023471"/>
                <a:gd name="connsiteY18600" fmla="*/ 633441 h 5531023"/>
                <a:gd name="connsiteX18601" fmla="*/ 8025981 w 10023471"/>
                <a:gd name="connsiteY18601" fmla="*/ 634901 h 5531023"/>
                <a:gd name="connsiteX18602" fmla="*/ 8028659 w 10023471"/>
                <a:gd name="connsiteY18602" fmla="*/ 634113 h 5531023"/>
                <a:gd name="connsiteX18603" fmla="*/ 8027571 w 10023471"/>
                <a:gd name="connsiteY18603" fmla="*/ 632769 h 5531023"/>
                <a:gd name="connsiteX18604" fmla="*/ 7929507 w 10023471"/>
                <a:gd name="connsiteY18604" fmla="*/ 629440 h 5531023"/>
                <a:gd name="connsiteX18605" fmla="*/ 7919157 w 10023471"/>
                <a:gd name="connsiteY18605" fmla="*/ 635543 h 5531023"/>
                <a:gd name="connsiteX18606" fmla="*/ 7923514 w 10023471"/>
                <a:gd name="connsiteY18606" fmla="*/ 642815 h 5531023"/>
                <a:gd name="connsiteX18607" fmla="*/ 7936182 w 10023471"/>
                <a:gd name="connsiteY18607" fmla="*/ 636799 h 5531023"/>
                <a:gd name="connsiteX18608" fmla="*/ 7929507 w 10023471"/>
                <a:gd name="connsiteY18608" fmla="*/ 629440 h 5531023"/>
                <a:gd name="connsiteX18609" fmla="*/ 5615728 w 10023471"/>
                <a:gd name="connsiteY18609" fmla="*/ 629352 h 5531023"/>
                <a:gd name="connsiteX18610" fmla="*/ 5615411 w 10023471"/>
                <a:gd name="connsiteY18610" fmla="*/ 630520 h 5531023"/>
                <a:gd name="connsiteX18611" fmla="*/ 5618044 w 10023471"/>
                <a:gd name="connsiteY18611" fmla="*/ 630083 h 5531023"/>
                <a:gd name="connsiteX18612" fmla="*/ 2299213 w 10023471"/>
                <a:gd name="connsiteY18612" fmla="*/ 628184 h 5531023"/>
                <a:gd name="connsiteX18613" fmla="*/ 2285457 w 10023471"/>
                <a:gd name="connsiteY18613" fmla="*/ 641501 h 5531023"/>
                <a:gd name="connsiteX18614" fmla="*/ 2294901 w 10023471"/>
                <a:gd name="connsiteY18614" fmla="*/ 653241 h 5531023"/>
                <a:gd name="connsiteX18615" fmla="*/ 2305297 w 10023471"/>
                <a:gd name="connsiteY18615" fmla="*/ 639953 h 5531023"/>
                <a:gd name="connsiteX18616" fmla="*/ 2299213 w 10023471"/>
                <a:gd name="connsiteY18616" fmla="*/ 628184 h 5531023"/>
                <a:gd name="connsiteX18617" fmla="*/ 2385291 w 10023471"/>
                <a:gd name="connsiteY18617" fmla="*/ 623103 h 5531023"/>
                <a:gd name="connsiteX18618" fmla="*/ 2374984 w 10023471"/>
                <a:gd name="connsiteY18618" fmla="*/ 627542 h 5531023"/>
                <a:gd name="connsiteX18619" fmla="*/ 2372714 w 10023471"/>
                <a:gd name="connsiteY18619" fmla="*/ 635748 h 5531023"/>
                <a:gd name="connsiteX18620" fmla="*/ 2384928 w 10023471"/>
                <a:gd name="connsiteY18620" fmla="*/ 646407 h 5531023"/>
                <a:gd name="connsiteX18621" fmla="*/ 2394642 w 10023471"/>
                <a:gd name="connsiteY18621" fmla="*/ 639748 h 5531023"/>
                <a:gd name="connsiteX18622" fmla="*/ 2394279 w 10023471"/>
                <a:gd name="connsiteY18622" fmla="*/ 627979 h 5531023"/>
                <a:gd name="connsiteX18623" fmla="*/ 2385291 w 10023471"/>
                <a:gd name="connsiteY18623" fmla="*/ 623103 h 5531023"/>
                <a:gd name="connsiteX18624" fmla="*/ 1738394 w 10023471"/>
                <a:gd name="connsiteY18624" fmla="*/ 620971 h 5531023"/>
                <a:gd name="connsiteX18625" fmla="*/ 1727908 w 10023471"/>
                <a:gd name="connsiteY18625" fmla="*/ 635923 h 5531023"/>
                <a:gd name="connsiteX18626" fmla="*/ 1739712 w 10023471"/>
                <a:gd name="connsiteY18626" fmla="*/ 645881 h 5531023"/>
                <a:gd name="connsiteX18627" fmla="*/ 1751562 w 10023471"/>
                <a:gd name="connsiteY18627" fmla="*/ 640391 h 5531023"/>
                <a:gd name="connsiteX18628" fmla="*/ 1738394 w 10023471"/>
                <a:gd name="connsiteY18628" fmla="*/ 620971 h 5531023"/>
                <a:gd name="connsiteX18629" fmla="*/ 8044913 w 10023471"/>
                <a:gd name="connsiteY18629" fmla="*/ 612356 h 5531023"/>
                <a:gd name="connsiteX18630" fmla="*/ 8044913 w 10023471"/>
                <a:gd name="connsiteY18630" fmla="*/ 619774 h 5531023"/>
                <a:gd name="connsiteX18631" fmla="*/ 8049452 w 10023471"/>
                <a:gd name="connsiteY18631" fmla="*/ 619774 h 5531023"/>
                <a:gd name="connsiteX18632" fmla="*/ 8049452 w 10023471"/>
                <a:gd name="connsiteY18632" fmla="*/ 612356 h 5531023"/>
                <a:gd name="connsiteX18633" fmla="*/ 8044913 w 10023471"/>
                <a:gd name="connsiteY18633" fmla="*/ 612356 h 5531023"/>
                <a:gd name="connsiteX18634" fmla="*/ 2033490 w 10023471"/>
                <a:gd name="connsiteY18634" fmla="*/ 611567 h 5531023"/>
                <a:gd name="connsiteX18635" fmla="*/ 2032219 w 10023471"/>
                <a:gd name="connsiteY18635" fmla="*/ 613320 h 5531023"/>
                <a:gd name="connsiteX18636" fmla="*/ 2034353 w 10023471"/>
                <a:gd name="connsiteY18636" fmla="*/ 613495 h 5531023"/>
                <a:gd name="connsiteX18637" fmla="*/ 3723120 w 10023471"/>
                <a:gd name="connsiteY18637" fmla="*/ 610282 h 5531023"/>
                <a:gd name="connsiteX18638" fmla="*/ 3711089 w 10023471"/>
                <a:gd name="connsiteY18638" fmla="*/ 624008 h 5531023"/>
                <a:gd name="connsiteX18639" fmla="*/ 3727251 w 10023471"/>
                <a:gd name="connsiteY18639" fmla="*/ 638084 h 5531023"/>
                <a:gd name="connsiteX18640" fmla="*/ 3739782 w 10023471"/>
                <a:gd name="connsiteY18640" fmla="*/ 624855 h 5531023"/>
                <a:gd name="connsiteX18641" fmla="*/ 3723120 w 10023471"/>
                <a:gd name="connsiteY18641" fmla="*/ 610282 h 5531023"/>
                <a:gd name="connsiteX18642" fmla="*/ 5558753 w 10023471"/>
                <a:gd name="connsiteY18642" fmla="*/ 606077 h 5531023"/>
                <a:gd name="connsiteX18643" fmla="*/ 5553894 w 10023471"/>
                <a:gd name="connsiteY18643" fmla="*/ 620708 h 5531023"/>
                <a:gd name="connsiteX18644" fmla="*/ 5563883 w 10023471"/>
                <a:gd name="connsiteY18644" fmla="*/ 628885 h 5531023"/>
                <a:gd name="connsiteX18645" fmla="*/ 5569649 w 10023471"/>
                <a:gd name="connsiteY18645" fmla="*/ 619628 h 5531023"/>
                <a:gd name="connsiteX18646" fmla="*/ 5558753 w 10023471"/>
                <a:gd name="connsiteY18646" fmla="*/ 606077 h 5531023"/>
                <a:gd name="connsiteX18647" fmla="*/ 7959153 w 10023471"/>
                <a:gd name="connsiteY18647" fmla="*/ 605872 h 5531023"/>
                <a:gd name="connsiteX18648" fmla="*/ 7959198 w 10023471"/>
                <a:gd name="connsiteY18648" fmla="*/ 607332 h 5531023"/>
                <a:gd name="connsiteX18649" fmla="*/ 7965691 w 10023471"/>
                <a:gd name="connsiteY18649" fmla="*/ 607070 h 5531023"/>
                <a:gd name="connsiteX18650" fmla="*/ 7965646 w 10023471"/>
                <a:gd name="connsiteY18650" fmla="*/ 605872 h 5531023"/>
                <a:gd name="connsiteX18651" fmla="*/ 5813897 w 10023471"/>
                <a:gd name="connsiteY18651" fmla="*/ 604500 h 5531023"/>
                <a:gd name="connsiteX18652" fmla="*/ 5810037 w 10023471"/>
                <a:gd name="connsiteY18652" fmla="*/ 606369 h 5531023"/>
                <a:gd name="connsiteX18653" fmla="*/ 5816575 w 10023471"/>
                <a:gd name="connsiteY18653" fmla="*/ 613261 h 5531023"/>
                <a:gd name="connsiteX18654" fmla="*/ 5820706 w 10023471"/>
                <a:gd name="connsiteY18654" fmla="*/ 611305 h 5531023"/>
                <a:gd name="connsiteX18655" fmla="*/ 5813897 w 10023471"/>
                <a:gd name="connsiteY18655" fmla="*/ 604500 h 5531023"/>
                <a:gd name="connsiteX18656" fmla="*/ 8017763 w 10023471"/>
                <a:gd name="connsiteY18656" fmla="*/ 601434 h 5531023"/>
                <a:gd name="connsiteX18657" fmla="*/ 8014722 w 10023471"/>
                <a:gd name="connsiteY18657" fmla="*/ 601551 h 5531023"/>
                <a:gd name="connsiteX18658" fmla="*/ 8015221 w 10023471"/>
                <a:gd name="connsiteY18658" fmla="*/ 606954 h 5531023"/>
                <a:gd name="connsiteX18659" fmla="*/ 8018173 w 10023471"/>
                <a:gd name="connsiteY18659" fmla="*/ 606836 h 5531023"/>
                <a:gd name="connsiteX18660" fmla="*/ 8017763 w 10023471"/>
                <a:gd name="connsiteY18660" fmla="*/ 601434 h 5531023"/>
                <a:gd name="connsiteX18661" fmla="*/ 2443673 w 10023471"/>
                <a:gd name="connsiteY18661" fmla="*/ 600937 h 5531023"/>
                <a:gd name="connsiteX18662" fmla="*/ 2439134 w 10023471"/>
                <a:gd name="connsiteY18662" fmla="*/ 604500 h 5531023"/>
                <a:gd name="connsiteX18663" fmla="*/ 2442313 w 10023471"/>
                <a:gd name="connsiteY18663" fmla="*/ 608355 h 5531023"/>
                <a:gd name="connsiteX18664" fmla="*/ 2450393 w 10023471"/>
                <a:gd name="connsiteY18664" fmla="*/ 603682 h 5531023"/>
                <a:gd name="connsiteX18665" fmla="*/ 2443673 w 10023471"/>
                <a:gd name="connsiteY18665" fmla="*/ 600937 h 5531023"/>
                <a:gd name="connsiteX18666" fmla="*/ 4270091 w 10023471"/>
                <a:gd name="connsiteY18666" fmla="*/ 598426 h 5531023"/>
                <a:gd name="connsiteX18667" fmla="*/ 4264417 w 10023471"/>
                <a:gd name="connsiteY18667" fmla="*/ 599973 h 5531023"/>
                <a:gd name="connsiteX18668" fmla="*/ 4276401 w 10023471"/>
                <a:gd name="connsiteY18668" fmla="*/ 610311 h 5531023"/>
                <a:gd name="connsiteX18669" fmla="*/ 4279670 w 10023471"/>
                <a:gd name="connsiteY18669" fmla="*/ 606224 h 5531023"/>
                <a:gd name="connsiteX18670" fmla="*/ 4270091 w 10023471"/>
                <a:gd name="connsiteY18670" fmla="*/ 598426 h 5531023"/>
                <a:gd name="connsiteX18671" fmla="*/ 2085439 w 10023471"/>
                <a:gd name="connsiteY18671" fmla="*/ 597305 h 5531023"/>
                <a:gd name="connsiteX18672" fmla="*/ 2069674 w 10023471"/>
                <a:gd name="connsiteY18672" fmla="*/ 603302 h 5531023"/>
                <a:gd name="connsiteX18673" fmla="*/ 2101816 w 10023471"/>
                <a:gd name="connsiteY18673" fmla="*/ 602017 h 5531023"/>
                <a:gd name="connsiteX18674" fmla="*/ 2085439 w 10023471"/>
                <a:gd name="connsiteY18674" fmla="*/ 597305 h 5531023"/>
                <a:gd name="connsiteX18675" fmla="*/ 4024754 w 10023471"/>
                <a:gd name="connsiteY18675" fmla="*/ 592264 h 5531023"/>
                <a:gd name="connsiteX18676" fmla="*/ 4020439 w 10023471"/>
                <a:gd name="connsiteY18676" fmla="*/ 592322 h 5531023"/>
                <a:gd name="connsiteX18677" fmla="*/ 3998875 w 10023471"/>
                <a:gd name="connsiteY18677" fmla="*/ 609727 h 5531023"/>
                <a:gd name="connsiteX18678" fmla="*/ 4001826 w 10023471"/>
                <a:gd name="connsiteY18678" fmla="*/ 614605 h 5531023"/>
                <a:gd name="connsiteX18679" fmla="*/ 4006049 w 10023471"/>
                <a:gd name="connsiteY18679" fmla="*/ 614809 h 5531023"/>
                <a:gd name="connsiteX18680" fmla="*/ 4027614 w 10023471"/>
                <a:gd name="connsiteY18680" fmla="*/ 594367 h 5531023"/>
                <a:gd name="connsiteX18681" fmla="*/ 4024754 w 10023471"/>
                <a:gd name="connsiteY18681" fmla="*/ 592264 h 5531023"/>
                <a:gd name="connsiteX18682" fmla="*/ 2764102 w 10023471"/>
                <a:gd name="connsiteY18682" fmla="*/ 589168 h 5531023"/>
                <a:gd name="connsiteX18683" fmla="*/ 2770231 w 10023471"/>
                <a:gd name="connsiteY18683" fmla="*/ 616152 h 5531023"/>
                <a:gd name="connsiteX18684" fmla="*/ 2774137 w 10023471"/>
                <a:gd name="connsiteY18684" fmla="*/ 620650 h 5531023"/>
                <a:gd name="connsiteX18685" fmla="*/ 2785033 w 10023471"/>
                <a:gd name="connsiteY18685" fmla="*/ 609290 h 5531023"/>
                <a:gd name="connsiteX18686" fmla="*/ 2764102 w 10023471"/>
                <a:gd name="connsiteY18686" fmla="*/ 589168 h 5531023"/>
                <a:gd name="connsiteX18687" fmla="*/ 2103769 w 10023471"/>
                <a:gd name="connsiteY18687" fmla="*/ 588467 h 5531023"/>
                <a:gd name="connsiteX18688" fmla="*/ 2101727 w 10023471"/>
                <a:gd name="connsiteY18688" fmla="*/ 589577 h 5531023"/>
                <a:gd name="connsiteX18689" fmla="*/ 2103134 w 10023471"/>
                <a:gd name="connsiteY18689" fmla="*/ 594717 h 5531023"/>
                <a:gd name="connsiteX18690" fmla="*/ 2109035 w 10023471"/>
                <a:gd name="connsiteY18690" fmla="*/ 591067 h 5531023"/>
                <a:gd name="connsiteX18691" fmla="*/ 2103769 w 10023471"/>
                <a:gd name="connsiteY18691" fmla="*/ 588467 h 5531023"/>
                <a:gd name="connsiteX18692" fmla="*/ 4437026 w 10023471"/>
                <a:gd name="connsiteY18692" fmla="*/ 588204 h 5531023"/>
                <a:gd name="connsiteX18693" fmla="*/ 4436979 w 10023471"/>
                <a:gd name="connsiteY18693" fmla="*/ 589723 h 5531023"/>
                <a:gd name="connsiteX18694" fmla="*/ 4444107 w 10023471"/>
                <a:gd name="connsiteY18694" fmla="*/ 589723 h 5531023"/>
                <a:gd name="connsiteX18695" fmla="*/ 4444154 w 10023471"/>
                <a:gd name="connsiteY18695" fmla="*/ 588438 h 5531023"/>
                <a:gd name="connsiteX18696" fmla="*/ 4437026 w 10023471"/>
                <a:gd name="connsiteY18696" fmla="*/ 588204 h 5531023"/>
                <a:gd name="connsiteX18697" fmla="*/ 7447956 w 10023471"/>
                <a:gd name="connsiteY18697" fmla="*/ 587533 h 5531023"/>
                <a:gd name="connsiteX18698" fmla="*/ 7448364 w 10023471"/>
                <a:gd name="connsiteY18698" fmla="*/ 590307 h 5531023"/>
                <a:gd name="connsiteX18699" fmla="*/ 7450634 w 10023471"/>
                <a:gd name="connsiteY18699" fmla="*/ 589723 h 5531023"/>
                <a:gd name="connsiteX18700" fmla="*/ 7450409 w 10023471"/>
                <a:gd name="connsiteY18700" fmla="*/ 588029 h 5531023"/>
                <a:gd name="connsiteX18701" fmla="*/ 7447956 w 10023471"/>
                <a:gd name="connsiteY18701" fmla="*/ 587533 h 5531023"/>
                <a:gd name="connsiteX18702" fmla="*/ 4515793 w 10023471"/>
                <a:gd name="connsiteY18702" fmla="*/ 582860 h 5531023"/>
                <a:gd name="connsiteX18703" fmla="*/ 4477475 w 10023471"/>
                <a:gd name="connsiteY18703" fmla="*/ 598542 h 5531023"/>
                <a:gd name="connsiteX18704" fmla="*/ 4494819 w 10023471"/>
                <a:gd name="connsiteY18704" fmla="*/ 600500 h 5531023"/>
                <a:gd name="connsiteX18705" fmla="*/ 4524145 w 10023471"/>
                <a:gd name="connsiteY18705" fmla="*/ 586161 h 5531023"/>
                <a:gd name="connsiteX18706" fmla="*/ 4515793 w 10023471"/>
                <a:gd name="connsiteY18706" fmla="*/ 582860 h 5531023"/>
                <a:gd name="connsiteX18707" fmla="*/ 3293459 w 10023471"/>
                <a:gd name="connsiteY18707" fmla="*/ 580028 h 5531023"/>
                <a:gd name="connsiteX18708" fmla="*/ 3276253 w 10023471"/>
                <a:gd name="connsiteY18708" fmla="*/ 603595 h 5531023"/>
                <a:gd name="connsiteX18709" fmla="*/ 3304491 w 10023471"/>
                <a:gd name="connsiteY18709" fmla="*/ 611100 h 5531023"/>
                <a:gd name="connsiteX18710" fmla="*/ 3318974 w 10023471"/>
                <a:gd name="connsiteY18710" fmla="*/ 595681 h 5531023"/>
                <a:gd name="connsiteX18711" fmla="*/ 3293459 w 10023471"/>
                <a:gd name="connsiteY18711" fmla="*/ 580028 h 5531023"/>
                <a:gd name="connsiteX18712" fmla="*/ 4372648 w 10023471"/>
                <a:gd name="connsiteY18712" fmla="*/ 579735 h 5531023"/>
                <a:gd name="connsiteX18713" fmla="*/ 4365703 w 10023471"/>
                <a:gd name="connsiteY18713" fmla="*/ 586862 h 5531023"/>
                <a:gd name="connsiteX18714" fmla="*/ 4370060 w 10023471"/>
                <a:gd name="connsiteY18714" fmla="*/ 588964 h 5531023"/>
                <a:gd name="connsiteX18715" fmla="*/ 4375326 w 10023471"/>
                <a:gd name="connsiteY18715" fmla="*/ 585138 h 5531023"/>
                <a:gd name="connsiteX18716" fmla="*/ 4372648 w 10023471"/>
                <a:gd name="connsiteY18716" fmla="*/ 579735 h 5531023"/>
                <a:gd name="connsiteX18717" fmla="*/ 7762392 w 10023471"/>
                <a:gd name="connsiteY18717" fmla="*/ 577253 h 5531023"/>
                <a:gd name="connsiteX18718" fmla="*/ 7762392 w 10023471"/>
                <a:gd name="connsiteY18718" fmla="*/ 580699 h 5531023"/>
                <a:gd name="connsiteX18719" fmla="*/ 7763210 w 10023471"/>
                <a:gd name="connsiteY18719" fmla="*/ 580699 h 5531023"/>
                <a:gd name="connsiteX18720" fmla="*/ 7762983 w 10023471"/>
                <a:gd name="connsiteY18720" fmla="*/ 577253 h 5531023"/>
                <a:gd name="connsiteX18721" fmla="*/ 2489618 w 10023471"/>
                <a:gd name="connsiteY18721" fmla="*/ 576378 h 5531023"/>
                <a:gd name="connsiteX18722" fmla="*/ 2482763 w 10023471"/>
                <a:gd name="connsiteY18722" fmla="*/ 585079 h 5531023"/>
                <a:gd name="connsiteX18723" fmla="*/ 2484307 w 10023471"/>
                <a:gd name="connsiteY18723" fmla="*/ 590512 h 5531023"/>
                <a:gd name="connsiteX18724" fmla="*/ 2495520 w 10023471"/>
                <a:gd name="connsiteY18724" fmla="*/ 596820 h 5531023"/>
                <a:gd name="connsiteX18725" fmla="*/ 2501286 w 10023471"/>
                <a:gd name="connsiteY18725" fmla="*/ 590482 h 5531023"/>
                <a:gd name="connsiteX18726" fmla="*/ 2500606 w 10023471"/>
                <a:gd name="connsiteY18726" fmla="*/ 584028 h 5531023"/>
                <a:gd name="connsiteX18727" fmla="*/ 2489618 w 10023471"/>
                <a:gd name="connsiteY18727" fmla="*/ 576378 h 5531023"/>
                <a:gd name="connsiteX18728" fmla="*/ 4311223 w 10023471"/>
                <a:gd name="connsiteY18728" fmla="*/ 575852 h 5531023"/>
                <a:gd name="connsiteX18729" fmla="*/ 4311405 w 10023471"/>
                <a:gd name="connsiteY18729" fmla="*/ 577604 h 5531023"/>
                <a:gd name="connsiteX18730" fmla="*/ 4319077 w 10023471"/>
                <a:gd name="connsiteY18730" fmla="*/ 577019 h 5531023"/>
                <a:gd name="connsiteX18731" fmla="*/ 4318941 w 10023471"/>
                <a:gd name="connsiteY18731" fmla="*/ 575852 h 5531023"/>
                <a:gd name="connsiteX18732" fmla="*/ 2917235 w 10023471"/>
                <a:gd name="connsiteY18732" fmla="*/ 572756 h 5531023"/>
                <a:gd name="connsiteX18733" fmla="*/ 2915010 w 10023471"/>
                <a:gd name="connsiteY18733" fmla="*/ 576757 h 5531023"/>
                <a:gd name="connsiteX18734" fmla="*/ 2918824 w 10023471"/>
                <a:gd name="connsiteY18734" fmla="*/ 578100 h 5531023"/>
                <a:gd name="connsiteX18735" fmla="*/ 2922320 w 10023471"/>
                <a:gd name="connsiteY18735" fmla="*/ 574625 h 5531023"/>
                <a:gd name="connsiteX18736" fmla="*/ 2917235 w 10023471"/>
                <a:gd name="connsiteY18736" fmla="*/ 572756 h 5531023"/>
                <a:gd name="connsiteX18737" fmla="*/ 5505499 w 10023471"/>
                <a:gd name="connsiteY18737" fmla="*/ 570449 h 5531023"/>
                <a:gd name="connsiteX18738" fmla="*/ 5486204 w 10023471"/>
                <a:gd name="connsiteY18738" fmla="*/ 574947 h 5531023"/>
                <a:gd name="connsiteX18739" fmla="*/ 5488519 w 10023471"/>
                <a:gd name="connsiteY18739" fmla="*/ 578743 h 5531023"/>
                <a:gd name="connsiteX18740" fmla="*/ 5507269 w 10023471"/>
                <a:gd name="connsiteY18740" fmla="*/ 574975 h 5531023"/>
                <a:gd name="connsiteX18741" fmla="*/ 5505499 w 10023471"/>
                <a:gd name="connsiteY18741" fmla="*/ 570449 h 5531023"/>
                <a:gd name="connsiteX18742" fmla="*/ 4585526 w 10023471"/>
                <a:gd name="connsiteY18742" fmla="*/ 570186 h 5531023"/>
                <a:gd name="connsiteX18743" fmla="*/ 4567593 w 10023471"/>
                <a:gd name="connsiteY18743" fmla="*/ 592877 h 5531023"/>
                <a:gd name="connsiteX18744" fmla="*/ 4569727 w 10023471"/>
                <a:gd name="connsiteY18744" fmla="*/ 599243 h 5531023"/>
                <a:gd name="connsiteX18745" fmla="*/ 4587434 w 10023471"/>
                <a:gd name="connsiteY18745" fmla="*/ 588731 h 5531023"/>
                <a:gd name="connsiteX18746" fmla="*/ 4585526 w 10023471"/>
                <a:gd name="connsiteY18746" fmla="*/ 570186 h 5531023"/>
                <a:gd name="connsiteX18747" fmla="*/ 1783885 w 10023471"/>
                <a:gd name="connsiteY18747" fmla="*/ 568726 h 5531023"/>
                <a:gd name="connsiteX18748" fmla="*/ 1780117 w 10023471"/>
                <a:gd name="connsiteY18748" fmla="*/ 573253 h 5531023"/>
                <a:gd name="connsiteX18749" fmla="*/ 1784975 w 10023471"/>
                <a:gd name="connsiteY18749" fmla="*/ 584700 h 5531023"/>
                <a:gd name="connsiteX18750" fmla="*/ 1789878 w 10023471"/>
                <a:gd name="connsiteY18750" fmla="*/ 581254 h 5531023"/>
                <a:gd name="connsiteX18751" fmla="*/ 1783885 w 10023471"/>
                <a:gd name="connsiteY18751" fmla="*/ 568726 h 5531023"/>
                <a:gd name="connsiteX18752" fmla="*/ 3078357 w 10023471"/>
                <a:gd name="connsiteY18752" fmla="*/ 566740 h 5531023"/>
                <a:gd name="connsiteX18753" fmla="*/ 3070140 w 10023471"/>
                <a:gd name="connsiteY18753" fmla="*/ 567411 h 5531023"/>
                <a:gd name="connsiteX18754" fmla="*/ 3054522 w 10023471"/>
                <a:gd name="connsiteY18754" fmla="*/ 594688 h 5531023"/>
                <a:gd name="connsiteX18755" fmla="*/ 3062467 w 10023471"/>
                <a:gd name="connsiteY18755" fmla="*/ 596703 h 5531023"/>
                <a:gd name="connsiteX18756" fmla="*/ 3089799 w 10023471"/>
                <a:gd name="connsiteY18756" fmla="*/ 586277 h 5531023"/>
                <a:gd name="connsiteX18757" fmla="*/ 3093293 w 10023471"/>
                <a:gd name="connsiteY18757" fmla="*/ 573311 h 5531023"/>
                <a:gd name="connsiteX18758" fmla="*/ 3078357 w 10023471"/>
                <a:gd name="connsiteY18758" fmla="*/ 566740 h 5531023"/>
                <a:gd name="connsiteX18759" fmla="*/ 8165266 w 10023471"/>
                <a:gd name="connsiteY18759" fmla="*/ 566535 h 5531023"/>
                <a:gd name="connsiteX18760" fmla="*/ 8159001 w 10023471"/>
                <a:gd name="connsiteY18760" fmla="*/ 570186 h 5531023"/>
                <a:gd name="connsiteX18761" fmla="*/ 8149920 w 10023471"/>
                <a:gd name="connsiteY18761" fmla="*/ 586773 h 5531023"/>
                <a:gd name="connsiteX18762" fmla="*/ 8154825 w 10023471"/>
                <a:gd name="connsiteY18762" fmla="*/ 591067 h 5531023"/>
                <a:gd name="connsiteX18763" fmla="*/ 8162043 w 10023471"/>
                <a:gd name="connsiteY18763" fmla="*/ 588351 h 5531023"/>
                <a:gd name="connsiteX18764" fmla="*/ 8168626 w 10023471"/>
                <a:gd name="connsiteY18764" fmla="*/ 571150 h 5531023"/>
                <a:gd name="connsiteX18765" fmla="*/ 8165266 w 10023471"/>
                <a:gd name="connsiteY18765" fmla="*/ 566535 h 5531023"/>
                <a:gd name="connsiteX18766" fmla="*/ 4085635 w 10023471"/>
                <a:gd name="connsiteY18766" fmla="*/ 563674 h 5531023"/>
                <a:gd name="connsiteX18767" fmla="*/ 4079505 w 10023471"/>
                <a:gd name="connsiteY18767" fmla="*/ 568113 h 5531023"/>
                <a:gd name="connsiteX18768" fmla="*/ 4082819 w 10023471"/>
                <a:gd name="connsiteY18768" fmla="*/ 570069 h 5531023"/>
                <a:gd name="connsiteX18769" fmla="*/ 4097211 w 10023471"/>
                <a:gd name="connsiteY18769" fmla="*/ 564258 h 5531023"/>
                <a:gd name="connsiteX18770" fmla="*/ 4085635 w 10023471"/>
                <a:gd name="connsiteY18770" fmla="*/ 563674 h 5531023"/>
                <a:gd name="connsiteX18771" fmla="*/ 8270184 w 10023471"/>
                <a:gd name="connsiteY18771" fmla="*/ 562885 h 5531023"/>
                <a:gd name="connsiteX18772" fmla="*/ 8253750 w 10023471"/>
                <a:gd name="connsiteY18772" fmla="*/ 563790 h 5531023"/>
                <a:gd name="connsiteX18773" fmla="*/ 8249799 w 10023471"/>
                <a:gd name="connsiteY18773" fmla="*/ 582481 h 5531023"/>
                <a:gd name="connsiteX18774" fmla="*/ 8260923 w 10023471"/>
                <a:gd name="connsiteY18774" fmla="*/ 586073 h 5531023"/>
                <a:gd name="connsiteX18775" fmla="*/ 8274633 w 10023471"/>
                <a:gd name="connsiteY18775" fmla="*/ 569953 h 5531023"/>
                <a:gd name="connsiteX18776" fmla="*/ 8270184 w 10023471"/>
                <a:gd name="connsiteY18776" fmla="*/ 562885 h 5531023"/>
                <a:gd name="connsiteX18777" fmla="*/ 7768385 w 10023471"/>
                <a:gd name="connsiteY18777" fmla="*/ 559556 h 5531023"/>
                <a:gd name="connsiteX18778" fmla="*/ 7764844 w 10023471"/>
                <a:gd name="connsiteY18778" fmla="*/ 565981 h 5531023"/>
                <a:gd name="connsiteX18779" fmla="*/ 7769475 w 10023471"/>
                <a:gd name="connsiteY18779" fmla="*/ 567061 h 5531023"/>
                <a:gd name="connsiteX18780" fmla="*/ 7772153 w 10023471"/>
                <a:gd name="connsiteY18780" fmla="*/ 560432 h 5531023"/>
                <a:gd name="connsiteX18781" fmla="*/ 7768385 w 10023471"/>
                <a:gd name="connsiteY18781" fmla="*/ 559556 h 5531023"/>
                <a:gd name="connsiteX18782" fmla="*/ 3528991 w 10023471"/>
                <a:gd name="connsiteY18782" fmla="*/ 558476 h 5531023"/>
                <a:gd name="connsiteX18783" fmla="*/ 3526858 w 10023471"/>
                <a:gd name="connsiteY18783" fmla="*/ 560754 h 5531023"/>
                <a:gd name="connsiteX18784" fmla="*/ 3528265 w 10023471"/>
                <a:gd name="connsiteY18784" fmla="*/ 561746 h 5531023"/>
                <a:gd name="connsiteX18785" fmla="*/ 3531805 w 10023471"/>
                <a:gd name="connsiteY18785" fmla="*/ 560461 h 5531023"/>
                <a:gd name="connsiteX18786" fmla="*/ 3528991 w 10023471"/>
                <a:gd name="connsiteY18786" fmla="*/ 558476 h 5531023"/>
                <a:gd name="connsiteX18787" fmla="*/ 8039602 w 10023471"/>
                <a:gd name="connsiteY18787" fmla="*/ 557657 h 5531023"/>
                <a:gd name="connsiteX18788" fmla="*/ 8031292 w 10023471"/>
                <a:gd name="connsiteY18788" fmla="*/ 568814 h 5531023"/>
                <a:gd name="connsiteX18789" fmla="*/ 8033064 w 10023471"/>
                <a:gd name="connsiteY18789" fmla="*/ 574654 h 5531023"/>
                <a:gd name="connsiteX18790" fmla="*/ 8031883 w 10023471"/>
                <a:gd name="connsiteY18790" fmla="*/ 580553 h 5531023"/>
                <a:gd name="connsiteX18791" fmla="*/ 8039782 w 10023471"/>
                <a:gd name="connsiteY18791" fmla="*/ 591680 h 5531023"/>
                <a:gd name="connsiteX18792" fmla="*/ 8060893 w 10023471"/>
                <a:gd name="connsiteY18792" fmla="*/ 582685 h 5531023"/>
                <a:gd name="connsiteX18793" fmla="*/ 8063617 w 10023471"/>
                <a:gd name="connsiteY18793" fmla="*/ 567966 h 5531023"/>
                <a:gd name="connsiteX18794" fmla="*/ 8039602 w 10023471"/>
                <a:gd name="connsiteY18794" fmla="*/ 557657 h 5531023"/>
                <a:gd name="connsiteX18795" fmla="*/ 7797930 w 10023471"/>
                <a:gd name="connsiteY18795" fmla="*/ 555789 h 5531023"/>
                <a:gd name="connsiteX18796" fmla="*/ 7777147 w 10023471"/>
                <a:gd name="connsiteY18796" fmla="*/ 558885 h 5531023"/>
                <a:gd name="connsiteX18797" fmla="*/ 7775150 w 10023471"/>
                <a:gd name="connsiteY18797" fmla="*/ 561425 h 5531023"/>
                <a:gd name="connsiteX18798" fmla="*/ 7776148 w 10023471"/>
                <a:gd name="connsiteY18798" fmla="*/ 564111 h 5531023"/>
                <a:gd name="connsiteX18799" fmla="*/ 7803978 w 10023471"/>
                <a:gd name="connsiteY18799" fmla="*/ 581283 h 5531023"/>
                <a:gd name="connsiteX18800" fmla="*/ 7811333 w 10023471"/>
                <a:gd name="connsiteY18800" fmla="*/ 581313 h 5531023"/>
                <a:gd name="connsiteX18801" fmla="*/ 7814693 w 10023471"/>
                <a:gd name="connsiteY18801" fmla="*/ 561980 h 5531023"/>
                <a:gd name="connsiteX18802" fmla="*/ 7797930 w 10023471"/>
                <a:gd name="connsiteY18802" fmla="*/ 555789 h 5531023"/>
                <a:gd name="connsiteX18803" fmla="*/ 7887740 w 10023471"/>
                <a:gd name="connsiteY18803" fmla="*/ 554007 h 5531023"/>
                <a:gd name="connsiteX18804" fmla="*/ 7884335 w 10023471"/>
                <a:gd name="connsiteY18804" fmla="*/ 563353 h 5531023"/>
                <a:gd name="connsiteX18805" fmla="*/ 7891327 w 10023471"/>
                <a:gd name="connsiteY18805" fmla="*/ 564404 h 5531023"/>
                <a:gd name="connsiteX18806" fmla="*/ 7893960 w 10023471"/>
                <a:gd name="connsiteY18806" fmla="*/ 554942 h 5531023"/>
                <a:gd name="connsiteX18807" fmla="*/ 7887740 w 10023471"/>
                <a:gd name="connsiteY18807" fmla="*/ 554007 h 5531023"/>
                <a:gd name="connsiteX18808" fmla="*/ 3959377 w 10023471"/>
                <a:gd name="connsiteY18808" fmla="*/ 549276 h 5531023"/>
                <a:gd name="connsiteX18809" fmla="*/ 3956291 w 10023471"/>
                <a:gd name="connsiteY18809" fmla="*/ 554300 h 5531023"/>
                <a:gd name="connsiteX18810" fmla="*/ 3963146 w 10023471"/>
                <a:gd name="connsiteY18810" fmla="*/ 560374 h 5531023"/>
                <a:gd name="connsiteX18811" fmla="*/ 3971408 w 10023471"/>
                <a:gd name="connsiteY18811" fmla="*/ 552897 h 5531023"/>
                <a:gd name="connsiteX18812" fmla="*/ 3959377 w 10023471"/>
                <a:gd name="connsiteY18812" fmla="*/ 549276 h 5531023"/>
                <a:gd name="connsiteX18813" fmla="*/ 2038848 w 10023471"/>
                <a:gd name="connsiteY18813" fmla="*/ 548401 h 5531023"/>
                <a:gd name="connsiteX18814" fmla="*/ 2034036 w 10023471"/>
                <a:gd name="connsiteY18814" fmla="*/ 551291 h 5531023"/>
                <a:gd name="connsiteX18815" fmla="*/ 2042707 w 10023471"/>
                <a:gd name="connsiteY18815" fmla="*/ 557249 h 5531023"/>
                <a:gd name="connsiteX18816" fmla="*/ 2049699 w 10023471"/>
                <a:gd name="connsiteY18816" fmla="*/ 553686 h 5531023"/>
                <a:gd name="connsiteX18817" fmla="*/ 2038848 w 10023471"/>
                <a:gd name="connsiteY18817" fmla="*/ 548401 h 5531023"/>
                <a:gd name="connsiteX18818" fmla="*/ 4432440 w 10023471"/>
                <a:gd name="connsiteY18818" fmla="*/ 548021 h 5531023"/>
                <a:gd name="connsiteX18819" fmla="*/ 4422725 w 10023471"/>
                <a:gd name="connsiteY18819" fmla="*/ 548955 h 5531023"/>
                <a:gd name="connsiteX18820" fmla="*/ 4431896 w 10023471"/>
                <a:gd name="connsiteY18820" fmla="*/ 551291 h 5531023"/>
                <a:gd name="connsiteX18821" fmla="*/ 4432440 w 10023471"/>
                <a:gd name="connsiteY18821" fmla="*/ 548021 h 5531023"/>
                <a:gd name="connsiteX18822" fmla="*/ 9364399 w 10023471"/>
                <a:gd name="connsiteY18822" fmla="*/ 547728 h 5531023"/>
                <a:gd name="connsiteX18823" fmla="*/ 9356228 w 10023471"/>
                <a:gd name="connsiteY18823" fmla="*/ 550445 h 5531023"/>
                <a:gd name="connsiteX18824" fmla="*/ 9358136 w 10023471"/>
                <a:gd name="connsiteY18824" fmla="*/ 553248 h 5531023"/>
                <a:gd name="connsiteX18825" fmla="*/ 9366307 w 10023471"/>
                <a:gd name="connsiteY18825" fmla="*/ 550561 h 5531023"/>
                <a:gd name="connsiteX18826" fmla="*/ 9364399 w 10023471"/>
                <a:gd name="connsiteY18826" fmla="*/ 547728 h 5531023"/>
                <a:gd name="connsiteX18827" fmla="*/ 2458429 w 10023471"/>
                <a:gd name="connsiteY18827" fmla="*/ 547641 h 5531023"/>
                <a:gd name="connsiteX18828" fmla="*/ 2445173 w 10023471"/>
                <a:gd name="connsiteY18828" fmla="*/ 570156 h 5531023"/>
                <a:gd name="connsiteX18829" fmla="*/ 2464921 w 10023471"/>
                <a:gd name="connsiteY18829" fmla="*/ 586716 h 5531023"/>
                <a:gd name="connsiteX18830" fmla="*/ 2485306 w 10023471"/>
                <a:gd name="connsiteY18830" fmla="*/ 572756 h 5531023"/>
                <a:gd name="connsiteX18831" fmla="*/ 2458429 w 10023471"/>
                <a:gd name="connsiteY18831" fmla="*/ 547641 h 5531023"/>
                <a:gd name="connsiteX18832" fmla="*/ 4719045 w 10023471"/>
                <a:gd name="connsiteY18832" fmla="*/ 547525 h 5531023"/>
                <a:gd name="connsiteX18833" fmla="*/ 4714641 w 10023471"/>
                <a:gd name="connsiteY18833" fmla="*/ 549977 h 5531023"/>
                <a:gd name="connsiteX18834" fmla="*/ 4722269 w 10023471"/>
                <a:gd name="connsiteY18834" fmla="*/ 556665 h 5531023"/>
                <a:gd name="connsiteX18835" fmla="*/ 4726764 w 10023471"/>
                <a:gd name="connsiteY18835" fmla="*/ 554154 h 5531023"/>
                <a:gd name="connsiteX18836" fmla="*/ 4719045 w 10023471"/>
                <a:gd name="connsiteY18836" fmla="*/ 547525 h 5531023"/>
                <a:gd name="connsiteX18837" fmla="*/ 3768791 w 10023471"/>
                <a:gd name="connsiteY18837" fmla="*/ 546268 h 5531023"/>
                <a:gd name="connsiteX18838" fmla="*/ 3761664 w 10023471"/>
                <a:gd name="connsiteY18838" fmla="*/ 551934 h 5531023"/>
                <a:gd name="connsiteX18839" fmla="*/ 3776691 w 10023471"/>
                <a:gd name="connsiteY18839" fmla="*/ 565805 h 5531023"/>
                <a:gd name="connsiteX18840" fmla="*/ 3787495 w 10023471"/>
                <a:gd name="connsiteY18840" fmla="*/ 564141 h 5531023"/>
                <a:gd name="connsiteX18841" fmla="*/ 3768791 w 10023471"/>
                <a:gd name="connsiteY18841" fmla="*/ 546268 h 5531023"/>
                <a:gd name="connsiteX18842" fmla="*/ 5224613 w 10023471"/>
                <a:gd name="connsiteY18842" fmla="*/ 545801 h 5531023"/>
                <a:gd name="connsiteX18843" fmla="*/ 5216078 w 10023471"/>
                <a:gd name="connsiteY18843" fmla="*/ 552313 h 5531023"/>
                <a:gd name="connsiteX18844" fmla="*/ 5221662 w 10023471"/>
                <a:gd name="connsiteY18844" fmla="*/ 554912 h 5531023"/>
                <a:gd name="connsiteX18845" fmla="*/ 5231560 w 10023471"/>
                <a:gd name="connsiteY18845" fmla="*/ 548546 h 5531023"/>
                <a:gd name="connsiteX18846" fmla="*/ 5224613 w 10023471"/>
                <a:gd name="connsiteY18846" fmla="*/ 545801 h 5531023"/>
                <a:gd name="connsiteX18847" fmla="*/ 8974329 w 10023471"/>
                <a:gd name="connsiteY18847" fmla="*/ 545597 h 5531023"/>
                <a:gd name="connsiteX18848" fmla="*/ 8967246 w 10023471"/>
                <a:gd name="connsiteY18848" fmla="*/ 547320 h 5531023"/>
                <a:gd name="connsiteX18849" fmla="*/ 8951130 w 10023471"/>
                <a:gd name="connsiteY18849" fmla="*/ 564491 h 5531023"/>
                <a:gd name="connsiteX18850" fmla="*/ 8957667 w 10023471"/>
                <a:gd name="connsiteY18850" fmla="*/ 573457 h 5531023"/>
                <a:gd name="connsiteX18851" fmla="*/ 8973874 w 10023471"/>
                <a:gd name="connsiteY18851" fmla="*/ 571938 h 5531023"/>
                <a:gd name="connsiteX18852" fmla="*/ 8981229 w 10023471"/>
                <a:gd name="connsiteY18852" fmla="*/ 558242 h 5531023"/>
                <a:gd name="connsiteX18853" fmla="*/ 8979140 w 10023471"/>
                <a:gd name="connsiteY18853" fmla="*/ 550065 h 5531023"/>
                <a:gd name="connsiteX18854" fmla="*/ 8974329 w 10023471"/>
                <a:gd name="connsiteY18854" fmla="*/ 545597 h 5531023"/>
                <a:gd name="connsiteX18855" fmla="*/ 3999738 w 10023471"/>
                <a:gd name="connsiteY18855" fmla="*/ 541829 h 5531023"/>
                <a:gd name="connsiteX18856" fmla="*/ 3998148 w 10023471"/>
                <a:gd name="connsiteY18856" fmla="*/ 551555 h 5531023"/>
                <a:gd name="connsiteX18857" fmla="*/ 4003461 w 10023471"/>
                <a:gd name="connsiteY18857" fmla="*/ 552285 h 5531023"/>
                <a:gd name="connsiteX18858" fmla="*/ 4008908 w 10023471"/>
                <a:gd name="connsiteY18858" fmla="*/ 543173 h 5531023"/>
                <a:gd name="connsiteX18859" fmla="*/ 3999738 w 10023471"/>
                <a:gd name="connsiteY18859" fmla="*/ 541829 h 5531023"/>
                <a:gd name="connsiteX18860" fmla="*/ 9469090 w 10023471"/>
                <a:gd name="connsiteY18860" fmla="*/ 541158 h 5531023"/>
                <a:gd name="connsiteX18861" fmla="*/ 9461056 w 10023471"/>
                <a:gd name="connsiteY18861" fmla="*/ 545772 h 5531023"/>
                <a:gd name="connsiteX18862" fmla="*/ 9449433 w 10023471"/>
                <a:gd name="connsiteY18862" fmla="*/ 564170 h 5531023"/>
                <a:gd name="connsiteX18863" fmla="*/ 9449888 w 10023471"/>
                <a:gd name="connsiteY18863" fmla="*/ 566769 h 5531023"/>
                <a:gd name="connsiteX18864" fmla="*/ 9458468 w 10023471"/>
                <a:gd name="connsiteY18864" fmla="*/ 567383 h 5531023"/>
                <a:gd name="connsiteX18865" fmla="*/ 9474539 w 10023471"/>
                <a:gd name="connsiteY18865" fmla="*/ 552985 h 5531023"/>
                <a:gd name="connsiteX18866" fmla="*/ 9473221 w 10023471"/>
                <a:gd name="connsiteY18866" fmla="*/ 546006 h 5531023"/>
                <a:gd name="connsiteX18867" fmla="*/ 9469090 w 10023471"/>
                <a:gd name="connsiteY18867" fmla="*/ 541158 h 5531023"/>
                <a:gd name="connsiteX18868" fmla="*/ 2435865 w 10023471"/>
                <a:gd name="connsiteY18868" fmla="*/ 539231 h 5531023"/>
                <a:gd name="connsiteX18869" fmla="*/ 2432505 w 10023471"/>
                <a:gd name="connsiteY18869" fmla="*/ 540983 h 5531023"/>
                <a:gd name="connsiteX18870" fmla="*/ 2439270 w 10023471"/>
                <a:gd name="connsiteY18870" fmla="*/ 545743 h 5531023"/>
                <a:gd name="connsiteX18871" fmla="*/ 2442902 w 10023471"/>
                <a:gd name="connsiteY18871" fmla="*/ 543844 h 5531023"/>
                <a:gd name="connsiteX18872" fmla="*/ 2435865 w 10023471"/>
                <a:gd name="connsiteY18872" fmla="*/ 539231 h 5531023"/>
                <a:gd name="connsiteX18873" fmla="*/ 4499540 w 10023471"/>
                <a:gd name="connsiteY18873" fmla="*/ 535609 h 5531023"/>
                <a:gd name="connsiteX18874" fmla="*/ 4477249 w 10023471"/>
                <a:gd name="connsiteY18874" fmla="*/ 539611 h 5531023"/>
                <a:gd name="connsiteX18875" fmla="*/ 4486556 w 10023471"/>
                <a:gd name="connsiteY18875" fmla="*/ 561659 h 5531023"/>
                <a:gd name="connsiteX18876" fmla="*/ 4499540 w 10023471"/>
                <a:gd name="connsiteY18876" fmla="*/ 535609 h 5531023"/>
                <a:gd name="connsiteX18877" fmla="*/ 2267071 w 10023471"/>
                <a:gd name="connsiteY18877" fmla="*/ 534529 h 5531023"/>
                <a:gd name="connsiteX18878" fmla="*/ 2261531 w 10023471"/>
                <a:gd name="connsiteY18878" fmla="*/ 540778 h 5531023"/>
                <a:gd name="connsiteX18879" fmla="*/ 2269477 w 10023471"/>
                <a:gd name="connsiteY18879" fmla="*/ 543027 h 5531023"/>
                <a:gd name="connsiteX18880" fmla="*/ 2273880 w 10023471"/>
                <a:gd name="connsiteY18880" fmla="*/ 537537 h 5531023"/>
                <a:gd name="connsiteX18881" fmla="*/ 2267071 w 10023471"/>
                <a:gd name="connsiteY18881" fmla="*/ 534529 h 5531023"/>
                <a:gd name="connsiteX18882" fmla="*/ 3217325 w 10023471"/>
                <a:gd name="connsiteY18882" fmla="*/ 531345 h 5531023"/>
                <a:gd name="connsiteX18883" fmla="*/ 3207564 w 10023471"/>
                <a:gd name="connsiteY18883" fmla="*/ 536543 h 5531023"/>
                <a:gd name="connsiteX18884" fmla="*/ 3206338 w 10023471"/>
                <a:gd name="connsiteY18884" fmla="*/ 542180 h 5531023"/>
                <a:gd name="connsiteX18885" fmla="*/ 3210788 w 10023471"/>
                <a:gd name="connsiteY18885" fmla="*/ 547116 h 5531023"/>
                <a:gd name="connsiteX18886" fmla="*/ 3220638 w 10023471"/>
                <a:gd name="connsiteY18886" fmla="*/ 539113 h 5531023"/>
                <a:gd name="connsiteX18887" fmla="*/ 3217325 w 10023471"/>
                <a:gd name="connsiteY18887" fmla="*/ 531345 h 5531023"/>
                <a:gd name="connsiteX18888" fmla="*/ 4691761 w 10023471"/>
                <a:gd name="connsiteY18888" fmla="*/ 530411 h 5531023"/>
                <a:gd name="connsiteX18889" fmla="*/ 4688992 w 10023471"/>
                <a:gd name="connsiteY18889" fmla="*/ 532484 h 5531023"/>
                <a:gd name="connsiteX18890" fmla="*/ 4694258 w 10023471"/>
                <a:gd name="connsiteY18890" fmla="*/ 537362 h 5531023"/>
                <a:gd name="connsiteX18891" fmla="*/ 4699115 w 10023471"/>
                <a:gd name="connsiteY18891" fmla="*/ 533799 h 5531023"/>
                <a:gd name="connsiteX18892" fmla="*/ 4691761 w 10023471"/>
                <a:gd name="connsiteY18892" fmla="*/ 530411 h 5531023"/>
                <a:gd name="connsiteX18893" fmla="*/ 4058530 w 10023471"/>
                <a:gd name="connsiteY18893" fmla="*/ 522848 h 5531023"/>
                <a:gd name="connsiteX18894" fmla="*/ 4050268 w 10023471"/>
                <a:gd name="connsiteY18894" fmla="*/ 525009 h 5531023"/>
                <a:gd name="connsiteX18895" fmla="*/ 4062161 w 10023471"/>
                <a:gd name="connsiteY18895" fmla="*/ 527257 h 5531023"/>
                <a:gd name="connsiteX18896" fmla="*/ 4066884 w 10023471"/>
                <a:gd name="connsiteY18896" fmla="*/ 524337 h 5531023"/>
                <a:gd name="connsiteX18897" fmla="*/ 4058530 w 10023471"/>
                <a:gd name="connsiteY18897" fmla="*/ 522848 h 5531023"/>
                <a:gd name="connsiteX18898" fmla="*/ 4261784 w 10023471"/>
                <a:gd name="connsiteY18898" fmla="*/ 520336 h 5531023"/>
                <a:gd name="connsiteX18899" fmla="*/ 4252250 w 10023471"/>
                <a:gd name="connsiteY18899" fmla="*/ 525242 h 5531023"/>
                <a:gd name="connsiteX18900" fmla="*/ 4264281 w 10023471"/>
                <a:gd name="connsiteY18900" fmla="*/ 531959 h 5531023"/>
                <a:gd name="connsiteX18901" fmla="*/ 4273043 w 10023471"/>
                <a:gd name="connsiteY18901" fmla="*/ 525242 h 5531023"/>
                <a:gd name="connsiteX18902" fmla="*/ 4261784 w 10023471"/>
                <a:gd name="connsiteY18902" fmla="*/ 520336 h 5531023"/>
                <a:gd name="connsiteX18903" fmla="*/ 3736694 w 10023471"/>
                <a:gd name="connsiteY18903" fmla="*/ 519985 h 5531023"/>
                <a:gd name="connsiteX18904" fmla="*/ 3700238 w 10023471"/>
                <a:gd name="connsiteY18904" fmla="*/ 521036 h 5531023"/>
                <a:gd name="connsiteX18905" fmla="*/ 3721939 w 10023471"/>
                <a:gd name="connsiteY18905" fmla="*/ 526439 h 5531023"/>
                <a:gd name="connsiteX18906" fmla="*/ 3729066 w 10023471"/>
                <a:gd name="connsiteY18906" fmla="*/ 536719 h 5531023"/>
                <a:gd name="connsiteX18907" fmla="*/ 3735967 w 10023471"/>
                <a:gd name="connsiteY18907" fmla="*/ 547232 h 5531023"/>
                <a:gd name="connsiteX18908" fmla="*/ 3744003 w 10023471"/>
                <a:gd name="connsiteY18908" fmla="*/ 548722 h 5531023"/>
                <a:gd name="connsiteX18909" fmla="*/ 3747407 w 10023471"/>
                <a:gd name="connsiteY18909" fmla="*/ 547145 h 5531023"/>
                <a:gd name="connsiteX18910" fmla="*/ 3749179 w 10023471"/>
                <a:gd name="connsiteY18910" fmla="*/ 542005 h 5531023"/>
                <a:gd name="connsiteX18911" fmla="*/ 3748861 w 10023471"/>
                <a:gd name="connsiteY18911" fmla="*/ 530060 h 5531023"/>
                <a:gd name="connsiteX18912" fmla="*/ 3736694 w 10023471"/>
                <a:gd name="connsiteY18912" fmla="*/ 519985 h 5531023"/>
                <a:gd name="connsiteX18913" fmla="*/ 2332809 w 10023471"/>
                <a:gd name="connsiteY18913" fmla="*/ 518145 h 5531023"/>
                <a:gd name="connsiteX18914" fmla="*/ 2313242 w 10023471"/>
                <a:gd name="connsiteY18914" fmla="*/ 539202 h 5531023"/>
                <a:gd name="connsiteX18915" fmla="*/ 2320506 w 10023471"/>
                <a:gd name="connsiteY18915" fmla="*/ 547466 h 5531023"/>
                <a:gd name="connsiteX18916" fmla="*/ 2339981 w 10023471"/>
                <a:gd name="connsiteY18916" fmla="*/ 534996 h 5531023"/>
                <a:gd name="connsiteX18917" fmla="*/ 2332809 w 10023471"/>
                <a:gd name="connsiteY18917" fmla="*/ 518145 h 5531023"/>
                <a:gd name="connsiteX18918" fmla="*/ 5366941 w 10023471"/>
                <a:gd name="connsiteY18918" fmla="*/ 516276 h 5531023"/>
                <a:gd name="connsiteX18919" fmla="*/ 5357360 w 10023471"/>
                <a:gd name="connsiteY18919" fmla="*/ 521008 h 5531023"/>
                <a:gd name="connsiteX18920" fmla="*/ 5365079 w 10023471"/>
                <a:gd name="connsiteY18920" fmla="*/ 522964 h 5531023"/>
                <a:gd name="connsiteX18921" fmla="*/ 5372433 w 10023471"/>
                <a:gd name="connsiteY18921" fmla="*/ 518846 h 5531023"/>
                <a:gd name="connsiteX18922" fmla="*/ 5366941 w 10023471"/>
                <a:gd name="connsiteY18922" fmla="*/ 516276 h 5531023"/>
                <a:gd name="connsiteX18923" fmla="*/ 1816254 w 10023471"/>
                <a:gd name="connsiteY18923" fmla="*/ 514583 h 5531023"/>
                <a:gd name="connsiteX18924" fmla="*/ 1801681 w 10023471"/>
                <a:gd name="connsiteY18924" fmla="*/ 522496 h 5531023"/>
                <a:gd name="connsiteX18925" fmla="*/ 1809445 w 10023471"/>
                <a:gd name="connsiteY18925" fmla="*/ 527899 h 5531023"/>
                <a:gd name="connsiteX18926" fmla="*/ 1831872 w 10023471"/>
                <a:gd name="connsiteY18926" fmla="*/ 520103 h 5531023"/>
                <a:gd name="connsiteX18927" fmla="*/ 1816254 w 10023471"/>
                <a:gd name="connsiteY18927" fmla="*/ 514583 h 5531023"/>
                <a:gd name="connsiteX18928" fmla="*/ 2164287 w 10023471"/>
                <a:gd name="connsiteY18928" fmla="*/ 512509 h 5531023"/>
                <a:gd name="connsiteX18929" fmla="*/ 2151030 w 10023471"/>
                <a:gd name="connsiteY18929" fmla="*/ 525534 h 5531023"/>
                <a:gd name="connsiteX18930" fmla="*/ 2166965 w 10023471"/>
                <a:gd name="connsiteY18930" fmla="*/ 542706 h 5531023"/>
                <a:gd name="connsiteX18931" fmla="*/ 2183354 w 10023471"/>
                <a:gd name="connsiteY18931" fmla="*/ 531667 h 5531023"/>
                <a:gd name="connsiteX18932" fmla="*/ 2164287 w 10023471"/>
                <a:gd name="connsiteY18932" fmla="*/ 512509 h 5531023"/>
                <a:gd name="connsiteX18933" fmla="*/ 3567853 w 10023471"/>
                <a:gd name="connsiteY18933" fmla="*/ 508362 h 5531023"/>
                <a:gd name="connsiteX18934" fmla="*/ 3555778 w 10023471"/>
                <a:gd name="connsiteY18934" fmla="*/ 511225 h 5531023"/>
                <a:gd name="connsiteX18935" fmla="*/ 3564993 w 10023471"/>
                <a:gd name="connsiteY18935" fmla="*/ 519284 h 5531023"/>
                <a:gd name="connsiteX18936" fmla="*/ 3576979 w 10023471"/>
                <a:gd name="connsiteY18936" fmla="*/ 514466 h 5531023"/>
                <a:gd name="connsiteX18937" fmla="*/ 3567853 w 10023471"/>
                <a:gd name="connsiteY18937" fmla="*/ 508362 h 5531023"/>
                <a:gd name="connsiteX18938" fmla="*/ 2923455 w 10023471"/>
                <a:gd name="connsiteY18938" fmla="*/ 508275 h 5531023"/>
                <a:gd name="connsiteX18939" fmla="*/ 2918914 w 10023471"/>
                <a:gd name="connsiteY18939" fmla="*/ 510640 h 5531023"/>
                <a:gd name="connsiteX18940" fmla="*/ 2922684 w 10023471"/>
                <a:gd name="connsiteY18940" fmla="*/ 514554 h 5531023"/>
                <a:gd name="connsiteX18941" fmla="*/ 2926405 w 10023471"/>
                <a:gd name="connsiteY18941" fmla="*/ 512539 h 5531023"/>
                <a:gd name="connsiteX18942" fmla="*/ 2923455 w 10023471"/>
                <a:gd name="connsiteY18942" fmla="*/ 508275 h 5531023"/>
                <a:gd name="connsiteX18943" fmla="*/ 4323254 w 10023471"/>
                <a:gd name="connsiteY18943" fmla="*/ 505851 h 5531023"/>
                <a:gd name="connsiteX18944" fmla="*/ 4318759 w 10023471"/>
                <a:gd name="connsiteY18944" fmla="*/ 507311 h 5531023"/>
                <a:gd name="connsiteX18945" fmla="*/ 4320257 w 10023471"/>
                <a:gd name="connsiteY18945" fmla="*/ 510261 h 5531023"/>
                <a:gd name="connsiteX18946" fmla="*/ 4326295 w 10023471"/>
                <a:gd name="connsiteY18946" fmla="*/ 508334 h 5531023"/>
                <a:gd name="connsiteX18947" fmla="*/ 4323254 w 10023471"/>
                <a:gd name="connsiteY18947" fmla="*/ 505851 h 5531023"/>
                <a:gd name="connsiteX18948" fmla="*/ 3841022 w 10023471"/>
                <a:gd name="connsiteY18948" fmla="*/ 504800 h 5531023"/>
                <a:gd name="connsiteX18949" fmla="*/ 3838752 w 10023471"/>
                <a:gd name="connsiteY18949" fmla="*/ 517445 h 5531023"/>
                <a:gd name="connsiteX18950" fmla="*/ 3861315 w 10023471"/>
                <a:gd name="connsiteY18950" fmla="*/ 515634 h 5531023"/>
                <a:gd name="connsiteX18951" fmla="*/ 3841022 w 10023471"/>
                <a:gd name="connsiteY18951" fmla="*/ 504800 h 5531023"/>
                <a:gd name="connsiteX18952" fmla="*/ 7663286 w 10023471"/>
                <a:gd name="connsiteY18952" fmla="*/ 496097 h 5531023"/>
                <a:gd name="connsiteX18953" fmla="*/ 7659563 w 10023471"/>
                <a:gd name="connsiteY18953" fmla="*/ 511721 h 5531023"/>
                <a:gd name="connsiteX18954" fmla="*/ 7670867 w 10023471"/>
                <a:gd name="connsiteY18954" fmla="*/ 497966 h 5531023"/>
                <a:gd name="connsiteX18955" fmla="*/ 7663286 w 10023471"/>
                <a:gd name="connsiteY18955" fmla="*/ 496097 h 5531023"/>
                <a:gd name="connsiteX18956" fmla="*/ 5342016 w 10023471"/>
                <a:gd name="connsiteY18956" fmla="*/ 495338 h 5531023"/>
                <a:gd name="connsiteX18957" fmla="*/ 5330984 w 10023471"/>
                <a:gd name="connsiteY18957" fmla="*/ 503427 h 5531023"/>
                <a:gd name="connsiteX18958" fmla="*/ 5339156 w 10023471"/>
                <a:gd name="connsiteY18958" fmla="*/ 515897 h 5531023"/>
                <a:gd name="connsiteX18959" fmla="*/ 5348009 w 10023471"/>
                <a:gd name="connsiteY18959" fmla="*/ 510085 h 5531023"/>
                <a:gd name="connsiteX18960" fmla="*/ 5342016 w 10023471"/>
                <a:gd name="connsiteY18960" fmla="*/ 495338 h 5531023"/>
                <a:gd name="connsiteX18961" fmla="*/ 5306287 w 10023471"/>
                <a:gd name="connsiteY18961" fmla="*/ 492505 h 5531023"/>
                <a:gd name="connsiteX18962" fmla="*/ 5289353 w 10023471"/>
                <a:gd name="connsiteY18962" fmla="*/ 498901 h 5531023"/>
                <a:gd name="connsiteX18963" fmla="*/ 5294347 w 10023471"/>
                <a:gd name="connsiteY18963" fmla="*/ 501821 h 5531023"/>
                <a:gd name="connsiteX18964" fmla="*/ 5292577 w 10023471"/>
                <a:gd name="connsiteY18964" fmla="*/ 502463 h 5531023"/>
                <a:gd name="connsiteX18965" fmla="*/ 5294347 w 10023471"/>
                <a:gd name="connsiteY18965" fmla="*/ 518700 h 5531023"/>
                <a:gd name="connsiteX18966" fmla="*/ 5302336 w 10023471"/>
                <a:gd name="connsiteY18966" fmla="*/ 519255 h 5531023"/>
                <a:gd name="connsiteX18967" fmla="*/ 5308920 w 10023471"/>
                <a:gd name="connsiteY18967" fmla="*/ 512743 h 5531023"/>
                <a:gd name="connsiteX18968" fmla="*/ 5303108 w 10023471"/>
                <a:gd name="connsiteY18968" fmla="*/ 501091 h 5531023"/>
                <a:gd name="connsiteX18969" fmla="*/ 5313596 w 10023471"/>
                <a:gd name="connsiteY18969" fmla="*/ 495426 h 5531023"/>
                <a:gd name="connsiteX18970" fmla="*/ 5306287 w 10023471"/>
                <a:gd name="connsiteY18970" fmla="*/ 492505 h 5531023"/>
                <a:gd name="connsiteX18971" fmla="*/ 5137128 w 10023471"/>
                <a:gd name="connsiteY18971" fmla="*/ 491599 h 5531023"/>
                <a:gd name="connsiteX18972" fmla="*/ 5130773 w 10023471"/>
                <a:gd name="connsiteY18972" fmla="*/ 496068 h 5531023"/>
                <a:gd name="connsiteX18973" fmla="*/ 5136447 w 10023471"/>
                <a:gd name="connsiteY18973" fmla="*/ 500098 h 5531023"/>
                <a:gd name="connsiteX18974" fmla="*/ 5148206 w 10023471"/>
                <a:gd name="connsiteY18974" fmla="*/ 493848 h 5531023"/>
                <a:gd name="connsiteX18975" fmla="*/ 5137128 w 10023471"/>
                <a:gd name="connsiteY18975" fmla="*/ 491599 h 5531023"/>
                <a:gd name="connsiteX18976" fmla="*/ 2196338 w 10023471"/>
                <a:gd name="connsiteY18976" fmla="*/ 489526 h 5531023"/>
                <a:gd name="connsiteX18977" fmla="*/ 2188712 w 10023471"/>
                <a:gd name="connsiteY18977" fmla="*/ 490344 h 5531023"/>
                <a:gd name="connsiteX18978" fmla="*/ 2194206 w 10023471"/>
                <a:gd name="connsiteY18978" fmla="*/ 494724 h 5531023"/>
                <a:gd name="connsiteX18979" fmla="*/ 2198609 w 10023471"/>
                <a:gd name="connsiteY18979" fmla="*/ 492126 h 5531023"/>
                <a:gd name="connsiteX18980" fmla="*/ 2196338 w 10023471"/>
                <a:gd name="connsiteY18980" fmla="*/ 489526 h 5531023"/>
                <a:gd name="connsiteX18981" fmla="*/ 9580137 w 10023471"/>
                <a:gd name="connsiteY18981" fmla="*/ 487978 h 5531023"/>
                <a:gd name="connsiteX18982" fmla="*/ 9572603 w 10023471"/>
                <a:gd name="connsiteY18982" fmla="*/ 499076 h 5531023"/>
                <a:gd name="connsiteX18983" fmla="*/ 9579185 w 10023471"/>
                <a:gd name="connsiteY18983" fmla="*/ 504186 h 5531023"/>
                <a:gd name="connsiteX18984" fmla="*/ 9583316 w 10023471"/>
                <a:gd name="connsiteY18984" fmla="*/ 489759 h 5531023"/>
                <a:gd name="connsiteX18985" fmla="*/ 9580137 w 10023471"/>
                <a:gd name="connsiteY18985" fmla="*/ 487978 h 5531023"/>
                <a:gd name="connsiteX18986" fmla="*/ 4277991 w 10023471"/>
                <a:gd name="connsiteY18986" fmla="*/ 485817 h 5531023"/>
                <a:gd name="connsiteX18987" fmla="*/ 4277536 w 10023471"/>
                <a:gd name="connsiteY18987" fmla="*/ 490782 h 5531023"/>
                <a:gd name="connsiteX18988" fmla="*/ 4281532 w 10023471"/>
                <a:gd name="connsiteY18988" fmla="*/ 490928 h 5531023"/>
                <a:gd name="connsiteX18989" fmla="*/ 4282167 w 10023471"/>
                <a:gd name="connsiteY18989" fmla="*/ 485963 h 5531023"/>
                <a:gd name="connsiteX18990" fmla="*/ 4277991 w 10023471"/>
                <a:gd name="connsiteY18990" fmla="*/ 485817 h 5531023"/>
                <a:gd name="connsiteX18991" fmla="*/ 5171133 w 10023471"/>
                <a:gd name="connsiteY18991" fmla="*/ 485526 h 5531023"/>
                <a:gd name="connsiteX18992" fmla="*/ 5161553 w 10023471"/>
                <a:gd name="connsiteY18992" fmla="*/ 498521 h 5531023"/>
                <a:gd name="connsiteX18993" fmla="*/ 5162643 w 10023471"/>
                <a:gd name="connsiteY18993" fmla="*/ 504361 h 5531023"/>
                <a:gd name="connsiteX18994" fmla="*/ 5172767 w 10023471"/>
                <a:gd name="connsiteY18994" fmla="*/ 520424 h 5531023"/>
                <a:gd name="connsiteX18995" fmla="*/ 5181666 w 10023471"/>
                <a:gd name="connsiteY18995" fmla="*/ 506376 h 5531023"/>
                <a:gd name="connsiteX18996" fmla="*/ 5182119 w 10023471"/>
                <a:gd name="connsiteY18996" fmla="*/ 499631 h 5531023"/>
                <a:gd name="connsiteX18997" fmla="*/ 5171133 w 10023471"/>
                <a:gd name="connsiteY18997" fmla="*/ 485526 h 5531023"/>
                <a:gd name="connsiteX18998" fmla="*/ 2570566 w 10023471"/>
                <a:gd name="connsiteY18998" fmla="*/ 474311 h 5531023"/>
                <a:gd name="connsiteX18999" fmla="*/ 2565389 w 10023471"/>
                <a:gd name="connsiteY18999" fmla="*/ 481145 h 5531023"/>
                <a:gd name="connsiteX19000" fmla="*/ 2571337 w 10023471"/>
                <a:gd name="connsiteY19000" fmla="*/ 487832 h 5531023"/>
                <a:gd name="connsiteX19001" fmla="*/ 2578056 w 10023471"/>
                <a:gd name="connsiteY19001" fmla="*/ 482955 h 5531023"/>
                <a:gd name="connsiteX19002" fmla="*/ 2570566 w 10023471"/>
                <a:gd name="connsiteY19002" fmla="*/ 474311 h 5531023"/>
                <a:gd name="connsiteX19003" fmla="*/ 2418160 w 10023471"/>
                <a:gd name="connsiteY19003" fmla="*/ 473844 h 5531023"/>
                <a:gd name="connsiteX19004" fmla="*/ 2412938 w 10023471"/>
                <a:gd name="connsiteY19004" fmla="*/ 473931 h 5531023"/>
                <a:gd name="connsiteX19005" fmla="*/ 2415618 w 10023471"/>
                <a:gd name="connsiteY19005" fmla="*/ 476910 h 5531023"/>
                <a:gd name="connsiteX19006" fmla="*/ 2418160 w 10023471"/>
                <a:gd name="connsiteY19006" fmla="*/ 473844 h 5531023"/>
                <a:gd name="connsiteX19007" fmla="*/ 5032711 w 10023471"/>
                <a:gd name="connsiteY19007" fmla="*/ 469113 h 5531023"/>
                <a:gd name="connsiteX19008" fmla="*/ 5006197 w 10023471"/>
                <a:gd name="connsiteY19008" fmla="*/ 484503 h 5531023"/>
                <a:gd name="connsiteX19009" fmla="*/ 5014959 w 10023471"/>
                <a:gd name="connsiteY19009" fmla="*/ 488183 h 5531023"/>
                <a:gd name="connsiteX19010" fmla="*/ 5037977 w 10023471"/>
                <a:gd name="connsiteY19010" fmla="*/ 474311 h 5531023"/>
                <a:gd name="connsiteX19011" fmla="*/ 5032711 w 10023471"/>
                <a:gd name="connsiteY19011" fmla="*/ 469113 h 5531023"/>
                <a:gd name="connsiteX19012" fmla="*/ 3820456 w 10023471"/>
                <a:gd name="connsiteY19012" fmla="*/ 467945 h 5531023"/>
                <a:gd name="connsiteX19013" fmla="*/ 3820456 w 10023471"/>
                <a:gd name="connsiteY19013" fmla="*/ 479422 h 5531023"/>
                <a:gd name="connsiteX19014" fmla="*/ 3837072 w 10023471"/>
                <a:gd name="connsiteY19014" fmla="*/ 475012 h 5531023"/>
                <a:gd name="connsiteX19015" fmla="*/ 3820456 w 10023471"/>
                <a:gd name="connsiteY19015" fmla="*/ 467945 h 5531023"/>
                <a:gd name="connsiteX19016" fmla="*/ 2025637 w 10023471"/>
                <a:gd name="connsiteY19016" fmla="*/ 464645 h 5531023"/>
                <a:gd name="connsiteX19017" fmla="*/ 2023731 w 10023471"/>
                <a:gd name="connsiteY19017" fmla="*/ 465200 h 5531023"/>
                <a:gd name="connsiteX19018" fmla="*/ 2025591 w 10023471"/>
                <a:gd name="connsiteY19018" fmla="*/ 465871 h 5531023"/>
                <a:gd name="connsiteX19019" fmla="*/ 8022032 w 10023471"/>
                <a:gd name="connsiteY19019" fmla="*/ 460294 h 5531023"/>
                <a:gd name="connsiteX19020" fmla="*/ 8012225 w 10023471"/>
                <a:gd name="connsiteY19020" fmla="*/ 464966 h 5531023"/>
                <a:gd name="connsiteX19021" fmla="*/ 8010818 w 10023471"/>
                <a:gd name="connsiteY19021" fmla="*/ 472471 h 5531023"/>
                <a:gd name="connsiteX19022" fmla="*/ 8026026 w 10023471"/>
                <a:gd name="connsiteY19022" fmla="*/ 491366 h 5531023"/>
                <a:gd name="connsiteX19023" fmla="*/ 8033609 w 10023471"/>
                <a:gd name="connsiteY19023" fmla="*/ 474224 h 5531023"/>
                <a:gd name="connsiteX19024" fmla="*/ 8029069 w 10023471"/>
                <a:gd name="connsiteY19024" fmla="*/ 463214 h 5531023"/>
                <a:gd name="connsiteX19025" fmla="*/ 8022032 w 10023471"/>
                <a:gd name="connsiteY19025" fmla="*/ 460294 h 5531023"/>
                <a:gd name="connsiteX19026" fmla="*/ 4144971 w 10023471"/>
                <a:gd name="connsiteY19026" fmla="*/ 459680 h 5531023"/>
                <a:gd name="connsiteX19027" fmla="*/ 4133076 w 10023471"/>
                <a:gd name="connsiteY19027" fmla="*/ 467799 h 5531023"/>
                <a:gd name="connsiteX19028" fmla="*/ 4145969 w 10023471"/>
                <a:gd name="connsiteY19028" fmla="*/ 472325 h 5531023"/>
                <a:gd name="connsiteX19029" fmla="*/ 4151417 w 10023471"/>
                <a:gd name="connsiteY19029" fmla="*/ 465550 h 5531023"/>
                <a:gd name="connsiteX19030" fmla="*/ 4144971 w 10023471"/>
                <a:gd name="connsiteY19030" fmla="*/ 459680 h 5531023"/>
                <a:gd name="connsiteX19031" fmla="*/ 2662954 w 10023471"/>
                <a:gd name="connsiteY19031" fmla="*/ 455300 h 5531023"/>
                <a:gd name="connsiteX19032" fmla="*/ 2679932 w 10023471"/>
                <a:gd name="connsiteY19032" fmla="*/ 465638 h 5531023"/>
                <a:gd name="connsiteX19033" fmla="*/ 2662954 w 10023471"/>
                <a:gd name="connsiteY19033" fmla="*/ 455300 h 5531023"/>
                <a:gd name="connsiteX19034" fmla="*/ 2662182 w 10023471"/>
                <a:gd name="connsiteY19034" fmla="*/ 453927 h 5531023"/>
                <a:gd name="connsiteX19035" fmla="*/ 2662408 w 10023471"/>
                <a:gd name="connsiteY19035" fmla="*/ 454920 h 5531023"/>
                <a:gd name="connsiteX19036" fmla="*/ 2662998 w 10023471"/>
                <a:gd name="connsiteY19036" fmla="*/ 455271 h 5531023"/>
                <a:gd name="connsiteX19037" fmla="*/ 2663043 w 10023471"/>
                <a:gd name="connsiteY19037" fmla="*/ 454541 h 5531023"/>
                <a:gd name="connsiteX19038" fmla="*/ 2662182 w 10023471"/>
                <a:gd name="connsiteY19038" fmla="*/ 453927 h 5531023"/>
                <a:gd name="connsiteX19039" fmla="*/ 2395505 w 10023471"/>
                <a:gd name="connsiteY19039" fmla="*/ 453665 h 5531023"/>
                <a:gd name="connsiteX19040" fmla="*/ 2397866 w 10023471"/>
                <a:gd name="connsiteY19040" fmla="*/ 473201 h 5531023"/>
                <a:gd name="connsiteX19041" fmla="*/ 2395505 w 10023471"/>
                <a:gd name="connsiteY19041" fmla="*/ 453665 h 5531023"/>
                <a:gd name="connsiteX19042" fmla="*/ 8283486 w 10023471"/>
                <a:gd name="connsiteY19042" fmla="*/ 451123 h 5531023"/>
                <a:gd name="connsiteX19043" fmla="*/ 8263329 w 10023471"/>
                <a:gd name="connsiteY19043" fmla="*/ 455387 h 5531023"/>
                <a:gd name="connsiteX19044" fmla="*/ 8254385 w 10023471"/>
                <a:gd name="connsiteY19044" fmla="*/ 470281 h 5531023"/>
                <a:gd name="connsiteX19045" fmla="*/ 8255929 w 10023471"/>
                <a:gd name="connsiteY19045" fmla="*/ 483130 h 5531023"/>
                <a:gd name="connsiteX19046" fmla="*/ 8262784 w 10023471"/>
                <a:gd name="connsiteY19046" fmla="*/ 484766 h 5531023"/>
                <a:gd name="connsiteX19047" fmla="*/ 8287845 w 10023471"/>
                <a:gd name="connsiteY19047" fmla="*/ 471858 h 5531023"/>
                <a:gd name="connsiteX19048" fmla="*/ 8294746 w 10023471"/>
                <a:gd name="connsiteY19048" fmla="*/ 459271 h 5531023"/>
                <a:gd name="connsiteX19049" fmla="*/ 8283486 w 10023471"/>
                <a:gd name="connsiteY19049" fmla="*/ 451123 h 5531023"/>
                <a:gd name="connsiteX19050" fmla="*/ 3443413 w 10023471"/>
                <a:gd name="connsiteY19050" fmla="*/ 449080 h 5531023"/>
                <a:gd name="connsiteX19051" fmla="*/ 3440644 w 10023471"/>
                <a:gd name="connsiteY19051" fmla="*/ 449751 h 5531023"/>
                <a:gd name="connsiteX19052" fmla="*/ 3443460 w 10023471"/>
                <a:gd name="connsiteY19052" fmla="*/ 450365 h 5531023"/>
                <a:gd name="connsiteX19053" fmla="*/ 4369607 w 10023471"/>
                <a:gd name="connsiteY19053" fmla="*/ 446130 h 5531023"/>
                <a:gd name="connsiteX19054" fmla="*/ 4366203 w 10023471"/>
                <a:gd name="connsiteY19054" fmla="*/ 447327 h 5531023"/>
                <a:gd name="connsiteX19055" fmla="*/ 4367564 w 10023471"/>
                <a:gd name="connsiteY19055" fmla="*/ 448875 h 5531023"/>
                <a:gd name="connsiteX19056" fmla="*/ 4369788 w 10023471"/>
                <a:gd name="connsiteY19056" fmla="*/ 448028 h 5531023"/>
                <a:gd name="connsiteX19057" fmla="*/ 4369607 w 10023471"/>
                <a:gd name="connsiteY19057" fmla="*/ 446130 h 5531023"/>
                <a:gd name="connsiteX19058" fmla="*/ 9528111 w 10023471"/>
                <a:gd name="connsiteY19058" fmla="*/ 445342 h 5531023"/>
                <a:gd name="connsiteX19059" fmla="*/ 9524388 w 10023471"/>
                <a:gd name="connsiteY19059" fmla="*/ 455212 h 5531023"/>
                <a:gd name="connsiteX19060" fmla="*/ 9535692 w 10023471"/>
                <a:gd name="connsiteY19060" fmla="*/ 463915 h 5531023"/>
                <a:gd name="connsiteX19061" fmla="*/ 9537235 w 10023471"/>
                <a:gd name="connsiteY19061" fmla="*/ 450745 h 5531023"/>
                <a:gd name="connsiteX19062" fmla="*/ 9528111 w 10023471"/>
                <a:gd name="connsiteY19062" fmla="*/ 445342 h 5531023"/>
                <a:gd name="connsiteX19063" fmla="*/ 8477659 w 10023471"/>
                <a:gd name="connsiteY19063" fmla="*/ 443268 h 5531023"/>
                <a:gd name="connsiteX19064" fmla="*/ 8469443 w 10023471"/>
                <a:gd name="connsiteY19064" fmla="*/ 454950 h 5531023"/>
                <a:gd name="connsiteX19065" fmla="*/ 8477205 w 10023471"/>
                <a:gd name="connsiteY19065" fmla="*/ 484240 h 5531023"/>
                <a:gd name="connsiteX19066" fmla="*/ 8493686 w 10023471"/>
                <a:gd name="connsiteY19066" fmla="*/ 491979 h 5531023"/>
                <a:gd name="connsiteX19067" fmla="*/ 8538041 w 10023471"/>
                <a:gd name="connsiteY19067" fmla="*/ 460089 h 5531023"/>
                <a:gd name="connsiteX19068" fmla="*/ 8530867 w 10023471"/>
                <a:gd name="connsiteY19068" fmla="*/ 453986 h 5531023"/>
                <a:gd name="connsiteX19069" fmla="*/ 8524648 w 10023471"/>
                <a:gd name="connsiteY19069" fmla="*/ 461666 h 5531023"/>
                <a:gd name="connsiteX19070" fmla="*/ 8514479 w 10023471"/>
                <a:gd name="connsiteY19070" fmla="*/ 463039 h 5531023"/>
                <a:gd name="connsiteX19071" fmla="*/ 8502357 w 10023471"/>
                <a:gd name="connsiteY19071" fmla="*/ 447561 h 5531023"/>
                <a:gd name="connsiteX19072" fmla="*/ 8477659 w 10023471"/>
                <a:gd name="connsiteY19072" fmla="*/ 443268 h 5531023"/>
                <a:gd name="connsiteX19073" fmla="*/ 4607364 w 10023471"/>
                <a:gd name="connsiteY19073" fmla="*/ 438099 h 5531023"/>
                <a:gd name="connsiteX19074" fmla="*/ 4608136 w 10023471"/>
                <a:gd name="connsiteY19074" fmla="*/ 441369 h 5531023"/>
                <a:gd name="connsiteX19075" fmla="*/ 4609815 w 10023471"/>
                <a:gd name="connsiteY19075" fmla="*/ 438391 h 5531023"/>
                <a:gd name="connsiteX19076" fmla="*/ 4607364 w 10023471"/>
                <a:gd name="connsiteY19076" fmla="*/ 438099 h 5531023"/>
                <a:gd name="connsiteX19077" fmla="*/ 2805461 w 10023471"/>
                <a:gd name="connsiteY19077" fmla="*/ 437690 h 5531023"/>
                <a:gd name="connsiteX19078" fmla="*/ 2796518 w 10023471"/>
                <a:gd name="connsiteY19078" fmla="*/ 442451 h 5531023"/>
                <a:gd name="connsiteX19079" fmla="*/ 2804962 w 10023471"/>
                <a:gd name="connsiteY19079" fmla="*/ 447036 h 5531023"/>
                <a:gd name="connsiteX19080" fmla="*/ 2812816 w 10023471"/>
                <a:gd name="connsiteY19080" fmla="*/ 443589 h 5531023"/>
                <a:gd name="connsiteX19081" fmla="*/ 2805461 w 10023471"/>
                <a:gd name="connsiteY19081" fmla="*/ 437690 h 5531023"/>
                <a:gd name="connsiteX19082" fmla="*/ 4966245 w 10023471"/>
                <a:gd name="connsiteY19082" fmla="*/ 436873 h 5531023"/>
                <a:gd name="connsiteX19083" fmla="*/ 4939824 w 10023471"/>
                <a:gd name="connsiteY19083" fmla="*/ 448437 h 5531023"/>
                <a:gd name="connsiteX19084" fmla="*/ 4966245 w 10023471"/>
                <a:gd name="connsiteY19084" fmla="*/ 436873 h 5531023"/>
                <a:gd name="connsiteX19085" fmla="*/ 2599122 w 10023471"/>
                <a:gd name="connsiteY19085" fmla="*/ 436405 h 5531023"/>
                <a:gd name="connsiteX19086" fmla="*/ 2586682 w 10023471"/>
                <a:gd name="connsiteY19086" fmla="*/ 440172 h 5531023"/>
                <a:gd name="connsiteX19087" fmla="*/ 2594717 w 10023471"/>
                <a:gd name="connsiteY19087" fmla="*/ 449722 h 5531023"/>
                <a:gd name="connsiteX19088" fmla="*/ 2609836 w 10023471"/>
                <a:gd name="connsiteY19088" fmla="*/ 456497 h 5531023"/>
                <a:gd name="connsiteX19089" fmla="*/ 2621912 w 10023471"/>
                <a:gd name="connsiteY19089" fmla="*/ 457636 h 5531023"/>
                <a:gd name="connsiteX19090" fmla="*/ 2629994 w 10023471"/>
                <a:gd name="connsiteY19090" fmla="*/ 444407 h 5531023"/>
                <a:gd name="connsiteX19091" fmla="*/ 2621276 w 10023471"/>
                <a:gd name="connsiteY19091" fmla="*/ 439063 h 5531023"/>
                <a:gd name="connsiteX19092" fmla="*/ 2599122 w 10023471"/>
                <a:gd name="connsiteY19092" fmla="*/ 436405 h 5531023"/>
                <a:gd name="connsiteX19093" fmla="*/ 4328521 w 10023471"/>
                <a:gd name="connsiteY19093" fmla="*/ 436172 h 5531023"/>
                <a:gd name="connsiteX19094" fmla="*/ 4320529 w 10023471"/>
                <a:gd name="connsiteY19094" fmla="*/ 440377 h 5531023"/>
                <a:gd name="connsiteX19095" fmla="*/ 4323254 w 10023471"/>
                <a:gd name="connsiteY19095" fmla="*/ 443531 h 5531023"/>
                <a:gd name="connsiteX19096" fmla="*/ 4333060 w 10023471"/>
                <a:gd name="connsiteY19096" fmla="*/ 440084 h 5531023"/>
                <a:gd name="connsiteX19097" fmla="*/ 4328521 w 10023471"/>
                <a:gd name="connsiteY19097" fmla="*/ 436172 h 5531023"/>
                <a:gd name="connsiteX19098" fmla="*/ 4968425 w 10023471"/>
                <a:gd name="connsiteY19098" fmla="*/ 435558 h 5531023"/>
                <a:gd name="connsiteX19099" fmla="*/ 4967426 w 10023471"/>
                <a:gd name="connsiteY19099" fmla="*/ 436259 h 5531023"/>
                <a:gd name="connsiteX19100" fmla="*/ 4967516 w 10023471"/>
                <a:gd name="connsiteY19100" fmla="*/ 436318 h 5531023"/>
                <a:gd name="connsiteX19101" fmla="*/ 4966200 w 10023471"/>
                <a:gd name="connsiteY19101" fmla="*/ 436902 h 5531023"/>
                <a:gd name="connsiteX19102" fmla="*/ 4968425 w 10023471"/>
                <a:gd name="connsiteY19102" fmla="*/ 436843 h 5531023"/>
                <a:gd name="connsiteX19103" fmla="*/ 4968425 w 10023471"/>
                <a:gd name="connsiteY19103" fmla="*/ 435588 h 5531023"/>
                <a:gd name="connsiteX19104" fmla="*/ 4458227 w 10023471"/>
                <a:gd name="connsiteY19104" fmla="*/ 426213 h 5531023"/>
                <a:gd name="connsiteX19105" fmla="*/ 4445696 w 10023471"/>
                <a:gd name="connsiteY19105" fmla="*/ 429104 h 5531023"/>
                <a:gd name="connsiteX19106" fmla="*/ 4446559 w 10023471"/>
                <a:gd name="connsiteY19106" fmla="*/ 431995 h 5531023"/>
                <a:gd name="connsiteX19107" fmla="*/ 4459271 w 10023471"/>
                <a:gd name="connsiteY19107" fmla="*/ 431587 h 5531023"/>
                <a:gd name="connsiteX19108" fmla="*/ 4458227 w 10023471"/>
                <a:gd name="connsiteY19108" fmla="*/ 426213 h 5531023"/>
                <a:gd name="connsiteX19109" fmla="*/ 7812785 w 10023471"/>
                <a:gd name="connsiteY19109" fmla="*/ 424519 h 5531023"/>
                <a:gd name="connsiteX19110" fmla="*/ 7812696 w 10023471"/>
                <a:gd name="connsiteY19110" fmla="*/ 426038 h 5531023"/>
                <a:gd name="connsiteX19111" fmla="*/ 7819596 w 10023471"/>
                <a:gd name="connsiteY19111" fmla="*/ 426038 h 5531023"/>
                <a:gd name="connsiteX19112" fmla="*/ 7819686 w 10023471"/>
                <a:gd name="connsiteY19112" fmla="*/ 424840 h 5531023"/>
                <a:gd name="connsiteX19113" fmla="*/ 2373731 w 10023471"/>
                <a:gd name="connsiteY19113" fmla="*/ 424359 h 5531023"/>
                <a:gd name="connsiteX19114" fmla="*/ 2363907 w 10023471"/>
                <a:gd name="connsiteY19114" fmla="*/ 429980 h 5531023"/>
                <a:gd name="connsiteX19115" fmla="*/ 2366632 w 10023471"/>
                <a:gd name="connsiteY19115" fmla="*/ 438069 h 5531023"/>
                <a:gd name="connsiteX19116" fmla="*/ 2390965 w 10023471"/>
                <a:gd name="connsiteY19116" fmla="*/ 434215 h 5531023"/>
                <a:gd name="connsiteX19117" fmla="*/ 2400591 w 10023471"/>
                <a:gd name="connsiteY19117" fmla="*/ 428520 h 5531023"/>
                <a:gd name="connsiteX19118" fmla="*/ 2390194 w 10023471"/>
                <a:gd name="connsiteY19118" fmla="*/ 424607 h 5531023"/>
                <a:gd name="connsiteX19119" fmla="*/ 2373731 w 10023471"/>
                <a:gd name="connsiteY19119" fmla="*/ 424359 h 5531023"/>
                <a:gd name="connsiteX19120" fmla="*/ 7856323 w 10023471"/>
                <a:gd name="connsiteY19120" fmla="*/ 423906 h 5531023"/>
                <a:gd name="connsiteX19121" fmla="*/ 7857277 w 10023471"/>
                <a:gd name="connsiteY19121" fmla="*/ 425717 h 5531023"/>
                <a:gd name="connsiteX19122" fmla="*/ 7859502 w 10023471"/>
                <a:gd name="connsiteY19122" fmla="*/ 425015 h 5531023"/>
                <a:gd name="connsiteX19123" fmla="*/ 7856323 w 10023471"/>
                <a:gd name="connsiteY19123" fmla="*/ 423906 h 5531023"/>
                <a:gd name="connsiteX19124" fmla="*/ 4421952 w 10023471"/>
                <a:gd name="connsiteY19124" fmla="*/ 418153 h 5531023"/>
                <a:gd name="connsiteX19125" fmla="*/ 4422679 w 10023471"/>
                <a:gd name="connsiteY19125" fmla="*/ 419496 h 5531023"/>
                <a:gd name="connsiteX19126" fmla="*/ 4423724 w 10023471"/>
                <a:gd name="connsiteY19126" fmla="*/ 418240 h 5531023"/>
                <a:gd name="connsiteX19127" fmla="*/ 2402952 w 10023471"/>
                <a:gd name="connsiteY19127" fmla="*/ 413801 h 5531023"/>
                <a:gd name="connsiteX19128" fmla="*/ 2398638 w 10023471"/>
                <a:gd name="connsiteY19128" fmla="*/ 418095 h 5531023"/>
                <a:gd name="connsiteX19129" fmla="*/ 2403360 w 10023471"/>
                <a:gd name="connsiteY19129" fmla="*/ 421511 h 5531023"/>
                <a:gd name="connsiteX19130" fmla="*/ 2407763 w 10023471"/>
                <a:gd name="connsiteY19130" fmla="*/ 418299 h 5531023"/>
                <a:gd name="connsiteX19131" fmla="*/ 2402952 w 10023471"/>
                <a:gd name="connsiteY19131" fmla="*/ 413801 h 5531023"/>
                <a:gd name="connsiteX19132" fmla="*/ 3999602 w 10023471"/>
                <a:gd name="connsiteY19132" fmla="*/ 411699 h 5531023"/>
                <a:gd name="connsiteX19133" fmla="*/ 3991067 w 10023471"/>
                <a:gd name="connsiteY19133" fmla="*/ 430360 h 5531023"/>
                <a:gd name="connsiteX19134" fmla="*/ 3996424 w 10023471"/>
                <a:gd name="connsiteY19134" fmla="*/ 432579 h 5531023"/>
                <a:gd name="connsiteX19135" fmla="*/ 4006912 w 10023471"/>
                <a:gd name="connsiteY19135" fmla="*/ 413393 h 5531023"/>
                <a:gd name="connsiteX19136" fmla="*/ 2172867 w 10023471"/>
                <a:gd name="connsiteY19136" fmla="*/ 410940 h 5531023"/>
                <a:gd name="connsiteX19137" fmla="*/ 2163923 w 10023471"/>
                <a:gd name="connsiteY19137" fmla="*/ 419409 h 5531023"/>
                <a:gd name="connsiteX19138" fmla="*/ 2176182 w 10023471"/>
                <a:gd name="connsiteY19138" fmla="*/ 429630 h 5531023"/>
                <a:gd name="connsiteX19139" fmla="*/ 2177497 w 10023471"/>
                <a:gd name="connsiteY19139" fmla="*/ 428637 h 5531023"/>
                <a:gd name="connsiteX19140" fmla="*/ 2176407 w 10023471"/>
                <a:gd name="connsiteY19140" fmla="*/ 436172 h 5531023"/>
                <a:gd name="connsiteX19141" fmla="*/ 2186986 w 10023471"/>
                <a:gd name="connsiteY19141" fmla="*/ 443677 h 5531023"/>
                <a:gd name="connsiteX19142" fmla="*/ 2195702 w 10023471"/>
                <a:gd name="connsiteY19142" fmla="*/ 439676 h 5531023"/>
                <a:gd name="connsiteX19143" fmla="*/ 2187622 w 10023471"/>
                <a:gd name="connsiteY19143" fmla="*/ 423614 h 5531023"/>
                <a:gd name="connsiteX19144" fmla="*/ 2184761 w 10023471"/>
                <a:gd name="connsiteY19144" fmla="*/ 422971 h 5531023"/>
                <a:gd name="connsiteX19145" fmla="*/ 2186079 w 10023471"/>
                <a:gd name="connsiteY19145" fmla="*/ 421979 h 5531023"/>
                <a:gd name="connsiteX19146" fmla="*/ 2172867 w 10023471"/>
                <a:gd name="connsiteY19146" fmla="*/ 410940 h 5531023"/>
                <a:gd name="connsiteX19147" fmla="*/ 3456228 w 10023471"/>
                <a:gd name="connsiteY19147" fmla="*/ 409374 h 5531023"/>
                <a:gd name="connsiteX19148" fmla="*/ 3436287 w 10023471"/>
                <a:gd name="connsiteY19148" fmla="*/ 412254 h 5531023"/>
                <a:gd name="connsiteX19149" fmla="*/ 3477599 w 10023471"/>
                <a:gd name="connsiteY19149" fmla="*/ 412254 h 5531023"/>
                <a:gd name="connsiteX19150" fmla="*/ 3456228 w 10023471"/>
                <a:gd name="connsiteY19150" fmla="*/ 409374 h 5531023"/>
                <a:gd name="connsiteX19151" fmla="*/ 3389934 w 10023471"/>
                <a:gd name="connsiteY19151" fmla="*/ 404281 h 5531023"/>
                <a:gd name="connsiteX19152" fmla="*/ 3381535 w 10023471"/>
                <a:gd name="connsiteY19152" fmla="*/ 405858 h 5531023"/>
                <a:gd name="connsiteX19153" fmla="*/ 3391976 w 10023471"/>
                <a:gd name="connsiteY19153" fmla="*/ 410151 h 5531023"/>
                <a:gd name="connsiteX19154" fmla="*/ 3393566 w 10023471"/>
                <a:gd name="connsiteY19154" fmla="*/ 406151 h 5531023"/>
                <a:gd name="connsiteX19155" fmla="*/ 3389934 w 10023471"/>
                <a:gd name="connsiteY19155" fmla="*/ 404281 h 5531023"/>
                <a:gd name="connsiteX19156" fmla="*/ 4411647 w 10023471"/>
                <a:gd name="connsiteY19156" fmla="*/ 404136 h 5531023"/>
                <a:gd name="connsiteX19157" fmla="*/ 4404246 w 10023471"/>
                <a:gd name="connsiteY19157" fmla="*/ 410181 h 5531023"/>
                <a:gd name="connsiteX19158" fmla="*/ 4409149 w 10023471"/>
                <a:gd name="connsiteY19158" fmla="*/ 413977 h 5531023"/>
                <a:gd name="connsiteX19159" fmla="*/ 4415551 w 10023471"/>
                <a:gd name="connsiteY19159" fmla="*/ 409012 h 5531023"/>
                <a:gd name="connsiteX19160" fmla="*/ 4411647 w 10023471"/>
                <a:gd name="connsiteY19160" fmla="*/ 404136 h 5531023"/>
                <a:gd name="connsiteX19161" fmla="*/ 1956676 w 10023471"/>
                <a:gd name="connsiteY19161" fmla="*/ 403843 h 5531023"/>
                <a:gd name="connsiteX19162" fmla="*/ 1941466 w 10023471"/>
                <a:gd name="connsiteY19162" fmla="*/ 410852 h 5531023"/>
                <a:gd name="connsiteX19163" fmla="*/ 1946188 w 10023471"/>
                <a:gd name="connsiteY19163" fmla="*/ 417219 h 5531023"/>
                <a:gd name="connsiteX19164" fmla="*/ 1960170 w 10023471"/>
                <a:gd name="connsiteY19164" fmla="*/ 408604 h 5531023"/>
                <a:gd name="connsiteX19165" fmla="*/ 1956676 w 10023471"/>
                <a:gd name="connsiteY19165" fmla="*/ 403843 h 5531023"/>
                <a:gd name="connsiteX19166" fmla="*/ 4717821 w 10023471"/>
                <a:gd name="connsiteY19166" fmla="*/ 397740 h 5531023"/>
                <a:gd name="connsiteX19167" fmla="*/ 4705291 w 10023471"/>
                <a:gd name="connsiteY19167" fmla="*/ 404953 h 5531023"/>
                <a:gd name="connsiteX19168" fmla="*/ 4717094 w 10023471"/>
                <a:gd name="connsiteY19168" fmla="*/ 411436 h 5531023"/>
                <a:gd name="connsiteX19169" fmla="*/ 4725765 w 10023471"/>
                <a:gd name="connsiteY19169" fmla="*/ 402851 h 5531023"/>
                <a:gd name="connsiteX19170" fmla="*/ 4717821 w 10023471"/>
                <a:gd name="connsiteY19170" fmla="*/ 397740 h 5531023"/>
                <a:gd name="connsiteX19171" fmla="*/ 8423453 w 10023471"/>
                <a:gd name="connsiteY19171" fmla="*/ 395842 h 5531023"/>
                <a:gd name="connsiteX19172" fmla="*/ 8416189 w 10023471"/>
                <a:gd name="connsiteY19172" fmla="*/ 405391 h 5531023"/>
                <a:gd name="connsiteX19173" fmla="*/ 8428992 w 10023471"/>
                <a:gd name="connsiteY19173" fmla="*/ 417452 h 5531023"/>
                <a:gd name="connsiteX19174" fmla="*/ 8434212 w 10023471"/>
                <a:gd name="connsiteY19174" fmla="*/ 403376 h 5531023"/>
                <a:gd name="connsiteX19175" fmla="*/ 8423453 w 10023471"/>
                <a:gd name="connsiteY19175" fmla="*/ 395842 h 5531023"/>
                <a:gd name="connsiteX19176" fmla="*/ 4327566 w 10023471"/>
                <a:gd name="connsiteY19176" fmla="*/ 391841 h 5531023"/>
                <a:gd name="connsiteX19177" fmla="*/ 4341641 w 10023471"/>
                <a:gd name="connsiteY19177" fmla="*/ 411611 h 5531023"/>
                <a:gd name="connsiteX19178" fmla="*/ 4327566 w 10023471"/>
                <a:gd name="connsiteY19178" fmla="*/ 391841 h 5531023"/>
                <a:gd name="connsiteX19179" fmla="*/ 7880703 w 10023471"/>
                <a:gd name="connsiteY19179" fmla="*/ 389504 h 5531023"/>
                <a:gd name="connsiteX19180" fmla="*/ 7875755 w 10023471"/>
                <a:gd name="connsiteY19180" fmla="*/ 389709 h 5531023"/>
                <a:gd name="connsiteX19181" fmla="*/ 7876799 w 10023471"/>
                <a:gd name="connsiteY19181" fmla="*/ 391344 h 5531023"/>
                <a:gd name="connsiteX19182" fmla="*/ 7880703 w 10023471"/>
                <a:gd name="connsiteY19182" fmla="*/ 389504 h 5531023"/>
                <a:gd name="connsiteX19183" fmla="*/ 2211501 w 10023471"/>
                <a:gd name="connsiteY19183" fmla="*/ 387022 h 5531023"/>
                <a:gd name="connsiteX19184" fmla="*/ 2225440 w 10023471"/>
                <a:gd name="connsiteY19184" fmla="*/ 406881 h 5531023"/>
                <a:gd name="connsiteX19185" fmla="*/ 2211501 w 10023471"/>
                <a:gd name="connsiteY19185" fmla="*/ 387022 h 5531023"/>
                <a:gd name="connsiteX19186" fmla="*/ 3366008 w 10023471"/>
                <a:gd name="connsiteY19186" fmla="*/ 384540 h 5531023"/>
                <a:gd name="connsiteX19187" fmla="*/ 3365508 w 10023471"/>
                <a:gd name="connsiteY19187" fmla="*/ 387636 h 5531023"/>
                <a:gd name="connsiteX19188" fmla="*/ 3370503 w 10023471"/>
                <a:gd name="connsiteY19188" fmla="*/ 386379 h 5531023"/>
                <a:gd name="connsiteX19189" fmla="*/ 3366008 w 10023471"/>
                <a:gd name="connsiteY19189" fmla="*/ 384540 h 5531023"/>
                <a:gd name="connsiteX19190" fmla="*/ 4169532 w 10023471"/>
                <a:gd name="connsiteY19190" fmla="*/ 382875 h 5531023"/>
                <a:gd name="connsiteX19191" fmla="*/ 4160634 w 10023471"/>
                <a:gd name="connsiteY19191" fmla="*/ 387402 h 5531023"/>
                <a:gd name="connsiteX19192" fmla="*/ 4164266 w 10023471"/>
                <a:gd name="connsiteY19192" fmla="*/ 389943 h 5531023"/>
                <a:gd name="connsiteX19193" fmla="*/ 4173528 w 10023471"/>
                <a:gd name="connsiteY19193" fmla="*/ 385708 h 5531023"/>
                <a:gd name="connsiteX19194" fmla="*/ 4013766 w 10023471"/>
                <a:gd name="connsiteY19194" fmla="*/ 381619 h 5531023"/>
                <a:gd name="connsiteX19195" fmla="*/ 4013130 w 10023471"/>
                <a:gd name="connsiteY19195" fmla="*/ 388716 h 5531023"/>
                <a:gd name="connsiteX19196" fmla="*/ 4016399 w 10023471"/>
                <a:gd name="connsiteY19196" fmla="*/ 388570 h 5531023"/>
                <a:gd name="connsiteX19197" fmla="*/ 4013766 w 10023471"/>
                <a:gd name="connsiteY19197" fmla="*/ 381619 h 5531023"/>
                <a:gd name="connsiteX19198" fmla="*/ 4013449 w 10023471"/>
                <a:gd name="connsiteY19198" fmla="*/ 380714 h 5531023"/>
                <a:gd name="connsiteX19199" fmla="*/ 4013811 w 10023471"/>
                <a:gd name="connsiteY19199" fmla="*/ 381619 h 5531023"/>
                <a:gd name="connsiteX19200" fmla="*/ 4013857 w 10023471"/>
                <a:gd name="connsiteY19200" fmla="*/ 381153 h 5531023"/>
                <a:gd name="connsiteX19201" fmla="*/ 4013722 w 10023471"/>
                <a:gd name="connsiteY19201" fmla="*/ 381035 h 5531023"/>
                <a:gd name="connsiteX19202" fmla="*/ 4013993 w 10023471"/>
                <a:gd name="connsiteY19202" fmla="*/ 380860 h 5531023"/>
                <a:gd name="connsiteX19203" fmla="*/ 4013449 w 10023471"/>
                <a:gd name="connsiteY19203" fmla="*/ 380714 h 5531023"/>
                <a:gd name="connsiteX19204" fmla="*/ 3028554 w 10023471"/>
                <a:gd name="connsiteY19204" fmla="*/ 375750 h 5531023"/>
                <a:gd name="connsiteX19205" fmla="*/ 3020882 w 10023471"/>
                <a:gd name="connsiteY19205" fmla="*/ 389476 h 5531023"/>
                <a:gd name="connsiteX19206" fmla="*/ 3028554 w 10023471"/>
                <a:gd name="connsiteY19206" fmla="*/ 375750 h 5531023"/>
                <a:gd name="connsiteX19207" fmla="*/ 2796337 w 10023471"/>
                <a:gd name="connsiteY19207" fmla="*/ 375720 h 5531023"/>
                <a:gd name="connsiteX19208" fmla="*/ 2789254 w 10023471"/>
                <a:gd name="connsiteY19208" fmla="*/ 397331 h 5531023"/>
                <a:gd name="connsiteX19209" fmla="*/ 2820943 w 10023471"/>
                <a:gd name="connsiteY19209" fmla="*/ 410706 h 5531023"/>
                <a:gd name="connsiteX19210" fmla="*/ 2832294 w 10023471"/>
                <a:gd name="connsiteY19210" fmla="*/ 404602 h 5531023"/>
                <a:gd name="connsiteX19211" fmla="*/ 2848046 w 10023471"/>
                <a:gd name="connsiteY19211" fmla="*/ 391373 h 5531023"/>
                <a:gd name="connsiteX19212" fmla="*/ 2796337 w 10023471"/>
                <a:gd name="connsiteY19212" fmla="*/ 375720 h 5531023"/>
                <a:gd name="connsiteX19213" fmla="*/ 8244533 w 10023471"/>
                <a:gd name="connsiteY19213" fmla="*/ 373851 h 5531023"/>
                <a:gd name="connsiteX19214" fmla="*/ 8230369 w 10023471"/>
                <a:gd name="connsiteY19214" fmla="*/ 386322 h 5531023"/>
                <a:gd name="connsiteX19215" fmla="*/ 8223559 w 10023471"/>
                <a:gd name="connsiteY19215" fmla="*/ 393914 h 5531023"/>
                <a:gd name="connsiteX19216" fmla="*/ 8230188 w 10023471"/>
                <a:gd name="connsiteY19216" fmla="*/ 398675 h 5531023"/>
                <a:gd name="connsiteX19217" fmla="*/ 8247349 w 10023471"/>
                <a:gd name="connsiteY19217" fmla="*/ 379167 h 5531023"/>
                <a:gd name="connsiteX19218" fmla="*/ 8244533 w 10023471"/>
                <a:gd name="connsiteY19218" fmla="*/ 373851 h 5531023"/>
                <a:gd name="connsiteX19219" fmla="*/ 4027476 w 10023471"/>
                <a:gd name="connsiteY19219" fmla="*/ 372946 h 5531023"/>
                <a:gd name="connsiteX19220" fmla="*/ 4013993 w 10023471"/>
                <a:gd name="connsiteY19220" fmla="*/ 380889 h 5531023"/>
                <a:gd name="connsiteX19221" fmla="*/ 4027476 w 10023471"/>
                <a:gd name="connsiteY19221" fmla="*/ 372946 h 5531023"/>
                <a:gd name="connsiteX19222" fmla="*/ 8516657 w 10023471"/>
                <a:gd name="connsiteY19222" fmla="*/ 372566 h 5531023"/>
                <a:gd name="connsiteX19223" fmla="*/ 8507032 w 10023471"/>
                <a:gd name="connsiteY19223" fmla="*/ 380568 h 5531023"/>
                <a:gd name="connsiteX19224" fmla="*/ 8520608 w 10023471"/>
                <a:gd name="connsiteY19224" fmla="*/ 385913 h 5531023"/>
                <a:gd name="connsiteX19225" fmla="*/ 8526327 w 10023471"/>
                <a:gd name="connsiteY19225" fmla="*/ 375983 h 5531023"/>
                <a:gd name="connsiteX19226" fmla="*/ 8516657 w 10023471"/>
                <a:gd name="connsiteY19226" fmla="*/ 372566 h 5531023"/>
                <a:gd name="connsiteX19227" fmla="*/ 4135754 w 10023471"/>
                <a:gd name="connsiteY19227" fmla="*/ 369646 h 5531023"/>
                <a:gd name="connsiteX19228" fmla="*/ 4126539 w 10023471"/>
                <a:gd name="connsiteY19228" fmla="*/ 374961 h 5531023"/>
                <a:gd name="connsiteX19229" fmla="*/ 4133394 w 10023471"/>
                <a:gd name="connsiteY19229" fmla="*/ 382904 h 5531023"/>
                <a:gd name="connsiteX19230" fmla="*/ 4141519 w 10023471"/>
                <a:gd name="connsiteY19230" fmla="*/ 375895 h 5531023"/>
                <a:gd name="connsiteX19231" fmla="*/ 4135754 w 10023471"/>
                <a:gd name="connsiteY19231" fmla="*/ 369646 h 5531023"/>
                <a:gd name="connsiteX19232" fmla="*/ 3470471 w 10023471"/>
                <a:gd name="connsiteY19232" fmla="*/ 369384 h 5531023"/>
                <a:gd name="connsiteX19233" fmla="*/ 3465932 w 10023471"/>
                <a:gd name="connsiteY19233" fmla="*/ 377910 h 5531023"/>
                <a:gd name="connsiteX19234" fmla="*/ 3471289 w 10023471"/>
                <a:gd name="connsiteY19234" fmla="*/ 380655 h 5531023"/>
                <a:gd name="connsiteX19235" fmla="*/ 3474331 w 10023471"/>
                <a:gd name="connsiteY19235" fmla="*/ 376304 h 5531023"/>
                <a:gd name="connsiteX19236" fmla="*/ 3470471 w 10023471"/>
                <a:gd name="connsiteY19236" fmla="*/ 369384 h 5531023"/>
                <a:gd name="connsiteX19237" fmla="*/ 3499708 w 10023471"/>
                <a:gd name="connsiteY19237" fmla="*/ 364039 h 5531023"/>
                <a:gd name="connsiteX19238" fmla="*/ 3474830 w 10023471"/>
                <a:gd name="connsiteY19238" fmla="*/ 365616 h 5531023"/>
                <a:gd name="connsiteX19239" fmla="*/ 3499935 w 10023471"/>
                <a:gd name="connsiteY19239" fmla="*/ 375165 h 5531023"/>
                <a:gd name="connsiteX19240" fmla="*/ 3511922 w 10023471"/>
                <a:gd name="connsiteY19240" fmla="*/ 373471 h 5531023"/>
                <a:gd name="connsiteX19241" fmla="*/ 3499708 w 10023471"/>
                <a:gd name="connsiteY19241" fmla="*/ 364039 h 5531023"/>
                <a:gd name="connsiteX19242" fmla="*/ 8012679 w 10023471"/>
                <a:gd name="connsiteY19242" fmla="*/ 363484 h 5531023"/>
                <a:gd name="connsiteX19243" fmla="*/ 7995518 w 10023471"/>
                <a:gd name="connsiteY19243" fmla="*/ 369909 h 5531023"/>
                <a:gd name="connsiteX19244" fmla="*/ 8015676 w 10023471"/>
                <a:gd name="connsiteY19244" fmla="*/ 386964 h 5531023"/>
                <a:gd name="connsiteX19245" fmla="*/ 8032110 w 10023471"/>
                <a:gd name="connsiteY19245" fmla="*/ 371019 h 5531023"/>
                <a:gd name="connsiteX19246" fmla="*/ 8012679 w 10023471"/>
                <a:gd name="connsiteY19246" fmla="*/ 363484 h 5531023"/>
                <a:gd name="connsiteX19247" fmla="*/ 2721246 w 10023471"/>
                <a:gd name="connsiteY19247" fmla="*/ 362345 h 5531023"/>
                <a:gd name="connsiteX19248" fmla="*/ 2697956 w 10023471"/>
                <a:gd name="connsiteY19248" fmla="*/ 374640 h 5531023"/>
                <a:gd name="connsiteX19249" fmla="*/ 2718613 w 10023471"/>
                <a:gd name="connsiteY19249" fmla="*/ 383109 h 5531023"/>
                <a:gd name="connsiteX19250" fmla="*/ 2736363 w 10023471"/>
                <a:gd name="connsiteY19250" fmla="*/ 376334 h 5531023"/>
                <a:gd name="connsiteX19251" fmla="*/ 2721246 w 10023471"/>
                <a:gd name="connsiteY19251" fmla="*/ 362345 h 5531023"/>
                <a:gd name="connsiteX19252" fmla="*/ 3815098 w 10023471"/>
                <a:gd name="connsiteY19252" fmla="*/ 360389 h 5531023"/>
                <a:gd name="connsiteX19253" fmla="*/ 3801569 w 10023471"/>
                <a:gd name="connsiteY19253" fmla="*/ 383430 h 5531023"/>
                <a:gd name="connsiteX19254" fmla="*/ 3802068 w 10023471"/>
                <a:gd name="connsiteY19254" fmla="*/ 383284 h 5531023"/>
                <a:gd name="connsiteX19255" fmla="*/ 3801616 w 10023471"/>
                <a:gd name="connsiteY19255" fmla="*/ 383430 h 5531023"/>
                <a:gd name="connsiteX19256" fmla="*/ 3802705 w 10023471"/>
                <a:gd name="connsiteY19256" fmla="*/ 386730 h 5531023"/>
                <a:gd name="connsiteX19257" fmla="*/ 3802068 w 10023471"/>
                <a:gd name="connsiteY19257" fmla="*/ 383284 h 5531023"/>
                <a:gd name="connsiteX19258" fmla="*/ 3815098 w 10023471"/>
                <a:gd name="connsiteY19258" fmla="*/ 360389 h 5531023"/>
                <a:gd name="connsiteX19259" fmla="*/ 8444563 w 10023471"/>
                <a:gd name="connsiteY19259" fmla="*/ 360039 h 5531023"/>
                <a:gd name="connsiteX19260" fmla="*/ 8443656 w 10023471"/>
                <a:gd name="connsiteY19260" fmla="*/ 371019 h 5531023"/>
                <a:gd name="connsiteX19261" fmla="*/ 8445109 w 10023471"/>
                <a:gd name="connsiteY19261" fmla="*/ 371078 h 5531023"/>
                <a:gd name="connsiteX19262" fmla="*/ 8443701 w 10023471"/>
                <a:gd name="connsiteY19262" fmla="*/ 379897 h 5531023"/>
                <a:gd name="connsiteX19263" fmla="*/ 8458184 w 10023471"/>
                <a:gd name="connsiteY19263" fmla="*/ 392833 h 5531023"/>
                <a:gd name="connsiteX19264" fmla="*/ 8481064 w 10023471"/>
                <a:gd name="connsiteY19264" fmla="*/ 385503 h 5531023"/>
                <a:gd name="connsiteX19265" fmla="*/ 8466491 w 10023471"/>
                <a:gd name="connsiteY19265" fmla="*/ 362959 h 5531023"/>
                <a:gd name="connsiteX19266" fmla="*/ 8444563 w 10023471"/>
                <a:gd name="connsiteY19266" fmla="*/ 360039 h 5531023"/>
                <a:gd name="connsiteX19267" fmla="*/ 3724980 w 10023471"/>
                <a:gd name="connsiteY19267" fmla="*/ 359980 h 5531023"/>
                <a:gd name="connsiteX19268" fmla="*/ 3720849 w 10023471"/>
                <a:gd name="connsiteY19268" fmla="*/ 378261 h 5531023"/>
                <a:gd name="connsiteX19269" fmla="*/ 3724300 w 10023471"/>
                <a:gd name="connsiteY19269" fmla="*/ 383430 h 5531023"/>
                <a:gd name="connsiteX19270" fmla="*/ 3731018 w 10023471"/>
                <a:gd name="connsiteY19270" fmla="*/ 370639 h 5531023"/>
                <a:gd name="connsiteX19271" fmla="*/ 3724980 w 10023471"/>
                <a:gd name="connsiteY19271" fmla="*/ 359980 h 5531023"/>
                <a:gd name="connsiteX19272" fmla="*/ 8718095 w 10023471"/>
                <a:gd name="connsiteY19272" fmla="*/ 353730 h 5531023"/>
                <a:gd name="connsiteX19273" fmla="*/ 8711966 w 10023471"/>
                <a:gd name="connsiteY19273" fmla="*/ 361265 h 5531023"/>
                <a:gd name="connsiteX19274" fmla="*/ 8713510 w 10023471"/>
                <a:gd name="connsiteY19274" fmla="*/ 368186 h 5531023"/>
                <a:gd name="connsiteX19275" fmla="*/ 8709968 w 10023471"/>
                <a:gd name="connsiteY19275" fmla="*/ 371253 h 5531023"/>
                <a:gd name="connsiteX19276" fmla="*/ 8715689 w 10023471"/>
                <a:gd name="connsiteY19276" fmla="*/ 370901 h 5531023"/>
                <a:gd name="connsiteX19277" fmla="*/ 8720500 w 10023471"/>
                <a:gd name="connsiteY19277" fmla="*/ 373209 h 5531023"/>
                <a:gd name="connsiteX19278" fmla="*/ 8725631 w 10023471"/>
                <a:gd name="connsiteY19278" fmla="*/ 369996 h 5531023"/>
                <a:gd name="connsiteX19279" fmla="*/ 8725858 w 10023471"/>
                <a:gd name="connsiteY19279" fmla="*/ 367456 h 5531023"/>
                <a:gd name="connsiteX19280" fmla="*/ 8725994 w 10023471"/>
                <a:gd name="connsiteY19280" fmla="*/ 363046 h 5531023"/>
                <a:gd name="connsiteX19281" fmla="*/ 8725903 w 10023471"/>
                <a:gd name="connsiteY19281" fmla="*/ 359366 h 5531023"/>
                <a:gd name="connsiteX19282" fmla="*/ 8728899 w 10023471"/>
                <a:gd name="connsiteY19282" fmla="*/ 359542 h 5531023"/>
                <a:gd name="connsiteX19283" fmla="*/ 8729127 w 10023471"/>
                <a:gd name="connsiteY19283" fmla="*/ 359337 h 5531023"/>
                <a:gd name="connsiteX19284" fmla="*/ 8725858 w 10023471"/>
                <a:gd name="connsiteY19284" fmla="*/ 359104 h 5531023"/>
                <a:gd name="connsiteX19285" fmla="*/ 8725813 w 10023471"/>
                <a:gd name="connsiteY19285" fmla="*/ 358140 h 5531023"/>
                <a:gd name="connsiteX19286" fmla="*/ 8718095 w 10023471"/>
                <a:gd name="connsiteY19286" fmla="*/ 353730 h 5531023"/>
                <a:gd name="connsiteX19287" fmla="*/ 8776251 w 10023471"/>
                <a:gd name="connsiteY19287" fmla="*/ 349992 h 5531023"/>
                <a:gd name="connsiteX19288" fmla="*/ 8768397 w 10023471"/>
                <a:gd name="connsiteY19288" fmla="*/ 354694 h 5531023"/>
                <a:gd name="connsiteX19289" fmla="*/ 8771803 w 10023471"/>
                <a:gd name="connsiteY19289" fmla="*/ 362170 h 5531023"/>
                <a:gd name="connsiteX19290" fmla="*/ 8781609 w 10023471"/>
                <a:gd name="connsiteY19290" fmla="*/ 358490 h 5531023"/>
                <a:gd name="connsiteX19291" fmla="*/ 8776251 w 10023471"/>
                <a:gd name="connsiteY19291" fmla="*/ 349992 h 5531023"/>
                <a:gd name="connsiteX19292" fmla="*/ 3453901 w 10023471"/>
                <a:gd name="connsiteY19292" fmla="*/ 346079 h 5531023"/>
                <a:gd name="connsiteX19293" fmla="*/ 3445094 w 10023471"/>
                <a:gd name="connsiteY19293" fmla="*/ 353935 h 5531023"/>
                <a:gd name="connsiteX19294" fmla="*/ 3450541 w 10023471"/>
                <a:gd name="connsiteY19294" fmla="*/ 358286 h 5531023"/>
                <a:gd name="connsiteX19295" fmla="*/ 3460166 w 10023471"/>
                <a:gd name="connsiteY19295" fmla="*/ 354256 h 5531023"/>
                <a:gd name="connsiteX19296" fmla="*/ 3453901 w 10023471"/>
                <a:gd name="connsiteY19296" fmla="*/ 346079 h 5531023"/>
                <a:gd name="connsiteX19297" fmla="*/ 8370336 w 10023471"/>
                <a:gd name="connsiteY19297" fmla="*/ 344561 h 5531023"/>
                <a:gd name="connsiteX19298" fmla="*/ 8361845 w 10023471"/>
                <a:gd name="connsiteY19298" fmla="*/ 347335 h 5531023"/>
                <a:gd name="connsiteX19299" fmla="*/ 8363843 w 10023471"/>
                <a:gd name="connsiteY19299" fmla="*/ 350313 h 5531023"/>
                <a:gd name="connsiteX19300" fmla="*/ 8372242 w 10023471"/>
                <a:gd name="connsiteY19300" fmla="*/ 347276 h 5531023"/>
                <a:gd name="connsiteX19301" fmla="*/ 8370336 w 10023471"/>
                <a:gd name="connsiteY19301" fmla="*/ 344561 h 5531023"/>
                <a:gd name="connsiteX19302" fmla="*/ 4170259 w 10023471"/>
                <a:gd name="connsiteY19302" fmla="*/ 341932 h 5531023"/>
                <a:gd name="connsiteX19303" fmla="*/ 4185603 w 10023471"/>
                <a:gd name="connsiteY19303" fmla="*/ 358111 h 5531023"/>
                <a:gd name="connsiteX19304" fmla="*/ 4170259 w 10023471"/>
                <a:gd name="connsiteY19304" fmla="*/ 341932 h 5531023"/>
                <a:gd name="connsiteX19305" fmla="*/ 4664928 w 10023471"/>
                <a:gd name="connsiteY19305" fmla="*/ 341261 h 5531023"/>
                <a:gd name="connsiteX19306" fmla="*/ 4659709 w 10023471"/>
                <a:gd name="connsiteY19306" fmla="*/ 344239 h 5531023"/>
                <a:gd name="connsiteX19307" fmla="*/ 4668699 w 10023471"/>
                <a:gd name="connsiteY19307" fmla="*/ 348824 h 5531023"/>
                <a:gd name="connsiteX19308" fmla="*/ 4671967 w 10023471"/>
                <a:gd name="connsiteY19308" fmla="*/ 346838 h 5531023"/>
                <a:gd name="connsiteX19309" fmla="*/ 4664928 w 10023471"/>
                <a:gd name="connsiteY19309" fmla="*/ 341261 h 5531023"/>
                <a:gd name="connsiteX19310" fmla="*/ 4717003 w 10023471"/>
                <a:gd name="connsiteY19310" fmla="*/ 340238 h 5531023"/>
                <a:gd name="connsiteX19311" fmla="*/ 4709150 w 10023471"/>
                <a:gd name="connsiteY19311" fmla="*/ 341407 h 5531023"/>
                <a:gd name="connsiteX19312" fmla="*/ 4709966 w 10023471"/>
                <a:gd name="connsiteY19312" fmla="*/ 344093 h 5531023"/>
                <a:gd name="connsiteX19313" fmla="*/ 4717821 w 10023471"/>
                <a:gd name="connsiteY19313" fmla="*/ 342896 h 5531023"/>
                <a:gd name="connsiteX19314" fmla="*/ 1956765 w 10023471"/>
                <a:gd name="connsiteY19314" fmla="*/ 339917 h 5531023"/>
                <a:gd name="connsiteX19315" fmla="*/ 1940150 w 10023471"/>
                <a:gd name="connsiteY19315" fmla="*/ 352007 h 5531023"/>
                <a:gd name="connsiteX19316" fmla="*/ 1961487 w 10023471"/>
                <a:gd name="connsiteY19316" fmla="*/ 363017 h 5531023"/>
                <a:gd name="connsiteX19317" fmla="*/ 1973110 w 10023471"/>
                <a:gd name="connsiteY19317" fmla="*/ 357030 h 5531023"/>
                <a:gd name="connsiteX19318" fmla="*/ 1956765 w 10023471"/>
                <a:gd name="connsiteY19318" fmla="*/ 339917 h 5531023"/>
                <a:gd name="connsiteX19319" fmla="*/ 2174501 w 10023471"/>
                <a:gd name="connsiteY19319" fmla="*/ 339158 h 5531023"/>
                <a:gd name="connsiteX19320" fmla="*/ 2166238 w 10023471"/>
                <a:gd name="connsiteY19320" fmla="*/ 341816 h 5531023"/>
                <a:gd name="connsiteX19321" fmla="*/ 2178904 w 10023471"/>
                <a:gd name="connsiteY19321" fmla="*/ 346167 h 5531023"/>
                <a:gd name="connsiteX19322" fmla="*/ 2185715 w 10023471"/>
                <a:gd name="connsiteY19322" fmla="*/ 343479 h 5531023"/>
                <a:gd name="connsiteX19323" fmla="*/ 2174501 w 10023471"/>
                <a:gd name="connsiteY19323" fmla="*/ 339158 h 5531023"/>
                <a:gd name="connsiteX19324" fmla="*/ 2834336 w 10023471"/>
                <a:gd name="connsiteY19324" fmla="*/ 337347 h 5531023"/>
                <a:gd name="connsiteX19325" fmla="*/ 2808821 w 10023471"/>
                <a:gd name="connsiteY19325" fmla="*/ 345173 h 5531023"/>
                <a:gd name="connsiteX19326" fmla="*/ 2812136 w 10023471"/>
                <a:gd name="connsiteY19326" fmla="*/ 349203 h 5531023"/>
                <a:gd name="connsiteX19327" fmla="*/ 2838695 w 10023471"/>
                <a:gd name="connsiteY19327" fmla="*/ 341844 h 5531023"/>
                <a:gd name="connsiteX19328" fmla="*/ 2834336 w 10023471"/>
                <a:gd name="connsiteY19328" fmla="*/ 337347 h 5531023"/>
                <a:gd name="connsiteX19329" fmla="*/ 3831488 w 10023471"/>
                <a:gd name="connsiteY19329" fmla="*/ 335974 h 5531023"/>
                <a:gd name="connsiteX19330" fmla="*/ 3831171 w 10023471"/>
                <a:gd name="connsiteY19330" fmla="*/ 337347 h 5531023"/>
                <a:gd name="connsiteX19331" fmla="*/ 3832306 w 10023471"/>
                <a:gd name="connsiteY19331" fmla="*/ 336500 h 5531023"/>
                <a:gd name="connsiteX19332" fmla="*/ 3831488 w 10023471"/>
                <a:gd name="connsiteY19332" fmla="*/ 335974 h 5531023"/>
                <a:gd name="connsiteX19333" fmla="*/ 4613311 w 10023471"/>
                <a:gd name="connsiteY19333" fmla="*/ 334456 h 5531023"/>
                <a:gd name="connsiteX19334" fmla="*/ 4613311 w 10023471"/>
                <a:gd name="connsiteY19334" fmla="*/ 341173 h 5531023"/>
                <a:gd name="connsiteX19335" fmla="*/ 4616580 w 10023471"/>
                <a:gd name="connsiteY19335" fmla="*/ 341464 h 5531023"/>
                <a:gd name="connsiteX19336" fmla="*/ 4619077 w 10023471"/>
                <a:gd name="connsiteY19336" fmla="*/ 334748 h 5531023"/>
                <a:gd name="connsiteX19337" fmla="*/ 4613311 w 10023471"/>
                <a:gd name="connsiteY19337" fmla="*/ 334456 h 5531023"/>
                <a:gd name="connsiteX19338" fmla="*/ 4510798 w 10023471"/>
                <a:gd name="connsiteY19338" fmla="*/ 332674 h 5531023"/>
                <a:gd name="connsiteX19339" fmla="*/ 4508801 w 10023471"/>
                <a:gd name="connsiteY19339" fmla="*/ 333025 h 5531023"/>
                <a:gd name="connsiteX19340" fmla="*/ 4510572 w 10023471"/>
                <a:gd name="connsiteY19340" fmla="*/ 333697 h 5531023"/>
                <a:gd name="connsiteX19341" fmla="*/ 7918385 w 10023471"/>
                <a:gd name="connsiteY19341" fmla="*/ 331974 h 5531023"/>
                <a:gd name="connsiteX19342" fmla="*/ 7907171 w 10023471"/>
                <a:gd name="connsiteY19342" fmla="*/ 344852 h 5531023"/>
                <a:gd name="connsiteX19343" fmla="*/ 7914481 w 10023471"/>
                <a:gd name="connsiteY19343" fmla="*/ 347685 h 5531023"/>
                <a:gd name="connsiteX19344" fmla="*/ 7924468 w 10023471"/>
                <a:gd name="connsiteY19344" fmla="*/ 334602 h 5531023"/>
                <a:gd name="connsiteX19345" fmla="*/ 7918385 w 10023471"/>
                <a:gd name="connsiteY19345" fmla="*/ 331974 h 5531023"/>
                <a:gd name="connsiteX19346" fmla="*/ 3693837 w 10023471"/>
                <a:gd name="connsiteY19346" fmla="*/ 331857 h 5531023"/>
                <a:gd name="connsiteX19347" fmla="*/ 3677629 w 10023471"/>
                <a:gd name="connsiteY19347" fmla="*/ 338194 h 5531023"/>
                <a:gd name="connsiteX19348" fmla="*/ 3692474 w 10023471"/>
                <a:gd name="connsiteY19348" fmla="*/ 346633 h 5531023"/>
                <a:gd name="connsiteX19349" fmla="*/ 3701419 w 10023471"/>
                <a:gd name="connsiteY19349" fmla="*/ 337522 h 5531023"/>
                <a:gd name="connsiteX19350" fmla="*/ 3693837 w 10023471"/>
                <a:gd name="connsiteY19350" fmla="*/ 331857 h 5531023"/>
                <a:gd name="connsiteX19351" fmla="*/ 2389014 w 10023471"/>
                <a:gd name="connsiteY19351" fmla="*/ 325695 h 5531023"/>
                <a:gd name="connsiteX19352" fmla="*/ 2380750 w 10023471"/>
                <a:gd name="connsiteY19352" fmla="*/ 333170 h 5531023"/>
                <a:gd name="connsiteX19353" fmla="*/ 2394234 w 10023471"/>
                <a:gd name="connsiteY19353" fmla="*/ 339449 h 5531023"/>
                <a:gd name="connsiteX19354" fmla="*/ 2401998 w 10023471"/>
                <a:gd name="connsiteY19354" fmla="*/ 333989 h 5531023"/>
                <a:gd name="connsiteX19355" fmla="*/ 2389014 w 10023471"/>
                <a:gd name="connsiteY19355" fmla="*/ 325695 h 5531023"/>
                <a:gd name="connsiteX19356" fmla="*/ 2944929 w 10023471"/>
                <a:gd name="connsiteY19356" fmla="*/ 322103 h 5531023"/>
                <a:gd name="connsiteX19357" fmla="*/ 2938391 w 10023471"/>
                <a:gd name="connsiteY19357" fmla="*/ 329550 h 5531023"/>
                <a:gd name="connsiteX19358" fmla="*/ 2945791 w 10023471"/>
                <a:gd name="connsiteY19358" fmla="*/ 331915 h 5531023"/>
                <a:gd name="connsiteX19359" fmla="*/ 2950059 w 10023471"/>
                <a:gd name="connsiteY19359" fmla="*/ 323213 h 5531023"/>
                <a:gd name="connsiteX19360" fmla="*/ 3842702 w 10023471"/>
                <a:gd name="connsiteY19360" fmla="*/ 321403 h 5531023"/>
                <a:gd name="connsiteX19361" fmla="*/ 3832850 w 10023471"/>
                <a:gd name="connsiteY19361" fmla="*/ 335712 h 5531023"/>
                <a:gd name="connsiteX19362" fmla="*/ 3831532 w 10023471"/>
                <a:gd name="connsiteY19362" fmla="*/ 335974 h 5531023"/>
                <a:gd name="connsiteX19363" fmla="*/ 3832351 w 10023471"/>
                <a:gd name="connsiteY19363" fmla="*/ 336471 h 5531023"/>
                <a:gd name="connsiteX19364" fmla="*/ 3832850 w 10023471"/>
                <a:gd name="connsiteY19364" fmla="*/ 335712 h 5531023"/>
                <a:gd name="connsiteX19365" fmla="*/ 3842702 w 10023471"/>
                <a:gd name="connsiteY19365" fmla="*/ 321403 h 5531023"/>
                <a:gd name="connsiteX19366" fmla="*/ 2107537 w 10023471"/>
                <a:gd name="connsiteY19366" fmla="*/ 318015 h 5531023"/>
                <a:gd name="connsiteX19367" fmla="*/ 2101816 w 10023471"/>
                <a:gd name="connsiteY19367" fmla="*/ 323796 h 5531023"/>
                <a:gd name="connsiteX19368" fmla="*/ 2110988 w 10023471"/>
                <a:gd name="connsiteY19368" fmla="*/ 328995 h 5531023"/>
                <a:gd name="connsiteX19369" fmla="*/ 2118841 w 10023471"/>
                <a:gd name="connsiteY19369" fmla="*/ 324118 h 5531023"/>
                <a:gd name="connsiteX19370" fmla="*/ 2107537 w 10023471"/>
                <a:gd name="connsiteY19370" fmla="*/ 318015 h 5531023"/>
                <a:gd name="connsiteX19371" fmla="*/ 2963815 w 10023471"/>
                <a:gd name="connsiteY19371" fmla="*/ 317869 h 5531023"/>
                <a:gd name="connsiteX19372" fmla="*/ 2963951 w 10023471"/>
                <a:gd name="connsiteY19372" fmla="*/ 318481 h 5531023"/>
                <a:gd name="connsiteX19373" fmla="*/ 2976118 w 10023471"/>
                <a:gd name="connsiteY19373" fmla="*/ 318044 h 5531023"/>
                <a:gd name="connsiteX19374" fmla="*/ 2976299 w 10023471"/>
                <a:gd name="connsiteY19374" fmla="*/ 317869 h 5531023"/>
                <a:gd name="connsiteX19375" fmla="*/ 3478007 w 10023471"/>
                <a:gd name="connsiteY19375" fmla="*/ 317051 h 5531023"/>
                <a:gd name="connsiteX19376" fmla="*/ 3455899 w 10023471"/>
                <a:gd name="connsiteY19376" fmla="*/ 332383 h 5531023"/>
                <a:gd name="connsiteX19377" fmla="*/ 3478007 w 10023471"/>
                <a:gd name="connsiteY19377" fmla="*/ 317051 h 5531023"/>
                <a:gd name="connsiteX19378" fmla="*/ 8456639 w 10023471"/>
                <a:gd name="connsiteY19378" fmla="*/ 317021 h 5531023"/>
                <a:gd name="connsiteX19379" fmla="*/ 8448149 w 10023471"/>
                <a:gd name="connsiteY19379" fmla="*/ 321198 h 5531023"/>
                <a:gd name="connsiteX19380" fmla="*/ 8450829 w 10023471"/>
                <a:gd name="connsiteY19380" fmla="*/ 323796 h 5531023"/>
                <a:gd name="connsiteX19381" fmla="*/ 8459091 w 10023471"/>
                <a:gd name="connsiteY19381" fmla="*/ 319387 h 5531023"/>
                <a:gd name="connsiteX19382" fmla="*/ 8456639 w 10023471"/>
                <a:gd name="connsiteY19382" fmla="*/ 317021 h 5531023"/>
                <a:gd name="connsiteX19383" fmla="*/ 2928994 w 10023471"/>
                <a:gd name="connsiteY19383" fmla="*/ 313985 h 5531023"/>
                <a:gd name="connsiteX19384" fmla="*/ 2924681 w 10023471"/>
                <a:gd name="connsiteY19384" fmla="*/ 323038 h 5531023"/>
                <a:gd name="connsiteX19385" fmla="*/ 2929674 w 10023471"/>
                <a:gd name="connsiteY19385" fmla="*/ 328615 h 5531023"/>
                <a:gd name="connsiteX19386" fmla="*/ 2938209 w 10023471"/>
                <a:gd name="connsiteY19386" fmla="*/ 324030 h 5531023"/>
                <a:gd name="connsiteX19387" fmla="*/ 2928994 w 10023471"/>
                <a:gd name="connsiteY19387" fmla="*/ 313985 h 5531023"/>
                <a:gd name="connsiteX19388" fmla="*/ 2184808 w 10023471"/>
                <a:gd name="connsiteY19388" fmla="*/ 313809 h 5531023"/>
                <a:gd name="connsiteX19389" fmla="*/ 2181538 w 10023471"/>
                <a:gd name="connsiteY19389" fmla="*/ 316350 h 5531023"/>
                <a:gd name="connsiteX19390" fmla="*/ 2189483 w 10023471"/>
                <a:gd name="connsiteY19390" fmla="*/ 321490 h 5531023"/>
                <a:gd name="connsiteX19391" fmla="*/ 2193115 w 10023471"/>
                <a:gd name="connsiteY19391" fmla="*/ 318481 h 5531023"/>
                <a:gd name="connsiteX19392" fmla="*/ 2184808 w 10023471"/>
                <a:gd name="connsiteY19392" fmla="*/ 313809 h 5531023"/>
                <a:gd name="connsiteX19393" fmla="*/ 3496031 w 10023471"/>
                <a:gd name="connsiteY19393" fmla="*/ 313400 h 5531023"/>
                <a:gd name="connsiteX19394" fmla="*/ 3494034 w 10023471"/>
                <a:gd name="connsiteY19394" fmla="*/ 313430 h 5531023"/>
                <a:gd name="connsiteX19395" fmla="*/ 3495169 w 10023471"/>
                <a:gd name="connsiteY19395" fmla="*/ 315211 h 5531023"/>
                <a:gd name="connsiteX19396" fmla="*/ 2352012 w 10023471"/>
                <a:gd name="connsiteY19396" fmla="*/ 312261 h 5531023"/>
                <a:gd name="connsiteX19397" fmla="*/ 2344659 w 10023471"/>
                <a:gd name="connsiteY19397" fmla="*/ 317401 h 5531023"/>
                <a:gd name="connsiteX19398" fmla="*/ 2356235 w 10023471"/>
                <a:gd name="connsiteY19398" fmla="*/ 321606 h 5531023"/>
                <a:gd name="connsiteX19399" fmla="*/ 2362955 w 10023471"/>
                <a:gd name="connsiteY19399" fmla="*/ 317810 h 5531023"/>
                <a:gd name="connsiteX19400" fmla="*/ 2352012 w 10023471"/>
                <a:gd name="connsiteY19400" fmla="*/ 312261 h 5531023"/>
                <a:gd name="connsiteX19401" fmla="*/ 2978388 w 10023471"/>
                <a:gd name="connsiteY19401" fmla="*/ 312204 h 5531023"/>
                <a:gd name="connsiteX19402" fmla="*/ 2976344 w 10023471"/>
                <a:gd name="connsiteY19402" fmla="*/ 317869 h 5531023"/>
                <a:gd name="connsiteX19403" fmla="*/ 2976163 w 10023471"/>
                <a:gd name="connsiteY19403" fmla="*/ 318044 h 5531023"/>
                <a:gd name="connsiteX19404" fmla="*/ 2984562 w 10023471"/>
                <a:gd name="connsiteY19404" fmla="*/ 313926 h 5531023"/>
                <a:gd name="connsiteX19405" fmla="*/ 2978388 w 10023471"/>
                <a:gd name="connsiteY19405" fmla="*/ 312204 h 5531023"/>
                <a:gd name="connsiteX19406" fmla="*/ 3038768 w 10023471"/>
                <a:gd name="connsiteY19406" fmla="*/ 310364 h 5531023"/>
                <a:gd name="connsiteX19407" fmla="*/ 3027874 w 10023471"/>
                <a:gd name="connsiteY19407" fmla="*/ 318949 h 5531023"/>
                <a:gd name="connsiteX19408" fmla="*/ 3036182 w 10023471"/>
                <a:gd name="connsiteY19408" fmla="*/ 322483 h 5531023"/>
                <a:gd name="connsiteX19409" fmla="*/ 3048212 w 10023471"/>
                <a:gd name="connsiteY19409" fmla="*/ 316730 h 5531023"/>
                <a:gd name="connsiteX19410" fmla="*/ 3038768 w 10023471"/>
                <a:gd name="connsiteY19410" fmla="*/ 310364 h 5531023"/>
                <a:gd name="connsiteX19411" fmla="*/ 3184456 w 10023471"/>
                <a:gd name="connsiteY19411" fmla="*/ 309195 h 5531023"/>
                <a:gd name="connsiteX19412" fmla="*/ 3183230 w 10023471"/>
                <a:gd name="connsiteY19412" fmla="*/ 312379 h 5531023"/>
                <a:gd name="connsiteX19413" fmla="*/ 3192581 w 10023471"/>
                <a:gd name="connsiteY19413" fmla="*/ 314364 h 5531023"/>
                <a:gd name="connsiteX19414" fmla="*/ 3193990 w 10023471"/>
                <a:gd name="connsiteY19414" fmla="*/ 310685 h 5531023"/>
                <a:gd name="connsiteX19415" fmla="*/ 3184456 w 10023471"/>
                <a:gd name="connsiteY19415" fmla="*/ 309195 h 5531023"/>
                <a:gd name="connsiteX19416" fmla="*/ 8000466 w 10023471"/>
                <a:gd name="connsiteY19416" fmla="*/ 304581 h 5531023"/>
                <a:gd name="connsiteX19417" fmla="*/ 7988798 w 10023471"/>
                <a:gd name="connsiteY19417" fmla="*/ 310860 h 5531023"/>
                <a:gd name="connsiteX19418" fmla="*/ 7993068 w 10023471"/>
                <a:gd name="connsiteY19418" fmla="*/ 314715 h 5531023"/>
                <a:gd name="connsiteX19419" fmla="*/ 8004733 w 10023471"/>
                <a:gd name="connsiteY19419" fmla="*/ 308465 h 5531023"/>
                <a:gd name="connsiteX19420" fmla="*/ 8000466 w 10023471"/>
                <a:gd name="connsiteY19420" fmla="*/ 304581 h 5531023"/>
                <a:gd name="connsiteX19421" fmla="*/ 3238163 w 10023471"/>
                <a:gd name="connsiteY19421" fmla="*/ 302361 h 5531023"/>
                <a:gd name="connsiteX19422" fmla="*/ 3231989 w 10023471"/>
                <a:gd name="connsiteY19422" fmla="*/ 313137 h 5531023"/>
                <a:gd name="connsiteX19423" fmla="*/ 3238845 w 10023471"/>
                <a:gd name="connsiteY19423" fmla="*/ 320000 h 5531023"/>
                <a:gd name="connsiteX19424" fmla="*/ 3253962 w 10023471"/>
                <a:gd name="connsiteY19424" fmla="*/ 314451 h 5531023"/>
                <a:gd name="connsiteX19425" fmla="*/ 3238163 w 10023471"/>
                <a:gd name="connsiteY19425" fmla="*/ 302361 h 5531023"/>
                <a:gd name="connsiteX19426" fmla="*/ 3416582 w 10023471"/>
                <a:gd name="connsiteY19426" fmla="*/ 300638 h 5531023"/>
                <a:gd name="connsiteX19427" fmla="*/ 3412588 w 10023471"/>
                <a:gd name="connsiteY19427" fmla="*/ 305107 h 5531023"/>
                <a:gd name="connsiteX19428" fmla="*/ 3416220 w 10023471"/>
                <a:gd name="connsiteY19428" fmla="*/ 306859 h 5531023"/>
                <a:gd name="connsiteX19429" fmla="*/ 3421940 w 10023471"/>
                <a:gd name="connsiteY19429" fmla="*/ 304493 h 5531023"/>
                <a:gd name="connsiteX19430" fmla="*/ 3416582 w 10023471"/>
                <a:gd name="connsiteY19430" fmla="*/ 300638 h 5531023"/>
                <a:gd name="connsiteX19431" fmla="*/ 3318156 w 10023471"/>
                <a:gd name="connsiteY19431" fmla="*/ 298682 h 5531023"/>
                <a:gd name="connsiteX19432" fmla="*/ 3311938 w 10023471"/>
                <a:gd name="connsiteY19432" fmla="*/ 298711 h 5531023"/>
                <a:gd name="connsiteX19433" fmla="*/ 3299407 w 10023471"/>
                <a:gd name="connsiteY19433" fmla="*/ 300960 h 5531023"/>
                <a:gd name="connsiteX19434" fmla="*/ 3308215 w 10023471"/>
                <a:gd name="connsiteY19434" fmla="*/ 304727 h 5531023"/>
                <a:gd name="connsiteX19435" fmla="*/ 3325059 w 10023471"/>
                <a:gd name="connsiteY19435" fmla="*/ 308611 h 5531023"/>
                <a:gd name="connsiteX19436" fmla="*/ 3331868 w 10023471"/>
                <a:gd name="connsiteY19436" fmla="*/ 306391 h 5531023"/>
                <a:gd name="connsiteX19437" fmla="*/ 3328916 w 10023471"/>
                <a:gd name="connsiteY19437" fmla="*/ 301486 h 5531023"/>
                <a:gd name="connsiteX19438" fmla="*/ 3318156 w 10023471"/>
                <a:gd name="connsiteY19438" fmla="*/ 298682 h 5531023"/>
                <a:gd name="connsiteX19439" fmla="*/ 3264541 w 10023471"/>
                <a:gd name="connsiteY19439" fmla="*/ 298011 h 5531023"/>
                <a:gd name="connsiteX19440" fmla="*/ 3254916 w 10023471"/>
                <a:gd name="connsiteY19440" fmla="*/ 302771 h 5531023"/>
                <a:gd name="connsiteX19441" fmla="*/ 3257866 w 10023471"/>
                <a:gd name="connsiteY19441" fmla="*/ 312407 h 5531023"/>
                <a:gd name="connsiteX19442" fmla="*/ 3267810 w 10023471"/>
                <a:gd name="connsiteY19442" fmla="*/ 305486 h 5531023"/>
                <a:gd name="connsiteX19443" fmla="*/ 3264541 w 10023471"/>
                <a:gd name="connsiteY19443" fmla="*/ 298011 h 5531023"/>
                <a:gd name="connsiteX19444" fmla="*/ 2522033 w 10023471"/>
                <a:gd name="connsiteY19444" fmla="*/ 297134 h 5531023"/>
                <a:gd name="connsiteX19445" fmla="*/ 2510365 w 10023471"/>
                <a:gd name="connsiteY19445" fmla="*/ 303412 h 5531023"/>
                <a:gd name="connsiteX19446" fmla="*/ 2516677 w 10023471"/>
                <a:gd name="connsiteY19446" fmla="*/ 306888 h 5531023"/>
                <a:gd name="connsiteX19447" fmla="*/ 2525165 w 10023471"/>
                <a:gd name="connsiteY19447" fmla="*/ 303910 h 5531023"/>
                <a:gd name="connsiteX19448" fmla="*/ 2522033 w 10023471"/>
                <a:gd name="connsiteY19448" fmla="*/ 297134 h 5531023"/>
                <a:gd name="connsiteX19449" fmla="*/ 2654691 w 10023471"/>
                <a:gd name="connsiteY19449" fmla="*/ 296433 h 5531023"/>
                <a:gd name="connsiteX19450" fmla="*/ 2655418 w 10023471"/>
                <a:gd name="connsiteY19450" fmla="*/ 297456 h 5531023"/>
                <a:gd name="connsiteX19451" fmla="*/ 2656370 w 10023471"/>
                <a:gd name="connsiteY19451" fmla="*/ 297222 h 5531023"/>
                <a:gd name="connsiteX19452" fmla="*/ 2656597 w 10023471"/>
                <a:gd name="connsiteY19452" fmla="*/ 296608 h 5531023"/>
                <a:gd name="connsiteX19453" fmla="*/ 2654691 w 10023471"/>
                <a:gd name="connsiteY19453" fmla="*/ 296433 h 5531023"/>
                <a:gd name="connsiteX19454" fmla="*/ 3164526 w 10023471"/>
                <a:gd name="connsiteY19454" fmla="*/ 296258 h 5531023"/>
                <a:gd name="connsiteX19455" fmla="*/ 3159940 w 10023471"/>
                <a:gd name="connsiteY19455" fmla="*/ 298682 h 5531023"/>
                <a:gd name="connsiteX19456" fmla="*/ 3167522 w 10023471"/>
                <a:gd name="connsiteY19456" fmla="*/ 305982 h 5531023"/>
                <a:gd name="connsiteX19457" fmla="*/ 3172334 w 10023471"/>
                <a:gd name="connsiteY19457" fmla="*/ 303412 h 5531023"/>
                <a:gd name="connsiteX19458" fmla="*/ 3164526 w 10023471"/>
                <a:gd name="connsiteY19458" fmla="*/ 296258 h 5531023"/>
                <a:gd name="connsiteX19459" fmla="*/ 8027479 w 10023471"/>
                <a:gd name="connsiteY19459" fmla="*/ 295207 h 5531023"/>
                <a:gd name="connsiteX19460" fmla="*/ 8015629 w 10023471"/>
                <a:gd name="connsiteY19460" fmla="*/ 299675 h 5531023"/>
                <a:gd name="connsiteX19461" fmla="*/ 8017219 w 10023471"/>
                <a:gd name="connsiteY19461" fmla="*/ 302566 h 5531023"/>
                <a:gd name="connsiteX19462" fmla="*/ 8030884 w 10023471"/>
                <a:gd name="connsiteY19462" fmla="*/ 299967 h 5531023"/>
                <a:gd name="connsiteX19463" fmla="*/ 8027479 w 10023471"/>
                <a:gd name="connsiteY19463" fmla="*/ 295207 h 5531023"/>
                <a:gd name="connsiteX19464" fmla="*/ 8853340 w 10023471"/>
                <a:gd name="connsiteY19464" fmla="*/ 293629 h 5531023"/>
                <a:gd name="connsiteX19465" fmla="*/ 8847028 w 10023471"/>
                <a:gd name="connsiteY19465" fmla="*/ 295411 h 5531023"/>
                <a:gd name="connsiteX19466" fmla="*/ 8850161 w 10023471"/>
                <a:gd name="connsiteY19466" fmla="*/ 297631 h 5531023"/>
                <a:gd name="connsiteX19467" fmla="*/ 8895697 w 10023471"/>
                <a:gd name="connsiteY19467" fmla="*/ 317576 h 5531023"/>
                <a:gd name="connsiteX19468" fmla="*/ 8911496 w 10023471"/>
                <a:gd name="connsiteY19468" fmla="*/ 315357 h 5531023"/>
                <a:gd name="connsiteX19469" fmla="*/ 8915717 w 10023471"/>
                <a:gd name="connsiteY19469" fmla="*/ 301982 h 5531023"/>
                <a:gd name="connsiteX19470" fmla="*/ 8903414 w 10023471"/>
                <a:gd name="connsiteY19470" fmla="*/ 295002 h 5531023"/>
                <a:gd name="connsiteX19471" fmla="*/ 8853340 w 10023471"/>
                <a:gd name="connsiteY19471" fmla="*/ 293629 h 5531023"/>
                <a:gd name="connsiteX19472" fmla="*/ 2675655 w 10023471"/>
                <a:gd name="connsiteY19472" fmla="*/ 293392 h 5531023"/>
                <a:gd name="connsiteX19473" fmla="*/ 2656416 w 10023471"/>
                <a:gd name="connsiteY19473" fmla="*/ 297222 h 5531023"/>
                <a:gd name="connsiteX19474" fmla="*/ 2655554 w 10023471"/>
                <a:gd name="connsiteY19474" fmla="*/ 299471 h 5531023"/>
                <a:gd name="connsiteX19475" fmla="*/ 2621231 w 10023471"/>
                <a:gd name="connsiteY19475" fmla="*/ 336296 h 5531023"/>
                <a:gd name="connsiteX19476" fmla="*/ 2607974 w 10023471"/>
                <a:gd name="connsiteY19476" fmla="*/ 325636 h 5531023"/>
                <a:gd name="connsiteX19477" fmla="*/ 2596352 w 10023471"/>
                <a:gd name="connsiteY19477" fmla="*/ 336938 h 5531023"/>
                <a:gd name="connsiteX19478" fmla="*/ 2604887 w 10023471"/>
                <a:gd name="connsiteY19478" fmla="*/ 344034 h 5531023"/>
                <a:gd name="connsiteX19479" fmla="*/ 2602527 w 10023471"/>
                <a:gd name="connsiteY19479" fmla="*/ 356709 h 5531023"/>
                <a:gd name="connsiteX19480" fmla="*/ 2606476 w 10023471"/>
                <a:gd name="connsiteY19480" fmla="*/ 361645 h 5531023"/>
                <a:gd name="connsiteX19481" fmla="*/ 2618507 w 10023471"/>
                <a:gd name="connsiteY19481" fmla="*/ 360768 h 5531023"/>
                <a:gd name="connsiteX19482" fmla="*/ 2664815 w 10023471"/>
                <a:gd name="connsiteY19482" fmla="*/ 331710 h 5531023"/>
                <a:gd name="connsiteX19483" fmla="*/ 2695914 w 10023471"/>
                <a:gd name="connsiteY19483" fmla="*/ 338574 h 5531023"/>
                <a:gd name="connsiteX19484" fmla="*/ 2709396 w 10023471"/>
                <a:gd name="connsiteY19484" fmla="*/ 332324 h 5531023"/>
                <a:gd name="connsiteX19485" fmla="*/ 2691509 w 10023471"/>
                <a:gd name="connsiteY19485" fmla="*/ 324030 h 5531023"/>
                <a:gd name="connsiteX19486" fmla="*/ 2665632 w 10023471"/>
                <a:gd name="connsiteY19486" fmla="*/ 331360 h 5531023"/>
                <a:gd name="connsiteX19487" fmla="*/ 2679524 w 10023471"/>
                <a:gd name="connsiteY19487" fmla="*/ 325023 h 5531023"/>
                <a:gd name="connsiteX19488" fmla="*/ 2692917 w 10023471"/>
                <a:gd name="connsiteY19488" fmla="*/ 298916 h 5531023"/>
                <a:gd name="connsiteX19489" fmla="*/ 2675655 w 10023471"/>
                <a:gd name="connsiteY19489" fmla="*/ 293392 h 5531023"/>
                <a:gd name="connsiteX19490" fmla="*/ 2167010 w 10023471"/>
                <a:gd name="connsiteY19490" fmla="*/ 291877 h 5531023"/>
                <a:gd name="connsiteX19491" fmla="*/ 2163469 w 10023471"/>
                <a:gd name="connsiteY19491" fmla="*/ 293688 h 5531023"/>
                <a:gd name="connsiteX19492" fmla="*/ 2168871 w 10023471"/>
                <a:gd name="connsiteY19492" fmla="*/ 298828 h 5531023"/>
                <a:gd name="connsiteX19493" fmla="*/ 2172458 w 10023471"/>
                <a:gd name="connsiteY19493" fmla="*/ 296988 h 5531023"/>
                <a:gd name="connsiteX19494" fmla="*/ 2167010 w 10023471"/>
                <a:gd name="connsiteY19494" fmla="*/ 291877 h 5531023"/>
                <a:gd name="connsiteX19495" fmla="*/ 4359028 w 10023471"/>
                <a:gd name="connsiteY19495" fmla="*/ 289219 h 5531023"/>
                <a:gd name="connsiteX19496" fmla="*/ 4360390 w 10023471"/>
                <a:gd name="connsiteY19496" fmla="*/ 290709 h 5531023"/>
                <a:gd name="connsiteX19497" fmla="*/ 4361299 w 10023471"/>
                <a:gd name="connsiteY19497" fmla="*/ 289658 h 5531023"/>
                <a:gd name="connsiteX19498" fmla="*/ 4359028 w 10023471"/>
                <a:gd name="connsiteY19498" fmla="*/ 289219 h 5531023"/>
                <a:gd name="connsiteX19499" fmla="*/ 3558864 w 10023471"/>
                <a:gd name="connsiteY19499" fmla="*/ 288227 h 5531023"/>
                <a:gd name="connsiteX19500" fmla="*/ 3554007 w 10023471"/>
                <a:gd name="connsiteY19500" fmla="*/ 291994 h 5531023"/>
                <a:gd name="connsiteX19501" fmla="*/ 3560498 w 10023471"/>
                <a:gd name="connsiteY19501" fmla="*/ 296112 h 5531023"/>
                <a:gd name="connsiteX19502" fmla="*/ 3566174 w 10023471"/>
                <a:gd name="connsiteY19502" fmla="*/ 291732 h 5531023"/>
                <a:gd name="connsiteX19503" fmla="*/ 3824043 w 10023471"/>
                <a:gd name="connsiteY19503" fmla="*/ 285920 h 5531023"/>
                <a:gd name="connsiteX19504" fmla="*/ 3816643 w 10023471"/>
                <a:gd name="connsiteY19504" fmla="*/ 293776 h 5531023"/>
                <a:gd name="connsiteX19505" fmla="*/ 3818503 w 10023471"/>
                <a:gd name="connsiteY19505" fmla="*/ 306158 h 5531023"/>
                <a:gd name="connsiteX19506" fmla="*/ 3827539 w 10023471"/>
                <a:gd name="connsiteY19506" fmla="*/ 293249 h 5531023"/>
                <a:gd name="connsiteX19507" fmla="*/ 3824043 w 10023471"/>
                <a:gd name="connsiteY19507" fmla="*/ 285920 h 5531023"/>
                <a:gd name="connsiteX19508" fmla="*/ 3647394 w 10023471"/>
                <a:gd name="connsiteY19508" fmla="*/ 284343 h 5531023"/>
                <a:gd name="connsiteX19509" fmla="*/ 3637541 w 10023471"/>
                <a:gd name="connsiteY19509" fmla="*/ 291877 h 5531023"/>
                <a:gd name="connsiteX19510" fmla="*/ 3649664 w 10023471"/>
                <a:gd name="connsiteY19510" fmla="*/ 303325 h 5531023"/>
                <a:gd name="connsiteX19511" fmla="*/ 3655929 w 10023471"/>
                <a:gd name="connsiteY19511" fmla="*/ 290154 h 5531023"/>
                <a:gd name="connsiteX19512" fmla="*/ 3647394 w 10023471"/>
                <a:gd name="connsiteY19512" fmla="*/ 284343 h 5531023"/>
                <a:gd name="connsiteX19513" fmla="*/ 2626542 w 10023471"/>
                <a:gd name="connsiteY19513" fmla="*/ 281773 h 5531023"/>
                <a:gd name="connsiteX19514" fmla="*/ 2616601 w 10023471"/>
                <a:gd name="connsiteY19514" fmla="*/ 286592 h 5531023"/>
                <a:gd name="connsiteX19515" fmla="*/ 2620913 w 10023471"/>
                <a:gd name="connsiteY19515" fmla="*/ 293426 h 5531023"/>
                <a:gd name="connsiteX19516" fmla="*/ 2654691 w 10023471"/>
                <a:gd name="connsiteY19516" fmla="*/ 296462 h 5531023"/>
                <a:gd name="connsiteX19517" fmla="*/ 2626542 w 10023471"/>
                <a:gd name="connsiteY19517" fmla="*/ 281773 h 5531023"/>
                <a:gd name="connsiteX19518" fmla="*/ 8328705 w 10023471"/>
                <a:gd name="connsiteY19518" fmla="*/ 269449 h 5531023"/>
                <a:gd name="connsiteX19519" fmla="*/ 8319715 w 10023471"/>
                <a:gd name="connsiteY19519" fmla="*/ 277801 h 5531023"/>
                <a:gd name="connsiteX19520" fmla="*/ 8327887 w 10023471"/>
                <a:gd name="connsiteY19520" fmla="*/ 286913 h 5531023"/>
                <a:gd name="connsiteX19521" fmla="*/ 8336241 w 10023471"/>
                <a:gd name="connsiteY19521" fmla="*/ 281423 h 5531023"/>
                <a:gd name="connsiteX19522" fmla="*/ 8328705 w 10023471"/>
                <a:gd name="connsiteY19522" fmla="*/ 269449 h 5531023"/>
                <a:gd name="connsiteX19523" fmla="*/ 8040600 w 10023471"/>
                <a:gd name="connsiteY19523" fmla="*/ 268292 h 5531023"/>
                <a:gd name="connsiteX19524" fmla="*/ 8025845 w 10023471"/>
                <a:gd name="connsiteY19524" fmla="*/ 268340 h 5531023"/>
                <a:gd name="connsiteX19525" fmla="*/ 8023076 w 10023471"/>
                <a:gd name="connsiteY19525" fmla="*/ 276136 h 5531023"/>
                <a:gd name="connsiteX19526" fmla="*/ 8026708 w 10023471"/>
                <a:gd name="connsiteY19526" fmla="*/ 286329 h 5531023"/>
                <a:gd name="connsiteX19527" fmla="*/ 8041053 w 10023471"/>
                <a:gd name="connsiteY19527" fmla="*/ 277509 h 5531023"/>
                <a:gd name="connsiteX19528" fmla="*/ 8040600 w 10023471"/>
                <a:gd name="connsiteY19528" fmla="*/ 268292 h 5531023"/>
                <a:gd name="connsiteX19529" fmla="*/ 3513647 w 10023471"/>
                <a:gd name="connsiteY19529" fmla="*/ 263930 h 5531023"/>
                <a:gd name="connsiteX19530" fmla="*/ 3503659 w 10023471"/>
                <a:gd name="connsiteY19530" fmla="*/ 265185 h 5531023"/>
                <a:gd name="connsiteX19531" fmla="*/ 3504521 w 10023471"/>
                <a:gd name="connsiteY19531" fmla="*/ 267668 h 5531023"/>
                <a:gd name="connsiteX19532" fmla="*/ 3514508 w 10023471"/>
                <a:gd name="connsiteY19532" fmla="*/ 266382 h 5531023"/>
                <a:gd name="connsiteX19533" fmla="*/ 3513647 w 10023471"/>
                <a:gd name="connsiteY19533" fmla="*/ 263930 h 5531023"/>
                <a:gd name="connsiteX19534" fmla="*/ 3477918 w 10023471"/>
                <a:gd name="connsiteY19534" fmla="*/ 262002 h 5531023"/>
                <a:gd name="connsiteX19535" fmla="*/ 3488723 w 10023471"/>
                <a:gd name="connsiteY19535" fmla="*/ 265215 h 5531023"/>
                <a:gd name="connsiteX19536" fmla="*/ 3489403 w 10023471"/>
                <a:gd name="connsiteY19536" fmla="*/ 262002 h 5531023"/>
                <a:gd name="connsiteX19537" fmla="*/ 2278017 w 10023471"/>
                <a:gd name="connsiteY19537" fmla="*/ 260345 h 5531023"/>
                <a:gd name="connsiteX19538" fmla="*/ 2262077 w 10023471"/>
                <a:gd name="connsiteY19538" fmla="*/ 262499 h 5531023"/>
                <a:gd name="connsiteX19539" fmla="*/ 2290179 w 10023471"/>
                <a:gd name="connsiteY19539" fmla="*/ 269536 h 5531023"/>
                <a:gd name="connsiteX19540" fmla="*/ 2278017 w 10023471"/>
                <a:gd name="connsiteY19540" fmla="*/ 260345 h 5531023"/>
                <a:gd name="connsiteX19541" fmla="*/ 8258290 w 10023471"/>
                <a:gd name="connsiteY19541" fmla="*/ 257388 h 5531023"/>
                <a:gd name="connsiteX19542" fmla="*/ 8237543 w 10023471"/>
                <a:gd name="connsiteY19542" fmla="*/ 259958 h 5531023"/>
                <a:gd name="connsiteX19543" fmla="*/ 8228145 w 10023471"/>
                <a:gd name="connsiteY19543" fmla="*/ 287935 h 5531023"/>
                <a:gd name="connsiteX19544" fmla="*/ 8233365 w 10023471"/>
                <a:gd name="connsiteY19544" fmla="*/ 292141 h 5531023"/>
                <a:gd name="connsiteX19545" fmla="*/ 8241946 w 10023471"/>
                <a:gd name="connsiteY19545" fmla="*/ 291586 h 5531023"/>
                <a:gd name="connsiteX19546" fmla="*/ 8266688 w 10023471"/>
                <a:gd name="connsiteY19546" fmla="*/ 261769 h 5531023"/>
                <a:gd name="connsiteX19547" fmla="*/ 8258290 w 10023471"/>
                <a:gd name="connsiteY19547" fmla="*/ 257388 h 5531023"/>
                <a:gd name="connsiteX19548" fmla="*/ 8106474 w 10023471"/>
                <a:gd name="connsiteY19548" fmla="*/ 254993 h 5531023"/>
                <a:gd name="connsiteX19549" fmla="*/ 8096668 w 10023471"/>
                <a:gd name="connsiteY19549" fmla="*/ 260717 h 5531023"/>
                <a:gd name="connsiteX19550" fmla="*/ 8112557 w 10023471"/>
                <a:gd name="connsiteY19550" fmla="*/ 264922 h 5531023"/>
                <a:gd name="connsiteX19551" fmla="*/ 8119004 w 10023471"/>
                <a:gd name="connsiteY19551" fmla="*/ 261856 h 5531023"/>
                <a:gd name="connsiteX19552" fmla="*/ 8106474 w 10023471"/>
                <a:gd name="connsiteY19552" fmla="*/ 254993 h 5531023"/>
                <a:gd name="connsiteX19553" fmla="*/ 3730565 w 10023471"/>
                <a:gd name="connsiteY19553" fmla="*/ 254235 h 5531023"/>
                <a:gd name="connsiteX19554" fmla="*/ 3730429 w 10023471"/>
                <a:gd name="connsiteY19554" fmla="*/ 255782 h 5531023"/>
                <a:gd name="connsiteX19555" fmla="*/ 3732336 w 10023471"/>
                <a:gd name="connsiteY19555" fmla="*/ 254789 h 5531023"/>
                <a:gd name="connsiteX19556" fmla="*/ 8497215 w 10023471"/>
                <a:gd name="connsiteY19556" fmla="*/ 251256 h 5531023"/>
                <a:gd name="connsiteX19557" fmla="*/ 8482063 w 10023471"/>
                <a:gd name="connsiteY19557" fmla="*/ 251343 h 5531023"/>
                <a:gd name="connsiteX19558" fmla="*/ 8462859 w 10023471"/>
                <a:gd name="connsiteY19558" fmla="*/ 281510 h 5531023"/>
                <a:gd name="connsiteX19559" fmla="*/ 8491280 w 10023471"/>
                <a:gd name="connsiteY19559" fmla="*/ 284723 h 5531023"/>
                <a:gd name="connsiteX19560" fmla="*/ 8498317 w 10023471"/>
                <a:gd name="connsiteY19560" fmla="*/ 266675 h 5531023"/>
                <a:gd name="connsiteX19561" fmla="*/ 8499088 w 10023471"/>
                <a:gd name="connsiteY19561" fmla="*/ 260980 h 5531023"/>
                <a:gd name="connsiteX19562" fmla="*/ 8497215 w 10023471"/>
                <a:gd name="connsiteY19562" fmla="*/ 251256 h 5531023"/>
                <a:gd name="connsiteX19563" fmla="*/ 8793321 w 10023471"/>
                <a:gd name="connsiteY19563" fmla="*/ 248656 h 5531023"/>
                <a:gd name="connsiteX19564" fmla="*/ 8789054 w 10023471"/>
                <a:gd name="connsiteY19564" fmla="*/ 249503 h 5531023"/>
                <a:gd name="connsiteX19565" fmla="*/ 8785058 w 10023471"/>
                <a:gd name="connsiteY19565" fmla="*/ 258790 h 5531023"/>
                <a:gd name="connsiteX19566" fmla="*/ 8790235 w 10023471"/>
                <a:gd name="connsiteY19566" fmla="*/ 267639 h 5531023"/>
                <a:gd name="connsiteX19567" fmla="*/ 8794773 w 10023471"/>
                <a:gd name="connsiteY19567" fmla="*/ 259491 h 5531023"/>
                <a:gd name="connsiteX19568" fmla="*/ 8793321 w 10023471"/>
                <a:gd name="connsiteY19568" fmla="*/ 248656 h 5531023"/>
                <a:gd name="connsiteX19569" fmla="*/ 2195430 w 10023471"/>
                <a:gd name="connsiteY19569" fmla="*/ 245532 h 5531023"/>
                <a:gd name="connsiteX19570" fmla="*/ 2192253 w 10023471"/>
                <a:gd name="connsiteY19570" fmla="*/ 249853 h 5531023"/>
                <a:gd name="connsiteX19571" fmla="*/ 2197746 w 10023471"/>
                <a:gd name="connsiteY19571" fmla="*/ 262732 h 5531023"/>
                <a:gd name="connsiteX19572" fmla="*/ 2200515 w 10023471"/>
                <a:gd name="connsiteY19572" fmla="*/ 256103 h 5531023"/>
                <a:gd name="connsiteX19573" fmla="*/ 2195430 w 10023471"/>
                <a:gd name="connsiteY19573" fmla="*/ 245532 h 5531023"/>
                <a:gd name="connsiteX19574" fmla="*/ 2607203 w 10023471"/>
                <a:gd name="connsiteY19574" fmla="*/ 243604 h 5531023"/>
                <a:gd name="connsiteX19575" fmla="*/ 2603662 w 10023471"/>
                <a:gd name="connsiteY19575" fmla="*/ 247809 h 5531023"/>
                <a:gd name="connsiteX19576" fmla="*/ 2622458 w 10023471"/>
                <a:gd name="connsiteY19576" fmla="*/ 260864 h 5531023"/>
                <a:gd name="connsiteX19577" fmla="*/ 2630311 w 10023471"/>
                <a:gd name="connsiteY19577" fmla="*/ 259754 h 5531023"/>
                <a:gd name="connsiteX19578" fmla="*/ 2634034 w 10023471"/>
                <a:gd name="connsiteY19578" fmla="*/ 254468 h 5531023"/>
                <a:gd name="connsiteX19579" fmla="*/ 2607203 w 10023471"/>
                <a:gd name="connsiteY19579" fmla="*/ 243604 h 5531023"/>
                <a:gd name="connsiteX19580" fmla="*/ 3789177 w 10023471"/>
                <a:gd name="connsiteY19580" fmla="*/ 237909 h 5531023"/>
                <a:gd name="connsiteX19581" fmla="*/ 3783955 w 10023471"/>
                <a:gd name="connsiteY19581" fmla="*/ 240626 h 5531023"/>
                <a:gd name="connsiteX19582" fmla="*/ 3794260 w 10023471"/>
                <a:gd name="connsiteY19582" fmla="*/ 249912 h 5531023"/>
                <a:gd name="connsiteX19583" fmla="*/ 3798755 w 10023471"/>
                <a:gd name="connsiteY19583" fmla="*/ 247547 h 5531023"/>
                <a:gd name="connsiteX19584" fmla="*/ 3789177 w 10023471"/>
                <a:gd name="connsiteY19584" fmla="*/ 237909 h 5531023"/>
                <a:gd name="connsiteX19585" fmla="*/ 8980821 w 10023471"/>
                <a:gd name="connsiteY19585" fmla="*/ 227834 h 5531023"/>
                <a:gd name="connsiteX19586" fmla="*/ 8981093 w 10023471"/>
                <a:gd name="connsiteY19586" fmla="*/ 229032 h 5531023"/>
                <a:gd name="connsiteX19587" fmla="*/ 8982592 w 10023471"/>
                <a:gd name="connsiteY19587" fmla="*/ 229587 h 5531023"/>
                <a:gd name="connsiteX19588" fmla="*/ 8988857 w 10023471"/>
                <a:gd name="connsiteY19588" fmla="*/ 237559 h 5531023"/>
                <a:gd name="connsiteX19589" fmla="*/ 8994259 w 10023471"/>
                <a:gd name="connsiteY19589" fmla="*/ 233938 h 5531023"/>
                <a:gd name="connsiteX19590" fmla="*/ 8982592 w 10023471"/>
                <a:gd name="connsiteY19590" fmla="*/ 229587 h 5531023"/>
                <a:gd name="connsiteX19591" fmla="*/ 8981820 w 10023471"/>
                <a:gd name="connsiteY19591" fmla="*/ 228594 h 5531023"/>
                <a:gd name="connsiteX19592" fmla="*/ 8980821 w 10023471"/>
                <a:gd name="connsiteY19592" fmla="*/ 227834 h 5531023"/>
                <a:gd name="connsiteX19593" fmla="*/ 3985301 w 10023471"/>
                <a:gd name="connsiteY19593" fmla="*/ 224593 h 5531023"/>
                <a:gd name="connsiteX19594" fmla="*/ 3978447 w 10023471"/>
                <a:gd name="connsiteY19594" fmla="*/ 226315 h 5531023"/>
                <a:gd name="connsiteX19595" fmla="*/ 3981125 w 10023471"/>
                <a:gd name="connsiteY19595" fmla="*/ 229411 h 5531023"/>
                <a:gd name="connsiteX19596" fmla="*/ 3986300 w 10023471"/>
                <a:gd name="connsiteY19596" fmla="*/ 227951 h 5531023"/>
                <a:gd name="connsiteX19597" fmla="*/ 3985301 w 10023471"/>
                <a:gd name="connsiteY19597" fmla="*/ 224593 h 5531023"/>
                <a:gd name="connsiteX19598" fmla="*/ 8225739 w 10023471"/>
                <a:gd name="connsiteY19598" fmla="*/ 222227 h 5531023"/>
                <a:gd name="connsiteX19599" fmla="*/ 8224059 w 10023471"/>
                <a:gd name="connsiteY19599" fmla="*/ 224739 h 5531023"/>
                <a:gd name="connsiteX19600" fmla="*/ 8230914 w 10023471"/>
                <a:gd name="connsiteY19600" fmla="*/ 227192 h 5531023"/>
                <a:gd name="connsiteX19601" fmla="*/ 8232230 w 10023471"/>
                <a:gd name="connsiteY19601" fmla="*/ 224009 h 5531023"/>
                <a:gd name="connsiteX19602" fmla="*/ 8225739 w 10023471"/>
                <a:gd name="connsiteY19602" fmla="*/ 222227 h 5531023"/>
                <a:gd name="connsiteX19603" fmla="*/ 2845458 w 10023471"/>
                <a:gd name="connsiteY19603" fmla="*/ 220154 h 5531023"/>
                <a:gd name="connsiteX19604" fmla="*/ 2832111 w 10023471"/>
                <a:gd name="connsiteY19604" fmla="*/ 235924 h 5531023"/>
                <a:gd name="connsiteX19605" fmla="*/ 2838059 w 10023471"/>
                <a:gd name="connsiteY19605" fmla="*/ 243721 h 5531023"/>
                <a:gd name="connsiteX19606" fmla="*/ 2856717 w 10023471"/>
                <a:gd name="connsiteY19606" fmla="*/ 229703 h 5531023"/>
                <a:gd name="connsiteX19607" fmla="*/ 2845458 w 10023471"/>
                <a:gd name="connsiteY19607" fmla="*/ 220154 h 5531023"/>
                <a:gd name="connsiteX19608" fmla="*/ 3602856 w 10023471"/>
                <a:gd name="connsiteY19608" fmla="*/ 208092 h 5531023"/>
                <a:gd name="connsiteX19609" fmla="*/ 3601359 w 10023471"/>
                <a:gd name="connsiteY19609" fmla="*/ 208998 h 5531023"/>
                <a:gd name="connsiteX19610" fmla="*/ 3602766 w 10023471"/>
                <a:gd name="connsiteY19610" fmla="*/ 210341 h 5531023"/>
                <a:gd name="connsiteX19611" fmla="*/ 3602856 w 10023471"/>
                <a:gd name="connsiteY19611" fmla="*/ 208092 h 5531023"/>
                <a:gd name="connsiteX19612" fmla="*/ 8364523 w 10023471"/>
                <a:gd name="connsiteY19612" fmla="*/ 205698 h 5531023"/>
                <a:gd name="connsiteX19613" fmla="*/ 8349179 w 10023471"/>
                <a:gd name="connsiteY19613" fmla="*/ 212240 h 5531023"/>
                <a:gd name="connsiteX19614" fmla="*/ 8361074 w 10023471"/>
                <a:gd name="connsiteY19614" fmla="*/ 217846 h 5531023"/>
                <a:gd name="connsiteX19615" fmla="*/ 8372106 w 10023471"/>
                <a:gd name="connsiteY19615" fmla="*/ 210225 h 5531023"/>
                <a:gd name="connsiteX19616" fmla="*/ 8364523 w 10023471"/>
                <a:gd name="connsiteY19616" fmla="*/ 205698 h 5531023"/>
                <a:gd name="connsiteX19617" fmla="*/ 2755068 w 10023471"/>
                <a:gd name="connsiteY19617" fmla="*/ 204326 h 5531023"/>
                <a:gd name="connsiteX19618" fmla="*/ 2742720 w 10023471"/>
                <a:gd name="connsiteY19618" fmla="*/ 218255 h 5531023"/>
                <a:gd name="connsiteX19619" fmla="*/ 2748486 w 10023471"/>
                <a:gd name="connsiteY19619" fmla="*/ 231835 h 5531023"/>
                <a:gd name="connsiteX19620" fmla="*/ 2759654 w 10023471"/>
                <a:gd name="connsiteY19620" fmla="*/ 224096 h 5531023"/>
                <a:gd name="connsiteX19621" fmla="*/ 2758973 w 10023471"/>
                <a:gd name="connsiteY19621" fmla="*/ 205231 h 5531023"/>
                <a:gd name="connsiteX19622" fmla="*/ 2755068 w 10023471"/>
                <a:gd name="connsiteY19622" fmla="*/ 204326 h 5531023"/>
                <a:gd name="connsiteX19623" fmla="*/ 9092321 w 10023471"/>
                <a:gd name="connsiteY19623" fmla="*/ 202486 h 5531023"/>
                <a:gd name="connsiteX19624" fmla="*/ 9080428 w 10023471"/>
                <a:gd name="connsiteY19624" fmla="*/ 203830 h 5531023"/>
                <a:gd name="connsiteX19625" fmla="*/ 9013144 w 10023471"/>
                <a:gd name="connsiteY19625" fmla="*/ 234318 h 5531023"/>
                <a:gd name="connsiteX19626" fmla="*/ 9004745 w 10023471"/>
                <a:gd name="connsiteY19626" fmla="*/ 240071 h 5531023"/>
                <a:gd name="connsiteX19627" fmla="*/ 9008332 w 10023471"/>
                <a:gd name="connsiteY19627" fmla="*/ 243021 h 5531023"/>
                <a:gd name="connsiteX19628" fmla="*/ 9061540 w 10023471"/>
                <a:gd name="connsiteY19628" fmla="*/ 241852 h 5531023"/>
                <a:gd name="connsiteX19629" fmla="*/ 9091639 w 10023471"/>
                <a:gd name="connsiteY19629" fmla="*/ 219599 h 5531023"/>
                <a:gd name="connsiteX19630" fmla="*/ 9098814 w 10023471"/>
                <a:gd name="connsiteY19630" fmla="*/ 212531 h 5531023"/>
                <a:gd name="connsiteX19631" fmla="*/ 9092321 w 10023471"/>
                <a:gd name="connsiteY19631" fmla="*/ 202486 h 5531023"/>
                <a:gd name="connsiteX19632" fmla="*/ 3582018 w 10023471"/>
                <a:gd name="connsiteY19632" fmla="*/ 199069 h 5531023"/>
                <a:gd name="connsiteX19633" fmla="*/ 3602856 w 10023471"/>
                <a:gd name="connsiteY19633" fmla="*/ 207596 h 5531023"/>
                <a:gd name="connsiteX19634" fmla="*/ 3602856 w 10023471"/>
                <a:gd name="connsiteY19634" fmla="*/ 208063 h 5531023"/>
                <a:gd name="connsiteX19635" fmla="*/ 3603491 w 10023471"/>
                <a:gd name="connsiteY19635" fmla="*/ 207771 h 5531023"/>
                <a:gd name="connsiteX19636" fmla="*/ 3582018 w 10023471"/>
                <a:gd name="connsiteY19636" fmla="*/ 199069 h 5531023"/>
                <a:gd name="connsiteX19637" fmla="*/ 2856173 w 10023471"/>
                <a:gd name="connsiteY19637" fmla="*/ 191856 h 5531023"/>
                <a:gd name="connsiteX19638" fmla="*/ 2848728 w 10023471"/>
                <a:gd name="connsiteY19638" fmla="*/ 204180 h 5531023"/>
                <a:gd name="connsiteX19639" fmla="*/ 2861257 w 10023471"/>
                <a:gd name="connsiteY19639" fmla="*/ 211013 h 5531023"/>
                <a:gd name="connsiteX19640" fmla="*/ 2865479 w 10023471"/>
                <a:gd name="connsiteY19640" fmla="*/ 196178 h 5531023"/>
                <a:gd name="connsiteX19641" fmla="*/ 2856173 w 10023471"/>
                <a:gd name="connsiteY19641" fmla="*/ 191856 h 5531023"/>
                <a:gd name="connsiteX19642" fmla="*/ 2276242 w 10023471"/>
                <a:gd name="connsiteY19642" fmla="*/ 184350 h 5531023"/>
                <a:gd name="connsiteX19643" fmla="*/ 2252497 w 10023471"/>
                <a:gd name="connsiteY19643" fmla="*/ 208852 h 5531023"/>
                <a:gd name="connsiteX19644" fmla="*/ 2261941 w 10023471"/>
                <a:gd name="connsiteY19644" fmla="*/ 218869 h 5531023"/>
                <a:gd name="connsiteX19645" fmla="*/ 2304388 w 10023471"/>
                <a:gd name="connsiteY19645" fmla="*/ 200121 h 5531023"/>
                <a:gd name="connsiteX19646" fmla="*/ 2276242 w 10023471"/>
                <a:gd name="connsiteY19646" fmla="*/ 184350 h 5531023"/>
                <a:gd name="connsiteX19647" fmla="*/ 2528389 w 10023471"/>
                <a:gd name="connsiteY19647" fmla="*/ 178189 h 5531023"/>
                <a:gd name="connsiteX19648" fmla="*/ 2504873 w 10023471"/>
                <a:gd name="connsiteY19648" fmla="*/ 188293 h 5531023"/>
                <a:gd name="connsiteX19649" fmla="*/ 2519174 w 10023471"/>
                <a:gd name="connsiteY19649" fmla="*/ 194922 h 5531023"/>
                <a:gd name="connsiteX19650" fmla="*/ 2539784 w 10023471"/>
                <a:gd name="connsiteY19650" fmla="*/ 185898 h 5531023"/>
                <a:gd name="connsiteX19651" fmla="*/ 2528389 w 10023471"/>
                <a:gd name="connsiteY19651" fmla="*/ 178189 h 5531023"/>
                <a:gd name="connsiteX19652" fmla="*/ 8954534 w 10023471"/>
                <a:gd name="connsiteY19652" fmla="*/ 175210 h 5531023"/>
                <a:gd name="connsiteX19653" fmla="*/ 8948951 w 10023471"/>
                <a:gd name="connsiteY19653" fmla="*/ 176640 h 5531023"/>
                <a:gd name="connsiteX19654" fmla="*/ 8961571 w 10023471"/>
                <a:gd name="connsiteY19654" fmla="*/ 201055 h 5531023"/>
                <a:gd name="connsiteX19655" fmla="*/ 8969743 w 10023471"/>
                <a:gd name="connsiteY19655" fmla="*/ 198777 h 5531023"/>
                <a:gd name="connsiteX19656" fmla="*/ 2385427 w 10023471"/>
                <a:gd name="connsiteY19656" fmla="*/ 174159 h 5531023"/>
                <a:gd name="connsiteX19657" fmla="*/ 2380705 w 10023471"/>
                <a:gd name="connsiteY19657" fmla="*/ 176028 h 5531023"/>
                <a:gd name="connsiteX19658" fmla="*/ 2383838 w 10023471"/>
                <a:gd name="connsiteY19658" fmla="*/ 179619 h 5531023"/>
                <a:gd name="connsiteX19659" fmla="*/ 2387561 w 10023471"/>
                <a:gd name="connsiteY19659" fmla="*/ 178276 h 5531023"/>
                <a:gd name="connsiteX19660" fmla="*/ 2385427 w 10023471"/>
                <a:gd name="connsiteY19660" fmla="*/ 174159 h 5531023"/>
                <a:gd name="connsiteX19661" fmla="*/ 3528084 w 10023471"/>
                <a:gd name="connsiteY19661" fmla="*/ 172406 h 5531023"/>
                <a:gd name="connsiteX19662" fmla="*/ 3524860 w 10023471"/>
                <a:gd name="connsiteY19662" fmla="*/ 175473 h 5531023"/>
                <a:gd name="connsiteX19663" fmla="*/ 3530581 w 10023471"/>
                <a:gd name="connsiteY19663" fmla="*/ 177429 h 5531023"/>
                <a:gd name="connsiteX19664" fmla="*/ 3532987 w 10023471"/>
                <a:gd name="connsiteY19664" fmla="*/ 175122 h 5531023"/>
                <a:gd name="connsiteX19665" fmla="*/ 3528084 w 10023471"/>
                <a:gd name="connsiteY19665" fmla="*/ 172406 h 5531023"/>
                <a:gd name="connsiteX19666" fmla="*/ 3442914 w 10023471"/>
                <a:gd name="connsiteY19666" fmla="*/ 170595 h 5531023"/>
                <a:gd name="connsiteX19667" fmla="*/ 3430974 w 10023471"/>
                <a:gd name="connsiteY19667" fmla="*/ 176261 h 5531023"/>
                <a:gd name="connsiteX19668" fmla="*/ 3436876 w 10023471"/>
                <a:gd name="connsiteY19668" fmla="*/ 182452 h 5531023"/>
                <a:gd name="connsiteX19669" fmla="*/ 3447228 w 10023471"/>
                <a:gd name="connsiteY19669" fmla="*/ 174859 h 5531023"/>
                <a:gd name="connsiteX19670" fmla="*/ 3442914 w 10023471"/>
                <a:gd name="connsiteY19670" fmla="*/ 170595 h 5531023"/>
                <a:gd name="connsiteX19671" fmla="*/ 3203024 w 10023471"/>
                <a:gd name="connsiteY19671" fmla="*/ 162214 h 5531023"/>
                <a:gd name="connsiteX19672" fmla="*/ 3198666 w 10023471"/>
                <a:gd name="connsiteY19672" fmla="*/ 169281 h 5531023"/>
                <a:gd name="connsiteX19673" fmla="*/ 3203977 w 10023471"/>
                <a:gd name="connsiteY19673" fmla="*/ 172348 h 5531023"/>
                <a:gd name="connsiteX19674" fmla="*/ 3210697 w 10023471"/>
                <a:gd name="connsiteY19674" fmla="*/ 168756 h 5531023"/>
                <a:gd name="connsiteX19675" fmla="*/ 3203024 w 10023471"/>
                <a:gd name="connsiteY19675" fmla="*/ 162214 h 5531023"/>
                <a:gd name="connsiteX19676" fmla="*/ 2734593 w 10023471"/>
                <a:gd name="connsiteY19676" fmla="*/ 155848 h 5531023"/>
                <a:gd name="connsiteX19677" fmla="*/ 2721336 w 10023471"/>
                <a:gd name="connsiteY19677" fmla="*/ 160666 h 5531023"/>
                <a:gd name="connsiteX19678" fmla="*/ 2735955 w 10023471"/>
                <a:gd name="connsiteY19678" fmla="*/ 165456 h 5531023"/>
                <a:gd name="connsiteX19679" fmla="*/ 2743627 w 10023471"/>
                <a:gd name="connsiteY19679" fmla="*/ 161192 h 5531023"/>
                <a:gd name="connsiteX19680" fmla="*/ 2734593 w 10023471"/>
                <a:gd name="connsiteY19680" fmla="*/ 155848 h 5531023"/>
                <a:gd name="connsiteX19681" fmla="*/ 2784578 w 10023471"/>
                <a:gd name="connsiteY19681" fmla="*/ 151788 h 5531023"/>
                <a:gd name="connsiteX19682" fmla="*/ 2783307 w 10023471"/>
                <a:gd name="connsiteY19682" fmla="*/ 153833 h 5531023"/>
                <a:gd name="connsiteX19683" fmla="*/ 2785305 w 10023471"/>
                <a:gd name="connsiteY19683" fmla="*/ 153395 h 5531023"/>
                <a:gd name="connsiteX19684" fmla="*/ 2784578 w 10023471"/>
                <a:gd name="connsiteY19684" fmla="*/ 151788 h 5531023"/>
                <a:gd name="connsiteX19685" fmla="*/ 3221365 w 10023471"/>
                <a:gd name="connsiteY19685" fmla="*/ 150650 h 5531023"/>
                <a:gd name="connsiteX19686" fmla="*/ 3215419 w 10023471"/>
                <a:gd name="connsiteY19686" fmla="*/ 153132 h 5531023"/>
                <a:gd name="connsiteX19687" fmla="*/ 3223817 w 10023471"/>
                <a:gd name="connsiteY19687" fmla="*/ 163120 h 5531023"/>
                <a:gd name="connsiteX19688" fmla="*/ 3231398 w 10023471"/>
                <a:gd name="connsiteY19688" fmla="*/ 159060 h 5531023"/>
                <a:gd name="connsiteX19689" fmla="*/ 3221365 w 10023471"/>
                <a:gd name="connsiteY19689" fmla="*/ 150650 h 5531023"/>
                <a:gd name="connsiteX19690" fmla="*/ 2744263 w 10023471"/>
                <a:gd name="connsiteY19690" fmla="*/ 150591 h 5531023"/>
                <a:gd name="connsiteX19691" fmla="*/ 2744263 w 10023471"/>
                <a:gd name="connsiteY19691" fmla="*/ 151321 h 5531023"/>
                <a:gd name="connsiteX19692" fmla="*/ 2749121 w 10023471"/>
                <a:gd name="connsiteY19692" fmla="*/ 151088 h 5531023"/>
                <a:gd name="connsiteX19693" fmla="*/ 2749121 w 10023471"/>
                <a:gd name="connsiteY19693" fmla="*/ 150591 h 5531023"/>
                <a:gd name="connsiteX19694" fmla="*/ 3458440 w 10023471"/>
                <a:gd name="connsiteY19694" fmla="*/ 149248 h 5531023"/>
                <a:gd name="connsiteX19695" fmla="*/ 3458895 w 10023471"/>
                <a:gd name="connsiteY19695" fmla="*/ 153716 h 5531023"/>
                <a:gd name="connsiteX19696" fmla="*/ 3460938 w 10023471"/>
                <a:gd name="connsiteY19696" fmla="*/ 153716 h 5531023"/>
                <a:gd name="connsiteX19697" fmla="*/ 3461437 w 10023471"/>
                <a:gd name="connsiteY19697" fmla="*/ 149248 h 5531023"/>
                <a:gd name="connsiteX19698" fmla="*/ 8472484 w 10023471"/>
                <a:gd name="connsiteY19698" fmla="*/ 146239 h 5531023"/>
                <a:gd name="connsiteX19699" fmla="*/ 8464358 w 10023471"/>
                <a:gd name="connsiteY19699" fmla="*/ 155088 h 5531023"/>
                <a:gd name="connsiteX19700" fmla="*/ 8475662 w 10023471"/>
                <a:gd name="connsiteY19700" fmla="*/ 160871 h 5531023"/>
                <a:gd name="connsiteX19701" fmla="*/ 8489554 w 10023471"/>
                <a:gd name="connsiteY19701" fmla="*/ 151497 h 5531023"/>
                <a:gd name="connsiteX19702" fmla="*/ 8472484 w 10023471"/>
                <a:gd name="connsiteY19702" fmla="*/ 146239 h 5531023"/>
                <a:gd name="connsiteX19703" fmla="*/ 2582642 w 10023471"/>
                <a:gd name="connsiteY19703" fmla="*/ 144751 h 5531023"/>
                <a:gd name="connsiteX19704" fmla="*/ 2564346 w 10023471"/>
                <a:gd name="connsiteY19704" fmla="*/ 157221 h 5531023"/>
                <a:gd name="connsiteX19705" fmla="*/ 2578147 w 10023471"/>
                <a:gd name="connsiteY19705" fmla="*/ 159411 h 5531023"/>
                <a:gd name="connsiteX19706" fmla="*/ 2587272 w 10023471"/>
                <a:gd name="connsiteY19706" fmla="*/ 151584 h 5531023"/>
                <a:gd name="connsiteX19707" fmla="*/ 2582642 w 10023471"/>
                <a:gd name="connsiteY19707" fmla="*/ 144751 h 5531023"/>
                <a:gd name="connsiteX19708" fmla="*/ 3421531 w 10023471"/>
                <a:gd name="connsiteY19708" fmla="*/ 137392 h 5531023"/>
                <a:gd name="connsiteX19709" fmla="*/ 3418172 w 10023471"/>
                <a:gd name="connsiteY19709" fmla="*/ 137771 h 5531023"/>
                <a:gd name="connsiteX19710" fmla="*/ 3418172 w 10023471"/>
                <a:gd name="connsiteY19710" fmla="*/ 142823 h 5531023"/>
                <a:gd name="connsiteX19711" fmla="*/ 3423393 w 10023471"/>
                <a:gd name="connsiteY19711" fmla="*/ 142385 h 5531023"/>
                <a:gd name="connsiteX19712" fmla="*/ 3421531 w 10023471"/>
                <a:gd name="connsiteY19712" fmla="*/ 137392 h 5531023"/>
                <a:gd name="connsiteX19713" fmla="*/ 8974919 w 10023471"/>
                <a:gd name="connsiteY19713" fmla="*/ 137215 h 5531023"/>
                <a:gd name="connsiteX19714" fmla="*/ 8961798 w 10023471"/>
                <a:gd name="connsiteY19714" fmla="*/ 138501 h 5531023"/>
                <a:gd name="connsiteX19715" fmla="*/ 8951946 w 10023471"/>
                <a:gd name="connsiteY19715" fmla="*/ 151088 h 5531023"/>
                <a:gd name="connsiteX19716" fmla="*/ 8957894 w 10023471"/>
                <a:gd name="connsiteY19716" fmla="*/ 162535 h 5531023"/>
                <a:gd name="connsiteX19717" fmla="*/ 8965566 w 10023471"/>
                <a:gd name="connsiteY19717" fmla="*/ 163675 h 5531023"/>
                <a:gd name="connsiteX19718" fmla="*/ 8981729 w 10023471"/>
                <a:gd name="connsiteY19718" fmla="*/ 140137 h 5531023"/>
                <a:gd name="connsiteX19719" fmla="*/ 8974919 w 10023471"/>
                <a:gd name="connsiteY19719" fmla="*/ 137215 h 5531023"/>
                <a:gd name="connsiteX19720" fmla="*/ 2411350 w 10023471"/>
                <a:gd name="connsiteY19720" fmla="*/ 136282 h 5531023"/>
                <a:gd name="connsiteX19721" fmla="*/ 2399273 w 10023471"/>
                <a:gd name="connsiteY19721" fmla="*/ 152256 h 5531023"/>
                <a:gd name="connsiteX19722" fmla="*/ 2400954 w 10023471"/>
                <a:gd name="connsiteY19722" fmla="*/ 161892 h 5531023"/>
                <a:gd name="connsiteX19723" fmla="*/ 2416753 w 10023471"/>
                <a:gd name="connsiteY19723" fmla="*/ 158213 h 5531023"/>
                <a:gd name="connsiteX19724" fmla="*/ 2422427 w 10023471"/>
                <a:gd name="connsiteY19724" fmla="*/ 142823 h 5531023"/>
                <a:gd name="connsiteX19725" fmla="*/ 2411350 w 10023471"/>
                <a:gd name="connsiteY19725" fmla="*/ 136282 h 5531023"/>
                <a:gd name="connsiteX19726" fmla="*/ 2894491 w 10023471"/>
                <a:gd name="connsiteY19726" fmla="*/ 131142 h 5531023"/>
                <a:gd name="connsiteX19727" fmla="*/ 2891630 w 10023471"/>
                <a:gd name="connsiteY19727" fmla="*/ 131170 h 5531023"/>
                <a:gd name="connsiteX19728" fmla="*/ 2891311 w 10023471"/>
                <a:gd name="connsiteY19728" fmla="*/ 131522 h 5531023"/>
                <a:gd name="connsiteX19729" fmla="*/ 2894491 w 10023471"/>
                <a:gd name="connsiteY19729" fmla="*/ 131142 h 5531023"/>
                <a:gd name="connsiteX19730" fmla="*/ 2919823 w 10023471"/>
                <a:gd name="connsiteY19730" fmla="*/ 128163 h 5531023"/>
                <a:gd name="connsiteX19731" fmla="*/ 2894444 w 10023471"/>
                <a:gd name="connsiteY19731" fmla="*/ 131142 h 5531023"/>
                <a:gd name="connsiteX19732" fmla="*/ 2920367 w 10023471"/>
                <a:gd name="connsiteY19732" fmla="*/ 131054 h 5531023"/>
                <a:gd name="connsiteX19733" fmla="*/ 2919823 w 10023471"/>
                <a:gd name="connsiteY19733" fmla="*/ 128163 h 5531023"/>
                <a:gd name="connsiteX19734" fmla="*/ 3235893 w 10023471"/>
                <a:gd name="connsiteY19734" fmla="*/ 125593 h 5531023"/>
                <a:gd name="connsiteX19735" fmla="*/ 3240341 w 10023471"/>
                <a:gd name="connsiteY19735" fmla="*/ 127140 h 5531023"/>
                <a:gd name="connsiteX19736" fmla="*/ 3241931 w 10023471"/>
                <a:gd name="connsiteY19736" fmla="*/ 125885 h 5531023"/>
                <a:gd name="connsiteX19737" fmla="*/ 3235893 w 10023471"/>
                <a:gd name="connsiteY19737" fmla="*/ 125593 h 5531023"/>
                <a:gd name="connsiteX19738" fmla="*/ 2891267 w 10023471"/>
                <a:gd name="connsiteY19738" fmla="*/ 123811 h 5531023"/>
                <a:gd name="connsiteX19739" fmla="*/ 2870701 w 10023471"/>
                <a:gd name="connsiteY19739" fmla="*/ 129244 h 5531023"/>
                <a:gd name="connsiteX19740" fmla="*/ 2872335 w 10023471"/>
                <a:gd name="connsiteY19740" fmla="*/ 131872 h 5531023"/>
                <a:gd name="connsiteX19741" fmla="*/ 2891267 w 10023471"/>
                <a:gd name="connsiteY19741" fmla="*/ 131259 h 5531023"/>
                <a:gd name="connsiteX19742" fmla="*/ 2891267 w 10023471"/>
                <a:gd name="connsiteY19742" fmla="*/ 131522 h 5531023"/>
                <a:gd name="connsiteX19743" fmla="*/ 2891448 w 10023471"/>
                <a:gd name="connsiteY19743" fmla="*/ 131259 h 5531023"/>
                <a:gd name="connsiteX19744" fmla="*/ 2891267 w 10023471"/>
                <a:gd name="connsiteY19744" fmla="*/ 131259 h 5531023"/>
                <a:gd name="connsiteX19745" fmla="*/ 2876057 w 10023471"/>
                <a:gd name="connsiteY19745" fmla="*/ 102201 h 5531023"/>
                <a:gd name="connsiteX19746" fmla="*/ 2871200 w 10023471"/>
                <a:gd name="connsiteY19746" fmla="*/ 103632 h 5531023"/>
                <a:gd name="connsiteX19747" fmla="*/ 2876739 w 10023471"/>
                <a:gd name="connsiteY19747" fmla="*/ 113824 h 5531023"/>
                <a:gd name="connsiteX19748" fmla="*/ 2883049 w 10023471"/>
                <a:gd name="connsiteY19748" fmla="*/ 112014 h 5531023"/>
                <a:gd name="connsiteX19749" fmla="*/ 2876057 w 10023471"/>
                <a:gd name="connsiteY19749" fmla="*/ 102201 h 5531023"/>
                <a:gd name="connsiteX19750" fmla="*/ 2664497 w 10023471"/>
                <a:gd name="connsiteY19750" fmla="*/ 98346 h 5531023"/>
                <a:gd name="connsiteX19751" fmla="*/ 2661137 w 10023471"/>
                <a:gd name="connsiteY19751" fmla="*/ 100186 h 5531023"/>
                <a:gd name="connsiteX19752" fmla="*/ 2665041 w 10023471"/>
                <a:gd name="connsiteY19752" fmla="*/ 104158 h 5531023"/>
                <a:gd name="connsiteX19753" fmla="*/ 2669219 w 10023471"/>
                <a:gd name="connsiteY19753" fmla="*/ 101997 h 5531023"/>
                <a:gd name="connsiteX19754" fmla="*/ 2664497 w 10023471"/>
                <a:gd name="connsiteY19754" fmla="*/ 98346 h 5531023"/>
                <a:gd name="connsiteX19755" fmla="*/ 3459531 w 10023471"/>
                <a:gd name="connsiteY19755" fmla="*/ 76794 h 5531023"/>
                <a:gd name="connsiteX19756" fmla="*/ 3444820 w 10023471"/>
                <a:gd name="connsiteY19756" fmla="*/ 83744 h 5531023"/>
                <a:gd name="connsiteX19757" fmla="*/ 3450996 w 10023471"/>
                <a:gd name="connsiteY19757" fmla="*/ 93644 h 5531023"/>
                <a:gd name="connsiteX19758" fmla="*/ 3465568 w 10023471"/>
                <a:gd name="connsiteY19758" fmla="*/ 82576 h 5531023"/>
                <a:gd name="connsiteX19759" fmla="*/ 3459531 w 10023471"/>
                <a:gd name="connsiteY19759" fmla="*/ 76794 h 5531023"/>
                <a:gd name="connsiteX19760" fmla="*/ 2597941 w 10023471"/>
                <a:gd name="connsiteY19760" fmla="*/ 69464 h 5531023"/>
                <a:gd name="connsiteX19761" fmla="*/ 2596806 w 10023471"/>
                <a:gd name="connsiteY19761" fmla="*/ 80444 h 5531023"/>
                <a:gd name="connsiteX19762" fmla="*/ 2605296 w 10023471"/>
                <a:gd name="connsiteY19762" fmla="*/ 85877 h 5531023"/>
                <a:gd name="connsiteX19763" fmla="*/ 2609517 w 10023471"/>
                <a:gd name="connsiteY19763" fmla="*/ 83890 h 5531023"/>
                <a:gd name="connsiteX19764" fmla="*/ 2597941 w 10023471"/>
                <a:gd name="connsiteY19764" fmla="*/ 69464 h 5531023"/>
                <a:gd name="connsiteX19765" fmla="*/ 3212558 w 10023471"/>
                <a:gd name="connsiteY19765" fmla="*/ 61054 h 5531023"/>
                <a:gd name="connsiteX19766" fmla="*/ 3203932 w 10023471"/>
                <a:gd name="connsiteY19766" fmla="*/ 64704 h 5531023"/>
                <a:gd name="connsiteX19767" fmla="*/ 3212286 w 10023471"/>
                <a:gd name="connsiteY19767" fmla="*/ 72296 h 5531023"/>
                <a:gd name="connsiteX19768" fmla="*/ 3216598 w 10023471"/>
                <a:gd name="connsiteY19768" fmla="*/ 66924 h 5531023"/>
                <a:gd name="connsiteX19769" fmla="*/ 3212558 w 10023471"/>
                <a:gd name="connsiteY19769" fmla="*/ 61054 h 5531023"/>
                <a:gd name="connsiteX19770" fmla="*/ 2641070 w 10023471"/>
                <a:gd name="connsiteY19770" fmla="*/ 60411 h 5531023"/>
                <a:gd name="connsiteX19771" fmla="*/ 2633853 w 10023471"/>
                <a:gd name="connsiteY19771" fmla="*/ 62981 h 5531023"/>
                <a:gd name="connsiteX19772" fmla="*/ 2627452 w 10023471"/>
                <a:gd name="connsiteY19772" fmla="*/ 73260 h 5531023"/>
                <a:gd name="connsiteX19773" fmla="*/ 2642069 w 10023471"/>
                <a:gd name="connsiteY19773" fmla="*/ 81759 h 5531023"/>
                <a:gd name="connsiteX19774" fmla="*/ 2649469 w 10023471"/>
                <a:gd name="connsiteY19774" fmla="*/ 77641 h 5531023"/>
                <a:gd name="connsiteX19775" fmla="*/ 2649152 w 10023471"/>
                <a:gd name="connsiteY19775" fmla="*/ 65726 h 5531023"/>
                <a:gd name="connsiteX19776" fmla="*/ 2641070 w 10023471"/>
                <a:gd name="connsiteY19776" fmla="*/ 60411 h 5531023"/>
                <a:gd name="connsiteX19777" fmla="*/ 3102646 w 10023471"/>
                <a:gd name="connsiteY19777" fmla="*/ 60352 h 5531023"/>
                <a:gd name="connsiteX19778" fmla="*/ 3099696 w 10023471"/>
                <a:gd name="connsiteY19778" fmla="*/ 65989 h 5531023"/>
                <a:gd name="connsiteX19779" fmla="*/ 3106095 w 10023471"/>
                <a:gd name="connsiteY19779" fmla="*/ 70720 h 5531023"/>
                <a:gd name="connsiteX19780" fmla="*/ 3113542 w 10023471"/>
                <a:gd name="connsiteY19780" fmla="*/ 65317 h 5531023"/>
                <a:gd name="connsiteX19781" fmla="*/ 3102646 w 10023471"/>
                <a:gd name="connsiteY19781" fmla="*/ 60352 h 5531023"/>
                <a:gd name="connsiteX19782" fmla="*/ 3074544 w 10023471"/>
                <a:gd name="connsiteY19782" fmla="*/ 47416 h 5531023"/>
                <a:gd name="connsiteX19783" fmla="*/ 3069641 w 10023471"/>
                <a:gd name="connsiteY19783" fmla="*/ 48701 h 5531023"/>
                <a:gd name="connsiteX19784" fmla="*/ 3073364 w 10023471"/>
                <a:gd name="connsiteY19784" fmla="*/ 55738 h 5531023"/>
                <a:gd name="connsiteX19785" fmla="*/ 3078448 w 10023471"/>
                <a:gd name="connsiteY19785" fmla="*/ 54395 h 5531023"/>
                <a:gd name="connsiteX19786" fmla="*/ 2967220 w 10023471"/>
                <a:gd name="connsiteY19786" fmla="*/ 45079 h 5531023"/>
                <a:gd name="connsiteX19787" fmla="*/ 2967719 w 10023471"/>
                <a:gd name="connsiteY19787" fmla="*/ 50862 h 5531023"/>
                <a:gd name="connsiteX19788" fmla="*/ 2970806 w 10023471"/>
                <a:gd name="connsiteY19788" fmla="*/ 50773 h 5531023"/>
                <a:gd name="connsiteX19789" fmla="*/ 2970806 w 10023471"/>
                <a:gd name="connsiteY19789" fmla="*/ 45108 h 5531023"/>
                <a:gd name="connsiteX19790" fmla="*/ 2967220 w 10023471"/>
                <a:gd name="connsiteY19790" fmla="*/ 45079 h 5531023"/>
                <a:gd name="connsiteX19791" fmla="*/ 2963907 w 10023471"/>
                <a:gd name="connsiteY19791" fmla="*/ 30215 h 5531023"/>
                <a:gd name="connsiteX19792" fmla="*/ 2962317 w 10023471"/>
                <a:gd name="connsiteY19792" fmla="*/ 30624 h 5531023"/>
                <a:gd name="connsiteX19793" fmla="*/ 2962906 w 10023471"/>
                <a:gd name="connsiteY19793" fmla="*/ 32872 h 5531023"/>
                <a:gd name="connsiteX19794" fmla="*/ 2963907 w 10023471"/>
                <a:gd name="connsiteY19794" fmla="*/ 30215 h 5531023"/>
                <a:gd name="connsiteX19795" fmla="*/ 2567842 w 10023471"/>
                <a:gd name="connsiteY19795" fmla="*/ 29573 h 5531023"/>
                <a:gd name="connsiteX19796" fmla="*/ 2561213 w 10023471"/>
                <a:gd name="connsiteY19796" fmla="*/ 36055 h 5531023"/>
                <a:gd name="connsiteX19797" fmla="*/ 2568568 w 10023471"/>
                <a:gd name="connsiteY19797" fmla="*/ 39238 h 5531023"/>
                <a:gd name="connsiteX19798" fmla="*/ 2576831 w 10023471"/>
                <a:gd name="connsiteY19798" fmla="*/ 34712 h 5531023"/>
                <a:gd name="connsiteX19799" fmla="*/ 2567842 w 10023471"/>
                <a:gd name="connsiteY19799" fmla="*/ 29573 h 5531023"/>
                <a:gd name="connsiteX19800" fmla="*/ 2818901 w 10023471"/>
                <a:gd name="connsiteY19800" fmla="*/ 23410 h 5531023"/>
                <a:gd name="connsiteX19801" fmla="*/ 2810865 w 10023471"/>
                <a:gd name="connsiteY19801" fmla="*/ 23906 h 5531023"/>
                <a:gd name="connsiteX19802" fmla="*/ 2814905 w 10023471"/>
                <a:gd name="connsiteY19802" fmla="*/ 31236 h 5531023"/>
                <a:gd name="connsiteX19803" fmla="*/ 2819899 w 10023471"/>
                <a:gd name="connsiteY19803" fmla="*/ 30448 h 5531023"/>
                <a:gd name="connsiteX19804" fmla="*/ 2818901 w 10023471"/>
                <a:gd name="connsiteY19804" fmla="*/ 23410 h 5531023"/>
                <a:gd name="connsiteX19805" fmla="*/ 2908337 w 10023471"/>
                <a:gd name="connsiteY19805" fmla="*/ 11875 h 5531023"/>
                <a:gd name="connsiteX19806" fmla="*/ 2903478 w 10023471"/>
                <a:gd name="connsiteY19806" fmla="*/ 12517 h 5531023"/>
                <a:gd name="connsiteX19807" fmla="*/ 2905931 w 10023471"/>
                <a:gd name="connsiteY19807" fmla="*/ 18621 h 5531023"/>
                <a:gd name="connsiteX19808" fmla="*/ 2910289 w 10023471"/>
                <a:gd name="connsiteY19808" fmla="*/ 18037 h 5531023"/>
                <a:gd name="connsiteX19809" fmla="*/ 2908337 w 10023471"/>
                <a:gd name="connsiteY19809" fmla="*/ 11875 h 5531023"/>
                <a:gd name="connsiteX19810" fmla="*/ 2845050 w 10023471"/>
                <a:gd name="connsiteY19810" fmla="*/ 5655 h 5531023"/>
                <a:gd name="connsiteX19811" fmla="*/ 2841282 w 10023471"/>
                <a:gd name="connsiteY19811" fmla="*/ 11992 h 5531023"/>
                <a:gd name="connsiteX19812" fmla="*/ 2855629 w 10023471"/>
                <a:gd name="connsiteY19812" fmla="*/ 19701 h 5531023"/>
                <a:gd name="connsiteX19813" fmla="*/ 2860895 w 10023471"/>
                <a:gd name="connsiteY19813" fmla="*/ 13627 h 5531023"/>
                <a:gd name="connsiteX19814" fmla="*/ 2845050 w 10023471"/>
                <a:gd name="connsiteY19814" fmla="*/ 5655 h 5531023"/>
                <a:gd name="connsiteX19815" fmla="*/ 2836743 w 10023471"/>
                <a:gd name="connsiteY19815" fmla="*/ 214 h 5531023"/>
                <a:gd name="connsiteX19816" fmla="*/ 3778449 w 10023471"/>
                <a:gd name="connsiteY19816" fmla="*/ 115475 h 5531023"/>
                <a:gd name="connsiteX19817" fmla="*/ 3950368 w 10023471"/>
                <a:gd name="connsiteY19817" fmla="*/ 152495 h 5531023"/>
                <a:gd name="connsiteX19818" fmla="*/ 3953703 w 10023471"/>
                <a:gd name="connsiteY19818" fmla="*/ 154708 h 5531023"/>
                <a:gd name="connsiteX19819" fmla="*/ 3956531 w 10023471"/>
                <a:gd name="connsiteY19819" fmla="*/ 153822 h 5531023"/>
                <a:gd name="connsiteX19820" fmla="*/ 4048195 w 10023471"/>
                <a:gd name="connsiteY19820" fmla="*/ 173560 h 5531023"/>
                <a:gd name="connsiteX19821" fmla="*/ 4168212 w 10023471"/>
                <a:gd name="connsiteY19821" fmla="*/ 202264 h 5531023"/>
                <a:gd name="connsiteX19822" fmla="*/ 4166808 w 10023471"/>
                <a:gd name="connsiteY19822" fmla="*/ 204326 h 5531023"/>
                <a:gd name="connsiteX19823" fmla="*/ 4178249 w 10023471"/>
                <a:gd name="connsiteY19823" fmla="*/ 212736 h 5531023"/>
                <a:gd name="connsiteX19824" fmla="*/ 4186186 w 10023471"/>
                <a:gd name="connsiteY19824" fmla="*/ 206563 h 5531023"/>
                <a:gd name="connsiteX19825" fmla="*/ 4215488 w 10023471"/>
                <a:gd name="connsiteY19825" fmla="*/ 213571 h 5531023"/>
                <a:gd name="connsiteX19826" fmla="*/ 4204898 w 10023471"/>
                <a:gd name="connsiteY19826" fmla="*/ 241648 h 5531023"/>
                <a:gd name="connsiteX19827" fmla="*/ 4213025 w 10023471"/>
                <a:gd name="connsiteY19827" fmla="*/ 252043 h 5531023"/>
                <a:gd name="connsiteX19828" fmla="*/ 4222694 w 10023471"/>
                <a:gd name="connsiteY19828" fmla="*/ 243312 h 5531023"/>
                <a:gd name="connsiteX19829" fmla="*/ 4230639 w 10023471"/>
                <a:gd name="connsiteY19829" fmla="*/ 227338 h 5531023"/>
                <a:gd name="connsiteX19830" fmla="*/ 4229997 w 10023471"/>
                <a:gd name="connsiteY19830" fmla="*/ 217041 h 5531023"/>
                <a:gd name="connsiteX19831" fmla="*/ 4608368 w 10023471"/>
                <a:gd name="connsiteY19831" fmla="*/ 307534 h 5531023"/>
                <a:gd name="connsiteX19832" fmla="*/ 6243453 w 10023471"/>
                <a:gd name="connsiteY19832" fmla="*/ 673723 h 5531023"/>
                <a:gd name="connsiteX19833" fmla="*/ 6321044 w 10023471"/>
                <a:gd name="connsiteY19833" fmla="*/ 683569 h 5531023"/>
                <a:gd name="connsiteX19834" fmla="*/ 6332084 w 10023471"/>
                <a:gd name="connsiteY19834" fmla="*/ 685569 h 5531023"/>
                <a:gd name="connsiteX19835" fmla="*/ 6334649 w 10023471"/>
                <a:gd name="connsiteY19835" fmla="*/ 685296 h 5531023"/>
                <a:gd name="connsiteX19836" fmla="*/ 6478587 w 10023471"/>
                <a:gd name="connsiteY19836" fmla="*/ 703562 h 5531023"/>
                <a:gd name="connsiteX19837" fmla="*/ 6695231 w 10023471"/>
                <a:gd name="connsiteY19837" fmla="*/ 717891 h 5531023"/>
                <a:gd name="connsiteX19838" fmla="*/ 7732330 w 10023471"/>
                <a:gd name="connsiteY19838" fmla="*/ 425239 h 5531023"/>
                <a:gd name="connsiteX19839" fmla="*/ 8019649 w 10023471"/>
                <a:gd name="connsiteY19839" fmla="*/ 269787 h 5531023"/>
                <a:gd name="connsiteX19840" fmla="*/ 8024392 w 10023471"/>
                <a:gd name="connsiteY19840" fmla="*/ 268223 h 5531023"/>
                <a:gd name="connsiteX19841" fmla="*/ 8024800 w 10023471"/>
                <a:gd name="connsiteY19841" fmla="*/ 268515 h 5531023"/>
                <a:gd name="connsiteX19842" fmla="*/ 8025845 w 10023471"/>
                <a:gd name="connsiteY19842" fmla="*/ 268310 h 5531023"/>
                <a:gd name="connsiteX19843" fmla="*/ 8026162 w 10023471"/>
                <a:gd name="connsiteY19843" fmla="*/ 267639 h 5531023"/>
                <a:gd name="connsiteX19844" fmla="*/ 8024392 w 10023471"/>
                <a:gd name="connsiteY19844" fmla="*/ 268223 h 5531023"/>
                <a:gd name="connsiteX19845" fmla="*/ 8023588 w 10023471"/>
                <a:gd name="connsiteY19845" fmla="*/ 267677 h 5531023"/>
                <a:gd name="connsiteX19846" fmla="*/ 8165322 w 10023471"/>
                <a:gd name="connsiteY19846" fmla="*/ 196203 h 5531023"/>
                <a:gd name="connsiteX19847" fmla="*/ 8240507 w 10023471"/>
                <a:gd name="connsiteY19847" fmla="*/ 163570 h 5531023"/>
                <a:gd name="connsiteX19848" fmla="*/ 8246486 w 10023471"/>
                <a:gd name="connsiteY19848" fmla="*/ 171034 h 5531023"/>
                <a:gd name="connsiteX19849" fmla="*/ 8250573 w 10023471"/>
                <a:gd name="connsiteY19849" fmla="*/ 170333 h 5531023"/>
                <a:gd name="connsiteX19850" fmla="*/ 8253007 w 10023471"/>
                <a:gd name="connsiteY19850" fmla="*/ 159896 h 5531023"/>
                <a:gd name="connsiteX19851" fmla="*/ 8251697 w 10023471"/>
                <a:gd name="connsiteY19851" fmla="*/ 158713 h 5531023"/>
                <a:gd name="connsiteX19852" fmla="*/ 8307762 w 10023471"/>
                <a:gd name="connsiteY19852" fmla="*/ 134378 h 5531023"/>
                <a:gd name="connsiteX19853" fmla="*/ 8349487 w 10023471"/>
                <a:gd name="connsiteY19853" fmla="*/ 120526 h 5531023"/>
                <a:gd name="connsiteX19854" fmla="*/ 8356626 w 10023471"/>
                <a:gd name="connsiteY19854" fmla="*/ 127813 h 5531023"/>
                <a:gd name="connsiteX19855" fmla="*/ 8368973 w 10023471"/>
                <a:gd name="connsiteY19855" fmla="*/ 119869 h 5531023"/>
                <a:gd name="connsiteX19856" fmla="*/ 8372741 w 10023471"/>
                <a:gd name="connsiteY19856" fmla="*/ 112805 h 5531023"/>
                <a:gd name="connsiteX19857" fmla="*/ 8451953 w 10023471"/>
                <a:gd name="connsiteY19857" fmla="*/ 86507 h 5531023"/>
                <a:gd name="connsiteX19858" fmla="*/ 9255796 w 10023471"/>
                <a:gd name="connsiteY19858" fmla="*/ 197016 h 5531023"/>
                <a:gd name="connsiteX19859" fmla="*/ 9731095 w 10023471"/>
                <a:gd name="connsiteY19859" fmla="*/ 1116776 h 5531023"/>
                <a:gd name="connsiteX19860" fmla="*/ 9717790 w 10023471"/>
                <a:gd name="connsiteY19860" fmla="*/ 1171532 h 5531023"/>
                <a:gd name="connsiteX19861" fmla="*/ 9715291 w 10023471"/>
                <a:gd name="connsiteY19861" fmla="*/ 1171134 h 5531023"/>
                <a:gd name="connsiteX19862" fmla="*/ 9648282 w 10023471"/>
                <a:gd name="connsiteY19862" fmla="*/ 1182787 h 5531023"/>
                <a:gd name="connsiteX19863" fmla="*/ 9639975 w 10023471"/>
                <a:gd name="connsiteY19863" fmla="*/ 1188568 h 5531023"/>
                <a:gd name="connsiteX19864" fmla="*/ 9647647 w 10023471"/>
                <a:gd name="connsiteY19864" fmla="*/ 1194439 h 5531023"/>
                <a:gd name="connsiteX19865" fmla="*/ 9674342 w 10023471"/>
                <a:gd name="connsiteY19865" fmla="*/ 1194731 h 5531023"/>
                <a:gd name="connsiteX19866" fmla="*/ 9698720 w 10023471"/>
                <a:gd name="connsiteY19866" fmla="*/ 1197155 h 5531023"/>
                <a:gd name="connsiteX19867" fmla="*/ 9711951 w 10023471"/>
                <a:gd name="connsiteY19867" fmla="*/ 1195563 h 5531023"/>
                <a:gd name="connsiteX19868" fmla="*/ 9672112 w 10023471"/>
                <a:gd name="connsiteY19868" fmla="*/ 1359520 h 5531023"/>
                <a:gd name="connsiteX19869" fmla="*/ 9559746 w 10023471"/>
                <a:gd name="connsiteY19869" fmla="*/ 1821081 h 5531023"/>
                <a:gd name="connsiteX19870" fmla="*/ 9557134 w 10023471"/>
                <a:gd name="connsiteY19870" fmla="*/ 1888550 h 5531023"/>
                <a:gd name="connsiteX19871" fmla="*/ 9548133 w 10023471"/>
                <a:gd name="connsiteY19871" fmla="*/ 1892109 h 5531023"/>
                <a:gd name="connsiteX19872" fmla="*/ 9552445 w 10023471"/>
                <a:gd name="connsiteY19872" fmla="*/ 1899380 h 5531023"/>
                <a:gd name="connsiteX19873" fmla="*/ 9556769 w 10023471"/>
                <a:gd name="connsiteY19873" fmla="*/ 1897967 h 5531023"/>
                <a:gd name="connsiteX19874" fmla="*/ 9555630 w 10023471"/>
                <a:gd name="connsiteY19874" fmla="*/ 1927393 h 5531023"/>
                <a:gd name="connsiteX19875" fmla="*/ 9568926 w 10023471"/>
                <a:gd name="connsiteY19875" fmla="*/ 2028671 h 5531023"/>
                <a:gd name="connsiteX19876" fmla="*/ 9878099 w 10023471"/>
                <a:gd name="connsiteY19876" fmla="*/ 2751162 h 5531023"/>
                <a:gd name="connsiteX19877" fmla="*/ 9928302 w 10023471"/>
                <a:gd name="connsiteY19877" fmla="*/ 2860959 h 5531023"/>
                <a:gd name="connsiteX19878" fmla="*/ 9925673 w 10023471"/>
                <a:gd name="connsiteY19878" fmla="*/ 2858130 h 5531023"/>
                <a:gd name="connsiteX19879" fmla="*/ 9906832 w 10023471"/>
                <a:gd name="connsiteY19879" fmla="*/ 2866745 h 5531023"/>
                <a:gd name="connsiteX19880" fmla="*/ 9920906 w 10023471"/>
                <a:gd name="connsiteY19880" fmla="*/ 2871767 h 5531023"/>
                <a:gd name="connsiteX19881" fmla="*/ 9930377 w 10023471"/>
                <a:gd name="connsiteY19881" fmla="*/ 2874461 h 5531023"/>
                <a:gd name="connsiteX19882" fmla="*/ 9932996 w 10023471"/>
                <a:gd name="connsiteY19882" fmla="*/ 2871225 h 5531023"/>
                <a:gd name="connsiteX19883" fmla="*/ 9951638 w 10023471"/>
                <a:gd name="connsiteY19883" fmla="*/ 2911996 h 5531023"/>
                <a:gd name="connsiteX19884" fmla="*/ 10001542 w 10023471"/>
                <a:gd name="connsiteY19884" fmla="*/ 3349879 h 5531023"/>
                <a:gd name="connsiteX19885" fmla="*/ 9814738 w 10023471"/>
                <a:gd name="connsiteY19885" fmla="*/ 3592267 h 5531023"/>
                <a:gd name="connsiteX19886" fmla="*/ 9793259 w 10023471"/>
                <a:gd name="connsiteY19886" fmla="*/ 3607564 h 5531023"/>
                <a:gd name="connsiteX19887" fmla="*/ 9795375 w 10023471"/>
                <a:gd name="connsiteY19887" fmla="*/ 3605328 h 5531023"/>
                <a:gd name="connsiteX19888" fmla="*/ 9792470 w 10023471"/>
                <a:gd name="connsiteY19888" fmla="*/ 3597210 h 5531023"/>
                <a:gd name="connsiteX19889" fmla="*/ 9778170 w 10023471"/>
                <a:gd name="connsiteY19889" fmla="*/ 3600481 h 5531023"/>
                <a:gd name="connsiteX19890" fmla="*/ 9757967 w 10023471"/>
                <a:gd name="connsiteY19890" fmla="*/ 3615958 h 5531023"/>
                <a:gd name="connsiteX19891" fmla="*/ 9759057 w 10023471"/>
                <a:gd name="connsiteY19891" fmla="*/ 3620776 h 5531023"/>
                <a:gd name="connsiteX19892" fmla="*/ 9762917 w 10023471"/>
                <a:gd name="connsiteY19892" fmla="*/ 3621915 h 5531023"/>
                <a:gd name="connsiteX19893" fmla="*/ 9777503 w 10023471"/>
                <a:gd name="connsiteY19893" fmla="*/ 3618784 h 5531023"/>
                <a:gd name="connsiteX19894" fmla="*/ 9667164 w 10023471"/>
                <a:gd name="connsiteY19894" fmla="*/ 3697360 h 5531023"/>
                <a:gd name="connsiteX19895" fmla="*/ 8828831 w 10023471"/>
                <a:gd name="connsiteY19895" fmla="*/ 4191341 h 5531023"/>
                <a:gd name="connsiteX19896" fmla="*/ 8713103 w 10023471"/>
                <a:gd name="connsiteY19896" fmla="*/ 4312178 h 5531023"/>
                <a:gd name="connsiteX19897" fmla="*/ 8679859 w 10023471"/>
                <a:gd name="connsiteY19897" fmla="*/ 4360040 h 5531023"/>
                <a:gd name="connsiteX19898" fmla="*/ 8671922 w 10023471"/>
                <a:gd name="connsiteY19898" fmla="*/ 4357550 h 5531023"/>
                <a:gd name="connsiteX19899" fmla="*/ 8672655 w 10023471"/>
                <a:gd name="connsiteY19899" fmla="*/ 4363957 h 5531023"/>
                <a:gd name="connsiteX19900" fmla="*/ 8676330 w 10023471"/>
                <a:gd name="connsiteY19900" fmla="*/ 4365122 h 5531023"/>
                <a:gd name="connsiteX19901" fmla="*/ 8666855 w 10023471"/>
                <a:gd name="connsiteY19901" fmla="*/ 4378763 h 5531023"/>
                <a:gd name="connsiteX19902" fmla="*/ 8666870 w 10023471"/>
                <a:gd name="connsiteY19902" fmla="*/ 4378452 h 5531023"/>
                <a:gd name="connsiteX19903" fmla="*/ 8657623 w 10023471"/>
                <a:gd name="connsiteY19903" fmla="*/ 4371685 h 5531023"/>
                <a:gd name="connsiteX19904" fmla="*/ 8639825 w 10023471"/>
                <a:gd name="connsiteY19904" fmla="*/ 4401326 h 5531023"/>
                <a:gd name="connsiteX19905" fmla="*/ 8650308 w 10023471"/>
                <a:gd name="connsiteY19905" fmla="*/ 4402586 h 5531023"/>
                <a:gd name="connsiteX19906" fmla="*/ 8617936 w 10023471"/>
                <a:gd name="connsiteY19906" fmla="*/ 4449192 h 5531023"/>
                <a:gd name="connsiteX19907" fmla="*/ 8533594 w 10023471"/>
                <a:gd name="connsiteY19907" fmla="*/ 4593360 h 5531023"/>
                <a:gd name="connsiteX19908" fmla="*/ 8503104 w 10023471"/>
                <a:gd name="connsiteY19908" fmla="*/ 4645475 h 5531023"/>
                <a:gd name="connsiteX19909" fmla="*/ 8495001 w 10023471"/>
                <a:gd name="connsiteY19909" fmla="*/ 4645234 h 5531023"/>
                <a:gd name="connsiteX19910" fmla="*/ 8478886 w 10023471"/>
                <a:gd name="connsiteY19910" fmla="*/ 4655279 h 5531023"/>
                <a:gd name="connsiteX19911" fmla="*/ 8473575 w 10023471"/>
                <a:gd name="connsiteY19911" fmla="*/ 4662843 h 5531023"/>
                <a:gd name="connsiteX19912" fmla="*/ 8484288 w 10023471"/>
                <a:gd name="connsiteY19912" fmla="*/ 4665297 h 5531023"/>
                <a:gd name="connsiteX19913" fmla="*/ 8494211 w 10023471"/>
                <a:gd name="connsiteY19913" fmla="*/ 4660675 h 5531023"/>
                <a:gd name="connsiteX19914" fmla="*/ 8475906 w 10023471"/>
                <a:gd name="connsiteY19914" fmla="*/ 4691962 h 5531023"/>
                <a:gd name="connsiteX19915" fmla="*/ 8467535 w 10023471"/>
                <a:gd name="connsiteY19915" fmla="*/ 4697799 h 5531023"/>
                <a:gd name="connsiteX19916" fmla="*/ 8470071 w 10023471"/>
                <a:gd name="connsiteY19916" fmla="*/ 4701935 h 5531023"/>
                <a:gd name="connsiteX19917" fmla="*/ 8450340 w 10023471"/>
                <a:gd name="connsiteY19917" fmla="*/ 4735661 h 5531023"/>
                <a:gd name="connsiteX19918" fmla="*/ 7933481 w 10023471"/>
                <a:gd name="connsiteY19918" fmla="*/ 5105741 h 5531023"/>
                <a:gd name="connsiteX19919" fmla="*/ 7829745 w 10023471"/>
                <a:gd name="connsiteY19919" fmla="*/ 5108769 h 5531023"/>
                <a:gd name="connsiteX19920" fmla="*/ 7764181 w 10023471"/>
                <a:gd name="connsiteY19920" fmla="*/ 5101708 h 5531023"/>
                <a:gd name="connsiteX19921" fmla="*/ 7764572 w 10023471"/>
                <a:gd name="connsiteY19921" fmla="*/ 5101362 h 5531023"/>
                <a:gd name="connsiteX19922" fmla="*/ 7763391 w 10023471"/>
                <a:gd name="connsiteY19922" fmla="*/ 5099930 h 5531023"/>
                <a:gd name="connsiteX19923" fmla="*/ 7761440 w 10023471"/>
                <a:gd name="connsiteY19923" fmla="*/ 5100282 h 5531023"/>
                <a:gd name="connsiteX19924" fmla="*/ 7762309 w 10023471"/>
                <a:gd name="connsiteY19924" fmla="*/ 5101506 h 5531023"/>
                <a:gd name="connsiteX19925" fmla="*/ 7717457 w 10023471"/>
                <a:gd name="connsiteY19925" fmla="*/ 5096675 h 5531023"/>
                <a:gd name="connsiteX19926" fmla="*/ 7470129 w 10023471"/>
                <a:gd name="connsiteY19926" fmla="*/ 5035792 h 5531023"/>
                <a:gd name="connsiteX19927" fmla="*/ 7469090 w 10023471"/>
                <a:gd name="connsiteY19927" fmla="*/ 5035446 h 5531023"/>
                <a:gd name="connsiteX19928" fmla="*/ 7475708 w 10023471"/>
                <a:gd name="connsiteY19928" fmla="*/ 5016237 h 5531023"/>
                <a:gd name="connsiteX19929" fmla="*/ 7482143 w 10023471"/>
                <a:gd name="connsiteY19929" fmla="*/ 4991528 h 5531023"/>
                <a:gd name="connsiteX19930" fmla="*/ 7463347 w 10023471"/>
                <a:gd name="connsiteY19930" fmla="*/ 5016584 h 5531023"/>
                <a:gd name="connsiteX19931" fmla="*/ 7463858 w 10023471"/>
                <a:gd name="connsiteY19931" fmla="*/ 5026495 h 5531023"/>
                <a:gd name="connsiteX19932" fmla="*/ 7458014 w 10023471"/>
                <a:gd name="connsiteY19932" fmla="*/ 5031760 h 5531023"/>
                <a:gd name="connsiteX19933" fmla="*/ 7336541 w 10023471"/>
                <a:gd name="connsiteY19933" fmla="*/ 4991337 h 5531023"/>
                <a:gd name="connsiteX19934" fmla="*/ 5967090 w 10023471"/>
                <a:gd name="connsiteY19934" fmla="*/ 4560968 h 5531023"/>
                <a:gd name="connsiteX19935" fmla="*/ 5874443 w 10023471"/>
                <a:gd name="connsiteY19935" fmla="*/ 4554231 h 5531023"/>
                <a:gd name="connsiteX19936" fmla="*/ 5872144 w 10023471"/>
                <a:gd name="connsiteY19936" fmla="*/ 4553009 h 5531023"/>
                <a:gd name="connsiteX19937" fmla="*/ 5870983 w 10023471"/>
                <a:gd name="connsiteY19937" fmla="*/ 4553979 h 5531023"/>
                <a:gd name="connsiteX19938" fmla="*/ 5828489 w 10023471"/>
                <a:gd name="connsiteY19938" fmla="*/ 4550889 h 5531023"/>
                <a:gd name="connsiteX19939" fmla="*/ 5827653 w 10023471"/>
                <a:gd name="connsiteY19939" fmla="*/ 4550351 h 5531023"/>
                <a:gd name="connsiteX19940" fmla="*/ 5826902 w 10023471"/>
                <a:gd name="connsiteY19940" fmla="*/ 4550774 h 5531023"/>
                <a:gd name="connsiteX19941" fmla="*/ 5809657 w 10023471"/>
                <a:gd name="connsiteY19941" fmla="*/ 4549519 h 5531023"/>
                <a:gd name="connsiteX19942" fmla="*/ 5736529 w 10023471"/>
                <a:gd name="connsiteY19942" fmla="*/ 4551290 h 5531023"/>
                <a:gd name="connsiteX19943" fmla="*/ 5733221 w 10023471"/>
                <a:gd name="connsiteY19943" fmla="*/ 4542584 h 5531023"/>
                <a:gd name="connsiteX19944" fmla="*/ 5730862 w 10023471"/>
                <a:gd name="connsiteY19944" fmla="*/ 4536976 h 5531023"/>
                <a:gd name="connsiteX19945" fmla="*/ 5728546 w 10023471"/>
                <a:gd name="connsiteY19945" fmla="*/ 4542379 h 5531023"/>
                <a:gd name="connsiteX19946" fmla="*/ 5725957 w 10023471"/>
                <a:gd name="connsiteY19946" fmla="*/ 4551023 h 5531023"/>
                <a:gd name="connsiteX19947" fmla="*/ 5725323 w 10023471"/>
                <a:gd name="connsiteY19947" fmla="*/ 4550965 h 5531023"/>
                <a:gd name="connsiteX19948" fmla="*/ 5725198 w 10023471"/>
                <a:gd name="connsiteY19948" fmla="*/ 4551564 h 5531023"/>
                <a:gd name="connsiteX19949" fmla="*/ 5653831 w 10023471"/>
                <a:gd name="connsiteY19949" fmla="*/ 4553291 h 5531023"/>
                <a:gd name="connsiteX19950" fmla="*/ 4812432 w 10023471"/>
                <a:gd name="connsiteY19950" fmla="*/ 4946830 h 5531023"/>
                <a:gd name="connsiteX19951" fmla="*/ 4619663 w 10023471"/>
                <a:gd name="connsiteY19951" fmla="*/ 5081240 h 5531023"/>
                <a:gd name="connsiteX19952" fmla="*/ 4618713 w 10023471"/>
                <a:gd name="connsiteY19952" fmla="*/ 5076715 h 5531023"/>
                <a:gd name="connsiteX19953" fmla="*/ 4611902 w 10023471"/>
                <a:gd name="connsiteY19953" fmla="*/ 5073590 h 5531023"/>
                <a:gd name="connsiteX19954" fmla="*/ 4602098 w 10023471"/>
                <a:gd name="connsiteY19954" fmla="*/ 5078320 h 5531023"/>
                <a:gd name="connsiteX19955" fmla="*/ 4600736 w 10023471"/>
                <a:gd name="connsiteY19955" fmla="*/ 5084540 h 5531023"/>
                <a:gd name="connsiteX19956" fmla="*/ 4603005 w 10023471"/>
                <a:gd name="connsiteY19956" fmla="*/ 5092746 h 5531023"/>
                <a:gd name="connsiteX19957" fmla="*/ 4603088 w 10023471"/>
                <a:gd name="connsiteY19957" fmla="*/ 5092797 h 5531023"/>
                <a:gd name="connsiteX19958" fmla="*/ 4529881 w 10023471"/>
                <a:gd name="connsiteY19958" fmla="*/ 5143841 h 5531023"/>
                <a:gd name="connsiteX19959" fmla="*/ 2980481 w 10023471"/>
                <a:gd name="connsiteY19959" fmla="*/ 5493091 h 5531023"/>
                <a:gd name="connsiteX19960" fmla="*/ 2887148 w 10023471"/>
                <a:gd name="connsiteY19960" fmla="*/ 5472743 h 5531023"/>
                <a:gd name="connsiteX19961" fmla="*/ 2887180 w 10023471"/>
                <a:gd name="connsiteY19961" fmla="*/ 5472625 h 5531023"/>
                <a:gd name="connsiteX19962" fmla="*/ 2880474 w 10023471"/>
                <a:gd name="connsiteY19962" fmla="*/ 5471288 h 5531023"/>
                <a:gd name="connsiteX19963" fmla="*/ 2775142 w 10023471"/>
                <a:gd name="connsiteY19963" fmla="*/ 5448325 h 5531023"/>
                <a:gd name="connsiteX19964" fmla="*/ 2772003 w 10023471"/>
                <a:gd name="connsiteY19964" fmla="*/ 5447364 h 5531023"/>
                <a:gd name="connsiteX19965" fmla="*/ 2771867 w 10023471"/>
                <a:gd name="connsiteY19965" fmla="*/ 5447611 h 5531023"/>
                <a:gd name="connsiteX19966" fmla="*/ 2736232 w 10023471"/>
                <a:gd name="connsiteY19966" fmla="*/ 5439842 h 5531023"/>
                <a:gd name="connsiteX19967" fmla="*/ 2046503 w 10023471"/>
                <a:gd name="connsiteY19967" fmla="*/ 5143004 h 5531023"/>
                <a:gd name="connsiteX19968" fmla="*/ 1982434 w 10023471"/>
                <a:gd name="connsiteY19968" fmla="*/ 5093128 h 5531023"/>
                <a:gd name="connsiteX19969" fmla="*/ 2000258 w 10023471"/>
                <a:gd name="connsiteY19969" fmla="*/ 5075196 h 5531023"/>
                <a:gd name="connsiteX19970" fmla="*/ 1995946 w 10023471"/>
                <a:gd name="connsiteY19970" fmla="*/ 5071077 h 5531023"/>
                <a:gd name="connsiteX19971" fmla="*/ 1987139 w 10023471"/>
                <a:gd name="connsiteY19971" fmla="*/ 5072100 h 5531023"/>
                <a:gd name="connsiteX19972" fmla="*/ 1971866 w 10023471"/>
                <a:gd name="connsiteY19972" fmla="*/ 5084902 h 5531023"/>
                <a:gd name="connsiteX19973" fmla="*/ 1930703 w 10023471"/>
                <a:gd name="connsiteY19973" fmla="*/ 5052858 h 5531023"/>
                <a:gd name="connsiteX19974" fmla="*/ 1346032 w 10023471"/>
                <a:gd name="connsiteY19974" fmla="*/ 4258909 h 5531023"/>
                <a:gd name="connsiteX19975" fmla="*/ 1309932 w 10023471"/>
                <a:gd name="connsiteY19975" fmla="*/ 4218531 h 5531023"/>
                <a:gd name="connsiteX19976" fmla="*/ 1310869 w 10023471"/>
                <a:gd name="connsiteY19976" fmla="*/ 4216848 h 5531023"/>
                <a:gd name="connsiteX19977" fmla="*/ 1307692 w 10023471"/>
                <a:gd name="connsiteY19977" fmla="*/ 4199764 h 5531023"/>
                <a:gd name="connsiteX19978" fmla="*/ 1287171 w 10023471"/>
                <a:gd name="connsiteY19978" fmla="*/ 4190886 h 5531023"/>
                <a:gd name="connsiteX19979" fmla="*/ 1285559 w 10023471"/>
                <a:gd name="connsiteY19979" fmla="*/ 4191270 h 5531023"/>
                <a:gd name="connsiteX19980" fmla="*/ 1183431 w 10023471"/>
                <a:gd name="connsiteY19980" fmla="*/ 4077041 h 5531023"/>
                <a:gd name="connsiteX19981" fmla="*/ 1166034 w 10023471"/>
                <a:gd name="connsiteY19981" fmla="*/ 4061987 h 5531023"/>
                <a:gd name="connsiteX19982" fmla="*/ 1172446 w 10023471"/>
                <a:gd name="connsiteY19982" fmla="*/ 4058303 h 5531023"/>
                <a:gd name="connsiteX19983" fmla="*/ 1165274 w 10023471"/>
                <a:gd name="connsiteY19983" fmla="*/ 4042621 h 5531023"/>
                <a:gd name="connsiteX19984" fmla="*/ 1158055 w 10023471"/>
                <a:gd name="connsiteY19984" fmla="*/ 4052929 h 5531023"/>
                <a:gd name="connsiteX19985" fmla="*/ 1161036 w 10023471"/>
                <a:gd name="connsiteY19985" fmla="*/ 4057662 h 5531023"/>
                <a:gd name="connsiteX19986" fmla="*/ 1088905 w 10023471"/>
                <a:gd name="connsiteY19986" fmla="*/ 3995244 h 5531023"/>
                <a:gd name="connsiteX19987" fmla="*/ 604434 w 10023471"/>
                <a:gd name="connsiteY19987" fmla="*/ 3662462 h 5531023"/>
                <a:gd name="connsiteX19988" fmla="*/ 549745 w 10023471"/>
                <a:gd name="connsiteY19988" fmla="*/ 3623706 h 5531023"/>
                <a:gd name="connsiteX19989" fmla="*/ 568498 w 10023471"/>
                <a:gd name="connsiteY19989" fmla="*/ 3603663 h 5531023"/>
                <a:gd name="connsiteX19990" fmla="*/ 540033 w 10023471"/>
                <a:gd name="connsiteY19990" fmla="*/ 3606905 h 5531023"/>
                <a:gd name="connsiteX19991" fmla="*/ 546752 w 10023471"/>
                <a:gd name="connsiteY19991" fmla="*/ 3621585 h 5531023"/>
                <a:gd name="connsiteX19992" fmla="*/ 425003 w 10023471"/>
                <a:gd name="connsiteY19992" fmla="*/ 3535307 h 5531023"/>
                <a:gd name="connsiteX19993" fmla="*/ 327210 w 10023471"/>
                <a:gd name="connsiteY19993" fmla="*/ 3447182 h 5531023"/>
                <a:gd name="connsiteX19994" fmla="*/ 326701 w 10023471"/>
                <a:gd name="connsiteY19994" fmla="*/ 3445089 h 5531023"/>
                <a:gd name="connsiteX19995" fmla="*/ 326223 w 10023471"/>
                <a:gd name="connsiteY19995" fmla="*/ 3446293 h 5531023"/>
                <a:gd name="connsiteX19996" fmla="*/ 266557 w 10023471"/>
                <a:gd name="connsiteY19996" fmla="*/ 3392525 h 5531023"/>
                <a:gd name="connsiteX19997" fmla="*/ 2331 w 10023471"/>
                <a:gd name="connsiteY19997" fmla="*/ 2743541 h 5531023"/>
                <a:gd name="connsiteX19998" fmla="*/ 2011 w 10023471"/>
                <a:gd name="connsiteY19998" fmla="*/ 2603679 h 5531023"/>
                <a:gd name="connsiteX19999" fmla="*/ 8239 w 10023471"/>
                <a:gd name="connsiteY19999" fmla="*/ 2556244 h 5531023"/>
                <a:gd name="connsiteX20000" fmla="*/ 11198 w 10023471"/>
                <a:gd name="connsiteY20000" fmla="*/ 2555326 h 5531023"/>
                <a:gd name="connsiteX20001" fmla="*/ 14172 w 10023471"/>
                <a:gd name="connsiteY20001" fmla="*/ 2545389 h 5531023"/>
                <a:gd name="connsiteX20002" fmla="*/ 10067 w 10023471"/>
                <a:gd name="connsiteY20002" fmla="*/ 2542316 h 5531023"/>
                <a:gd name="connsiteX20003" fmla="*/ 12941 w 10023471"/>
                <a:gd name="connsiteY20003" fmla="*/ 2520426 h 5531023"/>
                <a:gd name="connsiteX20004" fmla="*/ 19257 w 10023471"/>
                <a:gd name="connsiteY20004" fmla="*/ 2527985 h 5531023"/>
                <a:gd name="connsiteX20005" fmla="*/ 28836 w 10023471"/>
                <a:gd name="connsiteY20005" fmla="*/ 2516916 h 5531023"/>
                <a:gd name="connsiteX20006" fmla="*/ 18985 w 10023471"/>
                <a:gd name="connsiteY20006" fmla="*/ 2508798 h 5531023"/>
                <a:gd name="connsiteX20007" fmla="*/ 13945 w 10023471"/>
                <a:gd name="connsiteY20007" fmla="*/ 2512785 h 5531023"/>
                <a:gd name="connsiteX20008" fmla="*/ 18274 w 10023471"/>
                <a:gd name="connsiteY20008" fmla="*/ 2479805 h 5531023"/>
                <a:gd name="connsiteX20009" fmla="*/ 28737 w 10023471"/>
                <a:gd name="connsiteY20009" fmla="*/ 2443165 h 5531023"/>
                <a:gd name="connsiteX20010" fmla="*/ 48857 w 10023471"/>
                <a:gd name="connsiteY20010" fmla="*/ 2446740 h 5531023"/>
                <a:gd name="connsiteX20011" fmla="*/ 61524 w 10023471"/>
                <a:gd name="connsiteY20011" fmla="*/ 2445397 h 5531023"/>
                <a:gd name="connsiteX20012" fmla="*/ 60978 w 10023471"/>
                <a:gd name="connsiteY20012" fmla="*/ 2437279 h 5531023"/>
                <a:gd name="connsiteX20013" fmla="*/ 36826 w 10023471"/>
                <a:gd name="connsiteY20013" fmla="*/ 2427291 h 5531023"/>
                <a:gd name="connsiteX20014" fmla="*/ 33581 w 10023471"/>
                <a:gd name="connsiteY20014" fmla="*/ 2426204 h 5531023"/>
                <a:gd name="connsiteX20015" fmla="*/ 49573 w 10023471"/>
                <a:gd name="connsiteY20015" fmla="*/ 2370201 h 5531023"/>
                <a:gd name="connsiteX20016" fmla="*/ 943204 w 10023471"/>
                <a:gd name="connsiteY20016" fmla="*/ 1614146 h 5531023"/>
                <a:gd name="connsiteX20017" fmla="*/ 958669 w 10023471"/>
                <a:gd name="connsiteY20017" fmla="*/ 1601797 h 5531023"/>
                <a:gd name="connsiteX20018" fmla="*/ 962156 w 10023471"/>
                <a:gd name="connsiteY20018" fmla="*/ 1603170 h 5531023"/>
                <a:gd name="connsiteX20019" fmla="*/ 984583 w 10023471"/>
                <a:gd name="connsiteY20019" fmla="*/ 1595781 h 5531023"/>
                <a:gd name="connsiteX20020" fmla="*/ 974146 w 10023471"/>
                <a:gd name="connsiteY20020" fmla="*/ 1589437 h 5531023"/>
                <a:gd name="connsiteX20021" fmla="*/ 1034117 w 10023471"/>
                <a:gd name="connsiteY20021" fmla="*/ 1541545 h 5531023"/>
                <a:gd name="connsiteX20022" fmla="*/ 1119931 w 10023471"/>
                <a:gd name="connsiteY20022" fmla="*/ 1460841 h 5531023"/>
                <a:gd name="connsiteX20023" fmla="*/ 1274285 w 10023471"/>
                <a:gd name="connsiteY20023" fmla="*/ 1273051 h 5531023"/>
                <a:gd name="connsiteX20024" fmla="*/ 1314017 w 10023471"/>
                <a:gd name="connsiteY20024" fmla="*/ 1212719 h 5531023"/>
                <a:gd name="connsiteX20025" fmla="*/ 1323899 w 10023471"/>
                <a:gd name="connsiteY20025" fmla="*/ 1217305 h 5531023"/>
                <a:gd name="connsiteX20026" fmla="*/ 1346917 w 10023471"/>
                <a:gd name="connsiteY20026" fmla="*/ 1203375 h 5531023"/>
                <a:gd name="connsiteX20027" fmla="*/ 1325908 w 10023471"/>
                <a:gd name="connsiteY20027" fmla="*/ 1194663 h 5531023"/>
                <a:gd name="connsiteX20028" fmla="*/ 1386599 w 10023471"/>
                <a:gd name="connsiteY20028" fmla="*/ 1102507 h 5531023"/>
                <a:gd name="connsiteX20029" fmla="*/ 1397854 w 10023471"/>
                <a:gd name="connsiteY20029" fmla="*/ 1099790 h 5531023"/>
                <a:gd name="connsiteX20030" fmla="*/ 1395812 w 10023471"/>
                <a:gd name="connsiteY20030" fmla="*/ 1097571 h 5531023"/>
                <a:gd name="connsiteX20031" fmla="*/ 1436534 w 10023471"/>
                <a:gd name="connsiteY20031" fmla="*/ 1101572 h 5531023"/>
                <a:gd name="connsiteX20032" fmla="*/ 1455739 w 10023471"/>
                <a:gd name="connsiteY20032" fmla="*/ 1096666 h 5531023"/>
                <a:gd name="connsiteX20033" fmla="*/ 1450836 w 10023471"/>
                <a:gd name="connsiteY20033" fmla="*/ 1083758 h 5531023"/>
                <a:gd name="connsiteX20034" fmla="*/ 1440576 w 10023471"/>
                <a:gd name="connsiteY20034" fmla="*/ 1064308 h 5531023"/>
                <a:gd name="connsiteX20035" fmla="*/ 1437749 w 10023471"/>
                <a:gd name="connsiteY20035" fmla="*/ 1050476 h 5531023"/>
                <a:gd name="connsiteX20036" fmla="*/ 1422499 w 10023471"/>
                <a:gd name="connsiteY20036" fmla="*/ 1047174 h 5531023"/>
                <a:gd name="connsiteX20037" fmla="*/ 1422984 w 10023471"/>
                <a:gd name="connsiteY20037" fmla="*/ 1046387 h 5531023"/>
                <a:gd name="connsiteX20038" fmla="*/ 1431586 w 10023471"/>
                <a:gd name="connsiteY20038" fmla="*/ 1036623 h 5531023"/>
                <a:gd name="connsiteX20039" fmla="*/ 1430246 w 10023471"/>
                <a:gd name="connsiteY20039" fmla="*/ 1034611 h 5531023"/>
                <a:gd name="connsiteX20040" fmla="*/ 1553077 w 10023471"/>
                <a:gd name="connsiteY20040" fmla="*/ 835410 h 5531023"/>
                <a:gd name="connsiteX20041" fmla="*/ 1702147 w 10023471"/>
                <a:gd name="connsiteY20041" fmla="*/ 612719 h 5531023"/>
                <a:gd name="connsiteX20042" fmla="*/ 1711069 w 10023471"/>
                <a:gd name="connsiteY20042" fmla="*/ 601969 h 5531023"/>
                <a:gd name="connsiteX20043" fmla="*/ 1716740 w 10023471"/>
                <a:gd name="connsiteY20043" fmla="*/ 604354 h 5531023"/>
                <a:gd name="connsiteX20044" fmla="*/ 1742436 w 10023471"/>
                <a:gd name="connsiteY20044" fmla="*/ 592877 h 5531023"/>
                <a:gd name="connsiteX20045" fmla="*/ 1726932 w 10023471"/>
                <a:gd name="connsiteY20045" fmla="*/ 587569 h 5531023"/>
                <a:gd name="connsiteX20046" fmla="*/ 1723521 w 10023471"/>
                <a:gd name="connsiteY20046" fmla="*/ 586967 h 5531023"/>
                <a:gd name="connsiteX20047" fmla="*/ 1874087 w 10023471"/>
                <a:gd name="connsiteY20047" fmla="*/ 405557 h 5531023"/>
                <a:gd name="connsiteX20048" fmla="*/ 2650281 w 10023471"/>
                <a:gd name="connsiteY20048" fmla="*/ 13041 h 5531023"/>
                <a:gd name="connsiteX20049" fmla="*/ 2836743 w 10023471"/>
                <a:gd name="connsiteY20049" fmla="*/ 214 h 55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  <a:cxn ang="0">
                  <a:pos x="connsiteX7871" y="connsiteY7871"/>
                </a:cxn>
                <a:cxn ang="0">
                  <a:pos x="connsiteX7872" y="connsiteY7872"/>
                </a:cxn>
                <a:cxn ang="0">
                  <a:pos x="connsiteX7873" y="connsiteY7873"/>
                </a:cxn>
                <a:cxn ang="0">
                  <a:pos x="connsiteX7874" y="connsiteY7874"/>
                </a:cxn>
                <a:cxn ang="0">
                  <a:pos x="connsiteX7875" y="connsiteY7875"/>
                </a:cxn>
                <a:cxn ang="0">
                  <a:pos x="connsiteX7876" y="connsiteY7876"/>
                </a:cxn>
                <a:cxn ang="0">
                  <a:pos x="connsiteX7877" y="connsiteY7877"/>
                </a:cxn>
                <a:cxn ang="0">
                  <a:pos x="connsiteX7878" y="connsiteY7878"/>
                </a:cxn>
                <a:cxn ang="0">
                  <a:pos x="connsiteX7879" y="connsiteY7879"/>
                </a:cxn>
                <a:cxn ang="0">
                  <a:pos x="connsiteX7880" y="connsiteY7880"/>
                </a:cxn>
                <a:cxn ang="0">
                  <a:pos x="connsiteX7881" y="connsiteY7881"/>
                </a:cxn>
                <a:cxn ang="0">
                  <a:pos x="connsiteX7882" y="connsiteY7882"/>
                </a:cxn>
                <a:cxn ang="0">
                  <a:pos x="connsiteX7883" y="connsiteY7883"/>
                </a:cxn>
                <a:cxn ang="0">
                  <a:pos x="connsiteX7884" y="connsiteY7884"/>
                </a:cxn>
                <a:cxn ang="0">
                  <a:pos x="connsiteX7885" y="connsiteY7885"/>
                </a:cxn>
                <a:cxn ang="0">
                  <a:pos x="connsiteX7886" y="connsiteY7886"/>
                </a:cxn>
                <a:cxn ang="0">
                  <a:pos x="connsiteX7887" y="connsiteY7887"/>
                </a:cxn>
                <a:cxn ang="0">
                  <a:pos x="connsiteX7888" y="connsiteY7888"/>
                </a:cxn>
                <a:cxn ang="0">
                  <a:pos x="connsiteX7889" y="connsiteY7889"/>
                </a:cxn>
                <a:cxn ang="0">
                  <a:pos x="connsiteX7890" y="connsiteY7890"/>
                </a:cxn>
                <a:cxn ang="0">
                  <a:pos x="connsiteX7891" y="connsiteY7891"/>
                </a:cxn>
                <a:cxn ang="0">
                  <a:pos x="connsiteX7892" y="connsiteY7892"/>
                </a:cxn>
                <a:cxn ang="0">
                  <a:pos x="connsiteX7893" y="connsiteY7893"/>
                </a:cxn>
                <a:cxn ang="0">
                  <a:pos x="connsiteX7894" y="connsiteY7894"/>
                </a:cxn>
                <a:cxn ang="0">
                  <a:pos x="connsiteX7895" y="connsiteY7895"/>
                </a:cxn>
                <a:cxn ang="0">
                  <a:pos x="connsiteX7896" y="connsiteY7896"/>
                </a:cxn>
                <a:cxn ang="0">
                  <a:pos x="connsiteX7897" y="connsiteY7897"/>
                </a:cxn>
                <a:cxn ang="0">
                  <a:pos x="connsiteX7898" y="connsiteY7898"/>
                </a:cxn>
                <a:cxn ang="0">
                  <a:pos x="connsiteX7899" y="connsiteY7899"/>
                </a:cxn>
                <a:cxn ang="0">
                  <a:pos x="connsiteX7900" y="connsiteY7900"/>
                </a:cxn>
                <a:cxn ang="0">
                  <a:pos x="connsiteX7901" y="connsiteY7901"/>
                </a:cxn>
                <a:cxn ang="0">
                  <a:pos x="connsiteX7902" y="connsiteY7902"/>
                </a:cxn>
                <a:cxn ang="0">
                  <a:pos x="connsiteX7903" y="connsiteY7903"/>
                </a:cxn>
                <a:cxn ang="0">
                  <a:pos x="connsiteX7904" y="connsiteY7904"/>
                </a:cxn>
                <a:cxn ang="0">
                  <a:pos x="connsiteX7905" y="connsiteY7905"/>
                </a:cxn>
                <a:cxn ang="0">
                  <a:pos x="connsiteX7906" y="connsiteY7906"/>
                </a:cxn>
                <a:cxn ang="0">
                  <a:pos x="connsiteX7907" y="connsiteY7907"/>
                </a:cxn>
                <a:cxn ang="0">
                  <a:pos x="connsiteX7908" y="connsiteY7908"/>
                </a:cxn>
                <a:cxn ang="0">
                  <a:pos x="connsiteX7909" y="connsiteY7909"/>
                </a:cxn>
                <a:cxn ang="0">
                  <a:pos x="connsiteX7910" y="connsiteY7910"/>
                </a:cxn>
                <a:cxn ang="0">
                  <a:pos x="connsiteX7911" y="connsiteY7911"/>
                </a:cxn>
                <a:cxn ang="0">
                  <a:pos x="connsiteX7912" y="connsiteY7912"/>
                </a:cxn>
                <a:cxn ang="0">
                  <a:pos x="connsiteX7913" y="connsiteY7913"/>
                </a:cxn>
                <a:cxn ang="0">
                  <a:pos x="connsiteX7914" y="connsiteY7914"/>
                </a:cxn>
                <a:cxn ang="0">
                  <a:pos x="connsiteX7915" y="connsiteY7915"/>
                </a:cxn>
                <a:cxn ang="0">
                  <a:pos x="connsiteX7916" y="connsiteY7916"/>
                </a:cxn>
                <a:cxn ang="0">
                  <a:pos x="connsiteX7917" y="connsiteY7917"/>
                </a:cxn>
                <a:cxn ang="0">
                  <a:pos x="connsiteX7918" y="connsiteY7918"/>
                </a:cxn>
                <a:cxn ang="0">
                  <a:pos x="connsiteX7919" y="connsiteY7919"/>
                </a:cxn>
                <a:cxn ang="0">
                  <a:pos x="connsiteX7920" y="connsiteY7920"/>
                </a:cxn>
                <a:cxn ang="0">
                  <a:pos x="connsiteX7921" y="connsiteY7921"/>
                </a:cxn>
                <a:cxn ang="0">
                  <a:pos x="connsiteX7922" y="connsiteY7922"/>
                </a:cxn>
                <a:cxn ang="0">
                  <a:pos x="connsiteX7923" y="connsiteY7923"/>
                </a:cxn>
                <a:cxn ang="0">
                  <a:pos x="connsiteX7924" y="connsiteY7924"/>
                </a:cxn>
                <a:cxn ang="0">
                  <a:pos x="connsiteX7925" y="connsiteY7925"/>
                </a:cxn>
                <a:cxn ang="0">
                  <a:pos x="connsiteX7926" y="connsiteY7926"/>
                </a:cxn>
                <a:cxn ang="0">
                  <a:pos x="connsiteX7927" y="connsiteY7927"/>
                </a:cxn>
                <a:cxn ang="0">
                  <a:pos x="connsiteX7928" y="connsiteY7928"/>
                </a:cxn>
                <a:cxn ang="0">
                  <a:pos x="connsiteX7929" y="connsiteY7929"/>
                </a:cxn>
                <a:cxn ang="0">
                  <a:pos x="connsiteX7930" y="connsiteY7930"/>
                </a:cxn>
                <a:cxn ang="0">
                  <a:pos x="connsiteX7931" y="connsiteY7931"/>
                </a:cxn>
                <a:cxn ang="0">
                  <a:pos x="connsiteX7932" y="connsiteY7932"/>
                </a:cxn>
                <a:cxn ang="0">
                  <a:pos x="connsiteX7933" y="connsiteY7933"/>
                </a:cxn>
                <a:cxn ang="0">
                  <a:pos x="connsiteX7934" y="connsiteY7934"/>
                </a:cxn>
                <a:cxn ang="0">
                  <a:pos x="connsiteX7935" y="connsiteY7935"/>
                </a:cxn>
                <a:cxn ang="0">
                  <a:pos x="connsiteX7936" y="connsiteY7936"/>
                </a:cxn>
                <a:cxn ang="0">
                  <a:pos x="connsiteX7937" y="connsiteY7937"/>
                </a:cxn>
                <a:cxn ang="0">
                  <a:pos x="connsiteX7938" y="connsiteY7938"/>
                </a:cxn>
                <a:cxn ang="0">
                  <a:pos x="connsiteX7939" y="connsiteY7939"/>
                </a:cxn>
                <a:cxn ang="0">
                  <a:pos x="connsiteX7940" y="connsiteY7940"/>
                </a:cxn>
                <a:cxn ang="0">
                  <a:pos x="connsiteX7941" y="connsiteY7941"/>
                </a:cxn>
                <a:cxn ang="0">
                  <a:pos x="connsiteX7942" y="connsiteY7942"/>
                </a:cxn>
                <a:cxn ang="0">
                  <a:pos x="connsiteX7943" y="connsiteY7943"/>
                </a:cxn>
                <a:cxn ang="0">
                  <a:pos x="connsiteX7944" y="connsiteY7944"/>
                </a:cxn>
                <a:cxn ang="0">
                  <a:pos x="connsiteX7945" y="connsiteY7945"/>
                </a:cxn>
                <a:cxn ang="0">
                  <a:pos x="connsiteX7946" y="connsiteY7946"/>
                </a:cxn>
                <a:cxn ang="0">
                  <a:pos x="connsiteX7947" y="connsiteY7947"/>
                </a:cxn>
                <a:cxn ang="0">
                  <a:pos x="connsiteX7948" y="connsiteY7948"/>
                </a:cxn>
                <a:cxn ang="0">
                  <a:pos x="connsiteX7949" y="connsiteY7949"/>
                </a:cxn>
                <a:cxn ang="0">
                  <a:pos x="connsiteX7950" y="connsiteY7950"/>
                </a:cxn>
                <a:cxn ang="0">
                  <a:pos x="connsiteX7951" y="connsiteY7951"/>
                </a:cxn>
                <a:cxn ang="0">
                  <a:pos x="connsiteX7952" y="connsiteY7952"/>
                </a:cxn>
                <a:cxn ang="0">
                  <a:pos x="connsiteX7953" y="connsiteY7953"/>
                </a:cxn>
                <a:cxn ang="0">
                  <a:pos x="connsiteX7954" y="connsiteY7954"/>
                </a:cxn>
                <a:cxn ang="0">
                  <a:pos x="connsiteX7955" y="connsiteY7955"/>
                </a:cxn>
                <a:cxn ang="0">
                  <a:pos x="connsiteX7956" y="connsiteY7956"/>
                </a:cxn>
                <a:cxn ang="0">
                  <a:pos x="connsiteX7957" y="connsiteY7957"/>
                </a:cxn>
                <a:cxn ang="0">
                  <a:pos x="connsiteX7958" y="connsiteY7958"/>
                </a:cxn>
                <a:cxn ang="0">
                  <a:pos x="connsiteX7959" y="connsiteY7959"/>
                </a:cxn>
                <a:cxn ang="0">
                  <a:pos x="connsiteX7960" y="connsiteY7960"/>
                </a:cxn>
                <a:cxn ang="0">
                  <a:pos x="connsiteX7961" y="connsiteY7961"/>
                </a:cxn>
                <a:cxn ang="0">
                  <a:pos x="connsiteX7962" y="connsiteY7962"/>
                </a:cxn>
                <a:cxn ang="0">
                  <a:pos x="connsiteX7963" y="connsiteY7963"/>
                </a:cxn>
                <a:cxn ang="0">
                  <a:pos x="connsiteX7964" y="connsiteY7964"/>
                </a:cxn>
                <a:cxn ang="0">
                  <a:pos x="connsiteX7965" y="connsiteY7965"/>
                </a:cxn>
                <a:cxn ang="0">
                  <a:pos x="connsiteX7966" y="connsiteY7966"/>
                </a:cxn>
                <a:cxn ang="0">
                  <a:pos x="connsiteX7967" y="connsiteY7967"/>
                </a:cxn>
                <a:cxn ang="0">
                  <a:pos x="connsiteX7968" y="connsiteY7968"/>
                </a:cxn>
                <a:cxn ang="0">
                  <a:pos x="connsiteX7969" y="connsiteY7969"/>
                </a:cxn>
                <a:cxn ang="0">
                  <a:pos x="connsiteX7970" y="connsiteY7970"/>
                </a:cxn>
                <a:cxn ang="0">
                  <a:pos x="connsiteX7971" y="connsiteY7971"/>
                </a:cxn>
                <a:cxn ang="0">
                  <a:pos x="connsiteX7972" y="connsiteY7972"/>
                </a:cxn>
                <a:cxn ang="0">
                  <a:pos x="connsiteX7973" y="connsiteY7973"/>
                </a:cxn>
                <a:cxn ang="0">
                  <a:pos x="connsiteX7974" y="connsiteY7974"/>
                </a:cxn>
                <a:cxn ang="0">
                  <a:pos x="connsiteX7975" y="connsiteY7975"/>
                </a:cxn>
                <a:cxn ang="0">
                  <a:pos x="connsiteX7976" y="connsiteY7976"/>
                </a:cxn>
                <a:cxn ang="0">
                  <a:pos x="connsiteX7977" y="connsiteY7977"/>
                </a:cxn>
                <a:cxn ang="0">
                  <a:pos x="connsiteX7978" y="connsiteY7978"/>
                </a:cxn>
                <a:cxn ang="0">
                  <a:pos x="connsiteX7979" y="connsiteY7979"/>
                </a:cxn>
                <a:cxn ang="0">
                  <a:pos x="connsiteX7980" y="connsiteY7980"/>
                </a:cxn>
                <a:cxn ang="0">
                  <a:pos x="connsiteX7981" y="connsiteY7981"/>
                </a:cxn>
                <a:cxn ang="0">
                  <a:pos x="connsiteX7982" y="connsiteY7982"/>
                </a:cxn>
                <a:cxn ang="0">
                  <a:pos x="connsiteX7983" y="connsiteY7983"/>
                </a:cxn>
                <a:cxn ang="0">
                  <a:pos x="connsiteX7984" y="connsiteY7984"/>
                </a:cxn>
                <a:cxn ang="0">
                  <a:pos x="connsiteX7985" y="connsiteY7985"/>
                </a:cxn>
                <a:cxn ang="0">
                  <a:pos x="connsiteX7986" y="connsiteY7986"/>
                </a:cxn>
                <a:cxn ang="0">
                  <a:pos x="connsiteX7987" y="connsiteY7987"/>
                </a:cxn>
                <a:cxn ang="0">
                  <a:pos x="connsiteX7988" y="connsiteY7988"/>
                </a:cxn>
                <a:cxn ang="0">
                  <a:pos x="connsiteX7989" y="connsiteY7989"/>
                </a:cxn>
                <a:cxn ang="0">
                  <a:pos x="connsiteX7990" y="connsiteY7990"/>
                </a:cxn>
                <a:cxn ang="0">
                  <a:pos x="connsiteX7991" y="connsiteY7991"/>
                </a:cxn>
                <a:cxn ang="0">
                  <a:pos x="connsiteX7992" y="connsiteY7992"/>
                </a:cxn>
                <a:cxn ang="0">
                  <a:pos x="connsiteX7993" y="connsiteY7993"/>
                </a:cxn>
                <a:cxn ang="0">
                  <a:pos x="connsiteX7994" y="connsiteY7994"/>
                </a:cxn>
                <a:cxn ang="0">
                  <a:pos x="connsiteX7995" y="connsiteY7995"/>
                </a:cxn>
                <a:cxn ang="0">
                  <a:pos x="connsiteX7996" y="connsiteY7996"/>
                </a:cxn>
                <a:cxn ang="0">
                  <a:pos x="connsiteX7997" y="connsiteY7997"/>
                </a:cxn>
                <a:cxn ang="0">
                  <a:pos x="connsiteX7998" y="connsiteY7998"/>
                </a:cxn>
                <a:cxn ang="0">
                  <a:pos x="connsiteX7999" y="connsiteY7999"/>
                </a:cxn>
                <a:cxn ang="0">
                  <a:pos x="connsiteX8000" y="connsiteY8000"/>
                </a:cxn>
                <a:cxn ang="0">
                  <a:pos x="connsiteX8001" y="connsiteY8001"/>
                </a:cxn>
                <a:cxn ang="0">
                  <a:pos x="connsiteX8002" y="connsiteY8002"/>
                </a:cxn>
                <a:cxn ang="0">
                  <a:pos x="connsiteX8003" y="connsiteY8003"/>
                </a:cxn>
                <a:cxn ang="0">
                  <a:pos x="connsiteX8004" y="connsiteY8004"/>
                </a:cxn>
                <a:cxn ang="0">
                  <a:pos x="connsiteX8005" y="connsiteY8005"/>
                </a:cxn>
                <a:cxn ang="0">
                  <a:pos x="connsiteX8006" y="connsiteY8006"/>
                </a:cxn>
                <a:cxn ang="0">
                  <a:pos x="connsiteX8007" y="connsiteY8007"/>
                </a:cxn>
                <a:cxn ang="0">
                  <a:pos x="connsiteX8008" y="connsiteY8008"/>
                </a:cxn>
                <a:cxn ang="0">
                  <a:pos x="connsiteX8009" y="connsiteY8009"/>
                </a:cxn>
                <a:cxn ang="0">
                  <a:pos x="connsiteX8010" y="connsiteY8010"/>
                </a:cxn>
                <a:cxn ang="0">
                  <a:pos x="connsiteX8011" y="connsiteY8011"/>
                </a:cxn>
                <a:cxn ang="0">
                  <a:pos x="connsiteX8012" y="connsiteY8012"/>
                </a:cxn>
                <a:cxn ang="0">
                  <a:pos x="connsiteX8013" y="connsiteY8013"/>
                </a:cxn>
                <a:cxn ang="0">
                  <a:pos x="connsiteX8014" y="connsiteY8014"/>
                </a:cxn>
                <a:cxn ang="0">
                  <a:pos x="connsiteX8015" y="connsiteY8015"/>
                </a:cxn>
                <a:cxn ang="0">
                  <a:pos x="connsiteX8016" y="connsiteY8016"/>
                </a:cxn>
                <a:cxn ang="0">
                  <a:pos x="connsiteX8017" y="connsiteY8017"/>
                </a:cxn>
                <a:cxn ang="0">
                  <a:pos x="connsiteX8018" y="connsiteY8018"/>
                </a:cxn>
                <a:cxn ang="0">
                  <a:pos x="connsiteX8019" y="connsiteY8019"/>
                </a:cxn>
                <a:cxn ang="0">
                  <a:pos x="connsiteX8020" y="connsiteY8020"/>
                </a:cxn>
                <a:cxn ang="0">
                  <a:pos x="connsiteX8021" y="connsiteY8021"/>
                </a:cxn>
                <a:cxn ang="0">
                  <a:pos x="connsiteX8022" y="connsiteY8022"/>
                </a:cxn>
                <a:cxn ang="0">
                  <a:pos x="connsiteX8023" y="connsiteY8023"/>
                </a:cxn>
                <a:cxn ang="0">
                  <a:pos x="connsiteX8024" y="connsiteY8024"/>
                </a:cxn>
                <a:cxn ang="0">
                  <a:pos x="connsiteX8025" y="connsiteY8025"/>
                </a:cxn>
                <a:cxn ang="0">
                  <a:pos x="connsiteX8026" y="connsiteY8026"/>
                </a:cxn>
                <a:cxn ang="0">
                  <a:pos x="connsiteX8027" y="connsiteY8027"/>
                </a:cxn>
                <a:cxn ang="0">
                  <a:pos x="connsiteX8028" y="connsiteY8028"/>
                </a:cxn>
                <a:cxn ang="0">
                  <a:pos x="connsiteX8029" y="connsiteY8029"/>
                </a:cxn>
                <a:cxn ang="0">
                  <a:pos x="connsiteX8030" y="connsiteY8030"/>
                </a:cxn>
                <a:cxn ang="0">
                  <a:pos x="connsiteX8031" y="connsiteY8031"/>
                </a:cxn>
                <a:cxn ang="0">
                  <a:pos x="connsiteX8032" y="connsiteY8032"/>
                </a:cxn>
                <a:cxn ang="0">
                  <a:pos x="connsiteX8033" y="connsiteY8033"/>
                </a:cxn>
                <a:cxn ang="0">
                  <a:pos x="connsiteX8034" y="connsiteY8034"/>
                </a:cxn>
                <a:cxn ang="0">
                  <a:pos x="connsiteX8035" y="connsiteY8035"/>
                </a:cxn>
                <a:cxn ang="0">
                  <a:pos x="connsiteX8036" y="connsiteY8036"/>
                </a:cxn>
                <a:cxn ang="0">
                  <a:pos x="connsiteX8037" y="connsiteY8037"/>
                </a:cxn>
                <a:cxn ang="0">
                  <a:pos x="connsiteX8038" y="connsiteY8038"/>
                </a:cxn>
                <a:cxn ang="0">
                  <a:pos x="connsiteX8039" y="connsiteY8039"/>
                </a:cxn>
                <a:cxn ang="0">
                  <a:pos x="connsiteX8040" y="connsiteY8040"/>
                </a:cxn>
                <a:cxn ang="0">
                  <a:pos x="connsiteX8041" y="connsiteY8041"/>
                </a:cxn>
                <a:cxn ang="0">
                  <a:pos x="connsiteX8042" y="connsiteY8042"/>
                </a:cxn>
                <a:cxn ang="0">
                  <a:pos x="connsiteX8043" y="connsiteY8043"/>
                </a:cxn>
                <a:cxn ang="0">
                  <a:pos x="connsiteX8044" y="connsiteY8044"/>
                </a:cxn>
                <a:cxn ang="0">
                  <a:pos x="connsiteX8045" y="connsiteY8045"/>
                </a:cxn>
                <a:cxn ang="0">
                  <a:pos x="connsiteX8046" y="connsiteY8046"/>
                </a:cxn>
                <a:cxn ang="0">
                  <a:pos x="connsiteX8047" y="connsiteY8047"/>
                </a:cxn>
                <a:cxn ang="0">
                  <a:pos x="connsiteX8048" y="connsiteY8048"/>
                </a:cxn>
                <a:cxn ang="0">
                  <a:pos x="connsiteX8049" y="connsiteY8049"/>
                </a:cxn>
                <a:cxn ang="0">
                  <a:pos x="connsiteX8050" y="connsiteY8050"/>
                </a:cxn>
                <a:cxn ang="0">
                  <a:pos x="connsiteX8051" y="connsiteY8051"/>
                </a:cxn>
                <a:cxn ang="0">
                  <a:pos x="connsiteX8052" y="connsiteY8052"/>
                </a:cxn>
                <a:cxn ang="0">
                  <a:pos x="connsiteX8053" y="connsiteY8053"/>
                </a:cxn>
                <a:cxn ang="0">
                  <a:pos x="connsiteX8054" y="connsiteY8054"/>
                </a:cxn>
                <a:cxn ang="0">
                  <a:pos x="connsiteX8055" y="connsiteY8055"/>
                </a:cxn>
                <a:cxn ang="0">
                  <a:pos x="connsiteX8056" y="connsiteY8056"/>
                </a:cxn>
                <a:cxn ang="0">
                  <a:pos x="connsiteX8057" y="connsiteY8057"/>
                </a:cxn>
                <a:cxn ang="0">
                  <a:pos x="connsiteX8058" y="connsiteY8058"/>
                </a:cxn>
                <a:cxn ang="0">
                  <a:pos x="connsiteX8059" y="connsiteY8059"/>
                </a:cxn>
                <a:cxn ang="0">
                  <a:pos x="connsiteX8060" y="connsiteY8060"/>
                </a:cxn>
                <a:cxn ang="0">
                  <a:pos x="connsiteX8061" y="connsiteY8061"/>
                </a:cxn>
                <a:cxn ang="0">
                  <a:pos x="connsiteX8062" y="connsiteY8062"/>
                </a:cxn>
                <a:cxn ang="0">
                  <a:pos x="connsiteX8063" y="connsiteY8063"/>
                </a:cxn>
                <a:cxn ang="0">
                  <a:pos x="connsiteX8064" y="connsiteY8064"/>
                </a:cxn>
                <a:cxn ang="0">
                  <a:pos x="connsiteX8065" y="connsiteY8065"/>
                </a:cxn>
                <a:cxn ang="0">
                  <a:pos x="connsiteX8066" y="connsiteY8066"/>
                </a:cxn>
                <a:cxn ang="0">
                  <a:pos x="connsiteX8067" y="connsiteY8067"/>
                </a:cxn>
                <a:cxn ang="0">
                  <a:pos x="connsiteX8068" y="connsiteY8068"/>
                </a:cxn>
                <a:cxn ang="0">
                  <a:pos x="connsiteX8069" y="connsiteY8069"/>
                </a:cxn>
                <a:cxn ang="0">
                  <a:pos x="connsiteX8070" y="connsiteY8070"/>
                </a:cxn>
                <a:cxn ang="0">
                  <a:pos x="connsiteX8071" y="connsiteY8071"/>
                </a:cxn>
                <a:cxn ang="0">
                  <a:pos x="connsiteX8072" y="connsiteY8072"/>
                </a:cxn>
                <a:cxn ang="0">
                  <a:pos x="connsiteX8073" y="connsiteY8073"/>
                </a:cxn>
                <a:cxn ang="0">
                  <a:pos x="connsiteX8074" y="connsiteY8074"/>
                </a:cxn>
                <a:cxn ang="0">
                  <a:pos x="connsiteX8075" y="connsiteY8075"/>
                </a:cxn>
                <a:cxn ang="0">
                  <a:pos x="connsiteX8076" y="connsiteY8076"/>
                </a:cxn>
                <a:cxn ang="0">
                  <a:pos x="connsiteX8077" y="connsiteY8077"/>
                </a:cxn>
                <a:cxn ang="0">
                  <a:pos x="connsiteX8078" y="connsiteY8078"/>
                </a:cxn>
                <a:cxn ang="0">
                  <a:pos x="connsiteX8079" y="connsiteY8079"/>
                </a:cxn>
                <a:cxn ang="0">
                  <a:pos x="connsiteX8080" y="connsiteY8080"/>
                </a:cxn>
                <a:cxn ang="0">
                  <a:pos x="connsiteX8081" y="connsiteY8081"/>
                </a:cxn>
                <a:cxn ang="0">
                  <a:pos x="connsiteX8082" y="connsiteY8082"/>
                </a:cxn>
                <a:cxn ang="0">
                  <a:pos x="connsiteX8083" y="connsiteY8083"/>
                </a:cxn>
                <a:cxn ang="0">
                  <a:pos x="connsiteX8084" y="connsiteY8084"/>
                </a:cxn>
                <a:cxn ang="0">
                  <a:pos x="connsiteX8085" y="connsiteY8085"/>
                </a:cxn>
                <a:cxn ang="0">
                  <a:pos x="connsiteX8086" y="connsiteY8086"/>
                </a:cxn>
                <a:cxn ang="0">
                  <a:pos x="connsiteX8087" y="connsiteY8087"/>
                </a:cxn>
                <a:cxn ang="0">
                  <a:pos x="connsiteX8088" y="connsiteY8088"/>
                </a:cxn>
                <a:cxn ang="0">
                  <a:pos x="connsiteX8089" y="connsiteY8089"/>
                </a:cxn>
                <a:cxn ang="0">
                  <a:pos x="connsiteX8090" y="connsiteY8090"/>
                </a:cxn>
                <a:cxn ang="0">
                  <a:pos x="connsiteX8091" y="connsiteY8091"/>
                </a:cxn>
                <a:cxn ang="0">
                  <a:pos x="connsiteX8092" y="connsiteY8092"/>
                </a:cxn>
                <a:cxn ang="0">
                  <a:pos x="connsiteX8093" y="connsiteY8093"/>
                </a:cxn>
                <a:cxn ang="0">
                  <a:pos x="connsiteX8094" y="connsiteY8094"/>
                </a:cxn>
                <a:cxn ang="0">
                  <a:pos x="connsiteX8095" y="connsiteY8095"/>
                </a:cxn>
                <a:cxn ang="0">
                  <a:pos x="connsiteX8096" y="connsiteY8096"/>
                </a:cxn>
                <a:cxn ang="0">
                  <a:pos x="connsiteX8097" y="connsiteY8097"/>
                </a:cxn>
                <a:cxn ang="0">
                  <a:pos x="connsiteX8098" y="connsiteY8098"/>
                </a:cxn>
                <a:cxn ang="0">
                  <a:pos x="connsiteX8099" y="connsiteY8099"/>
                </a:cxn>
                <a:cxn ang="0">
                  <a:pos x="connsiteX8100" y="connsiteY8100"/>
                </a:cxn>
                <a:cxn ang="0">
                  <a:pos x="connsiteX8101" y="connsiteY8101"/>
                </a:cxn>
                <a:cxn ang="0">
                  <a:pos x="connsiteX8102" y="connsiteY8102"/>
                </a:cxn>
                <a:cxn ang="0">
                  <a:pos x="connsiteX8103" y="connsiteY8103"/>
                </a:cxn>
                <a:cxn ang="0">
                  <a:pos x="connsiteX8104" y="connsiteY8104"/>
                </a:cxn>
                <a:cxn ang="0">
                  <a:pos x="connsiteX8105" y="connsiteY8105"/>
                </a:cxn>
                <a:cxn ang="0">
                  <a:pos x="connsiteX8106" y="connsiteY8106"/>
                </a:cxn>
                <a:cxn ang="0">
                  <a:pos x="connsiteX8107" y="connsiteY8107"/>
                </a:cxn>
                <a:cxn ang="0">
                  <a:pos x="connsiteX8108" y="connsiteY8108"/>
                </a:cxn>
                <a:cxn ang="0">
                  <a:pos x="connsiteX8109" y="connsiteY8109"/>
                </a:cxn>
                <a:cxn ang="0">
                  <a:pos x="connsiteX8110" y="connsiteY8110"/>
                </a:cxn>
                <a:cxn ang="0">
                  <a:pos x="connsiteX8111" y="connsiteY8111"/>
                </a:cxn>
                <a:cxn ang="0">
                  <a:pos x="connsiteX8112" y="connsiteY8112"/>
                </a:cxn>
                <a:cxn ang="0">
                  <a:pos x="connsiteX8113" y="connsiteY8113"/>
                </a:cxn>
                <a:cxn ang="0">
                  <a:pos x="connsiteX8114" y="connsiteY8114"/>
                </a:cxn>
                <a:cxn ang="0">
                  <a:pos x="connsiteX8115" y="connsiteY8115"/>
                </a:cxn>
                <a:cxn ang="0">
                  <a:pos x="connsiteX8116" y="connsiteY8116"/>
                </a:cxn>
                <a:cxn ang="0">
                  <a:pos x="connsiteX8117" y="connsiteY8117"/>
                </a:cxn>
                <a:cxn ang="0">
                  <a:pos x="connsiteX8118" y="connsiteY8118"/>
                </a:cxn>
                <a:cxn ang="0">
                  <a:pos x="connsiteX8119" y="connsiteY8119"/>
                </a:cxn>
                <a:cxn ang="0">
                  <a:pos x="connsiteX8120" y="connsiteY8120"/>
                </a:cxn>
                <a:cxn ang="0">
                  <a:pos x="connsiteX8121" y="connsiteY8121"/>
                </a:cxn>
                <a:cxn ang="0">
                  <a:pos x="connsiteX8122" y="connsiteY8122"/>
                </a:cxn>
                <a:cxn ang="0">
                  <a:pos x="connsiteX8123" y="connsiteY8123"/>
                </a:cxn>
                <a:cxn ang="0">
                  <a:pos x="connsiteX8124" y="connsiteY8124"/>
                </a:cxn>
                <a:cxn ang="0">
                  <a:pos x="connsiteX8125" y="connsiteY8125"/>
                </a:cxn>
                <a:cxn ang="0">
                  <a:pos x="connsiteX8126" y="connsiteY8126"/>
                </a:cxn>
                <a:cxn ang="0">
                  <a:pos x="connsiteX8127" y="connsiteY8127"/>
                </a:cxn>
                <a:cxn ang="0">
                  <a:pos x="connsiteX8128" y="connsiteY8128"/>
                </a:cxn>
                <a:cxn ang="0">
                  <a:pos x="connsiteX8129" y="connsiteY8129"/>
                </a:cxn>
                <a:cxn ang="0">
                  <a:pos x="connsiteX8130" y="connsiteY8130"/>
                </a:cxn>
                <a:cxn ang="0">
                  <a:pos x="connsiteX8131" y="connsiteY8131"/>
                </a:cxn>
                <a:cxn ang="0">
                  <a:pos x="connsiteX8132" y="connsiteY8132"/>
                </a:cxn>
                <a:cxn ang="0">
                  <a:pos x="connsiteX8133" y="connsiteY8133"/>
                </a:cxn>
                <a:cxn ang="0">
                  <a:pos x="connsiteX8134" y="connsiteY8134"/>
                </a:cxn>
                <a:cxn ang="0">
                  <a:pos x="connsiteX8135" y="connsiteY8135"/>
                </a:cxn>
                <a:cxn ang="0">
                  <a:pos x="connsiteX8136" y="connsiteY8136"/>
                </a:cxn>
                <a:cxn ang="0">
                  <a:pos x="connsiteX8137" y="connsiteY8137"/>
                </a:cxn>
                <a:cxn ang="0">
                  <a:pos x="connsiteX8138" y="connsiteY8138"/>
                </a:cxn>
                <a:cxn ang="0">
                  <a:pos x="connsiteX8139" y="connsiteY8139"/>
                </a:cxn>
                <a:cxn ang="0">
                  <a:pos x="connsiteX8140" y="connsiteY8140"/>
                </a:cxn>
                <a:cxn ang="0">
                  <a:pos x="connsiteX8141" y="connsiteY8141"/>
                </a:cxn>
                <a:cxn ang="0">
                  <a:pos x="connsiteX8142" y="connsiteY8142"/>
                </a:cxn>
                <a:cxn ang="0">
                  <a:pos x="connsiteX8143" y="connsiteY8143"/>
                </a:cxn>
                <a:cxn ang="0">
                  <a:pos x="connsiteX8144" y="connsiteY8144"/>
                </a:cxn>
                <a:cxn ang="0">
                  <a:pos x="connsiteX8145" y="connsiteY8145"/>
                </a:cxn>
                <a:cxn ang="0">
                  <a:pos x="connsiteX8146" y="connsiteY8146"/>
                </a:cxn>
                <a:cxn ang="0">
                  <a:pos x="connsiteX8147" y="connsiteY8147"/>
                </a:cxn>
                <a:cxn ang="0">
                  <a:pos x="connsiteX8148" y="connsiteY8148"/>
                </a:cxn>
                <a:cxn ang="0">
                  <a:pos x="connsiteX8149" y="connsiteY8149"/>
                </a:cxn>
                <a:cxn ang="0">
                  <a:pos x="connsiteX8150" y="connsiteY8150"/>
                </a:cxn>
                <a:cxn ang="0">
                  <a:pos x="connsiteX8151" y="connsiteY8151"/>
                </a:cxn>
                <a:cxn ang="0">
                  <a:pos x="connsiteX8152" y="connsiteY8152"/>
                </a:cxn>
                <a:cxn ang="0">
                  <a:pos x="connsiteX8153" y="connsiteY8153"/>
                </a:cxn>
                <a:cxn ang="0">
                  <a:pos x="connsiteX8154" y="connsiteY8154"/>
                </a:cxn>
                <a:cxn ang="0">
                  <a:pos x="connsiteX8155" y="connsiteY8155"/>
                </a:cxn>
                <a:cxn ang="0">
                  <a:pos x="connsiteX8156" y="connsiteY8156"/>
                </a:cxn>
                <a:cxn ang="0">
                  <a:pos x="connsiteX8157" y="connsiteY8157"/>
                </a:cxn>
                <a:cxn ang="0">
                  <a:pos x="connsiteX8158" y="connsiteY8158"/>
                </a:cxn>
                <a:cxn ang="0">
                  <a:pos x="connsiteX8159" y="connsiteY8159"/>
                </a:cxn>
                <a:cxn ang="0">
                  <a:pos x="connsiteX8160" y="connsiteY8160"/>
                </a:cxn>
                <a:cxn ang="0">
                  <a:pos x="connsiteX8161" y="connsiteY8161"/>
                </a:cxn>
                <a:cxn ang="0">
                  <a:pos x="connsiteX8162" y="connsiteY8162"/>
                </a:cxn>
                <a:cxn ang="0">
                  <a:pos x="connsiteX8163" y="connsiteY8163"/>
                </a:cxn>
                <a:cxn ang="0">
                  <a:pos x="connsiteX8164" y="connsiteY8164"/>
                </a:cxn>
                <a:cxn ang="0">
                  <a:pos x="connsiteX8165" y="connsiteY8165"/>
                </a:cxn>
                <a:cxn ang="0">
                  <a:pos x="connsiteX8166" y="connsiteY8166"/>
                </a:cxn>
                <a:cxn ang="0">
                  <a:pos x="connsiteX8167" y="connsiteY8167"/>
                </a:cxn>
                <a:cxn ang="0">
                  <a:pos x="connsiteX8168" y="connsiteY8168"/>
                </a:cxn>
                <a:cxn ang="0">
                  <a:pos x="connsiteX8169" y="connsiteY8169"/>
                </a:cxn>
                <a:cxn ang="0">
                  <a:pos x="connsiteX8170" y="connsiteY8170"/>
                </a:cxn>
                <a:cxn ang="0">
                  <a:pos x="connsiteX8171" y="connsiteY8171"/>
                </a:cxn>
                <a:cxn ang="0">
                  <a:pos x="connsiteX8172" y="connsiteY8172"/>
                </a:cxn>
                <a:cxn ang="0">
                  <a:pos x="connsiteX8173" y="connsiteY8173"/>
                </a:cxn>
                <a:cxn ang="0">
                  <a:pos x="connsiteX8174" y="connsiteY8174"/>
                </a:cxn>
                <a:cxn ang="0">
                  <a:pos x="connsiteX8175" y="connsiteY8175"/>
                </a:cxn>
                <a:cxn ang="0">
                  <a:pos x="connsiteX8176" y="connsiteY8176"/>
                </a:cxn>
                <a:cxn ang="0">
                  <a:pos x="connsiteX8177" y="connsiteY8177"/>
                </a:cxn>
                <a:cxn ang="0">
                  <a:pos x="connsiteX8178" y="connsiteY8178"/>
                </a:cxn>
                <a:cxn ang="0">
                  <a:pos x="connsiteX8179" y="connsiteY8179"/>
                </a:cxn>
                <a:cxn ang="0">
                  <a:pos x="connsiteX8180" y="connsiteY8180"/>
                </a:cxn>
                <a:cxn ang="0">
                  <a:pos x="connsiteX8181" y="connsiteY8181"/>
                </a:cxn>
                <a:cxn ang="0">
                  <a:pos x="connsiteX8182" y="connsiteY8182"/>
                </a:cxn>
                <a:cxn ang="0">
                  <a:pos x="connsiteX8183" y="connsiteY8183"/>
                </a:cxn>
                <a:cxn ang="0">
                  <a:pos x="connsiteX8184" y="connsiteY8184"/>
                </a:cxn>
                <a:cxn ang="0">
                  <a:pos x="connsiteX8185" y="connsiteY8185"/>
                </a:cxn>
                <a:cxn ang="0">
                  <a:pos x="connsiteX8186" y="connsiteY8186"/>
                </a:cxn>
                <a:cxn ang="0">
                  <a:pos x="connsiteX8187" y="connsiteY8187"/>
                </a:cxn>
                <a:cxn ang="0">
                  <a:pos x="connsiteX8188" y="connsiteY8188"/>
                </a:cxn>
                <a:cxn ang="0">
                  <a:pos x="connsiteX8189" y="connsiteY8189"/>
                </a:cxn>
                <a:cxn ang="0">
                  <a:pos x="connsiteX8190" y="connsiteY8190"/>
                </a:cxn>
                <a:cxn ang="0">
                  <a:pos x="connsiteX8191" y="connsiteY8191"/>
                </a:cxn>
                <a:cxn ang="0">
                  <a:pos x="connsiteX8192" y="connsiteY8192"/>
                </a:cxn>
                <a:cxn ang="0">
                  <a:pos x="connsiteX8193" y="connsiteY8193"/>
                </a:cxn>
                <a:cxn ang="0">
                  <a:pos x="connsiteX8194" y="connsiteY8194"/>
                </a:cxn>
                <a:cxn ang="0">
                  <a:pos x="connsiteX8195" y="connsiteY8195"/>
                </a:cxn>
                <a:cxn ang="0">
                  <a:pos x="connsiteX8196" y="connsiteY8196"/>
                </a:cxn>
                <a:cxn ang="0">
                  <a:pos x="connsiteX8197" y="connsiteY8197"/>
                </a:cxn>
                <a:cxn ang="0">
                  <a:pos x="connsiteX8198" y="connsiteY8198"/>
                </a:cxn>
                <a:cxn ang="0">
                  <a:pos x="connsiteX8199" y="connsiteY8199"/>
                </a:cxn>
                <a:cxn ang="0">
                  <a:pos x="connsiteX8200" y="connsiteY8200"/>
                </a:cxn>
                <a:cxn ang="0">
                  <a:pos x="connsiteX8201" y="connsiteY8201"/>
                </a:cxn>
                <a:cxn ang="0">
                  <a:pos x="connsiteX8202" y="connsiteY8202"/>
                </a:cxn>
                <a:cxn ang="0">
                  <a:pos x="connsiteX8203" y="connsiteY8203"/>
                </a:cxn>
                <a:cxn ang="0">
                  <a:pos x="connsiteX8204" y="connsiteY8204"/>
                </a:cxn>
                <a:cxn ang="0">
                  <a:pos x="connsiteX8205" y="connsiteY8205"/>
                </a:cxn>
                <a:cxn ang="0">
                  <a:pos x="connsiteX8206" y="connsiteY8206"/>
                </a:cxn>
                <a:cxn ang="0">
                  <a:pos x="connsiteX8207" y="connsiteY8207"/>
                </a:cxn>
                <a:cxn ang="0">
                  <a:pos x="connsiteX8208" y="connsiteY8208"/>
                </a:cxn>
                <a:cxn ang="0">
                  <a:pos x="connsiteX8209" y="connsiteY8209"/>
                </a:cxn>
                <a:cxn ang="0">
                  <a:pos x="connsiteX8210" y="connsiteY8210"/>
                </a:cxn>
                <a:cxn ang="0">
                  <a:pos x="connsiteX8211" y="connsiteY8211"/>
                </a:cxn>
                <a:cxn ang="0">
                  <a:pos x="connsiteX8212" y="connsiteY8212"/>
                </a:cxn>
                <a:cxn ang="0">
                  <a:pos x="connsiteX8213" y="connsiteY8213"/>
                </a:cxn>
                <a:cxn ang="0">
                  <a:pos x="connsiteX8214" y="connsiteY8214"/>
                </a:cxn>
                <a:cxn ang="0">
                  <a:pos x="connsiteX8215" y="connsiteY8215"/>
                </a:cxn>
                <a:cxn ang="0">
                  <a:pos x="connsiteX8216" y="connsiteY8216"/>
                </a:cxn>
                <a:cxn ang="0">
                  <a:pos x="connsiteX8217" y="connsiteY8217"/>
                </a:cxn>
                <a:cxn ang="0">
                  <a:pos x="connsiteX8218" y="connsiteY8218"/>
                </a:cxn>
                <a:cxn ang="0">
                  <a:pos x="connsiteX8219" y="connsiteY8219"/>
                </a:cxn>
                <a:cxn ang="0">
                  <a:pos x="connsiteX8220" y="connsiteY8220"/>
                </a:cxn>
                <a:cxn ang="0">
                  <a:pos x="connsiteX8221" y="connsiteY8221"/>
                </a:cxn>
                <a:cxn ang="0">
                  <a:pos x="connsiteX8222" y="connsiteY8222"/>
                </a:cxn>
                <a:cxn ang="0">
                  <a:pos x="connsiteX8223" y="connsiteY8223"/>
                </a:cxn>
                <a:cxn ang="0">
                  <a:pos x="connsiteX8224" y="connsiteY8224"/>
                </a:cxn>
                <a:cxn ang="0">
                  <a:pos x="connsiteX8225" y="connsiteY8225"/>
                </a:cxn>
                <a:cxn ang="0">
                  <a:pos x="connsiteX8226" y="connsiteY8226"/>
                </a:cxn>
                <a:cxn ang="0">
                  <a:pos x="connsiteX8227" y="connsiteY8227"/>
                </a:cxn>
                <a:cxn ang="0">
                  <a:pos x="connsiteX8228" y="connsiteY8228"/>
                </a:cxn>
                <a:cxn ang="0">
                  <a:pos x="connsiteX8229" y="connsiteY8229"/>
                </a:cxn>
                <a:cxn ang="0">
                  <a:pos x="connsiteX8230" y="connsiteY8230"/>
                </a:cxn>
                <a:cxn ang="0">
                  <a:pos x="connsiteX8231" y="connsiteY8231"/>
                </a:cxn>
                <a:cxn ang="0">
                  <a:pos x="connsiteX8232" y="connsiteY8232"/>
                </a:cxn>
                <a:cxn ang="0">
                  <a:pos x="connsiteX8233" y="connsiteY8233"/>
                </a:cxn>
                <a:cxn ang="0">
                  <a:pos x="connsiteX8234" y="connsiteY8234"/>
                </a:cxn>
                <a:cxn ang="0">
                  <a:pos x="connsiteX8235" y="connsiteY8235"/>
                </a:cxn>
                <a:cxn ang="0">
                  <a:pos x="connsiteX8236" y="connsiteY8236"/>
                </a:cxn>
                <a:cxn ang="0">
                  <a:pos x="connsiteX8237" y="connsiteY8237"/>
                </a:cxn>
                <a:cxn ang="0">
                  <a:pos x="connsiteX8238" y="connsiteY8238"/>
                </a:cxn>
                <a:cxn ang="0">
                  <a:pos x="connsiteX8239" y="connsiteY8239"/>
                </a:cxn>
                <a:cxn ang="0">
                  <a:pos x="connsiteX8240" y="connsiteY8240"/>
                </a:cxn>
                <a:cxn ang="0">
                  <a:pos x="connsiteX8241" y="connsiteY8241"/>
                </a:cxn>
                <a:cxn ang="0">
                  <a:pos x="connsiteX8242" y="connsiteY8242"/>
                </a:cxn>
                <a:cxn ang="0">
                  <a:pos x="connsiteX8243" y="connsiteY8243"/>
                </a:cxn>
                <a:cxn ang="0">
                  <a:pos x="connsiteX8244" y="connsiteY8244"/>
                </a:cxn>
                <a:cxn ang="0">
                  <a:pos x="connsiteX8245" y="connsiteY8245"/>
                </a:cxn>
                <a:cxn ang="0">
                  <a:pos x="connsiteX8246" y="connsiteY8246"/>
                </a:cxn>
                <a:cxn ang="0">
                  <a:pos x="connsiteX8247" y="connsiteY8247"/>
                </a:cxn>
                <a:cxn ang="0">
                  <a:pos x="connsiteX8248" y="connsiteY8248"/>
                </a:cxn>
                <a:cxn ang="0">
                  <a:pos x="connsiteX8249" y="connsiteY8249"/>
                </a:cxn>
                <a:cxn ang="0">
                  <a:pos x="connsiteX8250" y="connsiteY8250"/>
                </a:cxn>
                <a:cxn ang="0">
                  <a:pos x="connsiteX8251" y="connsiteY8251"/>
                </a:cxn>
                <a:cxn ang="0">
                  <a:pos x="connsiteX8252" y="connsiteY8252"/>
                </a:cxn>
                <a:cxn ang="0">
                  <a:pos x="connsiteX8253" y="connsiteY8253"/>
                </a:cxn>
                <a:cxn ang="0">
                  <a:pos x="connsiteX8254" y="connsiteY8254"/>
                </a:cxn>
                <a:cxn ang="0">
                  <a:pos x="connsiteX8255" y="connsiteY8255"/>
                </a:cxn>
                <a:cxn ang="0">
                  <a:pos x="connsiteX8256" y="connsiteY8256"/>
                </a:cxn>
                <a:cxn ang="0">
                  <a:pos x="connsiteX8257" y="connsiteY8257"/>
                </a:cxn>
                <a:cxn ang="0">
                  <a:pos x="connsiteX8258" y="connsiteY8258"/>
                </a:cxn>
                <a:cxn ang="0">
                  <a:pos x="connsiteX8259" y="connsiteY8259"/>
                </a:cxn>
                <a:cxn ang="0">
                  <a:pos x="connsiteX8260" y="connsiteY8260"/>
                </a:cxn>
                <a:cxn ang="0">
                  <a:pos x="connsiteX8261" y="connsiteY8261"/>
                </a:cxn>
                <a:cxn ang="0">
                  <a:pos x="connsiteX8262" y="connsiteY8262"/>
                </a:cxn>
                <a:cxn ang="0">
                  <a:pos x="connsiteX8263" y="connsiteY8263"/>
                </a:cxn>
                <a:cxn ang="0">
                  <a:pos x="connsiteX8264" y="connsiteY8264"/>
                </a:cxn>
                <a:cxn ang="0">
                  <a:pos x="connsiteX8265" y="connsiteY8265"/>
                </a:cxn>
                <a:cxn ang="0">
                  <a:pos x="connsiteX8266" y="connsiteY8266"/>
                </a:cxn>
                <a:cxn ang="0">
                  <a:pos x="connsiteX8267" y="connsiteY8267"/>
                </a:cxn>
                <a:cxn ang="0">
                  <a:pos x="connsiteX8268" y="connsiteY8268"/>
                </a:cxn>
                <a:cxn ang="0">
                  <a:pos x="connsiteX8269" y="connsiteY8269"/>
                </a:cxn>
                <a:cxn ang="0">
                  <a:pos x="connsiteX8270" y="connsiteY8270"/>
                </a:cxn>
                <a:cxn ang="0">
                  <a:pos x="connsiteX8271" y="connsiteY8271"/>
                </a:cxn>
                <a:cxn ang="0">
                  <a:pos x="connsiteX8272" y="connsiteY8272"/>
                </a:cxn>
                <a:cxn ang="0">
                  <a:pos x="connsiteX8273" y="connsiteY8273"/>
                </a:cxn>
                <a:cxn ang="0">
                  <a:pos x="connsiteX8274" y="connsiteY8274"/>
                </a:cxn>
                <a:cxn ang="0">
                  <a:pos x="connsiteX8275" y="connsiteY8275"/>
                </a:cxn>
                <a:cxn ang="0">
                  <a:pos x="connsiteX8276" y="connsiteY8276"/>
                </a:cxn>
                <a:cxn ang="0">
                  <a:pos x="connsiteX8277" y="connsiteY8277"/>
                </a:cxn>
                <a:cxn ang="0">
                  <a:pos x="connsiteX8278" y="connsiteY8278"/>
                </a:cxn>
                <a:cxn ang="0">
                  <a:pos x="connsiteX8279" y="connsiteY8279"/>
                </a:cxn>
                <a:cxn ang="0">
                  <a:pos x="connsiteX8280" y="connsiteY8280"/>
                </a:cxn>
                <a:cxn ang="0">
                  <a:pos x="connsiteX8281" y="connsiteY8281"/>
                </a:cxn>
                <a:cxn ang="0">
                  <a:pos x="connsiteX8282" y="connsiteY8282"/>
                </a:cxn>
                <a:cxn ang="0">
                  <a:pos x="connsiteX8283" y="connsiteY8283"/>
                </a:cxn>
                <a:cxn ang="0">
                  <a:pos x="connsiteX8284" y="connsiteY8284"/>
                </a:cxn>
                <a:cxn ang="0">
                  <a:pos x="connsiteX8285" y="connsiteY8285"/>
                </a:cxn>
                <a:cxn ang="0">
                  <a:pos x="connsiteX8286" y="connsiteY8286"/>
                </a:cxn>
                <a:cxn ang="0">
                  <a:pos x="connsiteX8287" y="connsiteY8287"/>
                </a:cxn>
                <a:cxn ang="0">
                  <a:pos x="connsiteX8288" y="connsiteY8288"/>
                </a:cxn>
                <a:cxn ang="0">
                  <a:pos x="connsiteX8289" y="connsiteY8289"/>
                </a:cxn>
                <a:cxn ang="0">
                  <a:pos x="connsiteX8290" y="connsiteY8290"/>
                </a:cxn>
                <a:cxn ang="0">
                  <a:pos x="connsiteX8291" y="connsiteY8291"/>
                </a:cxn>
                <a:cxn ang="0">
                  <a:pos x="connsiteX8292" y="connsiteY8292"/>
                </a:cxn>
                <a:cxn ang="0">
                  <a:pos x="connsiteX8293" y="connsiteY8293"/>
                </a:cxn>
                <a:cxn ang="0">
                  <a:pos x="connsiteX8294" y="connsiteY8294"/>
                </a:cxn>
                <a:cxn ang="0">
                  <a:pos x="connsiteX8295" y="connsiteY8295"/>
                </a:cxn>
                <a:cxn ang="0">
                  <a:pos x="connsiteX8296" y="connsiteY8296"/>
                </a:cxn>
                <a:cxn ang="0">
                  <a:pos x="connsiteX8297" y="connsiteY8297"/>
                </a:cxn>
                <a:cxn ang="0">
                  <a:pos x="connsiteX8298" y="connsiteY8298"/>
                </a:cxn>
                <a:cxn ang="0">
                  <a:pos x="connsiteX8299" y="connsiteY8299"/>
                </a:cxn>
                <a:cxn ang="0">
                  <a:pos x="connsiteX8300" y="connsiteY8300"/>
                </a:cxn>
                <a:cxn ang="0">
                  <a:pos x="connsiteX8301" y="connsiteY8301"/>
                </a:cxn>
                <a:cxn ang="0">
                  <a:pos x="connsiteX8302" y="connsiteY8302"/>
                </a:cxn>
                <a:cxn ang="0">
                  <a:pos x="connsiteX8303" y="connsiteY8303"/>
                </a:cxn>
                <a:cxn ang="0">
                  <a:pos x="connsiteX8304" y="connsiteY8304"/>
                </a:cxn>
                <a:cxn ang="0">
                  <a:pos x="connsiteX8305" y="connsiteY8305"/>
                </a:cxn>
                <a:cxn ang="0">
                  <a:pos x="connsiteX8306" y="connsiteY8306"/>
                </a:cxn>
                <a:cxn ang="0">
                  <a:pos x="connsiteX8307" y="connsiteY8307"/>
                </a:cxn>
                <a:cxn ang="0">
                  <a:pos x="connsiteX8308" y="connsiteY8308"/>
                </a:cxn>
                <a:cxn ang="0">
                  <a:pos x="connsiteX8309" y="connsiteY8309"/>
                </a:cxn>
                <a:cxn ang="0">
                  <a:pos x="connsiteX8310" y="connsiteY8310"/>
                </a:cxn>
                <a:cxn ang="0">
                  <a:pos x="connsiteX8311" y="connsiteY8311"/>
                </a:cxn>
                <a:cxn ang="0">
                  <a:pos x="connsiteX8312" y="connsiteY8312"/>
                </a:cxn>
                <a:cxn ang="0">
                  <a:pos x="connsiteX8313" y="connsiteY8313"/>
                </a:cxn>
                <a:cxn ang="0">
                  <a:pos x="connsiteX8314" y="connsiteY8314"/>
                </a:cxn>
                <a:cxn ang="0">
                  <a:pos x="connsiteX8315" y="connsiteY8315"/>
                </a:cxn>
                <a:cxn ang="0">
                  <a:pos x="connsiteX8316" y="connsiteY8316"/>
                </a:cxn>
                <a:cxn ang="0">
                  <a:pos x="connsiteX8317" y="connsiteY8317"/>
                </a:cxn>
                <a:cxn ang="0">
                  <a:pos x="connsiteX8318" y="connsiteY8318"/>
                </a:cxn>
                <a:cxn ang="0">
                  <a:pos x="connsiteX8319" y="connsiteY8319"/>
                </a:cxn>
                <a:cxn ang="0">
                  <a:pos x="connsiteX8320" y="connsiteY8320"/>
                </a:cxn>
                <a:cxn ang="0">
                  <a:pos x="connsiteX8321" y="connsiteY8321"/>
                </a:cxn>
                <a:cxn ang="0">
                  <a:pos x="connsiteX8322" y="connsiteY8322"/>
                </a:cxn>
                <a:cxn ang="0">
                  <a:pos x="connsiteX8323" y="connsiteY8323"/>
                </a:cxn>
                <a:cxn ang="0">
                  <a:pos x="connsiteX8324" y="connsiteY8324"/>
                </a:cxn>
                <a:cxn ang="0">
                  <a:pos x="connsiteX8325" y="connsiteY8325"/>
                </a:cxn>
                <a:cxn ang="0">
                  <a:pos x="connsiteX8326" y="connsiteY8326"/>
                </a:cxn>
                <a:cxn ang="0">
                  <a:pos x="connsiteX8327" y="connsiteY8327"/>
                </a:cxn>
                <a:cxn ang="0">
                  <a:pos x="connsiteX8328" y="connsiteY8328"/>
                </a:cxn>
                <a:cxn ang="0">
                  <a:pos x="connsiteX8329" y="connsiteY8329"/>
                </a:cxn>
                <a:cxn ang="0">
                  <a:pos x="connsiteX8330" y="connsiteY8330"/>
                </a:cxn>
                <a:cxn ang="0">
                  <a:pos x="connsiteX8331" y="connsiteY8331"/>
                </a:cxn>
                <a:cxn ang="0">
                  <a:pos x="connsiteX8332" y="connsiteY8332"/>
                </a:cxn>
                <a:cxn ang="0">
                  <a:pos x="connsiteX8333" y="connsiteY8333"/>
                </a:cxn>
                <a:cxn ang="0">
                  <a:pos x="connsiteX8334" y="connsiteY8334"/>
                </a:cxn>
                <a:cxn ang="0">
                  <a:pos x="connsiteX8335" y="connsiteY8335"/>
                </a:cxn>
                <a:cxn ang="0">
                  <a:pos x="connsiteX8336" y="connsiteY8336"/>
                </a:cxn>
                <a:cxn ang="0">
                  <a:pos x="connsiteX8337" y="connsiteY8337"/>
                </a:cxn>
                <a:cxn ang="0">
                  <a:pos x="connsiteX8338" y="connsiteY8338"/>
                </a:cxn>
                <a:cxn ang="0">
                  <a:pos x="connsiteX8339" y="connsiteY8339"/>
                </a:cxn>
                <a:cxn ang="0">
                  <a:pos x="connsiteX8340" y="connsiteY8340"/>
                </a:cxn>
                <a:cxn ang="0">
                  <a:pos x="connsiteX8341" y="connsiteY8341"/>
                </a:cxn>
                <a:cxn ang="0">
                  <a:pos x="connsiteX8342" y="connsiteY8342"/>
                </a:cxn>
                <a:cxn ang="0">
                  <a:pos x="connsiteX8343" y="connsiteY8343"/>
                </a:cxn>
                <a:cxn ang="0">
                  <a:pos x="connsiteX8344" y="connsiteY8344"/>
                </a:cxn>
                <a:cxn ang="0">
                  <a:pos x="connsiteX8345" y="connsiteY8345"/>
                </a:cxn>
                <a:cxn ang="0">
                  <a:pos x="connsiteX8346" y="connsiteY8346"/>
                </a:cxn>
                <a:cxn ang="0">
                  <a:pos x="connsiteX8347" y="connsiteY8347"/>
                </a:cxn>
                <a:cxn ang="0">
                  <a:pos x="connsiteX8348" y="connsiteY8348"/>
                </a:cxn>
                <a:cxn ang="0">
                  <a:pos x="connsiteX8349" y="connsiteY8349"/>
                </a:cxn>
                <a:cxn ang="0">
                  <a:pos x="connsiteX8350" y="connsiteY8350"/>
                </a:cxn>
                <a:cxn ang="0">
                  <a:pos x="connsiteX8351" y="connsiteY8351"/>
                </a:cxn>
                <a:cxn ang="0">
                  <a:pos x="connsiteX8352" y="connsiteY8352"/>
                </a:cxn>
                <a:cxn ang="0">
                  <a:pos x="connsiteX8353" y="connsiteY8353"/>
                </a:cxn>
                <a:cxn ang="0">
                  <a:pos x="connsiteX8354" y="connsiteY8354"/>
                </a:cxn>
                <a:cxn ang="0">
                  <a:pos x="connsiteX8355" y="connsiteY8355"/>
                </a:cxn>
                <a:cxn ang="0">
                  <a:pos x="connsiteX8356" y="connsiteY8356"/>
                </a:cxn>
                <a:cxn ang="0">
                  <a:pos x="connsiteX8357" y="connsiteY8357"/>
                </a:cxn>
                <a:cxn ang="0">
                  <a:pos x="connsiteX8358" y="connsiteY8358"/>
                </a:cxn>
                <a:cxn ang="0">
                  <a:pos x="connsiteX8359" y="connsiteY8359"/>
                </a:cxn>
                <a:cxn ang="0">
                  <a:pos x="connsiteX8360" y="connsiteY8360"/>
                </a:cxn>
                <a:cxn ang="0">
                  <a:pos x="connsiteX8361" y="connsiteY8361"/>
                </a:cxn>
                <a:cxn ang="0">
                  <a:pos x="connsiteX8362" y="connsiteY8362"/>
                </a:cxn>
                <a:cxn ang="0">
                  <a:pos x="connsiteX8363" y="connsiteY8363"/>
                </a:cxn>
                <a:cxn ang="0">
                  <a:pos x="connsiteX8364" y="connsiteY8364"/>
                </a:cxn>
                <a:cxn ang="0">
                  <a:pos x="connsiteX8365" y="connsiteY8365"/>
                </a:cxn>
                <a:cxn ang="0">
                  <a:pos x="connsiteX8366" y="connsiteY8366"/>
                </a:cxn>
                <a:cxn ang="0">
                  <a:pos x="connsiteX8367" y="connsiteY8367"/>
                </a:cxn>
                <a:cxn ang="0">
                  <a:pos x="connsiteX8368" y="connsiteY8368"/>
                </a:cxn>
                <a:cxn ang="0">
                  <a:pos x="connsiteX8369" y="connsiteY8369"/>
                </a:cxn>
                <a:cxn ang="0">
                  <a:pos x="connsiteX8370" y="connsiteY8370"/>
                </a:cxn>
                <a:cxn ang="0">
                  <a:pos x="connsiteX8371" y="connsiteY8371"/>
                </a:cxn>
                <a:cxn ang="0">
                  <a:pos x="connsiteX8372" y="connsiteY8372"/>
                </a:cxn>
                <a:cxn ang="0">
                  <a:pos x="connsiteX8373" y="connsiteY8373"/>
                </a:cxn>
                <a:cxn ang="0">
                  <a:pos x="connsiteX8374" y="connsiteY8374"/>
                </a:cxn>
                <a:cxn ang="0">
                  <a:pos x="connsiteX8375" y="connsiteY8375"/>
                </a:cxn>
                <a:cxn ang="0">
                  <a:pos x="connsiteX8376" y="connsiteY8376"/>
                </a:cxn>
                <a:cxn ang="0">
                  <a:pos x="connsiteX8377" y="connsiteY8377"/>
                </a:cxn>
                <a:cxn ang="0">
                  <a:pos x="connsiteX8378" y="connsiteY8378"/>
                </a:cxn>
                <a:cxn ang="0">
                  <a:pos x="connsiteX8379" y="connsiteY8379"/>
                </a:cxn>
                <a:cxn ang="0">
                  <a:pos x="connsiteX8380" y="connsiteY8380"/>
                </a:cxn>
                <a:cxn ang="0">
                  <a:pos x="connsiteX8381" y="connsiteY8381"/>
                </a:cxn>
                <a:cxn ang="0">
                  <a:pos x="connsiteX8382" y="connsiteY8382"/>
                </a:cxn>
                <a:cxn ang="0">
                  <a:pos x="connsiteX8383" y="connsiteY8383"/>
                </a:cxn>
                <a:cxn ang="0">
                  <a:pos x="connsiteX8384" y="connsiteY8384"/>
                </a:cxn>
                <a:cxn ang="0">
                  <a:pos x="connsiteX8385" y="connsiteY8385"/>
                </a:cxn>
                <a:cxn ang="0">
                  <a:pos x="connsiteX8386" y="connsiteY8386"/>
                </a:cxn>
                <a:cxn ang="0">
                  <a:pos x="connsiteX8387" y="connsiteY8387"/>
                </a:cxn>
                <a:cxn ang="0">
                  <a:pos x="connsiteX8388" y="connsiteY8388"/>
                </a:cxn>
                <a:cxn ang="0">
                  <a:pos x="connsiteX8389" y="connsiteY8389"/>
                </a:cxn>
                <a:cxn ang="0">
                  <a:pos x="connsiteX8390" y="connsiteY8390"/>
                </a:cxn>
                <a:cxn ang="0">
                  <a:pos x="connsiteX8391" y="connsiteY8391"/>
                </a:cxn>
                <a:cxn ang="0">
                  <a:pos x="connsiteX8392" y="connsiteY8392"/>
                </a:cxn>
                <a:cxn ang="0">
                  <a:pos x="connsiteX8393" y="connsiteY8393"/>
                </a:cxn>
                <a:cxn ang="0">
                  <a:pos x="connsiteX8394" y="connsiteY8394"/>
                </a:cxn>
                <a:cxn ang="0">
                  <a:pos x="connsiteX8395" y="connsiteY8395"/>
                </a:cxn>
                <a:cxn ang="0">
                  <a:pos x="connsiteX8396" y="connsiteY8396"/>
                </a:cxn>
                <a:cxn ang="0">
                  <a:pos x="connsiteX8397" y="connsiteY8397"/>
                </a:cxn>
                <a:cxn ang="0">
                  <a:pos x="connsiteX8398" y="connsiteY8398"/>
                </a:cxn>
                <a:cxn ang="0">
                  <a:pos x="connsiteX8399" y="connsiteY8399"/>
                </a:cxn>
                <a:cxn ang="0">
                  <a:pos x="connsiteX8400" y="connsiteY8400"/>
                </a:cxn>
                <a:cxn ang="0">
                  <a:pos x="connsiteX8401" y="connsiteY8401"/>
                </a:cxn>
                <a:cxn ang="0">
                  <a:pos x="connsiteX8402" y="connsiteY8402"/>
                </a:cxn>
                <a:cxn ang="0">
                  <a:pos x="connsiteX8403" y="connsiteY8403"/>
                </a:cxn>
                <a:cxn ang="0">
                  <a:pos x="connsiteX8404" y="connsiteY8404"/>
                </a:cxn>
                <a:cxn ang="0">
                  <a:pos x="connsiteX8405" y="connsiteY8405"/>
                </a:cxn>
                <a:cxn ang="0">
                  <a:pos x="connsiteX8406" y="connsiteY8406"/>
                </a:cxn>
                <a:cxn ang="0">
                  <a:pos x="connsiteX8407" y="connsiteY8407"/>
                </a:cxn>
                <a:cxn ang="0">
                  <a:pos x="connsiteX8408" y="connsiteY8408"/>
                </a:cxn>
                <a:cxn ang="0">
                  <a:pos x="connsiteX8409" y="connsiteY8409"/>
                </a:cxn>
                <a:cxn ang="0">
                  <a:pos x="connsiteX8410" y="connsiteY8410"/>
                </a:cxn>
                <a:cxn ang="0">
                  <a:pos x="connsiteX8411" y="connsiteY8411"/>
                </a:cxn>
                <a:cxn ang="0">
                  <a:pos x="connsiteX8412" y="connsiteY8412"/>
                </a:cxn>
                <a:cxn ang="0">
                  <a:pos x="connsiteX8413" y="connsiteY8413"/>
                </a:cxn>
                <a:cxn ang="0">
                  <a:pos x="connsiteX8414" y="connsiteY8414"/>
                </a:cxn>
                <a:cxn ang="0">
                  <a:pos x="connsiteX8415" y="connsiteY8415"/>
                </a:cxn>
                <a:cxn ang="0">
                  <a:pos x="connsiteX8416" y="connsiteY8416"/>
                </a:cxn>
                <a:cxn ang="0">
                  <a:pos x="connsiteX8417" y="connsiteY8417"/>
                </a:cxn>
                <a:cxn ang="0">
                  <a:pos x="connsiteX8418" y="connsiteY8418"/>
                </a:cxn>
                <a:cxn ang="0">
                  <a:pos x="connsiteX8419" y="connsiteY8419"/>
                </a:cxn>
                <a:cxn ang="0">
                  <a:pos x="connsiteX8420" y="connsiteY8420"/>
                </a:cxn>
                <a:cxn ang="0">
                  <a:pos x="connsiteX8421" y="connsiteY8421"/>
                </a:cxn>
                <a:cxn ang="0">
                  <a:pos x="connsiteX8422" y="connsiteY8422"/>
                </a:cxn>
                <a:cxn ang="0">
                  <a:pos x="connsiteX8423" y="connsiteY8423"/>
                </a:cxn>
                <a:cxn ang="0">
                  <a:pos x="connsiteX8424" y="connsiteY8424"/>
                </a:cxn>
                <a:cxn ang="0">
                  <a:pos x="connsiteX8425" y="connsiteY8425"/>
                </a:cxn>
                <a:cxn ang="0">
                  <a:pos x="connsiteX8426" y="connsiteY8426"/>
                </a:cxn>
                <a:cxn ang="0">
                  <a:pos x="connsiteX8427" y="connsiteY8427"/>
                </a:cxn>
                <a:cxn ang="0">
                  <a:pos x="connsiteX8428" y="connsiteY8428"/>
                </a:cxn>
                <a:cxn ang="0">
                  <a:pos x="connsiteX8429" y="connsiteY8429"/>
                </a:cxn>
                <a:cxn ang="0">
                  <a:pos x="connsiteX8430" y="connsiteY8430"/>
                </a:cxn>
                <a:cxn ang="0">
                  <a:pos x="connsiteX8431" y="connsiteY8431"/>
                </a:cxn>
                <a:cxn ang="0">
                  <a:pos x="connsiteX8432" y="connsiteY8432"/>
                </a:cxn>
                <a:cxn ang="0">
                  <a:pos x="connsiteX8433" y="connsiteY8433"/>
                </a:cxn>
                <a:cxn ang="0">
                  <a:pos x="connsiteX8434" y="connsiteY8434"/>
                </a:cxn>
                <a:cxn ang="0">
                  <a:pos x="connsiteX8435" y="connsiteY8435"/>
                </a:cxn>
                <a:cxn ang="0">
                  <a:pos x="connsiteX8436" y="connsiteY8436"/>
                </a:cxn>
                <a:cxn ang="0">
                  <a:pos x="connsiteX8437" y="connsiteY8437"/>
                </a:cxn>
                <a:cxn ang="0">
                  <a:pos x="connsiteX8438" y="connsiteY8438"/>
                </a:cxn>
                <a:cxn ang="0">
                  <a:pos x="connsiteX8439" y="connsiteY8439"/>
                </a:cxn>
                <a:cxn ang="0">
                  <a:pos x="connsiteX8440" y="connsiteY8440"/>
                </a:cxn>
                <a:cxn ang="0">
                  <a:pos x="connsiteX8441" y="connsiteY8441"/>
                </a:cxn>
                <a:cxn ang="0">
                  <a:pos x="connsiteX8442" y="connsiteY8442"/>
                </a:cxn>
                <a:cxn ang="0">
                  <a:pos x="connsiteX8443" y="connsiteY8443"/>
                </a:cxn>
                <a:cxn ang="0">
                  <a:pos x="connsiteX8444" y="connsiteY8444"/>
                </a:cxn>
                <a:cxn ang="0">
                  <a:pos x="connsiteX8445" y="connsiteY8445"/>
                </a:cxn>
                <a:cxn ang="0">
                  <a:pos x="connsiteX8446" y="connsiteY8446"/>
                </a:cxn>
                <a:cxn ang="0">
                  <a:pos x="connsiteX8447" y="connsiteY8447"/>
                </a:cxn>
                <a:cxn ang="0">
                  <a:pos x="connsiteX8448" y="connsiteY8448"/>
                </a:cxn>
                <a:cxn ang="0">
                  <a:pos x="connsiteX8449" y="connsiteY8449"/>
                </a:cxn>
                <a:cxn ang="0">
                  <a:pos x="connsiteX8450" y="connsiteY8450"/>
                </a:cxn>
                <a:cxn ang="0">
                  <a:pos x="connsiteX8451" y="connsiteY8451"/>
                </a:cxn>
                <a:cxn ang="0">
                  <a:pos x="connsiteX8452" y="connsiteY8452"/>
                </a:cxn>
                <a:cxn ang="0">
                  <a:pos x="connsiteX8453" y="connsiteY8453"/>
                </a:cxn>
                <a:cxn ang="0">
                  <a:pos x="connsiteX8454" y="connsiteY8454"/>
                </a:cxn>
                <a:cxn ang="0">
                  <a:pos x="connsiteX8455" y="connsiteY8455"/>
                </a:cxn>
                <a:cxn ang="0">
                  <a:pos x="connsiteX8456" y="connsiteY8456"/>
                </a:cxn>
                <a:cxn ang="0">
                  <a:pos x="connsiteX8457" y="connsiteY8457"/>
                </a:cxn>
                <a:cxn ang="0">
                  <a:pos x="connsiteX8458" y="connsiteY8458"/>
                </a:cxn>
                <a:cxn ang="0">
                  <a:pos x="connsiteX8459" y="connsiteY8459"/>
                </a:cxn>
                <a:cxn ang="0">
                  <a:pos x="connsiteX8460" y="connsiteY8460"/>
                </a:cxn>
                <a:cxn ang="0">
                  <a:pos x="connsiteX8461" y="connsiteY8461"/>
                </a:cxn>
                <a:cxn ang="0">
                  <a:pos x="connsiteX8462" y="connsiteY8462"/>
                </a:cxn>
                <a:cxn ang="0">
                  <a:pos x="connsiteX8463" y="connsiteY8463"/>
                </a:cxn>
                <a:cxn ang="0">
                  <a:pos x="connsiteX8464" y="connsiteY8464"/>
                </a:cxn>
                <a:cxn ang="0">
                  <a:pos x="connsiteX8465" y="connsiteY8465"/>
                </a:cxn>
                <a:cxn ang="0">
                  <a:pos x="connsiteX8466" y="connsiteY8466"/>
                </a:cxn>
                <a:cxn ang="0">
                  <a:pos x="connsiteX8467" y="connsiteY8467"/>
                </a:cxn>
                <a:cxn ang="0">
                  <a:pos x="connsiteX8468" y="connsiteY8468"/>
                </a:cxn>
                <a:cxn ang="0">
                  <a:pos x="connsiteX8469" y="connsiteY8469"/>
                </a:cxn>
                <a:cxn ang="0">
                  <a:pos x="connsiteX8470" y="connsiteY8470"/>
                </a:cxn>
                <a:cxn ang="0">
                  <a:pos x="connsiteX8471" y="connsiteY8471"/>
                </a:cxn>
                <a:cxn ang="0">
                  <a:pos x="connsiteX8472" y="connsiteY8472"/>
                </a:cxn>
                <a:cxn ang="0">
                  <a:pos x="connsiteX8473" y="connsiteY8473"/>
                </a:cxn>
                <a:cxn ang="0">
                  <a:pos x="connsiteX8474" y="connsiteY8474"/>
                </a:cxn>
                <a:cxn ang="0">
                  <a:pos x="connsiteX8475" y="connsiteY8475"/>
                </a:cxn>
                <a:cxn ang="0">
                  <a:pos x="connsiteX8476" y="connsiteY8476"/>
                </a:cxn>
                <a:cxn ang="0">
                  <a:pos x="connsiteX8477" y="connsiteY8477"/>
                </a:cxn>
                <a:cxn ang="0">
                  <a:pos x="connsiteX8478" y="connsiteY8478"/>
                </a:cxn>
                <a:cxn ang="0">
                  <a:pos x="connsiteX8479" y="connsiteY8479"/>
                </a:cxn>
                <a:cxn ang="0">
                  <a:pos x="connsiteX8480" y="connsiteY8480"/>
                </a:cxn>
                <a:cxn ang="0">
                  <a:pos x="connsiteX8481" y="connsiteY8481"/>
                </a:cxn>
                <a:cxn ang="0">
                  <a:pos x="connsiteX8482" y="connsiteY8482"/>
                </a:cxn>
                <a:cxn ang="0">
                  <a:pos x="connsiteX8483" y="connsiteY8483"/>
                </a:cxn>
                <a:cxn ang="0">
                  <a:pos x="connsiteX8484" y="connsiteY8484"/>
                </a:cxn>
                <a:cxn ang="0">
                  <a:pos x="connsiteX8485" y="connsiteY8485"/>
                </a:cxn>
                <a:cxn ang="0">
                  <a:pos x="connsiteX8486" y="connsiteY8486"/>
                </a:cxn>
                <a:cxn ang="0">
                  <a:pos x="connsiteX8487" y="connsiteY8487"/>
                </a:cxn>
                <a:cxn ang="0">
                  <a:pos x="connsiteX8488" y="connsiteY8488"/>
                </a:cxn>
                <a:cxn ang="0">
                  <a:pos x="connsiteX8489" y="connsiteY8489"/>
                </a:cxn>
                <a:cxn ang="0">
                  <a:pos x="connsiteX8490" y="connsiteY8490"/>
                </a:cxn>
                <a:cxn ang="0">
                  <a:pos x="connsiteX8491" y="connsiteY8491"/>
                </a:cxn>
                <a:cxn ang="0">
                  <a:pos x="connsiteX8492" y="connsiteY8492"/>
                </a:cxn>
                <a:cxn ang="0">
                  <a:pos x="connsiteX8493" y="connsiteY8493"/>
                </a:cxn>
                <a:cxn ang="0">
                  <a:pos x="connsiteX8494" y="connsiteY8494"/>
                </a:cxn>
                <a:cxn ang="0">
                  <a:pos x="connsiteX8495" y="connsiteY8495"/>
                </a:cxn>
                <a:cxn ang="0">
                  <a:pos x="connsiteX8496" y="connsiteY8496"/>
                </a:cxn>
                <a:cxn ang="0">
                  <a:pos x="connsiteX8497" y="connsiteY8497"/>
                </a:cxn>
                <a:cxn ang="0">
                  <a:pos x="connsiteX8498" y="connsiteY8498"/>
                </a:cxn>
                <a:cxn ang="0">
                  <a:pos x="connsiteX8499" y="connsiteY8499"/>
                </a:cxn>
                <a:cxn ang="0">
                  <a:pos x="connsiteX8500" y="connsiteY8500"/>
                </a:cxn>
                <a:cxn ang="0">
                  <a:pos x="connsiteX8501" y="connsiteY8501"/>
                </a:cxn>
                <a:cxn ang="0">
                  <a:pos x="connsiteX8502" y="connsiteY8502"/>
                </a:cxn>
                <a:cxn ang="0">
                  <a:pos x="connsiteX8503" y="connsiteY8503"/>
                </a:cxn>
                <a:cxn ang="0">
                  <a:pos x="connsiteX8504" y="connsiteY8504"/>
                </a:cxn>
                <a:cxn ang="0">
                  <a:pos x="connsiteX8505" y="connsiteY8505"/>
                </a:cxn>
                <a:cxn ang="0">
                  <a:pos x="connsiteX8506" y="connsiteY8506"/>
                </a:cxn>
                <a:cxn ang="0">
                  <a:pos x="connsiteX8507" y="connsiteY8507"/>
                </a:cxn>
                <a:cxn ang="0">
                  <a:pos x="connsiteX8508" y="connsiteY8508"/>
                </a:cxn>
                <a:cxn ang="0">
                  <a:pos x="connsiteX8509" y="connsiteY8509"/>
                </a:cxn>
                <a:cxn ang="0">
                  <a:pos x="connsiteX8510" y="connsiteY8510"/>
                </a:cxn>
                <a:cxn ang="0">
                  <a:pos x="connsiteX8511" y="connsiteY8511"/>
                </a:cxn>
                <a:cxn ang="0">
                  <a:pos x="connsiteX8512" y="connsiteY8512"/>
                </a:cxn>
                <a:cxn ang="0">
                  <a:pos x="connsiteX8513" y="connsiteY8513"/>
                </a:cxn>
                <a:cxn ang="0">
                  <a:pos x="connsiteX8514" y="connsiteY8514"/>
                </a:cxn>
                <a:cxn ang="0">
                  <a:pos x="connsiteX8515" y="connsiteY8515"/>
                </a:cxn>
                <a:cxn ang="0">
                  <a:pos x="connsiteX8516" y="connsiteY8516"/>
                </a:cxn>
                <a:cxn ang="0">
                  <a:pos x="connsiteX8517" y="connsiteY8517"/>
                </a:cxn>
                <a:cxn ang="0">
                  <a:pos x="connsiteX8518" y="connsiteY8518"/>
                </a:cxn>
                <a:cxn ang="0">
                  <a:pos x="connsiteX8519" y="connsiteY8519"/>
                </a:cxn>
                <a:cxn ang="0">
                  <a:pos x="connsiteX8520" y="connsiteY8520"/>
                </a:cxn>
                <a:cxn ang="0">
                  <a:pos x="connsiteX8521" y="connsiteY8521"/>
                </a:cxn>
                <a:cxn ang="0">
                  <a:pos x="connsiteX8522" y="connsiteY8522"/>
                </a:cxn>
                <a:cxn ang="0">
                  <a:pos x="connsiteX8523" y="connsiteY8523"/>
                </a:cxn>
                <a:cxn ang="0">
                  <a:pos x="connsiteX8524" y="connsiteY8524"/>
                </a:cxn>
                <a:cxn ang="0">
                  <a:pos x="connsiteX8525" y="connsiteY8525"/>
                </a:cxn>
                <a:cxn ang="0">
                  <a:pos x="connsiteX8526" y="connsiteY8526"/>
                </a:cxn>
                <a:cxn ang="0">
                  <a:pos x="connsiteX8527" y="connsiteY8527"/>
                </a:cxn>
                <a:cxn ang="0">
                  <a:pos x="connsiteX8528" y="connsiteY8528"/>
                </a:cxn>
                <a:cxn ang="0">
                  <a:pos x="connsiteX8529" y="connsiteY8529"/>
                </a:cxn>
                <a:cxn ang="0">
                  <a:pos x="connsiteX8530" y="connsiteY8530"/>
                </a:cxn>
                <a:cxn ang="0">
                  <a:pos x="connsiteX8531" y="connsiteY8531"/>
                </a:cxn>
                <a:cxn ang="0">
                  <a:pos x="connsiteX8532" y="connsiteY8532"/>
                </a:cxn>
                <a:cxn ang="0">
                  <a:pos x="connsiteX8533" y="connsiteY8533"/>
                </a:cxn>
                <a:cxn ang="0">
                  <a:pos x="connsiteX8534" y="connsiteY8534"/>
                </a:cxn>
                <a:cxn ang="0">
                  <a:pos x="connsiteX8535" y="connsiteY8535"/>
                </a:cxn>
                <a:cxn ang="0">
                  <a:pos x="connsiteX8536" y="connsiteY8536"/>
                </a:cxn>
                <a:cxn ang="0">
                  <a:pos x="connsiteX8537" y="connsiteY8537"/>
                </a:cxn>
                <a:cxn ang="0">
                  <a:pos x="connsiteX8538" y="connsiteY8538"/>
                </a:cxn>
                <a:cxn ang="0">
                  <a:pos x="connsiteX8539" y="connsiteY8539"/>
                </a:cxn>
                <a:cxn ang="0">
                  <a:pos x="connsiteX8540" y="connsiteY8540"/>
                </a:cxn>
                <a:cxn ang="0">
                  <a:pos x="connsiteX8541" y="connsiteY8541"/>
                </a:cxn>
                <a:cxn ang="0">
                  <a:pos x="connsiteX8542" y="connsiteY8542"/>
                </a:cxn>
                <a:cxn ang="0">
                  <a:pos x="connsiteX8543" y="connsiteY8543"/>
                </a:cxn>
                <a:cxn ang="0">
                  <a:pos x="connsiteX8544" y="connsiteY8544"/>
                </a:cxn>
                <a:cxn ang="0">
                  <a:pos x="connsiteX8545" y="connsiteY8545"/>
                </a:cxn>
                <a:cxn ang="0">
                  <a:pos x="connsiteX8546" y="connsiteY8546"/>
                </a:cxn>
                <a:cxn ang="0">
                  <a:pos x="connsiteX8547" y="connsiteY8547"/>
                </a:cxn>
                <a:cxn ang="0">
                  <a:pos x="connsiteX8548" y="connsiteY8548"/>
                </a:cxn>
                <a:cxn ang="0">
                  <a:pos x="connsiteX8549" y="connsiteY8549"/>
                </a:cxn>
                <a:cxn ang="0">
                  <a:pos x="connsiteX8550" y="connsiteY8550"/>
                </a:cxn>
                <a:cxn ang="0">
                  <a:pos x="connsiteX8551" y="connsiteY8551"/>
                </a:cxn>
                <a:cxn ang="0">
                  <a:pos x="connsiteX8552" y="connsiteY8552"/>
                </a:cxn>
                <a:cxn ang="0">
                  <a:pos x="connsiteX8553" y="connsiteY8553"/>
                </a:cxn>
                <a:cxn ang="0">
                  <a:pos x="connsiteX8554" y="connsiteY8554"/>
                </a:cxn>
                <a:cxn ang="0">
                  <a:pos x="connsiteX8555" y="connsiteY8555"/>
                </a:cxn>
                <a:cxn ang="0">
                  <a:pos x="connsiteX8556" y="connsiteY8556"/>
                </a:cxn>
                <a:cxn ang="0">
                  <a:pos x="connsiteX8557" y="connsiteY8557"/>
                </a:cxn>
                <a:cxn ang="0">
                  <a:pos x="connsiteX8558" y="connsiteY8558"/>
                </a:cxn>
                <a:cxn ang="0">
                  <a:pos x="connsiteX8559" y="connsiteY8559"/>
                </a:cxn>
                <a:cxn ang="0">
                  <a:pos x="connsiteX8560" y="connsiteY8560"/>
                </a:cxn>
                <a:cxn ang="0">
                  <a:pos x="connsiteX8561" y="connsiteY8561"/>
                </a:cxn>
                <a:cxn ang="0">
                  <a:pos x="connsiteX8562" y="connsiteY8562"/>
                </a:cxn>
                <a:cxn ang="0">
                  <a:pos x="connsiteX8563" y="connsiteY8563"/>
                </a:cxn>
                <a:cxn ang="0">
                  <a:pos x="connsiteX8564" y="connsiteY8564"/>
                </a:cxn>
                <a:cxn ang="0">
                  <a:pos x="connsiteX8565" y="connsiteY8565"/>
                </a:cxn>
                <a:cxn ang="0">
                  <a:pos x="connsiteX8566" y="connsiteY8566"/>
                </a:cxn>
                <a:cxn ang="0">
                  <a:pos x="connsiteX8567" y="connsiteY8567"/>
                </a:cxn>
                <a:cxn ang="0">
                  <a:pos x="connsiteX8568" y="connsiteY8568"/>
                </a:cxn>
                <a:cxn ang="0">
                  <a:pos x="connsiteX8569" y="connsiteY8569"/>
                </a:cxn>
                <a:cxn ang="0">
                  <a:pos x="connsiteX8570" y="connsiteY8570"/>
                </a:cxn>
                <a:cxn ang="0">
                  <a:pos x="connsiteX8571" y="connsiteY8571"/>
                </a:cxn>
                <a:cxn ang="0">
                  <a:pos x="connsiteX8572" y="connsiteY8572"/>
                </a:cxn>
                <a:cxn ang="0">
                  <a:pos x="connsiteX8573" y="connsiteY8573"/>
                </a:cxn>
                <a:cxn ang="0">
                  <a:pos x="connsiteX8574" y="connsiteY8574"/>
                </a:cxn>
                <a:cxn ang="0">
                  <a:pos x="connsiteX8575" y="connsiteY8575"/>
                </a:cxn>
                <a:cxn ang="0">
                  <a:pos x="connsiteX8576" y="connsiteY8576"/>
                </a:cxn>
                <a:cxn ang="0">
                  <a:pos x="connsiteX8577" y="connsiteY8577"/>
                </a:cxn>
                <a:cxn ang="0">
                  <a:pos x="connsiteX8578" y="connsiteY8578"/>
                </a:cxn>
                <a:cxn ang="0">
                  <a:pos x="connsiteX8579" y="connsiteY8579"/>
                </a:cxn>
                <a:cxn ang="0">
                  <a:pos x="connsiteX8580" y="connsiteY8580"/>
                </a:cxn>
                <a:cxn ang="0">
                  <a:pos x="connsiteX8581" y="connsiteY8581"/>
                </a:cxn>
                <a:cxn ang="0">
                  <a:pos x="connsiteX8582" y="connsiteY8582"/>
                </a:cxn>
                <a:cxn ang="0">
                  <a:pos x="connsiteX8583" y="connsiteY8583"/>
                </a:cxn>
                <a:cxn ang="0">
                  <a:pos x="connsiteX8584" y="connsiteY8584"/>
                </a:cxn>
                <a:cxn ang="0">
                  <a:pos x="connsiteX8585" y="connsiteY8585"/>
                </a:cxn>
                <a:cxn ang="0">
                  <a:pos x="connsiteX8586" y="connsiteY8586"/>
                </a:cxn>
                <a:cxn ang="0">
                  <a:pos x="connsiteX8587" y="connsiteY8587"/>
                </a:cxn>
                <a:cxn ang="0">
                  <a:pos x="connsiteX8588" y="connsiteY8588"/>
                </a:cxn>
                <a:cxn ang="0">
                  <a:pos x="connsiteX8589" y="connsiteY8589"/>
                </a:cxn>
                <a:cxn ang="0">
                  <a:pos x="connsiteX8590" y="connsiteY8590"/>
                </a:cxn>
                <a:cxn ang="0">
                  <a:pos x="connsiteX8591" y="connsiteY8591"/>
                </a:cxn>
                <a:cxn ang="0">
                  <a:pos x="connsiteX8592" y="connsiteY8592"/>
                </a:cxn>
                <a:cxn ang="0">
                  <a:pos x="connsiteX8593" y="connsiteY8593"/>
                </a:cxn>
                <a:cxn ang="0">
                  <a:pos x="connsiteX8594" y="connsiteY8594"/>
                </a:cxn>
                <a:cxn ang="0">
                  <a:pos x="connsiteX8595" y="connsiteY8595"/>
                </a:cxn>
                <a:cxn ang="0">
                  <a:pos x="connsiteX8596" y="connsiteY8596"/>
                </a:cxn>
                <a:cxn ang="0">
                  <a:pos x="connsiteX8597" y="connsiteY8597"/>
                </a:cxn>
                <a:cxn ang="0">
                  <a:pos x="connsiteX8598" y="connsiteY8598"/>
                </a:cxn>
                <a:cxn ang="0">
                  <a:pos x="connsiteX8599" y="connsiteY8599"/>
                </a:cxn>
                <a:cxn ang="0">
                  <a:pos x="connsiteX8600" y="connsiteY8600"/>
                </a:cxn>
                <a:cxn ang="0">
                  <a:pos x="connsiteX8601" y="connsiteY8601"/>
                </a:cxn>
                <a:cxn ang="0">
                  <a:pos x="connsiteX8602" y="connsiteY8602"/>
                </a:cxn>
                <a:cxn ang="0">
                  <a:pos x="connsiteX8603" y="connsiteY8603"/>
                </a:cxn>
                <a:cxn ang="0">
                  <a:pos x="connsiteX8604" y="connsiteY8604"/>
                </a:cxn>
                <a:cxn ang="0">
                  <a:pos x="connsiteX8605" y="connsiteY8605"/>
                </a:cxn>
                <a:cxn ang="0">
                  <a:pos x="connsiteX8606" y="connsiteY8606"/>
                </a:cxn>
                <a:cxn ang="0">
                  <a:pos x="connsiteX8607" y="connsiteY8607"/>
                </a:cxn>
                <a:cxn ang="0">
                  <a:pos x="connsiteX8608" y="connsiteY8608"/>
                </a:cxn>
                <a:cxn ang="0">
                  <a:pos x="connsiteX8609" y="connsiteY8609"/>
                </a:cxn>
                <a:cxn ang="0">
                  <a:pos x="connsiteX8610" y="connsiteY8610"/>
                </a:cxn>
                <a:cxn ang="0">
                  <a:pos x="connsiteX8611" y="connsiteY8611"/>
                </a:cxn>
                <a:cxn ang="0">
                  <a:pos x="connsiteX8612" y="connsiteY8612"/>
                </a:cxn>
                <a:cxn ang="0">
                  <a:pos x="connsiteX8613" y="connsiteY8613"/>
                </a:cxn>
                <a:cxn ang="0">
                  <a:pos x="connsiteX8614" y="connsiteY8614"/>
                </a:cxn>
                <a:cxn ang="0">
                  <a:pos x="connsiteX8615" y="connsiteY8615"/>
                </a:cxn>
                <a:cxn ang="0">
                  <a:pos x="connsiteX8616" y="connsiteY8616"/>
                </a:cxn>
                <a:cxn ang="0">
                  <a:pos x="connsiteX8617" y="connsiteY8617"/>
                </a:cxn>
                <a:cxn ang="0">
                  <a:pos x="connsiteX8618" y="connsiteY8618"/>
                </a:cxn>
                <a:cxn ang="0">
                  <a:pos x="connsiteX8619" y="connsiteY8619"/>
                </a:cxn>
                <a:cxn ang="0">
                  <a:pos x="connsiteX8620" y="connsiteY8620"/>
                </a:cxn>
                <a:cxn ang="0">
                  <a:pos x="connsiteX8621" y="connsiteY8621"/>
                </a:cxn>
                <a:cxn ang="0">
                  <a:pos x="connsiteX8622" y="connsiteY8622"/>
                </a:cxn>
                <a:cxn ang="0">
                  <a:pos x="connsiteX8623" y="connsiteY8623"/>
                </a:cxn>
                <a:cxn ang="0">
                  <a:pos x="connsiteX8624" y="connsiteY8624"/>
                </a:cxn>
                <a:cxn ang="0">
                  <a:pos x="connsiteX8625" y="connsiteY8625"/>
                </a:cxn>
                <a:cxn ang="0">
                  <a:pos x="connsiteX8626" y="connsiteY8626"/>
                </a:cxn>
                <a:cxn ang="0">
                  <a:pos x="connsiteX8627" y="connsiteY8627"/>
                </a:cxn>
                <a:cxn ang="0">
                  <a:pos x="connsiteX8628" y="connsiteY8628"/>
                </a:cxn>
                <a:cxn ang="0">
                  <a:pos x="connsiteX8629" y="connsiteY8629"/>
                </a:cxn>
                <a:cxn ang="0">
                  <a:pos x="connsiteX8630" y="connsiteY8630"/>
                </a:cxn>
                <a:cxn ang="0">
                  <a:pos x="connsiteX8631" y="connsiteY8631"/>
                </a:cxn>
                <a:cxn ang="0">
                  <a:pos x="connsiteX8632" y="connsiteY8632"/>
                </a:cxn>
                <a:cxn ang="0">
                  <a:pos x="connsiteX8633" y="connsiteY8633"/>
                </a:cxn>
                <a:cxn ang="0">
                  <a:pos x="connsiteX8634" y="connsiteY8634"/>
                </a:cxn>
                <a:cxn ang="0">
                  <a:pos x="connsiteX8635" y="connsiteY8635"/>
                </a:cxn>
                <a:cxn ang="0">
                  <a:pos x="connsiteX8636" y="connsiteY8636"/>
                </a:cxn>
                <a:cxn ang="0">
                  <a:pos x="connsiteX8637" y="connsiteY8637"/>
                </a:cxn>
                <a:cxn ang="0">
                  <a:pos x="connsiteX8638" y="connsiteY8638"/>
                </a:cxn>
                <a:cxn ang="0">
                  <a:pos x="connsiteX8639" y="connsiteY8639"/>
                </a:cxn>
                <a:cxn ang="0">
                  <a:pos x="connsiteX8640" y="connsiteY8640"/>
                </a:cxn>
                <a:cxn ang="0">
                  <a:pos x="connsiteX8641" y="connsiteY8641"/>
                </a:cxn>
                <a:cxn ang="0">
                  <a:pos x="connsiteX8642" y="connsiteY8642"/>
                </a:cxn>
                <a:cxn ang="0">
                  <a:pos x="connsiteX8643" y="connsiteY8643"/>
                </a:cxn>
                <a:cxn ang="0">
                  <a:pos x="connsiteX8644" y="connsiteY8644"/>
                </a:cxn>
                <a:cxn ang="0">
                  <a:pos x="connsiteX8645" y="connsiteY8645"/>
                </a:cxn>
                <a:cxn ang="0">
                  <a:pos x="connsiteX8646" y="connsiteY8646"/>
                </a:cxn>
                <a:cxn ang="0">
                  <a:pos x="connsiteX8647" y="connsiteY8647"/>
                </a:cxn>
                <a:cxn ang="0">
                  <a:pos x="connsiteX8648" y="connsiteY8648"/>
                </a:cxn>
                <a:cxn ang="0">
                  <a:pos x="connsiteX8649" y="connsiteY8649"/>
                </a:cxn>
                <a:cxn ang="0">
                  <a:pos x="connsiteX8650" y="connsiteY8650"/>
                </a:cxn>
                <a:cxn ang="0">
                  <a:pos x="connsiteX8651" y="connsiteY8651"/>
                </a:cxn>
                <a:cxn ang="0">
                  <a:pos x="connsiteX8652" y="connsiteY8652"/>
                </a:cxn>
                <a:cxn ang="0">
                  <a:pos x="connsiteX8653" y="connsiteY8653"/>
                </a:cxn>
                <a:cxn ang="0">
                  <a:pos x="connsiteX8654" y="connsiteY8654"/>
                </a:cxn>
                <a:cxn ang="0">
                  <a:pos x="connsiteX8655" y="connsiteY8655"/>
                </a:cxn>
                <a:cxn ang="0">
                  <a:pos x="connsiteX8656" y="connsiteY8656"/>
                </a:cxn>
                <a:cxn ang="0">
                  <a:pos x="connsiteX8657" y="connsiteY8657"/>
                </a:cxn>
                <a:cxn ang="0">
                  <a:pos x="connsiteX8658" y="connsiteY8658"/>
                </a:cxn>
                <a:cxn ang="0">
                  <a:pos x="connsiteX8659" y="connsiteY8659"/>
                </a:cxn>
                <a:cxn ang="0">
                  <a:pos x="connsiteX8660" y="connsiteY8660"/>
                </a:cxn>
                <a:cxn ang="0">
                  <a:pos x="connsiteX8661" y="connsiteY8661"/>
                </a:cxn>
                <a:cxn ang="0">
                  <a:pos x="connsiteX8662" y="connsiteY8662"/>
                </a:cxn>
                <a:cxn ang="0">
                  <a:pos x="connsiteX8663" y="connsiteY8663"/>
                </a:cxn>
                <a:cxn ang="0">
                  <a:pos x="connsiteX8664" y="connsiteY8664"/>
                </a:cxn>
                <a:cxn ang="0">
                  <a:pos x="connsiteX8665" y="connsiteY8665"/>
                </a:cxn>
                <a:cxn ang="0">
                  <a:pos x="connsiteX8666" y="connsiteY8666"/>
                </a:cxn>
                <a:cxn ang="0">
                  <a:pos x="connsiteX8667" y="connsiteY8667"/>
                </a:cxn>
                <a:cxn ang="0">
                  <a:pos x="connsiteX8668" y="connsiteY8668"/>
                </a:cxn>
                <a:cxn ang="0">
                  <a:pos x="connsiteX8669" y="connsiteY8669"/>
                </a:cxn>
                <a:cxn ang="0">
                  <a:pos x="connsiteX8670" y="connsiteY8670"/>
                </a:cxn>
                <a:cxn ang="0">
                  <a:pos x="connsiteX8671" y="connsiteY8671"/>
                </a:cxn>
                <a:cxn ang="0">
                  <a:pos x="connsiteX8672" y="connsiteY8672"/>
                </a:cxn>
                <a:cxn ang="0">
                  <a:pos x="connsiteX8673" y="connsiteY8673"/>
                </a:cxn>
                <a:cxn ang="0">
                  <a:pos x="connsiteX8674" y="connsiteY8674"/>
                </a:cxn>
                <a:cxn ang="0">
                  <a:pos x="connsiteX8675" y="connsiteY8675"/>
                </a:cxn>
                <a:cxn ang="0">
                  <a:pos x="connsiteX8676" y="connsiteY8676"/>
                </a:cxn>
                <a:cxn ang="0">
                  <a:pos x="connsiteX8677" y="connsiteY8677"/>
                </a:cxn>
                <a:cxn ang="0">
                  <a:pos x="connsiteX8678" y="connsiteY8678"/>
                </a:cxn>
                <a:cxn ang="0">
                  <a:pos x="connsiteX8679" y="connsiteY8679"/>
                </a:cxn>
                <a:cxn ang="0">
                  <a:pos x="connsiteX8680" y="connsiteY8680"/>
                </a:cxn>
                <a:cxn ang="0">
                  <a:pos x="connsiteX8681" y="connsiteY8681"/>
                </a:cxn>
                <a:cxn ang="0">
                  <a:pos x="connsiteX8682" y="connsiteY8682"/>
                </a:cxn>
                <a:cxn ang="0">
                  <a:pos x="connsiteX8683" y="connsiteY8683"/>
                </a:cxn>
                <a:cxn ang="0">
                  <a:pos x="connsiteX8684" y="connsiteY8684"/>
                </a:cxn>
                <a:cxn ang="0">
                  <a:pos x="connsiteX8685" y="connsiteY8685"/>
                </a:cxn>
                <a:cxn ang="0">
                  <a:pos x="connsiteX8686" y="connsiteY8686"/>
                </a:cxn>
                <a:cxn ang="0">
                  <a:pos x="connsiteX8687" y="connsiteY8687"/>
                </a:cxn>
                <a:cxn ang="0">
                  <a:pos x="connsiteX8688" y="connsiteY8688"/>
                </a:cxn>
                <a:cxn ang="0">
                  <a:pos x="connsiteX8689" y="connsiteY8689"/>
                </a:cxn>
                <a:cxn ang="0">
                  <a:pos x="connsiteX8690" y="connsiteY8690"/>
                </a:cxn>
                <a:cxn ang="0">
                  <a:pos x="connsiteX8691" y="connsiteY8691"/>
                </a:cxn>
                <a:cxn ang="0">
                  <a:pos x="connsiteX8692" y="connsiteY8692"/>
                </a:cxn>
                <a:cxn ang="0">
                  <a:pos x="connsiteX8693" y="connsiteY8693"/>
                </a:cxn>
                <a:cxn ang="0">
                  <a:pos x="connsiteX8694" y="connsiteY8694"/>
                </a:cxn>
                <a:cxn ang="0">
                  <a:pos x="connsiteX8695" y="connsiteY8695"/>
                </a:cxn>
                <a:cxn ang="0">
                  <a:pos x="connsiteX8696" y="connsiteY8696"/>
                </a:cxn>
                <a:cxn ang="0">
                  <a:pos x="connsiteX8697" y="connsiteY8697"/>
                </a:cxn>
                <a:cxn ang="0">
                  <a:pos x="connsiteX8698" y="connsiteY8698"/>
                </a:cxn>
                <a:cxn ang="0">
                  <a:pos x="connsiteX8699" y="connsiteY8699"/>
                </a:cxn>
                <a:cxn ang="0">
                  <a:pos x="connsiteX8700" y="connsiteY8700"/>
                </a:cxn>
                <a:cxn ang="0">
                  <a:pos x="connsiteX8701" y="connsiteY8701"/>
                </a:cxn>
                <a:cxn ang="0">
                  <a:pos x="connsiteX8702" y="connsiteY8702"/>
                </a:cxn>
                <a:cxn ang="0">
                  <a:pos x="connsiteX8703" y="connsiteY8703"/>
                </a:cxn>
                <a:cxn ang="0">
                  <a:pos x="connsiteX8704" y="connsiteY8704"/>
                </a:cxn>
                <a:cxn ang="0">
                  <a:pos x="connsiteX8705" y="connsiteY8705"/>
                </a:cxn>
                <a:cxn ang="0">
                  <a:pos x="connsiteX8706" y="connsiteY8706"/>
                </a:cxn>
                <a:cxn ang="0">
                  <a:pos x="connsiteX8707" y="connsiteY8707"/>
                </a:cxn>
                <a:cxn ang="0">
                  <a:pos x="connsiteX8708" y="connsiteY8708"/>
                </a:cxn>
                <a:cxn ang="0">
                  <a:pos x="connsiteX8709" y="connsiteY8709"/>
                </a:cxn>
                <a:cxn ang="0">
                  <a:pos x="connsiteX8710" y="connsiteY8710"/>
                </a:cxn>
                <a:cxn ang="0">
                  <a:pos x="connsiteX8711" y="connsiteY8711"/>
                </a:cxn>
                <a:cxn ang="0">
                  <a:pos x="connsiteX8712" y="connsiteY8712"/>
                </a:cxn>
                <a:cxn ang="0">
                  <a:pos x="connsiteX8713" y="connsiteY8713"/>
                </a:cxn>
                <a:cxn ang="0">
                  <a:pos x="connsiteX8714" y="connsiteY8714"/>
                </a:cxn>
                <a:cxn ang="0">
                  <a:pos x="connsiteX8715" y="connsiteY8715"/>
                </a:cxn>
                <a:cxn ang="0">
                  <a:pos x="connsiteX8716" y="connsiteY8716"/>
                </a:cxn>
                <a:cxn ang="0">
                  <a:pos x="connsiteX8717" y="connsiteY8717"/>
                </a:cxn>
                <a:cxn ang="0">
                  <a:pos x="connsiteX8718" y="connsiteY8718"/>
                </a:cxn>
                <a:cxn ang="0">
                  <a:pos x="connsiteX8719" y="connsiteY8719"/>
                </a:cxn>
                <a:cxn ang="0">
                  <a:pos x="connsiteX8720" y="connsiteY8720"/>
                </a:cxn>
                <a:cxn ang="0">
                  <a:pos x="connsiteX8721" y="connsiteY8721"/>
                </a:cxn>
                <a:cxn ang="0">
                  <a:pos x="connsiteX8722" y="connsiteY8722"/>
                </a:cxn>
                <a:cxn ang="0">
                  <a:pos x="connsiteX8723" y="connsiteY8723"/>
                </a:cxn>
                <a:cxn ang="0">
                  <a:pos x="connsiteX8724" y="connsiteY8724"/>
                </a:cxn>
                <a:cxn ang="0">
                  <a:pos x="connsiteX8725" y="connsiteY8725"/>
                </a:cxn>
                <a:cxn ang="0">
                  <a:pos x="connsiteX8726" y="connsiteY8726"/>
                </a:cxn>
                <a:cxn ang="0">
                  <a:pos x="connsiteX8727" y="connsiteY8727"/>
                </a:cxn>
                <a:cxn ang="0">
                  <a:pos x="connsiteX8728" y="connsiteY8728"/>
                </a:cxn>
                <a:cxn ang="0">
                  <a:pos x="connsiteX8729" y="connsiteY8729"/>
                </a:cxn>
                <a:cxn ang="0">
                  <a:pos x="connsiteX8730" y="connsiteY8730"/>
                </a:cxn>
                <a:cxn ang="0">
                  <a:pos x="connsiteX8731" y="connsiteY8731"/>
                </a:cxn>
                <a:cxn ang="0">
                  <a:pos x="connsiteX8732" y="connsiteY8732"/>
                </a:cxn>
                <a:cxn ang="0">
                  <a:pos x="connsiteX8733" y="connsiteY8733"/>
                </a:cxn>
                <a:cxn ang="0">
                  <a:pos x="connsiteX8734" y="connsiteY8734"/>
                </a:cxn>
                <a:cxn ang="0">
                  <a:pos x="connsiteX8735" y="connsiteY8735"/>
                </a:cxn>
                <a:cxn ang="0">
                  <a:pos x="connsiteX8736" y="connsiteY8736"/>
                </a:cxn>
                <a:cxn ang="0">
                  <a:pos x="connsiteX8737" y="connsiteY8737"/>
                </a:cxn>
                <a:cxn ang="0">
                  <a:pos x="connsiteX8738" y="connsiteY8738"/>
                </a:cxn>
                <a:cxn ang="0">
                  <a:pos x="connsiteX8739" y="connsiteY8739"/>
                </a:cxn>
                <a:cxn ang="0">
                  <a:pos x="connsiteX8740" y="connsiteY8740"/>
                </a:cxn>
                <a:cxn ang="0">
                  <a:pos x="connsiteX8741" y="connsiteY8741"/>
                </a:cxn>
                <a:cxn ang="0">
                  <a:pos x="connsiteX8742" y="connsiteY8742"/>
                </a:cxn>
                <a:cxn ang="0">
                  <a:pos x="connsiteX8743" y="connsiteY8743"/>
                </a:cxn>
                <a:cxn ang="0">
                  <a:pos x="connsiteX8744" y="connsiteY8744"/>
                </a:cxn>
                <a:cxn ang="0">
                  <a:pos x="connsiteX8745" y="connsiteY8745"/>
                </a:cxn>
                <a:cxn ang="0">
                  <a:pos x="connsiteX8746" y="connsiteY8746"/>
                </a:cxn>
                <a:cxn ang="0">
                  <a:pos x="connsiteX8747" y="connsiteY8747"/>
                </a:cxn>
                <a:cxn ang="0">
                  <a:pos x="connsiteX8748" y="connsiteY8748"/>
                </a:cxn>
                <a:cxn ang="0">
                  <a:pos x="connsiteX8749" y="connsiteY8749"/>
                </a:cxn>
                <a:cxn ang="0">
                  <a:pos x="connsiteX8750" y="connsiteY8750"/>
                </a:cxn>
                <a:cxn ang="0">
                  <a:pos x="connsiteX8751" y="connsiteY8751"/>
                </a:cxn>
                <a:cxn ang="0">
                  <a:pos x="connsiteX8752" y="connsiteY8752"/>
                </a:cxn>
                <a:cxn ang="0">
                  <a:pos x="connsiteX8753" y="connsiteY8753"/>
                </a:cxn>
                <a:cxn ang="0">
                  <a:pos x="connsiteX8754" y="connsiteY8754"/>
                </a:cxn>
                <a:cxn ang="0">
                  <a:pos x="connsiteX8755" y="connsiteY8755"/>
                </a:cxn>
                <a:cxn ang="0">
                  <a:pos x="connsiteX8756" y="connsiteY8756"/>
                </a:cxn>
                <a:cxn ang="0">
                  <a:pos x="connsiteX8757" y="connsiteY8757"/>
                </a:cxn>
                <a:cxn ang="0">
                  <a:pos x="connsiteX8758" y="connsiteY8758"/>
                </a:cxn>
                <a:cxn ang="0">
                  <a:pos x="connsiteX8759" y="connsiteY8759"/>
                </a:cxn>
                <a:cxn ang="0">
                  <a:pos x="connsiteX8760" y="connsiteY8760"/>
                </a:cxn>
                <a:cxn ang="0">
                  <a:pos x="connsiteX8761" y="connsiteY8761"/>
                </a:cxn>
                <a:cxn ang="0">
                  <a:pos x="connsiteX8762" y="connsiteY8762"/>
                </a:cxn>
                <a:cxn ang="0">
                  <a:pos x="connsiteX8763" y="connsiteY8763"/>
                </a:cxn>
                <a:cxn ang="0">
                  <a:pos x="connsiteX8764" y="connsiteY8764"/>
                </a:cxn>
                <a:cxn ang="0">
                  <a:pos x="connsiteX8765" y="connsiteY8765"/>
                </a:cxn>
                <a:cxn ang="0">
                  <a:pos x="connsiteX8766" y="connsiteY8766"/>
                </a:cxn>
                <a:cxn ang="0">
                  <a:pos x="connsiteX8767" y="connsiteY8767"/>
                </a:cxn>
                <a:cxn ang="0">
                  <a:pos x="connsiteX8768" y="connsiteY8768"/>
                </a:cxn>
                <a:cxn ang="0">
                  <a:pos x="connsiteX8769" y="connsiteY8769"/>
                </a:cxn>
                <a:cxn ang="0">
                  <a:pos x="connsiteX8770" y="connsiteY8770"/>
                </a:cxn>
                <a:cxn ang="0">
                  <a:pos x="connsiteX8771" y="connsiteY8771"/>
                </a:cxn>
                <a:cxn ang="0">
                  <a:pos x="connsiteX8772" y="connsiteY8772"/>
                </a:cxn>
                <a:cxn ang="0">
                  <a:pos x="connsiteX8773" y="connsiteY8773"/>
                </a:cxn>
                <a:cxn ang="0">
                  <a:pos x="connsiteX8774" y="connsiteY8774"/>
                </a:cxn>
                <a:cxn ang="0">
                  <a:pos x="connsiteX8775" y="connsiteY8775"/>
                </a:cxn>
                <a:cxn ang="0">
                  <a:pos x="connsiteX8776" y="connsiteY8776"/>
                </a:cxn>
                <a:cxn ang="0">
                  <a:pos x="connsiteX8777" y="connsiteY8777"/>
                </a:cxn>
                <a:cxn ang="0">
                  <a:pos x="connsiteX8778" y="connsiteY8778"/>
                </a:cxn>
                <a:cxn ang="0">
                  <a:pos x="connsiteX8779" y="connsiteY8779"/>
                </a:cxn>
                <a:cxn ang="0">
                  <a:pos x="connsiteX8780" y="connsiteY8780"/>
                </a:cxn>
                <a:cxn ang="0">
                  <a:pos x="connsiteX8781" y="connsiteY8781"/>
                </a:cxn>
                <a:cxn ang="0">
                  <a:pos x="connsiteX8782" y="connsiteY8782"/>
                </a:cxn>
                <a:cxn ang="0">
                  <a:pos x="connsiteX8783" y="connsiteY8783"/>
                </a:cxn>
                <a:cxn ang="0">
                  <a:pos x="connsiteX8784" y="connsiteY8784"/>
                </a:cxn>
                <a:cxn ang="0">
                  <a:pos x="connsiteX8785" y="connsiteY8785"/>
                </a:cxn>
                <a:cxn ang="0">
                  <a:pos x="connsiteX8786" y="connsiteY8786"/>
                </a:cxn>
                <a:cxn ang="0">
                  <a:pos x="connsiteX8787" y="connsiteY8787"/>
                </a:cxn>
                <a:cxn ang="0">
                  <a:pos x="connsiteX8788" y="connsiteY8788"/>
                </a:cxn>
                <a:cxn ang="0">
                  <a:pos x="connsiteX8789" y="connsiteY8789"/>
                </a:cxn>
                <a:cxn ang="0">
                  <a:pos x="connsiteX8790" y="connsiteY8790"/>
                </a:cxn>
                <a:cxn ang="0">
                  <a:pos x="connsiteX8791" y="connsiteY8791"/>
                </a:cxn>
                <a:cxn ang="0">
                  <a:pos x="connsiteX8792" y="connsiteY8792"/>
                </a:cxn>
                <a:cxn ang="0">
                  <a:pos x="connsiteX8793" y="connsiteY8793"/>
                </a:cxn>
                <a:cxn ang="0">
                  <a:pos x="connsiteX8794" y="connsiteY8794"/>
                </a:cxn>
                <a:cxn ang="0">
                  <a:pos x="connsiteX8795" y="connsiteY8795"/>
                </a:cxn>
                <a:cxn ang="0">
                  <a:pos x="connsiteX8796" y="connsiteY8796"/>
                </a:cxn>
                <a:cxn ang="0">
                  <a:pos x="connsiteX8797" y="connsiteY8797"/>
                </a:cxn>
                <a:cxn ang="0">
                  <a:pos x="connsiteX8798" y="connsiteY8798"/>
                </a:cxn>
                <a:cxn ang="0">
                  <a:pos x="connsiteX8799" y="connsiteY8799"/>
                </a:cxn>
                <a:cxn ang="0">
                  <a:pos x="connsiteX8800" y="connsiteY8800"/>
                </a:cxn>
                <a:cxn ang="0">
                  <a:pos x="connsiteX8801" y="connsiteY8801"/>
                </a:cxn>
                <a:cxn ang="0">
                  <a:pos x="connsiteX8802" y="connsiteY8802"/>
                </a:cxn>
                <a:cxn ang="0">
                  <a:pos x="connsiteX8803" y="connsiteY8803"/>
                </a:cxn>
                <a:cxn ang="0">
                  <a:pos x="connsiteX8804" y="connsiteY8804"/>
                </a:cxn>
                <a:cxn ang="0">
                  <a:pos x="connsiteX8805" y="connsiteY8805"/>
                </a:cxn>
                <a:cxn ang="0">
                  <a:pos x="connsiteX8806" y="connsiteY8806"/>
                </a:cxn>
                <a:cxn ang="0">
                  <a:pos x="connsiteX8807" y="connsiteY8807"/>
                </a:cxn>
                <a:cxn ang="0">
                  <a:pos x="connsiteX8808" y="connsiteY8808"/>
                </a:cxn>
                <a:cxn ang="0">
                  <a:pos x="connsiteX8809" y="connsiteY8809"/>
                </a:cxn>
                <a:cxn ang="0">
                  <a:pos x="connsiteX8810" y="connsiteY8810"/>
                </a:cxn>
                <a:cxn ang="0">
                  <a:pos x="connsiteX8811" y="connsiteY8811"/>
                </a:cxn>
                <a:cxn ang="0">
                  <a:pos x="connsiteX8812" y="connsiteY8812"/>
                </a:cxn>
                <a:cxn ang="0">
                  <a:pos x="connsiteX8813" y="connsiteY8813"/>
                </a:cxn>
                <a:cxn ang="0">
                  <a:pos x="connsiteX8814" y="connsiteY8814"/>
                </a:cxn>
                <a:cxn ang="0">
                  <a:pos x="connsiteX8815" y="connsiteY8815"/>
                </a:cxn>
                <a:cxn ang="0">
                  <a:pos x="connsiteX8816" y="connsiteY8816"/>
                </a:cxn>
                <a:cxn ang="0">
                  <a:pos x="connsiteX8817" y="connsiteY8817"/>
                </a:cxn>
                <a:cxn ang="0">
                  <a:pos x="connsiteX8818" y="connsiteY8818"/>
                </a:cxn>
                <a:cxn ang="0">
                  <a:pos x="connsiteX8819" y="connsiteY8819"/>
                </a:cxn>
                <a:cxn ang="0">
                  <a:pos x="connsiteX8820" y="connsiteY8820"/>
                </a:cxn>
                <a:cxn ang="0">
                  <a:pos x="connsiteX8821" y="connsiteY8821"/>
                </a:cxn>
                <a:cxn ang="0">
                  <a:pos x="connsiteX8822" y="connsiteY8822"/>
                </a:cxn>
                <a:cxn ang="0">
                  <a:pos x="connsiteX8823" y="connsiteY8823"/>
                </a:cxn>
                <a:cxn ang="0">
                  <a:pos x="connsiteX8824" y="connsiteY8824"/>
                </a:cxn>
                <a:cxn ang="0">
                  <a:pos x="connsiteX8825" y="connsiteY8825"/>
                </a:cxn>
                <a:cxn ang="0">
                  <a:pos x="connsiteX8826" y="connsiteY8826"/>
                </a:cxn>
                <a:cxn ang="0">
                  <a:pos x="connsiteX8827" y="connsiteY8827"/>
                </a:cxn>
                <a:cxn ang="0">
                  <a:pos x="connsiteX8828" y="connsiteY8828"/>
                </a:cxn>
                <a:cxn ang="0">
                  <a:pos x="connsiteX8829" y="connsiteY8829"/>
                </a:cxn>
                <a:cxn ang="0">
                  <a:pos x="connsiteX8830" y="connsiteY8830"/>
                </a:cxn>
                <a:cxn ang="0">
                  <a:pos x="connsiteX8831" y="connsiteY8831"/>
                </a:cxn>
                <a:cxn ang="0">
                  <a:pos x="connsiteX8832" y="connsiteY8832"/>
                </a:cxn>
                <a:cxn ang="0">
                  <a:pos x="connsiteX8833" y="connsiteY8833"/>
                </a:cxn>
                <a:cxn ang="0">
                  <a:pos x="connsiteX8834" y="connsiteY8834"/>
                </a:cxn>
                <a:cxn ang="0">
                  <a:pos x="connsiteX8835" y="connsiteY8835"/>
                </a:cxn>
                <a:cxn ang="0">
                  <a:pos x="connsiteX8836" y="connsiteY8836"/>
                </a:cxn>
                <a:cxn ang="0">
                  <a:pos x="connsiteX8837" y="connsiteY8837"/>
                </a:cxn>
                <a:cxn ang="0">
                  <a:pos x="connsiteX8838" y="connsiteY8838"/>
                </a:cxn>
                <a:cxn ang="0">
                  <a:pos x="connsiteX8839" y="connsiteY8839"/>
                </a:cxn>
                <a:cxn ang="0">
                  <a:pos x="connsiteX8840" y="connsiteY8840"/>
                </a:cxn>
                <a:cxn ang="0">
                  <a:pos x="connsiteX8841" y="connsiteY8841"/>
                </a:cxn>
                <a:cxn ang="0">
                  <a:pos x="connsiteX8842" y="connsiteY8842"/>
                </a:cxn>
                <a:cxn ang="0">
                  <a:pos x="connsiteX8843" y="connsiteY8843"/>
                </a:cxn>
                <a:cxn ang="0">
                  <a:pos x="connsiteX8844" y="connsiteY8844"/>
                </a:cxn>
                <a:cxn ang="0">
                  <a:pos x="connsiteX8845" y="connsiteY8845"/>
                </a:cxn>
                <a:cxn ang="0">
                  <a:pos x="connsiteX8846" y="connsiteY8846"/>
                </a:cxn>
                <a:cxn ang="0">
                  <a:pos x="connsiteX8847" y="connsiteY8847"/>
                </a:cxn>
                <a:cxn ang="0">
                  <a:pos x="connsiteX8848" y="connsiteY8848"/>
                </a:cxn>
                <a:cxn ang="0">
                  <a:pos x="connsiteX8849" y="connsiteY8849"/>
                </a:cxn>
                <a:cxn ang="0">
                  <a:pos x="connsiteX8850" y="connsiteY8850"/>
                </a:cxn>
                <a:cxn ang="0">
                  <a:pos x="connsiteX8851" y="connsiteY8851"/>
                </a:cxn>
                <a:cxn ang="0">
                  <a:pos x="connsiteX8852" y="connsiteY8852"/>
                </a:cxn>
                <a:cxn ang="0">
                  <a:pos x="connsiteX8853" y="connsiteY8853"/>
                </a:cxn>
                <a:cxn ang="0">
                  <a:pos x="connsiteX8854" y="connsiteY8854"/>
                </a:cxn>
                <a:cxn ang="0">
                  <a:pos x="connsiteX8855" y="connsiteY8855"/>
                </a:cxn>
                <a:cxn ang="0">
                  <a:pos x="connsiteX8856" y="connsiteY8856"/>
                </a:cxn>
                <a:cxn ang="0">
                  <a:pos x="connsiteX8857" y="connsiteY8857"/>
                </a:cxn>
                <a:cxn ang="0">
                  <a:pos x="connsiteX8858" y="connsiteY8858"/>
                </a:cxn>
                <a:cxn ang="0">
                  <a:pos x="connsiteX8859" y="connsiteY8859"/>
                </a:cxn>
                <a:cxn ang="0">
                  <a:pos x="connsiteX8860" y="connsiteY8860"/>
                </a:cxn>
                <a:cxn ang="0">
                  <a:pos x="connsiteX8861" y="connsiteY8861"/>
                </a:cxn>
                <a:cxn ang="0">
                  <a:pos x="connsiteX8862" y="connsiteY8862"/>
                </a:cxn>
                <a:cxn ang="0">
                  <a:pos x="connsiteX8863" y="connsiteY8863"/>
                </a:cxn>
                <a:cxn ang="0">
                  <a:pos x="connsiteX8864" y="connsiteY8864"/>
                </a:cxn>
                <a:cxn ang="0">
                  <a:pos x="connsiteX8865" y="connsiteY8865"/>
                </a:cxn>
                <a:cxn ang="0">
                  <a:pos x="connsiteX8866" y="connsiteY8866"/>
                </a:cxn>
                <a:cxn ang="0">
                  <a:pos x="connsiteX8867" y="connsiteY8867"/>
                </a:cxn>
                <a:cxn ang="0">
                  <a:pos x="connsiteX8868" y="connsiteY8868"/>
                </a:cxn>
                <a:cxn ang="0">
                  <a:pos x="connsiteX8869" y="connsiteY8869"/>
                </a:cxn>
                <a:cxn ang="0">
                  <a:pos x="connsiteX8870" y="connsiteY8870"/>
                </a:cxn>
                <a:cxn ang="0">
                  <a:pos x="connsiteX8871" y="connsiteY8871"/>
                </a:cxn>
                <a:cxn ang="0">
                  <a:pos x="connsiteX8872" y="connsiteY8872"/>
                </a:cxn>
                <a:cxn ang="0">
                  <a:pos x="connsiteX8873" y="connsiteY8873"/>
                </a:cxn>
                <a:cxn ang="0">
                  <a:pos x="connsiteX8874" y="connsiteY8874"/>
                </a:cxn>
                <a:cxn ang="0">
                  <a:pos x="connsiteX8875" y="connsiteY8875"/>
                </a:cxn>
                <a:cxn ang="0">
                  <a:pos x="connsiteX8876" y="connsiteY8876"/>
                </a:cxn>
                <a:cxn ang="0">
                  <a:pos x="connsiteX8877" y="connsiteY8877"/>
                </a:cxn>
                <a:cxn ang="0">
                  <a:pos x="connsiteX8878" y="connsiteY8878"/>
                </a:cxn>
                <a:cxn ang="0">
                  <a:pos x="connsiteX8879" y="connsiteY8879"/>
                </a:cxn>
                <a:cxn ang="0">
                  <a:pos x="connsiteX8880" y="connsiteY8880"/>
                </a:cxn>
                <a:cxn ang="0">
                  <a:pos x="connsiteX8881" y="connsiteY8881"/>
                </a:cxn>
                <a:cxn ang="0">
                  <a:pos x="connsiteX8882" y="connsiteY8882"/>
                </a:cxn>
                <a:cxn ang="0">
                  <a:pos x="connsiteX8883" y="connsiteY8883"/>
                </a:cxn>
                <a:cxn ang="0">
                  <a:pos x="connsiteX8884" y="connsiteY8884"/>
                </a:cxn>
                <a:cxn ang="0">
                  <a:pos x="connsiteX8885" y="connsiteY8885"/>
                </a:cxn>
                <a:cxn ang="0">
                  <a:pos x="connsiteX8886" y="connsiteY8886"/>
                </a:cxn>
                <a:cxn ang="0">
                  <a:pos x="connsiteX8887" y="connsiteY8887"/>
                </a:cxn>
                <a:cxn ang="0">
                  <a:pos x="connsiteX8888" y="connsiteY8888"/>
                </a:cxn>
                <a:cxn ang="0">
                  <a:pos x="connsiteX8889" y="connsiteY8889"/>
                </a:cxn>
                <a:cxn ang="0">
                  <a:pos x="connsiteX8890" y="connsiteY8890"/>
                </a:cxn>
                <a:cxn ang="0">
                  <a:pos x="connsiteX8891" y="connsiteY8891"/>
                </a:cxn>
                <a:cxn ang="0">
                  <a:pos x="connsiteX8892" y="connsiteY8892"/>
                </a:cxn>
                <a:cxn ang="0">
                  <a:pos x="connsiteX8893" y="connsiteY8893"/>
                </a:cxn>
                <a:cxn ang="0">
                  <a:pos x="connsiteX8894" y="connsiteY8894"/>
                </a:cxn>
                <a:cxn ang="0">
                  <a:pos x="connsiteX8895" y="connsiteY8895"/>
                </a:cxn>
                <a:cxn ang="0">
                  <a:pos x="connsiteX8896" y="connsiteY8896"/>
                </a:cxn>
                <a:cxn ang="0">
                  <a:pos x="connsiteX8897" y="connsiteY8897"/>
                </a:cxn>
                <a:cxn ang="0">
                  <a:pos x="connsiteX8898" y="connsiteY8898"/>
                </a:cxn>
                <a:cxn ang="0">
                  <a:pos x="connsiteX8899" y="connsiteY8899"/>
                </a:cxn>
                <a:cxn ang="0">
                  <a:pos x="connsiteX8900" y="connsiteY8900"/>
                </a:cxn>
                <a:cxn ang="0">
                  <a:pos x="connsiteX8901" y="connsiteY8901"/>
                </a:cxn>
                <a:cxn ang="0">
                  <a:pos x="connsiteX8902" y="connsiteY8902"/>
                </a:cxn>
                <a:cxn ang="0">
                  <a:pos x="connsiteX8903" y="connsiteY8903"/>
                </a:cxn>
                <a:cxn ang="0">
                  <a:pos x="connsiteX8904" y="connsiteY8904"/>
                </a:cxn>
                <a:cxn ang="0">
                  <a:pos x="connsiteX8905" y="connsiteY8905"/>
                </a:cxn>
                <a:cxn ang="0">
                  <a:pos x="connsiteX8906" y="connsiteY8906"/>
                </a:cxn>
                <a:cxn ang="0">
                  <a:pos x="connsiteX8907" y="connsiteY8907"/>
                </a:cxn>
                <a:cxn ang="0">
                  <a:pos x="connsiteX8908" y="connsiteY8908"/>
                </a:cxn>
                <a:cxn ang="0">
                  <a:pos x="connsiteX8909" y="connsiteY8909"/>
                </a:cxn>
                <a:cxn ang="0">
                  <a:pos x="connsiteX8910" y="connsiteY8910"/>
                </a:cxn>
                <a:cxn ang="0">
                  <a:pos x="connsiteX8911" y="connsiteY8911"/>
                </a:cxn>
                <a:cxn ang="0">
                  <a:pos x="connsiteX8912" y="connsiteY8912"/>
                </a:cxn>
                <a:cxn ang="0">
                  <a:pos x="connsiteX8913" y="connsiteY8913"/>
                </a:cxn>
                <a:cxn ang="0">
                  <a:pos x="connsiteX8914" y="connsiteY8914"/>
                </a:cxn>
                <a:cxn ang="0">
                  <a:pos x="connsiteX8915" y="connsiteY8915"/>
                </a:cxn>
                <a:cxn ang="0">
                  <a:pos x="connsiteX8916" y="connsiteY8916"/>
                </a:cxn>
                <a:cxn ang="0">
                  <a:pos x="connsiteX8917" y="connsiteY8917"/>
                </a:cxn>
                <a:cxn ang="0">
                  <a:pos x="connsiteX8918" y="connsiteY8918"/>
                </a:cxn>
                <a:cxn ang="0">
                  <a:pos x="connsiteX8919" y="connsiteY8919"/>
                </a:cxn>
                <a:cxn ang="0">
                  <a:pos x="connsiteX8920" y="connsiteY8920"/>
                </a:cxn>
                <a:cxn ang="0">
                  <a:pos x="connsiteX8921" y="connsiteY8921"/>
                </a:cxn>
                <a:cxn ang="0">
                  <a:pos x="connsiteX8922" y="connsiteY8922"/>
                </a:cxn>
                <a:cxn ang="0">
                  <a:pos x="connsiteX8923" y="connsiteY8923"/>
                </a:cxn>
                <a:cxn ang="0">
                  <a:pos x="connsiteX8924" y="connsiteY8924"/>
                </a:cxn>
                <a:cxn ang="0">
                  <a:pos x="connsiteX8925" y="connsiteY8925"/>
                </a:cxn>
                <a:cxn ang="0">
                  <a:pos x="connsiteX8926" y="connsiteY8926"/>
                </a:cxn>
                <a:cxn ang="0">
                  <a:pos x="connsiteX8927" y="connsiteY8927"/>
                </a:cxn>
                <a:cxn ang="0">
                  <a:pos x="connsiteX8928" y="connsiteY8928"/>
                </a:cxn>
                <a:cxn ang="0">
                  <a:pos x="connsiteX8929" y="connsiteY8929"/>
                </a:cxn>
                <a:cxn ang="0">
                  <a:pos x="connsiteX8930" y="connsiteY8930"/>
                </a:cxn>
                <a:cxn ang="0">
                  <a:pos x="connsiteX8931" y="connsiteY8931"/>
                </a:cxn>
                <a:cxn ang="0">
                  <a:pos x="connsiteX8932" y="connsiteY8932"/>
                </a:cxn>
                <a:cxn ang="0">
                  <a:pos x="connsiteX8933" y="connsiteY8933"/>
                </a:cxn>
                <a:cxn ang="0">
                  <a:pos x="connsiteX8934" y="connsiteY8934"/>
                </a:cxn>
                <a:cxn ang="0">
                  <a:pos x="connsiteX8935" y="connsiteY8935"/>
                </a:cxn>
                <a:cxn ang="0">
                  <a:pos x="connsiteX8936" y="connsiteY8936"/>
                </a:cxn>
                <a:cxn ang="0">
                  <a:pos x="connsiteX8937" y="connsiteY8937"/>
                </a:cxn>
                <a:cxn ang="0">
                  <a:pos x="connsiteX8938" y="connsiteY8938"/>
                </a:cxn>
                <a:cxn ang="0">
                  <a:pos x="connsiteX8939" y="connsiteY8939"/>
                </a:cxn>
                <a:cxn ang="0">
                  <a:pos x="connsiteX8940" y="connsiteY8940"/>
                </a:cxn>
                <a:cxn ang="0">
                  <a:pos x="connsiteX8941" y="connsiteY8941"/>
                </a:cxn>
                <a:cxn ang="0">
                  <a:pos x="connsiteX8942" y="connsiteY8942"/>
                </a:cxn>
                <a:cxn ang="0">
                  <a:pos x="connsiteX8943" y="connsiteY8943"/>
                </a:cxn>
                <a:cxn ang="0">
                  <a:pos x="connsiteX8944" y="connsiteY8944"/>
                </a:cxn>
                <a:cxn ang="0">
                  <a:pos x="connsiteX8945" y="connsiteY8945"/>
                </a:cxn>
                <a:cxn ang="0">
                  <a:pos x="connsiteX8946" y="connsiteY8946"/>
                </a:cxn>
                <a:cxn ang="0">
                  <a:pos x="connsiteX8947" y="connsiteY8947"/>
                </a:cxn>
                <a:cxn ang="0">
                  <a:pos x="connsiteX8948" y="connsiteY8948"/>
                </a:cxn>
                <a:cxn ang="0">
                  <a:pos x="connsiteX8949" y="connsiteY8949"/>
                </a:cxn>
                <a:cxn ang="0">
                  <a:pos x="connsiteX8950" y="connsiteY8950"/>
                </a:cxn>
                <a:cxn ang="0">
                  <a:pos x="connsiteX8951" y="connsiteY8951"/>
                </a:cxn>
                <a:cxn ang="0">
                  <a:pos x="connsiteX8952" y="connsiteY8952"/>
                </a:cxn>
                <a:cxn ang="0">
                  <a:pos x="connsiteX8953" y="connsiteY8953"/>
                </a:cxn>
                <a:cxn ang="0">
                  <a:pos x="connsiteX8954" y="connsiteY8954"/>
                </a:cxn>
                <a:cxn ang="0">
                  <a:pos x="connsiteX8955" y="connsiteY8955"/>
                </a:cxn>
                <a:cxn ang="0">
                  <a:pos x="connsiteX8956" y="connsiteY8956"/>
                </a:cxn>
                <a:cxn ang="0">
                  <a:pos x="connsiteX8957" y="connsiteY8957"/>
                </a:cxn>
                <a:cxn ang="0">
                  <a:pos x="connsiteX8958" y="connsiteY8958"/>
                </a:cxn>
                <a:cxn ang="0">
                  <a:pos x="connsiteX8959" y="connsiteY8959"/>
                </a:cxn>
                <a:cxn ang="0">
                  <a:pos x="connsiteX8960" y="connsiteY8960"/>
                </a:cxn>
                <a:cxn ang="0">
                  <a:pos x="connsiteX8961" y="connsiteY8961"/>
                </a:cxn>
                <a:cxn ang="0">
                  <a:pos x="connsiteX8962" y="connsiteY8962"/>
                </a:cxn>
                <a:cxn ang="0">
                  <a:pos x="connsiteX8963" y="connsiteY8963"/>
                </a:cxn>
                <a:cxn ang="0">
                  <a:pos x="connsiteX8964" y="connsiteY8964"/>
                </a:cxn>
                <a:cxn ang="0">
                  <a:pos x="connsiteX8965" y="connsiteY8965"/>
                </a:cxn>
                <a:cxn ang="0">
                  <a:pos x="connsiteX8966" y="connsiteY8966"/>
                </a:cxn>
                <a:cxn ang="0">
                  <a:pos x="connsiteX8967" y="connsiteY8967"/>
                </a:cxn>
                <a:cxn ang="0">
                  <a:pos x="connsiteX8968" y="connsiteY8968"/>
                </a:cxn>
                <a:cxn ang="0">
                  <a:pos x="connsiteX8969" y="connsiteY8969"/>
                </a:cxn>
                <a:cxn ang="0">
                  <a:pos x="connsiteX8970" y="connsiteY8970"/>
                </a:cxn>
                <a:cxn ang="0">
                  <a:pos x="connsiteX8971" y="connsiteY8971"/>
                </a:cxn>
                <a:cxn ang="0">
                  <a:pos x="connsiteX8972" y="connsiteY8972"/>
                </a:cxn>
                <a:cxn ang="0">
                  <a:pos x="connsiteX8973" y="connsiteY8973"/>
                </a:cxn>
                <a:cxn ang="0">
                  <a:pos x="connsiteX8974" y="connsiteY8974"/>
                </a:cxn>
                <a:cxn ang="0">
                  <a:pos x="connsiteX8975" y="connsiteY8975"/>
                </a:cxn>
                <a:cxn ang="0">
                  <a:pos x="connsiteX8976" y="connsiteY8976"/>
                </a:cxn>
                <a:cxn ang="0">
                  <a:pos x="connsiteX8977" y="connsiteY8977"/>
                </a:cxn>
                <a:cxn ang="0">
                  <a:pos x="connsiteX8978" y="connsiteY8978"/>
                </a:cxn>
                <a:cxn ang="0">
                  <a:pos x="connsiteX8979" y="connsiteY8979"/>
                </a:cxn>
                <a:cxn ang="0">
                  <a:pos x="connsiteX8980" y="connsiteY8980"/>
                </a:cxn>
                <a:cxn ang="0">
                  <a:pos x="connsiteX8981" y="connsiteY8981"/>
                </a:cxn>
                <a:cxn ang="0">
                  <a:pos x="connsiteX8982" y="connsiteY8982"/>
                </a:cxn>
                <a:cxn ang="0">
                  <a:pos x="connsiteX8983" y="connsiteY8983"/>
                </a:cxn>
                <a:cxn ang="0">
                  <a:pos x="connsiteX8984" y="connsiteY8984"/>
                </a:cxn>
                <a:cxn ang="0">
                  <a:pos x="connsiteX8985" y="connsiteY8985"/>
                </a:cxn>
                <a:cxn ang="0">
                  <a:pos x="connsiteX8986" y="connsiteY8986"/>
                </a:cxn>
                <a:cxn ang="0">
                  <a:pos x="connsiteX8987" y="connsiteY8987"/>
                </a:cxn>
                <a:cxn ang="0">
                  <a:pos x="connsiteX8988" y="connsiteY8988"/>
                </a:cxn>
                <a:cxn ang="0">
                  <a:pos x="connsiteX8989" y="connsiteY8989"/>
                </a:cxn>
                <a:cxn ang="0">
                  <a:pos x="connsiteX8990" y="connsiteY8990"/>
                </a:cxn>
                <a:cxn ang="0">
                  <a:pos x="connsiteX8991" y="connsiteY8991"/>
                </a:cxn>
                <a:cxn ang="0">
                  <a:pos x="connsiteX8992" y="connsiteY8992"/>
                </a:cxn>
                <a:cxn ang="0">
                  <a:pos x="connsiteX8993" y="connsiteY8993"/>
                </a:cxn>
                <a:cxn ang="0">
                  <a:pos x="connsiteX8994" y="connsiteY8994"/>
                </a:cxn>
                <a:cxn ang="0">
                  <a:pos x="connsiteX8995" y="connsiteY8995"/>
                </a:cxn>
                <a:cxn ang="0">
                  <a:pos x="connsiteX8996" y="connsiteY8996"/>
                </a:cxn>
                <a:cxn ang="0">
                  <a:pos x="connsiteX8997" y="connsiteY8997"/>
                </a:cxn>
                <a:cxn ang="0">
                  <a:pos x="connsiteX8998" y="connsiteY8998"/>
                </a:cxn>
                <a:cxn ang="0">
                  <a:pos x="connsiteX8999" y="connsiteY8999"/>
                </a:cxn>
                <a:cxn ang="0">
                  <a:pos x="connsiteX9000" y="connsiteY9000"/>
                </a:cxn>
                <a:cxn ang="0">
                  <a:pos x="connsiteX9001" y="connsiteY9001"/>
                </a:cxn>
                <a:cxn ang="0">
                  <a:pos x="connsiteX9002" y="connsiteY9002"/>
                </a:cxn>
                <a:cxn ang="0">
                  <a:pos x="connsiteX9003" y="connsiteY9003"/>
                </a:cxn>
                <a:cxn ang="0">
                  <a:pos x="connsiteX9004" y="connsiteY9004"/>
                </a:cxn>
                <a:cxn ang="0">
                  <a:pos x="connsiteX9005" y="connsiteY9005"/>
                </a:cxn>
                <a:cxn ang="0">
                  <a:pos x="connsiteX9006" y="connsiteY9006"/>
                </a:cxn>
                <a:cxn ang="0">
                  <a:pos x="connsiteX9007" y="connsiteY9007"/>
                </a:cxn>
                <a:cxn ang="0">
                  <a:pos x="connsiteX9008" y="connsiteY9008"/>
                </a:cxn>
                <a:cxn ang="0">
                  <a:pos x="connsiteX9009" y="connsiteY9009"/>
                </a:cxn>
                <a:cxn ang="0">
                  <a:pos x="connsiteX9010" y="connsiteY9010"/>
                </a:cxn>
                <a:cxn ang="0">
                  <a:pos x="connsiteX9011" y="connsiteY9011"/>
                </a:cxn>
                <a:cxn ang="0">
                  <a:pos x="connsiteX9012" y="connsiteY9012"/>
                </a:cxn>
                <a:cxn ang="0">
                  <a:pos x="connsiteX9013" y="connsiteY9013"/>
                </a:cxn>
                <a:cxn ang="0">
                  <a:pos x="connsiteX9014" y="connsiteY9014"/>
                </a:cxn>
                <a:cxn ang="0">
                  <a:pos x="connsiteX9015" y="connsiteY9015"/>
                </a:cxn>
                <a:cxn ang="0">
                  <a:pos x="connsiteX9016" y="connsiteY9016"/>
                </a:cxn>
                <a:cxn ang="0">
                  <a:pos x="connsiteX9017" y="connsiteY9017"/>
                </a:cxn>
                <a:cxn ang="0">
                  <a:pos x="connsiteX9018" y="connsiteY9018"/>
                </a:cxn>
                <a:cxn ang="0">
                  <a:pos x="connsiteX9019" y="connsiteY9019"/>
                </a:cxn>
                <a:cxn ang="0">
                  <a:pos x="connsiteX9020" y="connsiteY9020"/>
                </a:cxn>
                <a:cxn ang="0">
                  <a:pos x="connsiteX9021" y="connsiteY9021"/>
                </a:cxn>
                <a:cxn ang="0">
                  <a:pos x="connsiteX9022" y="connsiteY9022"/>
                </a:cxn>
                <a:cxn ang="0">
                  <a:pos x="connsiteX9023" y="connsiteY9023"/>
                </a:cxn>
                <a:cxn ang="0">
                  <a:pos x="connsiteX9024" y="connsiteY9024"/>
                </a:cxn>
                <a:cxn ang="0">
                  <a:pos x="connsiteX9025" y="connsiteY9025"/>
                </a:cxn>
                <a:cxn ang="0">
                  <a:pos x="connsiteX9026" y="connsiteY9026"/>
                </a:cxn>
                <a:cxn ang="0">
                  <a:pos x="connsiteX9027" y="connsiteY9027"/>
                </a:cxn>
                <a:cxn ang="0">
                  <a:pos x="connsiteX9028" y="connsiteY9028"/>
                </a:cxn>
                <a:cxn ang="0">
                  <a:pos x="connsiteX9029" y="connsiteY9029"/>
                </a:cxn>
                <a:cxn ang="0">
                  <a:pos x="connsiteX9030" y="connsiteY9030"/>
                </a:cxn>
                <a:cxn ang="0">
                  <a:pos x="connsiteX9031" y="connsiteY9031"/>
                </a:cxn>
                <a:cxn ang="0">
                  <a:pos x="connsiteX9032" y="connsiteY9032"/>
                </a:cxn>
                <a:cxn ang="0">
                  <a:pos x="connsiteX9033" y="connsiteY9033"/>
                </a:cxn>
                <a:cxn ang="0">
                  <a:pos x="connsiteX9034" y="connsiteY9034"/>
                </a:cxn>
                <a:cxn ang="0">
                  <a:pos x="connsiteX9035" y="connsiteY9035"/>
                </a:cxn>
                <a:cxn ang="0">
                  <a:pos x="connsiteX9036" y="connsiteY9036"/>
                </a:cxn>
                <a:cxn ang="0">
                  <a:pos x="connsiteX9037" y="connsiteY9037"/>
                </a:cxn>
                <a:cxn ang="0">
                  <a:pos x="connsiteX9038" y="connsiteY9038"/>
                </a:cxn>
                <a:cxn ang="0">
                  <a:pos x="connsiteX9039" y="connsiteY9039"/>
                </a:cxn>
                <a:cxn ang="0">
                  <a:pos x="connsiteX9040" y="connsiteY9040"/>
                </a:cxn>
                <a:cxn ang="0">
                  <a:pos x="connsiteX9041" y="connsiteY9041"/>
                </a:cxn>
                <a:cxn ang="0">
                  <a:pos x="connsiteX9042" y="connsiteY9042"/>
                </a:cxn>
                <a:cxn ang="0">
                  <a:pos x="connsiteX9043" y="connsiteY9043"/>
                </a:cxn>
                <a:cxn ang="0">
                  <a:pos x="connsiteX9044" y="connsiteY9044"/>
                </a:cxn>
                <a:cxn ang="0">
                  <a:pos x="connsiteX9045" y="connsiteY9045"/>
                </a:cxn>
                <a:cxn ang="0">
                  <a:pos x="connsiteX9046" y="connsiteY9046"/>
                </a:cxn>
                <a:cxn ang="0">
                  <a:pos x="connsiteX9047" y="connsiteY9047"/>
                </a:cxn>
                <a:cxn ang="0">
                  <a:pos x="connsiteX9048" y="connsiteY9048"/>
                </a:cxn>
                <a:cxn ang="0">
                  <a:pos x="connsiteX9049" y="connsiteY9049"/>
                </a:cxn>
                <a:cxn ang="0">
                  <a:pos x="connsiteX9050" y="connsiteY9050"/>
                </a:cxn>
                <a:cxn ang="0">
                  <a:pos x="connsiteX9051" y="connsiteY9051"/>
                </a:cxn>
                <a:cxn ang="0">
                  <a:pos x="connsiteX9052" y="connsiteY9052"/>
                </a:cxn>
                <a:cxn ang="0">
                  <a:pos x="connsiteX9053" y="connsiteY9053"/>
                </a:cxn>
                <a:cxn ang="0">
                  <a:pos x="connsiteX9054" y="connsiteY9054"/>
                </a:cxn>
                <a:cxn ang="0">
                  <a:pos x="connsiteX9055" y="connsiteY9055"/>
                </a:cxn>
                <a:cxn ang="0">
                  <a:pos x="connsiteX9056" y="connsiteY9056"/>
                </a:cxn>
                <a:cxn ang="0">
                  <a:pos x="connsiteX9057" y="connsiteY9057"/>
                </a:cxn>
                <a:cxn ang="0">
                  <a:pos x="connsiteX9058" y="connsiteY9058"/>
                </a:cxn>
                <a:cxn ang="0">
                  <a:pos x="connsiteX9059" y="connsiteY9059"/>
                </a:cxn>
                <a:cxn ang="0">
                  <a:pos x="connsiteX9060" y="connsiteY9060"/>
                </a:cxn>
                <a:cxn ang="0">
                  <a:pos x="connsiteX9061" y="connsiteY9061"/>
                </a:cxn>
                <a:cxn ang="0">
                  <a:pos x="connsiteX9062" y="connsiteY9062"/>
                </a:cxn>
                <a:cxn ang="0">
                  <a:pos x="connsiteX9063" y="connsiteY9063"/>
                </a:cxn>
                <a:cxn ang="0">
                  <a:pos x="connsiteX9064" y="connsiteY9064"/>
                </a:cxn>
                <a:cxn ang="0">
                  <a:pos x="connsiteX9065" y="connsiteY9065"/>
                </a:cxn>
                <a:cxn ang="0">
                  <a:pos x="connsiteX9066" y="connsiteY9066"/>
                </a:cxn>
                <a:cxn ang="0">
                  <a:pos x="connsiteX9067" y="connsiteY9067"/>
                </a:cxn>
                <a:cxn ang="0">
                  <a:pos x="connsiteX9068" y="connsiteY9068"/>
                </a:cxn>
                <a:cxn ang="0">
                  <a:pos x="connsiteX9069" y="connsiteY9069"/>
                </a:cxn>
                <a:cxn ang="0">
                  <a:pos x="connsiteX9070" y="connsiteY9070"/>
                </a:cxn>
                <a:cxn ang="0">
                  <a:pos x="connsiteX9071" y="connsiteY9071"/>
                </a:cxn>
                <a:cxn ang="0">
                  <a:pos x="connsiteX9072" y="connsiteY9072"/>
                </a:cxn>
                <a:cxn ang="0">
                  <a:pos x="connsiteX9073" y="connsiteY9073"/>
                </a:cxn>
                <a:cxn ang="0">
                  <a:pos x="connsiteX9074" y="connsiteY9074"/>
                </a:cxn>
                <a:cxn ang="0">
                  <a:pos x="connsiteX9075" y="connsiteY9075"/>
                </a:cxn>
                <a:cxn ang="0">
                  <a:pos x="connsiteX9076" y="connsiteY9076"/>
                </a:cxn>
                <a:cxn ang="0">
                  <a:pos x="connsiteX9077" y="connsiteY9077"/>
                </a:cxn>
                <a:cxn ang="0">
                  <a:pos x="connsiteX9078" y="connsiteY9078"/>
                </a:cxn>
                <a:cxn ang="0">
                  <a:pos x="connsiteX9079" y="connsiteY9079"/>
                </a:cxn>
                <a:cxn ang="0">
                  <a:pos x="connsiteX9080" y="connsiteY9080"/>
                </a:cxn>
                <a:cxn ang="0">
                  <a:pos x="connsiteX9081" y="connsiteY9081"/>
                </a:cxn>
                <a:cxn ang="0">
                  <a:pos x="connsiteX9082" y="connsiteY9082"/>
                </a:cxn>
                <a:cxn ang="0">
                  <a:pos x="connsiteX9083" y="connsiteY9083"/>
                </a:cxn>
                <a:cxn ang="0">
                  <a:pos x="connsiteX9084" y="connsiteY9084"/>
                </a:cxn>
                <a:cxn ang="0">
                  <a:pos x="connsiteX9085" y="connsiteY9085"/>
                </a:cxn>
                <a:cxn ang="0">
                  <a:pos x="connsiteX9086" y="connsiteY9086"/>
                </a:cxn>
                <a:cxn ang="0">
                  <a:pos x="connsiteX9087" y="connsiteY9087"/>
                </a:cxn>
                <a:cxn ang="0">
                  <a:pos x="connsiteX9088" y="connsiteY9088"/>
                </a:cxn>
                <a:cxn ang="0">
                  <a:pos x="connsiteX9089" y="connsiteY9089"/>
                </a:cxn>
                <a:cxn ang="0">
                  <a:pos x="connsiteX9090" y="connsiteY9090"/>
                </a:cxn>
                <a:cxn ang="0">
                  <a:pos x="connsiteX9091" y="connsiteY9091"/>
                </a:cxn>
                <a:cxn ang="0">
                  <a:pos x="connsiteX9092" y="connsiteY9092"/>
                </a:cxn>
                <a:cxn ang="0">
                  <a:pos x="connsiteX9093" y="connsiteY9093"/>
                </a:cxn>
                <a:cxn ang="0">
                  <a:pos x="connsiteX9094" y="connsiteY9094"/>
                </a:cxn>
                <a:cxn ang="0">
                  <a:pos x="connsiteX9095" y="connsiteY9095"/>
                </a:cxn>
                <a:cxn ang="0">
                  <a:pos x="connsiteX9096" y="connsiteY9096"/>
                </a:cxn>
                <a:cxn ang="0">
                  <a:pos x="connsiteX9097" y="connsiteY9097"/>
                </a:cxn>
                <a:cxn ang="0">
                  <a:pos x="connsiteX9098" y="connsiteY9098"/>
                </a:cxn>
                <a:cxn ang="0">
                  <a:pos x="connsiteX9099" y="connsiteY9099"/>
                </a:cxn>
                <a:cxn ang="0">
                  <a:pos x="connsiteX9100" y="connsiteY9100"/>
                </a:cxn>
                <a:cxn ang="0">
                  <a:pos x="connsiteX9101" y="connsiteY9101"/>
                </a:cxn>
                <a:cxn ang="0">
                  <a:pos x="connsiteX9102" y="connsiteY9102"/>
                </a:cxn>
                <a:cxn ang="0">
                  <a:pos x="connsiteX9103" y="connsiteY9103"/>
                </a:cxn>
                <a:cxn ang="0">
                  <a:pos x="connsiteX9104" y="connsiteY9104"/>
                </a:cxn>
                <a:cxn ang="0">
                  <a:pos x="connsiteX9105" y="connsiteY9105"/>
                </a:cxn>
                <a:cxn ang="0">
                  <a:pos x="connsiteX9106" y="connsiteY9106"/>
                </a:cxn>
                <a:cxn ang="0">
                  <a:pos x="connsiteX9107" y="connsiteY9107"/>
                </a:cxn>
                <a:cxn ang="0">
                  <a:pos x="connsiteX9108" y="connsiteY9108"/>
                </a:cxn>
                <a:cxn ang="0">
                  <a:pos x="connsiteX9109" y="connsiteY9109"/>
                </a:cxn>
                <a:cxn ang="0">
                  <a:pos x="connsiteX9110" y="connsiteY9110"/>
                </a:cxn>
                <a:cxn ang="0">
                  <a:pos x="connsiteX9111" y="connsiteY9111"/>
                </a:cxn>
                <a:cxn ang="0">
                  <a:pos x="connsiteX9112" y="connsiteY9112"/>
                </a:cxn>
                <a:cxn ang="0">
                  <a:pos x="connsiteX9113" y="connsiteY9113"/>
                </a:cxn>
                <a:cxn ang="0">
                  <a:pos x="connsiteX9114" y="connsiteY9114"/>
                </a:cxn>
                <a:cxn ang="0">
                  <a:pos x="connsiteX9115" y="connsiteY9115"/>
                </a:cxn>
                <a:cxn ang="0">
                  <a:pos x="connsiteX9116" y="connsiteY9116"/>
                </a:cxn>
                <a:cxn ang="0">
                  <a:pos x="connsiteX9117" y="connsiteY9117"/>
                </a:cxn>
                <a:cxn ang="0">
                  <a:pos x="connsiteX9118" y="connsiteY9118"/>
                </a:cxn>
                <a:cxn ang="0">
                  <a:pos x="connsiteX9119" y="connsiteY9119"/>
                </a:cxn>
                <a:cxn ang="0">
                  <a:pos x="connsiteX9120" y="connsiteY9120"/>
                </a:cxn>
                <a:cxn ang="0">
                  <a:pos x="connsiteX9121" y="connsiteY9121"/>
                </a:cxn>
                <a:cxn ang="0">
                  <a:pos x="connsiteX9122" y="connsiteY9122"/>
                </a:cxn>
                <a:cxn ang="0">
                  <a:pos x="connsiteX9123" y="connsiteY9123"/>
                </a:cxn>
                <a:cxn ang="0">
                  <a:pos x="connsiteX9124" y="connsiteY9124"/>
                </a:cxn>
                <a:cxn ang="0">
                  <a:pos x="connsiteX9125" y="connsiteY9125"/>
                </a:cxn>
                <a:cxn ang="0">
                  <a:pos x="connsiteX9126" y="connsiteY9126"/>
                </a:cxn>
                <a:cxn ang="0">
                  <a:pos x="connsiteX9127" y="connsiteY9127"/>
                </a:cxn>
                <a:cxn ang="0">
                  <a:pos x="connsiteX9128" y="connsiteY9128"/>
                </a:cxn>
                <a:cxn ang="0">
                  <a:pos x="connsiteX9129" y="connsiteY9129"/>
                </a:cxn>
                <a:cxn ang="0">
                  <a:pos x="connsiteX9130" y="connsiteY9130"/>
                </a:cxn>
                <a:cxn ang="0">
                  <a:pos x="connsiteX9131" y="connsiteY9131"/>
                </a:cxn>
                <a:cxn ang="0">
                  <a:pos x="connsiteX9132" y="connsiteY9132"/>
                </a:cxn>
                <a:cxn ang="0">
                  <a:pos x="connsiteX9133" y="connsiteY9133"/>
                </a:cxn>
                <a:cxn ang="0">
                  <a:pos x="connsiteX9134" y="connsiteY9134"/>
                </a:cxn>
                <a:cxn ang="0">
                  <a:pos x="connsiteX9135" y="connsiteY9135"/>
                </a:cxn>
                <a:cxn ang="0">
                  <a:pos x="connsiteX9136" y="connsiteY9136"/>
                </a:cxn>
                <a:cxn ang="0">
                  <a:pos x="connsiteX9137" y="connsiteY9137"/>
                </a:cxn>
                <a:cxn ang="0">
                  <a:pos x="connsiteX9138" y="connsiteY9138"/>
                </a:cxn>
                <a:cxn ang="0">
                  <a:pos x="connsiteX9139" y="connsiteY9139"/>
                </a:cxn>
                <a:cxn ang="0">
                  <a:pos x="connsiteX9140" y="connsiteY9140"/>
                </a:cxn>
                <a:cxn ang="0">
                  <a:pos x="connsiteX9141" y="connsiteY9141"/>
                </a:cxn>
                <a:cxn ang="0">
                  <a:pos x="connsiteX9142" y="connsiteY9142"/>
                </a:cxn>
                <a:cxn ang="0">
                  <a:pos x="connsiteX9143" y="connsiteY9143"/>
                </a:cxn>
                <a:cxn ang="0">
                  <a:pos x="connsiteX9144" y="connsiteY9144"/>
                </a:cxn>
                <a:cxn ang="0">
                  <a:pos x="connsiteX9145" y="connsiteY9145"/>
                </a:cxn>
                <a:cxn ang="0">
                  <a:pos x="connsiteX9146" y="connsiteY9146"/>
                </a:cxn>
                <a:cxn ang="0">
                  <a:pos x="connsiteX9147" y="connsiteY9147"/>
                </a:cxn>
                <a:cxn ang="0">
                  <a:pos x="connsiteX9148" y="connsiteY9148"/>
                </a:cxn>
                <a:cxn ang="0">
                  <a:pos x="connsiteX9149" y="connsiteY9149"/>
                </a:cxn>
                <a:cxn ang="0">
                  <a:pos x="connsiteX9150" y="connsiteY9150"/>
                </a:cxn>
                <a:cxn ang="0">
                  <a:pos x="connsiteX9151" y="connsiteY9151"/>
                </a:cxn>
                <a:cxn ang="0">
                  <a:pos x="connsiteX9152" y="connsiteY9152"/>
                </a:cxn>
                <a:cxn ang="0">
                  <a:pos x="connsiteX9153" y="connsiteY9153"/>
                </a:cxn>
                <a:cxn ang="0">
                  <a:pos x="connsiteX9154" y="connsiteY9154"/>
                </a:cxn>
                <a:cxn ang="0">
                  <a:pos x="connsiteX9155" y="connsiteY9155"/>
                </a:cxn>
                <a:cxn ang="0">
                  <a:pos x="connsiteX9156" y="connsiteY9156"/>
                </a:cxn>
                <a:cxn ang="0">
                  <a:pos x="connsiteX9157" y="connsiteY9157"/>
                </a:cxn>
                <a:cxn ang="0">
                  <a:pos x="connsiteX9158" y="connsiteY9158"/>
                </a:cxn>
                <a:cxn ang="0">
                  <a:pos x="connsiteX9159" y="connsiteY9159"/>
                </a:cxn>
                <a:cxn ang="0">
                  <a:pos x="connsiteX9160" y="connsiteY9160"/>
                </a:cxn>
                <a:cxn ang="0">
                  <a:pos x="connsiteX9161" y="connsiteY9161"/>
                </a:cxn>
                <a:cxn ang="0">
                  <a:pos x="connsiteX9162" y="connsiteY9162"/>
                </a:cxn>
                <a:cxn ang="0">
                  <a:pos x="connsiteX9163" y="connsiteY9163"/>
                </a:cxn>
                <a:cxn ang="0">
                  <a:pos x="connsiteX9164" y="connsiteY9164"/>
                </a:cxn>
                <a:cxn ang="0">
                  <a:pos x="connsiteX9165" y="connsiteY9165"/>
                </a:cxn>
                <a:cxn ang="0">
                  <a:pos x="connsiteX9166" y="connsiteY9166"/>
                </a:cxn>
                <a:cxn ang="0">
                  <a:pos x="connsiteX9167" y="connsiteY9167"/>
                </a:cxn>
                <a:cxn ang="0">
                  <a:pos x="connsiteX9168" y="connsiteY9168"/>
                </a:cxn>
                <a:cxn ang="0">
                  <a:pos x="connsiteX9169" y="connsiteY9169"/>
                </a:cxn>
                <a:cxn ang="0">
                  <a:pos x="connsiteX9170" y="connsiteY9170"/>
                </a:cxn>
                <a:cxn ang="0">
                  <a:pos x="connsiteX9171" y="connsiteY9171"/>
                </a:cxn>
                <a:cxn ang="0">
                  <a:pos x="connsiteX9172" y="connsiteY9172"/>
                </a:cxn>
                <a:cxn ang="0">
                  <a:pos x="connsiteX9173" y="connsiteY9173"/>
                </a:cxn>
                <a:cxn ang="0">
                  <a:pos x="connsiteX9174" y="connsiteY9174"/>
                </a:cxn>
                <a:cxn ang="0">
                  <a:pos x="connsiteX9175" y="connsiteY9175"/>
                </a:cxn>
                <a:cxn ang="0">
                  <a:pos x="connsiteX9176" y="connsiteY9176"/>
                </a:cxn>
                <a:cxn ang="0">
                  <a:pos x="connsiteX9177" y="connsiteY9177"/>
                </a:cxn>
                <a:cxn ang="0">
                  <a:pos x="connsiteX9178" y="connsiteY9178"/>
                </a:cxn>
                <a:cxn ang="0">
                  <a:pos x="connsiteX9179" y="connsiteY9179"/>
                </a:cxn>
                <a:cxn ang="0">
                  <a:pos x="connsiteX9180" y="connsiteY9180"/>
                </a:cxn>
                <a:cxn ang="0">
                  <a:pos x="connsiteX9181" y="connsiteY9181"/>
                </a:cxn>
                <a:cxn ang="0">
                  <a:pos x="connsiteX9182" y="connsiteY9182"/>
                </a:cxn>
                <a:cxn ang="0">
                  <a:pos x="connsiteX9183" y="connsiteY9183"/>
                </a:cxn>
                <a:cxn ang="0">
                  <a:pos x="connsiteX9184" y="connsiteY9184"/>
                </a:cxn>
                <a:cxn ang="0">
                  <a:pos x="connsiteX9185" y="connsiteY9185"/>
                </a:cxn>
                <a:cxn ang="0">
                  <a:pos x="connsiteX9186" y="connsiteY9186"/>
                </a:cxn>
                <a:cxn ang="0">
                  <a:pos x="connsiteX9187" y="connsiteY9187"/>
                </a:cxn>
                <a:cxn ang="0">
                  <a:pos x="connsiteX9188" y="connsiteY9188"/>
                </a:cxn>
                <a:cxn ang="0">
                  <a:pos x="connsiteX9189" y="connsiteY9189"/>
                </a:cxn>
                <a:cxn ang="0">
                  <a:pos x="connsiteX9190" y="connsiteY9190"/>
                </a:cxn>
                <a:cxn ang="0">
                  <a:pos x="connsiteX9191" y="connsiteY9191"/>
                </a:cxn>
                <a:cxn ang="0">
                  <a:pos x="connsiteX9192" y="connsiteY9192"/>
                </a:cxn>
                <a:cxn ang="0">
                  <a:pos x="connsiteX9193" y="connsiteY9193"/>
                </a:cxn>
                <a:cxn ang="0">
                  <a:pos x="connsiteX9194" y="connsiteY9194"/>
                </a:cxn>
                <a:cxn ang="0">
                  <a:pos x="connsiteX9195" y="connsiteY9195"/>
                </a:cxn>
                <a:cxn ang="0">
                  <a:pos x="connsiteX9196" y="connsiteY9196"/>
                </a:cxn>
                <a:cxn ang="0">
                  <a:pos x="connsiteX9197" y="connsiteY9197"/>
                </a:cxn>
                <a:cxn ang="0">
                  <a:pos x="connsiteX9198" y="connsiteY9198"/>
                </a:cxn>
                <a:cxn ang="0">
                  <a:pos x="connsiteX9199" y="connsiteY9199"/>
                </a:cxn>
                <a:cxn ang="0">
                  <a:pos x="connsiteX9200" y="connsiteY9200"/>
                </a:cxn>
                <a:cxn ang="0">
                  <a:pos x="connsiteX9201" y="connsiteY9201"/>
                </a:cxn>
                <a:cxn ang="0">
                  <a:pos x="connsiteX9202" y="connsiteY9202"/>
                </a:cxn>
                <a:cxn ang="0">
                  <a:pos x="connsiteX9203" y="connsiteY9203"/>
                </a:cxn>
                <a:cxn ang="0">
                  <a:pos x="connsiteX9204" y="connsiteY9204"/>
                </a:cxn>
                <a:cxn ang="0">
                  <a:pos x="connsiteX9205" y="connsiteY9205"/>
                </a:cxn>
                <a:cxn ang="0">
                  <a:pos x="connsiteX9206" y="connsiteY9206"/>
                </a:cxn>
                <a:cxn ang="0">
                  <a:pos x="connsiteX9207" y="connsiteY9207"/>
                </a:cxn>
                <a:cxn ang="0">
                  <a:pos x="connsiteX9208" y="connsiteY9208"/>
                </a:cxn>
                <a:cxn ang="0">
                  <a:pos x="connsiteX9209" y="connsiteY9209"/>
                </a:cxn>
                <a:cxn ang="0">
                  <a:pos x="connsiteX9210" y="connsiteY9210"/>
                </a:cxn>
                <a:cxn ang="0">
                  <a:pos x="connsiteX9211" y="connsiteY9211"/>
                </a:cxn>
                <a:cxn ang="0">
                  <a:pos x="connsiteX9212" y="connsiteY9212"/>
                </a:cxn>
                <a:cxn ang="0">
                  <a:pos x="connsiteX9213" y="connsiteY9213"/>
                </a:cxn>
                <a:cxn ang="0">
                  <a:pos x="connsiteX9214" y="connsiteY9214"/>
                </a:cxn>
                <a:cxn ang="0">
                  <a:pos x="connsiteX9215" y="connsiteY9215"/>
                </a:cxn>
                <a:cxn ang="0">
                  <a:pos x="connsiteX9216" y="connsiteY9216"/>
                </a:cxn>
                <a:cxn ang="0">
                  <a:pos x="connsiteX9217" y="connsiteY9217"/>
                </a:cxn>
                <a:cxn ang="0">
                  <a:pos x="connsiteX9218" y="connsiteY9218"/>
                </a:cxn>
                <a:cxn ang="0">
                  <a:pos x="connsiteX9219" y="connsiteY9219"/>
                </a:cxn>
                <a:cxn ang="0">
                  <a:pos x="connsiteX9220" y="connsiteY9220"/>
                </a:cxn>
                <a:cxn ang="0">
                  <a:pos x="connsiteX9221" y="connsiteY9221"/>
                </a:cxn>
                <a:cxn ang="0">
                  <a:pos x="connsiteX9222" y="connsiteY9222"/>
                </a:cxn>
                <a:cxn ang="0">
                  <a:pos x="connsiteX9223" y="connsiteY9223"/>
                </a:cxn>
                <a:cxn ang="0">
                  <a:pos x="connsiteX9224" y="connsiteY9224"/>
                </a:cxn>
                <a:cxn ang="0">
                  <a:pos x="connsiteX9225" y="connsiteY9225"/>
                </a:cxn>
                <a:cxn ang="0">
                  <a:pos x="connsiteX9226" y="connsiteY9226"/>
                </a:cxn>
                <a:cxn ang="0">
                  <a:pos x="connsiteX9227" y="connsiteY9227"/>
                </a:cxn>
                <a:cxn ang="0">
                  <a:pos x="connsiteX9228" y="connsiteY9228"/>
                </a:cxn>
                <a:cxn ang="0">
                  <a:pos x="connsiteX9229" y="connsiteY9229"/>
                </a:cxn>
                <a:cxn ang="0">
                  <a:pos x="connsiteX9230" y="connsiteY9230"/>
                </a:cxn>
                <a:cxn ang="0">
                  <a:pos x="connsiteX9231" y="connsiteY9231"/>
                </a:cxn>
                <a:cxn ang="0">
                  <a:pos x="connsiteX9232" y="connsiteY9232"/>
                </a:cxn>
                <a:cxn ang="0">
                  <a:pos x="connsiteX9233" y="connsiteY9233"/>
                </a:cxn>
                <a:cxn ang="0">
                  <a:pos x="connsiteX9234" y="connsiteY9234"/>
                </a:cxn>
                <a:cxn ang="0">
                  <a:pos x="connsiteX9235" y="connsiteY9235"/>
                </a:cxn>
                <a:cxn ang="0">
                  <a:pos x="connsiteX9236" y="connsiteY9236"/>
                </a:cxn>
                <a:cxn ang="0">
                  <a:pos x="connsiteX9237" y="connsiteY9237"/>
                </a:cxn>
                <a:cxn ang="0">
                  <a:pos x="connsiteX9238" y="connsiteY9238"/>
                </a:cxn>
                <a:cxn ang="0">
                  <a:pos x="connsiteX9239" y="connsiteY9239"/>
                </a:cxn>
                <a:cxn ang="0">
                  <a:pos x="connsiteX9240" y="connsiteY9240"/>
                </a:cxn>
                <a:cxn ang="0">
                  <a:pos x="connsiteX9241" y="connsiteY9241"/>
                </a:cxn>
                <a:cxn ang="0">
                  <a:pos x="connsiteX9242" y="connsiteY9242"/>
                </a:cxn>
                <a:cxn ang="0">
                  <a:pos x="connsiteX9243" y="connsiteY9243"/>
                </a:cxn>
                <a:cxn ang="0">
                  <a:pos x="connsiteX9244" y="connsiteY9244"/>
                </a:cxn>
                <a:cxn ang="0">
                  <a:pos x="connsiteX9245" y="connsiteY9245"/>
                </a:cxn>
                <a:cxn ang="0">
                  <a:pos x="connsiteX9246" y="connsiteY9246"/>
                </a:cxn>
                <a:cxn ang="0">
                  <a:pos x="connsiteX9247" y="connsiteY9247"/>
                </a:cxn>
                <a:cxn ang="0">
                  <a:pos x="connsiteX9248" y="connsiteY9248"/>
                </a:cxn>
                <a:cxn ang="0">
                  <a:pos x="connsiteX9249" y="connsiteY9249"/>
                </a:cxn>
                <a:cxn ang="0">
                  <a:pos x="connsiteX9250" y="connsiteY9250"/>
                </a:cxn>
                <a:cxn ang="0">
                  <a:pos x="connsiteX9251" y="connsiteY9251"/>
                </a:cxn>
                <a:cxn ang="0">
                  <a:pos x="connsiteX9252" y="connsiteY9252"/>
                </a:cxn>
                <a:cxn ang="0">
                  <a:pos x="connsiteX9253" y="connsiteY9253"/>
                </a:cxn>
                <a:cxn ang="0">
                  <a:pos x="connsiteX9254" y="connsiteY9254"/>
                </a:cxn>
                <a:cxn ang="0">
                  <a:pos x="connsiteX9255" y="connsiteY9255"/>
                </a:cxn>
                <a:cxn ang="0">
                  <a:pos x="connsiteX9256" y="connsiteY9256"/>
                </a:cxn>
                <a:cxn ang="0">
                  <a:pos x="connsiteX9257" y="connsiteY9257"/>
                </a:cxn>
                <a:cxn ang="0">
                  <a:pos x="connsiteX9258" y="connsiteY9258"/>
                </a:cxn>
                <a:cxn ang="0">
                  <a:pos x="connsiteX9259" y="connsiteY9259"/>
                </a:cxn>
                <a:cxn ang="0">
                  <a:pos x="connsiteX9260" y="connsiteY9260"/>
                </a:cxn>
                <a:cxn ang="0">
                  <a:pos x="connsiteX9261" y="connsiteY9261"/>
                </a:cxn>
                <a:cxn ang="0">
                  <a:pos x="connsiteX9262" y="connsiteY9262"/>
                </a:cxn>
                <a:cxn ang="0">
                  <a:pos x="connsiteX9263" y="connsiteY9263"/>
                </a:cxn>
                <a:cxn ang="0">
                  <a:pos x="connsiteX9264" y="connsiteY9264"/>
                </a:cxn>
                <a:cxn ang="0">
                  <a:pos x="connsiteX9265" y="connsiteY9265"/>
                </a:cxn>
                <a:cxn ang="0">
                  <a:pos x="connsiteX9266" y="connsiteY9266"/>
                </a:cxn>
                <a:cxn ang="0">
                  <a:pos x="connsiteX9267" y="connsiteY9267"/>
                </a:cxn>
                <a:cxn ang="0">
                  <a:pos x="connsiteX9268" y="connsiteY9268"/>
                </a:cxn>
                <a:cxn ang="0">
                  <a:pos x="connsiteX9269" y="connsiteY9269"/>
                </a:cxn>
                <a:cxn ang="0">
                  <a:pos x="connsiteX9270" y="connsiteY9270"/>
                </a:cxn>
                <a:cxn ang="0">
                  <a:pos x="connsiteX9271" y="connsiteY9271"/>
                </a:cxn>
                <a:cxn ang="0">
                  <a:pos x="connsiteX9272" y="connsiteY9272"/>
                </a:cxn>
                <a:cxn ang="0">
                  <a:pos x="connsiteX9273" y="connsiteY9273"/>
                </a:cxn>
                <a:cxn ang="0">
                  <a:pos x="connsiteX9274" y="connsiteY9274"/>
                </a:cxn>
                <a:cxn ang="0">
                  <a:pos x="connsiteX9275" y="connsiteY9275"/>
                </a:cxn>
                <a:cxn ang="0">
                  <a:pos x="connsiteX9276" y="connsiteY9276"/>
                </a:cxn>
                <a:cxn ang="0">
                  <a:pos x="connsiteX9277" y="connsiteY9277"/>
                </a:cxn>
                <a:cxn ang="0">
                  <a:pos x="connsiteX9278" y="connsiteY9278"/>
                </a:cxn>
                <a:cxn ang="0">
                  <a:pos x="connsiteX9279" y="connsiteY9279"/>
                </a:cxn>
                <a:cxn ang="0">
                  <a:pos x="connsiteX9280" y="connsiteY9280"/>
                </a:cxn>
                <a:cxn ang="0">
                  <a:pos x="connsiteX9281" y="connsiteY9281"/>
                </a:cxn>
                <a:cxn ang="0">
                  <a:pos x="connsiteX9282" y="connsiteY9282"/>
                </a:cxn>
                <a:cxn ang="0">
                  <a:pos x="connsiteX9283" y="connsiteY9283"/>
                </a:cxn>
                <a:cxn ang="0">
                  <a:pos x="connsiteX9284" y="connsiteY9284"/>
                </a:cxn>
                <a:cxn ang="0">
                  <a:pos x="connsiteX9285" y="connsiteY9285"/>
                </a:cxn>
                <a:cxn ang="0">
                  <a:pos x="connsiteX9286" y="connsiteY9286"/>
                </a:cxn>
                <a:cxn ang="0">
                  <a:pos x="connsiteX9287" y="connsiteY9287"/>
                </a:cxn>
                <a:cxn ang="0">
                  <a:pos x="connsiteX9288" y="connsiteY9288"/>
                </a:cxn>
                <a:cxn ang="0">
                  <a:pos x="connsiteX9289" y="connsiteY9289"/>
                </a:cxn>
                <a:cxn ang="0">
                  <a:pos x="connsiteX9290" y="connsiteY9290"/>
                </a:cxn>
                <a:cxn ang="0">
                  <a:pos x="connsiteX9291" y="connsiteY9291"/>
                </a:cxn>
                <a:cxn ang="0">
                  <a:pos x="connsiteX9292" y="connsiteY9292"/>
                </a:cxn>
                <a:cxn ang="0">
                  <a:pos x="connsiteX9293" y="connsiteY9293"/>
                </a:cxn>
                <a:cxn ang="0">
                  <a:pos x="connsiteX9294" y="connsiteY9294"/>
                </a:cxn>
                <a:cxn ang="0">
                  <a:pos x="connsiteX9295" y="connsiteY9295"/>
                </a:cxn>
                <a:cxn ang="0">
                  <a:pos x="connsiteX9296" y="connsiteY9296"/>
                </a:cxn>
                <a:cxn ang="0">
                  <a:pos x="connsiteX9297" y="connsiteY9297"/>
                </a:cxn>
                <a:cxn ang="0">
                  <a:pos x="connsiteX9298" y="connsiteY9298"/>
                </a:cxn>
                <a:cxn ang="0">
                  <a:pos x="connsiteX9299" y="connsiteY9299"/>
                </a:cxn>
                <a:cxn ang="0">
                  <a:pos x="connsiteX9300" y="connsiteY9300"/>
                </a:cxn>
                <a:cxn ang="0">
                  <a:pos x="connsiteX9301" y="connsiteY9301"/>
                </a:cxn>
                <a:cxn ang="0">
                  <a:pos x="connsiteX9302" y="connsiteY9302"/>
                </a:cxn>
                <a:cxn ang="0">
                  <a:pos x="connsiteX9303" y="connsiteY9303"/>
                </a:cxn>
                <a:cxn ang="0">
                  <a:pos x="connsiteX9304" y="connsiteY9304"/>
                </a:cxn>
                <a:cxn ang="0">
                  <a:pos x="connsiteX9305" y="connsiteY9305"/>
                </a:cxn>
                <a:cxn ang="0">
                  <a:pos x="connsiteX9306" y="connsiteY9306"/>
                </a:cxn>
                <a:cxn ang="0">
                  <a:pos x="connsiteX9307" y="connsiteY9307"/>
                </a:cxn>
                <a:cxn ang="0">
                  <a:pos x="connsiteX9308" y="connsiteY9308"/>
                </a:cxn>
                <a:cxn ang="0">
                  <a:pos x="connsiteX9309" y="connsiteY9309"/>
                </a:cxn>
                <a:cxn ang="0">
                  <a:pos x="connsiteX9310" y="connsiteY9310"/>
                </a:cxn>
                <a:cxn ang="0">
                  <a:pos x="connsiteX9311" y="connsiteY9311"/>
                </a:cxn>
                <a:cxn ang="0">
                  <a:pos x="connsiteX9312" y="connsiteY9312"/>
                </a:cxn>
                <a:cxn ang="0">
                  <a:pos x="connsiteX9313" y="connsiteY9313"/>
                </a:cxn>
                <a:cxn ang="0">
                  <a:pos x="connsiteX9314" y="connsiteY9314"/>
                </a:cxn>
                <a:cxn ang="0">
                  <a:pos x="connsiteX9315" y="connsiteY9315"/>
                </a:cxn>
                <a:cxn ang="0">
                  <a:pos x="connsiteX9316" y="connsiteY9316"/>
                </a:cxn>
                <a:cxn ang="0">
                  <a:pos x="connsiteX9317" y="connsiteY9317"/>
                </a:cxn>
                <a:cxn ang="0">
                  <a:pos x="connsiteX9318" y="connsiteY9318"/>
                </a:cxn>
                <a:cxn ang="0">
                  <a:pos x="connsiteX9319" y="connsiteY9319"/>
                </a:cxn>
                <a:cxn ang="0">
                  <a:pos x="connsiteX9320" y="connsiteY9320"/>
                </a:cxn>
                <a:cxn ang="0">
                  <a:pos x="connsiteX9321" y="connsiteY9321"/>
                </a:cxn>
                <a:cxn ang="0">
                  <a:pos x="connsiteX9322" y="connsiteY9322"/>
                </a:cxn>
                <a:cxn ang="0">
                  <a:pos x="connsiteX9323" y="connsiteY9323"/>
                </a:cxn>
                <a:cxn ang="0">
                  <a:pos x="connsiteX9324" y="connsiteY9324"/>
                </a:cxn>
                <a:cxn ang="0">
                  <a:pos x="connsiteX9325" y="connsiteY9325"/>
                </a:cxn>
                <a:cxn ang="0">
                  <a:pos x="connsiteX9326" y="connsiteY9326"/>
                </a:cxn>
                <a:cxn ang="0">
                  <a:pos x="connsiteX9327" y="connsiteY9327"/>
                </a:cxn>
                <a:cxn ang="0">
                  <a:pos x="connsiteX9328" y="connsiteY9328"/>
                </a:cxn>
                <a:cxn ang="0">
                  <a:pos x="connsiteX9329" y="connsiteY9329"/>
                </a:cxn>
                <a:cxn ang="0">
                  <a:pos x="connsiteX9330" y="connsiteY9330"/>
                </a:cxn>
                <a:cxn ang="0">
                  <a:pos x="connsiteX9331" y="connsiteY9331"/>
                </a:cxn>
                <a:cxn ang="0">
                  <a:pos x="connsiteX9332" y="connsiteY9332"/>
                </a:cxn>
                <a:cxn ang="0">
                  <a:pos x="connsiteX9333" y="connsiteY9333"/>
                </a:cxn>
                <a:cxn ang="0">
                  <a:pos x="connsiteX9334" y="connsiteY9334"/>
                </a:cxn>
                <a:cxn ang="0">
                  <a:pos x="connsiteX9335" y="connsiteY9335"/>
                </a:cxn>
                <a:cxn ang="0">
                  <a:pos x="connsiteX9336" y="connsiteY9336"/>
                </a:cxn>
                <a:cxn ang="0">
                  <a:pos x="connsiteX9337" y="connsiteY9337"/>
                </a:cxn>
                <a:cxn ang="0">
                  <a:pos x="connsiteX9338" y="connsiteY9338"/>
                </a:cxn>
                <a:cxn ang="0">
                  <a:pos x="connsiteX9339" y="connsiteY9339"/>
                </a:cxn>
                <a:cxn ang="0">
                  <a:pos x="connsiteX9340" y="connsiteY9340"/>
                </a:cxn>
                <a:cxn ang="0">
                  <a:pos x="connsiteX9341" y="connsiteY9341"/>
                </a:cxn>
                <a:cxn ang="0">
                  <a:pos x="connsiteX9342" y="connsiteY9342"/>
                </a:cxn>
                <a:cxn ang="0">
                  <a:pos x="connsiteX9343" y="connsiteY9343"/>
                </a:cxn>
                <a:cxn ang="0">
                  <a:pos x="connsiteX9344" y="connsiteY9344"/>
                </a:cxn>
                <a:cxn ang="0">
                  <a:pos x="connsiteX9345" y="connsiteY9345"/>
                </a:cxn>
                <a:cxn ang="0">
                  <a:pos x="connsiteX9346" y="connsiteY9346"/>
                </a:cxn>
                <a:cxn ang="0">
                  <a:pos x="connsiteX9347" y="connsiteY9347"/>
                </a:cxn>
                <a:cxn ang="0">
                  <a:pos x="connsiteX9348" y="connsiteY9348"/>
                </a:cxn>
                <a:cxn ang="0">
                  <a:pos x="connsiteX9349" y="connsiteY9349"/>
                </a:cxn>
                <a:cxn ang="0">
                  <a:pos x="connsiteX9350" y="connsiteY9350"/>
                </a:cxn>
                <a:cxn ang="0">
                  <a:pos x="connsiteX9351" y="connsiteY9351"/>
                </a:cxn>
                <a:cxn ang="0">
                  <a:pos x="connsiteX9352" y="connsiteY9352"/>
                </a:cxn>
                <a:cxn ang="0">
                  <a:pos x="connsiteX9353" y="connsiteY9353"/>
                </a:cxn>
                <a:cxn ang="0">
                  <a:pos x="connsiteX9354" y="connsiteY9354"/>
                </a:cxn>
                <a:cxn ang="0">
                  <a:pos x="connsiteX9355" y="connsiteY9355"/>
                </a:cxn>
                <a:cxn ang="0">
                  <a:pos x="connsiteX9356" y="connsiteY9356"/>
                </a:cxn>
                <a:cxn ang="0">
                  <a:pos x="connsiteX9357" y="connsiteY9357"/>
                </a:cxn>
                <a:cxn ang="0">
                  <a:pos x="connsiteX9358" y="connsiteY9358"/>
                </a:cxn>
                <a:cxn ang="0">
                  <a:pos x="connsiteX9359" y="connsiteY9359"/>
                </a:cxn>
                <a:cxn ang="0">
                  <a:pos x="connsiteX9360" y="connsiteY9360"/>
                </a:cxn>
                <a:cxn ang="0">
                  <a:pos x="connsiteX9361" y="connsiteY9361"/>
                </a:cxn>
                <a:cxn ang="0">
                  <a:pos x="connsiteX9362" y="connsiteY9362"/>
                </a:cxn>
                <a:cxn ang="0">
                  <a:pos x="connsiteX9363" y="connsiteY9363"/>
                </a:cxn>
                <a:cxn ang="0">
                  <a:pos x="connsiteX9364" y="connsiteY9364"/>
                </a:cxn>
                <a:cxn ang="0">
                  <a:pos x="connsiteX9365" y="connsiteY9365"/>
                </a:cxn>
                <a:cxn ang="0">
                  <a:pos x="connsiteX9366" y="connsiteY9366"/>
                </a:cxn>
                <a:cxn ang="0">
                  <a:pos x="connsiteX9367" y="connsiteY9367"/>
                </a:cxn>
                <a:cxn ang="0">
                  <a:pos x="connsiteX9368" y="connsiteY9368"/>
                </a:cxn>
                <a:cxn ang="0">
                  <a:pos x="connsiteX9369" y="connsiteY9369"/>
                </a:cxn>
                <a:cxn ang="0">
                  <a:pos x="connsiteX9370" y="connsiteY9370"/>
                </a:cxn>
                <a:cxn ang="0">
                  <a:pos x="connsiteX9371" y="connsiteY9371"/>
                </a:cxn>
                <a:cxn ang="0">
                  <a:pos x="connsiteX9372" y="connsiteY9372"/>
                </a:cxn>
                <a:cxn ang="0">
                  <a:pos x="connsiteX9373" y="connsiteY9373"/>
                </a:cxn>
                <a:cxn ang="0">
                  <a:pos x="connsiteX9374" y="connsiteY9374"/>
                </a:cxn>
                <a:cxn ang="0">
                  <a:pos x="connsiteX9375" y="connsiteY9375"/>
                </a:cxn>
                <a:cxn ang="0">
                  <a:pos x="connsiteX9376" y="connsiteY9376"/>
                </a:cxn>
                <a:cxn ang="0">
                  <a:pos x="connsiteX9377" y="connsiteY9377"/>
                </a:cxn>
                <a:cxn ang="0">
                  <a:pos x="connsiteX9378" y="connsiteY9378"/>
                </a:cxn>
                <a:cxn ang="0">
                  <a:pos x="connsiteX9379" y="connsiteY9379"/>
                </a:cxn>
                <a:cxn ang="0">
                  <a:pos x="connsiteX9380" y="connsiteY9380"/>
                </a:cxn>
                <a:cxn ang="0">
                  <a:pos x="connsiteX9381" y="connsiteY9381"/>
                </a:cxn>
                <a:cxn ang="0">
                  <a:pos x="connsiteX9382" y="connsiteY9382"/>
                </a:cxn>
                <a:cxn ang="0">
                  <a:pos x="connsiteX9383" y="connsiteY9383"/>
                </a:cxn>
                <a:cxn ang="0">
                  <a:pos x="connsiteX9384" y="connsiteY9384"/>
                </a:cxn>
                <a:cxn ang="0">
                  <a:pos x="connsiteX9385" y="connsiteY9385"/>
                </a:cxn>
                <a:cxn ang="0">
                  <a:pos x="connsiteX9386" y="connsiteY9386"/>
                </a:cxn>
                <a:cxn ang="0">
                  <a:pos x="connsiteX9387" y="connsiteY9387"/>
                </a:cxn>
                <a:cxn ang="0">
                  <a:pos x="connsiteX9388" y="connsiteY9388"/>
                </a:cxn>
                <a:cxn ang="0">
                  <a:pos x="connsiteX9389" y="connsiteY9389"/>
                </a:cxn>
                <a:cxn ang="0">
                  <a:pos x="connsiteX9390" y="connsiteY9390"/>
                </a:cxn>
                <a:cxn ang="0">
                  <a:pos x="connsiteX9391" y="connsiteY9391"/>
                </a:cxn>
                <a:cxn ang="0">
                  <a:pos x="connsiteX9392" y="connsiteY9392"/>
                </a:cxn>
                <a:cxn ang="0">
                  <a:pos x="connsiteX9393" y="connsiteY9393"/>
                </a:cxn>
                <a:cxn ang="0">
                  <a:pos x="connsiteX9394" y="connsiteY9394"/>
                </a:cxn>
                <a:cxn ang="0">
                  <a:pos x="connsiteX9395" y="connsiteY9395"/>
                </a:cxn>
                <a:cxn ang="0">
                  <a:pos x="connsiteX9396" y="connsiteY9396"/>
                </a:cxn>
                <a:cxn ang="0">
                  <a:pos x="connsiteX9397" y="connsiteY9397"/>
                </a:cxn>
                <a:cxn ang="0">
                  <a:pos x="connsiteX9398" y="connsiteY9398"/>
                </a:cxn>
                <a:cxn ang="0">
                  <a:pos x="connsiteX9399" y="connsiteY9399"/>
                </a:cxn>
                <a:cxn ang="0">
                  <a:pos x="connsiteX9400" y="connsiteY9400"/>
                </a:cxn>
                <a:cxn ang="0">
                  <a:pos x="connsiteX9401" y="connsiteY9401"/>
                </a:cxn>
                <a:cxn ang="0">
                  <a:pos x="connsiteX9402" y="connsiteY9402"/>
                </a:cxn>
                <a:cxn ang="0">
                  <a:pos x="connsiteX9403" y="connsiteY9403"/>
                </a:cxn>
                <a:cxn ang="0">
                  <a:pos x="connsiteX9404" y="connsiteY9404"/>
                </a:cxn>
                <a:cxn ang="0">
                  <a:pos x="connsiteX9405" y="connsiteY9405"/>
                </a:cxn>
                <a:cxn ang="0">
                  <a:pos x="connsiteX9406" y="connsiteY9406"/>
                </a:cxn>
                <a:cxn ang="0">
                  <a:pos x="connsiteX9407" y="connsiteY9407"/>
                </a:cxn>
                <a:cxn ang="0">
                  <a:pos x="connsiteX9408" y="connsiteY9408"/>
                </a:cxn>
                <a:cxn ang="0">
                  <a:pos x="connsiteX9409" y="connsiteY9409"/>
                </a:cxn>
                <a:cxn ang="0">
                  <a:pos x="connsiteX9410" y="connsiteY9410"/>
                </a:cxn>
                <a:cxn ang="0">
                  <a:pos x="connsiteX9411" y="connsiteY9411"/>
                </a:cxn>
                <a:cxn ang="0">
                  <a:pos x="connsiteX9412" y="connsiteY9412"/>
                </a:cxn>
                <a:cxn ang="0">
                  <a:pos x="connsiteX9413" y="connsiteY9413"/>
                </a:cxn>
                <a:cxn ang="0">
                  <a:pos x="connsiteX9414" y="connsiteY9414"/>
                </a:cxn>
                <a:cxn ang="0">
                  <a:pos x="connsiteX9415" y="connsiteY9415"/>
                </a:cxn>
                <a:cxn ang="0">
                  <a:pos x="connsiteX9416" y="connsiteY9416"/>
                </a:cxn>
                <a:cxn ang="0">
                  <a:pos x="connsiteX9417" y="connsiteY9417"/>
                </a:cxn>
                <a:cxn ang="0">
                  <a:pos x="connsiteX9418" y="connsiteY9418"/>
                </a:cxn>
                <a:cxn ang="0">
                  <a:pos x="connsiteX9419" y="connsiteY9419"/>
                </a:cxn>
                <a:cxn ang="0">
                  <a:pos x="connsiteX9420" y="connsiteY9420"/>
                </a:cxn>
                <a:cxn ang="0">
                  <a:pos x="connsiteX9421" y="connsiteY9421"/>
                </a:cxn>
                <a:cxn ang="0">
                  <a:pos x="connsiteX9422" y="connsiteY9422"/>
                </a:cxn>
                <a:cxn ang="0">
                  <a:pos x="connsiteX9423" y="connsiteY9423"/>
                </a:cxn>
                <a:cxn ang="0">
                  <a:pos x="connsiteX9424" y="connsiteY9424"/>
                </a:cxn>
                <a:cxn ang="0">
                  <a:pos x="connsiteX9425" y="connsiteY9425"/>
                </a:cxn>
                <a:cxn ang="0">
                  <a:pos x="connsiteX9426" y="connsiteY9426"/>
                </a:cxn>
                <a:cxn ang="0">
                  <a:pos x="connsiteX9427" y="connsiteY9427"/>
                </a:cxn>
                <a:cxn ang="0">
                  <a:pos x="connsiteX9428" y="connsiteY9428"/>
                </a:cxn>
                <a:cxn ang="0">
                  <a:pos x="connsiteX9429" y="connsiteY9429"/>
                </a:cxn>
                <a:cxn ang="0">
                  <a:pos x="connsiteX9430" y="connsiteY9430"/>
                </a:cxn>
                <a:cxn ang="0">
                  <a:pos x="connsiteX9431" y="connsiteY9431"/>
                </a:cxn>
                <a:cxn ang="0">
                  <a:pos x="connsiteX9432" y="connsiteY9432"/>
                </a:cxn>
                <a:cxn ang="0">
                  <a:pos x="connsiteX9433" y="connsiteY9433"/>
                </a:cxn>
                <a:cxn ang="0">
                  <a:pos x="connsiteX9434" y="connsiteY9434"/>
                </a:cxn>
                <a:cxn ang="0">
                  <a:pos x="connsiteX9435" y="connsiteY9435"/>
                </a:cxn>
                <a:cxn ang="0">
                  <a:pos x="connsiteX9436" y="connsiteY9436"/>
                </a:cxn>
                <a:cxn ang="0">
                  <a:pos x="connsiteX9437" y="connsiteY9437"/>
                </a:cxn>
                <a:cxn ang="0">
                  <a:pos x="connsiteX9438" y="connsiteY9438"/>
                </a:cxn>
                <a:cxn ang="0">
                  <a:pos x="connsiteX9439" y="connsiteY9439"/>
                </a:cxn>
                <a:cxn ang="0">
                  <a:pos x="connsiteX9440" y="connsiteY9440"/>
                </a:cxn>
                <a:cxn ang="0">
                  <a:pos x="connsiteX9441" y="connsiteY9441"/>
                </a:cxn>
                <a:cxn ang="0">
                  <a:pos x="connsiteX9442" y="connsiteY9442"/>
                </a:cxn>
                <a:cxn ang="0">
                  <a:pos x="connsiteX9443" y="connsiteY9443"/>
                </a:cxn>
                <a:cxn ang="0">
                  <a:pos x="connsiteX9444" y="connsiteY9444"/>
                </a:cxn>
                <a:cxn ang="0">
                  <a:pos x="connsiteX9445" y="connsiteY9445"/>
                </a:cxn>
                <a:cxn ang="0">
                  <a:pos x="connsiteX9446" y="connsiteY9446"/>
                </a:cxn>
                <a:cxn ang="0">
                  <a:pos x="connsiteX9447" y="connsiteY9447"/>
                </a:cxn>
                <a:cxn ang="0">
                  <a:pos x="connsiteX9448" y="connsiteY9448"/>
                </a:cxn>
                <a:cxn ang="0">
                  <a:pos x="connsiteX9449" y="connsiteY9449"/>
                </a:cxn>
                <a:cxn ang="0">
                  <a:pos x="connsiteX9450" y="connsiteY9450"/>
                </a:cxn>
                <a:cxn ang="0">
                  <a:pos x="connsiteX9451" y="connsiteY9451"/>
                </a:cxn>
                <a:cxn ang="0">
                  <a:pos x="connsiteX9452" y="connsiteY9452"/>
                </a:cxn>
                <a:cxn ang="0">
                  <a:pos x="connsiteX9453" y="connsiteY9453"/>
                </a:cxn>
                <a:cxn ang="0">
                  <a:pos x="connsiteX9454" y="connsiteY9454"/>
                </a:cxn>
                <a:cxn ang="0">
                  <a:pos x="connsiteX9455" y="connsiteY9455"/>
                </a:cxn>
                <a:cxn ang="0">
                  <a:pos x="connsiteX9456" y="connsiteY9456"/>
                </a:cxn>
                <a:cxn ang="0">
                  <a:pos x="connsiteX9457" y="connsiteY9457"/>
                </a:cxn>
                <a:cxn ang="0">
                  <a:pos x="connsiteX9458" y="connsiteY9458"/>
                </a:cxn>
                <a:cxn ang="0">
                  <a:pos x="connsiteX9459" y="connsiteY9459"/>
                </a:cxn>
                <a:cxn ang="0">
                  <a:pos x="connsiteX9460" y="connsiteY9460"/>
                </a:cxn>
                <a:cxn ang="0">
                  <a:pos x="connsiteX9461" y="connsiteY9461"/>
                </a:cxn>
                <a:cxn ang="0">
                  <a:pos x="connsiteX9462" y="connsiteY9462"/>
                </a:cxn>
                <a:cxn ang="0">
                  <a:pos x="connsiteX9463" y="connsiteY9463"/>
                </a:cxn>
                <a:cxn ang="0">
                  <a:pos x="connsiteX9464" y="connsiteY9464"/>
                </a:cxn>
                <a:cxn ang="0">
                  <a:pos x="connsiteX9465" y="connsiteY9465"/>
                </a:cxn>
                <a:cxn ang="0">
                  <a:pos x="connsiteX9466" y="connsiteY9466"/>
                </a:cxn>
                <a:cxn ang="0">
                  <a:pos x="connsiteX9467" y="connsiteY9467"/>
                </a:cxn>
                <a:cxn ang="0">
                  <a:pos x="connsiteX9468" y="connsiteY9468"/>
                </a:cxn>
                <a:cxn ang="0">
                  <a:pos x="connsiteX9469" y="connsiteY9469"/>
                </a:cxn>
                <a:cxn ang="0">
                  <a:pos x="connsiteX9470" y="connsiteY9470"/>
                </a:cxn>
                <a:cxn ang="0">
                  <a:pos x="connsiteX9471" y="connsiteY9471"/>
                </a:cxn>
                <a:cxn ang="0">
                  <a:pos x="connsiteX9472" y="connsiteY9472"/>
                </a:cxn>
                <a:cxn ang="0">
                  <a:pos x="connsiteX9473" y="connsiteY9473"/>
                </a:cxn>
                <a:cxn ang="0">
                  <a:pos x="connsiteX9474" y="connsiteY9474"/>
                </a:cxn>
                <a:cxn ang="0">
                  <a:pos x="connsiteX9475" y="connsiteY9475"/>
                </a:cxn>
                <a:cxn ang="0">
                  <a:pos x="connsiteX9476" y="connsiteY9476"/>
                </a:cxn>
                <a:cxn ang="0">
                  <a:pos x="connsiteX9477" y="connsiteY9477"/>
                </a:cxn>
                <a:cxn ang="0">
                  <a:pos x="connsiteX9478" y="connsiteY9478"/>
                </a:cxn>
                <a:cxn ang="0">
                  <a:pos x="connsiteX9479" y="connsiteY9479"/>
                </a:cxn>
                <a:cxn ang="0">
                  <a:pos x="connsiteX9480" y="connsiteY9480"/>
                </a:cxn>
                <a:cxn ang="0">
                  <a:pos x="connsiteX9481" y="connsiteY9481"/>
                </a:cxn>
                <a:cxn ang="0">
                  <a:pos x="connsiteX9482" y="connsiteY9482"/>
                </a:cxn>
                <a:cxn ang="0">
                  <a:pos x="connsiteX9483" y="connsiteY9483"/>
                </a:cxn>
                <a:cxn ang="0">
                  <a:pos x="connsiteX9484" y="connsiteY9484"/>
                </a:cxn>
                <a:cxn ang="0">
                  <a:pos x="connsiteX9485" y="connsiteY9485"/>
                </a:cxn>
                <a:cxn ang="0">
                  <a:pos x="connsiteX9486" y="connsiteY9486"/>
                </a:cxn>
                <a:cxn ang="0">
                  <a:pos x="connsiteX9487" y="connsiteY9487"/>
                </a:cxn>
                <a:cxn ang="0">
                  <a:pos x="connsiteX9488" y="connsiteY9488"/>
                </a:cxn>
                <a:cxn ang="0">
                  <a:pos x="connsiteX9489" y="connsiteY9489"/>
                </a:cxn>
                <a:cxn ang="0">
                  <a:pos x="connsiteX9490" y="connsiteY9490"/>
                </a:cxn>
                <a:cxn ang="0">
                  <a:pos x="connsiteX9491" y="connsiteY9491"/>
                </a:cxn>
                <a:cxn ang="0">
                  <a:pos x="connsiteX9492" y="connsiteY9492"/>
                </a:cxn>
                <a:cxn ang="0">
                  <a:pos x="connsiteX9493" y="connsiteY9493"/>
                </a:cxn>
                <a:cxn ang="0">
                  <a:pos x="connsiteX9494" y="connsiteY9494"/>
                </a:cxn>
                <a:cxn ang="0">
                  <a:pos x="connsiteX9495" y="connsiteY9495"/>
                </a:cxn>
                <a:cxn ang="0">
                  <a:pos x="connsiteX9496" y="connsiteY9496"/>
                </a:cxn>
                <a:cxn ang="0">
                  <a:pos x="connsiteX9497" y="connsiteY9497"/>
                </a:cxn>
                <a:cxn ang="0">
                  <a:pos x="connsiteX9498" y="connsiteY9498"/>
                </a:cxn>
                <a:cxn ang="0">
                  <a:pos x="connsiteX9499" y="connsiteY9499"/>
                </a:cxn>
                <a:cxn ang="0">
                  <a:pos x="connsiteX9500" y="connsiteY9500"/>
                </a:cxn>
                <a:cxn ang="0">
                  <a:pos x="connsiteX9501" y="connsiteY9501"/>
                </a:cxn>
                <a:cxn ang="0">
                  <a:pos x="connsiteX9502" y="connsiteY9502"/>
                </a:cxn>
                <a:cxn ang="0">
                  <a:pos x="connsiteX9503" y="connsiteY9503"/>
                </a:cxn>
                <a:cxn ang="0">
                  <a:pos x="connsiteX9504" y="connsiteY9504"/>
                </a:cxn>
                <a:cxn ang="0">
                  <a:pos x="connsiteX9505" y="connsiteY9505"/>
                </a:cxn>
                <a:cxn ang="0">
                  <a:pos x="connsiteX9506" y="connsiteY9506"/>
                </a:cxn>
                <a:cxn ang="0">
                  <a:pos x="connsiteX9507" y="connsiteY9507"/>
                </a:cxn>
                <a:cxn ang="0">
                  <a:pos x="connsiteX9508" y="connsiteY9508"/>
                </a:cxn>
                <a:cxn ang="0">
                  <a:pos x="connsiteX9509" y="connsiteY9509"/>
                </a:cxn>
                <a:cxn ang="0">
                  <a:pos x="connsiteX9510" y="connsiteY9510"/>
                </a:cxn>
                <a:cxn ang="0">
                  <a:pos x="connsiteX9511" y="connsiteY9511"/>
                </a:cxn>
                <a:cxn ang="0">
                  <a:pos x="connsiteX9512" y="connsiteY9512"/>
                </a:cxn>
                <a:cxn ang="0">
                  <a:pos x="connsiteX9513" y="connsiteY9513"/>
                </a:cxn>
                <a:cxn ang="0">
                  <a:pos x="connsiteX9514" y="connsiteY9514"/>
                </a:cxn>
                <a:cxn ang="0">
                  <a:pos x="connsiteX9515" y="connsiteY9515"/>
                </a:cxn>
                <a:cxn ang="0">
                  <a:pos x="connsiteX9516" y="connsiteY9516"/>
                </a:cxn>
                <a:cxn ang="0">
                  <a:pos x="connsiteX9517" y="connsiteY9517"/>
                </a:cxn>
                <a:cxn ang="0">
                  <a:pos x="connsiteX9518" y="connsiteY9518"/>
                </a:cxn>
                <a:cxn ang="0">
                  <a:pos x="connsiteX9519" y="connsiteY9519"/>
                </a:cxn>
                <a:cxn ang="0">
                  <a:pos x="connsiteX9520" y="connsiteY9520"/>
                </a:cxn>
                <a:cxn ang="0">
                  <a:pos x="connsiteX9521" y="connsiteY9521"/>
                </a:cxn>
                <a:cxn ang="0">
                  <a:pos x="connsiteX9522" y="connsiteY9522"/>
                </a:cxn>
                <a:cxn ang="0">
                  <a:pos x="connsiteX9523" y="connsiteY9523"/>
                </a:cxn>
                <a:cxn ang="0">
                  <a:pos x="connsiteX9524" y="connsiteY9524"/>
                </a:cxn>
                <a:cxn ang="0">
                  <a:pos x="connsiteX9525" y="connsiteY9525"/>
                </a:cxn>
                <a:cxn ang="0">
                  <a:pos x="connsiteX9526" y="connsiteY9526"/>
                </a:cxn>
                <a:cxn ang="0">
                  <a:pos x="connsiteX9527" y="connsiteY9527"/>
                </a:cxn>
                <a:cxn ang="0">
                  <a:pos x="connsiteX9528" y="connsiteY9528"/>
                </a:cxn>
                <a:cxn ang="0">
                  <a:pos x="connsiteX9529" y="connsiteY9529"/>
                </a:cxn>
                <a:cxn ang="0">
                  <a:pos x="connsiteX9530" y="connsiteY9530"/>
                </a:cxn>
                <a:cxn ang="0">
                  <a:pos x="connsiteX9531" y="connsiteY9531"/>
                </a:cxn>
                <a:cxn ang="0">
                  <a:pos x="connsiteX9532" y="connsiteY9532"/>
                </a:cxn>
                <a:cxn ang="0">
                  <a:pos x="connsiteX9533" y="connsiteY9533"/>
                </a:cxn>
                <a:cxn ang="0">
                  <a:pos x="connsiteX9534" y="connsiteY9534"/>
                </a:cxn>
                <a:cxn ang="0">
                  <a:pos x="connsiteX9535" y="connsiteY9535"/>
                </a:cxn>
                <a:cxn ang="0">
                  <a:pos x="connsiteX9536" y="connsiteY9536"/>
                </a:cxn>
                <a:cxn ang="0">
                  <a:pos x="connsiteX9537" y="connsiteY9537"/>
                </a:cxn>
                <a:cxn ang="0">
                  <a:pos x="connsiteX9538" y="connsiteY9538"/>
                </a:cxn>
                <a:cxn ang="0">
                  <a:pos x="connsiteX9539" y="connsiteY9539"/>
                </a:cxn>
                <a:cxn ang="0">
                  <a:pos x="connsiteX9540" y="connsiteY9540"/>
                </a:cxn>
                <a:cxn ang="0">
                  <a:pos x="connsiteX9541" y="connsiteY9541"/>
                </a:cxn>
                <a:cxn ang="0">
                  <a:pos x="connsiteX9542" y="connsiteY9542"/>
                </a:cxn>
                <a:cxn ang="0">
                  <a:pos x="connsiteX9543" y="connsiteY9543"/>
                </a:cxn>
                <a:cxn ang="0">
                  <a:pos x="connsiteX9544" y="connsiteY9544"/>
                </a:cxn>
                <a:cxn ang="0">
                  <a:pos x="connsiteX9545" y="connsiteY9545"/>
                </a:cxn>
                <a:cxn ang="0">
                  <a:pos x="connsiteX9546" y="connsiteY9546"/>
                </a:cxn>
                <a:cxn ang="0">
                  <a:pos x="connsiteX9547" y="connsiteY9547"/>
                </a:cxn>
                <a:cxn ang="0">
                  <a:pos x="connsiteX9548" y="connsiteY9548"/>
                </a:cxn>
                <a:cxn ang="0">
                  <a:pos x="connsiteX9549" y="connsiteY9549"/>
                </a:cxn>
                <a:cxn ang="0">
                  <a:pos x="connsiteX9550" y="connsiteY9550"/>
                </a:cxn>
                <a:cxn ang="0">
                  <a:pos x="connsiteX9551" y="connsiteY9551"/>
                </a:cxn>
                <a:cxn ang="0">
                  <a:pos x="connsiteX9552" y="connsiteY9552"/>
                </a:cxn>
                <a:cxn ang="0">
                  <a:pos x="connsiteX9553" y="connsiteY9553"/>
                </a:cxn>
                <a:cxn ang="0">
                  <a:pos x="connsiteX9554" y="connsiteY9554"/>
                </a:cxn>
                <a:cxn ang="0">
                  <a:pos x="connsiteX9555" y="connsiteY9555"/>
                </a:cxn>
                <a:cxn ang="0">
                  <a:pos x="connsiteX9556" y="connsiteY9556"/>
                </a:cxn>
                <a:cxn ang="0">
                  <a:pos x="connsiteX9557" y="connsiteY9557"/>
                </a:cxn>
                <a:cxn ang="0">
                  <a:pos x="connsiteX9558" y="connsiteY9558"/>
                </a:cxn>
                <a:cxn ang="0">
                  <a:pos x="connsiteX9559" y="connsiteY9559"/>
                </a:cxn>
                <a:cxn ang="0">
                  <a:pos x="connsiteX9560" y="connsiteY9560"/>
                </a:cxn>
                <a:cxn ang="0">
                  <a:pos x="connsiteX9561" y="connsiteY9561"/>
                </a:cxn>
                <a:cxn ang="0">
                  <a:pos x="connsiteX9562" y="connsiteY9562"/>
                </a:cxn>
                <a:cxn ang="0">
                  <a:pos x="connsiteX9563" y="connsiteY9563"/>
                </a:cxn>
                <a:cxn ang="0">
                  <a:pos x="connsiteX9564" y="connsiteY9564"/>
                </a:cxn>
                <a:cxn ang="0">
                  <a:pos x="connsiteX9565" y="connsiteY9565"/>
                </a:cxn>
                <a:cxn ang="0">
                  <a:pos x="connsiteX9566" y="connsiteY9566"/>
                </a:cxn>
                <a:cxn ang="0">
                  <a:pos x="connsiteX9567" y="connsiteY9567"/>
                </a:cxn>
                <a:cxn ang="0">
                  <a:pos x="connsiteX9568" y="connsiteY9568"/>
                </a:cxn>
                <a:cxn ang="0">
                  <a:pos x="connsiteX9569" y="connsiteY9569"/>
                </a:cxn>
                <a:cxn ang="0">
                  <a:pos x="connsiteX9570" y="connsiteY9570"/>
                </a:cxn>
                <a:cxn ang="0">
                  <a:pos x="connsiteX9571" y="connsiteY9571"/>
                </a:cxn>
                <a:cxn ang="0">
                  <a:pos x="connsiteX9572" y="connsiteY9572"/>
                </a:cxn>
                <a:cxn ang="0">
                  <a:pos x="connsiteX9573" y="connsiteY9573"/>
                </a:cxn>
                <a:cxn ang="0">
                  <a:pos x="connsiteX9574" y="connsiteY9574"/>
                </a:cxn>
                <a:cxn ang="0">
                  <a:pos x="connsiteX9575" y="connsiteY9575"/>
                </a:cxn>
                <a:cxn ang="0">
                  <a:pos x="connsiteX9576" y="connsiteY9576"/>
                </a:cxn>
                <a:cxn ang="0">
                  <a:pos x="connsiteX9577" y="connsiteY9577"/>
                </a:cxn>
                <a:cxn ang="0">
                  <a:pos x="connsiteX9578" y="connsiteY9578"/>
                </a:cxn>
                <a:cxn ang="0">
                  <a:pos x="connsiteX9579" y="connsiteY9579"/>
                </a:cxn>
                <a:cxn ang="0">
                  <a:pos x="connsiteX9580" y="connsiteY9580"/>
                </a:cxn>
                <a:cxn ang="0">
                  <a:pos x="connsiteX9581" y="connsiteY9581"/>
                </a:cxn>
                <a:cxn ang="0">
                  <a:pos x="connsiteX9582" y="connsiteY9582"/>
                </a:cxn>
                <a:cxn ang="0">
                  <a:pos x="connsiteX9583" y="connsiteY9583"/>
                </a:cxn>
                <a:cxn ang="0">
                  <a:pos x="connsiteX9584" y="connsiteY9584"/>
                </a:cxn>
                <a:cxn ang="0">
                  <a:pos x="connsiteX9585" y="connsiteY9585"/>
                </a:cxn>
                <a:cxn ang="0">
                  <a:pos x="connsiteX9586" y="connsiteY9586"/>
                </a:cxn>
                <a:cxn ang="0">
                  <a:pos x="connsiteX9587" y="connsiteY9587"/>
                </a:cxn>
                <a:cxn ang="0">
                  <a:pos x="connsiteX9588" y="connsiteY9588"/>
                </a:cxn>
                <a:cxn ang="0">
                  <a:pos x="connsiteX9589" y="connsiteY9589"/>
                </a:cxn>
                <a:cxn ang="0">
                  <a:pos x="connsiteX9590" y="connsiteY9590"/>
                </a:cxn>
                <a:cxn ang="0">
                  <a:pos x="connsiteX9591" y="connsiteY9591"/>
                </a:cxn>
                <a:cxn ang="0">
                  <a:pos x="connsiteX9592" y="connsiteY9592"/>
                </a:cxn>
                <a:cxn ang="0">
                  <a:pos x="connsiteX9593" y="connsiteY9593"/>
                </a:cxn>
                <a:cxn ang="0">
                  <a:pos x="connsiteX9594" y="connsiteY9594"/>
                </a:cxn>
                <a:cxn ang="0">
                  <a:pos x="connsiteX9595" y="connsiteY9595"/>
                </a:cxn>
                <a:cxn ang="0">
                  <a:pos x="connsiteX9596" y="connsiteY9596"/>
                </a:cxn>
                <a:cxn ang="0">
                  <a:pos x="connsiteX9597" y="connsiteY9597"/>
                </a:cxn>
                <a:cxn ang="0">
                  <a:pos x="connsiteX9598" y="connsiteY9598"/>
                </a:cxn>
                <a:cxn ang="0">
                  <a:pos x="connsiteX9599" y="connsiteY9599"/>
                </a:cxn>
                <a:cxn ang="0">
                  <a:pos x="connsiteX9600" y="connsiteY9600"/>
                </a:cxn>
                <a:cxn ang="0">
                  <a:pos x="connsiteX9601" y="connsiteY9601"/>
                </a:cxn>
                <a:cxn ang="0">
                  <a:pos x="connsiteX9602" y="connsiteY9602"/>
                </a:cxn>
                <a:cxn ang="0">
                  <a:pos x="connsiteX9603" y="connsiteY9603"/>
                </a:cxn>
                <a:cxn ang="0">
                  <a:pos x="connsiteX9604" y="connsiteY9604"/>
                </a:cxn>
                <a:cxn ang="0">
                  <a:pos x="connsiteX9605" y="connsiteY9605"/>
                </a:cxn>
                <a:cxn ang="0">
                  <a:pos x="connsiteX9606" y="connsiteY9606"/>
                </a:cxn>
                <a:cxn ang="0">
                  <a:pos x="connsiteX9607" y="connsiteY9607"/>
                </a:cxn>
                <a:cxn ang="0">
                  <a:pos x="connsiteX9608" y="connsiteY9608"/>
                </a:cxn>
                <a:cxn ang="0">
                  <a:pos x="connsiteX9609" y="connsiteY9609"/>
                </a:cxn>
                <a:cxn ang="0">
                  <a:pos x="connsiteX9610" y="connsiteY9610"/>
                </a:cxn>
                <a:cxn ang="0">
                  <a:pos x="connsiteX9611" y="connsiteY9611"/>
                </a:cxn>
                <a:cxn ang="0">
                  <a:pos x="connsiteX9612" y="connsiteY9612"/>
                </a:cxn>
                <a:cxn ang="0">
                  <a:pos x="connsiteX9613" y="connsiteY9613"/>
                </a:cxn>
                <a:cxn ang="0">
                  <a:pos x="connsiteX9614" y="connsiteY9614"/>
                </a:cxn>
                <a:cxn ang="0">
                  <a:pos x="connsiteX9615" y="connsiteY9615"/>
                </a:cxn>
                <a:cxn ang="0">
                  <a:pos x="connsiteX9616" y="connsiteY9616"/>
                </a:cxn>
                <a:cxn ang="0">
                  <a:pos x="connsiteX9617" y="connsiteY9617"/>
                </a:cxn>
                <a:cxn ang="0">
                  <a:pos x="connsiteX9618" y="connsiteY9618"/>
                </a:cxn>
                <a:cxn ang="0">
                  <a:pos x="connsiteX9619" y="connsiteY9619"/>
                </a:cxn>
                <a:cxn ang="0">
                  <a:pos x="connsiteX9620" y="connsiteY9620"/>
                </a:cxn>
                <a:cxn ang="0">
                  <a:pos x="connsiteX9621" y="connsiteY9621"/>
                </a:cxn>
                <a:cxn ang="0">
                  <a:pos x="connsiteX9622" y="connsiteY9622"/>
                </a:cxn>
                <a:cxn ang="0">
                  <a:pos x="connsiteX9623" y="connsiteY9623"/>
                </a:cxn>
                <a:cxn ang="0">
                  <a:pos x="connsiteX9624" y="connsiteY9624"/>
                </a:cxn>
                <a:cxn ang="0">
                  <a:pos x="connsiteX9625" y="connsiteY9625"/>
                </a:cxn>
                <a:cxn ang="0">
                  <a:pos x="connsiteX9626" y="connsiteY9626"/>
                </a:cxn>
                <a:cxn ang="0">
                  <a:pos x="connsiteX9627" y="connsiteY9627"/>
                </a:cxn>
                <a:cxn ang="0">
                  <a:pos x="connsiteX9628" y="connsiteY9628"/>
                </a:cxn>
                <a:cxn ang="0">
                  <a:pos x="connsiteX9629" y="connsiteY9629"/>
                </a:cxn>
                <a:cxn ang="0">
                  <a:pos x="connsiteX9630" y="connsiteY9630"/>
                </a:cxn>
                <a:cxn ang="0">
                  <a:pos x="connsiteX9631" y="connsiteY9631"/>
                </a:cxn>
                <a:cxn ang="0">
                  <a:pos x="connsiteX9632" y="connsiteY9632"/>
                </a:cxn>
                <a:cxn ang="0">
                  <a:pos x="connsiteX9633" y="connsiteY9633"/>
                </a:cxn>
                <a:cxn ang="0">
                  <a:pos x="connsiteX9634" y="connsiteY9634"/>
                </a:cxn>
                <a:cxn ang="0">
                  <a:pos x="connsiteX9635" y="connsiteY9635"/>
                </a:cxn>
                <a:cxn ang="0">
                  <a:pos x="connsiteX9636" y="connsiteY9636"/>
                </a:cxn>
                <a:cxn ang="0">
                  <a:pos x="connsiteX9637" y="connsiteY9637"/>
                </a:cxn>
                <a:cxn ang="0">
                  <a:pos x="connsiteX9638" y="connsiteY9638"/>
                </a:cxn>
                <a:cxn ang="0">
                  <a:pos x="connsiteX9639" y="connsiteY9639"/>
                </a:cxn>
                <a:cxn ang="0">
                  <a:pos x="connsiteX9640" y="connsiteY9640"/>
                </a:cxn>
                <a:cxn ang="0">
                  <a:pos x="connsiteX9641" y="connsiteY9641"/>
                </a:cxn>
                <a:cxn ang="0">
                  <a:pos x="connsiteX9642" y="connsiteY9642"/>
                </a:cxn>
                <a:cxn ang="0">
                  <a:pos x="connsiteX9643" y="connsiteY9643"/>
                </a:cxn>
                <a:cxn ang="0">
                  <a:pos x="connsiteX9644" y="connsiteY9644"/>
                </a:cxn>
                <a:cxn ang="0">
                  <a:pos x="connsiteX9645" y="connsiteY9645"/>
                </a:cxn>
                <a:cxn ang="0">
                  <a:pos x="connsiteX9646" y="connsiteY9646"/>
                </a:cxn>
                <a:cxn ang="0">
                  <a:pos x="connsiteX9647" y="connsiteY9647"/>
                </a:cxn>
                <a:cxn ang="0">
                  <a:pos x="connsiteX9648" y="connsiteY9648"/>
                </a:cxn>
                <a:cxn ang="0">
                  <a:pos x="connsiteX9649" y="connsiteY9649"/>
                </a:cxn>
                <a:cxn ang="0">
                  <a:pos x="connsiteX9650" y="connsiteY9650"/>
                </a:cxn>
                <a:cxn ang="0">
                  <a:pos x="connsiteX9651" y="connsiteY9651"/>
                </a:cxn>
                <a:cxn ang="0">
                  <a:pos x="connsiteX9652" y="connsiteY9652"/>
                </a:cxn>
                <a:cxn ang="0">
                  <a:pos x="connsiteX9653" y="connsiteY9653"/>
                </a:cxn>
                <a:cxn ang="0">
                  <a:pos x="connsiteX9654" y="connsiteY9654"/>
                </a:cxn>
                <a:cxn ang="0">
                  <a:pos x="connsiteX9655" y="connsiteY9655"/>
                </a:cxn>
                <a:cxn ang="0">
                  <a:pos x="connsiteX9656" y="connsiteY9656"/>
                </a:cxn>
                <a:cxn ang="0">
                  <a:pos x="connsiteX9657" y="connsiteY9657"/>
                </a:cxn>
                <a:cxn ang="0">
                  <a:pos x="connsiteX9658" y="connsiteY9658"/>
                </a:cxn>
                <a:cxn ang="0">
                  <a:pos x="connsiteX9659" y="connsiteY9659"/>
                </a:cxn>
                <a:cxn ang="0">
                  <a:pos x="connsiteX9660" y="connsiteY9660"/>
                </a:cxn>
                <a:cxn ang="0">
                  <a:pos x="connsiteX9661" y="connsiteY9661"/>
                </a:cxn>
                <a:cxn ang="0">
                  <a:pos x="connsiteX9662" y="connsiteY9662"/>
                </a:cxn>
                <a:cxn ang="0">
                  <a:pos x="connsiteX9663" y="connsiteY9663"/>
                </a:cxn>
                <a:cxn ang="0">
                  <a:pos x="connsiteX9664" y="connsiteY9664"/>
                </a:cxn>
                <a:cxn ang="0">
                  <a:pos x="connsiteX9665" y="connsiteY9665"/>
                </a:cxn>
                <a:cxn ang="0">
                  <a:pos x="connsiteX9666" y="connsiteY9666"/>
                </a:cxn>
                <a:cxn ang="0">
                  <a:pos x="connsiteX9667" y="connsiteY9667"/>
                </a:cxn>
                <a:cxn ang="0">
                  <a:pos x="connsiteX9668" y="connsiteY9668"/>
                </a:cxn>
                <a:cxn ang="0">
                  <a:pos x="connsiteX9669" y="connsiteY9669"/>
                </a:cxn>
                <a:cxn ang="0">
                  <a:pos x="connsiteX9670" y="connsiteY9670"/>
                </a:cxn>
                <a:cxn ang="0">
                  <a:pos x="connsiteX9671" y="connsiteY9671"/>
                </a:cxn>
                <a:cxn ang="0">
                  <a:pos x="connsiteX9672" y="connsiteY9672"/>
                </a:cxn>
                <a:cxn ang="0">
                  <a:pos x="connsiteX9673" y="connsiteY9673"/>
                </a:cxn>
                <a:cxn ang="0">
                  <a:pos x="connsiteX9674" y="connsiteY9674"/>
                </a:cxn>
                <a:cxn ang="0">
                  <a:pos x="connsiteX9675" y="connsiteY9675"/>
                </a:cxn>
                <a:cxn ang="0">
                  <a:pos x="connsiteX9676" y="connsiteY9676"/>
                </a:cxn>
                <a:cxn ang="0">
                  <a:pos x="connsiteX9677" y="connsiteY9677"/>
                </a:cxn>
                <a:cxn ang="0">
                  <a:pos x="connsiteX9678" y="connsiteY9678"/>
                </a:cxn>
                <a:cxn ang="0">
                  <a:pos x="connsiteX9679" y="connsiteY9679"/>
                </a:cxn>
                <a:cxn ang="0">
                  <a:pos x="connsiteX9680" y="connsiteY9680"/>
                </a:cxn>
                <a:cxn ang="0">
                  <a:pos x="connsiteX9681" y="connsiteY9681"/>
                </a:cxn>
                <a:cxn ang="0">
                  <a:pos x="connsiteX9682" y="connsiteY9682"/>
                </a:cxn>
                <a:cxn ang="0">
                  <a:pos x="connsiteX9683" y="connsiteY9683"/>
                </a:cxn>
                <a:cxn ang="0">
                  <a:pos x="connsiteX9684" y="connsiteY9684"/>
                </a:cxn>
                <a:cxn ang="0">
                  <a:pos x="connsiteX9685" y="connsiteY9685"/>
                </a:cxn>
                <a:cxn ang="0">
                  <a:pos x="connsiteX9686" y="connsiteY9686"/>
                </a:cxn>
                <a:cxn ang="0">
                  <a:pos x="connsiteX9687" y="connsiteY9687"/>
                </a:cxn>
                <a:cxn ang="0">
                  <a:pos x="connsiteX9688" y="connsiteY9688"/>
                </a:cxn>
                <a:cxn ang="0">
                  <a:pos x="connsiteX9689" y="connsiteY9689"/>
                </a:cxn>
                <a:cxn ang="0">
                  <a:pos x="connsiteX9690" y="connsiteY9690"/>
                </a:cxn>
                <a:cxn ang="0">
                  <a:pos x="connsiteX9691" y="connsiteY9691"/>
                </a:cxn>
                <a:cxn ang="0">
                  <a:pos x="connsiteX9692" y="connsiteY9692"/>
                </a:cxn>
                <a:cxn ang="0">
                  <a:pos x="connsiteX9693" y="connsiteY9693"/>
                </a:cxn>
                <a:cxn ang="0">
                  <a:pos x="connsiteX9694" y="connsiteY9694"/>
                </a:cxn>
                <a:cxn ang="0">
                  <a:pos x="connsiteX9695" y="connsiteY9695"/>
                </a:cxn>
                <a:cxn ang="0">
                  <a:pos x="connsiteX9696" y="connsiteY9696"/>
                </a:cxn>
                <a:cxn ang="0">
                  <a:pos x="connsiteX9697" y="connsiteY9697"/>
                </a:cxn>
                <a:cxn ang="0">
                  <a:pos x="connsiteX9698" y="connsiteY9698"/>
                </a:cxn>
                <a:cxn ang="0">
                  <a:pos x="connsiteX9699" y="connsiteY9699"/>
                </a:cxn>
                <a:cxn ang="0">
                  <a:pos x="connsiteX9700" y="connsiteY9700"/>
                </a:cxn>
                <a:cxn ang="0">
                  <a:pos x="connsiteX9701" y="connsiteY9701"/>
                </a:cxn>
                <a:cxn ang="0">
                  <a:pos x="connsiteX9702" y="connsiteY9702"/>
                </a:cxn>
                <a:cxn ang="0">
                  <a:pos x="connsiteX9703" y="connsiteY9703"/>
                </a:cxn>
                <a:cxn ang="0">
                  <a:pos x="connsiteX9704" y="connsiteY9704"/>
                </a:cxn>
                <a:cxn ang="0">
                  <a:pos x="connsiteX9705" y="connsiteY9705"/>
                </a:cxn>
                <a:cxn ang="0">
                  <a:pos x="connsiteX9706" y="connsiteY9706"/>
                </a:cxn>
                <a:cxn ang="0">
                  <a:pos x="connsiteX9707" y="connsiteY9707"/>
                </a:cxn>
                <a:cxn ang="0">
                  <a:pos x="connsiteX9708" y="connsiteY9708"/>
                </a:cxn>
                <a:cxn ang="0">
                  <a:pos x="connsiteX9709" y="connsiteY9709"/>
                </a:cxn>
                <a:cxn ang="0">
                  <a:pos x="connsiteX9710" y="connsiteY9710"/>
                </a:cxn>
                <a:cxn ang="0">
                  <a:pos x="connsiteX9711" y="connsiteY9711"/>
                </a:cxn>
                <a:cxn ang="0">
                  <a:pos x="connsiteX9712" y="connsiteY9712"/>
                </a:cxn>
                <a:cxn ang="0">
                  <a:pos x="connsiteX9713" y="connsiteY9713"/>
                </a:cxn>
                <a:cxn ang="0">
                  <a:pos x="connsiteX9714" y="connsiteY9714"/>
                </a:cxn>
                <a:cxn ang="0">
                  <a:pos x="connsiteX9715" y="connsiteY9715"/>
                </a:cxn>
                <a:cxn ang="0">
                  <a:pos x="connsiteX9716" y="connsiteY9716"/>
                </a:cxn>
                <a:cxn ang="0">
                  <a:pos x="connsiteX9717" y="connsiteY9717"/>
                </a:cxn>
                <a:cxn ang="0">
                  <a:pos x="connsiteX9718" y="connsiteY9718"/>
                </a:cxn>
                <a:cxn ang="0">
                  <a:pos x="connsiteX9719" y="connsiteY9719"/>
                </a:cxn>
                <a:cxn ang="0">
                  <a:pos x="connsiteX9720" y="connsiteY9720"/>
                </a:cxn>
                <a:cxn ang="0">
                  <a:pos x="connsiteX9721" y="connsiteY9721"/>
                </a:cxn>
                <a:cxn ang="0">
                  <a:pos x="connsiteX9722" y="connsiteY9722"/>
                </a:cxn>
                <a:cxn ang="0">
                  <a:pos x="connsiteX9723" y="connsiteY9723"/>
                </a:cxn>
                <a:cxn ang="0">
                  <a:pos x="connsiteX9724" y="connsiteY9724"/>
                </a:cxn>
                <a:cxn ang="0">
                  <a:pos x="connsiteX9725" y="connsiteY9725"/>
                </a:cxn>
                <a:cxn ang="0">
                  <a:pos x="connsiteX9726" y="connsiteY9726"/>
                </a:cxn>
                <a:cxn ang="0">
                  <a:pos x="connsiteX9727" y="connsiteY9727"/>
                </a:cxn>
                <a:cxn ang="0">
                  <a:pos x="connsiteX9728" y="connsiteY9728"/>
                </a:cxn>
                <a:cxn ang="0">
                  <a:pos x="connsiteX9729" y="connsiteY9729"/>
                </a:cxn>
                <a:cxn ang="0">
                  <a:pos x="connsiteX9730" y="connsiteY9730"/>
                </a:cxn>
                <a:cxn ang="0">
                  <a:pos x="connsiteX9731" y="connsiteY9731"/>
                </a:cxn>
                <a:cxn ang="0">
                  <a:pos x="connsiteX9732" y="connsiteY9732"/>
                </a:cxn>
                <a:cxn ang="0">
                  <a:pos x="connsiteX9733" y="connsiteY9733"/>
                </a:cxn>
                <a:cxn ang="0">
                  <a:pos x="connsiteX9734" y="connsiteY9734"/>
                </a:cxn>
                <a:cxn ang="0">
                  <a:pos x="connsiteX9735" y="connsiteY9735"/>
                </a:cxn>
                <a:cxn ang="0">
                  <a:pos x="connsiteX9736" y="connsiteY9736"/>
                </a:cxn>
                <a:cxn ang="0">
                  <a:pos x="connsiteX9737" y="connsiteY9737"/>
                </a:cxn>
                <a:cxn ang="0">
                  <a:pos x="connsiteX9738" y="connsiteY9738"/>
                </a:cxn>
                <a:cxn ang="0">
                  <a:pos x="connsiteX9739" y="connsiteY9739"/>
                </a:cxn>
                <a:cxn ang="0">
                  <a:pos x="connsiteX9740" y="connsiteY9740"/>
                </a:cxn>
                <a:cxn ang="0">
                  <a:pos x="connsiteX9741" y="connsiteY9741"/>
                </a:cxn>
                <a:cxn ang="0">
                  <a:pos x="connsiteX9742" y="connsiteY9742"/>
                </a:cxn>
                <a:cxn ang="0">
                  <a:pos x="connsiteX9743" y="connsiteY9743"/>
                </a:cxn>
                <a:cxn ang="0">
                  <a:pos x="connsiteX9744" y="connsiteY9744"/>
                </a:cxn>
                <a:cxn ang="0">
                  <a:pos x="connsiteX9745" y="connsiteY9745"/>
                </a:cxn>
                <a:cxn ang="0">
                  <a:pos x="connsiteX9746" y="connsiteY9746"/>
                </a:cxn>
                <a:cxn ang="0">
                  <a:pos x="connsiteX9747" y="connsiteY9747"/>
                </a:cxn>
                <a:cxn ang="0">
                  <a:pos x="connsiteX9748" y="connsiteY9748"/>
                </a:cxn>
                <a:cxn ang="0">
                  <a:pos x="connsiteX9749" y="connsiteY9749"/>
                </a:cxn>
                <a:cxn ang="0">
                  <a:pos x="connsiteX9750" y="connsiteY9750"/>
                </a:cxn>
                <a:cxn ang="0">
                  <a:pos x="connsiteX9751" y="connsiteY9751"/>
                </a:cxn>
                <a:cxn ang="0">
                  <a:pos x="connsiteX9752" y="connsiteY9752"/>
                </a:cxn>
                <a:cxn ang="0">
                  <a:pos x="connsiteX9753" y="connsiteY9753"/>
                </a:cxn>
                <a:cxn ang="0">
                  <a:pos x="connsiteX9754" y="connsiteY9754"/>
                </a:cxn>
                <a:cxn ang="0">
                  <a:pos x="connsiteX9755" y="connsiteY9755"/>
                </a:cxn>
                <a:cxn ang="0">
                  <a:pos x="connsiteX9756" y="connsiteY9756"/>
                </a:cxn>
                <a:cxn ang="0">
                  <a:pos x="connsiteX9757" y="connsiteY9757"/>
                </a:cxn>
                <a:cxn ang="0">
                  <a:pos x="connsiteX9758" y="connsiteY9758"/>
                </a:cxn>
                <a:cxn ang="0">
                  <a:pos x="connsiteX9759" y="connsiteY9759"/>
                </a:cxn>
                <a:cxn ang="0">
                  <a:pos x="connsiteX9760" y="connsiteY9760"/>
                </a:cxn>
                <a:cxn ang="0">
                  <a:pos x="connsiteX9761" y="connsiteY9761"/>
                </a:cxn>
                <a:cxn ang="0">
                  <a:pos x="connsiteX9762" y="connsiteY9762"/>
                </a:cxn>
                <a:cxn ang="0">
                  <a:pos x="connsiteX9763" y="connsiteY9763"/>
                </a:cxn>
                <a:cxn ang="0">
                  <a:pos x="connsiteX9764" y="connsiteY9764"/>
                </a:cxn>
                <a:cxn ang="0">
                  <a:pos x="connsiteX9765" y="connsiteY9765"/>
                </a:cxn>
                <a:cxn ang="0">
                  <a:pos x="connsiteX9766" y="connsiteY9766"/>
                </a:cxn>
                <a:cxn ang="0">
                  <a:pos x="connsiteX9767" y="connsiteY9767"/>
                </a:cxn>
                <a:cxn ang="0">
                  <a:pos x="connsiteX9768" y="connsiteY9768"/>
                </a:cxn>
                <a:cxn ang="0">
                  <a:pos x="connsiteX9769" y="connsiteY9769"/>
                </a:cxn>
                <a:cxn ang="0">
                  <a:pos x="connsiteX9770" y="connsiteY9770"/>
                </a:cxn>
                <a:cxn ang="0">
                  <a:pos x="connsiteX9771" y="connsiteY9771"/>
                </a:cxn>
                <a:cxn ang="0">
                  <a:pos x="connsiteX9772" y="connsiteY9772"/>
                </a:cxn>
                <a:cxn ang="0">
                  <a:pos x="connsiteX9773" y="connsiteY9773"/>
                </a:cxn>
                <a:cxn ang="0">
                  <a:pos x="connsiteX9774" y="connsiteY9774"/>
                </a:cxn>
                <a:cxn ang="0">
                  <a:pos x="connsiteX9775" y="connsiteY9775"/>
                </a:cxn>
                <a:cxn ang="0">
                  <a:pos x="connsiteX9776" y="connsiteY9776"/>
                </a:cxn>
                <a:cxn ang="0">
                  <a:pos x="connsiteX9777" y="connsiteY9777"/>
                </a:cxn>
                <a:cxn ang="0">
                  <a:pos x="connsiteX9778" y="connsiteY9778"/>
                </a:cxn>
                <a:cxn ang="0">
                  <a:pos x="connsiteX9779" y="connsiteY9779"/>
                </a:cxn>
                <a:cxn ang="0">
                  <a:pos x="connsiteX9780" y="connsiteY9780"/>
                </a:cxn>
                <a:cxn ang="0">
                  <a:pos x="connsiteX9781" y="connsiteY9781"/>
                </a:cxn>
                <a:cxn ang="0">
                  <a:pos x="connsiteX9782" y="connsiteY9782"/>
                </a:cxn>
                <a:cxn ang="0">
                  <a:pos x="connsiteX9783" y="connsiteY9783"/>
                </a:cxn>
                <a:cxn ang="0">
                  <a:pos x="connsiteX9784" y="connsiteY9784"/>
                </a:cxn>
                <a:cxn ang="0">
                  <a:pos x="connsiteX9785" y="connsiteY9785"/>
                </a:cxn>
                <a:cxn ang="0">
                  <a:pos x="connsiteX9786" y="connsiteY9786"/>
                </a:cxn>
                <a:cxn ang="0">
                  <a:pos x="connsiteX9787" y="connsiteY9787"/>
                </a:cxn>
                <a:cxn ang="0">
                  <a:pos x="connsiteX9788" y="connsiteY9788"/>
                </a:cxn>
                <a:cxn ang="0">
                  <a:pos x="connsiteX9789" y="connsiteY9789"/>
                </a:cxn>
                <a:cxn ang="0">
                  <a:pos x="connsiteX9790" y="connsiteY9790"/>
                </a:cxn>
                <a:cxn ang="0">
                  <a:pos x="connsiteX9791" y="connsiteY9791"/>
                </a:cxn>
                <a:cxn ang="0">
                  <a:pos x="connsiteX9792" y="connsiteY9792"/>
                </a:cxn>
                <a:cxn ang="0">
                  <a:pos x="connsiteX9793" y="connsiteY9793"/>
                </a:cxn>
                <a:cxn ang="0">
                  <a:pos x="connsiteX9794" y="connsiteY9794"/>
                </a:cxn>
                <a:cxn ang="0">
                  <a:pos x="connsiteX9795" y="connsiteY9795"/>
                </a:cxn>
                <a:cxn ang="0">
                  <a:pos x="connsiteX9796" y="connsiteY9796"/>
                </a:cxn>
                <a:cxn ang="0">
                  <a:pos x="connsiteX9797" y="connsiteY9797"/>
                </a:cxn>
                <a:cxn ang="0">
                  <a:pos x="connsiteX9798" y="connsiteY9798"/>
                </a:cxn>
                <a:cxn ang="0">
                  <a:pos x="connsiteX9799" y="connsiteY9799"/>
                </a:cxn>
                <a:cxn ang="0">
                  <a:pos x="connsiteX9800" y="connsiteY9800"/>
                </a:cxn>
                <a:cxn ang="0">
                  <a:pos x="connsiteX9801" y="connsiteY9801"/>
                </a:cxn>
                <a:cxn ang="0">
                  <a:pos x="connsiteX9802" y="connsiteY9802"/>
                </a:cxn>
                <a:cxn ang="0">
                  <a:pos x="connsiteX9803" y="connsiteY9803"/>
                </a:cxn>
                <a:cxn ang="0">
                  <a:pos x="connsiteX9804" y="connsiteY9804"/>
                </a:cxn>
                <a:cxn ang="0">
                  <a:pos x="connsiteX9805" y="connsiteY9805"/>
                </a:cxn>
                <a:cxn ang="0">
                  <a:pos x="connsiteX9806" y="connsiteY9806"/>
                </a:cxn>
                <a:cxn ang="0">
                  <a:pos x="connsiteX9807" y="connsiteY9807"/>
                </a:cxn>
                <a:cxn ang="0">
                  <a:pos x="connsiteX9808" y="connsiteY9808"/>
                </a:cxn>
                <a:cxn ang="0">
                  <a:pos x="connsiteX9809" y="connsiteY9809"/>
                </a:cxn>
                <a:cxn ang="0">
                  <a:pos x="connsiteX9810" y="connsiteY9810"/>
                </a:cxn>
                <a:cxn ang="0">
                  <a:pos x="connsiteX9811" y="connsiteY9811"/>
                </a:cxn>
                <a:cxn ang="0">
                  <a:pos x="connsiteX9812" y="connsiteY9812"/>
                </a:cxn>
                <a:cxn ang="0">
                  <a:pos x="connsiteX9813" y="connsiteY9813"/>
                </a:cxn>
                <a:cxn ang="0">
                  <a:pos x="connsiteX9814" y="connsiteY9814"/>
                </a:cxn>
                <a:cxn ang="0">
                  <a:pos x="connsiteX9815" y="connsiteY9815"/>
                </a:cxn>
                <a:cxn ang="0">
                  <a:pos x="connsiteX9816" y="connsiteY9816"/>
                </a:cxn>
                <a:cxn ang="0">
                  <a:pos x="connsiteX9817" y="connsiteY9817"/>
                </a:cxn>
                <a:cxn ang="0">
                  <a:pos x="connsiteX9818" y="connsiteY9818"/>
                </a:cxn>
                <a:cxn ang="0">
                  <a:pos x="connsiteX9819" y="connsiteY9819"/>
                </a:cxn>
                <a:cxn ang="0">
                  <a:pos x="connsiteX9820" y="connsiteY9820"/>
                </a:cxn>
                <a:cxn ang="0">
                  <a:pos x="connsiteX9821" y="connsiteY9821"/>
                </a:cxn>
                <a:cxn ang="0">
                  <a:pos x="connsiteX9822" y="connsiteY9822"/>
                </a:cxn>
                <a:cxn ang="0">
                  <a:pos x="connsiteX9823" y="connsiteY9823"/>
                </a:cxn>
                <a:cxn ang="0">
                  <a:pos x="connsiteX9824" y="connsiteY9824"/>
                </a:cxn>
                <a:cxn ang="0">
                  <a:pos x="connsiteX9825" y="connsiteY9825"/>
                </a:cxn>
                <a:cxn ang="0">
                  <a:pos x="connsiteX9826" y="connsiteY9826"/>
                </a:cxn>
                <a:cxn ang="0">
                  <a:pos x="connsiteX9827" y="connsiteY9827"/>
                </a:cxn>
                <a:cxn ang="0">
                  <a:pos x="connsiteX9828" y="connsiteY9828"/>
                </a:cxn>
                <a:cxn ang="0">
                  <a:pos x="connsiteX9829" y="connsiteY9829"/>
                </a:cxn>
                <a:cxn ang="0">
                  <a:pos x="connsiteX9830" y="connsiteY9830"/>
                </a:cxn>
                <a:cxn ang="0">
                  <a:pos x="connsiteX9831" y="connsiteY9831"/>
                </a:cxn>
                <a:cxn ang="0">
                  <a:pos x="connsiteX9832" y="connsiteY9832"/>
                </a:cxn>
                <a:cxn ang="0">
                  <a:pos x="connsiteX9833" y="connsiteY9833"/>
                </a:cxn>
                <a:cxn ang="0">
                  <a:pos x="connsiteX9834" y="connsiteY9834"/>
                </a:cxn>
                <a:cxn ang="0">
                  <a:pos x="connsiteX9835" y="connsiteY9835"/>
                </a:cxn>
                <a:cxn ang="0">
                  <a:pos x="connsiteX9836" y="connsiteY9836"/>
                </a:cxn>
                <a:cxn ang="0">
                  <a:pos x="connsiteX9837" y="connsiteY9837"/>
                </a:cxn>
                <a:cxn ang="0">
                  <a:pos x="connsiteX9838" y="connsiteY9838"/>
                </a:cxn>
                <a:cxn ang="0">
                  <a:pos x="connsiteX9839" y="connsiteY9839"/>
                </a:cxn>
                <a:cxn ang="0">
                  <a:pos x="connsiteX9840" y="connsiteY9840"/>
                </a:cxn>
                <a:cxn ang="0">
                  <a:pos x="connsiteX9841" y="connsiteY9841"/>
                </a:cxn>
                <a:cxn ang="0">
                  <a:pos x="connsiteX9842" y="connsiteY9842"/>
                </a:cxn>
                <a:cxn ang="0">
                  <a:pos x="connsiteX9843" y="connsiteY9843"/>
                </a:cxn>
                <a:cxn ang="0">
                  <a:pos x="connsiteX9844" y="connsiteY9844"/>
                </a:cxn>
                <a:cxn ang="0">
                  <a:pos x="connsiteX9845" y="connsiteY9845"/>
                </a:cxn>
                <a:cxn ang="0">
                  <a:pos x="connsiteX9846" y="connsiteY9846"/>
                </a:cxn>
                <a:cxn ang="0">
                  <a:pos x="connsiteX9847" y="connsiteY9847"/>
                </a:cxn>
                <a:cxn ang="0">
                  <a:pos x="connsiteX9848" y="connsiteY9848"/>
                </a:cxn>
                <a:cxn ang="0">
                  <a:pos x="connsiteX9849" y="connsiteY9849"/>
                </a:cxn>
                <a:cxn ang="0">
                  <a:pos x="connsiteX9850" y="connsiteY9850"/>
                </a:cxn>
                <a:cxn ang="0">
                  <a:pos x="connsiteX9851" y="connsiteY9851"/>
                </a:cxn>
                <a:cxn ang="0">
                  <a:pos x="connsiteX9852" y="connsiteY9852"/>
                </a:cxn>
                <a:cxn ang="0">
                  <a:pos x="connsiteX9853" y="connsiteY9853"/>
                </a:cxn>
                <a:cxn ang="0">
                  <a:pos x="connsiteX9854" y="connsiteY9854"/>
                </a:cxn>
                <a:cxn ang="0">
                  <a:pos x="connsiteX9855" y="connsiteY9855"/>
                </a:cxn>
                <a:cxn ang="0">
                  <a:pos x="connsiteX9856" y="connsiteY9856"/>
                </a:cxn>
                <a:cxn ang="0">
                  <a:pos x="connsiteX9857" y="connsiteY9857"/>
                </a:cxn>
                <a:cxn ang="0">
                  <a:pos x="connsiteX9858" y="connsiteY9858"/>
                </a:cxn>
                <a:cxn ang="0">
                  <a:pos x="connsiteX9859" y="connsiteY9859"/>
                </a:cxn>
                <a:cxn ang="0">
                  <a:pos x="connsiteX9860" y="connsiteY9860"/>
                </a:cxn>
                <a:cxn ang="0">
                  <a:pos x="connsiteX9861" y="connsiteY9861"/>
                </a:cxn>
                <a:cxn ang="0">
                  <a:pos x="connsiteX9862" y="connsiteY9862"/>
                </a:cxn>
                <a:cxn ang="0">
                  <a:pos x="connsiteX9863" y="connsiteY9863"/>
                </a:cxn>
                <a:cxn ang="0">
                  <a:pos x="connsiteX9864" y="connsiteY9864"/>
                </a:cxn>
                <a:cxn ang="0">
                  <a:pos x="connsiteX9865" y="connsiteY9865"/>
                </a:cxn>
                <a:cxn ang="0">
                  <a:pos x="connsiteX9866" y="connsiteY9866"/>
                </a:cxn>
                <a:cxn ang="0">
                  <a:pos x="connsiteX9867" y="connsiteY9867"/>
                </a:cxn>
                <a:cxn ang="0">
                  <a:pos x="connsiteX9868" y="connsiteY9868"/>
                </a:cxn>
                <a:cxn ang="0">
                  <a:pos x="connsiteX9869" y="connsiteY9869"/>
                </a:cxn>
                <a:cxn ang="0">
                  <a:pos x="connsiteX9870" y="connsiteY9870"/>
                </a:cxn>
                <a:cxn ang="0">
                  <a:pos x="connsiteX9871" y="connsiteY9871"/>
                </a:cxn>
                <a:cxn ang="0">
                  <a:pos x="connsiteX9872" y="connsiteY9872"/>
                </a:cxn>
                <a:cxn ang="0">
                  <a:pos x="connsiteX9873" y="connsiteY9873"/>
                </a:cxn>
                <a:cxn ang="0">
                  <a:pos x="connsiteX9874" y="connsiteY9874"/>
                </a:cxn>
                <a:cxn ang="0">
                  <a:pos x="connsiteX9875" y="connsiteY9875"/>
                </a:cxn>
                <a:cxn ang="0">
                  <a:pos x="connsiteX9876" y="connsiteY9876"/>
                </a:cxn>
                <a:cxn ang="0">
                  <a:pos x="connsiteX9877" y="connsiteY9877"/>
                </a:cxn>
                <a:cxn ang="0">
                  <a:pos x="connsiteX9878" y="connsiteY9878"/>
                </a:cxn>
                <a:cxn ang="0">
                  <a:pos x="connsiteX9879" y="connsiteY9879"/>
                </a:cxn>
                <a:cxn ang="0">
                  <a:pos x="connsiteX9880" y="connsiteY9880"/>
                </a:cxn>
                <a:cxn ang="0">
                  <a:pos x="connsiteX9881" y="connsiteY9881"/>
                </a:cxn>
                <a:cxn ang="0">
                  <a:pos x="connsiteX9882" y="connsiteY9882"/>
                </a:cxn>
                <a:cxn ang="0">
                  <a:pos x="connsiteX9883" y="connsiteY9883"/>
                </a:cxn>
                <a:cxn ang="0">
                  <a:pos x="connsiteX9884" y="connsiteY9884"/>
                </a:cxn>
                <a:cxn ang="0">
                  <a:pos x="connsiteX9885" y="connsiteY9885"/>
                </a:cxn>
                <a:cxn ang="0">
                  <a:pos x="connsiteX9886" y="connsiteY9886"/>
                </a:cxn>
                <a:cxn ang="0">
                  <a:pos x="connsiteX9887" y="connsiteY9887"/>
                </a:cxn>
                <a:cxn ang="0">
                  <a:pos x="connsiteX9888" y="connsiteY9888"/>
                </a:cxn>
                <a:cxn ang="0">
                  <a:pos x="connsiteX9889" y="connsiteY9889"/>
                </a:cxn>
                <a:cxn ang="0">
                  <a:pos x="connsiteX9890" y="connsiteY9890"/>
                </a:cxn>
                <a:cxn ang="0">
                  <a:pos x="connsiteX9891" y="connsiteY9891"/>
                </a:cxn>
                <a:cxn ang="0">
                  <a:pos x="connsiteX9892" y="connsiteY9892"/>
                </a:cxn>
                <a:cxn ang="0">
                  <a:pos x="connsiteX9893" y="connsiteY9893"/>
                </a:cxn>
                <a:cxn ang="0">
                  <a:pos x="connsiteX9894" y="connsiteY9894"/>
                </a:cxn>
                <a:cxn ang="0">
                  <a:pos x="connsiteX9895" y="connsiteY9895"/>
                </a:cxn>
                <a:cxn ang="0">
                  <a:pos x="connsiteX9896" y="connsiteY9896"/>
                </a:cxn>
                <a:cxn ang="0">
                  <a:pos x="connsiteX9897" y="connsiteY9897"/>
                </a:cxn>
                <a:cxn ang="0">
                  <a:pos x="connsiteX9898" y="connsiteY9898"/>
                </a:cxn>
                <a:cxn ang="0">
                  <a:pos x="connsiteX9899" y="connsiteY9899"/>
                </a:cxn>
                <a:cxn ang="0">
                  <a:pos x="connsiteX9900" y="connsiteY9900"/>
                </a:cxn>
                <a:cxn ang="0">
                  <a:pos x="connsiteX9901" y="connsiteY9901"/>
                </a:cxn>
                <a:cxn ang="0">
                  <a:pos x="connsiteX9902" y="connsiteY9902"/>
                </a:cxn>
                <a:cxn ang="0">
                  <a:pos x="connsiteX9903" y="connsiteY9903"/>
                </a:cxn>
                <a:cxn ang="0">
                  <a:pos x="connsiteX9904" y="connsiteY9904"/>
                </a:cxn>
                <a:cxn ang="0">
                  <a:pos x="connsiteX9905" y="connsiteY9905"/>
                </a:cxn>
                <a:cxn ang="0">
                  <a:pos x="connsiteX9906" y="connsiteY9906"/>
                </a:cxn>
                <a:cxn ang="0">
                  <a:pos x="connsiteX9907" y="connsiteY9907"/>
                </a:cxn>
                <a:cxn ang="0">
                  <a:pos x="connsiteX9908" y="connsiteY9908"/>
                </a:cxn>
                <a:cxn ang="0">
                  <a:pos x="connsiteX9909" y="connsiteY9909"/>
                </a:cxn>
                <a:cxn ang="0">
                  <a:pos x="connsiteX9910" y="connsiteY9910"/>
                </a:cxn>
                <a:cxn ang="0">
                  <a:pos x="connsiteX9911" y="connsiteY9911"/>
                </a:cxn>
                <a:cxn ang="0">
                  <a:pos x="connsiteX9912" y="connsiteY9912"/>
                </a:cxn>
                <a:cxn ang="0">
                  <a:pos x="connsiteX9913" y="connsiteY9913"/>
                </a:cxn>
                <a:cxn ang="0">
                  <a:pos x="connsiteX9914" y="connsiteY9914"/>
                </a:cxn>
                <a:cxn ang="0">
                  <a:pos x="connsiteX9915" y="connsiteY9915"/>
                </a:cxn>
                <a:cxn ang="0">
                  <a:pos x="connsiteX9916" y="connsiteY9916"/>
                </a:cxn>
                <a:cxn ang="0">
                  <a:pos x="connsiteX9917" y="connsiteY9917"/>
                </a:cxn>
                <a:cxn ang="0">
                  <a:pos x="connsiteX9918" y="connsiteY9918"/>
                </a:cxn>
                <a:cxn ang="0">
                  <a:pos x="connsiteX9919" y="connsiteY9919"/>
                </a:cxn>
                <a:cxn ang="0">
                  <a:pos x="connsiteX9920" y="connsiteY9920"/>
                </a:cxn>
                <a:cxn ang="0">
                  <a:pos x="connsiteX9921" y="connsiteY9921"/>
                </a:cxn>
                <a:cxn ang="0">
                  <a:pos x="connsiteX9922" y="connsiteY9922"/>
                </a:cxn>
                <a:cxn ang="0">
                  <a:pos x="connsiteX9923" y="connsiteY9923"/>
                </a:cxn>
                <a:cxn ang="0">
                  <a:pos x="connsiteX9924" y="connsiteY9924"/>
                </a:cxn>
                <a:cxn ang="0">
                  <a:pos x="connsiteX9925" y="connsiteY9925"/>
                </a:cxn>
                <a:cxn ang="0">
                  <a:pos x="connsiteX9926" y="connsiteY9926"/>
                </a:cxn>
                <a:cxn ang="0">
                  <a:pos x="connsiteX9927" y="connsiteY9927"/>
                </a:cxn>
                <a:cxn ang="0">
                  <a:pos x="connsiteX9928" y="connsiteY9928"/>
                </a:cxn>
                <a:cxn ang="0">
                  <a:pos x="connsiteX9929" y="connsiteY9929"/>
                </a:cxn>
                <a:cxn ang="0">
                  <a:pos x="connsiteX9930" y="connsiteY9930"/>
                </a:cxn>
                <a:cxn ang="0">
                  <a:pos x="connsiteX9931" y="connsiteY9931"/>
                </a:cxn>
                <a:cxn ang="0">
                  <a:pos x="connsiteX9932" y="connsiteY9932"/>
                </a:cxn>
                <a:cxn ang="0">
                  <a:pos x="connsiteX9933" y="connsiteY9933"/>
                </a:cxn>
                <a:cxn ang="0">
                  <a:pos x="connsiteX9934" y="connsiteY9934"/>
                </a:cxn>
                <a:cxn ang="0">
                  <a:pos x="connsiteX9935" y="connsiteY9935"/>
                </a:cxn>
                <a:cxn ang="0">
                  <a:pos x="connsiteX9936" y="connsiteY9936"/>
                </a:cxn>
                <a:cxn ang="0">
                  <a:pos x="connsiteX9937" y="connsiteY9937"/>
                </a:cxn>
                <a:cxn ang="0">
                  <a:pos x="connsiteX9938" y="connsiteY9938"/>
                </a:cxn>
                <a:cxn ang="0">
                  <a:pos x="connsiteX9939" y="connsiteY9939"/>
                </a:cxn>
                <a:cxn ang="0">
                  <a:pos x="connsiteX9940" y="connsiteY9940"/>
                </a:cxn>
                <a:cxn ang="0">
                  <a:pos x="connsiteX9941" y="connsiteY9941"/>
                </a:cxn>
                <a:cxn ang="0">
                  <a:pos x="connsiteX9942" y="connsiteY9942"/>
                </a:cxn>
                <a:cxn ang="0">
                  <a:pos x="connsiteX9943" y="connsiteY9943"/>
                </a:cxn>
                <a:cxn ang="0">
                  <a:pos x="connsiteX9944" y="connsiteY9944"/>
                </a:cxn>
                <a:cxn ang="0">
                  <a:pos x="connsiteX9945" y="connsiteY9945"/>
                </a:cxn>
                <a:cxn ang="0">
                  <a:pos x="connsiteX9946" y="connsiteY9946"/>
                </a:cxn>
                <a:cxn ang="0">
                  <a:pos x="connsiteX9947" y="connsiteY9947"/>
                </a:cxn>
                <a:cxn ang="0">
                  <a:pos x="connsiteX9948" y="connsiteY9948"/>
                </a:cxn>
                <a:cxn ang="0">
                  <a:pos x="connsiteX9949" y="connsiteY9949"/>
                </a:cxn>
                <a:cxn ang="0">
                  <a:pos x="connsiteX9950" y="connsiteY9950"/>
                </a:cxn>
                <a:cxn ang="0">
                  <a:pos x="connsiteX9951" y="connsiteY9951"/>
                </a:cxn>
                <a:cxn ang="0">
                  <a:pos x="connsiteX9952" y="connsiteY9952"/>
                </a:cxn>
                <a:cxn ang="0">
                  <a:pos x="connsiteX9953" y="connsiteY9953"/>
                </a:cxn>
                <a:cxn ang="0">
                  <a:pos x="connsiteX9954" y="connsiteY9954"/>
                </a:cxn>
                <a:cxn ang="0">
                  <a:pos x="connsiteX9955" y="connsiteY9955"/>
                </a:cxn>
                <a:cxn ang="0">
                  <a:pos x="connsiteX9956" y="connsiteY9956"/>
                </a:cxn>
                <a:cxn ang="0">
                  <a:pos x="connsiteX9957" y="connsiteY9957"/>
                </a:cxn>
                <a:cxn ang="0">
                  <a:pos x="connsiteX9958" y="connsiteY9958"/>
                </a:cxn>
                <a:cxn ang="0">
                  <a:pos x="connsiteX9959" y="connsiteY9959"/>
                </a:cxn>
                <a:cxn ang="0">
                  <a:pos x="connsiteX9960" y="connsiteY9960"/>
                </a:cxn>
                <a:cxn ang="0">
                  <a:pos x="connsiteX9961" y="connsiteY9961"/>
                </a:cxn>
                <a:cxn ang="0">
                  <a:pos x="connsiteX9962" y="connsiteY9962"/>
                </a:cxn>
                <a:cxn ang="0">
                  <a:pos x="connsiteX9963" y="connsiteY9963"/>
                </a:cxn>
                <a:cxn ang="0">
                  <a:pos x="connsiteX9964" y="connsiteY9964"/>
                </a:cxn>
                <a:cxn ang="0">
                  <a:pos x="connsiteX9965" y="connsiteY9965"/>
                </a:cxn>
                <a:cxn ang="0">
                  <a:pos x="connsiteX9966" y="connsiteY9966"/>
                </a:cxn>
                <a:cxn ang="0">
                  <a:pos x="connsiteX9967" y="connsiteY9967"/>
                </a:cxn>
                <a:cxn ang="0">
                  <a:pos x="connsiteX9968" y="connsiteY9968"/>
                </a:cxn>
                <a:cxn ang="0">
                  <a:pos x="connsiteX9969" y="connsiteY9969"/>
                </a:cxn>
                <a:cxn ang="0">
                  <a:pos x="connsiteX9970" y="connsiteY9970"/>
                </a:cxn>
                <a:cxn ang="0">
                  <a:pos x="connsiteX9971" y="connsiteY9971"/>
                </a:cxn>
                <a:cxn ang="0">
                  <a:pos x="connsiteX9972" y="connsiteY9972"/>
                </a:cxn>
                <a:cxn ang="0">
                  <a:pos x="connsiteX9973" y="connsiteY9973"/>
                </a:cxn>
                <a:cxn ang="0">
                  <a:pos x="connsiteX9974" y="connsiteY9974"/>
                </a:cxn>
                <a:cxn ang="0">
                  <a:pos x="connsiteX9975" y="connsiteY9975"/>
                </a:cxn>
                <a:cxn ang="0">
                  <a:pos x="connsiteX9976" y="connsiteY9976"/>
                </a:cxn>
                <a:cxn ang="0">
                  <a:pos x="connsiteX9977" y="connsiteY9977"/>
                </a:cxn>
                <a:cxn ang="0">
                  <a:pos x="connsiteX9978" y="connsiteY9978"/>
                </a:cxn>
                <a:cxn ang="0">
                  <a:pos x="connsiteX9979" y="connsiteY9979"/>
                </a:cxn>
                <a:cxn ang="0">
                  <a:pos x="connsiteX9980" y="connsiteY9980"/>
                </a:cxn>
                <a:cxn ang="0">
                  <a:pos x="connsiteX9981" y="connsiteY9981"/>
                </a:cxn>
                <a:cxn ang="0">
                  <a:pos x="connsiteX9982" y="connsiteY9982"/>
                </a:cxn>
                <a:cxn ang="0">
                  <a:pos x="connsiteX9983" y="connsiteY9983"/>
                </a:cxn>
                <a:cxn ang="0">
                  <a:pos x="connsiteX9984" y="connsiteY9984"/>
                </a:cxn>
                <a:cxn ang="0">
                  <a:pos x="connsiteX9985" y="connsiteY9985"/>
                </a:cxn>
                <a:cxn ang="0">
                  <a:pos x="connsiteX9986" y="connsiteY9986"/>
                </a:cxn>
                <a:cxn ang="0">
                  <a:pos x="connsiteX9987" y="connsiteY9987"/>
                </a:cxn>
                <a:cxn ang="0">
                  <a:pos x="connsiteX9988" y="connsiteY9988"/>
                </a:cxn>
                <a:cxn ang="0">
                  <a:pos x="connsiteX9989" y="connsiteY9989"/>
                </a:cxn>
                <a:cxn ang="0">
                  <a:pos x="connsiteX9990" y="connsiteY9990"/>
                </a:cxn>
                <a:cxn ang="0">
                  <a:pos x="connsiteX9991" y="connsiteY9991"/>
                </a:cxn>
                <a:cxn ang="0">
                  <a:pos x="connsiteX9992" y="connsiteY9992"/>
                </a:cxn>
                <a:cxn ang="0">
                  <a:pos x="connsiteX9993" y="connsiteY9993"/>
                </a:cxn>
                <a:cxn ang="0">
                  <a:pos x="connsiteX9994" y="connsiteY9994"/>
                </a:cxn>
                <a:cxn ang="0">
                  <a:pos x="connsiteX9995" y="connsiteY9995"/>
                </a:cxn>
                <a:cxn ang="0">
                  <a:pos x="connsiteX9996" y="connsiteY9996"/>
                </a:cxn>
                <a:cxn ang="0">
                  <a:pos x="connsiteX9997" y="connsiteY9997"/>
                </a:cxn>
                <a:cxn ang="0">
                  <a:pos x="connsiteX9998" y="connsiteY9998"/>
                </a:cxn>
                <a:cxn ang="0">
                  <a:pos x="connsiteX9999" y="connsiteY9999"/>
                </a:cxn>
                <a:cxn ang="0">
                  <a:pos x="connsiteX10000" y="connsiteY10000"/>
                </a:cxn>
                <a:cxn ang="0">
                  <a:pos x="connsiteX10001" y="connsiteY10001"/>
                </a:cxn>
                <a:cxn ang="0">
                  <a:pos x="connsiteX10002" y="connsiteY10002"/>
                </a:cxn>
                <a:cxn ang="0">
                  <a:pos x="connsiteX10003" y="connsiteY10003"/>
                </a:cxn>
                <a:cxn ang="0">
                  <a:pos x="connsiteX10004" y="connsiteY10004"/>
                </a:cxn>
                <a:cxn ang="0">
                  <a:pos x="connsiteX10005" y="connsiteY10005"/>
                </a:cxn>
                <a:cxn ang="0">
                  <a:pos x="connsiteX10006" y="connsiteY10006"/>
                </a:cxn>
                <a:cxn ang="0">
                  <a:pos x="connsiteX10007" y="connsiteY10007"/>
                </a:cxn>
                <a:cxn ang="0">
                  <a:pos x="connsiteX10008" y="connsiteY10008"/>
                </a:cxn>
                <a:cxn ang="0">
                  <a:pos x="connsiteX10009" y="connsiteY10009"/>
                </a:cxn>
                <a:cxn ang="0">
                  <a:pos x="connsiteX10010" y="connsiteY10010"/>
                </a:cxn>
                <a:cxn ang="0">
                  <a:pos x="connsiteX10011" y="connsiteY10011"/>
                </a:cxn>
                <a:cxn ang="0">
                  <a:pos x="connsiteX10012" y="connsiteY10012"/>
                </a:cxn>
                <a:cxn ang="0">
                  <a:pos x="connsiteX10013" y="connsiteY10013"/>
                </a:cxn>
                <a:cxn ang="0">
                  <a:pos x="connsiteX10014" y="connsiteY10014"/>
                </a:cxn>
                <a:cxn ang="0">
                  <a:pos x="connsiteX10015" y="connsiteY10015"/>
                </a:cxn>
                <a:cxn ang="0">
                  <a:pos x="connsiteX10016" y="connsiteY10016"/>
                </a:cxn>
                <a:cxn ang="0">
                  <a:pos x="connsiteX10017" y="connsiteY10017"/>
                </a:cxn>
                <a:cxn ang="0">
                  <a:pos x="connsiteX10018" y="connsiteY10018"/>
                </a:cxn>
                <a:cxn ang="0">
                  <a:pos x="connsiteX10019" y="connsiteY10019"/>
                </a:cxn>
                <a:cxn ang="0">
                  <a:pos x="connsiteX10020" y="connsiteY10020"/>
                </a:cxn>
                <a:cxn ang="0">
                  <a:pos x="connsiteX10021" y="connsiteY10021"/>
                </a:cxn>
                <a:cxn ang="0">
                  <a:pos x="connsiteX10022" y="connsiteY10022"/>
                </a:cxn>
                <a:cxn ang="0">
                  <a:pos x="connsiteX10023" y="connsiteY10023"/>
                </a:cxn>
                <a:cxn ang="0">
                  <a:pos x="connsiteX10024" y="connsiteY10024"/>
                </a:cxn>
                <a:cxn ang="0">
                  <a:pos x="connsiteX10025" y="connsiteY10025"/>
                </a:cxn>
                <a:cxn ang="0">
                  <a:pos x="connsiteX10026" y="connsiteY10026"/>
                </a:cxn>
                <a:cxn ang="0">
                  <a:pos x="connsiteX10027" y="connsiteY10027"/>
                </a:cxn>
                <a:cxn ang="0">
                  <a:pos x="connsiteX10028" y="connsiteY10028"/>
                </a:cxn>
                <a:cxn ang="0">
                  <a:pos x="connsiteX10029" y="connsiteY10029"/>
                </a:cxn>
                <a:cxn ang="0">
                  <a:pos x="connsiteX10030" y="connsiteY10030"/>
                </a:cxn>
                <a:cxn ang="0">
                  <a:pos x="connsiteX10031" y="connsiteY10031"/>
                </a:cxn>
                <a:cxn ang="0">
                  <a:pos x="connsiteX10032" y="connsiteY10032"/>
                </a:cxn>
                <a:cxn ang="0">
                  <a:pos x="connsiteX10033" y="connsiteY10033"/>
                </a:cxn>
                <a:cxn ang="0">
                  <a:pos x="connsiteX10034" y="connsiteY10034"/>
                </a:cxn>
                <a:cxn ang="0">
                  <a:pos x="connsiteX10035" y="connsiteY10035"/>
                </a:cxn>
                <a:cxn ang="0">
                  <a:pos x="connsiteX10036" y="connsiteY10036"/>
                </a:cxn>
                <a:cxn ang="0">
                  <a:pos x="connsiteX10037" y="connsiteY10037"/>
                </a:cxn>
                <a:cxn ang="0">
                  <a:pos x="connsiteX10038" y="connsiteY10038"/>
                </a:cxn>
                <a:cxn ang="0">
                  <a:pos x="connsiteX10039" y="connsiteY10039"/>
                </a:cxn>
                <a:cxn ang="0">
                  <a:pos x="connsiteX10040" y="connsiteY10040"/>
                </a:cxn>
                <a:cxn ang="0">
                  <a:pos x="connsiteX10041" y="connsiteY10041"/>
                </a:cxn>
                <a:cxn ang="0">
                  <a:pos x="connsiteX10042" y="connsiteY10042"/>
                </a:cxn>
                <a:cxn ang="0">
                  <a:pos x="connsiteX10043" y="connsiteY10043"/>
                </a:cxn>
                <a:cxn ang="0">
                  <a:pos x="connsiteX10044" y="connsiteY10044"/>
                </a:cxn>
                <a:cxn ang="0">
                  <a:pos x="connsiteX10045" y="connsiteY10045"/>
                </a:cxn>
                <a:cxn ang="0">
                  <a:pos x="connsiteX10046" y="connsiteY10046"/>
                </a:cxn>
                <a:cxn ang="0">
                  <a:pos x="connsiteX10047" y="connsiteY10047"/>
                </a:cxn>
                <a:cxn ang="0">
                  <a:pos x="connsiteX10048" y="connsiteY10048"/>
                </a:cxn>
                <a:cxn ang="0">
                  <a:pos x="connsiteX10049" y="connsiteY10049"/>
                </a:cxn>
                <a:cxn ang="0">
                  <a:pos x="connsiteX10050" y="connsiteY10050"/>
                </a:cxn>
                <a:cxn ang="0">
                  <a:pos x="connsiteX10051" y="connsiteY10051"/>
                </a:cxn>
                <a:cxn ang="0">
                  <a:pos x="connsiteX10052" y="connsiteY10052"/>
                </a:cxn>
                <a:cxn ang="0">
                  <a:pos x="connsiteX10053" y="connsiteY10053"/>
                </a:cxn>
                <a:cxn ang="0">
                  <a:pos x="connsiteX10054" y="connsiteY10054"/>
                </a:cxn>
                <a:cxn ang="0">
                  <a:pos x="connsiteX10055" y="connsiteY10055"/>
                </a:cxn>
                <a:cxn ang="0">
                  <a:pos x="connsiteX10056" y="connsiteY10056"/>
                </a:cxn>
                <a:cxn ang="0">
                  <a:pos x="connsiteX10057" y="connsiteY10057"/>
                </a:cxn>
                <a:cxn ang="0">
                  <a:pos x="connsiteX10058" y="connsiteY10058"/>
                </a:cxn>
                <a:cxn ang="0">
                  <a:pos x="connsiteX10059" y="connsiteY10059"/>
                </a:cxn>
                <a:cxn ang="0">
                  <a:pos x="connsiteX10060" y="connsiteY10060"/>
                </a:cxn>
                <a:cxn ang="0">
                  <a:pos x="connsiteX10061" y="connsiteY10061"/>
                </a:cxn>
                <a:cxn ang="0">
                  <a:pos x="connsiteX10062" y="connsiteY10062"/>
                </a:cxn>
                <a:cxn ang="0">
                  <a:pos x="connsiteX10063" y="connsiteY10063"/>
                </a:cxn>
                <a:cxn ang="0">
                  <a:pos x="connsiteX10064" y="connsiteY10064"/>
                </a:cxn>
                <a:cxn ang="0">
                  <a:pos x="connsiteX10065" y="connsiteY10065"/>
                </a:cxn>
                <a:cxn ang="0">
                  <a:pos x="connsiteX10066" y="connsiteY10066"/>
                </a:cxn>
                <a:cxn ang="0">
                  <a:pos x="connsiteX10067" y="connsiteY10067"/>
                </a:cxn>
                <a:cxn ang="0">
                  <a:pos x="connsiteX10068" y="connsiteY10068"/>
                </a:cxn>
                <a:cxn ang="0">
                  <a:pos x="connsiteX10069" y="connsiteY10069"/>
                </a:cxn>
                <a:cxn ang="0">
                  <a:pos x="connsiteX10070" y="connsiteY10070"/>
                </a:cxn>
                <a:cxn ang="0">
                  <a:pos x="connsiteX10071" y="connsiteY10071"/>
                </a:cxn>
                <a:cxn ang="0">
                  <a:pos x="connsiteX10072" y="connsiteY10072"/>
                </a:cxn>
                <a:cxn ang="0">
                  <a:pos x="connsiteX10073" y="connsiteY10073"/>
                </a:cxn>
                <a:cxn ang="0">
                  <a:pos x="connsiteX10074" y="connsiteY10074"/>
                </a:cxn>
                <a:cxn ang="0">
                  <a:pos x="connsiteX10075" y="connsiteY10075"/>
                </a:cxn>
                <a:cxn ang="0">
                  <a:pos x="connsiteX10076" y="connsiteY10076"/>
                </a:cxn>
                <a:cxn ang="0">
                  <a:pos x="connsiteX10077" y="connsiteY10077"/>
                </a:cxn>
                <a:cxn ang="0">
                  <a:pos x="connsiteX10078" y="connsiteY10078"/>
                </a:cxn>
                <a:cxn ang="0">
                  <a:pos x="connsiteX10079" y="connsiteY10079"/>
                </a:cxn>
                <a:cxn ang="0">
                  <a:pos x="connsiteX10080" y="connsiteY10080"/>
                </a:cxn>
                <a:cxn ang="0">
                  <a:pos x="connsiteX10081" y="connsiteY10081"/>
                </a:cxn>
                <a:cxn ang="0">
                  <a:pos x="connsiteX10082" y="connsiteY10082"/>
                </a:cxn>
                <a:cxn ang="0">
                  <a:pos x="connsiteX10083" y="connsiteY10083"/>
                </a:cxn>
                <a:cxn ang="0">
                  <a:pos x="connsiteX10084" y="connsiteY10084"/>
                </a:cxn>
                <a:cxn ang="0">
                  <a:pos x="connsiteX10085" y="connsiteY10085"/>
                </a:cxn>
                <a:cxn ang="0">
                  <a:pos x="connsiteX10086" y="connsiteY10086"/>
                </a:cxn>
                <a:cxn ang="0">
                  <a:pos x="connsiteX10087" y="connsiteY10087"/>
                </a:cxn>
                <a:cxn ang="0">
                  <a:pos x="connsiteX10088" y="connsiteY10088"/>
                </a:cxn>
                <a:cxn ang="0">
                  <a:pos x="connsiteX10089" y="connsiteY10089"/>
                </a:cxn>
                <a:cxn ang="0">
                  <a:pos x="connsiteX10090" y="connsiteY10090"/>
                </a:cxn>
                <a:cxn ang="0">
                  <a:pos x="connsiteX10091" y="connsiteY10091"/>
                </a:cxn>
                <a:cxn ang="0">
                  <a:pos x="connsiteX10092" y="connsiteY10092"/>
                </a:cxn>
                <a:cxn ang="0">
                  <a:pos x="connsiteX10093" y="connsiteY10093"/>
                </a:cxn>
                <a:cxn ang="0">
                  <a:pos x="connsiteX10094" y="connsiteY10094"/>
                </a:cxn>
                <a:cxn ang="0">
                  <a:pos x="connsiteX10095" y="connsiteY10095"/>
                </a:cxn>
                <a:cxn ang="0">
                  <a:pos x="connsiteX10096" y="connsiteY10096"/>
                </a:cxn>
                <a:cxn ang="0">
                  <a:pos x="connsiteX10097" y="connsiteY10097"/>
                </a:cxn>
                <a:cxn ang="0">
                  <a:pos x="connsiteX10098" y="connsiteY10098"/>
                </a:cxn>
                <a:cxn ang="0">
                  <a:pos x="connsiteX10099" y="connsiteY10099"/>
                </a:cxn>
                <a:cxn ang="0">
                  <a:pos x="connsiteX10100" y="connsiteY10100"/>
                </a:cxn>
                <a:cxn ang="0">
                  <a:pos x="connsiteX10101" y="connsiteY10101"/>
                </a:cxn>
                <a:cxn ang="0">
                  <a:pos x="connsiteX10102" y="connsiteY10102"/>
                </a:cxn>
                <a:cxn ang="0">
                  <a:pos x="connsiteX10103" y="connsiteY10103"/>
                </a:cxn>
                <a:cxn ang="0">
                  <a:pos x="connsiteX10104" y="connsiteY10104"/>
                </a:cxn>
                <a:cxn ang="0">
                  <a:pos x="connsiteX10105" y="connsiteY10105"/>
                </a:cxn>
                <a:cxn ang="0">
                  <a:pos x="connsiteX10106" y="connsiteY10106"/>
                </a:cxn>
                <a:cxn ang="0">
                  <a:pos x="connsiteX10107" y="connsiteY10107"/>
                </a:cxn>
                <a:cxn ang="0">
                  <a:pos x="connsiteX10108" y="connsiteY10108"/>
                </a:cxn>
                <a:cxn ang="0">
                  <a:pos x="connsiteX10109" y="connsiteY10109"/>
                </a:cxn>
                <a:cxn ang="0">
                  <a:pos x="connsiteX10110" y="connsiteY10110"/>
                </a:cxn>
                <a:cxn ang="0">
                  <a:pos x="connsiteX10111" y="connsiteY10111"/>
                </a:cxn>
                <a:cxn ang="0">
                  <a:pos x="connsiteX10112" y="connsiteY10112"/>
                </a:cxn>
                <a:cxn ang="0">
                  <a:pos x="connsiteX10113" y="connsiteY10113"/>
                </a:cxn>
                <a:cxn ang="0">
                  <a:pos x="connsiteX10114" y="connsiteY10114"/>
                </a:cxn>
                <a:cxn ang="0">
                  <a:pos x="connsiteX10115" y="connsiteY10115"/>
                </a:cxn>
                <a:cxn ang="0">
                  <a:pos x="connsiteX10116" y="connsiteY10116"/>
                </a:cxn>
                <a:cxn ang="0">
                  <a:pos x="connsiteX10117" y="connsiteY10117"/>
                </a:cxn>
                <a:cxn ang="0">
                  <a:pos x="connsiteX10118" y="connsiteY10118"/>
                </a:cxn>
                <a:cxn ang="0">
                  <a:pos x="connsiteX10119" y="connsiteY10119"/>
                </a:cxn>
                <a:cxn ang="0">
                  <a:pos x="connsiteX10120" y="connsiteY10120"/>
                </a:cxn>
                <a:cxn ang="0">
                  <a:pos x="connsiteX10121" y="connsiteY10121"/>
                </a:cxn>
                <a:cxn ang="0">
                  <a:pos x="connsiteX10122" y="connsiteY10122"/>
                </a:cxn>
                <a:cxn ang="0">
                  <a:pos x="connsiteX10123" y="connsiteY10123"/>
                </a:cxn>
                <a:cxn ang="0">
                  <a:pos x="connsiteX10124" y="connsiteY10124"/>
                </a:cxn>
                <a:cxn ang="0">
                  <a:pos x="connsiteX10125" y="connsiteY10125"/>
                </a:cxn>
                <a:cxn ang="0">
                  <a:pos x="connsiteX10126" y="connsiteY10126"/>
                </a:cxn>
                <a:cxn ang="0">
                  <a:pos x="connsiteX10127" y="connsiteY10127"/>
                </a:cxn>
                <a:cxn ang="0">
                  <a:pos x="connsiteX10128" y="connsiteY10128"/>
                </a:cxn>
                <a:cxn ang="0">
                  <a:pos x="connsiteX10129" y="connsiteY10129"/>
                </a:cxn>
                <a:cxn ang="0">
                  <a:pos x="connsiteX10130" y="connsiteY10130"/>
                </a:cxn>
                <a:cxn ang="0">
                  <a:pos x="connsiteX10131" y="connsiteY10131"/>
                </a:cxn>
                <a:cxn ang="0">
                  <a:pos x="connsiteX10132" y="connsiteY10132"/>
                </a:cxn>
                <a:cxn ang="0">
                  <a:pos x="connsiteX10133" y="connsiteY10133"/>
                </a:cxn>
                <a:cxn ang="0">
                  <a:pos x="connsiteX10134" y="connsiteY10134"/>
                </a:cxn>
                <a:cxn ang="0">
                  <a:pos x="connsiteX10135" y="connsiteY10135"/>
                </a:cxn>
                <a:cxn ang="0">
                  <a:pos x="connsiteX10136" y="connsiteY10136"/>
                </a:cxn>
                <a:cxn ang="0">
                  <a:pos x="connsiteX10137" y="connsiteY10137"/>
                </a:cxn>
                <a:cxn ang="0">
                  <a:pos x="connsiteX10138" y="connsiteY10138"/>
                </a:cxn>
                <a:cxn ang="0">
                  <a:pos x="connsiteX10139" y="connsiteY10139"/>
                </a:cxn>
                <a:cxn ang="0">
                  <a:pos x="connsiteX10140" y="connsiteY10140"/>
                </a:cxn>
                <a:cxn ang="0">
                  <a:pos x="connsiteX10141" y="connsiteY10141"/>
                </a:cxn>
                <a:cxn ang="0">
                  <a:pos x="connsiteX10142" y="connsiteY10142"/>
                </a:cxn>
                <a:cxn ang="0">
                  <a:pos x="connsiteX10143" y="connsiteY10143"/>
                </a:cxn>
                <a:cxn ang="0">
                  <a:pos x="connsiteX10144" y="connsiteY10144"/>
                </a:cxn>
                <a:cxn ang="0">
                  <a:pos x="connsiteX10145" y="connsiteY10145"/>
                </a:cxn>
                <a:cxn ang="0">
                  <a:pos x="connsiteX10146" y="connsiteY10146"/>
                </a:cxn>
                <a:cxn ang="0">
                  <a:pos x="connsiteX10147" y="connsiteY10147"/>
                </a:cxn>
                <a:cxn ang="0">
                  <a:pos x="connsiteX10148" y="connsiteY10148"/>
                </a:cxn>
                <a:cxn ang="0">
                  <a:pos x="connsiteX10149" y="connsiteY10149"/>
                </a:cxn>
                <a:cxn ang="0">
                  <a:pos x="connsiteX10150" y="connsiteY10150"/>
                </a:cxn>
                <a:cxn ang="0">
                  <a:pos x="connsiteX10151" y="connsiteY10151"/>
                </a:cxn>
                <a:cxn ang="0">
                  <a:pos x="connsiteX10152" y="connsiteY10152"/>
                </a:cxn>
                <a:cxn ang="0">
                  <a:pos x="connsiteX10153" y="connsiteY10153"/>
                </a:cxn>
                <a:cxn ang="0">
                  <a:pos x="connsiteX10154" y="connsiteY10154"/>
                </a:cxn>
                <a:cxn ang="0">
                  <a:pos x="connsiteX10155" y="connsiteY10155"/>
                </a:cxn>
                <a:cxn ang="0">
                  <a:pos x="connsiteX10156" y="connsiteY10156"/>
                </a:cxn>
                <a:cxn ang="0">
                  <a:pos x="connsiteX10157" y="connsiteY10157"/>
                </a:cxn>
                <a:cxn ang="0">
                  <a:pos x="connsiteX10158" y="connsiteY10158"/>
                </a:cxn>
                <a:cxn ang="0">
                  <a:pos x="connsiteX10159" y="connsiteY10159"/>
                </a:cxn>
                <a:cxn ang="0">
                  <a:pos x="connsiteX10160" y="connsiteY10160"/>
                </a:cxn>
                <a:cxn ang="0">
                  <a:pos x="connsiteX10161" y="connsiteY10161"/>
                </a:cxn>
                <a:cxn ang="0">
                  <a:pos x="connsiteX10162" y="connsiteY10162"/>
                </a:cxn>
                <a:cxn ang="0">
                  <a:pos x="connsiteX10163" y="connsiteY10163"/>
                </a:cxn>
                <a:cxn ang="0">
                  <a:pos x="connsiteX10164" y="connsiteY10164"/>
                </a:cxn>
                <a:cxn ang="0">
                  <a:pos x="connsiteX10165" y="connsiteY10165"/>
                </a:cxn>
                <a:cxn ang="0">
                  <a:pos x="connsiteX10166" y="connsiteY10166"/>
                </a:cxn>
                <a:cxn ang="0">
                  <a:pos x="connsiteX10167" y="connsiteY10167"/>
                </a:cxn>
                <a:cxn ang="0">
                  <a:pos x="connsiteX10168" y="connsiteY10168"/>
                </a:cxn>
                <a:cxn ang="0">
                  <a:pos x="connsiteX10169" y="connsiteY10169"/>
                </a:cxn>
                <a:cxn ang="0">
                  <a:pos x="connsiteX10170" y="connsiteY10170"/>
                </a:cxn>
                <a:cxn ang="0">
                  <a:pos x="connsiteX10171" y="connsiteY10171"/>
                </a:cxn>
                <a:cxn ang="0">
                  <a:pos x="connsiteX10172" y="connsiteY10172"/>
                </a:cxn>
                <a:cxn ang="0">
                  <a:pos x="connsiteX10173" y="connsiteY10173"/>
                </a:cxn>
                <a:cxn ang="0">
                  <a:pos x="connsiteX10174" y="connsiteY10174"/>
                </a:cxn>
                <a:cxn ang="0">
                  <a:pos x="connsiteX10175" y="connsiteY10175"/>
                </a:cxn>
                <a:cxn ang="0">
                  <a:pos x="connsiteX10176" y="connsiteY10176"/>
                </a:cxn>
                <a:cxn ang="0">
                  <a:pos x="connsiteX10177" y="connsiteY10177"/>
                </a:cxn>
                <a:cxn ang="0">
                  <a:pos x="connsiteX10178" y="connsiteY10178"/>
                </a:cxn>
                <a:cxn ang="0">
                  <a:pos x="connsiteX10179" y="connsiteY10179"/>
                </a:cxn>
                <a:cxn ang="0">
                  <a:pos x="connsiteX10180" y="connsiteY10180"/>
                </a:cxn>
                <a:cxn ang="0">
                  <a:pos x="connsiteX10181" y="connsiteY10181"/>
                </a:cxn>
                <a:cxn ang="0">
                  <a:pos x="connsiteX10182" y="connsiteY10182"/>
                </a:cxn>
                <a:cxn ang="0">
                  <a:pos x="connsiteX10183" y="connsiteY10183"/>
                </a:cxn>
                <a:cxn ang="0">
                  <a:pos x="connsiteX10184" y="connsiteY10184"/>
                </a:cxn>
                <a:cxn ang="0">
                  <a:pos x="connsiteX10185" y="connsiteY10185"/>
                </a:cxn>
                <a:cxn ang="0">
                  <a:pos x="connsiteX10186" y="connsiteY10186"/>
                </a:cxn>
                <a:cxn ang="0">
                  <a:pos x="connsiteX10187" y="connsiteY10187"/>
                </a:cxn>
                <a:cxn ang="0">
                  <a:pos x="connsiteX10188" y="connsiteY10188"/>
                </a:cxn>
                <a:cxn ang="0">
                  <a:pos x="connsiteX10189" y="connsiteY10189"/>
                </a:cxn>
                <a:cxn ang="0">
                  <a:pos x="connsiteX10190" y="connsiteY10190"/>
                </a:cxn>
                <a:cxn ang="0">
                  <a:pos x="connsiteX10191" y="connsiteY10191"/>
                </a:cxn>
                <a:cxn ang="0">
                  <a:pos x="connsiteX10192" y="connsiteY10192"/>
                </a:cxn>
                <a:cxn ang="0">
                  <a:pos x="connsiteX10193" y="connsiteY10193"/>
                </a:cxn>
                <a:cxn ang="0">
                  <a:pos x="connsiteX10194" y="connsiteY10194"/>
                </a:cxn>
                <a:cxn ang="0">
                  <a:pos x="connsiteX10195" y="connsiteY10195"/>
                </a:cxn>
                <a:cxn ang="0">
                  <a:pos x="connsiteX10196" y="connsiteY10196"/>
                </a:cxn>
                <a:cxn ang="0">
                  <a:pos x="connsiteX10197" y="connsiteY10197"/>
                </a:cxn>
                <a:cxn ang="0">
                  <a:pos x="connsiteX10198" y="connsiteY10198"/>
                </a:cxn>
                <a:cxn ang="0">
                  <a:pos x="connsiteX10199" y="connsiteY10199"/>
                </a:cxn>
                <a:cxn ang="0">
                  <a:pos x="connsiteX10200" y="connsiteY10200"/>
                </a:cxn>
                <a:cxn ang="0">
                  <a:pos x="connsiteX10201" y="connsiteY10201"/>
                </a:cxn>
                <a:cxn ang="0">
                  <a:pos x="connsiteX10202" y="connsiteY10202"/>
                </a:cxn>
                <a:cxn ang="0">
                  <a:pos x="connsiteX10203" y="connsiteY10203"/>
                </a:cxn>
                <a:cxn ang="0">
                  <a:pos x="connsiteX10204" y="connsiteY10204"/>
                </a:cxn>
                <a:cxn ang="0">
                  <a:pos x="connsiteX10205" y="connsiteY10205"/>
                </a:cxn>
                <a:cxn ang="0">
                  <a:pos x="connsiteX10206" y="connsiteY10206"/>
                </a:cxn>
                <a:cxn ang="0">
                  <a:pos x="connsiteX10207" y="connsiteY10207"/>
                </a:cxn>
                <a:cxn ang="0">
                  <a:pos x="connsiteX10208" y="connsiteY10208"/>
                </a:cxn>
                <a:cxn ang="0">
                  <a:pos x="connsiteX10209" y="connsiteY10209"/>
                </a:cxn>
                <a:cxn ang="0">
                  <a:pos x="connsiteX10210" y="connsiteY10210"/>
                </a:cxn>
                <a:cxn ang="0">
                  <a:pos x="connsiteX10211" y="connsiteY10211"/>
                </a:cxn>
                <a:cxn ang="0">
                  <a:pos x="connsiteX10212" y="connsiteY10212"/>
                </a:cxn>
                <a:cxn ang="0">
                  <a:pos x="connsiteX10213" y="connsiteY10213"/>
                </a:cxn>
                <a:cxn ang="0">
                  <a:pos x="connsiteX10214" y="connsiteY10214"/>
                </a:cxn>
                <a:cxn ang="0">
                  <a:pos x="connsiteX10215" y="connsiteY10215"/>
                </a:cxn>
                <a:cxn ang="0">
                  <a:pos x="connsiteX10216" y="connsiteY10216"/>
                </a:cxn>
                <a:cxn ang="0">
                  <a:pos x="connsiteX10217" y="connsiteY10217"/>
                </a:cxn>
                <a:cxn ang="0">
                  <a:pos x="connsiteX10218" y="connsiteY10218"/>
                </a:cxn>
                <a:cxn ang="0">
                  <a:pos x="connsiteX10219" y="connsiteY10219"/>
                </a:cxn>
                <a:cxn ang="0">
                  <a:pos x="connsiteX10220" y="connsiteY10220"/>
                </a:cxn>
                <a:cxn ang="0">
                  <a:pos x="connsiteX10221" y="connsiteY10221"/>
                </a:cxn>
                <a:cxn ang="0">
                  <a:pos x="connsiteX10222" y="connsiteY10222"/>
                </a:cxn>
                <a:cxn ang="0">
                  <a:pos x="connsiteX10223" y="connsiteY10223"/>
                </a:cxn>
                <a:cxn ang="0">
                  <a:pos x="connsiteX10224" y="connsiteY10224"/>
                </a:cxn>
                <a:cxn ang="0">
                  <a:pos x="connsiteX10225" y="connsiteY10225"/>
                </a:cxn>
                <a:cxn ang="0">
                  <a:pos x="connsiteX10226" y="connsiteY10226"/>
                </a:cxn>
                <a:cxn ang="0">
                  <a:pos x="connsiteX10227" y="connsiteY10227"/>
                </a:cxn>
                <a:cxn ang="0">
                  <a:pos x="connsiteX10228" y="connsiteY10228"/>
                </a:cxn>
                <a:cxn ang="0">
                  <a:pos x="connsiteX10229" y="connsiteY10229"/>
                </a:cxn>
                <a:cxn ang="0">
                  <a:pos x="connsiteX10230" y="connsiteY10230"/>
                </a:cxn>
                <a:cxn ang="0">
                  <a:pos x="connsiteX10231" y="connsiteY10231"/>
                </a:cxn>
                <a:cxn ang="0">
                  <a:pos x="connsiteX10232" y="connsiteY10232"/>
                </a:cxn>
                <a:cxn ang="0">
                  <a:pos x="connsiteX10233" y="connsiteY10233"/>
                </a:cxn>
                <a:cxn ang="0">
                  <a:pos x="connsiteX10234" y="connsiteY10234"/>
                </a:cxn>
                <a:cxn ang="0">
                  <a:pos x="connsiteX10235" y="connsiteY10235"/>
                </a:cxn>
                <a:cxn ang="0">
                  <a:pos x="connsiteX10236" y="connsiteY10236"/>
                </a:cxn>
                <a:cxn ang="0">
                  <a:pos x="connsiteX10237" y="connsiteY10237"/>
                </a:cxn>
                <a:cxn ang="0">
                  <a:pos x="connsiteX10238" y="connsiteY10238"/>
                </a:cxn>
                <a:cxn ang="0">
                  <a:pos x="connsiteX10239" y="connsiteY10239"/>
                </a:cxn>
                <a:cxn ang="0">
                  <a:pos x="connsiteX10240" y="connsiteY10240"/>
                </a:cxn>
                <a:cxn ang="0">
                  <a:pos x="connsiteX10241" y="connsiteY10241"/>
                </a:cxn>
                <a:cxn ang="0">
                  <a:pos x="connsiteX10242" y="connsiteY10242"/>
                </a:cxn>
                <a:cxn ang="0">
                  <a:pos x="connsiteX10243" y="connsiteY10243"/>
                </a:cxn>
                <a:cxn ang="0">
                  <a:pos x="connsiteX10244" y="connsiteY10244"/>
                </a:cxn>
                <a:cxn ang="0">
                  <a:pos x="connsiteX10245" y="connsiteY10245"/>
                </a:cxn>
                <a:cxn ang="0">
                  <a:pos x="connsiteX10246" y="connsiteY10246"/>
                </a:cxn>
                <a:cxn ang="0">
                  <a:pos x="connsiteX10247" y="connsiteY10247"/>
                </a:cxn>
                <a:cxn ang="0">
                  <a:pos x="connsiteX10248" y="connsiteY10248"/>
                </a:cxn>
                <a:cxn ang="0">
                  <a:pos x="connsiteX10249" y="connsiteY10249"/>
                </a:cxn>
                <a:cxn ang="0">
                  <a:pos x="connsiteX10250" y="connsiteY10250"/>
                </a:cxn>
                <a:cxn ang="0">
                  <a:pos x="connsiteX10251" y="connsiteY10251"/>
                </a:cxn>
                <a:cxn ang="0">
                  <a:pos x="connsiteX10252" y="connsiteY10252"/>
                </a:cxn>
                <a:cxn ang="0">
                  <a:pos x="connsiteX10253" y="connsiteY10253"/>
                </a:cxn>
                <a:cxn ang="0">
                  <a:pos x="connsiteX10254" y="connsiteY10254"/>
                </a:cxn>
                <a:cxn ang="0">
                  <a:pos x="connsiteX10255" y="connsiteY10255"/>
                </a:cxn>
                <a:cxn ang="0">
                  <a:pos x="connsiteX10256" y="connsiteY10256"/>
                </a:cxn>
                <a:cxn ang="0">
                  <a:pos x="connsiteX10257" y="connsiteY10257"/>
                </a:cxn>
                <a:cxn ang="0">
                  <a:pos x="connsiteX10258" y="connsiteY10258"/>
                </a:cxn>
                <a:cxn ang="0">
                  <a:pos x="connsiteX10259" y="connsiteY10259"/>
                </a:cxn>
                <a:cxn ang="0">
                  <a:pos x="connsiteX10260" y="connsiteY10260"/>
                </a:cxn>
                <a:cxn ang="0">
                  <a:pos x="connsiteX10261" y="connsiteY10261"/>
                </a:cxn>
                <a:cxn ang="0">
                  <a:pos x="connsiteX10262" y="connsiteY10262"/>
                </a:cxn>
                <a:cxn ang="0">
                  <a:pos x="connsiteX10263" y="connsiteY10263"/>
                </a:cxn>
                <a:cxn ang="0">
                  <a:pos x="connsiteX10264" y="connsiteY10264"/>
                </a:cxn>
                <a:cxn ang="0">
                  <a:pos x="connsiteX10265" y="connsiteY10265"/>
                </a:cxn>
                <a:cxn ang="0">
                  <a:pos x="connsiteX10266" y="connsiteY10266"/>
                </a:cxn>
                <a:cxn ang="0">
                  <a:pos x="connsiteX10267" y="connsiteY10267"/>
                </a:cxn>
                <a:cxn ang="0">
                  <a:pos x="connsiteX10268" y="connsiteY10268"/>
                </a:cxn>
                <a:cxn ang="0">
                  <a:pos x="connsiteX10269" y="connsiteY10269"/>
                </a:cxn>
                <a:cxn ang="0">
                  <a:pos x="connsiteX10270" y="connsiteY10270"/>
                </a:cxn>
                <a:cxn ang="0">
                  <a:pos x="connsiteX10271" y="connsiteY10271"/>
                </a:cxn>
                <a:cxn ang="0">
                  <a:pos x="connsiteX10272" y="connsiteY10272"/>
                </a:cxn>
                <a:cxn ang="0">
                  <a:pos x="connsiteX10273" y="connsiteY10273"/>
                </a:cxn>
                <a:cxn ang="0">
                  <a:pos x="connsiteX10274" y="connsiteY10274"/>
                </a:cxn>
                <a:cxn ang="0">
                  <a:pos x="connsiteX10275" y="connsiteY10275"/>
                </a:cxn>
                <a:cxn ang="0">
                  <a:pos x="connsiteX10276" y="connsiteY10276"/>
                </a:cxn>
                <a:cxn ang="0">
                  <a:pos x="connsiteX10277" y="connsiteY10277"/>
                </a:cxn>
                <a:cxn ang="0">
                  <a:pos x="connsiteX10278" y="connsiteY10278"/>
                </a:cxn>
                <a:cxn ang="0">
                  <a:pos x="connsiteX10279" y="connsiteY10279"/>
                </a:cxn>
                <a:cxn ang="0">
                  <a:pos x="connsiteX10280" y="connsiteY10280"/>
                </a:cxn>
                <a:cxn ang="0">
                  <a:pos x="connsiteX10281" y="connsiteY10281"/>
                </a:cxn>
                <a:cxn ang="0">
                  <a:pos x="connsiteX10282" y="connsiteY10282"/>
                </a:cxn>
                <a:cxn ang="0">
                  <a:pos x="connsiteX10283" y="connsiteY10283"/>
                </a:cxn>
                <a:cxn ang="0">
                  <a:pos x="connsiteX10284" y="connsiteY10284"/>
                </a:cxn>
                <a:cxn ang="0">
                  <a:pos x="connsiteX10285" y="connsiteY10285"/>
                </a:cxn>
                <a:cxn ang="0">
                  <a:pos x="connsiteX10286" y="connsiteY10286"/>
                </a:cxn>
                <a:cxn ang="0">
                  <a:pos x="connsiteX10287" y="connsiteY10287"/>
                </a:cxn>
                <a:cxn ang="0">
                  <a:pos x="connsiteX10288" y="connsiteY10288"/>
                </a:cxn>
                <a:cxn ang="0">
                  <a:pos x="connsiteX10289" y="connsiteY10289"/>
                </a:cxn>
                <a:cxn ang="0">
                  <a:pos x="connsiteX10290" y="connsiteY10290"/>
                </a:cxn>
                <a:cxn ang="0">
                  <a:pos x="connsiteX10291" y="connsiteY10291"/>
                </a:cxn>
                <a:cxn ang="0">
                  <a:pos x="connsiteX10292" y="connsiteY10292"/>
                </a:cxn>
                <a:cxn ang="0">
                  <a:pos x="connsiteX10293" y="connsiteY10293"/>
                </a:cxn>
                <a:cxn ang="0">
                  <a:pos x="connsiteX10294" y="connsiteY10294"/>
                </a:cxn>
                <a:cxn ang="0">
                  <a:pos x="connsiteX10295" y="connsiteY10295"/>
                </a:cxn>
                <a:cxn ang="0">
                  <a:pos x="connsiteX10296" y="connsiteY10296"/>
                </a:cxn>
                <a:cxn ang="0">
                  <a:pos x="connsiteX10297" y="connsiteY10297"/>
                </a:cxn>
                <a:cxn ang="0">
                  <a:pos x="connsiteX10298" y="connsiteY10298"/>
                </a:cxn>
                <a:cxn ang="0">
                  <a:pos x="connsiteX10299" y="connsiteY10299"/>
                </a:cxn>
                <a:cxn ang="0">
                  <a:pos x="connsiteX10300" y="connsiteY10300"/>
                </a:cxn>
                <a:cxn ang="0">
                  <a:pos x="connsiteX10301" y="connsiteY10301"/>
                </a:cxn>
                <a:cxn ang="0">
                  <a:pos x="connsiteX10302" y="connsiteY10302"/>
                </a:cxn>
                <a:cxn ang="0">
                  <a:pos x="connsiteX10303" y="connsiteY10303"/>
                </a:cxn>
                <a:cxn ang="0">
                  <a:pos x="connsiteX10304" y="connsiteY10304"/>
                </a:cxn>
                <a:cxn ang="0">
                  <a:pos x="connsiteX10305" y="connsiteY10305"/>
                </a:cxn>
                <a:cxn ang="0">
                  <a:pos x="connsiteX10306" y="connsiteY10306"/>
                </a:cxn>
                <a:cxn ang="0">
                  <a:pos x="connsiteX10307" y="connsiteY10307"/>
                </a:cxn>
                <a:cxn ang="0">
                  <a:pos x="connsiteX10308" y="connsiteY10308"/>
                </a:cxn>
                <a:cxn ang="0">
                  <a:pos x="connsiteX10309" y="connsiteY10309"/>
                </a:cxn>
                <a:cxn ang="0">
                  <a:pos x="connsiteX10310" y="connsiteY10310"/>
                </a:cxn>
                <a:cxn ang="0">
                  <a:pos x="connsiteX10311" y="connsiteY10311"/>
                </a:cxn>
                <a:cxn ang="0">
                  <a:pos x="connsiteX10312" y="connsiteY10312"/>
                </a:cxn>
                <a:cxn ang="0">
                  <a:pos x="connsiteX10313" y="connsiteY10313"/>
                </a:cxn>
                <a:cxn ang="0">
                  <a:pos x="connsiteX10314" y="connsiteY10314"/>
                </a:cxn>
                <a:cxn ang="0">
                  <a:pos x="connsiteX10315" y="connsiteY10315"/>
                </a:cxn>
                <a:cxn ang="0">
                  <a:pos x="connsiteX10316" y="connsiteY10316"/>
                </a:cxn>
                <a:cxn ang="0">
                  <a:pos x="connsiteX10317" y="connsiteY10317"/>
                </a:cxn>
                <a:cxn ang="0">
                  <a:pos x="connsiteX10318" y="connsiteY10318"/>
                </a:cxn>
                <a:cxn ang="0">
                  <a:pos x="connsiteX10319" y="connsiteY10319"/>
                </a:cxn>
                <a:cxn ang="0">
                  <a:pos x="connsiteX10320" y="connsiteY10320"/>
                </a:cxn>
                <a:cxn ang="0">
                  <a:pos x="connsiteX10321" y="connsiteY10321"/>
                </a:cxn>
                <a:cxn ang="0">
                  <a:pos x="connsiteX10322" y="connsiteY10322"/>
                </a:cxn>
                <a:cxn ang="0">
                  <a:pos x="connsiteX10323" y="connsiteY10323"/>
                </a:cxn>
                <a:cxn ang="0">
                  <a:pos x="connsiteX10324" y="connsiteY10324"/>
                </a:cxn>
                <a:cxn ang="0">
                  <a:pos x="connsiteX10325" y="connsiteY10325"/>
                </a:cxn>
                <a:cxn ang="0">
                  <a:pos x="connsiteX10326" y="connsiteY10326"/>
                </a:cxn>
                <a:cxn ang="0">
                  <a:pos x="connsiteX10327" y="connsiteY10327"/>
                </a:cxn>
                <a:cxn ang="0">
                  <a:pos x="connsiteX10328" y="connsiteY10328"/>
                </a:cxn>
                <a:cxn ang="0">
                  <a:pos x="connsiteX10329" y="connsiteY10329"/>
                </a:cxn>
                <a:cxn ang="0">
                  <a:pos x="connsiteX10330" y="connsiteY10330"/>
                </a:cxn>
                <a:cxn ang="0">
                  <a:pos x="connsiteX10331" y="connsiteY10331"/>
                </a:cxn>
                <a:cxn ang="0">
                  <a:pos x="connsiteX10332" y="connsiteY10332"/>
                </a:cxn>
                <a:cxn ang="0">
                  <a:pos x="connsiteX10333" y="connsiteY10333"/>
                </a:cxn>
                <a:cxn ang="0">
                  <a:pos x="connsiteX10334" y="connsiteY10334"/>
                </a:cxn>
                <a:cxn ang="0">
                  <a:pos x="connsiteX10335" y="connsiteY10335"/>
                </a:cxn>
                <a:cxn ang="0">
                  <a:pos x="connsiteX10336" y="connsiteY10336"/>
                </a:cxn>
                <a:cxn ang="0">
                  <a:pos x="connsiteX10337" y="connsiteY10337"/>
                </a:cxn>
                <a:cxn ang="0">
                  <a:pos x="connsiteX10338" y="connsiteY10338"/>
                </a:cxn>
                <a:cxn ang="0">
                  <a:pos x="connsiteX10339" y="connsiteY10339"/>
                </a:cxn>
                <a:cxn ang="0">
                  <a:pos x="connsiteX10340" y="connsiteY10340"/>
                </a:cxn>
                <a:cxn ang="0">
                  <a:pos x="connsiteX10341" y="connsiteY10341"/>
                </a:cxn>
                <a:cxn ang="0">
                  <a:pos x="connsiteX10342" y="connsiteY10342"/>
                </a:cxn>
                <a:cxn ang="0">
                  <a:pos x="connsiteX10343" y="connsiteY10343"/>
                </a:cxn>
                <a:cxn ang="0">
                  <a:pos x="connsiteX10344" y="connsiteY10344"/>
                </a:cxn>
                <a:cxn ang="0">
                  <a:pos x="connsiteX10345" y="connsiteY10345"/>
                </a:cxn>
                <a:cxn ang="0">
                  <a:pos x="connsiteX10346" y="connsiteY10346"/>
                </a:cxn>
                <a:cxn ang="0">
                  <a:pos x="connsiteX10347" y="connsiteY10347"/>
                </a:cxn>
                <a:cxn ang="0">
                  <a:pos x="connsiteX10348" y="connsiteY10348"/>
                </a:cxn>
                <a:cxn ang="0">
                  <a:pos x="connsiteX10349" y="connsiteY10349"/>
                </a:cxn>
                <a:cxn ang="0">
                  <a:pos x="connsiteX10350" y="connsiteY10350"/>
                </a:cxn>
                <a:cxn ang="0">
                  <a:pos x="connsiteX10351" y="connsiteY10351"/>
                </a:cxn>
                <a:cxn ang="0">
                  <a:pos x="connsiteX10352" y="connsiteY10352"/>
                </a:cxn>
                <a:cxn ang="0">
                  <a:pos x="connsiteX10353" y="connsiteY10353"/>
                </a:cxn>
                <a:cxn ang="0">
                  <a:pos x="connsiteX10354" y="connsiteY10354"/>
                </a:cxn>
                <a:cxn ang="0">
                  <a:pos x="connsiteX10355" y="connsiteY10355"/>
                </a:cxn>
                <a:cxn ang="0">
                  <a:pos x="connsiteX10356" y="connsiteY10356"/>
                </a:cxn>
                <a:cxn ang="0">
                  <a:pos x="connsiteX10357" y="connsiteY10357"/>
                </a:cxn>
                <a:cxn ang="0">
                  <a:pos x="connsiteX10358" y="connsiteY10358"/>
                </a:cxn>
                <a:cxn ang="0">
                  <a:pos x="connsiteX10359" y="connsiteY10359"/>
                </a:cxn>
                <a:cxn ang="0">
                  <a:pos x="connsiteX10360" y="connsiteY10360"/>
                </a:cxn>
                <a:cxn ang="0">
                  <a:pos x="connsiteX10361" y="connsiteY10361"/>
                </a:cxn>
                <a:cxn ang="0">
                  <a:pos x="connsiteX10362" y="connsiteY10362"/>
                </a:cxn>
                <a:cxn ang="0">
                  <a:pos x="connsiteX10363" y="connsiteY10363"/>
                </a:cxn>
                <a:cxn ang="0">
                  <a:pos x="connsiteX10364" y="connsiteY10364"/>
                </a:cxn>
                <a:cxn ang="0">
                  <a:pos x="connsiteX10365" y="connsiteY10365"/>
                </a:cxn>
                <a:cxn ang="0">
                  <a:pos x="connsiteX10366" y="connsiteY10366"/>
                </a:cxn>
                <a:cxn ang="0">
                  <a:pos x="connsiteX10367" y="connsiteY10367"/>
                </a:cxn>
                <a:cxn ang="0">
                  <a:pos x="connsiteX10368" y="connsiteY10368"/>
                </a:cxn>
                <a:cxn ang="0">
                  <a:pos x="connsiteX10369" y="connsiteY10369"/>
                </a:cxn>
                <a:cxn ang="0">
                  <a:pos x="connsiteX10370" y="connsiteY10370"/>
                </a:cxn>
                <a:cxn ang="0">
                  <a:pos x="connsiteX10371" y="connsiteY10371"/>
                </a:cxn>
                <a:cxn ang="0">
                  <a:pos x="connsiteX10372" y="connsiteY10372"/>
                </a:cxn>
                <a:cxn ang="0">
                  <a:pos x="connsiteX10373" y="connsiteY10373"/>
                </a:cxn>
                <a:cxn ang="0">
                  <a:pos x="connsiteX10374" y="connsiteY10374"/>
                </a:cxn>
                <a:cxn ang="0">
                  <a:pos x="connsiteX10375" y="connsiteY10375"/>
                </a:cxn>
                <a:cxn ang="0">
                  <a:pos x="connsiteX10376" y="connsiteY10376"/>
                </a:cxn>
                <a:cxn ang="0">
                  <a:pos x="connsiteX10377" y="connsiteY10377"/>
                </a:cxn>
                <a:cxn ang="0">
                  <a:pos x="connsiteX10378" y="connsiteY10378"/>
                </a:cxn>
                <a:cxn ang="0">
                  <a:pos x="connsiteX10379" y="connsiteY10379"/>
                </a:cxn>
                <a:cxn ang="0">
                  <a:pos x="connsiteX10380" y="connsiteY10380"/>
                </a:cxn>
                <a:cxn ang="0">
                  <a:pos x="connsiteX10381" y="connsiteY10381"/>
                </a:cxn>
                <a:cxn ang="0">
                  <a:pos x="connsiteX10382" y="connsiteY10382"/>
                </a:cxn>
                <a:cxn ang="0">
                  <a:pos x="connsiteX10383" y="connsiteY10383"/>
                </a:cxn>
                <a:cxn ang="0">
                  <a:pos x="connsiteX10384" y="connsiteY10384"/>
                </a:cxn>
                <a:cxn ang="0">
                  <a:pos x="connsiteX10385" y="connsiteY10385"/>
                </a:cxn>
                <a:cxn ang="0">
                  <a:pos x="connsiteX10386" y="connsiteY10386"/>
                </a:cxn>
                <a:cxn ang="0">
                  <a:pos x="connsiteX10387" y="connsiteY10387"/>
                </a:cxn>
                <a:cxn ang="0">
                  <a:pos x="connsiteX10388" y="connsiteY10388"/>
                </a:cxn>
                <a:cxn ang="0">
                  <a:pos x="connsiteX10389" y="connsiteY10389"/>
                </a:cxn>
                <a:cxn ang="0">
                  <a:pos x="connsiteX10390" y="connsiteY10390"/>
                </a:cxn>
                <a:cxn ang="0">
                  <a:pos x="connsiteX10391" y="connsiteY10391"/>
                </a:cxn>
                <a:cxn ang="0">
                  <a:pos x="connsiteX10392" y="connsiteY10392"/>
                </a:cxn>
                <a:cxn ang="0">
                  <a:pos x="connsiteX10393" y="connsiteY10393"/>
                </a:cxn>
                <a:cxn ang="0">
                  <a:pos x="connsiteX10394" y="connsiteY10394"/>
                </a:cxn>
                <a:cxn ang="0">
                  <a:pos x="connsiteX10395" y="connsiteY10395"/>
                </a:cxn>
                <a:cxn ang="0">
                  <a:pos x="connsiteX10396" y="connsiteY10396"/>
                </a:cxn>
                <a:cxn ang="0">
                  <a:pos x="connsiteX10397" y="connsiteY10397"/>
                </a:cxn>
                <a:cxn ang="0">
                  <a:pos x="connsiteX10398" y="connsiteY10398"/>
                </a:cxn>
                <a:cxn ang="0">
                  <a:pos x="connsiteX10399" y="connsiteY10399"/>
                </a:cxn>
                <a:cxn ang="0">
                  <a:pos x="connsiteX10400" y="connsiteY10400"/>
                </a:cxn>
                <a:cxn ang="0">
                  <a:pos x="connsiteX10401" y="connsiteY10401"/>
                </a:cxn>
                <a:cxn ang="0">
                  <a:pos x="connsiteX10402" y="connsiteY10402"/>
                </a:cxn>
                <a:cxn ang="0">
                  <a:pos x="connsiteX10403" y="connsiteY10403"/>
                </a:cxn>
                <a:cxn ang="0">
                  <a:pos x="connsiteX10404" y="connsiteY10404"/>
                </a:cxn>
                <a:cxn ang="0">
                  <a:pos x="connsiteX10405" y="connsiteY10405"/>
                </a:cxn>
                <a:cxn ang="0">
                  <a:pos x="connsiteX10406" y="connsiteY10406"/>
                </a:cxn>
                <a:cxn ang="0">
                  <a:pos x="connsiteX10407" y="connsiteY10407"/>
                </a:cxn>
                <a:cxn ang="0">
                  <a:pos x="connsiteX10408" y="connsiteY10408"/>
                </a:cxn>
                <a:cxn ang="0">
                  <a:pos x="connsiteX10409" y="connsiteY10409"/>
                </a:cxn>
                <a:cxn ang="0">
                  <a:pos x="connsiteX10410" y="connsiteY10410"/>
                </a:cxn>
                <a:cxn ang="0">
                  <a:pos x="connsiteX10411" y="connsiteY10411"/>
                </a:cxn>
                <a:cxn ang="0">
                  <a:pos x="connsiteX10412" y="connsiteY10412"/>
                </a:cxn>
                <a:cxn ang="0">
                  <a:pos x="connsiteX10413" y="connsiteY10413"/>
                </a:cxn>
                <a:cxn ang="0">
                  <a:pos x="connsiteX10414" y="connsiteY10414"/>
                </a:cxn>
                <a:cxn ang="0">
                  <a:pos x="connsiteX10415" y="connsiteY10415"/>
                </a:cxn>
                <a:cxn ang="0">
                  <a:pos x="connsiteX10416" y="connsiteY10416"/>
                </a:cxn>
                <a:cxn ang="0">
                  <a:pos x="connsiteX10417" y="connsiteY10417"/>
                </a:cxn>
                <a:cxn ang="0">
                  <a:pos x="connsiteX10418" y="connsiteY10418"/>
                </a:cxn>
                <a:cxn ang="0">
                  <a:pos x="connsiteX10419" y="connsiteY10419"/>
                </a:cxn>
                <a:cxn ang="0">
                  <a:pos x="connsiteX10420" y="connsiteY10420"/>
                </a:cxn>
                <a:cxn ang="0">
                  <a:pos x="connsiteX10421" y="connsiteY10421"/>
                </a:cxn>
                <a:cxn ang="0">
                  <a:pos x="connsiteX10422" y="connsiteY10422"/>
                </a:cxn>
                <a:cxn ang="0">
                  <a:pos x="connsiteX10423" y="connsiteY10423"/>
                </a:cxn>
                <a:cxn ang="0">
                  <a:pos x="connsiteX10424" y="connsiteY10424"/>
                </a:cxn>
                <a:cxn ang="0">
                  <a:pos x="connsiteX10425" y="connsiteY10425"/>
                </a:cxn>
                <a:cxn ang="0">
                  <a:pos x="connsiteX10426" y="connsiteY10426"/>
                </a:cxn>
                <a:cxn ang="0">
                  <a:pos x="connsiteX10427" y="connsiteY10427"/>
                </a:cxn>
                <a:cxn ang="0">
                  <a:pos x="connsiteX10428" y="connsiteY10428"/>
                </a:cxn>
                <a:cxn ang="0">
                  <a:pos x="connsiteX10429" y="connsiteY10429"/>
                </a:cxn>
                <a:cxn ang="0">
                  <a:pos x="connsiteX10430" y="connsiteY10430"/>
                </a:cxn>
                <a:cxn ang="0">
                  <a:pos x="connsiteX10431" y="connsiteY10431"/>
                </a:cxn>
                <a:cxn ang="0">
                  <a:pos x="connsiteX10432" y="connsiteY10432"/>
                </a:cxn>
                <a:cxn ang="0">
                  <a:pos x="connsiteX10433" y="connsiteY10433"/>
                </a:cxn>
                <a:cxn ang="0">
                  <a:pos x="connsiteX10434" y="connsiteY10434"/>
                </a:cxn>
                <a:cxn ang="0">
                  <a:pos x="connsiteX10435" y="connsiteY10435"/>
                </a:cxn>
                <a:cxn ang="0">
                  <a:pos x="connsiteX10436" y="connsiteY10436"/>
                </a:cxn>
                <a:cxn ang="0">
                  <a:pos x="connsiteX10437" y="connsiteY10437"/>
                </a:cxn>
                <a:cxn ang="0">
                  <a:pos x="connsiteX10438" y="connsiteY10438"/>
                </a:cxn>
                <a:cxn ang="0">
                  <a:pos x="connsiteX10439" y="connsiteY10439"/>
                </a:cxn>
                <a:cxn ang="0">
                  <a:pos x="connsiteX10440" y="connsiteY10440"/>
                </a:cxn>
                <a:cxn ang="0">
                  <a:pos x="connsiteX10441" y="connsiteY10441"/>
                </a:cxn>
                <a:cxn ang="0">
                  <a:pos x="connsiteX10442" y="connsiteY10442"/>
                </a:cxn>
                <a:cxn ang="0">
                  <a:pos x="connsiteX10443" y="connsiteY10443"/>
                </a:cxn>
                <a:cxn ang="0">
                  <a:pos x="connsiteX10444" y="connsiteY10444"/>
                </a:cxn>
                <a:cxn ang="0">
                  <a:pos x="connsiteX10445" y="connsiteY10445"/>
                </a:cxn>
                <a:cxn ang="0">
                  <a:pos x="connsiteX10446" y="connsiteY10446"/>
                </a:cxn>
                <a:cxn ang="0">
                  <a:pos x="connsiteX10447" y="connsiteY10447"/>
                </a:cxn>
                <a:cxn ang="0">
                  <a:pos x="connsiteX10448" y="connsiteY10448"/>
                </a:cxn>
                <a:cxn ang="0">
                  <a:pos x="connsiteX10449" y="connsiteY10449"/>
                </a:cxn>
                <a:cxn ang="0">
                  <a:pos x="connsiteX10450" y="connsiteY10450"/>
                </a:cxn>
                <a:cxn ang="0">
                  <a:pos x="connsiteX10451" y="connsiteY10451"/>
                </a:cxn>
                <a:cxn ang="0">
                  <a:pos x="connsiteX10452" y="connsiteY10452"/>
                </a:cxn>
                <a:cxn ang="0">
                  <a:pos x="connsiteX10453" y="connsiteY10453"/>
                </a:cxn>
                <a:cxn ang="0">
                  <a:pos x="connsiteX10454" y="connsiteY10454"/>
                </a:cxn>
                <a:cxn ang="0">
                  <a:pos x="connsiteX10455" y="connsiteY10455"/>
                </a:cxn>
                <a:cxn ang="0">
                  <a:pos x="connsiteX10456" y="connsiteY10456"/>
                </a:cxn>
                <a:cxn ang="0">
                  <a:pos x="connsiteX10457" y="connsiteY10457"/>
                </a:cxn>
                <a:cxn ang="0">
                  <a:pos x="connsiteX10458" y="connsiteY10458"/>
                </a:cxn>
                <a:cxn ang="0">
                  <a:pos x="connsiteX10459" y="connsiteY10459"/>
                </a:cxn>
                <a:cxn ang="0">
                  <a:pos x="connsiteX10460" y="connsiteY10460"/>
                </a:cxn>
                <a:cxn ang="0">
                  <a:pos x="connsiteX10461" y="connsiteY10461"/>
                </a:cxn>
                <a:cxn ang="0">
                  <a:pos x="connsiteX10462" y="connsiteY10462"/>
                </a:cxn>
                <a:cxn ang="0">
                  <a:pos x="connsiteX10463" y="connsiteY10463"/>
                </a:cxn>
                <a:cxn ang="0">
                  <a:pos x="connsiteX10464" y="connsiteY10464"/>
                </a:cxn>
                <a:cxn ang="0">
                  <a:pos x="connsiteX10465" y="connsiteY10465"/>
                </a:cxn>
                <a:cxn ang="0">
                  <a:pos x="connsiteX10466" y="connsiteY10466"/>
                </a:cxn>
                <a:cxn ang="0">
                  <a:pos x="connsiteX10467" y="connsiteY10467"/>
                </a:cxn>
                <a:cxn ang="0">
                  <a:pos x="connsiteX10468" y="connsiteY10468"/>
                </a:cxn>
                <a:cxn ang="0">
                  <a:pos x="connsiteX10469" y="connsiteY10469"/>
                </a:cxn>
                <a:cxn ang="0">
                  <a:pos x="connsiteX10470" y="connsiteY10470"/>
                </a:cxn>
                <a:cxn ang="0">
                  <a:pos x="connsiteX10471" y="connsiteY10471"/>
                </a:cxn>
                <a:cxn ang="0">
                  <a:pos x="connsiteX10472" y="connsiteY10472"/>
                </a:cxn>
                <a:cxn ang="0">
                  <a:pos x="connsiteX10473" y="connsiteY10473"/>
                </a:cxn>
                <a:cxn ang="0">
                  <a:pos x="connsiteX10474" y="connsiteY10474"/>
                </a:cxn>
                <a:cxn ang="0">
                  <a:pos x="connsiteX10475" y="connsiteY10475"/>
                </a:cxn>
                <a:cxn ang="0">
                  <a:pos x="connsiteX10476" y="connsiteY10476"/>
                </a:cxn>
                <a:cxn ang="0">
                  <a:pos x="connsiteX10477" y="connsiteY10477"/>
                </a:cxn>
                <a:cxn ang="0">
                  <a:pos x="connsiteX10478" y="connsiteY10478"/>
                </a:cxn>
                <a:cxn ang="0">
                  <a:pos x="connsiteX10479" y="connsiteY10479"/>
                </a:cxn>
                <a:cxn ang="0">
                  <a:pos x="connsiteX10480" y="connsiteY10480"/>
                </a:cxn>
                <a:cxn ang="0">
                  <a:pos x="connsiteX10481" y="connsiteY10481"/>
                </a:cxn>
                <a:cxn ang="0">
                  <a:pos x="connsiteX10482" y="connsiteY10482"/>
                </a:cxn>
                <a:cxn ang="0">
                  <a:pos x="connsiteX10483" y="connsiteY10483"/>
                </a:cxn>
                <a:cxn ang="0">
                  <a:pos x="connsiteX10484" y="connsiteY10484"/>
                </a:cxn>
                <a:cxn ang="0">
                  <a:pos x="connsiteX10485" y="connsiteY10485"/>
                </a:cxn>
                <a:cxn ang="0">
                  <a:pos x="connsiteX10486" y="connsiteY10486"/>
                </a:cxn>
                <a:cxn ang="0">
                  <a:pos x="connsiteX10487" y="connsiteY10487"/>
                </a:cxn>
                <a:cxn ang="0">
                  <a:pos x="connsiteX10488" y="connsiteY10488"/>
                </a:cxn>
                <a:cxn ang="0">
                  <a:pos x="connsiteX10489" y="connsiteY10489"/>
                </a:cxn>
                <a:cxn ang="0">
                  <a:pos x="connsiteX10490" y="connsiteY10490"/>
                </a:cxn>
                <a:cxn ang="0">
                  <a:pos x="connsiteX10491" y="connsiteY10491"/>
                </a:cxn>
                <a:cxn ang="0">
                  <a:pos x="connsiteX10492" y="connsiteY10492"/>
                </a:cxn>
                <a:cxn ang="0">
                  <a:pos x="connsiteX10493" y="connsiteY10493"/>
                </a:cxn>
                <a:cxn ang="0">
                  <a:pos x="connsiteX10494" y="connsiteY10494"/>
                </a:cxn>
                <a:cxn ang="0">
                  <a:pos x="connsiteX10495" y="connsiteY10495"/>
                </a:cxn>
                <a:cxn ang="0">
                  <a:pos x="connsiteX10496" y="connsiteY10496"/>
                </a:cxn>
                <a:cxn ang="0">
                  <a:pos x="connsiteX10497" y="connsiteY10497"/>
                </a:cxn>
                <a:cxn ang="0">
                  <a:pos x="connsiteX10498" y="connsiteY10498"/>
                </a:cxn>
                <a:cxn ang="0">
                  <a:pos x="connsiteX10499" y="connsiteY10499"/>
                </a:cxn>
                <a:cxn ang="0">
                  <a:pos x="connsiteX10500" y="connsiteY10500"/>
                </a:cxn>
                <a:cxn ang="0">
                  <a:pos x="connsiteX10501" y="connsiteY10501"/>
                </a:cxn>
                <a:cxn ang="0">
                  <a:pos x="connsiteX10502" y="connsiteY10502"/>
                </a:cxn>
                <a:cxn ang="0">
                  <a:pos x="connsiteX10503" y="connsiteY10503"/>
                </a:cxn>
                <a:cxn ang="0">
                  <a:pos x="connsiteX10504" y="connsiteY10504"/>
                </a:cxn>
                <a:cxn ang="0">
                  <a:pos x="connsiteX10505" y="connsiteY10505"/>
                </a:cxn>
                <a:cxn ang="0">
                  <a:pos x="connsiteX10506" y="connsiteY10506"/>
                </a:cxn>
                <a:cxn ang="0">
                  <a:pos x="connsiteX10507" y="connsiteY10507"/>
                </a:cxn>
                <a:cxn ang="0">
                  <a:pos x="connsiteX10508" y="connsiteY10508"/>
                </a:cxn>
                <a:cxn ang="0">
                  <a:pos x="connsiteX10509" y="connsiteY10509"/>
                </a:cxn>
                <a:cxn ang="0">
                  <a:pos x="connsiteX10510" y="connsiteY10510"/>
                </a:cxn>
                <a:cxn ang="0">
                  <a:pos x="connsiteX10511" y="connsiteY10511"/>
                </a:cxn>
                <a:cxn ang="0">
                  <a:pos x="connsiteX10512" y="connsiteY10512"/>
                </a:cxn>
                <a:cxn ang="0">
                  <a:pos x="connsiteX10513" y="connsiteY10513"/>
                </a:cxn>
                <a:cxn ang="0">
                  <a:pos x="connsiteX10514" y="connsiteY10514"/>
                </a:cxn>
                <a:cxn ang="0">
                  <a:pos x="connsiteX10515" y="connsiteY10515"/>
                </a:cxn>
                <a:cxn ang="0">
                  <a:pos x="connsiteX10516" y="connsiteY10516"/>
                </a:cxn>
                <a:cxn ang="0">
                  <a:pos x="connsiteX10517" y="connsiteY10517"/>
                </a:cxn>
                <a:cxn ang="0">
                  <a:pos x="connsiteX10518" y="connsiteY10518"/>
                </a:cxn>
                <a:cxn ang="0">
                  <a:pos x="connsiteX10519" y="connsiteY10519"/>
                </a:cxn>
                <a:cxn ang="0">
                  <a:pos x="connsiteX10520" y="connsiteY10520"/>
                </a:cxn>
                <a:cxn ang="0">
                  <a:pos x="connsiteX10521" y="connsiteY10521"/>
                </a:cxn>
                <a:cxn ang="0">
                  <a:pos x="connsiteX10522" y="connsiteY10522"/>
                </a:cxn>
                <a:cxn ang="0">
                  <a:pos x="connsiteX10523" y="connsiteY10523"/>
                </a:cxn>
                <a:cxn ang="0">
                  <a:pos x="connsiteX10524" y="connsiteY10524"/>
                </a:cxn>
                <a:cxn ang="0">
                  <a:pos x="connsiteX10525" y="connsiteY10525"/>
                </a:cxn>
                <a:cxn ang="0">
                  <a:pos x="connsiteX10526" y="connsiteY10526"/>
                </a:cxn>
                <a:cxn ang="0">
                  <a:pos x="connsiteX10527" y="connsiteY10527"/>
                </a:cxn>
                <a:cxn ang="0">
                  <a:pos x="connsiteX10528" y="connsiteY10528"/>
                </a:cxn>
                <a:cxn ang="0">
                  <a:pos x="connsiteX10529" y="connsiteY10529"/>
                </a:cxn>
                <a:cxn ang="0">
                  <a:pos x="connsiteX10530" y="connsiteY10530"/>
                </a:cxn>
                <a:cxn ang="0">
                  <a:pos x="connsiteX10531" y="connsiteY10531"/>
                </a:cxn>
                <a:cxn ang="0">
                  <a:pos x="connsiteX10532" y="connsiteY10532"/>
                </a:cxn>
                <a:cxn ang="0">
                  <a:pos x="connsiteX10533" y="connsiteY10533"/>
                </a:cxn>
                <a:cxn ang="0">
                  <a:pos x="connsiteX10534" y="connsiteY10534"/>
                </a:cxn>
                <a:cxn ang="0">
                  <a:pos x="connsiteX10535" y="connsiteY10535"/>
                </a:cxn>
                <a:cxn ang="0">
                  <a:pos x="connsiteX10536" y="connsiteY10536"/>
                </a:cxn>
                <a:cxn ang="0">
                  <a:pos x="connsiteX10537" y="connsiteY10537"/>
                </a:cxn>
                <a:cxn ang="0">
                  <a:pos x="connsiteX10538" y="connsiteY10538"/>
                </a:cxn>
                <a:cxn ang="0">
                  <a:pos x="connsiteX10539" y="connsiteY10539"/>
                </a:cxn>
                <a:cxn ang="0">
                  <a:pos x="connsiteX10540" y="connsiteY10540"/>
                </a:cxn>
                <a:cxn ang="0">
                  <a:pos x="connsiteX10541" y="connsiteY10541"/>
                </a:cxn>
                <a:cxn ang="0">
                  <a:pos x="connsiteX10542" y="connsiteY10542"/>
                </a:cxn>
                <a:cxn ang="0">
                  <a:pos x="connsiteX10543" y="connsiteY10543"/>
                </a:cxn>
                <a:cxn ang="0">
                  <a:pos x="connsiteX10544" y="connsiteY10544"/>
                </a:cxn>
                <a:cxn ang="0">
                  <a:pos x="connsiteX10545" y="connsiteY10545"/>
                </a:cxn>
                <a:cxn ang="0">
                  <a:pos x="connsiteX10546" y="connsiteY10546"/>
                </a:cxn>
                <a:cxn ang="0">
                  <a:pos x="connsiteX10547" y="connsiteY10547"/>
                </a:cxn>
                <a:cxn ang="0">
                  <a:pos x="connsiteX10548" y="connsiteY10548"/>
                </a:cxn>
                <a:cxn ang="0">
                  <a:pos x="connsiteX10549" y="connsiteY10549"/>
                </a:cxn>
                <a:cxn ang="0">
                  <a:pos x="connsiteX10550" y="connsiteY10550"/>
                </a:cxn>
                <a:cxn ang="0">
                  <a:pos x="connsiteX10551" y="connsiteY10551"/>
                </a:cxn>
                <a:cxn ang="0">
                  <a:pos x="connsiteX10552" y="connsiteY10552"/>
                </a:cxn>
                <a:cxn ang="0">
                  <a:pos x="connsiteX10553" y="connsiteY10553"/>
                </a:cxn>
                <a:cxn ang="0">
                  <a:pos x="connsiteX10554" y="connsiteY10554"/>
                </a:cxn>
                <a:cxn ang="0">
                  <a:pos x="connsiteX10555" y="connsiteY10555"/>
                </a:cxn>
                <a:cxn ang="0">
                  <a:pos x="connsiteX10556" y="connsiteY10556"/>
                </a:cxn>
                <a:cxn ang="0">
                  <a:pos x="connsiteX10557" y="connsiteY10557"/>
                </a:cxn>
                <a:cxn ang="0">
                  <a:pos x="connsiteX10558" y="connsiteY10558"/>
                </a:cxn>
                <a:cxn ang="0">
                  <a:pos x="connsiteX10559" y="connsiteY10559"/>
                </a:cxn>
                <a:cxn ang="0">
                  <a:pos x="connsiteX10560" y="connsiteY10560"/>
                </a:cxn>
                <a:cxn ang="0">
                  <a:pos x="connsiteX10561" y="connsiteY10561"/>
                </a:cxn>
                <a:cxn ang="0">
                  <a:pos x="connsiteX10562" y="connsiteY10562"/>
                </a:cxn>
                <a:cxn ang="0">
                  <a:pos x="connsiteX10563" y="connsiteY10563"/>
                </a:cxn>
                <a:cxn ang="0">
                  <a:pos x="connsiteX10564" y="connsiteY10564"/>
                </a:cxn>
                <a:cxn ang="0">
                  <a:pos x="connsiteX10565" y="connsiteY10565"/>
                </a:cxn>
                <a:cxn ang="0">
                  <a:pos x="connsiteX10566" y="connsiteY10566"/>
                </a:cxn>
                <a:cxn ang="0">
                  <a:pos x="connsiteX10567" y="connsiteY10567"/>
                </a:cxn>
                <a:cxn ang="0">
                  <a:pos x="connsiteX10568" y="connsiteY10568"/>
                </a:cxn>
                <a:cxn ang="0">
                  <a:pos x="connsiteX10569" y="connsiteY10569"/>
                </a:cxn>
                <a:cxn ang="0">
                  <a:pos x="connsiteX10570" y="connsiteY10570"/>
                </a:cxn>
                <a:cxn ang="0">
                  <a:pos x="connsiteX10571" y="connsiteY10571"/>
                </a:cxn>
                <a:cxn ang="0">
                  <a:pos x="connsiteX10572" y="connsiteY10572"/>
                </a:cxn>
                <a:cxn ang="0">
                  <a:pos x="connsiteX10573" y="connsiteY10573"/>
                </a:cxn>
                <a:cxn ang="0">
                  <a:pos x="connsiteX10574" y="connsiteY10574"/>
                </a:cxn>
                <a:cxn ang="0">
                  <a:pos x="connsiteX10575" y="connsiteY10575"/>
                </a:cxn>
                <a:cxn ang="0">
                  <a:pos x="connsiteX10576" y="connsiteY10576"/>
                </a:cxn>
                <a:cxn ang="0">
                  <a:pos x="connsiteX10577" y="connsiteY10577"/>
                </a:cxn>
                <a:cxn ang="0">
                  <a:pos x="connsiteX10578" y="connsiteY10578"/>
                </a:cxn>
                <a:cxn ang="0">
                  <a:pos x="connsiteX10579" y="connsiteY10579"/>
                </a:cxn>
                <a:cxn ang="0">
                  <a:pos x="connsiteX10580" y="connsiteY10580"/>
                </a:cxn>
                <a:cxn ang="0">
                  <a:pos x="connsiteX10581" y="connsiteY10581"/>
                </a:cxn>
                <a:cxn ang="0">
                  <a:pos x="connsiteX10582" y="connsiteY10582"/>
                </a:cxn>
                <a:cxn ang="0">
                  <a:pos x="connsiteX10583" y="connsiteY10583"/>
                </a:cxn>
                <a:cxn ang="0">
                  <a:pos x="connsiteX10584" y="connsiteY10584"/>
                </a:cxn>
                <a:cxn ang="0">
                  <a:pos x="connsiteX10585" y="connsiteY10585"/>
                </a:cxn>
                <a:cxn ang="0">
                  <a:pos x="connsiteX10586" y="connsiteY10586"/>
                </a:cxn>
                <a:cxn ang="0">
                  <a:pos x="connsiteX10587" y="connsiteY10587"/>
                </a:cxn>
                <a:cxn ang="0">
                  <a:pos x="connsiteX10588" y="connsiteY10588"/>
                </a:cxn>
                <a:cxn ang="0">
                  <a:pos x="connsiteX10589" y="connsiteY10589"/>
                </a:cxn>
                <a:cxn ang="0">
                  <a:pos x="connsiteX10590" y="connsiteY10590"/>
                </a:cxn>
                <a:cxn ang="0">
                  <a:pos x="connsiteX10591" y="connsiteY10591"/>
                </a:cxn>
                <a:cxn ang="0">
                  <a:pos x="connsiteX10592" y="connsiteY10592"/>
                </a:cxn>
                <a:cxn ang="0">
                  <a:pos x="connsiteX10593" y="connsiteY10593"/>
                </a:cxn>
                <a:cxn ang="0">
                  <a:pos x="connsiteX10594" y="connsiteY10594"/>
                </a:cxn>
                <a:cxn ang="0">
                  <a:pos x="connsiteX10595" y="connsiteY10595"/>
                </a:cxn>
                <a:cxn ang="0">
                  <a:pos x="connsiteX10596" y="connsiteY10596"/>
                </a:cxn>
                <a:cxn ang="0">
                  <a:pos x="connsiteX10597" y="connsiteY10597"/>
                </a:cxn>
                <a:cxn ang="0">
                  <a:pos x="connsiteX10598" y="connsiteY10598"/>
                </a:cxn>
                <a:cxn ang="0">
                  <a:pos x="connsiteX10599" y="connsiteY10599"/>
                </a:cxn>
                <a:cxn ang="0">
                  <a:pos x="connsiteX10600" y="connsiteY10600"/>
                </a:cxn>
                <a:cxn ang="0">
                  <a:pos x="connsiteX10601" y="connsiteY10601"/>
                </a:cxn>
                <a:cxn ang="0">
                  <a:pos x="connsiteX10602" y="connsiteY10602"/>
                </a:cxn>
                <a:cxn ang="0">
                  <a:pos x="connsiteX10603" y="connsiteY10603"/>
                </a:cxn>
                <a:cxn ang="0">
                  <a:pos x="connsiteX10604" y="connsiteY10604"/>
                </a:cxn>
                <a:cxn ang="0">
                  <a:pos x="connsiteX10605" y="connsiteY10605"/>
                </a:cxn>
                <a:cxn ang="0">
                  <a:pos x="connsiteX10606" y="connsiteY10606"/>
                </a:cxn>
                <a:cxn ang="0">
                  <a:pos x="connsiteX10607" y="connsiteY10607"/>
                </a:cxn>
                <a:cxn ang="0">
                  <a:pos x="connsiteX10608" y="connsiteY10608"/>
                </a:cxn>
                <a:cxn ang="0">
                  <a:pos x="connsiteX10609" y="connsiteY10609"/>
                </a:cxn>
                <a:cxn ang="0">
                  <a:pos x="connsiteX10610" y="connsiteY10610"/>
                </a:cxn>
                <a:cxn ang="0">
                  <a:pos x="connsiteX10611" y="connsiteY10611"/>
                </a:cxn>
                <a:cxn ang="0">
                  <a:pos x="connsiteX10612" y="connsiteY10612"/>
                </a:cxn>
                <a:cxn ang="0">
                  <a:pos x="connsiteX10613" y="connsiteY10613"/>
                </a:cxn>
                <a:cxn ang="0">
                  <a:pos x="connsiteX10614" y="connsiteY10614"/>
                </a:cxn>
                <a:cxn ang="0">
                  <a:pos x="connsiteX10615" y="connsiteY10615"/>
                </a:cxn>
                <a:cxn ang="0">
                  <a:pos x="connsiteX10616" y="connsiteY10616"/>
                </a:cxn>
                <a:cxn ang="0">
                  <a:pos x="connsiteX10617" y="connsiteY10617"/>
                </a:cxn>
                <a:cxn ang="0">
                  <a:pos x="connsiteX10618" y="connsiteY10618"/>
                </a:cxn>
                <a:cxn ang="0">
                  <a:pos x="connsiteX10619" y="connsiteY10619"/>
                </a:cxn>
                <a:cxn ang="0">
                  <a:pos x="connsiteX10620" y="connsiteY10620"/>
                </a:cxn>
                <a:cxn ang="0">
                  <a:pos x="connsiteX10621" y="connsiteY10621"/>
                </a:cxn>
                <a:cxn ang="0">
                  <a:pos x="connsiteX10622" y="connsiteY10622"/>
                </a:cxn>
                <a:cxn ang="0">
                  <a:pos x="connsiteX10623" y="connsiteY10623"/>
                </a:cxn>
                <a:cxn ang="0">
                  <a:pos x="connsiteX10624" y="connsiteY10624"/>
                </a:cxn>
                <a:cxn ang="0">
                  <a:pos x="connsiteX10625" y="connsiteY10625"/>
                </a:cxn>
                <a:cxn ang="0">
                  <a:pos x="connsiteX10626" y="connsiteY10626"/>
                </a:cxn>
                <a:cxn ang="0">
                  <a:pos x="connsiteX10627" y="connsiteY10627"/>
                </a:cxn>
                <a:cxn ang="0">
                  <a:pos x="connsiteX10628" y="connsiteY10628"/>
                </a:cxn>
                <a:cxn ang="0">
                  <a:pos x="connsiteX10629" y="connsiteY10629"/>
                </a:cxn>
                <a:cxn ang="0">
                  <a:pos x="connsiteX10630" y="connsiteY10630"/>
                </a:cxn>
                <a:cxn ang="0">
                  <a:pos x="connsiteX10631" y="connsiteY10631"/>
                </a:cxn>
                <a:cxn ang="0">
                  <a:pos x="connsiteX10632" y="connsiteY10632"/>
                </a:cxn>
                <a:cxn ang="0">
                  <a:pos x="connsiteX10633" y="connsiteY10633"/>
                </a:cxn>
                <a:cxn ang="0">
                  <a:pos x="connsiteX10634" y="connsiteY10634"/>
                </a:cxn>
                <a:cxn ang="0">
                  <a:pos x="connsiteX10635" y="connsiteY10635"/>
                </a:cxn>
                <a:cxn ang="0">
                  <a:pos x="connsiteX10636" y="connsiteY10636"/>
                </a:cxn>
                <a:cxn ang="0">
                  <a:pos x="connsiteX10637" y="connsiteY10637"/>
                </a:cxn>
                <a:cxn ang="0">
                  <a:pos x="connsiteX10638" y="connsiteY10638"/>
                </a:cxn>
                <a:cxn ang="0">
                  <a:pos x="connsiteX10639" y="connsiteY10639"/>
                </a:cxn>
                <a:cxn ang="0">
                  <a:pos x="connsiteX10640" y="connsiteY10640"/>
                </a:cxn>
                <a:cxn ang="0">
                  <a:pos x="connsiteX10641" y="connsiteY10641"/>
                </a:cxn>
                <a:cxn ang="0">
                  <a:pos x="connsiteX10642" y="connsiteY10642"/>
                </a:cxn>
                <a:cxn ang="0">
                  <a:pos x="connsiteX10643" y="connsiteY10643"/>
                </a:cxn>
                <a:cxn ang="0">
                  <a:pos x="connsiteX10644" y="connsiteY10644"/>
                </a:cxn>
                <a:cxn ang="0">
                  <a:pos x="connsiteX10645" y="connsiteY10645"/>
                </a:cxn>
                <a:cxn ang="0">
                  <a:pos x="connsiteX10646" y="connsiteY10646"/>
                </a:cxn>
                <a:cxn ang="0">
                  <a:pos x="connsiteX10647" y="connsiteY10647"/>
                </a:cxn>
                <a:cxn ang="0">
                  <a:pos x="connsiteX10648" y="connsiteY10648"/>
                </a:cxn>
                <a:cxn ang="0">
                  <a:pos x="connsiteX10649" y="connsiteY10649"/>
                </a:cxn>
                <a:cxn ang="0">
                  <a:pos x="connsiteX10650" y="connsiteY10650"/>
                </a:cxn>
                <a:cxn ang="0">
                  <a:pos x="connsiteX10651" y="connsiteY10651"/>
                </a:cxn>
                <a:cxn ang="0">
                  <a:pos x="connsiteX10652" y="connsiteY10652"/>
                </a:cxn>
                <a:cxn ang="0">
                  <a:pos x="connsiteX10653" y="connsiteY10653"/>
                </a:cxn>
                <a:cxn ang="0">
                  <a:pos x="connsiteX10654" y="connsiteY10654"/>
                </a:cxn>
                <a:cxn ang="0">
                  <a:pos x="connsiteX10655" y="connsiteY10655"/>
                </a:cxn>
                <a:cxn ang="0">
                  <a:pos x="connsiteX10656" y="connsiteY10656"/>
                </a:cxn>
                <a:cxn ang="0">
                  <a:pos x="connsiteX10657" y="connsiteY10657"/>
                </a:cxn>
                <a:cxn ang="0">
                  <a:pos x="connsiteX10658" y="connsiteY10658"/>
                </a:cxn>
                <a:cxn ang="0">
                  <a:pos x="connsiteX10659" y="connsiteY10659"/>
                </a:cxn>
                <a:cxn ang="0">
                  <a:pos x="connsiteX10660" y="connsiteY10660"/>
                </a:cxn>
                <a:cxn ang="0">
                  <a:pos x="connsiteX10661" y="connsiteY10661"/>
                </a:cxn>
                <a:cxn ang="0">
                  <a:pos x="connsiteX10662" y="connsiteY10662"/>
                </a:cxn>
                <a:cxn ang="0">
                  <a:pos x="connsiteX10663" y="connsiteY10663"/>
                </a:cxn>
                <a:cxn ang="0">
                  <a:pos x="connsiteX10664" y="connsiteY10664"/>
                </a:cxn>
                <a:cxn ang="0">
                  <a:pos x="connsiteX10665" y="connsiteY10665"/>
                </a:cxn>
                <a:cxn ang="0">
                  <a:pos x="connsiteX10666" y="connsiteY10666"/>
                </a:cxn>
                <a:cxn ang="0">
                  <a:pos x="connsiteX10667" y="connsiteY10667"/>
                </a:cxn>
                <a:cxn ang="0">
                  <a:pos x="connsiteX10668" y="connsiteY10668"/>
                </a:cxn>
                <a:cxn ang="0">
                  <a:pos x="connsiteX10669" y="connsiteY10669"/>
                </a:cxn>
                <a:cxn ang="0">
                  <a:pos x="connsiteX10670" y="connsiteY10670"/>
                </a:cxn>
                <a:cxn ang="0">
                  <a:pos x="connsiteX10671" y="connsiteY10671"/>
                </a:cxn>
                <a:cxn ang="0">
                  <a:pos x="connsiteX10672" y="connsiteY10672"/>
                </a:cxn>
                <a:cxn ang="0">
                  <a:pos x="connsiteX10673" y="connsiteY10673"/>
                </a:cxn>
                <a:cxn ang="0">
                  <a:pos x="connsiteX10674" y="connsiteY10674"/>
                </a:cxn>
                <a:cxn ang="0">
                  <a:pos x="connsiteX10675" y="connsiteY10675"/>
                </a:cxn>
                <a:cxn ang="0">
                  <a:pos x="connsiteX10676" y="connsiteY10676"/>
                </a:cxn>
                <a:cxn ang="0">
                  <a:pos x="connsiteX10677" y="connsiteY10677"/>
                </a:cxn>
                <a:cxn ang="0">
                  <a:pos x="connsiteX10678" y="connsiteY10678"/>
                </a:cxn>
                <a:cxn ang="0">
                  <a:pos x="connsiteX10679" y="connsiteY10679"/>
                </a:cxn>
                <a:cxn ang="0">
                  <a:pos x="connsiteX10680" y="connsiteY10680"/>
                </a:cxn>
                <a:cxn ang="0">
                  <a:pos x="connsiteX10681" y="connsiteY10681"/>
                </a:cxn>
                <a:cxn ang="0">
                  <a:pos x="connsiteX10682" y="connsiteY10682"/>
                </a:cxn>
                <a:cxn ang="0">
                  <a:pos x="connsiteX10683" y="connsiteY10683"/>
                </a:cxn>
                <a:cxn ang="0">
                  <a:pos x="connsiteX10684" y="connsiteY10684"/>
                </a:cxn>
                <a:cxn ang="0">
                  <a:pos x="connsiteX10685" y="connsiteY10685"/>
                </a:cxn>
                <a:cxn ang="0">
                  <a:pos x="connsiteX10686" y="connsiteY10686"/>
                </a:cxn>
                <a:cxn ang="0">
                  <a:pos x="connsiteX10687" y="connsiteY10687"/>
                </a:cxn>
                <a:cxn ang="0">
                  <a:pos x="connsiteX10688" y="connsiteY10688"/>
                </a:cxn>
                <a:cxn ang="0">
                  <a:pos x="connsiteX10689" y="connsiteY10689"/>
                </a:cxn>
                <a:cxn ang="0">
                  <a:pos x="connsiteX10690" y="connsiteY10690"/>
                </a:cxn>
                <a:cxn ang="0">
                  <a:pos x="connsiteX10691" y="connsiteY10691"/>
                </a:cxn>
                <a:cxn ang="0">
                  <a:pos x="connsiteX10692" y="connsiteY10692"/>
                </a:cxn>
                <a:cxn ang="0">
                  <a:pos x="connsiteX10693" y="connsiteY10693"/>
                </a:cxn>
                <a:cxn ang="0">
                  <a:pos x="connsiteX10694" y="connsiteY10694"/>
                </a:cxn>
                <a:cxn ang="0">
                  <a:pos x="connsiteX10695" y="connsiteY10695"/>
                </a:cxn>
                <a:cxn ang="0">
                  <a:pos x="connsiteX10696" y="connsiteY10696"/>
                </a:cxn>
                <a:cxn ang="0">
                  <a:pos x="connsiteX10697" y="connsiteY10697"/>
                </a:cxn>
                <a:cxn ang="0">
                  <a:pos x="connsiteX10698" y="connsiteY10698"/>
                </a:cxn>
                <a:cxn ang="0">
                  <a:pos x="connsiteX10699" y="connsiteY10699"/>
                </a:cxn>
                <a:cxn ang="0">
                  <a:pos x="connsiteX10700" y="connsiteY10700"/>
                </a:cxn>
                <a:cxn ang="0">
                  <a:pos x="connsiteX10701" y="connsiteY10701"/>
                </a:cxn>
                <a:cxn ang="0">
                  <a:pos x="connsiteX10702" y="connsiteY10702"/>
                </a:cxn>
                <a:cxn ang="0">
                  <a:pos x="connsiteX10703" y="connsiteY10703"/>
                </a:cxn>
                <a:cxn ang="0">
                  <a:pos x="connsiteX10704" y="connsiteY10704"/>
                </a:cxn>
                <a:cxn ang="0">
                  <a:pos x="connsiteX10705" y="connsiteY10705"/>
                </a:cxn>
                <a:cxn ang="0">
                  <a:pos x="connsiteX10706" y="connsiteY10706"/>
                </a:cxn>
                <a:cxn ang="0">
                  <a:pos x="connsiteX10707" y="connsiteY10707"/>
                </a:cxn>
                <a:cxn ang="0">
                  <a:pos x="connsiteX10708" y="connsiteY10708"/>
                </a:cxn>
                <a:cxn ang="0">
                  <a:pos x="connsiteX10709" y="connsiteY10709"/>
                </a:cxn>
                <a:cxn ang="0">
                  <a:pos x="connsiteX10710" y="connsiteY10710"/>
                </a:cxn>
                <a:cxn ang="0">
                  <a:pos x="connsiteX10711" y="connsiteY10711"/>
                </a:cxn>
                <a:cxn ang="0">
                  <a:pos x="connsiteX10712" y="connsiteY10712"/>
                </a:cxn>
                <a:cxn ang="0">
                  <a:pos x="connsiteX10713" y="connsiteY10713"/>
                </a:cxn>
                <a:cxn ang="0">
                  <a:pos x="connsiteX10714" y="connsiteY10714"/>
                </a:cxn>
                <a:cxn ang="0">
                  <a:pos x="connsiteX10715" y="connsiteY10715"/>
                </a:cxn>
                <a:cxn ang="0">
                  <a:pos x="connsiteX10716" y="connsiteY10716"/>
                </a:cxn>
                <a:cxn ang="0">
                  <a:pos x="connsiteX10717" y="connsiteY10717"/>
                </a:cxn>
                <a:cxn ang="0">
                  <a:pos x="connsiteX10718" y="connsiteY10718"/>
                </a:cxn>
                <a:cxn ang="0">
                  <a:pos x="connsiteX10719" y="connsiteY10719"/>
                </a:cxn>
                <a:cxn ang="0">
                  <a:pos x="connsiteX10720" y="connsiteY10720"/>
                </a:cxn>
                <a:cxn ang="0">
                  <a:pos x="connsiteX10721" y="connsiteY10721"/>
                </a:cxn>
                <a:cxn ang="0">
                  <a:pos x="connsiteX10722" y="connsiteY10722"/>
                </a:cxn>
                <a:cxn ang="0">
                  <a:pos x="connsiteX10723" y="connsiteY10723"/>
                </a:cxn>
                <a:cxn ang="0">
                  <a:pos x="connsiteX10724" y="connsiteY10724"/>
                </a:cxn>
                <a:cxn ang="0">
                  <a:pos x="connsiteX10725" y="connsiteY10725"/>
                </a:cxn>
                <a:cxn ang="0">
                  <a:pos x="connsiteX10726" y="connsiteY10726"/>
                </a:cxn>
                <a:cxn ang="0">
                  <a:pos x="connsiteX10727" y="connsiteY10727"/>
                </a:cxn>
                <a:cxn ang="0">
                  <a:pos x="connsiteX10728" y="connsiteY10728"/>
                </a:cxn>
                <a:cxn ang="0">
                  <a:pos x="connsiteX10729" y="connsiteY10729"/>
                </a:cxn>
                <a:cxn ang="0">
                  <a:pos x="connsiteX10730" y="connsiteY10730"/>
                </a:cxn>
                <a:cxn ang="0">
                  <a:pos x="connsiteX10731" y="connsiteY10731"/>
                </a:cxn>
                <a:cxn ang="0">
                  <a:pos x="connsiteX10732" y="connsiteY10732"/>
                </a:cxn>
                <a:cxn ang="0">
                  <a:pos x="connsiteX10733" y="connsiteY10733"/>
                </a:cxn>
                <a:cxn ang="0">
                  <a:pos x="connsiteX10734" y="connsiteY10734"/>
                </a:cxn>
                <a:cxn ang="0">
                  <a:pos x="connsiteX10735" y="connsiteY10735"/>
                </a:cxn>
                <a:cxn ang="0">
                  <a:pos x="connsiteX10736" y="connsiteY10736"/>
                </a:cxn>
                <a:cxn ang="0">
                  <a:pos x="connsiteX10737" y="connsiteY10737"/>
                </a:cxn>
                <a:cxn ang="0">
                  <a:pos x="connsiteX10738" y="connsiteY10738"/>
                </a:cxn>
                <a:cxn ang="0">
                  <a:pos x="connsiteX10739" y="connsiteY10739"/>
                </a:cxn>
                <a:cxn ang="0">
                  <a:pos x="connsiteX10740" y="connsiteY10740"/>
                </a:cxn>
                <a:cxn ang="0">
                  <a:pos x="connsiteX10741" y="connsiteY10741"/>
                </a:cxn>
                <a:cxn ang="0">
                  <a:pos x="connsiteX10742" y="connsiteY10742"/>
                </a:cxn>
                <a:cxn ang="0">
                  <a:pos x="connsiteX10743" y="connsiteY10743"/>
                </a:cxn>
                <a:cxn ang="0">
                  <a:pos x="connsiteX10744" y="connsiteY10744"/>
                </a:cxn>
                <a:cxn ang="0">
                  <a:pos x="connsiteX10745" y="connsiteY10745"/>
                </a:cxn>
                <a:cxn ang="0">
                  <a:pos x="connsiteX10746" y="connsiteY10746"/>
                </a:cxn>
                <a:cxn ang="0">
                  <a:pos x="connsiteX10747" y="connsiteY10747"/>
                </a:cxn>
                <a:cxn ang="0">
                  <a:pos x="connsiteX10748" y="connsiteY10748"/>
                </a:cxn>
                <a:cxn ang="0">
                  <a:pos x="connsiteX10749" y="connsiteY10749"/>
                </a:cxn>
                <a:cxn ang="0">
                  <a:pos x="connsiteX10750" y="connsiteY10750"/>
                </a:cxn>
                <a:cxn ang="0">
                  <a:pos x="connsiteX10751" y="connsiteY10751"/>
                </a:cxn>
                <a:cxn ang="0">
                  <a:pos x="connsiteX10752" y="connsiteY10752"/>
                </a:cxn>
                <a:cxn ang="0">
                  <a:pos x="connsiteX10753" y="connsiteY10753"/>
                </a:cxn>
                <a:cxn ang="0">
                  <a:pos x="connsiteX10754" y="connsiteY10754"/>
                </a:cxn>
                <a:cxn ang="0">
                  <a:pos x="connsiteX10755" y="connsiteY10755"/>
                </a:cxn>
                <a:cxn ang="0">
                  <a:pos x="connsiteX10756" y="connsiteY10756"/>
                </a:cxn>
                <a:cxn ang="0">
                  <a:pos x="connsiteX10757" y="connsiteY10757"/>
                </a:cxn>
                <a:cxn ang="0">
                  <a:pos x="connsiteX10758" y="connsiteY10758"/>
                </a:cxn>
                <a:cxn ang="0">
                  <a:pos x="connsiteX10759" y="connsiteY10759"/>
                </a:cxn>
                <a:cxn ang="0">
                  <a:pos x="connsiteX10760" y="connsiteY10760"/>
                </a:cxn>
                <a:cxn ang="0">
                  <a:pos x="connsiteX10761" y="connsiteY10761"/>
                </a:cxn>
                <a:cxn ang="0">
                  <a:pos x="connsiteX10762" y="connsiteY10762"/>
                </a:cxn>
                <a:cxn ang="0">
                  <a:pos x="connsiteX10763" y="connsiteY10763"/>
                </a:cxn>
                <a:cxn ang="0">
                  <a:pos x="connsiteX10764" y="connsiteY10764"/>
                </a:cxn>
                <a:cxn ang="0">
                  <a:pos x="connsiteX10765" y="connsiteY10765"/>
                </a:cxn>
                <a:cxn ang="0">
                  <a:pos x="connsiteX10766" y="connsiteY10766"/>
                </a:cxn>
                <a:cxn ang="0">
                  <a:pos x="connsiteX10767" y="connsiteY10767"/>
                </a:cxn>
                <a:cxn ang="0">
                  <a:pos x="connsiteX10768" y="connsiteY10768"/>
                </a:cxn>
                <a:cxn ang="0">
                  <a:pos x="connsiteX10769" y="connsiteY10769"/>
                </a:cxn>
                <a:cxn ang="0">
                  <a:pos x="connsiteX10770" y="connsiteY10770"/>
                </a:cxn>
                <a:cxn ang="0">
                  <a:pos x="connsiteX10771" y="connsiteY10771"/>
                </a:cxn>
                <a:cxn ang="0">
                  <a:pos x="connsiteX10772" y="connsiteY10772"/>
                </a:cxn>
                <a:cxn ang="0">
                  <a:pos x="connsiteX10773" y="connsiteY10773"/>
                </a:cxn>
                <a:cxn ang="0">
                  <a:pos x="connsiteX10774" y="connsiteY10774"/>
                </a:cxn>
                <a:cxn ang="0">
                  <a:pos x="connsiteX10775" y="connsiteY10775"/>
                </a:cxn>
                <a:cxn ang="0">
                  <a:pos x="connsiteX10776" y="connsiteY10776"/>
                </a:cxn>
                <a:cxn ang="0">
                  <a:pos x="connsiteX10777" y="connsiteY10777"/>
                </a:cxn>
                <a:cxn ang="0">
                  <a:pos x="connsiteX10778" y="connsiteY10778"/>
                </a:cxn>
                <a:cxn ang="0">
                  <a:pos x="connsiteX10779" y="connsiteY10779"/>
                </a:cxn>
                <a:cxn ang="0">
                  <a:pos x="connsiteX10780" y="connsiteY10780"/>
                </a:cxn>
                <a:cxn ang="0">
                  <a:pos x="connsiteX10781" y="connsiteY10781"/>
                </a:cxn>
                <a:cxn ang="0">
                  <a:pos x="connsiteX10782" y="connsiteY10782"/>
                </a:cxn>
                <a:cxn ang="0">
                  <a:pos x="connsiteX10783" y="connsiteY10783"/>
                </a:cxn>
                <a:cxn ang="0">
                  <a:pos x="connsiteX10784" y="connsiteY10784"/>
                </a:cxn>
                <a:cxn ang="0">
                  <a:pos x="connsiteX10785" y="connsiteY10785"/>
                </a:cxn>
                <a:cxn ang="0">
                  <a:pos x="connsiteX10786" y="connsiteY10786"/>
                </a:cxn>
                <a:cxn ang="0">
                  <a:pos x="connsiteX10787" y="connsiteY10787"/>
                </a:cxn>
                <a:cxn ang="0">
                  <a:pos x="connsiteX10788" y="connsiteY10788"/>
                </a:cxn>
                <a:cxn ang="0">
                  <a:pos x="connsiteX10789" y="connsiteY10789"/>
                </a:cxn>
                <a:cxn ang="0">
                  <a:pos x="connsiteX10790" y="connsiteY10790"/>
                </a:cxn>
                <a:cxn ang="0">
                  <a:pos x="connsiteX10791" y="connsiteY10791"/>
                </a:cxn>
                <a:cxn ang="0">
                  <a:pos x="connsiteX10792" y="connsiteY10792"/>
                </a:cxn>
                <a:cxn ang="0">
                  <a:pos x="connsiteX10793" y="connsiteY10793"/>
                </a:cxn>
                <a:cxn ang="0">
                  <a:pos x="connsiteX10794" y="connsiteY10794"/>
                </a:cxn>
                <a:cxn ang="0">
                  <a:pos x="connsiteX10795" y="connsiteY10795"/>
                </a:cxn>
                <a:cxn ang="0">
                  <a:pos x="connsiteX10796" y="connsiteY10796"/>
                </a:cxn>
                <a:cxn ang="0">
                  <a:pos x="connsiteX10797" y="connsiteY10797"/>
                </a:cxn>
                <a:cxn ang="0">
                  <a:pos x="connsiteX10798" y="connsiteY10798"/>
                </a:cxn>
                <a:cxn ang="0">
                  <a:pos x="connsiteX10799" y="connsiteY10799"/>
                </a:cxn>
                <a:cxn ang="0">
                  <a:pos x="connsiteX10800" y="connsiteY10800"/>
                </a:cxn>
                <a:cxn ang="0">
                  <a:pos x="connsiteX10801" y="connsiteY10801"/>
                </a:cxn>
                <a:cxn ang="0">
                  <a:pos x="connsiteX10802" y="connsiteY10802"/>
                </a:cxn>
                <a:cxn ang="0">
                  <a:pos x="connsiteX10803" y="connsiteY10803"/>
                </a:cxn>
                <a:cxn ang="0">
                  <a:pos x="connsiteX10804" y="connsiteY10804"/>
                </a:cxn>
                <a:cxn ang="0">
                  <a:pos x="connsiteX10805" y="connsiteY10805"/>
                </a:cxn>
                <a:cxn ang="0">
                  <a:pos x="connsiteX10806" y="connsiteY10806"/>
                </a:cxn>
                <a:cxn ang="0">
                  <a:pos x="connsiteX10807" y="connsiteY10807"/>
                </a:cxn>
                <a:cxn ang="0">
                  <a:pos x="connsiteX10808" y="connsiteY10808"/>
                </a:cxn>
                <a:cxn ang="0">
                  <a:pos x="connsiteX10809" y="connsiteY10809"/>
                </a:cxn>
                <a:cxn ang="0">
                  <a:pos x="connsiteX10810" y="connsiteY10810"/>
                </a:cxn>
                <a:cxn ang="0">
                  <a:pos x="connsiteX10811" y="connsiteY10811"/>
                </a:cxn>
                <a:cxn ang="0">
                  <a:pos x="connsiteX10812" y="connsiteY10812"/>
                </a:cxn>
                <a:cxn ang="0">
                  <a:pos x="connsiteX10813" y="connsiteY10813"/>
                </a:cxn>
                <a:cxn ang="0">
                  <a:pos x="connsiteX10814" y="connsiteY10814"/>
                </a:cxn>
                <a:cxn ang="0">
                  <a:pos x="connsiteX10815" y="connsiteY10815"/>
                </a:cxn>
                <a:cxn ang="0">
                  <a:pos x="connsiteX10816" y="connsiteY10816"/>
                </a:cxn>
                <a:cxn ang="0">
                  <a:pos x="connsiteX10817" y="connsiteY10817"/>
                </a:cxn>
                <a:cxn ang="0">
                  <a:pos x="connsiteX10818" y="connsiteY10818"/>
                </a:cxn>
                <a:cxn ang="0">
                  <a:pos x="connsiteX10819" y="connsiteY10819"/>
                </a:cxn>
                <a:cxn ang="0">
                  <a:pos x="connsiteX10820" y="connsiteY10820"/>
                </a:cxn>
                <a:cxn ang="0">
                  <a:pos x="connsiteX10821" y="connsiteY10821"/>
                </a:cxn>
                <a:cxn ang="0">
                  <a:pos x="connsiteX10822" y="connsiteY10822"/>
                </a:cxn>
                <a:cxn ang="0">
                  <a:pos x="connsiteX10823" y="connsiteY10823"/>
                </a:cxn>
                <a:cxn ang="0">
                  <a:pos x="connsiteX10824" y="connsiteY10824"/>
                </a:cxn>
                <a:cxn ang="0">
                  <a:pos x="connsiteX10825" y="connsiteY10825"/>
                </a:cxn>
                <a:cxn ang="0">
                  <a:pos x="connsiteX10826" y="connsiteY10826"/>
                </a:cxn>
                <a:cxn ang="0">
                  <a:pos x="connsiteX10827" y="connsiteY10827"/>
                </a:cxn>
                <a:cxn ang="0">
                  <a:pos x="connsiteX10828" y="connsiteY10828"/>
                </a:cxn>
                <a:cxn ang="0">
                  <a:pos x="connsiteX10829" y="connsiteY10829"/>
                </a:cxn>
                <a:cxn ang="0">
                  <a:pos x="connsiteX10830" y="connsiteY10830"/>
                </a:cxn>
                <a:cxn ang="0">
                  <a:pos x="connsiteX10831" y="connsiteY10831"/>
                </a:cxn>
                <a:cxn ang="0">
                  <a:pos x="connsiteX10832" y="connsiteY10832"/>
                </a:cxn>
                <a:cxn ang="0">
                  <a:pos x="connsiteX10833" y="connsiteY10833"/>
                </a:cxn>
                <a:cxn ang="0">
                  <a:pos x="connsiteX10834" y="connsiteY10834"/>
                </a:cxn>
                <a:cxn ang="0">
                  <a:pos x="connsiteX10835" y="connsiteY10835"/>
                </a:cxn>
                <a:cxn ang="0">
                  <a:pos x="connsiteX10836" y="connsiteY10836"/>
                </a:cxn>
                <a:cxn ang="0">
                  <a:pos x="connsiteX10837" y="connsiteY10837"/>
                </a:cxn>
                <a:cxn ang="0">
                  <a:pos x="connsiteX10838" y="connsiteY10838"/>
                </a:cxn>
                <a:cxn ang="0">
                  <a:pos x="connsiteX10839" y="connsiteY10839"/>
                </a:cxn>
                <a:cxn ang="0">
                  <a:pos x="connsiteX10840" y="connsiteY10840"/>
                </a:cxn>
                <a:cxn ang="0">
                  <a:pos x="connsiteX10841" y="connsiteY10841"/>
                </a:cxn>
                <a:cxn ang="0">
                  <a:pos x="connsiteX10842" y="connsiteY10842"/>
                </a:cxn>
                <a:cxn ang="0">
                  <a:pos x="connsiteX10843" y="connsiteY10843"/>
                </a:cxn>
                <a:cxn ang="0">
                  <a:pos x="connsiteX10844" y="connsiteY10844"/>
                </a:cxn>
                <a:cxn ang="0">
                  <a:pos x="connsiteX10845" y="connsiteY10845"/>
                </a:cxn>
                <a:cxn ang="0">
                  <a:pos x="connsiteX10846" y="connsiteY10846"/>
                </a:cxn>
                <a:cxn ang="0">
                  <a:pos x="connsiteX10847" y="connsiteY10847"/>
                </a:cxn>
                <a:cxn ang="0">
                  <a:pos x="connsiteX10848" y="connsiteY10848"/>
                </a:cxn>
                <a:cxn ang="0">
                  <a:pos x="connsiteX10849" y="connsiteY10849"/>
                </a:cxn>
                <a:cxn ang="0">
                  <a:pos x="connsiteX10850" y="connsiteY10850"/>
                </a:cxn>
                <a:cxn ang="0">
                  <a:pos x="connsiteX10851" y="connsiteY10851"/>
                </a:cxn>
                <a:cxn ang="0">
                  <a:pos x="connsiteX10852" y="connsiteY10852"/>
                </a:cxn>
                <a:cxn ang="0">
                  <a:pos x="connsiteX10853" y="connsiteY10853"/>
                </a:cxn>
                <a:cxn ang="0">
                  <a:pos x="connsiteX10854" y="connsiteY10854"/>
                </a:cxn>
                <a:cxn ang="0">
                  <a:pos x="connsiteX10855" y="connsiteY10855"/>
                </a:cxn>
                <a:cxn ang="0">
                  <a:pos x="connsiteX10856" y="connsiteY10856"/>
                </a:cxn>
                <a:cxn ang="0">
                  <a:pos x="connsiteX10857" y="connsiteY10857"/>
                </a:cxn>
                <a:cxn ang="0">
                  <a:pos x="connsiteX10858" y="connsiteY10858"/>
                </a:cxn>
                <a:cxn ang="0">
                  <a:pos x="connsiteX10859" y="connsiteY10859"/>
                </a:cxn>
                <a:cxn ang="0">
                  <a:pos x="connsiteX10860" y="connsiteY10860"/>
                </a:cxn>
                <a:cxn ang="0">
                  <a:pos x="connsiteX10861" y="connsiteY10861"/>
                </a:cxn>
                <a:cxn ang="0">
                  <a:pos x="connsiteX10862" y="connsiteY10862"/>
                </a:cxn>
                <a:cxn ang="0">
                  <a:pos x="connsiteX10863" y="connsiteY10863"/>
                </a:cxn>
                <a:cxn ang="0">
                  <a:pos x="connsiteX10864" y="connsiteY10864"/>
                </a:cxn>
                <a:cxn ang="0">
                  <a:pos x="connsiteX10865" y="connsiteY10865"/>
                </a:cxn>
                <a:cxn ang="0">
                  <a:pos x="connsiteX10866" y="connsiteY10866"/>
                </a:cxn>
                <a:cxn ang="0">
                  <a:pos x="connsiteX10867" y="connsiteY10867"/>
                </a:cxn>
                <a:cxn ang="0">
                  <a:pos x="connsiteX10868" y="connsiteY10868"/>
                </a:cxn>
                <a:cxn ang="0">
                  <a:pos x="connsiteX10869" y="connsiteY10869"/>
                </a:cxn>
                <a:cxn ang="0">
                  <a:pos x="connsiteX10870" y="connsiteY10870"/>
                </a:cxn>
                <a:cxn ang="0">
                  <a:pos x="connsiteX10871" y="connsiteY10871"/>
                </a:cxn>
                <a:cxn ang="0">
                  <a:pos x="connsiteX10872" y="connsiteY10872"/>
                </a:cxn>
                <a:cxn ang="0">
                  <a:pos x="connsiteX10873" y="connsiteY10873"/>
                </a:cxn>
                <a:cxn ang="0">
                  <a:pos x="connsiteX10874" y="connsiteY10874"/>
                </a:cxn>
                <a:cxn ang="0">
                  <a:pos x="connsiteX10875" y="connsiteY10875"/>
                </a:cxn>
                <a:cxn ang="0">
                  <a:pos x="connsiteX10876" y="connsiteY10876"/>
                </a:cxn>
                <a:cxn ang="0">
                  <a:pos x="connsiteX10877" y="connsiteY10877"/>
                </a:cxn>
                <a:cxn ang="0">
                  <a:pos x="connsiteX10878" y="connsiteY10878"/>
                </a:cxn>
                <a:cxn ang="0">
                  <a:pos x="connsiteX10879" y="connsiteY10879"/>
                </a:cxn>
                <a:cxn ang="0">
                  <a:pos x="connsiteX10880" y="connsiteY10880"/>
                </a:cxn>
                <a:cxn ang="0">
                  <a:pos x="connsiteX10881" y="connsiteY10881"/>
                </a:cxn>
                <a:cxn ang="0">
                  <a:pos x="connsiteX10882" y="connsiteY10882"/>
                </a:cxn>
                <a:cxn ang="0">
                  <a:pos x="connsiteX10883" y="connsiteY10883"/>
                </a:cxn>
                <a:cxn ang="0">
                  <a:pos x="connsiteX10884" y="connsiteY10884"/>
                </a:cxn>
                <a:cxn ang="0">
                  <a:pos x="connsiteX10885" y="connsiteY10885"/>
                </a:cxn>
                <a:cxn ang="0">
                  <a:pos x="connsiteX10886" y="connsiteY10886"/>
                </a:cxn>
                <a:cxn ang="0">
                  <a:pos x="connsiteX10887" y="connsiteY10887"/>
                </a:cxn>
                <a:cxn ang="0">
                  <a:pos x="connsiteX10888" y="connsiteY10888"/>
                </a:cxn>
                <a:cxn ang="0">
                  <a:pos x="connsiteX10889" y="connsiteY10889"/>
                </a:cxn>
                <a:cxn ang="0">
                  <a:pos x="connsiteX10890" y="connsiteY10890"/>
                </a:cxn>
                <a:cxn ang="0">
                  <a:pos x="connsiteX10891" y="connsiteY10891"/>
                </a:cxn>
                <a:cxn ang="0">
                  <a:pos x="connsiteX10892" y="connsiteY10892"/>
                </a:cxn>
                <a:cxn ang="0">
                  <a:pos x="connsiteX10893" y="connsiteY10893"/>
                </a:cxn>
                <a:cxn ang="0">
                  <a:pos x="connsiteX10894" y="connsiteY10894"/>
                </a:cxn>
                <a:cxn ang="0">
                  <a:pos x="connsiteX10895" y="connsiteY10895"/>
                </a:cxn>
                <a:cxn ang="0">
                  <a:pos x="connsiteX10896" y="connsiteY10896"/>
                </a:cxn>
                <a:cxn ang="0">
                  <a:pos x="connsiteX10897" y="connsiteY10897"/>
                </a:cxn>
                <a:cxn ang="0">
                  <a:pos x="connsiteX10898" y="connsiteY10898"/>
                </a:cxn>
                <a:cxn ang="0">
                  <a:pos x="connsiteX10899" y="connsiteY10899"/>
                </a:cxn>
                <a:cxn ang="0">
                  <a:pos x="connsiteX10900" y="connsiteY10900"/>
                </a:cxn>
                <a:cxn ang="0">
                  <a:pos x="connsiteX10901" y="connsiteY10901"/>
                </a:cxn>
                <a:cxn ang="0">
                  <a:pos x="connsiteX10902" y="connsiteY10902"/>
                </a:cxn>
                <a:cxn ang="0">
                  <a:pos x="connsiteX10903" y="connsiteY10903"/>
                </a:cxn>
                <a:cxn ang="0">
                  <a:pos x="connsiteX10904" y="connsiteY10904"/>
                </a:cxn>
                <a:cxn ang="0">
                  <a:pos x="connsiteX10905" y="connsiteY10905"/>
                </a:cxn>
                <a:cxn ang="0">
                  <a:pos x="connsiteX10906" y="connsiteY10906"/>
                </a:cxn>
                <a:cxn ang="0">
                  <a:pos x="connsiteX10907" y="connsiteY10907"/>
                </a:cxn>
                <a:cxn ang="0">
                  <a:pos x="connsiteX10908" y="connsiteY10908"/>
                </a:cxn>
                <a:cxn ang="0">
                  <a:pos x="connsiteX10909" y="connsiteY10909"/>
                </a:cxn>
                <a:cxn ang="0">
                  <a:pos x="connsiteX10910" y="connsiteY10910"/>
                </a:cxn>
                <a:cxn ang="0">
                  <a:pos x="connsiteX10911" y="connsiteY10911"/>
                </a:cxn>
                <a:cxn ang="0">
                  <a:pos x="connsiteX10912" y="connsiteY10912"/>
                </a:cxn>
                <a:cxn ang="0">
                  <a:pos x="connsiteX10913" y="connsiteY10913"/>
                </a:cxn>
                <a:cxn ang="0">
                  <a:pos x="connsiteX10914" y="connsiteY10914"/>
                </a:cxn>
                <a:cxn ang="0">
                  <a:pos x="connsiteX10915" y="connsiteY10915"/>
                </a:cxn>
                <a:cxn ang="0">
                  <a:pos x="connsiteX10916" y="connsiteY10916"/>
                </a:cxn>
                <a:cxn ang="0">
                  <a:pos x="connsiteX10917" y="connsiteY10917"/>
                </a:cxn>
                <a:cxn ang="0">
                  <a:pos x="connsiteX10918" y="connsiteY10918"/>
                </a:cxn>
                <a:cxn ang="0">
                  <a:pos x="connsiteX10919" y="connsiteY10919"/>
                </a:cxn>
                <a:cxn ang="0">
                  <a:pos x="connsiteX10920" y="connsiteY10920"/>
                </a:cxn>
                <a:cxn ang="0">
                  <a:pos x="connsiteX10921" y="connsiteY10921"/>
                </a:cxn>
                <a:cxn ang="0">
                  <a:pos x="connsiteX10922" y="connsiteY10922"/>
                </a:cxn>
                <a:cxn ang="0">
                  <a:pos x="connsiteX10923" y="connsiteY10923"/>
                </a:cxn>
                <a:cxn ang="0">
                  <a:pos x="connsiteX10924" y="connsiteY10924"/>
                </a:cxn>
                <a:cxn ang="0">
                  <a:pos x="connsiteX10925" y="connsiteY10925"/>
                </a:cxn>
                <a:cxn ang="0">
                  <a:pos x="connsiteX10926" y="connsiteY10926"/>
                </a:cxn>
                <a:cxn ang="0">
                  <a:pos x="connsiteX10927" y="connsiteY10927"/>
                </a:cxn>
                <a:cxn ang="0">
                  <a:pos x="connsiteX10928" y="connsiteY10928"/>
                </a:cxn>
                <a:cxn ang="0">
                  <a:pos x="connsiteX10929" y="connsiteY10929"/>
                </a:cxn>
                <a:cxn ang="0">
                  <a:pos x="connsiteX10930" y="connsiteY10930"/>
                </a:cxn>
                <a:cxn ang="0">
                  <a:pos x="connsiteX10931" y="connsiteY10931"/>
                </a:cxn>
                <a:cxn ang="0">
                  <a:pos x="connsiteX10932" y="connsiteY10932"/>
                </a:cxn>
                <a:cxn ang="0">
                  <a:pos x="connsiteX10933" y="connsiteY10933"/>
                </a:cxn>
                <a:cxn ang="0">
                  <a:pos x="connsiteX10934" y="connsiteY10934"/>
                </a:cxn>
                <a:cxn ang="0">
                  <a:pos x="connsiteX10935" y="connsiteY10935"/>
                </a:cxn>
                <a:cxn ang="0">
                  <a:pos x="connsiteX10936" y="connsiteY10936"/>
                </a:cxn>
                <a:cxn ang="0">
                  <a:pos x="connsiteX10937" y="connsiteY10937"/>
                </a:cxn>
                <a:cxn ang="0">
                  <a:pos x="connsiteX10938" y="connsiteY10938"/>
                </a:cxn>
                <a:cxn ang="0">
                  <a:pos x="connsiteX10939" y="connsiteY10939"/>
                </a:cxn>
                <a:cxn ang="0">
                  <a:pos x="connsiteX10940" y="connsiteY10940"/>
                </a:cxn>
                <a:cxn ang="0">
                  <a:pos x="connsiteX10941" y="connsiteY10941"/>
                </a:cxn>
                <a:cxn ang="0">
                  <a:pos x="connsiteX10942" y="connsiteY10942"/>
                </a:cxn>
                <a:cxn ang="0">
                  <a:pos x="connsiteX10943" y="connsiteY10943"/>
                </a:cxn>
                <a:cxn ang="0">
                  <a:pos x="connsiteX10944" y="connsiteY10944"/>
                </a:cxn>
                <a:cxn ang="0">
                  <a:pos x="connsiteX10945" y="connsiteY10945"/>
                </a:cxn>
                <a:cxn ang="0">
                  <a:pos x="connsiteX10946" y="connsiteY10946"/>
                </a:cxn>
                <a:cxn ang="0">
                  <a:pos x="connsiteX10947" y="connsiteY10947"/>
                </a:cxn>
                <a:cxn ang="0">
                  <a:pos x="connsiteX10948" y="connsiteY10948"/>
                </a:cxn>
                <a:cxn ang="0">
                  <a:pos x="connsiteX10949" y="connsiteY10949"/>
                </a:cxn>
                <a:cxn ang="0">
                  <a:pos x="connsiteX10950" y="connsiteY10950"/>
                </a:cxn>
                <a:cxn ang="0">
                  <a:pos x="connsiteX10951" y="connsiteY10951"/>
                </a:cxn>
                <a:cxn ang="0">
                  <a:pos x="connsiteX10952" y="connsiteY10952"/>
                </a:cxn>
                <a:cxn ang="0">
                  <a:pos x="connsiteX10953" y="connsiteY10953"/>
                </a:cxn>
                <a:cxn ang="0">
                  <a:pos x="connsiteX10954" y="connsiteY10954"/>
                </a:cxn>
                <a:cxn ang="0">
                  <a:pos x="connsiteX10955" y="connsiteY10955"/>
                </a:cxn>
                <a:cxn ang="0">
                  <a:pos x="connsiteX10956" y="connsiteY10956"/>
                </a:cxn>
                <a:cxn ang="0">
                  <a:pos x="connsiteX10957" y="connsiteY10957"/>
                </a:cxn>
                <a:cxn ang="0">
                  <a:pos x="connsiteX10958" y="connsiteY10958"/>
                </a:cxn>
                <a:cxn ang="0">
                  <a:pos x="connsiteX10959" y="connsiteY10959"/>
                </a:cxn>
                <a:cxn ang="0">
                  <a:pos x="connsiteX10960" y="connsiteY10960"/>
                </a:cxn>
                <a:cxn ang="0">
                  <a:pos x="connsiteX10961" y="connsiteY10961"/>
                </a:cxn>
                <a:cxn ang="0">
                  <a:pos x="connsiteX10962" y="connsiteY10962"/>
                </a:cxn>
                <a:cxn ang="0">
                  <a:pos x="connsiteX10963" y="connsiteY10963"/>
                </a:cxn>
                <a:cxn ang="0">
                  <a:pos x="connsiteX10964" y="connsiteY10964"/>
                </a:cxn>
                <a:cxn ang="0">
                  <a:pos x="connsiteX10965" y="connsiteY10965"/>
                </a:cxn>
                <a:cxn ang="0">
                  <a:pos x="connsiteX10966" y="connsiteY10966"/>
                </a:cxn>
                <a:cxn ang="0">
                  <a:pos x="connsiteX10967" y="connsiteY10967"/>
                </a:cxn>
                <a:cxn ang="0">
                  <a:pos x="connsiteX10968" y="connsiteY10968"/>
                </a:cxn>
                <a:cxn ang="0">
                  <a:pos x="connsiteX10969" y="connsiteY10969"/>
                </a:cxn>
                <a:cxn ang="0">
                  <a:pos x="connsiteX10970" y="connsiteY10970"/>
                </a:cxn>
                <a:cxn ang="0">
                  <a:pos x="connsiteX10971" y="connsiteY10971"/>
                </a:cxn>
                <a:cxn ang="0">
                  <a:pos x="connsiteX10972" y="connsiteY10972"/>
                </a:cxn>
                <a:cxn ang="0">
                  <a:pos x="connsiteX10973" y="connsiteY10973"/>
                </a:cxn>
                <a:cxn ang="0">
                  <a:pos x="connsiteX10974" y="connsiteY10974"/>
                </a:cxn>
                <a:cxn ang="0">
                  <a:pos x="connsiteX10975" y="connsiteY10975"/>
                </a:cxn>
                <a:cxn ang="0">
                  <a:pos x="connsiteX10976" y="connsiteY10976"/>
                </a:cxn>
                <a:cxn ang="0">
                  <a:pos x="connsiteX10977" y="connsiteY10977"/>
                </a:cxn>
                <a:cxn ang="0">
                  <a:pos x="connsiteX10978" y="connsiteY10978"/>
                </a:cxn>
                <a:cxn ang="0">
                  <a:pos x="connsiteX10979" y="connsiteY10979"/>
                </a:cxn>
                <a:cxn ang="0">
                  <a:pos x="connsiteX10980" y="connsiteY10980"/>
                </a:cxn>
                <a:cxn ang="0">
                  <a:pos x="connsiteX10981" y="connsiteY10981"/>
                </a:cxn>
                <a:cxn ang="0">
                  <a:pos x="connsiteX10982" y="connsiteY10982"/>
                </a:cxn>
                <a:cxn ang="0">
                  <a:pos x="connsiteX10983" y="connsiteY10983"/>
                </a:cxn>
                <a:cxn ang="0">
                  <a:pos x="connsiteX10984" y="connsiteY10984"/>
                </a:cxn>
                <a:cxn ang="0">
                  <a:pos x="connsiteX10985" y="connsiteY10985"/>
                </a:cxn>
                <a:cxn ang="0">
                  <a:pos x="connsiteX10986" y="connsiteY10986"/>
                </a:cxn>
                <a:cxn ang="0">
                  <a:pos x="connsiteX10987" y="connsiteY10987"/>
                </a:cxn>
                <a:cxn ang="0">
                  <a:pos x="connsiteX10988" y="connsiteY10988"/>
                </a:cxn>
                <a:cxn ang="0">
                  <a:pos x="connsiteX10989" y="connsiteY10989"/>
                </a:cxn>
                <a:cxn ang="0">
                  <a:pos x="connsiteX10990" y="connsiteY10990"/>
                </a:cxn>
                <a:cxn ang="0">
                  <a:pos x="connsiteX10991" y="connsiteY10991"/>
                </a:cxn>
                <a:cxn ang="0">
                  <a:pos x="connsiteX10992" y="connsiteY10992"/>
                </a:cxn>
                <a:cxn ang="0">
                  <a:pos x="connsiteX10993" y="connsiteY10993"/>
                </a:cxn>
                <a:cxn ang="0">
                  <a:pos x="connsiteX10994" y="connsiteY10994"/>
                </a:cxn>
                <a:cxn ang="0">
                  <a:pos x="connsiteX10995" y="connsiteY10995"/>
                </a:cxn>
                <a:cxn ang="0">
                  <a:pos x="connsiteX10996" y="connsiteY10996"/>
                </a:cxn>
                <a:cxn ang="0">
                  <a:pos x="connsiteX10997" y="connsiteY10997"/>
                </a:cxn>
                <a:cxn ang="0">
                  <a:pos x="connsiteX10998" y="connsiteY10998"/>
                </a:cxn>
                <a:cxn ang="0">
                  <a:pos x="connsiteX10999" y="connsiteY10999"/>
                </a:cxn>
                <a:cxn ang="0">
                  <a:pos x="connsiteX11000" y="connsiteY11000"/>
                </a:cxn>
                <a:cxn ang="0">
                  <a:pos x="connsiteX11001" y="connsiteY11001"/>
                </a:cxn>
                <a:cxn ang="0">
                  <a:pos x="connsiteX11002" y="connsiteY11002"/>
                </a:cxn>
                <a:cxn ang="0">
                  <a:pos x="connsiteX11003" y="connsiteY11003"/>
                </a:cxn>
                <a:cxn ang="0">
                  <a:pos x="connsiteX11004" y="connsiteY11004"/>
                </a:cxn>
                <a:cxn ang="0">
                  <a:pos x="connsiteX11005" y="connsiteY11005"/>
                </a:cxn>
                <a:cxn ang="0">
                  <a:pos x="connsiteX11006" y="connsiteY11006"/>
                </a:cxn>
                <a:cxn ang="0">
                  <a:pos x="connsiteX11007" y="connsiteY11007"/>
                </a:cxn>
                <a:cxn ang="0">
                  <a:pos x="connsiteX11008" y="connsiteY11008"/>
                </a:cxn>
                <a:cxn ang="0">
                  <a:pos x="connsiteX11009" y="connsiteY11009"/>
                </a:cxn>
                <a:cxn ang="0">
                  <a:pos x="connsiteX11010" y="connsiteY11010"/>
                </a:cxn>
                <a:cxn ang="0">
                  <a:pos x="connsiteX11011" y="connsiteY11011"/>
                </a:cxn>
                <a:cxn ang="0">
                  <a:pos x="connsiteX11012" y="connsiteY11012"/>
                </a:cxn>
                <a:cxn ang="0">
                  <a:pos x="connsiteX11013" y="connsiteY11013"/>
                </a:cxn>
                <a:cxn ang="0">
                  <a:pos x="connsiteX11014" y="connsiteY11014"/>
                </a:cxn>
                <a:cxn ang="0">
                  <a:pos x="connsiteX11015" y="connsiteY11015"/>
                </a:cxn>
                <a:cxn ang="0">
                  <a:pos x="connsiteX11016" y="connsiteY11016"/>
                </a:cxn>
                <a:cxn ang="0">
                  <a:pos x="connsiteX11017" y="connsiteY11017"/>
                </a:cxn>
                <a:cxn ang="0">
                  <a:pos x="connsiteX11018" y="connsiteY11018"/>
                </a:cxn>
                <a:cxn ang="0">
                  <a:pos x="connsiteX11019" y="connsiteY11019"/>
                </a:cxn>
                <a:cxn ang="0">
                  <a:pos x="connsiteX11020" y="connsiteY11020"/>
                </a:cxn>
                <a:cxn ang="0">
                  <a:pos x="connsiteX11021" y="connsiteY11021"/>
                </a:cxn>
                <a:cxn ang="0">
                  <a:pos x="connsiteX11022" y="connsiteY11022"/>
                </a:cxn>
                <a:cxn ang="0">
                  <a:pos x="connsiteX11023" y="connsiteY11023"/>
                </a:cxn>
                <a:cxn ang="0">
                  <a:pos x="connsiteX11024" y="connsiteY11024"/>
                </a:cxn>
                <a:cxn ang="0">
                  <a:pos x="connsiteX11025" y="connsiteY11025"/>
                </a:cxn>
                <a:cxn ang="0">
                  <a:pos x="connsiteX11026" y="connsiteY11026"/>
                </a:cxn>
                <a:cxn ang="0">
                  <a:pos x="connsiteX11027" y="connsiteY11027"/>
                </a:cxn>
                <a:cxn ang="0">
                  <a:pos x="connsiteX11028" y="connsiteY11028"/>
                </a:cxn>
                <a:cxn ang="0">
                  <a:pos x="connsiteX11029" y="connsiteY11029"/>
                </a:cxn>
                <a:cxn ang="0">
                  <a:pos x="connsiteX11030" y="connsiteY11030"/>
                </a:cxn>
                <a:cxn ang="0">
                  <a:pos x="connsiteX11031" y="connsiteY11031"/>
                </a:cxn>
                <a:cxn ang="0">
                  <a:pos x="connsiteX11032" y="connsiteY11032"/>
                </a:cxn>
                <a:cxn ang="0">
                  <a:pos x="connsiteX11033" y="connsiteY11033"/>
                </a:cxn>
                <a:cxn ang="0">
                  <a:pos x="connsiteX11034" y="connsiteY11034"/>
                </a:cxn>
                <a:cxn ang="0">
                  <a:pos x="connsiteX11035" y="connsiteY11035"/>
                </a:cxn>
                <a:cxn ang="0">
                  <a:pos x="connsiteX11036" y="connsiteY11036"/>
                </a:cxn>
                <a:cxn ang="0">
                  <a:pos x="connsiteX11037" y="connsiteY11037"/>
                </a:cxn>
                <a:cxn ang="0">
                  <a:pos x="connsiteX11038" y="connsiteY11038"/>
                </a:cxn>
                <a:cxn ang="0">
                  <a:pos x="connsiteX11039" y="connsiteY11039"/>
                </a:cxn>
                <a:cxn ang="0">
                  <a:pos x="connsiteX11040" y="connsiteY11040"/>
                </a:cxn>
                <a:cxn ang="0">
                  <a:pos x="connsiteX11041" y="connsiteY11041"/>
                </a:cxn>
                <a:cxn ang="0">
                  <a:pos x="connsiteX11042" y="connsiteY11042"/>
                </a:cxn>
                <a:cxn ang="0">
                  <a:pos x="connsiteX11043" y="connsiteY11043"/>
                </a:cxn>
                <a:cxn ang="0">
                  <a:pos x="connsiteX11044" y="connsiteY11044"/>
                </a:cxn>
                <a:cxn ang="0">
                  <a:pos x="connsiteX11045" y="connsiteY11045"/>
                </a:cxn>
                <a:cxn ang="0">
                  <a:pos x="connsiteX11046" y="connsiteY11046"/>
                </a:cxn>
                <a:cxn ang="0">
                  <a:pos x="connsiteX11047" y="connsiteY11047"/>
                </a:cxn>
                <a:cxn ang="0">
                  <a:pos x="connsiteX11048" y="connsiteY11048"/>
                </a:cxn>
                <a:cxn ang="0">
                  <a:pos x="connsiteX11049" y="connsiteY11049"/>
                </a:cxn>
                <a:cxn ang="0">
                  <a:pos x="connsiteX11050" y="connsiteY11050"/>
                </a:cxn>
                <a:cxn ang="0">
                  <a:pos x="connsiteX11051" y="connsiteY11051"/>
                </a:cxn>
                <a:cxn ang="0">
                  <a:pos x="connsiteX11052" y="connsiteY11052"/>
                </a:cxn>
                <a:cxn ang="0">
                  <a:pos x="connsiteX11053" y="connsiteY11053"/>
                </a:cxn>
                <a:cxn ang="0">
                  <a:pos x="connsiteX11054" y="connsiteY11054"/>
                </a:cxn>
                <a:cxn ang="0">
                  <a:pos x="connsiteX11055" y="connsiteY11055"/>
                </a:cxn>
                <a:cxn ang="0">
                  <a:pos x="connsiteX11056" y="connsiteY11056"/>
                </a:cxn>
                <a:cxn ang="0">
                  <a:pos x="connsiteX11057" y="connsiteY11057"/>
                </a:cxn>
                <a:cxn ang="0">
                  <a:pos x="connsiteX11058" y="connsiteY11058"/>
                </a:cxn>
                <a:cxn ang="0">
                  <a:pos x="connsiteX11059" y="connsiteY11059"/>
                </a:cxn>
                <a:cxn ang="0">
                  <a:pos x="connsiteX11060" y="connsiteY11060"/>
                </a:cxn>
                <a:cxn ang="0">
                  <a:pos x="connsiteX11061" y="connsiteY11061"/>
                </a:cxn>
                <a:cxn ang="0">
                  <a:pos x="connsiteX11062" y="connsiteY11062"/>
                </a:cxn>
                <a:cxn ang="0">
                  <a:pos x="connsiteX11063" y="connsiteY11063"/>
                </a:cxn>
                <a:cxn ang="0">
                  <a:pos x="connsiteX11064" y="connsiteY11064"/>
                </a:cxn>
                <a:cxn ang="0">
                  <a:pos x="connsiteX11065" y="connsiteY11065"/>
                </a:cxn>
                <a:cxn ang="0">
                  <a:pos x="connsiteX11066" y="connsiteY11066"/>
                </a:cxn>
                <a:cxn ang="0">
                  <a:pos x="connsiteX11067" y="connsiteY11067"/>
                </a:cxn>
                <a:cxn ang="0">
                  <a:pos x="connsiteX11068" y="connsiteY11068"/>
                </a:cxn>
                <a:cxn ang="0">
                  <a:pos x="connsiteX11069" y="connsiteY11069"/>
                </a:cxn>
                <a:cxn ang="0">
                  <a:pos x="connsiteX11070" y="connsiteY11070"/>
                </a:cxn>
                <a:cxn ang="0">
                  <a:pos x="connsiteX11071" y="connsiteY11071"/>
                </a:cxn>
                <a:cxn ang="0">
                  <a:pos x="connsiteX11072" y="connsiteY11072"/>
                </a:cxn>
                <a:cxn ang="0">
                  <a:pos x="connsiteX11073" y="connsiteY11073"/>
                </a:cxn>
                <a:cxn ang="0">
                  <a:pos x="connsiteX11074" y="connsiteY11074"/>
                </a:cxn>
                <a:cxn ang="0">
                  <a:pos x="connsiteX11075" y="connsiteY11075"/>
                </a:cxn>
                <a:cxn ang="0">
                  <a:pos x="connsiteX11076" y="connsiteY11076"/>
                </a:cxn>
                <a:cxn ang="0">
                  <a:pos x="connsiteX11077" y="connsiteY11077"/>
                </a:cxn>
                <a:cxn ang="0">
                  <a:pos x="connsiteX11078" y="connsiteY11078"/>
                </a:cxn>
                <a:cxn ang="0">
                  <a:pos x="connsiteX11079" y="connsiteY11079"/>
                </a:cxn>
                <a:cxn ang="0">
                  <a:pos x="connsiteX11080" y="connsiteY11080"/>
                </a:cxn>
                <a:cxn ang="0">
                  <a:pos x="connsiteX11081" y="connsiteY11081"/>
                </a:cxn>
                <a:cxn ang="0">
                  <a:pos x="connsiteX11082" y="connsiteY11082"/>
                </a:cxn>
                <a:cxn ang="0">
                  <a:pos x="connsiteX11083" y="connsiteY11083"/>
                </a:cxn>
                <a:cxn ang="0">
                  <a:pos x="connsiteX11084" y="connsiteY11084"/>
                </a:cxn>
                <a:cxn ang="0">
                  <a:pos x="connsiteX11085" y="connsiteY11085"/>
                </a:cxn>
                <a:cxn ang="0">
                  <a:pos x="connsiteX11086" y="connsiteY11086"/>
                </a:cxn>
                <a:cxn ang="0">
                  <a:pos x="connsiteX11087" y="connsiteY11087"/>
                </a:cxn>
                <a:cxn ang="0">
                  <a:pos x="connsiteX11088" y="connsiteY11088"/>
                </a:cxn>
                <a:cxn ang="0">
                  <a:pos x="connsiteX11089" y="connsiteY11089"/>
                </a:cxn>
                <a:cxn ang="0">
                  <a:pos x="connsiteX11090" y="connsiteY11090"/>
                </a:cxn>
                <a:cxn ang="0">
                  <a:pos x="connsiteX11091" y="connsiteY11091"/>
                </a:cxn>
                <a:cxn ang="0">
                  <a:pos x="connsiteX11092" y="connsiteY11092"/>
                </a:cxn>
                <a:cxn ang="0">
                  <a:pos x="connsiteX11093" y="connsiteY11093"/>
                </a:cxn>
                <a:cxn ang="0">
                  <a:pos x="connsiteX11094" y="connsiteY11094"/>
                </a:cxn>
                <a:cxn ang="0">
                  <a:pos x="connsiteX11095" y="connsiteY11095"/>
                </a:cxn>
                <a:cxn ang="0">
                  <a:pos x="connsiteX11096" y="connsiteY11096"/>
                </a:cxn>
                <a:cxn ang="0">
                  <a:pos x="connsiteX11097" y="connsiteY11097"/>
                </a:cxn>
                <a:cxn ang="0">
                  <a:pos x="connsiteX11098" y="connsiteY11098"/>
                </a:cxn>
                <a:cxn ang="0">
                  <a:pos x="connsiteX11099" y="connsiteY11099"/>
                </a:cxn>
                <a:cxn ang="0">
                  <a:pos x="connsiteX11100" y="connsiteY11100"/>
                </a:cxn>
                <a:cxn ang="0">
                  <a:pos x="connsiteX11101" y="connsiteY11101"/>
                </a:cxn>
                <a:cxn ang="0">
                  <a:pos x="connsiteX11102" y="connsiteY11102"/>
                </a:cxn>
                <a:cxn ang="0">
                  <a:pos x="connsiteX11103" y="connsiteY11103"/>
                </a:cxn>
                <a:cxn ang="0">
                  <a:pos x="connsiteX11104" y="connsiteY11104"/>
                </a:cxn>
                <a:cxn ang="0">
                  <a:pos x="connsiteX11105" y="connsiteY11105"/>
                </a:cxn>
                <a:cxn ang="0">
                  <a:pos x="connsiteX11106" y="connsiteY11106"/>
                </a:cxn>
                <a:cxn ang="0">
                  <a:pos x="connsiteX11107" y="connsiteY11107"/>
                </a:cxn>
                <a:cxn ang="0">
                  <a:pos x="connsiteX11108" y="connsiteY11108"/>
                </a:cxn>
                <a:cxn ang="0">
                  <a:pos x="connsiteX11109" y="connsiteY11109"/>
                </a:cxn>
                <a:cxn ang="0">
                  <a:pos x="connsiteX11110" y="connsiteY11110"/>
                </a:cxn>
                <a:cxn ang="0">
                  <a:pos x="connsiteX11111" y="connsiteY11111"/>
                </a:cxn>
                <a:cxn ang="0">
                  <a:pos x="connsiteX11112" y="connsiteY11112"/>
                </a:cxn>
                <a:cxn ang="0">
                  <a:pos x="connsiteX11113" y="connsiteY11113"/>
                </a:cxn>
                <a:cxn ang="0">
                  <a:pos x="connsiteX11114" y="connsiteY11114"/>
                </a:cxn>
                <a:cxn ang="0">
                  <a:pos x="connsiteX11115" y="connsiteY11115"/>
                </a:cxn>
                <a:cxn ang="0">
                  <a:pos x="connsiteX11116" y="connsiteY11116"/>
                </a:cxn>
                <a:cxn ang="0">
                  <a:pos x="connsiteX11117" y="connsiteY11117"/>
                </a:cxn>
                <a:cxn ang="0">
                  <a:pos x="connsiteX11118" y="connsiteY11118"/>
                </a:cxn>
                <a:cxn ang="0">
                  <a:pos x="connsiteX11119" y="connsiteY11119"/>
                </a:cxn>
                <a:cxn ang="0">
                  <a:pos x="connsiteX11120" y="connsiteY11120"/>
                </a:cxn>
                <a:cxn ang="0">
                  <a:pos x="connsiteX11121" y="connsiteY11121"/>
                </a:cxn>
                <a:cxn ang="0">
                  <a:pos x="connsiteX11122" y="connsiteY11122"/>
                </a:cxn>
                <a:cxn ang="0">
                  <a:pos x="connsiteX11123" y="connsiteY11123"/>
                </a:cxn>
                <a:cxn ang="0">
                  <a:pos x="connsiteX11124" y="connsiteY11124"/>
                </a:cxn>
                <a:cxn ang="0">
                  <a:pos x="connsiteX11125" y="connsiteY11125"/>
                </a:cxn>
                <a:cxn ang="0">
                  <a:pos x="connsiteX11126" y="connsiteY11126"/>
                </a:cxn>
                <a:cxn ang="0">
                  <a:pos x="connsiteX11127" y="connsiteY11127"/>
                </a:cxn>
                <a:cxn ang="0">
                  <a:pos x="connsiteX11128" y="connsiteY11128"/>
                </a:cxn>
                <a:cxn ang="0">
                  <a:pos x="connsiteX11129" y="connsiteY11129"/>
                </a:cxn>
                <a:cxn ang="0">
                  <a:pos x="connsiteX11130" y="connsiteY11130"/>
                </a:cxn>
                <a:cxn ang="0">
                  <a:pos x="connsiteX11131" y="connsiteY11131"/>
                </a:cxn>
                <a:cxn ang="0">
                  <a:pos x="connsiteX11132" y="connsiteY11132"/>
                </a:cxn>
                <a:cxn ang="0">
                  <a:pos x="connsiteX11133" y="connsiteY11133"/>
                </a:cxn>
                <a:cxn ang="0">
                  <a:pos x="connsiteX11134" y="connsiteY11134"/>
                </a:cxn>
                <a:cxn ang="0">
                  <a:pos x="connsiteX11135" y="connsiteY11135"/>
                </a:cxn>
                <a:cxn ang="0">
                  <a:pos x="connsiteX11136" y="connsiteY11136"/>
                </a:cxn>
                <a:cxn ang="0">
                  <a:pos x="connsiteX11137" y="connsiteY11137"/>
                </a:cxn>
                <a:cxn ang="0">
                  <a:pos x="connsiteX11138" y="connsiteY11138"/>
                </a:cxn>
                <a:cxn ang="0">
                  <a:pos x="connsiteX11139" y="connsiteY11139"/>
                </a:cxn>
                <a:cxn ang="0">
                  <a:pos x="connsiteX11140" y="connsiteY11140"/>
                </a:cxn>
                <a:cxn ang="0">
                  <a:pos x="connsiteX11141" y="connsiteY11141"/>
                </a:cxn>
                <a:cxn ang="0">
                  <a:pos x="connsiteX11142" y="connsiteY11142"/>
                </a:cxn>
                <a:cxn ang="0">
                  <a:pos x="connsiteX11143" y="connsiteY11143"/>
                </a:cxn>
                <a:cxn ang="0">
                  <a:pos x="connsiteX11144" y="connsiteY11144"/>
                </a:cxn>
                <a:cxn ang="0">
                  <a:pos x="connsiteX11145" y="connsiteY11145"/>
                </a:cxn>
                <a:cxn ang="0">
                  <a:pos x="connsiteX11146" y="connsiteY11146"/>
                </a:cxn>
                <a:cxn ang="0">
                  <a:pos x="connsiteX11147" y="connsiteY11147"/>
                </a:cxn>
                <a:cxn ang="0">
                  <a:pos x="connsiteX11148" y="connsiteY11148"/>
                </a:cxn>
                <a:cxn ang="0">
                  <a:pos x="connsiteX11149" y="connsiteY11149"/>
                </a:cxn>
                <a:cxn ang="0">
                  <a:pos x="connsiteX11150" y="connsiteY11150"/>
                </a:cxn>
                <a:cxn ang="0">
                  <a:pos x="connsiteX11151" y="connsiteY11151"/>
                </a:cxn>
                <a:cxn ang="0">
                  <a:pos x="connsiteX11152" y="connsiteY11152"/>
                </a:cxn>
                <a:cxn ang="0">
                  <a:pos x="connsiteX11153" y="connsiteY11153"/>
                </a:cxn>
                <a:cxn ang="0">
                  <a:pos x="connsiteX11154" y="connsiteY11154"/>
                </a:cxn>
                <a:cxn ang="0">
                  <a:pos x="connsiteX11155" y="connsiteY11155"/>
                </a:cxn>
                <a:cxn ang="0">
                  <a:pos x="connsiteX11156" y="connsiteY11156"/>
                </a:cxn>
                <a:cxn ang="0">
                  <a:pos x="connsiteX11157" y="connsiteY11157"/>
                </a:cxn>
                <a:cxn ang="0">
                  <a:pos x="connsiteX11158" y="connsiteY11158"/>
                </a:cxn>
                <a:cxn ang="0">
                  <a:pos x="connsiteX11159" y="connsiteY11159"/>
                </a:cxn>
                <a:cxn ang="0">
                  <a:pos x="connsiteX11160" y="connsiteY11160"/>
                </a:cxn>
                <a:cxn ang="0">
                  <a:pos x="connsiteX11161" y="connsiteY11161"/>
                </a:cxn>
                <a:cxn ang="0">
                  <a:pos x="connsiteX11162" y="connsiteY11162"/>
                </a:cxn>
                <a:cxn ang="0">
                  <a:pos x="connsiteX11163" y="connsiteY11163"/>
                </a:cxn>
                <a:cxn ang="0">
                  <a:pos x="connsiteX11164" y="connsiteY11164"/>
                </a:cxn>
                <a:cxn ang="0">
                  <a:pos x="connsiteX11165" y="connsiteY11165"/>
                </a:cxn>
                <a:cxn ang="0">
                  <a:pos x="connsiteX11166" y="connsiteY11166"/>
                </a:cxn>
                <a:cxn ang="0">
                  <a:pos x="connsiteX11167" y="connsiteY11167"/>
                </a:cxn>
                <a:cxn ang="0">
                  <a:pos x="connsiteX11168" y="connsiteY11168"/>
                </a:cxn>
                <a:cxn ang="0">
                  <a:pos x="connsiteX11169" y="connsiteY11169"/>
                </a:cxn>
                <a:cxn ang="0">
                  <a:pos x="connsiteX11170" y="connsiteY11170"/>
                </a:cxn>
                <a:cxn ang="0">
                  <a:pos x="connsiteX11171" y="connsiteY11171"/>
                </a:cxn>
                <a:cxn ang="0">
                  <a:pos x="connsiteX11172" y="connsiteY11172"/>
                </a:cxn>
                <a:cxn ang="0">
                  <a:pos x="connsiteX11173" y="connsiteY11173"/>
                </a:cxn>
                <a:cxn ang="0">
                  <a:pos x="connsiteX11174" y="connsiteY11174"/>
                </a:cxn>
                <a:cxn ang="0">
                  <a:pos x="connsiteX11175" y="connsiteY11175"/>
                </a:cxn>
                <a:cxn ang="0">
                  <a:pos x="connsiteX11176" y="connsiteY11176"/>
                </a:cxn>
                <a:cxn ang="0">
                  <a:pos x="connsiteX11177" y="connsiteY11177"/>
                </a:cxn>
                <a:cxn ang="0">
                  <a:pos x="connsiteX11178" y="connsiteY11178"/>
                </a:cxn>
                <a:cxn ang="0">
                  <a:pos x="connsiteX11179" y="connsiteY11179"/>
                </a:cxn>
                <a:cxn ang="0">
                  <a:pos x="connsiteX11180" y="connsiteY11180"/>
                </a:cxn>
                <a:cxn ang="0">
                  <a:pos x="connsiteX11181" y="connsiteY11181"/>
                </a:cxn>
                <a:cxn ang="0">
                  <a:pos x="connsiteX11182" y="connsiteY11182"/>
                </a:cxn>
                <a:cxn ang="0">
                  <a:pos x="connsiteX11183" y="connsiteY11183"/>
                </a:cxn>
                <a:cxn ang="0">
                  <a:pos x="connsiteX11184" y="connsiteY11184"/>
                </a:cxn>
                <a:cxn ang="0">
                  <a:pos x="connsiteX11185" y="connsiteY11185"/>
                </a:cxn>
                <a:cxn ang="0">
                  <a:pos x="connsiteX11186" y="connsiteY11186"/>
                </a:cxn>
                <a:cxn ang="0">
                  <a:pos x="connsiteX11187" y="connsiteY11187"/>
                </a:cxn>
                <a:cxn ang="0">
                  <a:pos x="connsiteX11188" y="connsiteY11188"/>
                </a:cxn>
                <a:cxn ang="0">
                  <a:pos x="connsiteX11189" y="connsiteY11189"/>
                </a:cxn>
                <a:cxn ang="0">
                  <a:pos x="connsiteX11190" y="connsiteY11190"/>
                </a:cxn>
                <a:cxn ang="0">
                  <a:pos x="connsiteX11191" y="connsiteY11191"/>
                </a:cxn>
                <a:cxn ang="0">
                  <a:pos x="connsiteX11192" y="connsiteY11192"/>
                </a:cxn>
                <a:cxn ang="0">
                  <a:pos x="connsiteX11193" y="connsiteY11193"/>
                </a:cxn>
                <a:cxn ang="0">
                  <a:pos x="connsiteX11194" y="connsiteY11194"/>
                </a:cxn>
                <a:cxn ang="0">
                  <a:pos x="connsiteX11195" y="connsiteY11195"/>
                </a:cxn>
                <a:cxn ang="0">
                  <a:pos x="connsiteX11196" y="connsiteY11196"/>
                </a:cxn>
                <a:cxn ang="0">
                  <a:pos x="connsiteX11197" y="connsiteY11197"/>
                </a:cxn>
                <a:cxn ang="0">
                  <a:pos x="connsiteX11198" y="connsiteY11198"/>
                </a:cxn>
                <a:cxn ang="0">
                  <a:pos x="connsiteX11199" y="connsiteY11199"/>
                </a:cxn>
                <a:cxn ang="0">
                  <a:pos x="connsiteX11200" y="connsiteY11200"/>
                </a:cxn>
                <a:cxn ang="0">
                  <a:pos x="connsiteX11201" y="connsiteY11201"/>
                </a:cxn>
                <a:cxn ang="0">
                  <a:pos x="connsiteX11202" y="connsiteY11202"/>
                </a:cxn>
                <a:cxn ang="0">
                  <a:pos x="connsiteX11203" y="connsiteY11203"/>
                </a:cxn>
                <a:cxn ang="0">
                  <a:pos x="connsiteX11204" y="connsiteY11204"/>
                </a:cxn>
                <a:cxn ang="0">
                  <a:pos x="connsiteX11205" y="connsiteY11205"/>
                </a:cxn>
                <a:cxn ang="0">
                  <a:pos x="connsiteX11206" y="connsiteY11206"/>
                </a:cxn>
                <a:cxn ang="0">
                  <a:pos x="connsiteX11207" y="connsiteY11207"/>
                </a:cxn>
                <a:cxn ang="0">
                  <a:pos x="connsiteX11208" y="connsiteY11208"/>
                </a:cxn>
                <a:cxn ang="0">
                  <a:pos x="connsiteX11209" y="connsiteY11209"/>
                </a:cxn>
                <a:cxn ang="0">
                  <a:pos x="connsiteX11210" y="connsiteY11210"/>
                </a:cxn>
                <a:cxn ang="0">
                  <a:pos x="connsiteX11211" y="connsiteY11211"/>
                </a:cxn>
                <a:cxn ang="0">
                  <a:pos x="connsiteX11212" y="connsiteY11212"/>
                </a:cxn>
                <a:cxn ang="0">
                  <a:pos x="connsiteX11213" y="connsiteY11213"/>
                </a:cxn>
                <a:cxn ang="0">
                  <a:pos x="connsiteX11214" y="connsiteY11214"/>
                </a:cxn>
                <a:cxn ang="0">
                  <a:pos x="connsiteX11215" y="connsiteY11215"/>
                </a:cxn>
                <a:cxn ang="0">
                  <a:pos x="connsiteX11216" y="connsiteY11216"/>
                </a:cxn>
                <a:cxn ang="0">
                  <a:pos x="connsiteX11217" y="connsiteY11217"/>
                </a:cxn>
                <a:cxn ang="0">
                  <a:pos x="connsiteX11218" y="connsiteY11218"/>
                </a:cxn>
                <a:cxn ang="0">
                  <a:pos x="connsiteX11219" y="connsiteY11219"/>
                </a:cxn>
                <a:cxn ang="0">
                  <a:pos x="connsiteX11220" y="connsiteY11220"/>
                </a:cxn>
                <a:cxn ang="0">
                  <a:pos x="connsiteX11221" y="connsiteY11221"/>
                </a:cxn>
                <a:cxn ang="0">
                  <a:pos x="connsiteX11222" y="connsiteY11222"/>
                </a:cxn>
                <a:cxn ang="0">
                  <a:pos x="connsiteX11223" y="connsiteY11223"/>
                </a:cxn>
                <a:cxn ang="0">
                  <a:pos x="connsiteX11224" y="connsiteY11224"/>
                </a:cxn>
                <a:cxn ang="0">
                  <a:pos x="connsiteX11225" y="connsiteY11225"/>
                </a:cxn>
                <a:cxn ang="0">
                  <a:pos x="connsiteX11226" y="connsiteY11226"/>
                </a:cxn>
                <a:cxn ang="0">
                  <a:pos x="connsiteX11227" y="connsiteY11227"/>
                </a:cxn>
                <a:cxn ang="0">
                  <a:pos x="connsiteX11228" y="connsiteY11228"/>
                </a:cxn>
                <a:cxn ang="0">
                  <a:pos x="connsiteX11229" y="connsiteY11229"/>
                </a:cxn>
                <a:cxn ang="0">
                  <a:pos x="connsiteX11230" y="connsiteY11230"/>
                </a:cxn>
                <a:cxn ang="0">
                  <a:pos x="connsiteX11231" y="connsiteY11231"/>
                </a:cxn>
                <a:cxn ang="0">
                  <a:pos x="connsiteX11232" y="connsiteY11232"/>
                </a:cxn>
                <a:cxn ang="0">
                  <a:pos x="connsiteX11233" y="connsiteY11233"/>
                </a:cxn>
                <a:cxn ang="0">
                  <a:pos x="connsiteX11234" y="connsiteY11234"/>
                </a:cxn>
                <a:cxn ang="0">
                  <a:pos x="connsiteX11235" y="connsiteY11235"/>
                </a:cxn>
                <a:cxn ang="0">
                  <a:pos x="connsiteX11236" y="connsiteY11236"/>
                </a:cxn>
                <a:cxn ang="0">
                  <a:pos x="connsiteX11237" y="connsiteY11237"/>
                </a:cxn>
                <a:cxn ang="0">
                  <a:pos x="connsiteX11238" y="connsiteY11238"/>
                </a:cxn>
                <a:cxn ang="0">
                  <a:pos x="connsiteX11239" y="connsiteY11239"/>
                </a:cxn>
                <a:cxn ang="0">
                  <a:pos x="connsiteX11240" y="connsiteY11240"/>
                </a:cxn>
                <a:cxn ang="0">
                  <a:pos x="connsiteX11241" y="connsiteY11241"/>
                </a:cxn>
                <a:cxn ang="0">
                  <a:pos x="connsiteX11242" y="connsiteY11242"/>
                </a:cxn>
                <a:cxn ang="0">
                  <a:pos x="connsiteX11243" y="connsiteY11243"/>
                </a:cxn>
                <a:cxn ang="0">
                  <a:pos x="connsiteX11244" y="connsiteY11244"/>
                </a:cxn>
                <a:cxn ang="0">
                  <a:pos x="connsiteX11245" y="connsiteY11245"/>
                </a:cxn>
                <a:cxn ang="0">
                  <a:pos x="connsiteX11246" y="connsiteY11246"/>
                </a:cxn>
                <a:cxn ang="0">
                  <a:pos x="connsiteX11247" y="connsiteY11247"/>
                </a:cxn>
                <a:cxn ang="0">
                  <a:pos x="connsiteX11248" y="connsiteY11248"/>
                </a:cxn>
                <a:cxn ang="0">
                  <a:pos x="connsiteX11249" y="connsiteY11249"/>
                </a:cxn>
                <a:cxn ang="0">
                  <a:pos x="connsiteX11250" y="connsiteY11250"/>
                </a:cxn>
                <a:cxn ang="0">
                  <a:pos x="connsiteX11251" y="connsiteY11251"/>
                </a:cxn>
                <a:cxn ang="0">
                  <a:pos x="connsiteX11252" y="connsiteY11252"/>
                </a:cxn>
                <a:cxn ang="0">
                  <a:pos x="connsiteX11253" y="connsiteY11253"/>
                </a:cxn>
                <a:cxn ang="0">
                  <a:pos x="connsiteX11254" y="connsiteY11254"/>
                </a:cxn>
                <a:cxn ang="0">
                  <a:pos x="connsiteX11255" y="connsiteY11255"/>
                </a:cxn>
                <a:cxn ang="0">
                  <a:pos x="connsiteX11256" y="connsiteY11256"/>
                </a:cxn>
                <a:cxn ang="0">
                  <a:pos x="connsiteX11257" y="connsiteY11257"/>
                </a:cxn>
                <a:cxn ang="0">
                  <a:pos x="connsiteX11258" y="connsiteY11258"/>
                </a:cxn>
                <a:cxn ang="0">
                  <a:pos x="connsiteX11259" y="connsiteY11259"/>
                </a:cxn>
                <a:cxn ang="0">
                  <a:pos x="connsiteX11260" y="connsiteY11260"/>
                </a:cxn>
                <a:cxn ang="0">
                  <a:pos x="connsiteX11261" y="connsiteY11261"/>
                </a:cxn>
                <a:cxn ang="0">
                  <a:pos x="connsiteX11262" y="connsiteY11262"/>
                </a:cxn>
                <a:cxn ang="0">
                  <a:pos x="connsiteX11263" y="connsiteY11263"/>
                </a:cxn>
                <a:cxn ang="0">
                  <a:pos x="connsiteX11264" y="connsiteY11264"/>
                </a:cxn>
                <a:cxn ang="0">
                  <a:pos x="connsiteX11265" y="connsiteY11265"/>
                </a:cxn>
                <a:cxn ang="0">
                  <a:pos x="connsiteX11266" y="connsiteY11266"/>
                </a:cxn>
                <a:cxn ang="0">
                  <a:pos x="connsiteX11267" y="connsiteY11267"/>
                </a:cxn>
                <a:cxn ang="0">
                  <a:pos x="connsiteX11268" y="connsiteY11268"/>
                </a:cxn>
                <a:cxn ang="0">
                  <a:pos x="connsiteX11269" y="connsiteY11269"/>
                </a:cxn>
                <a:cxn ang="0">
                  <a:pos x="connsiteX11270" y="connsiteY11270"/>
                </a:cxn>
                <a:cxn ang="0">
                  <a:pos x="connsiteX11271" y="connsiteY11271"/>
                </a:cxn>
                <a:cxn ang="0">
                  <a:pos x="connsiteX11272" y="connsiteY11272"/>
                </a:cxn>
                <a:cxn ang="0">
                  <a:pos x="connsiteX11273" y="connsiteY11273"/>
                </a:cxn>
                <a:cxn ang="0">
                  <a:pos x="connsiteX11274" y="connsiteY11274"/>
                </a:cxn>
                <a:cxn ang="0">
                  <a:pos x="connsiteX11275" y="connsiteY11275"/>
                </a:cxn>
                <a:cxn ang="0">
                  <a:pos x="connsiteX11276" y="connsiteY11276"/>
                </a:cxn>
                <a:cxn ang="0">
                  <a:pos x="connsiteX11277" y="connsiteY11277"/>
                </a:cxn>
                <a:cxn ang="0">
                  <a:pos x="connsiteX11278" y="connsiteY11278"/>
                </a:cxn>
                <a:cxn ang="0">
                  <a:pos x="connsiteX11279" y="connsiteY11279"/>
                </a:cxn>
                <a:cxn ang="0">
                  <a:pos x="connsiteX11280" y="connsiteY11280"/>
                </a:cxn>
                <a:cxn ang="0">
                  <a:pos x="connsiteX11281" y="connsiteY11281"/>
                </a:cxn>
                <a:cxn ang="0">
                  <a:pos x="connsiteX11282" y="connsiteY11282"/>
                </a:cxn>
                <a:cxn ang="0">
                  <a:pos x="connsiteX11283" y="connsiteY11283"/>
                </a:cxn>
                <a:cxn ang="0">
                  <a:pos x="connsiteX11284" y="connsiteY11284"/>
                </a:cxn>
                <a:cxn ang="0">
                  <a:pos x="connsiteX11285" y="connsiteY11285"/>
                </a:cxn>
                <a:cxn ang="0">
                  <a:pos x="connsiteX11286" y="connsiteY11286"/>
                </a:cxn>
                <a:cxn ang="0">
                  <a:pos x="connsiteX11287" y="connsiteY11287"/>
                </a:cxn>
                <a:cxn ang="0">
                  <a:pos x="connsiteX11288" y="connsiteY11288"/>
                </a:cxn>
                <a:cxn ang="0">
                  <a:pos x="connsiteX11289" y="connsiteY11289"/>
                </a:cxn>
                <a:cxn ang="0">
                  <a:pos x="connsiteX11290" y="connsiteY11290"/>
                </a:cxn>
                <a:cxn ang="0">
                  <a:pos x="connsiteX11291" y="connsiteY11291"/>
                </a:cxn>
                <a:cxn ang="0">
                  <a:pos x="connsiteX11292" y="connsiteY11292"/>
                </a:cxn>
                <a:cxn ang="0">
                  <a:pos x="connsiteX11293" y="connsiteY11293"/>
                </a:cxn>
                <a:cxn ang="0">
                  <a:pos x="connsiteX11294" y="connsiteY11294"/>
                </a:cxn>
                <a:cxn ang="0">
                  <a:pos x="connsiteX11295" y="connsiteY11295"/>
                </a:cxn>
                <a:cxn ang="0">
                  <a:pos x="connsiteX11296" y="connsiteY11296"/>
                </a:cxn>
                <a:cxn ang="0">
                  <a:pos x="connsiteX11297" y="connsiteY11297"/>
                </a:cxn>
                <a:cxn ang="0">
                  <a:pos x="connsiteX11298" y="connsiteY11298"/>
                </a:cxn>
                <a:cxn ang="0">
                  <a:pos x="connsiteX11299" y="connsiteY11299"/>
                </a:cxn>
                <a:cxn ang="0">
                  <a:pos x="connsiteX11300" y="connsiteY11300"/>
                </a:cxn>
                <a:cxn ang="0">
                  <a:pos x="connsiteX11301" y="connsiteY11301"/>
                </a:cxn>
                <a:cxn ang="0">
                  <a:pos x="connsiteX11302" y="connsiteY11302"/>
                </a:cxn>
                <a:cxn ang="0">
                  <a:pos x="connsiteX11303" y="connsiteY11303"/>
                </a:cxn>
                <a:cxn ang="0">
                  <a:pos x="connsiteX11304" y="connsiteY11304"/>
                </a:cxn>
                <a:cxn ang="0">
                  <a:pos x="connsiteX11305" y="connsiteY11305"/>
                </a:cxn>
                <a:cxn ang="0">
                  <a:pos x="connsiteX11306" y="connsiteY11306"/>
                </a:cxn>
                <a:cxn ang="0">
                  <a:pos x="connsiteX11307" y="connsiteY11307"/>
                </a:cxn>
                <a:cxn ang="0">
                  <a:pos x="connsiteX11308" y="connsiteY11308"/>
                </a:cxn>
                <a:cxn ang="0">
                  <a:pos x="connsiteX11309" y="connsiteY11309"/>
                </a:cxn>
                <a:cxn ang="0">
                  <a:pos x="connsiteX11310" y="connsiteY11310"/>
                </a:cxn>
                <a:cxn ang="0">
                  <a:pos x="connsiteX11311" y="connsiteY11311"/>
                </a:cxn>
                <a:cxn ang="0">
                  <a:pos x="connsiteX11312" y="connsiteY11312"/>
                </a:cxn>
                <a:cxn ang="0">
                  <a:pos x="connsiteX11313" y="connsiteY11313"/>
                </a:cxn>
                <a:cxn ang="0">
                  <a:pos x="connsiteX11314" y="connsiteY11314"/>
                </a:cxn>
                <a:cxn ang="0">
                  <a:pos x="connsiteX11315" y="connsiteY11315"/>
                </a:cxn>
                <a:cxn ang="0">
                  <a:pos x="connsiteX11316" y="connsiteY11316"/>
                </a:cxn>
                <a:cxn ang="0">
                  <a:pos x="connsiteX11317" y="connsiteY11317"/>
                </a:cxn>
                <a:cxn ang="0">
                  <a:pos x="connsiteX11318" y="connsiteY11318"/>
                </a:cxn>
                <a:cxn ang="0">
                  <a:pos x="connsiteX11319" y="connsiteY11319"/>
                </a:cxn>
                <a:cxn ang="0">
                  <a:pos x="connsiteX11320" y="connsiteY11320"/>
                </a:cxn>
                <a:cxn ang="0">
                  <a:pos x="connsiteX11321" y="connsiteY11321"/>
                </a:cxn>
                <a:cxn ang="0">
                  <a:pos x="connsiteX11322" y="connsiteY11322"/>
                </a:cxn>
                <a:cxn ang="0">
                  <a:pos x="connsiteX11323" y="connsiteY11323"/>
                </a:cxn>
                <a:cxn ang="0">
                  <a:pos x="connsiteX11324" y="connsiteY11324"/>
                </a:cxn>
                <a:cxn ang="0">
                  <a:pos x="connsiteX11325" y="connsiteY11325"/>
                </a:cxn>
                <a:cxn ang="0">
                  <a:pos x="connsiteX11326" y="connsiteY11326"/>
                </a:cxn>
                <a:cxn ang="0">
                  <a:pos x="connsiteX11327" y="connsiteY11327"/>
                </a:cxn>
                <a:cxn ang="0">
                  <a:pos x="connsiteX11328" y="connsiteY11328"/>
                </a:cxn>
                <a:cxn ang="0">
                  <a:pos x="connsiteX11329" y="connsiteY11329"/>
                </a:cxn>
                <a:cxn ang="0">
                  <a:pos x="connsiteX11330" y="connsiteY11330"/>
                </a:cxn>
                <a:cxn ang="0">
                  <a:pos x="connsiteX11331" y="connsiteY11331"/>
                </a:cxn>
                <a:cxn ang="0">
                  <a:pos x="connsiteX11332" y="connsiteY11332"/>
                </a:cxn>
                <a:cxn ang="0">
                  <a:pos x="connsiteX11333" y="connsiteY11333"/>
                </a:cxn>
                <a:cxn ang="0">
                  <a:pos x="connsiteX11334" y="connsiteY11334"/>
                </a:cxn>
                <a:cxn ang="0">
                  <a:pos x="connsiteX11335" y="connsiteY11335"/>
                </a:cxn>
                <a:cxn ang="0">
                  <a:pos x="connsiteX11336" y="connsiteY11336"/>
                </a:cxn>
                <a:cxn ang="0">
                  <a:pos x="connsiteX11337" y="connsiteY11337"/>
                </a:cxn>
                <a:cxn ang="0">
                  <a:pos x="connsiteX11338" y="connsiteY11338"/>
                </a:cxn>
                <a:cxn ang="0">
                  <a:pos x="connsiteX11339" y="connsiteY11339"/>
                </a:cxn>
                <a:cxn ang="0">
                  <a:pos x="connsiteX11340" y="connsiteY11340"/>
                </a:cxn>
                <a:cxn ang="0">
                  <a:pos x="connsiteX11341" y="connsiteY11341"/>
                </a:cxn>
                <a:cxn ang="0">
                  <a:pos x="connsiteX11342" y="connsiteY11342"/>
                </a:cxn>
                <a:cxn ang="0">
                  <a:pos x="connsiteX11343" y="connsiteY11343"/>
                </a:cxn>
                <a:cxn ang="0">
                  <a:pos x="connsiteX11344" y="connsiteY11344"/>
                </a:cxn>
                <a:cxn ang="0">
                  <a:pos x="connsiteX11345" y="connsiteY11345"/>
                </a:cxn>
                <a:cxn ang="0">
                  <a:pos x="connsiteX11346" y="connsiteY11346"/>
                </a:cxn>
                <a:cxn ang="0">
                  <a:pos x="connsiteX11347" y="connsiteY11347"/>
                </a:cxn>
                <a:cxn ang="0">
                  <a:pos x="connsiteX11348" y="connsiteY11348"/>
                </a:cxn>
                <a:cxn ang="0">
                  <a:pos x="connsiteX11349" y="connsiteY11349"/>
                </a:cxn>
                <a:cxn ang="0">
                  <a:pos x="connsiteX11350" y="connsiteY11350"/>
                </a:cxn>
                <a:cxn ang="0">
                  <a:pos x="connsiteX11351" y="connsiteY11351"/>
                </a:cxn>
                <a:cxn ang="0">
                  <a:pos x="connsiteX11352" y="connsiteY11352"/>
                </a:cxn>
                <a:cxn ang="0">
                  <a:pos x="connsiteX11353" y="connsiteY11353"/>
                </a:cxn>
                <a:cxn ang="0">
                  <a:pos x="connsiteX11354" y="connsiteY11354"/>
                </a:cxn>
                <a:cxn ang="0">
                  <a:pos x="connsiteX11355" y="connsiteY11355"/>
                </a:cxn>
                <a:cxn ang="0">
                  <a:pos x="connsiteX11356" y="connsiteY11356"/>
                </a:cxn>
                <a:cxn ang="0">
                  <a:pos x="connsiteX11357" y="connsiteY11357"/>
                </a:cxn>
                <a:cxn ang="0">
                  <a:pos x="connsiteX11358" y="connsiteY11358"/>
                </a:cxn>
                <a:cxn ang="0">
                  <a:pos x="connsiteX11359" y="connsiteY11359"/>
                </a:cxn>
                <a:cxn ang="0">
                  <a:pos x="connsiteX11360" y="connsiteY11360"/>
                </a:cxn>
                <a:cxn ang="0">
                  <a:pos x="connsiteX11361" y="connsiteY11361"/>
                </a:cxn>
                <a:cxn ang="0">
                  <a:pos x="connsiteX11362" y="connsiteY11362"/>
                </a:cxn>
                <a:cxn ang="0">
                  <a:pos x="connsiteX11363" y="connsiteY11363"/>
                </a:cxn>
                <a:cxn ang="0">
                  <a:pos x="connsiteX11364" y="connsiteY11364"/>
                </a:cxn>
                <a:cxn ang="0">
                  <a:pos x="connsiteX11365" y="connsiteY11365"/>
                </a:cxn>
                <a:cxn ang="0">
                  <a:pos x="connsiteX11366" y="connsiteY11366"/>
                </a:cxn>
                <a:cxn ang="0">
                  <a:pos x="connsiteX11367" y="connsiteY11367"/>
                </a:cxn>
                <a:cxn ang="0">
                  <a:pos x="connsiteX11368" y="connsiteY11368"/>
                </a:cxn>
                <a:cxn ang="0">
                  <a:pos x="connsiteX11369" y="connsiteY11369"/>
                </a:cxn>
                <a:cxn ang="0">
                  <a:pos x="connsiteX11370" y="connsiteY11370"/>
                </a:cxn>
                <a:cxn ang="0">
                  <a:pos x="connsiteX11371" y="connsiteY11371"/>
                </a:cxn>
                <a:cxn ang="0">
                  <a:pos x="connsiteX11372" y="connsiteY11372"/>
                </a:cxn>
                <a:cxn ang="0">
                  <a:pos x="connsiteX11373" y="connsiteY11373"/>
                </a:cxn>
                <a:cxn ang="0">
                  <a:pos x="connsiteX11374" y="connsiteY11374"/>
                </a:cxn>
                <a:cxn ang="0">
                  <a:pos x="connsiteX11375" y="connsiteY11375"/>
                </a:cxn>
                <a:cxn ang="0">
                  <a:pos x="connsiteX11376" y="connsiteY11376"/>
                </a:cxn>
                <a:cxn ang="0">
                  <a:pos x="connsiteX11377" y="connsiteY11377"/>
                </a:cxn>
                <a:cxn ang="0">
                  <a:pos x="connsiteX11378" y="connsiteY11378"/>
                </a:cxn>
                <a:cxn ang="0">
                  <a:pos x="connsiteX11379" y="connsiteY11379"/>
                </a:cxn>
                <a:cxn ang="0">
                  <a:pos x="connsiteX11380" y="connsiteY11380"/>
                </a:cxn>
                <a:cxn ang="0">
                  <a:pos x="connsiteX11381" y="connsiteY11381"/>
                </a:cxn>
                <a:cxn ang="0">
                  <a:pos x="connsiteX11382" y="connsiteY11382"/>
                </a:cxn>
                <a:cxn ang="0">
                  <a:pos x="connsiteX11383" y="connsiteY11383"/>
                </a:cxn>
                <a:cxn ang="0">
                  <a:pos x="connsiteX11384" y="connsiteY11384"/>
                </a:cxn>
                <a:cxn ang="0">
                  <a:pos x="connsiteX11385" y="connsiteY11385"/>
                </a:cxn>
                <a:cxn ang="0">
                  <a:pos x="connsiteX11386" y="connsiteY11386"/>
                </a:cxn>
                <a:cxn ang="0">
                  <a:pos x="connsiteX11387" y="connsiteY11387"/>
                </a:cxn>
                <a:cxn ang="0">
                  <a:pos x="connsiteX11388" y="connsiteY11388"/>
                </a:cxn>
                <a:cxn ang="0">
                  <a:pos x="connsiteX11389" y="connsiteY11389"/>
                </a:cxn>
                <a:cxn ang="0">
                  <a:pos x="connsiteX11390" y="connsiteY11390"/>
                </a:cxn>
                <a:cxn ang="0">
                  <a:pos x="connsiteX11391" y="connsiteY11391"/>
                </a:cxn>
                <a:cxn ang="0">
                  <a:pos x="connsiteX11392" y="connsiteY11392"/>
                </a:cxn>
                <a:cxn ang="0">
                  <a:pos x="connsiteX11393" y="connsiteY11393"/>
                </a:cxn>
                <a:cxn ang="0">
                  <a:pos x="connsiteX11394" y="connsiteY11394"/>
                </a:cxn>
                <a:cxn ang="0">
                  <a:pos x="connsiteX11395" y="connsiteY11395"/>
                </a:cxn>
                <a:cxn ang="0">
                  <a:pos x="connsiteX11396" y="connsiteY11396"/>
                </a:cxn>
                <a:cxn ang="0">
                  <a:pos x="connsiteX11397" y="connsiteY11397"/>
                </a:cxn>
                <a:cxn ang="0">
                  <a:pos x="connsiteX11398" y="connsiteY11398"/>
                </a:cxn>
                <a:cxn ang="0">
                  <a:pos x="connsiteX11399" y="connsiteY11399"/>
                </a:cxn>
                <a:cxn ang="0">
                  <a:pos x="connsiteX11400" y="connsiteY11400"/>
                </a:cxn>
                <a:cxn ang="0">
                  <a:pos x="connsiteX11401" y="connsiteY11401"/>
                </a:cxn>
                <a:cxn ang="0">
                  <a:pos x="connsiteX11402" y="connsiteY11402"/>
                </a:cxn>
                <a:cxn ang="0">
                  <a:pos x="connsiteX11403" y="connsiteY11403"/>
                </a:cxn>
                <a:cxn ang="0">
                  <a:pos x="connsiteX11404" y="connsiteY11404"/>
                </a:cxn>
                <a:cxn ang="0">
                  <a:pos x="connsiteX11405" y="connsiteY11405"/>
                </a:cxn>
                <a:cxn ang="0">
                  <a:pos x="connsiteX11406" y="connsiteY11406"/>
                </a:cxn>
                <a:cxn ang="0">
                  <a:pos x="connsiteX11407" y="connsiteY11407"/>
                </a:cxn>
                <a:cxn ang="0">
                  <a:pos x="connsiteX11408" y="connsiteY11408"/>
                </a:cxn>
                <a:cxn ang="0">
                  <a:pos x="connsiteX11409" y="connsiteY11409"/>
                </a:cxn>
                <a:cxn ang="0">
                  <a:pos x="connsiteX11410" y="connsiteY11410"/>
                </a:cxn>
                <a:cxn ang="0">
                  <a:pos x="connsiteX11411" y="connsiteY11411"/>
                </a:cxn>
                <a:cxn ang="0">
                  <a:pos x="connsiteX11412" y="connsiteY11412"/>
                </a:cxn>
                <a:cxn ang="0">
                  <a:pos x="connsiteX11413" y="connsiteY11413"/>
                </a:cxn>
                <a:cxn ang="0">
                  <a:pos x="connsiteX11414" y="connsiteY11414"/>
                </a:cxn>
                <a:cxn ang="0">
                  <a:pos x="connsiteX11415" y="connsiteY11415"/>
                </a:cxn>
                <a:cxn ang="0">
                  <a:pos x="connsiteX11416" y="connsiteY11416"/>
                </a:cxn>
                <a:cxn ang="0">
                  <a:pos x="connsiteX11417" y="connsiteY11417"/>
                </a:cxn>
                <a:cxn ang="0">
                  <a:pos x="connsiteX11418" y="connsiteY11418"/>
                </a:cxn>
                <a:cxn ang="0">
                  <a:pos x="connsiteX11419" y="connsiteY11419"/>
                </a:cxn>
                <a:cxn ang="0">
                  <a:pos x="connsiteX11420" y="connsiteY11420"/>
                </a:cxn>
                <a:cxn ang="0">
                  <a:pos x="connsiteX11421" y="connsiteY11421"/>
                </a:cxn>
                <a:cxn ang="0">
                  <a:pos x="connsiteX11422" y="connsiteY11422"/>
                </a:cxn>
                <a:cxn ang="0">
                  <a:pos x="connsiteX11423" y="connsiteY11423"/>
                </a:cxn>
                <a:cxn ang="0">
                  <a:pos x="connsiteX11424" y="connsiteY11424"/>
                </a:cxn>
                <a:cxn ang="0">
                  <a:pos x="connsiteX11425" y="connsiteY11425"/>
                </a:cxn>
                <a:cxn ang="0">
                  <a:pos x="connsiteX11426" y="connsiteY11426"/>
                </a:cxn>
                <a:cxn ang="0">
                  <a:pos x="connsiteX11427" y="connsiteY11427"/>
                </a:cxn>
                <a:cxn ang="0">
                  <a:pos x="connsiteX11428" y="connsiteY11428"/>
                </a:cxn>
                <a:cxn ang="0">
                  <a:pos x="connsiteX11429" y="connsiteY11429"/>
                </a:cxn>
                <a:cxn ang="0">
                  <a:pos x="connsiteX11430" y="connsiteY11430"/>
                </a:cxn>
                <a:cxn ang="0">
                  <a:pos x="connsiteX11431" y="connsiteY11431"/>
                </a:cxn>
                <a:cxn ang="0">
                  <a:pos x="connsiteX11432" y="connsiteY11432"/>
                </a:cxn>
                <a:cxn ang="0">
                  <a:pos x="connsiteX11433" y="connsiteY11433"/>
                </a:cxn>
                <a:cxn ang="0">
                  <a:pos x="connsiteX11434" y="connsiteY11434"/>
                </a:cxn>
                <a:cxn ang="0">
                  <a:pos x="connsiteX11435" y="connsiteY11435"/>
                </a:cxn>
                <a:cxn ang="0">
                  <a:pos x="connsiteX11436" y="connsiteY11436"/>
                </a:cxn>
                <a:cxn ang="0">
                  <a:pos x="connsiteX11437" y="connsiteY11437"/>
                </a:cxn>
                <a:cxn ang="0">
                  <a:pos x="connsiteX11438" y="connsiteY11438"/>
                </a:cxn>
                <a:cxn ang="0">
                  <a:pos x="connsiteX11439" y="connsiteY11439"/>
                </a:cxn>
                <a:cxn ang="0">
                  <a:pos x="connsiteX11440" y="connsiteY11440"/>
                </a:cxn>
                <a:cxn ang="0">
                  <a:pos x="connsiteX11441" y="connsiteY11441"/>
                </a:cxn>
                <a:cxn ang="0">
                  <a:pos x="connsiteX11442" y="connsiteY11442"/>
                </a:cxn>
                <a:cxn ang="0">
                  <a:pos x="connsiteX11443" y="connsiteY11443"/>
                </a:cxn>
                <a:cxn ang="0">
                  <a:pos x="connsiteX11444" y="connsiteY11444"/>
                </a:cxn>
                <a:cxn ang="0">
                  <a:pos x="connsiteX11445" y="connsiteY11445"/>
                </a:cxn>
                <a:cxn ang="0">
                  <a:pos x="connsiteX11446" y="connsiteY11446"/>
                </a:cxn>
                <a:cxn ang="0">
                  <a:pos x="connsiteX11447" y="connsiteY11447"/>
                </a:cxn>
                <a:cxn ang="0">
                  <a:pos x="connsiteX11448" y="connsiteY11448"/>
                </a:cxn>
                <a:cxn ang="0">
                  <a:pos x="connsiteX11449" y="connsiteY11449"/>
                </a:cxn>
                <a:cxn ang="0">
                  <a:pos x="connsiteX11450" y="connsiteY11450"/>
                </a:cxn>
                <a:cxn ang="0">
                  <a:pos x="connsiteX11451" y="connsiteY11451"/>
                </a:cxn>
                <a:cxn ang="0">
                  <a:pos x="connsiteX11452" y="connsiteY11452"/>
                </a:cxn>
                <a:cxn ang="0">
                  <a:pos x="connsiteX11453" y="connsiteY11453"/>
                </a:cxn>
                <a:cxn ang="0">
                  <a:pos x="connsiteX11454" y="connsiteY11454"/>
                </a:cxn>
                <a:cxn ang="0">
                  <a:pos x="connsiteX11455" y="connsiteY11455"/>
                </a:cxn>
                <a:cxn ang="0">
                  <a:pos x="connsiteX11456" y="connsiteY11456"/>
                </a:cxn>
                <a:cxn ang="0">
                  <a:pos x="connsiteX11457" y="connsiteY11457"/>
                </a:cxn>
                <a:cxn ang="0">
                  <a:pos x="connsiteX11458" y="connsiteY11458"/>
                </a:cxn>
                <a:cxn ang="0">
                  <a:pos x="connsiteX11459" y="connsiteY11459"/>
                </a:cxn>
                <a:cxn ang="0">
                  <a:pos x="connsiteX11460" y="connsiteY11460"/>
                </a:cxn>
                <a:cxn ang="0">
                  <a:pos x="connsiteX11461" y="connsiteY11461"/>
                </a:cxn>
                <a:cxn ang="0">
                  <a:pos x="connsiteX11462" y="connsiteY11462"/>
                </a:cxn>
                <a:cxn ang="0">
                  <a:pos x="connsiteX11463" y="connsiteY11463"/>
                </a:cxn>
                <a:cxn ang="0">
                  <a:pos x="connsiteX11464" y="connsiteY11464"/>
                </a:cxn>
                <a:cxn ang="0">
                  <a:pos x="connsiteX11465" y="connsiteY11465"/>
                </a:cxn>
                <a:cxn ang="0">
                  <a:pos x="connsiteX11466" y="connsiteY11466"/>
                </a:cxn>
                <a:cxn ang="0">
                  <a:pos x="connsiteX11467" y="connsiteY11467"/>
                </a:cxn>
                <a:cxn ang="0">
                  <a:pos x="connsiteX11468" y="connsiteY11468"/>
                </a:cxn>
                <a:cxn ang="0">
                  <a:pos x="connsiteX11469" y="connsiteY11469"/>
                </a:cxn>
                <a:cxn ang="0">
                  <a:pos x="connsiteX11470" y="connsiteY11470"/>
                </a:cxn>
                <a:cxn ang="0">
                  <a:pos x="connsiteX11471" y="connsiteY11471"/>
                </a:cxn>
                <a:cxn ang="0">
                  <a:pos x="connsiteX11472" y="connsiteY11472"/>
                </a:cxn>
                <a:cxn ang="0">
                  <a:pos x="connsiteX11473" y="connsiteY11473"/>
                </a:cxn>
                <a:cxn ang="0">
                  <a:pos x="connsiteX11474" y="connsiteY11474"/>
                </a:cxn>
                <a:cxn ang="0">
                  <a:pos x="connsiteX11475" y="connsiteY11475"/>
                </a:cxn>
                <a:cxn ang="0">
                  <a:pos x="connsiteX11476" y="connsiteY11476"/>
                </a:cxn>
                <a:cxn ang="0">
                  <a:pos x="connsiteX11477" y="connsiteY11477"/>
                </a:cxn>
                <a:cxn ang="0">
                  <a:pos x="connsiteX11478" y="connsiteY11478"/>
                </a:cxn>
                <a:cxn ang="0">
                  <a:pos x="connsiteX11479" y="connsiteY11479"/>
                </a:cxn>
                <a:cxn ang="0">
                  <a:pos x="connsiteX11480" y="connsiteY11480"/>
                </a:cxn>
                <a:cxn ang="0">
                  <a:pos x="connsiteX11481" y="connsiteY11481"/>
                </a:cxn>
                <a:cxn ang="0">
                  <a:pos x="connsiteX11482" y="connsiteY11482"/>
                </a:cxn>
                <a:cxn ang="0">
                  <a:pos x="connsiteX11483" y="connsiteY11483"/>
                </a:cxn>
                <a:cxn ang="0">
                  <a:pos x="connsiteX11484" y="connsiteY11484"/>
                </a:cxn>
                <a:cxn ang="0">
                  <a:pos x="connsiteX11485" y="connsiteY11485"/>
                </a:cxn>
                <a:cxn ang="0">
                  <a:pos x="connsiteX11486" y="connsiteY11486"/>
                </a:cxn>
                <a:cxn ang="0">
                  <a:pos x="connsiteX11487" y="connsiteY11487"/>
                </a:cxn>
                <a:cxn ang="0">
                  <a:pos x="connsiteX11488" y="connsiteY11488"/>
                </a:cxn>
                <a:cxn ang="0">
                  <a:pos x="connsiteX11489" y="connsiteY11489"/>
                </a:cxn>
                <a:cxn ang="0">
                  <a:pos x="connsiteX11490" y="connsiteY11490"/>
                </a:cxn>
                <a:cxn ang="0">
                  <a:pos x="connsiteX11491" y="connsiteY11491"/>
                </a:cxn>
                <a:cxn ang="0">
                  <a:pos x="connsiteX11492" y="connsiteY11492"/>
                </a:cxn>
                <a:cxn ang="0">
                  <a:pos x="connsiteX11493" y="connsiteY11493"/>
                </a:cxn>
                <a:cxn ang="0">
                  <a:pos x="connsiteX11494" y="connsiteY11494"/>
                </a:cxn>
                <a:cxn ang="0">
                  <a:pos x="connsiteX11495" y="connsiteY11495"/>
                </a:cxn>
                <a:cxn ang="0">
                  <a:pos x="connsiteX11496" y="connsiteY11496"/>
                </a:cxn>
                <a:cxn ang="0">
                  <a:pos x="connsiteX11497" y="connsiteY11497"/>
                </a:cxn>
                <a:cxn ang="0">
                  <a:pos x="connsiteX11498" y="connsiteY11498"/>
                </a:cxn>
                <a:cxn ang="0">
                  <a:pos x="connsiteX11499" y="connsiteY11499"/>
                </a:cxn>
                <a:cxn ang="0">
                  <a:pos x="connsiteX11500" y="connsiteY11500"/>
                </a:cxn>
                <a:cxn ang="0">
                  <a:pos x="connsiteX11501" y="connsiteY11501"/>
                </a:cxn>
                <a:cxn ang="0">
                  <a:pos x="connsiteX11502" y="connsiteY11502"/>
                </a:cxn>
                <a:cxn ang="0">
                  <a:pos x="connsiteX11503" y="connsiteY11503"/>
                </a:cxn>
                <a:cxn ang="0">
                  <a:pos x="connsiteX11504" y="connsiteY11504"/>
                </a:cxn>
                <a:cxn ang="0">
                  <a:pos x="connsiteX11505" y="connsiteY11505"/>
                </a:cxn>
                <a:cxn ang="0">
                  <a:pos x="connsiteX11506" y="connsiteY11506"/>
                </a:cxn>
                <a:cxn ang="0">
                  <a:pos x="connsiteX11507" y="connsiteY11507"/>
                </a:cxn>
                <a:cxn ang="0">
                  <a:pos x="connsiteX11508" y="connsiteY11508"/>
                </a:cxn>
                <a:cxn ang="0">
                  <a:pos x="connsiteX11509" y="connsiteY11509"/>
                </a:cxn>
                <a:cxn ang="0">
                  <a:pos x="connsiteX11510" y="connsiteY11510"/>
                </a:cxn>
                <a:cxn ang="0">
                  <a:pos x="connsiteX11511" y="connsiteY11511"/>
                </a:cxn>
                <a:cxn ang="0">
                  <a:pos x="connsiteX11512" y="connsiteY11512"/>
                </a:cxn>
                <a:cxn ang="0">
                  <a:pos x="connsiteX11513" y="connsiteY11513"/>
                </a:cxn>
                <a:cxn ang="0">
                  <a:pos x="connsiteX11514" y="connsiteY11514"/>
                </a:cxn>
                <a:cxn ang="0">
                  <a:pos x="connsiteX11515" y="connsiteY11515"/>
                </a:cxn>
                <a:cxn ang="0">
                  <a:pos x="connsiteX11516" y="connsiteY11516"/>
                </a:cxn>
                <a:cxn ang="0">
                  <a:pos x="connsiteX11517" y="connsiteY11517"/>
                </a:cxn>
                <a:cxn ang="0">
                  <a:pos x="connsiteX11518" y="connsiteY11518"/>
                </a:cxn>
                <a:cxn ang="0">
                  <a:pos x="connsiteX11519" y="connsiteY11519"/>
                </a:cxn>
                <a:cxn ang="0">
                  <a:pos x="connsiteX11520" y="connsiteY11520"/>
                </a:cxn>
                <a:cxn ang="0">
                  <a:pos x="connsiteX11521" y="connsiteY11521"/>
                </a:cxn>
                <a:cxn ang="0">
                  <a:pos x="connsiteX11522" y="connsiteY11522"/>
                </a:cxn>
                <a:cxn ang="0">
                  <a:pos x="connsiteX11523" y="connsiteY11523"/>
                </a:cxn>
                <a:cxn ang="0">
                  <a:pos x="connsiteX11524" y="connsiteY11524"/>
                </a:cxn>
                <a:cxn ang="0">
                  <a:pos x="connsiteX11525" y="connsiteY11525"/>
                </a:cxn>
                <a:cxn ang="0">
                  <a:pos x="connsiteX11526" y="connsiteY11526"/>
                </a:cxn>
                <a:cxn ang="0">
                  <a:pos x="connsiteX11527" y="connsiteY11527"/>
                </a:cxn>
                <a:cxn ang="0">
                  <a:pos x="connsiteX11528" y="connsiteY11528"/>
                </a:cxn>
                <a:cxn ang="0">
                  <a:pos x="connsiteX11529" y="connsiteY11529"/>
                </a:cxn>
                <a:cxn ang="0">
                  <a:pos x="connsiteX11530" y="connsiteY11530"/>
                </a:cxn>
                <a:cxn ang="0">
                  <a:pos x="connsiteX11531" y="connsiteY11531"/>
                </a:cxn>
                <a:cxn ang="0">
                  <a:pos x="connsiteX11532" y="connsiteY11532"/>
                </a:cxn>
                <a:cxn ang="0">
                  <a:pos x="connsiteX11533" y="connsiteY11533"/>
                </a:cxn>
                <a:cxn ang="0">
                  <a:pos x="connsiteX11534" y="connsiteY11534"/>
                </a:cxn>
                <a:cxn ang="0">
                  <a:pos x="connsiteX11535" y="connsiteY11535"/>
                </a:cxn>
                <a:cxn ang="0">
                  <a:pos x="connsiteX11536" y="connsiteY11536"/>
                </a:cxn>
                <a:cxn ang="0">
                  <a:pos x="connsiteX11537" y="connsiteY11537"/>
                </a:cxn>
                <a:cxn ang="0">
                  <a:pos x="connsiteX11538" y="connsiteY11538"/>
                </a:cxn>
                <a:cxn ang="0">
                  <a:pos x="connsiteX11539" y="connsiteY11539"/>
                </a:cxn>
                <a:cxn ang="0">
                  <a:pos x="connsiteX11540" y="connsiteY11540"/>
                </a:cxn>
                <a:cxn ang="0">
                  <a:pos x="connsiteX11541" y="connsiteY11541"/>
                </a:cxn>
                <a:cxn ang="0">
                  <a:pos x="connsiteX11542" y="connsiteY11542"/>
                </a:cxn>
                <a:cxn ang="0">
                  <a:pos x="connsiteX11543" y="connsiteY11543"/>
                </a:cxn>
                <a:cxn ang="0">
                  <a:pos x="connsiteX11544" y="connsiteY11544"/>
                </a:cxn>
                <a:cxn ang="0">
                  <a:pos x="connsiteX11545" y="connsiteY11545"/>
                </a:cxn>
                <a:cxn ang="0">
                  <a:pos x="connsiteX11546" y="connsiteY11546"/>
                </a:cxn>
                <a:cxn ang="0">
                  <a:pos x="connsiteX11547" y="connsiteY11547"/>
                </a:cxn>
                <a:cxn ang="0">
                  <a:pos x="connsiteX11548" y="connsiteY11548"/>
                </a:cxn>
                <a:cxn ang="0">
                  <a:pos x="connsiteX11549" y="connsiteY11549"/>
                </a:cxn>
                <a:cxn ang="0">
                  <a:pos x="connsiteX11550" y="connsiteY11550"/>
                </a:cxn>
                <a:cxn ang="0">
                  <a:pos x="connsiteX11551" y="connsiteY11551"/>
                </a:cxn>
                <a:cxn ang="0">
                  <a:pos x="connsiteX11552" y="connsiteY11552"/>
                </a:cxn>
                <a:cxn ang="0">
                  <a:pos x="connsiteX11553" y="connsiteY11553"/>
                </a:cxn>
                <a:cxn ang="0">
                  <a:pos x="connsiteX11554" y="connsiteY11554"/>
                </a:cxn>
                <a:cxn ang="0">
                  <a:pos x="connsiteX11555" y="connsiteY11555"/>
                </a:cxn>
                <a:cxn ang="0">
                  <a:pos x="connsiteX11556" y="connsiteY11556"/>
                </a:cxn>
                <a:cxn ang="0">
                  <a:pos x="connsiteX11557" y="connsiteY11557"/>
                </a:cxn>
                <a:cxn ang="0">
                  <a:pos x="connsiteX11558" y="connsiteY11558"/>
                </a:cxn>
                <a:cxn ang="0">
                  <a:pos x="connsiteX11559" y="connsiteY11559"/>
                </a:cxn>
                <a:cxn ang="0">
                  <a:pos x="connsiteX11560" y="connsiteY11560"/>
                </a:cxn>
                <a:cxn ang="0">
                  <a:pos x="connsiteX11561" y="connsiteY11561"/>
                </a:cxn>
                <a:cxn ang="0">
                  <a:pos x="connsiteX11562" y="connsiteY11562"/>
                </a:cxn>
                <a:cxn ang="0">
                  <a:pos x="connsiteX11563" y="connsiteY11563"/>
                </a:cxn>
                <a:cxn ang="0">
                  <a:pos x="connsiteX11564" y="connsiteY11564"/>
                </a:cxn>
                <a:cxn ang="0">
                  <a:pos x="connsiteX11565" y="connsiteY11565"/>
                </a:cxn>
                <a:cxn ang="0">
                  <a:pos x="connsiteX11566" y="connsiteY11566"/>
                </a:cxn>
                <a:cxn ang="0">
                  <a:pos x="connsiteX11567" y="connsiteY11567"/>
                </a:cxn>
                <a:cxn ang="0">
                  <a:pos x="connsiteX11568" y="connsiteY11568"/>
                </a:cxn>
                <a:cxn ang="0">
                  <a:pos x="connsiteX11569" y="connsiteY11569"/>
                </a:cxn>
                <a:cxn ang="0">
                  <a:pos x="connsiteX11570" y="connsiteY11570"/>
                </a:cxn>
                <a:cxn ang="0">
                  <a:pos x="connsiteX11571" y="connsiteY11571"/>
                </a:cxn>
                <a:cxn ang="0">
                  <a:pos x="connsiteX11572" y="connsiteY11572"/>
                </a:cxn>
                <a:cxn ang="0">
                  <a:pos x="connsiteX11573" y="connsiteY11573"/>
                </a:cxn>
                <a:cxn ang="0">
                  <a:pos x="connsiteX11574" y="connsiteY11574"/>
                </a:cxn>
                <a:cxn ang="0">
                  <a:pos x="connsiteX11575" y="connsiteY11575"/>
                </a:cxn>
                <a:cxn ang="0">
                  <a:pos x="connsiteX11576" y="connsiteY11576"/>
                </a:cxn>
                <a:cxn ang="0">
                  <a:pos x="connsiteX11577" y="connsiteY11577"/>
                </a:cxn>
                <a:cxn ang="0">
                  <a:pos x="connsiteX11578" y="connsiteY11578"/>
                </a:cxn>
                <a:cxn ang="0">
                  <a:pos x="connsiteX11579" y="connsiteY11579"/>
                </a:cxn>
                <a:cxn ang="0">
                  <a:pos x="connsiteX11580" y="connsiteY11580"/>
                </a:cxn>
                <a:cxn ang="0">
                  <a:pos x="connsiteX11581" y="connsiteY11581"/>
                </a:cxn>
                <a:cxn ang="0">
                  <a:pos x="connsiteX11582" y="connsiteY11582"/>
                </a:cxn>
                <a:cxn ang="0">
                  <a:pos x="connsiteX11583" y="connsiteY11583"/>
                </a:cxn>
                <a:cxn ang="0">
                  <a:pos x="connsiteX11584" y="connsiteY11584"/>
                </a:cxn>
                <a:cxn ang="0">
                  <a:pos x="connsiteX11585" y="connsiteY11585"/>
                </a:cxn>
                <a:cxn ang="0">
                  <a:pos x="connsiteX11586" y="connsiteY11586"/>
                </a:cxn>
                <a:cxn ang="0">
                  <a:pos x="connsiteX11587" y="connsiteY11587"/>
                </a:cxn>
                <a:cxn ang="0">
                  <a:pos x="connsiteX11588" y="connsiteY11588"/>
                </a:cxn>
                <a:cxn ang="0">
                  <a:pos x="connsiteX11589" y="connsiteY11589"/>
                </a:cxn>
                <a:cxn ang="0">
                  <a:pos x="connsiteX11590" y="connsiteY11590"/>
                </a:cxn>
                <a:cxn ang="0">
                  <a:pos x="connsiteX11591" y="connsiteY11591"/>
                </a:cxn>
                <a:cxn ang="0">
                  <a:pos x="connsiteX11592" y="connsiteY11592"/>
                </a:cxn>
                <a:cxn ang="0">
                  <a:pos x="connsiteX11593" y="connsiteY11593"/>
                </a:cxn>
                <a:cxn ang="0">
                  <a:pos x="connsiteX11594" y="connsiteY11594"/>
                </a:cxn>
                <a:cxn ang="0">
                  <a:pos x="connsiteX11595" y="connsiteY11595"/>
                </a:cxn>
                <a:cxn ang="0">
                  <a:pos x="connsiteX11596" y="connsiteY11596"/>
                </a:cxn>
                <a:cxn ang="0">
                  <a:pos x="connsiteX11597" y="connsiteY11597"/>
                </a:cxn>
                <a:cxn ang="0">
                  <a:pos x="connsiteX11598" y="connsiteY11598"/>
                </a:cxn>
                <a:cxn ang="0">
                  <a:pos x="connsiteX11599" y="connsiteY11599"/>
                </a:cxn>
                <a:cxn ang="0">
                  <a:pos x="connsiteX11600" y="connsiteY11600"/>
                </a:cxn>
                <a:cxn ang="0">
                  <a:pos x="connsiteX11601" y="connsiteY11601"/>
                </a:cxn>
                <a:cxn ang="0">
                  <a:pos x="connsiteX11602" y="connsiteY11602"/>
                </a:cxn>
                <a:cxn ang="0">
                  <a:pos x="connsiteX11603" y="connsiteY11603"/>
                </a:cxn>
                <a:cxn ang="0">
                  <a:pos x="connsiteX11604" y="connsiteY11604"/>
                </a:cxn>
                <a:cxn ang="0">
                  <a:pos x="connsiteX11605" y="connsiteY11605"/>
                </a:cxn>
                <a:cxn ang="0">
                  <a:pos x="connsiteX11606" y="connsiteY11606"/>
                </a:cxn>
                <a:cxn ang="0">
                  <a:pos x="connsiteX11607" y="connsiteY11607"/>
                </a:cxn>
                <a:cxn ang="0">
                  <a:pos x="connsiteX11608" y="connsiteY11608"/>
                </a:cxn>
                <a:cxn ang="0">
                  <a:pos x="connsiteX11609" y="connsiteY11609"/>
                </a:cxn>
                <a:cxn ang="0">
                  <a:pos x="connsiteX11610" y="connsiteY11610"/>
                </a:cxn>
                <a:cxn ang="0">
                  <a:pos x="connsiteX11611" y="connsiteY11611"/>
                </a:cxn>
                <a:cxn ang="0">
                  <a:pos x="connsiteX11612" y="connsiteY11612"/>
                </a:cxn>
                <a:cxn ang="0">
                  <a:pos x="connsiteX11613" y="connsiteY11613"/>
                </a:cxn>
                <a:cxn ang="0">
                  <a:pos x="connsiteX11614" y="connsiteY11614"/>
                </a:cxn>
                <a:cxn ang="0">
                  <a:pos x="connsiteX11615" y="connsiteY11615"/>
                </a:cxn>
                <a:cxn ang="0">
                  <a:pos x="connsiteX11616" y="connsiteY11616"/>
                </a:cxn>
                <a:cxn ang="0">
                  <a:pos x="connsiteX11617" y="connsiteY11617"/>
                </a:cxn>
                <a:cxn ang="0">
                  <a:pos x="connsiteX11618" y="connsiteY11618"/>
                </a:cxn>
                <a:cxn ang="0">
                  <a:pos x="connsiteX11619" y="connsiteY11619"/>
                </a:cxn>
                <a:cxn ang="0">
                  <a:pos x="connsiteX11620" y="connsiteY11620"/>
                </a:cxn>
                <a:cxn ang="0">
                  <a:pos x="connsiteX11621" y="connsiteY11621"/>
                </a:cxn>
                <a:cxn ang="0">
                  <a:pos x="connsiteX11622" y="connsiteY11622"/>
                </a:cxn>
                <a:cxn ang="0">
                  <a:pos x="connsiteX11623" y="connsiteY11623"/>
                </a:cxn>
                <a:cxn ang="0">
                  <a:pos x="connsiteX11624" y="connsiteY11624"/>
                </a:cxn>
                <a:cxn ang="0">
                  <a:pos x="connsiteX11625" y="connsiteY11625"/>
                </a:cxn>
                <a:cxn ang="0">
                  <a:pos x="connsiteX11626" y="connsiteY11626"/>
                </a:cxn>
                <a:cxn ang="0">
                  <a:pos x="connsiteX11627" y="connsiteY11627"/>
                </a:cxn>
                <a:cxn ang="0">
                  <a:pos x="connsiteX11628" y="connsiteY11628"/>
                </a:cxn>
                <a:cxn ang="0">
                  <a:pos x="connsiteX11629" y="connsiteY11629"/>
                </a:cxn>
                <a:cxn ang="0">
                  <a:pos x="connsiteX11630" y="connsiteY11630"/>
                </a:cxn>
                <a:cxn ang="0">
                  <a:pos x="connsiteX11631" y="connsiteY11631"/>
                </a:cxn>
                <a:cxn ang="0">
                  <a:pos x="connsiteX11632" y="connsiteY11632"/>
                </a:cxn>
                <a:cxn ang="0">
                  <a:pos x="connsiteX11633" y="connsiteY11633"/>
                </a:cxn>
                <a:cxn ang="0">
                  <a:pos x="connsiteX11634" y="connsiteY11634"/>
                </a:cxn>
                <a:cxn ang="0">
                  <a:pos x="connsiteX11635" y="connsiteY11635"/>
                </a:cxn>
                <a:cxn ang="0">
                  <a:pos x="connsiteX11636" y="connsiteY11636"/>
                </a:cxn>
                <a:cxn ang="0">
                  <a:pos x="connsiteX11637" y="connsiteY11637"/>
                </a:cxn>
                <a:cxn ang="0">
                  <a:pos x="connsiteX11638" y="connsiteY11638"/>
                </a:cxn>
                <a:cxn ang="0">
                  <a:pos x="connsiteX11639" y="connsiteY11639"/>
                </a:cxn>
                <a:cxn ang="0">
                  <a:pos x="connsiteX11640" y="connsiteY11640"/>
                </a:cxn>
                <a:cxn ang="0">
                  <a:pos x="connsiteX11641" y="connsiteY11641"/>
                </a:cxn>
                <a:cxn ang="0">
                  <a:pos x="connsiteX11642" y="connsiteY11642"/>
                </a:cxn>
                <a:cxn ang="0">
                  <a:pos x="connsiteX11643" y="connsiteY11643"/>
                </a:cxn>
                <a:cxn ang="0">
                  <a:pos x="connsiteX11644" y="connsiteY11644"/>
                </a:cxn>
                <a:cxn ang="0">
                  <a:pos x="connsiteX11645" y="connsiteY11645"/>
                </a:cxn>
                <a:cxn ang="0">
                  <a:pos x="connsiteX11646" y="connsiteY11646"/>
                </a:cxn>
                <a:cxn ang="0">
                  <a:pos x="connsiteX11647" y="connsiteY11647"/>
                </a:cxn>
                <a:cxn ang="0">
                  <a:pos x="connsiteX11648" y="connsiteY11648"/>
                </a:cxn>
                <a:cxn ang="0">
                  <a:pos x="connsiteX11649" y="connsiteY11649"/>
                </a:cxn>
                <a:cxn ang="0">
                  <a:pos x="connsiteX11650" y="connsiteY11650"/>
                </a:cxn>
                <a:cxn ang="0">
                  <a:pos x="connsiteX11651" y="connsiteY11651"/>
                </a:cxn>
                <a:cxn ang="0">
                  <a:pos x="connsiteX11652" y="connsiteY11652"/>
                </a:cxn>
                <a:cxn ang="0">
                  <a:pos x="connsiteX11653" y="connsiteY11653"/>
                </a:cxn>
                <a:cxn ang="0">
                  <a:pos x="connsiteX11654" y="connsiteY11654"/>
                </a:cxn>
                <a:cxn ang="0">
                  <a:pos x="connsiteX11655" y="connsiteY11655"/>
                </a:cxn>
                <a:cxn ang="0">
                  <a:pos x="connsiteX11656" y="connsiteY11656"/>
                </a:cxn>
                <a:cxn ang="0">
                  <a:pos x="connsiteX11657" y="connsiteY11657"/>
                </a:cxn>
                <a:cxn ang="0">
                  <a:pos x="connsiteX11658" y="connsiteY11658"/>
                </a:cxn>
                <a:cxn ang="0">
                  <a:pos x="connsiteX11659" y="connsiteY11659"/>
                </a:cxn>
                <a:cxn ang="0">
                  <a:pos x="connsiteX11660" y="connsiteY11660"/>
                </a:cxn>
                <a:cxn ang="0">
                  <a:pos x="connsiteX11661" y="connsiteY11661"/>
                </a:cxn>
                <a:cxn ang="0">
                  <a:pos x="connsiteX11662" y="connsiteY11662"/>
                </a:cxn>
                <a:cxn ang="0">
                  <a:pos x="connsiteX11663" y="connsiteY11663"/>
                </a:cxn>
                <a:cxn ang="0">
                  <a:pos x="connsiteX11664" y="connsiteY11664"/>
                </a:cxn>
                <a:cxn ang="0">
                  <a:pos x="connsiteX11665" y="connsiteY11665"/>
                </a:cxn>
                <a:cxn ang="0">
                  <a:pos x="connsiteX11666" y="connsiteY11666"/>
                </a:cxn>
                <a:cxn ang="0">
                  <a:pos x="connsiteX11667" y="connsiteY11667"/>
                </a:cxn>
                <a:cxn ang="0">
                  <a:pos x="connsiteX11668" y="connsiteY11668"/>
                </a:cxn>
                <a:cxn ang="0">
                  <a:pos x="connsiteX11669" y="connsiteY11669"/>
                </a:cxn>
                <a:cxn ang="0">
                  <a:pos x="connsiteX11670" y="connsiteY11670"/>
                </a:cxn>
                <a:cxn ang="0">
                  <a:pos x="connsiteX11671" y="connsiteY11671"/>
                </a:cxn>
                <a:cxn ang="0">
                  <a:pos x="connsiteX11672" y="connsiteY11672"/>
                </a:cxn>
                <a:cxn ang="0">
                  <a:pos x="connsiteX11673" y="connsiteY11673"/>
                </a:cxn>
                <a:cxn ang="0">
                  <a:pos x="connsiteX11674" y="connsiteY11674"/>
                </a:cxn>
                <a:cxn ang="0">
                  <a:pos x="connsiteX11675" y="connsiteY11675"/>
                </a:cxn>
                <a:cxn ang="0">
                  <a:pos x="connsiteX11676" y="connsiteY11676"/>
                </a:cxn>
                <a:cxn ang="0">
                  <a:pos x="connsiteX11677" y="connsiteY11677"/>
                </a:cxn>
                <a:cxn ang="0">
                  <a:pos x="connsiteX11678" y="connsiteY11678"/>
                </a:cxn>
                <a:cxn ang="0">
                  <a:pos x="connsiteX11679" y="connsiteY11679"/>
                </a:cxn>
                <a:cxn ang="0">
                  <a:pos x="connsiteX11680" y="connsiteY11680"/>
                </a:cxn>
                <a:cxn ang="0">
                  <a:pos x="connsiteX11681" y="connsiteY11681"/>
                </a:cxn>
                <a:cxn ang="0">
                  <a:pos x="connsiteX11682" y="connsiteY11682"/>
                </a:cxn>
                <a:cxn ang="0">
                  <a:pos x="connsiteX11683" y="connsiteY11683"/>
                </a:cxn>
                <a:cxn ang="0">
                  <a:pos x="connsiteX11684" y="connsiteY11684"/>
                </a:cxn>
                <a:cxn ang="0">
                  <a:pos x="connsiteX11685" y="connsiteY11685"/>
                </a:cxn>
                <a:cxn ang="0">
                  <a:pos x="connsiteX11686" y="connsiteY11686"/>
                </a:cxn>
                <a:cxn ang="0">
                  <a:pos x="connsiteX11687" y="connsiteY11687"/>
                </a:cxn>
                <a:cxn ang="0">
                  <a:pos x="connsiteX11688" y="connsiteY11688"/>
                </a:cxn>
                <a:cxn ang="0">
                  <a:pos x="connsiteX11689" y="connsiteY11689"/>
                </a:cxn>
                <a:cxn ang="0">
                  <a:pos x="connsiteX11690" y="connsiteY11690"/>
                </a:cxn>
                <a:cxn ang="0">
                  <a:pos x="connsiteX11691" y="connsiteY11691"/>
                </a:cxn>
                <a:cxn ang="0">
                  <a:pos x="connsiteX11692" y="connsiteY11692"/>
                </a:cxn>
                <a:cxn ang="0">
                  <a:pos x="connsiteX11693" y="connsiteY11693"/>
                </a:cxn>
                <a:cxn ang="0">
                  <a:pos x="connsiteX11694" y="connsiteY11694"/>
                </a:cxn>
                <a:cxn ang="0">
                  <a:pos x="connsiteX11695" y="connsiteY11695"/>
                </a:cxn>
                <a:cxn ang="0">
                  <a:pos x="connsiteX11696" y="connsiteY11696"/>
                </a:cxn>
                <a:cxn ang="0">
                  <a:pos x="connsiteX11697" y="connsiteY11697"/>
                </a:cxn>
                <a:cxn ang="0">
                  <a:pos x="connsiteX11698" y="connsiteY11698"/>
                </a:cxn>
                <a:cxn ang="0">
                  <a:pos x="connsiteX11699" y="connsiteY11699"/>
                </a:cxn>
                <a:cxn ang="0">
                  <a:pos x="connsiteX11700" y="connsiteY11700"/>
                </a:cxn>
                <a:cxn ang="0">
                  <a:pos x="connsiteX11701" y="connsiteY11701"/>
                </a:cxn>
                <a:cxn ang="0">
                  <a:pos x="connsiteX11702" y="connsiteY11702"/>
                </a:cxn>
                <a:cxn ang="0">
                  <a:pos x="connsiteX11703" y="connsiteY11703"/>
                </a:cxn>
                <a:cxn ang="0">
                  <a:pos x="connsiteX11704" y="connsiteY11704"/>
                </a:cxn>
                <a:cxn ang="0">
                  <a:pos x="connsiteX11705" y="connsiteY11705"/>
                </a:cxn>
                <a:cxn ang="0">
                  <a:pos x="connsiteX11706" y="connsiteY11706"/>
                </a:cxn>
                <a:cxn ang="0">
                  <a:pos x="connsiteX11707" y="connsiteY11707"/>
                </a:cxn>
                <a:cxn ang="0">
                  <a:pos x="connsiteX11708" y="connsiteY11708"/>
                </a:cxn>
                <a:cxn ang="0">
                  <a:pos x="connsiteX11709" y="connsiteY11709"/>
                </a:cxn>
                <a:cxn ang="0">
                  <a:pos x="connsiteX11710" y="connsiteY11710"/>
                </a:cxn>
                <a:cxn ang="0">
                  <a:pos x="connsiteX11711" y="connsiteY11711"/>
                </a:cxn>
                <a:cxn ang="0">
                  <a:pos x="connsiteX11712" y="connsiteY11712"/>
                </a:cxn>
                <a:cxn ang="0">
                  <a:pos x="connsiteX11713" y="connsiteY11713"/>
                </a:cxn>
                <a:cxn ang="0">
                  <a:pos x="connsiteX11714" y="connsiteY11714"/>
                </a:cxn>
                <a:cxn ang="0">
                  <a:pos x="connsiteX11715" y="connsiteY11715"/>
                </a:cxn>
                <a:cxn ang="0">
                  <a:pos x="connsiteX11716" y="connsiteY11716"/>
                </a:cxn>
                <a:cxn ang="0">
                  <a:pos x="connsiteX11717" y="connsiteY11717"/>
                </a:cxn>
                <a:cxn ang="0">
                  <a:pos x="connsiteX11718" y="connsiteY11718"/>
                </a:cxn>
                <a:cxn ang="0">
                  <a:pos x="connsiteX11719" y="connsiteY11719"/>
                </a:cxn>
                <a:cxn ang="0">
                  <a:pos x="connsiteX11720" y="connsiteY11720"/>
                </a:cxn>
                <a:cxn ang="0">
                  <a:pos x="connsiteX11721" y="connsiteY11721"/>
                </a:cxn>
                <a:cxn ang="0">
                  <a:pos x="connsiteX11722" y="connsiteY11722"/>
                </a:cxn>
                <a:cxn ang="0">
                  <a:pos x="connsiteX11723" y="connsiteY11723"/>
                </a:cxn>
                <a:cxn ang="0">
                  <a:pos x="connsiteX11724" y="connsiteY11724"/>
                </a:cxn>
                <a:cxn ang="0">
                  <a:pos x="connsiteX11725" y="connsiteY11725"/>
                </a:cxn>
                <a:cxn ang="0">
                  <a:pos x="connsiteX11726" y="connsiteY11726"/>
                </a:cxn>
                <a:cxn ang="0">
                  <a:pos x="connsiteX11727" y="connsiteY11727"/>
                </a:cxn>
                <a:cxn ang="0">
                  <a:pos x="connsiteX11728" y="connsiteY11728"/>
                </a:cxn>
                <a:cxn ang="0">
                  <a:pos x="connsiteX11729" y="connsiteY11729"/>
                </a:cxn>
                <a:cxn ang="0">
                  <a:pos x="connsiteX11730" y="connsiteY11730"/>
                </a:cxn>
                <a:cxn ang="0">
                  <a:pos x="connsiteX11731" y="connsiteY11731"/>
                </a:cxn>
                <a:cxn ang="0">
                  <a:pos x="connsiteX11732" y="connsiteY11732"/>
                </a:cxn>
                <a:cxn ang="0">
                  <a:pos x="connsiteX11733" y="connsiteY11733"/>
                </a:cxn>
                <a:cxn ang="0">
                  <a:pos x="connsiteX11734" y="connsiteY11734"/>
                </a:cxn>
                <a:cxn ang="0">
                  <a:pos x="connsiteX11735" y="connsiteY11735"/>
                </a:cxn>
                <a:cxn ang="0">
                  <a:pos x="connsiteX11736" y="connsiteY11736"/>
                </a:cxn>
                <a:cxn ang="0">
                  <a:pos x="connsiteX11737" y="connsiteY11737"/>
                </a:cxn>
                <a:cxn ang="0">
                  <a:pos x="connsiteX11738" y="connsiteY11738"/>
                </a:cxn>
                <a:cxn ang="0">
                  <a:pos x="connsiteX11739" y="connsiteY11739"/>
                </a:cxn>
                <a:cxn ang="0">
                  <a:pos x="connsiteX11740" y="connsiteY11740"/>
                </a:cxn>
                <a:cxn ang="0">
                  <a:pos x="connsiteX11741" y="connsiteY11741"/>
                </a:cxn>
                <a:cxn ang="0">
                  <a:pos x="connsiteX11742" y="connsiteY11742"/>
                </a:cxn>
                <a:cxn ang="0">
                  <a:pos x="connsiteX11743" y="connsiteY11743"/>
                </a:cxn>
                <a:cxn ang="0">
                  <a:pos x="connsiteX11744" y="connsiteY11744"/>
                </a:cxn>
                <a:cxn ang="0">
                  <a:pos x="connsiteX11745" y="connsiteY11745"/>
                </a:cxn>
                <a:cxn ang="0">
                  <a:pos x="connsiteX11746" y="connsiteY11746"/>
                </a:cxn>
                <a:cxn ang="0">
                  <a:pos x="connsiteX11747" y="connsiteY11747"/>
                </a:cxn>
                <a:cxn ang="0">
                  <a:pos x="connsiteX11748" y="connsiteY11748"/>
                </a:cxn>
                <a:cxn ang="0">
                  <a:pos x="connsiteX11749" y="connsiteY11749"/>
                </a:cxn>
                <a:cxn ang="0">
                  <a:pos x="connsiteX11750" y="connsiteY11750"/>
                </a:cxn>
                <a:cxn ang="0">
                  <a:pos x="connsiteX11751" y="connsiteY11751"/>
                </a:cxn>
                <a:cxn ang="0">
                  <a:pos x="connsiteX11752" y="connsiteY11752"/>
                </a:cxn>
                <a:cxn ang="0">
                  <a:pos x="connsiteX11753" y="connsiteY11753"/>
                </a:cxn>
                <a:cxn ang="0">
                  <a:pos x="connsiteX11754" y="connsiteY11754"/>
                </a:cxn>
                <a:cxn ang="0">
                  <a:pos x="connsiteX11755" y="connsiteY11755"/>
                </a:cxn>
                <a:cxn ang="0">
                  <a:pos x="connsiteX11756" y="connsiteY11756"/>
                </a:cxn>
                <a:cxn ang="0">
                  <a:pos x="connsiteX11757" y="connsiteY11757"/>
                </a:cxn>
                <a:cxn ang="0">
                  <a:pos x="connsiteX11758" y="connsiteY11758"/>
                </a:cxn>
                <a:cxn ang="0">
                  <a:pos x="connsiteX11759" y="connsiteY11759"/>
                </a:cxn>
                <a:cxn ang="0">
                  <a:pos x="connsiteX11760" y="connsiteY11760"/>
                </a:cxn>
                <a:cxn ang="0">
                  <a:pos x="connsiteX11761" y="connsiteY11761"/>
                </a:cxn>
                <a:cxn ang="0">
                  <a:pos x="connsiteX11762" y="connsiteY11762"/>
                </a:cxn>
                <a:cxn ang="0">
                  <a:pos x="connsiteX11763" y="connsiteY11763"/>
                </a:cxn>
                <a:cxn ang="0">
                  <a:pos x="connsiteX11764" y="connsiteY11764"/>
                </a:cxn>
                <a:cxn ang="0">
                  <a:pos x="connsiteX11765" y="connsiteY11765"/>
                </a:cxn>
                <a:cxn ang="0">
                  <a:pos x="connsiteX11766" y="connsiteY11766"/>
                </a:cxn>
                <a:cxn ang="0">
                  <a:pos x="connsiteX11767" y="connsiteY11767"/>
                </a:cxn>
                <a:cxn ang="0">
                  <a:pos x="connsiteX11768" y="connsiteY11768"/>
                </a:cxn>
                <a:cxn ang="0">
                  <a:pos x="connsiteX11769" y="connsiteY11769"/>
                </a:cxn>
                <a:cxn ang="0">
                  <a:pos x="connsiteX11770" y="connsiteY11770"/>
                </a:cxn>
                <a:cxn ang="0">
                  <a:pos x="connsiteX11771" y="connsiteY11771"/>
                </a:cxn>
                <a:cxn ang="0">
                  <a:pos x="connsiteX11772" y="connsiteY11772"/>
                </a:cxn>
                <a:cxn ang="0">
                  <a:pos x="connsiteX11773" y="connsiteY11773"/>
                </a:cxn>
                <a:cxn ang="0">
                  <a:pos x="connsiteX11774" y="connsiteY11774"/>
                </a:cxn>
                <a:cxn ang="0">
                  <a:pos x="connsiteX11775" y="connsiteY11775"/>
                </a:cxn>
                <a:cxn ang="0">
                  <a:pos x="connsiteX11776" y="connsiteY11776"/>
                </a:cxn>
                <a:cxn ang="0">
                  <a:pos x="connsiteX11777" y="connsiteY11777"/>
                </a:cxn>
                <a:cxn ang="0">
                  <a:pos x="connsiteX11778" y="connsiteY11778"/>
                </a:cxn>
                <a:cxn ang="0">
                  <a:pos x="connsiteX11779" y="connsiteY11779"/>
                </a:cxn>
                <a:cxn ang="0">
                  <a:pos x="connsiteX11780" y="connsiteY11780"/>
                </a:cxn>
                <a:cxn ang="0">
                  <a:pos x="connsiteX11781" y="connsiteY11781"/>
                </a:cxn>
                <a:cxn ang="0">
                  <a:pos x="connsiteX11782" y="connsiteY11782"/>
                </a:cxn>
                <a:cxn ang="0">
                  <a:pos x="connsiteX11783" y="connsiteY11783"/>
                </a:cxn>
                <a:cxn ang="0">
                  <a:pos x="connsiteX11784" y="connsiteY11784"/>
                </a:cxn>
                <a:cxn ang="0">
                  <a:pos x="connsiteX11785" y="connsiteY11785"/>
                </a:cxn>
                <a:cxn ang="0">
                  <a:pos x="connsiteX11786" y="connsiteY11786"/>
                </a:cxn>
                <a:cxn ang="0">
                  <a:pos x="connsiteX11787" y="connsiteY11787"/>
                </a:cxn>
                <a:cxn ang="0">
                  <a:pos x="connsiteX11788" y="connsiteY11788"/>
                </a:cxn>
                <a:cxn ang="0">
                  <a:pos x="connsiteX11789" y="connsiteY11789"/>
                </a:cxn>
                <a:cxn ang="0">
                  <a:pos x="connsiteX11790" y="connsiteY11790"/>
                </a:cxn>
                <a:cxn ang="0">
                  <a:pos x="connsiteX11791" y="connsiteY11791"/>
                </a:cxn>
                <a:cxn ang="0">
                  <a:pos x="connsiteX11792" y="connsiteY11792"/>
                </a:cxn>
                <a:cxn ang="0">
                  <a:pos x="connsiteX11793" y="connsiteY11793"/>
                </a:cxn>
                <a:cxn ang="0">
                  <a:pos x="connsiteX11794" y="connsiteY11794"/>
                </a:cxn>
                <a:cxn ang="0">
                  <a:pos x="connsiteX11795" y="connsiteY11795"/>
                </a:cxn>
                <a:cxn ang="0">
                  <a:pos x="connsiteX11796" y="connsiteY11796"/>
                </a:cxn>
                <a:cxn ang="0">
                  <a:pos x="connsiteX11797" y="connsiteY11797"/>
                </a:cxn>
                <a:cxn ang="0">
                  <a:pos x="connsiteX11798" y="connsiteY11798"/>
                </a:cxn>
                <a:cxn ang="0">
                  <a:pos x="connsiteX11799" y="connsiteY11799"/>
                </a:cxn>
                <a:cxn ang="0">
                  <a:pos x="connsiteX11800" y="connsiteY11800"/>
                </a:cxn>
                <a:cxn ang="0">
                  <a:pos x="connsiteX11801" y="connsiteY11801"/>
                </a:cxn>
                <a:cxn ang="0">
                  <a:pos x="connsiteX11802" y="connsiteY11802"/>
                </a:cxn>
                <a:cxn ang="0">
                  <a:pos x="connsiteX11803" y="connsiteY11803"/>
                </a:cxn>
                <a:cxn ang="0">
                  <a:pos x="connsiteX11804" y="connsiteY11804"/>
                </a:cxn>
                <a:cxn ang="0">
                  <a:pos x="connsiteX11805" y="connsiteY11805"/>
                </a:cxn>
                <a:cxn ang="0">
                  <a:pos x="connsiteX11806" y="connsiteY11806"/>
                </a:cxn>
                <a:cxn ang="0">
                  <a:pos x="connsiteX11807" y="connsiteY11807"/>
                </a:cxn>
                <a:cxn ang="0">
                  <a:pos x="connsiteX11808" y="connsiteY11808"/>
                </a:cxn>
                <a:cxn ang="0">
                  <a:pos x="connsiteX11809" y="connsiteY11809"/>
                </a:cxn>
                <a:cxn ang="0">
                  <a:pos x="connsiteX11810" y="connsiteY11810"/>
                </a:cxn>
                <a:cxn ang="0">
                  <a:pos x="connsiteX11811" y="connsiteY11811"/>
                </a:cxn>
                <a:cxn ang="0">
                  <a:pos x="connsiteX11812" y="connsiteY11812"/>
                </a:cxn>
                <a:cxn ang="0">
                  <a:pos x="connsiteX11813" y="connsiteY11813"/>
                </a:cxn>
                <a:cxn ang="0">
                  <a:pos x="connsiteX11814" y="connsiteY11814"/>
                </a:cxn>
                <a:cxn ang="0">
                  <a:pos x="connsiteX11815" y="connsiteY11815"/>
                </a:cxn>
                <a:cxn ang="0">
                  <a:pos x="connsiteX11816" y="connsiteY11816"/>
                </a:cxn>
                <a:cxn ang="0">
                  <a:pos x="connsiteX11817" y="connsiteY11817"/>
                </a:cxn>
                <a:cxn ang="0">
                  <a:pos x="connsiteX11818" y="connsiteY11818"/>
                </a:cxn>
                <a:cxn ang="0">
                  <a:pos x="connsiteX11819" y="connsiteY11819"/>
                </a:cxn>
                <a:cxn ang="0">
                  <a:pos x="connsiteX11820" y="connsiteY11820"/>
                </a:cxn>
                <a:cxn ang="0">
                  <a:pos x="connsiteX11821" y="connsiteY11821"/>
                </a:cxn>
                <a:cxn ang="0">
                  <a:pos x="connsiteX11822" y="connsiteY11822"/>
                </a:cxn>
                <a:cxn ang="0">
                  <a:pos x="connsiteX11823" y="connsiteY11823"/>
                </a:cxn>
                <a:cxn ang="0">
                  <a:pos x="connsiteX11824" y="connsiteY11824"/>
                </a:cxn>
                <a:cxn ang="0">
                  <a:pos x="connsiteX11825" y="connsiteY11825"/>
                </a:cxn>
                <a:cxn ang="0">
                  <a:pos x="connsiteX11826" y="connsiteY11826"/>
                </a:cxn>
                <a:cxn ang="0">
                  <a:pos x="connsiteX11827" y="connsiteY11827"/>
                </a:cxn>
                <a:cxn ang="0">
                  <a:pos x="connsiteX11828" y="connsiteY11828"/>
                </a:cxn>
                <a:cxn ang="0">
                  <a:pos x="connsiteX11829" y="connsiteY11829"/>
                </a:cxn>
                <a:cxn ang="0">
                  <a:pos x="connsiteX11830" y="connsiteY11830"/>
                </a:cxn>
                <a:cxn ang="0">
                  <a:pos x="connsiteX11831" y="connsiteY11831"/>
                </a:cxn>
                <a:cxn ang="0">
                  <a:pos x="connsiteX11832" y="connsiteY11832"/>
                </a:cxn>
                <a:cxn ang="0">
                  <a:pos x="connsiteX11833" y="connsiteY11833"/>
                </a:cxn>
                <a:cxn ang="0">
                  <a:pos x="connsiteX11834" y="connsiteY11834"/>
                </a:cxn>
                <a:cxn ang="0">
                  <a:pos x="connsiteX11835" y="connsiteY11835"/>
                </a:cxn>
                <a:cxn ang="0">
                  <a:pos x="connsiteX11836" y="connsiteY11836"/>
                </a:cxn>
                <a:cxn ang="0">
                  <a:pos x="connsiteX11837" y="connsiteY11837"/>
                </a:cxn>
                <a:cxn ang="0">
                  <a:pos x="connsiteX11838" y="connsiteY11838"/>
                </a:cxn>
                <a:cxn ang="0">
                  <a:pos x="connsiteX11839" y="connsiteY11839"/>
                </a:cxn>
                <a:cxn ang="0">
                  <a:pos x="connsiteX11840" y="connsiteY11840"/>
                </a:cxn>
                <a:cxn ang="0">
                  <a:pos x="connsiteX11841" y="connsiteY11841"/>
                </a:cxn>
                <a:cxn ang="0">
                  <a:pos x="connsiteX11842" y="connsiteY11842"/>
                </a:cxn>
                <a:cxn ang="0">
                  <a:pos x="connsiteX11843" y="connsiteY11843"/>
                </a:cxn>
                <a:cxn ang="0">
                  <a:pos x="connsiteX11844" y="connsiteY11844"/>
                </a:cxn>
                <a:cxn ang="0">
                  <a:pos x="connsiteX11845" y="connsiteY11845"/>
                </a:cxn>
                <a:cxn ang="0">
                  <a:pos x="connsiteX11846" y="connsiteY11846"/>
                </a:cxn>
                <a:cxn ang="0">
                  <a:pos x="connsiteX11847" y="connsiteY11847"/>
                </a:cxn>
                <a:cxn ang="0">
                  <a:pos x="connsiteX11848" y="connsiteY11848"/>
                </a:cxn>
                <a:cxn ang="0">
                  <a:pos x="connsiteX11849" y="connsiteY11849"/>
                </a:cxn>
                <a:cxn ang="0">
                  <a:pos x="connsiteX11850" y="connsiteY11850"/>
                </a:cxn>
                <a:cxn ang="0">
                  <a:pos x="connsiteX11851" y="connsiteY11851"/>
                </a:cxn>
                <a:cxn ang="0">
                  <a:pos x="connsiteX11852" y="connsiteY11852"/>
                </a:cxn>
                <a:cxn ang="0">
                  <a:pos x="connsiteX11853" y="connsiteY11853"/>
                </a:cxn>
                <a:cxn ang="0">
                  <a:pos x="connsiteX11854" y="connsiteY11854"/>
                </a:cxn>
                <a:cxn ang="0">
                  <a:pos x="connsiteX11855" y="connsiteY11855"/>
                </a:cxn>
                <a:cxn ang="0">
                  <a:pos x="connsiteX11856" y="connsiteY11856"/>
                </a:cxn>
                <a:cxn ang="0">
                  <a:pos x="connsiteX11857" y="connsiteY11857"/>
                </a:cxn>
                <a:cxn ang="0">
                  <a:pos x="connsiteX11858" y="connsiteY11858"/>
                </a:cxn>
                <a:cxn ang="0">
                  <a:pos x="connsiteX11859" y="connsiteY11859"/>
                </a:cxn>
                <a:cxn ang="0">
                  <a:pos x="connsiteX11860" y="connsiteY11860"/>
                </a:cxn>
                <a:cxn ang="0">
                  <a:pos x="connsiteX11861" y="connsiteY11861"/>
                </a:cxn>
                <a:cxn ang="0">
                  <a:pos x="connsiteX11862" y="connsiteY11862"/>
                </a:cxn>
                <a:cxn ang="0">
                  <a:pos x="connsiteX11863" y="connsiteY11863"/>
                </a:cxn>
                <a:cxn ang="0">
                  <a:pos x="connsiteX11864" y="connsiteY11864"/>
                </a:cxn>
                <a:cxn ang="0">
                  <a:pos x="connsiteX11865" y="connsiteY11865"/>
                </a:cxn>
                <a:cxn ang="0">
                  <a:pos x="connsiteX11866" y="connsiteY11866"/>
                </a:cxn>
                <a:cxn ang="0">
                  <a:pos x="connsiteX11867" y="connsiteY11867"/>
                </a:cxn>
                <a:cxn ang="0">
                  <a:pos x="connsiteX11868" y="connsiteY11868"/>
                </a:cxn>
                <a:cxn ang="0">
                  <a:pos x="connsiteX11869" y="connsiteY11869"/>
                </a:cxn>
                <a:cxn ang="0">
                  <a:pos x="connsiteX11870" y="connsiteY11870"/>
                </a:cxn>
                <a:cxn ang="0">
                  <a:pos x="connsiteX11871" y="connsiteY11871"/>
                </a:cxn>
                <a:cxn ang="0">
                  <a:pos x="connsiteX11872" y="connsiteY11872"/>
                </a:cxn>
                <a:cxn ang="0">
                  <a:pos x="connsiteX11873" y="connsiteY11873"/>
                </a:cxn>
                <a:cxn ang="0">
                  <a:pos x="connsiteX11874" y="connsiteY11874"/>
                </a:cxn>
                <a:cxn ang="0">
                  <a:pos x="connsiteX11875" y="connsiteY11875"/>
                </a:cxn>
                <a:cxn ang="0">
                  <a:pos x="connsiteX11876" y="connsiteY11876"/>
                </a:cxn>
                <a:cxn ang="0">
                  <a:pos x="connsiteX11877" y="connsiteY11877"/>
                </a:cxn>
                <a:cxn ang="0">
                  <a:pos x="connsiteX11878" y="connsiteY11878"/>
                </a:cxn>
                <a:cxn ang="0">
                  <a:pos x="connsiteX11879" y="connsiteY11879"/>
                </a:cxn>
                <a:cxn ang="0">
                  <a:pos x="connsiteX11880" y="connsiteY11880"/>
                </a:cxn>
                <a:cxn ang="0">
                  <a:pos x="connsiteX11881" y="connsiteY11881"/>
                </a:cxn>
                <a:cxn ang="0">
                  <a:pos x="connsiteX11882" y="connsiteY11882"/>
                </a:cxn>
                <a:cxn ang="0">
                  <a:pos x="connsiteX11883" y="connsiteY11883"/>
                </a:cxn>
                <a:cxn ang="0">
                  <a:pos x="connsiteX11884" y="connsiteY11884"/>
                </a:cxn>
                <a:cxn ang="0">
                  <a:pos x="connsiteX11885" y="connsiteY11885"/>
                </a:cxn>
                <a:cxn ang="0">
                  <a:pos x="connsiteX11886" y="connsiteY11886"/>
                </a:cxn>
                <a:cxn ang="0">
                  <a:pos x="connsiteX11887" y="connsiteY11887"/>
                </a:cxn>
                <a:cxn ang="0">
                  <a:pos x="connsiteX11888" y="connsiteY11888"/>
                </a:cxn>
                <a:cxn ang="0">
                  <a:pos x="connsiteX11889" y="connsiteY11889"/>
                </a:cxn>
                <a:cxn ang="0">
                  <a:pos x="connsiteX11890" y="connsiteY11890"/>
                </a:cxn>
                <a:cxn ang="0">
                  <a:pos x="connsiteX11891" y="connsiteY11891"/>
                </a:cxn>
                <a:cxn ang="0">
                  <a:pos x="connsiteX11892" y="connsiteY11892"/>
                </a:cxn>
                <a:cxn ang="0">
                  <a:pos x="connsiteX11893" y="connsiteY11893"/>
                </a:cxn>
                <a:cxn ang="0">
                  <a:pos x="connsiteX11894" y="connsiteY11894"/>
                </a:cxn>
                <a:cxn ang="0">
                  <a:pos x="connsiteX11895" y="connsiteY11895"/>
                </a:cxn>
                <a:cxn ang="0">
                  <a:pos x="connsiteX11896" y="connsiteY11896"/>
                </a:cxn>
                <a:cxn ang="0">
                  <a:pos x="connsiteX11897" y="connsiteY11897"/>
                </a:cxn>
                <a:cxn ang="0">
                  <a:pos x="connsiteX11898" y="connsiteY11898"/>
                </a:cxn>
                <a:cxn ang="0">
                  <a:pos x="connsiteX11899" y="connsiteY11899"/>
                </a:cxn>
                <a:cxn ang="0">
                  <a:pos x="connsiteX11900" y="connsiteY11900"/>
                </a:cxn>
                <a:cxn ang="0">
                  <a:pos x="connsiteX11901" y="connsiteY11901"/>
                </a:cxn>
                <a:cxn ang="0">
                  <a:pos x="connsiteX11902" y="connsiteY11902"/>
                </a:cxn>
                <a:cxn ang="0">
                  <a:pos x="connsiteX11903" y="connsiteY11903"/>
                </a:cxn>
                <a:cxn ang="0">
                  <a:pos x="connsiteX11904" y="connsiteY11904"/>
                </a:cxn>
                <a:cxn ang="0">
                  <a:pos x="connsiteX11905" y="connsiteY11905"/>
                </a:cxn>
                <a:cxn ang="0">
                  <a:pos x="connsiteX11906" y="connsiteY11906"/>
                </a:cxn>
                <a:cxn ang="0">
                  <a:pos x="connsiteX11907" y="connsiteY11907"/>
                </a:cxn>
                <a:cxn ang="0">
                  <a:pos x="connsiteX11908" y="connsiteY11908"/>
                </a:cxn>
                <a:cxn ang="0">
                  <a:pos x="connsiteX11909" y="connsiteY11909"/>
                </a:cxn>
                <a:cxn ang="0">
                  <a:pos x="connsiteX11910" y="connsiteY11910"/>
                </a:cxn>
                <a:cxn ang="0">
                  <a:pos x="connsiteX11911" y="connsiteY11911"/>
                </a:cxn>
                <a:cxn ang="0">
                  <a:pos x="connsiteX11912" y="connsiteY11912"/>
                </a:cxn>
                <a:cxn ang="0">
                  <a:pos x="connsiteX11913" y="connsiteY11913"/>
                </a:cxn>
                <a:cxn ang="0">
                  <a:pos x="connsiteX11914" y="connsiteY11914"/>
                </a:cxn>
                <a:cxn ang="0">
                  <a:pos x="connsiteX11915" y="connsiteY11915"/>
                </a:cxn>
                <a:cxn ang="0">
                  <a:pos x="connsiteX11916" y="connsiteY11916"/>
                </a:cxn>
                <a:cxn ang="0">
                  <a:pos x="connsiteX11917" y="connsiteY11917"/>
                </a:cxn>
                <a:cxn ang="0">
                  <a:pos x="connsiteX11918" y="connsiteY11918"/>
                </a:cxn>
                <a:cxn ang="0">
                  <a:pos x="connsiteX11919" y="connsiteY11919"/>
                </a:cxn>
                <a:cxn ang="0">
                  <a:pos x="connsiteX11920" y="connsiteY11920"/>
                </a:cxn>
                <a:cxn ang="0">
                  <a:pos x="connsiteX11921" y="connsiteY11921"/>
                </a:cxn>
                <a:cxn ang="0">
                  <a:pos x="connsiteX11922" y="connsiteY11922"/>
                </a:cxn>
                <a:cxn ang="0">
                  <a:pos x="connsiteX11923" y="connsiteY11923"/>
                </a:cxn>
                <a:cxn ang="0">
                  <a:pos x="connsiteX11924" y="connsiteY11924"/>
                </a:cxn>
                <a:cxn ang="0">
                  <a:pos x="connsiteX11925" y="connsiteY11925"/>
                </a:cxn>
                <a:cxn ang="0">
                  <a:pos x="connsiteX11926" y="connsiteY11926"/>
                </a:cxn>
                <a:cxn ang="0">
                  <a:pos x="connsiteX11927" y="connsiteY11927"/>
                </a:cxn>
                <a:cxn ang="0">
                  <a:pos x="connsiteX11928" y="connsiteY11928"/>
                </a:cxn>
                <a:cxn ang="0">
                  <a:pos x="connsiteX11929" y="connsiteY11929"/>
                </a:cxn>
                <a:cxn ang="0">
                  <a:pos x="connsiteX11930" y="connsiteY11930"/>
                </a:cxn>
                <a:cxn ang="0">
                  <a:pos x="connsiteX11931" y="connsiteY11931"/>
                </a:cxn>
                <a:cxn ang="0">
                  <a:pos x="connsiteX11932" y="connsiteY11932"/>
                </a:cxn>
                <a:cxn ang="0">
                  <a:pos x="connsiteX11933" y="connsiteY11933"/>
                </a:cxn>
                <a:cxn ang="0">
                  <a:pos x="connsiteX11934" y="connsiteY11934"/>
                </a:cxn>
                <a:cxn ang="0">
                  <a:pos x="connsiteX11935" y="connsiteY11935"/>
                </a:cxn>
                <a:cxn ang="0">
                  <a:pos x="connsiteX11936" y="connsiteY11936"/>
                </a:cxn>
                <a:cxn ang="0">
                  <a:pos x="connsiteX11937" y="connsiteY11937"/>
                </a:cxn>
                <a:cxn ang="0">
                  <a:pos x="connsiteX11938" y="connsiteY11938"/>
                </a:cxn>
                <a:cxn ang="0">
                  <a:pos x="connsiteX11939" y="connsiteY11939"/>
                </a:cxn>
                <a:cxn ang="0">
                  <a:pos x="connsiteX11940" y="connsiteY11940"/>
                </a:cxn>
                <a:cxn ang="0">
                  <a:pos x="connsiteX11941" y="connsiteY11941"/>
                </a:cxn>
                <a:cxn ang="0">
                  <a:pos x="connsiteX11942" y="connsiteY11942"/>
                </a:cxn>
                <a:cxn ang="0">
                  <a:pos x="connsiteX11943" y="connsiteY11943"/>
                </a:cxn>
                <a:cxn ang="0">
                  <a:pos x="connsiteX11944" y="connsiteY11944"/>
                </a:cxn>
                <a:cxn ang="0">
                  <a:pos x="connsiteX11945" y="connsiteY11945"/>
                </a:cxn>
                <a:cxn ang="0">
                  <a:pos x="connsiteX11946" y="connsiteY11946"/>
                </a:cxn>
                <a:cxn ang="0">
                  <a:pos x="connsiteX11947" y="connsiteY11947"/>
                </a:cxn>
                <a:cxn ang="0">
                  <a:pos x="connsiteX11948" y="connsiteY11948"/>
                </a:cxn>
                <a:cxn ang="0">
                  <a:pos x="connsiteX11949" y="connsiteY11949"/>
                </a:cxn>
                <a:cxn ang="0">
                  <a:pos x="connsiteX11950" y="connsiteY11950"/>
                </a:cxn>
                <a:cxn ang="0">
                  <a:pos x="connsiteX11951" y="connsiteY11951"/>
                </a:cxn>
                <a:cxn ang="0">
                  <a:pos x="connsiteX11952" y="connsiteY11952"/>
                </a:cxn>
                <a:cxn ang="0">
                  <a:pos x="connsiteX11953" y="connsiteY11953"/>
                </a:cxn>
                <a:cxn ang="0">
                  <a:pos x="connsiteX11954" y="connsiteY11954"/>
                </a:cxn>
                <a:cxn ang="0">
                  <a:pos x="connsiteX11955" y="connsiteY11955"/>
                </a:cxn>
                <a:cxn ang="0">
                  <a:pos x="connsiteX11956" y="connsiteY11956"/>
                </a:cxn>
                <a:cxn ang="0">
                  <a:pos x="connsiteX11957" y="connsiteY11957"/>
                </a:cxn>
                <a:cxn ang="0">
                  <a:pos x="connsiteX11958" y="connsiteY11958"/>
                </a:cxn>
                <a:cxn ang="0">
                  <a:pos x="connsiteX11959" y="connsiteY11959"/>
                </a:cxn>
                <a:cxn ang="0">
                  <a:pos x="connsiteX11960" y="connsiteY11960"/>
                </a:cxn>
                <a:cxn ang="0">
                  <a:pos x="connsiteX11961" y="connsiteY11961"/>
                </a:cxn>
                <a:cxn ang="0">
                  <a:pos x="connsiteX11962" y="connsiteY11962"/>
                </a:cxn>
                <a:cxn ang="0">
                  <a:pos x="connsiteX11963" y="connsiteY11963"/>
                </a:cxn>
                <a:cxn ang="0">
                  <a:pos x="connsiteX11964" y="connsiteY11964"/>
                </a:cxn>
                <a:cxn ang="0">
                  <a:pos x="connsiteX11965" y="connsiteY11965"/>
                </a:cxn>
                <a:cxn ang="0">
                  <a:pos x="connsiteX11966" y="connsiteY11966"/>
                </a:cxn>
                <a:cxn ang="0">
                  <a:pos x="connsiteX11967" y="connsiteY11967"/>
                </a:cxn>
                <a:cxn ang="0">
                  <a:pos x="connsiteX11968" y="connsiteY11968"/>
                </a:cxn>
                <a:cxn ang="0">
                  <a:pos x="connsiteX11969" y="connsiteY11969"/>
                </a:cxn>
                <a:cxn ang="0">
                  <a:pos x="connsiteX11970" y="connsiteY11970"/>
                </a:cxn>
                <a:cxn ang="0">
                  <a:pos x="connsiteX11971" y="connsiteY11971"/>
                </a:cxn>
                <a:cxn ang="0">
                  <a:pos x="connsiteX11972" y="connsiteY11972"/>
                </a:cxn>
                <a:cxn ang="0">
                  <a:pos x="connsiteX11973" y="connsiteY11973"/>
                </a:cxn>
                <a:cxn ang="0">
                  <a:pos x="connsiteX11974" y="connsiteY11974"/>
                </a:cxn>
                <a:cxn ang="0">
                  <a:pos x="connsiteX11975" y="connsiteY11975"/>
                </a:cxn>
                <a:cxn ang="0">
                  <a:pos x="connsiteX11976" y="connsiteY11976"/>
                </a:cxn>
                <a:cxn ang="0">
                  <a:pos x="connsiteX11977" y="connsiteY11977"/>
                </a:cxn>
                <a:cxn ang="0">
                  <a:pos x="connsiteX11978" y="connsiteY11978"/>
                </a:cxn>
                <a:cxn ang="0">
                  <a:pos x="connsiteX11979" y="connsiteY11979"/>
                </a:cxn>
                <a:cxn ang="0">
                  <a:pos x="connsiteX11980" y="connsiteY11980"/>
                </a:cxn>
                <a:cxn ang="0">
                  <a:pos x="connsiteX11981" y="connsiteY11981"/>
                </a:cxn>
                <a:cxn ang="0">
                  <a:pos x="connsiteX11982" y="connsiteY11982"/>
                </a:cxn>
                <a:cxn ang="0">
                  <a:pos x="connsiteX11983" y="connsiteY11983"/>
                </a:cxn>
                <a:cxn ang="0">
                  <a:pos x="connsiteX11984" y="connsiteY11984"/>
                </a:cxn>
                <a:cxn ang="0">
                  <a:pos x="connsiteX11985" y="connsiteY11985"/>
                </a:cxn>
                <a:cxn ang="0">
                  <a:pos x="connsiteX11986" y="connsiteY11986"/>
                </a:cxn>
                <a:cxn ang="0">
                  <a:pos x="connsiteX11987" y="connsiteY11987"/>
                </a:cxn>
                <a:cxn ang="0">
                  <a:pos x="connsiteX11988" y="connsiteY11988"/>
                </a:cxn>
                <a:cxn ang="0">
                  <a:pos x="connsiteX11989" y="connsiteY11989"/>
                </a:cxn>
                <a:cxn ang="0">
                  <a:pos x="connsiteX11990" y="connsiteY11990"/>
                </a:cxn>
                <a:cxn ang="0">
                  <a:pos x="connsiteX11991" y="connsiteY11991"/>
                </a:cxn>
                <a:cxn ang="0">
                  <a:pos x="connsiteX11992" y="connsiteY11992"/>
                </a:cxn>
                <a:cxn ang="0">
                  <a:pos x="connsiteX11993" y="connsiteY11993"/>
                </a:cxn>
                <a:cxn ang="0">
                  <a:pos x="connsiteX11994" y="connsiteY11994"/>
                </a:cxn>
                <a:cxn ang="0">
                  <a:pos x="connsiteX11995" y="connsiteY11995"/>
                </a:cxn>
                <a:cxn ang="0">
                  <a:pos x="connsiteX11996" y="connsiteY11996"/>
                </a:cxn>
                <a:cxn ang="0">
                  <a:pos x="connsiteX11997" y="connsiteY11997"/>
                </a:cxn>
                <a:cxn ang="0">
                  <a:pos x="connsiteX11998" y="connsiteY11998"/>
                </a:cxn>
                <a:cxn ang="0">
                  <a:pos x="connsiteX11999" y="connsiteY11999"/>
                </a:cxn>
                <a:cxn ang="0">
                  <a:pos x="connsiteX12000" y="connsiteY12000"/>
                </a:cxn>
                <a:cxn ang="0">
                  <a:pos x="connsiteX12001" y="connsiteY12001"/>
                </a:cxn>
                <a:cxn ang="0">
                  <a:pos x="connsiteX12002" y="connsiteY12002"/>
                </a:cxn>
                <a:cxn ang="0">
                  <a:pos x="connsiteX12003" y="connsiteY12003"/>
                </a:cxn>
                <a:cxn ang="0">
                  <a:pos x="connsiteX12004" y="connsiteY12004"/>
                </a:cxn>
                <a:cxn ang="0">
                  <a:pos x="connsiteX12005" y="connsiteY12005"/>
                </a:cxn>
                <a:cxn ang="0">
                  <a:pos x="connsiteX12006" y="connsiteY12006"/>
                </a:cxn>
                <a:cxn ang="0">
                  <a:pos x="connsiteX12007" y="connsiteY12007"/>
                </a:cxn>
                <a:cxn ang="0">
                  <a:pos x="connsiteX12008" y="connsiteY12008"/>
                </a:cxn>
                <a:cxn ang="0">
                  <a:pos x="connsiteX12009" y="connsiteY12009"/>
                </a:cxn>
                <a:cxn ang="0">
                  <a:pos x="connsiteX12010" y="connsiteY12010"/>
                </a:cxn>
                <a:cxn ang="0">
                  <a:pos x="connsiteX12011" y="connsiteY12011"/>
                </a:cxn>
                <a:cxn ang="0">
                  <a:pos x="connsiteX12012" y="connsiteY12012"/>
                </a:cxn>
                <a:cxn ang="0">
                  <a:pos x="connsiteX12013" y="connsiteY12013"/>
                </a:cxn>
                <a:cxn ang="0">
                  <a:pos x="connsiteX12014" y="connsiteY12014"/>
                </a:cxn>
                <a:cxn ang="0">
                  <a:pos x="connsiteX12015" y="connsiteY12015"/>
                </a:cxn>
                <a:cxn ang="0">
                  <a:pos x="connsiteX12016" y="connsiteY12016"/>
                </a:cxn>
                <a:cxn ang="0">
                  <a:pos x="connsiteX12017" y="connsiteY12017"/>
                </a:cxn>
                <a:cxn ang="0">
                  <a:pos x="connsiteX12018" y="connsiteY12018"/>
                </a:cxn>
                <a:cxn ang="0">
                  <a:pos x="connsiteX12019" y="connsiteY12019"/>
                </a:cxn>
                <a:cxn ang="0">
                  <a:pos x="connsiteX12020" y="connsiteY12020"/>
                </a:cxn>
                <a:cxn ang="0">
                  <a:pos x="connsiteX12021" y="connsiteY12021"/>
                </a:cxn>
                <a:cxn ang="0">
                  <a:pos x="connsiteX12022" y="connsiteY12022"/>
                </a:cxn>
                <a:cxn ang="0">
                  <a:pos x="connsiteX12023" y="connsiteY12023"/>
                </a:cxn>
                <a:cxn ang="0">
                  <a:pos x="connsiteX12024" y="connsiteY12024"/>
                </a:cxn>
                <a:cxn ang="0">
                  <a:pos x="connsiteX12025" y="connsiteY12025"/>
                </a:cxn>
                <a:cxn ang="0">
                  <a:pos x="connsiteX12026" y="connsiteY12026"/>
                </a:cxn>
                <a:cxn ang="0">
                  <a:pos x="connsiteX12027" y="connsiteY12027"/>
                </a:cxn>
                <a:cxn ang="0">
                  <a:pos x="connsiteX12028" y="connsiteY12028"/>
                </a:cxn>
                <a:cxn ang="0">
                  <a:pos x="connsiteX12029" y="connsiteY12029"/>
                </a:cxn>
                <a:cxn ang="0">
                  <a:pos x="connsiteX12030" y="connsiteY12030"/>
                </a:cxn>
                <a:cxn ang="0">
                  <a:pos x="connsiteX12031" y="connsiteY12031"/>
                </a:cxn>
                <a:cxn ang="0">
                  <a:pos x="connsiteX12032" y="connsiteY12032"/>
                </a:cxn>
                <a:cxn ang="0">
                  <a:pos x="connsiteX12033" y="connsiteY12033"/>
                </a:cxn>
                <a:cxn ang="0">
                  <a:pos x="connsiteX12034" y="connsiteY12034"/>
                </a:cxn>
                <a:cxn ang="0">
                  <a:pos x="connsiteX12035" y="connsiteY12035"/>
                </a:cxn>
                <a:cxn ang="0">
                  <a:pos x="connsiteX12036" y="connsiteY12036"/>
                </a:cxn>
                <a:cxn ang="0">
                  <a:pos x="connsiteX12037" y="connsiteY12037"/>
                </a:cxn>
                <a:cxn ang="0">
                  <a:pos x="connsiteX12038" y="connsiteY12038"/>
                </a:cxn>
                <a:cxn ang="0">
                  <a:pos x="connsiteX12039" y="connsiteY12039"/>
                </a:cxn>
                <a:cxn ang="0">
                  <a:pos x="connsiteX12040" y="connsiteY12040"/>
                </a:cxn>
                <a:cxn ang="0">
                  <a:pos x="connsiteX12041" y="connsiteY12041"/>
                </a:cxn>
                <a:cxn ang="0">
                  <a:pos x="connsiteX12042" y="connsiteY12042"/>
                </a:cxn>
                <a:cxn ang="0">
                  <a:pos x="connsiteX12043" y="connsiteY12043"/>
                </a:cxn>
                <a:cxn ang="0">
                  <a:pos x="connsiteX12044" y="connsiteY12044"/>
                </a:cxn>
                <a:cxn ang="0">
                  <a:pos x="connsiteX12045" y="connsiteY12045"/>
                </a:cxn>
                <a:cxn ang="0">
                  <a:pos x="connsiteX12046" y="connsiteY12046"/>
                </a:cxn>
                <a:cxn ang="0">
                  <a:pos x="connsiteX12047" y="connsiteY12047"/>
                </a:cxn>
                <a:cxn ang="0">
                  <a:pos x="connsiteX12048" y="connsiteY12048"/>
                </a:cxn>
                <a:cxn ang="0">
                  <a:pos x="connsiteX12049" y="connsiteY12049"/>
                </a:cxn>
                <a:cxn ang="0">
                  <a:pos x="connsiteX12050" y="connsiteY12050"/>
                </a:cxn>
                <a:cxn ang="0">
                  <a:pos x="connsiteX12051" y="connsiteY12051"/>
                </a:cxn>
                <a:cxn ang="0">
                  <a:pos x="connsiteX12052" y="connsiteY12052"/>
                </a:cxn>
                <a:cxn ang="0">
                  <a:pos x="connsiteX12053" y="connsiteY12053"/>
                </a:cxn>
                <a:cxn ang="0">
                  <a:pos x="connsiteX12054" y="connsiteY12054"/>
                </a:cxn>
                <a:cxn ang="0">
                  <a:pos x="connsiteX12055" y="connsiteY12055"/>
                </a:cxn>
                <a:cxn ang="0">
                  <a:pos x="connsiteX12056" y="connsiteY12056"/>
                </a:cxn>
                <a:cxn ang="0">
                  <a:pos x="connsiteX12057" y="connsiteY12057"/>
                </a:cxn>
                <a:cxn ang="0">
                  <a:pos x="connsiteX12058" y="connsiteY12058"/>
                </a:cxn>
                <a:cxn ang="0">
                  <a:pos x="connsiteX12059" y="connsiteY12059"/>
                </a:cxn>
                <a:cxn ang="0">
                  <a:pos x="connsiteX12060" y="connsiteY12060"/>
                </a:cxn>
                <a:cxn ang="0">
                  <a:pos x="connsiteX12061" y="connsiteY12061"/>
                </a:cxn>
                <a:cxn ang="0">
                  <a:pos x="connsiteX12062" y="connsiteY12062"/>
                </a:cxn>
                <a:cxn ang="0">
                  <a:pos x="connsiteX12063" y="connsiteY12063"/>
                </a:cxn>
                <a:cxn ang="0">
                  <a:pos x="connsiteX12064" y="connsiteY12064"/>
                </a:cxn>
                <a:cxn ang="0">
                  <a:pos x="connsiteX12065" y="connsiteY12065"/>
                </a:cxn>
                <a:cxn ang="0">
                  <a:pos x="connsiteX12066" y="connsiteY12066"/>
                </a:cxn>
                <a:cxn ang="0">
                  <a:pos x="connsiteX12067" y="connsiteY12067"/>
                </a:cxn>
                <a:cxn ang="0">
                  <a:pos x="connsiteX12068" y="connsiteY12068"/>
                </a:cxn>
                <a:cxn ang="0">
                  <a:pos x="connsiteX12069" y="connsiteY12069"/>
                </a:cxn>
                <a:cxn ang="0">
                  <a:pos x="connsiteX12070" y="connsiteY12070"/>
                </a:cxn>
                <a:cxn ang="0">
                  <a:pos x="connsiteX12071" y="connsiteY12071"/>
                </a:cxn>
                <a:cxn ang="0">
                  <a:pos x="connsiteX12072" y="connsiteY12072"/>
                </a:cxn>
                <a:cxn ang="0">
                  <a:pos x="connsiteX12073" y="connsiteY12073"/>
                </a:cxn>
                <a:cxn ang="0">
                  <a:pos x="connsiteX12074" y="connsiteY12074"/>
                </a:cxn>
                <a:cxn ang="0">
                  <a:pos x="connsiteX12075" y="connsiteY12075"/>
                </a:cxn>
                <a:cxn ang="0">
                  <a:pos x="connsiteX12076" y="connsiteY12076"/>
                </a:cxn>
                <a:cxn ang="0">
                  <a:pos x="connsiteX12077" y="connsiteY12077"/>
                </a:cxn>
                <a:cxn ang="0">
                  <a:pos x="connsiteX12078" y="connsiteY12078"/>
                </a:cxn>
                <a:cxn ang="0">
                  <a:pos x="connsiteX12079" y="connsiteY12079"/>
                </a:cxn>
                <a:cxn ang="0">
                  <a:pos x="connsiteX12080" y="connsiteY12080"/>
                </a:cxn>
                <a:cxn ang="0">
                  <a:pos x="connsiteX12081" y="connsiteY12081"/>
                </a:cxn>
                <a:cxn ang="0">
                  <a:pos x="connsiteX12082" y="connsiteY12082"/>
                </a:cxn>
                <a:cxn ang="0">
                  <a:pos x="connsiteX12083" y="connsiteY12083"/>
                </a:cxn>
                <a:cxn ang="0">
                  <a:pos x="connsiteX12084" y="connsiteY12084"/>
                </a:cxn>
                <a:cxn ang="0">
                  <a:pos x="connsiteX12085" y="connsiteY12085"/>
                </a:cxn>
                <a:cxn ang="0">
                  <a:pos x="connsiteX12086" y="connsiteY12086"/>
                </a:cxn>
                <a:cxn ang="0">
                  <a:pos x="connsiteX12087" y="connsiteY12087"/>
                </a:cxn>
                <a:cxn ang="0">
                  <a:pos x="connsiteX12088" y="connsiteY12088"/>
                </a:cxn>
                <a:cxn ang="0">
                  <a:pos x="connsiteX12089" y="connsiteY12089"/>
                </a:cxn>
                <a:cxn ang="0">
                  <a:pos x="connsiteX12090" y="connsiteY12090"/>
                </a:cxn>
                <a:cxn ang="0">
                  <a:pos x="connsiteX12091" y="connsiteY12091"/>
                </a:cxn>
                <a:cxn ang="0">
                  <a:pos x="connsiteX12092" y="connsiteY12092"/>
                </a:cxn>
                <a:cxn ang="0">
                  <a:pos x="connsiteX12093" y="connsiteY12093"/>
                </a:cxn>
                <a:cxn ang="0">
                  <a:pos x="connsiteX12094" y="connsiteY12094"/>
                </a:cxn>
                <a:cxn ang="0">
                  <a:pos x="connsiteX12095" y="connsiteY12095"/>
                </a:cxn>
                <a:cxn ang="0">
                  <a:pos x="connsiteX12096" y="connsiteY12096"/>
                </a:cxn>
                <a:cxn ang="0">
                  <a:pos x="connsiteX12097" y="connsiteY12097"/>
                </a:cxn>
                <a:cxn ang="0">
                  <a:pos x="connsiteX12098" y="connsiteY12098"/>
                </a:cxn>
                <a:cxn ang="0">
                  <a:pos x="connsiteX12099" y="connsiteY12099"/>
                </a:cxn>
                <a:cxn ang="0">
                  <a:pos x="connsiteX12100" y="connsiteY12100"/>
                </a:cxn>
                <a:cxn ang="0">
                  <a:pos x="connsiteX12101" y="connsiteY12101"/>
                </a:cxn>
                <a:cxn ang="0">
                  <a:pos x="connsiteX12102" y="connsiteY12102"/>
                </a:cxn>
                <a:cxn ang="0">
                  <a:pos x="connsiteX12103" y="connsiteY12103"/>
                </a:cxn>
                <a:cxn ang="0">
                  <a:pos x="connsiteX12104" y="connsiteY12104"/>
                </a:cxn>
                <a:cxn ang="0">
                  <a:pos x="connsiteX12105" y="connsiteY12105"/>
                </a:cxn>
                <a:cxn ang="0">
                  <a:pos x="connsiteX12106" y="connsiteY12106"/>
                </a:cxn>
                <a:cxn ang="0">
                  <a:pos x="connsiteX12107" y="connsiteY12107"/>
                </a:cxn>
                <a:cxn ang="0">
                  <a:pos x="connsiteX12108" y="connsiteY12108"/>
                </a:cxn>
                <a:cxn ang="0">
                  <a:pos x="connsiteX12109" y="connsiteY12109"/>
                </a:cxn>
                <a:cxn ang="0">
                  <a:pos x="connsiteX12110" y="connsiteY12110"/>
                </a:cxn>
                <a:cxn ang="0">
                  <a:pos x="connsiteX12111" y="connsiteY12111"/>
                </a:cxn>
                <a:cxn ang="0">
                  <a:pos x="connsiteX12112" y="connsiteY12112"/>
                </a:cxn>
                <a:cxn ang="0">
                  <a:pos x="connsiteX12113" y="connsiteY12113"/>
                </a:cxn>
                <a:cxn ang="0">
                  <a:pos x="connsiteX12114" y="connsiteY12114"/>
                </a:cxn>
                <a:cxn ang="0">
                  <a:pos x="connsiteX12115" y="connsiteY12115"/>
                </a:cxn>
                <a:cxn ang="0">
                  <a:pos x="connsiteX12116" y="connsiteY12116"/>
                </a:cxn>
                <a:cxn ang="0">
                  <a:pos x="connsiteX12117" y="connsiteY12117"/>
                </a:cxn>
                <a:cxn ang="0">
                  <a:pos x="connsiteX12118" y="connsiteY12118"/>
                </a:cxn>
                <a:cxn ang="0">
                  <a:pos x="connsiteX12119" y="connsiteY12119"/>
                </a:cxn>
                <a:cxn ang="0">
                  <a:pos x="connsiteX12120" y="connsiteY12120"/>
                </a:cxn>
                <a:cxn ang="0">
                  <a:pos x="connsiteX12121" y="connsiteY12121"/>
                </a:cxn>
                <a:cxn ang="0">
                  <a:pos x="connsiteX12122" y="connsiteY12122"/>
                </a:cxn>
                <a:cxn ang="0">
                  <a:pos x="connsiteX12123" y="connsiteY12123"/>
                </a:cxn>
                <a:cxn ang="0">
                  <a:pos x="connsiteX12124" y="connsiteY12124"/>
                </a:cxn>
                <a:cxn ang="0">
                  <a:pos x="connsiteX12125" y="connsiteY12125"/>
                </a:cxn>
                <a:cxn ang="0">
                  <a:pos x="connsiteX12126" y="connsiteY12126"/>
                </a:cxn>
                <a:cxn ang="0">
                  <a:pos x="connsiteX12127" y="connsiteY12127"/>
                </a:cxn>
                <a:cxn ang="0">
                  <a:pos x="connsiteX12128" y="connsiteY12128"/>
                </a:cxn>
                <a:cxn ang="0">
                  <a:pos x="connsiteX12129" y="connsiteY12129"/>
                </a:cxn>
                <a:cxn ang="0">
                  <a:pos x="connsiteX12130" y="connsiteY12130"/>
                </a:cxn>
                <a:cxn ang="0">
                  <a:pos x="connsiteX12131" y="connsiteY12131"/>
                </a:cxn>
                <a:cxn ang="0">
                  <a:pos x="connsiteX12132" y="connsiteY12132"/>
                </a:cxn>
                <a:cxn ang="0">
                  <a:pos x="connsiteX12133" y="connsiteY12133"/>
                </a:cxn>
                <a:cxn ang="0">
                  <a:pos x="connsiteX12134" y="connsiteY12134"/>
                </a:cxn>
                <a:cxn ang="0">
                  <a:pos x="connsiteX12135" y="connsiteY12135"/>
                </a:cxn>
                <a:cxn ang="0">
                  <a:pos x="connsiteX12136" y="connsiteY12136"/>
                </a:cxn>
                <a:cxn ang="0">
                  <a:pos x="connsiteX12137" y="connsiteY12137"/>
                </a:cxn>
                <a:cxn ang="0">
                  <a:pos x="connsiteX12138" y="connsiteY12138"/>
                </a:cxn>
                <a:cxn ang="0">
                  <a:pos x="connsiteX12139" y="connsiteY12139"/>
                </a:cxn>
                <a:cxn ang="0">
                  <a:pos x="connsiteX12140" y="connsiteY12140"/>
                </a:cxn>
                <a:cxn ang="0">
                  <a:pos x="connsiteX12141" y="connsiteY12141"/>
                </a:cxn>
                <a:cxn ang="0">
                  <a:pos x="connsiteX12142" y="connsiteY12142"/>
                </a:cxn>
                <a:cxn ang="0">
                  <a:pos x="connsiteX12143" y="connsiteY12143"/>
                </a:cxn>
                <a:cxn ang="0">
                  <a:pos x="connsiteX12144" y="connsiteY12144"/>
                </a:cxn>
                <a:cxn ang="0">
                  <a:pos x="connsiteX12145" y="connsiteY12145"/>
                </a:cxn>
                <a:cxn ang="0">
                  <a:pos x="connsiteX12146" y="connsiteY12146"/>
                </a:cxn>
                <a:cxn ang="0">
                  <a:pos x="connsiteX12147" y="connsiteY12147"/>
                </a:cxn>
                <a:cxn ang="0">
                  <a:pos x="connsiteX12148" y="connsiteY12148"/>
                </a:cxn>
                <a:cxn ang="0">
                  <a:pos x="connsiteX12149" y="connsiteY12149"/>
                </a:cxn>
                <a:cxn ang="0">
                  <a:pos x="connsiteX12150" y="connsiteY12150"/>
                </a:cxn>
                <a:cxn ang="0">
                  <a:pos x="connsiteX12151" y="connsiteY12151"/>
                </a:cxn>
                <a:cxn ang="0">
                  <a:pos x="connsiteX12152" y="connsiteY12152"/>
                </a:cxn>
                <a:cxn ang="0">
                  <a:pos x="connsiteX12153" y="connsiteY12153"/>
                </a:cxn>
                <a:cxn ang="0">
                  <a:pos x="connsiteX12154" y="connsiteY12154"/>
                </a:cxn>
                <a:cxn ang="0">
                  <a:pos x="connsiteX12155" y="connsiteY12155"/>
                </a:cxn>
                <a:cxn ang="0">
                  <a:pos x="connsiteX12156" y="connsiteY12156"/>
                </a:cxn>
                <a:cxn ang="0">
                  <a:pos x="connsiteX12157" y="connsiteY12157"/>
                </a:cxn>
                <a:cxn ang="0">
                  <a:pos x="connsiteX12158" y="connsiteY12158"/>
                </a:cxn>
                <a:cxn ang="0">
                  <a:pos x="connsiteX12159" y="connsiteY12159"/>
                </a:cxn>
                <a:cxn ang="0">
                  <a:pos x="connsiteX12160" y="connsiteY12160"/>
                </a:cxn>
                <a:cxn ang="0">
                  <a:pos x="connsiteX12161" y="connsiteY12161"/>
                </a:cxn>
                <a:cxn ang="0">
                  <a:pos x="connsiteX12162" y="connsiteY12162"/>
                </a:cxn>
                <a:cxn ang="0">
                  <a:pos x="connsiteX12163" y="connsiteY12163"/>
                </a:cxn>
                <a:cxn ang="0">
                  <a:pos x="connsiteX12164" y="connsiteY12164"/>
                </a:cxn>
                <a:cxn ang="0">
                  <a:pos x="connsiteX12165" y="connsiteY12165"/>
                </a:cxn>
                <a:cxn ang="0">
                  <a:pos x="connsiteX12166" y="connsiteY12166"/>
                </a:cxn>
                <a:cxn ang="0">
                  <a:pos x="connsiteX12167" y="connsiteY12167"/>
                </a:cxn>
                <a:cxn ang="0">
                  <a:pos x="connsiteX12168" y="connsiteY12168"/>
                </a:cxn>
                <a:cxn ang="0">
                  <a:pos x="connsiteX12169" y="connsiteY12169"/>
                </a:cxn>
                <a:cxn ang="0">
                  <a:pos x="connsiteX12170" y="connsiteY12170"/>
                </a:cxn>
                <a:cxn ang="0">
                  <a:pos x="connsiteX12171" y="connsiteY12171"/>
                </a:cxn>
                <a:cxn ang="0">
                  <a:pos x="connsiteX12172" y="connsiteY12172"/>
                </a:cxn>
                <a:cxn ang="0">
                  <a:pos x="connsiteX12173" y="connsiteY12173"/>
                </a:cxn>
                <a:cxn ang="0">
                  <a:pos x="connsiteX12174" y="connsiteY12174"/>
                </a:cxn>
                <a:cxn ang="0">
                  <a:pos x="connsiteX12175" y="connsiteY12175"/>
                </a:cxn>
                <a:cxn ang="0">
                  <a:pos x="connsiteX12176" y="connsiteY12176"/>
                </a:cxn>
                <a:cxn ang="0">
                  <a:pos x="connsiteX12177" y="connsiteY12177"/>
                </a:cxn>
                <a:cxn ang="0">
                  <a:pos x="connsiteX12178" y="connsiteY12178"/>
                </a:cxn>
                <a:cxn ang="0">
                  <a:pos x="connsiteX12179" y="connsiteY12179"/>
                </a:cxn>
                <a:cxn ang="0">
                  <a:pos x="connsiteX12180" y="connsiteY12180"/>
                </a:cxn>
                <a:cxn ang="0">
                  <a:pos x="connsiteX12181" y="connsiteY12181"/>
                </a:cxn>
                <a:cxn ang="0">
                  <a:pos x="connsiteX12182" y="connsiteY12182"/>
                </a:cxn>
                <a:cxn ang="0">
                  <a:pos x="connsiteX12183" y="connsiteY12183"/>
                </a:cxn>
                <a:cxn ang="0">
                  <a:pos x="connsiteX12184" y="connsiteY12184"/>
                </a:cxn>
                <a:cxn ang="0">
                  <a:pos x="connsiteX12185" y="connsiteY12185"/>
                </a:cxn>
                <a:cxn ang="0">
                  <a:pos x="connsiteX12186" y="connsiteY12186"/>
                </a:cxn>
                <a:cxn ang="0">
                  <a:pos x="connsiteX12187" y="connsiteY12187"/>
                </a:cxn>
                <a:cxn ang="0">
                  <a:pos x="connsiteX12188" y="connsiteY12188"/>
                </a:cxn>
                <a:cxn ang="0">
                  <a:pos x="connsiteX12189" y="connsiteY12189"/>
                </a:cxn>
                <a:cxn ang="0">
                  <a:pos x="connsiteX12190" y="connsiteY12190"/>
                </a:cxn>
                <a:cxn ang="0">
                  <a:pos x="connsiteX12191" y="connsiteY12191"/>
                </a:cxn>
                <a:cxn ang="0">
                  <a:pos x="connsiteX12192" y="connsiteY12192"/>
                </a:cxn>
                <a:cxn ang="0">
                  <a:pos x="connsiteX12193" y="connsiteY12193"/>
                </a:cxn>
                <a:cxn ang="0">
                  <a:pos x="connsiteX12194" y="connsiteY12194"/>
                </a:cxn>
                <a:cxn ang="0">
                  <a:pos x="connsiteX12195" y="connsiteY12195"/>
                </a:cxn>
                <a:cxn ang="0">
                  <a:pos x="connsiteX12196" y="connsiteY12196"/>
                </a:cxn>
                <a:cxn ang="0">
                  <a:pos x="connsiteX12197" y="connsiteY12197"/>
                </a:cxn>
                <a:cxn ang="0">
                  <a:pos x="connsiteX12198" y="connsiteY12198"/>
                </a:cxn>
                <a:cxn ang="0">
                  <a:pos x="connsiteX12199" y="connsiteY12199"/>
                </a:cxn>
                <a:cxn ang="0">
                  <a:pos x="connsiteX12200" y="connsiteY12200"/>
                </a:cxn>
                <a:cxn ang="0">
                  <a:pos x="connsiteX12201" y="connsiteY12201"/>
                </a:cxn>
                <a:cxn ang="0">
                  <a:pos x="connsiteX12202" y="connsiteY12202"/>
                </a:cxn>
                <a:cxn ang="0">
                  <a:pos x="connsiteX12203" y="connsiteY12203"/>
                </a:cxn>
                <a:cxn ang="0">
                  <a:pos x="connsiteX12204" y="connsiteY12204"/>
                </a:cxn>
                <a:cxn ang="0">
                  <a:pos x="connsiteX12205" y="connsiteY12205"/>
                </a:cxn>
                <a:cxn ang="0">
                  <a:pos x="connsiteX12206" y="connsiteY12206"/>
                </a:cxn>
                <a:cxn ang="0">
                  <a:pos x="connsiteX12207" y="connsiteY12207"/>
                </a:cxn>
                <a:cxn ang="0">
                  <a:pos x="connsiteX12208" y="connsiteY12208"/>
                </a:cxn>
                <a:cxn ang="0">
                  <a:pos x="connsiteX12209" y="connsiteY12209"/>
                </a:cxn>
                <a:cxn ang="0">
                  <a:pos x="connsiteX12210" y="connsiteY12210"/>
                </a:cxn>
                <a:cxn ang="0">
                  <a:pos x="connsiteX12211" y="connsiteY12211"/>
                </a:cxn>
                <a:cxn ang="0">
                  <a:pos x="connsiteX12212" y="connsiteY12212"/>
                </a:cxn>
                <a:cxn ang="0">
                  <a:pos x="connsiteX12213" y="connsiteY12213"/>
                </a:cxn>
                <a:cxn ang="0">
                  <a:pos x="connsiteX12214" y="connsiteY12214"/>
                </a:cxn>
                <a:cxn ang="0">
                  <a:pos x="connsiteX12215" y="connsiteY12215"/>
                </a:cxn>
                <a:cxn ang="0">
                  <a:pos x="connsiteX12216" y="connsiteY12216"/>
                </a:cxn>
                <a:cxn ang="0">
                  <a:pos x="connsiteX12217" y="connsiteY12217"/>
                </a:cxn>
                <a:cxn ang="0">
                  <a:pos x="connsiteX12218" y="connsiteY12218"/>
                </a:cxn>
                <a:cxn ang="0">
                  <a:pos x="connsiteX12219" y="connsiteY12219"/>
                </a:cxn>
                <a:cxn ang="0">
                  <a:pos x="connsiteX12220" y="connsiteY12220"/>
                </a:cxn>
                <a:cxn ang="0">
                  <a:pos x="connsiteX12221" y="connsiteY12221"/>
                </a:cxn>
                <a:cxn ang="0">
                  <a:pos x="connsiteX12222" y="connsiteY12222"/>
                </a:cxn>
                <a:cxn ang="0">
                  <a:pos x="connsiteX12223" y="connsiteY12223"/>
                </a:cxn>
                <a:cxn ang="0">
                  <a:pos x="connsiteX12224" y="connsiteY12224"/>
                </a:cxn>
                <a:cxn ang="0">
                  <a:pos x="connsiteX12225" y="connsiteY12225"/>
                </a:cxn>
                <a:cxn ang="0">
                  <a:pos x="connsiteX12226" y="connsiteY12226"/>
                </a:cxn>
                <a:cxn ang="0">
                  <a:pos x="connsiteX12227" y="connsiteY12227"/>
                </a:cxn>
                <a:cxn ang="0">
                  <a:pos x="connsiteX12228" y="connsiteY12228"/>
                </a:cxn>
                <a:cxn ang="0">
                  <a:pos x="connsiteX12229" y="connsiteY12229"/>
                </a:cxn>
                <a:cxn ang="0">
                  <a:pos x="connsiteX12230" y="connsiteY12230"/>
                </a:cxn>
                <a:cxn ang="0">
                  <a:pos x="connsiteX12231" y="connsiteY12231"/>
                </a:cxn>
                <a:cxn ang="0">
                  <a:pos x="connsiteX12232" y="connsiteY12232"/>
                </a:cxn>
                <a:cxn ang="0">
                  <a:pos x="connsiteX12233" y="connsiteY12233"/>
                </a:cxn>
                <a:cxn ang="0">
                  <a:pos x="connsiteX12234" y="connsiteY12234"/>
                </a:cxn>
                <a:cxn ang="0">
                  <a:pos x="connsiteX12235" y="connsiteY12235"/>
                </a:cxn>
                <a:cxn ang="0">
                  <a:pos x="connsiteX12236" y="connsiteY12236"/>
                </a:cxn>
                <a:cxn ang="0">
                  <a:pos x="connsiteX12237" y="connsiteY12237"/>
                </a:cxn>
                <a:cxn ang="0">
                  <a:pos x="connsiteX12238" y="connsiteY12238"/>
                </a:cxn>
                <a:cxn ang="0">
                  <a:pos x="connsiteX12239" y="connsiteY12239"/>
                </a:cxn>
                <a:cxn ang="0">
                  <a:pos x="connsiteX12240" y="connsiteY12240"/>
                </a:cxn>
                <a:cxn ang="0">
                  <a:pos x="connsiteX12241" y="connsiteY12241"/>
                </a:cxn>
                <a:cxn ang="0">
                  <a:pos x="connsiteX12242" y="connsiteY12242"/>
                </a:cxn>
                <a:cxn ang="0">
                  <a:pos x="connsiteX12243" y="connsiteY12243"/>
                </a:cxn>
                <a:cxn ang="0">
                  <a:pos x="connsiteX12244" y="connsiteY12244"/>
                </a:cxn>
                <a:cxn ang="0">
                  <a:pos x="connsiteX12245" y="connsiteY12245"/>
                </a:cxn>
                <a:cxn ang="0">
                  <a:pos x="connsiteX12246" y="connsiteY12246"/>
                </a:cxn>
                <a:cxn ang="0">
                  <a:pos x="connsiteX12247" y="connsiteY12247"/>
                </a:cxn>
                <a:cxn ang="0">
                  <a:pos x="connsiteX12248" y="connsiteY12248"/>
                </a:cxn>
                <a:cxn ang="0">
                  <a:pos x="connsiteX12249" y="connsiteY12249"/>
                </a:cxn>
                <a:cxn ang="0">
                  <a:pos x="connsiteX12250" y="connsiteY12250"/>
                </a:cxn>
                <a:cxn ang="0">
                  <a:pos x="connsiteX12251" y="connsiteY12251"/>
                </a:cxn>
                <a:cxn ang="0">
                  <a:pos x="connsiteX12252" y="connsiteY12252"/>
                </a:cxn>
                <a:cxn ang="0">
                  <a:pos x="connsiteX12253" y="connsiteY12253"/>
                </a:cxn>
                <a:cxn ang="0">
                  <a:pos x="connsiteX12254" y="connsiteY12254"/>
                </a:cxn>
                <a:cxn ang="0">
                  <a:pos x="connsiteX12255" y="connsiteY12255"/>
                </a:cxn>
                <a:cxn ang="0">
                  <a:pos x="connsiteX12256" y="connsiteY12256"/>
                </a:cxn>
                <a:cxn ang="0">
                  <a:pos x="connsiteX12257" y="connsiteY12257"/>
                </a:cxn>
                <a:cxn ang="0">
                  <a:pos x="connsiteX12258" y="connsiteY12258"/>
                </a:cxn>
                <a:cxn ang="0">
                  <a:pos x="connsiteX12259" y="connsiteY12259"/>
                </a:cxn>
                <a:cxn ang="0">
                  <a:pos x="connsiteX12260" y="connsiteY12260"/>
                </a:cxn>
                <a:cxn ang="0">
                  <a:pos x="connsiteX12261" y="connsiteY12261"/>
                </a:cxn>
                <a:cxn ang="0">
                  <a:pos x="connsiteX12262" y="connsiteY12262"/>
                </a:cxn>
                <a:cxn ang="0">
                  <a:pos x="connsiteX12263" y="connsiteY12263"/>
                </a:cxn>
                <a:cxn ang="0">
                  <a:pos x="connsiteX12264" y="connsiteY12264"/>
                </a:cxn>
                <a:cxn ang="0">
                  <a:pos x="connsiteX12265" y="connsiteY12265"/>
                </a:cxn>
                <a:cxn ang="0">
                  <a:pos x="connsiteX12266" y="connsiteY12266"/>
                </a:cxn>
                <a:cxn ang="0">
                  <a:pos x="connsiteX12267" y="connsiteY12267"/>
                </a:cxn>
                <a:cxn ang="0">
                  <a:pos x="connsiteX12268" y="connsiteY12268"/>
                </a:cxn>
                <a:cxn ang="0">
                  <a:pos x="connsiteX12269" y="connsiteY12269"/>
                </a:cxn>
                <a:cxn ang="0">
                  <a:pos x="connsiteX12270" y="connsiteY12270"/>
                </a:cxn>
                <a:cxn ang="0">
                  <a:pos x="connsiteX12271" y="connsiteY12271"/>
                </a:cxn>
                <a:cxn ang="0">
                  <a:pos x="connsiteX12272" y="connsiteY12272"/>
                </a:cxn>
                <a:cxn ang="0">
                  <a:pos x="connsiteX12273" y="connsiteY12273"/>
                </a:cxn>
                <a:cxn ang="0">
                  <a:pos x="connsiteX12274" y="connsiteY12274"/>
                </a:cxn>
                <a:cxn ang="0">
                  <a:pos x="connsiteX12275" y="connsiteY12275"/>
                </a:cxn>
                <a:cxn ang="0">
                  <a:pos x="connsiteX12276" y="connsiteY12276"/>
                </a:cxn>
                <a:cxn ang="0">
                  <a:pos x="connsiteX12277" y="connsiteY12277"/>
                </a:cxn>
                <a:cxn ang="0">
                  <a:pos x="connsiteX12278" y="connsiteY12278"/>
                </a:cxn>
                <a:cxn ang="0">
                  <a:pos x="connsiteX12279" y="connsiteY12279"/>
                </a:cxn>
                <a:cxn ang="0">
                  <a:pos x="connsiteX12280" y="connsiteY12280"/>
                </a:cxn>
                <a:cxn ang="0">
                  <a:pos x="connsiteX12281" y="connsiteY12281"/>
                </a:cxn>
                <a:cxn ang="0">
                  <a:pos x="connsiteX12282" y="connsiteY12282"/>
                </a:cxn>
                <a:cxn ang="0">
                  <a:pos x="connsiteX12283" y="connsiteY12283"/>
                </a:cxn>
                <a:cxn ang="0">
                  <a:pos x="connsiteX12284" y="connsiteY12284"/>
                </a:cxn>
                <a:cxn ang="0">
                  <a:pos x="connsiteX12285" y="connsiteY12285"/>
                </a:cxn>
                <a:cxn ang="0">
                  <a:pos x="connsiteX12286" y="connsiteY12286"/>
                </a:cxn>
                <a:cxn ang="0">
                  <a:pos x="connsiteX12287" y="connsiteY12287"/>
                </a:cxn>
                <a:cxn ang="0">
                  <a:pos x="connsiteX12288" y="connsiteY12288"/>
                </a:cxn>
                <a:cxn ang="0">
                  <a:pos x="connsiteX12289" y="connsiteY12289"/>
                </a:cxn>
                <a:cxn ang="0">
                  <a:pos x="connsiteX12290" y="connsiteY12290"/>
                </a:cxn>
                <a:cxn ang="0">
                  <a:pos x="connsiteX12291" y="connsiteY12291"/>
                </a:cxn>
                <a:cxn ang="0">
                  <a:pos x="connsiteX12292" y="connsiteY12292"/>
                </a:cxn>
                <a:cxn ang="0">
                  <a:pos x="connsiteX12293" y="connsiteY12293"/>
                </a:cxn>
                <a:cxn ang="0">
                  <a:pos x="connsiteX12294" y="connsiteY12294"/>
                </a:cxn>
                <a:cxn ang="0">
                  <a:pos x="connsiteX12295" y="connsiteY12295"/>
                </a:cxn>
                <a:cxn ang="0">
                  <a:pos x="connsiteX12296" y="connsiteY12296"/>
                </a:cxn>
                <a:cxn ang="0">
                  <a:pos x="connsiteX12297" y="connsiteY12297"/>
                </a:cxn>
                <a:cxn ang="0">
                  <a:pos x="connsiteX12298" y="connsiteY12298"/>
                </a:cxn>
                <a:cxn ang="0">
                  <a:pos x="connsiteX12299" y="connsiteY12299"/>
                </a:cxn>
                <a:cxn ang="0">
                  <a:pos x="connsiteX12300" y="connsiteY12300"/>
                </a:cxn>
                <a:cxn ang="0">
                  <a:pos x="connsiteX12301" y="connsiteY12301"/>
                </a:cxn>
                <a:cxn ang="0">
                  <a:pos x="connsiteX12302" y="connsiteY12302"/>
                </a:cxn>
                <a:cxn ang="0">
                  <a:pos x="connsiteX12303" y="connsiteY12303"/>
                </a:cxn>
                <a:cxn ang="0">
                  <a:pos x="connsiteX12304" y="connsiteY12304"/>
                </a:cxn>
                <a:cxn ang="0">
                  <a:pos x="connsiteX12305" y="connsiteY12305"/>
                </a:cxn>
                <a:cxn ang="0">
                  <a:pos x="connsiteX12306" y="connsiteY12306"/>
                </a:cxn>
                <a:cxn ang="0">
                  <a:pos x="connsiteX12307" y="connsiteY12307"/>
                </a:cxn>
                <a:cxn ang="0">
                  <a:pos x="connsiteX12308" y="connsiteY12308"/>
                </a:cxn>
                <a:cxn ang="0">
                  <a:pos x="connsiteX12309" y="connsiteY12309"/>
                </a:cxn>
                <a:cxn ang="0">
                  <a:pos x="connsiteX12310" y="connsiteY12310"/>
                </a:cxn>
                <a:cxn ang="0">
                  <a:pos x="connsiteX12311" y="connsiteY12311"/>
                </a:cxn>
                <a:cxn ang="0">
                  <a:pos x="connsiteX12312" y="connsiteY12312"/>
                </a:cxn>
                <a:cxn ang="0">
                  <a:pos x="connsiteX12313" y="connsiteY12313"/>
                </a:cxn>
                <a:cxn ang="0">
                  <a:pos x="connsiteX12314" y="connsiteY12314"/>
                </a:cxn>
                <a:cxn ang="0">
                  <a:pos x="connsiteX12315" y="connsiteY12315"/>
                </a:cxn>
                <a:cxn ang="0">
                  <a:pos x="connsiteX12316" y="connsiteY12316"/>
                </a:cxn>
                <a:cxn ang="0">
                  <a:pos x="connsiteX12317" y="connsiteY12317"/>
                </a:cxn>
                <a:cxn ang="0">
                  <a:pos x="connsiteX12318" y="connsiteY12318"/>
                </a:cxn>
                <a:cxn ang="0">
                  <a:pos x="connsiteX12319" y="connsiteY12319"/>
                </a:cxn>
                <a:cxn ang="0">
                  <a:pos x="connsiteX12320" y="connsiteY12320"/>
                </a:cxn>
                <a:cxn ang="0">
                  <a:pos x="connsiteX12321" y="connsiteY12321"/>
                </a:cxn>
                <a:cxn ang="0">
                  <a:pos x="connsiteX12322" y="connsiteY12322"/>
                </a:cxn>
                <a:cxn ang="0">
                  <a:pos x="connsiteX12323" y="connsiteY12323"/>
                </a:cxn>
                <a:cxn ang="0">
                  <a:pos x="connsiteX12324" y="connsiteY12324"/>
                </a:cxn>
                <a:cxn ang="0">
                  <a:pos x="connsiteX12325" y="connsiteY12325"/>
                </a:cxn>
                <a:cxn ang="0">
                  <a:pos x="connsiteX12326" y="connsiteY12326"/>
                </a:cxn>
                <a:cxn ang="0">
                  <a:pos x="connsiteX12327" y="connsiteY12327"/>
                </a:cxn>
                <a:cxn ang="0">
                  <a:pos x="connsiteX12328" y="connsiteY12328"/>
                </a:cxn>
                <a:cxn ang="0">
                  <a:pos x="connsiteX12329" y="connsiteY12329"/>
                </a:cxn>
                <a:cxn ang="0">
                  <a:pos x="connsiteX12330" y="connsiteY12330"/>
                </a:cxn>
                <a:cxn ang="0">
                  <a:pos x="connsiteX12331" y="connsiteY12331"/>
                </a:cxn>
                <a:cxn ang="0">
                  <a:pos x="connsiteX12332" y="connsiteY12332"/>
                </a:cxn>
                <a:cxn ang="0">
                  <a:pos x="connsiteX12333" y="connsiteY12333"/>
                </a:cxn>
                <a:cxn ang="0">
                  <a:pos x="connsiteX12334" y="connsiteY12334"/>
                </a:cxn>
                <a:cxn ang="0">
                  <a:pos x="connsiteX12335" y="connsiteY12335"/>
                </a:cxn>
                <a:cxn ang="0">
                  <a:pos x="connsiteX12336" y="connsiteY12336"/>
                </a:cxn>
                <a:cxn ang="0">
                  <a:pos x="connsiteX12337" y="connsiteY12337"/>
                </a:cxn>
                <a:cxn ang="0">
                  <a:pos x="connsiteX12338" y="connsiteY12338"/>
                </a:cxn>
                <a:cxn ang="0">
                  <a:pos x="connsiteX12339" y="connsiteY12339"/>
                </a:cxn>
                <a:cxn ang="0">
                  <a:pos x="connsiteX12340" y="connsiteY12340"/>
                </a:cxn>
                <a:cxn ang="0">
                  <a:pos x="connsiteX12341" y="connsiteY12341"/>
                </a:cxn>
                <a:cxn ang="0">
                  <a:pos x="connsiteX12342" y="connsiteY12342"/>
                </a:cxn>
                <a:cxn ang="0">
                  <a:pos x="connsiteX12343" y="connsiteY12343"/>
                </a:cxn>
                <a:cxn ang="0">
                  <a:pos x="connsiteX12344" y="connsiteY12344"/>
                </a:cxn>
                <a:cxn ang="0">
                  <a:pos x="connsiteX12345" y="connsiteY12345"/>
                </a:cxn>
                <a:cxn ang="0">
                  <a:pos x="connsiteX12346" y="connsiteY12346"/>
                </a:cxn>
                <a:cxn ang="0">
                  <a:pos x="connsiteX12347" y="connsiteY12347"/>
                </a:cxn>
                <a:cxn ang="0">
                  <a:pos x="connsiteX12348" y="connsiteY12348"/>
                </a:cxn>
                <a:cxn ang="0">
                  <a:pos x="connsiteX12349" y="connsiteY12349"/>
                </a:cxn>
                <a:cxn ang="0">
                  <a:pos x="connsiteX12350" y="connsiteY12350"/>
                </a:cxn>
                <a:cxn ang="0">
                  <a:pos x="connsiteX12351" y="connsiteY12351"/>
                </a:cxn>
                <a:cxn ang="0">
                  <a:pos x="connsiteX12352" y="connsiteY12352"/>
                </a:cxn>
                <a:cxn ang="0">
                  <a:pos x="connsiteX12353" y="connsiteY12353"/>
                </a:cxn>
                <a:cxn ang="0">
                  <a:pos x="connsiteX12354" y="connsiteY12354"/>
                </a:cxn>
                <a:cxn ang="0">
                  <a:pos x="connsiteX12355" y="connsiteY12355"/>
                </a:cxn>
                <a:cxn ang="0">
                  <a:pos x="connsiteX12356" y="connsiteY12356"/>
                </a:cxn>
                <a:cxn ang="0">
                  <a:pos x="connsiteX12357" y="connsiteY12357"/>
                </a:cxn>
                <a:cxn ang="0">
                  <a:pos x="connsiteX12358" y="connsiteY12358"/>
                </a:cxn>
                <a:cxn ang="0">
                  <a:pos x="connsiteX12359" y="connsiteY12359"/>
                </a:cxn>
                <a:cxn ang="0">
                  <a:pos x="connsiteX12360" y="connsiteY12360"/>
                </a:cxn>
                <a:cxn ang="0">
                  <a:pos x="connsiteX12361" y="connsiteY12361"/>
                </a:cxn>
                <a:cxn ang="0">
                  <a:pos x="connsiteX12362" y="connsiteY12362"/>
                </a:cxn>
                <a:cxn ang="0">
                  <a:pos x="connsiteX12363" y="connsiteY12363"/>
                </a:cxn>
                <a:cxn ang="0">
                  <a:pos x="connsiteX12364" y="connsiteY12364"/>
                </a:cxn>
                <a:cxn ang="0">
                  <a:pos x="connsiteX12365" y="connsiteY12365"/>
                </a:cxn>
                <a:cxn ang="0">
                  <a:pos x="connsiteX12366" y="connsiteY12366"/>
                </a:cxn>
                <a:cxn ang="0">
                  <a:pos x="connsiteX12367" y="connsiteY12367"/>
                </a:cxn>
                <a:cxn ang="0">
                  <a:pos x="connsiteX12368" y="connsiteY12368"/>
                </a:cxn>
                <a:cxn ang="0">
                  <a:pos x="connsiteX12369" y="connsiteY12369"/>
                </a:cxn>
                <a:cxn ang="0">
                  <a:pos x="connsiteX12370" y="connsiteY12370"/>
                </a:cxn>
                <a:cxn ang="0">
                  <a:pos x="connsiteX12371" y="connsiteY12371"/>
                </a:cxn>
                <a:cxn ang="0">
                  <a:pos x="connsiteX12372" y="connsiteY12372"/>
                </a:cxn>
                <a:cxn ang="0">
                  <a:pos x="connsiteX12373" y="connsiteY12373"/>
                </a:cxn>
                <a:cxn ang="0">
                  <a:pos x="connsiteX12374" y="connsiteY12374"/>
                </a:cxn>
                <a:cxn ang="0">
                  <a:pos x="connsiteX12375" y="connsiteY12375"/>
                </a:cxn>
                <a:cxn ang="0">
                  <a:pos x="connsiteX12376" y="connsiteY12376"/>
                </a:cxn>
                <a:cxn ang="0">
                  <a:pos x="connsiteX12377" y="connsiteY12377"/>
                </a:cxn>
                <a:cxn ang="0">
                  <a:pos x="connsiteX12378" y="connsiteY12378"/>
                </a:cxn>
                <a:cxn ang="0">
                  <a:pos x="connsiteX12379" y="connsiteY12379"/>
                </a:cxn>
                <a:cxn ang="0">
                  <a:pos x="connsiteX12380" y="connsiteY12380"/>
                </a:cxn>
                <a:cxn ang="0">
                  <a:pos x="connsiteX12381" y="connsiteY12381"/>
                </a:cxn>
                <a:cxn ang="0">
                  <a:pos x="connsiteX12382" y="connsiteY12382"/>
                </a:cxn>
                <a:cxn ang="0">
                  <a:pos x="connsiteX12383" y="connsiteY12383"/>
                </a:cxn>
                <a:cxn ang="0">
                  <a:pos x="connsiteX12384" y="connsiteY12384"/>
                </a:cxn>
                <a:cxn ang="0">
                  <a:pos x="connsiteX12385" y="connsiteY12385"/>
                </a:cxn>
                <a:cxn ang="0">
                  <a:pos x="connsiteX12386" y="connsiteY12386"/>
                </a:cxn>
                <a:cxn ang="0">
                  <a:pos x="connsiteX12387" y="connsiteY12387"/>
                </a:cxn>
                <a:cxn ang="0">
                  <a:pos x="connsiteX12388" y="connsiteY12388"/>
                </a:cxn>
                <a:cxn ang="0">
                  <a:pos x="connsiteX12389" y="connsiteY12389"/>
                </a:cxn>
                <a:cxn ang="0">
                  <a:pos x="connsiteX12390" y="connsiteY12390"/>
                </a:cxn>
                <a:cxn ang="0">
                  <a:pos x="connsiteX12391" y="connsiteY12391"/>
                </a:cxn>
                <a:cxn ang="0">
                  <a:pos x="connsiteX12392" y="connsiteY12392"/>
                </a:cxn>
                <a:cxn ang="0">
                  <a:pos x="connsiteX12393" y="connsiteY12393"/>
                </a:cxn>
                <a:cxn ang="0">
                  <a:pos x="connsiteX12394" y="connsiteY12394"/>
                </a:cxn>
                <a:cxn ang="0">
                  <a:pos x="connsiteX12395" y="connsiteY12395"/>
                </a:cxn>
                <a:cxn ang="0">
                  <a:pos x="connsiteX12396" y="connsiteY12396"/>
                </a:cxn>
                <a:cxn ang="0">
                  <a:pos x="connsiteX12397" y="connsiteY12397"/>
                </a:cxn>
                <a:cxn ang="0">
                  <a:pos x="connsiteX12398" y="connsiteY12398"/>
                </a:cxn>
                <a:cxn ang="0">
                  <a:pos x="connsiteX12399" y="connsiteY12399"/>
                </a:cxn>
                <a:cxn ang="0">
                  <a:pos x="connsiteX12400" y="connsiteY12400"/>
                </a:cxn>
                <a:cxn ang="0">
                  <a:pos x="connsiteX12401" y="connsiteY12401"/>
                </a:cxn>
                <a:cxn ang="0">
                  <a:pos x="connsiteX12402" y="connsiteY12402"/>
                </a:cxn>
                <a:cxn ang="0">
                  <a:pos x="connsiteX12403" y="connsiteY12403"/>
                </a:cxn>
                <a:cxn ang="0">
                  <a:pos x="connsiteX12404" y="connsiteY12404"/>
                </a:cxn>
                <a:cxn ang="0">
                  <a:pos x="connsiteX12405" y="connsiteY12405"/>
                </a:cxn>
                <a:cxn ang="0">
                  <a:pos x="connsiteX12406" y="connsiteY12406"/>
                </a:cxn>
                <a:cxn ang="0">
                  <a:pos x="connsiteX12407" y="connsiteY12407"/>
                </a:cxn>
                <a:cxn ang="0">
                  <a:pos x="connsiteX12408" y="connsiteY12408"/>
                </a:cxn>
                <a:cxn ang="0">
                  <a:pos x="connsiteX12409" y="connsiteY12409"/>
                </a:cxn>
                <a:cxn ang="0">
                  <a:pos x="connsiteX12410" y="connsiteY12410"/>
                </a:cxn>
                <a:cxn ang="0">
                  <a:pos x="connsiteX12411" y="connsiteY12411"/>
                </a:cxn>
                <a:cxn ang="0">
                  <a:pos x="connsiteX12412" y="connsiteY12412"/>
                </a:cxn>
                <a:cxn ang="0">
                  <a:pos x="connsiteX12413" y="connsiteY12413"/>
                </a:cxn>
                <a:cxn ang="0">
                  <a:pos x="connsiteX12414" y="connsiteY12414"/>
                </a:cxn>
                <a:cxn ang="0">
                  <a:pos x="connsiteX12415" y="connsiteY12415"/>
                </a:cxn>
                <a:cxn ang="0">
                  <a:pos x="connsiteX12416" y="connsiteY12416"/>
                </a:cxn>
                <a:cxn ang="0">
                  <a:pos x="connsiteX12417" y="connsiteY12417"/>
                </a:cxn>
                <a:cxn ang="0">
                  <a:pos x="connsiteX12418" y="connsiteY12418"/>
                </a:cxn>
                <a:cxn ang="0">
                  <a:pos x="connsiteX12419" y="connsiteY12419"/>
                </a:cxn>
                <a:cxn ang="0">
                  <a:pos x="connsiteX12420" y="connsiteY12420"/>
                </a:cxn>
                <a:cxn ang="0">
                  <a:pos x="connsiteX12421" y="connsiteY12421"/>
                </a:cxn>
                <a:cxn ang="0">
                  <a:pos x="connsiteX12422" y="connsiteY12422"/>
                </a:cxn>
                <a:cxn ang="0">
                  <a:pos x="connsiteX12423" y="connsiteY12423"/>
                </a:cxn>
                <a:cxn ang="0">
                  <a:pos x="connsiteX12424" y="connsiteY12424"/>
                </a:cxn>
                <a:cxn ang="0">
                  <a:pos x="connsiteX12425" y="connsiteY12425"/>
                </a:cxn>
                <a:cxn ang="0">
                  <a:pos x="connsiteX12426" y="connsiteY12426"/>
                </a:cxn>
                <a:cxn ang="0">
                  <a:pos x="connsiteX12427" y="connsiteY12427"/>
                </a:cxn>
                <a:cxn ang="0">
                  <a:pos x="connsiteX12428" y="connsiteY12428"/>
                </a:cxn>
                <a:cxn ang="0">
                  <a:pos x="connsiteX12429" y="connsiteY12429"/>
                </a:cxn>
                <a:cxn ang="0">
                  <a:pos x="connsiteX12430" y="connsiteY12430"/>
                </a:cxn>
                <a:cxn ang="0">
                  <a:pos x="connsiteX12431" y="connsiteY12431"/>
                </a:cxn>
                <a:cxn ang="0">
                  <a:pos x="connsiteX12432" y="connsiteY12432"/>
                </a:cxn>
                <a:cxn ang="0">
                  <a:pos x="connsiteX12433" y="connsiteY12433"/>
                </a:cxn>
                <a:cxn ang="0">
                  <a:pos x="connsiteX12434" y="connsiteY12434"/>
                </a:cxn>
                <a:cxn ang="0">
                  <a:pos x="connsiteX12435" y="connsiteY12435"/>
                </a:cxn>
                <a:cxn ang="0">
                  <a:pos x="connsiteX12436" y="connsiteY12436"/>
                </a:cxn>
                <a:cxn ang="0">
                  <a:pos x="connsiteX12437" y="connsiteY12437"/>
                </a:cxn>
                <a:cxn ang="0">
                  <a:pos x="connsiteX12438" y="connsiteY12438"/>
                </a:cxn>
                <a:cxn ang="0">
                  <a:pos x="connsiteX12439" y="connsiteY12439"/>
                </a:cxn>
                <a:cxn ang="0">
                  <a:pos x="connsiteX12440" y="connsiteY12440"/>
                </a:cxn>
                <a:cxn ang="0">
                  <a:pos x="connsiteX12441" y="connsiteY12441"/>
                </a:cxn>
                <a:cxn ang="0">
                  <a:pos x="connsiteX12442" y="connsiteY12442"/>
                </a:cxn>
                <a:cxn ang="0">
                  <a:pos x="connsiteX12443" y="connsiteY12443"/>
                </a:cxn>
                <a:cxn ang="0">
                  <a:pos x="connsiteX12444" y="connsiteY12444"/>
                </a:cxn>
                <a:cxn ang="0">
                  <a:pos x="connsiteX12445" y="connsiteY12445"/>
                </a:cxn>
                <a:cxn ang="0">
                  <a:pos x="connsiteX12446" y="connsiteY12446"/>
                </a:cxn>
                <a:cxn ang="0">
                  <a:pos x="connsiteX12447" y="connsiteY12447"/>
                </a:cxn>
                <a:cxn ang="0">
                  <a:pos x="connsiteX12448" y="connsiteY12448"/>
                </a:cxn>
                <a:cxn ang="0">
                  <a:pos x="connsiteX12449" y="connsiteY12449"/>
                </a:cxn>
                <a:cxn ang="0">
                  <a:pos x="connsiteX12450" y="connsiteY12450"/>
                </a:cxn>
                <a:cxn ang="0">
                  <a:pos x="connsiteX12451" y="connsiteY12451"/>
                </a:cxn>
                <a:cxn ang="0">
                  <a:pos x="connsiteX12452" y="connsiteY12452"/>
                </a:cxn>
                <a:cxn ang="0">
                  <a:pos x="connsiteX12453" y="connsiteY12453"/>
                </a:cxn>
                <a:cxn ang="0">
                  <a:pos x="connsiteX12454" y="connsiteY12454"/>
                </a:cxn>
                <a:cxn ang="0">
                  <a:pos x="connsiteX12455" y="connsiteY12455"/>
                </a:cxn>
                <a:cxn ang="0">
                  <a:pos x="connsiteX12456" y="connsiteY12456"/>
                </a:cxn>
                <a:cxn ang="0">
                  <a:pos x="connsiteX12457" y="connsiteY12457"/>
                </a:cxn>
                <a:cxn ang="0">
                  <a:pos x="connsiteX12458" y="connsiteY12458"/>
                </a:cxn>
                <a:cxn ang="0">
                  <a:pos x="connsiteX12459" y="connsiteY12459"/>
                </a:cxn>
                <a:cxn ang="0">
                  <a:pos x="connsiteX12460" y="connsiteY12460"/>
                </a:cxn>
                <a:cxn ang="0">
                  <a:pos x="connsiteX12461" y="connsiteY12461"/>
                </a:cxn>
                <a:cxn ang="0">
                  <a:pos x="connsiteX12462" y="connsiteY12462"/>
                </a:cxn>
                <a:cxn ang="0">
                  <a:pos x="connsiteX12463" y="connsiteY12463"/>
                </a:cxn>
                <a:cxn ang="0">
                  <a:pos x="connsiteX12464" y="connsiteY12464"/>
                </a:cxn>
                <a:cxn ang="0">
                  <a:pos x="connsiteX12465" y="connsiteY12465"/>
                </a:cxn>
                <a:cxn ang="0">
                  <a:pos x="connsiteX12466" y="connsiteY12466"/>
                </a:cxn>
                <a:cxn ang="0">
                  <a:pos x="connsiteX12467" y="connsiteY12467"/>
                </a:cxn>
                <a:cxn ang="0">
                  <a:pos x="connsiteX12468" y="connsiteY12468"/>
                </a:cxn>
                <a:cxn ang="0">
                  <a:pos x="connsiteX12469" y="connsiteY12469"/>
                </a:cxn>
                <a:cxn ang="0">
                  <a:pos x="connsiteX12470" y="connsiteY12470"/>
                </a:cxn>
                <a:cxn ang="0">
                  <a:pos x="connsiteX12471" y="connsiteY12471"/>
                </a:cxn>
                <a:cxn ang="0">
                  <a:pos x="connsiteX12472" y="connsiteY12472"/>
                </a:cxn>
                <a:cxn ang="0">
                  <a:pos x="connsiteX12473" y="connsiteY12473"/>
                </a:cxn>
                <a:cxn ang="0">
                  <a:pos x="connsiteX12474" y="connsiteY12474"/>
                </a:cxn>
                <a:cxn ang="0">
                  <a:pos x="connsiteX12475" y="connsiteY12475"/>
                </a:cxn>
                <a:cxn ang="0">
                  <a:pos x="connsiteX12476" y="connsiteY12476"/>
                </a:cxn>
                <a:cxn ang="0">
                  <a:pos x="connsiteX12477" y="connsiteY12477"/>
                </a:cxn>
                <a:cxn ang="0">
                  <a:pos x="connsiteX12478" y="connsiteY12478"/>
                </a:cxn>
                <a:cxn ang="0">
                  <a:pos x="connsiteX12479" y="connsiteY12479"/>
                </a:cxn>
                <a:cxn ang="0">
                  <a:pos x="connsiteX12480" y="connsiteY12480"/>
                </a:cxn>
                <a:cxn ang="0">
                  <a:pos x="connsiteX12481" y="connsiteY12481"/>
                </a:cxn>
                <a:cxn ang="0">
                  <a:pos x="connsiteX12482" y="connsiteY12482"/>
                </a:cxn>
                <a:cxn ang="0">
                  <a:pos x="connsiteX12483" y="connsiteY12483"/>
                </a:cxn>
                <a:cxn ang="0">
                  <a:pos x="connsiteX12484" y="connsiteY12484"/>
                </a:cxn>
                <a:cxn ang="0">
                  <a:pos x="connsiteX12485" y="connsiteY12485"/>
                </a:cxn>
                <a:cxn ang="0">
                  <a:pos x="connsiteX12486" y="connsiteY12486"/>
                </a:cxn>
                <a:cxn ang="0">
                  <a:pos x="connsiteX12487" y="connsiteY12487"/>
                </a:cxn>
                <a:cxn ang="0">
                  <a:pos x="connsiteX12488" y="connsiteY12488"/>
                </a:cxn>
                <a:cxn ang="0">
                  <a:pos x="connsiteX12489" y="connsiteY12489"/>
                </a:cxn>
                <a:cxn ang="0">
                  <a:pos x="connsiteX12490" y="connsiteY12490"/>
                </a:cxn>
                <a:cxn ang="0">
                  <a:pos x="connsiteX12491" y="connsiteY12491"/>
                </a:cxn>
                <a:cxn ang="0">
                  <a:pos x="connsiteX12492" y="connsiteY12492"/>
                </a:cxn>
                <a:cxn ang="0">
                  <a:pos x="connsiteX12493" y="connsiteY12493"/>
                </a:cxn>
                <a:cxn ang="0">
                  <a:pos x="connsiteX12494" y="connsiteY12494"/>
                </a:cxn>
                <a:cxn ang="0">
                  <a:pos x="connsiteX12495" y="connsiteY12495"/>
                </a:cxn>
                <a:cxn ang="0">
                  <a:pos x="connsiteX12496" y="connsiteY12496"/>
                </a:cxn>
                <a:cxn ang="0">
                  <a:pos x="connsiteX12497" y="connsiteY12497"/>
                </a:cxn>
                <a:cxn ang="0">
                  <a:pos x="connsiteX12498" y="connsiteY12498"/>
                </a:cxn>
                <a:cxn ang="0">
                  <a:pos x="connsiteX12499" y="connsiteY12499"/>
                </a:cxn>
                <a:cxn ang="0">
                  <a:pos x="connsiteX12500" y="connsiteY12500"/>
                </a:cxn>
                <a:cxn ang="0">
                  <a:pos x="connsiteX12501" y="connsiteY12501"/>
                </a:cxn>
                <a:cxn ang="0">
                  <a:pos x="connsiteX12502" y="connsiteY12502"/>
                </a:cxn>
                <a:cxn ang="0">
                  <a:pos x="connsiteX12503" y="connsiteY12503"/>
                </a:cxn>
                <a:cxn ang="0">
                  <a:pos x="connsiteX12504" y="connsiteY12504"/>
                </a:cxn>
                <a:cxn ang="0">
                  <a:pos x="connsiteX12505" y="connsiteY12505"/>
                </a:cxn>
                <a:cxn ang="0">
                  <a:pos x="connsiteX12506" y="connsiteY12506"/>
                </a:cxn>
                <a:cxn ang="0">
                  <a:pos x="connsiteX12507" y="connsiteY12507"/>
                </a:cxn>
                <a:cxn ang="0">
                  <a:pos x="connsiteX12508" y="connsiteY12508"/>
                </a:cxn>
                <a:cxn ang="0">
                  <a:pos x="connsiteX12509" y="connsiteY12509"/>
                </a:cxn>
                <a:cxn ang="0">
                  <a:pos x="connsiteX12510" y="connsiteY12510"/>
                </a:cxn>
                <a:cxn ang="0">
                  <a:pos x="connsiteX12511" y="connsiteY12511"/>
                </a:cxn>
                <a:cxn ang="0">
                  <a:pos x="connsiteX12512" y="connsiteY12512"/>
                </a:cxn>
                <a:cxn ang="0">
                  <a:pos x="connsiteX12513" y="connsiteY12513"/>
                </a:cxn>
                <a:cxn ang="0">
                  <a:pos x="connsiteX12514" y="connsiteY12514"/>
                </a:cxn>
                <a:cxn ang="0">
                  <a:pos x="connsiteX12515" y="connsiteY12515"/>
                </a:cxn>
                <a:cxn ang="0">
                  <a:pos x="connsiteX12516" y="connsiteY12516"/>
                </a:cxn>
                <a:cxn ang="0">
                  <a:pos x="connsiteX12517" y="connsiteY12517"/>
                </a:cxn>
                <a:cxn ang="0">
                  <a:pos x="connsiteX12518" y="connsiteY12518"/>
                </a:cxn>
                <a:cxn ang="0">
                  <a:pos x="connsiteX12519" y="connsiteY12519"/>
                </a:cxn>
                <a:cxn ang="0">
                  <a:pos x="connsiteX12520" y="connsiteY12520"/>
                </a:cxn>
                <a:cxn ang="0">
                  <a:pos x="connsiteX12521" y="connsiteY12521"/>
                </a:cxn>
                <a:cxn ang="0">
                  <a:pos x="connsiteX12522" y="connsiteY12522"/>
                </a:cxn>
                <a:cxn ang="0">
                  <a:pos x="connsiteX12523" y="connsiteY12523"/>
                </a:cxn>
                <a:cxn ang="0">
                  <a:pos x="connsiteX12524" y="connsiteY12524"/>
                </a:cxn>
                <a:cxn ang="0">
                  <a:pos x="connsiteX12525" y="connsiteY12525"/>
                </a:cxn>
                <a:cxn ang="0">
                  <a:pos x="connsiteX12526" y="connsiteY12526"/>
                </a:cxn>
                <a:cxn ang="0">
                  <a:pos x="connsiteX12527" y="connsiteY12527"/>
                </a:cxn>
                <a:cxn ang="0">
                  <a:pos x="connsiteX12528" y="connsiteY12528"/>
                </a:cxn>
                <a:cxn ang="0">
                  <a:pos x="connsiteX12529" y="connsiteY12529"/>
                </a:cxn>
                <a:cxn ang="0">
                  <a:pos x="connsiteX12530" y="connsiteY12530"/>
                </a:cxn>
                <a:cxn ang="0">
                  <a:pos x="connsiteX12531" y="connsiteY12531"/>
                </a:cxn>
                <a:cxn ang="0">
                  <a:pos x="connsiteX12532" y="connsiteY12532"/>
                </a:cxn>
                <a:cxn ang="0">
                  <a:pos x="connsiteX12533" y="connsiteY12533"/>
                </a:cxn>
                <a:cxn ang="0">
                  <a:pos x="connsiteX12534" y="connsiteY12534"/>
                </a:cxn>
                <a:cxn ang="0">
                  <a:pos x="connsiteX12535" y="connsiteY12535"/>
                </a:cxn>
                <a:cxn ang="0">
                  <a:pos x="connsiteX12536" y="connsiteY12536"/>
                </a:cxn>
                <a:cxn ang="0">
                  <a:pos x="connsiteX12537" y="connsiteY12537"/>
                </a:cxn>
                <a:cxn ang="0">
                  <a:pos x="connsiteX12538" y="connsiteY12538"/>
                </a:cxn>
                <a:cxn ang="0">
                  <a:pos x="connsiteX12539" y="connsiteY12539"/>
                </a:cxn>
                <a:cxn ang="0">
                  <a:pos x="connsiteX12540" y="connsiteY12540"/>
                </a:cxn>
                <a:cxn ang="0">
                  <a:pos x="connsiteX12541" y="connsiteY12541"/>
                </a:cxn>
                <a:cxn ang="0">
                  <a:pos x="connsiteX12542" y="connsiteY12542"/>
                </a:cxn>
                <a:cxn ang="0">
                  <a:pos x="connsiteX12543" y="connsiteY12543"/>
                </a:cxn>
                <a:cxn ang="0">
                  <a:pos x="connsiteX12544" y="connsiteY12544"/>
                </a:cxn>
                <a:cxn ang="0">
                  <a:pos x="connsiteX12545" y="connsiteY12545"/>
                </a:cxn>
                <a:cxn ang="0">
                  <a:pos x="connsiteX12546" y="connsiteY12546"/>
                </a:cxn>
                <a:cxn ang="0">
                  <a:pos x="connsiteX12547" y="connsiteY12547"/>
                </a:cxn>
                <a:cxn ang="0">
                  <a:pos x="connsiteX12548" y="connsiteY12548"/>
                </a:cxn>
                <a:cxn ang="0">
                  <a:pos x="connsiteX12549" y="connsiteY12549"/>
                </a:cxn>
                <a:cxn ang="0">
                  <a:pos x="connsiteX12550" y="connsiteY12550"/>
                </a:cxn>
                <a:cxn ang="0">
                  <a:pos x="connsiteX12551" y="connsiteY12551"/>
                </a:cxn>
                <a:cxn ang="0">
                  <a:pos x="connsiteX12552" y="connsiteY12552"/>
                </a:cxn>
                <a:cxn ang="0">
                  <a:pos x="connsiteX12553" y="connsiteY12553"/>
                </a:cxn>
                <a:cxn ang="0">
                  <a:pos x="connsiteX12554" y="connsiteY12554"/>
                </a:cxn>
                <a:cxn ang="0">
                  <a:pos x="connsiteX12555" y="connsiteY12555"/>
                </a:cxn>
                <a:cxn ang="0">
                  <a:pos x="connsiteX12556" y="connsiteY12556"/>
                </a:cxn>
                <a:cxn ang="0">
                  <a:pos x="connsiteX12557" y="connsiteY12557"/>
                </a:cxn>
                <a:cxn ang="0">
                  <a:pos x="connsiteX12558" y="connsiteY12558"/>
                </a:cxn>
                <a:cxn ang="0">
                  <a:pos x="connsiteX12559" y="connsiteY12559"/>
                </a:cxn>
                <a:cxn ang="0">
                  <a:pos x="connsiteX12560" y="connsiteY12560"/>
                </a:cxn>
                <a:cxn ang="0">
                  <a:pos x="connsiteX12561" y="connsiteY12561"/>
                </a:cxn>
                <a:cxn ang="0">
                  <a:pos x="connsiteX12562" y="connsiteY12562"/>
                </a:cxn>
                <a:cxn ang="0">
                  <a:pos x="connsiteX12563" y="connsiteY12563"/>
                </a:cxn>
                <a:cxn ang="0">
                  <a:pos x="connsiteX12564" y="connsiteY12564"/>
                </a:cxn>
                <a:cxn ang="0">
                  <a:pos x="connsiteX12565" y="connsiteY12565"/>
                </a:cxn>
                <a:cxn ang="0">
                  <a:pos x="connsiteX12566" y="connsiteY12566"/>
                </a:cxn>
                <a:cxn ang="0">
                  <a:pos x="connsiteX12567" y="connsiteY12567"/>
                </a:cxn>
                <a:cxn ang="0">
                  <a:pos x="connsiteX12568" y="connsiteY12568"/>
                </a:cxn>
                <a:cxn ang="0">
                  <a:pos x="connsiteX12569" y="connsiteY12569"/>
                </a:cxn>
                <a:cxn ang="0">
                  <a:pos x="connsiteX12570" y="connsiteY12570"/>
                </a:cxn>
                <a:cxn ang="0">
                  <a:pos x="connsiteX12571" y="connsiteY12571"/>
                </a:cxn>
                <a:cxn ang="0">
                  <a:pos x="connsiteX12572" y="connsiteY12572"/>
                </a:cxn>
                <a:cxn ang="0">
                  <a:pos x="connsiteX12573" y="connsiteY12573"/>
                </a:cxn>
                <a:cxn ang="0">
                  <a:pos x="connsiteX12574" y="connsiteY12574"/>
                </a:cxn>
                <a:cxn ang="0">
                  <a:pos x="connsiteX12575" y="connsiteY12575"/>
                </a:cxn>
                <a:cxn ang="0">
                  <a:pos x="connsiteX12576" y="connsiteY12576"/>
                </a:cxn>
                <a:cxn ang="0">
                  <a:pos x="connsiteX12577" y="connsiteY12577"/>
                </a:cxn>
                <a:cxn ang="0">
                  <a:pos x="connsiteX12578" y="connsiteY12578"/>
                </a:cxn>
                <a:cxn ang="0">
                  <a:pos x="connsiteX12579" y="connsiteY12579"/>
                </a:cxn>
                <a:cxn ang="0">
                  <a:pos x="connsiteX12580" y="connsiteY12580"/>
                </a:cxn>
                <a:cxn ang="0">
                  <a:pos x="connsiteX12581" y="connsiteY12581"/>
                </a:cxn>
                <a:cxn ang="0">
                  <a:pos x="connsiteX12582" y="connsiteY12582"/>
                </a:cxn>
                <a:cxn ang="0">
                  <a:pos x="connsiteX12583" y="connsiteY12583"/>
                </a:cxn>
                <a:cxn ang="0">
                  <a:pos x="connsiteX12584" y="connsiteY12584"/>
                </a:cxn>
                <a:cxn ang="0">
                  <a:pos x="connsiteX12585" y="connsiteY12585"/>
                </a:cxn>
                <a:cxn ang="0">
                  <a:pos x="connsiteX12586" y="connsiteY12586"/>
                </a:cxn>
                <a:cxn ang="0">
                  <a:pos x="connsiteX12587" y="connsiteY12587"/>
                </a:cxn>
                <a:cxn ang="0">
                  <a:pos x="connsiteX12588" y="connsiteY12588"/>
                </a:cxn>
                <a:cxn ang="0">
                  <a:pos x="connsiteX12589" y="connsiteY12589"/>
                </a:cxn>
                <a:cxn ang="0">
                  <a:pos x="connsiteX12590" y="connsiteY12590"/>
                </a:cxn>
                <a:cxn ang="0">
                  <a:pos x="connsiteX12591" y="connsiteY12591"/>
                </a:cxn>
                <a:cxn ang="0">
                  <a:pos x="connsiteX12592" y="connsiteY12592"/>
                </a:cxn>
                <a:cxn ang="0">
                  <a:pos x="connsiteX12593" y="connsiteY12593"/>
                </a:cxn>
                <a:cxn ang="0">
                  <a:pos x="connsiteX12594" y="connsiteY12594"/>
                </a:cxn>
                <a:cxn ang="0">
                  <a:pos x="connsiteX12595" y="connsiteY12595"/>
                </a:cxn>
                <a:cxn ang="0">
                  <a:pos x="connsiteX12596" y="connsiteY12596"/>
                </a:cxn>
                <a:cxn ang="0">
                  <a:pos x="connsiteX12597" y="connsiteY12597"/>
                </a:cxn>
                <a:cxn ang="0">
                  <a:pos x="connsiteX12598" y="connsiteY12598"/>
                </a:cxn>
                <a:cxn ang="0">
                  <a:pos x="connsiteX12599" y="connsiteY12599"/>
                </a:cxn>
                <a:cxn ang="0">
                  <a:pos x="connsiteX12600" y="connsiteY12600"/>
                </a:cxn>
                <a:cxn ang="0">
                  <a:pos x="connsiteX12601" y="connsiteY12601"/>
                </a:cxn>
                <a:cxn ang="0">
                  <a:pos x="connsiteX12602" y="connsiteY12602"/>
                </a:cxn>
                <a:cxn ang="0">
                  <a:pos x="connsiteX12603" y="connsiteY12603"/>
                </a:cxn>
                <a:cxn ang="0">
                  <a:pos x="connsiteX12604" y="connsiteY12604"/>
                </a:cxn>
                <a:cxn ang="0">
                  <a:pos x="connsiteX12605" y="connsiteY12605"/>
                </a:cxn>
                <a:cxn ang="0">
                  <a:pos x="connsiteX12606" y="connsiteY12606"/>
                </a:cxn>
                <a:cxn ang="0">
                  <a:pos x="connsiteX12607" y="connsiteY12607"/>
                </a:cxn>
                <a:cxn ang="0">
                  <a:pos x="connsiteX12608" y="connsiteY12608"/>
                </a:cxn>
                <a:cxn ang="0">
                  <a:pos x="connsiteX12609" y="connsiteY12609"/>
                </a:cxn>
                <a:cxn ang="0">
                  <a:pos x="connsiteX12610" y="connsiteY12610"/>
                </a:cxn>
                <a:cxn ang="0">
                  <a:pos x="connsiteX12611" y="connsiteY12611"/>
                </a:cxn>
                <a:cxn ang="0">
                  <a:pos x="connsiteX12612" y="connsiteY12612"/>
                </a:cxn>
                <a:cxn ang="0">
                  <a:pos x="connsiteX12613" y="connsiteY12613"/>
                </a:cxn>
                <a:cxn ang="0">
                  <a:pos x="connsiteX12614" y="connsiteY12614"/>
                </a:cxn>
                <a:cxn ang="0">
                  <a:pos x="connsiteX12615" y="connsiteY12615"/>
                </a:cxn>
                <a:cxn ang="0">
                  <a:pos x="connsiteX12616" y="connsiteY12616"/>
                </a:cxn>
                <a:cxn ang="0">
                  <a:pos x="connsiteX12617" y="connsiteY12617"/>
                </a:cxn>
                <a:cxn ang="0">
                  <a:pos x="connsiteX12618" y="connsiteY12618"/>
                </a:cxn>
                <a:cxn ang="0">
                  <a:pos x="connsiteX12619" y="connsiteY12619"/>
                </a:cxn>
                <a:cxn ang="0">
                  <a:pos x="connsiteX12620" y="connsiteY12620"/>
                </a:cxn>
                <a:cxn ang="0">
                  <a:pos x="connsiteX12621" y="connsiteY12621"/>
                </a:cxn>
                <a:cxn ang="0">
                  <a:pos x="connsiteX12622" y="connsiteY12622"/>
                </a:cxn>
                <a:cxn ang="0">
                  <a:pos x="connsiteX12623" y="connsiteY12623"/>
                </a:cxn>
                <a:cxn ang="0">
                  <a:pos x="connsiteX12624" y="connsiteY12624"/>
                </a:cxn>
                <a:cxn ang="0">
                  <a:pos x="connsiteX12625" y="connsiteY12625"/>
                </a:cxn>
                <a:cxn ang="0">
                  <a:pos x="connsiteX12626" y="connsiteY12626"/>
                </a:cxn>
                <a:cxn ang="0">
                  <a:pos x="connsiteX12627" y="connsiteY12627"/>
                </a:cxn>
                <a:cxn ang="0">
                  <a:pos x="connsiteX12628" y="connsiteY12628"/>
                </a:cxn>
                <a:cxn ang="0">
                  <a:pos x="connsiteX12629" y="connsiteY12629"/>
                </a:cxn>
                <a:cxn ang="0">
                  <a:pos x="connsiteX12630" y="connsiteY12630"/>
                </a:cxn>
                <a:cxn ang="0">
                  <a:pos x="connsiteX12631" y="connsiteY12631"/>
                </a:cxn>
                <a:cxn ang="0">
                  <a:pos x="connsiteX12632" y="connsiteY12632"/>
                </a:cxn>
                <a:cxn ang="0">
                  <a:pos x="connsiteX12633" y="connsiteY12633"/>
                </a:cxn>
                <a:cxn ang="0">
                  <a:pos x="connsiteX12634" y="connsiteY12634"/>
                </a:cxn>
                <a:cxn ang="0">
                  <a:pos x="connsiteX12635" y="connsiteY12635"/>
                </a:cxn>
                <a:cxn ang="0">
                  <a:pos x="connsiteX12636" y="connsiteY12636"/>
                </a:cxn>
                <a:cxn ang="0">
                  <a:pos x="connsiteX12637" y="connsiteY12637"/>
                </a:cxn>
                <a:cxn ang="0">
                  <a:pos x="connsiteX12638" y="connsiteY12638"/>
                </a:cxn>
                <a:cxn ang="0">
                  <a:pos x="connsiteX12639" y="connsiteY12639"/>
                </a:cxn>
                <a:cxn ang="0">
                  <a:pos x="connsiteX12640" y="connsiteY12640"/>
                </a:cxn>
                <a:cxn ang="0">
                  <a:pos x="connsiteX12641" y="connsiteY12641"/>
                </a:cxn>
                <a:cxn ang="0">
                  <a:pos x="connsiteX12642" y="connsiteY12642"/>
                </a:cxn>
                <a:cxn ang="0">
                  <a:pos x="connsiteX12643" y="connsiteY12643"/>
                </a:cxn>
                <a:cxn ang="0">
                  <a:pos x="connsiteX12644" y="connsiteY12644"/>
                </a:cxn>
                <a:cxn ang="0">
                  <a:pos x="connsiteX12645" y="connsiteY12645"/>
                </a:cxn>
                <a:cxn ang="0">
                  <a:pos x="connsiteX12646" y="connsiteY12646"/>
                </a:cxn>
                <a:cxn ang="0">
                  <a:pos x="connsiteX12647" y="connsiteY12647"/>
                </a:cxn>
                <a:cxn ang="0">
                  <a:pos x="connsiteX12648" y="connsiteY12648"/>
                </a:cxn>
                <a:cxn ang="0">
                  <a:pos x="connsiteX12649" y="connsiteY12649"/>
                </a:cxn>
                <a:cxn ang="0">
                  <a:pos x="connsiteX12650" y="connsiteY12650"/>
                </a:cxn>
                <a:cxn ang="0">
                  <a:pos x="connsiteX12651" y="connsiteY12651"/>
                </a:cxn>
                <a:cxn ang="0">
                  <a:pos x="connsiteX12652" y="connsiteY12652"/>
                </a:cxn>
                <a:cxn ang="0">
                  <a:pos x="connsiteX12653" y="connsiteY12653"/>
                </a:cxn>
                <a:cxn ang="0">
                  <a:pos x="connsiteX12654" y="connsiteY12654"/>
                </a:cxn>
                <a:cxn ang="0">
                  <a:pos x="connsiteX12655" y="connsiteY12655"/>
                </a:cxn>
                <a:cxn ang="0">
                  <a:pos x="connsiteX12656" y="connsiteY12656"/>
                </a:cxn>
                <a:cxn ang="0">
                  <a:pos x="connsiteX12657" y="connsiteY12657"/>
                </a:cxn>
                <a:cxn ang="0">
                  <a:pos x="connsiteX12658" y="connsiteY12658"/>
                </a:cxn>
                <a:cxn ang="0">
                  <a:pos x="connsiteX12659" y="connsiteY12659"/>
                </a:cxn>
                <a:cxn ang="0">
                  <a:pos x="connsiteX12660" y="connsiteY12660"/>
                </a:cxn>
                <a:cxn ang="0">
                  <a:pos x="connsiteX12661" y="connsiteY12661"/>
                </a:cxn>
                <a:cxn ang="0">
                  <a:pos x="connsiteX12662" y="connsiteY12662"/>
                </a:cxn>
                <a:cxn ang="0">
                  <a:pos x="connsiteX12663" y="connsiteY12663"/>
                </a:cxn>
                <a:cxn ang="0">
                  <a:pos x="connsiteX12664" y="connsiteY12664"/>
                </a:cxn>
                <a:cxn ang="0">
                  <a:pos x="connsiteX12665" y="connsiteY12665"/>
                </a:cxn>
                <a:cxn ang="0">
                  <a:pos x="connsiteX12666" y="connsiteY12666"/>
                </a:cxn>
                <a:cxn ang="0">
                  <a:pos x="connsiteX12667" y="connsiteY12667"/>
                </a:cxn>
                <a:cxn ang="0">
                  <a:pos x="connsiteX12668" y="connsiteY12668"/>
                </a:cxn>
                <a:cxn ang="0">
                  <a:pos x="connsiteX12669" y="connsiteY12669"/>
                </a:cxn>
                <a:cxn ang="0">
                  <a:pos x="connsiteX12670" y="connsiteY12670"/>
                </a:cxn>
                <a:cxn ang="0">
                  <a:pos x="connsiteX12671" y="connsiteY12671"/>
                </a:cxn>
                <a:cxn ang="0">
                  <a:pos x="connsiteX12672" y="connsiteY12672"/>
                </a:cxn>
                <a:cxn ang="0">
                  <a:pos x="connsiteX12673" y="connsiteY12673"/>
                </a:cxn>
                <a:cxn ang="0">
                  <a:pos x="connsiteX12674" y="connsiteY12674"/>
                </a:cxn>
                <a:cxn ang="0">
                  <a:pos x="connsiteX12675" y="connsiteY12675"/>
                </a:cxn>
                <a:cxn ang="0">
                  <a:pos x="connsiteX12676" y="connsiteY12676"/>
                </a:cxn>
                <a:cxn ang="0">
                  <a:pos x="connsiteX12677" y="connsiteY12677"/>
                </a:cxn>
                <a:cxn ang="0">
                  <a:pos x="connsiteX12678" y="connsiteY12678"/>
                </a:cxn>
                <a:cxn ang="0">
                  <a:pos x="connsiteX12679" y="connsiteY12679"/>
                </a:cxn>
                <a:cxn ang="0">
                  <a:pos x="connsiteX12680" y="connsiteY12680"/>
                </a:cxn>
                <a:cxn ang="0">
                  <a:pos x="connsiteX12681" y="connsiteY12681"/>
                </a:cxn>
                <a:cxn ang="0">
                  <a:pos x="connsiteX12682" y="connsiteY12682"/>
                </a:cxn>
                <a:cxn ang="0">
                  <a:pos x="connsiteX12683" y="connsiteY12683"/>
                </a:cxn>
                <a:cxn ang="0">
                  <a:pos x="connsiteX12684" y="connsiteY12684"/>
                </a:cxn>
                <a:cxn ang="0">
                  <a:pos x="connsiteX12685" y="connsiteY12685"/>
                </a:cxn>
                <a:cxn ang="0">
                  <a:pos x="connsiteX12686" y="connsiteY12686"/>
                </a:cxn>
                <a:cxn ang="0">
                  <a:pos x="connsiteX12687" y="connsiteY12687"/>
                </a:cxn>
                <a:cxn ang="0">
                  <a:pos x="connsiteX12688" y="connsiteY12688"/>
                </a:cxn>
                <a:cxn ang="0">
                  <a:pos x="connsiteX12689" y="connsiteY12689"/>
                </a:cxn>
                <a:cxn ang="0">
                  <a:pos x="connsiteX12690" y="connsiteY12690"/>
                </a:cxn>
                <a:cxn ang="0">
                  <a:pos x="connsiteX12691" y="connsiteY12691"/>
                </a:cxn>
                <a:cxn ang="0">
                  <a:pos x="connsiteX12692" y="connsiteY12692"/>
                </a:cxn>
                <a:cxn ang="0">
                  <a:pos x="connsiteX12693" y="connsiteY12693"/>
                </a:cxn>
                <a:cxn ang="0">
                  <a:pos x="connsiteX12694" y="connsiteY12694"/>
                </a:cxn>
                <a:cxn ang="0">
                  <a:pos x="connsiteX12695" y="connsiteY12695"/>
                </a:cxn>
                <a:cxn ang="0">
                  <a:pos x="connsiteX12696" y="connsiteY12696"/>
                </a:cxn>
                <a:cxn ang="0">
                  <a:pos x="connsiteX12697" y="connsiteY12697"/>
                </a:cxn>
                <a:cxn ang="0">
                  <a:pos x="connsiteX12698" y="connsiteY12698"/>
                </a:cxn>
                <a:cxn ang="0">
                  <a:pos x="connsiteX12699" y="connsiteY12699"/>
                </a:cxn>
                <a:cxn ang="0">
                  <a:pos x="connsiteX12700" y="connsiteY12700"/>
                </a:cxn>
                <a:cxn ang="0">
                  <a:pos x="connsiteX12701" y="connsiteY12701"/>
                </a:cxn>
                <a:cxn ang="0">
                  <a:pos x="connsiteX12702" y="connsiteY12702"/>
                </a:cxn>
                <a:cxn ang="0">
                  <a:pos x="connsiteX12703" y="connsiteY12703"/>
                </a:cxn>
                <a:cxn ang="0">
                  <a:pos x="connsiteX12704" y="connsiteY12704"/>
                </a:cxn>
                <a:cxn ang="0">
                  <a:pos x="connsiteX12705" y="connsiteY12705"/>
                </a:cxn>
                <a:cxn ang="0">
                  <a:pos x="connsiteX12706" y="connsiteY12706"/>
                </a:cxn>
                <a:cxn ang="0">
                  <a:pos x="connsiteX12707" y="connsiteY12707"/>
                </a:cxn>
                <a:cxn ang="0">
                  <a:pos x="connsiteX12708" y="connsiteY12708"/>
                </a:cxn>
                <a:cxn ang="0">
                  <a:pos x="connsiteX12709" y="connsiteY12709"/>
                </a:cxn>
                <a:cxn ang="0">
                  <a:pos x="connsiteX12710" y="connsiteY12710"/>
                </a:cxn>
                <a:cxn ang="0">
                  <a:pos x="connsiteX12711" y="connsiteY12711"/>
                </a:cxn>
                <a:cxn ang="0">
                  <a:pos x="connsiteX12712" y="connsiteY12712"/>
                </a:cxn>
                <a:cxn ang="0">
                  <a:pos x="connsiteX12713" y="connsiteY12713"/>
                </a:cxn>
                <a:cxn ang="0">
                  <a:pos x="connsiteX12714" y="connsiteY12714"/>
                </a:cxn>
                <a:cxn ang="0">
                  <a:pos x="connsiteX12715" y="connsiteY12715"/>
                </a:cxn>
                <a:cxn ang="0">
                  <a:pos x="connsiteX12716" y="connsiteY12716"/>
                </a:cxn>
                <a:cxn ang="0">
                  <a:pos x="connsiteX12717" y="connsiteY12717"/>
                </a:cxn>
                <a:cxn ang="0">
                  <a:pos x="connsiteX12718" y="connsiteY12718"/>
                </a:cxn>
                <a:cxn ang="0">
                  <a:pos x="connsiteX12719" y="connsiteY12719"/>
                </a:cxn>
                <a:cxn ang="0">
                  <a:pos x="connsiteX12720" y="connsiteY12720"/>
                </a:cxn>
                <a:cxn ang="0">
                  <a:pos x="connsiteX12721" y="connsiteY12721"/>
                </a:cxn>
                <a:cxn ang="0">
                  <a:pos x="connsiteX12722" y="connsiteY12722"/>
                </a:cxn>
                <a:cxn ang="0">
                  <a:pos x="connsiteX12723" y="connsiteY12723"/>
                </a:cxn>
                <a:cxn ang="0">
                  <a:pos x="connsiteX12724" y="connsiteY12724"/>
                </a:cxn>
                <a:cxn ang="0">
                  <a:pos x="connsiteX12725" y="connsiteY12725"/>
                </a:cxn>
                <a:cxn ang="0">
                  <a:pos x="connsiteX12726" y="connsiteY12726"/>
                </a:cxn>
                <a:cxn ang="0">
                  <a:pos x="connsiteX12727" y="connsiteY12727"/>
                </a:cxn>
                <a:cxn ang="0">
                  <a:pos x="connsiteX12728" y="connsiteY12728"/>
                </a:cxn>
                <a:cxn ang="0">
                  <a:pos x="connsiteX12729" y="connsiteY12729"/>
                </a:cxn>
                <a:cxn ang="0">
                  <a:pos x="connsiteX12730" y="connsiteY12730"/>
                </a:cxn>
                <a:cxn ang="0">
                  <a:pos x="connsiteX12731" y="connsiteY12731"/>
                </a:cxn>
                <a:cxn ang="0">
                  <a:pos x="connsiteX12732" y="connsiteY12732"/>
                </a:cxn>
                <a:cxn ang="0">
                  <a:pos x="connsiteX12733" y="connsiteY12733"/>
                </a:cxn>
                <a:cxn ang="0">
                  <a:pos x="connsiteX12734" y="connsiteY12734"/>
                </a:cxn>
                <a:cxn ang="0">
                  <a:pos x="connsiteX12735" y="connsiteY12735"/>
                </a:cxn>
                <a:cxn ang="0">
                  <a:pos x="connsiteX12736" y="connsiteY12736"/>
                </a:cxn>
                <a:cxn ang="0">
                  <a:pos x="connsiteX12737" y="connsiteY12737"/>
                </a:cxn>
                <a:cxn ang="0">
                  <a:pos x="connsiteX12738" y="connsiteY12738"/>
                </a:cxn>
                <a:cxn ang="0">
                  <a:pos x="connsiteX12739" y="connsiteY12739"/>
                </a:cxn>
                <a:cxn ang="0">
                  <a:pos x="connsiteX12740" y="connsiteY12740"/>
                </a:cxn>
                <a:cxn ang="0">
                  <a:pos x="connsiteX12741" y="connsiteY12741"/>
                </a:cxn>
                <a:cxn ang="0">
                  <a:pos x="connsiteX12742" y="connsiteY12742"/>
                </a:cxn>
                <a:cxn ang="0">
                  <a:pos x="connsiteX12743" y="connsiteY12743"/>
                </a:cxn>
                <a:cxn ang="0">
                  <a:pos x="connsiteX12744" y="connsiteY12744"/>
                </a:cxn>
                <a:cxn ang="0">
                  <a:pos x="connsiteX12745" y="connsiteY12745"/>
                </a:cxn>
                <a:cxn ang="0">
                  <a:pos x="connsiteX12746" y="connsiteY12746"/>
                </a:cxn>
                <a:cxn ang="0">
                  <a:pos x="connsiteX12747" y="connsiteY12747"/>
                </a:cxn>
                <a:cxn ang="0">
                  <a:pos x="connsiteX12748" y="connsiteY12748"/>
                </a:cxn>
                <a:cxn ang="0">
                  <a:pos x="connsiteX12749" y="connsiteY12749"/>
                </a:cxn>
                <a:cxn ang="0">
                  <a:pos x="connsiteX12750" y="connsiteY12750"/>
                </a:cxn>
                <a:cxn ang="0">
                  <a:pos x="connsiteX12751" y="connsiteY12751"/>
                </a:cxn>
                <a:cxn ang="0">
                  <a:pos x="connsiteX12752" y="connsiteY12752"/>
                </a:cxn>
                <a:cxn ang="0">
                  <a:pos x="connsiteX12753" y="connsiteY12753"/>
                </a:cxn>
                <a:cxn ang="0">
                  <a:pos x="connsiteX12754" y="connsiteY12754"/>
                </a:cxn>
                <a:cxn ang="0">
                  <a:pos x="connsiteX12755" y="connsiteY12755"/>
                </a:cxn>
                <a:cxn ang="0">
                  <a:pos x="connsiteX12756" y="connsiteY12756"/>
                </a:cxn>
                <a:cxn ang="0">
                  <a:pos x="connsiteX12757" y="connsiteY12757"/>
                </a:cxn>
                <a:cxn ang="0">
                  <a:pos x="connsiteX12758" y="connsiteY12758"/>
                </a:cxn>
                <a:cxn ang="0">
                  <a:pos x="connsiteX12759" y="connsiteY12759"/>
                </a:cxn>
                <a:cxn ang="0">
                  <a:pos x="connsiteX12760" y="connsiteY12760"/>
                </a:cxn>
                <a:cxn ang="0">
                  <a:pos x="connsiteX12761" y="connsiteY12761"/>
                </a:cxn>
                <a:cxn ang="0">
                  <a:pos x="connsiteX12762" y="connsiteY12762"/>
                </a:cxn>
                <a:cxn ang="0">
                  <a:pos x="connsiteX12763" y="connsiteY12763"/>
                </a:cxn>
                <a:cxn ang="0">
                  <a:pos x="connsiteX12764" y="connsiteY12764"/>
                </a:cxn>
                <a:cxn ang="0">
                  <a:pos x="connsiteX12765" y="connsiteY12765"/>
                </a:cxn>
                <a:cxn ang="0">
                  <a:pos x="connsiteX12766" y="connsiteY12766"/>
                </a:cxn>
                <a:cxn ang="0">
                  <a:pos x="connsiteX12767" y="connsiteY12767"/>
                </a:cxn>
                <a:cxn ang="0">
                  <a:pos x="connsiteX12768" y="connsiteY12768"/>
                </a:cxn>
                <a:cxn ang="0">
                  <a:pos x="connsiteX12769" y="connsiteY12769"/>
                </a:cxn>
                <a:cxn ang="0">
                  <a:pos x="connsiteX12770" y="connsiteY12770"/>
                </a:cxn>
                <a:cxn ang="0">
                  <a:pos x="connsiteX12771" y="connsiteY12771"/>
                </a:cxn>
                <a:cxn ang="0">
                  <a:pos x="connsiteX12772" y="connsiteY12772"/>
                </a:cxn>
                <a:cxn ang="0">
                  <a:pos x="connsiteX12773" y="connsiteY12773"/>
                </a:cxn>
                <a:cxn ang="0">
                  <a:pos x="connsiteX12774" y="connsiteY12774"/>
                </a:cxn>
                <a:cxn ang="0">
                  <a:pos x="connsiteX12775" y="connsiteY12775"/>
                </a:cxn>
                <a:cxn ang="0">
                  <a:pos x="connsiteX12776" y="connsiteY12776"/>
                </a:cxn>
                <a:cxn ang="0">
                  <a:pos x="connsiteX12777" y="connsiteY12777"/>
                </a:cxn>
                <a:cxn ang="0">
                  <a:pos x="connsiteX12778" y="connsiteY12778"/>
                </a:cxn>
                <a:cxn ang="0">
                  <a:pos x="connsiteX12779" y="connsiteY12779"/>
                </a:cxn>
                <a:cxn ang="0">
                  <a:pos x="connsiteX12780" y="connsiteY12780"/>
                </a:cxn>
                <a:cxn ang="0">
                  <a:pos x="connsiteX12781" y="connsiteY12781"/>
                </a:cxn>
                <a:cxn ang="0">
                  <a:pos x="connsiteX12782" y="connsiteY12782"/>
                </a:cxn>
                <a:cxn ang="0">
                  <a:pos x="connsiteX12783" y="connsiteY12783"/>
                </a:cxn>
                <a:cxn ang="0">
                  <a:pos x="connsiteX12784" y="connsiteY12784"/>
                </a:cxn>
                <a:cxn ang="0">
                  <a:pos x="connsiteX12785" y="connsiteY12785"/>
                </a:cxn>
                <a:cxn ang="0">
                  <a:pos x="connsiteX12786" y="connsiteY12786"/>
                </a:cxn>
                <a:cxn ang="0">
                  <a:pos x="connsiteX12787" y="connsiteY12787"/>
                </a:cxn>
                <a:cxn ang="0">
                  <a:pos x="connsiteX12788" y="connsiteY12788"/>
                </a:cxn>
                <a:cxn ang="0">
                  <a:pos x="connsiteX12789" y="connsiteY12789"/>
                </a:cxn>
                <a:cxn ang="0">
                  <a:pos x="connsiteX12790" y="connsiteY12790"/>
                </a:cxn>
                <a:cxn ang="0">
                  <a:pos x="connsiteX12791" y="connsiteY12791"/>
                </a:cxn>
                <a:cxn ang="0">
                  <a:pos x="connsiteX12792" y="connsiteY12792"/>
                </a:cxn>
                <a:cxn ang="0">
                  <a:pos x="connsiteX12793" y="connsiteY12793"/>
                </a:cxn>
                <a:cxn ang="0">
                  <a:pos x="connsiteX12794" y="connsiteY12794"/>
                </a:cxn>
                <a:cxn ang="0">
                  <a:pos x="connsiteX12795" y="connsiteY12795"/>
                </a:cxn>
                <a:cxn ang="0">
                  <a:pos x="connsiteX12796" y="connsiteY12796"/>
                </a:cxn>
                <a:cxn ang="0">
                  <a:pos x="connsiteX12797" y="connsiteY12797"/>
                </a:cxn>
                <a:cxn ang="0">
                  <a:pos x="connsiteX12798" y="connsiteY12798"/>
                </a:cxn>
                <a:cxn ang="0">
                  <a:pos x="connsiteX12799" y="connsiteY12799"/>
                </a:cxn>
                <a:cxn ang="0">
                  <a:pos x="connsiteX12800" y="connsiteY12800"/>
                </a:cxn>
                <a:cxn ang="0">
                  <a:pos x="connsiteX12801" y="connsiteY12801"/>
                </a:cxn>
                <a:cxn ang="0">
                  <a:pos x="connsiteX12802" y="connsiteY12802"/>
                </a:cxn>
                <a:cxn ang="0">
                  <a:pos x="connsiteX12803" y="connsiteY12803"/>
                </a:cxn>
                <a:cxn ang="0">
                  <a:pos x="connsiteX12804" y="connsiteY12804"/>
                </a:cxn>
                <a:cxn ang="0">
                  <a:pos x="connsiteX12805" y="connsiteY12805"/>
                </a:cxn>
                <a:cxn ang="0">
                  <a:pos x="connsiteX12806" y="connsiteY12806"/>
                </a:cxn>
                <a:cxn ang="0">
                  <a:pos x="connsiteX12807" y="connsiteY12807"/>
                </a:cxn>
                <a:cxn ang="0">
                  <a:pos x="connsiteX12808" y="connsiteY12808"/>
                </a:cxn>
                <a:cxn ang="0">
                  <a:pos x="connsiteX12809" y="connsiteY12809"/>
                </a:cxn>
                <a:cxn ang="0">
                  <a:pos x="connsiteX12810" y="connsiteY12810"/>
                </a:cxn>
                <a:cxn ang="0">
                  <a:pos x="connsiteX12811" y="connsiteY12811"/>
                </a:cxn>
                <a:cxn ang="0">
                  <a:pos x="connsiteX12812" y="connsiteY12812"/>
                </a:cxn>
                <a:cxn ang="0">
                  <a:pos x="connsiteX12813" y="connsiteY12813"/>
                </a:cxn>
                <a:cxn ang="0">
                  <a:pos x="connsiteX12814" y="connsiteY12814"/>
                </a:cxn>
                <a:cxn ang="0">
                  <a:pos x="connsiteX12815" y="connsiteY12815"/>
                </a:cxn>
                <a:cxn ang="0">
                  <a:pos x="connsiteX12816" y="connsiteY12816"/>
                </a:cxn>
                <a:cxn ang="0">
                  <a:pos x="connsiteX12817" y="connsiteY12817"/>
                </a:cxn>
                <a:cxn ang="0">
                  <a:pos x="connsiteX12818" y="connsiteY12818"/>
                </a:cxn>
                <a:cxn ang="0">
                  <a:pos x="connsiteX12819" y="connsiteY12819"/>
                </a:cxn>
                <a:cxn ang="0">
                  <a:pos x="connsiteX12820" y="connsiteY12820"/>
                </a:cxn>
                <a:cxn ang="0">
                  <a:pos x="connsiteX12821" y="connsiteY12821"/>
                </a:cxn>
                <a:cxn ang="0">
                  <a:pos x="connsiteX12822" y="connsiteY12822"/>
                </a:cxn>
                <a:cxn ang="0">
                  <a:pos x="connsiteX12823" y="connsiteY12823"/>
                </a:cxn>
                <a:cxn ang="0">
                  <a:pos x="connsiteX12824" y="connsiteY12824"/>
                </a:cxn>
                <a:cxn ang="0">
                  <a:pos x="connsiteX12825" y="connsiteY12825"/>
                </a:cxn>
                <a:cxn ang="0">
                  <a:pos x="connsiteX12826" y="connsiteY12826"/>
                </a:cxn>
                <a:cxn ang="0">
                  <a:pos x="connsiteX12827" y="connsiteY12827"/>
                </a:cxn>
                <a:cxn ang="0">
                  <a:pos x="connsiteX12828" y="connsiteY12828"/>
                </a:cxn>
                <a:cxn ang="0">
                  <a:pos x="connsiteX12829" y="connsiteY12829"/>
                </a:cxn>
                <a:cxn ang="0">
                  <a:pos x="connsiteX12830" y="connsiteY12830"/>
                </a:cxn>
                <a:cxn ang="0">
                  <a:pos x="connsiteX12831" y="connsiteY12831"/>
                </a:cxn>
                <a:cxn ang="0">
                  <a:pos x="connsiteX12832" y="connsiteY12832"/>
                </a:cxn>
                <a:cxn ang="0">
                  <a:pos x="connsiteX12833" y="connsiteY12833"/>
                </a:cxn>
                <a:cxn ang="0">
                  <a:pos x="connsiteX12834" y="connsiteY12834"/>
                </a:cxn>
                <a:cxn ang="0">
                  <a:pos x="connsiteX12835" y="connsiteY12835"/>
                </a:cxn>
                <a:cxn ang="0">
                  <a:pos x="connsiteX12836" y="connsiteY12836"/>
                </a:cxn>
                <a:cxn ang="0">
                  <a:pos x="connsiteX12837" y="connsiteY12837"/>
                </a:cxn>
                <a:cxn ang="0">
                  <a:pos x="connsiteX12838" y="connsiteY12838"/>
                </a:cxn>
                <a:cxn ang="0">
                  <a:pos x="connsiteX12839" y="connsiteY12839"/>
                </a:cxn>
                <a:cxn ang="0">
                  <a:pos x="connsiteX12840" y="connsiteY12840"/>
                </a:cxn>
                <a:cxn ang="0">
                  <a:pos x="connsiteX12841" y="connsiteY12841"/>
                </a:cxn>
                <a:cxn ang="0">
                  <a:pos x="connsiteX12842" y="connsiteY12842"/>
                </a:cxn>
                <a:cxn ang="0">
                  <a:pos x="connsiteX12843" y="connsiteY12843"/>
                </a:cxn>
                <a:cxn ang="0">
                  <a:pos x="connsiteX12844" y="connsiteY12844"/>
                </a:cxn>
                <a:cxn ang="0">
                  <a:pos x="connsiteX12845" y="connsiteY12845"/>
                </a:cxn>
                <a:cxn ang="0">
                  <a:pos x="connsiteX12846" y="connsiteY12846"/>
                </a:cxn>
                <a:cxn ang="0">
                  <a:pos x="connsiteX12847" y="connsiteY12847"/>
                </a:cxn>
                <a:cxn ang="0">
                  <a:pos x="connsiteX12848" y="connsiteY12848"/>
                </a:cxn>
                <a:cxn ang="0">
                  <a:pos x="connsiteX12849" y="connsiteY12849"/>
                </a:cxn>
                <a:cxn ang="0">
                  <a:pos x="connsiteX12850" y="connsiteY12850"/>
                </a:cxn>
                <a:cxn ang="0">
                  <a:pos x="connsiteX12851" y="connsiteY12851"/>
                </a:cxn>
                <a:cxn ang="0">
                  <a:pos x="connsiteX12852" y="connsiteY12852"/>
                </a:cxn>
                <a:cxn ang="0">
                  <a:pos x="connsiteX12853" y="connsiteY12853"/>
                </a:cxn>
                <a:cxn ang="0">
                  <a:pos x="connsiteX12854" y="connsiteY12854"/>
                </a:cxn>
                <a:cxn ang="0">
                  <a:pos x="connsiteX12855" y="connsiteY12855"/>
                </a:cxn>
                <a:cxn ang="0">
                  <a:pos x="connsiteX12856" y="connsiteY12856"/>
                </a:cxn>
                <a:cxn ang="0">
                  <a:pos x="connsiteX12857" y="connsiteY12857"/>
                </a:cxn>
                <a:cxn ang="0">
                  <a:pos x="connsiteX12858" y="connsiteY12858"/>
                </a:cxn>
                <a:cxn ang="0">
                  <a:pos x="connsiteX12859" y="connsiteY12859"/>
                </a:cxn>
                <a:cxn ang="0">
                  <a:pos x="connsiteX12860" y="connsiteY12860"/>
                </a:cxn>
                <a:cxn ang="0">
                  <a:pos x="connsiteX12861" y="connsiteY12861"/>
                </a:cxn>
                <a:cxn ang="0">
                  <a:pos x="connsiteX12862" y="connsiteY12862"/>
                </a:cxn>
                <a:cxn ang="0">
                  <a:pos x="connsiteX12863" y="connsiteY12863"/>
                </a:cxn>
                <a:cxn ang="0">
                  <a:pos x="connsiteX12864" y="connsiteY12864"/>
                </a:cxn>
                <a:cxn ang="0">
                  <a:pos x="connsiteX12865" y="connsiteY12865"/>
                </a:cxn>
                <a:cxn ang="0">
                  <a:pos x="connsiteX12866" y="connsiteY12866"/>
                </a:cxn>
                <a:cxn ang="0">
                  <a:pos x="connsiteX12867" y="connsiteY12867"/>
                </a:cxn>
                <a:cxn ang="0">
                  <a:pos x="connsiteX12868" y="connsiteY12868"/>
                </a:cxn>
                <a:cxn ang="0">
                  <a:pos x="connsiteX12869" y="connsiteY12869"/>
                </a:cxn>
                <a:cxn ang="0">
                  <a:pos x="connsiteX12870" y="connsiteY12870"/>
                </a:cxn>
                <a:cxn ang="0">
                  <a:pos x="connsiteX12871" y="connsiteY12871"/>
                </a:cxn>
                <a:cxn ang="0">
                  <a:pos x="connsiteX12872" y="connsiteY12872"/>
                </a:cxn>
                <a:cxn ang="0">
                  <a:pos x="connsiteX12873" y="connsiteY12873"/>
                </a:cxn>
                <a:cxn ang="0">
                  <a:pos x="connsiteX12874" y="connsiteY12874"/>
                </a:cxn>
                <a:cxn ang="0">
                  <a:pos x="connsiteX12875" y="connsiteY12875"/>
                </a:cxn>
                <a:cxn ang="0">
                  <a:pos x="connsiteX12876" y="connsiteY12876"/>
                </a:cxn>
                <a:cxn ang="0">
                  <a:pos x="connsiteX12877" y="connsiteY12877"/>
                </a:cxn>
                <a:cxn ang="0">
                  <a:pos x="connsiteX12878" y="connsiteY12878"/>
                </a:cxn>
                <a:cxn ang="0">
                  <a:pos x="connsiteX12879" y="connsiteY12879"/>
                </a:cxn>
                <a:cxn ang="0">
                  <a:pos x="connsiteX12880" y="connsiteY12880"/>
                </a:cxn>
                <a:cxn ang="0">
                  <a:pos x="connsiteX12881" y="connsiteY12881"/>
                </a:cxn>
                <a:cxn ang="0">
                  <a:pos x="connsiteX12882" y="connsiteY12882"/>
                </a:cxn>
                <a:cxn ang="0">
                  <a:pos x="connsiteX12883" y="connsiteY12883"/>
                </a:cxn>
                <a:cxn ang="0">
                  <a:pos x="connsiteX12884" y="connsiteY12884"/>
                </a:cxn>
                <a:cxn ang="0">
                  <a:pos x="connsiteX12885" y="connsiteY12885"/>
                </a:cxn>
                <a:cxn ang="0">
                  <a:pos x="connsiteX12886" y="connsiteY12886"/>
                </a:cxn>
                <a:cxn ang="0">
                  <a:pos x="connsiteX12887" y="connsiteY12887"/>
                </a:cxn>
                <a:cxn ang="0">
                  <a:pos x="connsiteX12888" y="connsiteY12888"/>
                </a:cxn>
                <a:cxn ang="0">
                  <a:pos x="connsiteX12889" y="connsiteY12889"/>
                </a:cxn>
                <a:cxn ang="0">
                  <a:pos x="connsiteX12890" y="connsiteY12890"/>
                </a:cxn>
                <a:cxn ang="0">
                  <a:pos x="connsiteX12891" y="connsiteY12891"/>
                </a:cxn>
                <a:cxn ang="0">
                  <a:pos x="connsiteX12892" y="connsiteY12892"/>
                </a:cxn>
                <a:cxn ang="0">
                  <a:pos x="connsiteX12893" y="connsiteY12893"/>
                </a:cxn>
                <a:cxn ang="0">
                  <a:pos x="connsiteX12894" y="connsiteY12894"/>
                </a:cxn>
                <a:cxn ang="0">
                  <a:pos x="connsiteX12895" y="connsiteY12895"/>
                </a:cxn>
                <a:cxn ang="0">
                  <a:pos x="connsiteX12896" y="connsiteY12896"/>
                </a:cxn>
                <a:cxn ang="0">
                  <a:pos x="connsiteX12897" y="connsiteY12897"/>
                </a:cxn>
                <a:cxn ang="0">
                  <a:pos x="connsiteX12898" y="connsiteY12898"/>
                </a:cxn>
                <a:cxn ang="0">
                  <a:pos x="connsiteX12899" y="connsiteY12899"/>
                </a:cxn>
                <a:cxn ang="0">
                  <a:pos x="connsiteX12900" y="connsiteY12900"/>
                </a:cxn>
                <a:cxn ang="0">
                  <a:pos x="connsiteX12901" y="connsiteY12901"/>
                </a:cxn>
                <a:cxn ang="0">
                  <a:pos x="connsiteX12902" y="connsiteY12902"/>
                </a:cxn>
                <a:cxn ang="0">
                  <a:pos x="connsiteX12903" y="connsiteY12903"/>
                </a:cxn>
                <a:cxn ang="0">
                  <a:pos x="connsiteX12904" y="connsiteY12904"/>
                </a:cxn>
                <a:cxn ang="0">
                  <a:pos x="connsiteX12905" y="connsiteY12905"/>
                </a:cxn>
                <a:cxn ang="0">
                  <a:pos x="connsiteX12906" y="connsiteY12906"/>
                </a:cxn>
                <a:cxn ang="0">
                  <a:pos x="connsiteX12907" y="connsiteY12907"/>
                </a:cxn>
                <a:cxn ang="0">
                  <a:pos x="connsiteX12908" y="connsiteY12908"/>
                </a:cxn>
                <a:cxn ang="0">
                  <a:pos x="connsiteX12909" y="connsiteY12909"/>
                </a:cxn>
                <a:cxn ang="0">
                  <a:pos x="connsiteX12910" y="connsiteY12910"/>
                </a:cxn>
                <a:cxn ang="0">
                  <a:pos x="connsiteX12911" y="connsiteY12911"/>
                </a:cxn>
                <a:cxn ang="0">
                  <a:pos x="connsiteX12912" y="connsiteY12912"/>
                </a:cxn>
                <a:cxn ang="0">
                  <a:pos x="connsiteX12913" y="connsiteY12913"/>
                </a:cxn>
                <a:cxn ang="0">
                  <a:pos x="connsiteX12914" y="connsiteY12914"/>
                </a:cxn>
                <a:cxn ang="0">
                  <a:pos x="connsiteX12915" y="connsiteY12915"/>
                </a:cxn>
                <a:cxn ang="0">
                  <a:pos x="connsiteX12916" y="connsiteY12916"/>
                </a:cxn>
                <a:cxn ang="0">
                  <a:pos x="connsiteX12917" y="connsiteY12917"/>
                </a:cxn>
                <a:cxn ang="0">
                  <a:pos x="connsiteX12918" y="connsiteY12918"/>
                </a:cxn>
                <a:cxn ang="0">
                  <a:pos x="connsiteX12919" y="connsiteY12919"/>
                </a:cxn>
                <a:cxn ang="0">
                  <a:pos x="connsiteX12920" y="connsiteY12920"/>
                </a:cxn>
                <a:cxn ang="0">
                  <a:pos x="connsiteX12921" y="connsiteY12921"/>
                </a:cxn>
                <a:cxn ang="0">
                  <a:pos x="connsiteX12922" y="connsiteY12922"/>
                </a:cxn>
                <a:cxn ang="0">
                  <a:pos x="connsiteX12923" y="connsiteY12923"/>
                </a:cxn>
                <a:cxn ang="0">
                  <a:pos x="connsiteX12924" y="connsiteY12924"/>
                </a:cxn>
                <a:cxn ang="0">
                  <a:pos x="connsiteX12925" y="connsiteY12925"/>
                </a:cxn>
                <a:cxn ang="0">
                  <a:pos x="connsiteX12926" y="connsiteY12926"/>
                </a:cxn>
                <a:cxn ang="0">
                  <a:pos x="connsiteX12927" y="connsiteY12927"/>
                </a:cxn>
                <a:cxn ang="0">
                  <a:pos x="connsiteX12928" y="connsiteY12928"/>
                </a:cxn>
                <a:cxn ang="0">
                  <a:pos x="connsiteX12929" y="connsiteY12929"/>
                </a:cxn>
                <a:cxn ang="0">
                  <a:pos x="connsiteX12930" y="connsiteY12930"/>
                </a:cxn>
                <a:cxn ang="0">
                  <a:pos x="connsiteX12931" y="connsiteY12931"/>
                </a:cxn>
                <a:cxn ang="0">
                  <a:pos x="connsiteX12932" y="connsiteY12932"/>
                </a:cxn>
                <a:cxn ang="0">
                  <a:pos x="connsiteX12933" y="connsiteY12933"/>
                </a:cxn>
                <a:cxn ang="0">
                  <a:pos x="connsiteX12934" y="connsiteY12934"/>
                </a:cxn>
                <a:cxn ang="0">
                  <a:pos x="connsiteX12935" y="connsiteY12935"/>
                </a:cxn>
                <a:cxn ang="0">
                  <a:pos x="connsiteX12936" y="connsiteY12936"/>
                </a:cxn>
                <a:cxn ang="0">
                  <a:pos x="connsiteX12937" y="connsiteY12937"/>
                </a:cxn>
                <a:cxn ang="0">
                  <a:pos x="connsiteX12938" y="connsiteY12938"/>
                </a:cxn>
                <a:cxn ang="0">
                  <a:pos x="connsiteX12939" y="connsiteY12939"/>
                </a:cxn>
                <a:cxn ang="0">
                  <a:pos x="connsiteX12940" y="connsiteY12940"/>
                </a:cxn>
                <a:cxn ang="0">
                  <a:pos x="connsiteX12941" y="connsiteY12941"/>
                </a:cxn>
                <a:cxn ang="0">
                  <a:pos x="connsiteX12942" y="connsiteY12942"/>
                </a:cxn>
                <a:cxn ang="0">
                  <a:pos x="connsiteX12943" y="connsiteY12943"/>
                </a:cxn>
                <a:cxn ang="0">
                  <a:pos x="connsiteX12944" y="connsiteY12944"/>
                </a:cxn>
                <a:cxn ang="0">
                  <a:pos x="connsiteX12945" y="connsiteY12945"/>
                </a:cxn>
                <a:cxn ang="0">
                  <a:pos x="connsiteX12946" y="connsiteY12946"/>
                </a:cxn>
                <a:cxn ang="0">
                  <a:pos x="connsiteX12947" y="connsiteY12947"/>
                </a:cxn>
                <a:cxn ang="0">
                  <a:pos x="connsiteX12948" y="connsiteY12948"/>
                </a:cxn>
                <a:cxn ang="0">
                  <a:pos x="connsiteX12949" y="connsiteY12949"/>
                </a:cxn>
                <a:cxn ang="0">
                  <a:pos x="connsiteX12950" y="connsiteY12950"/>
                </a:cxn>
                <a:cxn ang="0">
                  <a:pos x="connsiteX12951" y="connsiteY12951"/>
                </a:cxn>
                <a:cxn ang="0">
                  <a:pos x="connsiteX12952" y="connsiteY12952"/>
                </a:cxn>
                <a:cxn ang="0">
                  <a:pos x="connsiteX12953" y="connsiteY12953"/>
                </a:cxn>
                <a:cxn ang="0">
                  <a:pos x="connsiteX12954" y="connsiteY12954"/>
                </a:cxn>
                <a:cxn ang="0">
                  <a:pos x="connsiteX12955" y="connsiteY12955"/>
                </a:cxn>
                <a:cxn ang="0">
                  <a:pos x="connsiteX12956" y="connsiteY12956"/>
                </a:cxn>
                <a:cxn ang="0">
                  <a:pos x="connsiteX12957" y="connsiteY12957"/>
                </a:cxn>
                <a:cxn ang="0">
                  <a:pos x="connsiteX12958" y="connsiteY12958"/>
                </a:cxn>
                <a:cxn ang="0">
                  <a:pos x="connsiteX12959" y="connsiteY12959"/>
                </a:cxn>
                <a:cxn ang="0">
                  <a:pos x="connsiteX12960" y="connsiteY12960"/>
                </a:cxn>
                <a:cxn ang="0">
                  <a:pos x="connsiteX12961" y="connsiteY12961"/>
                </a:cxn>
                <a:cxn ang="0">
                  <a:pos x="connsiteX12962" y="connsiteY12962"/>
                </a:cxn>
                <a:cxn ang="0">
                  <a:pos x="connsiteX12963" y="connsiteY12963"/>
                </a:cxn>
                <a:cxn ang="0">
                  <a:pos x="connsiteX12964" y="connsiteY12964"/>
                </a:cxn>
                <a:cxn ang="0">
                  <a:pos x="connsiteX12965" y="connsiteY12965"/>
                </a:cxn>
                <a:cxn ang="0">
                  <a:pos x="connsiteX12966" y="connsiteY12966"/>
                </a:cxn>
                <a:cxn ang="0">
                  <a:pos x="connsiteX12967" y="connsiteY12967"/>
                </a:cxn>
                <a:cxn ang="0">
                  <a:pos x="connsiteX12968" y="connsiteY12968"/>
                </a:cxn>
                <a:cxn ang="0">
                  <a:pos x="connsiteX12969" y="connsiteY12969"/>
                </a:cxn>
                <a:cxn ang="0">
                  <a:pos x="connsiteX12970" y="connsiteY12970"/>
                </a:cxn>
                <a:cxn ang="0">
                  <a:pos x="connsiteX12971" y="connsiteY12971"/>
                </a:cxn>
                <a:cxn ang="0">
                  <a:pos x="connsiteX12972" y="connsiteY12972"/>
                </a:cxn>
                <a:cxn ang="0">
                  <a:pos x="connsiteX12973" y="connsiteY12973"/>
                </a:cxn>
                <a:cxn ang="0">
                  <a:pos x="connsiteX12974" y="connsiteY12974"/>
                </a:cxn>
                <a:cxn ang="0">
                  <a:pos x="connsiteX12975" y="connsiteY12975"/>
                </a:cxn>
                <a:cxn ang="0">
                  <a:pos x="connsiteX12976" y="connsiteY12976"/>
                </a:cxn>
                <a:cxn ang="0">
                  <a:pos x="connsiteX12977" y="connsiteY12977"/>
                </a:cxn>
                <a:cxn ang="0">
                  <a:pos x="connsiteX12978" y="connsiteY12978"/>
                </a:cxn>
                <a:cxn ang="0">
                  <a:pos x="connsiteX12979" y="connsiteY12979"/>
                </a:cxn>
                <a:cxn ang="0">
                  <a:pos x="connsiteX12980" y="connsiteY12980"/>
                </a:cxn>
                <a:cxn ang="0">
                  <a:pos x="connsiteX12981" y="connsiteY12981"/>
                </a:cxn>
                <a:cxn ang="0">
                  <a:pos x="connsiteX12982" y="connsiteY12982"/>
                </a:cxn>
                <a:cxn ang="0">
                  <a:pos x="connsiteX12983" y="connsiteY12983"/>
                </a:cxn>
                <a:cxn ang="0">
                  <a:pos x="connsiteX12984" y="connsiteY12984"/>
                </a:cxn>
                <a:cxn ang="0">
                  <a:pos x="connsiteX12985" y="connsiteY12985"/>
                </a:cxn>
                <a:cxn ang="0">
                  <a:pos x="connsiteX12986" y="connsiteY12986"/>
                </a:cxn>
                <a:cxn ang="0">
                  <a:pos x="connsiteX12987" y="connsiteY12987"/>
                </a:cxn>
                <a:cxn ang="0">
                  <a:pos x="connsiteX12988" y="connsiteY12988"/>
                </a:cxn>
                <a:cxn ang="0">
                  <a:pos x="connsiteX12989" y="connsiteY12989"/>
                </a:cxn>
                <a:cxn ang="0">
                  <a:pos x="connsiteX12990" y="connsiteY12990"/>
                </a:cxn>
                <a:cxn ang="0">
                  <a:pos x="connsiteX12991" y="connsiteY12991"/>
                </a:cxn>
                <a:cxn ang="0">
                  <a:pos x="connsiteX12992" y="connsiteY12992"/>
                </a:cxn>
                <a:cxn ang="0">
                  <a:pos x="connsiteX12993" y="connsiteY12993"/>
                </a:cxn>
                <a:cxn ang="0">
                  <a:pos x="connsiteX12994" y="connsiteY12994"/>
                </a:cxn>
                <a:cxn ang="0">
                  <a:pos x="connsiteX12995" y="connsiteY12995"/>
                </a:cxn>
                <a:cxn ang="0">
                  <a:pos x="connsiteX12996" y="connsiteY12996"/>
                </a:cxn>
                <a:cxn ang="0">
                  <a:pos x="connsiteX12997" y="connsiteY12997"/>
                </a:cxn>
                <a:cxn ang="0">
                  <a:pos x="connsiteX12998" y="connsiteY12998"/>
                </a:cxn>
                <a:cxn ang="0">
                  <a:pos x="connsiteX12999" y="connsiteY12999"/>
                </a:cxn>
                <a:cxn ang="0">
                  <a:pos x="connsiteX13000" y="connsiteY13000"/>
                </a:cxn>
                <a:cxn ang="0">
                  <a:pos x="connsiteX13001" y="connsiteY13001"/>
                </a:cxn>
                <a:cxn ang="0">
                  <a:pos x="connsiteX13002" y="connsiteY13002"/>
                </a:cxn>
                <a:cxn ang="0">
                  <a:pos x="connsiteX13003" y="connsiteY13003"/>
                </a:cxn>
                <a:cxn ang="0">
                  <a:pos x="connsiteX13004" y="connsiteY13004"/>
                </a:cxn>
                <a:cxn ang="0">
                  <a:pos x="connsiteX13005" y="connsiteY13005"/>
                </a:cxn>
                <a:cxn ang="0">
                  <a:pos x="connsiteX13006" y="connsiteY13006"/>
                </a:cxn>
                <a:cxn ang="0">
                  <a:pos x="connsiteX13007" y="connsiteY13007"/>
                </a:cxn>
                <a:cxn ang="0">
                  <a:pos x="connsiteX13008" y="connsiteY13008"/>
                </a:cxn>
                <a:cxn ang="0">
                  <a:pos x="connsiteX13009" y="connsiteY13009"/>
                </a:cxn>
                <a:cxn ang="0">
                  <a:pos x="connsiteX13010" y="connsiteY13010"/>
                </a:cxn>
                <a:cxn ang="0">
                  <a:pos x="connsiteX13011" y="connsiteY13011"/>
                </a:cxn>
                <a:cxn ang="0">
                  <a:pos x="connsiteX13012" y="connsiteY13012"/>
                </a:cxn>
                <a:cxn ang="0">
                  <a:pos x="connsiteX13013" y="connsiteY13013"/>
                </a:cxn>
                <a:cxn ang="0">
                  <a:pos x="connsiteX13014" y="connsiteY13014"/>
                </a:cxn>
                <a:cxn ang="0">
                  <a:pos x="connsiteX13015" y="connsiteY13015"/>
                </a:cxn>
                <a:cxn ang="0">
                  <a:pos x="connsiteX13016" y="connsiteY13016"/>
                </a:cxn>
                <a:cxn ang="0">
                  <a:pos x="connsiteX13017" y="connsiteY13017"/>
                </a:cxn>
                <a:cxn ang="0">
                  <a:pos x="connsiteX13018" y="connsiteY13018"/>
                </a:cxn>
                <a:cxn ang="0">
                  <a:pos x="connsiteX13019" y="connsiteY13019"/>
                </a:cxn>
                <a:cxn ang="0">
                  <a:pos x="connsiteX13020" y="connsiteY13020"/>
                </a:cxn>
                <a:cxn ang="0">
                  <a:pos x="connsiteX13021" y="connsiteY13021"/>
                </a:cxn>
                <a:cxn ang="0">
                  <a:pos x="connsiteX13022" y="connsiteY13022"/>
                </a:cxn>
                <a:cxn ang="0">
                  <a:pos x="connsiteX13023" y="connsiteY13023"/>
                </a:cxn>
                <a:cxn ang="0">
                  <a:pos x="connsiteX13024" y="connsiteY13024"/>
                </a:cxn>
                <a:cxn ang="0">
                  <a:pos x="connsiteX13025" y="connsiteY13025"/>
                </a:cxn>
                <a:cxn ang="0">
                  <a:pos x="connsiteX13026" y="connsiteY13026"/>
                </a:cxn>
                <a:cxn ang="0">
                  <a:pos x="connsiteX13027" y="connsiteY13027"/>
                </a:cxn>
                <a:cxn ang="0">
                  <a:pos x="connsiteX13028" y="connsiteY13028"/>
                </a:cxn>
                <a:cxn ang="0">
                  <a:pos x="connsiteX13029" y="connsiteY13029"/>
                </a:cxn>
                <a:cxn ang="0">
                  <a:pos x="connsiteX13030" y="connsiteY13030"/>
                </a:cxn>
                <a:cxn ang="0">
                  <a:pos x="connsiteX13031" y="connsiteY13031"/>
                </a:cxn>
                <a:cxn ang="0">
                  <a:pos x="connsiteX13032" y="connsiteY13032"/>
                </a:cxn>
                <a:cxn ang="0">
                  <a:pos x="connsiteX13033" y="connsiteY13033"/>
                </a:cxn>
                <a:cxn ang="0">
                  <a:pos x="connsiteX13034" y="connsiteY13034"/>
                </a:cxn>
                <a:cxn ang="0">
                  <a:pos x="connsiteX13035" y="connsiteY13035"/>
                </a:cxn>
                <a:cxn ang="0">
                  <a:pos x="connsiteX13036" y="connsiteY13036"/>
                </a:cxn>
                <a:cxn ang="0">
                  <a:pos x="connsiteX13037" y="connsiteY13037"/>
                </a:cxn>
                <a:cxn ang="0">
                  <a:pos x="connsiteX13038" y="connsiteY13038"/>
                </a:cxn>
                <a:cxn ang="0">
                  <a:pos x="connsiteX13039" y="connsiteY13039"/>
                </a:cxn>
                <a:cxn ang="0">
                  <a:pos x="connsiteX13040" y="connsiteY13040"/>
                </a:cxn>
                <a:cxn ang="0">
                  <a:pos x="connsiteX13041" y="connsiteY13041"/>
                </a:cxn>
                <a:cxn ang="0">
                  <a:pos x="connsiteX13042" y="connsiteY13042"/>
                </a:cxn>
                <a:cxn ang="0">
                  <a:pos x="connsiteX13043" y="connsiteY13043"/>
                </a:cxn>
                <a:cxn ang="0">
                  <a:pos x="connsiteX13044" y="connsiteY13044"/>
                </a:cxn>
                <a:cxn ang="0">
                  <a:pos x="connsiteX13045" y="connsiteY13045"/>
                </a:cxn>
                <a:cxn ang="0">
                  <a:pos x="connsiteX13046" y="connsiteY13046"/>
                </a:cxn>
                <a:cxn ang="0">
                  <a:pos x="connsiteX13047" y="connsiteY13047"/>
                </a:cxn>
                <a:cxn ang="0">
                  <a:pos x="connsiteX13048" y="connsiteY13048"/>
                </a:cxn>
                <a:cxn ang="0">
                  <a:pos x="connsiteX13049" y="connsiteY13049"/>
                </a:cxn>
                <a:cxn ang="0">
                  <a:pos x="connsiteX13050" y="connsiteY13050"/>
                </a:cxn>
                <a:cxn ang="0">
                  <a:pos x="connsiteX13051" y="connsiteY13051"/>
                </a:cxn>
                <a:cxn ang="0">
                  <a:pos x="connsiteX13052" y="connsiteY13052"/>
                </a:cxn>
                <a:cxn ang="0">
                  <a:pos x="connsiteX13053" y="connsiteY13053"/>
                </a:cxn>
                <a:cxn ang="0">
                  <a:pos x="connsiteX13054" y="connsiteY13054"/>
                </a:cxn>
                <a:cxn ang="0">
                  <a:pos x="connsiteX13055" y="connsiteY13055"/>
                </a:cxn>
                <a:cxn ang="0">
                  <a:pos x="connsiteX13056" y="connsiteY13056"/>
                </a:cxn>
                <a:cxn ang="0">
                  <a:pos x="connsiteX13057" y="connsiteY13057"/>
                </a:cxn>
                <a:cxn ang="0">
                  <a:pos x="connsiteX13058" y="connsiteY13058"/>
                </a:cxn>
                <a:cxn ang="0">
                  <a:pos x="connsiteX13059" y="connsiteY13059"/>
                </a:cxn>
                <a:cxn ang="0">
                  <a:pos x="connsiteX13060" y="connsiteY13060"/>
                </a:cxn>
                <a:cxn ang="0">
                  <a:pos x="connsiteX13061" y="connsiteY13061"/>
                </a:cxn>
                <a:cxn ang="0">
                  <a:pos x="connsiteX13062" y="connsiteY13062"/>
                </a:cxn>
                <a:cxn ang="0">
                  <a:pos x="connsiteX13063" y="connsiteY13063"/>
                </a:cxn>
                <a:cxn ang="0">
                  <a:pos x="connsiteX13064" y="connsiteY13064"/>
                </a:cxn>
                <a:cxn ang="0">
                  <a:pos x="connsiteX13065" y="connsiteY13065"/>
                </a:cxn>
                <a:cxn ang="0">
                  <a:pos x="connsiteX13066" y="connsiteY13066"/>
                </a:cxn>
                <a:cxn ang="0">
                  <a:pos x="connsiteX13067" y="connsiteY13067"/>
                </a:cxn>
                <a:cxn ang="0">
                  <a:pos x="connsiteX13068" y="connsiteY13068"/>
                </a:cxn>
                <a:cxn ang="0">
                  <a:pos x="connsiteX13069" y="connsiteY13069"/>
                </a:cxn>
                <a:cxn ang="0">
                  <a:pos x="connsiteX13070" y="connsiteY13070"/>
                </a:cxn>
                <a:cxn ang="0">
                  <a:pos x="connsiteX13071" y="connsiteY13071"/>
                </a:cxn>
                <a:cxn ang="0">
                  <a:pos x="connsiteX13072" y="connsiteY13072"/>
                </a:cxn>
                <a:cxn ang="0">
                  <a:pos x="connsiteX13073" y="connsiteY13073"/>
                </a:cxn>
                <a:cxn ang="0">
                  <a:pos x="connsiteX13074" y="connsiteY13074"/>
                </a:cxn>
                <a:cxn ang="0">
                  <a:pos x="connsiteX13075" y="connsiteY13075"/>
                </a:cxn>
                <a:cxn ang="0">
                  <a:pos x="connsiteX13076" y="connsiteY13076"/>
                </a:cxn>
                <a:cxn ang="0">
                  <a:pos x="connsiteX13077" y="connsiteY13077"/>
                </a:cxn>
                <a:cxn ang="0">
                  <a:pos x="connsiteX13078" y="connsiteY13078"/>
                </a:cxn>
                <a:cxn ang="0">
                  <a:pos x="connsiteX13079" y="connsiteY13079"/>
                </a:cxn>
                <a:cxn ang="0">
                  <a:pos x="connsiteX13080" y="connsiteY13080"/>
                </a:cxn>
                <a:cxn ang="0">
                  <a:pos x="connsiteX13081" y="connsiteY13081"/>
                </a:cxn>
                <a:cxn ang="0">
                  <a:pos x="connsiteX13082" y="connsiteY13082"/>
                </a:cxn>
                <a:cxn ang="0">
                  <a:pos x="connsiteX13083" y="connsiteY13083"/>
                </a:cxn>
                <a:cxn ang="0">
                  <a:pos x="connsiteX13084" y="connsiteY13084"/>
                </a:cxn>
                <a:cxn ang="0">
                  <a:pos x="connsiteX13085" y="connsiteY13085"/>
                </a:cxn>
                <a:cxn ang="0">
                  <a:pos x="connsiteX13086" y="connsiteY13086"/>
                </a:cxn>
                <a:cxn ang="0">
                  <a:pos x="connsiteX13087" y="connsiteY13087"/>
                </a:cxn>
                <a:cxn ang="0">
                  <a:pos x="connsiteX13088" y="connsiteY13088"/>
                </a:cxn>
                <a:cxn ang="0">
                  <a:pos x="connsiteX13089" y="connsiteY13089"/>
                </a:cxn>
                <a:cxn ang="0">
                  <a:pos x="connsiteX13090" y="connsiteY13090"/>
                </a:cxn>
                <a:cxn ang="0">
                  <a:pos x="connsiteX13091" y="connsiteY13091"/>
                </a:cxn>
                <a:cxn ang="0">
                  <a:pos x="connsiteX13092" y="connsiteY13092"/>
                </a:cxn>
                <a:cxn ang="0">
                  <a:pos x="connsiteX13093" y="connsiteY13093"/>
                </a:cxn>
                <a:cxn ang="0">
                  <a:pos x="connsiteX13094" y="connsiteY13094"/>
                </a:cxn>
                <a:cxn ang="0">
                  <a:pos x="connsiteX13095" y="connsiteY13095"/>
                </a:cxn>
                <a:cxn ang="0">
                  <a:pos x="connsiteX13096" y="connsiteY13096"/>
                </a:cxn>
                <a:cxn ang="0">
                  <a:pos x="connsiteX13097" y="connsiteY13097"/>
                </a:cxn>
                <a:cxn ang="0">
                  <a:pos x="connsiteX13098" y="connsiteY13098"/>
                </a:cxn>
                <a:cxn ang="0">
                  <a:pos x="connsiteX13099" y="connsiteY13099"/>
                </a:cxn>
                <a:cxn ang="0">
                  <a:pos x="connsiteX13100" y="connsiteY13100"/>
                </a:cxn>
                <a:cxn ang="0">
                  <a:pos x="connsiteX13101" y="connsiteY13101"/>
                </a:cxn>
                <a:cxn ang="0">
                  <a:pos x="connsiteX13102" y="connsiteY13102"/>
                </a:cxn>
                <a:cxn ang="0">
                  <a:pos x="connsiteX13103" y="connsiteY13103"/>
                </a:cxn>
                <a:cxn ang="0">
                  <a:pos x="connsiteX13104" y="connsiteY13104"/>
                </a:cxn>
                <a:cxn ang="0">
                  <a:pos x="connsiteX13105" y="connsiteY13105"/>
                </a:cxn>
                <a:cxn ang="0">
                  <a:pos x="connsiteX13106" y="connsiteY13106"/>
                </a:cxn>
                <a:cxn ang="0">
                  <a:pos x="connsiteX13107" y="connsiteY13107"/>
                </a:cxn>
                <a:cxn ang="0">
                  <a:pos x="connsiteX13108" y="connsiteY13108"/>
                </a:cxn>
                <a:cxn ang="0">
                  <a:pos x="connsiteX13109" y="connsiteY13109"/>
                </a:cxn>
                <a:cxn ang="0">
                  <a:pos x="connsiteX13110" y="connsiteY13110"/>
                </a:cxn>
                <a:cxn ang="0">
                  <a:pos x="connsiteX13111" y="connsiteY13111"/>
                </a:cxn>
                <a:cxn ang="0">
                  <a:pos x="connsiteX13112" y="connsiteY13112"/>
                </a:cxn>
                <a:cxn ang="0">
                  <a:pos x="connsiteX13113" y="connsiteY13113"/>
                </a:cxn>
                <a:cxn ang="0">
                  <a:pos x="connsiteX13114" y="connsiteY13114"/>
                </a:cxn>
                <a:cxn ang="0">
                  <a:pos x="connsiteX13115" y="connsiteY13115"/>
                </a:cxn>
                <a:cxn ang="0">
                  <a:pos x="connsiteX13116" y="connsiteY13116"/>
                </a:cxn>
                <a:cxn ang="0">
                  <a:pos x="connsiteX13117" y="connsiteY13117"/>
                </a:cxn>
                <a:cxn ang="0">
                  <a:pos x="connsiteX13118" y="connsiteY13118"/>
                </a:cxn>
                <a:cxn ang="0">
                  <a:pos x="connsiteX13119" y="connsiteY13119"/>
                </a:cxn>
                <a:cxn ang="0">
                  <a:pos x="connsiteX13120" y="connsiteY13120"/>
                </a:cxn>
                <a:cxn ang="0">
                  <a:pos x="connsiteX13121" y="connsiteY13121"/>
                </a:cxn>
                <a:cxn ang="0">
                  <a:pos x="connsiteX13122" y="connsiteY13122"/>
                </a:cxn>
                <a:cxn ang="0">
                  <a:pos x="connsiteX13123" y="connsiteY13123"/>
                </a:cxn>
                <a:cxn ang="0">
                  <a:pos x="connsiteX13124" y="connsiteY13124"/>
                </a:cxn>
                <a:cxn ang="0">
                  <a:pos x="connsiteX13125" y="connsiteY13125"/>
                </a:cxn>
                <a:cxn ang="0">
                  <a:pos x="connsiteX13126" y="connsiteY13126"/>
                </a:cxn>
                <a:cxn ang="0">
                  <a:pos x="connsiteX13127" y="connsiteY13127"/>
                </a:cxn>
                <a:cxn ang="0">
                  <a:pos x="connsiteX13128" y="connsiteY13128"/>
                </a:cxn>
                <a:cxn ang="0">
                  <a:pos x="connsiteX13129" y="connsiteY13129"/>
                </a:cxn>
                <a:cxn ang="0">
                  <a:pos x="connsiteX13130" y="connsiteY13130"/>
                </a:cxn>
                <a:cxn ang="0">
                  <a:pos x="connsiteX13131" y="connsiteY13131"/>
                </a:cxn>
                <a:cxn ang="0">
                  <a:pos x="connsiteX13132" y="connsiteY13132"/>
                </a:cxn>
                <a:cxn ang="0">
                  <a:pos x="connsiteX13133" y="connsiteY13133"/>
                </a:cxn>
                <a:cxn ang="0">
                  <a:pos x="connsiteX13134" y="connsiteY13134"/>
                </a:cxn>
                <a:cxn ang="0">
                  <a:pos x="connsiteX13135" y="connsiteY13135"/>
                </a:cxn>
                <a:cxn ang="0">
                  <a:pos x="connsiteX13136" y="connsiteY13136"/>
                </a:cxn>
                <a:cxn ang="0">
                  <a:pos x="connsiteX13137" y="connsiteY13137"/>
                </a:cxn>
                <a:cxn ang="0">
                  <a:pos x="connsiteX13138" y="connsiteY13138"/>
                </a:cxn>
                <a:cxn ang="0">
                  <a:pos x="connsiteX13139" y="connsiteY13139"/>
                </a:cxn>
                <a:cxn ang="0">
                  <a:pos x="connsiteX13140" y="connsiteY13140"/>
                </a:cxn>
                <a:cxn ang="0">
                  <a:pos x="connsiteX13141" y="connsiteY13141"/>
                </a:cxn>
                <a:cxn ang="0">
                  <a:pos x="connsiteX13142" y="connsiteY13142"/>
                </a:cxn>
                <a:cxn ang="0">
                  <a:pos x="connsiteX13143" y="connsiteY13143"/>
                </a:cxn>
                <a:cxn ang="0">
                  <a:pos x="connsiteX13144" y="connsiteY13144"/>
                </a:cxn>
                <a:cxn ang="0">
                  <a:pos x="connsiteX13145" y="connsiteY13145"/>
                </a:cxn>
                <a:cxn ang="0">
                  <a:pos x="connsiteX13146" y="connsiteY13146"/>
                </a:cxn>
                <a:cxn ang="0">
                  <a:pos x="connsiteX13147" y="connsiteY13147"/>
                </a:cxn>
                <a:cxn ang="0">
                  <a:pos x="connsiteX13148" y="connsiteY13148"/>
                </a:cxn>
                <a:cxn ang="0">
                  <a:pos x="connsiteX13149" y="connsiteY13149"/>
                </a:cxn>
                <a:cxn ang="0">
                  <a:pos x="connsiteX13150" y="connsiteY13150"/>
                </a:cxn>
                <a:cxn ang="0">
                  <a:pos x="connsiteX13151" y="connsiteY13151"/>
                </a:cxn>
                <a:cxn ang="0">
                  <a:pos x="connsiteX13152" y="connsiteY13152"/>
                </a:cxn>
                <a:cxn ang="0">
                  <a:pos x="connsiteX13153" y="connsiteY13153"/>
                </a:cxn>
                <a:cxn ang="0">
                  <a:pos x="connsiteX13154" y="connsiteY13154"/>
                </a:cxn>
                <a:cxn ang="0">
                  <a:pos x="connsiteX13155" y="connsiteY13155"/>
                </a:cxn>
                <a:cxn ang="0">
                  <a:pos x="connsiteX13156" y="connsiteY13156"/>
                </a:cxn>
                <a:cxn ang="0">
                  <a:pos x="connsiteX13157" y="connsiteY13157"/>
                </a:cxn>
                <a:cxn ang="0">
                  <a:pos x="connsiteX13158" y="connsiteY13158"/>
                </a:cxn>
                <a:cxn ang="0">
                  <a:pos x="connsiteX13159" y="connsiteY13159"/>
                </a:cxn>
                <a:cxn ang="0">
                  <a:pos x="connsiteX13160" y="connsiteY13160"/>
                </a:cxn>
                <a:cxn ang="0">
                  <a:pos x="connsiteX13161" y="connsiteY13161"/>
                </a:cxn>
                <a:cxn ang="0">
                  <a:pos x="connsiteX13162" y="connsiteY13162"/>
                </a:cxn>
                <a:cxn ang="0">
                  <a:pos x="connsiteX13163" y="connsiteY13163"/>
                </a:cxn>
                <a:cxn ang="0">
                  <a:pos x="connsiteX13164" y="connsiteY13164"/>
                </a:cxn>
                <a:cxn ang="0">
                  <a:pos x="connsiteX13165" y="connsiteY13165"/>
                </a:cxn>
                <a:cxn ang="0">
                  <a:pos x="connsiteX13166" y="connsiteY13166"/>
                </a:cxn>
                <a:cxn ang="0">
                  <a:pos x="connsiteX13167" y="connsiteY13167"/>
                </a:cxn>
                <a:cxn ang="0">
                  <a:pos x="connsiteX13168" y="connsiteY13168"/>
                </a:cxn>
                <a:cxn ang="0">
                  <a:pos x="connsiteX13169" y="connsiteY13169"/>
                </a:cxn>
                <a:cxn ang="0">
                  <a:pos x="connsiteX13170" y="connsiteY13170"/>
                </a:cxn>
                <a:cxn ang="0">
                  <a:pos x="connsiteX13171" y="connsiteY13171"/>
                </a:cxn>
                <a:cxn ang="0">
                  <a:pos x="connsiteX13172" y="connsiteY13172"/>
                </a:cxn>
                <a:cxn ang="0">
                  <a:pos x="connsiteX13173" y="connsiteY13173"/>
                </a:cxn>
                <a:cxn ang="0">
                  <a:pos x="connsiteX13174" y="connsiteY13174"/>
                </a:cxn>
                <a:cxn ang="0">
                  <a:pos x="connsiteX13175" y="connsiteY13175"/>
                </a:cxn>
                <a:cxn ang="0">
                  <a:pos x="connsiteX13176" y="connsiteY13176"/>
                </a:cxn>
                <a:cxn ang="0">
                  <a:pos x="connsiteX13177" y="connsiteY13177"/>
                </a:cxn>
                <a:cxn ang="0">
                  <a:pos x="connsiteX13178" y="connsiteY13178"/>
                </a:cxn>
                <a:cxn ang="0">
                  <a:pos x="connsiteX13179" y="connsiteY13179"/>
                </a:cxn>
                <a:cxn ang="0">
                  <a:pos x="connsiteX13180" y="connsiteY13180"/>
                </a:cxn>
                <a:cxn ang="0">
                  <a:pos x="connsiteX13181" y="connsiteY13181"/>
                </a:cxn>
                <a:cxn ang="0">
                  <a:pos x="connsiteX13182" y="connsiteY13182"/>
                </a:cxn>
                <a:cxn ang="0">
                  <a:pos x="connsiteX13183" y="connsiteY13183"/>
                </a:cxn>
                <a:cxn ang="0">
                  <a:pos x="connsiteX13184" y="connsiteY13184"/>
                </a:cxn>
                <a:cxn ang="0">
                  <a:pos x="connsiteX13185" y="connsiteY13185"/>
                </a:cxn>
                <a:cxn ang="0">
                  <a:pos x="connsiteX13186" y="connsiteY13186"/>
                </a:cxn>
                <a:cxn ang="0">
                  <a:pos x="connsiteX13187" y="connsiteY13187"/>
                </a:cxn>
                <a:cxn ang="0">
                  <a:pos x="connsiteX13188" y="connsiteY13188"/>
                </a:cxn>
                <a:cxn ang="0">
                  <a:pos x="connsiteX13189" y="connsiteY13189"/>
                </a:cxn>
                <a:cxn ang="0">
                  <a:pos x="connsiteX13190" y="connsiteY13190"/>
                </a:cxn>
                <a:cxn ang="0">
                  <a:pos x="connsiteX13191" y="connsiteY13191"/>
                </a:cxn>
                <a:cxn ang="0">
                  <a:pos x="connsiteX13192" y="connsiteY13192"/>
                </a:cxn>
                <a:cxn ang="0">
                  <a:pos x="connsiteX13193" y="connsiteY13193"/>
                </a:cxn>
                <a:cxn ang="0">
                  <a:pos x="connsiteX13194" y="connsiteY13194"/>
                </a:cxn>
                <a:cxn ang="0">
                  <a:pos x="connsiteX13195" y="connsiteY13195"/>
                </a:cxn>
                <a:cxn ang="0">
                  <a:pos x="connsiteX13196" y="connsiteY13196"/>
                </a:cxn>
                <a:cxn ang="0">
                  <a:pos x="connsiteX13197" y="connsiteY13197"/>
                </a:cxn>
                <a:cxn ang="0">
                  <a:pos x="connsiteX13198" y="connsiteY13198"/>
                </a:cxn>
                <a:cxn ang="0">
                  <a:pos x="connsiteX13199" y="connsiteY13199"/>
                </a:cxn>
                <a:cxn ang="0">
                  <a:pos x="connsiteX13200" y="connsiteY13200"/>
                </a:cxn>
                <a:cxn ang="0">
                  <a:pos x="connsiteX13201" y="connsiteY13201"/>
                </a:cxn>
                <a:cxn ang="0">
                  <a:pos x="connsiteX13202" y="connsiteY13202"/>
                </a:cxn>
                <a:cxn ang="0">
                  <a:pos x="connsiteX13203" y="connsiteY13203"/>
                </a:cxn>
                <a:cxn ang="0">
                  <a:pos x="connsiteX13204" y="connsiteY13204"/>
                </a:cxn>
                <a:cxn ang="0">
                  <a:pos x="connsiteX13205" y="connsiteY13205"/>
                </a:cxn>
                <a:cxn ang="0">
                  <a:pos x="connsiteX13206" y="connsiteY13206"/>
                </a:cxn>
                <a:cxn ang="0">
                  <a:pos x="connsiteX13207" y="connsiteY13207"/>
                </a:cxn>
                <a:cxn ang="0">
                  <a:pos x="connsiteX13208" y="connsiteY13208"/>
                </a:cxn>
                <a:cxn ang="0">
                  <a:pos x="connsiteX13209" y="connsiteY13209"/>
                </a:cxn>
                <a:cxn ang="0">
                  <a:pos x="connsiteX13210" y="connsiteY13210"/>
                </a:cxn>
                <a:cxn ang="0">
                  <a:pos x="connsiteX13211" y="connsiteY13211"/>
                </a:cxn>
                <a:cxn ang="0">
                  <a:pos x="connsiteX13212" y="connsiteY13212"/>
                </a:cxn>
                <a:cxn ang="0">
                  <a:pos x="connsiteX13213" y="connsiteY13213"/>
                </a:cxn>
                <a:cxn ang="0">
                  <a:pos x="connsiteX13214" y="connsiteY13214"/>
                </a:cxn>
                <a:cxn ang="0">
                  <a:pos x="connsiteX13215" y="connsiteY13215"/>
                </a:cxn>
                <a:cxn ang="0">
                  <a:pos x="connsiteX13216" y="connsiteY13216"/>
                </a:cxn>
                <a:cxn ang="0">
                  <a:pos x="connsiteX13217" y="connsiteY13217"/>
                </a:cxn>
                <a:cxn ang="0">
                  <a:pos x="connsiteX13218" y="connsiteY13218"/>
                </a:cxn>
                <a:cxn ang="0">
                  <a:pos x="connsiteX13219" y="connsiteY13219"/>
                </a:cxn>
                <a:cxn ang="0">
                  <a:pos x="connsiteX13220" y="connsiteY13220"/>
                </a:cxn>
                <a:cxn ang="0">
                  <a:pos x="connsiteX13221" y="connsiteY13221"/>
                </a:cxn>
                <a:cxn ang="0">
                  <a:pos x="connsiteX13222" y="connsiteY13222"/>
                </a:cxn>
                <a:cxn ang="0">
                  <a:pos x="connsiteX13223" y="connsiteY13223"/>
                </a:cxn>
                <a:cxn ang="0">
                  <a:pos x="connsiteX13224" y="connsiteY13224"/>
                </a:cxn>
                <a:cxn ang="0">
                  <a:pos x="connsiteX13225" y="connsiteY13225"/>
                </a:cxn>
                <a:cxn ang="0">
                  <a:pos x="connsiteX13226" y="connsiteY13226"/>
                </a:cxn>
                <a:cxn ang="0">
                  <a:pos x="connsiteX13227" y="connsiteY13227"/>
                </a:cxn>
                <a:cxn ang="0">
                  <a:pos x="connsiteX13228" y="connsiteY13228"/>
                </a:cxn>
                <a:cxn ang="0">
                  <a:pos x="connsiteX13229" y="connsiteY13229"/>
                </a:cxn>
                <a:cxn ang="0">
                  <a:pos x="connsiteX13230" y="connsiteY13230"/>
                </a:cxn>
                <a:cxn ang="0">
                  <a:pos x="connsiteX13231" y="connsiteY13231"/>
                </a:cxn>
                <a:cxn ang="0">
                  <a:pos x="connsiteX13232" y="connsiteY13232"/>
                </a:cxn>
                <a:cxn ang="0">
                  <a:pos x="connsiteX13233" y="connsiteY13233"/>
                </a:cxn>
                <a:cxn ang="0">
                  <a:pos x="connsiteX13234" y="connsiteY13234"/>
                </a:cxn>
                <a:cxn ang="0">
                  <a:pos x="connsiteX13235" y="connsiteY13235"/>
                </a:cxn>
                <a:cxn ang="0">
                  <a:pos x="connsiteX13236" y="connsiteY13236"/>
                </a:cxn>
                <a:cxn ang="0">
                  <a:pos x="connsiteX13237" y="connsiteY13237"/>
                </a:cxn>
                <a:cxn ang="0">
                  <a:pos x="connsiteX13238" y="connsiteY13238"/>
                </a:cxn>
                <a:cxn ang="0">
                  <a:pos x="connsiteX13239" y="connsiteY13239"/>
                </a:cxn>
                <a:cxn ang="0">
                  <a:pos x="connsiteX13240" y="connsiteY13240"/>
                </a:cxn>
                <a:cxn ang="0">
                  <a:pos x="connsiteX13241" y="connsiteY13241"/>
                </a:cxn>
                <a:cxn ang="0">
                  <a:pos x="connsiteX13242" y="connsiteY13242"/>
                </a:cxn>
                <a:cxn ang="0">
                  <a:pos x="connsiteX13243" y="connsiteY13243"/>
                </a:cxn>
                <a:cxn ang="0">
                  <a:pos x="connsiteX13244" y="connsiteY13244"/>
                </a:cxn>
                <a:cxn ang="0">
                  <a:pos x="connsiteX13245" y="connsiteY13245"/>
                </a:cxn>
                <a:cxn ang="0">
                  <a:pos x="connsiteX13246" y="connsiteY13246"/>
                </a:cxn>
                <a:cxn ang="0">
                  <a:pos x="connsiteX13247" y="connsiteY13247"/>
                </a:cxn>
                <a:cxn ang="0">
                  <a:pos x="connsiteX13248" y="connsiteY13248"/>
                </a:cxn>
                <a:cxn ang="0">
                  <a:pos x="connsiteX13249" y="connsiteY13249"/>
                </a:cxn>
                <a:cxn ang="0">
                  <a:pos x="connsiteX13250" y="connsiteY13250"/>
                </a:cxn>
                <a:cxn ang="0">
                  <a:pos x="connsiteX13251" y="connsiteY13251"/>
                </a:cxn>
                <a:cxn ang="0">
                  <a:pos x="connsiteX13252" y="connsiteY13252"/>
                </a:cxn>
                <a:cxn ang="0">
                  <a:pos x="connsiteX13253" y="connsiteY13253"/>
                </a:cxn>
                <a:cxn ang="0">
                  <a:pos x="connsiteX13254" y="connsiteY13254"/>
                </a:cxn>
                <a:cxn ang="0">
                  <a:pos x="connsiteX13255" y="connsiteY13255"/>
                </a:cxn>
                <a:cxn ang="0">
                  <a:pos x="connsiteX13256" y="connsiteY13256"/>
                </a:cxn>
                <a:cxn ang="0">
                  <a:pos x="connsiteX13257" y="connsiteY13257"/>
                </a:cxn>
                <a:cxn ang="0">
                  <a:pos x="connsiteX13258" y="connsiteY13258"/>
                </a:cxn>
                <a:cxn ang="0">
                  <a:pos x="connsiteX13259" y="connsiteY13259"/>
                </a:cxn>
                <a:cxn ang="0">
                  <a:pos x="connsiteX13260" y="connsiteY13260"/>
                </a:cxn>
                <a:cxn ang="0">
                  <a:pos x="connsiteX13261" y="connsiteY13261"/>
                </a:cxn>
                <a:cxn ang="0">
                  <a:pos x="connsiteX13262" y="connsiteY13262"/>
                </a:cxn>
                <a:cxn ang="0">
                  <a:pos x="connsiteX13263" y="connsiteY13263"/>
                </a:cxn>
                <a:cxn ang="0">
                  <a:pos x="connsiteX13264" y="connsiteY13264"/>
                </a:cxn>
                <a:cxn ang="0">
                  <a:pos x="connsiteX13265" y="connsiteY13265"/>
                </a:cxn>
                <a:cxn ang="0">
                  <a:pos x="connsiteX13266" y="connsiteY13266"/>
                </a:cxn>
                <a:cxn ang="0">
                  <a:pos x="connsiteX13267" y="connsiteY13267"/>
                </a:cxn>
                <a:cxn ang="0">
                  <a:pos x="connsiteX13268" y="connsiteY13268"/>
                </a:cxn>
                <a:cxn ang="0">
                  <a:pos x="connsiteX13269" y="connsiteY13269"/>
                </a:cxn>
                <a:cxn ang="0">
                  <a:pos x="connsiteX13270" y="connsiteY13270"/>
                </a:cxn>
                <a:cxn ang="0">
                  <a:pos x="connsiteX13271" y="connsiteY13271"/>
                </a:cxn>
                <a:cxn ang="0">
                  <a:pos x="connsiteX13272" y="connsiteY13272"/>
                </a:cxn>
                <a:cxn ang="0">
                  <a:pos x="connsiteX13273" y="connsiteY13273"/>
                </a:cxn>
                <a:cxn ang="0">
                  <a:pos x="connsiteX13274" y="connsiteY13274"/>
                </a:cxn>
                <a:cxn ang="0">
                  <a:pos x="connsiteX13275" y="connsiteY13275"/>
                </a:cxn>
                <a:cxn ang="0">
                  <a:pos x="connsiteX13276" y="connsiteY13276"/>
                </a:cxn>
                <a:cxn ang="0">
                  <a:pos x="connsiteX13277" y="connsiteY13277"/>
                </a:cxn>
                <a:cxn ang="0">
                  <a:pos x="connsiteX13278" y="connsiteY13278"/>
                </a:cxn>
                <a:cxn ang="0">
                  <a:pos x="connsiteX13279" y="connsiteY13279"/>
                </a:cxn>
                <a:cxn ang="0">
                  <a:pos x="connsiteX13280" y="connsiteY13280"/>
                </a:cxn>
                <a:cxn ang="0">
                  <a:pos x="connsiteX13281" y="connsiteY13281"/>
                </a:cxn>
                <a:cxn ang="0">
                  <a:pos x="connsiteX13282" y="connsiteY13282"/>
                </a:cxn>
                <a:cxn ang="0">
                  <a:pos x="connsiteX13283" y="connsiteY13283"/>
                </a:cxn>
                <a:cxn ang="0">
                  <a:pos x="connsiteX13284" y="connsiteY13284"/>
                </a:cxn>
                <a:cxn ang="0">
                  <a:pos x="connsiteX13285" y="connsiteY13285"/>
                </a:cxn>
                <a:cxn ang="0">
                  <a:pos x="connsiteX13286" y="connsiteY13286"/>
                </a:cxn>
                <a:cxn ang="0">
                  <a:pos x="connsiteX13287" y="connsiteY13287"/>
                </a:cxn>
                <a:cxn ang="0">
                  <a:pos x="connsiteX13288" y="connsiteY13288"/>
                </a:cxn>
                <a:cxn ang="0">
                  <a:pos x="connsiteX13289" y="connsiteY13289"/>
                </a:cxn>
                <a:cxn ang="0">
                  <a:pos x="connsiteX13290" y="connsiteY13290"/>
                </a:cxn>
                <a:cxn ang="0">
                  <a:pos x="connsiteX13291" y="connsiteY13291"/>
                </a:cxn>
                <a:cxn ang="0">
                  <a:pos x="connsiteX13292" y="connsiteY13292"/>
                </a:cxn>
                <a:cxn ang="0">
                  <a:pos x="connsiteX13293" y="connsiteY13293"/>
                </a:cxn>
                <a:cxn ang="0">
                  <a:pos x="connsiteX13294" y="connsiteY13294"/>
                </a:cxn>
                <a:cxn ang="0">
                  <a:pos x="connsiteX13295" y="connsiteY13295"/>
                </a:cxn>
                <a:cxn ang="0">
                  <a:pos x="connsiteX13296" y="connsiteY13296"/>
                </a:cxn>
                <a:cxn ang="0">
                  <a:pos x="connsiteX13297" y="connsiteY13297"/>
                </a:cxn>
                <a:cxn ang="0">
                  <a:pos x="connsiteX13298" y="connsiteY13298"/>
                </a:cxn>
                <a:cxn ang="0">
                  <a:pos x="connsiteX13299" y="connsiteY13299"/>
                </a:cxn>
                <a:cxn ang="0">
                  <a:pos x="connsiteX13300" y="connsiteY13300"/>
                </a:cxn>
                <a:cxn ang="0">
                  <a:pos x="connsiteX13301" y="connsiteY13301"/>
                </a:cxn>
                <a:cxn ang="0">
                  <a:pos x="connsiteX13302" y="connsiteY13302"/>
                </a:cxn>
                <a:cxn ang="0">
                  <a:pos x="connsiteX13303" y="connsiteY13303"/>
                </a:cxn>
                <a:cxn ang="0">
                  <a:pos x="connsiteX13304" y="connsiteY13304"/>
                </a:cxn>
                <a:cxn ang="0">
                  <a:pos x="connsiteX13305" y="connsiteY13305"/>
                </a:cxn>
                <a:cxn ang="0">
                  <a:pos x="connsiteX13306" y="connsiteY13306"/>
                </a:cxn>
                <a:cxn ang="0">
                  <a:pos x="connsiteX13307" y="connsiteY13307"/>
                </a:cxn>
                <a:cxn ang="0">
                  <a:pos x="connsiteX13308" y="connsiteY13308"/>
                </a:cxn>
                <a:cxn ang="0">
                  <a:pos x="connsiteX13309" y="connsiteY13309"/>
                </a:cxn>
                <a:cxn ang="0">
                  <a:pos x="connsiteX13310" y="connsiteY13310"/>
                </a:cxn>
                <a:cxn ang="0">
                  <a:pos x="connsiteX13311" y="connsiteY13311"/>
                </a:cxn>
                <a:cxn ang="0">
                  <a:pos x="connsiteX13312" y="connsiteY13312"/>
                </a:cxn>
                <a:cxn ang="0">
                  <a:pos x="connsiteX13313" y="connsiteY13313"/>
                </a:cxn>
                <a:cxn ang="0">
                  <a:pos x="connsiteX13314" y="connsiteY13314"/>
                </a:cxn>
                <a:cxn ang="0">
                  <a:pos x="connsiteX13315" y="connsiteY13315"/>
                </a:cxn>
                <a:cxn ang="0">
                  <a:pos x="connsiteX13316" y="connsiteY13316"/>
                </a:cxn>
                <a:cxn ang="0">
                  <a:pos x="connsiteX13317" y="connsiteY13317"/>
                </a:cxn>
                <a:cxn ang="0">
                  <a:pos x="connsiteX13318" y="connsiteY13318"/>
                </a:cxn>
                <a:cxn ang="0">
                  <a:pos x="connsiteX13319" y="connsiteY13319"/>
                </a:cxn>
                <a:cxn ang="0">
                  <a:pos x="connsiteX13320" y="connsiteY13320"/>
                </a:cxn>
                <a:cxn ang="0">
                  <a:pos x="connsiteX13321" y="connsiteY13321"/>
                </a:cxn>
                <a:cxn ang="0">
                  <a:pos x="connsiteX13322" y="connsiteY13322"/>
                </a:cxn>
                <a:cxn ang="0">
                  <a:pos x="connsiteX13323" y="connsiteY13323"/>
                </a:cxn>
                <a:cxn ang="0">
                  <a:pos x="connsiteX13324" y="connsiteY13324"/>
                </a:cxn>
                <a:cxn ang="0">
                  <a:pos x="connsiteX13325" y="connsiteY13325"/>
                </a:cxn>
                <a:cxn ang="0">
                  <a:pos x="connsiteX13326" y="connsiteY13326"/>
                </a:cxn>
                <a:cxn ang="0">
                  <a:pos x="connsiteX13327" y="connsiteY13327"/>
                </a:cxn>
                <a:cxn ang="0">
                  <a:pos x="connsiteX13328" y="connsiteY13328"/>
                </a:cxn>
                <a:cxn ang="0">
                  <a:pos x="connsiteX13329" y="connsiteY13329"/>
                </a:cxn>
                <a:cxn ang="0">
                  <a:pos x="connsiteX13330" y="connsiteY13330"/>
                </a:cxn>
                <a:cxn ang="0">
                  <a:pos x="connsiteX13331" y="connsiteY13331"/>
                </a:cxn>
                <a:cxn ang="0">
                  <a:pos x="connsiteX13332" y="connsiteY13332"/>
                </a:cxn>
                <a:cxn ang="0">
                  <a:pos x="connsiteX13333" y="connsiteY13333"/>
                </a:cxn>
                <a:cxn ang="0">
                  <a:pos x="connsiteX13334" y="connsiteY13334"/>
                </a:cxn>
                <a:cxn ang="0">
                  <a:pos x="connsiteX13335" y="connsiteY13335"/>
                </a:cxn>
                <a:cxn ang="0">
                  <a:pos x="connsiteX13336" y="connsiteY13336"/>
                </a:cxn>
                <a:cxn ang="0">
                  <a:pos x="connsiteX13337" y="connsiteY13337"/>
                </a:cxn>
                <a:cxn ang="0">
                  <a:pos x="connsiteX13338" y="connsiteY13338"/>
                </a:cxn>
                <a:cxn ang="0">
                  <a:pos x="connsiteX13339" y="connsiteY13339"/>
                </a:cxn>
                <a:cxn ang="0">
                  <a:pos x="connsiteX13340" y="connsiteY13340"/>
                </a:cxn>
                <a:cxn ang="0">
                  <a:pos x="connsiteX13341" y="connsiteY13341"/>
                </a:cxn>
                <a:cxn ang="0">
                  <a:pos x="connsiteX13342" y="connsiteY13342"/>
                </a:cxn>
                <a:cxn ang="0">
                  <a:pos x="connsiteX13343" y="connsiteY13343"/>
                </a:cxn>
                <a:cxn ang="0">
                  <a:pos x="connsiteX13344" y="connsiteY13344"/>
                </a:cxn>
                <a:cxn ang="0">
                  <a:pos x="connsiteX13345" y="connsiteY13345"/>
                </a:cxn>
                <a:cxn ang="0">
                  <a:pos x="connsiteX13346" y="connsiteY13346"/>
                </a:cxn>
                <a:cxn ang="0">
                  <a:pos x="connsiteX13347" y="connsiteY13347"/>
                </a:cxn>
                <a:cxn ang="0">
                  <a:pos x="connsiteX13348" y="connsiteY13348"/>
                </a:cxn>
                <a:cxn ang="0">
                  <a:pos x="connsiteX13349" y="connsiteY13349"/>
                </a:cxn>
                <a:cxn ang="0">
                  <a:pos x="connsiteX13350" y="connsiteY13350"/>
                </a:cxn>
                <a:cxn ang="0">
                  <a:pos x="connsiteX13351" y="connsiteY13351"/>
                </a:cxn>
                <a:cxn ang="0">
                  <a:pos x="connsiteX13352" y="connsiteY13352"/>
                </a:cxn>
                <a:cxn ang="0">
                  <a:pos x="connsiteX13353" y="connsiteY13353"/>
                </a:cxn>
                <a:cxn ang="0">
                  <a:pos x="connsiteX13354" y="connsiteY13354"/>
                </a:cxn>
                <a:cxn ang="0">
                  <a:pos x="connsiteX13355" y="connsiteY13355"/>
                </a:cxn>
                <a:cxn ang="0">
                  <a:pos x="connsiteX13356" y="connsiteY13356"/>
                </a:cxn>
                <a:cxn ang="0">
                  <a:pos x="connsiteX13357" y="connsiteY13357"/>
                </a:cxn>
                <a:cxn ang="0">
                  <a:pos x="connsiteX13358" y="connsiteY13358"/>
                </a:cxn>
                <a:cxn ang="0">
                  <a:pos x="connsiteX13359" y="connsiteY13359"/>
                </a:cxn>
                <a:cxn ang="0">
                  <a:pos x="connsiteX13360" y="connsiteY13360"/>
                </a:cxn>
                <a:cxn ang="0">
                  <a:pos x="connsiteX13361" y="connsiteY13361"/>
                </a:cxn>
                <a:cxn ang="0">
                  <a:pos x="connsiteX13362" y="connsiteY13362"/>
                </a:cxn>
                <a:cxn ang="0">
                  <a:pos x="connsiteX13363" y="connsiteY13363"/>
                </a:cxn>
                <a:cxn ang="0">
                  <a:pos x="connsiteX13364" y="connsiteY13364"/>
                </a:cxn>
                <a:cxn ang="0">
                  <a:pos x="connsiteX13365" y="connsiteY13365"/>
                </a:cxn>
                <a:cxn ang="0">
                  <a:pos x="connsiteX13366" y="connsiteY13366"/>
                </a:cxn>
                <a:cxn ang="0">
                  <a:pos x="connsiteX13367" y="connsiteY13367"/>
                </a:cxn>
                <a:cxn ang="0">
                  <a:pos x="connsiteX13368" y="connsiteY13368"/>
                </a:cxn>
                <a:cxn ang="0">
                  <a:pos x="connsiteX13369" y="connsiteY13369"/>
                </a:cxn>
                <a:cxn ang="0">
                  <a:pos x="connsiteX13370" y="connsiteY13370"/>
                </a:cxn>
                <a:cxn ang="0">
                  <a:pos x="connsiteX13371" y="connsiteY13371"/>
                </a:cxn>
                <a:cxn ang="0">
                  <a:pos x="connsiteX13372" y="connsiteY13372"/>
                </a:cxn>
                <a:cxn ang="0">
                  <a:pos x="connsiteX13373" y="connsiteY13373"/>
                </a:cxn>
                <a:cxn ang="0">
                  <a:pos x="connsiteX13374" y="connsiteY13374"/>
                </a:cxn>
                <a:cxn ang="0">
                  <a:pos x="connsiteX13375" y="connsiteY13375"/>
                </a:cxn>
                <a:cxn ang="0">
                  <a:pos x="connsiteX13376" y="connsiteY13376"/>
                </a:cxn>
                <a:cxn ang="0">
                  <a:pos x="connsiteX13377" y="connsiteY13377"/>
                </a:cxn>
                <a:cxn ang="0">
                  <a:pos x="connsiteX13378" y="connsiteY13378"/>
                </a:cxn>
                <a:cxn ang="0">
                  <a:pos x="connsiteX13379" y="connsiteY13379"/>
                </a:cxn>
                <a:cxn ang="0">
                  <a:pos x="connsiteX13380" y="connsiteY13380"/>
                </a:cxn>
                <a:cxn ang="0">
                  <a:pos x="connsiteX13381" y="connsiteY13381"/>
                </a:cxn>
                <a:cxn ang="0">
                  <a:pos x="connsiteX13382" y="connsiteY13382"/>
                </a:cxn>
                <a:cxn ang="0">
                  <a:pos x="connsiteX13383" y="connsiteY13383"/>
                </a:cxn>
                <a:cxn ang="0">
                  <a:pos x="connsiteX13384" y="connsiteY13384"/>
                </a:cxn>
                <a:cxn ang="0">
                  <a:pos x="connsiteX13385" y="connsiteY13385"/>
                </a:cxn>
                <a:cxn ang="0">
                  <a:pos x="connsiteX13386" y="connsiteY13386"/>
                </a:cxn>
                <a:cxn ang="0">
                  <a:pos x="connsiteX13387" y="connsiteY13387"/>
                </a:cxn>
                <a:cxn ang="0">
                  <a:pos x="connsiteX13388" y="connsiteY13388"/>
                </a:cxn>
                <a:cxn ang="0">
                  <a:pos x="connsiteX13389" y="connsiteY13389"/>
                </a:cxn>
                <a:cxn ang="0">
                  <a:pos x="connsiteX13390" y="connsiteY13390"/>
                </a:cxn>
                <a:cxn ang="0">
                  <a:pos x="connsiteX13391" y="connsiteY13391"/>
                </a:cxn>
                <a:cxn ang="0">
                  <a:pos x="connsiteX13392" y="connsiteY13392"/>
                </a:cxn>
                <a:cxn ang="0">
                  <a:pos x="connsiteX13393" y="connsiteY13393"/>
                </a:cxn>
                <a:cxn ang="0">
                  <a:pos x="connsiteX13394" y="connsiteY13394"/>
                </a:cxn>
                <a:cxn ang="0">
                  <a:pos x="connsiteX13395" y="connsiteY13395"/>
                </a:cxn>
                <a:cxn ang="0">
                  <a:pos x="connsiteX13396" y="connsiteY13396"/>
                </a:cxn>
                <a:cxn ang="0">
                  <a:pos x="connsiteX13397" y="connsiteY13397"/>
                </a:cxn>
                <a:cxn ang="0">
                  <a:pos x="connsiteX13398" y="connsiteY13398"/>
                </a:cxn>
                <a:cxn ang="0">
                  <a:pos x="connsiteX13399" y="connsiteY13399"/>
                </a:cxn>
                <a:cxn ang="0">
                  <a:pos x="connsiteX13400" y="connsiteY13400"/>
                </a:cxn>
                <a:cxn ang="0">
                  <a:pos x="connsiteX13401" y="connsiteY13401"/>
                </a:cxn>
                <a:cxn ang="0">
                  <a:pos x="connsiteX13402" y="connsiteY13402"/>
                </a:cxn>
                <a:cxn ang="0">
                  <a:pos x="connsiteX13403" y="connsiteY13403"/>
                </a:cxn>
                <a:cxn ang="0">
                  <a:pos x="connsiteX13404" y="connsiteY13404"/>
                </a:cxn>
                <a:cxn ang="0">
                  <a:pos x="connsiteX13405" y="connsiteY13405"/>
                </a:cxn>
                <a:cxn ang="0">
                  <a:pos x="connsiteX13406" y="connsiteY13406"/>
                </a:cxn>
                <a:cxn ang="0">
                  <a:pos x="connsiteX13407" y="connsiteY13407"/>
                </a:cxn>
                <a:cxn ang="0">
                  <a:pos x="connsiteX13408" y="connsiteY13408"/>
                </a:cxn>
                <a:cxn ang="0">
                  <a:pos x="connsiteX13409" y="connsiteY13409"/>
                </a:cxn>
                <a:cxn ang="0">
                  <a:pos x="connsiteX13410" y="connsiteY13410"/>
                </a:cxn>
                <a:cxn ang="0">
                  <a:pos x="connsiteX13411" y="connsiteY13411"/>
                </a:cxn>
                <a:cxn ang="0">
                  <a:pos x="connsiteX13412" y="connsiteY13412"/>
                </a:cxn>
                <a:cxn ang="0">
                  <a:pos x="connsiteX13413" y="connsiteY13413"/>
                </a:cxn>
                <a:cxn ang="0">
                  <a:pos x="connsiteX13414" y="connsiteY13414"/>
                </a:cxn>
                <a:cxn ang="0">
                  <a:pos x="connsiteX13415" y="connsiteY13415"/>
                </a:cxn>
                <a:cxn ang="0">
                  <a:pos x="connsiteX13416" y="connsiteY13416"/>
                </a:cxn>
                <a:cxn ang="0">
                  <a:pos x="connsiteX13417" y="connsiteY13417"/>
                </a:cxn>
                <a:cxn ang="0">
                  <a:pos x="connsiteX13418" y="connsiteY13418"/>
                </a:cxn>
                <a:cxn ang="0">
                  <a:pos x="connsiteX13419" y="connsiteY13419"/>
                </a:cxn>
                <a:cxn ang="0">
                  <a:pos x="connsiteX13420" y="connsiteY13420"/>
                </a:cxn>
                <a:cxn ang="0">
                  <a:pos x="connsiteX13421" y="connsiteY13421"/>
                </a:cxn>
                <a:cxn ang="0">
                  <a:pos x="connsiteX13422" y="connsiteY13422"/>
                </a:cxn>
                <a:cxn ang="0">
                  <a:pos x="connsiteX13423" y="connsiteY13423"/>
                </a:cxn>
                <a:cxn ang="0">
                  <a:pos x="connsiteX13424" y="connsiteY13424"/>
                </a:cxn>
                <a:cxn ang="0">
                  <a:pos x="connsiteX13425" y="connsiteY13425"/>
                </a:cxn>
                <a:cxn ang="0">
                  <a:pos x="connsiteX13426" y="connsiteY13426"/>
                </a:cxn>
                <a:cxn ang="0">
                  <a:pos x="connsiteX13427" y="connsiteY13427"/>
                </a:cxn>
                <a:cxn ang="0">
                  <a:pos x="connsiteX13428" y="connsiteY13428"/>
                </a:cxn>
                <a:cxn ang="0">
                  <a:pos x="connsiteX13429" y="connsiteY13429"/>
                </a:cxn>
                <a:cxn ang="0">
                  <a:pos x="connsiteX13430" y="connsiteY13430"/>
                </a:cxn>
                <a:cxn ang="0">
                  <a:pos x="connsiteX13431" y="connsiteY13431"/>
                </a:cxn>
                <a:cxn ang="0">
                  <a:pos x="connsiteX13432" y="connsiteY13432"/>
                </a:cxn>
                <a:cxn ang="0">
                  <a:pos x="connsiteX13433" y="connsiteY13433"/>
                </a:cxn>
                <a:cxn ang="0">
                  <a:pos x="connsiteX13434" y="connsiteY13434"/>
                </a:cxn>
                <a:cxn ang="0">
                  <a:pos x="connsiteX13435" y="connsiteY13435"/>
                </a:cxn>
                <a:cxn ang="0">
                  <a:pos x="connsiteX13436" y="connsiteY13436"/>
                </a:cxn>
                <a:cxn ang="0">
                  <a:pos x="connsiteX13437" y="connsiteY13437"/>
                </a:cxn>
                <a:cxn ang="0">
                  <a:pos x="connsiteX13438" y="connsiteY13438"/>
                </a:cxn>
                <a:cxn ang="0">
                  <a:pos x="connsiteX13439" y="connsiteY13439"/>
                </a:cxn>
                <a:cxn ang="0">
                  <a:pos x="connsiteX13440" y="connsiteY13440"/>
                </a:cxn>
                <a:cxn ang="0">
                  <a:pos x="connsiteX13441" y="connsiteY13441"/>
                </a:cxn>
                <a:cxn ang="0">
                  <a:pos x="connsiteX13442" y="connsiteY13442"/>
                </a:cxn>
                <a:cxn ang="0">
                  <a:pos x="connsiteX13443" y="connsiteY13443"/>
                </a:cxn>
                <a:cxn ang="0">
                  <a:pos x="connsiteX13444" y="connsiteY13444"/>
                </a:cxn>
                <a:cxn ang="0">
                  <a:pos x="connsiteX13445" y="connsiteY13445"/>
                </a:cxn>
                <a:cxn ang="0">
                  <a:pos x="connsiteX13446" y="connsiteY13446"/>
                </a:cxn>
                <a:cxn ang="0">
                  <a:pos x="connsiteX13447" y="connsiteY13447"/>
                </a:cxn>
                <a:cxn ang="0">
                  <a:pos x="connsiteX13448" y="connsiteY13448"/>
                </a:cxn>
                <a:cxn ang="0">
                  <a:pos x="connsiteX13449" y="connsiteY13449"/>
                </a:cxn>
                <a:cxn ang="0">
                  <a:pos x="connsiteX13450" y="connsiteY13450"/>
                </a:cxn>
                <a:cxn ang="0">
                  <a:pos x="connsiteX13451" y="connsiteY13451"/>
                </a:cxn>
                <a:cxn ang="0">
                  <a:pos x="connsiteX13452" y="connsiteY13452"/>
                </a:cxn>
                <a:cxn ang="0">
                  <a:pos x="connsiteX13453" y="connsiteY13453"/>
                </a:cxn>
                <a:cxn ang="0">
                  <a:pos x="connsiteX13454" y="connsiteY13454"/>
                </a:cxn>
                <a:cxn ang="0">
                  <a:pos x="connsiteX13455" y="connsiteY13455"/>
                </a:cxn>
                <a:cxn ang="0">
                  <a:pos x="connsiteX13456" y="connsiteY13456"/>
                </a:cxn>
                <a:cxn ang="0">
                  <a:pos x="connsiteX13457" y="connsiteY13457"/>
                </a:cxn>
                <a:cxn ang="0">
                  <a:pos x="connsiteX13458" y="connsiteY13458"/>
                </a:cxn>
                <a:cxn ang="0">
                  <a:pos x="connsiteX13459" y="connsiteY13459"/>
                </a:cxn>
                <a:cxn ang="0">
                  <a:pos x="connsiteX13460" y="connsiteY13460"/>
                </a:cxn>
                <a:cxn ang="0">
                  <a:pos x="connsiteX13461" y="connsiteY13461"/>
                </a:cxn>
                <a:cxn ang="0">
                  <a:pos x="connsiteX13462" y="connsiteY13462"/>
                </a:cxn>
                <a:cxn ang="0">
                  <a:pos x="connsiteX13463" y="connsiteY13463"/>
                </a:cxn>
                <a:cxn ang="0">
                  <a:pos x="connsiteX13464" y="connsiteY13464"/>
                </a:cxn>
                <a:cxn ang="0">
                  <a:pos x="connsiteX13465" y="connsiteY13465"/>
                </a:cxn>
                <a:cxn ang="0">
                  <a:pos x="connsiteX13466" y="connsiteY13466"/>
                </a:cxn>
                <a:cxn ang="0">
                  <a:pos x="connsiteX13467" y="connsiteY13467"/>
                </a:cxn>
                <a:cxn ang="0">
                  <a:pos x="connsiteX13468" y="connsiteY13468"/>
                </a:cxn>
                <a:cxn ang="0">
                  <a:pos x="connsiteX13469" y="connsiteY13469"/>
                </a:cxn>
                <a:cxn ang="0">
                  <a:pos x="connsiteX13470" y="connsiteY13470"/>
                </a:cxn>
                <a:cxn ang="0">
                  <a:pos x="connsiteX13471" y="connsiteY13471"/>
                </a:cxn>
                <a:cxn ang="0">
                  <a:pos x="connsiteX13472" y="connsiteY13472"/>
                </a:cxn>
                <a:cxn ang="0">
                  <a:pos x="connsiteX13473" y="connsiteY13473"/>
                </a:cxn>
                <a:cxn ang="0">
                  <a:pos x="connsiteX13474" y="connsiteY13474"/>
                </a:cxn>
                <a:cxn ang="0">
                  <a:pos x="connsiteX13475" y="connsiteY13475"/>
                </a:cxn>
                <a:cxn ang="0">
                  <a:pos x="connsiteX13476" y="connsiteY13476"/>
                </a:cxn>
                <a:cxn ang="0">
                  <a:pos x="connsiteX13477" y="connsiteY13477"/>
                </a:cxn>
                <a:cxn ang="0">
                  <a:pos x="connsiteX13478" y="connsiteY13478"/>
                </a:cxn>
                <a:cxn ang="0">
                  <a:pos x="connsiteX13479" y="connsiteY13479"/>
                </a:cxn>
                <a:cxn ang="0">
                  <a:pos x="connsiteX13480" y="connsiteY13480"/>
                </a:cxn>
                <a:cxn ang="0">
                  <a:pos x="connsiteX13481" y="connsiteY13481"/>
                </a:cxn>
                <a:cxn ang="0">
                  <a:pos x="connsiteX13482" y="connsiteY13482"/>
                </a:cxn>
                <a:cxn ang="0">
                  <a:pos x="connsiteX13483" y="connsiteY13483"/>
                </a:cxn>
                <a:cxn ang="0">
                  <a:pos x="connsiteX13484" y="connsiteY13484"/>
                </a:cxn>
                <a:cxn ang="0">
                  <a:pos x="connsiteX13485" y="connsiteY13485"/>
                </a:cxn>
                <a:cxn ang="0">
                  <a:pos x="connsiteX13486" y="connsiteY13486"/>
                </a:cxn>
                <a:cxn ang="0">
                  <a:pos x="connsiteX13487" y="connsiteY13487"/>
                </a:cxn>
                <a:cxn ang="0">
                  <a:pos x="connsiteX13488" y="connsiteY13488"/>
                </a:cxn>
                <a:cxn ang="0">
                  <a:pos x="connsiteX13489" y="connsiteY13489"/>
                </a:cxn>
                <a:cxn ang="0">
                  <a:pos x="connsiteX13490" y="connsiteY13490"/>
                </a:cxn>
                <a:cxn ang="0">
                  <a:pos x="connsiteX13491" y="connsiteY13491"/>
                </a:cxn>
                <a:cxn ang="0">
                  <a:pos x="connsiteX13492" y="connsiteY13492"/>
                </a:cxn>
                <a:cxn ang="0">
                  <a:pos x="connsiteX13493" y="connsiteY13493"/>
                </a:cxn>
                <a:cxn ang="0">
                  <a:pos x="connsiteX13494" y="connsiteY13494"/>
                </a:cxn>
                <a:cxn ang="0">
                  <a:pos x="connsiteX13495" y="connsiteY13495"/>
                </a:cxn>
                <a:cxn ang="0">
                  <a:pos x="connsiteX13496" y="connsiteY13496"/>
                </a:cxn>
                <a:cxn ang="0">
                  <a:pos x="connsiteX13497" y="connsiteY13497"/>
                </a:cxn>
                <a:cxn ang="0">
                  <a:pos x="connsiteX13498" y="connsiteY13498"/>
                </a:cxn>
                <a:cxn ang="0">
                  <a:pos x="connsiteX13499" y="connsiteY13499"/>
                </a:cxn>
                <a:cxn ang="0">
                  <a:pos x="connsiteX13500" y="connsiteY13500"/>
                </a:cxn>
                <a:cxn ang="0">
                  <a:pos x="connsiteX13501" y="connsiteY13501"/>
                </a:cxn>
                <a:cxn ang="0">
                  <a:pos x="connsiteX13502" y="connsiteY13502"/>
                </a:cxn>
                <a:cxn ang="0">
                  <a:pos x="connsiteX13503" y="connsiteY13503"/>
                </a:cxn>
                <a:cxn ang="0">
                  <a:pos x="connsiteX13504" y="connsiteY13504"/>
                </a:cxn>
                <a:cxn ang="0">
                  <a:pos x="connsiteX13505" y="connsiteY13505"/>
                </a:cxn>
                <a:cxn ang="0">
                  <a:pos x="connsiteX13506" y="connsiteY13506"/>
                </a:cxn>
                <a:cxn ang="0">
                  <a:pos x="connsiteX13507" y="connsiteY13507"/>
                </a:cxn>
                <a:cxn ang="0">
                  <a:pos x="connsiteX13508" y="connsiteY13508"/>
                </a:cxn>
                <a:cxn ang="0">
                  <a:pos x="connsiteX13509" y="connsiteY13509"/>
                </a:cxn>
                <a:cxn ang="0">
                  <a:pos x="connsiteX13510" y="connsiteY13510"/>
                </a:cxn>
                <a:cxn ang="0">
                  <a:pos x="connsiteX13511" y="connsiteY13511"/>
                </a:cxn>
                <a:cxn ang="0">
                  <a:pos x="connsiteX13512" y="connsiteY13512"/>
                </a:cxn>
                <a:cxn ang="0">
                  <a:pos x="connsiteX13513" y="connsiteY13513"/>
                </a:cxn>
                <a:cxn ang="0">
                  <a:pos x="connsiteX13514" y="connsiteY13514"/>
                </a:cxn>
                <a:cxn ang="0">
                  <a:pos x="connsiteX13515" y="connsiteY13515"/>
                </a:cxn>
                <a:cxn ang="0">
                  <a:pos x="connsiteX13516" y="connsiteY13516"/>
                </a:cxn>
                <a:cxn ang="0">
                  <a:pos x="connsiteX13517" y="connsiteY13517"/>
                </a:cxn>
                <a:cxn ang="0">
                  <a:pos x="connsiteX13518" y="connsiteY13518"/>
                </a:cxn>
                <a:cxn ang="0">
                  <a:pos x="connsiteX13519" y="connsiteY13519"/>
                </a:cxn>
                <a:cxn ang="0">
                  <a:pos x="connsiteX13520" y="connsiteY13520"/>
                </a:cxn>
                <a:cxn ang="0">
                  <a:pos x="connsiteX13521" y="connsiteY13521"/>
                </a:cxn>
                <a:cxn ang="0">
                  <a:pos x="connsiteX13522" y="connsiteY13522"/>
                </a:cxn>
                <a:cxn ang="0">
                  <a:pos x="connsiteX13523" y="connsiteY13523"/>
                </a:cxn>
                <a:cxn ang="0">
                  <a:pos x="connsiteX13524" y="connsiteY13524"/>
                </a:cxn>
                <a:cxn ang="0">
                  <a:pos x="connsiteX13525" y="connsiteY13525"/>
                </a:cxn>
                <a:cxn ang="0">
                  <a:pos x="connsiteX13526" y="connsiteY13526"/>
                </a:cxn>
                <a:cxn ang="0">
                  <a:pos x="connsiteX13527" y="connsiteY13527"/>
                </a:cxn>
                <a:cxn ang="0">
                  <a:pos x="connsiteX13528" y="connsiteY13528"/>
                </a:cxn>
                <a:cxn ang="0">
                  <a:pos x="connsiteX13529" y="connsiteY13529"/>
                </a:cxn>
                <a:cxn ang="0">
                  <a:pos x="connsiteX13530" y="connsiteY13530"/>
                </a:cxn>
                <a:cxn ang="0">
                  <a:pos x="connsiteX13531" y="connsiteY13531"/>
                </a:cxn>
                <a:cxn ang="0">
                  <a:pos x="connsiteX13532" y="connsiteY13532"/>
                </a:cxn>
                <a:cxn ang="0">
                  <a:pos x="connsiteX13533" y="connsiteY13533"/>
                </a:cxn>
                <a:cxn ang="0">
                  <a:pos x="connsiteX13534" y="connsiteY13534"/>
                </a:cxn>
                <a:cxn ang="0">
                  <a:pos x="connsiteX13535" y="connsiteY13535"/>
                </a:cxn>
                <a:cxn ang="0">
                  <a:pos x="connsiteX13536" y="connsiteY13536"/>
                </a:cxn>
                <a:cxn ang="0">
                  <a:pos x="connsiteX13537" y="connsiteY13537"/>
                </a:cxn>
                <a:cxn ang="0">
                  <a:pos x="connsiteX13538" y="connsiteY13538"/>
                </a:cxn>
                <a:cxn ang="0">
                  <a:pos x="connsiteX13539" y="connsiteY13539"/>
                </a:cxn>
                <a:cxn ang="0">
                  <a:pos x="connsiteX13540" y="connsiteY13540"/>
                </a:cxn>
                <a:cxn ang="0">
                  <a:pos x="connsiteX13541" y="connsiteY13541"/>
                </a:cxn>
                <a:cxn ang="0">
                  <a:pos x="connsiteX13542" y="connsiteY13542"/>
                </a:cxn>
                <a:cxn ang="0">
                  <a:pos x="connsiteX13543" y="connsiteY13543"/>
                </a:cxn>
                <a:cxn ang="0">
                  <a:pos x="connsiteX13544" y="connsiteY13544"/>
                </a:cxn>
                <a:cxn ang="0">
                  <a:pos x="connsiteX13545" y="connsiteY13545"/>
                </a:cxn>
                <a:cxn ang="0">
                  <a:pos x="connsiteX13546" y="connsiteY13546"/>
                </a:cxn>
                <a:cxn ang="0">
                  <a:pos x="connsiteX13547" y="connsiteY13547"/>
                </a:cxn>
                <a:cxn ang="0">
                  <a:pos x="connsiteX13548" y="connsiteY13548"/>
                </a:cxn>
                <a:cxn ang="0">
                  <a:pos x="connsiteX13549" y="connsiteY13549"/>
                </a:cxn>
                <a:cxn ang="0">
                  <a:pos x="connsiteX13550" y="connsiteY13550"/>
                </a:cxn>
                <a:cxn ang="0">
                  <a:pos x="connsiteX13551" y="connsiteY13551"/>
                </a:cxn>
                <a:cxn ang="0">
                  <a:pos x="connsiteX13552" y="connsiteY13552"/>
                </a:cxn>
                <a:cxn ang="0">
                  <a:pos x="connsiteX13553" y="connsiteY13553"/>
                </a:cxn>
                <a:cxn ang="0">
                  <a:pos x="connsiteX13554" y="connsiteY13554"/>
                </a:cxn>
                <a:cxn ang="0">
                  <a:pos x="connsiteX13555" y="connsiteY13555"/>
                </a:cxn>
                <a:cxn ang="0">
                  <a:pos x="connsiteX13556" y="connsiteY13556"/>
                </a:cxn>
                <a:cxn ang="0">
                  <a:pos x="connsiteX13557" y="connsiteY13557"/>
                </a:cxn>
                <a:cxn ang="0">
                  <a:pos x="connsiteX13558" y="connsiteY13558"/>
                </a:cxn>
                <a:cxn ang="0">
                  <a:pos x="connsiteX13559" y="connsiteY13559"/>
                </a:cxn>
                <a:cxn ang="0">
                  <a:pos x="connsiteX13560" y="connsiteY13560"/>
                </a:cxn>
                <a:cxn ang="0">
                  <a:pos x="connsiteX13561" y="connsiteY13561"/>
                </a:cxn>
                <a:cxn ang="0">
                  <a:pos x="connsiteX13562" y="connsiteY13562"/>
                </a:cxn>
                <a:cxn ang="0">
                  <a:pos x="connsiteX13563" y="connsiteY13563"/>
                </a:cxn>
                <a:cxn ang="0">
                  <a:pos x="connsiteX13564" y="connsiteY13564"/>
                </a:cxn>
                <a:cxn ang="0">
                  <a:pos x="connsiteX13565" y="connsiteY13565"/>
                </a:cxn>
                <a:cxn ang="0">
                  <a:pos x="connsiteX13566" y="connsiteY13566"/>
                </a:cxn>
                <a:cxn ang="0">
                  <a:pos x="connsiteX13567" y="connsiteY13567"/>
                </a:cxn>
                <a:cxn ang="0">
                  <a:pos x="connsiteX13568" y="connsiteY13568"/>
                </a:cxn>
                <a:cxn ang="0">
                  <a:pos x="connsiteX13569" y="connsiteY13569"/>
                </a:cxn>
                <a:cxn ang="0">
                  <a:pos x="connsiteX13570" y="connsiteY13570"/>
                </a:cxn>
                <a:cxn ang="0">
                  <a:pos x="connsiteX13571" y="connsiteY13571"/>
                </a:cxn>
                <a:cxn ang="0">
                  <a:pos x="connsiteX13572" y="connsiteY13572"/>
                </a:cxn>
                <a:cxn ang="0">
                  <a:pos x="connsiteX13573" y="connsiteY13573"/>
                </a:cxn>
                <a:cxn ang="0">
                  <a:pos x="connsiteX13574" y="connsiteY13574"/>
                </a:cxn>
                <a:cxn ang="0">
                  <a:pos x="connsiteX13575" y="connsiteY13575"/>
                </a:cxn>
                <a:cxn ang="0">
                  <a:pos x="connsiteX13576" y="connsiteY13576"/>
                </a:cxn>
                <a:cxn ang="0">
                  <a:pos x="connsiteX13577" y="connsiteY13577"/>
                </a:cxn>
                <a:cxn ang="0">
                  <a:pos x="connsiteX13578" y="connsiteY13578"/>
                </a:cxn>
                <a:cxn ang="0">
                  <a:pos x="connsiteX13579" y="connsiteY13579"/>
                </a:cxn>
                <a:cxn ang="0">
                  <a:pos x="connsiteX13580" y="connsiteY13580"/>
                </a:cxn>
                <a:cxn ang="0">
                  <a:pos x="connsiteX13581" y="connsiteY13581"/>
                </a:cxn>
                <a:cxn ang="0">
                  <a:pos x="connsiteX13582" y="connsiteY13582"/>
                </a:cxn>
                <a:cxn ang="0">
                  <a:pos x="connsiteX13583" y="connsiteY13583"/>
                </a:cxn>
                <a:cxn ang="0">
                  <a:pos x="connsiteX13584" y="connsiteY13584"/>
                </a:cxn>
                <a:cxn ang="0">
                  <a:pos x="connsiteX13585" y="connsiteY13585"/>
                </a:cxn>
                <a:cxn ang="0">
                  <a:pos x="connsiteX13586" y="connsiteY13586"/>
                </a:cxn>
                <a:cxn ang="0">
                  <a:pos x="connsiteX13587" y="connsiteY13587"/>
                </a:cxn>
                <a:cxn ang="0">
                  <a:pos x="connsiteX13588" y="connsiteY13588"/>
                </a:cxn>
                <a:cxn ang="0">
                  <a:pos x="connsiteX13589" y="connsiteY13589"/>
                </a:cxn>
                <a:cxn ang="0">
                  <a:pos x="connsiteX13590" y="connsiteY13590"/>
                </a:cxn>
                <a:cxn ang="0">
                  <a:pos x="connsiteX13591" y="connsiteY13591"/>
                </a:cxn>
                <a:cxn ang="0">
                  <a:pos x="connsiteX13592" y="connsiteY13592"/>
                </a:cxn>
                <a:cxn ang="0">
                  <a:pos x="connsiteX13593" y="connsiteY13593"/>
                </a:cxn>
                <a:cxn ang="0">
                  <a:pos x="connsiteX13594" y="connsiteY13594"/>
                </a:cxn>
                <a:cxn ang="0">
                  <a:pos x="connsiteX13595" y="connsiteY13595"/>
                </a:cxn>
                <a:cxn ang="0">
                  <a:pos x="connsiteX13596" y="connsiteY13596"/>
                </a:cxn>
                <a:cxn ang="0">
                  <a:pos x="connsiteX13597" y="connsiteY13597"/>
                </a:cxn>
                <a:cxn ang="0">
                  <a:pos x="connsiteX13598" y="connsiteY13598"/>
                </a:cxn>
                <a:cxn ang="0">
                  <a:pos x="connsiteX13599" y="connsiteY13599"/>
                </a:cxn>
                <a:cxn ang="0">
                  <a:pos x="connsiteX13600" y="connsiteY13600"/>
                </a:cxn>
                <a:cxn ang="0">
                  <a:pos x="connsiteX13601" y="connsiteY13601"/>
                </a:cxn>
                <a:cxn ang="0">
                  <a:pos x="connsiteX13602" y="connsiteY13602"/>
                </a:cxn>
                <a:cxn ang="0">
                  <a:pos x="connsiteX13603" y="connsiteY13603"/>
                </a:cxn>
                <a:cxn ang="0">
                  <a:pos x="connsiteX13604" y="connsiteY13604"/>
                </a:cxn>
                <a:cxn ang="0">
                  <a:pos x="connsiteX13605" y="connsiteY13605"/>
                </a:cxn>
                <a:cxn ang="0">
                  <a:pos x="connsiteX13606" y="connsiteY13606"/>
                </a:cxn>
                <a:cxn ang="0">
                  <a:pos x="connsiteX13607" y="connsiteY13607"/>
                </a:cxn>
                <a:cxn ang="0">
                  <a:pos x="connsiteX13608" y="connsiteY13608"/>
                </a:cxn>
                <a:cxn ang="0">
                  <a:pos x="connsiteX13609" y="connsiteY13609"/>
                </a:cxn>
                <a:cxn ang="0">
                  <a:pos x="connsiteX13610" y="connsiteY13610"/>
                </a:cxn>
                <a:cxn ang="0">
                  <a:pos x="connsiteX13611" y="connsiteY13611"/>
                </a:cxn>
                <a:cxn ang="0">
                  <a:pos x="connsiteX13612" y="connsiteY13612"/>
                </a:cxn>
                <a:cxn ang="0">
                  <a:pos x="connsiteX13613" y="connsiteY13613"/>
                </a:cxn>
                <a:cxn ang="0">
                  <a:pos x="connsiteX13614" y="connsiteY13614"/>
                </a:cxn>
                <a:cxn ang="0">
                  <a:pos x="connsiteX13615" y="connsiteY13615"/>
                </a:cxn>
                <a:cxn ang="0">
                  <a:pos x="connsiteX13616" y="connsiteY13616"/>
                </a:cxn>
                <a:cxn ang="0">
                  <a:pos x="connsiteX13617" y="connsiteY13617"/>
                </a:cxn>
                <a:cxn ang="0">
                  <a:pos x="connsiteX13618" y="connsiteY13618"/>
                </a:cxn>
                <a:cxn ang="0">
                  <a:pos x="connsiteX13619" y="connsiteY13619"/>
                </a:cxn>
                <a:cxn ang="0">
                  <a:pos x="connsiteX13620" y="connsiteY13620"/>
                </a:cxn>
                <a:cxn ang="0">
                  <a:pos x="connsiteX13621" y="connsiteY13621"/>
                </a:cxn>
                <a:cxn ang="0">
                  <a:pos x="connsiteX13622" y="connsiteY13622"/>
                </a:cxn>
                <a:cxn ang="0">
                  <a:pos x="connsiteX13623" y="connsiteY13623"/>
                </a:cxn>
                <a:cxn ang="0">
                  <a:pos x="connsiteX13624" y="connsiteY13624"/>
                </a:cxn>
                <a:cxn ang="0">
                  <a:pos x="connsiteX13625" y="connsiteY13625"/>
                </a:cxn>
                <a:cxn ang="0">
                  <a:pos x="connsiteX13626" y="connsiteY13626"/>
                </a:cxn>
                <a:cxn ang="0">
                  <a:pos x="connsiteX13627" y="connsiteY13627"/>
                </a:cxn>
                <a:cxn ang="0">
                  <a:pos x="connsiteX13628" y="connsiteY13628"/>
                </a:cxn>
                <a:cxn ang="0">
                  <a:pos x="connsiteX13629" y="connsiteY13629"/>
                </a:cxn>
                <a:cxn ang="0">
                  <a:pos x="connsiteX13630" y="connsiteY13630"/>
                </a:cxn>
                <a:cxn ang="0">
                  <a:pos x="connsiteX13631" y="connsiteY13631"/>
                </a:cxn>
                <a:cxn ang="0">
                  <a:pos x="connsiteX13632" y="connsiteY13632"/>
                </a:cxn>
                <a:cxn ang="0">
                  <a:pos x="connsiteX13633" y="connsiteY13633"/>
                </a:cxn>
                <a:cxn ang="0">
                  <a:pos x="connsiteX13634" y="connsiteY13634"/>
                </a:cxn>
                <a:cxn ang="0">
                  <a:pos x="connsiteX13635" y="connsiteY13635"/>
                </a:cxn>
                <a:cxn ang="0">
                  <a:pos x="connsiteX13636" y="connsiteY13636"/>
                </a:cxn>
                <a:cxn ang="0">
                  <a:pos x="connsiteX13637" y="connsiteY13637"/>
                </a:cxn>
                <a:cxn ang="0">
                  <a:pos x="connsiteX13638" y="connsiteY13638"/>
                </a:cxn>
                <a:cxn ang="0">
                  <a:pos x="connsiteX13639" y="connsiteY13639"/>
                </a:cxn>
                <a:cxn ang="0">
                  <a:pos x="connsiteX13640" y="connsiteY13640"/>
                </a:cxn>
                <a:cxn ang="0">
                  <a:pos x="connsiteX13641" y="connsiteY13641"/>
                </a:cxn>
                <a:cxn ang="0">
                  <a:pos x="connsiteX13642" y="connsiteY13642"/>
                </a:cxn>
                <a:cxn ang="0">
                  <a:pos x="connsiteX13643" y="connsiteY13643"/>
                </a:cxn>
                <a:cxn ang="0">
                  <a:pos x="connsiteX13644" y="connsiteY13644"/>
                </a:cxn>
                <a:cxn ang="0">
                  <a:pos x="connsiteX13645" y="connsiteY13645"/>
                </a:cxn>
                <a:cxn ang="0">
                  <a:pos x="connsiteX13646" y="connsiteY13646"/>
                </a:cxn>
                <a:cxn ang="0">
                  <a:pos x="connsiteX13647" y="connsiteY13647"/>
                </a:cxn>
                <a:cxn ang="0">
                  <a:pos x="connsiteX13648" y="connsiteY13648"/>
                </a:cxn>
                <a:cxn ang="0">
                  <a:pos x="connsiteX13649" y="connsiteY13649"/>
                </a:cxn>
                <a:cxn ang="0">
                  <a:pos x="connsiteX13650" y="connsiteY13650"/>
                </a:cxn>
                <a:cxn ang="0">
                  <a:pos x="connsiteX13651" y="connsiteY13651"/>
                </a:cxn>
                <a:cxn ang="0">
                  <a:pos x="connsiteX13652" y="connsiteY13652"/>
                </a:cxn>
                <a:cxn ang="0">
                  <a:pos x="connsiteX13653" y="connsiteY13653"/>
                </a:cxn>
                <a:cxn ang="0">
                  <a:pos x="connsiteX13654" y="connsiteY13654"/>
                </a:cxn>
                <a:cxn ang="0">
                  <a:pos x="connsiteX13655" y="connsiteY13655"/>
                </a:cxn>
                <a:cxn ang="0">
                  <a:pos x="connsiteX13656" y="connsiteY13656"/>
                </a:cxn>
                <a:cxn ang="0">
                  <a:pos x="connsiteX13657" y="connsiteY13657"/>
                </a:cxn>
                <a:cxn ang="0">
                  <a:pos x="connsiteX13658" y="connsiteY13658"/>
                </a:cxn>
                <a:cxn ang="0">
                  <a:pos x="connsiteX13659" y="connsiteY13659"/>
                </a:cxn>
                <a:cxn ang="0">
                  <a:pos x="connsiteX13660" y="connsiteY13660"/>
                </a:cxn>
                <a:cxn ang="0">
                  <a:pos x="connsiteX13661" y="connsiteY13661"/>
                </a:cxn>
                <a:cxn ang="0">
                  <a:pos x="connsiteX13662" y="connsiteY13662"/>
                </a:cxn>
                <a:cxn ang="0">
                  <a:pos x="connsiteX13663" y="connsiteY13663"/>
                </a:cxn>
                <a:cxn ang="0">
                  <a:pos x="connsiteX13664" y="connsiteY13664"/>
                </a:cxn>
                <a:cxn ang="0">
                  <a:pos x="connsiteX13665" y="connsiteY13665"/>
                </a:cxn>
                <a:cxn ang="0">
                  <a:pos x="connsiteX13666" y="connsiteY13666"/>
                </a:cxn>
                <a:cxn ang="0">
                  <a:pos x="connsiteX13667" y="connsiteY13667"/>
                </a:cxn>
                <a:cxn ang="0">
                  <a:pos x="connsiteX13668" y="connsiteY13668"/>
                </a:cxn>
                <a:cxn ang="0">
                  <a:pos x="connsiteX13669" y="connsiteY13669"/>
                </a:cxn>
                <a:cxn ang="0">
                  <a:pos x="connsiteX13670" y="connsiteY13670"/>
                </a:cxn>
                <a:cxn ang="0">
                  <a:pos x="connsiteX13671" y="connsiteY13671"/>
                </a:cxn>
                <a:cxn ang="0">
                  <a:pos x="connsiteX13672" y="connsiteY13672"/>
                </a:cxn>
                <a:cxn ang="0">
                  <a:pos x="connsiteX13673" y="connsiteY13673"/>
                </a:cxn>
                <a:cxn ang="0">
                  <a:pos x="connsiteX13674" y="connsiteY13674"/>
                </a:cxn>
                <a:cxn ang="0">
                  <a:pos x="connsiteX13675" y="connsiteY13675"/>
                </a:cxn>
                <a:cxn ang="0">
                  <a:pos x="connsiteX13676" y="connsiteY13676"/>
                </a:cxn>
                <a:cxn ang="0">
                  <a:pos x="connsiteX13677" y="connsiteY13677"/>
                </a:cxn>
                <a:cxn ang="0">
                  <a:pos x="connsiteX13678" y="connsiteY13678"/>
                </a:cxn>
                <a:cxn ang="0">
                  <a:pos x="connsiteX13679" y="connsiteY13679"/>
                </a:cxn>
                <a:cxn ang="0">
                  <a:pos x="connsiteX13680" y="connsiteY13680"/>
                </a:cxn>
                <a:cxn ang="0">
                  <a:pos x="connsiteX13681" y="connsiteY13681"/>
                </a:cxn>
                <a:cxn ang="0">
                  <a:pos x="connsiteX13682" y="connsiteY13682"/>
                </a:cxn>
                <a:cxn ang="0">
                  <a:pos x="connsiteX13683" y="connsiteY13683"/>
                </a:cxn>
                <a:cxn ang="0">
                  <a:pos x="connsiteX13684" y="connsiteY13684"/>
                </a:cxn>
                <a:cxn ang="0">
                  <a:pos x="connsiteX13685" y="connsiteY13685"/>
                </a:cxn>
                <a:cxn ang="0">
                  <a:pos x="connsiteX13686" y="connsiteY13686"/>
                </a:cxn>
                <a:cxn ang="0">
                  <a:pos x="connsiteX13687" y="connsiteY13687"/>
                </a:cxn>
                <a:cxn ang="0">
                  <a:pos x="connsiteX13688" y="connsiteY13688"/>
                </a:cxn>
                <a:cxn ang="0">
                  <a:pos x="connsiteX13689" y="connsiteY13689"/>
                </a:cxn>
                <a:cxn ang="0">
                  <a:pos x="connsiteX13690" y="connsiteY13690"/>
                </a:cxn>
                <a:cxn ang="0">
                  <a:pos x="connsiteX13691" y="connsiteY13691"/>
                </a:cxn>
                <a:cxn ang="0">
                  <a:pos x="connsiteX13692" y="connsiteY13692"/>
                </a:cxn>
                <a:cxn ang="0">
                  <a:pos x="connsiteX13693" y="connsiteY13693"/>
                </a:cxn>
                <a:cxn ang="0">
                  <a:pos x="connsiteX13694" y="connsiteY13694"/>
                </a:cxn>
                <a:cxn ang="0">
                  <a:pos x="connsiteX13695" y="connsiteY13695"/>
                </a:cxn>
                <a:cxn ang="0">
                  <a:pos x="connsiteX13696" y="connsiteY13696"/>
                </a:cxn>
                <a:cxn ang="0">
                  <a:pos x="connsiteX13697" y="connsiteY13697"/>
                </a:cxn>
                <a:cxn ang="0">
                  <a:pos x="connsiteX13698" y="connsiteY13698"/>
                </a:cxn>
                <a:cxn ang="0">
                  <a:pos x="connsiteX13699" y="connsiteY13699"/>
                </a:cxn>
                <a:cxn ang="0">
                  <a:pos x="connsiteX13700" y="connsiteY13700"/>
                </a:cxn>
                <a:cxn ang="0">
                  <a:pos x="connsiteX13701" y="connsiteY13701"/>
                </a:cxn>
                <a:cxn ang="0">
                  <a:pos x="connsiteX13702" y="connsiteY13702"/>
                </a:cxn>
                <a:cxn ang="0">
                  <a:pos x="connsiteX13703" y="connsiteY13703"/>
                </a:cxn>
                <a:cxn ang="0">
                  <a:pos x="connsiteX13704" y="connsiteY13704"/>
                </a:cxn>
                <a:cxn ang="0">
                  <a:pos x="connsiteX13705" y="connsiteY13705"/>
                </a:cxn>
                <a:cxn ang="0">
                  <a:pos x="connsiteX13706" y="connsiteY13706"/>
                </a:cxn>
                <a:cxn ang="0">
                  <a:pos x="connsiteX13707" y="connsiteY13707"/>
                </a:cxn>
                <a:cxn ang="0">
                  <a:pos x="connsiteX13708" y="connsiteY13708"/>
                </a:cxn>
                <a:cxn ang="0">
                  <a:pos x="connsiteX13709" y="connsiteY13709"/>
                </a:cxn>
                <a:cxn ang="0">
                  <a:pos x="connsiteX13710" y="connsiteY13710"/>
                </a:cxn>
                <a:cxn ang="0">
                  <a:pos x="connsiteX13711" y="connsiteY13711"/>
                </a:cxn>
                <a:cxn ang="0">
                  <a:pos x="connsiteX13712" y="connsiteY13712"/>
                </a:cxn>
                <a:cxn ang="0">
                  <a:pos x="connsiteX13713" y="connsiteY13713"/>
                </a:cxn>
                <a:cxn ang="0">
                  <a:pos x="connsiteX13714" y="connsiteY13714"/>
                </a:cxn>
                <a:cxn ang="0">
                  <a:pos x="connsiteX13715" y="connsiteY13715"/>
                </a:cxn>
                <a:cxn ang="0">
                  <a:pos x="connsiteX13716" y="connsiteY13716"/>
                </a:cxn>
                <a:cxn ang="0">
                  <a:pos x="connsiteX13717" y="connsiteY13717"/>
                </a:cxn>
                <a:cxn ang="0">
                  <a:pos x="connsiteX13718" y="connsiteY13718"/>
                </a:cxn>
                <a:cxn ang="0">
                  <a:pos x="connsiteX13719" y="connsiteY13719"/>
                </a:cxn>
                <a:cxn ang="0">
                  <a:pos x="connsiteX13720" y="connsiteY13720"/>
                </a:cxn>
                <a:cxn ang="0">
                  <a:pos x="connsiteX13721" y="connsiteY13721"/>
                </a:cxn>
                <a:cxn ang="0">
                  <a:pos x="connsiteX13722" y="connsiteY13722"/>
                </a:cxn>
                <a:cxn ang="0">
                  <a:pos x="connsiteX13723" y="connsiteY13723"/>
                </a:cxn>
                <a:cxn ang="0">
                  <a:pos x="connsiteX13724" y="connsiteY13724"/>
                </a:cxn>
                <a:cxn ang="0">
                  <a:pos x="connsiteX13725" y="connsiteY13725"/>
                </a:cxn>
                <a:cxn ang="0">
                  <a:pos x="connsiteX13726" y="connsiteY13726"/>
                </a:cxn>
                <a:cxn ang="0">
                  <a:pos x="connsiteX13727" y="connsiteY13727"/>
                </a:cxn>
                <a:cxn ang="0">
                  <a:pos x="connsiteX13728" y="connsiteY13728"/>
                </a:cxn>
                <a:cxn ang="0">
                  <a:pos x="connsiteX13729" y="connsiteY13729"/>
                </a:cxn>
                <a:cxn ang="0">
                  <a:pos x="connsiteX13730" y="connsiteY13730"/>
                </a:cxn>
                <a:cxn ang="0">
                  <a:pos x="connsiteX13731" y="connsiteY13731"/>
                </a:cxn>
                <a:cxn ang="0">
                  <a:pos x="connsiteX13732" y="connsiteY13732"/>
                </a:cxn>
                <a:cxn ang="0">
                  <a:pos x="connsiteX13733" y="connsiteY13733"/>
                </a:cxn>
                <a:cxn ang="0">
                  <a:pos x="connsiteX13734" y="connsiteY13734"/>
                </a:cxn>
                <a:cxn ang="0">
                  <a:pos x="connsiteX13735" y="connsiteY13735"/>
                </a:cxn>
                <a:cxn ang="0">
                  <a:pos x="connsiteX13736" y="connsiteY13736"/>
                </a:cxn>
                <a:cxn ang="0">
                  <a:pos x="connsiteX13737" y="connsiteY13737"/>
                </a:cxn>
                <a:cxn ang="0">
                  <a:pos x="connsiteX13738" y="connsiteY13738"/>
                </a:cxn>
                <a:cxn ang="0">
                  <a:pos x="connsiteX13739" y="connsiteY13739"/>
                </a:cxn>
                <a:cxn ang="0">
                  <a:pos x="connsiteX13740" y="connsiteY13740"/>
                </a:cxn>
                <a:cxn ang="0">
                  <a:pos x="connsiteX13741" y="connsiteY13741"/>
                </a:cxn>
                <a:cxn ang="0">
                  <a:pos x="connsiteX13742" y="connsiteY13742"/>
                </a:cxn>
                <a:cxn ang="0">
                  <a:pos x="connsiteX13743" y="connsiteY13743"/>
                </a:cxn>
                <a:cxn ang="0">
                  <a:pos x="connsiteX13744" y="connsiteY13744"/>
                </a:cxn>
                <a:cxn ang="0">
                  <a:pos x="connsiteX13745" y="connsiteY13745"/>
                </a:cxn>
                <a:cxn ang="0">
                  <a:pos x="connsiteX13746" y="connsiteY13746"/>
                </a:cxn>
                <a:cxn ang="0">
                  <a:pos x="connsiteX13747" y="connsiteY13747"/>
                </a:cxn>
                <a:cxn ang="0">
                  <a:pos x="connsiteX13748" y="connsiteY13748"/>
                </a:cxn>
                <a:cxn ang="0">
                  <a:pos x="connsiteX13749" y="connsiteY13749"/>
                </a:cxn>
                <a:cxn ang="0">
                  <a:pos x="connsiteX13750" y="connsiteY13750"/>
                </a:cxn>
                <a:cxn ang="0">
                  <a:pos x="connsiteX13751" y="connsiteY13751"/>
                </a:cxn>
                <a:cxn ang="0">
                  <a:pos x="connsiteX13752" y="connsiteY13752"/>
                </a:cxn>
                <a:cxn ang="0">
                  <a:pos x="connsiteX13753" y="connsiteY13753"/>
                </a:cxn>
                <a:cxn ang="0">
                  <a:pos x="connsiteX13754" y="connsiteY13754"/>
                </a:cxn>
                <a:cxn ang="0">
                  <a:pos x="connsiteX13755" y="connsiteY13755"/>
                </a:cxn>
                <a:cxn ang="0">
                  <a:pos x="connsiteX13756" y="connsiteY13756"/>
                </a:cxn>
                <a:cxn ang="0">
                  <a:pos x="connsiteX13757" y="connsiteY13757"/>
                </a:cxn>
                <a:cxn ang="0">
                  <a:pos x="connsiteX13758" y="connsiteY13758"/>
                </a:cxn>
                <a:cxn ang="0">
                  <a:pos x="connsiteX13759" y="connsiteY13759"/>
                </a:cxn>
                <a:cxn ang="0">
                  <a:pos x="connsiteX13760" y="connsiteY13760"/>
                </a:cxn>
                <a:cxn ang="0">
                  <a:pos x="connsiteX13761" y="connsiteY13761"/>
                </a:cxn>
                <a:cxn ang="0">
                  <a:pos x="connsiteX13762" y="connsiteY13762"/>
                </a:cxn>
                <a:cxn ang="0">
                  <a:pos x="connsiteX13763" y="connsiteY13763"/>
                </a:cxn>
                <a:cxn ang="0">
                  <a:pos x="connsiteX13764" y="connsiteY13764"/>
                </a:cxn>
                <a:cxn ang="0">
                  <a:pos x="connsiteX13765" y="connsiteY13765"/>
                </a:cxn>
                <a:cxn ang="0">
                  <a:pos x="connsiteX13766" y="connsiteY13766"/>
                </a:cxn>
                <a:cxn ang="0">
                  <a:pos x="connsiteX13767" y="connsiteY13767"/>
                </a:cxn>
                <a:cxn ang="0">
                  <a:pos x="connsiteX13768" y="connsiteY13768"/>
                </a:cxn>
                <a:cxn ang="0">
                  <a:pos x="connsiteX13769" y="connsiteY13769"/>
                </a:cxn>
                <a:cxn ang="0">
                  <a:pos x="connsiteX13770" y="connsiteY13770"/>
                </a:cxn>
                <a:cxn ang="0">
                  <a:pos x="connsiteX13771" y="connsiteY13771"/>
                </a:cxn>
                <a:cxn ang="0">
                  <a:pos x="connsiteX13772" y="connsiteY13772"/>
                </a:cxn>
                <a:cxn ang="0">
                  <a:pos x="connsiteX13773" y="connsiteY13773"/>
                </a:cxn>
                <a:cxn ang="0">
                  <a:pos x="connsiteX13774" y="connsiteY13774"/>
                </a:cxn>
                <a:cxn ang="0">
                  <a:pos x="connsiteX13775" y="connsiteY13775"/>
                </a:cxn>
                <a:cxn ang="0">
                  <a:pos x="connsiteX13776" y="connsiteY13776"/>
                </a:cxn>
                <a:cxn ang="0">
                  <a:pos x="connsiteX13777" y="connsiteY13777"/>
                </a:cxn>
                <a:cxn ang="0">
                  <a:pos x="connsiteX13778" y="connsiteY13778"/>
                </a:cxn>
                <a:cxn ang="0">
                  <a:pos x="connsiteX13779" y="connsiteY13779"/>
                </a:cxn>
                <a:cxn ang="0">
                  <a:pos x="connsiteX13780" y="connsiteY13780"/>
                </a:cxn>
                <a:cxn ang="0">
                  <a:pos x="connsiteX13781" y="connsiteY13781"/>
                </a:cxn>
                <a:cxn ang="0">
                  <a:pos x="connsiteX13782" y="connsiteY13782"/>
                </a:cxn>
                <a:cxn ang="0">
                  <a:pos x="connsiteX13783" y="connsiteY13783"/>
                </a:cxn>
                <a:cxn ang="0">
                  <a:pos x="connsiteX13784" y="connsiteY13784"/>
                </a:cxn>
                <a:cxn ang="0">
                  <a:pos x="connsiteX13785" y="connsiteY13785"/>
                </a:cxn>
                <a:cxn ang="0">
                  <a:pos x="connsiteX13786" y="connsiteY13786"/>
                </a:cxn>
                <a:cxn ang="0">
                  <a:pos x="connsiteX13787" y="connsiteY13787"/>
                </a:cxn>
                <a:cxn ang="0">
                  <a:pos x="connsiteX13788" y="connsiteY13788"/>
                </a:cxn>
                <a:cxn ang="0">
                  <a:pos x="connsiteX13789" y="connsiteY13789"/>
                </a:cxn>
                <a:cxn ang="0">
                  <a:pos x="connsiteX13790" y="connsiteY13790"/>
                </a:cxn>
                <a:cxn ang="0">
                  <a:pos x="connsiteX13791" y="connsiteY13791"/>
                </a:cxn>
                <a:cxn ang="0">
                  <a:pos x="connsiteX13792" y="connsiteY13792"/>
                </a:cxn>
                <a:cxn ang="0">
                  <a:pos x="connsiteX13793" y="connsiteY13793"/>
                </a:cxn>
                <a:cxn ang="0">
                  <a:pos x="connsiteX13794" y="connsiteY13794"/>
                </a:cxn>
                <a:cxn ang="0">
                  <a:pos x="connsiteX13795" y="connsiteY13795"/>
                </a:cxn>
                <a:cxn ang="0">
                  <a:pos x="connsiteX13796" y="connsiteY13796"/>
                </a:cxn>
                <a:cxn ang="0">
                  <a:pos x="connsiteX13797" y="connsiteY13797"/>
                </a:cxn>
                <a:cxn ang="0">
                  <a:pos x="connsiteX13798" y="connsiteY13798"/>
                </a:cxn>
                <a:cxn ang="0">
                  <a:pos x="connsiteX13799" y="connsiteY13799"/>
                </a:cxn>
                <a:cxn ang="0">
                  <a:pos x="connsiteX13800" y="connsiteY13800"/>
                </a:cxn>
                <a:cxn ang="0">
                  <a:pos x="connsiteX13801" y="connsiteY13801"/>
                </a:cxn>
                <a:cxn ang="0">
                  <a:pos x="connsiteX13802" y="connsiteY13802"/>
                </a:cxn>
                <a:cxn ang="0">
                  <a:pos x="connsiteX13803" y="connsiteY13803"/>
                </a:cxn>
                <a:cxn ang="0">
                  <a:pos x="connsiteX13804" y="connsiteY13804"/>
                </a:cxn>
                <a:cxn ang="0">
                  <a:pos x="connsiteX13805" y="connsiteY13805"/>
                </a:cxn>
                <a:cxn ang="0">
                  <a:pos x="connsiteX13806" y="connsiteY13806"/>
                </a:cxn>
                <a:cxn ang="0">
                  <a:pos x="connsiteX13807" y="connsiteY13807"/>
                </a:cxn>
                <a:cxn ang="0">
                  <a:pos x="connsiteX13808" y="connsiteY13808"/>
                </a:cxn>
                <a:cxn ang="0">
                  <a:pos x="connsiteX13809" y="connsiteY13809"/>
                </a:cxn>
                <a:cxn ang="0">
                  <a:pos x="connsiteX13810" y="connsiteY13810"/>
                </a:cxn>
                <a:cxn ang="0">
                  <a:pos x="connsiteX13811" y="connsiteY13811"/>
                </a:cxn>
                <a:cxn ang="0">
                  <a:pos x="connsiteX13812" y="connsiteY13812"/>
                </a:cxn>
                <a:cxn ang="0">
                  <a:pos x="connsiteX13813" y="connsiteY13813"/>
                </a:cxn>
                <a:cxn ang="0">
                  <a:pos x="connsiteX13814" y="connsiteY13814"/>
                </a:cxn>
                <a:cxn ang="0">
                  <a:pos x="connsiteX13815" y="connsiteY13815"/>
                </a:cxn>
                <a:cxn ang="0">
                  <a:pos x="connsiteX13816" y="connsiteY13816"/>
                </a:cxn>
                <a:cxn ang="0">
                  <a:pos x="connsiteX13817" y="connsiteY13817"/>
                </a:cxn>
                <a:cxn ang="0">
                  <a:pos x="connsiteX13818" y="connsiteY13818"/>
                </a:cxn>
                <a:cxn ang="0">
                  <a:pos x="connsiteX13819" y="connsiteY13819"/>
                </a:cxn>
                <a:cxn ang="0">
                  <a:pos x="connsiteX13820" y="connsiteY13820"/>
                </a:cxn>
                <a:cxn ang="0">
                  <a:pos x="connsiteX13821" y="connsiteY13821"/>
                </a:cxn>
                <a:cxn ang="0">
                  <a:pos x="connsiteX13822" y="connsiteY13822"/>
                </a:cxn>
                <a:cxn ang="0">
                  <a:pos x="connsiteX13823" y="connsiteY13823"/>
                </a:cxn>
                <a:cxn ang="0">
                  <a:pos x="connsiteX13824" y="connsiteY13824"/>
                </a:cxn>
                <a:cxn ang="0">
                  <a:pos x="connsiteX13825" y="connsiteY13825"/>
                </a:cxn>
                <a:cxn ang="0">
                  <a:pos x="connsiteX13826" y="connsiteY13826"/>
                </a:cxn>
                <a:cxn ang="0">
                  <a:pos x="connsiteX13827" y="connsiteY13827"/>
                </a:cxn>
                <a:cxn ang="0">
                  <a:pos x="connsiteX13828" y="connsiteY13828"/>
                </a:cxn>
                <a:cxn ang="0">
                  <a:pos x="connsiteX13829" y="connsiteY13829"/>
                </a:cxn>
                <a:cxn ang="0">
                  <a:pos x="connsiteX13830" y="connsiteY13830"/>
                </a:cxn>
                <a:cxn ang="0">
                  <a:pos x="connsiteX13831" y="connsiteY13831"/>
                </a:cxn>
                <a:cxn ang="0">
                  <a:pos x="connsiteX13832" y="connsiteY13832"/>
                </a:cxn>
                <a:cxn ang="0">
                  <a:pos x="connsiteX13833" y="connsiteY13833"/>
                </a:cxn>
                <a:cxn ang="0">
                  <a:pos x="connsiteX13834" y="connsiteY13834"/>
                </a:cxn>
                <a:cxn ang="0">
                  <a:pos x="connsiteX13835" y="connsiteY13835"/>
                </a:cxn>
                <a:cxn ang="0">
                  <a:pos x="connsiteX13836" y="connsiteY13836"/>
                </a:cxn>
                <a:cxn ang="0">
                  <a:pos x="connsiteX13837" y="connsiteY13837"/>
                </a:cxn>
                <a:cxn ang="0">
                  <a:pos x="connsiteX13838" y="connsiteY13838"/>
                </a:cxn>
                <a:cxn ang="0">
                  <a:pos x="connsiteX13839" y="connsiteY13839"/>
                </a:cxn>
                <a:cxn ang="0">
                  <a:pos x="connsiteX13840" y="connsiteY13840"/>
                </a:cxn>
                <a:cxn ang="0">
                  <a:pos x="connsiteX13841" y="connsiteY13841"/>
                </a:cxn>
                <a:cxn ang="0">
                  <a:pos x="connsiteX13842" y="connsiteY13842"/>
                </a:cxn>
                <a:cxn ang="0">
                  <a:pos x="connsiteX13843" y="connsiteY13843"/>
                </a:cxn>
                <a:cxn ang="0">
                  <a:pos x="connsiteX13844" y="connsiteY13844"/>
                </a:cxn>
                <a:cxn ang="0">
                  <a:pos x="connsiteX13845" y="connsiteY13845"/>
                </a:cxn>
                <a:cxn ang="0">
                  <a:pos x="connsiteX13846" y="connsiteY13846"/>
                </a:cxn>
                <a:cxn ang="0">
                  <a:pos x="connsiteX13847" y="connsiteY13847"/>
                </a:cxn>
                <a:cxn ang="0">
                  <a:pos x="connsiteX13848" y="connsiteY13848"/>
                </a:cxn>
                <a:cxn ang="0">
                  <a:pos x="connsiteX13849" y="connsiteY13849"/>
                </a:cxn>
                <a:cxn ang="0">
                  <a:pos x="connsiteX13850" y="connsiteY13850"/>
                </a:cxn>
                <a:cxn ang="0">
                  <a:pos x="connsiteX13851" y="connsiteY13851"/>
                </a:cxn>
                <a:cxn ang="0">
                  <a:pos x="connsiteX13852" y="connsiteY13852"/>
                </a:cxn>
                <a:cxn ang="0">
                  <a:pos x="connsiteX13853" y="connsiteY13853"/>
                </a:cxn>
                <a:cxn ang="0">
                  <a:pos x="connsiteX13854" y="connsiteY13854"/>
                </a:cxn>
                <a:cxn ang="0">
                  <a:pos x="connsiteX13855" y="connsiteY13855"/>
                </a:cxn>
                <a:cxn ang="0">
                  <a:pos x="connsiteX13856" y="connsiteY13856"/>
                </a:cxn>
                <a:cxn ang="0">
                  <a:pos x="connsiteX13857" y="connsiteY13857"/>
                </a:cxn>
                <a:cxn ang="0">
                  <a:pos x="connsiteX13858" y="connsiteY13858"/>
                </a:cxn>
                <a:cxn ang="0">
                  <a:pos x="connsiteX13859" y="connsiteY13859"/>
                </a:cxn>
                <a:cxn ang="0">
                  <a:pos x="connsiteX13860" y="connsiteY13860"/>
                </a:cxn>
                <a:cxn ang="0">
                  <a:pos x="connsiteX13861" y="connsiteY13861"/>
                </a:cxn>
                <a:cxn ang="0">
                  <a:pos x="connsiteX13862" y="connsiteY13862"/>
                </a:cxn>
                <a:cxn ang="0">
                  <a:pos x="connsiteX13863" y="connsiteY13863"/>
                </a:cxn>
                <a:cxn ang="0">
                  <a:pos x="connsiteX13864" y="connsiteY13864"/>
                </a:cxn>
                <a:cxn ang="0">
                  <a:pos x="connsiteX13865" y="connsiteY13865"/>
                </a:cxn>
                <a:cxn ang="0">
                  <a:pos x="connsiteX13866" y="connsiteY13866"/>
                </a:cxn>
                <a:cxn ang="0">
                  <a:pos x="connsiteX13867" y="connsiteY13867"/>
                </a:cxn>
                <a:cxn ang="0">
                  <a:pos x="connsiteX13868" y="connsiteY13868"/>
                </a:cxn>
                <a:cxn ang="0">
                  <a:pos x="connsiteX13869" y="connsiteY13869"/>
                </a:cxn>
                <a:cxn ang="0">
                  <a:pos x="connsiteX13870" y="connsiteY13870"/>
                </a:cxn>
                <a:cxn ang="0">
                  <a:pos x="connsiteX13871" y="connsiteY13871"/>
                </a:cxn>
                <a:cxn ang="0">
                  <a:pos x="connsiteX13872" y="connsiteY13872"/>
                </a:cxn>
                <a:cxn ang="0">
                  <a:pos x="connsiteX13873" y="connsiteY13873"/>
                </a:cxn>
                <a:cxn ang="0">
                  <a:pos x="connsiteX13874" y="connsiteY13874"/>
                </a:cxn>
                <a:cxn ang="0">
                  <a:pos x="connsiteX13875" y="connsiteY13875"/>
                </a:cxn>
                <a:cxn ang="0">
                  <a:pos x="connsiteX13876" y="connsiteY13876"/>
                </a:cxn>
                <a:cxn ang="0">
                  <a:pos x="connsiteX13877" y="connsiteY13877"/>
                </a:cxn>
                <a:cxn ang="0">
                  <a:pos x="connsiteX13878" y="connsiteY13878"/>
                </a:cxn>
                <a:cxn ang="0">
                  <a:pos x="connsiteX13879" y="connsiteY13879"/>
                </a:cxn>
                <a:cxn ang="0">
                  <a:pos x="connsiteX13880" y="connsiteY13880"/>
                </a:cxn>
                <a:cxn ang="0">
                  <a:pos x="connsiteX13881" y="connsiteY13881"/>
                </a:cxn>
                <a:cxn ang="0">
                  <a:pos x="connsiteX13882" y="connsiteY13882"/>
                </a:cxn>
                <a:cxn ang="0">
                  <a:pos x="connsiteX13883" y="connsiteY13883"/>
                </a:cxn>
                <a:cxn ang="0">
                  <a:pos x="connsiteX13884" y="connsiteY13884"/>
                </a:cxn>
                <a:cxn ang="0">
                  <a:pos x="connsiteX13885" y="connsiteY13885"/>
                </a:cxn>
                <a:cxn ang="0">
                  <a:pos x="connsiteX13886" y="connsiteY13886"/>
                </a:cxn>
                <a:cxn ang="0">
                  <a:pos x="connsiteX13887" y="connsiteY13887"/>
                </a:cxn>
                <a:cxn ang="0">
                  <a:pos x="connsiteX13888" y="connsiteY13888"/>
                </a:cxn>
                <a:cxn ang="0">
                  <a:pos x="connsiteX13889" y="connsiteY13889"/>
                </a:cxn>
                <a:cxn ang="0">
                  <a:pos x="connsiteX13890" y="connsiteY13890"/>
                </a:cxn>
                <a:cxn ang="0">
                  <a:pos x="connsiteX13891" y="connsiteY13891"/>
                </a:cxn>
                <a:cxn ang="0">
                  <a:pos x="connsiteX13892" y="connsiteY13892"/>
                </a:cxn>
                <a:cxn ang="0">
                  <a:pos x="connsiteX13893" y="connsiteY13893"/>
                </a:cxn>
                <a:cxn ang="0">
                  <a:pos x="connsiteX13894" y="connsiteY13894"/>
                </a:cxn>
                <a:cxn ang="0">
                  <a:pos x="connsiteX13895" y="connsiteY13895"/>
                </a:cxn>
                <a:cxn ang="0">
                  <a:pos x="connsiteX13896" y="connsiteY13896"/>
                </a:cxn>
                <a:cxn ang="0">
                  <a:pos x="connsiteX13897" y="connsiteY13897"/>
                </a:cxn>
                <a:cxn ang="0">
                  <a:pos x="connsiteX13898" y="connsiteY13898"/>
                </a:cxn>
                <a:cxn ang="0">
                  <a:pos x="connsiteX13899" y="connsiteY13899"/>
                </a:cxn>
                <a:cxn ang="0">
                  <a:pos x="connsiteX13900" y="connsiteY13900"/>
                </a:cxn>
                <a:cxn ang="0">
                  <a:pos x="connsiteX13901" y="connsiteY13901"/>
                </a:cxn>
                <a:cxn ang="0">
                  <a:pos x="connsiteX13902" y="connsiteY13902"/>
                </a:cxn>
                <a:cxn ang="0">
                  <a:pos x="connsiteX13903" y="connsiteY13903"/>
                </a:cxn>
                <a:cxn ang="0">
                  <a:pos x="connsiteX13904" y="connsiteY13904"/>
                </a:cxn>
                <a:cxn ang="0">
                  <a:pos x="connsiteX13905" y="connsiteY13905"/>
                </a:cxn>
                <a:cxn ang="0">
                  <a:pos x="connsiteX13906" y="connsiteY13906"/>
                </a:cxn>
                <a:cxn ang="0">
                  <a:pos x="connsiteX13907" y="connsiteY13907"/>
                </a:cxn>
                <a:cxn ang="0">
                  <a:pos x="connsiteX13908" y="connsiteY13908"/>
                </a:cxn>
                <a:cxn ang="0">
                  <a:pos x="connsiteX13909" y="connsiteY13909"/>
                </a:cxn>
                <a:cxn ang="0">
                  <a:pos x="connsiteX13910" y="connsiteY13910"/>
                </a:cxn>
                <a:cxn ang="0">
                  <a:pos x="connsiteX13911" y="connsiteY13911"/>
                </a:cxn>
                <a:cxn ang="0">
                  <a:pos x="connsiteX13912" y="connsiteY13912"/>
                </a:cxn>
                <a:cxn ang="0">
                  <a:pos x="connsiteX13913" y="connsiteY13913"/>
                </a:cxn>
                <a:cxn ang="0">
                  <a:pos x="connsiteX13914" y="connsiteY13914"/>
                </a:cxn>
                <a:cxn ang="0">
                  <a:pos x="connsiteX13915" y="connsiteY13915"/>
                </a:cxn>
                <a:cxn ang="0">
                  <a:pos x="connsiteX13916" y="connsiteY13916"/>
                </a:cxn>
                <a:cxn ang="0">
                  <a:pos x="connsiteX13917" y="connsiteY13917"/>
                </a:cxn>
                <a:cxn ang="0">
                  <a:pos x="connsiteX13918" y="connsiteY13918"/>
                </a:cxn>
                <a:cxn ang="0">
                  <a:pos x="connsiteX13919" y="connsiteY13919"/>
                </a:cxn>
                <a:cxn ang="0">
                  <a:pos x="connsiteX13920" y="connsiteY13920"/>
                </a:cxn>
                <a:cxn ang="0">
                  <a:pos x="connsiteX13921" y="connsiteY13921"/>
                </a:cxn>
                <a:cxn ang="0">
                  <a:pos x="connsiteX13922" y="connsiteY13922"/>
                </a:cxn>
                <a:cxn ang="0">
                  <a:pos x="connsiteX13923" y="connsiteY13923"/>
                </a:cxn>
                <a:cxn ang="0">
                  <a:pos x="connsiteX13924" y="connsiteY13924"/>
                </a:cxn>
                <a:cxn ang="0">
                  <a:pos x="connsiteX13925" y="connsiteY13925"/>
                </a:cxn>
                <a:cxn ang="0">
                  <a:pos x="connsiteX13926" y="connsiteY13926"/>
                </a:cxn>
                <a:cxn ang="0">
                  <a:pos x="connsiteX13927" y="connsiteY13927"/>
                </a:cxn>
                <a:cxn ang="0">
                  <a:pos x="connsiteX13928" y="connsiteY13928"/>
                </a:cxn>
                <a:cxn ang="0">
                  <a:pos x="connsiteX13929" y="connsiteY13929"/>
                </a:cxn>
                <a:cxn ang="0">
                  <a:pos x="connsiteX13930" y="connsiteY13930"/>
                </a:cxn>
                <a:cxn ang="0">
                  <a:pos x="connsiteX13931" y="connsiteY13931"/>
                </a:cxn>
                <a:cxn ang="0">
                  <a:pos x="connsiteX13932" y="connsiteY13932"/>
                </a:cxn>
                <a:cxn ang="0">
                  <a:pos x="connsiteX13933" y="connsiteY13933"/>
                </a:cxn>
                <a:cxn ang="0">
                  <a:pos x="connsiteX13934" y="connsiteY13934"/>
                </a:cxn>
                <a:cxn ang="0">
                  <a:pos x="connsiteX13935" y="connsiteY13935"/>
                </a:cxn>
                <a:cxn ang="0">
                  <a:pos x="connsiteX13936" y="connsiteY13936"/>
                </a:cxn>
                <a:cxn ang="0">
                  <a:pos x="connsiteX13937" y="connsiteY13937"/>
                </a:cxn>
                <a:cxn ang="0">
                  <a:pos x="connsiteX13938" y="connsiteY13938"/>
                </a:cxn>
                <a:cxn ang="0">
                  <a:pos x="connsiteX13939" y="connsiteY13939"/>
                </a:cxn>
                <a:cxn ang="0">
                  <a:pos x="connsiteX13940" y="connsiteY13940"/>
                </a:cxn>
                <a:cxn ang="0">
                  <a:pos x="connsiteX13941" y="connsiteY13941"/>
                </a:cxn>
                <a:cxn ang="0">
                  <a:pos x="connsiteX13942" y="connsiteY13942"/>
                </a:cxn>
                <a:cxn ang="0">
                  <a:pos x="connsiteX13943" y="connsiteY13943"/>
                </a:cxn>
                <a:cxn ang="0">
                  <a:pos x="connsiteX13944" y="connsiteY13944"/>
                </a:cxn>
                <a:cxn ang="0">
                  <a:pos x="connsiteX13945" y="connsiteY13945"/>
                </a:cxn>
                <a:cxn ang="0">
                  <a:pos x="connsiteX13946" y="connsiteY13946"/>
                </a:cxn>
                <a:cxn ang="0">
                  <a:pos x="connsiteX13947" y="connsiteY13947"/>
                </a:cxn>
                <a:cxn ang="0">
                  <a:pos x="connsiteX13948" y="connsiteY13948"/>
                </a:cxn>
                <a:cxn ang="0">
                  <a:pos x="connsiteX13949" y="connsiteY13949"/>
                </a:cxn>
                <a:cxn ang="0">
                  <a:pos x="connsiteX13950" y="connsiteY13950"/>
                </a:cxn>
                <a:cxn ang="0">
                  <a:pos x="connsiteX13951" y="connsiteY13951"/>
                </a:cxn>
                <a:cxn ang="0">
                  <a:pos x="connsiteX13952" y="connsiteY13952"/>
                </a:cxn>
                <a:cxn ang="0">
                  <a:pos x="connsiteX13953" y="connsiteY13953"/>
                </a:cxn>
                <a:cxn ang="0">
                  <a:pos x="connsiteX13954" y="connsiteY13954"/>
                </a:cxn>
                <a:cxn ang="0">
                  <a:pos x="connsiteX13955" y="connsiteY13955"/>
                </a:cxn>
                <a:cxn ang="0">
                  <a:pos x="connsiteX13956" y="connsiteY13956"/>
                </a:cxn>
                <a:cxn ang="0">
                  <a:pos x="connsiteX13957" y="connsiteY13957"/>
                </a:cxn>
                <a:cxn ang="0">
                  <a:pos x="connsiteX13958" y="connsiteY13958"/>
                </a:cxn>
                <a:cxn ang="0">
                  <a:pos x="connsiteX13959" y="connsiteY13959"/>
                </a:cxn>
                <a:cxn ang="0">
                  <a:pos x="connsiteX13960" y="connsiteY13960"/>
                </a:cxn>
                <a:cxn ang="0">
                  <a:pos x="connsiteX13961" y="connsiteY13961"/>
                </a:cxn>
                <a:cxn ang="0">
                  <a:pos x="connsiteX13962" y="connsiteY13962"/>
                </a:cxn>
                <a:cxn ang="0">
                  <a:pos x="connsiteX13963" y="connsiteY13963"/>
                </a:cxn>
                <a:cxn ang="0">
                  <a:pos x="connsiteX13964" y="connsiteY13964"/>
                </a:cxn>
                <a:cxn ang="0">
                  <a:pos x="connsiteX13965" y="connsiteY13965"/>
                </a:cxn>
                <a:cxn ang="0">
                  <a:pos x="connsiteX13966" y="connsiteY13966"/>
                </a:cxn>
                <a:cxn ang="0">
                  <a:pos x="connsiteX13967" y="connsiteY13967"/>
                </a:cxn>
                <a:cxn ang="0">
                  <a:pos x="connsiteX13968" y="connsiteY13968"/>
                </a:cxn>
                <a:cxn ang="0">
                  <a:pos x="connsiteX13969" y="connsiteY13969"/>
                </a:cxn>
                <a:cxn ang="0">
                  <a:pos x="connsiteX13970" y="connsiteY13970"/>
                </a:cxn>
                <a:cxn ang="0">
                  <a:pos x="connsiteX13971" y="connsiteY13971"/>
                </a:cxn>
                <a:cxn ang="0">
                  <a:pos x="connsiteX13972" y="connsiteY13972"/>
                </a:cxn>
                <a:cxn ang="0">
                  <a:pos x="connsiteX13973" y="connsiteY13973"/>
                </a:cxn>
                <a:cxn ang="0">
                  <a:pos x="connsiteX13974" y="connsiteY13974"/>
                </a:cxn>
                <a:cxn ang="0">
                  <a:pos x="connsiteX13975" y="connsiteY13975"/>
                </a:cxn>
                <a:cxn ang="0">
                  <a:pos x="connsiteX13976" y="connsiteY13976"/>
                </a:cxn>
                <a:cxn ang="0">
                  <a:pos x="connsiteX13977" y="connsiteY13977"/>
                </a:cxn>
                <a:cxn ang="0">
                  <a:pos x="connsiteX13978" y="connsiteY13978"/>
                </a:cxn>
                <a:cxn ang="0">
                  <a:pos x="connsiteX13979" y="connsiteY13979"/>
                </a:cxn>
                <a:cxn ang="0">
                  <a:pos x="connsiteX13980" y="connsiteY13980"/>
                </a:cxn>
                <a:cxn ang="0">
                  <a:pos x="connsiteX13981" y="connsiteY13981"/>
                </a:cxn>
                <a:cxn ang="0">
                  <a:pos x="connsiteX13982" y="connsiteY13982"/>
                </a:cxn>
                <a:cxn ang="0">
                  <a:pos x="connsiteX13983" y="connsiteY13983"/>
                </a:cxn>
                <a:cxn ang="0">
                  <a:pos x="connsiteX13984" y="connsiteY13984"/>
                </a:cxn>
                <a:cxn ang="0">
                  <a:pos x="connsiteX13985" y="connsiteY13985"/>
                </a:cxn>
                <a:cxn ang="0">
                  <a:pos x="connsiteX13986" y="connsiteY13986"/>
                </a:cxn>
                <a:cxn ang="0">
                  <a:pos x="connsiteX13987" y="connsiteY13987"/>
                </a:cxn>
                <a:cxn ang="0">
                  <a:pos x="connsiteX13988" y="connsiteY13988"/>
                </a:cxn>
                <a:cxn ang="0">
                  <a:pos x="connsiteX13989" y="connsiteY13989"/>
                </a:cxn>
                <a:cxn ang="0">
                  <a:pos x="connsiteX13990" y="connsiteY13990"/>
                </a:cxn>
                <a:cxn ang="0">
                  <a:pos x="connsiteX13991" y="connsiteY13991"/>
                </a:cxn>
                <a:cxn ang="0">
                  <a:pos x="connsiteX13992" y="connsiteY13992"/>
                </a:cxn>
                <a:cxn ang="0">
                  <a:pos x="connsiteX13993" y="connsiteY13993"/>
                </a:cxn>
                <a:cxn ang="0">
                  <a:pos x="connsiteX13994" y="connsiteY13994"/>
                </a:cxn>
                <a:cxn ang="0">
                  <a:pos x="connsiteX13995" y="connsiteY13995"/>
                </a:cxn>
                <a:cxn ang="0">
                  <a:pos x="connsiteX13996" y="connsiteY13996"/>
                </a:cxn>
                <a:cxn ang="0">
                  <a:pos x="connsiteX13997" y="connsiteY13997"/>
                </a:cxn>
                <a:cxn ang="0">
                  <a:pos x="connsiteX13998" y="connsiteY13998"/>
                </a:cxn>
                <a:cxn ang="0">
                  <a:pos x="connsiteX13999" y="connsiteY13999"/>
                </a:cxn>
                <a:cxn ang="0">
                  <a:pos x="connsiteX14000" y="connsiteY14000"/>
                </a:cxn>
                <a:cxn ang="0">
                  <a:pos x="connsiteX14001" y="connsiteY14001"/>
                </a:cxn>
                <a:cxn ang="0">
                  <a:pos x="connsiteX14002" y="connsiteY14002"/>
                </a:cxn>
                <a:cxn ang="0">
                  <a:pos x="connsiteX14003" y="connsiteY14003"/>
                </a:cxn>
                <a:cxn ang="0">
                  <a:pos x="connsiteX14004" y="connsiteY14004"/>
                </a:cxn>
                <a:cxn ang="0">
                  <a:pos x="connsiteX14005" y="connsiteY14005"/>
                </a:cxn>
                <a:cxn ang="0">
                  <a:pos x="connsiteX14006" y="connsiteY14006"/>
                </a:cxn>
                <a:cxn ang="0">
                  <a:pos x="connsiteX14007" y="connsiteY14007"/>
                </a:cxn>
                <a:cxn ang="0">
                  <a:pos x="connsiteX14008" y="connsiteY14008"/>
                </a:cxn>
                <a:cxn ang="0">
                  <a:pos x="connsiteX14009" y="connsiteY14009"/>
                </a:cxn>
                <a:cxn ang="0">
                  <a:pos x="connsiteX14010" y="connsiteY14010"/>
                </a:cxn>
                <a:cxn ang="0">
                  <a:pos x="connsiteX14011" y="connsiteY14011"/>
                </a:cxn>
                <a:cxn ang="0">
                  <a:pos x="connsiteX14012" y="connsiteY14012"/>
                </a:cxn>
                <a:cxn ang="0">
                  <a:pos x="connsiteX14013" y="connsiteY14013"/>
                </a:cxn>
                <a:cxn ang="0">
                  <a:pos x="connsiteX14014" y="connsiteY14014"/>
                </a:cxn>
                <a:cxn ang="0">
                  <a:pos x="connsiteX14015" y="connsiteY14015"/>
                </a:cxn>
                <a:cxn ang="0">
                  <a:pos x="connsiteX14016" y="connsiteY14016"/>
                </a:cxn>
                <a:cxn ang="0">
                  <a:pos x="connsiteX14017" y="connsiteY14017"/>
                </a:cxn>
                <a:cxn ang="0">
                  <a:pos x="connsiteX14018" y="connsiteY14018"/>
                </a:cxn>
                <a:cxn ang="0">
                  <a:pos x="connsiteX14019" y="connsiteY14019"/>
                </a:cxn>
                <a:cxn ang="0">
                  <a:pos x="connsiteX14020" y="connsiteY14020"/>
                </a:cxn>
                <a:cxn ang="0">
                  <a:pos x="connsiteX14021" y="connsiteY14021"/>
                </a:cxn>
                <a:cxn ang="0">
                  <a:pos x="connsiteX14022" y="connsiteY14022"/>
                </a:cxn>
                <a:cxn ang="0">
                  <a:pos x="connsiteX14023" y="connsiteY14023"/>
                </a:cxn>
                <a:cxn ang="0">
                  <a:pos x="connsiteX14024" y="connsiteY14024"/>
                </a:cxn>
                <a:cxn ang="0">
                  <a:pos x="connsiteX14025" y="connsiteY14025"/>
                </a:cxn>
                <a:cxn ang="0">
                  <a:pos x="connsiteX14026" y="connsiteY14026"/>
                </a:cxn>
                <a:cxn ang="0">
                  <a:pos x="connsiteX14027" y="connsiteY14027"/>
                </a:cxn>
                <a:cxn ang="0">
                  <a:pos x="connsiteX14028" y="connsiteY14028"/>
                </a:cxn>
                <a:cxn ang="0">
                  <a:pos x="connsiteX14029" y="connsiteY14029"/>
                </a:cxn>
                <a:cxn ang="0">
                  <a:pos x="connsiteX14030" y="connsiteY14030"/>
                </a:cxn>
                <a:cxn ang="0">
                  <a:pos x="connsiteX14031" y="connsiteY14031"/>
                </a:cxn>
                <a:cxn ang="0">
                  <a:pos x="connsiteX14032" y="connsiteY14032"/>
                </a:cxn>
                <a:cxn ang="0">
                  <a:pos x="connsiteX14033" y="connsiteY14033"/>
                </a:cxn>
                <a:cxn ang="0">
                  <a:pos x="connsiteX14034" y="connsiteY14034"/>
                </a:cxn>
                <a:cxn ang="0">
                  <a:pos x="connsiteX14035" y="connsiteY14035"/>
                </a:cxn>
                <a:cxn ang="0">
                  <a:pos x="connsiteX14036" y="connsiteY14036"/>
                </a:cxn>
                <a:cxn ang="0">
                  <a:pos x="connsiteX14037" y="connsiteY14037"/>
                </a:cxn>
                <a:cxn ang="0">
                  <a:pos x="connsiteX14038" y="connsiteY14038"/>
                </a:cxn>
                <a:cxn ang="0">
                  <a:pos x="connsiteX14039" y="connsiteY14039"/>
                </a:cxn>
                <a:cxn ang="0">
                  <a:pos x="connsiteX14040" y="connsiteY14040"/>
                </a:cxn>
                <a:cxn ang="0">
                  <a:pos x="connsiteX14041" y="connsiteY14041"/>
                </a:cxn>
                <a:cxn ang="0">
                  <a:pos x="connsiteX14042" y="connsiteY14042"/>
                </a:cxn>
                <a:cxn ang="0">
                  <a:pos x="connsiteX14043" y="connsiteY14043"/>
                </a:cxn>
                <a:cxn ang="0">
                  <a:pos x="connsiteX14044" y="connsiteY14044"/>
                </a:cxn>
                <a:cxn ang="0">
                  <a:pos x="connsiteX14045" y="connsiteY14045"/>
                </a:cxn>
                <a:cxn ang="0">
                  <a:pos x="connsiteX14046" y="connsiteY14046"/>
                </a:cxn>
                <a:cxn ang="0">
                  <a:pos x="connsiteX14047" y="connsiteY14047"/>
                </a:cxn>
                <a:cxn ang="0">
                  <a:pos x="connsiteX14048" y="connsiteY14048"/>
                </a:cxn>
                <a:cxn ang="0">
                  <a:pos x="connsiteX14049" y="connsiteY14049"/>
                </a:cxn>
                <a:cxn ang="0">
                  <a:pos x="connsiteX14050" y="connsiteY14050"/>
                </a:cxn>
                <a:cxn ang="0">
                  <a:pos x="connsiteX14051" y="connsiteY14051"/>
                </a:cxn>
                <a:cxn ang="0">
                  <a:pos x="connsiteX14052" y="connsiteY14052"/>
                </a:cxn>
                <a:cxn ang="0">
                  <a:pos x="connsiteX14053" y="connsiteY14053"/>
                </a:cxn>
                <a:cxn ang="0">
                  <a:pos x="connsiteX14054" y="connsiteY14054"/>
                </a:cxn>
                <a:cxn ang="0">
                  <a:pos x="connsiteX14055" y="connsiteY14055"/>
                </a:cxn>
                <a:cxn ang="0">
                  <a:pos x="connsiteX14056" y="connsiteY14056"/>
                </a:cxn>
                <a:cxn ang="0">
                  <a:pos x="connsiteX14057" y="connsiteY14057"/>
                </a:cxn>
                <a:cxn ang="0">
                  <a:pos x="connsiteX14058" y="connsiteY14058"/>
                </a:cxn>
                <a:cxn ang="0">
                  <a:pos x="connsiteX14059" y="connsiteY14059"/>
                </a:cxn>
                <a:cxn ang="0">
                  <a:pos x="connsiteX14060" y="connsiteY14060"/>
                </a:cxn>
                <a:cxn ang="0">
                  <a:pos x="connsiteX14061" y="connsiteY14061"/>
                </a:cxn>
                <a:cxn ang="0">
                  <a:pos x="connsiteX14062" y="connsiteY14062"/>
                </a:cxn>
                <a:cxn ang="0">
                  <a:pos x="connsiteX14063" y="connsiteY14063"/>
                </a:cxn>
                <a:cxn ang="0">
                  <a:pos x="connsiteX14064" y="connsiteY14064"/>
                </a:cxn>
                <a:cxn ang="0">
                  <a:pos x="connsiteX14065" y="connsiteY14065"/>
                </a:cxn>
                <a:cxn ang="0">
                  <a:pos x="connsiteX14066" y="connsiteY14066"/>
                </a:cxn>
                <a:cxn ang="0">
                  <a:pos x="connsiteX14067" y="connsiteY14067"/>
                </a:cxn>
                <a:cxn ang="0">
                  <a:pos x="connsiteX14068" y="connsiteY14068"/>
                </a:cxn>
                <a:cxn ang="0">
                  <a:pos x="connsiteX14069" y="connsiteY14069"/>
                </a:cxn>
                <a:cxn ang="0">
                  <a:pos x="connsiteX14070" y="connsiteY14070"/>
                </a:cxn>
                <a:cxn ang="0">
                  <a:pos x="connsiteX14071" y="connsiteY14071"/>
                </a:cxn>
                <a:cxn ang="0">
                  <a:pos x="connsiteX14072" y="connsiteY14072"/>
                </a:cxn>
                <a:cxn ang="0">
                  <a:pos x="connsiteX14073" y="connsiteY14073"/>
                </a:cxn>
                <a:cxn ang="0">
                  <a:pos x="connsiteX14074" y="connsiteY14074"/>
                </a:cxn>
                <a:cxn ang="0">
                  <a:pos x="connsiteX14075" y="connsiteY14075"/>
                </a:cxn>
                <a:cxn ang="0">
                  <a:pos x="connsiteX14076" y="connsiteY14076"/>
                </a:cxn>
                <a:cxn ang="0">
                  <a:pos x="connsiteX14077" y="connsiteY14077"/>
                </a:cxn>
                <a:cxn ang="0">
                  <a:pos x="connsiteX14078" y="connsiteY14078"/>
                </a:cxn>
                <a:cxn ang="0">
                  <a:pos x="connsiteX14079" y="connsiteY14079"/>
                </a:cxn>
                <a:cxn ang="0">
                  <a:pos x="connsiteX14080" y="connsiteY14080"/>
                </a:cxn>
                <a:cxn ang="0">
                  <a:pos x="connsiteX14081" y="connsiteY14081"/>
                </a:cxn>
                <a:cxn ang="0">
                  <a:pos x="connsiteX14082" y="connsiteY14082"/>
                </a:cxn>
                <a:cxn ang="0">
                  <a:pos x="connsiteX14083" y="connsiteY14083"/>
                </a:cxn>
                <a:cxn ang="0">
                  <a:pos x="connsiteX14084" y="connsiteY14084"/>
                </a:cxn>
                <a:cxn ang="0">
                  <a:pos x="connsiteX14085" y="connsiteY14085"/>
                </a:cxn>
                <a:cxn ang="0">
                  <a:pos x="connsiteX14086" y="connsiteY14086"/>
                </a:cxn>
                <a:cxn ang="0">
                  <a:pos x="connsiteX14087" y="connsiteY14087"/>
                </a:cxn>
                <a:cxn ang="0">
                  <a:pos x="connsiteX14088" y="connsiteY14088"/>
                </a:cxn>
                <a:cxn ang="0">
                  <a:pos x="connsiteX14089" y="connsiteY14089"/>
                </a:cxn>
                <a:cxn ang="0">
                  <a:pos x="connsiteX14090" y="connsiteY14090"/>
                </a:cxn>
                <a:cxn ang="0">
                  <a:pos x="connsiteX14091" y="connsiteY14091"/>
                </a:cxn>
                <a:cxn ang="0">
                  <a:pos x="connsiteX14092" y="connsiteY14092"/>
                </a:cxn>
                <a:cxn ang="0">
                  <a:pos x="connsiteX14093" y="connsiteY14093"/>
                </a:cxn>
                <a:cxn ang="0">
                  <a:pos x="connsiteX14094" y="connsiteY14094"/>
                </a:cxn>
                <a:cxn ang="0">
                  <a:pos x="connsiteX14095" y="connsiteY14095"/>
                </a:cxn>
                <a:cxn ang="0">
                  <a:pos x="connsiteX14096" y="connsiteY14096"/>
                </a:cxn>
                <a:cxn ang="0">
                  <a:pos x="connsiteX14097" y="connsiteY14097"/>
                </a:cxn>
                <a:cxn ang="0">
                  <a:pos x="connsiteX14098" y="connsiteY14098"/>
                </a:cxn>
                <a:cxn ang="0">
                  <a:pos x="connsiteX14099" y="connsiteY14099"/>
                </a:cxn>
                <a:cxn ang="0">
                  <a:pos x="connsiteX14100" y="connsiteY14100"/>
                </a:cxn>
                <a:cxn ang="0">
                  <a:pos x="connsiteX14101" y="connsiteY14101"/>
                </a:cxn>
                <a:cxn ang="0">
                  <a:pos x="connsiteX14102" y="connsiteY14102"/>
                </a:cxn>
                <a:cxn ang="0">
                  <a:pos x="connsiteX14103" y="connsiteY14103"/>
                </a:cxn>
                <a:cxn ang="0">
                  <a:pos x="connsiteX14104" y="connsiteY14104"/>
                </a:cxn>
                <a:cxn ang="0">
                  <a:pos x="connsiteX14105" y="connsiteY14105"/>
                </a:cxn>
                <a:cxn ang="0">
                  <a:pos x="connsiteX14106" y="connsiteY14106"/>
                </a:cxn>
                <a:cxn ang="0">
                  <a:pos x="connsiteX14107" y="connsiteY14107"/>
                </a:cxn>
                <a:cxn ang="0">
                  <a:pos x="connsiteX14108" y="connsiteY14108"/>
                </a:cxn>
                <a:cxn ang="0">
                  <a:pos x="connsiteX14109" y="connsiteY14109"/>
                </a:cxn>
                <a:cxn ang="0">
                  <a:pos x="connsiteX14110" y="connsiteY14110"/>
                </a:cxn>
                <a:cxn ang="0">
                  <a:pos x="connsiteX14111" y="connsiteY14111"/>
                </a:cxn>
                <a:cxn ang="0">
                  <a:pos x="connsiteX14112" y="connsiteY14112"/>
                </a:cxn>
                <a:cxn ang="0">
                  <a:pos x="connsiteX14113" y="connsiteY14113"/>
                </a:cxn>
                <a:cxn ang="0">
                  <a:pos x="connsiteX14114" y="connsiteY14114"/>
                </a:cxn>
                <a:cxn ang="0">
                  <a:pos x="connsiteX14115" y="connsiteY14115"/>
                </a:cxn>
                <a:cxn ang="0">
                  <a:pos x="connsiteX14116" y="connsiteY14116"/>
                </a:cxn>
                <a:cxn ang="0">
                  <a:pos x="connsiteX14117" y="connsiteY14117"/>
                </a:cxn>
                <a:cxn ang="0">
                  <a:pos x="connsiteX14118" y="connsiteY14118"/>
                </a:cxn>
                <a:cxn ang="0">
                  <a:pos x="connsiteX14119" y="connsiteY14119"/>
                </a:cxn>
                <a:cxn ang="0">
                  <a:pos x="connsiteX14120" y="connsiteY14120"/>
                </a:cxn>
                <a:cxn ang="0">
                  <a:pos x="connsiteX14121" y="connsiteY14121"/>
                </a:cxn>
                <a:cxn ang="0">
                  <a:pos x="connsiteX14122" y="connsiteY14122"/>
                </a:cxn>
                <a:cxn ang="0">
                  <a:pos x="connsiteX14123" y="connsiteY14123"/>
                </a:cxn>
                <a:cxn ang="0">
                  <a:pos x="connsiteX14124" y="connsiteY14124"/>
                </a:cxn>
                <a:cxn ang="0">
                  <a:pos x="connsiteX14125" y="connsiteY14125"/>
                </a:cxn>
                <a:cxn ang="0">
                  <a:pos x="connsiteX14126" y="connsiteY14126"/>
                </a:cxn>
                <a:cxn ang="0">
                  <a:pos x="connsiteX14127" y="connsiteY14127"/>
                </a:cxn>
                <a:cxn ang="0">
                  <a:pos x="connsiteX14128" y="connsiteY14128"/>
                </a:cxn>
                <a:cxn ang="0">
                  <a:pos x="connsiteX14129" y="connsiteY14129"/>
                </a:cxn>
                <a:cxn ang="0">
                  <a:pos x="connsiteX14130" y="connsiteY14130"/>
                </a:cxn>
                <a:cxn ang="0">
                  <a:pos x="connsiteX14131" y="connsiteY14131"/>
                </a:cxn>
                <a:cxn ang="0">
                  <a:pos x="connsiteX14132" y="connsiteY14132"/>
                </a:cxn>
                <a:cxn ang="0">
                  <a:pos x="connsiteX14133" y="connsiteY14133"/>
                </a:cxn>
                <a:cxn ang="0">
                  <a:pos x="connsiteX14134" y="connsiteY14134"/>
                </a:cxn>
                <a:cxn ang="0">
                  <a:pos x="connsiteX14135" y="connsiteY14135"/>
                </a:cxn>
                <a:cxn ang="0">
                  <a:pos x="connsiteX14136" y="connsiteY14136"/>
                </a:cxn>
                <a:cxn ang="0">
                  <a:pos x="connsiteX14137" y="connsiteY14137"/>
                </a:cxn>
                <a:cxn ang="0">
                  <a:pos x="connsiteX14138" y="connsiteY14138"/>
                </a:cxn>
                <a:cxn ang="0">
                  <a:pos x="connsiteX14139" y="connsiteY14139"/>
                </a:cxn>
                <a:cxn ang="0">
                  <a:pos x="connsiteX14140" y="connsiteY14140"/>
                </a:cxn>
                <a:cxn ang="0">
                  <a:pos x="connsiteX14141" y="connsiteY14141"/>
                </a:cxn>
                <a:cxn ang="0">
                  <a:pos x="connsiteX14142" y="connsiteY14142"/>
                </a:cxn>
                <a:cxn ang="0">
                  <a:pos x="connsiteX14143" y="connsiteY14143"/>
                </a:cxn>
                <a:cxn ang="0">
                  <a:pos x="connsiteX14144" y="connsiteY14144"/>
                </a:cxn>
                <a:cxn ang="0">
                  <a:pos x="connsiteX14145" y="connsiteY14145"/>
                </a:cxn>
                <a:cxn ang="0">
                  <a:pos x="connsiteX14146" y="connsiteY14146"/>
                </a:cxn>
                <a:cxn ang="0">
                  <a:pos x="connsiteX14147" y="connsiteY14147"/>
                </a:cxn>
                <a:cxn ang="0">
                  <a:pos x="connsiteX14148" y="connsiteY14148"/>
                </a:cxn>
                <a:cxn ang="0">
                  <a:pos x="connsiteX14149" y="connsiteY14149"/>
                </a:cxn>
                <a:cxn ang="0">
                  <a:pos x="connsiteX14150" y="connsiteY14150"/>
                </a:cxn>
                <a:cxn ang="0">
                  <a:pos x="connsiteX14151" y="connsiteY14151"/>
                </a:cxn>
                <a:cxn ang="0">
                  <a:pos x="connsiteX14152" y="connsiteY14152"/>
                </a:cxn>
                <a:cxn ang="0">
                  <a:pos x="connsiteX14153" y="connsiteY14153"/>
                </a:cxn>
                <a:cxn ang="0">
                  <a:pos x="connsiteX14154" y="connsiteY14154"/>
                </a:cxn>
                <a:cxn ang="0">
                  <a:pos x="connsiteX14155" y="connsiteY14155"/>
                </a:cxn>
                <a:cxn ang="0">
                  <a:pos x="connsiteX14156" y="connsiteY14156"/>
                </a:cxn>
                <a:cxn ang="0">
                  <a:pos x="connsiteX14157" y="connsiteY14157"/>
                </a:cxn>
                <a:cxn ang="0">
                  <a:pos x="connsiteX14158" y="connsiteY14158"/>
                </a:cxn>
                <a:cxn ang="0">
                  <a:pos x="connsiteX14159" y="connsiteY14159"/>
                </a:cxn>
                <a:cxn ang="0">
                  <a:pos x="connsiteX14160" y="connsiteY14160"/>
                </a:cxn>
                <a:cxn ang="0">
                  <a:pos x="connsiteX14161" y="connsiteY14161"/>
                </a:cxn>
                <a:cxn ang="0">
                  <a:pos x="connsiteX14162" y="connsiteY14162"/>
                </a:cxn>
                <a:cxn ang="0">
                  <a:pos x="connsiteX14163" y="connsiteY14163"/>
                </a:cxn>
                <a:cxn ang="0">
                  <a:pos x="connsiteX14164" y="connsiteY14164"/>
                </a:cxn>
                <a:cxn ang="0">
                  <a:pos x="connsiteX14165" y="connsiteY14165"/>
                </a:cxn>
                <a:cxn ang="0">
                  <a:pos x="connsiteX14166" y="connsiteY14166"/>
                </a:cxn>
                <a:cxn ang="0">
                  <a:pos x="connsiteX14167" y="connsiteY14167"/>
                </a:cxn>
                <a:cxn ang="0">
                  <a:pos x="connsiteX14168" y="connsiteY14168"/>
                </a:cxn>
                <a:cxn ang="0">
                  <a:pos x="connsiteX14169" y="connsiteY14169"/>
                </a:cxn>
                <a:cxn ang="0">
                  <a:pos x="connsiteX14170" y="connsiteY14170"/>
                </a:cxn>
                <a:cxn ang="0">
                  <a:pos x="connsiteX14171" y="connsiteY14171"/>
                </a:cxn>
                <a:cxn ang="0">
                  <a:pos x="connsiteX14172" y="connsiteY14172"/>
                </a:cxn>
                <a:cxn ang="0">
                  <a:pos x="connsiteX14173" y="connsiteY14173"/>
                </a:cxn>
                <a:cxn ang="0">
                  <a:pos x="connsiteX14174" y="connsiteY14174"/>
                </a:cxn>
                <a:cxn ang="0">
                  <a:pos x="connsiteX14175" y="connsiteY14175"/>
                </a:cxn>
                <a:cxn ang="0">
                  <a:pos x="connsiteX14176" y="connsiteY14176"/>
                </a:cxn>
                <a:cxn ang="0">
                  <a:pos x="connsiteX14177" y="connsiteY14177"/>
                </a:cxn>
                <a:cxn ang="0">
                  <a:pos x="connsiteX14178" y="connsiteY14178"/>
                </a:cxn>
                <a:cxn ang="0">
                  <a:pos x="connsiteX14179" y="connsiteY14179"/>
                </a:cxn>
                <a:cxn ang="0">
                  <a:pos x="connsiteX14180" y="connsiteY14180"/>
                </a:cxn>
                <a:cxn ang="0">
                  <a:pos x="connsiteX14181" y="connsiteY14181"/>
                </a:cxn>
                <a:cxn ang="0">
                  <a:pos x="connsiteX14182" y="connsiteY14182"/>
                </a:cxn>
                <a:cxn ang="0">
                  <a:pos x="connsiteX14183" y="connsiteY14183"/>
                </a:cxn>
                <a:cxn ang="0">
                  <a:pos x="connsiteX14184" y="connsiteY14184"/>
                </a:cxn>
                <a:cxn ang="0">
                  <a:pos x="connsiteX14185" y="connsiteY14185"/>
                </a:cxn>
                <a:cxn ang="0">
                  <a:pos x="connsiteX14186" y="connsiteY14186"/>
                </a:cxn>
                <a:cxn ang="0">
                  <a:pos x="connsiteX14187" y="connsiteY14187"/>
                </a:cxn>
                <a:cxn ang="0">
                  <a:pos x="connsiteX14188" y="connsiteY14188"/>
                </a:cxn>
                <a:cxn ang="0">
                  <a:pos x="connsiteX14189" y="connsiteY14189"/>
                </a:cxn>
                <a:cxn ang="0">
                  <a:pos x="connsiteX14190" y="connsiteY14190"/>
                </a:cxn>
                <a:cxn ang="0">
                  <a:pos x="connsiteX14191" y="connsiteY14191"/>
                </a:cxn>
                <a:cxn ang="0">
                  <a:pos x="connsiteX14192" y="connsiteY14192"/>
                </a:cxn>
                <a:cxn ang="0">
                  <a:pos x="connsiteX14193" y="connsiteY14193"/>
                </a:cxn>
                <a:cxn ang="0">
                  <a:pos x="connsiteX14194" y="connsiteY14194"/>
                </a:cxn>
                <a:cxn ang="0">
                  <a:pos x="connsiteX14195" y="connsiteY14195"/>
                </a:cxn>
                <a:cxn ang="0">
                  <a:pos x="connsiteX14196" y="connsiteY14196"/>
                </a:cxn>
                <a:cxn ang="0">
                  <a:pos x="connsiteX14197" y="connsiteY14197"/>
                </a:cxn>
                <a:cxn ang="0">
                  <a:pos x="connsiteX14198" y="connsiteY14198"/>
                </a:cxn>
                <a:cxn ang="0">
                  <a:pos x="connsiteX14199" y="connsiteY14199"/>
                </a:cxn>
                <a:cxn ang="0">
                  <a:pos x="connsiteX14200" y="connsiteY14200"/>
                </a:cxn>
                <a:cxn ang="0">
                  <a:pos x="connsiteX14201" y="connsiteY14201"/>
                </a:cxn>
                <a:cxn ang="0">
                  <a:pos x="connsiteX14202" y="connsiteY14202"/>
                </a:cxn>
                <a:cxn ang="0">
                  <a:pos x="connsiteX14203" y="connsiteY14203"/>
                </a:cxn>
                <a:cxn ang="0">
                  <a:pos x="connsiteX14204" y="connsiteY14204"/>
                </a:cxn>
                <a:cxn ang="0">
                  <a:pos x="connsiteX14205" y="connsiteY14205"/>
                </a:cxn>
                <a:cxn ang="0">
                  <a:pos x="connsiteX14206" y="connsiteY14206"/>
                </a:cxn>
                <a:cxn ang="0">
                  <a:pos x="connsiteX14207" y="connsiteY14207"/>
                </a:cxn>
                <a:cxn ang="0">
                  <a:pos x="connsiteX14208" y="connsiteY14208"/>
                </a:cxn>
                <a:cxn ang="0">
                  <a:pos x="connsiteX14209" y="connsiteY14209"/>
                </a:cxn>
                <a:cxn ang="0">
                  <a:pos x="connsiteX14210" y="connsiteY14210"/>
                </a:cxn>
                <a:cxn ang="0">
                  <a:pos x="connsiteX14211" y="connsiteY14211"/>
                </a:cxn>
                <a:cxn ang="0">
                  <a:pos x="connsiteX14212" y="connsiteY14212"/>
                </a:cxn>
                <a:cxn ang="0">
                  <a:pos x="connsiteX14213" y="connsiteY14213"/>
                </a:cxn>
                <a:cxn ang="0">
                  <a:pos x="connsiteX14214" y="connsiteY14214"/>
                </a:cxn>
                <a:cxn ang="0">
                  <a:pos x="connsiteX14215" y="connsiteY14215"/>
                </a:cxn>
                <a:cxn ang="0">
                  <a:pos x="connsiteX14216" y="connsiteY14216"/>
                </a:cxn>
                <a:cxn ang="0">
                  <a:pos x="connsiteX14217" y="connsiteY14217"/>
                </a:cxn>
                <a:cxn ang="0">
                  <a:pos x="connsiteX14218" y="connsiteY14218"/>
                </a:cxn>
                <a:cxn ang="0">
                  <a:pos x="connsiteX14219" y="connsiteY14219"/>
                </a:cxn>
                <a:cxn ang="0">
                  <a:pos x="connsiteX14220" y="connsiteY14220"/>
                </a:cxn>
                <a:cxn ang="0">
                  <a:pos x="connsiteX14221" y="connsiteY14221"/>
                </a:cxn>
                <a:cxn ang="0">
                  <a:pos x="connsiteX14222" y="connsiteY14222"/>
                </a:cxn>
                <a:cxn ang="0">
                  <a:pos x="connsiteX14223" y="connsiteY14223"/>
                </a:cxn>
                <a:cxn ang="0">
                  <a:pos x="connsiteX14224" y="connsiteY14224"/>
                </a:cxn>
                <a:cxn ang="0">
                  <a:pos x="connsiteX14225" y="connsiteY14225"/>
                </a:cxn>
                <a:cxn ang="0">
                  <a:pos x="connsiteX14226" y="connsiteY14226"/>
                </a:cxn>
                <a:cxn ang="0">
                  <a:pos x="connsiteX14227" y="connsiteY14227"/>
                </a:cxn>
                <a:cxn ang="0">
                  <a:pos x="connsiteX14228" y="connsiteY14228"/>
                </a:cxn>
                <a:cxn ang="0">
                  <a:pos x="connsiteX14229" y="connsiteY14229"/>
                </a:cxn>
                <a:cxn ang="0">
                  <a:pos x="connsiteX14230" y="connsiteY14230"/>
                </a:cxn>
                <a:cxn ang="0">
                  <a:pos x="connsiteX14231" y="connsiteY14231"/>
                </a:cxn>
                <a:cxn ang="0">
                  <a:pos x="connsiteX14232" y="connsiteY14232"/>
                </a:cxn>
                <a:cxn ang="0">
                  <a:pos x="connsiteX14233" y="connsiteY14233"/>
                </a:cxn>
                <a:cxn ang="0">
                  <a:pos x="connsiteX14234" y="connsiteY14234"/>
                </a:cxn>
                <a:cxn ang="0">
                  <a:pos x="connsiteX14235" y="connsiteY14235"/>
                </a:cxn>
                <a:cxn ang="0">
                  <a:pos x="connsiteX14236" y="connsiteY14236"/>
                </a:cxn>
                <a:cxn ang="0">
                  <a:pos x="connsiteX14237" y="connsiteY14237"/>
                </a:cxn>
                <a:cxn ang="0">
                  <a:pos x="connsiteX14238" y="connsiteY14238"/>
                </a:cxn>
                <a:cxn ang="0">
                  <a:pos x="connsiteX14239" y="connsiteY14239"/>
                </a:cxn>
                <a:cxn ang="0">
                  <a:pos x="connsiteX14240" y="connsiteY14240"/>
                </a:cxn>
                <a:cxn ang="0">
                  <a:pos x="connsiteX14241" y="connsiteY14241"/>
                </a:cxn>
                <a:cxn ang="0">
                  <a:pos x="connsiteX14242" y="connsiteY14242"/>
                </a:cxn>
                <a:cxn ang="0">
                  <a:pos x="connsiteX14243" y="connsiteY14243"/>
                </a:cxn>
                <a:cxn ang="0">
                  <a:pos x="connsiteX14244" y="connsiteY14244"/>
                </a:cxn>
                <a:cxn ang="0">
                  <a:pos x="connsiteX14245" y="connsiteY14245"/>
                </a:cxn>
                <a:cxn ang="0">
                  <a:pos x="connsiteX14246" y="connsiteY14246"/>
                </a:cxn>
                <a:cxn ang="0">
                  <a:pos x="connsiteX14247" y="connsiteY14247"/>
                </a:cxn>
                <a:cxn ang="0">
                  <a:pos x="connsiteX14248" y="connsiteY14248"/>
                </a:cxn>
                <a:cxn ang="0">
                  <a:pos x="connsiteX14249" y="connsiteY14249"/>
                </a:cxn>
                <a:cxn ang="0">
                  <a:pos x="connsiteX14250" y="connsiteY14250"/>
                </a:cxn>
                <a:cxn ang="0">
                  <a:pos x="connsiteX14251" y="connsiteY14251"/>
                </a:cxn>
                <a:cxn ang="0">
                  <a:pos x="connsiteX14252" y="connsiteY14252"/>
                </a:cxn>
                <a:cxn ang="0">
                  <a:pos x="connsiteX14253" y="connsiteY14253"/>
                </a:cxn>
                <a:cxn ang="0">
                  <a:pos x="connsiteX14254" y="connsiteY14254"/>
                </a:cxn>
                <a:cxn ang="0">
                  <a:pos x="connsiteX14255" y="connsiteY14255"/>
                </a:cxn>
                <a:cxn ang="0">
                  <a:pos x="connsiteX14256" y="connsiteY14256"/>
                </a:cxn>
                <a:cxn ang="0">
                  <a:pos x="connsiteX14257" y="connsiteY14257"/>
                </a:cxn>
                <a:cxn ang="0">
                  <a:pos x="connsiteX14258" y="connsiteY14258"/>
                </a:cxn>
                <a:cxn ang="0">
                  <a:pos x="connsiteX14259" y="connsiteY14259"/>
                </a:cxn>
                <a:cxn ang="0">
                  <a:pos x="connsiteX14260" y="connsiteY14260"/>
                </a:cxn>
                <a:cxn ang="0">
                  <a:pos x="connsiteX14261" y="connsiteY14261"/>
                </a:cxn>
                <a:cxn ang="0">
                  <a:pos x="connsiteX14262" y="connsiteY14262"/>
                </a:cxn>
                <a:cxn ang="0">
                  <a:pos x="connsiteX14263" y="connsiteY14263"/>
                </a:cxn>
                <a:cxn ang="0">
                  <a:pos x="connsiteX14264" y="connsiteY14264"/>
                </a:cxn>
                <a:cxn ang="0">
                  <a:pos x="connsiteX14265" y="connsiteY14265"/>
                </a:cxn>
                <a:cxn ang="0">
                  <a:pos x="connsiteX14266" y="connsiteY14266"/>
                </a:cxn>
                <a:cxn ang="0">
                  <a:pos x="connsiteX14267" y="connsiteY14267"/>
                </a:cxn>
                <a:cxn ang="0">
                  <a:pos x="connsiteX14268" y="connsiteY14268"/>
                </a:cxn>
                <a:cxn ang="0">
                  <a:pos x="connsiteX14269" y="connsiteY14269"/>
                </a:cxn>
                <a:cxn ang="0">
                  <a:pos x="connsiteX14270" y="connsiteY14270"/>
                </a:cxn>
                <a:cxn ang="0">
                  <a:pos x="connsiteX14271" y="connsiteY14271"/>
                </a:cxn>
                <a:cxn ang="0">
                  <a:pos x="connsiteX14272" y="connsiteY14272"/>
                </a:cxn>
                <a:cxn ang="0">
                  <a:pos x="connsiteX14273" y="connsiteY14273"/>
                </a:cxn>
                <a:cxn ang="0">
                  <a:pos x="connsiteX14274" y="connsiteY14274"/>
                </a:cxn>
                <a:cxn ang="0">
                  <a:pos x="connsiteX14275" y="connsiteY14275"/>
                </a:cxn>
                <a:cxn ang="0">
                  <a:pos x="connsiteX14276" y="connsiteY14276"/>
                </a:cxn>
                <a:cxn ang="0">
                  <a:pos x="connsiteX14277" y="connsiteY14277"/>
                </a:cxn>
                <a:cxn ang="0">
                  <a:pos x="connsiteX14278" y="connsiteY14278"/>
                </a:cxn>
                <a:cxn ang="0">
                  <a:pos x="connsiteX14279" y="connsiteY14279"/>
                </a:cxn>
                <a:cxn ang="0">
                  <a:pos x="connsiteX14280" y="connsiteY14280"/>
                </a:cxn>
                <a:cxn ang="0">
                  <a:pos x="connsiteX14281" y="connsiteY14281"/>
                </a:cxn>
                <a:cxn ang="0">
                  <a:pos x="connsiteX14282" y="connsiteY14282"/>
                </a:cxn>
                <a:cxn ang="0">
                  <a:pos x="connsiteX14283" y="connsiteY14283"/>
                </a:cxn>
                <a:cxn ang="0">
                  <a:pos x="connsiteX14284" y="connsiteY14284"/>
                </a:cxn>
                <a:cxn ang="0">
                  <a:pos x="connsiteX14285" y="connsiteY14285"/>
                </a:cxn>
                <a:cxn ang="0">
                  <a:pos x="connsiteX14286" y="connsiteY14286"/>
                </a:cxn>
                <a:cxn ang="0">
                  <a:pos x="connsiteX14287" y="connsiteY14287"/>
                </a:cxn>
                <a:cxn ang="0">
                  <a:pos x="connsiteX14288" y="connsiteY14288"/>
                </a:cxn>
                <a:cxn ang="0">
                  <a:pos x="connsiteX14289" y="connsiteY14289"/>
                </a:cxn>
                <a:cxn ang="0">
                  <a:pos x="connsiteX14290" y="connsiteY14290"/>
                </a:cxn>
                <a:cxn ang="0">
                  <a:pos x="connsiteX14291" y="connsiteY14291"/>
                </a:cxn>
                <a:cxn ang="0">
                  <a:pos x="connsiteX14292" y="connsiteY14292"/>
                </a:cxn>
                <a:cxn ang="0">
                  <a:pos x="connsiteX14293" y="connsiteY14293"/>
                </a:cxn>
                <a:cxn ang="0">
                  <a:pos x="connsiteX14294" y="connsiteY14294"/>
                </a:cxn>
                <a:cxn ang="0">
                  <a:pos x="connsiteX14295" y="connsiteY14295"/>
                </a:cxn>
                <a:cxn ang="0">
                  <a:pos x="connsiteX14296" y="connsiteY14296"/>
                </a:cxn>
                <a:cxn ang="0">
                  <a:pos x="connsiteX14297" y="connsiteY14297"/>
                </a:cxn>
                <a:cxn ang="0">
                  <a:pos x="connsiteX14298" y="connsiteY14298"/>
                </a:cxn>
                <a:cxn ang="0">
                  <a:pos x="connsiteX14299" y="connsiteY14299"/>
                </a:cxn>
                <a:cxn ang="0">
                  <a:pos x="connsiteX14300" y="connsiteY14300"/>
                </a:cxn>
                <a:cxn ang="0">
                  <a:pos x="connsiteX14301" y="connsiteY14301"/>
                </a:cxn>
                <a:cxn ang="0">
                  <a:pos x="connsiteX14302" y="connsiteY14302"/>
                </a:cxn>
                <a:cxn ang="0">
                  <a:pos x="connsiteX14303" y="connsiteY14303"/>
                </a:cxn>
                <a:cxn ang="0">
                  <a:pos x="connsiteX14304" y="connsiteY14304"/>
                </a:cxn>
                <a:cxn ang="0">
                  <a:pos x="connsiteX14305" y="connsiteY14305"/>
                </a:cxn>
                <a:cxn ang="0">
                  <a:pos x="connsiteX14306" y="connsiteY14306"/>
                </a:cxn>
                <a:cxn ang="0">
                  <a:pos x="connsiteX14307" y="connsiteY14307"/>
                </a:cxn>
                <a:cxn ang="0">
                  <a:pos x="connsiteX14308" y="connsiteY14308"/>
                </a:cxn>
                <a:cxn ang="0">
                  <a:pos x="connsiteX14309" y="connsiteY14309"/>
                </a:cxn>
                <a:cxn ang="0">
                  <a:pos x="connsiteX14310" y="connsiteY14310"/>
                </a:cxn>
                <a:cxn ang="0">
                  <a:pos x="connsiteX14311" y="connsiteY14311"/>
                </a:cxn>
                <a:cxn ang="0">
                  <a:pos x="connsiteX14312" y="connsiteY14312"/>
                </a:cxn>
                <a:cxn ang="0">
                  <a:pos x="connsiteX14313" y="connsiteY14313"/>
                </a:cxn>
                <a:cxn ang="0">
                  <a:pos x="connsiteX14314" y="connsiteY14314"/>
                </a:cxn>
                <a:cxn ang="0">
                  <a:pos x="connsiteX14315" y="connsiteY14315"/>
                </a:cxn>
                <a:cxn ang="0">
                  <a:pos x="connsiteX14316" y="connsiteY14316"/>
                </a:cxn>
                <a:cxn ang="0">
                  <a:pos x="connsiteX14317" y="connsiteY14317"/>
                </a:cxn>
                <a:cxn ang="0">
                  <a:pos x="connsiteX14318" y="connsiteY14318"/>
                </a:cxn>
                <a:cxn ang="0">
                  <a:pos x="connsiteX14319" y="connsiteY14319"/>
                </a:cxn>
                <a:cxn ang="0">
                  <a:pos x="connsiteX14320" y="connsiteY14320"/>
                </a:cxn>
                <a:cxn ang="0">
                  <a:pos x="connsiteX14321" y="connsiteY14321"/>
                </a:cxn>
                <a:cxn ang="0">
                  <a:pos x="connsiteX14322" y="connsiteY14322"/>
                </a:cxn>
                <a:cxn ang="0">
                  <a:pos x="connsiteX14323" y="connsiteY14323"/>
                </a:cxn>
                <a:cxn ang="0">
                  <a:pos x="connsiteX14324" y="connsiteY14324"/>
                </a:cxn>
                <a:cxn ang="0">
                  <a:pos x="connsiteX14325" y="connsiteY14325"/>
                </a:cxn>
                <a:cxn ang="0">
                  <a:pos x="connsiteX14326" y="connsiteY14326"/>
                </a:cxn>
                <a:cxn ang="0">
                  <a:pos x="connsiteX14327" y="connsiteY14327"/>
                </a:cxn>
                <a:cxn ang="0">
                  <a:pos x="connsiteX14328" y="connsiteY14328"/>
                </a:cxn>
                <a:cxn ang="0">
                  <a:pos x="connsiteX14329" y="connsiteY14329"/>
                </a:cxn>
                <a:cxn ang="0">
                  <a:pos x="connsiteX14330" y="connsiteY14330"/>
                </a:cxn>
                <a:cxn ang="0">
                  <a:pos x="connsiteX14331" y="connsiteY14331"/>
                </a:cxn>
                <a:cxn ang="0">
                  <a:pos x="connsiteX14332" y="connsiteY14332"/>
                </a:cxn>
                <a:cxn ang="0">
                  <a:pos x="connsiteX14333" y="connsiteY14333"/>
                </a:cxn>
                <a:cxn ang="0">
                  <a:pos x="connsiteX14334" y="connsiteY14334"/>
                </a:cxn>
                <a:cxn ang="0">
                  <a:pos x="connsiteX14335" y="connsiteY14335"/>
                </a:cxn>
                <a:cxn ang="0">
                  <a:pos x="connsiteX14336" y="connsiteY14336"/>
                </a:cxn>
                <a:cxn ang="0">
                  <a:pos x="connsiteX14337" y="connsiteY14337"/>
                </a:cxn>
                <a:cxn ang="0">
                  <a:pos x="connsiteX14338" y="connsiteY14338"/>
                </a:cxn>
                <a:cxn ang="0">
                  <a:pos x="connsiteX14339" y="connsiteY14339"/>
                </a:cxn>
                <a:cxn ang="0">
                  <a:pos x="connsiteX14340" y="connsiteY14340"/>
                </a:cxn>
                <a:cxn ang="0">
                  <a:pos x="connsiteX14341" y="connsiteY14341"/>
                </a:cxn>
                <a:cxn ang="0">
                  <a:pos x="connsiteX14342" y="connsiteY14342"/>
                </a:cxn>
                <a:cxn ang="0">
                  <a:pos x="connsiteX14343" y="connsiteY14343"/>
                </a:cxn>
                <a:cxn ang="0">
                  <a:pos x="connsiteX14344" y="connsiteY14344"/>
                </a:cxn>
                <a:cxn ang="0">
                  <a:pos x="connsiteX14345" y="connsiteY14345"/>
                </a:cxn>
                <a:cxn ang="0">
                  <a:pos x="connsiteX14346" y="connsiteY14346"/>
                </a:cxn>
                <a:cxn ang="0">
                  <a:pos x="connsiteX14347" y="connsiteY14347"/>
                </a:cxn>
                <a:cxn ang="0">
                  <a:pos x="connsiteX14348" y="connsiteY14348"/>
                </a:cxn>
                <a:cxn ang="0">
                  <a:pos x="connsiteX14349" y="connsiteY14349"/>
                </a:cxn>
                <a:cxn ang="0">
                  <a:pos x="connsiteX14350" y="connsiteY14350"/>
                </a:cxn>
                <a:cxn ang="0">
                  <a:pos x="connsiteX14351" y="connsiteY14351"/>
                </a:cxn>
                <a:cxn ang="0">
                  <a:pos x="connsiteX14352" y="connsiteY14352"/>
                </a:cxn>
                <a:cxn ang="0">
                  <a:pos x="connsiteX14353" y="connsiteY14353"/>
                </a:cxn>
                <a:cxn ang="0">
                  <a:pos x="connsiteX14354" y="connsiteY14354"/>
                </a:cxn>
                <a:cxn ang="0">
                  <a:pos x="connsiteX14355" y="connsiteY14355"/>
                </a:cxn>
                <a:cxn ang="0">
                  <a:pos x="connsiteX14356" y="connsiteY14356"/>
                </a:cxn>
                <a:cxn ang="0">
                  <a:pos x="connsiteX14357" y="connsiteY14357"/>
                </a:cxn>
                <a:cxn ang="0">
                  <a:pos x="connsiteX14358" y="connsiteY14358"/>
                </a:cxn>
                <a:cxn ang="0">
                  <a:pos x="connsiteX14359" y="connsiteY14359"/>
                </a:cxn>
                <a:cxn ang="0">
                  <a:pos x="connsiteX14360" y="connsiteY14360"/>
                </a:cxn>
                <a:cxn ang="0">
                  <a:pos x="connsiteX14361" y="connsiteY14361"/>
                </a:cxn>
                <a:cxn ang="0">
                  <a:pos x="connsiteX14362" y="connsiteY14362"/>
                </a:cxn>
                <a:cxn ang="0">
                  <a:pos x="connsiteX14363" y="connsiteY14363"/>
                </a:cxn>
                <a:cxn ang="0">
                  <a:pos x="connsiteX14364" y="connsiteY14364"/>
                </a:cxn>
                <a:cxn ang="0">
                  <a:pos x="connsiteX14365" y="connsiteY14365"/>
                </a:cxn>
                <a:cxn ang="0">
                  <a:pos x="connsiteX14366" y="connsiteY14366"/>
                </a:cxn>
                <a:cxn ang="0">
                  <a:pos x="connsiteX14367" y="connsiteY14367"/>
                </a:cxn>
                <a:cxn ang="0">
                  <a:pos x="connsiteX14368" y="connsiteY14368"/>
                </a:cxn>
                <a:cxn ang="0">
                  <a:pos x="connsiteX14369" y="connsiteY14369"/>
                </a:cxn>
                <a:cxn ang="0">
                  <a:pos x="connsiteX14370" y="connsiteY14370"/>
                </a:cxn>
                <a:cxn ang="0">
                  <a:pos x="connsiteX14371" y="connsiteY14371"/>
                </a:cxn>
                <a:cxn ang="0">
                  <a:pos x="connsiteX14372" y="connsiteY14372"/>
                </a:cxn>
                <a:cxn ang="0">
                  <a:pos x="connsiteX14373" y="connsiteY14373"/>
                </a:cxn>
                <a:cxn ang="0">
                  <a:pos x="connsiteX14374" y="connsiteY14374"/>
                </a:cxn>
                <a:cxn ang="0">
                  <a:pos x="connsiteX14375" y="connsiteY14375"/>
                </a:cxn>
                <a:cxn ang="0">
                  <a:pos x="connsiteX14376" y="connsiteY14376"/>
                </a:cxn>
                <a:cxn ang="0">
                  <a:pos x="connsiteX14377" y="connsiteY14377"/>
                </a:cxn>
                <a:cxn ang="0">
                  <a:pos x="connsiteX14378" y="connsiteY14378"/>
                </a:cxn>
                <a:cxn ang="0">
                  <a:pos x="connsiteX14379" y="connsiteY14379"/>
                </a:cxn>
                <a:cxn ang="0">
                  <a:pos x="connsiteX14380" y="connsiteY14380"/>
                </a:cxn>
                <a:cxn ang="0">
                  <a:pos x="connsiteX14381" y="connsiteY14381"/>
                </a:cxn>
                <a:cxn ang="0">
                  <a:pos x="connsiteX14382" y="connsiteY14382"/>
                </a:cxn>
                <a:cxn ang="0">
                  <a:pos x="connsiteX14383" y="connsiteY14383"/>
                </a:cxn>
                <a:cxn ang="0">
                  <a:pos x="connsiteX14384" y="connsiteY14384"/>
                </a:cxn>
                <a:cxn ang="0">
                  <a:pos x="connsiteX14385" y="connsiteY14385"/>
                </a:cxn>
                <a:cxn ang="0">
                  <a:pos x="connsiteX14386" y="connsiteY14386"/>
                </a:cxn>
                <a:cxn ang="0">
                  <a:pos x="connsiteX14387" y="connsiteY14387"/>
                </a:cxn>
                <a:cxn ang="0">
                  <a:pos x="connsiteX14388" y="connsiteY14388"/>
                </a:cxn>
                <a:cxn ang="0">
                  <a:pos x="connsiteX14389" y="connsiteY14389"/>
                </a:cxn>
                <a:cxn ang="0">
                  <a:pos x="connsiteX14390" y="connsiteY14390"/>
                </a:cxn>
                <a:cxn ang="0">
                  <a:pos x="connsiteX14391" y="connsiteY14391"/>
                </a:cxn>
                <a:cxn ang="0">
                  <a:pos x="connsiteX14392" y="connsiteY14392"/>
                </a:cxn>
                <a:cxn ang="0">
                  <a:pos x="connsiteX14393" y="connsiteY14393"/>
                </a:cxn>
                <a:cxn ang="0">
                  <a:pos x="connsiteX14394" y="connsiteY14394"/>
                </a:cxn>
                <a:cxn ang="0">
                  <a:pos x="connsiteX14395" y="connsiteY14395"/>
                </a:cxn>
                <a:cxn ang="0">
                  <a:pos x="connsiteX14396" y="connsiteY14396"/>
                </a:cxn>
                <a:cxn ang="0">
                  <a:pos x="connsiteX14397" y="connsiteY14397"/>
                </a:cxn>
                <a:cxn ang="0">
                  <a:pos x="connsiteX14398" y="connsiteY14398"/>
                </a:cxn>
                <a:cxn ang="0">
                  <a:pos x="connsiteX14399" y="connsiteY14399"/>
                </a:cxn>
                <a:cxn ang="0">
                  <a:pos x="connsiteX14400" y="connsiteY14400"/>
                </a:cxn>
                <a:cxn ang="0">
                  <a:pos x="connsiteX14401" y="connsiteY14401"/>
                </a:cxn>
                <a:cxn ang="0">
                  <a:pos x="connsiteX14402" y="connsiteY14402"/>
                </a:cxn>
                <a:cxn ang="0">
                  <a:pos x="connsiteX14403" y="connsiteY14403"/>
                </a:cxn>
                <a:cxn ang="0">
                  <a:pos x="connsiteX14404" y="connsiteY14404"/>
                </a:cxn>
                <a:cxn ang="0">
                  <a:pos x="connsiteX14405" y="connsiteY14405"/>
                </a:cxn>
                <a:cxn ang="0">
                  <a:pos x="connsiteX14406" y="connsiteY14406"/>
                </a:cxn>
                <a:cxn ang="0">
                  <a:pos x="connsiteX14407" y="connsiteY14407"/>
                </a:cxn>
                <a:cxn ang="0">
                  <a:pos x="connsiteX14408" y="connsiteY14408"/>
                </a:cxn>
                <a:cxn ang="0">
                  <a:pos x="connsiteX14409" y="connsiteY14409"/>
                </a:cxn>
                <a:cxn ang="0">
                  <a:pos x="connsiteX14410" y="connsiteY14410"/>
                </a:cxn>
                <a:cxn ang="0">
                  <a:pos x="connsiteX14411" y="connsiteY14411"/>
                </a:cxn>
                <a:cxn ang="0">
                  <a:pos x="connsiteX14412" y="connsiteY14412"/>
                </a:cxn>
                <a:cxn ang="0">
                  <a:pos x="connsiteX14413" y="connsiteY14413"/>
                </a:cxn>
                <a:cxn ang="0">
                  <a:pos x="connsiteX14414" y="connsiteY14414"/>
                </a:cxn>
                <a:cxn ang="0">
                  <a:pos x="connsiteX14415" y="connsiteY14415"/>
                </a:cxn>
                <a:cxn ang="0">
                  <a:pos x="connsiteX14416" y="connsiteY14416"/>
                </a:cxn>
                <a:cxn ang="0">
                  <a:pos x="connsiteX14417" y="connsiteY14417"/>
                </a:cxn>
                <a:cxn ang="0">
                  <a:pos x="connsiteX14418" y="connsiteY14418"/>
                </a:cxn>
                <a:cxn ang="0">
                  <a:pos x="connsiteX14419" y="connsiteY14419"/>
                </a:cxn>
                <a:cxn ang="0">
                  <a:pos x="connsiteX14420" y="connsiteY14420"/>
                </a:cxn>
                <a:cxn ang="0">
                  <a:pos x="connsiteX14421" y="connsiteY14421"/>
                </a:cxn>
                <a:cxn ang="0">
                  <a:pos x="connsiteX14422" y="connsiteY14422"/>
                </a:cxn>
                <a:cxn ang="0">
                  <a:pos x="connsiteX14423" y="connsiteY14423"/>
                </a:cxn>
                <a:cxn ang="0">
                  <a:pos x="connsiteX14424" y="connsiteY14424"/>
                </a:cxn>
                <a:cxn ang="0">
                  <a:pos x="connsiteX14425" y="connsiteY14425"/>
                </a:cxn>
                <a:cxn ang="0">
                  <a:pos x="connsiteX14426" y="connsiteY14426"/>
                </a:cxn>
                <a:cxn ang="0">
                  <a:pos x="connsiteX14427" y="connsiteY14427"/>
                </a:cxn>
                <a:cxn ang="0">
                  <a:pos x="connsiteX14428" y="connsiteY14428"/>
                </a:cxn>
                <a:cxn ang="0">
                  <a:pos x="connsiteX14429" y="connsiteY14429"/>
                </a:cxn>
                <a:cxn ang="0">
                  <a:pos x="connsiteX14430" y="connsiteY14430"/>
                </a:cxn>
                <a:cxn ang="0">
                  <a:pos x="connsiteX14431" y="connsiteY14431"/>
                </a:cxn>
                <a:cxn ang="0">
                  <a:pos x="connsiteX14432" y="connsiteY14432"/>
                </a:cxn>
                <a:cxn ang="0">
                  <a:pos x="connsiteX14433" y="connsiteY14433"/>
                </a:cxn>
                <a:cxn ang="0">
                  <a:pos x="connsiteX14434" y="connsiteY14434"/>
                </a:cxn>
                <a:cxn ang="0">
                  <a:pos x="connsiteX14435" y="connsiteY14435"/>
                </a:cxn>
                <a:cxn ang="0">
                  <a:pos x="connsiteX14436" y="connsiteY14436"/>
                </a:cxn>
                <a:cxn ang="0">
                  <a:pos x="connsiteX14437" y="connsiteY14437"/>
                </a:cxn>
                <a:cxn ang="0">
                  <a:pos x="connsiteX14438" y="connsiteY14438"/>
                </a:cxn>
                <a:cxn ang="0">
                  <a:pos x="connsiteX14439" y="connsiteY14439"/>
                </a:cxn>
                <a:cxn ang="0">
                  <a:pos x="connsiteX14440" y="connsiteY14440"/>
                </a:cxn>
                <a:cxn ang="0">
                  <a:pos x="connsiteX14441" y="connsiteY14441"/>
                </a:cxn>
                <a:cxn ang="0">
                  <a:pos x="connsiteX14442" y="connsiteY14442"/>
                </a:cxn>
                <a:cxn ang="0">
                  <a:pos x="connsiteX14443" y="connsiteY14443"/>
                </a:cxn>
                <a:cxn ang="0">
                  <a:pos x="connsiteX14444" y="connsiteY14444"/>
                </a:cxn>
                <a:cxn ang="0">
                  <a:pos x="connsiteX14445" y="connsiteY14445"/>
                </a:cxn>
                <a:cxn ang="0">
                  <a:pos x="connsiteX14446" y="connsiteY14446"/>
                </a:cxn>
                <a:cxn ang="0">
                  <a:pos x="connsiteX14447" y="connsiteY14447"/>
                </a:cxn>
                <a:cxn ang="0">
                  <a:pos x="connsiteX14448" y="connsiteY14448"/>
                </a:cxn>
                <a:cxn ang="0">
                  <a:pos x="connsiteX14449" y="connsiteY14449"/>
                </a:cxn>
                <a:cxn ang="0">
                  <a:pos x="connsiteX14450" y="connsiteY14450"/>
                </a:cxn>
                <a:cxn ang="0">
                  <a:pos x="connsiteX14451" y="connsiteY14451"/>
                </a:cxn>
                <a:cxn ang="0">
                  <a:pos x="connsiteX14452" y="connsiteY14452"/>
                </a:cxn>
                <a:cxn ang="0">
                  <a:pos x="connsiteX14453" y="connsiteY14453"/>
                </a:cxn>
                <a:cxn ang="0">
                  <a:pos x="connsiteX14454" y="connsiteY14454"/>
                </a:cxn>
                <a:cxn ang="0">
                  <a:pos x="connsiteX14455" y="connsiteY14455"/>
                </a:cxn>
                <a:cxn ang="0">
                  <a:pos x="connsiteX14456" y="connsiteY14456"/>
                </a:cxn>
                <a:cxn ang="0">
                  <a:pos x="connsiteX14457" y="connsiteY14457"/>
                </a:cxn>
                <a:cxn ang="0">
                  <a:pos x="connsiteX14458" y="connsiteY14458"/>
                </a:cxn>
                <a:cxn ang="0">
                  <a:pos x="connsiteX14459" y="connsiteY14459"/>
                </a:cxn>
                <a:cxn ang="0">
                  <a:pos x="connsiteX14460" y="connsiteY14460"/>
                </a:cxn>
                <a:cxn ang="0">
                  <a:pos x="connsiteX14461" y="connsiteY14461"/>
                </a:cxn>
                <a:cxn ang="0">
                  <a:pos x="connsiteX14462" y="connsiteY14462"/>
                </a:cxn>
                <a:cxn ang="0">
                  <a:pos x="connsiteX14463" y="connsiteY14463"/>
                </a:cxn>
                <a:cxn ang="0">
                  <a:pos x="connsiteX14464" y="connsiteY14464"/>
                </a:cxn>
                <a:cxn ang="0">
                  <a:pos x="connsiteX14465" y="connsiteY14465"/>
                </a:cxn>
                <a:cxn ang="0">
                  <a:pos x="connsiteX14466" y="connsiteY14466"/>
                </a:cxn>
                <a:cxn ang="0">
                  <a:pos x="connsiteX14467" y="connsiteY14467"/>
                </a:cxn>
                <a:cxn ang="0">
                  <a:pos x="connsiteX14468" y="connsiteY14468"/>
                </a:cxn>
                <a:cxn ang="0">
                  <a:pos x="connsiteX14469" y="connsiteY14469"/>
                </a:cxn>
                <a:cxn ang="0">
                  <a:pos x="connsiteX14470" y="connsiteY14470"/>
                </a:cxn>
                <a:cxn ang="0">
                  <a:pos x="connsiteX14471" y="connsiteY14471"/>
                </a:cxn>
                <a:cxn ang="0">
                  <a:pos x="connsiteX14472" y="connsiteY14472"/>
                </a:cxn>
                <a:cxn ang="0">
                  <a:pos x="connsiteX14473" y="connsiteY14473"/>
                </a:cxn>
                <a:cxn ang="0">
                  <a:pos x="connsiteX14474" y="connsiteY14474"/>
                </a:cxn>
                <a:cxn ang="0">
                  <a:pos x="connsiteX14475" y="connsiteY14475"/>
                </a:cxn>
                <a:cxn ang="0">
                  <a:pos x="connsiteX14476" y="connsiteY14476"/>
                </a:cxn>
                <a:cxn ang="0">
                  <a:pos x="connsiteX14477" y="connsiteY14477"/>
                </a:cxn>
                <a:cxn ang="0">
                  <a:pos x="connsiteX14478" y="connsiteY14478"/>
                </a:cxn>
                <a:cxn ang="0">
                  <a:pos x="connsiteX14479" y="connsiteY14479"/>
                </a:cxn>
                <a:cxn ang="0">
                  <a:pos x="connsiteX14480" y="connsiteY14480"/>
                </a:cxn>
                <a:cxn ang="0">
                  <a:pos x="connsiteX14481" y="connsiteY14481"/>
                </a:cxn>
                <a:cxn ang="0">
                  <a:pos x="connsiteX14482" y="connsiteY14482"/>
                </a:cxn>
                <a:cxn ang="0">
                  <a:pos x="connsiteX14483" y="connsiteY14483"/>
                </a:cxn>
                <a:cxn ang="0">
                  <a:pos x="connsiteX14484" y="connsiteY14484"/>
                </a:cxn>
                <a:cxn ang="0">
                  <a:pos x="connsiteX14485" y="connsiteY14485"/>
                </a:cxn>
                <a:cxn ang="0">
                  <a:pos x="connsiteX14486" y="connsiteY14486"/>
                </a:cxn>
                <a:cxn ang="0">
                  <a:pos x="connsiteX14487" y="connsiteY14487"/>
                </a:cxn>
                <a:cxn ang="0">
                  <a:pos x="connsiteX14488" y="connsiteY14488"/>
                </a:cxn>
                <a:cxn ang="0">
                  <a:pos x="connsiteX14489" y="connsiteY14489"/>
                </a:cxn>
                <a:cxn ang="0">
                  <a:pos x="connsiteX14490" y="connsiteY14490"/>
                </a:cxn>
                <a:cxn ang="0">
                  <a:pos x="connsiteX14491" y="connsiteY14491"/>
                </a:cxn>
                <a:cxn ang="0">
                  <a:pos x="connsiteX14492" y="connsiteY14492"/>
                </a:cxn>
                <a:cxn ang="0">
                  <a:pos x="connsiteX14493" y="connsiteY14493"/>
                </a:cxn>
                <a:cxn ang="0">
                  <a:pos x="connsiteX14494" y="connsiteY14494"/>
                </a:cxn>
                <a:cxn ang="0">
                  <a:pos x="connsiteX14495" y="connsiteY14495"/>
                </a:cxn>
                <a:cxn ang="0">
                  <a:pos x="connsiteX14496" y="connsiteY14496"/>
                </a:cxn>
                <a:cxn ang="0">
                  <a:pos x="connsiteX14497" y="connsiteY14497"/>
                </a:cxn>
                <a:cxn ang="0">
                  <a:pos x="connsiteX14498" y="connsiteY14498"/>
                </a:cxn>
                <a:cxn ang="0">
                  <a:pos x="connsiteX14499" y="connsiteY14499"/>
                </a:cxn>
                <a:cxn ang="0">
                  <a:pos x="connsiteX14500" y="connsiteY14500"/>
                </a:cxn>
                <a:cxn ang="0">
                  <a:pos x="connsiteX14501" y="connsiteY14501"/>
                </a:cxn>
                <a:cxn ang="0">
                  <a:pos x="connsiteX14502" y="connsiteY14502"/>
                </a:cxn>
                <a:cxn ang="0">
                  <a:pos x="connsiteX14503" y="connsiteY14503"/>
                </a:cxn>
                <a:cxn ang="0">
                  <a:pos x="connsiteX14504" y="connsiteY14504"/>
                </a:cxn>
                <a:cxn ang="0">
                  <a:pos x="connsiteX14505" y="connsiteY14505"/>
                </a:cxn>
                <a:cxn ang="0">
                  <a:pos x="connsiteX14506" y="connsiteY14506"/>
                </a:cxn>
                <a:cxn ang="0">
                  <a:pos x="connsiteX14507" y="connsiteY14507"/>
                </a:cxn>
                <a:cxn ang="0">
                  <a:pos x="connsiteX14508" y="connsiteY14508"/>
                </a:cxn>
                <a:cxn ang="0">
                  <a:pos x="connsiteX14509" y="connsiteY14509"/>
                </a:cxn>
                <a:cxn ang="0">
                  <a:pos x="connsiteX14510" y="connsiteY14510"/>
                </a:cxn>
                <a:cxn ang="0">
                  <a:pos x="connsiteX14511" y="connsiteY14511"/>
                </a:cxn>
                <a:cxn ang="0">
                  <a:pos x="connsiteX14512" y="connsiteY14512"/>
                </a:cxn>
                <a:cxn ang="0">
                  <a:pos x="connsiteX14513" y="connsiteY14513"/>
                </a:cxn>
                <a:cxn ang="0">
                  <a:pos x="connsiteX14514" y="connsiteY14514"/>
                </a:cxn>
                <a:cxn ang="0">
                  <a:pos x="connsiteX14515" y="connsiteY14515"/>
                </a:cxn>
                <a:cxn ang="0">
                  <a:pos x="connsiteX14516" y="connsiteY14516"/>
                </a:cxn>
                <a:cxn ang="0">
                  <a:pos x="connsiteX14517" y="connsiteY14517"/>
                </a:cxn>
                <a:cxn ang="0">
                  <a:pos x="connsiteX14518" y="connsiteY14518"/>
                </a:cxn>
                <a:cxn ang="0">
                  <a:pos x="connsiteX14519" y="connsiteY14519"/>
                </a:cxn>
                <a:cxn ang="0">
                  <a:pos x="connsiteX14520" y="connsiteY14520"/>
                </a:cxn>
                <a:cxn ang="0">
                  <a:pos x="connsiteX14521" y="connsiteY14521"/>
                </a:cxn>
                <a:cxn ang="0">
                  <a:pos x="connsiteX14522" y="connsiteY14522"/>
                </a:cxn>
                <a:cxn ang="0">
                  <a:pos x="connsiteX14523" y="connsiteY14523"/>
                </a:cxn>
                <a:cxn ang="0">
                  <a:pos x="connsiteX14524" y="connsiteY14524"/>
                </a:cxn>
                <a:cxn ang="0">
                  <a:pos x="connsiteX14525" y="connsiteY14525"/>
                </a:cxn>
                <a:cxn ang="0">
                  <a:pos x="connsiteX14526" y="connsiteY14526"/>
                </a:cxn>
                <a:cxn ang="0">
                  <a:pos x="connsiteX14527" y="connsiteY14527"/>
                </a:cxn>
                <a:cxn ang="0">
                  <a:pos x="connsiteX14528" y="connsiteY14528"/>
                </a:cxn>
                <a:cxn ang="0">
                  <a:pos x="connsiteX14529" y="connsiteY14529"/>
                </a:cxn>
                <a:cxn ang="0">
                  <a:pos x="connsiteX14530" y="connsiteY14530"/>
                </a:cxn>
                <a:cxn ang="0">
                  <a:pos x="connsiteX14531" y="connsiteY14531"/>
                </a:cxn>
                <a:cxn ang="0">
                  <a:pos x="connsiteX14532" y="connsiteY14532"/>
                </a:cxn>
                <a:cxn ang="0">
                  <a:pos x="connsiteX14533" y="connsiteY14533"/>
                </a:cxn>
                <a:cxn ang="0">
                  <a:pos x="connsiteX14534" y="connsiteY14534"/>
                </a:cxn>
                <a:cxn ang="0">
                  <a:pos x="connsiteX14535" y="connsiteY14535"/>
                </a:cxn>
                <a:cxn ang="0">
                  <a:pos x="connsiteX14536" y="connsiteY14536"/>
                </a:cxn>
                <a:cxn ang="0">
                  <a:pos x="connsiteX14537" y="connsiteY14537"/>
                </a:cxn>
                <a:cxn ang="0">
                  <a:pos x="connsiteX14538" y="connsiteY14538"/>
                </a:cxn>
                <a:cxn ang="0">
                  <a:pos x="connsiteX14539" y="connsiteY14539"/>
                </a:cxn>
                <a:cxn ang="0">
                  <a:pos x="connsiteX14540" y="connsiteY14540"/>
                </a:cxn>
                <a:cxn ang="0">
                  <a:pos x="connsiteX14541" y="connsiteY14541"/>
                </a:cxn>
                <a:cxn ang="0">
                  <a:pos x="connsiteX14542" y="connsiteY14542"/>
                </a:cxn>
                <a:cxn ang="0">
                  <a:pos x="connsiteX14543" y="connsiteY14543"/>
                </a:cxn>
                <a:cxn ang="0">
                  <a:pos x="connsiteX14544" y="connsiteY14544"/>
                </a:cxn>
                <a:cxn ang="0">
                  <a:pos x="connsiteX14545" y="connsiteY14545"/>
                </a:cxn>
                <a:cxn ang="0">
                  <a:pos x="connsiteX14546" y="connsiteY14546"/>
                </a:cxn>
                <a:cxn ang="0">
                  <a:pos x="connsiteX14547" y="connsiteY14547"/>
                </a:cxn>
                <a:cxn ang="0">
                  <a:pos x="connsiteX14548" y="connsiteY14548"/>
                </a:cxn>
                <a:cxn ang="0">
                  <a:pos x="connsiteX14549" y="connsiteY14549"/>
                </a:cxn>
                <a:cxn ang="0">
                  <a:pos x="connsiteX14550" y="connsiteY14550"/>
                </a:cxn>
                <a:cxn ang="0">
                  <a:pos x="connsiteX14551" y="connsiteY14551"/>
                </a:cxn>
                <a:cxn ang="0">
                  <a:pos x="connsiteX14552" y="connsiteY14552"/>
                </a:cxn>
                <a:cxn ang="0">
                  <a:pos x="connsiteX14553" y="connsiteY14553"/>
                </a:cxn>
                <a:cxn ang="0">
                  <a:pos x="connsiteX14554" y="connsiteY14554"/>
                </a:cxn>
                <a:cxn ang="0">
                  <a:pos x="connsiteX14555" y="connsiteY14555"/>
                </a:cxn>
                <a:cxn ang="0">
                  <a:pos x="connsiteX14556" y="connsiteY14556"/>
                </a:cxn>
                <a:cxn ang="0">
                  <a:pos x="connsiteX14557" y="connsiteY14557"/>
                </a:cxn>
                <a:cxn ang="0">
                  <a:pos x="connsiteX14558" y="connsiteY14558"/>
                </a:cxn>
                <a:cxn ang="0">
                  <a:pos x="connsiteX14559" y="connsiteY14559"/>
                </a:cxn>
                <a:cxn ang="0">
                  <a:pos x="connsiteX14560" y="connsiteY14560"/>
                </a:cxn>
                <a:cxn ang="0">
                  <a:pos x="connsiteX14561" y="connsiteY14561"/>
                </a:cxn>
                <a:cxn ang="0">
                  <a:pos x="connsiteX14562" y="connsiteY14562"/>
                </a:cxn>
                <a:cxn ang="0">
                  <a:pos x="connsiteX14563" y="connsiteY14563"/>
                </a:cxn>
                <a:cxn ang="0">
                  <a:pos x="connsiteX14564" y="connsiteY14564"/>
                </a:cxn>
                <a:cxn ang="0">
                  <a:pos x="connsiteX14565" y="connsiteY14565"/>
                </a:cxn>
                <a:cxn ang="0">
                  <a:pos x="connsiteX14566" y="connsiteY14566"/>
                </a:cxn>
                <a:cxn ang="0">
                  <a:pos x="connsiteX14567" y="connsiteY14567"/>
                </a:cxn>
                <a:cxn ang="0">
                  <a:pos x="connsiteX14568" y="connsiteY14568"/>
                </a:cxn>
                <a:cxn ang="0">
                  <a:pos x="connsiteX14569" y="connsiteY14569"/>
                </a:cxn>
                <a:cxn ang="0">
                  <a:pos x="connsiteX14570" y="connsiteY14570"/>
                </a:cxn>
                <a:cxn ang="0">
                  <a:pos x="connsiteX14571" y="connsiteY14571"/>
                </a:cxn>
                <a:cxn ang="0">
                  <a:pos x="connsiteX14572" y="connsiteY14572"/>
                </a:cxn>
                <a:cxn ang="0">
                  <a:pos x="connsiteX14573" y="connsiteY14573"/>
                </a:cxn>
                <a:cxn ang="0">
                  <a:pos x="connsiteX14574" y="connsiteY14574"/>
                </a:cxn>
                <a:cxn ang="0">
                  <a:pos x="connsiteX14575" y="connsiteY14575"/>
                </a:cxn>
                <a:cxn ang="0">
                  <a:pos x="connsiteX14576" y="connsiteY14576"/>
                </a:cxn>
                <a:cxn ang="0">
                  <a:pos x="connsiteX14577" y="connsiteY14577"/>
                </a:cxn>
                <a:cxn ang="0">
                  <a:pos x="connsiteX14578" y="connsiteY14578"/>
                </a:cxn>
                <a:cxn ang="0">
                  <a:pos x="connsiteX14579" y="connsiteY14579"/>
                </a:cxn>
                <a:cxn ang="0">
                  <a:pos x="connsiteX14580" y="connsiteY14580"/>
                </a:cxn>
                <a:cxn ang="0">
                  <a:pos x="connsiteX14581" y="connsiteY14581"/>
                </a:cxn>
                <a:cxn ang="0">
                  <a:pos x="connsiteX14582" y="connsiteY14582"/>
                </a:cxn>
                <a:cxn ang="0">
                  <a:pos x="connsiteX14583" y="connsiteY14583"/>
                </a:cxn>
                <a:cxn ang="0">
                  <a:pos x="connsiteX14584" y="connsiteY14584"/>
                </a:cxn>
                <a:cxn ang="0">
                  <a:pos x="connsiteX14585" y="connsiteY14585"/>
                </a:cxn>
                <a:cxn ang="0">
                  <a:pos x="connsiteX14586" y="connsiteY14586"/>
                </a:cxn>
                <a:cxn ang="0">
                  <a:pos x="connsiteX14587" y="connsiteY14587"/>
                </a:cxn>
                <a:cxn ang="0">
                  <a:pos x="connsiteX14588" y="connsiteY14588"/>
                </a:cxn>
                <a:cxn ang="0">
                  <a:pos x="connsiteX14589" y="connsiteY14589"/>
                </a:cxn>
                <a:cxn ang="0">
                  <a:pos x="connsiteX14590" y="connsiteY14590"/>
                </a:cxn>
                <a:cxn ang="0">
                  <a:pos x="connsiteX14591" y="connsiteY14591"/>
                </a:cxn>
                <a:cxn ang="0">
                  <a:pos x="connsiteX14592" y="connsiteY14592"/>
                </a:cxn>
                <a:cxn ang="0">
                  <a:pos x="connsiteX14593" y="connsiteY14593"/>
                </a:cxn>
                <a:cxn ang="0">
                  <a:pos x="connsiteX14594" y="connsiteY14594"/>
                </a:cxn>
                <a:cxn ang="0">
                  <a:pos x="connsiteX14595" y="connsiteY14595"/>
                </a:cxn>
                <a:cxn ang="0">
                  <a:pos x="connsiteX14596" y="connsiteY14596"/>
                </a:cxn>
                <a:cxn ang="0">
                  <a:pos x="connsiteX14597" y="connsiteY14597"/>
                </a:cxn>
                <a:cxn ang="0">
                  <a:pos x="connsiteX14598" y="connsiteY14598"/>
                </a:cxn>
                <a:cxn ang="0">
                  <a:pos x="connsiteX14599" y="connsiteY14599"/>
                </a:cxn>
                <a:cxn ang="0">
                  <a:pos x="connsiteX14600" y="connsiteY14600"/>
                </a:cxn>
                <a:cxn ang="0">
                  <a:pos x="connsiteX14601" y="connsiteY14601"/>
                </a:cxn>
                <a:cxn ang="0">
                  <a:pos x="connsiteX14602" y="connsiteY14602"/>
                </a:cxn>
                <a:cxn ang="0">
                  <a:pos x="connsiteX14603" y="connsiteY14603"/>
                </a:cxn>
                <a:cxn ang="0">
                  <a:pos x="connsiteX14604" y="connsiteY14604"/>
                </a:cxn>
                <a:cxn ang="0">
                  <a:pos x="connsiteX14605" y="connsiteY14605"/>
                </a:cxn>
                <a:cxn ang="0">
                  <a:pos x="connsiteX14606" y="connsiteY14606"/>
                </a:cxn>
                <a:cxn ang="0">
                  <a:pos x="connsiteX14607" y="connsiteY14607"/>
                </a:cxn>
                <a:cxn ang="0">
                  <a:pos x="connsiteX14608" y="connsiteY14608"/>
                </a:cxn>
                <a:cxn ang="0">
                  <a:pos x="connsiteX14609" y="connsiteY14609"/>
                </a:cxn>
                <a:cxn ang="0">
                  <a:pos x="connsiteX14610" y="connsiteY14610"/>
                </a:cxn>
                <a:cxn ang="0">
                  <a:pos x="connsiteX14611" y="connsiteY14611"/>
                </a:cxn>
                <a:cxn ang="0">
                  <a:pos x="connsiteX14612" y="connsiteY14612"/>
                </a:cxn>
                <a:cxn ang="0">
                  <a:pos x="connsiteX14613" y="connsiteY14613"/>
                </a:cxn>
                <a:cxn ang="0">
                  <a:pos x="connsiteX14614" y="connsiteY14614"/>
                </a:cxn>
                <a:cxn ang="0">
                  <a:pos x="connsiteX14615" y="connsiteY14615"/>
                </a:cxn>
                <a:cxn ang="0">
                  <a:pos x="connsiteX14616" y="connsiteY14616"/>
                </a:cxn>
                <a:cxn ang="0">
                  <a:pos x="connsiteX14617" y="connsiteY14617"/>
                </a:cxn>
                <a:cxn ang="0">
                  <a:pos x="connsiteX14618" y="connsiteY14618"/>
                </a:cxn>
                <a:cxn ang="0">
                  <a:pos x="connsiteX14619" y="connsiteY14619"/>
                </a:cxn>
                <a:cxn ang="0">
                  <a:pos x="connsiteX14620" y="connsiteY14620"/>
                </a:cxn>
                <a:cxn ang="0">
                  <a:pos x="connsiteX14621" y="connsiteY14621"/>
                </a:cxn>
                <a:cxn ang="0">
                  <a:pos x="connsiteX14622" y="connsiteY14622"/>
                </a:cxn>
                <a:cxn ang="0">
                  <a:pos x="connsiteX14623" y="connsiteY14623"/>
                </a:cxn>
                <a:cxn ang="0">
                  <a:pos x="connsiteX14624" y="connsiteY14624"/>
                </a:cxn>
                <a:cxn ang="0">
                  <a:pos x="connsiteX14625" y="connsiteY14625"/>
                </a:cxn>
                <a:cxn ang="0">
                  <a:pos x="connsiteX14626" y="connsiteY14626"/>
                </a:cxn>
                <a:cxn ang="0">
                  <a:pos x="connsiteX14627" y="connsiteY14627"/>
                </a:cxn>
                <a:cxn ang="0">
                  <a:pos x="connsiteX14628" y="connsiteY14628"/>
                </a:cxn>
                <a:cxn ang="0">
                  <a:pos x="connsiteX14629" y="connsiteY14629"/>
                </a:cxn>
                <a:cxn ang="0">
                  <a:pos x="connsiteX14630" y="connsiteY14630"/>
                </a:cxn>
                <a:cxn ang="0">
                  <a:pos x="connsiteX14631" y="connsiteY14631"/>
                </a:cxn>
                <a:cxn ang="0">
                  <a:pos x="connsiteX14632" y="connsiteY14632"/>
                </a:cxn>
                <a:cxn ang="0">
                  <a:pos x="connsiteX14633" y="connsiteY14633"/>
                </a:cxn>
                <a:cxn ang="0">
                  <a:pos x="connsiteX14634" y="connsiteY14634"/>
                </a:cxn>
                <a:cxn ang="0">
                  <a:pos x="connsiteX14635" y="connsiteY14635"/>
                </a:cxn>
                <a:cxn ang="0">
                  <a:pos x="connsiteX14636" y="connsiteY14636"/>
                </a:cxn>
                <a:cxn ang="0">
                  <a:pos x="connsiteX14637" y="connsiteY14637"/>
                </a:cxn>
                <a:cxn ang="0">
                  <a:pos x="connsiteX14638" y="connsiteY14638"/>
                </a:cxn>
                <a:cxn ang="0">
                  <a:pos x="connsiteX14639" y="connsiteY14639"/>
                </a:cxn>
                <a:cxn ang="0">
                  <a:pos x="connsiteX14640" y="connsiteY14640"/>
                </a:cxn>
                <a:cxn ang="0">
                  <a:pos x="connsiteX14641" y="connsiteY14641"/>
                </a:cxn>
                <a:cxn ang="0">
                  <a:pos x="connsiteX14642" y="connsiteY14642"/>
                </a:cxn>
                <a:cxn ang="0">
                  <a:pos x="connsiteX14643" y="connsiteY14643"/>
                </a:cxn>
                <a:cxn ang="0">
                  <a:pos x="connsiteX14644" y="connsiteY14644"/>
                </a:cxn>
                <a:cxn ang="0">
                  <a:pos x="connsiteX14645" y="connsiteY14645"/>
                </a:cxn>
                <a:cxn ang="0">
                  <a:pos x="connsiteX14646" y="connsiteY14646"/>
                </a:cxn>
                <a:cxn ang="0">
                  <a:pos x="connsiteX14647" y="connsiteY14647"/>
                </a:cxn>
                <a:cxn ang="0">
                  <a:pos x="connsiteX14648" y="connsiteY14648"/>
                </a:cxn>
                <a:cxn ang="0">
                  <a:pos x="connsiteX14649" y="connsiteY14649"/>
                </a:cxn>
                <a:cxn ang="0">
                  <a:pos x="connsiteX14650" y="connsiteY14650"/>
                </a:cxn>
                <a:cxn ang="0">
                  <a:pos x="connsiteX14651" y="connsiteY14651"/>
                </a:cxn>
                <a:cxn ang="0">
                  <a:pos x="connsiteX14652" y="connsiteY14652"/>
                </a:cxn>
                <a:cxn ang="0">
                  <a:pos x="connsiteX14653" y="connsiteY14653"/>
                </a:cxn>
                <a:cxn ang="0">
                  <a:pos x="connsiteX14654" y="connsiteY14654"/>
                </a:cxn>
                <a:cxn ang="0">
                  <a:pos x="connsiteX14655" y="connsiteY14655"/>
                </a:cxn>
                <a:cxn ang="0">
                  <a:pos x="connsiteX14656" y="connsiteY14656"/>
                </a:cxn>
                <a:cxn ang="0">
                  <a:pos x="connsiteX14657" y="connsiteY14657"/>
                </a:cxn>
                <a:cxn ang="0">
                  <a:pos x="connsiteX14658" y="connsiteY14658"/>
                </a:cxn>
                <a:cxn ang="0">
                  <a:pos x="connsiteX14659" y="connsiteY14659"/>
                </a:cxn>
                <a:cxn ang="0">
                  <a:pos x="connsiteX14660" y="connsiteY14660"/>
                </a:cxn>
                <a:cxn ang="0">
                  <a:pos x="connsiteX14661" y="connsiteY14661"/>
                </a:cxn>
                <a:cxn ang="0">
                  <a:pos x="connsiteX14662" y="connsiteY14662"/>
                </a:cxn>
                <a:cxn ang="0">
                  <a:pos x="connsiteX14663" y="connsiteY14663"/>
                </a:cxn>
                <a:cxn ang="0">
                  <a:pos x="connsiteX14664" y="connsiteY14664"/>
                </a:cxn>
                <a:cxn ang="0">
                  <a:pos x="connsiteX14665" y="connsiteY14665"/>
                </a:cxn>
                <a:cxn ang="0">
                  <a:pos x="connsiteX14666" y="connsiteY14666"/>
                </a:cxn>
                <a:cxn ang="0">
                  <a:pos x="connsiteX14667" y="connsiteY14667"/>
                </a:cxn>
                <a:cxn ang="0">
                  <a:pos x="connsiteX14668" y="connsiteY14668"/>
                </a:cxn>
                <a:cxn ang="0">
                  <a:pos x="connsiteX14669" y="connsiteY14669"/>
                </a:cxn>
                <a:cxn ang="0">
                  <a:pos x="connsiteX14670" y="connsiteY14670"/>
                </a:cxn>
                <a:cxn ang="0">
                  <a:pos x="connsiteX14671" y="connsiteY14671"/>
                </a:cxn>
                <a:cxn ang="0">
                  <a:pos x="connsiteX14672" y="connsiteY14672"/>
                </a:cxn>
                <a:cxn ang="0">
                  <a:pos x="connsiteX14673" y="connsiteY14673"/>
                </a:cxn>
                <a:cxn ang="0">
                  <a:pos x="connsiteX14674" y="connsiteY14674"/>
                </a:cxn>
                <a:cxn ang="0">
                  <a:pos x="connsiteX14675" y="connsiteY14675"/>
                </a:cxn>
                <a:cxn ang="0">
                  <a:pos x="connsiteX14676" y="connsiteY14676"/>
                </a:cxn>
                <a:cxn ang="0">
                  <a:pos x="connsiteX14677" y="connsiteY14677"/>
                </a:cxn>
                <a:cxn ang="0">
                  <a:pos x="connsiteX14678" y="connsiteY14678"/>
                </a:cxn>
                <a:cxn ang="0">
                  <a:pos x="connsiteX14679" y="connsiteY14679"/>
                </a:cxn>
                <a:cxn ang="0">
                  <a:pos x="connsiteX14680" y="connsiteY14680"/>
                </a:cxn>
                <a:cxn ang="0">
                  <a:pos x="connsiteX14681" y="connsiteY14681"/>
                </a:cxn>
                <a:cxn ang="0">
                  <a:pos x="connsiteX14682" y="connsiteY14682"/>
                </a:cxn>
                <a:cxn ang="0">
                  <a:pos x="connsiteX14683" y="connsiteY14683"/>
                </a:cxn>
                <a:cxn ang="0">
                  <a:pos x="connsiteX14684" y="connsiteY14684"/>
                </a:cxn>
                <a:cxn ang="0">
                  <a:pos x="connsiteX14685" y="connsiteY14685"/>
                </a:cxn>
                <a:cxn ang="0">
                  <a:pos x="connsiteX14686" y="connsiteY14686"/>
                </a:cxn>
                <a:cxn ang="0">
                  <a:pos x="connsiteX14687" y="connsiteY14687"/>
                </a:cxn>
                <a:cxn ang="0">
                  <a:pos x="connsiteX14688" y="connsiteY14688"/>
                </a:cxn>
                <a:cxn ang="0">
                  <a:pos x="connsiteX14689" y="connsiteY14689"/>
                </a:cxn>
                <a:cxn ang="0">
                  <a:pos x="connsiteX14690" y="connsiteY14690"/>
                </a:cxn>
                <a:cxn ang="0">
                  <a:pos x="connsiteX14691" y="connsiteY14691"/>
                </a:cxn>
                <a:cxn ang="0">
                  <a:pos x="connsiteX14692" y="connsiteY14692"/>
                </a:cxn>
                <a:cxn ang="0">
                  <a:pos x="connsiteX14693" y="connsiteY14693"/>
                </a:cxn>
                <a:cxn ang="0">
                  <a:pos x="connsiteX14694" y="connsiteY14694"/>
                </a:cxn>
                <a:cxn ang="0">
                  <a:pos x="connsiteX14695" y="connsiteY14695"/>
                </a:cxn>
                <a:cxn ang="0">
                  <a:pos x="connsiteX14696" y="connsiteY14696"/>
                </a:cxn>
                <a:cxn ang="0">
                  <a:pos x="connsiteX14697" y="connsiteY14697"/>
                </a:cxn>
                <a:cxn ang="0">
                  <a:pos x="connsiteX14698" y="connsiteY14698"/>
                </a:cxn>
                <a:cxn ang="0">
                  <a:pos x="connsiteX14699" y="connsiteY14699"/>
                </a:cxn>
                <a:cxn ang="0">
                  <a:pos x="connsiteX14700" y="connsiteY14700"/>
                </a:cxn>
                <a:cxn ang="0">
                  <a:pos x="connsiteX14701" y="connsiteY14701"/>
                </a:cxn>
                <a:cxn ang="0">
                  <a:pos x="connsiteX14702" y="connsiteY14702"/>
                </a:cxn>
                <a:cxn ang="0">
                  <a:pos x="connsiteX14703" y="connsiteY14703"/>
                </a:cxn>
                <a:cxn ang="0">
                  <a:pos x="connsiteX14704" y="connsiteY14704"/>
                </a:cxn>
                <a:cxn ang="0">
                  <a:pos x="connsiteX14705" y="connsiteY14705"/>
                </a:cxn>
                <a:cxn ang="0">
                  <a:pos x="connsiteX14706" y="connsiteY14706"/>
                </a:cxn>
                <a:cxn ang="0">
                  <a:pos x="connsiteX14707" y="connsiteY14707"/>
                </a:cxn>
                <a:cxn ang="0">
                  <a:pos x="connsiteX14708" y="connsiteY14708"/>
                </a:cxn>
                <a:cxn ang="0">
                  <a:pos x="connsiteX14709" y="connsiteY14709"/>
                </a:cxn>
                <a:cxn ang="0">
                  <a:pos x="connsiteX14710" y="connsiteY14710"/>
                </a:cxn>
                <a:cxn ang="0">
                  <a:pos x="connsiteX14711" y="connsiteY14711"/>
                </a:cxn>
                <a:cxn ang="0">
                  <a:pos x="connsiteX14712" y="connsiteY14712"/>
                </a:cxn>
                <a:cxn ang="0">
                  <a:pos x="connsiteX14713" y="connsiteY14713"/>
                </a:cxn>
                <a:cxn ang="0">
                  <a:pos x="connsiteX14714" y="connsiteY14714"/>
                </a:cxn>
                <a:cxn ang="0">
                  <a:pos x="connsiteX14715" y="connsiteY14715"/>
                </a:cxn>
                <a:cxn ang="0">
                  <a:pos x="connsiteX14716" y="connsiteY14716"/>
                </a:cxn>
                <a:cxn ang="0">
                  <a:pos x="connsiteX14717" y="connsiteY14717"/>
                </a:cxn>
                <a:cxn ang="0">
                  <a:pos x="connsiteX14718" y="connsiteY14718"/>
                </a:cxn>
                <a:cxn ang="0">
                  <a:pos x="connsiteX14719" y="connsiteY14719"/>
                </a:cxn>
                <a:cxn ang="0">
                  <a:pos x="connsiteX14720" y="connsiteY14720"/>
                </a:cxn>
                <a:cxn ang="0">
                  <a:pos x="connsiteX14721" y="connsiteY14721"/>
                </a:cxn>
                <a:cxn ang="0">
                  <a:pos x="connsiteX14722" y="connsiteY14722"/>
                </a:cxn>
                <a:cxn ang="0">
                  <a:pos x="connsiteX14723" y="connsiteY14723"/>
                </a:cxn>
                <a:cxn ang="0">
                  <a:pos x="connsiteX14724" y="connsiteY14724"/>
                </a:cxn>
                <a:cxn ang="0">
                  <a:pos x="connsiteX14725" y="connsiteY14725"/>
                </a:cxn>
                <a:cxn ang="0">
                  <a:pos x="connsiteX14726" y="connsiteY14726"/>
                </a:cxn>
                <a:cxn ang="0">
                  <a:pos x="connsiteX14727" y="connsiteY14727"/>
                </a:cxn>
                <a:cxn ang="0">
                  <a:pos x="connsiteX14728" y="connsiteY14728"/>
                </a:cxn>
                <a:cxn ang="0">
                  <a:pos x="connsiteX14729" y="connsiteY14729"/>
                </a:cxn>
                <a:cxn ang="0">
                  <a:pos x="connsiteX14730" y="connsiteY14730"/>
                </a:cxn>
                <a:cxn ang="0">
                  <a:pos x="connsiteX14731" y="connsiteY14731"/>
                </a:cxn>
                <a:cxn ang="0">
                  <a:pos x="connsiteX14732" y="connsiteY14732"/>
                </a:cxn>
                <a:cxn ang="0">
                  <a:pos x="connsiteX14733" y="connsiteY14733"/>
                </a:cxn>
                <a:cxn ang="0">
                  <a:pos x="connsiteX14734" y="connsiteY14734"/>
                </a:cxn>
                <a:cxn ang="0">
                  <a:pos x="connsiteX14735" y="connsiteY14735"/>
                </a:cxn>
                <a:cxn ang="0">
                  <a:pos x="connsiteX14736" y="connsiteY14736"/>
                </a:cxn>
                <a:cxn ang="0">
                  <a:pos x="connsiteX14737" y="connsiteY14737"/>
                </a:cxn>
                <a:cxn ang="0">
                  <a:pos x="connsiteX14738" y="connsiteY14738"/>
                </a:cxn>
                <a:cxn ang="0">
                  <a:pos x="connsiteX14739" y="connsiteY14739"/>
                </a:cxn>
                <a:cxn ang="0">
                  <a:pos x="connsiteX14740" y="connsiteY14740"/>
                </a:cxn>
                <a:cxn ang="0">
                  <a:pos x="connsiteX14741" y="connsiteY14741"/>
                </a:cxn>
                <a:cxn ang="0">
                  <a:pos x="connsiteX14742" y="connsiteY14742"/>
                </a:cxn>
                <a:cxn ang="0">
                  <a:pos x="connsiteX14743" y="connsiteY14743"/>
                </a:cxn>
                <a:cxn ang="0">
                  <a:pos x="connsiteX14744" y="connsiteY14744"/>
                </a:cxn>
                <a:cxn ang="0">
                  <a:pos x="connsiteX14745" y="connsiteY14745"/>
                </a:cxn>
                <a:cxn ang="0">
                  <a:pos x="connsiteX14746" y="connsiteY14746"/>
                </a:cxn>
                <a:cxn ang="0">
                  <a:pos x="connsiteX14747" y="connsiteY14747"/>
                </a:cxn>
                <a:cxn ang="0">
                  <a:pos x="connsiteX14748" y="connsiteY14748"/>
                </a:cxn>
                <a:cxn ang="0">
                  <a:pos x="connsiteX14749" y="connsiteY14749"/>
                </a:cxn>
                <a:cxn ang="0">
                  <a:pos x="connsiteX14750" y="connsiteY14750"/>
                </a:cxn>
                <a:cxn ang="0">
                  <a:pos x="connsiteX14751" y="connsiteY14751"/>
                </a:cxn>
                <a:cxn ang="0">
                  <a:pos x="connsiteX14752" y="connsiteY14752"/>
                </a:cxn>
                <a:cxn ang="0">
                  <a:pos x="connsiteX14753" y="connsiteY14753"/>
                </a:cxn>
                <a:cxn ang="0">
                  <a:pos x="connsiteX14754" y="connsiteY14754"/>
                </a:cxn>
                <a:cxn ang="0">
                  <a:pos x="connsiteX14755" y="connsiteY14755"/>
                </a:cxn>
                <a:cxn ang="0">
                  <a:pos x="connsiteX14756" y="connsiteY14756"/>
                </a:cxn>
                <a:cxn ang="0">
                  <a:pos x="connsiteX14757" y="connsiteY14757"/>
                </a:cxn>
                <a:cxn ang="0">
                  <a:pos x="connsiteX14758" y="connsiteY14758"/>
                </a:cxn>
                <a:cxn ang="0">
                  <a:pos x="connsiteX14759" y="connsiteY14759"/>
                </a:cxn>
                <a:cxn ang="0">
                  <a:pos x="connsiteX14760" y="connsiteY14760"/>
                </a:cxn>
                <a:cxn ang="0">
                  <a:pos x="connsiteX14761" y="connsiteY14761"/>
                </a:cxn>
                <a:cxn ang="0">
                  <a:pos x="connsiteX14762" y="connsiteY14762"/>
                </a:cxn>
                <a:cxn ang="0">
                  <a:pos x="connsiteX14763" y="connsiteY14763"/>
                </a:cxn>
                <a:cxn ang="0">
                  <a:pos x="connsiteX14764" y="connsiteY14764"/>
                </a:cxn>
                <a:cxn ang="0">
                  <a:pos x="connsiteX14765" y="connsiteY14765"/>
                </a:cxn>
                <a:cxn ang="0">
                  <a:pos x="connsiteX14766" y="connsiteY14766"/>
                </a:cxn>
                <a:cxn ang="0">
                  <a:pos x="connsiteX14767" y="connsiteY14767"/>
                </a:cxn>
                <a:cxn ang="0">
                  <a:pos x="connsiteX14768" y="connsiteY14768"/>
                </a:cxn>
                <a:cxn ang="0">
                  <a:pos x="connsiteX14769" y="connsiteY14769"/>
                </a:cxn>
                <a:cxn ang="0">
                  <a:pos x="connsiteX14770" y="connsiteY14770"/>
                </a:cxn>
                <a:cxn ang="0">
                  <a:pos x="connsiteX14771" y="connsiteY14771"/>
                </a:cxn>
                <a:cxn ang="0">
                  <a:pos x="connsiteX14772" y="connsiteY14772"/>
                </a:cxn>
                <a:cxn ang="0">
                  <a:pos x="connsiteX14773" y="connsiteY14773"/>
                </a:cxn>
                <a:cxn ang="0">
                  <a:pos x="connsiteX14774" y="connsiteY14774"/>
                </a:cxn>
                <a:cxn ang="0">
                  <a:pos x="connsiteX14775" y="connsiteY14775"/>
                </a:cxn>
                <a:cxn ang="0">
                  <a:pos x="connsiteX14776" y="connsiteY14776"/>
                </a:cxn>
                <a:cxn ang="0">
                  <a:pos x="connsiteX14777" y="connsiteY14777"/>
                </a:cxn>
                <a:cxn ang="0">
                  <a:pos x="connsiteX14778" y="connsiteY14778"/>
                </a:cxn>
                <a:cxn ang="0">
                  <a:pos x="connsiteX14779" y="connsiteY14779"/>
                </a:cxn>
                <a:cxn ang="0">
                  <a:pos x="connsiteX14780" y="connsiteY14780"/>
                </a:cxn>
                <a:cxn ang="0">
                  <a:pos x="connsiteX14781" y="connsiteY14781"/>
                </a:cxn>
                <a:cxn ang="0">
                  <a:pos x="connsiteX14782" y="connsiteY14782"/>
                </a:cxn>
                <a:cxn ang="0">
                  <a:pos x="connsiteX14783" y="connsiteY14783"/>
                </a:cxn>
                <a:cxn ang="0">
                  <a:pos x="connsiteX14784" y="connsiteY14784"/>
                </a:cxn>
                <a:cxn ang="0">
                  <a:pos x="connsiteX14785" y="connsiteY14785"/>
                </a:cxn>
                <a:cxn ang="0">
                  <a:pos x="connsiteX14786" y="connsiteY14786"/>
                </a:cxn>
                <a:cxn ang="0">
                  <a:pos x="connsiteX14787" y="connsiteY14787"/>
                </a:cxn>
                <a:cxn ang="0">
                  <a:pos x="connsiteX14788" y="connsiteY14788"/>
                </a:cxn>
                <a:cxn ang="0">
                  <a:pos x="connsiteX14789" y="connsiteY14789"/>
                </a:cxn>
                <a:cxn ang="0">
                  <a:pos x="connsiteX14790" y="connsiteY14790"/>
                </a:cxn>
                <a:cxn ang="0">
                  <a:pos x="connsiteX14791" y="connsiteY14791"/>
                </a:cxn>
                <a:cxn ang="0">
                  <a:pos x="connsiteX14792" y="connsiteY14792"/>
                </a:cxn>
                <a:cxn ang="0">
                  <a:pos x="connsiteX14793" y="connsiteY14793"/>
                </a:cxn>
                <a:cxn ang="0">
                  <a:pos x="connsiteX14794" y="connsiteY14794"/>
                </a:cxn>
                <a:cxn ang="0">
                  <a:pos x="connsiteX14795" y="connsiteY14795"/>
                </a:cxn>
                <a:cxn ang="0">
                  <a:pos x="connsiteX14796" y="connsiteY14796"/>
                </a:cxn>
                <a:cxn ang="0">
                  <a:pos x="connsiteX14797" y="connsiteY14797"/>
                </a:cxn>
                <a:cxn ang="0">
                  <a:pos x="connsiteX14798" y="connsiteY14798"/>
                </a:cxn>
                <a:cxn ang="0">
                  <a:pos x="connsiteX14799" y="connsiteY14799"/>
                </a:cxn>
                <a:cxn ang="0">
                  <a:pos x="connsiteX14800" y="connsiteY14800"/>
                </a:cxn>
                <a:cxn ang="0">
                  <a:pos x="connsiteX14801" y="connsiteY14801"/>
                </a:cxn>
                <a:cxn ang="0">
                  <a:pos x="connsiteX14802" y="connsiteY14802"/>
                </a:cxn>
                <a:cxn ang="0">
                  <a:pos x="connsiteX14803" y="connsiteY14803"/>
                </a:cxn>
                <a:cxn ang="0">
                  <a:pos x="connsiteX14804" y="connsiteY14804"/>
                </a:cxn>
                <a:cxn ang="0">
                  <a:pos x="connsiteX14805" y="connsiteY14805"/>
                </a:cxn>
                <a:cxn ang="0">
                  <a:pos x="connsiteX14806" y="connsiteY14806"/>
                </a:cxn>
                <a:cxn ang="0">
                  <a:pos x="connsiteX14807" y="connsiteY14807"/>
                </a:cxn>
                <a:cxn ang="0">
                  <a:pos x="connsiteX14808" y="connsiteY14808"/>
                </a:cxn>
                <a:cxn ang="0">
                  <a:pos x="connsiteX14809" y="connsiteY14809"/>
                </a:cxn>
                <a:cxn ang="0">
                  <a:pos x="connsiteX14810" y="connsiteY14810"/>
                </a:cxn>
                <a:cxn ang="0">
                  <a:pos x="connsiteX14811" y="connsiteY14811"/>
                </a:cxn>
                <a:cxn ang="0">
                  <a:pos x="connsiteX14812" y="connsiteY14812"/>
                </a:cxn>
                <a:cxn ang="0">
                  <a:pos x="connsiteX14813" y="connsiteY14813"/>
                </a:cxn>
                <a:cxn ang="0">
                  <a:pos x="connsiteX14814" y="connsiteY14814"/>
                </a:cxn>
                <a:cxn ang="0">
                  <a:pos x="connsiteX14815" y="connsiteY14815"/>
                </a:cxn>
                <a:cxn ang="0">
                  <a:pos x="connsiteX14816" y="connsiteY14816"/>
                </a:cxn>
                <a:cxn ang="0">
                  <a:pos x="connsiteX14817" y="connsiteY14817"/>
                </a:cxn>
                <a:cxn ang="0">
                  <a:pos x="connsiteX14818" y="connsiteY14818"/>
                </a:cxn>
                <a:cxn ang="0">
                  <a:pos x="connsiteX14819" y="connsiteY14819"/>
                </a:cxn>
                <a:cxn ang="0">
                  <a:pos x="connsiteX14820" y="connsiteY14820"/>
                </a:cxn>
                <a:cxn ang="0">
                  <a:pos x="connsiteX14821" y="connsiteY14821"/>
                </a:cxn>
                <a:cxn ang="0">
                  <a:pos x="connsiteX14822" y="connsiteY14822"/>
                </a:cxn>
                <a:cxn ang="0">
                  <a:pos x="connsiteX14823" y="connsiteY14823"/>
                </a:cxn>
                <a:cxn ang="0">
                  <a:pos x="connsiteX14824" y="connsiteY14824"/>
                </a:cxn>
                <a:cxn ang="0">
                  <a:pos x="connsiteX14825" y="connsiteY14825"/>
                </a:cxn>
                <a:cxn ang="0">
                  <a:pos x="connsiteX14826" y="connsiteY14826"/>
                </a:cxn>
                <a:cxn ang="0">
                  <a:pos x="connsiteX14827" y="connsiteY14827"/>
                </a:cxn>
                <a:cxn ang="0">
                  <a:pos x="connsiteX14828" y="connsiteY14828"/>
                </a:cxn>
                <a:cxn ang="0">
                  <a:pos x="connsiteX14829" y="connsiteY14829"/>
                </a:cxn>
                <a:cxn ang="0">
                  <a:pos x="connsiteX14830" y="connsiteY14830"/>
                </a:cxn>
                <a:cxn ang="0">
                  <a:pos x="connsiteX14831" y="connsiteY14831"/>
                </a:cxn>
                <a:cxn ang="0">
                  <a:pos x="connsiteX14832" y="connsiteY14832"/>
                </a:cxn>
                <a:cxn ang="0">
                  <a:pos x="connsiteX14833" y="connsiteY14833"/>
                </a:cxn>
                <a:cxn ang="0">
                  <a:pos x="connsiteX14834" y="connsiteY14834"/>
                </a:cxn>
                <a:cxn ang="0">
                  <a:pos x="connsiteX14835" y="connsiteY14835"/>
                </a:cxn>
                <a:cxn ang="0">
                  <a:pos x="connsiteX14836" y="connsiteY14836"/>
                </a:cxn>
                <a:cxn ang="0">
                  <a:pos x="connsiteX14837" y="connsiteY14837"/>
                </a:cxn>
                <a:cxn ang="0">
                  <a:pos x="connsiteX14838" y="connsiteY14838"/>
                </a:cxn>
                <a:cxn ang="0">
                  <a:pos x="connsiteX14839" y="connsiteY14839"/>
                </a:cxn>
                <a:cxn ang="0">
                  <a:pos x="connsiteX14840" y="connsiteY14840"/>
                </a:cxn>
                <a:cxn ang="0">
                  <a:pos x="connsiteX14841" y="connsiteY14841"/>
                </a:cxn>
                <a:cxn ang="0">
                  <a:pos x="connsiteX14842" y="connsiteY14842"/>
                </a:cxn>
                <a:cxn ang="0">
                  <a:pos x="connsiteX14843" y="connsiteY14843"/>
                </a:cxn>
                <a:cxn ang="0">
                  <a:pos x="connsiteX14844" y="connsiteY14844"/>
                </a:cxn>
                <a:cxn ang="0">
                  <a:pos x="connsiteX14845" y="connsiteY14845"/>
                </a:cxn>
                <a:cxn ang="0">
                  <a:pos x="connsiteX14846" y="connsiteY14846"/>
                </a:cxn>
                <a:cxn ang="0">
                  <a:pos x="connsiteX14847" y="connsiteY14847"/>
                </a:cxn>
                <a:cxn ang="0">
                  <a:pos x="connsiteX14848" y="connsiteY14848"/>
                </a:cxn>
                <a:cxn ang="0">
                  <a:pos x="connsiteX14849" y="connsiteY14849"/>
                </a:cxn>
                <a:cxn ang="0">
                  <a:pos x="connsiteX14850" y="connsiteY14850"/>
                </a:cxn>
                <a:cxn ang="0">
                  <a:pos x="connsiteX14851" y="connsiteY14851"/>
                </a:cxn>
                <a:cxn ang="0">
                  <a:pos x="connsiteX14852" y="connsiteY14852"/>
                </a:cxn>
                <a:cxn ang="0">
                  <a:pos x="connsiteX14853" y="connsiteY14853"/>
                </a:cxn>
                <a:cxn ang="0">
                  <a:pos x="connsiteX14854" y="connsiteY14854"/>
                </a:cxn>
                <a:cxn ang="0">
                  <a:pos x="connsiteX14855" y="connsiteY14855"/>
                </a:cxn>
                <a:cxn ang="0">
                  <a:pos x="connsiteX14856" y="connsiteY14856"/>
                </a:cxn>
                <a:cxn ang="0">
                  <a:pos x="connsiteX14857" y="connsiteY14857"/>
                </a:cxn>
                <a:cxn ang="0">
                  <a:pos x="connsiteX14858" y="connsiteY14858"/>
                </a:cxn>
                <a:cxn ang="0">
                  <a:pos x="connsiteX14859" y="connsiteY14859"/>
                </a:cxn>
                <a:cxn ang="0">
                  <a:pos x="connsiteX14860" y="connsiteY14860"/>
                </a:cxn>
                <a:cxn ang="0">
                  <a:pos x="connsiteX14861" y="connsiteY14861"/>
                </a:cxn>
                <a:cxn ang="0">
                  <a:pos x="connsiteX14862" y="connsiteY14862"/>
                </a:cxn>
                <a:cxn ang="0">
                  <a:pos x="connsiteX14863" y="connsiteY14863"/>
                </a:cxn>
                <a:cxn ang="0">
                  <a:pos x="connsiteX14864" y="connsiteY14864"/>
                </a:cxn>
                <a:cxn ang="0">
                  <a:pos x="connsiteX14865" y="connsiteY14865"/>
                </a:cxn>
                <a:cxn ang="0">
                  <a:pos x="connsiteX14866" y="connsiteY14866"/>
                </a:cxn>
                <a:cxn ang="0">
                  <a:pos x="connsiteX14867" y="connsiteY14867"/>
                </a:cxn>
                <a:cxn ang="0">
                  <a:pos x="connsiteX14868" y="connsiteY14868"/>
                </a:cxn>
                <a:cxn ang="0">
                  <a:pos x="connsiteX14869" y="connsiteY14869"/>
                </a:cxn>
                <a:cxn ang="0">
                  <a:pos x="connsiteX14870" y="connsiteY14870"/>
                </a:cxn>
                <a:cxn ang="0">
                  <a:pos x="connsiteX14871" y="connsiteY14871"/>
                </a:cxn>
                <a:cxn ang="0">
                  <a:pos x="connsiteX14872" y="connsiteY14872"/>
                </a:cxn>
                <a:cxn ang="0">
                  <a:pos x="connsiteX14873" y="connsiteY14873"/>
                </a:cxn>
                <a:cxn ang="0">
                  <a:pos x="connsiteX14874" y="connsiteY14874"/>
                </a:cxn>
                <a:cxn ang="0">
                  <a:pos x="connsiteX14875" y="connsiteY14875"/>
                </a:cxn>
                <a:cxn ang="0">
                  <a:pos x="connsiteX14876" y="connsiteY14876"/>
                </a:cxn>
                <a:cxn ang="0">
                  <a:pos x="connsiteX14877" y="connsiteY14877"/>
                </a:cxn>
                <a:cxn ang="0">
                  <a:pos x="connsiteX14878" y="connsiteY14878"/>
                </a:cxn>
                <a:cxn ang="0">
                  <a:pos x="connsiteX14879" y="connsiteY14879"/>
                </a:cxn>
                <a:cxn ang="0">
                  <a:pos x="connsiteX14880" y="connsiteY14880"/>
                </a:cxn>
                <a:cxn ang="0">
                  <a:pos x="connsiteX14881" y="connsiteY14881"/>
                </a:cxn>
                <a:cxn ang="0">
                  <a:pos x="connsiteX14882" y="connsiteY14882"/>
                </a:cxn>
                <a:cxn ang="0">
                  <a:pos x="connsiteX14883" y="connsiteY14883"/>
                </a:cxn>
                <a:cxn ang="0">
                  <a:pos x="connsiteX14884" y="connsiteY14884"/>
                </a:cxn>
                <a:cxn ang="0">
                  <a:pos x="connsiteX14885" y="connsiteY14885"/>
                </a:cxn>
                <a:cxn ang="0">
                  <a:pos x="connsiteX14886" y="connsiteY14886"/>
                </a:cxn>
                <a:cxn ang="0">
                  <a:pos x="connsiteX14887" y="connsiteY14887"/>
                </a:cxn>
                <a:cxn ang="0">
                  <a:pos x="connsiteX14888" y="connsiteY14888"/>
                </a:cxn>
                <a:cxn ang="0">
                  <a:pos x="connsiteX14889" y="connsiteY14889"/>
                </a:cxn>
                <a:cxn ang="0">
                  <a:pos x="connsiteX14890" y="connsiteY14890"/>
                </a:cxn>
                <a:cxn ang="0">
                  <a:pos x="connsiteX14891" y="connsiteY14891"/>
                </a:cxn>
                <a:cxn ang="0">
                  <a:pos x="connsiteX14892" y="connsiteY14892"/>
                </a:cxn>
                <a:cxn ang="0">
                  <a:pos x="connsiteX14893" y="connsiteY14893"/>
                </a:cxn>
                <a:cxn ang="0">
                  <a:pos x="connsiteX14894" y="connsiteY14894"/>
                </a:cxn>
                <a:cxn ang="0">
                  <a:pos x="connsiteX14895" y="connsiteY14895"/>
                </a:cxn>
                <a:cxn ang="0">
                  <a:pos x="connsiteX14896" y="connsiteY14896"/>
                </a:cxn>
                <a:cxn ang="0">
                  <a:pos x="connsiteX14897" y="connsiteY14897"/>
                </a:cxn>
                <a:cxn ang="0">
                  <a:pos x="connsiteX14898" y="connsiteY14898"/>
                </a:cxn>
                <a:cxn ang="0">
                  <a:pos x="connsiteX14899" y="connsiteY14899"/>
                </a:cxn>
                <a:cxn ang="0">
                  <a:pos x="connsiteX14900" y="connsiteY14900"/>
                </a:cxn>
                <a:cxn ang="0">
                  <a:pos x="connsiteX14901" y="connsiteY14901"/>
                </a:cxn>
                <a:cxn ang="0">
                  <a:pos x="connsiteX14902" y="connsiteY14902"/>
                </a:cxn>
                <a:cxn ang="0">
                  <a:pos x="connsiteX14903" y="connsiteY14903"/>
                </a:cxn>
                <a:cxn ang="0">
                  <a:pos x="connsiteX14904" y="connsiteY14904"/>
                </a:cxn>
                <a:cxn ang="0">
                  <a:pos x="connsiteX14905" y="connsiteY14905"/>
                </a:cxn>
                <a:cxn ang="0">
                  <a:pos x="connsiteX14906" y="connsiteY14906"/>
                </a:cxn>
                <a:cxn ang="0">
                  <a:pos x="connsiteX14907" y="connsiteY14907"/>
                </a:cxn>
                <a:cxn ang="0">
                  <a:pos x="connsiteX14908" y="connsiteY14908"/>
                </a:cxn>
                <a:cxn ang="0">
                  <a:pos x="connsiteX14909" y="connsiteY14909"/>
                </a:cxn>
                <a:cxn ang="0">
                  <a:pos x="connsiteX14910" y="connsiteY14910"/>
                </a:cxn>
                <a:cxn ang="0">
                  <a:pos x="connsiteX14911" y="connsiteY14911"/>
                </a:cxn>
                <a:cxn ang="0">
                  <a:pos x="connsiteX14912" y="connsiteY14912"/>
                </a:cxn>
                <a:cxn ang="0">
                  <a:pos x="connsiteX14913" y="connsiteY14913"/>
                </a:cxn>
                <a:cxn ang="0">
                  <a:pos x="connsiteX14914" y="connsiteY14914"/>
                </a:cxn>
                <a:cxn ang="0">
                  <a:pos x="connsiteX14915" y="connsiteY14915"/>
                </a:cxn>
                <a:cxn ang="0">
                  <a:pos x="connsiteX14916" y="connsiteY14916"/>
                </a:cxn>
                <a:cxn ang="0">
                  <a:pos x="connsiteX14917" y="connsiteY14917"/>
                </a:cxn>
                <a:cxn ang="0">
                  <a:pos x="connsiteX14918" y="connsiteY14918"/>
                </a:cxn>
                <a:cxn ang="0">
                  <a:pos x="connsiteX14919" y="connsiteY14919"/>
                </a:cxn>
                <a:cxn ang="0">
                  <a:pos x="connsiteX14920" y="connsiteY14920"/>
                </a:cxn>
                <a:cxn ang="0">
                  <a:pos x="connsiteX14921" y="connsiteY14921"/>
                </a:cxn>
                <a:cxn ang="0">
                  <a:pos x="connsiteX14922" y="connsiteY14922"/>
                </a:cxn>
                <a:cxn ang="0">
                  <a:pos x="connsiteX14923" y="connsiteY14923"/>
                </a:cxn>
                <a:cxn ang="0">
                  <a:pos x="connsiteX14924" y="connsiteY14924"/>
                </a:cxn>
                <a:cxn ang="0">
                  <a:pos x="connsiteX14925" y="connsiteY14925"/>
                </a:cxn>
                <a:cxn ang="0">
                  <a:pos x="connsiteX14926" y="connsiteY14926"/>
                </a:cxn>
                <a:cxn ang="0">
                  <a:pos x="connsiteX14927" y="connsiteY14927"/>
                </a:cxn>
                <a:cxn ang="0">
                  <a:pos x="connsiteX14928" y="connsiteY14928"/>
                </a:cxn>
                <a:cxn ang="0">
                  <a:pos x="connsiteX14929" y="connsiteY14929"/>
                </a:cxn>
                <a:cxn ang="0">
                  <a:pos x="connsiteX14930" y="connsiteY14930"/>
                </a:cxn>
                <a:cxn ang="0">
                  <a:pos x="connsiteX14931" y="connsiteY14931"/>
                </a:cxn>
                <a:cxn ang="0">
                  <a:pos x="connsiteX14932" y="connsiteY14932"/>
                </a:cxn>
                <a:cxn ang="0">
                  <a:pos x="connsiteX14933" y="connsiteY14933"/>
                </a:cxn>
                <a:cxn ang="0">
                  <a:pos x="connsiteX14934" y="connsiteY14934"/>
                </a:cxn>
                <a:cxn ang="0">
                  <a:pos x="connsiteX14935" y="connsiteY14935"/>
                </a:cxn>
                <a:cxn ang="0">
                  <a:pos x="connsiteX14936" y="connsiteY14936"/>
                </a:cxn>
                <a:cxn ang="0">
                  <a:pos x="connsiteX14937" y="connsiteY14937"/>
                </a:cxn>
                <a:cxn ang="0">
                  <a:pos x="connsiteX14938" y="connsiteY14938"/>
                </a:cxn>
                <a:cxn ang="0">
                  <a:pos x="connsiteX14939" y="connsiteY14939"/>
                </a:cxn>
                <a:cxn ang="0">
                  <a:pos x="connsiteX14940" y="connsiteY14940"/>
                </a:cxn>
                <a:cxn ang="0">
                  <a:pos x="connsiteX14941" y="connsiteY14941"/>
                </a:cxn>
                <a:cxn ang="0">
                  <a:pos x="connsiteX14942" y="connsiteY14942"/>
                </a:cxn>
                <a:cxn ang="0">
                  <a:pos x="connsiteX14943" y="connsiteY14943"/>
                </a:cxn>
                <a:cxn ang="0">
                  <a:pos x="connsiteX14944" y="connsiteY14944"/>
                </a:cxn>
                <a:cxn ang="0">
                  <a:pos x="connsiteX14945" y="connsiteY14945"/>
                </a:cxn>
                <a:cxn ang="0">
                  <a:pos x="connsiteX14946" y="connsiteY14946"/>
                </a:cxn>
                <a:cxn ang="0">
                  <a:pos x="connsiteX14947" y="connsiteY14947"/>
                </a:cxn>
                <a:cxn ang="0">
                  <a:pos x="connsiteX14948" y="connsiteY14948"/>
                </a:cxn>
                <a:cxn ang="0">
                  <a:pos x="connsiteX14949" y="connsiteY14949"/>
                </a:cxn>
                <a:cxn ang="0">
                  <a:pos x="connsiteX14950" y="connsiteY14950"/>
                </a:cxn>
                <a:cxn ang="0">
                  <a:pos x="connsiteX14951" y="connsiteY14951"/>
                </a:cxn>
                <a:cxn ang="0">
                  <a:pos x="connsiteX14952" y="connsiteY14952"/>
                </a:cxn>
                <a:cxn ang="0">
                  <a:pos x="connsiteX14953" y="connsiteY14953"/>
                </a:cxn>
                <a:cxn ang="0">
                  <a:pos x="connsiteX14954" y="connsiteY14954"/>
                </a:cxn>
                <a:cxn ang="0">
                  <a:pos x="connsiteX14955" y="connsiteY14955"/>
                </a:cxn>
                <a:cxn ang="0">
                  <a:pos x="connsiteX14956" y="connsiteY14956"/>
                </a:cxn>
                <a:cxn ang="0">
                  <a:pos x="connsiteX14957" y="connsiteY14957"/>
                </a:cxn>
                <a:cxn ang="0">
                  <a:pos x="connsiteX14958" y="connsiteY14958"/>
                </a:cxn>
                <a:cxn ang="0">
                  <a:pos x="connsiteX14959" y="connsiteY14959"/>
                </a:cxn>
                <a:cxn ang="0">
                  <a:pos x="connsiteX14960" y="connsiteY14960"/>
                </a:cxn>
                <a:cxn ang="0">
                  <a:pos x="connsiteX14961" y="connsiteY14961"/>
                </a:cxn>
                <a:cxn ang="0">
                  <a:pos x="connsiteX14962" y="connsiteY14962"/>
                </a:cxn>
                <a:cxn ang="0">
                  <a:pos x="connsiteX14963" y="connsiteY14963"/>
                </a:cxn>
                <a:cxn ang="0">
                  <a:pos x="connsiteX14964" y="connsiteY14964"/>
                </a:cxn>
                <a:cxn ang="0">
                  <a:pos x="connsiteX14965" y="connsiteY14965"/>
                </a:cxn>
                <a:cxn ang="0">
                  <a:pos x="connsiteX14966" y="connsiteY14966"/>
                </a:cxn>
                <a:cxn ang="0">
                  <a:pos x="connsiteX14967" y="connsiteY14967"/>
                </a:cxn>
                <a:cxn ang="0">
                  <a:pos x="connsiteX14968" y="connsiteY14968"/>
                </a:cxn>
                <a:cxn ang="0">
                  <a:pos x="connsiteX14969" y="connsiteY14969"/>
                </a:cxn>
                <a:cxn ang="0">
                  <a:pos x="connsiteX14970" y="connsiteY14970"/>
                </a:cxn>
                <a:cxn ang="0">
                  <a:pos x="connsiteX14971" y="connsiteY14971"/>
                </a:cxn>
                <a:cxn ang="0">
                  <a:pos x="connsiteX14972" y="connsiteY14972"/>
                </a:cxn>
                <a:cxn ang="0">
                  <a:pos x="connsiteX14973" y="connsiteY14973"/>
                </a:cxn>
                <a:cxn ang="0">
                  <a:pos x="connsiteX14974" y="connsiteY14974"/>
                </a:cxn>
                <a:cxn ang="0">
                  <a:pos x="connsiteX14975" y="connsiteY14975"/>
                </a:cxn>
                <a:cxn ang="0">
                  <a:pos x="connsiteX14976" y="connsiteY14976"/>
                </a:cxn>
                <a:cxn ang="0">
                  <a:pos x="connsiteX14977" y="connsiteY14977"/>
                </a:cxn>
                <a:cxn ang="0">
                  <a:pos x="connsiteX14978" y="connsiteY14978"/>
                </a:cxn>
                <a:cxn ang="0">
                  <a:pos x="connsiteX14979" y="connsiteY14979"/>
                </a:cxn>
                <a:cxn ang="0">
                  <a:pos x="connsiteX14980" y="connsiteY14980"/>
                </a:cxn>
                <a:cxn ang="0">
                  <a:pos x="connsiteX14981" y="connsiteY14981"/>
                </a:cxn>
                <a:cxn ang="0">
                  <a:pos x="connsiteX14982" y="connsiteY14982"/>
                </a:cxn>
                <a:cxn ang="0">
                  <a:pos x="connsiteX14983" y="connsiteY14983"/>
                </a:cxn>
                <a:cxn ang="0">
                  <a:pos x="connsiteX14984" y="connsiteY14984"/>
                </a:cxn>
                <a:cxn ang="0">
                  <a:pos x="connsiteX14985" y="connsiteY14985"/>
                </a:cxn>
                <a:cxn ang="0">
                  <a:pos x="connsiteX14986" y="connsiteY14986"/>
                </a:cxn>
                <a:cxn ang="0">
                  <a:pos x="connsiteX14987" y="connsiteY14987"/>
                </a:cxn>
                <a:cxn ang="0">
                  <a:pos x="connsiteX14988" y="connsiteY14988"/>
                </a:cxn>
                <a:cxn ang="0">
                  <a:pos x="connsiteX14989" y="connsiteY14989"/>
                </a:cxn>
                <a:cxn ang="0">
                  <a:pos x="connsiteX14990" y="connsiteY14990"/>
                </a:cxn>
                <a:cxn ang="0">
                  <a:pos x="connsiteX14991" y="connsiteY14991"/>
                </a:cxn>
                <a:cxn ang="0">
                  <a:pos x="connsiteX14992" y="connsiteY14992"/>
                </a:cxn>
                <a:cxn ang="0">
                  <a:pos x="connsiteX14993" y="connsiteY14993"/>
                </a:cxn>
                <a:cxn ang="0">
                  <a:pos x="connsiteX14994" y="connsiteY14994"/>
                </a:cxn>
                <a:cxn ang="0">
                  <a:pos x="connsiteX14995" y="connsiteY14995"/>
                </a:cxn>
                <a:cxn ang="0">
                  <a:pos x="connsiteX14996" y="connsiteY14996"/>
                </a:cxn>
                <a:cxn ang="0">
                  <a:pos x="connsiteX14997" y="connsiteY14997"/>
                </a:cxn>
                <a:cxn ang="0">
                  <a:pos x="connsiteX14998" y="connsiteY14998"/>
                </a:cxn>
                <a:cxn ang="0">
                  <a:pos x="connsiteX14999" y="connsiteY14999"/>
                </a:cxn>
                <a:cxn ang="0">
                  <a:pos x="connsiteX15000" y="connsiteY15000"/>
                </a:cxn>
                <a:cxn ang="0">
                  <a:pos x="connsiteX15001" y="connsiteY15001"/>
                </a:cxn>
                <a:cxn ang="0">
                  <a:pos x="connsiteX15002" y="connsiteY15002"/>
                </a:cxn>
                <a:cxn ang="0">
                  <a:pos x="connsiteX15003" y="connsiteY15003"/>
                </a:cxn>
                <a:cxn ang="0">
                  <a:pos x="connsiteX15004" y="connsiteY15004"/>
                </a:cxn>
                <a:cxn ang="0">
                  <a:pos x="connsiteX15005" y="connsiteY15005"/>
                </a:cxn>
                <a:cxn ang="0">
                  <a:pos x="connsiteX15006" y="connsiteY15006"/>
                </a:cxn>
                <a:cxn ang="0">
                  <a:pos x="connsiteX15007" y="connsiteY15007"/>
                </a:cxn>
                <a:cxn ang="0">
                  <a:pos x="connsiteX15008" y="connsiteY15008"/>
                </a:cxn>
                <a:cxn ang="0">
                  <a:pos x="connsiteX15009" y="connsiteY15009"/>
                </a:cxn>
                <a:cxn ang="0">
                  <a:pos x="connsiteX15010" y="connsiteY15010"/>
                </a:cxn>
                <a:cxn ang="0">
                  <a:pos x="connsiteX15011" y="connsiteY15011"/>
                </a:cxn>
                <a:cxn ang="0">
                  <a:pos x="connsiteX15012" y="connsiteY15012"/>
                </a:cxn>
                <a:cxn ang="0">
                  <a:pos x="connsiteX15013" y="connsiteY15013"/>
                </a:cxn>
                <a:cxn ang="0">
                  <a:pos x="connsiteX15014" y="connsiteY15014"/>
                </a:cxn>
                <a:cxn ang="0">
                  <a:pos x="connsiteX15015" y="connsiteY15015"/>
                </a:cxn>
                <a:cxn ang="0">
                  <a:pos x="connsiteX15016" y="connsiteY15016"/>
                </a:cxn>
                <a:cxn ang="0">
                  <a:pos x="connsiteX15017" y="connsiteY15017"/>
                </a:cxn>
                <a:cxn ang="0">
                  <a:pos x="connsiteX15018" y="connsiteY15018"/>
                </a:cxn>
                <a:cxn ang="0">
                  <a:pos x="connsiteX15019" y="connsiteY15019"/>
                </a:cxn>
                <a:cxn ang="0">
                  <a:pos x="connsiteX15020" y="connsiteY15020"/>
                </a:cxn>
                <a:cxn ang="0">
                  <a:pos x="connsiteX15021" y="connsiteY15021"/>
                </a:cxn>
                <a:cxn ang="0">
                  <a:pos x="connsiteX15022" y="connsiteY15022"/>
                </a:cxn>
                <a:cxn ang="0">
                  <a:pos x="connsiteX15023" y="connsiteY15023"/>
                </a:cxn>
                <a:cxn ang="0">
                  <a:pos x="connsiteX15024" y="connsiteY15024"/>
                </a:cxn>
                <a:cxn ang="0">
                  <a:pos x="connsiteX15025" y="connsiteY15025"/>
                </a:cxn>
                <a:cxn ang="0">
                  <a:pos x="connsiteX15026" y="connsiteY15026"/>
                </a:cxn>
                <a:cxn ang="0">
                  <a:pos x="connsiteX15027" y="connsiteY15027"/>
                </a:cxn>
                <a:cxn ang="0">
                  <a:pos x="connsiteX15028" y="connsiteY15028"/>
                </a:cxn>
                <a:cxn ang="0">
                  <a:pos x="connsiteX15029" y="connsiteY15029"/>
                </a:cxn>
                <a:cxn ang="0">
                  <a:pos x="connsiteX15030" y="connsiteY15030"/>
                </a:cxn>
                <a:cxn ang="0">
                  <a:pos x="connsiteX15031" y="connsiteY15031"/>
                </a:cxn>
                <a:cxn ang="0">
                  <a:pos x="connsiteX15032" y="connsiteY15032"/>
                </a:cxn>
                <a:cxn ang="0">
                  <a:pos x="connsiteX15033" y="connsiteY15033"/>
                </a:cxn>
                <a:cxn ang="0">
                  <a:pos x="connsiteX15034" y="connsiteY15034"/>
                </a:cxn>
                <a:cxn ang="0">
                  <a:pos x="connsiteX15035" y="connsiteY15035"/>
                </a:cxn>
                <a:cxn ang="0">
                  <a:pos x="connsiteX15036" y="connsiteY15036"/>
                </a:cxn>
                <a:cxn ang="0">
                  <a:pos x="connsiteX15037" y="connsiteY15037"/>
                </a:cxn>
                <a:cxn ang="0">
                  <a:pos x="connsiteX15038" y="connsiteY15038"/>
                </a:cxn>
                <a:cxn ang="0">
                  <a:pos x="connsiteX15039" y="connsiteY15039"/>
                </a:cxn>
                <a:cxn ang="0">
                  <a:pos x="connsiteX15040" y="connsiteY15040"/>
                </a:cxn>
                <a:cxn ang="0">
                  <a:pos x="connsiteX15041" y="connsiteY15041"/>
                </a:cxn>
                <a:cxn ang="0">
                  <a:pos x="connsiteX15042" y="connsiteY15042"/>
                </a:cxn>
                <a:cxn ang="0">
                  <a:pos x="connsiteX15043" y="connsiteY15043"/>
                </a:cxn>
                <a:cxn ang="0">
                  <a:pos x="connsiteX15044" y="connsiteY15044"/>
                </a:cxn>
                <a:cxn ang="0">
                  <a:pos x="connsiteX15045" y="connsiteY15045"/>
                </a:cxn>
                <a:cxn ang="0">
                  <a:pos x="connsiteX15046" y="connsiteY15046"/>
                </a:cxn>
                <a:cxn ang="0">
                  <a:pos x="connsiteX15047" y="connsiteY15047"/>
                </a:cxn>
                <a:cxn ang="0">
                  <a:pos x="connsiteX15048" y="connsiteY15048"/>
                </a:cxn>
                <a:cxn ang="0">
                  <a:pos x="connsiteX15049" y="connsiteY15049"/>
                </a:cxn>
                <a:cxn ang="0">
                  <a:pos x="connsiteX15050" y="connsiteY15050"/>
                </a:cxn>
                <a:cxn ang="0">
                  <a:pos x="connsiteX15051" y="connsiteY15051"/>
                </a:cxn>
                <a:cxn ang="0">
                  <a:pos x="connsiteX15052" y="connsiteY15052"/>
                </a:cxn>
                <a:cxn ang="0">
                  <a:pos x="connsiteX15053" y="connsiteY15053"/>
                </a:cxn>
                <a:cxn ang="0">
                  <a:pos x="connsiteX15054" y="connsiteY15054"/>
                </a:cxn>
                <a:cxn ang="0">
                  <a:pos x="connsiteX15055" y="connsiteY15055"/>
                </a:cxn>
                <a:cxn ang="0">
                  <a:pos x="connsiteX15056" y="connsiteY15056"/>
                </a:cxn>
                <a:cxn ang="0">
                  <a:pos x="connsiteX15057" y="connsiteY15057"/>
                </a:cxn>
                <a:cxn ang="0">
                  <a:pos x="connsiteX15058" y="connsiteY15058"/>
                </a:cxn>
                <a:cxn ang="0">
                  <a:pos x="connsiteX15059" y="connsiteY15059"/>
                </a:cxn>
                <a:cxn ang="0">
                  <a:pos x="connsiteX15060" y="connsiteY15060"/>
                </a:cxn>
                <a:cxn ang="0">
                  <a:pos x="connsiteX15061" y="connsiteY15061"/>
                </a:cxn>
                <a:cxn ang="0">
                  <a:pos x="connsiteX15062" y="connsiteY15062"/>
                </a:cxn>
                <a:cxn ang="0">
                  <a:pos x="connsiteX15063" y="connsiteY15063"/>
                </a:cxn>
                <a:cxn ang="0">
                  <a:pos x="connsiteX15064" y="connsiteY15064"/>
                </a:cxn>
                <a:cxn ang="0">
                  <a:pos x="connsiteX15065" y="connsiteY15065"/>
                </a:cxn>
                <a:cxn ang="0">
                  <a:pos x="connsiteX15066" y="connsiteY15066"/>
                </a:cxn>
                <a:cxn ang="0">
                  <a:pos x="connsiteX15067" y="connsiteY15067"/>
                </a:cxn>
                <a:cxn ang="0">
                  <a:pos x="connsiteX15068" y="connsiteY15068"/>
                </a:cxn>
                <a:cxn ang="0">
                  <a:pos x="connsiteX15069" y="connsiteY15069"/>
                </a:cxn>
                <a:cxn ang="0">
                  <a:pos x="connsiteX15070" y="connsiteY15070"/>
                </a:cxn>
                <a:cxn ang="0">
                  <a:pos x="connsiteX15071" y="connsiteY15071"/>
                </a:cxn>
                <a:cxn ang="0">
                  <a:pos x="connsiteX15072" y="connsiteY15072"/>
                </a:cxn>
                <a:cxn ang="0">
                  <a:pos x="connsiteX15073" y="connsiteY15073"/>
                </a:cxn>
                <a:cxn ang="0">
                  <a:pos x="connsiteX15074" y="connsiteY15074"/>
                </a:cxn>
                <a:cxn ang="0">
                  <a:pos x="connsiteX15075" y="connsiteY15075"/>
                </a:cxn>
                <a:cxn ang="0">
                  <a:pos x="connsiteX15076" y="connsiteY15076"/>
                </a:cxn>
                <a:cxn ang="0">
                  <a:pos x="connsiteX15077" y="connsiteY15077"/>
                </a:cxn>
                <a:cxn ang="0">
                  <a:pos x="connsiteX15078" y="connsiteY15078"/>
                </a:cxn>
                <a:cxn ang="0">
                  <a:pos x="connsiteX15079" y="connsiteY15079"/>
                </a:cxn>
                <a:cxn ang="0">
                  <a:pos x="connsiteX15080" y="connsiteY15080"/>
                </a:cxn>
                <a:cxn ang="0">
                  <a:pos x="connsiteX15081" y="connsiteY15081"/>
                </a:cxn>
                <a:cxn ang="0">
                  <a:pos x="connsiteX15082" y="connsiteY15082"/>
                </a:cxn>
                <a:cxn ang="0">
                  <a:pos x="connsiteX15083" y="connsiteY15083"/>
                </a:cxn>
                <a:cxn ang="0">
                  <a:pos x="connsiteX15084" y="connsiteY15084"/>
                </a:cxn>
                <a:cxn ang="0">
                  <a:pos x="connsiteX15085" y="connsiteY15085"/>
                </a:cxn>
                <a:cxn ang="0">
                  <a:pos x="connsiteX15086" y="connsiteY15086"/>
                </a:cxn>
                <a:cxn ang="0">
                  <a:pos x="connsiteX15087" y="connsiteY15087"/>
                </a:cxn>
                <a:cxn ang="0">
                  <a:pos x="connsiteX15088" y="connsiteY15088"/>
                </a:cxn>
                <a:cxn ang="0">
                  <a:pos x="connsiteX15089" y="connsiteY15089"/>
                </a:cxn>
                <a:cxn ang="0">
                  <a:pos x="connsiteX15090" y="connsiteY15090"/>
                </a:cxn>
                <a:cxn ang="0">
                  <a:pos x="connsiteX15091" y="connsiteY15091"/>
                </a:cxn>
                <a:cxn ang="0">
                  <a:pos x="connsiteX15092" y="connsiteY15092"/>
                </a:cxn>
                <a:cxn ang="0">
                  <a:pos x="connsiteX15093" y="connsiteY15093"/>
                </a:cxn>
                <a:cxn ang="0">
                  <a:pos x="connsiteX15094" y="connsiteY15094"/>
                </a:cxn>
                <a:cxn ang="0">
                  <a:pos x="connsiteX15095" y="connsiteY15095"/>
                </a:cxn>
                <a:cxn ang="0">
                  <a:pos x="connsiteX15096" y="connsiteY15096"/>
                </a:cxn>
                <a:cxn ang="0">
                  <a:pos x="connsiteX15097" y="connsiteY15097"/>
                </a:cxn>
                <a:cxn ang="0">
                  <a:pos x="connsiteX15098" y="connsiteY15098"/>
                </a:cxn>
                <a:cxn ang="0">
                  <a:pos x="connsiteX15099" y="connsiteY15099"/>
                </a:cxn>
                <a:cxn ang="0">
                  <a:pos x="connsiteX15100" y="connsiteY15100"/>
                </a:cxn>
                <a:cxn ang="0">
                  <a:pos x="connsiteX15101" y="connsiteY15101"/>
                </a:cxn>
                <a:cxn ang="0">
                  <a:pos x="connsiteX15102" y="connsiteY15102"/>
                </a:cxn>
                <a:cxn ang="0">
                  <a:pos x="connsiteX15103" y="connsiteY15103"/>
                </a:cxn>
                <a:cxn ang="0">
                  <a:pos x="connsiteX15104" y="connsiteY15104"/>
                </a:cxn>
                <a:cxn ang="0">
                  <a:pos x="connsiteX15105" y="connsiteY15105"/>
                </a:cxn>
                <a:cxn ang="0">
                  <a:pos x="connsiteX15106" y="connsiteY15106"/>
                </a:cxn>
                <a:cxn ang="0">
                  <a:pos x="connsiteX15107" y="connsiteY15107"/>
                </a:cxn>
                <a:cxn ang="0">
                  <a:pos x="connsiteX15108" y="connsiteY15108"/>
                </a:cxn>
                <a:cxn ang="0">
                  <a:pos x="connsiteX15109" y="connsiteY15109"/>
                </a:cxn>
                <a:cxn ang="0">
                  <a:pos x="connsiteX15110" y="connsiteY15110"/>
                </a:cxn>
                <a:cxn ang="0">
                  <a:pos x="connsiteX15111" y="connsiteY15111"/>
                </a:cxn>
                <a:cxn ang="0">
                  <a:pos x="connsiteX15112" y="connsiteY15112"/>
                </a:cxn>
                <a:cxn ang="0">
                  <a:pos x="connsiteX15113" y="connsiteY15113"/>
                </a:cxn>
                <a:cxn ang="0">
                  <a:pos x="connsiteX15114" y="connsiteY15114"/>
                </a:cxn>
                <a:cxn ang="0">
                  <a:pos x="connsiteX15115" y="connsiteY15115"/>
                </a:cxn>
                <a:cxn ang="0">
                  <a:pos x="connsiteX15116" y="connsiteY15116"/>
                </a:cxn>
                <a:cxn ang="0">
                  <a:pos x="connsiteX15117" y="connsiteY15117"/>
                </a:cxn>
                <a:cxn ang="0">
                  <a:pos x="connsiteX15118" y="connsiteY15118"/>
                </a:cxn>
                <a:cxn ang="0">
                  <a:pos x="connsiteX15119" y="connsiteY15119"/>
                </a:cxn>
                <a:cxn ang="0">
                  <a:pos x="connsiteX15120" y="connsiteY15120"/>
                </a:cxn>
                <a:cxn ang="0">
                  <a:pos x="connsiteX15121" y="connsiteY15121"/>
                </a:cxn>
                <a:cxn ang="0">
                  <a:pos x="connsiteX15122" y="connsiteY15122"/>
                </a:cxn>
                <a:cxn ang="0">
                  <a:pos x="connsiteX15123" y="connsiteY15123"/>
                </a:cxn>
                <a:cxn ang="0">
                  <a:pos x="connsiteX15124" y="connsiteY15124"/>
                </a:cxn>
                <a:cxn ang="0">
                  <a:pos x="connsiteX15125" y="connsiteY15125"/>
                </a:cxn>
                <a:cxn ang="0">
                  <a:pos x="connsiteX15126" y="connsiteY15126"/>
                </a:cxn>
                <a:cxn ang="0">
                  <a:pos x="connsiteX15127" y="connsiteY15127"/>
                </a:cxn>
                <a:cxn ang="0">
                  <a:pos x="connsiteX15128" y="connsiteY15128"/>
                </a:cxn>
                <a:cxn ang="0">
                  <a:pos x="connsiteX15129" y="connsiteY15129"/>
                </a:cxn>
                <a:cxn ang="0">
                  <a:pos x="connsiteX15130" y="connsiteY15130"/>
                </a:cxn>
                <a:cxn ang="0">
                  <a:pos x="connsiteX15131" y="connsiteY15131"/>
                </a:cxn>
                <a:cxn ang="0">
                  <a:pos x="connsiteX15132" y="connsiteY15132"/>
                </a:cxn>
                <a:cxn ang="0">
                  <a:pos x="connsiteX15133" y="connsiteY15133"/>
                </a:cxn>
                <a:cxn ang="0">
                  <a:pos x="connsiteX15134" y="connsiteY15134"/>
                </a:cxn>
                <a:cxn ang="0">
                  <a:pos x="connsiteX15135" y="connsiteY15135"/>
                </a:cxn>
                <a:cxn ang="0">
                  <a:pos x="connsiteX15136" y="connsiteY15136"/>
                </a:cxn>
                <a:cxn ang="0">
                  <a:pos x="connsiteX15137" y="connsiteY15137"/>
                </a:cxn>
                <a:cxn ang="0">
                  <a:pos x="connsiteX15138" y="connsiteY15138"/>
                </a:cxn>
                <a:cxn ang="0">
                  <a:pos x="connsiteX15139" y="connsiteY15139"/>
                </a:cxn>
                <a:cxn ang="0">
                  <a:pos x="connsiteX15140" y="connsiteY15140"/>
                </a:cxn>
                <a:cxn ang="0">
                  <a:pos x="connsiteX15141" y="connsiteY15141"/>
                </a:cxn>
                <a:cxn ang="0">
                  <a:pos x="connsiteX15142" y="connsiteY15142"/>
                </a:cxn>
                <a:cxn ang="0">
                  <a:pos x="connsiteX15143" y="connsiteY15143"/>
                </a:cxn>
                <a:cxn ang="0">
                  <a:pos x="connsiteX15144" y="connsiteY15144"/>
                </a:cxn>
                <a:cxn ang="0">
                  <a:pos x="connsiteX15145" y="connsiteY15145"/>
                </a:cxn>
                <a:cxn ang="0">
                  <a:pos x="connsiteX15146" y="connsiteY15146"/>
                </a:cxn>
                <a:cxn ang="0">
                  <a:pos x="connsiteX15147" y="connsiteY15147"/>
                </a:cxn>
                <a:cxn ang="0">
                  <a:pos x="connsiteX15148" y="connsiteY15148"/>
                </a:cxn>
                <a:cxn ang="0">
                  <a:pos x="connsiteX15149" y="connsiteY15149"/>
                </a:cxn>
                <a:cxn ang="0">
                  <a:pos x="connsiteX15150" y="connsiteY15150"/>
                </a:cxn>
                <a:cxn ang="0">
                  <a:pos x="connsiteX15151" y="connsiteY15151"/>
                </a:cxn>
                <a:cxn ang="0">
                  <a:pos x="connsiteX15152" y="connsiteY15152"/>
                </a:cxn>
                <a:cxn ang="0">
                  <a:pos x="connsiteX15153" y="connsiteY15153"/>
                </a:cxn>
                <a:cxn ang="0">
                  <a:pos x="connsiteX15154" y="connsiteY15154"/>
                </a:cxn>
                <a:cxn ang="0">
                  <a:pos x="connsiteX15155" y="connsiteY15155"/>
                </a:cxn>
                <a:cxn ang="0">
                  <a:pos x="connsiteX15156" y="connsiteY15156"/>
                </a:cxn>
                <a:cxn ang="0">
                  <a:pos x="connsiteX15157" y="connsiteY15157"/>
                </a:cxn>
                <a:cxn ang="0">
                  <a:pos x="connsiteX15158" y="connsiteY15158"/>
                </a:cxn>
                <a:cxn ang="0">
                  <a:pos x="connsiteX15159" y="connsiteY15159"/>
                </a:cxn>
                <a:cxn ang="0">
                  <a:pos x="connsiteX15160" y="connsiteY15160"/>
                </a:cxn>
                <a:cxn ang="0">
                  <a:pos x="connsiteX15161" y="connsiteY15161"/>
                </a:cxn>
                <a:cxn ang="0">
                  <a:pos x="connsiteX15162" y="connsiteY15162"/>
                </a:cxn>
                <a:cxn ang="0">
                  <a:pos x="connsiteX15163" y="connsiteY15163"/>
                </a:cxn>
                <a:cxn ang="0">
                  <a:pos x="connsiteX15164" y="connsiteY15164"/>
                </a:cxn>
                <a:cxn ang="0">
                  <a:pos x="connsiteX15165" y="connsiteY15165"/>
                </a:cxn>
                <a:cxn ang="0">
                  <a:pos x="connsiteX15166" y="connsiteY15166"/>
                </a:cxn>
                <a:cxn ang="0">
                  <a:pos x="connsiteX15167" y="connsiteY15167"/>
                </a:cxn>
                <a:cxn ang="0">
                  <a:pos x="connsiteX15168" y="connsiteY15168"/>
                </a:cxn>
                <a:cxn ang="0">
                  <a:pos x="connsiteX15169" y="connsiteY15169"/>
                </a:cxn>
                <a:cxn ang="0">
                  <a:pos x="connsiteX15170" y="connsiteY15170"/>
                </a:cxn>
                <a:cxn ang="0">
                  <a:pos x="connsiteX15171" y="connsiteY15171"/>
                </a:cxn>
                <a:cxn ang="0">
                  <a:pos x="connsiteX15172" y="connsiteY15172"/>
                </a:cxn>
                <a:cxn ang="0">
                  <a:pos x="connsiteX15173" y="connsiteY15173"/>
                </a:cxn>
                <a:cxn ang="0">
                  <a:pos x="connsiteX15174" y="connsiteY15174"/>
                </a:cxn>
                <a:cxn ang="0">
                  <a:pos x="connsiteX15175" y="connsiteY15175"/>
                </a:cxn>
                <a:cxn ang="0">
                  <a:pos x="connsiteX15176" y="connsiteY15176"/>
                </a:cxn>
                <a:cxn ang="0">
                  <a:pos x="connsiteX15177" y="connsiteY15177"/>
                </a:cxn>
                <a:cxn ang="0">
                  <a:pos x="connsiteX15178" y="connsiteY15178"/>
                </a:cxn>
                <a:cxn ang="0">
                  <a:pos x="connsiteX15179" y="connsiteY15179"/>
                </a:cxn>
                <a:cxn ang="0">
                  <a:pos x="connsiteX15180" y="connsiteY15180"/>
                </a:cxn>
                <a:cxn ang="0">
                  <a:pos x="connsiteX15181" y="connsiteY15181"/>
                </a:cxn>
                <a:cxn ang="0">
                  <a:pos x="connsiteX15182" y="connsiteY15182"/>
                </a:cxn>
                <a:cxn ang="0">
                  <a:pos x="connsiteX15183" y="connsiteY15183"/>
                </a:cxn>
                <a:cxn ang="0">
                  <a:pos x="connsiteX15184" y="connsiteY15184"/>
                </a:cxn>
                <a:cxn ang="0">
                  <a:pos x="connsiteX15185" y="connsiteY15185"/>
                </a:cxn>
                <a:cxn ang="0">
                  <a:pos x="connsiteX15186" y="connsiteY15186"/>
                </a:cxn>
                <a:cxn ang="0">
                  <a:pos x="connsiteX15187" y="connsiteY15187"/>
                </a:cxn>
                <a:cxn ang="0">
                  <a:pos x="connsiteX15188" y="connsiteY15188"/>
                </a:cxn>
                <a:cxn ang="0">
                  <a:pos x="connsiteX15189" y="connsiteY15189"/>
                </a:cxn>
                <a:cxn ang="0">
                  <a:pos x="connsiteX15190" y="connsiteY15190"/>
                </a:cxn>
                <a:cxn ang="0">
                  <a:pos x="connsiteX15191" y="connsiteY15191"/>
                </a:cxn>
                <a:cxn ang="0">
                  <a:pos x="connsiteX15192" y="connsiteY15192"/>
                </a:cxn>
                <a:cxn ang="0">
                  <a:pos x="connsiteX15193" y="connsiteY15193"/>
                </a:cxn>
                <a:cxn ang="0">
                  <a:pos x="connsiteX15194" y="connsiteY15194"/>
                </a:cxn>
                <a:cxn ang="0">
                  <a:pos x="connsiteX15195" y="connsiteY15195"/>
                </a:cxn>
                <a:cxn ang="0">
                  <a:pos x="connsiteX15196" y="connsiteY15196"/>
                </a:cxn>
                <a:cxn ang="0">
                  <a:pos x="connsiteX15197" y="connsiteY15197"/>
                </a:cxn>
                <a:cxn ang="0">
                  <a:pos x="connsiteX15198" y="connsiteY15198"/>
                </a:cxn>
                <a:cxn ang="0">
                  <a:pos x="connsiteX15199" y="connsiteY15199"/>
                </a:cxn>
                <a:cxn ang="0">
                  <a:pos x="connsiteX15200" y="connsiteY15200"/>
                </a:cxn>
                <a:cxn ang="0">
                  <a:pos x="connsiteX15201" y="connsiteY15201"/>
                </a:cxn>
                <a:cxn ang="0">
                  <a:pos x="connsiteX15202" y="connsiteY15202"/>
                </a:cxn>
                <a:cxn ang="0">
                  <a:pos x="connsiteX15203" y="connsiteY15203"/>
                </a:cxn>
                <a:cxn ang="0">
                  <a:pos x="connsiteX15204" y="connsiteY15204"/>
                </a:cxn>
                <a:cxn ang="0">
                  <a:pos x="connsiteX15205" y="connsiteY15205"/>
                </a:cxn>
                <a:cxn ang="0">
                  <a:pos x="connsiteX15206" y="connsiteY15206"/>
                </a:cxn>
                <a:cxn ang="0">
                  <a:pos x="connsiteX15207" y="connsiteY15207"/>
                </a:cxn>
                <a:cxn ang="0">
                  <a:pos x="connsiteX15208" y="connsiteY15208"/>
                </a:cxn>
                <a:cxn ang="0">
                  <a:pos x="connsiteX15209" y="connsiteY15209"/>
                </a:cxn>
                <a:cxn ang="0">
                  <a:pos x="connsiteX15210" y="connsiteY15210"/>
                </a:cxn>
                <a:cxn ang="0">
                  <a:pos x="connsiteX15211" y="connsiteY15211"/>
                </a:cxn>
                <a:cxn ang="0">
                  <a:pos x="connsiteX15212" y="connsiteY15212"/>
                </a:cxn>
                <a:cxn ang="0">
                  <a:pos x="connsiteX15213" y="connsiteY15213"/>
                </a:cxn>
                <a:cxn ang="0">
                  <a:pos x="connsiteX15214" y="connsiteY15214"/>
                </a:cxn>
                <a:cxn ang="0">
                  <a:pos x="connsiteX15215" y="connsiteY15215"/>
                </a:cxn>
                <a:cxn ang="0">
                  <a:pos x="connsiteX15216" y="connsiteY15216"/>
                </a:cxn>
                <a:cxn ang="0">
                  <a:pos x="connsiteX15217" y="connsiteY15217"/>
                </a:cxn>
                <a:cxn ang="0">
                  <a:pos x="connsiteX15218" y="connsiteY15218"/>
                </a:cxn>
                <a:cxn ang="0">
                  <a:pos x="connsiteX15219" y="connsiteY15219"/>
                </a:cxn>
                <a:cxn ang="0">
                  <a:pos x="connsiteX15220" y="connsiteY15220"/>
                </a:cxn>
                <a:cxn ang="0">
                  <a:pos x="connsiteX15221" y="connsiteY15221"/>
                </a:cxn>
                <a:cxn ang="0">
                  <a:pos x="connsiteX15222" y="connsiteY15222"/>
                </a:cxn>
                <a:cxn ang="0">
                  <a:pos x="connsiteX15223" y="connsiteY15223"/>
                </a:cxn>
                <a:cxn ang="0">
                  <a:pos x="connsiteX15224" y="connsiteY15224"/>
                </a:cxn>
                <a:cxn ang="0">
                  <a:pos x="connsiteX15225" y="connsiteY15225"/>
                </a:cxn>
                <a:cxn ang="0">
                  <a:pos x="connsiteX15226" y="connsiteY15226"/>
                </a:cxn>
                <a:cxn ang="0">
                  <a:pos x="connsiteX15227" y="connsiteY15227"/>
                </a:cxn>
                <a:cxn ang="0">
                  <a:pos x="connsiteX15228" y="connsiteY15228"/>
                </a:cxn>
                <a:cxn ang="0">
                  <a:pos x="connsiteX15229" y="connsiteY15229"/>
                </a:cxn>
                <a:cxn ang="0">
                  <a:pos x="connsiteX15230" y="connsiteY15230"/>
                </a:cxn>
                <a:cxn ang="0">
                  <a:pos x="connsiteX15231" y="connsiteY15231"/>
                </a:cxn>
                <a:cxn ang="0">
                  <a:pos x="connsiteX15232" y="connsiteY15232"/>
                </a:cxn>
                <a:cxn ang="0">
                  <a:pos x="connsiteX15233" y="connsiteY15233"/>
                </a:cxn>
                <a:cxn ang="0">
                  <a:pos x="connsiteX15234" y="connsiteY15234"/>
                </a:cxn>
                <a:cxn ang="0">
                  <a:pos x="connsiteX15235" y="connsiteY15235"/>
                </a:cxn>
                <a:cxn ang="0">
                  <a:pos x="connsiteX15236" y="connsiteY15236"/>
                </a:cxn>
                <a:cxn ang="0">
                  <a:pos x="connsiteX15237" y="connsiteY15237"/>
                </a:cxn>
                <a:cxn ang="0">
                  <a:pos x="connsiteX15238" y="connsiteY15238"/>
                </a:cxn>
                <a:cxn ang="0">
                  <a:pos x="connsiteX15239" y="connsiteY15239"/>
                </a:cxn>
                <a:cxn ang="0">
                  <a:pos x="connsiteX15240" y="connsiteY15240"/>
                </a:cxn>
                <a:cxn ang="0">
                  <a:pos x="connsiteX15241" y="connsiteY15241"/>
                </a:cxn>
                <a:cxn ang="0">
                  <a:pos x="connsiteX15242" y="connsiteY15242"/>
                </a:cxn>
                <a:cxn ang="0">
                  <a:pos x="connsiteX15243" y="connsiteY15243"/>
                </a:cxn>
                <a:cxn ang="0">
                  <a:pos x="connsiteX15244" y="connsiteY15244"/>
                </a:cxn>
                <a:cxn ang="0">
                  <a:pos x="connsiteX15245" y="connsiteY15245"/>
                </a:cxn>
                <a:cxn ang="0">
                  <a:pos x="connsiteX15246" y="connsiteY15246"/>
                </a:cxn>
                <a:cxn ang="0">
                  <a:pos x="connsiteX15247" y="connsiteY15247"/>
                </a:cxn>
                <a:cxn ang="0">
                  <a:pos x="connsiteX15248" y="connsiteY15248"/>
                </a:cxn>
                <a:cxn ang="0">
                  <a:pos x="connsiteX15249" y="connsiteY15249"/>
                </a:cxn>
                <a:cxn ang="0">
                  <a:pos x="connsiteX15250" y="connsiteY15250"/>
                </a:cxn>
                <a:cxn ang="0">
                  <a:pos x="connsiteX15251" y="connsiteY15251"/>
                </a:cxn>
                <a:cxn ang="0">
                  <a:pos x="connsiteX15252" y="connsiteY15252"/>
                </a:cxn>
                <a:cxn ang="0">
                  <a:pos x="connsiteX15253" y="connsiteY15253"/>
                </a:cxn>
                <a:cxn ang="0">
                  <a:pos x="connsiteX15254" y="connsiteY15254"/>
                </a:cxn>
                <a:cxn ang="0">
                  <a:pos x="connsiteX15255" y="connsiteY15255"/>
                </a:cxn>
                <a:cxn ang="0">
                  <a:pos x="connsiteX15256" y="connsiteY15256"/>
                </a:cxn>
                <a:cxn ang="0">
                  <a:pos x="connsiteX15257" y="connsiteY15257"/>
                </a:cxn>
                <a:cxn ang="0">
                  <a:pos x="connsiteX15258" y="connsiteY15258"/>
                </a:cxn>
                <a:cxn ang="0">
                  <a:pos x="connsiteX15259" y="connsiteY15259"/>
                </a:cxn>
                <a:cxn ang="0">
                  <a:pos x="connsiteX15260" y="connsiteY15260"/>
                </a:cxn>
                <a:cxn ang="0">
                  <a:pos x="connsiteX15261" y="connsiteY15261"/>
                </a:cxn>
                <a:cxn ang="0">
                  <a:pos x="connsiteX15262" y="connsiteY15262"/>
                </a:cxn>
                <a:cxn ang="0">
                  <a:pos x="connsiteX15263" y="connsiteY15263"/>
                </a:cxn>
                <a:cxn ang="0">
                  <a:pos x="connsiteX15264" y="connsiteY15264"/>
                </a:cxn>
                <a:cxn ang="0">
                  <a:pos x="connsiteX15265" y="connsiteY15265"/>
                </a:cxn>
                <a:cxn ang="0">
                  <a:pos x="connsiteX15266" y="connsiteY15266"/>
                </a:cxn>
                <a:cxn ang="0">
                  <a:pos x="connsiteX15267" y="connsiteY15267"/>
                </a:cxn>
                <a:cxn ang="0">
                  <a:pos x="connsiteX15268" y="connsiteY15268"/>
                </a:cxn>
                <a:cxn ang="0">
                  <a:pos x="connsiteX15269" y="connsiteY15269"/>
                </a:cxn>
                <a:cxn ang="0">
                  <a:pos x="connsiteX15270" y="connsiteY15270"/>
                </a:cxn>
                <a:cxn ang="0">
                  <a:pos x="connsiteX15271" y="connsiteY15271"/>
                </a:cxn>
                <a:cxn ang="0">
                  <a:pos x="connsiteX15272" y="connsiteY15272"/>
                </a:cxn>
                <a:cxn ang="0">
                  <a:pos x="connsiteX15273" y="connsiteY15273"/>
                </a:cxn>
                <a:cxn ang="0">
                  <a:pos x="connsiteX15274" y="connsiteY15274"/>
                </a:cxn>
                <a:cxn ang="0">
                  <a:pos x="connsiteX15275" y="connsiteY15275"/>
                </a:cxn>
                <a:cxn ang="0">
                  <a:pos x="connsiteX15276" y="connsiteY15276"/>
                </a:cxn>
                <a:cxn ang="0">
                  <a:pos x="connsiteX15277" y="connsiteY15277"/>
                </a:cxn>
                <a:cxn ang="0">
                  <a:pos x="connsiteX15278" y="connsiteY15278"/>
                </a:cxn>
                <a:cxn ang="0">
                  <a:pos x="connsiteX15279" y="connsiteY15279"/>
                </a:cxn>
                <a:cxn ang="0">
                  <a:pos x="connsiteX15280" y="connsiteY15280"/>
                </a:cxn>
                <a:cxn ang="0">
                  <a:pos x="connsiteX15281" y="connsiteY15281"/>
                </a:cxn>
                <a:cxn ang="0">
                  <a:pos x="connsiteX15282" y="connsiteY15282"/>
                </a:cxn>
                <a:cxn ang="0">
                  <a:pos x="connsiteX15283" y="connsiteY15283"/>
                </a:cxn>
                <a:cxn ang="0">
                  <a:pos x="connsiteX15284" y="connsiteY15284"/>
                </a:cxn>
                <a:cxn ang="0">
                  <a:pos x="connsiteX15285" y="connsiteY15285"/>
                </a:cxn>
                <a:cxn ang="0">
                  <a:pos x="connsiteX15286" y="connsiteY15286"/>
                </a:cxn>
                <a:cxn ang="0">
                  <a:pos x="connsiteX15287" y="connsiteY15287"/>
                </a:cxn>
                <a:cxn ang="0">
                  <a:pos x="connsiteX15288" y="connsiteY15288"/>
                </a:cxn>
                <a:cxn ang="0">
                  <a:pos x="connsiteX15289" y="connsiteY15289"/>
                </a:cxn>
                <a:cxn ang="0">
                  <a:pos x="connsiteX15290" y="connsiteY15290"/>
                </a:cxn>
                <a:cxn ang="0">
                  <a:pos x="connsiteX15291" y="connsiteY15291"/>
                </a:cxn>
                <a:cxn ang="0">
                  <a:pos x="connsiteX15292" y="connsiteY15292"/>
                </a:cxn>
                <a:cxn ang="0">
                  <a:pos x="connsiteX15293" y="connsiteY15293"/>
                </a:cxn>
                <a:cxn ang="0">
                  <a:pos x="connsiteX15294" y="connsiteY15294"/>
                </a:cxn>
                <a:cxn ang="0">
                  <a:pos x="connsiteX15295" y="connsiteY15295"/>
                </a:cxn>
                <a:cxn ang="0">
                  <a:pos x="connsiteX15296" y="connsiteY15296"/>
                </a:cxn>
                <a:cxn ang="0">
                  <a:pos x="connsiteX15297" y="connsiteY15297"/>
                </a:cxn>
                <a:cxn ang="0">
                  <a:pos x="connsiteX15298" y="connsiteY15298"/>
                </a:cxn>
                <a:cxn ang="0">
                  <a:pos x="connsiteX15299" y="connsiteY15299"/>
                </a:cxn>
                <a:cxn ang="0">
                  <a:pos x="connsiteX15300" y="connsiteY15300"/>
                </a:cxn>
                <a:cxn ang="0">
                  <a:pos x="connsiteX15301" y="connsiteY15301"/>
                </a:cxn>
                <a:cxn ang="0">
                  <a:pos x="connsiteX15302" y="connsiteY15302"/>
                </a:cxn>
                <a:cxn ang="0">
                  <a:pos x="connsiteX15303" y="connsiteY15303"/>
                </a:cxn>
                <a:cxn ang="0">
                  <a:pos x="connsiteX15304" y="connsiteY15304"/>
                </a:cxn>
                <a:cxn ang="0">
                  <a:pos x="connsiteX15305" y="connsiteY15305"/>
                </a:cxn>
                <a:cxn ang="0">
                  <a:pos x="connsiteX15306" y="connsiteY15306"/>
                </a:cxn>
                <a:cxn ang="0">
                  <a:pos x="connsiteX15307" y="connsiteY15307"/>
                </a:cxn>
                <a:cxn ang="0">
                  <a:pos x="connsiteX15308" y="connsiteY15308"/>
                </a:cxn>
                <a:cxn ang="0">
                  <a:pos x="connsiteX15309" y="connsiteY15309"/>
                </a:cxn>
                <a:cxn ang="0">
                  <a:pos x="connsiteX15310" y="connsiteY15310"/>
                </a:cxn>
                <a:cxn ang="0">
                  <a:pos x="connsiteX15311" y="connsiteY15311"/>
                </a:cxn>
                <a:cxn ang="0">
                  <a:pos x="connsiteX15312" y="connsiteY15312"/>
                </a:cxn>
                <a:cxn ang="0">
                  <a:pos x="connsiteX15313" y="connsiteY15313"/>
                </a:cxn>
                <a:cxn ang="0">
                  <a:pos x="connsiteX15314" y="connsiteY15314"/>
                </a:cxn>
                <a:cxn ang="0">
                  <a:pos x="connsiteX15315" y="connsiteY15315"/>
                </a:cxn>
                <a:cxn ang="0">
                  <a:pos x="connsiteX15316" y="connsiteY15316"/>
                </a:cxn>
                <a:cxn ang="0">
                  <a:pos x="connsiteX15317" y="connsiteY15317"/>
                </a:cxn>
                <a:cxn ang="0">
                  <a:pos x="connsiteX15318" y="connsiteY15318"/>
                </a:cxn>
                <a:cxn ang="0">
                  <a:pos x="connsiteX15319" y="connsiteY15319"/>
                </a:cxn>
                <a:cxn ang="0">
                  <a:pos x="connsiteX15320" y="connsiteY15320"/>
                </a:cxn>
                <a:cxn ang="0">
                  <a:pos x="connsiteX15321" y="connsiteY15321"/>
                </a:cxn>
                <a:cxn ang="0">
                  <a:pos x="connsiteX15322" y="connsiteY15322"/>
                </a:cxn>
                <a:cxn ang="0">
                  <a:pos x="connsiteX15323" y="connsiteY15323"/>
                </a:cxn>
                <a:cxn ang="0">
                  <a:pos x="connsiteX15324" y="connsiteY15324"/>
                </a:cxn>
                <a:cxn ang="0">
                  <a:pos x="connsiteX15325" y="connsiteY15325"/>
                </a:cxn>
                <a:cxn ang="0">
                  <a:pos x="connsiteX15326" y="connsiteY15326"/>
                </a:cxn>
                <a:cxn ang="0">
                  <a:pos x="connsiteX15327" y="connsiteY15327"/>
                </a:cxn>
                <a:cxn ang="0">
                  <a:pos x="connsiteX15328" y="connsiteY15328"/>
                </a:cxn>
                <a:cxn ang="0">
                  <a:pos x="connsiteX15329" y="connsiteY15329"/>
                </a:cxn>
                <a:cxn ang="0">
                  <a:pos x="connsiteX15330" y="connsiteY15330"/>
                </a:cxn>
                <a:cxn ang="0">
                  <a:pos x="connsiteX15331" y="connsiteY15331"/>
                </a:cxn>
                <a:cxn ang="0">
                  <a:pos x="connsiteX15332" y="connsiteY15332"/>
                </a:cxn>
                <a:cxn ang="0">
                  <a:pos x="connsiteX15333" y="connsiteY15333"/>
                </a:cxn>
                <a:cxn ang="0">
                  <a:pos x="connsiteX15334" y="connsiteY15334"/>
                </a:cxn>
                <a:cxn ang="0">
                  <a:pos x="connsiteX15335" y="connsiteY15335"/>
                </a:cxn>
                <a:cxn ang="0">
                  <a:pos x="connsiteX15336" y="connsiteY15336"/>
                </a:cxn>
                <a:cxn ang="0">
                  <a:pos x="connsiteX15337" y="connsiteY15337"/>
                </a:cxn>
                <a:cxn ang="0">
                  <a:pos x="connsiteX15338" y="connsiteY15338"/>
                </a:cxn>
                <a:cxn ang="0">
                  <a:pos x="connsiteX15339" y="connsiteY15339"/>
                </a:cxn>
                <a:cxn ang="0">
                  <a:pos x="connsiteX15340" y="connsiteY15340"/>
                </a:cxn>
                <a:cxn ang="0">
                  <a:pos x="connsiteX15341" y="connsiteY15341"/>
                </a:cxn>
                <a:cxn ang="0">
                  <a:pos x="connsiteX15342" y="connsiteY15342"/>
                </a:cxn>
                <a:cxn ang="0">
                  <a:pos x="connsiteX15343" y="connsiteY15343"/>
                </a:cxn>
                <a:cxn ang="0">
                  <a:pos x="connsiteX15344" y="connsiteY15344"/>
                </a:cxn>
                <a:cxn ang="0">
                  <a:pos x="connsiteX15345" y="connsiteY15345"/>
                </a:cxn>
                <a:cxn ang="0">
                  <a:pos x="connsiteX15346" y="connsiteY15346"/>
                </a:cxn>
                <a:cxn ang="0">
                  <a:pos x="connsiteX15347" y="connsiteY15347"/>
                </a:cxn>
                <a:cxn ang="0">
                  <a:pos x="connsiteX15348" y="connsiteY15348"/>
                </a:cxn>
                <a:cxn ang="0">
                  <a:pos x="connsiteX15349" y="connsiteY15349"/>
                </a:cxn>
                <a:cxn ang="0">
                  <a:pos x="connsiteX15350" y="connsiteY15350"/>
                </a:cxn>
                <a:cxn ang="0">
                  <a:pos x="connsiteX15351" y="connsiteY15351"/>
                </a:cxn>
                <a:cxn ang="0">
                  <a:pos x="connsiteX15352" y="connsiteY15352"/>
                </a:cxn>
                <a:cxn ang="0">
                  <a:pos x="connsiteX15353" y="connsiteY15353"/>
                </a:cxn>
                <a:cxn ang="0">
                  <a:pos x="connsiteX15354" y="connsiteY15354"/>
                </a:cxn>
                <a:cxn ang="0">
                  <a:pos x="connsiteX15355" y="connsiteY15355"/>
                </a:cxn>
                <a:cxn ang="0">
                  <a:pos x="connsiteX15356" y="connsiteY15356"/>
                </a:cxn>
                <a:cxn ang="0">
                  <a:pos x="connsiteX15357" y="connsiteY15357"/>
                </a:cxn>
                <a:cxn ang="0">
                  <a:pos x="connsiteX15358" y="connsiteY15358"/>
                </a:cxn>
                <a:cxn ang="0">
                  <a:pos x="connsiteX15359" y="connsiteY15359"/>
                </a:cxn>
                <a:cxn ang="0">
                  <a:pos x="connsiteX15360" y="connsiteY15360"/>
                </a:cxn>
                <a:cxn ang="0">
                  <a:pos x="connsiteX15361" y="connsiteY15361"/>
                </a:cxn>
                <a:cxn ang="0">
                  <a:pos x="connsiteX15362" y="connsiteY15362"/>
                </a:cxn>
                <a:cxn ang="0">
                  <a:pos x="connsiteX15363" y="connsiteY15363"/>
                </a:cxn>
                <a:cxn ang="0">
                  <a:pos x="connsiteX15364" y="connsiteY15364"/>
                </a:cxn>
                <a:cxn ang="0">
                  <a:pos x="connsiteX15365" y="connsiteY15365"/>
                </a:cxn>
                <a:cxn ang="0">
                  <a:pos x="connsiteX15366" y="connsiteY15366"/>
                </a:cxn>
                <a:cxn ang="0">
                  <a:pos x="connsiteX15367" y="connsiteY15367"/>
                </a:cxn>
                <a:cxn ang="0">
                  <a:pos x="connsiteX15368" y="connsiteY15368"/>
                </a:cxn>
                <a:cxn ang="0">
                  <a:pos x="connsiteX15369" y="connsiteY15369"/>
                </a:cxn>
                <a:cxn ang="0">
                  <a:pos x="connsiteX15370" y="connsiteY15370"/>
                </a:cxn>
                <a:cxn ang="0">
                  <a:pos x="connsiteX15371" y="connsiteY15371"/>
                </a:cxn>
                <a:cxn ang="0">
                  <a:pos x="connsiteX15372" y="connsiteY15372"/>
                </a:cxn>
                <a:cxn ang="0">
                  <a:pos x="connsiteX15373" y="connsiteY15373"/>
                </a:cxn>
                <a:cxn ang="0">
                  <a:pos x="connsiteX15374" y="connsiteY15374"/>
                </a:cxn>
                <a:cxn ang="0">
                  <a:pos x="connsiteX15375" y="connsiteY15375"/>
                </a:cxn>
                <a:cxn ang="0">
                  <a:pos x="connsiteX15376" y="connsiteY15376"/>
                </a:cxn>
                <a:cxn ang="0">
                  <a:pos x="connsiteX15377" y="connsiteY15377"/>
                </a:cxn>
                <a:cxn ang="0">
                  <a:pos x="connsiteX15378" y="connsiteY15378"/>
                </a:cxn>
                <a:cxn ang="0">
                  <a:pos x="connsiteX15379" y="connsiteY15379"/>
                </a:cxn>
                <a:cxn ang="0">
                  <a:pos x="connsiteX15380" y="connsiteY15380"/>
                </a:cxn>
                <a:cxn ang="0">
                  <a:pos x="connsiteX15381" y="connsiteY15381"/>
                </a:cxn>
                <a:cxn ang="0">
                  <a:pos x="connsiteX15382" y="connsiteY15382"/>
                </a:cxn>
                <a:cxn ang="0">
                  <a:pos x="connsiteX15383" y="connsiteY15383"/>
                </a:cxn>
                <a:cxn ang="0">
                  <a:pos x="connsiteX15384" y="connsiteY15384"/>
                </a:cxn>
                <a:cxn ang="0">
                  <a:pos x="connsiteX15385" y="connsiteY15385"/>
                </a:cxn>
                <a:cxn ang="0">
                  <a:pos x="connsiteX15386" y="connsiteY15386"/>
                </a:cxn>
                <a:cxn ang="0">
                  <a:pos x="connsiteX15387" y="connsiteY15387"/>
                </a:cxn>
                <a:cxn ang="0">
                  <a:pos x="connsiteX15388" y="connsiteY15388"/>
                </a:cxn>
                <a:cxn ang="0">
                  <a:pos x="connsiteX15389" y="connsiteY15389"/>
                </a:cxn>
                <a:cxn ang="0">
                  <a:pos x="connsiteX15390" y="connsiteY15390"/>
                </a:cxn>
                <a:cxn ang="0">
                  <a:pos x="connsiteX15391" y="connsiteY15391"/>
                </a:cxn>
                <a:cxn ang="0">
                  <a:pos x="connsiteX15392" y="connsiteY15392"/>
                </a:cxn>
                <a:cxn ang="0">
                  <a:pos x="connsiteX15393" y="connsiteY15393"/>
                </a:cxn>
                <a:cxn ang="0">
                  <a:pos x="connsiteX15394" y="connsiteY15394"/>
                </a:cxn>
                <a:cxn ang="0">
                  <a:pos x="connsiteX15395" y="connsiteY15395"/>
                </a:cxn>
                <a:cxn ang="0">
                  <a:pos x="connsiteX15396" y="connsiteY15396"/>
                </a:cxn>
                <a:cxn ang="0">
                  <a:pos x="connsiteX15397" y="connsiteY15397"/>
                </a:cxn>
                <a:cxn ang="0">
                  <a:pos x="connsiteX15398" y="connsiteY15398"/>
                </a:cxn>
                <a:cxn ang="0">
                  <a:pos x="connsiteX15399" y="connsiteY15399"/>
                </a:cxn>
                <a:cxn ang="0">
                  <a:pos x="connsiteX15400" y="connsiteY15400"/>
                </a:cxn>
                <a:cxn ang="0">
                  <a:pos x="connsiteX15401" y="connsiteY15401"/>
                </a:cxn>
                <a:cxn ang="0">
                  <a:pos x="connsiteX15402" y="connsiteY15402"/>
                </a:cxn>
                <a:cxn ang="0">
                  <a:pos x="connsiteX15403" y="connsiteY15403"/>
                </a:cxn>
                <a:cxn ang="0">
                  <a:pos x="connsiteX15404" y="connsiteY15404"/>
                </a:cxn>
                <a:cxn ang="0">
                  <a:pos x="connsiteX15405" y="connsiteY15405"/>
                </a:cxn>
                <a:cxn ang="0">
                  <a:pos x="connsiteX15406" y="connsiteY15406"/>
                </a:cxn>
                <a:cxn ang="0">
                  <a:pos x="connsiteX15407" y="connsiteY15407"/>
                </a:cxn>
                <a:cxn ang="0">
                  <a:pos x="connsiteX15408" y="connsiteY15408"/>
                </a:cxn>
                <a:cxn ang="0">
                  <a:pos x="connsiteX15409" y="connsiteY15409"/>
                </a:cxn>
                <a:cxn ang="0">
                  <a:pos x="connsiteX15410" y="connsiteY15410"/>
                </a:cxn>
                <a:cxn ang="0">
                  <a:pos x="connsiteX15411" y="connsiteY15411"/>
                </a:cxn>
                <a:cxn ang="0">
                  <a:pos x="connsiteX15412" y="connsiteY15412"/>
                </a:cxn>
                <a:cxn ang="0">
                  <a:pos x="connsiteX15413" y="connsiteY15413"/>
                </a:cxn>
                <a:cxn ang="0">
                  <a:pos x="connsiteX15414" y="connsiteY15414"/>
                </a:cxn>
                <a:cxn ang="0">
                  <a:pos x="connsiteX15415" y="connsiteY15415"/>
                </a:cxn>
                <a:cxn ang="0">
                  <a:pos x="connsiteX15416" y="connsiteY15416"/>
                </a:cxn>
                <a:cxn ang="0">
                  <a:pos x="connsiteX15417" y="connsiteY15417"/>
                </a:cxn>
                <a:cxn ang="0">
                  <a:pos x="connsiteX15418" y="connsiteY15418"/>
                </a:cxn>
                <a:cxn ang="0">
                  <a:pos x="connsiteX15419" y="connsiteY15419"/>
                </a:cxn>
                <a:cxn ang="0">
                  <a:pos x="connsiteX15420" y="connsiteY15420"/>
                </a:cxn>
                <a:cxn ang="0">
                  <a:pos x="connsiteX15421" y="connsiteY15421"/>
                </a:cxn>
                <a:cxn ang="0">
                  <a:pos x="connsiteX15422" y="connsiteY15422"/>
                </a:cxn>
                <a:cxn ang="0">
                  <a:pos x="connsiteX15423" y="connsiteY15423"/>
                </a:cxn>
                <a:cxn ang="0">
                  <a:pos x="connsiteX15424" y="connsiteY15424"/>
                </a:cxn>
                <a:cxn ang="0">
                  <a:pos x="connsiteX15425" y="connsiteY15425"/>
                </a:cxn>
                <a:cxn ang="0">
                  <a:pos x="connsiteX15426" y="connsiteY15426"/>
                </a:cxn>
                <a:cxn ang="0">
                  <a:pos x="connsiteX15427" y="connsiteY15427"/>
                </a:cxn>
                <a:cxn ang="0">
                  <a:pos x="connsiteX15428" y="connsiteY15428"/>
                </a:cxn>
                <a:cxn ang="0">
                  <a:pos x="connsiteX15429" y="connsiteY15429"/>
                </a:cxn>
                <a:cxn ang="0">
                  <a:pos x="connsiteX15430" y="connsiteY15430"/>
                </a:cxn>
                <a:cxn ang="0">
                  <a:pos x="connsiteX15431" y="connsiteY15431"/>
                </a:cxn>
                <a:cxn ang="0">
                  <a:pos x="connsiteX15432" y="connsiteY15432"/>
                </a:cxn>
                <a:cxn ang="0">
                  <a:pos x="connsiteX15433" y="connsiteY15433"/>
                </a:cxn>
                <a:cxn ang="0">
                  <a:pos x="connsiteX15434" y="connsiteY15434"/>
                </a:cxn>
                <a:cxn ang="0">
                  <a:pos x="connsiteX15435" y="connsiteY15435"/>
                </a:cxn>
                <a:cxn ang="0">
                  <a:pos x="connsiteX15436" y="connsiteY15436"/>
                </a:cxn>
                <a:cxn ang="0">
                  <a:pos x="connsiteX15437" y="connsiteY15437"/>
                </a:cxn>
                <a:cxn ang="0">
                  <a:pos x="connsiteX15438" y="connsiteY15438"/>
                </a:cxn>
                <a:cxn ang="0">
                  <a:pos x="connsiteX15439" y="connsiteY15439"/>
                </a:cxn>
                <a:cxn ang="0">
                  <a:pos x="connsiteX15440" y="connsiteY15440"/>
                </a:cxn>
                <a:cxn ang="0">
                  <a:pos x="connsiteX15441" y="connsiteY15441"/>
                </a:cxn>
                <a:cxn ang="0">
                  <a:pos x="connsiteX15442" y="connsiteY15442"/>
                </a:cxn>
                <a:cxn ang="0">
                  <a:pos x="connsiteX15443" y="connsiteY15443"/>
                </a:cxn>
                <a:cxn ang="0">
                  <a:pos x="connsiteX15444" y="connsiteY15444"/>
                </a:cxn>
                <a:cxn ang="0">
                  <a:pos x="connsiteX15445" y="connsiteY15445"/>
                </a:cxn>
                <a:cxn ang="0">
                  <a:pos x="connsiteX15446" y="connsiteY15446"/>
                </a:cxn>
                <a:cxn ang="0">
                  <a:pos x="connsiteX15447" y="connsiteY15447"/>
                </a:cxn>
                <a:cxn ang="0">
                  <a:pos x="connsiteX15448" y="connsiteY15448"/>
                </a:cxn>
                <a:cxn ang="0">
                  <a:pos x="connsiteX15449" y="connsiteY15449"/>
                </a:cxn>
                <a:cxn ang="0">
                  <a:pos x="connsiteX15450" y="connsiteY15450"/>
                </a:cxn>
                <a:cxn ang="0">
                  <a:pos x="connsiteX15451" y="connsiteY15451"/>
                </a:cxn>
                <a:cxn ang="0">
                  <a:pos x="connsiteX15452" y="connsiteY15452"/>
                </a:cxn>
                <a:cxn ang="0">
                  <a:pos x="connsiteX15453" y="connsiteY15453"/>
                </a:cxn>
                <a:cxn ang="0">
                  <a:pos x="connsiteX15454" y="connsiteY15454"/>
                </a:cxn>
                <a:cxn ang="0">
                  <a:pos x="connsiteX15455" y="connsiteY15455"/>
                </a:cxn>
                <a:cxn ang="0">
                  <a:pos x="connsiteX15456" y="connsiteY15456"/>
                </a:cxn>
                <a:cxn ang="0">
                  <a:pos x="connsiteX15457" y="connsiteY15457"/>
                </a:cxn>
                <a:cxn ang="0">
                  <a:pos x="connsiteX15458" y="connsiteY15458"/>
                </a:cxn>
                <a:cxn ang="0">
                  <a:pos x="connsiteX15459" y="connsiteY15459"/>
                </a:cxn>
                <a:cxn ang="0">
                  <a:pos x="connsiteX15460" y="connsiteY15460"/>
                </a:cxn>
                <a:cxn ang="0">
                  <a:pos x="connsiteX15461" y="connsiteY15461"/>
                </a:cxn>
                <a:cxn ang="0">
                  <a:pos x="connsiteX15462" y="connsiteY15462"/>
                </a:cxn>
                <a:cxn ang="0">
                  <a:pos x="connsiteX15463" y="connsiteY15463"/>
                </a:cxn>
                <a:cxn ang="0">
                  <a:pos x="connsiteX15464" y="connsiteY15464"/>
                </a:cxn>
                <a:cxn ang="0">
                  <a:pos x="connsiteX15465" y="connsiteY15465"/>
                </a:cxn>
                <a:cxn ang="0">
                  <a:pos x="connsiteX15466" y="connsiteY15466"/>
                </a:cxn>
                <a:cxn ang="0">
                  <a:pos x="connsiteX15467" y="connsiteY15467"/>
                </a:cxn>
                <a:cxn ang="0">
                  <a:pos x="connsiteX15468" y="connsiteY15468"/>
                </a:cxn>
                <a:cxn ang="0">
                  <a:pos x="connsiteX15469" y="connsiteY15469"/>
                </a:cxn>
                <a:cxn ang="0">
                  <a:pos x="connsiteX15470" y="connsiteY15470"/>
                </a:cxn>
                <a:cxn ang="0">
                  <a:pos x="connsiteX15471" y="connsiteY15471"/>
                </a:cxn>
                <a:cxn ang="0">
                  <a:pos x="connsiteX15472" y="connsiteY15472"/>
                </a:cxn>
                <a:cxn ang="0">
                  <a:pos x="connsiteX15473" y="connsiteY15473"/>
                </a:cxn>
                <a:cxn ang="0">
                  <a:pos x="connsiteX15474" y="connsiteY15474"/>
                </a:cxn>
                <a:cxn ang="0">
                  <a:pos x="connsiteX15475" y="connsiteY15475"/>
                </a:cxn>
                <a:cxn ang="0">
                  <a:pos x="connsiteX15476" y="connsiteY15476"/>
                </a:cxn>
                <a:cxn ang="0">
                  <a:pos x="connsiteX15477" y="connsiteY15477"/>
                </a:cxn>
                <a:cxn ang="0">
                  <a:pos x="connsiteX15478" y="connsiteY15478"/>
                </a:cxn>
                <a:cxn ang="0">
                  <a:pos x="connsiteX15479" y="connsiteY15479"/>
                </a:cxn>
                <a:cxn ang="0">
                  <a:pos x="connsiteX15480" y="connsiteY15480"/>
                </a:cxn>
                <a:cxn ang="0">
                  <a:pos x="connsiteX15481" y="connsiteY15481"/>
                </a:cxn>
                <a:cxn ang="0">
                  <a:pos x="connsiteX15482" y="connsiteY15482"/>
                </a:cxn>
                <a:cxn ang="0">
                  <a:pos x="connsiteX15483" y="connsiteY15483"/>
                </a:cxn>
                <a:cxn ang="0">
                  <a:pos x="connsiteX15484" y="connsiteY15484"/>
                </a:cxn>
                <a:cxn ang="0">
                  <a:pos x="connsiteX15485" y="connsiteY15485"/>
                </a:cxn>
                <a:cxn ang="0">
                  <a:pos x="connsiteX15486" y="connsiteY15486"/>
                </a:cxn>
                <a:cxn ang="0">
                  <a:pos x="connsiteX15487" y="connsiteY15487"/>
                </a:cxn>
                <a:cxn ang="0">
                  <a:pos x="connsiteX15488" y="connsiteY15488"/>
                </a:cxn>
                <a:cxn ang="0">
                  <a:pos x="connsiteX15489" y="connsiteY15489"/>
                </a:cxn>
                <a:cxn ang="0">
                  <a:pos x="connsiteX15490" y="connsiteY15490"/>
                </a:cxn>
                <a:cxn ang="0">
                  <a:pos x="connsiteX15491" y="connsiteY15491"/>
                </a:cxn>
                <a:cxn ang="0">
                  <a:pos x="connsiteX15492" y="connsiteY15492"/>
                </a:cxn>
                <a:cxn ang="0">
                  <a:pos x="connsiteX15493" y="connsiteY15493"/>
                </a:cxn>
                <a:cxn ang="0">
                  <a:pos x="connsiteX15494" y="connsiteY15494"/>
                </a:cxn>
                <a:cxn ang="0">
                  <a:pos x="connsiteX15495" y="connsiteY15495"/>
                </a:cxn>
                <a:cxn ang="0">
                  <a:pos x="connsiteX15496" y="connsiteY15496"/>
                </a:cxn>
                <a:cxn ang="0">
                  <a:pos x="connsiteX15497" y="connsiteY15497"/>
                </a:cxn>
                <a:cxn ang="0">
                  <a:pos x="connsiteX15498" y="connsiteY15498"/>
                </a:cxn>
                <a:cxn ang="0">
                  <a:pos x="connsiteX15499" y="connsiteY15499"/>
                </a:cxn>
                <a:cxn ang="0">
                  <a:pos x="connsiteX15500" y="connsiteY15500"/>
                </a:cxn>
                <a:cxn ang="0">
                  <a:pos x="connsiteX15501" y="connsiteY15501"/>
                </a:cxn>
                <a:cxn ang="0">
                  <a:pos x="connsiteX15502" y="connsiteY15502"/>
                </a:cxn>
                <a:cxn ang="0">
                  <a:pos x="connsiteX15503" y="connsiteY15503"/>
                </a:cxn>
                <a:cxn ang="0">
                  <a:pos x="connsiteX15504" y="connsiteY15504"/>
                </a:cxn>
                <a:cxn ang="0">
                  <a:pos x="connsiteX15505" y="connsiteY15505"/>
                </a:cxn>
                <a:cxn ang="0">
                  <a:pos x="connsiteX15506" y="connsiteY15506"/>
                </a:cxn>
                <a:cxn ang="0">
                  <a:pos x="connsiteX15507" y="connsiteY15507"/>
                </a:cxn>
                <a:cxn ang="0">
                  <a:pos x="connsiteX15508" y="connsiteY15508"/>
                </a:cxn>
                <a:cxn ang="0">
                  <a:pos x="connsiteX15509" y="connsiteY15509"/>
                </a:cxn>
                <a:cxn ang="0">
                  <a:pos x="connsiteX15510" y="connsiteY15510"/>
                </a:cxn>
                <a:cxn ang="0">
                  <a:pos x="connsiteX15511" y="connsiteY15511"/>
                </a:cxn>
                <a:cxn ang="0">
                  <a:pos x="connsiteX15512" y="connsiteY15512"/>
                </a:cxn>
                <a:cxn ang="0">
                  <a:pos x="connsiteX15513" y="connsiteY15513"/>
                </a:cxn>
                <a:cxn ang="0">
                  <a:pos x="connsiteX15514" y="connsiteY15514"/>
                </a:cxn>
                <a:cxn ang="0">
                  <a:pos x="connsiteX15515" y="connsiteY15515"/>
                </a:cxn>
                <a:cxn ang="0">
                  <a:pos x="connsiteX15516" y="connsiteY15516"/>
                </a:cxn>
                <a:cxn ang="0">
                  <a:pos x="connsiteX15517" y="connsiteY15517"/>
                </a:cxn>
                <a:cxn ang="0">
                  <a:pos x="connsiteX15518" y="connsiteY15518"/>
                </a:cxn>
                <a:cxn ang="0">
                  <a:pos x="connsiteX15519" y="connsiteY15519"/>
                </a:cxn>
                <a:cxn ang="0">
                  <a:pos x="connsiteX15520" y="connsiteY15520"/>
                </a:cxn>
                <a:cxn ang="0">
                  <a:pos x="connsiteX15521" y="connsiteY15521"/>
                </a:cxn>
                <a:cxn ang="0">
                  <a:pos x="connsiteX15522" y="connsiteY15522"/>
                </a:cxn>
                <a:cxn ang="0">
                  <a:pos x="connsiteX15523" y="connsiteY15523"/>
                </a:cxn>
                <a:cxn ang="0">
                  <a:pos x="connsiteX15524" y="connsiteY15524"/>
                </a:cxn>
                <a:cxn ang="0">
                  <a:pos x="connsiteX15525" y="connsiteY15525"/>
                </a:cxn>
                <a:cxn ang="0">
                  <a:pos x="connsiteX15526" y="connsiteY15526"/>
                </a:cxn>
                <a:cxn ang="0">
                  <a:pos x="connsiteX15527" y="connsiteY15527"/>
                </a:cxn>
                <a:cxn ang="0">
                  <a:pos x="connsiteX15528" y="connsiteY15528"/>
                </a:cxn>
                <a:cxn ang="0">
                  <a:pos x="connsiteX15529" y="connsiteY15529"/>
                </a:cxn>
                <a:cxn ang="0">
                  <a:pos x="connsiteX15530" y="connsiteY15530"/>
                </a:cxn>
                <a:cxn ang="0">
                  <a:pos x="connsiteX15531" y="connsiteY15531"/>
                </a:cxn>
                <a:cxn ang="0">
                  <a:pos x="connsiteX15532" y="connsiteY15532"/>
                </a:cxn>
                <a:cxn ang="0">
                  <a:pos x="connsiteX15533" y="connsiteY15533"/>
                </a:cxn>
                <a:cxn ang="0">
                  <a:pos x="connsiteX15534" y="connsiteY15534"/>
                </a:cxn>
                <a:cxn ang="0">
                  <a:pos x="connsiteX15535" y="connsiteY15535"/>
                </a:cxn>
                <a:cxn ang="0">
                  <a:pos x="connsiteX15536" y="connsiteY15536"/>
                </a:cxn>
                <a:cxn ang="0">
                  <a:pos x="connsiteX15537" y="connsiteY15537"/>
                </a:cxn>
                <a:cxn ang="0">
                  <a:pos x="connsiteX15538" y="connsiteY15538"/>
                </a:cxn>
                <a:cxn ang="0">
                  <a:pos x="connsiteX15539" y="connsiteY15539"/>
                </a:cxn>
                <a:cxn ang="0">
                  <a:pos x="connsiteX15540" y="connsiteY15540"/>
                </a:cxn>
                <a:cxn ang="0">
                  <a:pos x="connsiteX15541" y="connsiteY15541"/>
                </a:cxn>
                <a:cxn ang="0">
                  <a:pos x="connsiteX15542" y="connsiteY15542"/>
                </a:cxn>
                <a:cxn ang="0">
                  <a:pos x="connsiteX15543" y="connsiteY15543"/>
                </a:cxn>
                <a:cxn ang="0">
                  <a:pos x="connsiteX15544" y="connsiteY15544"/>
                </a:cxn>
                <a:cxn ang="0">
                  <a:pos x="connsiteX15545" y="connsiteY15545"/>
                </a:cxn>
                <a:cxn ang="0">
                  <a:pos x="connsiteX15546" y="connsiteY15546"/>
                </a:cxn>
                <a:cxn ang="0">
                  <a:pos x="connsiteX15547" y="connsiteY15547"/>
                </a:cxn>
                <a:cxn ang="0">
                  <a:pos x="connsiteX15548" y="connsiteY15548"/>
                </a:cxn>
                <a:cxn ang="0">
                  <a:pos x="connsiteX15549" y="connsiteY15549"/>
                </a:cxn>
                <a:cxn ang="0">
                  <a:pos x="connsiteX15550" y="connsiteY15550"/>
                </a:cxn>
                <a:cxn ang="0">
                  <a:pos x="connsiteX15551" y="connsiteY15551"/>
                </a:cxn>
                <a:cxn ang="0">
                  <a:pos x="connsiteX15552" y="connsiteY15552"/>
                </a:cxn>
                <a:cxn ang="0">
                  <a:pos x="connsiteX15553" y="connsiteY15553"/>
                </a:cxn>
                <a:cxn ang="0">
                  <a:pos x="connsiteX15554" y="connsiteY15554"/>
                </a:cxn>
                <a:cxn ang="0">
                  <a:pos x="connsiteX15555" y="connsiteY15555"/>
                </a:cxn>
                <a:cxn ang="0">
                  <a:pos x="connsiteX15556" y="connsiteY15556"/>
                </a:cxn>
                <a:cxn ang="0">
                  <a:pos x="connsiteX15557" y="connsiteY15557"/>
                </a:cxn>
                <a:cxn ang="0">
                  <a:pos x="connsiteX15558" y="connsiteY15558"/>
                </a:cxn>
                <a:cxn ang="0">
                  <a:pos x="connsiteX15559" y="connsiteY15559"/>
                </a:cxn>
                <a:cxn ang="0">
                  <a:pos x="connsiteX15560" y="connsiteY15560"/>
                </a:cxn>
                <a:cxn ang="0">
                  <a:pos x="connsiteX15561" y="connsiteY15561"/>
                </a:cxn>
                <a:cxn ang="0">
                  <a:pos x="connsiteX15562" y="connsiteY15562"/>
                </a:cxn>
                <a:cxn ang="0">
                  <a:pos x="connsiteX15563" y="connsiteY15563"/>
                </a:cxn>
                <a:cxn ang="0">
                  <a:pos x="connsiteX15564" y="connsiteY15564"/>
                </a:cxn>
                <a:cxn ang="0">
                  <a:pos x="connsiteX15565" y="connsiteY15565"/>
                </a:cxn>
                <a:cxn ang="0">
                  <a:pos x="connsiteX15566" y="connsiteY15566"/>
                </a:cxn>
                <a:cxn ang="0">
                  <a:pos x="connsiteX15567" y="connsiteY15567"/>
                </a:cxn>
                <a:cxn ang="0">
                  <a:pos x="connsiteX15568" y="connsiteY15568"/>
                </a:cxn>
                <a:cxn ang="0">
                  <a:pos x="connsiteX15569" y="connsiteY15569"/>
                </a:cxn>
                <a:cxn ang="0">
                  <a:pos x="connsiteX15570" y="connsiteY15570"/>
                </a:cxn>
                <a:cxn ang="0">
                  <a:pos x="connsiteX15571" y="connsiteY15571"/>
                </a:cxn>
                <a:cxn ang="0">
                  <a:pos x="connsiteX15572" y="connsiteY15572"/>
                </a:cxn>
                <a:cxn ang="0">
                  <a:pos x="connsiteX15573" y="connsiteY15573"/>
                </a:cxn>
                <a:cxn ang="0">
                  <a:pos x="connsiteX15574" y="connsiteY15574"/>
                </a:cxn>
                <a:cxn ang="0">
                  <a:pos x="connsiteX15575" y="connsiteY15575"/>
                </a:cxn>
                <a:cxn ang="0">
                  <a:pos x="connsiteX15576" y="connsiteY15576"/>
                </a:cxn>
                <a:cxn ang="0">
                  <a:pos x="connsiteX15577" y="connsiteY15577"/>
                </a:cxn>
                <a:cxn ang="0">
                  <a:pos x="connsiteX15578" y="connsiteY15578"/>
                </a:cxn>
                <a:cxn ang="0">
                  <a:pos x="connsiteX15579" y="connsiteY15579"/>
                </a:cxn>
                <a:cxn ang="0">
                  <a:pos x="connsiteX15580" y="connsiteY15580"/>
                </a:cxn>
                <a:cxn ang="0">
                  <a:pos x="connsiteX15581" y="connsiteY15581"/>
                </a:cxn>
                <a:cxn ang="0">
                  <a:pos x="connsiteX15582" y="connsiteY15582"/>
                </a:cxn>
                <a:cxn ang="0">
                  <a:pos x="connsiteX15583" y="connsiteY15583"/>
                </a:cxn>
                <a:cxn ang="0">
                  <a:pos x="connsiteX15584" y="connsiteY15584"/>
                </a:cxn>
                <a:cxn ang="0">
                  <a:pos x="connsiteX15585" y="connsiteY15585"/>
                </a:cxn>
                <a:cxn ang="0">
                  <a:pos x="connsiteX15586" y="connsiteY15586"/>
                </a:cxn>
                <a:cxn ang="0">
                  <a:pos x="connsiteX15587" y="connsiteY15587"/>
                </a:cxn>
                <a:cxn ang="0">
                  <a:pos x="connsiteX15588" y="connsiteY15588"/>
                </a:cxn>
                <a:cxn ang="0">
                  <a:pos x="connsiteX15589" y="connsiteY15589"/>
                </a:cxn>
                <a:cxn ang="0">
                  <a:pos x="connsiteX15590" y="connsiteY15590"/>
                </a:cxn>
                <a:cxn ang="0">
                  <a:pos x="connsiteX15591" y="connsiteY15591"/>
                </a:cxn>
                <a:cxn ang="0">
                  <a:pos x="connsiteX15592" y="connsiteY15592"/>
                </a:cxn>
                <a:cxn ang="0">
                  <a:pos x="connsiteX15593" y="connsiteY15593"/>
                </a:cxn>
                <a:cxn ang="0">
                  <a:pos x="connsiteX15594" y="connsiteY15594"/>
                </a:cxn>
                <a:cxn ang="0">
                  <a:pos x="connsiteX15595" y="connsiteY15595"/>
                </a:cxn>
                <a:cxn ang="0">
                  <a:pos x="connsiteX15596" y="connsiteY15596"/>
                </a:cxn>
                <a:cxn ang="0">
                  <a:pos x="connsiteX15597" y="connsiteY15597"/>
                </a:cxn>
                <a:cxn ang="0">
                  <a:pos x="connsiteX15598" y="connsiteY15598"/>
                </a:cxn>
                <a:cxn ang="0">
                  <a:pos x="connsiteX15599" y="connsiteY15599"/>
                </a:cxn>
                <a:cxn ang="0">
                  <a:pos x="connsiteX15600" y="connsiteY15600"/>
                </a:cxn>
                <a:cxn ang="0">
                  <a:pos x="connsiteX15601" y="connsiteY15601"/>
                </a:cxn>
                <a:cxn ang="0">
                  <a:pos x="connsiteX15602" y="connsiteY15602"/>
                </a:cxn>
                <a:cxn ang="0">
                  <a:pos x="connsiteX15603" y="connsiteY15603"/>
                </a:cxn>
                <a:cxn ang="0">
                  <a:pos x="connsiteX15604" y="connsiteY15604"/>
                </a:cxn>
                <a:cxn ang="0">
                  <a:pos x="connsiteX15605" y="connsiteY15605"/>
                </a:cxn>
                <a:cxn ang="0">
                  <a:pos x="connsiteX15606" y="connsiteY15606"/>
                </a:cxn>
                <a:cxn ang="0">
                  <a:pos x="connsiteX15607" y="connsiteY15607"/>
                </a:cxn>
                <a:cxn ang="0">
                  <a:pos x="connsiteX15608" y="connsiteY15608"/>
                </a:cxn>
                <a:cxn ang="0">
                  <a:pos x="connsiteX15609" y="connsiteY15609"/>
                </a:cxn>
                <a:cxn ang="0">
                  <a:pos x="connsiteX15610" y="connsiteY15610"/>
                </a:cxn>
                <a:cxn ang="0">
                  <a:pos x="connsiteX15611" y="connsiteY15611"/>
                </a:cxn>
                <a:cxn ang="0">
                  <a:pos x="connsiteX15612" y="connsiteY15612"/>
                </a:cxn>
                <a:cxn ang="0">
                  <a:pos x="connsiteX15613" y="connsiteY15613"/>
                </a:cxn>
                <a:cxn ang="0">
                  <a:pos x="connsiteX15614" y="connsiteY15614"/>
                </a:cxn>
                <a:cxn ang="0">
                  <a:pos x="connsiteX15615" y="connsiteY15615"/>
                </a:cxn>
                <a:cxn ang="0">
                  <a:pos x="connsiteX15616" y="connsiteY15616"/>
                </a:cxn>
                <a:cxn ang="0">
                  <a:pos x="connsiteX15617" y="connsiteY15617"/>
                </a:cxn>
                <a:cxn ang="0">
                  <a:pos x="connsiteX15618" y="connsiteY15618"/>
                </a:cxn>
                <a:cxn ang="0">
                  <a:pos x="connsiteX15619" y="connsiteY15619"/>
                </a:cxn>
                <a:cxn ang="0">
                  <a:pos x="connsiteX15620" y="connsiteY15620"/>
                </a:cxn>
                <a:cxn ang="0">
                  <a:pos x="connsiteX15621" y="connsiteY15621"/>
                </a:cxn>
                <a:cxn ang="0">
                  <a:pos x="connsiteX15622" y="connsiteY15622"/>
                </a:cxn>
                <a:cxn ang="0">
                  <a:pos x="connsiteX15623" y="connsiteY15623"/>
                </a:cxn>
                <a:cxn ang="0">
                  <a:pos x="connsiteX15624" y="connsiteY15624"/>
                </a:cxn>
                <a:cxn ang="0">
                  <a:pos x="connsiteX15625" y="connsiteY15625"/>
                </a:cxn>
                <a:cxn ang="0">
                  <a:pos x="connsiteX15626" y="connsiteY15626"/>
                </a:cxn>
                <a:cxn ang="0">
                  <a:pos x="connsiteX15627" y="connsiteY15627"/>
                </a:cxn>
                <a:cxn ang="0">
                  <a:pos x="connsiteX15628" y="connsiteY15628"/>
                </a:cxn>
                <a:cxn ang="0">
                  <a:pos x="connsiteX15629" y="connsiteY15629"/>
                </a:cxn>
                <a:cxn ang="0">
                  <a:pos x="connsiteX15630" y="connsiteY15630"/>
                </a:cxn>
                <a:cxn ang="0">
                  <a:pos x="connsiteX15631" y="connsiteY15631"/>
                </a:cxn>
                <a:cxn ang="0">
                  <a:pos x="connsiteX15632" y="connsiteY15632"/>
                </a:cxn>
                <a:cxn ang="0">
                  <a:pos x="connsiteX15633" y="connsiteY15633"/>
                </a:cxn>
                <a:cxn ang="0">
                  <a:pos x="connsiteX15634" y="connsiteY15634"/>
                </a:cxn>
                <a:cxn ang="0">
                  <a:pos x="connsiteX15635" y="connsiteY15635"/>
                </a:cxn>
                <a:cxn ang="0">
                  <a:pos x="connsiteX15636" y="connsiteY15636"/>
                </a:cxn>
                <a:cxn ang="0">
                  <a:pos x="connsiteX15637" y="connsiteY15637"/>
                </a:cxn>
                <a:cxn ang="0">
                  <a:pos x="connsiteX15638" y="connsiteY15638"/>
                </a:cxn>
                <a:cxn ang="0">
                  <a:pos x="connsiteX15639" y="connsiteY15639"/>
                </a:cxn>
                <a:cxn ang="0">
                  <a:pos x="connsiteX15640" y="connsiteY15640"/>
                </a:cxn>
                <a:cxn ang="0">
                  <a:pos x="connsiteX15641" y="connsiteY15641"/>
                </a:cxn>
                <a:cxn ang="0">
                  <a:pos x="connsiteX15642" y="connsiteY15642"/>
                </a:cxn>
                <a:cxn ang="0">
                  <a:pos x="connsiteX15643" y="connsiteY15643"/>
                </a:cxn>
                <a:cxn ang="0">
                  <a:pos x="connsiteX15644" y="connsiteY15644"/>
                </a:cxn>
                <a:cxn ang="0">
                  <a:pos x="connsiteX15645" y="connsiteY15645"/>
                </a:cxn>
                <a:cxn ang="0">
                  <a:pos x="connsiteX15646" y="connsiteY15646"/>
                </a:cxn>
                <a:cxn ang="0">
                  <a:pos x="connsiteX15647" y="connsiteY15647"/>
                </a:cxn>
                <a:cxn ang="0">
                  <a:pos x="connsiteX15648" y="connsiteY15648"/>
                </a:cxn>
                <a:cxn ang="0">
                  <a:pos x="connsiteX15649" y="connsiteY15649"/>
                </a:cxn>
                <a:cxn ang="0">
                  <a:pos x="connsiteX15650" y="connsiteY15650"/>
                </a:cxn>
                <a:cxn ang="0">
                  <a:pos x="connsiteX15651" y="connsiteY15651"/>
                </a:cxn>
                <a:cxn ang="0">
                  <a:pos x="connsiteX15652" y="connsiteY15652"/>
                </a:cxn>
                <a:cxn ang="0">
                  <a:pos x="connsiteX15653" y="connsiteY15653"/>
                </a:cxn>
                <a:cxn ang="0">
                  <a:pos x="connsiteX15654" y="connsiteY15654"/>
                </a:cxn>
                <a:cxn ang="0">
                  <a:pos x="connsiteX15655" y="connsiteY15655"/>
                </a:cxn>
                <a:cxn ang="0">
                  <a:pos x="connsiteX15656" y="connsiteY15656"/>
                </a:cxn>
                <a:cxn ang="0">
                  <a:pos x="connsiteX15657" y="connsiteY15657"/>
                </a:cxn>
                <a:cxn ang="0">
                  <a:pos x="connsiteX15658" y="connsiteY15658"/>
                </a:cxn>
                <a:cxn ang="0">
                  <a:pos x="connsiteX15659" y="connsiteY15659"/>
                </a:cxn>
                <a:cxn ang="0">
                  <a:pos x="connsiteX15660" y="connsiteY15660"/>
                </a:cxn>
                <a:cxn ang="0">
                  <a:pos x="connsiteX15661" y="connsiteY15661"/>
                </a:cxn>
                <a:cxn ang="0">
                  <a:pos x="connsiteX15662" y="connsiteY15662"/>
                </a:cxn>
                <a:cxn ang="0">
                  <a:pos x="connsiteX15663" y="connsiteY15663"/>
                </a:cxn>
                <a:cxn ang="0">
                  <a:pos x="connsiteX15664" y="connsiteY15664"/>
                </a:cxn>
                <a:cxn ang="0">
                  <a:pos x="connsiteX15665" y="connsiteY15665"/>
                </a:cxn>
                <a:cxn ang="0">
                  <a:pos x="connsiteX15666" y="connsiteY15666"/>
                </a:cxn>
                <a:cxn ang="0">
                  <a:pos x="connsiteX15667" y="connsiteY15667"/>
                </a:cxn>
                <a:cxn ang="0">
                  <a:pos x="connsiteX15668" y="connsiteY15668"/>
                </a:cxn>
                <a:cxn ang="0">
                  <a:pos x="connsiteX15669" y="connsiteY15669"/>
                </a:cxn>
                <a:cxn ang="0">
                  <a:pos x="connsiteX15670" y="connsiteY15670"/>
                </a:cxn>
                <a:cxn ang="0">
                  <a:pos x="connsiteX15671" y="connsiteY15671"/>
                </a:cxn>
                <a:cxn ang="0">
                  <a:pos x="connsiteX15672" y="connsiteY15672"/>
                </a:cxn>
                <a:cxn ang="0">
                  <a:pos x="connsiteX15673" y="connsiteY15673"/>
                </a:cxn>
                <a:cxn ang="0">
                  <a:pos x="connsiteX15674" y="connsiteY15674"/>
                </a:cxn>
                <a:cxn ang="0">
                  <a:pos x="connsiteX15675" y="connsiteY15675"/>
                </a:cxn>
                <a:cxn ang="0">
                  <a:pos x="connsiteX15676" y="connsiteY15676"/>
                </a:cxn>
                <a:cxn ang="0">
                  <a:pos x="connsiteX15677" y="connsiteY15677"/>
                </a:cxn>
                <a:cxn ang="0">
                  <a:pos x="connsiteX15678" y="connsiteY15678"/>
                </a:cxn>
                <a:cxn ang="0">
                  <a:pos x="connsiteX15679" y="connsiteY15679"/>
                </a:cxn>
                <a:cxn ang="0">
                  <a:pos x="connsiteX15680" y="connsiteY15680"/>
                </a:cxn>
                <a:cxn ang="0">
                  <a:pos x="connsiteX15681" y="connsiteY15681"/>
                </a:cxn>
                <a:cxn ang="0">
                  <a:pos x="connsiteX15682" y="connsiteY15682"/>
                </a:cxn>
                <a:cxn ang="0">
                  <a:pos x="connsiteX15683" y="connsiteY15683"/>
                </a:cxn>
                <a:cxn ang="0">
                  <a:pos x="connsiteX15684" y="connsiteY15684"/>
                </a:cxn>
                <a:cxn ang="0">
                  <a:pos x="connsiteX15685" y="connsiteY15685"/>
                </a:cxn>
                <a:cxn ang="0">
                  <a:pos x="connsiteX15686" y="connsiteY15686"/>
                </a:cxn>
                <a:cxn ang="0">
                  <a:pos x="connsiteX15687" y="connsiteY15687"/>
                </a:cxn>
                <a:cxn ang="0">
                  <a:pos x="connsiteX15688" y="connsiteY15688"/>
                </a:cxn>
                <a:cxn ang="0">
                  <a:pos x="connsiteX15689" y="connsiteY15689"/>
                </a:cxn>
                <a:cxn ang="0">
                  <a:pos x="connsiteX15690" y="connsiteY15690"/>
                </a:cxn>
                <a:cxn ang="0">
                  <a:pos x="connsiteX15691" y="connsiteY15691"/>
                </a:cxn>
                <a:cxn ang="0">
                  <a:pos x="connsiteX15692" y="connsiteY15692"/>
                </a:cxn>
                <a:cxn ang="0">
                  <a:pos x="connsiteX15693" y="connsiteY15693"/>
                </a:cxn>
                <a:cxn ang="0">
                  <a:pos x="connsiteX15694" y="connsiteY15694"/>
                </a:cxn>
                <a:cxn ang="0">
                  <a:pos x="connsiteX15695" y="connsiteY15695"/>
                </a:cxn>
                <a:cxn ang="0">
                  <a:pos x="connsiteX15696" y="connsiteY15696"/>
                </a:cxn>
                <a:cxn ang="0">
                  <a:pos x="connsiteX15697" y="connsiteY15697"/>
                </a:cxn>
                <a:cxn ang="0">
                  <a:pos x="connsiteX15698" y="connsiteY15698"/>
                </a:cxn>
                <a:cxn ang="0">
                  <a:pos x="connsiteX15699" y="connsiteY15699"/>
                </a:cxn>
                <a:cxn ang="0">
                  <a:pos x="connsiteX15700" y="connsiteY15700"/>
                </a:cxn>
                <a:cxn ang="0">
                  <a:pos x="connsiteX15701" y="connsiteY15701"/>
                </a:cxn>
                <a:cxn ang="0">
                  <a:pos x="connsiteX15702" y="connsiteY15702"/>
                </a:cxn>
                <a:cxn ang="0">
                  <a:pos x="connsiteX15703" y="connsiteY15703"/>
                </a:cxn>
                <a:cxn ang="0">
                  <a:pos x="connsiteX15704" y="connsiteY15704"/>
                </a:cxn>
                <a:cxn ang="0">
                  <a:pos x="connsiteX15705" y="connsiteY15705"/>
                </a:cxn>
                <a:cxn ang="0">
                  <a:pos x="connsiteX15706" y="connsiteY15706"/>
                </a:cxn>
                <a:cxn ang="0">
                  <a:pos x="connsiteX15707" y="connsiteY15707"/>
                </a:cxn>
                <a:cxn ang="0">
                  <a:pos x="connsiteX15708" y="connsiteY15708"/>
                </a:cxn>
                <a:cxn ang="0">
                  <a:pos x="connsiteX15709" y="connsiteY15709"/>
                </a:cxn>
                <a:cxn ang="0">
                  <a:pos x="connsiteX15710" y="connsiteY15710"/>
                </a:cxn>
                <a:cxn ang="0">
                  <a:pos x="connsiteX15711" y="connsiteY15711"/>
                </a:cxn>
                <a:cxn ang="0">
                  <a:pos x="connsiteX15712" y="connsiteY15712"/>
                </a:cxn>
                <a:cxn ang="0">
                  <a:pos x="connsiteX15713" y="connsiteY15713"/>
                </a:cxn>
                <a:cxn ang="0">
                  <a:pos x="connsiteX15714" y="connsiteY15714"/>
                </a:cxn>
                <a:cxn ang="0">
                  <a:pos x="connsiteX15715" y="connsiteY15715"/>
                </a:cxn>
                <a:cxn ang="0">
                  <a:pos x="connsiteX15716" y="connsiteY15716"/>
                </a:cxn>
                <a:cxn ang="0">
                  <a:pos x="connsiteX15717" y="connsiteY15717"/>
                </a:cxn>
                <a:cxn ang="0">
                  <a:pos x="connsiteX15718" y="connsiteY15718"/>
                </a:cxn>
                <a:cxn ang="0">
                  <a:pos x="connsiteX15719" y="connsiteY15719"/>
                </a:cxn>
                <a:cxn ang="0">
                  <a:pos x="connsiteX15720" y="connsiteY15720"/>
                </a:cxn>
                <a:cxn ang="0">
                  <a:pos x="connsiteX15721" y="connsiteY15721"/>
                </a:cxn>
                <a:cxn ang="0">
                  <a:pos x="connsiteX15722" y="connsiteY15722"/>
                </a:cxn>
                <a:cxn ang="0">
                  <a:pos x="connsiteX15723" y="connsiteY15723"/>
                </a:cxn>
                <a:cxn ang="0">
                  <a:pos x="connsiteX15724" y="connsiteY15724"/>
                </a:cxn>
                <a:cxn ang="0">
                  <a:pos x="connsiteX15725" y="connsiteY15725"/>
                </a:cxn>
                <a:cxn ang="0">
                  <a:pos x="connsiteX15726" y="connsiteY15726"/>
                </a:cxn>
                <a:cxn ang="0">
                  <a:pos x="connsiteX15727" y="connsiteY15727"/>
                </a:cxn>
                <a:cxn ang="0">
                  <a:pos x="connsiteX15728" y="connsiteY15728"/>
                </a:cxn>
                <a:cxn ang="0">
                  <a:pos x="connsiteX15729" y="connsiteY15729"/>
                </a:cxn>
                <a:cxn ang="0">
                  <a:pos x="connsiteX15730" y="connsiteY15730"/>
                </a:cxn>
                <a:cxn ang="0">
                  <a:pos x="connsiteX15731" y="connsiteY15731"/>
                </a:cxn>
                <a:cxn ang="0">
                  <a:pos x="connsiteX15732" y="connsiteY15732"/>
                </a:cxn>
                <a:cxn ang="0">
                  <a:pos x="connsiteX15733" y="connsiteY15733"/>
                </a:cxn>
                <a:cxn ang="0">
                  <a:pos x="connsiteX15734" y="connsiteY15734"/>
                </a:cxn>
                <a:cxn ang="0">
                  <a:pos x="connsiteX15735" y="connsiteY15735"/>
                </a:cxn>
                <a:cxn ang="0">
                  <a:pos x="connsiteX15736" y="connsiteY15736"/>
                </a:cxn>
                <a:cxn ang="0">
                  <a:pos x="connsiteX15737" y="connsiteY15737"/>
                </a:cxn>
                <a:cxn ang="0">
                  <a:pos x="connsiteX15738" y="connsiteY15738"/>
                </a:cxn>
                <a:cxn ang="0">
                  <a:pos x="connsiteX15739" y="connsiteY15739"/>
                </a:cxn>
                <a:cxn ang="0">
                  <a:pos x="connsiteX15740" y="connsiteY15740"/>
                </a:cxn>
                <a:cxn ang="0">
                  <a:pos x="connsiteX15741" y="connsiteY15741"/>
                </a:cxn>
                <a:cxn ang="0">
                  <a:pos x="connsiteX15742" y="connsiteY15742"/>
                </a:cxn>
                <a:cxn ang="0">
                  <a:pos x="connsiteX15743" y="connsiteY15743"/>
                </a:cxn>
                <a:cxn ang="0">
                  <a:pos x="connsiteX15744" y="connsiteY15744"/>
                </a:cxn>
                <a:cxn ang="0">
                  <a:pos x="connsiteX15745" y="connsiteY15745"/>
                </a:cxn>
                <a:cxn ang="0">
                  <a:pos x="connsiteX15746" y="connsiteY15746"/>
                </a:cxn>
                <a:cxn ang="0">
                  <a:pos x="connsiteX15747" y="connsiteY15747"/>
                </a:cxn>
                <a:cxn ang="0">
                  <a:pos x="connsiteX15748" y="connsiteY15748"/>
                </a:cxn>
                <a:cxn ang="0">
                  <a:pos x="connsiteX15749" y="connsiteY15749"/>
                </a:cxn>
                <a:cxn ang="0">
                  <a:pos x="connsiteX15750" y="connsiteY15750"/>
                </a:cxn>
                <a:cxn ang="0">
                  <a:pos x="connsiteX15751" y="connsiteY15751"/>
                </a:cxn>
                <a:cxn ang="0">
                  <a:pos x="connsiteX15752" y="connsiteY15752"/>
                </a:cxn>
                <a:cxn ang="0">
                  <a:pos x="connsiteX15753" y="connsiteY15753"/>
                </a:cxn>
                <a:cxn ang="0">
                  <a:pos x="connsiteX15754" y="connsiteY15754"/>
                </a:cxn>
                <a:cxn ang="0">
                  <a:pos x="connsiteX15755" y="connsiteY15755"/>
                </a:cxn>
                <a:cxn ang="0">
                  <a:pos x="connsiteX15756" y="connsiteY15756"/>
                </a:cxn>
                <a:cxn ang="0">
                  <a:pos x="connsiteX15757" y="connsiteY15757"/>
                </a:cxn>
                <a:cxn ang="0">
                  <a:pos x="connsiteX15758" y="connsiteY15758"/>
                </a:cxn>
                <a:cxn ang="0">
                  <a:pos x="connsiteX15759" y="connsiteY15759"/>
                </a:cxn>
                <a:cxn ang="0">
                  <a:pos x="connsiteX15760" y="connsiteY15760"/>
                </a:cxn>
                <a:cxn ang="0">
                  <a:pos x="connsiteX15761" y="connsiteY15761"/>
                </a:cxn>
                <a:cxn ang="0">
                  <a:pos x="connsiteX15762" y="connsiteY15762"/>
                </a:cxn>
                <a:cxn ang="0">
                  <a:pos x="connsiteX15763" y="connsiteY15763"/>
                </a:cxn>
                <a:cxn ang="0">
                  <a:pos x="connsiteX15764" y="connsiteY15764"/>
                </a:cxn>
                <a:cxn ang="0">
                  <a:pos x="connsiteX15765" y="connsiteY15765"/>
                </a:cxn>
                <a:cxn ang="0">
                  <a:pos x="connsiteX15766" y="connsiteY15766"/>
                </a:cxn>
                <a:cxn ang="0">
                  <a:pos x="connsiteX15767" y="connsiteY15767"/>
                </a:cxn>
                <a:cxn ang="0">
                  <a:pos x="connsiteX15768" y="connsiteY15768"/>
                </a:cxn>
                <a:cxn ang="0">
                  <a:pos x="connsiteX15769" y="connsiteY15769"/>
                </a:cxn>
                <a:cxn ang="0">
                  <a:pos x="connsiteX15770" y="connsiteY15770"/>
                </a:cxn>
                <a:cxn ang="0">
                  <a:pos x="connsiteX15771" y="connsiteY15771"/>
                </a:cxn>
                <a:cxn ang="0">
                  <a:pos x="connsiteX15772" y="connsiteY15772"/>
                </a:cxn>
                <a:cxn ang="0">
                  <a:pos x="connsiteX15773" y="connsiteY15773"/>
                </a:cxn>
                <a:cxn ang="0">
                  <a:pos x="connsiteX15774" y="connsiteY15774"/>
                </a:cxn>
                <a:cxn ang="0">
                  <a:pos x="connsiteX15775" y="connsiteY15775"/>
                </a:cxn>
                <a:cxn ang="0">
                  <a:pos x="connsiteX15776" y="connsiteY15776"/>
                </a:cxn>
                <a:cxn ang="0">
                  <a:pos x="connsiteX15777" y="connsiteY15777"/>
                </a:cxn>
                <a:cxn ang="0">
                  <a:pos x="connsiteX15778" y="connsiteY15778"/>
                </a:cxn>
                <a:cxn ang="0">
                  <a:pos x="connsiteX15779" y="connsiteY15779"/>
                </a:cxn>
                <a:cxn ang="0">
                  <a:pos x="connsiteX15780" y="connsiteY15780"/>
                </a:cxn>
                <a:cxn ang="0">
                  <a:pos x="connsiteX15781" y="connsiteY15781"/>
                </a:cxn>
                <a:cxn ang="0">
                  <a:pos x="connsiteX15782" y="connsiteY15782"/>
                </a:cxn>
                <a:cxn ang="0">
                  <a:pos x="connsiteX15783" y="connsiteY15783"/>
                </a:cxn>
                <a:cxn ang="0">
                  <a:pos x="connsiteX15784" y="connsiteY15784"/>
                </a:cxn>
                <a:cxn ang="0">
                  <a:pos x="connsiteX15785" y="connsiteY15785"/>
                </a:cxn>
                <a:cxn ang="0">
                  <a:pos x="connsiteX15786" y="connsiteY15786"/>
                </a:cxn>
                <a:cxn ang="0">
                  <a:pos x="connsiteX15787" y="connsiteY15787"/>
                </a:cxn>
                <a:cxn ang="0">
                  <a:pos x="connsiteX15788" y="connsiteY15788"/>
                </a:cxn>
                <a:cxn ang="0">
                  <a:pos x="connsiteX15789" y="connsiteY15789"/>
                </a:cxn>
                <a:cxn ang="0">
                  <a:pos x="connsiteX15790" y="connsiteY15790"/>
                </a:cxn>
                <a:cxn ang="0">
                  <a:pos x="connsiteX15791" y="connsiteY15791"/>
                </a:cxn>
                <a:cxn ang="0">
                  <a:pos x="connsiteX15792" y="connsiteY15792"/>
                </a:cxn>
                <a:cxn ang="0">
                  <a:pos x="connsiteX15793" y="connsiteY15793"/>
                </a:cxn>
                <a:cxn ang="0">
                  <a:pos x="connsiteX15794" y="connsiteY15794"/>
                </a:cxn>
                <a:cxn ang="0">
                  <a:pos x="connsiteX15795" y="connsiteY15795"/>
                </a:cxn>
                <a:cxn ang="0">
                  <a:pos x="connsiteX15796" y="connsiteY15796"/>
                </a:cxn>
                <a:cxn ang="0">
                  <a:pos x="connsiteX15797" y="connsiteY15797"/>
                </a:cxn>
                <a:cxn ang="0">
                  <a:pos x="connsiteX15798" y="connsiteY15798"/>
                </a:cxn>
                <a:cxn ang="0">
                  <a:pos x="connsiteX15799" y="connsiteY15799"/>
                </a:cxn>
                <a:cxn ang="0">
                  <a:pos x="connsiteX15800" y="connsiteY15800"/>
                </a:cxn>
                <a:cxn ang="0">
                  <a:pos x="connsiteX15801" y="connsiteY15801"/>
                </a:cxn>
                <a:cxn ang="0">
                  <a:pos x="connsiteX15802" y="connsiteY15802"/>
                </a:cxn>
                <a:cxn ang="0">
                  <a:pos x="connsiteX15803" y="connsiteY15803"/>
                </a:cxn>
                <a:cxn ang="0">
                  <a:pos x="connsiteX15804" y="connsiteY15804"/>
                </a:cxn>
                <a:cxn ang="0">
                  <a:pos x="connsiteX15805" y="connsiteY15805"/>
                </a:cxn>
                <a:cxn ang="0">
                  <a:pos x="connsiteX15806" y="connsiteY15806"/>
                </a:cxn>
                <a:cxn ang="0">
                  <a:pos x="connsiteX15807" y="connsiteY15807"/>
                </a:cxn>
                <a:cxn ang="0">
                  <a:pos x="connsiteX15808" y="connsiteY15808"/>
                </a:cxn>
                <a:cxn ang="0">
                  <a:pos x="connsiteX15809" y="connsiteY15809"/>
                </a:cxn>
                <a:cxn ang="0">
                  <a:pos x="connsiteX15810" y="connsiteY15810"/>
                </a:cxn>
                <a:cxn ang="0">
                  <a:pos x="connsiteX15811" y="connsiteY15811"/>
                </a:cxn>
                <a:cxn ang="0">
                  <a:pos x="connsiteX15812" y="connsiteY15812"/>
                </a:cxn>
                <a:cxn ang="0">
                  <a:pos x="connsiteX15813" y="connsiteY15813"/>
                </a:cxn>
                <a:cxn ang="0">
                  <a:pos x="connsiteX15814" y="connsiteY15814"/>
                </a:cxn>
                <a:cxn ang="0">
                  <a:pos x="connsiteX15815" y="connsiteY15815"/>
                </a:cxn>
                <a:cxn ang="0">
                  <a:pos x="connsiteX15816" y="connsiteY15816"/>
                </a:cxn>
                <a:cxn ang="0">
                  <a:pos x="connsiteX15817" y="connsiteY15817"/>
                </a:cxn>
                <a:cxn ang="0">
                  <a:pos x="connsiteX15818" y="connsiteY15818"/>
                </a:cxn>
                <a:cxn ang="0">
                  <a:pos x="connsiteX15819" y="connsiteY15819"/>
                </a:cxn>
                <a:cxn ang="0">
                  <a:pos x="connsiteX15820" y="connsiteY15820"/>
                </a:cxn>
                <a:cxn ang="0">
                  <a:pos x="connsiteX15821" y="connsiteY15821"/>
                </a:cxn>
                <a:cxn ang="0">
                  <a:pos x="connsiteX15822" y="connsiteY15822"/>
                </a:cxn>
                <a:cxn ang="0">
                  <a:pos x="connsiteX15823" y="connsiteY15823"/>
                </a:cxn>
                <a:cxn ang="0">
                  <a:pos x="connsiteX15824" y="connsiteY15824"/>
                </a:cxn>
                <a:cxn ang="0">
                  <a:pos x="connsiteX15825" y="connsiteY15825"/>
                </a:cxn>
                <a:cxn ang="0">
                  <a:pos x="connsiteX15826" y="connsiteY15826"/>
                </a:cxn>
                <a:cxn ang="0">
                  <a:pos x="connsiteX15827" y="connsiteY15827"/>
                </a:cxn>
                <a:cxn ang="0">
                  <a:pos x="connsiteX15828" y="connsiteY15828"/>
                </a:cxn>
                <a:cxn ang="0">
                  <a:pos x="connsiteX15829" y="connsiteY15829"/>
                </a:cxn>
                <a:cxn ang="0">
                  <a:pos x="connsiteX15830" y="connsiteY15830"/>
                </a:cxn>
                <a:cxn ang="0">
                  <a:pos x="connsiteX15831" y="connsiteY15831"/>
                </a:cxn>
                <a:cxn ang="0">
                  <a:pos x="connsiteX15832" y="connsiteY15832"/>
                </a:cxn>
                <a:cxn ang="0">
                  <a:pos x="connsiteX15833" y="connsiteY15833"/>
                </a:cxn>
                <a:cxn ang="0">
                  <a:pos x="connsiteX15834" y="connsiteY15834"/>
                </a:cxn>
                <a:cxn ang="0">
                  <a:pos x="connsiteX15835" y="connsiteY15835"/>
                </a:cxn>
                <a:cxn ang="0">
                  <a:pos x="connsiteX15836" y="connsiteY15836"/>
                </a:cxn>
                <a:cxn ang="0">
                  <a:pos x="connsiteX15837" y="connsiteY15837"/>
                </a:cxn>
                <a:cxn ang="0">
                  <a:pos x="connsiteX15838" y="connsiteY15838"/>
                </a:cxn>
                <a:cxn ang="0">
                  <a:pos x="connsiteX15839" y="connsiteY15839"/>
                </a:cxn>
                <a:cxn ang="0">
                  <a:pos x="connsiteX15840" y="connsiteY15840"/>
                </a:cxn>
                <a:cxn ang="0">
                  <a:pos x="connsiteX15841" y="connsiteY15841"/>
                </a:cxn>
                <a:cxn ang="0">
                  <a:pos x="connsiteX15842" y="connsiteY15842"/>
                </a:cxn>
                <a:cxn ang="0">
                  <a:pos x="connsiteX15843" y="connsiteY15843"/>
                </a:cxn>
                <a:cxn ang="0">
                  <a:pos x="connsiteX15844" y="connsiteY15844"/>
                </a:cxn>
                <a:cxn ang="0">
                  <a:pos x="connsiteX15845" y="connsiteY15845"/>
                </a:cxn>
                <a:cxn ang="0">
                  <a:pos x="connsiteX15846" y="connsiteY15846"/>
                </a:cxn>
                <a:cxn ang="0">
                  <a:pos x="connsiteX15847" y="connsiteY15847"/>
                </a:cxn>
                <a:cxn ang="0">
                  <a:pos x="connsiteX15848" y="connsiteY15848"/>
                </a:cxn>
                <a:cxn ang="0">
                  <a:pos x="connsiteX15849" y="connsiteY15849"/>
                </a:cxn>
                <a:cxn ang="0">
                  <a:pos x="connsiteX15850" y="connsiteY15850"/>
                </a:cxn>
                <a:cxn ang="0">
                  <a:pos x="connsiteX15851" y="connsiteY15851"/>
                </a:cxn>
                <a:cxn ang="0">
                  <a:pos x="connsiteX15852" y="connsiteY15852"/>
                </a:cxn>
                <a:cxn ang="0">
                  <a:pos x="connsiteX15853" y="connsiteY15853"/>
                </a:cxn>
                <a:cxn ang="0">
                  <a:pos x="connsiteX15854" y="connsiteY15854"/>
                </a:cxn>
                <a:cxn ang="0">
                  <a:pos x="connsiteX15855" y="connsiteY15855"/>
                </a:cxn>
                <a:cxn ang="0">
                  <a:pos x="connsiteX15856" y="connsiteY15856"/>
                </a:cxn>
                <a:cxn ang="0">
                  <a:pos x="connsiteX15857" y="connsiteY15857"/>
                </a:cxn>
                <a:cxn ang="0">
                  <a:pos x="connsiteX15858" y="connsiteY15858"/>
                </a:cxn>
                <a:cxn ang="0">
                  <a:pos x="connsiteX15859" y="connsiteY15859"/>
                </a:cxn>
                <a:cxn ang="0">
                  <a:pos x="connsiteX15860" y="connsiteY15860"/>
                </a:cxn>
                <a:cxn ang="0">
                  <a:pos x="connsiteX15861" y="connsiteY15861"/>
                </a:cxn>
                <a:cxn ang="0">
                  <a:pos x="connsiteX15862" y="connsiteY15862"/>
                </a:cxn>
                <a:cxn ang="0">
                  <a:pos x="connsiteX15863" y="connsiteY15863"/>
                </a:cxn>
                <a:cxn ang="0">
                  <a:pos x="connsiteX15864" y="connsiteY15864"/>
                </a:cxn>
                <a:cxn ang="0">
                  <a:pos x="connsiteX15865" y="connsiteY15865"/>
                </a:cxn>
                <a:cxn ang="0">
                  <a:pos x="connsiteX15866" y="connsiteY15866"/>
                </a:cxn>
                <a:cxn ang="0">
                  <a:pos x="connsiteX15867" y="connsiteY15867"/>
                </a:cxn>
                <a:cxn ang="0">
                  <a:pos x="connsiteX15868" y="connsiteY15868"/>
                </a:cxn>
                <a:cxn ang="0">
                  <a:pos x="connsiteX15869" y="connsiteY15869"/>
                </a:cxn>
                <a:cxn ang="0">
                  <a:pos x="connsiteX15870" y="connsiteY15870"/>
                </a:cxn>
                <a:cxn ang="0">
                  <a:pos x="connsiteX15871" y="connsiteY15871"/>
                </a:cxn>
                <a:cxn ang="0">
                  <a:pos x="connsiteX15872" y="connsiteY15872"/>
                </a:cxn>
                <a:cxn ang="0">
                  <a:pos x="connsiteX15873" y="connsiteY15873"/>
                </a:cxn>
                <a:cxn ang="0">
                  <a:pos x="connsiteX15874" y="connsiteY15874"/>
                </a:cxn>
                <a:cxn ang="0">
                  <a:pos x="connsiteX15875" y="connsiteY15875"/>
                </a:cxn>
                <a:cxn ang="0">
                  <a:pos x="connsiteX15876" y="connsiteY15876"/>
                </a:cxn>
                <a:cxn ang="0">
                  <a:pos x="connsiteX15877" y="connsiteY15877"/>
                </a:cxn>
                <a:cxn ang="0">
                  <a:pos x="connsiteX15878" y="connsiteY15878"/>
                </a:cxn>
                <a:cxn ang="0">
                  <a:pos x="connsiteX15879" y="connsiteY15879"/>
                </a:cxn>
                <a:cxn ang="0">
                  <a:pos x="connsiteX15880" y="connsiteY15880"/>
                </a:cxn>
                <a:cxn ang="0">
                  <a:pos x="connsiteX15881" y="connsiteY15881"/>
                </a:cxn>
                <a:cxn ang="0">
                  <a:pos x="connsiteX15882" y="connsiteY15882"/>
                </a:cxn>
                <a:cxn ang="0">
                  <a:pos x="connsiteX15883" y="connsiteY15883"/>
                </a:cxn>
                <a:cxn ang="0">
                  <a:pos x="connsiteX15884" y="connsiteY15884"/>
                </a:cxn>
                <a:cxn ang="0">
                  <a:pos x="connsiteX15885" y="connsiteY15885"/>
                </a:cxn>
                <a:cxn ang="0">
                  <a:pos x="connsiteX15886" y="connsiteY15886"/>
                </a:cxn>
                <a:cxn ang="0">
                  <a:pos x="connsiteX15887" y="connsiteY15887"/>
                </a:cxn>
                <a:cxn ang="0">
                  <a:pos x="connsiteX15888" y="connsiteY15888"/>
                </a:cxn>
                <a:cxn ang="0">
                  <a:pos x="connsiteX15889" y="connsiteY15889"/>
                </a:cxn>
                <a:cxn ang="0">
                  <a:pos x="connsiteX15890" y="connsiteY15890"/>
                </a:cxn>
                <a:cxn ang="0">
                  <a:pos x="connsiteX15891" y="connsiteY15891"/>
                </a:cxn>
                <a:cxn ang="0">
                  <a:pos x="connsiteX15892" y="connsiteY15892"/>
                </a:cxn>
                <a:cxn ang="0">
                  <a:pos x="connsiteX15893" y="connsiteY15893"/>
                </a:cxn>
                <a:cxn ang="0">
                  <a:pos x="connsiteX15894" y="connsiteY15894"/>
                </a:cxn>
                <a:cxn ang="0">
                  <a:pos x="connsiteX15895" y="connsiteY15895"/>
                </a:cxn>
                <a:cxn ang="0">
                  <a:pos x="connsiteX15896" y="connsiteY15896"/>
                </a:cxn>
                <a:cxn ang="0">
                  <a:pos x="connsiteX15897" y="connsiteY15897"/>
                </a:cxn>
                <a:cxn ang="0">
                  <a:pos x="connsiteX15898" y="connsiteY15898"/>
                </a:cxn>
                <a:cxn ang="0">
                  <a:pos x="connsiteX15899" y="connsiteY15899"/>
                </a:cxn>
                <a:cxn ang="0">
                  <a:pos x="connsiteX15900" y="connsiteY15900"/>
                </a:cxn>
                <a:cxn ang="0">
                  <a:pos x="connsiteX15901" y="connsiteY15901"/>
                </a:cxn>
                <a:cxn ang="0">
                  <a:pos x="connsiteX15902" y="connsiteY15902"/>
                </a:cxn>
                <a:cxn ang="0">
                  <a:pos x="connsiteX15903" y="connsiteY15903"/>
                </a:cxn>
                <a:cxn ang="0">
                  <a:pos x="connsiteX15904" y="connsiteY15904"/>
                </a:cxn>
                <a:cxn ang="0">
                  <a:pos x="connsiteX15905" y="connsiteY15905"/>
                </a:cxn>
                <a:cxn ang="0">
                  <a:pos x="connsiteX15906" y="connsiteY15906"/>
                </a:cxn>
                <a:cxn ang="0">
                  <a:pos x="connsiteX15907" y="connsiteY15907"/>
                </a:cxn>
                <a:cxn ang="0">
                  <a:pos x="connsiteX15908" y="connsiteY15908"/>
                </a:cxn>
                <a:cxn ang="0">
                  <a:pos x="connsiteX15909" y="connsiteY15909"/>
                </a:cxn>
                <a:cxn ang="0">
                  <a:pos x="connsiteX15910" y="connsiteY15910"/>
                </a:cxn>
                <a:cxn ang="0">
                  <a:pos x="connsiteX15911" y="connsiteY15911"/>
                </a:cxn>
                <a:cxn ang="0">
                  <a:pos x="connsiteX15912" y="connsiteY15912"/>
                </a:cxn>
                <a:cxn ang="0">
                  <a:pos x="connsiteX15913" y="connsiteY15913"/>
                </a:cxn>
                <a:cxn ang="0">
                  <a:pos x="connsiteX15914" y="connsiteY15914"/>
                </a:cxn>
                <a:cxn ang="0">
                  <a:pos x="connsiteX15915" y="connsiteY15915"/>
                </a:cxn>
                <a:cxn ang="0">
                  <a:pos x="connsiteX15916" y="connsiteY15916"/>
                </a:cxn>
                <a:cxn ang="0">
                  <a:pos x="connsiteX15917" y="connsiteY15917"/>
                </a:cxn>
                <a:cxn ang="0">
                  <a:pos x="connsiteX15918" y="connsiteY15918"/>
                </a:cxn>
                <a:cxn ang="0">
                  <a:pos x="connsiteX15919" y="connsiteY15919"/>
                </a:cxn>
                <a:cxn ang="0">
                  <a:pos x="connsiteX15920" y="connsiteY15920"/>
                </a:cxn>
                <a:cxn ang="0">
                  <a:pos x="connsiteX15921" y="connsiteY15921"/>
                </a:cxn>
                <a:cxn ang="0">
                  <a:pos x="connsiteX15922" y="connsiteY15922"/>
                </a:cxn>
                <a:cxn ang="0">
                  <a:pos x="connsiteX15923" y="connsiteY15923"/>
                </a:cxn>
                <a:cxn ang="0">
                  <a:pos x="connsiteX15924" y="connsiteY15924"/>
                </a:cxn>
                <a:cxn ang="0">
                  <a:pos x="connsiteX15925" y="connsiteY15925"/>
                </a:cxn>
                <a:cxn ang="0">
                  <a:pos x="connsiteX15926" y="connsiteY15926"/>
                </a:cxn>
                <a:cxn ang="0">
                  <a:pos x="connsiteX15927" y="connsiteY15927"/>
                </a:cxn>
                <a:cxn ang="0">
                  <a:pos x="connsiteX15928" y="connsiteY15928"/>
                </a:cxn>
                <a:cxn ang="0">
                  <a:pos x="connsiteX15929" y="connsiteY15929"/>
                </a:cxn>
                <a:cxn ang="0">
                  <a:pos x="connsiteX15930" y="connsiteY15930"/>
                </a:cxn>
                <a:cxn ang="0">
                  <a:pos x="connsiteX15931" y="connsiteY15931"/>
                </a:cxn>
                <a:cxn ang="0">
                  <a:pos x="connsiteX15932" y="connsiteY15932"/>
                </a:cxn>
                <a:cxn ang="0">
                  <a:pos x="connsiteX15933" y="connsiteY15933"/>
                </a:cxn>
                <a:cxn ang="0">
                  <a:pos x="connsiteX15934" y="connsiteY15934"/>
                </a:cxn>
                <a:cxn ang="0">
                  <a:pos x="connsiteX15935" y="connsiteY15935"/>
                </a:cxn>
                <a:cxn ang="0">
                  <a:pos x="connsiteX15936" y="connsiteY15936"/>
                </a:cxn>
                <a:cxn ang="0">
                  <a:pos x="connsiteX15937" y="connsiteY15937"/>
                </a:cxn>
                <a:cxn ang="0">
                  <a:pos x="connsiteX15938" y="connsiteY15938"/>
                </a:cxn>
                <a:cxn ang="0">
                  <a:pos x="connsiteX15939" y="connsiteY15939"/>
                </a:cxn>
                <a:cxn ang="0">
                  <a:pos x="connsiteX15940" y="connsiteY15940"/>
                </a:cxn>
                <a:cxn ang="0">
                  <a:pos x="connsiteX15941" y="connsiteY15941"/>
                </a:cxn>
                <a:cxn ang="0">
                  <a:pos x="connsiteX15942" y="connsiteY15942"/>
                </a:cxn>
                <a:cxn ang="0">
                  <a:pos x="connsiteX15943" y="connsiteY15943"/>
                </a:cxn>
                <a:cxn ang="0">
                  <a:pos x="connsiteX15944" y="connsiteY15944"/>
                </a:cxn>
                <a:cxn ang="0">
                  <a:pos x="connsiteX15945" y="connsiteY15945"/>
                </a:cxn>
                <a:cxn ang="0">
                  <a:pos x="connsiteX15946" y="connsiteY15946"/>
                </a:cxn>
                <a:cxn ang="0">
                  <a:pos x="connsiteX15947" y="connsiteY15947"/>
                </a:cxn>
                <a:cxn ang="0">
                  <a:pos x="connsiteX15948" y="connsiteY15948"/>
                </a:cxn>
                <a:cxn ang="0">
                  <a:pos x="connsiteX15949" y="connsiteY15949"/>
                </a:cxn>
                <a:cxn ang="0">
                  <a:pos x="connsiteX15950" y="connsiteY15950"/>
                </a:cxn>
                <a:cxn ang="0">
                  <a:pos x="connsiteX15951" y="connsiteY15951"/>
                </a:cxn>
                <a:cxn ang="0">
                  <a:pos x="connsiteX15952" y="connsiteY15952"/>
                </a:cxn>
                <a:cxn ang="0">
                  <a:pos x="connsiteX15953" y="connsiteY15953"/>
                </a:cxn>
                <a:cxn ang="0">
                  <a:pos x="connsiteX15954" y="connsiteY15954"/>
                </a:cxn>
                <a:cxn ang="0">
                  <a:pos x="connsiteX15955" y="connsiteY15955"/>
                </a:cxn>
                <a:cxn ang="0">
                  <a:pos x="connsiteX15956" y="connsiteY15956"/>
                </a:cxn>
                <a:cxn ang="0">
                  <a:pos x="connsiteX15957" y="connsiteY15957"/>
                </a:cxn>
                <a:cxn ang="0">
                  <a:pos x="connsiteX15958" y="connsiteY15958"/>
                </a:cxn>
                <a:cxn ang="0">
                  <a:pos x="connsiteX15959" y="connsiteY15959"/>
                </a:cxn>
                <a:cxn ang="0">
                  <a:pos x="connsiteX15960" y="connsiteY15960"/>
                </a:cxn>
                <a:cxn ang="0">
                  <a:pos x="connsiteX15961" y="connsiteY15961"/>
                </a:cxn>
                <a:cxn ang="0">
                  <a:pos x="connsiteX15962" y="connsiteY15962"/>
                </a:cxn>
                <a:cxn ang="0">
                  <a:pos x="connsiteX15963" y="connsiteY15963"/>
                </a:cxn>
                <a:cxn ang="0">
                  <a:pos x="connsiteX15964" y="connsiteY15964"/>
                </a:cxn>
                <a:cxn ang="0">
                  <a:pos x="connsiteX15965" y="connsiteY15965"/>
                </a:cxn>
                <a:cxn ang="0">
                  <a:pos x="connsiteX15966" y="connsiteY15966"/>
                </a:cxn>
                <a:cxn ang="0">
                  <a:pos x="connsiteX15967" y="connsiteY15967"/>
                </a:cxn>
                <a:cxn ang="0">
                  <a:pos x="connsiteX15968" y="connsiteY15968"/>
                </a:cxn>
                <a:cxn ang="0">
                  <a:pos x="connsiteX15969" y="connsiteY15969"/>
                </a:cxn>
                <a:cxn ang="0">
                  <a:pos x="connsiteX15970" y="connsiteY15970"/>
                </a:cxn>
                <a:cxn ang="0">
                  <a:pos x="connsiteX15971" y="connsiteY15971"/>
                </a:cxn>
                <a:cxn ang="0">
                  <a:pos x="connsiteX15972" y="connsiteY15972"/>
                </a:cxn>
                <a:cxn ang="0">
                  <a:pos x="connsiteX15973" y="connsiteY15973"/>
                </a:cxn>
                <a:cxn ang="0">
                  <a:pos x="connsiteX15974" y="connsiteY15974"/>
                </a:cxn>
                <a:cxn ang="0">
                  <a:pos x="connsiteX15975" y="connsiteY15975"/>
                </a:cxn>
                <a:cxn ang="0">
                  <a:pos x="connsiteX15976" y="connsiteY15976"/>
                </a:cxn>
                <a:cxn ang="0">
                  <a:pos x="connsiteX15977" y="connsiteY15977"/>
                </a:cxn>
                <a:cxn ang="0">
                  <a:pos x="connsiteX15978" y="connsiteY15978"/>
                </a:cxn>
                <a:cxn ang="0">
                  <a:pos x="connsiteX15979" y="connsiteY15979"/>
                </a:cxn>
                <a:cxn ang="0">
                  <a:pos x="connsiteX15980" y="connsiteY15980"/>
                </a:cxn>
                <a:cxn ang="0">
                  <a:pos x="connsiteX15981" y="connsiteY15981"/>
                </a:cxn>
                <a:cxn ang="0">
                  <a:pos x="connsiteX15982" y="connsiteY15982"/>
                </a:cxn>
                <a:cxn ang="0">
                  <a:pos x="connsiteX15983" y="connsiteY15983"/>
                </a:cxn>
                <a:cxn ang="0">
                  <a:pos x="connsiteX15984" y="connsiteY15984"/>
                </a:cxn>
                <a:cxn ang="0">
                  <a:pos x="connsiteX15985" y="connsiteY15985"/>
                </a:cxn>
                <a:cxn ang="0">
                  <a:pos x="connsiteX15986" y="connsiteY15986"/>
                </a:cxn>
                <a:cxn ang="0">
                  <a:pos x="connsiteX15987" y="connsiteY15987"/>
                </a:cxn>
                <a:cxn ang="0">
                  <a:pos x="connsiteX15988" y="connsiteY15988"/>
                </a:cxn>
                <a:cxn ang="0">
                  <a:pos x="connsiteX15989" y="connsiteY15989"/>
                </a:cxn>
                <a:cxn ang="0">
                  <a:pos x="connsiteX15990" y="connsiteY15990"/>
                </a:cxn>
                <a:cxn ang="0">
                  <a:pos x="connsiteX15991" y="connsiteY15991"/>
                </a:cxn>
                <a:cxn ang="0">
                  <a:pos x="connsiteX15992" y="connsiteY15992"/>
                </a:cxn>
                <a:cxn ang="0">
                  <a:pos x="connsiteX15993" y="connsiteY15993"/>
                </a:cxn>
                <a:cxn ang="0">
                  <a:pos x="connsiteX15994" y="connsiteY15994"/>
                </a:cxn>
                <a:cxn ang="0">
                  <a:pos x="connsiteX15995" y="connsiteY15995"/>
                </a:cxn>
                <a:cxn ang="0">
                  <a:pos x="connsiteX15996" y="connsiteY15996"/>
                </a:cxn>
                <a:cxn ang="0">
                  <a:pos x="connsiteX15997" y="connsiteY15997"/>
                </a:cxn>
                <a:cxn ang="0">
                  <a:pos x="connsiteX15998" y="connsiteY15998"/>
                </a:cxn>
                <a:cxn ang="0">
                  <a:pos x="connsiteX15999" y="connsiteY15999"/>
                </a:cxn>
                <a:cxn ang="0">
                  <a:pos x="connsiteX16000" y="connsiteY16000"/>
                </a:cxn>
                <a:cxn ang="0">
                  <a:pos x="connsiteX16001" y="connsiteY16001"/>
                </a:cxn>
                <a:cxn ang="0">
                  <a:pos x="connsiteX16002" y="connsiteY16002"/>
                </a:cxn>
                <a:cxn ang="0">
                  <a:pos x="connsiteX16003" y="connsiteY16003"/>
                </a:cxn>
                <a:cxn ang="0">
                  <a:pos x="connsiteX16004" y="connsiteY16004"/>
                </a:cxn>
                <a:cxn ang="0">
                  <a:pos x="connsiteX16005" y="connsiteY16005"/>
                </a:cxn>
                <a:cxn ang="0">
                  <a:pos x="connsiteX16006" y="connsiteY16006"/>
                </a:cxn>
                <a:cxn ang="0">
                  <a:pos x="connsiteX16007" y="connsiteY16007"/>
                </a:cxn>
                <a:cxn ang="0">
                  <a:pos x="connsiteX16008" y="connsiteY16008"/>
                </a:cxn>
                <a:cxn ang="0">
                  <a:pos x="connsiteX16009" y="connsiteY16009"/>
                </a:cxn>
                <a:cxn ang="0">
                  <a:pos x="connsiteX16010" y="connsiteY16010"/>
                </a:cxn>
                <a:cxn ang="0">
                  <a:pos x="connsiteX16011" y="connsiteY16011"/>
                </a:cxn>
                <a:cxn ang="0">
                  <a:pos x="connsiteX16012" y="connsiteY16012"/>
                </a:cxn>
                <a:cxn ang="0">
                  <a:pos x="connsiteX16013" y="connsiteY16013"/>
                </a:cxn>
                <a:cxn ang="0">
                  <a:pos x="connsiteX16014" y="connsiteY16014"/>
                </a:cxn>
                <a:cxn ang="0">
                  <a:pos x="connsiteX16015" y="connsiteY16015"/>
                </a:cxn>
                <a:cxn ang="0">
                  <a:pos x="connsiteX16016" y="connsiteY16016"/>
                </a:cxn>
                <a:cxn ang="0">
                  <a:pos x="connsiteX16017" y="connsiteY16017"/>
                </a:cxn>
                <a:cxn ang="0">
                  <a:pos x="connsiteX16018" y="connsiteY16018"/>
                </a:cxn>
                <a:cxn ang="0">
                  <a:pos x="connsiteX16019" y="connsiteY16019"/>
                </a:cxn>
                <a:cxn ang="0">
                  <a:pos x="connsiteX16020" y="connsiteY16020"/>
                </a:cxn>
                <a:cxn ang="0">
                  <a:pos x="connsiteX16021" y="connsiteY16021"/>
                </a:cxn>
                <a:cxn ang="0">
                  <a:pos x="connsiteX16022" y="connsiteY16022"/>
                </a:cxn>
                <a:cxn ang="0">
                  <a:pos x="connsiteX16023" y="connsiteY16023"/>
                </a:cxn>
                <a:cxn ang="0">
                  <a:pos x="connsiteX16024" y="connsiteY16024"/>
                </a:cxn>
                <a:cxn ang="0">
                  <a:pos x="connsiteX16025" y="connsiteY16025"/>
                </a:cxn>
                <a:cxn ang="0">
                  <a:pos x="connsiteX16026" y="connsiteY16026"/>
                </a:cxn>
                <a:cxn ang="0">
                  <a:pos x="connsiteX16027" y="connsiteY16027"/>
                </a:cxn>
                <a:cxn ang="0">
                  <a:pos x="connsiteX16028" y="connsiteY16028"/>
                </a:cxn>
                <a:cxn ang="0">
                  <a:pos x="connsiteX16029" y="connsiteY16029"/>
                </a:cxn>
                <a:cxn ang="0">
                  <a:pos x="connsiteX16030" y="connsiteY16030"/>
                </a:cxn>
                <a:cxn ang="0">
                  <a:pos x="connsiteX16031" y="connsiteY16031"/>
                </a:cxn>
                <a:cxn ang="0">
                  <a:pos x="connsiteX16032" y="connsiteY16032"/>
                </a:cxn>
                <a:cxn ang="0">
                  <a:pos x="connsiteX16033" y="connsiteY16033"/>
                </a:cxn>
                <a:cxn ang="0">
                  <a:pos x="connsiteX16034" y="connsiteY16034"/>
                </a:cxn>
                <a:cxn ang="0">
                  <a:pos x="connsiteX16035" y="connsiteY16035"/>
                </a:cxn>
                <a:cxn ang="0">
                  <a:pos x="connsiteX16036" y="connsiteY16036"/>
                </a:cxn>
                <a:cxn ang="0">
                  <a:pos x="connsiteX16037" y="connsiteY16037"/>
                </a:cxn>
                <a:cxn ang="0">
                  <a:pos x="connsiteX16038" y="connsiteY16038"/>
                </a:cxn>
                <a:cxn ang="0">
                  <a:pos x="connsiteX16039" y="connsiteY16039"/>
                </a:cxn>
                <a:cxn ang="0">
                  <a:pos x="connsiteX16040" y="connsiteY16040"/>
                </a:cxn>
                <a:cxn ang="0">
                  <a:pos x="connsiteX16041" y="connsiteY16041"/>
                </a:cxn>
                <a:cxn ang="0">
                  <a:pos x="connsiteX16042" y="connsiteY16042"/>
                </a:cxn>
                <a:cxn ang="0">
                  <a:pos x="connsiteX16043" y="connsiteY16043"/>
                </a:cxn>
                <a:cxn ang="0">
                  <a:pos x="connsiteX16044" y="connsiteY16044"/>
                </a:cxn>
                <a:cxn ang="0">
                  <a:pos x="connsiteX16045" y="connsiteY16045"/>
                </a:cxn>
                <a:cxn ang="0">
                  <a:pos x="connsiteX16046" y="connsiteY16046"/>
                </a:cxn>
                <a:cxn ang="0">
                  <a:pos x="connsiteX16047" y="connsiteY16047"/>
                </a:cxn>
                <a:cxn ang="0">
                  <a:pos x="connsiteX16048" y="connsiteY16048"/>
                </a:cxn>
                <a:cxn ang="0">
                  <a:pos x="connsiteX16049" y="connsiteY16049"/>
                </a:cxn>
                <a:cxn ang="0">
                  <a:pos x="connsiteX16050" y="connsiteY16050"/>
                </a:cxn>
                <a:cxn ang="0">
                  <a:pos x="connsiteX16051" y="connsiteY16051"/>
                </a:cxn>
                <a:cxn ang="0">
                  <a:pos x="connsiteX16052" y="connsiteY16052"/>
                </a:cxn>
                <a:cxn ang="0">
                  <a:pos x="connsiteX16053" y="connsiteY16053"/>
                </a:cxn>
                <a:cxn ang="0">
                  <a:pos x="connsiteX16054" y="connsiteY16054"/>
                </a:cxn>
                <a:cxn ang="0">
                  <a:pos x="connsiteX16055" y="connsiteY16055"/>
                </a:cxn>
                <a:cxn ang="0">
                  <a:pos x="connsiteX16056" y="connsiteY16056"/>
                </a:cxn>
                <a:cxn ang="0">
                  <a:pos x="connsiteX16057" y="connsiteY16057"/>
                </a:cxn>
                <a:cxn ang="0">
                  <a:pos x="connsiteX16058" y="connsiteY16058"/>
                </a:cxn>
                <a:cxn ang="0">
                  <a:pos x="connsiteX16059" y="connsiteY16059"/>
                </a:cxn>
                <a:cxn ang="0">
                  <a:pos x="connsiteX16060" y="connsiteY16060"/>
                </a:cxn>
                <a:cxn ang="0">
                  <a:pos x="connsiteX16061" y="connsiteY16061"/>
                </a:cxn>
                <a:cxn ang="0">
                  <a:pos x="connsiteX16062" y="connsiteY16062"/>
                </a:cxn>
                <a:cxn ang="0">
                  <a:pos x="connsiteX16063" y="connsiteY16063"/>
                </a:cxn>
                <a:cxn ang="0">
                  <a:pos x="connsiteX16064" y="connsiteY16064"/>
                </a:cxn>
                <a:cxn ang="0">
                  <a:pos x="connsiteX16065" y="connsiteY16065"/>
                </a:cxn>
                <a:cxn ang="0">
                  <a:pos x="connsiteX16066" y="connsiteY16066"/>
                </a:cxn>
                <a:cxn ang="0">
                  <a:pos x="connsiteX16067" y="connsiteY16067"/>
                </a:cxn>
                <a:cxn ang="0">
                  <a:pos x="connsiteX16068" y="connsiteY16068"/>
                </a:cxn>
                <a:cxn ang="0">
                  <a:pos x="connsiteX16069" y="connsiteY16069"/>
                </a:cxn>
                <a:cxn ang="0">
                  <a:pos x="connsiteX16070" y="connsiteY16070"/>
                </a:cxn>
                <a:cxn ang="0">
                  <a:pos x="connsiteX16071" y="connsiteY16071"/>
                </a:cxn>
                <a:cxn ang="0">
                  <a:pos x="connsiteX16072" y="connsiteY16072"/>
                </a:cxn>
                <a:cxn ang="0">
                  <a:pos x="connsiteX16073" y="connsiteY16073"/>
                </a:cxn>
                <a:cxn ang="0">
                  <a:pos x="connsiteX16074" y="connsiteY16074"/>
                </a:cxn>
                <a:cxn ang="0">
                  <a:pos x="connsiteX16075" y="connsiteY16075"/>
                </a:cxn>
                <a:cxn ang="0">
                  <a:pos x="connsiteX16076" y="connsiteY16076"/>
                </a:cxn>
                <a:cxn ang="0">
                  <a:pos x="connsiteX16077" y="connsiteY16077"/>
                </a:cxn>
                <a:cxn ang="0">
                  <a:pos x="connsiteX16078" y="connsiteY16078"/>
                </a:cxn>
                <a:cxn ang="0">
                  <a:pos x="connsiteX16079" y="connsiteY16079"/>
                </a:cxn>
                <a:cxn ang="0">
                  <a:pos x="connsiteX16080" y="connsiteY16080"/>
                </a:cxn>
                <a:cxn ang="0">
                  <a:pos x="connsiteX16081" y="connsiteY16081"/>
                </a:cxn>
                <a:cxn ang="0">
                  <a:pos x="connsiteX16082" y="connsiteY16082"/>
                </a:cxn>
                <a:cxn ang="0">
                  <a:pos x="connsiteX16083" y="connsiteY16083"/>
                </a:cxn>
                <a:cxn ang="0">
                  <a:pos x="connsiteX16084" y="connsiteY16084"/>
                </a:cxn>
                <a:cxn ang="0">
                  <a:pos x="connsiteX16085" y="connsiteY16085"/>
                </a:cxn>
                <a:cxn ang="0">
                  <a:pos x="connsiteX16086" y="connsiteY16086"/>
                </a:cxn>
                <a:cxn ang="0">
                  <a:pos x="connsiteX16087" y="connsiteY16087"/>
                </a:cxn>
                <a:cxn ang="0">
                  <a:pos x="connsiteX16088" y="connsiteY16088"/>
                </a:cxn>
                <a:cxn ang="0">
                  <a:pos x="connsiteX16089" y="connsiteY16089"/>
                </a:cxn>
                <a:cxn ang="0">
                  <a:pos x="connsiteX16090" y="connsiteY16090"/>
                </a:cxn>
                <a:cxn ang="0">
                  <a:pos x="connsiteX16091" y="connsiteY16091"/>
                </a:cxn>
                <a:cxn ang="0">
                  <a:pos x="connsiteX16092" y="connsiteY16092"/>
                </a:cxn>
                <a:cxn ang="0">
                  <a:pos x="connsiteX16093" y="connsiteY16093"/>
                </a:cxn>
                <a:cxn ang="0">
                  <a:pos x="connsiteX16094" y="connsiteY16094"/>
                </a:cxn>
                <a:cxn ang="0">
                  <a:pos x="connsiteX16095" y="connsiteY16095"/>
                </a:cxn>
                <a:cxn ang="0">
                  <a:pos x="connsiteX16096" y="connsiteY16096"/>
                </a:cxn>
                <a:cxn ang="0">
                  <a:pos x="connsiteX16097" y="connsiteY16097"/>
                </a:cxn>
                <a:cxn ang="0">
                  <a:pos x="connsiteX16098" y="connsiteY16098"/>
                </a:cxn>
                <a:cxn ang="0">
                  <a:pos x="connsiteX16099" y="connsiteY16099"/>
                </a:cxn>
                <a:cxn ang="0">
                  <a:pos x="connsiteX16100" y="connsiteY16100"/>
                </a:cxn>
                <a:cxn ang="0">
                  <a:pos x="connsiteX16101" y="connsiteY16101"/>
                </a:cxn>
                <a:cxn ang="0">
                  <a:pos x="connsiteX16102" y="connsiteY16102"/>
                </a:cxn>
                <a:cxn ang="0">
                  <a:pos x="connsiteX16103" y="connsiteY16103"/>
                </a:cxn>
                <a:cxn ang="0">
                  <a:pos x="connsiteX16104" y="connsiteY16104"/>
                </a:cxn>
                <a:cxn ang="0">
                  <a:pos x="connsiteX16105" y="connsiteY16105"/>
                </a:cxn>
                <a:cxn ang="0">
                  <a:pos x="connsiteX16106" y="connsiteY16106"/>
                </a:cxn>
                <a:cxn ang="0">
                  <a:pos x="connsiteX16107" y="connsiteY16107"/>
                </a:cxn>
                <a:cxn ang="0">
                  <a:pos x="connsiteX16108" y="connsiteY16108"/>
                </a:cxn>
                <a:cxn ang="0">
                  <a:pos x="connsiteX16109" y="connsiteY16109"/>
                </a:cxn>
                <a:cxn ang="0">
                  <a:pos x="connsiteX16110" y="connsiteY16110"/>
                </a:cxn>
                <a:cxn ang="0">
                  <a:pos x="connsiteX16111" y="connsiteY16111"/>
                </a:cxn>
                <a:cxn ang="0">
                  <a:pos x="connsiteX16112" y="connsiteY16112"/>
                </a:cxn>
                <a:cxn ang="0">
                  <a:pos x="connsiteX16113" y="connsiteY16113"/>
                </a:cxn>
                <a:cxn ang="0">
                  <a:pos x="connsiteX16114" y="connsiteY16114"/>
                </a:cxn>
                <a:cxn ang="0">
                  <a:pos x="connsiteX16115" y="connsiteY16115"/>
                </a:cxn>
                <a:cxn ang="0">
                  <a:pos x="connsiteX16116" y="connsiteY16116"/>
                </a:cxn>
                <a:cxn ang="0">
                  <a:pos x="connsiteX16117" y="connsiteY16117"/>
                </a:cxn>
                <a:cxn ang="0">
                  <a:pos x="connsiteX16118" y="connsiteY16118"/>
                </a:cxn>
                <a:cxn ang="0">
                  <a:pos x="connsiteX16119" y="connsiteY16119"/>
                </a:cxn>
                <a:cxn ang="0">
                  <a:pos x="connsiteX16120" y="connsiteY16120"/>
                </a:cxn>
                <a:cxn ang="0">
                  <a:pos x="connsiteX16121" y="connsiteY16121"/>
                </a:cxn>
                <a:cxn ang="0">
                  <a:pos x="connsiteX16122" y="connsiteY16122"/>
                </a:cxn>
                <a:cxn ang="0">
                  <a:pos x="connsiteX16123" y="connsiteY16123"/>
                </a:cxn>
                <a:cxn ang="0">
                  <a:pos x="connsiteX16124" y="connsiteY16124"/>
                </a:cxn>
                <a:cxn ang="0">
                  <a:pos x="connsiteX16125" y="connsiteY16125"/>
                </a:cxn>
                <a:cxn ang="0">
                  <a:pos x="connsiteX16126" y="connsiteY16126"/>
                </a:cxn>
                <a:cxn ang="0">
                  <a:pos x="connsiteX16127" y="connsiteY16127"/>
                </a:cxn>
                <a:cxn ang="0">
                  <a:pos x="connsiteX16128" y="connsiteY16128"/>
                </a:cxn>
                <a:cxn ang="0">
                  <a:pos x="connsiteX16129" y="connsiteY16129"/>
                </a:cxn>
                <a:cxn ang="0">
                  <a:pos x="connsiteX16130" y="connsiteY16130"/>
                </a:cxn>
                <a:cxn ang="0">
                  <a:pos x="connsiteX16131" y="connsiteY16131"/>
                </a:cxn>
                <a:cxn ang="0">
                  <a:pos x="connsiteX16132" y="connsiteY16132"/>
                </a:cxn>
                <a:cxn ang="0">
                  <a:pos x="connsiteX16133" y="connsiteY16133"/>
                </a:cxn>
                <a:cxn ang="0">
                  <a:pos x="connsiteX16134" y="connsiteY16134"/>
                </a:cxn>
                <a:cxn ang="0">
                  <a:pos x="connsiteX16135" y="connsiteY16135"/>
                </a:cxn>
                <a:cxn ang="0">
                  <a:pos x="connsiteX16136" y="connsiteY16136"/>
                </a:cxn>
                <a:cxn ang="0">
                  <a:pos x="connsiteX16137" y="connsiteY16137"/>
                </a:cxn>
                <a:cxn ang="0">
                  <a:pos x="connsiteX16138" y="connsiteY16138"/>
                </a:cxn>
                <a:cxn ang="0">
                  <a:pos x="connsiteX16139" y="connsiteY16139"/>
                </a:cxn>
                <a:cxn ang="0">
                  <a:pos x="connsiteX16140" y="connsiteY16140"/>
                </a:cxn>
                <a:cxn ang="0">
                  <a:pos x="connsiteX16141" y="connsiteY16141"/>
                </a:cxn>
                <a:cxn ang="0">
                  <a:pos x="connsiteX16142" y="connsiteY16142"/>
                </a:cxn>
                <a:cxn ang="0">
                  <a:pos x="connsiteX16143" y="connsiteY16143"/>
                </a:cxn>
                <a:cxn ang="0">
                  <a:pos x="connsiteX16144" y="connsiteY16144"/>
                </a:cxn>
                <a:cxn ang="0">
                  <a:pos x="connsiteX16145" y="connsiteY16145"/>
                </a:cxn>
                <a:cxn ang="0">
                  <a:pos x="connsiteX16146" y="connsiteY16146"/>
                </a:cxn>
                <a:cxn ang="0">
                  <a:pos x="connsiteX16147" y="connsiteY16147"/>
                </a:cxn>
                <a:cxn ang="0">
                  <a:pos x="connsiteX16148" y="connsiteY16148"/>
                </a:cxn>
                <a:cxn ang="0">
                  <a:pos x="connsiteX16149" y="connsiteY16149"/>
                </a:cxn>
                <a:cxn ang="0">
                  <a:pos x="connsiteX16150" y="connsiteY16150"/>
                </a:cxn>
                <a:cxn ang="0">
                  <a:pos x="connsiteX16151" y="connsiteY16151"/>
                </a:cxn>
                <a:cxn ang="0">
                  <a:pos x="connsiteX16152" y="connsiteY16152"/>
                </a:cxn>
                <a:cxn ang="0">
                  <a:pos x="connsiteX16153" y="connsiteY16153"/>
                </a:cxn>
                <a:cxn ang="0">
                  <a:pos x="connsiteX16154" y="connsiteY16154"/>
                </a:cxn>
                <a:cxn ang="0">
                  <a:pos x="connsiteX16155" y="connsiteY16155"/>
                </a:cxn>
                <a:cxn ang="0">
                  <a:pos x="connsiteX16156" y="connsiteY16156"/>
                </a:cxn>
                <a:cxn ang="0">
                  <a:pos x="connsiteX16157" y="connsiteY16157"/>
                </a:cxn>
                <a:cxn ang="0">
                  <a:pos x="connsiteX16158" y="connsiteY16158"/>
                </a:cxn>
                <a:cxn ang="0">
                  <a:pos x="connsiteX16159" y="connsiteY16159"/>
                </a:cxn>
                <a:cxn ang="0">
                  <a:pos x="connsiteX16160" y="connsiteY16160"/>
                </a:cxn>
                <a:cxn ang="0">
                  <a:pos x="connsiteX16161" y="connsiteY16161"/>
                </a:cxn>
                <a:cxn ang="0">
                  <a:pos x="connsiteX16162" y="connsiteY16162"/>
                </a:cxn>
                <a:cxn ang="0">
                  <a:pos x="connsiteX16163" y="connsiteY16163"/>
                </a:cxn>
                <a:cxn ang="0">
                  <a:pos x="connsiteX16164" y="connsiteY16164"/>
                </a:cxn>
                <a:cxn ang="0">
                  <a:pos x="connsiteX16165" y="connsiteY16165"/>
                </a:cxn>
                <a:cxn ang="0">
                  <a:pos x="connsiteX16166" y="connsiteY16166"/>
                </a:cxn>
                <a:cxn ang="0">
                  <a:pos x="connsiteX16167" y="connsiteY16167"/>
                </a:cxn>
                <a:cxn ang="0">
                  <a:pos x="connsiteX16168" y="connsiteY16168"/>
                </a:cxn>
                <a:cxn ang="0">
                  <a:pos x="connsiteX16169" y="connsiteY16169"/>
                </a:cxn>
                <a:cxn ang="0">
                  <a:pos x="connsiteX16170" y="connsiteY16170"/>
                </a:cxn>
                <a:cxn ang="0">
                  <a:pos x="connsiteX16171" y="connsiteY16171"/>
                </a:cxn>
                <a:cxn ang="0">
                  <a:pos x="connsiteX16172" y="connsiteY16172"/>
                </a:cxn>
                <a:cxn ang="0">
                  <a:pos x="connsiteX16173" y="connsiteY16173"/>
                </a:cxn>
                <a:cxn ang="0">
                  <a:pos x="connsiteX16174" y="connsiteY16174"/>
                </a:cxn>
                <a:cxn ang="0">
                  <a:pos x="connsiteX16175" y="connsiteY16175"/>
                </a:cxn>
                <a:cxn ang="0">
                  <a:pos x="connsiteX16176" y="connsiteY16176"/>
                </a:cxn>
                <a:cxn ang="0">
                  <a:pos x="connsiteX16177" y="connsiteY16177"/>
                </a:cxn>
                <a:cxn ang="0">
                  <a:pos x="connsiteX16178" y="connsiteY16178"/>
                </a:cxn>
                <a:cxn ang="0">
                  <a:pos x="connsiteX16179" y="connsiteY16179"/>
                </a:cxn>
                <a:cxn ang="0">
                  <a:pos x="connsiteX16180" y="connsiteY16180"/>
                </a:cxn>
                <a:cxn ang="0">
                  <a:pos x="connsiteX16181" y="connsiteY16181"/>
                </a:cxn>
                <a:cxn ang="0">
                  <a:pos x="connsiteX16182" y="connsiteY16182"/>
                </a:cxn>
                <a:cxn ang="0">
                  <a:pos x="connsiteX16183" y="connsiteY16183"/>
                </a:cxn>
                <a:cxn ang="0">
                  <a:pos x="connsiteX16184" y="connsiteY16184"/>
                </a:cxn>
                <a:cxn ang="0">
                  <a:pos x="connsiteX16185" y="connsiteY16185"/>
                </a:cxn>
                <a:cxn ang="0">
                  <a:pos x="connsiteX16186" y="connsiteY16186"/>
                </a:cxn>
                <a:cxn ang="0">
                  <a:pos x="connsiteX16187" y="connsiteY16187"/>
                </a:cxn>
                <a:cxn ang="0">
                  <a:pos x="connsiteX16188" y="connsiteY16188"/>
                </a:cxn>
                <a:cxn ang="0">
                  <a:pos x="connsiteX16189" y="connsiteY16189"/>
                </a:cxn>
                <a:cxn ang="0">
                  <a:pos x="connsiteX16190" y="connsiteY16190"/>
                </a:cxn>
                <a:cxn ang="0">
                  <a:pos x="connsiteX16191" y="connsiteY16191"/>
                </a:cxn>
                <a:cxn ang="0">
                  <a:pos x="connsiteX16192" y="connsiteY16192"/>
                </a:cxn>
                <a:cxn ang="0">
                  <a:pos x="connsiteX16193" y="connsiteY16193"/>
                </a:cxn>
                <a:cxn ang="0">
                  <a:pos x="connsiteX16194" y="connsiteY16194"/>
                </a:cxn>
                <a:cxn ang="0">
                  <a:pos x="connsiteX16195" y="connsiteY16195"/>
                </a:cxn>
                <a:cxn ang="0">
                  <a:pos x="connsiteX16196" y="connsiteY16196"/>
                </a:cxn>
                <a:cxn ang="0">
                  <a:pos x="connsiteX16197" y="connsiteY16197"/>
                </a:cxn>
                <a:cxn ang="0">
                  <a:pos x="connsiteX16198" y="connsiteY16198"/>
                </a:cxn>
                <a:cxn ang="0">
                  <a:pos x="connsiteX16199" y="connsiteY16199"/>
                </a:cxn>
                <a:cxn ang="0">
                  <a:pos x="connsiteX16200" y="connsiteY16200"/>
                </a:cxn>
                <a:cxn ang="0">
                  <a:pos x="connsiteX16201" y="connsiteY16201"/>
                </a:cxn>
                <a:cxn ang="0">
                  <a:pos x="connsiteX16202" y="connsiteY16202"/>
                </a:cxn>
                <a:cxn ang="0">
                  <a:pos x="connsiteX16203" y="connsiteY16203"/>
                </a:cxn>
                <a:cxn ang="0">
                  <a:pos x="connsiteX16204" y="connsiteY16204"/>
                </a:cxn>
                <a:cxn ang="0">
                  <a:pos x="connsiteX16205" y="connsiteY16205"/>
                </a:cxn>
                <a:cxn ang="0">
                  <a:pos x="connsiteX16206" y="connsiteY16206"/>
                </a:cxn>
                <a:cxn ang="0">
                  <a:pos x="connsiteX16207" y="connsiteY16207"/>
                </a:cxn>
                <a:cxn ang="0">
                  <a:pos x="connsiteX16208" y="connsiteY16208"/>
                </a:cxn>
                <a:cxn ang="0">
                  <a:pos x="connsiteX16209" y="connsiteY16209"/>
                </a:cxn>
                <a:cxn ang="0">
                  <a:pos x="connsiteX16210" y="connsiteY16210"/>
                </a:cxn>
                <a:cxn ang="0">
                  <a:pos x="connsiteX16211" y="connsiteY16211"/>
                </a:cxn>
                <a:cxn ang="0">
                  <a:pos x="connsiteX16212" y="connsiteY16212"/>
                </a:cxn>
                <a:cxn ang="0">
                  <a:pos x="connsiteX16213" y="connsiteY16213"/>
                </a:cxn>
                <a:cxn ang="0">
                  <a:pos x="connsiteX16214" y="connsiteY16214"/>
                </a:cxn>
                <a:cxn ang="0">
                  <a:pos x="connsiteX16215" y="connsiteY16215"/>
                </a:cxn>
                <a:cxn ang="0">
                  <a:pos x="connsiteX16216" y="connsiteY16216"/>
                </a:cxn>
                <a:cxn ang="0">
                  <a:pos x="connsiteX16217" y="connsiteY16217"/>
                </a:cxn>
                <a:cxn ang="0">
                  <a:pos x="connsiteX16218" y="connsiteY16218"/>
                </a:cxn>
                <a:cxn ang="0">
                  <a:pos x="connsiteX16219" y="connsiteY16219"/>
                </a:cxn>
                <a:cxn ang="0">
                  <a:pos x="connsiteX16220" y="connsiteY16220"/>
                </a:cxn>
                <a:cxn ang="0">
                  <a:pos x="connsiteX16221" y="connsiteY16221"/>
                </a:cxn>
                <a:cxn ang="0">
                  <a:pos x="connsiteX16222" y="connsiteY16222"/>
                </a:cxn>
                <a:cxn ang="0">
                  <a:pos x="connsiteX16223" y="connsiteY16223"/>
                </a:cxn>
                <a:cxn ang="0">
                  <a:pos x="connsiteX16224" y="connsiteY16224"/>
                </a:cxn>
                <a:cxn ang="0">
                  <a:pos x="connsiteX16225" y="connsiteY16225"/>
                </a:cxn>
                <a:cxn ang="0">
                  <a:pos x="connsiteX16226" y="connsiteY16226"/>
                </a:cxn>
                <a:cxn ang="0">
                  <a:pos x="connsiteX16227" y="connsiteY16227"/>
                </a:cxn>
                <a:cxn ang="0">
                  <a:pos x="connsiteX16228" y="connsiteY16228"/>
                </a:cxn>
                <a:cxn ang="0">
                  <a:pos x="connsiteX16229" y="connsiteY16229"/>
                </a:cxn>
                <a:cxn ang="0">
                  <a:pos x="connsiteX16230" y="connsiteY16230"/>
                </a:cxn>
                <a:cxn ang="0">
                  <a:pos x="connsiteX16231" y="connsiteY16231"/>
                </a:cxn>
                <a:cxn ang="0">
                  <a:pos x="connsiteX16232" y="connsiteY16232"/>
                </a:cxn>
                <a:cxn ang="0">
                  <a:pos x="connsiteX16233" y="connsiteY16233"/>
                </a:cxn>
                <a:cxn ang="0">
                  <a:pos x="connsiteX16234" y="connsiteY16234"/>
                </a:cxn>
                <a:cxn ang="0">
                  <a:pos x="connsiteX16235" y="connsiteY16235"/>
                </a:cxn>
                <a:cxn ang="0">
                  <a:pos x="connsiteX16236" y="connsiteY16236"/>
                </a:cxn>
                <a:cxn ang="0">
                  <a:pos x="connsiteX16237" y="connsiteY16237"/>
                </a:cxn>
                <a:cxn ang="0">
                  <a:pos x="connsiteX16238" y="connsiteY16238"/>
                </a:cxn>
                <a:cxn ang="0">
                  <a:pos x="connsiteX16239" y="connsiteY16239"/>
                </a:cxn>
                <a:cxn ang="0">
                  <a:pos x="connsiteX16240" y="connsiteY16240"/>
                </a:cxn>
                <a:cxn ang="0">
                  <a:pos x="connsiteX16241" y="connsiteY16241"/>
                </a:cxn>
                <a:cxn ang="0">
                  <a:pos x="connsiteX16242" y="connsiteY16242"/>
                </a:cxn>
                <a:cxn ang="0">
                  <a:pos x="connsiteX16243" y="connsiteY16243"/>
                </a:cxn>
                <a:cxn ang="0">
                  <a:pos x="connsiteX16244" y="connsiteY16244"/>
                </a:cxn>
                <a:cxn ang="0">
                  <a:pos x="connsiteX16245" y="connsiteY16245"/>
                </a:cxn>
                <a:cxn ang="0">
                  <a:pos x="connsiteX16246" y="connsiteY16246"/>
                </a:cxn>
                <a:cxn ang="0">
                  <a:pos x="connsiteX16247" y="connsiteY16247"/>
                </a:cxn>
                <a:cxn ang="0">
                  <a:pos x="connsiteX16248" y="connsiteY16248"/>
                </a:cxn>
                <a:cxn ang="0">
                  <a:pos x="connsiteX16249" y="connsiteY16249"/>
                </a:cxn>
                <a:cxn ang="0">
                  <a:pos x="connsiteX16250" y="connsiteY16250"/>
                </a:cxn>
                <a:cxn ang="0">
                  <a:pos x="connsiteX16251" y="connsiteY16251"/>
                </a:cxn>
                <a:cxn ang="0">
                  <a:pos x="connsiteX16252" y="connsiteY16252"/>
                </a:cxn>
                <a:cxn ang="0">
                  <a:pos x="connsiteX16253" y="connsiteY16253"/>
                </a:cxn>
                <a:cxn ang="0">
                  <a:pos x="connsiteX16254" y="connsiteY16254"/>
                </a:cxn>
                <a:cxn ang="0">
                  <a:pos x="connsiteX16255" y="connsiteY16255"/>
                </a:cxn>
                <a:cxn ang="0">
                  <a:pos x="connsiteX16256" y="connsiteY16256"/>
                </a:cxn>
                <a:cxn ang="0">
                  <a:pos x="connsiteX16257" y="connsiteY16257"/>
                </a:cxn>
                <a:cxn ang="0">
                  <a:pos x="connsiteX16258" y="connsiteY16258"/>
                </a:cxn>
                <a:cxn ang="0">
                  <a:pos x="connsiteX16259" y="connsiteY16259"/>
                </a:cxn>
                <a:cxn ang="0">
                  <a:pos x="connsiteX16260" y="connsiteY16260"/>
                </a:cxn>
                <a:cxn ang="0">
                  <a:pos x="connsiteX16261" y="connsiteY16261"/>
                </a:cxn>
                <a:cxn ang="0">
                  <a:pos x="connsiteX16262" y="connsiteY16262"/>
                </a:cxn>
                <a:cxn ang="0">
                  <a:pos x="connsiteX16263" y="connsiteY16263"/>
                </a:cxn>
                <a:cxn ang="0">
                  <a:pos x="connsiteX16264" y="connsiteY16264"/>
                </a:cxn>
                <a:cxn ang="0">
                  <a:pos x="connsiteX16265" y="connsiteY16265"/>
                </a:cxn>
                <a:cxn ang="0">
                  <a:pos x="connsiteX16266" y="connsiteY16266"/>
                </a:cxn>
                <a:cxn ang="0">
                  <a:pos x="connsiteX16267" y="connsiteY16267"/>
                </a:cxn>
                <a:cxn ang="0">
                  <a:pos x="connsiteX16268" y="connsiteY16268"/>
                </a:cxn>
                <a:cxn ang="0">
                  <a:pos x="connsiteX16269" y="connsiteY16269"/>
                </a:cxn>
                <a:cxn ang="0">
                  <a:pos x="connsiteX16270" y="connsiteY16270"/>
                </a:cxn>
                <a:cxn ang="0">
                  <a:pos x="connsiteX16271" y="connsiteY16271"/>
                </a:cxn>
                <a:cxn ang="0">
                  <a:pos x="connsiteX16272" y="connsiteY16272"/>
                </a:cxn>
                <a:cxn ang="0">
                  <a:pos x="connsiteX16273" y="connsiteY16273"/>
                </a:cxn>
                <a:cxn ang="0">
                  <a:pos x="connsiteX16274" y="connsiteY16274"/>
                </a:cxn>
                <a:cxn ang="0">
                  <a:pos x="connsiteX16275" y="connsiteY16275"/>
                </a:cxn>
                <a:cxn ang="0">
                  <a:pos x="connsiteX16276" y="connsiteY16276"/>
                </a:cxn>
                <a:cxn ang="0">
                  <a:pos x="connsiteX16277" y="connsiteY16277"/>
                </a:cxn>
                <a:cxn ang="0">
                  <a:pos x="connsiteX16278" y="connsiteY16278"/>
                </a:cxn>
                <a:cxn ang="0">
                  <a:pos x="connsiteX16279" y="connsiteY16279"/>
                </a:cxn>
                <a:cxn ang="0">
                  <a:pos x="connsiteX16280" y="connsiteY16280"/>
                </a:cxn>
                <a:cxn ang="0">
                  <a:pos x="connsiteX16281" y="connsiteY16281"/>
                </a:cxn>
                <a:cxn ang="0">
                  <a:pos x="connsiteX16282" y="connsiteY16282"/>
                </a:cxn>
                <a:cxn ang="0">
                  <a:pos x="connsiteX16283" y="connsiteY16283"/>
                </a:cxn>
                <a:cxn ang="0">
                  <a:pos x="connsiteX16284" y="connsiteY16284"/>
                </a:cxn>
                <a:cxn ang="0">
                  <a:pos x="connsiteX16285" y="connsiteY16285"/>
                </a:cxn>
                <a:cxn ang="0">
                  <a:pos x="connsiteX16286" y="connsiteY16286"/>
                </a:cxn>
                <a:cxn ang="0">
                  <a:pos x="connsiteX16287" y="connsiteY16287"/>
                </a:cxn>
                <a:cxn ang="0">
                  <a:pos x="connsiteX16288" y="connsiteY16288"/>
                </a:cxn>
                <a:cxn ang="0">
                  <a:pos x="connsiteX16289" y="connsiteY16289"/>
                </a:cxn>
                <a:cxn ang="0">
                  <a:pos x="connsiteX16290" y="connsiteY16290"/>
                </a:cxn>
                <a:cxn ang="0">
                  <a:pos x="connsiteX16291" y="connsiteY16291"/>
                </a:cxn>
                <a:cxn ang="0">
                  <a:pos x="connsiteX16292" y="connsiteY16292"/>
                </a:cxn>
                <a:cxn ang="0">
                  <a:pos x="connsiteX16293" y="connsiteY16293"/>
                </a:cxn>
                <a:cxn ang="0">
                  <a:pos x="connsiteX16294" y="connsiteY16294"/>
                </a:cxn>
                <a:cxn ang="0">
                  <a:pos x="connsiteX16295" y="connsiteY16295"/>
                </a:cxn>
                <a:cxn ang="0">
                  <a:pos x="connsiteX16296" y="connsiteY16296"/>
                </a:cxn>
                <a:cxn ang="0">
                  <a:pos x="connsiteX16297" y="connsiteY16297"/>
                </a:cxn>
                <a:cxn ang="0">
                  <a:pos x="connsiteX16298" y="connsiteY16298"/>
                </a:cxn>
                <a:cxn ang="0">
                  <a:pos x="connsiteX16299" y="connsiteY16299"/>
                </a:cxn>
                <a:cxn ang="0">
                  <a:pos x="connsiteX16300" y="connsiteY16300"/>
                </a:cxn>
                <a:cxn ang="0">
                  <a:pos x="connsiteX16301" y="connsiteY16301"/>
                </a:cxn>
                <a:cxn ang="0">
                  <a:pos x="connsiteX16302" y="connsiteY16302"/>
                </a:cxn>
                <a:cxn ang="0">
                  <a:pos x="connsiteX16303" y="connsiteY16303"/>
                </a:cxn>
                <a:cxn ang="0">
                  <a:pos x="connsiteX16304" y="connsiteY16304"/>
                </a:cxn>
                <a:cxn ang="0">
                  <a:pos x="connsiteX16305" y="connsiteY16305"/>
                </a:cxn>
                <a:cxn ang="0">
                  <a:pos x="connsiteX16306" y="connsiteY16306"/>
                </a:cxn>
                <a:cxn ang="0">
                  <a:pos x="connsiteX16307" y="connsiteY16307"/>
                </a:cxn>
                <a:cxn ang="0">
                  <a:pos x="connsiteX16308" y="connsiteY16308"/>
                </a:cxn>
                <a:cxn ang="0">
                  <a:pos x="connsiteX16309" y="connsiteY16309"/>
                </a:cxn>
                <a:cxn ang="0">
                  <a:pos x="connsiteX16310" y="connsiteY16310"/>
                </a:cxn>
                <a:cxn ang="0">
                  <a:pos x="connsiteX16311" y="connsiteY16311"/>
                </a:cxn>
                <a:cxn ang="0">
                  <a:pos x="connsiteX16312" y="connsiteY16312"/>
                </a:cxn>
                <a:cxn ang="0">
                  <a:pos x="connsiteX16313" y="connsiteY16313"/>
                </a:cxn>
                <a:cxn ang="0">
                  <a:pos x="connsiteX16314" y="connsiteY16314"/>
                </a:cxn>
                <a:cxn ang="0">
                  <a:pos x="connsiteX16315" y="connsiteY16315"/>
                </a:cxn>
                <a:cxn ang="0">
                  <a:pos x="connsiteX16316" y="connsiteY16316"/>
                </a:cxn>
                <a:cxn ang="0">
                  <a:pos x="connsiteX16317" y="connsiteY16317"/>
                </a:cxn>
                <a:cxn ang="0">
                  <a:pos x="connsiteX16318" y="connsiteY16318"/>
                </a:cxn>
                <a:cxn ang="0">
                  <a:pos x="connsiteX16319" y="connsiteY16319"/>
                </a:cxn>
                <a:cxn ang="0">
                  <a:pos x="connsiteX16320" y="connsiteY16320"/>
                </a:cxn>
                <a:cxn ang="0">
                  <a:pos x="connsiteX16321" y="connsiteY16321"/>
                </a:cxn>
                <a:cxn ang="0">
                  <a:pos x="connsiteX16322" y="connsiteY16322"/>
                </a:cxn>
                <a:cxn ang="0">
                  <a:pos x="connsiteX16323" y="connsiteY16323"/>
                </a:cxn>
                <a:cxn ang="0">
                  <a:pos x="connsiteX16324" y="connsiteY16324"/>
                </a:cxn>
                <a:cxn ang="0">
                  <a:pos x="connsiteX16325" y="connsiteY16325"/>
                </a:cxn>
                <a:cxn ang="0">
                  <a:pos x="connsiteX16326" y="connsiteY16326"/>
                </a:cxn>
                <a:cxn ang="0">
                  <a:pos x="connsiteX16327" y="connsiteY16327"/>
                </a:cxn>
                <a:cxn ang="0">
                  <a:pos x="connsiteX16328" y="connsiteY16328"/>
                </a:cxn>
                <a:cxn ang="0">
                  <a:pos x="connsiteX16329" y="connsiteY16329"/>
                </a:cxn>
                <a:cxn ang="0">
                  <a:pos x="connsiteX16330" y="connsiteY16330"/>
                </a:cxn>
                <a:cxn ang="0">
                  <a:pos x="connsiteX16331" y="connsiteY16331"/>
                </a:cxn>
                <a:cxn ang="0">
                  <a:pos x="connsiteX16332" y="connsiteY16332"/>
                </a:cxn>
                <a:cxn ang="0">
                  <a:pos x="connsiteX16333" y="connsiteY16333"/>
                </a:cxn>
                <a:cxn ang="0">
                  <a:pos x="connsiteX16334" y="connsiteY16334"/>
                </a:cxn>
                <a:cxn ang="0">
                  <a:pos x="connsiteX16335" y="connsiteY16335"/>
                </a:cxn>
                <a:cxn ang="0">
                  <a:pos x="connsiteX16336" y="connsiteY16336"/>
                </a:cxn>
                <a:cxn ang="0">
                  <a:pos x="connsiteX16337" y="connsiteY16337"/>
                </a:cxn>
                <a:cxn ang="0">
                  <a:pos x="connsiteX16338" y="connsiteY16338"/>
                </a:cxn>
                <a:cxn ang="0">
                  <a:pos x="connsiteX16339" y="connsiteY16339"/>
                </a:cxn>
                <a:cxn ang="0">
                  <a:pos x="connsiteX16340" y="connsiteY16340"/>
                </a:cxn>
                <a:cxn ang="0">
                  <a:pos x="connsiteX16341" y="connsiteY16341"/>
                </a:cxn>
                <a:cxn ang="0">
                  <a:pos x="connsiteX16342" y="connsiteY16342"/>
                </a:cxn>
                <a:cxn ang="0">
                  <a:pos x="connsiteX16343" y="connsiteY16343"/>
                </a:cxn>
                <a:cxn ang="0">
                  <a:pos x="connsiteX16344" y="connsiteY16344"/>
                </a:cxn>
                <a:cxn ang="0">
                  <a:pos x="connsiteX16345" y="connsiteY16345"/>
                </a:cxn>
                <a:cxn ang="0">
                  <a:pos x="connsiteX16346" y="connsiteY16346"/>
                </a:cxn>
                <a:cxn ang="0">
                  <a:pos x="connsiteX16347" y="connsiteY16347"/>
                </a:cxn>
                <a:cxn ang="0">
                  <a:pos x="connsiteX16348" y="connsiteY16348"/>
                </a:cxn>
                <a:cxn ang="0">
                  <a:pos x="connsiteX16349" y="connsiteY16349"/>
                </a:cxn>
                <a:cxn ang="0">
                  <a:pos x="connsiteX16350" y="connsiteY16350"/>
                </a:cxn>
                <a:cxn ang="0">
                  <a:pos x="connsiteX16351" y="connsiteY16351"/>
                </a:cxn>
                <a:cxn ang="0">
                  <a:pos x="connsiteX16352" y="connsiteY16352"/>
                </a:cxn>
                <a:cxn ang="0">
                  <a:pos x="connsiteX16353" y="connsiteY16353"/>
                </a:cxn>
                <a:cxn ang="0">
                  <a:pos x="connsiteX16354" y="connsiteY16354"/>
                </a:cxn>
                <a:cxn ang="0">
                  <a:pos x="connsiteX16355" y="connsiteY16355"/>
                </a:cxn>
                <a:cxn ang="0">
                  <a:pos x="connsiteX16356" y="connsiteY16356"/>
                </a:cxn>
                <a:cxn ang="0">
                  <a:pos x="connsiteX16357" y="connsiteY16357"/>
                </a:cxn>
                <a:cxn ang="0">
                  <a:pos x="connsiteX16358" y="connsiteY16358"/>
                </a:cxn>
                <a:cxn ang="0">
                  <a:pos x="connsiteX16359" y="connsiteY16359"/>
                </a:cxn>
                <a:cxn ang="0">
                  <a:pos x="connsiteX16360" y="connsiteY16360"/>
                </a:cxn>
                <a:cxn ang="0">
                  <a:pos x="connsiteX16361" y="connsiteY16361"/>
                </a:cxn>
                <a:cxn ang="0">
                  <a:pos x="connsiteX16362" y="connsiteY16362"/>
                </a:cxn>
                <a:cxn ang="0">
                  <a:pos x="connsiteX16363" y="connsiteY16363"/>
                </a:cxn>
                <a:cxn ang="0">
                  <a:pos x="connsiteX16364" y="connsiteY16364"/>
                </a:cxn>
                <a:cxn ang="0">
                  <a:pos x="connsiteX16365" y="connsiteY16365"/>
                </a:cxn>
                <a:cxn ang="0">
                  <a:pos x="connsiteX16366" y="connsiteY16366"/>
                </a:cxn>
                <a:cxn ang="0">
                  <a:pos x="connsiteX16367" y="connsiteY16367"/>
                </a:cxn>
                <a:cxn ang="0">
                  <a:pos x="connsiteX16368" y="connsiteY16368"/>
                </a:cxn>
                <a:cxn ang="0">
                  <a:pos x="connsiteX16369" y="connsiteY16369"/>
                </a:cxn>
                <a:cxn ang="0">
                  <a:pos x="connsiteX16370" y="connsiteY16370"/>
                </a:cxn>
                <a:cxn ang="0">
                  <a:pos x="connsiteX16371" y="connsiteY16371"/>
                </a:cxn>
                <a:cxn ang="0">
                  <a:pos x="connsiteX16372" y="connsiteY16372"/>
                </a:cxn>
                <a:cxn ang="0">
                  <a:pos x="connsiteX16373" y="connsiteY16373"/>
                </a:cxn>
                <a:cxn ang="0">
                  <a:pos x="connsiteX16374" y="connsiteY16374"/>
                </a:cxn>
                <a:cxn ang="0">
                  <a:pos x="connsiteX16375" y="connsiteY16375"/>
                </a:cxn>
                <a:cxn ang="0">
                  <a:pos x="connsiteX16376" y="connsiteY16376"/>
                </a:cxn>
                <a:cxn ang="0">
                  <a:pos x="connsiteX16377" y="connsiteY16377"/>
                </a:cxn>
                <a:cxn ang="0">
                  <a:pos x="connsiteX16378" y="connsiteY16378"/>
                </a:cxn>
                <a:cxn ang="0">
                  <a:pos x="connsiteX16379" y="connsiteY16379"/>
                </a:cxn>
                <a:cxn ang="0">
                  <a:pos x="connsiteX16380" y="connsiteY16380"/>
                </a:cxn>
                <a:cxn ang="0">
                  <a:pos x="connsiteX16381" y="connsiteY16381"/>
                </a:cxn>
                <a:cxn ang="0">
                  <a:pos x="connsiteX16382" y="connsiteY16382"/>
                </a:cxn>
                <a:cxn ang="0">
                  <a:pos x="connsiteX16383" y="connsiteY16383"/>
                </a:cxn>
                <a:cxn ang="0">
                  <a:pos x="connsiteX16384" y="connsiteY16384"/>
                </a:cxn>
                <a:cxn ang="0">
                  <a:pos x="connsiteX16385" y="connsiteY16385"/>
                </a:cxn>
                <a:cxn ang="0">
                  <a:pos x="connsiteX16386" y="connsiteY16386"/>
                </a:cxn>
                <a:cxn ang="0">
                  <a:pos x="connsiteX16387" y="connsiteY16387"/>
                </a:cxn>
                <a:cxn ang="0">
                  <a:pos x="connsiteX16388" y="connsiteY16388"/>
                </a:cxn>
                <a:cxn ang="0">
                  <a:pos x="connsiteX16389" y="connsiteY16389"/>
                </a:cxn>
                <a:cxn ang="0">
                  <a:pos x="connsiteX16390" y="connsiteY16390"/>
                </a:cxn>
                <a:cxn ang="0">
                  <a:pos x="connsiteX16391" y="connsiteY16391"/>
                </a:cxn>
                <a:cxn ang="0">
                  <a:pos x="connsiteX16392" y="connsiteY16392"/>
                </a:cxn>
                <a:cxn ang="0">
                  <a:pos x="connsiteX16393" y="connsiteY16393"/>
                </a:cxn>
                <a:cxn ang="0">
                  <a:pos x="connsiteX16394" y="connsiteY16394"/>
                </a:cxn>
                <a:cxn ang="0">
                  <a:pos x="connsiteX16395" y="connsiteY16395"/>
                </a:cxn>
                <a:cxn ang="0">
                  <a:pos x="connsiteX16396" y="connsiteY16396"/>
                </a:cxn>
                <a:cxn ang="0">
                  <a:pos x="connsiteX16397" y="connsiteY16397"/>
                </a:cxn>
                <a:cxn ang="0">
                  <a:pos x="connsiteX16398" y="connsiteY16398"/>
                </a:cxn>
                <a:cxn ang="0">
                  <a:pos x="connsiteX16399" y="connsiteY16399"/>
                </a:cxn>
                <a:cxn ang="0">
                  <a:pos x="connsiteX16400" y="connsiteY16400"/>
                </a:cxn>
                <a:cxn ang="0">
                  <a:pos x="connsiteX16401" y="connsiteY16401"/>
                </a:cxn>
                <a:cxn ang="0">
                  <a:pos x="connsiteX16402" y="connsiteY16402"/>
                </a:cxn>
                <a:cxn ang="0">
                  <a:pos x="connsiteX16403" y="connsiteY16403"/>
                </a:cxn>
                <a:cxn ang="0">
                  <a:pos x="connsiteX16404" y="connsiteY16404"/>
                </a:cxn>
                <a:cxn ang="0">
                  <a:pos x="connsiteX16405" y="connsiteY16405"/>
                </a:cxn>
                <a:cxn ang="0">
                  <a:pos x="connsiteX16406" y="connsiteY16406"/>
                </a:cxn>
                <a:cxn ang="0">
                  <a:pos x="connsiteX16407" y="connsiteY16407"/>
                </a:cxn>
                <a:cxn ang="0">
                  <a:pos x="connsiteX16408" y="connsiteY16408"/>
                </a:cxn>
                <a:cxn ang="0">
                  <a:pos x="connsiteX16409" y="connsiteY16409"/>
                </a:cxn>
                <a:cxn ang="0">
                  <a:pos x="connsiteX16410" y="connsiteY16410"/>
                </a:cxn>
                <a:cxn ang="0">
                  <a:pos x="connsiteX16411" y="connsiteY16411"/>
                </a:cxn>
                <a:cxn ang="0">
                  <a:pos x="connsiteX16412" y="connsiteY16412"/>
                </a:cxn>
                <a:cxn ang="0">
                  <a:pos x="connsiteX16413" y="connsiteY16413"/>
                </a:cxn>
                <a:cxn ang="0">
                  <a:pos x="connsiteX16414" y="connsiteY16414"/>
                </a:cxn>
                <a:cxn ang="0">
                  <a:pos x="connsiteX16415" y="connsiteY16415"/>
                </a:cxn>
                <a:cxn ang="0">
                  <a:pos x="connsiteX16416" y="connsiteY16416"/>
                </a:cxn>
                <a:cxn ang="0">
                  <a:pos x="connsiteX16417" y="connsiteY16417"/>
                </a:cxn>
                <a:cxn ang="0">
                  <a:pos x="connsiteX16418" y="connsiteY16418"/>
                </a:cxn>
                <a:cxn ang="0">
                  <a:pos x="connsiteX16419" y="connsiteY16419"/>
                </a:cxn>
                <a:cxn ang="0">
                  <a:pos x="connsiteX16420" y="connsiteY16420"/>
                </a:cxn>
                <a:cxn ang="0">
                  <a:pos x="connsiteX16421" y="connsiteY16421"/>
                </a:cxn>
                <a:cxn ang="0">
                  <a:pos x="connsiteX16422" y="connsiteY16422"/>
                </a:cxn>
                <a:cxn ang="0">
                  <a:pos x="connsiteX16423" y="connsiteY16423"/>
                </a:cxn>
                <a:cxn ang="0">
                  <a:pos x="connsiteX16424" y="connsiteY16424"/>
                </a:cxn>
                <a:cxn ang="0">
                  <a:pos x="connsiteX16425" y="connsiteY16425"/>
                </a:cxn>
                <a:cxn ang="0">
                  <a:pos x="connsiteX16426" y="connsiteY16426"/>
                </a:cxn>
                <a:cxn ang="0">
                  <a:pos x="connsiteX16427" y="connsiteY16427"/>
                </a:cxn>
                <a:cxn ang="0">
                  <a:pos x="connsiteX16428" y="connsiteY16428"/>
                </a:cxn>
                <a:cxn ang="0">
                  <a:pos x="connsiteX16429" y="connsiteY16429"/>
                </a:cxn>
                <a:cxn ang="0">
                  <a:pos x="connsiteX16430" y="connsiteY16430"/>
                </a:cxn>
                <a:cxn ang="0">
                  <a:pos x="connsiteX16431" y="connsiteY16431"/>
                </a:cxn>
                <a:cxn ang="0">
                  <a:pos x="connsiteX16432" y="connsiteY16432"/>
                </a:cxn>
                <a:cxn ang="0">
                  <a:pos x="connsiteX16433" y="connsiteY16433"/>
                </a:cxn>
                <a:cxn ang="0">
                  <a:pos x="connsiteX16434" y="connsiteY16434"/>
                </a:cxn>
                <a:cxn ang="0">
                  <a:pos x="connsiteX16435" y="connsiteY16435"/>
                </a:cxn>
                <a:cxn ang="0">
                  <a:pos x="connsiteX16436" y="connsiteY16436"/>
                </a:cxn>
                <a:cxn ang="0">
                  <a:pos x="connsiteX16437" y="connsiteY16437"/>
                </a:cxn>
                <a:cxn ang="0">
                  <a:pos x="connsiteX16438" y="connsiteY16438"/>
                </a:cxn>
                <a:cxn ang="0">
                  <a:pos x="connsiteX16439" y="connsiteY16439"/>
                </a:cxn>
                <a:cxn ang="0">
                  <a:pos x="connsiteX16440" y="connsiteY16440"/>
                </a:cxn>
                <a:cxn ang="0">
                  <a:pos x="connsiteX16441" y="connsiteY16441"/>
                </a:cxn>
                <a:cxn ang="0">
                  <a:pos x="connsiteX16442" y="connsiteY16442"/>
                </a:cxn>
                <a:cxn ang="0">
                  <a:pos x="connsiteX16443" y="connsiteY16443"/>
                </a:cxn>
                <a:cxn ang="0">
                  <a:pos x="connsiteX16444" y="connsiteY16444"/>
                </a:cxn>
                <a:cxn ang="0">
                  <a:pos x="connsiteX16445" y="connsiteY16445"/>
                </a:cxn>
                <a:cxn ang="0">
                  <a:pos x="connsiteX16446" y="connsiteY16446"/>
                </a:cxn>
                <a:cxn ang="0">
                  <a:pos x="connsiteX16447" y="connsiteY16447"/>
                </a:cxn>
                <a:cxn ang="0">
                  <a:pos x="connsiteX16448" y="connsiteY16448"/>
                </a:cxn>
                <a:cxn ang="0">
                  <a:pos x="connsiteX16449" y="connsiteY16449"/>
                </a:cxn>
                <a:cxn ang="0">
                  <a:pos x="connsiteX16450" y="connsiteY16450"/>
                </a:cxn>
                <a:cxn ang="0">
                  <a:pos x="connsiteX16451" y="connsiteY16451"/>
                </a:cxn>
                <a:cxn ang="0">
                  <a:pos x="connsiteX16452" y="connsiteY16452"/>
                </a:cxn>
                <a:cxn ang="0">
                  <a:pos x="connsiteX16453" y="connsiteY16453"/>
                </a:cxn>
                <a:cxn ang="0">
                  <a:pos x="connsiteX16454" y="connsiteY16454"/>
                </a:cxn>
                <a:cxn ang="0">
                  <a:pos x="connsiteX16455" y="connsiteY16455"/>
                </a:cxn>
                <a:cxn ang="0">
                  <a:pos x="connsiteX16456" y="connsiteY16456"/>
                </a:cxn>
                <a:cxn ang="0">
                  <a:pos x="connsiteX16457" y="connsiteY16457"/>
                </a:cxn>
                <a:cxn ang="0">
                  <a:pos x="connsiteX16458" y="connsiteY16458"/>
                </a:cxn>
                <a:cxn ang="0">
                  <a:pos x="connsiteX16459" y="connsiteY16459"/>
                </a:cxn>
                <a:cxn ang="0">
                  <a:pos x="connsiteX16460" y="connsiteY16460"/>
                </a:cxn>
                <a:cxn ang="0">
                  <a:pos x="connsiteX16461" y="connsiteY16461"/>
                </a:cxn>
                <a:cxn ang="0">
                  <a:pos x="connsiteX16462" y="connsiteY16462"/>
                </a:cxn>
                <a:cxn ang="0">
                  <a:pos x="connsiteX16463" y="connsiteY16463"/>
                </a:cxn>
                <a:cxn ang="0">
                  <a:pos x="connsiteX16464" y="connsiteY16464"/>
                </a:cxn>
                <a:cxn ang="0">
                  <a:pos x="connsiteX16465" y="connsiteY16465"/>
                </a:cxn>
                <a:cxn ang="0">
                  <a:pos x="connsiteX16466" y="connsiteY16466"/>
                </a:cxn>
                <a:cxn ang="0">
                  <a:pos x="connsiteX16467" y="connsiteY16467"/>
                </a:cxn>
                <a:cxn ang="0">
                  <a:pos x="connsiteX16468" y="connsiteY16468"/>
                </a:cxn>
                <a:cxn ang="0">
                  <a:pos x="connsiteX16469" y="connsiteY16469"/>
                </a:cxn>
                <a:cxn ang="0">
                  <a:pos x="connsiteX16470" y="connsiteY16470"/>
                </a:cxn>
                <a:cxn ang="0">
                  <a:pos x="connsiteX16471" y="connsiteY16471"/>
                </a:cxn>
                <a:cxn ang="0">
                  <a:pos x="connsiteX16472" y="connsiteY16472"/>
                </a:cxn>
                <a:cxn ang="0">
                  <a:pos x="connsiteX16473" y="connsiteY16473"/>
                </a:cxn>
                <a:cxn ang="0">
                  <a:pos x="connsiteX16474" y="connsiteY16474"/>
                </a:cxn>
                <a:cxn ang="0">
                  <a:pos x="connsiteX16475" y="connsiteY16475"/>
                </a:cxn>
                <a:cxn ang="0">
                  <a:pos x="connsiteX16476" y="connsiteY16476"/>
                </a:cxn>
                <a:cxn ang="0">
                  <a:pos x="connsiteX16477" y="connsiteY16477"/>
                </a:cxn>
                <a:cxn ang="0">
                  <a:pos x="connsiteX16478" y="connsiteY16478"/>
                </a:cxn>
                <a:cxn ang="0">
                  <a:pos x="connsiteX16479" y="connsiteY16479"/>
                </a:cxn>
                <a:cxn ang="0">
                  <a:pos x="connsiteX16480" y="connsiteY16480"/>
                </a:cxn>
                <a:cxn ang="0">
                  <a:pos x="connsiteX16481" y="connsiteY16481"/>
                </a:cxn>
                <a:cxn ang="0">
                  <a:pos x="connsiteX16482" y="connsiteY16482"/>
                </a:cxn>
                <a:cxn ang="0">
                  <a:pos x="connsiteX16483" y="connsiteY16483"/>
                </a:cxn>
                <a:cxn ang="0">
                  <a:pos x="connsiteX16484" y="connsiteY16484"/>
                </a:cxn>
                <a:cxn ang="0">
                  <a:pos x="connsiteX16485" y="connsiteY16485"/>
                </a:cxn>
                <a:cxn ang="0">
                  <a:pos x="connsiteX16486" y="connsiteY16486"/>
                </a:cxn>
                <a:cxn ang="0">
                  <a:pos x="connsiteX16487" y="connsiteY16487"/>
                </a:cxn>
                <a:cxn ang="0">
                  <a:pos x="connsiteX16488" y="connsiteY16488"/>
                </a:cxn>
                <a:cxn ang="0">
                  <a:pos x="connsiteX16489" y="connsiteY16489"/>
                </a:cxn>
                <a:cxn ang="0">
                  <a:pos x="connsiteX16490" y="connsiteY16490"/>
                </a:cxn>
                <a:cxn ang="0">
                  <a:pos x="connsiteX16491" y="connsiteY16491"/>
                </a:cxn>
                <a:cxn ang="0">
                  <a:pos x="connsiteX16492" y="connsiteY16492"/>
                </a:cxn>
                <a:cxn ang="0">
                  <a:pos x="connsiteX16493" y="connsiteY16493"/>
                </a:cxn>
                <a:cxn ang="0">
                  <a:pos x="connsiteX16494" y="connsiteY16494"/>
                </a:cxn>
                <a:cxn ang="0">
                  <a:pos x="connsiteX16495" y="connsiteY16495"/>
                </a:cxn>
                <a:cxn ang="0">
                  <a:pos x="connsiteX16496" y="connsiteY16496"/>
                </a:cxn>
                <a:cxn ang="0">
                  <a:pos x="connsiteX16497" y="connsiteY16497"/>
                </a:cxn>
                <a:cxn ang="0">
                  <a:pos x="connsiteX16498" y="connsiteY16498"/>
                </a:cxn>
                <a:cxn ang="0">
                  <a:pos x="connsiteX16499" y="connsiteY16499"/>
                </a:cxn>
                <a:cxn ang="0">
                  <a:pos x="connsiteX16500" y="connsiteY16500"/>
                </a:cxn>
                <a:cxn ang="0">
                  <a:pos x="connsiteX16501" y="connsiteY16501"/>
                </a:cxn>
                <a:cxn ang="0">
                  <a:pos x="connsiteX16502" y="connsiteY16502"/>
                </a:cxn>
                <a:cxn ang="0">
                  <a:pos x="connsiteX16503" y="connsiteY16503"/>
                </a:cxn>
                <a:cxn ang="0">
                  <a:pos x="connsiteX16504" y="connsiteY16504"/>
                </a:cxn>
                <a:cxn ang="0">
                  <a:pos x="connsiteX16505" y="connsiteY16505"/>
                </a:cxn>
                <a:cxn ang="0">
                  <a:pos x="connsiteX16506" y="connsiteY16506"/>
                </a:cxn>
                <a:cxn ang="0">
                  <a:pos x="connsiteX16507" y="connsiteY16507"/>
                </a:cxn>
                <a:cxn ang="0">
                  <a:pos x="connsiteX16508" y="connsiteY16508"/>
                </a:cxn>
                <a:cxn ang="0">
                  <a:pos x="connsiteX16509" y="connsiteY16509"/>
                </a:cxn>
                <a:cxn ang="0">
                  <a:pos x="connsiteX16510" y="connsiteY16510"/>
                </a:cxn>
                <a:cxn ang="0">
                  <a:pos x="connsiteX16511" y="connsiteY16511"/>
                </a:cxn>
                <a:cxn ang="0">
                  <a:pos x="connsiteX16512" y="connsiteY16512"/>
                </a:cxn>
                <a:cxn ang="0">
                  <a:pos x="connsiteX16513" y="connsiteY16513"/>
                </a:cxn>
                <a:cxn ang="0">
                  <a:pos x="connsiteX16514" y="connsiteY16514"/>
                </a:cxn>
                <a:cxn ang="0">
                  <a:pos x="connsiteX16515" y="connsiteY16515"/>
                </a:cxn>
                <a:cxn ang="0">
                  <a:pos x="connsiteX16516" y="connsiteY16516"/>
                </a:cxn>
                <a:cxn ang="0">
                  <a:pos x="connsiteX16517" y="connsiteY16517"/>
                </a:cxn>
                <a:cxn ang="0">
                  <a:pos x="connsiteX16518" y="connsiteY16518"/>
                </a:cxn>
                <a:cxn ang="0">
                  <a:pos x="connsiteX16519" y="connsiteY16519"/>
                </a:cxn>
                <a:cxn ang="0">
                  <a:pos x="connsiteX16520" y="connsiteY16520"/>
                </a:cxn>
                <a:cxn ang="0">
                  <a:pos x="connsiteX16521" y="connsiteY16521"/>
                </a:cxn>
                <a:cxn ang="0">
                  <a:pos x="connsiteX16522" y="connsiteY16522"/>
                </a:cxn>
                <a:cxn ang="0">
                  <a:pos x="connsiteX16523" y="connsiteY16523"/>
                </a:cxn>
                <a:cxn ang="0">
                  <a:pos x="connsiteX16524" y="connsiteY16524"/>
                </a:cxn>
                <a:cxn ang="0">
                  <a:pos x="connsiteX16525" y="connsiteY16525"/>
                </a:cxn>
                <a:cxn ang="0">
                  <a:pos x="connsiteX16526" y="connsiteY16526"/>
                </a:cxn>
                <a:cxn ang="0">
                  <a:pos x="connsiteX16527" y="connsiteY16527"/>
                </a:cxn>
                <a:cxn ang="0">
                  <a:pos x="connsiteX16528" y="connsiteY16528"/>
                </a:cxn>
                <a:cxn ang="0">
                  <a:pos x="connsiteX16529" y="connsiteY16529"/>
                </a:cxn>
                <a:cxn ang="0">
                  <a:pos x="connsiteX16530" y="connsiteY16530"/>
                </a:cxn>
                <a:cxn ang="0">
                  <a:pos x="connsiteX16531" y="connsiteY16531"/>
                </a:cxn>
                <a:cxn ang="0">
                  <a:pos x="connsiteX16532" y="connsiteY16532"/>
                </a:cxn>
                <a:cxn ang="0">
                  <a:pos x="connsiteX16533" y="connsiteY16533"/>
                </a:cxn>
                <a:cxn ang="0">
                  <a:pos x="connsiteX16534" y="connsiteY16534"/>
                </a:cxn>
                <a:cxn ang="0">
                  <a:pos x="connsiteX16535" y="connsiteY16535"/>
                </a:cxn>
                <a:cxn ang="0">
                  <a:pos x="connsiteX16536" y="connsiteY16536"/>
                </a:cxn>
                <a:cxn ang="0">
                  <a:pos x="connsiteX16537" y="connsiteY16537"/>
                </a:cxn>
                <a:cxn ang="0">
                  <a:pos x="connsiteX16538" y="connsiteY16538"/>
                </a:cxn>
                <a:cxn ang="0">
                  <a:pos x="connsiteX16539" y="connsiteY16539"/>
                </a:cxn>
                <a:cxn ang="0">
                  <a:pos x="connsiteX16540" y="connsiteY16540"/>
                </a:cxn>
                <a:cxn ang="0">
                  <a:pos x="connsiteX16541" y="connsiteY16541"/>
                </a:cxn>
                <a:cxn ang="0">
                  <a:pos x="connsiteX16542" y="connsiteY16542"/>
                </a:cxn>
                <a:cxn ang="0">
                  <a:pos x="connsiteX16543" y="connsiteY16543"/>
                </a:cxn>
                <a:cxn ang="0">
                  <a:pos x="connsiteX16544" y="connsiteY16544"/>
                </a:cxn>
                <a:cxn ang="0">
                  <a:pos x="connsiteX16545" y="connsiteY16545"/>
                </a:cxn>
                <a:cxn ang="0">
                  <a:pos x="connsiteX16546" y="connsiteY16546"/>
                </a:cxn>
                <a:cxn ang="0">
                  <a:pos x="connsiteX16547" y="connsiteY16547"/>
                </a:cxn>
                <a:cxn ang="0">
                  <a:pos x="connsiteX16548" y="connsiteY16548"/>
                </a:cxn>
                <a:cxn ang="0">
                  <a:pos x="connsiteX16549" y="connsiteY16549"/>
                </a:cxn>
                <a:cxn ang="0">
                  <a:pos x="connsiteX16550" y="connsiteY16550"/>
                </a:cxn>
                <a:cxn ang="0">
                  <a:pos x="connsiteX16551" y="connsiteY16551"/>
                </a:cxn>
                <a:cxn ang="0">
                  <a:pos x="connsiteX16552" y="connsiteY16552"/>
                </a:cxn>
                <a:cxn ang="0">
                  <a:pos x="connsiteX16553" y="connsiteY16553"/>
                </a:cxn>
                <a:cxn ang="0">
                  <a:pos x="connsiteX16554" y="connsiteY16554"/>
                </a:cxn>
                <a:cxn ang="0">
                  <a:pos x="connsiteX16555" y="connsiteY16555"/>
                </a:cxn>
                <a:cxn ang="0">
                  <a:pos x="connsiteX16556" y="connsiteY16556"/>
                </a:cxn>
                <a:cxn ang="0">
                  <a:pos x="connsiteX16557" y="connsiteY16557"/>
                </a:cxn>
                <a:cxn ang="0">
                  <a:pos x="connsiteX16558" y="connsiteY16558"/>
                </a:cxn>
                <a:cxn ang="0">
                  <a:pos x="connsiteX16559" y="connsiteY16559"/>
                </a:cxn>
                <a:cxn ang="0">
                  <a:pos x="connsiteX16560" y="connsiteY16560"/>
                </a:cxn>
                <a:cxn ang="0">
                  <a:pos x="connsiteX16561" y="connsiteY16561"/>
                </a:cxn>
                <a:cxn ang="0">
                  <a:pos x="connsiteX16562" y="connsiteY16562"/>
                </a:cxn>
                <a:cxn ang="0">
                  <a:pos x="connsiteX16563" y="connsiteY16563"/>
                </a:cxn>
                <a:cxn ang="0">
                  <a:pos x="connsiteX16564" y="connsiteY16564"/>
                </a:cxn>
                <a:cxn ang="0">
                  <a:pos x="connsiteX16565" y="connsiteY16565"/>
                </a:cxn>
                <a:cxn ang="0">
                  <a:pos x="connsiteX16566" y="connsiteY16566"/>
                </a:cxn>
                <a:cxn ang="0">
                  <a:pos x="connsiteX16567" y="connsiteY16567"/>
                </a:cxn>
                <a:cxn ang="0">
                  <a:pos x="connsiteX16568" y="connsiteY16568"/>
                </a:cxn>
                <a:cxn ang="0">
                  <a:pos x="connsiteX16569" y="connsiteY16569"/>
                </a:cxn>
                <a:cxn ang="0">
                  <a:pos x="connsiteX16570" y="connsiteY16570"/>
                </a:cxn>
                <a:cxn ang="0">
                  <a:pos x="connsiteX16571" y="connsiteY16571"/>
                </a:cxn>
                <a:cxn ang="0">
                  <a:pos x="connsiteX16572" y="connsiteY16572"/>
                </a:cxn>
                <a:cxn ang="0">
                  <a:pos x="connsiteX16573" y="connsiteY16573"/>
                </a:cxn>
                <a:cxn ang="0">
                  <a:pos x="connsiteX16574" y="connsiteY16574"/>
                </a:cxn>
                <a:cxn ang="0">
                  <a:pos x="connsiteX16575" y="connsiteY16575"/>
                </a:cxn>
                <a:cxn ang="0">
                  <a:pos x="connsiteX16576" y="connsiteY16576"/>
                </a:cxn>
                <a:cxn ang="0">
                  <a:pos x="connsiteX16577" y="connsiteY16577"/>
                </a:cxn>
                <a:cxn ang="0">
                  <a:pos x="connsiteX16578" y="connsiteY16578"/>
                </a:cxn>
                <a:cxn ang="0">
                  <a:pos x="connsiteX16579" y="connsiteY16579"/>
                </a:cxn>
                <a:cxn ang="0">
                  <a:pos x="connsiteX16580" y="connsiteY16580"/>
                </a:cxn>
                <a:cxn ang="0">
                  <a:pos x="connsiteX16581" y="connsiteY16581"/>
                </a:cxn>
                <a:cxn ang="0">
                  <a:pos x="connsiteX16582" y="connsiteY16582"/>
                </a:cxn>
                <a:cxn ang="0">
                  <a:pos x="connsiteX16583" y="connsiteY16583"/>
                </a:cxn>
                <a:cxn ang="0">
                  <a:pos x="connsiteX16584" y="connsiteY16584"/>
                </a:cxn>
                <a:cxn ang="0">
                  <a:pos x="connsiteX16585" y="connsiteY16585"/>
                </a:cxn>
                <a:cxn ang="0">
                  <a:pos x="connsiteX16586" y="connsiteY16586"/>
                </a:cxn>
                <a:cxn ang="0">
                  <a:pos x="connsiteX16587" y="connsiteY16587"/>
                </a:cxn>
                <a:cxn ang="0">
                  <a:pos x="connsiteX16588" y="connsiteY16588"/>
                </a:cxn>
                <a:cxn ang="0">
                  <a:pos x="connsiteX16589" y="connsiteY16589"/>
                </a:cxn>
                <a:cxn ang="0">
                  <a:pos x="connsiteX16590" y="connsiteY16590"/>
                </a:cxn>
                <a:cxn ang="0">
                  <a:pos x="connsiteX16591" y="connsiteY16591"/>
                </a:cxn>
                <a:cxn ang="0">
                  <a:pos x="connsiteX16592" y="connsiteY16592"/>
                </a:cxn>
                <a:cxn ang="0">
                  <a:pos x="connsiteX16593" y="connsiteY16593"/>
                </a:cxn>
                <a:cxn ang="0">
                  <a:pos x="connsiteX16594" y="connsiteY16594"/>
                </a:cxn>
                <a:cxn ang="0">
                  <a:pos x="connsiteX16595" y="connsiteY16595"/>
                </a:cxn>
                <a:cxn ang="0">
                  <a:pos x="connsiteX16596" y="connsiteY16596"/>
                </a:cxn>
                <a:cxn ang="0">
                  <a:pos x="connsiteX16597" y="connsiteY16597"/>
                </a:cxn>
                <a:cxn ang="0">
                  <a:pos x="connsiteX16598" y="connsiteY16598"/>
                </a:cxn>
                <a:cxn ang="0">
                  <a:pos x="connsiteX16599" y="connsiteY16599"/>
                </a:cxn>
                <a:cxn ang="0">
                  <a:pos x="connsiteX16600" y="connsiteY16600"/>
                </a:cxn>
                <a:cxn ang="0">
                  <a:pos x="connsiteX16601" y="connsiteY16601"/>
                </a:cxn>
                <a:cxn ang="0">
                  <a:pos x="connsiteX16602" y="connsiteY16602"/>
                </a:cxn>
                <a:cxn ang="0">
                  <a:pos x="connsiteX16603" y="connsiteY16603"/>
                </a:cxn>
                <a:cxn ang="0">
                  <a:pos x="connsiteX16604" y="connsiteY16604"/>
                </a:cxn>
                <a:cxn ang="0">
                  <a:pos x="connsiteX16605" y="connsiteY16605"/>
                </a:cxn>
                <a:cxn ang="0">
                  <a:pos x="connsiteX16606" y="connsiteY16606"/>
                </a:cxn>
                <a:cxn ang="0">
                  <a:pos x="connsiteX16607" y="connsiteY16607"/>
                </a:cxn>
                <a:cxn ang="0">
                  <a:pos x="connsiteX16608" y="connsiteY16608"/>
                </a:cxn>
                <a:cxn ang="0">
                  <a:pos x="connsiteX16609" y="connsiteY16609"/>
                </a:cxn>
                <a:cxn ang="0">
                  <a:pos x="connsiteX16610" y="connsiteY16610"/>
                </a:cxn>
                <a:cxn ang="0">
                  <a:pos x="connsiteX16611" y="connsiteY16611"/>
                </a:cxn>
                <a:cxn ang="0">
                  <a:pos x="connsiteX16612" y="connsiteY16612"/>
                </a:cxn>
                <a:cxn ang="0">
                  <a:pos x="connsiteX16613" y="connsiteY16613"/>
                </a:cxn>
                <a:cxn ang="0">
                  <a:pos x="connsiteX16614" y="connsiteY16614"/>
                </a:cxn>
                <a:cxn ang="0">
                  <a:pos x="connsiteX16615" y="connsiteY16615"/>
                </a:cxn>
                <a:cxn ang="0">
                  <a:pos x="connsiteX16616" y="connsiteY16616"/>
                </a:cxn>
                <a:cxn ang="0">
                  <a:pos x="connsiteX16617" y="connsiteY16617"/>
                </a:cxn>
                <a:cxn ang="0">
                  <a:pos x="connsiteX16618" y="connsiteY16618"/>
                </a:cxn>
                <a:cxn ang="0">
                  <a:pos x="connsiteX16619" y="connsiteY16619"/>
                </a:cxn>
                <a:cxn ang="0">
                  <a:pos x="connsiteX16620" y="connsiteY16620"/>
                </a:cxn>
                <a:cxn ang="0">
                  <a:pos x="connsiteX16621" y="connsiteY16621"/>
                </a:cxn>
                <a:cxn ang="0">
                  <a:pos x="connsiteX16622" y="connsiteY16622"/>
                </a:cxn>
                <a:cxn ang="0">
                  <a:pos x="connsiteX16623" y="connsiteY16623"/>
                </a:cxn>
                <a:cxn ang="0">
                  <a:pos x="connsiteX16624" y="connsiteY16624"/>
                </a:cxn>
                <a:cxn ang="0">
                  <a:pos x="connsiteX16625" y="connsiteY16625"/>
                </a:cxn>
                <a:cxn ang="0">
                  <a:pos x="connsiteX16626" y="connsiteY16626"/>
                </a:cxn>
                <a:cxn ang="0">
                  <a:pos x="connsiteX16627" y="connsiteY16627"/>
                </a:cxn>
                <a:cxn ang="0">
                  <a:pos x="connsiteX16628" y="connsiteY16628"/>
                </a:cxn>
                <a:cxn ang="0">
                  <a:pos x="connsiteX16629" y="connsiteY16629"/>
                </a:cxn>
                <a:cxn ang="0">
                  <a:pos x="connsiteX16630" y="connsiteY16630"/>
                </a:cxn>
                <a:cxn ang="0">
                  <a:pos x="connsiteX16631" y="connsiteY16631"/>
                </a:cxn>
                <a:cxn ang="0">
                  <a:pos x="connsiteX16632" y="connsiteY16632"/>
                </a:cxn>
                <a:cxn ang="0">
                  <a:pos x="connsiteX16633" y="connsiteY16633"/>
                </a:cxn>
                <a:cxn ang="0">
                  <a:pos x="connsiteX16634" y="connsiteY16634"/>
                </a:cxn>
                <a:cxn ang="0">
                  <a:pos x="connsiteX16635" y="connsiteY16635"/>
                </a:cxn>
                <a:cxn ang="0">
                  <a:pos x="connsiteX16636" y="connsiteY16636"/>
                </a:cxn>
                <a:cxn ang="0">
                  <a:pos x="connsiteX16637" y="connsiteY16637"/>
                </a:cxn>
                <a:cxn ang="0">
                  <a:pos x="connsiteX16638" y="connsiteY16638"/>
                </a:cxn>
                <a:cxn ang="0">
                  <a:pos x="connsiteX16639" y="connsiteY16639"/>
                </a:cxn>
                <a:cxn ang="0">
                  <a:pos x="connsiteX16640" y="connsiteY16640"/>
                </a:cxn>
                <a:cxn ang="0">
                  <a:pos x="connsiteX16641" y="connsiteY16641"/>
                </a:cxn>
                <a:cxn ang="0">
                  <a:pos x="connsiteX16642" y="connsiteY16642"/>
                </a:cxn>
                <a:cxn ang="0">
                  <a:pos x="connsiteX16643" y="connsiteY16643"/>
                </a:cxn>
                <a:cxn ang="0">
                  <a:pos x="connsiteX16644" y="connsiteY16644"/>
                </a:cxn>
                <a:cxn ang="0">
                  <a:pos x="connsiteX16645" y="connsiteY16645"/>
                </a:cxn>
                <a:cxn ang="0">
                  <a:pos x="connsiteX16646" y="connsiteY16646"/>
                </a:cxn>
                <a:cxn ang="0">
                  <a:pos x="connsiteX16647" y="connsiteY16647"/>
                </a:cxn>
                <a:cxn ang="0">
                  <a:pos x="connsiteX16648" y="connsiteY16648"/>
                </a:cxn>
                <a:cxn ang="0">
                  <a:pos x="connsiteX16649" y="connsiteY16649"/>
                </a:cxn>
                <a:cxn ang="0">
                  <a:pos x="connsiteX16650" y="connsiteY16650"/>
                </a:cxn>
                <a:cxn ang="0">
                  <a:pos x="connsiteX16651" y="connsiteY16651"/>
                </a:cxn>
                <a:cxn ang="0">
                  <a:pos x="connsiteX16652" y="connsiteY16652"/>
                </a:cxn>
                <a:cxn ang="0">
                  <a:pos x="connsiteX16653" y="connsiteY16653"/>
                </a:cxn>
                <a:cxn ang="0">
                  <a:pos x="connsiteX16654" y="connsiteY16654"/>
                </a:cxn>
                <a:cxn ang="0">
                  <a:pos x="connsiteX16655" y="connsiteY16655"/>
                </a:cxn>
                <a:cxn ang="0">
                  <a:pos x="connsiteX16656" y="connsiteY16656"/>
                </a:cxn>
                <a:cxn ang="0">
                  <a:pos x="connsiteX16657" y="connsiteY16657"/>
                </a:cxn>
                <a:cxn ang="0">
                  <a:pos x="connsiteX16658" y="connsiteY16658"/>
                </a:cxn>
                <a:cxn ang="0">
                  <a:pos x="connsiteX16659" y="connsiteY16659"/>
                </a:cxn>
                <a:cxn ang="0">
                  <a:pos x="connsiteX16660" y="connsiteY16660"/>
                </a:cxn>
                <a:cxn ang="0">
                  <a:pos x="connsiteX16661" y="connsiteY16661"/>
                </a:cxn>
                <a:cxn ang="0">
                  <a:pos x="connsiteX16662" y="connsiteY16662"/>
                </a:cxn>
                <a:cxn ang="0">
                  <a:pos x="connsiteX16663" y="connsiteY16663"/>
                </a:cxn>
                <a:cxn ang="0">
                  <a:pos x="connsiteX16664" y="connsiteY16664"/>
                </a:cxn>
                <a:cxn ang="0">
                  <a:pos x="connsiteX16665" y="connsiteY16665"/>
                </a:cxn>
                <a:cxn ang="0">
                  <a:pos x="connsiteX16666" y="connsiteY16666"/>
                </a:cxn>
                <a:cxn ang="0">
                  <a:pos x="connsiteX16667" y="connsiteY16667"/>
                </a:cxn>
                <a:cxn ang="0">
                  <a:pos x="connsiteX16668" y="connsiteY16668"/>
                </a:cxn>
                <a:cxn ang="0">
                  <a:pos x="connsiteX16669" y="connsiteY16669"/>
                </a:cxn>
                <a:cxn ang="0">
                  <a:pos x="connsiteX16670" y="connsiteY16670"/>
                </a:cxn>
                <a:cxn ang="0">
                  <a:pos x="connsiteX16671" y="connsiteY16671"/>
                </a:cxn>
                <a:cxn ang="0">
                  <a:pos x="connsiteX16672" y="connsiteY16672"/>
                </a:cxn>
                <a:cxn ang="0">
                  <a:pos x="connsiteX16673" y="connsiteY16673"/>
                </a:cxn>
                <a:cxn ang="0">
                  <a:pos x="connsiteX16674" y="connsiteY16674"/>
                </a:cxn>
                <a:cxn ang="0">
                  <a:pos x="connsiteX16675" y="connsiteY16675"/>
                </a:cxn>
                <a:cxn ang="0">
                  <a:pos x="connsiteX16676" y="connsiteY16676"/>
                </a:cxn>
                <a:cxn ang="0">
                  <a:pos x="connsiteX16677" y="connsiteY16677"/>
                </a:cxn>
                <a:cxn ang="0">
                  <a:pos x="connsiteX16678" y="connsiteY16678"/>
                </a:cxn>
                <a:cxn ang="0">
                  <a:pos x="connsiteX16679" y="connsiteY16679"/>
                </a:cxn>
                <a:cxn ang="0">
                  <a:pos x="connsiteX16680" y="connsiteY16680"/>
                </a:cxn>
                <a:cxn ang="0">
                  <a:pos x="connsiteX16681" y="connsiteY16681"/>
                </a:cxn>
                <a:cxn ang="0">
                  <a:pos x="connsiteX16682" y="connsiteY16682"/>
                </a:cxn>
                <a:cxn ang="0">
                  <a:pos x="connsiteX16683" y="connsiteY16683"/>
                </a:cxn>
                <a:cxn ang="0">
                  <a:pos x="connsiteX16684" y="connsiteY16684"/>
                </a:cxn>
                <a:cxn ang="0">
                  <a:pos x="connsiteX16685" y="connsiteY16685"/>
                </a:cxn>
                <a:cxn ang="0">
                  <a:pos x="connsiteX16686" y="connsiteY16686"/>
                </a:cxn>
                <a:cxn ang="0">
                  <a:pos x="connsiteX16687" y="connsiteY16687"/>
                </a:cxn>
                <a:cxn ang="0">
                  <a:pos x="connsiteX16688" y="connsiteY16688"/>
                </a:cxn>
                <a:cxn ang="0">
                  <a:pos x="connsiteX16689" y="connsiteY16689"/>
                </a:cxn>
                <a:cxn ang="0">
                  <a:pos x="connsiteX16690" y="connsiteY16690"/>
                </a:cxn>
                <a:cxn ang="0">
                  <a:pos x="connsiteX16691" y="connsiteY16691"/>
                </a:cxn>
                <a:cxn ang="0">
                  <a:pos x="connsiteX16692" y="connsiteY16692"/>
                </a:cxn>
                <a:cxn ang="0">
                  <a:pos x="connsiteX16693" y="connsiteY16693"/>
                </a:cxn>
                <a:cxn ang="0">
                  <a:pos x="connsiteX16694" y="connsiteY16694"/>
                </a:cxn>
                <a:cxn ang="0">
                  <a:pos x="connsiteX16695" y="connsiteY16695"/>
                </a:cxn>
                <a:cxn ang="0">
                  <a:pos x="connsiteX16696" y="connsiteY16696"/>
                </a:cxn>
                <a:cxn ang="0">
                  <a:pos x="connsiteX16697" y="connsiteY16697"/>
                </a:cxn>
                <a:cxn ang="0">
                  <a:pos x="connsiteX16698" y="connsiteY16698"/>
                </a:cxn>
                <a:cxn ang="0">
                  <a:pos x="connsiteX16699" y="connsiteY16699"/>
                </a:cxn>
                <a:cxn ang="0">
                  <a:pos x="connsiteX16700" y="connsiteY16700"/>
                </a:cxn>
                <a:cxn ang="0">
                  <a:pos x="connsiteX16701" y="connsiteY16701"/>
                </a:cxn>
                <a:cxn ang="0">
                  <a:pos x="connsiteX16702" y="connsiteY16702"/>
                </a:cxn>
                <a:cxn ang="0">
                  <a:pos x="connsiteX16703" y="connsiteY16703"/>
                </a:cxn>
                <a:cxn ang="0">
                  <a:pos x="connsiteX16704" y="connsiteY16704"/>
                </a:cxn>
                <a:cxn ang="0">
                  <a:pos x="connsiteX16705" y="connsiteY16705"/>
                </a:cxn>
                <a:cxn ang="0">
                  <a:pos x="connsiteX16706" y="connsiteY16706"/>
                </a:cxn>
                <a:cxn ang="0">
                  <a:pos x="connsiteX16707" y="connsiteY16707"/>
                </a:cxn>
                <a:cxn ang="0">
                  <a:pos x="connsiteX16708" y="connsiteY16708"/>
                </a:cxn>
                <a:cxn ang="0">
                  <a:pos x="connsiteX16709" y="connsiteY16709"/>
                </a:cxn>
                <a:cxn ang="0">
                  <a:pos x="connsiteX16710" y="connsiteY16710"/>
                </a:cxn>
                <a:cxn ang="0">
                  <a:pos x="connsiteX16711" y="connsiteY16711"/>
                </a:cxn>
                <a:cxn ang="0">
                  <a:pos x="connsiteX16712" y="connsiteY16712"/>
                </a:cxn>
                <a:cxn ang="0">
                  <a:pos x="connsiteX16713" y="connsiteY16713"/>
                </a:cxn>
                <a:cxn ang="0">
                  <a:pos x="connsiteX16714" y="connsiteY16714"/>
                </a:cxn>
                <a:cxn ang="0">
                  <a:pos x="connsiteX16715" y="connsiteY16715"/>
                </a:cxn>
                <a:cxn ang="0">
                  <a:pos x="connsiteX16716" y="connsiteY16716"/>
                </a:cxn>
                <a:cxn ang="0">
                  <a:pos x="connsiteX16717" y="connsiteY16717"/>
                </a:cxn>
                <a:cxn ang="0">
                  <a:pos x="connsiteX16718" y="connsiteY16718"/>
                </a:cxn>
                <a:cxn ang="0">
                  <a:pos x="connsiteX16719" y="connsiteY16719"/>
                </a:cxn>
                <a:cxn ang="0">
                  <a:pos x="connsiteX16720" y="connsiteY16720"/>
                </a:cxn>
                <a:cxn ang="0">
                  <a:pos x="connsiteX16721" y="connsiteY16721"/>
                </a:cxn>
                <a:cxn ang="0">
                  <a:pos x="connsiteX16722" y="connsiteY16722"/>
                </a:cxn>
                <a:cxn ang="0">
                  <a:pos x="connsiteX16723" y="connsiteY16723"/>
                </a:cxn>
                <a:cxn ang="0">
                  <a:pos x="connsiteX16724" y="connsiteY16724"/>
                </a:cxn>
                <a:cxn ang="0">
                  <a:pos x="connsiteX16725" y="connsiteY16725"/>
                </a:cxn>
                <a:cxn ang="0">
                  <a:pos x="connsiteX16726" y="connsiteY16726"/>
                </a:cxn>
                <a:cxn ang="0">
                  <a:pos x="connsiteX16727" y="connsiteY16727"/>
                </a:cxn>
                <a:cxn ang="0">
                  <a:pos x="connsiteX16728" y="connsiteY16728"/>
                </a:cxn>
                <a:cxn ang="0">
                  <a:pos x="connsiteX16729" y="connsiteY16729"/>
                </a:cxn>
                <a:cxn ang="0">
                  <a:pos x="connsiteX16730" y="connsiteY16730"/>
                </a:cxn>
                <a:cxn ang="0">
                  <a:pos x="connsiteX16731" y="connsiteY16731"/>
                </a:cxn>
                <a:cxn ang="0">
                  <a:pos x="connsiteX16732" y="connsiteY16732"/>
                </a:cxn>
                <a:cxn ang="0">
                  <a:pos x="connsiteX16733" y="connsiteY16733"/>
                </a:cxn>
                <a:cxn ang="0">
                  <a:pos x="connsiteX16734" y="connsiteY16734"/>
                </a:cxn>
                <a:cxn ang="0">
                  <a:pos x="connsiteX16735" y="connsiteY16735"/>
                </a:cxn>
                <a:cxn ang="0">
                  <a:pos x="connsiteX16736" y="connsiteY16736"/>
                </a:cxn>
                <a:cxn ang="0">
                  <a:pos x="connsiteX16737" y="connsiteY16737"/>
                </a:cxn>
                <a:cxn ang="0">
                  <a:pos x="connsiteX16738" y="connsiteY16738"/>
                </a:cxn>
                <a:cxn ang="0">
                  <a:pos x="connsiteX16739" y="connsiteY16739"/>
                </a:cxn>
                <a:cxn ang="0">
                  <a:pos x="connsiteX16740" y="connsiteY16740"/>
                </a:cxn>
                <a:cxn ang="0">
                  <a:pos x="connsiteX16741" y="connsiteY16741"/>
                </a:cxn>
                <a:cxn ang="0">
                  <a:pos x="connsiteX16742" y="connsiteY16742"/>
                </a:cxn>
                <a:cxn ang="0">
                  <a:pos x="connsiteX16743" y="connsiteY16743"/>
                </a:cxn>
                <a:cxn ang="0">
                  <a:pos x="connsiteX16744" y="connsiteY16744"/>
                </a:cxn>
                <a:cxn ang="0">
                  <a:pos x="connsiteX16745" y="connsiteY16745"/>
                </a:cxn>
                <a:cxn ang="0">
                  <a:pos x="connsiteX16746" y="connsiteY16746"/>
                </a:cxn>
                <a:cxn ang="0">
                  <a:pos x="connsiteX16747" y="connsiteY16747"/>
                </a:cxn>
                <a:cxn ang="0">
                  <a:pos x="connsiteX16748" y="connsiteY16748"/>
                </a:cxn>
                <a:cxn ang="0">
                  <a:pos x="connsiteX16749" y="connsiteY16749"/>
                </a:cxn>
                <a:cxn ang="0">
                  <a:pos x="connsiteX16750" y="connsiteY16750"/>
                </a:cxn>
                <a:cxn ang="0">
                  <a:pos x="connsiteX16751" y="connsiteY16751"/>
                </a:cxn>
                <a:cxn ang="0">
                  <a:pos x="connsiteX16752" y="connsiteY16752"/>
                </a:cxn>
                <a:cxn ang="0">
                  <a:pos x="connsiteX16753" y="connsiteY16753"/>
                </a:cxn>
                <a:cxn ang="0">
                  <a:pos x="connsiteX16754" y="connsiteY16754"/>
                </a:cxn>
                <a:cxn ang="0">
                  <a:pos x="connsiteX16755" y="connsiteY16755"/>
                </a:cxn>
                <a:cxn ang="0">
                  <a:pos x="connsiteX16756" y="connsiteY16756"/>
                </a:cxn>
                <a:cxn ang="0">
                  <a:pos x="connsiteX16757" y="connsiteY16757"/>
                </a:cxn>
                <a:cxn ang="0">
                  <a:pos x="connsiteX16758" y="connsiteY16758"/>
                </a:cxn>
                <a:cxn ang="0">
                  <a:pos x="connsiteX16759" y="connsiteY16759"/>
                </a:cxn>
                <a:cxn ang="0">
                  <a:pos x="connsiteX16760" y="connsiteY16760"/>
                </a:cxn>
                <a:cxn ang="0">
                  <a:pos x="connsiteX16761" y="connsiteY16761"/>
                </a:cxn>
                <a:cxn ang="0">
                  <a:pos x="connsiteX16762" y="connsiteY16762"/>
                </a:cxn>
                <a:cxn ang="0">
                  <a:pos x="connsiteX16763" y="connsiteY16763"/>
                </a:cxn>
                <a:cxn ang="0">
                  <a:pos x="connsiteX16764" y="connsiteY16764"/>
                </a:cxn>
                <a:cxn ang="0">
                  <a:pos x="connsiteX16765" y="connsiteY16765"/>
                </a:cxn>
                <a:cxn ang="0">
                  <a:pos x="connsiteX16766" y="connsiteY16766"/>
                </a:cxn>
                <a:cxn ang="0">
                  <a:pos x="connsiteX16767" y="connsiteY16767"/>
                </a:cxn>
                <a:cxn ang="0">
                  <a:pos x="connsiteX16768" y="connsiteY16768"/>
                </a:cxn>
                <a:cxn ang="0">
                  <a:pos x="connsiteX16769" y="connsiteY16769"/>
                </a:cxn>
                <a:cxn ang="0">
                  <a:pos x="connsiteX16770" y="connsiteY16770"/>
                </a:cxn>
                <a:cxn ang="0">
                  <a:pos x="connsiteX16771" y="connsiteY16771"/>
                </a:cxn>
                <a:cxn ang="0">
                  <a:pos x="connsiteX16772" y="connsiteY16772"/>
                </a:cxn>
                <a:cxn ang="0">
                  <a:pos x="connsiteX16773" y="connsiteY16773"/>
                </a:cxn>
                <a:cxn ang="0">
                  <a:pos x="connsiteX16774" y="connsiteY16774"/>
                </a:cxn>
                <a:cxn ang="0">
                  <a:pos x="connsiteX16775" y="connsiteY16775"/>
                </a:cxn>
                <a:cxn ang="0">
                  <a:pos x="connsiteX16776" y="connsiteY16776"/>
                </a:cxn>
                <a:cxn ang="0">
                  <a:pos x="connsiteX16777" y="connsiteY16777"/>
                </a:cxn>
                <a:cxn ang="0">
                  <a:pos x="connsiteX16778" y="connsiteY16778"/>
                </a:cxn>
                <a:cxn ang="0">
                  <a:pos x="connsiteX16779" y="connsiteY16779"/>
                </a:cxn>
                <a:cxn ang="0">
                  <a:pos x="connsiteX16780" y="connsiteY16780"/>
                </a:cxn>
                <a:cxn ang="0">
                  <a:pos x="connsiteX16781" y="connsiteY16781"/>
                </a:cxn>
                <a:cxn ang="0">
                  <a:pos x="connsiteX16782" y="connsiteY16782"/>
                </a:cxn>
                <a:cxn ang="0">
                  <a:pos x="connsiteX16783" y="connsiteY16783"/>
                </a:cxn>
                <a:cxn ang="0">
                  <a:pos x="connsiteX16784" y="connsiteY16784"/>
                </a:cxn>
                <a:cxn ang="0">
                  <a:pos x="connsiteX16785" y="connsiteY16785"/>
                </a:cxn>
                <a:cxn ang="0">
                  <a:pos x="connsiteX16786" y="connsiteY16786"/>
                </a:cxn>
                <a:cxn ang="0">
                  <a:pos x="connsiteX16787" y="connsiteY16787"/>
                </a:cxn>
                <a:cxn ang="0">
                  <a:pos x="connsiteX16788" y="connsiteY16788"/>
                </a:cxn>
                <a:cxn ang="0">
                  <a:pos x="connsiteX16789" y="connsiteY16789"/>
                </a:cxn>
                <a:cxn ang="0">
                  <a:pos x="connsiteX16790" y="connsiteY16790"/>
                </a:cxn>
                <a:cxn ang="0">
                  <a:pos x="connsiteX16791" y="connsiteY16791"/>
                </a:cxn>
                <a:cxn ang="0">
                  <a:pos x="connsiteX16792" y="connsiteY16792"/>
                </a:cxn>
                <a:cxn ang="0">
                  <a:pos x="connsiteX16793" y="connsiteY16793"/>
                </a:cxn>
                <a:cxn ang="0">
                  <a:pos x="connsiteX16794" y="connsiteY16794"/>
                </a:cxn>
                <a:cxn ang="0">
                  <a:pos x="connsiteX16795" y="connsiteY16795"/>
                </a:cxn>
                <a:cxn ang="0">
                  <a:pos x="connsiteX16796" y="connsiteY16796"/>
                </a:cxn>
                <a:cxn ang="0">
                  <a:pos x="connsiteX16797" y="connsiteY16797"/>
                </a:cxn>
                <a:cxn ang="0">
                  <a:pos x="connsiteX16798" y="connsiteY16798"/>
                </a:cxn>
                <a:cxn ang="0">
                  <a:pos x="connsiteX16799" y="connsiteY16799"/>
                </a:cxn>
                <a:cxn ang="0">
                  <a:pos x="connsiteX16800" y="connsiteY16800"/>
                </a:cxn>
                <a:cxn ang="0">
                  <a:pos x="connsiteX16801" y="connsiteY16801"/>
                </a:cxn>
                <a:cxn ang="0">
                  <a:pos x="connsiteX16802" y="connsiteY16802"/>
                </a:cxn>
                <a:cxn ang="0">
                  <a:pos x="connsiteX16803" y="connsiteY16803"/>
                </a:cxn>
                <a:cxn ang="0">
                  <a:pos x="connsiteX16804" y="connsiteY16804"/>
                </a:cxn>
                <a:cxn ang="0">
                  <a:pos x="connsiteX16805" y="connsiteY16805"/>
                </a:cxn>
                <a:cxn ang="0">
                  <a:pos x="connsiteX16806" y="connsiteY16806"/>
                </a:cxn>
                <a:cxn ang="0">
                  <a:pos x="connsiteX16807" y="connsiteY16807"/>
                </a:cxn>
                <a:cxn ang="0">
                  <a:pos x="connsiteX16808" y="connsiteY16808"/>
                </a:cxn>
                <a:cxn ang="0">
                  <a:pos x="connsiteX16809" y="connsiteY16809"/>
                </a:cxn>
                <a:cxn ang="0">
                  <a:pos x="connsiteX16810" y="connsiteY16810"/>
                </a:cxn>
                <a:cxn ang="0">
                  <a:pos x="connsiteX16811" y="connsiteY16811"/>
                </a:cxn>
                <a:cxn ang="0">
                  <a:pos x="connsiteX16812" y="connsiteY16812"/>
                </a:cxn>
                <a:cxn ang="0">
                  <a:pos x="connsiteX16813" y="connsiteY16813"/>
                </a:cxn>
                <a:cxn ang="0">
                  <a:pos x="connsiteX16814" y="connsiteY16814"/>
                </a:cxn>
                <a:cxn ang="0">
                  <a:pos x="connsiteX16815" y="connsiteY16815"/>
                </a:cxn>
                <a:cxn ang="0">
                  <a:pos x="connsiteX16816" y="connsiteY16816"/>
                </a:cxn>
                <a:cxn ang="0">
                  <a:pos x="connsiteX16817" y="connsiteY16817"/>
                </a:cxn>
                <a:cxn ang="0">
                  <a:pos x="connsiteX16818" y="connsiteY16818"/>
                </a:cxn>
                <a:cxn ang="0">
                  <a:pos x="connsiteX16819" y="connsiteY16819"/>
                </a:cxn>
                <a:cxn ang="0">
                  <a:pos x="connsiteX16820" y="connsiteY16820"/>
                </a:cxn>
                <a:cxn ang="0">
                  <a:pos x="connsiteX16821" y="connsiteY16821"/>
                </a:cxn>
                <a:cxn ang="0">
                  <a:pos x="connsiteX16822" y="connsiteY16822"/>
                </a:cxn>
                <a:cxn ang="0">
                  <a:pos x="connsiteX16823" y="connsiteY16823"/>
                </a:cxn>
                <a:cxn ang="0">
                  <a:pos x="connsiteX16824" y="connsiteY16824"/>
                </a:cxn>
                <a:cxn ang="0">
                  <a:pos x="connsiteX16825" y="connsiteY16825"/>
                </a:cxn>
                <a:cxn ang="0">
                  <a:pos x="connsiteX16826" y="connsiteY16826"/>
                </a:cxn>
                <a:cxn ang="0">
                  <a:pos x="connsiteX16827" y="connsiteY16827"/>
                </a:cxn>
                <a:cxn ang="0">
                  <a:pos x="connsiteX16828" y="connsiteY16828"/>
                </a:cxn>
                <a:cxn ang="0">
                  <a:pos x="connsiteX16829" y="connsiteY16829"/>
                </a:cxn>
                <a:cxn ang="0">
                  <a:pos x="connsiteX16830" y="connsiteY16830"/>
                </a:cxn>
                <a:cxn ang="0">
                  <a:pos x="connsiteX16831" y="connsiteY16831"/>
                </a:cxn>
                <a:cxn ang="0">
                  <a:pos x="connsiteX16832" y="connsiteY16832"/>
                </a:cxn>
                <a:cxn ang="0">
                  <a:pos x="connsiteX16833" y="connsiteY16833"/>
                </a:cxn>
                <a:cxn ang="0">
                  <a:pos x="connsiteX16834" y="connsiteY16834"/>
                </a:cxn>
                <a:cxn ang="0">
                  <a:pos x="connsiteX16835" y="connsiteY16835"/>
                </a:cxn>
                <a:cxn ang="0">
                  <a:pos x="connsiteX16836" y="connsiteY16836"/>
                </a:cxn>
                <a:cxn ang="0">
                  <a:pos x="connsiteX16837" y="connsiteY16837"/>
                </a:cxn>
                <a:cxn ang="0">
                  <a:pos x="connsiteX16838" y="connsiteY16838"/>
                </a:cxn>
                <a:cxn ang="0">
                  <a:pos x="connsiteX16839" y="connsiteY16839"/>
                </a:cxn>
                <a:cxn ang="0">
                  <a:pos x="connsiteX16840" y="connsiteY16840"/>
                </a:cxn>
                <a:cxn ang="0">
                  <a:pos x="connsiteX16841" y="connsiteY16841"/>
                </a:cxn>
                <a:cxn ang="0">
                  <a:pos x="connsiteX16842" y="connsiteY16842"/>
                </a:cxn>
                <a:cxn ang="0">
                  <a:pos x="connsiteX16843" y="connsiteY16843"/>
                </a:cxn>
                <a:cxn ang="0">
                  <a:pos x="connsiteX16844" y="connsiteY16844"/>
                </a:cxn>
                <a:cxn ang="0">
                  <a:pos x="connsiteX16845" y="connsiteY16845"/>
                </a:cxn>
                <a:cxn ang="0">
                  <a:pos x="connsiteX16846" y="connsiteY16846"/>
                </a:cxn>
                <a:cxn ang="0">
                  <a:pos x="connsiteX16847" y="connsiteY16847"/>
                </a:cxn>
                <a:cxn ang="0">
                  <a:pos x="connsiteX16848" y="connsiteY16848"/>
                </a:cxn>
                <a:cxn ang="0">
                  <a:pos x="connsiteX16849" y="connsiteY16849"/>
                </a:cxn>
                <a:cxn ang="0">
                  <a:pos x="connsiteX16850" y="connsiteY16850"/>
                </a:cxn>
                <a:cxn ang="0">
                  <a:pos x="connsiteX16851" y="connsiteY16851"/>
                </a:cxn>
                <a:cxn ang="0">
                  <a:pos x="connsiteX16852" y="connsiteY16852"/>
                </a:cxn>
                <a:cxn ang="0">
                  <a:pos x="connsiteX16853" y="connsiteY16853"/>
                </a:cxn>
                <a:cxn ang="0">
                  <a:pos x="connsiteX16854" y="connsiteY16854"/>
                </a:cxn>
                <a:cxn ang="0">
                  <a:pos x="connsiteX16855" y="connsiteY16855"/>
                </a:cxn>
                <a:cxn ang="0">
                  <a:pos x="connsiteX16856" y="connsiteY16856"/>
                </a:cxn>
                <a:cxn ang="0">
                  <a:pos x="connsiteX16857" y="connsiteY16857"/>
                </a:cxn>
                <a:cxn ang="0">
                  <a:pos x="connsiteX16858" y="connsiteY16858"/>
                </a:cxn>
                <a:cxn ang="0">
                  <a:pos x="connsiteX16859" y="connsiteY16859"/>
                </a:cxn>
                <a:cxn ang="0">
                  <a:pos x="connsiteX16860" y="connsiteY16860"/>
                </a:cxn>
                <a:cxn ang="0">
                  <a:pos x="connsiteX16861" y="connsiteY16861"/>
                </a:cxn>
                <a:cxn ang="0">
                  <a:pos x="connsiteX16862" y="connsiteY16862"/>
                </a:cxn>
                <a:cxn ang="0">
                  <a:pos x="connsiteX16863" y="connsiteY16863"/>
                </a:cxn>
                <a:cxn ang="0">
                  <a:pos x="connsiteX16864" y="connsiteY16864"/>
                </a:cxn>
                <a:cxn ang="0">
                  <a:pos x="connsiteX16865" y="connsiteY16865"/>
                </a:cxn>
                <a:cxn ang="0">
                  <a:pos x="connsiteX16866" y="connsiteY16866"/>
                </a:cxn>
                <a:cxn ang="0">
                  <a:pos x="connsiteX16867" y="connsiteY16867"/>
                </a:cxn>
                <a:cxn ang="0">
                  <a:pos x="connsiteX16868" y="connsiteY16868"/>
                </a:cxn>
                <a:cxn ang="0">
                  <a:pos x="connsiteX16869" y="connsiteY16869"/>
                </a:cxn>
                <a:cxn ang="0">
                  <a:pos x="connsiteX16870" y="connsiteY16870"/>
                </a:cxn>
                <a:cxn ang="0">
                  <a:pos x="connsiteX16871" y="connsiteY16871"/>
                </a:cxn>
                <a:cxn ang="0">
                  <a:pos x="connsiteX16872" y="connsiteY16872"/>
                </a:cxn>
                <a:cxn ang="0">
                  <a:pos x="connsiteX16873" y="connsiteY16873"/>
                </a:cxn>
                <a:cxn ang="0">
                  <a:pos x="connsiteX16874" y="connsiteY16874"/>
                </a:cxn>
                <a:cxn ang="0">
                  <a:pos x="connsiteX16875" y="connsiteY16875"/>
                </a:cxn>
                <a:cxn ang="0">
                  <a:pos x="connsiteX16876" y="connsiteY16876"/>
                </a:cxn>
                <a:cxn ang="0">
                  <a:pos x="connsiteX16877" y="connsiteY16877"/>
                </a:cxn>
                <a:cxn ang="0">
                  <a:pos x="connsiteX16878" y="connsiteY16878"/>
                </a:cxn>
                <a:cxn ang="0">
                  <a:pos x="connsiteX16879" y="connsiteY16879"/>
                </a:cxn>
                <a:cxn ang="0">
                  <a:pos x="connsiteX16880" y="connsiteY16880"/>
                </a:cxn>
                <a:cxn ang="0">
                  <a:pos x="connsiteX16881" y="connsiteY16881"/>
                </a:cxn>
                <a:cxn ang="0">
                  <a:pos x="connsiteX16882" y="connsiteY16882"/>
                </a:cxn>
                <a:cxn ang="0">
                  <a:pos x="connsiteX16883" y="connsiteY16883"/>
                </a:cxn>
                <a:cxn ang="0">
                  <a:pos x="connsiteX16884" y="connsiteY16884"/>
                </a:cxn>
                <a:cxn ang="0">
                  <a:pos x="connsiteX16885" y="connsiteY16885"/>
                </a:cxn>
                <a:cxn ang="0">
                  <a:pos x="connsiteX16886" y="connsiteY16886"/>
                </a:cxn>
                <a:cxn ang="0">
                  <a:pos x="connsiteX16887" y="connsiteY16887"/>
                </a:cxn>
                <a:cxn ang="0">
                  <a:pos x="connsiteX16888" y="connsiteY16888"/>
                </a:cxn>
                <a:cxn ang="0">
                  <a:pos x="connsiteX16889" y="connsiteY16889"/>
                </a:cxn>
                <a:cxn ang="0">
                  <a:pos x="connsiteX16890" y="connsiteY16890"/>
                </a:cxn>
                <a:cxn ang="0">
                  <a:pos x="connsiteX16891" y="connsiteY16891"/>
                </a:cxn>
                <a:cxn ang="0">
                  <a:pos x="connsiteX16892" y="connsiteY16892"/>
                </a:cxn>
                <a:cxn ang="0">
                  <a:pos x="connsiteX16893" y="connsiteY16893"/>
                </a:cxn>
                <a:cxn ang="0">
                  <a:pos x="connsiteX16894" y="connsiteY16894"/>
                </a:cxn>
                <a:cxn ang="0">
                  <a:pos x="connsiteX16895" y="connsiteY16895"/>
                </a:cxn>
                <a:cxn ang="0">
                  <a:pos x="connsiteX16896" y="connsiteY16896"/>
                </a:cxn>
                <a:cxn ang="0">
                  <a:pos x="connsiteX16897" y="connsiteY16897"/>
                </a:cxn>
                <a:cxn ang="0">
                  <a:pos x="connsiteX16898" y="connsiteY16898"/>
                </a:cxn>
                <a:cxn ang="0">
                  <a:pos x="connsiteX16899" y="connsiteY16899"/>
                </a:cxn>
                <a:cxn ang="0">
                  <a:pos x="connsiteX16900" y="connsiteY16900"/>
                </a:cxn>
                <a:cxn ang="0">
                  <a:pos x="connsiteX16901" y="connsiteY16901"/>
                </a:cxn>
                <a:cxn ang="0">
                  <a:pos x="connsiteX16902" y="connsiteY16902"/>
                </a:cxn>
                <a:cxn ang="0">
                  <a:pos x="connsiteX16903" y="connsiteY16903"/>
                </a:cxn>
                <a:cxn ang="0">
                  <a:pos x="connsiteX16904" y="connsiteY16904"/>
                </a:cxn>
                <a:cxn ang="0">
                  <a:pos x="connsiteX16905" y="connsiteY16905"/>
                </a:cxn>
                <a:cxn ang="0">
                  <a:pos x="connsiteX16906" y="connsiteY16906"/>
                </a:cxn>
                <a:cxn ang="0">
                  <a:pos x="connsiteX16907" y="connsiteY16907"/>
                </a:cxn>
                <a:cxn ang="0">
                  <a:pos x="connsiteX16908" y="connsiteY16908"/>
                </a:cxn>
                <a:cxn ang="0">
                  <a:pos x="connsiteX16909" y="connsiteY16909"/>
                </a:cxn>
                <a:cxn ang="0">
                  <a:pos x="connsiteX16910" y="connsiteY16910"/>
                </a:cxn>
                <a:cxn ang="0">
                  <a:pos x="connsiteX16911" y="connsiteY16911"/>
                </a:cxn>
                <a:cxn ang="0">
                  <a:pos x="connsiteX16912" y="connsiteY16912"/>
                </a:cxn>
                <a:cxn ang="0">
                  <a:pos x="connsiteX16913" y="connsiteY16913"/>
                </a:cxn>
                <a:cxn ang="0">
                  <a:pos x="connsiteX16914" y="connsiteY16914"/>
                </a:cxn>
                <a:cxn ang="0">
                  <a:pos x="connsiteX16915" y="connsiteY16915"/>
                </a:cxn>
                <a:cxn ang="0">
                  <a:pos x="connsiteX16916" y="connsiteY16916"/>
                </a:cxn>
                <a:cxn ang="0">
                  <a:pos x="connsiteX16917" y="connsiteY16917"/>
                </a:cxn>
                <a:cxn ang="0">
                  <a:pos x="connsiteX16918" y="connsiteY16918"/>
                </a:cxn>
                <a:cxn ang="0">
                  <a:pos x="connsiteX16919" y="connsiteY16919"/>
                </a:cxn>
                <a:cxn ang="0">
                  <a:pos x="connsiteX16920" y="connsiteY16920"/>
                </a:cxn>
                <a:cxn ang="0">
                  <a:pos x="connsiteX16921" y="connsiteY16921"/>
                </a:cxn>
                <a:cxn ang="0">
                  <a:pos x="connsiteX16922" y="connsiteY16922"/>
                </a:cxn>
                <a:cxn ang="0">
                  <a:pos x="connsiteX16923" y="connsiteY16923"/>
                </a:cxn>
                <a:cxn ang="0">
                  <a:pos x="connsiteX16924" y="connsiteY16924"/>
                </a:cxn>
                <a:cxn ang="0">
                  <a:pos x="connsiteX16925" y="connsiteY16925"/>
                </a:cxn>
                <a:cxn ang="0">
                  <a:pos x="connsiteX16926" y="connsiteY16926"/>
                </a:cxn>
                <a:cxn ang="0">
                  <a:pos x="connsiteX16927" y="connsiteY16927"/>
                </a:cxn>
                <a:cxn ang="0">
                  <a:pos x="connsiteX16928" y="connsiteY16928"/>
                </a:cxn>
                <a:cxn ang="0">
                  <a:pos x="connsiteX16929" y="connsiteY16929"/>
                </a:cxn>
                <a:cxn ang="0">
                  <a:pos x="connsiteX16930" y="connsiteY16930"/>
                </a:cxn>
                <a:cxn ang="0">
                  <a:pos x="connsiteX16931" y="connsiteY16931"/>
                </a:cxn>
                <a:cxn ang="0">
                  <a:pos x="connsiteX16932" y="connsiteY16932"/>
                </a:cxn>
                <a:cxn ang="0">
                  <a:pos x="connsiteX16933" y="connsiteY16933"/>
                </a:cxn>
                <a:cxn ang="0">
                  <a:pos x="connsiteX16934" y="connsiteY16934"/>
                </a:cxn>
                <a:cxn ang="0">
                  <a:pos x="connsiteX16935" y="connsiteY16935"/>
                </a:cxn>
                <a:cxn ang="0">
                  <a:pos x="connsiteX16936" y="connsiteY16936"/>
                </a:cxn>
                <a:cxn ang="0">
                  <a:pos x="connsiteX16937" y="connsiteY16937"/>
                </a:cxn>
                <a:cxn ang="0">
                  <a:pos x="connsiteX16938" y="connsiteY16938"/>
                </a:cxn>
                <a:cxn ang="0">
                  <a:pos x="connsiteX16939" y="connsiteY16939"/>
                </a:cxn>
                <a:cxn ang="0">
                  <a:pos x="connsiteX16940" y="connsiteY16940"/>
                </a:cxn>
                <a:cxn ang="0">
                  <a:pos x="connsiteX16941" y="connsiteY16941"/>
                </a:cxn>
                <a:cxn ang="0">
                  <a:pos x="connsiteX16942" y="connsiteY16942"/>
                </a:cxn>
                <a:cxn ang="0">
                  <a:pos x="connsiteX16943" y="connsiteY16943"/>
                </a:cxn>
                <a:cxn ang="0">
                  <a:pos x="connsiteX16944" y="connsiteY16944"/>
                </a:cxn>
                <a:cxn ang="0">
                  <a:pos x="connsiteX16945" y="connsiteY16945"/>
                </a:cxn>
                <a:cxn ang="0">
                  <a:pos x="connsiteX16946" y="connsiteY16946"/>
                </a:cxn>
                <a:cxn ang="0">
                  <a:pos x="connsiteX16947" y="connsiteY16947"/>
                </a:cxn>
                <a:cxn ang="0">
                  <a:pos x="connsiteX16948" y="connsiteY16948"/>
                </a:cxn>
                <a:cxn ang="0">
                  <a:pos x="connsiteX16949" y="connsiteY16949"/>
                </a:cxn>
                <a:cxn ang="0">
                  <a:pos x="connsiteX16950" y="connsiteY16950"/>
                </a:cxn>
                <a:cxn ang="0">
                  <a:pos x="connsiteX16951" y="connsiteY16951"/>
                </a:cxn>
                <a:cxn ang="0">
                  <a:pos x="connsiteX16952" y="connsiteY16952"/>
                </a:cxn>
                <a:cxn ang="0">
                  <a:pos x="connsiteX16953" y="connsiteY16953"/>
                </a:cxn>
                <a:cxn ang="0">
                  <a:pos x="connsiteX16954" y="connsiteY16954"/>
                </a:cxn>
                <a:cxn ang="0">
                  <a:pos x="connsiteX16955" y="connsiteY16955"/>
                </a:cxn>
                <a:cxn ang="0">
                  <a:pos x="connsiteX16956" y="connsiteY16956"/>
                </a:cxn>
                <a:cxn ang="0">
                  <a:pos x="connsiteX16957" y="connsiteY16957"/>
                </a:cxn>
                <a:cxn ang="0">
                  <a:pos x="connsiteX16958" y="connsiteY16958"/>
                </a:cxn>
                <a:cxn ang="0">
                  <a:pos x="connsiteX16959" y="connsiteY16959"/>
                </a:cxn>
                <a:cxn ang="0">
                  <a:pos x="connsiteX16960" y="connsiteY16960"/>
                </a:cxn>
                <a:cxn ang="0">
                  <a:pos x="connsiteX16961" y="connsiteY16961"/>
                </a:cxn>
                <a:cxn ang="0">
                  <a:pos x="connsiteX16962" y="connsiteY16962"/>
                </a:cxn>
                <a:cxn ang="0">
                  <a:pos x="connsiteX16963" y="connsiteY16963"/>
                </a:cxn>
                <a:cxn ang="0">
                  <a:pos x="connsiteX16964" y="connsiteY16964"/>
                </a:cxn>
                <a:cxn ang="0">
                  <a:pos x="connsiteX16965" y="connsiteY16965"/>
                </a:cxn>
                <a:cxn ang="0">
                  <a:pos x="connsiteX16966" y="connsiteY16966"/>
                </a:cxn>
                <a:cxn ang="0">
                  <a:pos x="connsiteX16967" y="connsiteY16967"/>
                </a:cxn>
                <a:cxn ang="0">
                  <a:pos x="connsiteX16968" y="connsiteY16968"/>
                </a:cxn>
                <a:cxn ang="0">
                  <a:pos x="connsiteX16969" y="connsiteY16969"/>
                </a:cxn>
                <a:cxn ang="0">
                  <a:pos x="connsiteX16970" y="connsiteY16970"/>
                </a:cxn>
                <a:cxn ang="0">
                  <a:pos x="connsiteX16971" y="connsiteY16971"/>
                </a:cxn>
                <a:cxn ang="0">
                  <a:pos x="connsiteX16972" y="connsiteY16972"/>
                </a:cxn>
                <a:cxn ang="0">
                  <a:pos x="connsiteX16973" y="connsiteY16973"/>
                </a:cxn>
                <a:cxn ang="0">
                  <a:pos x="connsiteX16974" y="connsiteY16974"/>
                </a:cxn>
                <a:cxn ang="0">
                  <a:pos x="connsiteX16975" y="connsiteY16975"/>
                </a:cxn>
                <a:cxn ang="0">
                  <a:pos x="connsiteX16976" y="connsiteY16976"/>
                </a:cxn>
                <a:cxn ang="0">
                  <a:pos x="connsiteX16977" y="connsiteY16977"/>
                </a:cxn>
                <a:cxn ang="0">
                  <a:pos x="connsiteX16978" y="connsiteY16978"/>
                </a:cxn>
                <a:cxn ang="0">
                  <a:pos x="connsiteX16979" y="connsiteY16979"/>
                </a:cxn>
                <a:cxn ang="0">
                  <a:pos x="connsiteX16980" y="connsiteY16980"/>
                </a:cxn>
                <a:cxn ang="0">
                  <a:pos x="connsiteX16981" y="connsiteY16981"/>
                </a:cxn>
                <a:cxn ang="0">
                  <a:pos x="connsiteX16982" y="connsiteY16982"/>
                </a:cxn>
                <a:cxn ang="0">
                  <a:pos x="connsiteX16983" y="connsiteY16983"/>
                </a:cxn>
                <a:cxn ang="0">
                  <a:pos x="connsiteX16984" y="connsiteY16984"/>
                </a:cxn>
                <a:cxn ang="0">
                  <a:pos x="connsiteX16985" y="connsiteY16985"/>
                </a:cxn>
                <a:cxn ang="0">
                  <a:pos x="connsiteX16986" y="connsiteY16986"/>
                </a:cxn>
                <a:cxn ang="0">
                  <a:pos x="connsiteX16987" y="connsiteY16987"/>
                </a:cxn>
                <a:cxn ang="0">
                  <a:pos x="connsiteX16988" y="connsiteY16988"/>
                </a:cxn>
                <a:cxn ang="0">
                  <a:pos x="connsiteX16989" y="connsiteY16989"/>
                </a:cxn>
                <a:cxn ang="0">
                  <a:pos x="connsiteX16990" y="connsiteY16990"/>
                </a:cxn>
                <a:cxn ang="0">
                  <a:pos x="connsiteX16991" y="connsiteY16991"/>
                </a:cxn>
                <a:cxn ang="0">
                  <a:pos x="connsiteX16992" y="connsiteY16992"/>
                </a:cxn>
                <a:cxn ang="0">
                  <a:pos x="connsiteX16993" y="connsiteY16993"/>
                </a:cxn>
                <a:cxn ang="0">
                  <a:pos x="connsiteX16994" y="connsiteY16994"/>
                </a:cxn>
                <a:cxn ang="0">
                  <a:pos x="connsiteX16995" y="connsiteY16995"/>
                </a:cxn>
                <a:cxn ang="0">
                  <a:pos x="connsiteX16996" y="connsiteY16996"/>
                </a:cxn>
                <a:cxn ang="0">
                  <a:pos x="connsiteX16997" y="connsiteY16997"/>
                </a:cxn>
                <a:cxn ang="0">
                  <a:pos x="connsiteX16998" y="connsiteY16998"/>
                </a:cxn>
                <a:cxn ang="0">
                  <a:pos x="connsiteX16999" y="connsiteY16999"/>
                </a:cxn>
                <a:cxn ang="0">
                  <a:pos x="connsiteX17000" y="connsiteY17000"/>
                </a:cxn>
                <a:cxn ang="0">
                  <a:pos x="connsiteX17001" y="connsiteY17001"/>
                </a:cxn>
                <a:cxn ang="0">
                  <a:pos x="connsiteX17002" y="connsiteY17002"/>
                </a:cxn>
                <a:cxn ang="0">
                  <a:pos x="connsiteX17003" y="connsiteY17003"/>
                </a:cxn>
                <a:cxn ang="0">
                  <a:pos x="connsiteX17004" y="connsiteY17004"/>
                </a:cxn>
                <a:cxn ang="0">
                  <a:pos x="connsiteX17005" y="connsiteY17005"/>
                </a:cxn>
                <a:cxn ang="0">
                  <a:pos x="connsiteX17006" y="connsiteY17006"/>
                </a:cxn>
                <a:cxn ang="0">
                  <a:pos x="connsiteX17007" y="connsiteY17007"/>
                </a:cxn>
                <a:cxn ang="0">
                  <a:pos x="connsiteX17008" y="connsiteY17008"/>
                </a:cxn>
                <a:cxn ang="0">
                  <a:pos x="connsiteX17009" y="connsiteY17009"/>
                </a:cxn>
                <a:cxn ang="0">
                  <a:pos x="connsiteX17010" y="connsiteY17010"/>
                </a:cxn>
                <a:cxn ang="0">
                  <a:pos x="connsiteX17011" y="connsiteY17011"/>
                </a:cxn>
                <a:cxn ang="0">
                  <a:pos x="connsiteX17012" y="connsiteY17012"/>
                </a:cxn>
                <a:cxn ang="0">
                  <a:pos x="connsiteX17013" y="connsiteY17013"/>
                </a:cxn>
                <a:cxn ang="0">
                  <a:pos x="connsiteX17014" y="connsiteY17014"/>
                </a:cxn>
                <a:cxn ang="0">
                  <a:pos x="connsiteX17015" y="connsiteY17015"/>
                </a:cxn>
                <a:cxn ang="0">
                  <a:pos x="connsiteX17016" y="connsiteY17016"/>
                </a:cxn>
                <a:cxn ang="0">
                  <a:pos x="connsiteX17017" y="connsiteY17017"/>
                </a:cxn>
                <a:cxn ang="0">
                  <a:pos x="connsiteX17018" y="connsiteY17018"/>
                </a:cxn>
                <a:cxn ang="0">
                  <a:pos x="connsiteX17019" y="connsiteY17019"/>
                </a:cxn>
                <a:cxn ang="0">
                  <a:pos x="connsiteX17020" y="connsiteY17020"/>
                </a:cxn>
                <a:cxn ang="0">
                  <a:pos x="connsiteX17021" y="connsiteY17021"/>
                </a:cxn>
                <a:cxn ang="0">
                  <a:pos x="connsiteX17022" y="connsiteY17022"/>
                </a:cxn>
                <a:cxn ang="0">
                  <a:pos x="connsiteX17023" y="connsiteY17023"/>
                </a:cxn>
                <a:cxn ang="0">
                  <a:pos x="connsiteX17024" y="connsiteY17024"/>
                </a:cxn>
                <a:cxn ang="0">
                  <a:pos x="connsiteX17025" y="connsiteY17025"/>
                </a:cxn>
                <a:cxn ang="0">
                  <a:pos x="connsiteX17026" y="connsiteY17026"/>
                </a:cxn>
                <a:cxn ang="0">
                  <a:pos x="connsiteX17027" y="connsiteY17027"/>
                </a:cxn>
                <a:cxn ang="0">
                  <a:pos x="connsiteX17028" y="connsiteY17028"/>
                </a:cxn>
                <a:cxn ang="0">
                  <a:pos x="connsiteX17029" y="connsiteY17029"/>
                </a:cxn>
                <a:cxn ang="0">
                  <a:pos x="connsiteX17030" y="connsiteY17030"/>
                </a:cxn>
                <a:cxn ang="0">
                  <a:pos x="connsiteX17031" y="connsiteY17031"/>
                </a:cxn>
                <a:cxn ang="0">
                  <a:pos x="connsiteX17032" y="connsiteY17032"/>
                </a:cxn>
                <a:cxn ang="0">
                  <a:pos x="connsiteX17033" y="connsiteY17033"/>
                </a:cxn>
                <a:cxn ang="0">
                  <a:pos x="connsiteX17034" y="connsiteY17034"/>
                </a:cxn>
                <a:cxn ang="0">
                  <a:pos x="connsiteX17035" y="connsiteY17035"/>
                </a:cxn>
                <a:cxn ang="0">
                  <a:pos x="connsiteX17036" y="connsiteY17036"/>
                </a:cxn>
                <a:cxn ang="0">
                  <a:pos x="connsiteX17037" y="connsiteY17037"/>
                </a:cxn>
                <a:cxn ang="0">
                  <a:pos x="connsiteX17038" y="connsiteY17038"/>
                </a:cxn>
                <a:cxn ang="0">
                  <a:pos x="connsiteX17039" y="connsiteY17039"/>
                </a:cxn>
                <a:cxn ang="0">
                  <a:pos x="connsiteX17040" y="connsiteY17040"/>
                </a:cxn>
                <a:cxn ang="0">
                  <a:pos x="connsiteX17041" y="connsiteY17041"/>
                </a:cxn>
                <a:cxn ang="0">
                  <a:pos x="connsiteX17042" y="connsiteY17042"/>
                </a:cxn>
                <a:cxn ang="0">
                  <a:pos x="connsiteX17043" y="connsiteY17043"/>
                </a:cxn>
                <a:cxn ang="0">
                  <a:pos x="connsiteX17044" y="connsiteY17044"/>
                </a:cxn>
                <a:cxn ang="0">
                  <a:pos x="connsiteX17045" y="connsiteY17045"/>
                </a:cxn>
                <a:cxn ang="0">
                  <a:pos x="connsiteX17046" y="connsiteY17046"/>
                </a:cxn>
                <a:cxn ang="0">
                  <a:pos x="connsiteX17047" y="connsiteY17047"/>
                </a:cxn>
                <a:cxn ang="0">
                  <a:pos x="connsiteX17048" y="connsiteY17048"/>
                </a:cxn>
                <a:cxn ang="0">
                  <a:pos x="connsiteX17049" y="connsiteY17049"/>
                </a:cxn>
                <a:cxn ang="0">
                  <a:pos x="connsiteX17050" y="connsiteY17050"/>
                </a:cxn>
                <a:cxn ang="0">
                  <a:pos x="connsiteX17051" y="connsiteY17051"/>
                </a:cxn>
                <a:cxn ang="0">
                  <a:pos x="connsiteX17052" y="connsiteY17052"/>
                </a:cxn>
                <a:cxn ang="0">
                  <a:pos x="connsiteX17053" y="connsiteY17053"/>
                </a:cxn>
                <a:cxn ang="0">
                  <a:pos x="connsiteX17054" y="connsiteY17054"/>
                </a:cxn>
                <a:cxn ang="0">
                  <a:pos x="connsiteX17055" y="connsiteY17055"/>
                </a:cxn>
                <a:cxn ang="0">
                  <a:pos x="connsiteX17056" y="connsiteY17056"/>
                </a:cxn>
                <a:cxn ang="0">
                  <a:pos x="connsiteX17057" y="connsiteY17057"/>
                </a:cxn>
                <a:cxn ang="0">
                  <a:pos x="connsiteX17058" y="connsiteY17058"/>
                </a:cxn>
                <a:cxn ang="0">
                  <a:pos x="connsiteX17059" y="connsiteY17059"/>
                </a:cxn>
                <a:cxn ang="0">
                  <a:pos x="connsiteX17060" y="connsiteY17060"/>
                </a:cxn>
                <a:cxn ang="0">
                  <a:pos x="connsiteX17061" y="connsiteY17061"/>
                </a:cxn>
                <a:cxn ang="0">
                  <a:pos x="connsiteX17062" y="connsiteY17062"/>
                </a:cxn>
                <a:cxn ang="0">
                  <a:pos x="connsiteX17063" y="connsiteY17063"/>
                </a:cxn>
                <a:cxn ang="0">
                  <a:pos x="connsiteX17064" y="connsiteY17064"/>
                </a:cxn>
                <a:cxn ang="0">
                  <a:pos x="connsiteX17065" y="connsiteY17065"/>
                </a:cxn>
                <a:cxn ang="0">
                  <a:pos x="connsiteX17066" y="connsiteY17066"/>
                </a:cxn>
                <a:cxn ang="0">
                  <a:pos x="connsiteX17067" y="connsiteY17067"/>
                </a:cxn>
                <a:cxn ang="0">
                  <a:pos x="connsiteX17068" y="connsiteY17068"/>
                </a:cxn>
                <a:cxn ang="0">
                  <a:pos x="connsiteX17069" y="connsiteY17069"/>
                </a:cxn>
                <a:cxn ang="0">
                  <a:pos x="connsiteX17070" y="connsiteY17070"/>
                </a:cxn>
                <a:cxn ang="0">
                  <a:pos x="connsiteX17071" y="connsiteY17071"/>
                </a:cxn>
                <a:cxn ang="0">
                  <a:pos x="connsiteX17072" y="connsiteY17072"/>
                </a:cxn>
                <a:cxn ang="0">
                  <a:pos x="connsiteX17073" y="connsiteY17073"/>
                </a:cxn>
                <a:cxn ang="0">
                  <a:pos x="connsiteX17074" y="connsiteY17074"/>
                </a:cxn>
                <a:cxn ang="0">
                  <a:pos x="connsiteX17075" y="connsiteY17075"/>
                </a:cxn>
                <a:cxn ang="0">
                  <a:pos x="connsiteX17076" y="connsiteY17076"/>
                </a:cxn>
                <a:cxn ang="0">
                  <a:pos x="connsiteX17077" y="connsiteY17077"/>
                </a:cxn>
                <a:cxn ang="0">
                  <a:pos x="connsiteX17078" y="connsiteY17078"/>
                </a:cxn>
                <a:cxn ang="0">
                  <a:pos x="connsiteX17079" y="connsiteY17079"/>
                </a:cxn>
                <a:cxn ang="0">
                  <a:pos x="connsiteX17080" y="connsiteY17080"/>
                </a:cxn>
                <a:cxn ang="0">
                  <a:pos x="connsiteX17081" y="connsiteY17081"/>
                </a:cxn>
                <a:cxn ang="0">
                  <a:pos x="connsiteX17082" y="connsiteY17082"/>
                </a:cxn>
                <a:cxn ang="0">
                  <a:pos x="connsiteX17083" y="connsiteY17083"/>
                </a:cxn>
                <a:cxn ang="0">
                  <a:pos x="connsiteX17084" y="connsiteY17084"/>
                </a:cxn>
                <a:cxn ang="0">
                  <a:pos x="connsiteX17085" y="connsiteY17085"/>
                </a:cxn>
                <a:cxn ang="0">
                  <a:pos x="connsiteX17086" y="connsiteY17086"/>
                </a:cxn>
                <a:cxn ang="0">
                  <a:pos x="connsiteX17087" y="connsiteY17087"/>
                </a:cxn>
                <a:cxn ang="0">
                  <a:pos x="connsiteX17088" y="connsiteY17088"/>
                </a:cxn>
                <a:cxn ang="0">
                  <a:pos x="connsiteX17089" y="connsiteY17089"/>
                </a:cxn>
                <a:cxn ang="0">
                  <a:pos x="connsiteX17090" y="connsiteY17090"/>
                </a:cxn>
                <a:cxn ang="0">
                  <a:pos x="connsiteX17091" y="connsiteY17091"/>
                </a:cxn>
                <a:cxn ang="0">
                  <a:pos x="connsiteX17092" y="connsiteY17092"/>
                </a:cxn>
                <a:cxn ang="0">
                  <a:pos x="connsiteX17093" y="connsiteY17093"/>
                </a:cxn>
                <a:cxn ang="0">
                  <a:pos x="connsiteX17094" y="connsiteY17094"/>
                </a:cxn>
                <a:cxn ang="0">
                  <a:pos x="connsiteX17095" y="connsiteY17095"/>
                </a:cxn>
                <a:cxn ang="0">
                  <a:pos x="connsiteX17096" y="connsiteY17096"/>
                </a:cxn>
                <a:cxn ang="0">
                  <a:pos x="connsiteX17097" y="connsiteY17097"/>
                </a:cxn>
                <a:cxn ang="0">
                  <a:pos x="connsiteX17098" y="connsiteY17098"/>
                </a:cxn>
                <a:cxn ang="0">
                  <a:pos x="connsiteX17099" y="connsiteY17099"/>
                </a:cxn>
                <a:cxn ang="0">
                  <a:pos x="connsiteX17100" y="connsiteY17100"/>
                </a:cxn>
                <a:cxn ang="0">
                  <a:pos x="connsiteX17101" y="connsiteY17101"/>
                </a:cxn>
                <a:cxn ang="0">
                  <a:pos x="connsiteX17102" y="connsiteY17102"/>
                </a:cxn>
                <a:cxn ang="0">
                  <a:pos x="connsiteX17103" y="connsiteY17103"/>
                </a:cxn>
                <a:cxn ang="0">
                  <a:pos x="connsiteX17104" y="connsiteY17104"/>
                </a:cxn>
                <a:cxn ang="0">
                  <a:pos x="connsiteX17105" y="connsiteY17105"/>
                </a:cxn>
                <a:cxn ang="0">
                  <a:pos x="connsiteX17106" y="connsiteY17106"/>
                </a:cxn>
                <a:cxn ang="0">
                  <a:pos x="connsiteX17107" y="connsiteY17107"/>
                </a:cxn>
                <a:cxn ang="0">
                  <a:pos x="connsiteX17108" y="connsiteY17108"/>
                </a:cxn>
                <a:cxn ang="0">
                  <a:pos x="connsiteX17109" y="connsiteY17109"/>
                </a:cxn>
                <a:cxn ang="0">
                  <a:pos x="connsiteX17110" y="connsiteY17110"/>
                </a:cxn>
                <a:cxn ang="0">
                  <a:pos x="connsiteX17111" y="connsiteY17111"/>
                </a:cxn>
                <a:cxn ang="0">
                  <a:pos x="connsiteX17112" y="connsiteY17112"/>
                </a:cxn>
                <a:cxn ang="0">
                  <a:pos x="connsiteX17113" y="connsiteY17113"/>
                </a:cxn>
                <a:cxn ang="0">
                  <a:pos x="connsiteX17114" y="connsiteY17114"/>
                </a:cxn>
                <a:cxn ang="0">
                  <a:pos x="connsiteX17115" y="connsiteY17115"/>
                </a:cxn>
                <a:cxn ang="0">
                  <a:pos x="connsiteX17116" y="connsiteY17116"/>
                </a:cxn>
                <a:cxn ang="0">
                  <a:pos x="connsiteX17117" y="connsiteY17117"/>
                </a:cxn>
                <a:cxn ang="0">
                  <a:pos x="connsiteX17118" y="connsiteY17118"/>
                </a:cxn>
                <a:cxn ang="0">
                  <a:pos x="connsiteX17119" y="connsiteY17119"/>
                </a:cxn>
                <a:cxn ang="0">
                  <a:pos x="connsiteX17120" y="connsiteY17120"/>
                </a:cxn>
                <a:cxn ang="0">
                  <a:pos x="connsiteX17121" y="connsiteY17121"/>
                </a:cxn>
                <a:cxn ang="0">
                  <a:pos x="connsiteX17122" y="connsiteY17122"/>
                </a:cxn>
                <a:cxn ang="0">
                  <a:pos x="connsiteX17123" y="connsiteY17123"/>
                </a:cxn>
                <a:cxn ang="0">
                  <a:pos x="connsiteX17124" y="connsiteY17124"/>
                </a:cxn>
                <a:cxn ang="0">
                  <a:pos x="connsiteX17125" y="connsiteY17125"/>
                </a:cxn>
                <a:cxn ang="0">
                  <a:pos x="connsiteX17126" y="connsiteY17126"/>
                </a:cxn>
                <a:cxn ang="0">
                  <a:pos x="connsiteX17127" y="connsiteY17127"/>
                </a:cxn>
                <a:cxn ang="0">
                  <a:pos x="connsiteX17128" y="connsiteY17128"/>
                </a:cxn>
                <a:cxn ang="0">
                  <a:pos x="connsiteX17129" y="connsiteY17129"/>
                </a:cxn>
                <a:cxn ang="0">
                  <a:pos x="connsiteX17130" y="connsiteY17130"/>
                </a:cxn>
                <a:cxn ang="0">
                  <a:pos x="connsiteX17131" y="connsiteY17131"/>
                </a:cxn>
                <a:cxn ang="0">
                  <a:pos x="connsiteX17132" y="connsiteY17132"/>
                </a:cxn>
                <a:cxn ang="0">
                  <a:pos x="connsiteX17133" y="connsiteY17133"/>
                </a:cxn>
                <a:cxn ang="0">
                  <a:pos x="connsiteX17134" y="connsiteY17134"/>
                </a:cxn>
                <a:cxn ang="0">
                  <a:pos x="connsiteX17135" y="connsiteY17135"/>
                </a:cxn>
                <a:cxn ang="0">
                  <a:pos x="connsiteX17136" y="connsiteY17136"/>
                </a:cxn>
                <a:cxn ang="0">
                  <a:pos x="connsiteX17137" y="connsiteY17137"/>
                </a:cxn>
                <a:cxn ang="0">
                  <a:pos x="connsiteX17138" y="connsiteY17138"/>
                </a:cxn>
                <a:cxn ang="0">
                  <a:pos x="connsiteX17139" y="connsiteY17139"/>
                </a:cxn>
                <a:cxn ang="0">
                  <a:pos x="connsiteX17140" y="connsiteY17140"/>
                </a:cxn>
                <a:cxn ang="0">
                  <a:pos x="connsiteX17141" y="connsiteY17141"/>
                </a:cxn>
                <a:cxn ang="0">
                  <a:pos x="connsiteX17142" y="connsiteY17142"/>
                </a:cxn>
                <a:cxn ang="0">
                  <a:pos x="connsiteX17143" y="connsiteY17143"/>
                </a:cxn>
                <a:cxn ang="0">
                  <a:pos x="connsiteX17144" y="connsiteY17144"/>
                </a:cxn>
                <a:cxn ang="0">
                  <a:pos x="connsiteX17145" y="connsiteY17145"/>
                </a:cxn>
                <a:cxn ang="0">
                  <a:pos x="connsiteX17146" y="connsiteY17146"/>
                </a:cxn>
                <a:cxn ang="0">
                  <a:pos x="connsiteX17147" y="connsiteY17147"/>
                </a:cxn>
                <a:cxn ang="0">
                  <a:pos x="connsiteX17148" y="connsiteY17148"/>
                </a:cxn>
                <a:cxn ang="0">
                  <a:pos x="connsiteX17149" y="connsiteY17149"/>
                </a:cxn>
                <a:cxn ang="0">
                  <a:pos x="connsiteX17150" y="connsiteY17150"/>
                </a:cxn>
                <a:cxn ang="0">
                  <a:pos x="connsiteX17151" y="connsiteY17151"/>
                </a:cxn>
                <a:cxn ang="0">
                  <a:pos x="connsiteX17152" y="connsiteY17152"/>
                </a:cxn>
                <a:cxn ang="0">
                  <a:pos x="connsiteX17153" y="connsiteY17153"/>
                </a:cxn>
                <a:cxn ang="0">
                  <a:pos x="connsiteX17154" y="connsiteY17154"/>
                </a:cxn>
                <a:cxn ang="0">
                  <a:pos x="connsiteX17155" y="connsiteY17155"/>
                </a:cxn>
                <a:cxn ang="0">
                  <a:pos x="connsiteX17156" y="connsiteY17156"/>
                </a:cxn>
                <a:cxn ang="0">
                  <a:pos x="connsiteX17157" y="connsiteY17157"/>
                </a:cxn>
                <a:cxn ang="0">
                  <a:pos x="connsiteX17158" y="connsiteY17158"/>
                </a:cxn>
                <a:cxn ang="0">
                  <a:pos x="connsiteX17159" y="connsiteY17159"/>
                </a:cxn>
                <a:cxn ang="0">
                  <a:pos x="connsiteX17160" y="connsiteY17160"/>
                </a:cxn>
                <a:cxn ang="0">
                  <a:pos x="connsiteX17161" y="connsiteY17161"/>
                </a:cxn>
                <a:cxn ang="0">
                  <a:pos x="connsiteX17162" y="connsiteY17162"/>
                </a:cxn>
                <a:cxn ang="0">
                  <a:pos x="connsiteX17163" y="connsiteY17163"/>
                </a:cxn>
                <a:cxn ang="0">
                  <a:pos x="connsiteX17164" y="connsiteY17164"/>
                </a:cxn>
                <a:cxn ang="0">
                  <a:pos x="connsiteX17165" y="connsiteY17165"/>
                </a:cxn>
                <a:cxn ang="0">
                  <a:pos x="connsiteX17166" y="connsiteY17166"/>
                </a:cxn>
                <a:cxn ang="0">
                  <a:pos x="connsiteX17167" y="connsiteY17167"/>
                </a:cxn>
                <a:cxn ang="0">
                  <a:pos x="connsiteX17168" y="connsiteY17168"/>
                </a:cxn>
                <a:cxn ang="0">
                  <a:pos x="connsiteX17169" y="connsiteY17169"/>
                </a:cxn>
                <a:cxn ang="0">
                  <a:pos x="connsiteX17170" y="connsiteY17170"/>
                </a:cxn>
                <a:cxn ang="0">
                  <a:pos x="connsiteX17171" y="connsiteY17171"/>
                </a:cxn>
                <a:cxn ang="0">
                  <a:pos x="connsiteX17172" y="connsiteY17172"/>
                </a:cxn>
                <a:cxn ang="0">
                  <a:pos x="connsiteX17173" y="connsiteY17173"/>
                </a:cxn>
                <a:cxn ang="0">
                  <a:pos x="connsiteX17174" y="connsiteY17174"/>
                </a:cxn>
                <a:cxn ang="0">
                  <a:pos x="connsiteX17175" y="connsiteY17175"/>
                </a:cxn>
                <a:cxn ang="0">
                  <a:pos x="connsiteX17176" y="connsiteY17176"/>
                </a:cxn>
                <a:cxn ang="0">
                  <a:pos x="connsiteX17177" y="connsiteY17177"/>
                </a:cxn>
                <a:cxn ang="0">
                  <a:pos x="connsiteX17178" y="connsiteY17178"/>
                </a:cxn>
                <a:cxn ang="0">
                  <a:pos x="connsiteX17179" y="connsiteY17179"/>
                </a:cxn>
                <a:cxn ang="0">
                  <a:pos x="connsiteX17180" y="connsiteY17180"/>
                </a:cxn>
                <a:cxn ang="0">
                  <a:pos x="connsiteX17181" y="connsiteY17181"/>
                </a:cxn>
                <a:cxn ang="0">
                  <a:pos x="connsiteX17182" y="connsiteY17182"/>
                </a:cxn>
                <a:cxn ang="0">
                  <a:pos x="connsiteX17183" y="connsiteY17183"/>
                </a:cxn>
                <a:cxn ang="0">
                  <a:pos x="connsiteX17184" y="connsiteY17184"/>
                </a:cxn>
                <a:cxn ang="0">
                  <a:pos x="connsiteX17185" y="connsiteY17185"/>
                </a:cxn>
                <a:cxn ang="0">
                  <a:pos x="connsiteX17186" y="connsiteY17186"/>
                </a:cxn>
                <a:cxn ang="0">
                  <a:pos x="connsiteX17187" y="connsiteY17187"/>
                </a:cxn>
                <a:cxn ang="0">
                  <a:pos x="connsiteX17188" y="connsiteY17188"/>
                </a:cxn>
                <a:cxn ang="0">
                  <a:pos x="connsiteX17189" y="connsiteY17189"/>
                </a:cxn>
                <a:cxn ang="0">
                  <a:pos x="connsiteX17190" y="connsiteY17190"/>
                </a:cxn>
                <a:cxn ang="0">
                  <a:pos x="connsiteX17191" y="connsiteY17191"/>
                </a:cxn>
                <a:cxn ang="0">
                  <a:pos x="connsiteX17192" y="connsiteY17192"/>
                </a:cxn>
                <a:cxn ang="0">
                  <a:pos x="connsiteX17193" y="connsiteY17193"/>
                </a:cxn>
                <a:cxn ang="0">
                  <a:pos x="connsiteX17194" y="connsiteY17194"/>
                </a:cxn>
                <a:cxn ang="0">
                  <a:pos x="connsiteX17195" y="connsiteY17195"/>
                </a:cxn>
                <a:cxn ang="0">
                  <a:pos x="connsiteX17196" y="connsiteY17196"/>
                </a:cxn>
                <a:cxn ang="0">
                  <a:pos x="connsiteX17197" y="connsiteY17197"/>
                </a:cxn>
                <a:cxn ang="0">
                  <a:pos x="connsiteX17198" y="connsiteY17198"/>
                </a:cxn>
                <a:cxn ang="0">
                  <a:pos x="connsiteX17199" y="connsiteY17199"/>
                </a:cxn>
                <a:cxn ang="0">
                  <a:pos x="connsiteX17200" y="connsiteY17200"/>
                </a:cxn>
                <a:cxn ang="0">
                  <a:pos x="connsiteX17201" y="connsiteY17201"/>
                </a:cxn>
                <a:cxn ang="0">
                  <a:pos x="connsiteX17202" y="connsiteY17202"/>
                </a:cxn>
                <a:cxn ang="0">
                  <a:pos x="connsiteX17203" y="connsiteY17203"/>
                </a:cxn>
                <a:cxn ang="0">
                  <a:pos x="connsiteX17204" y="connsiteY17204"/>
                </a:cxn>
                <a:cxn ang="0">
                  <a:pos x="connsiteX17205" y="connsiteY17205"/>
                </a:cxn>
                <a:cxn ang="0">
                  <a:pos x="connsiteX17206" y="connsiteY17206"/>
                </a:cxn>
                <a:cxn ang="0">
                  <a:pos x="connsiteX17207" y="connsiteY17207"/>
                </a:cxn>
                <a:cxn ang="0">
                  <a:pos x="connsiteX17208" y="connsiteY17208"/>
                </a:cxn>
                <a:cxn ang="0">
                  <a:pos x="connsiteX17209" y="connsiteY17209"/>
                </a:cxn>
                <a:cxn ang="0">
                  <a:pos x="connsiteX17210" y="connsiteY17210"/>
                </a:cxn>
                <a:cxn ang="0">
                  <a:pos x="connsiteX17211" y="connsiteY17211"/>
                </a:cxn>
                <a:cxn ang="0">
                  <a:pos x="connsiteX17212" y="connsiteY17212"/>
                </a:cxn>
                <a:cxn ang="0">
                  <a:pos x="connsiteX17213" y="connsiteY17213"/>
                </a:cxn>
                <a:cxn ang="0">
                  <a:pos x="connsiteX17214" y="connsiteY17214"/>
                </a:cxn>
                <a:cxn ang="0">
                  <a:pos x="connsiteX17215" y="connsiteY17215"/>
                </a:cxn>
                <a:cxn ang="0">
                  <a:pos x="connsiteX17216" y="connsiteY17216"/>
                </a:cxn>
                <a:cxn ang="0">
                  <a:pos x="connsiteX17217" y="connsiteY17217"/>
                </a:cxn>
                <a:cxn ang="0">
                  <a:pos x="connsiteX17218" y="connsiteY17218"/>
                </a:cxn>
                <a:cxn ang="0">
                  <a:pos x="connsiteX17219" y="connsiteY17219"/>
                </a:cxn>
                <a:cxn ang="0">
                  <a:pos x="connsiteX17220" y="connsiteY17220"/>
                </a:cxn>
                <a:cxn ang="0">
                  <a:pos x="connsiteX17221" y="connsiteY17221"/>
                </a:cxn>
                <a:cxn ang="0">
                  <a:pos x="connsiteX17222" y="connsiteY17222"/>
                </a:cxn>
                <a:cxn ang="0">
                  <a:pos x="connsiteX17223" y="connsiteY17223"/>
                </a:cxn>
                <a:cxn ang="0">
                  <a:pos x="connsiteX17224" y="connsiteY17224"/>
                </a:cxn>
                <a:cxn ang="0">
                  <a:pos x="connsiteX17225" y="connsiteY17225"/>
                </a:cxn>
                <a:cxn ang="0">
                  <a:pos x="connsiteX17226" y="connsiteY17226"/>
                </a:cxn>
                <a:cxn ang="0">
                  <a:pos x="connsiteX17227" y="connsiteY17227"/>
                </a:cxn>
                <a:cxn ang="0">
                  <a:pos x="connsiteX17228" y="connsiteY17228"/>
                </a:cxn>
                <a:cxn ang="0">
                  <a:pos x="connsiteX17229" y="connsiteY17229"/>
                </a:cxn>
                <a:cxn ang="0">
                  <a:pos x="connsiteX17230" y="connsiteY17230"/>
                </a:cxn>
                <a:cxn ang="0">
                  <a:pos x="connsiteX17231" y="connsiteY17231"/>
                </a:cxn>
                <a:cxn ang="0">
                  <a:pos x="connsiteX17232" y="connsiteY17232"/>
                </a:cxn>
                <a:cxn ang="0">
                  <a:pos x="connsiteX17233" y="connsiteY17233"/>
                </a:cxn>
                <a:cxn ang="0">
                  <a:pos x="connsiteX17234" y="connsiteY17234"/>
                </a:cxn>
                <a:cxn ang="0">
                  <a:pos x="connsiteX17235" y="connsiteY17235"/>
                </a:cxn>
                <a:cxn ang="0">
                  <a:pos x="connsiteX17236" y="connsiteY17236"/>
                </a:cxn>
                <a:cxn ang="0">
                  <a:pos x="connsiteX17237" y="connsiteY17237"/>
                </a:cxn>
                <a:cxn ang="0">
                  <a:pos x="connsiteX17238" y="connsiteY17238"/>
                </a:cxn>
                <a:cxn ang="0">
                  <a:pos x="connsiteX17239" y="connsiteY17239"/>
                </a:cxn>
                <a:cxn ang="0">
                  <a:pos x="connsiteX17240" y="connsiteY17240"/>
                </a:cxn>
                <a:cxn ang="0">
                  <a:pos x="connsiteX17241" y="connsiteY17241"/>
                </a:cxn>
                <a:cxn ang="0">
                  <a:pos x="connsiteX17242" y="connsiteY17242"/>
                </a:cxn>
                <a:cxn ang="0">
                  <a:pos x="connsiteX17243" y="connsiteY17243"/>
                </a:cxn>
                <a:cxn ang="0">
                  <a:pos x="connsiteX17244" y="connsiteY17244"/>
                </a:cxn>
                <a:cxn ang="0">
                  <a:pos x="connsiteX17245" y="connsiteY17245"/>
                </a:cxn>
                <a:cxn ang="0">
                  <a:pos x="connsiteX17246" y="connsiteY17246"/>
                </a:cxn>
                <a:cxn ang="0">
                  <a:pos x="connsiteX17247" y="connsiteY17247"/>
                </a:cxn>
                <a:cxn ang="0">
                  <a:pos x="connsiteX17248" y="connsiteY17248"/>
                </a:cxn>
                <a:cxn ang="0">
                  <a:pos x="connsiteX17249" y="connsiteY17249"/>
                </a:cxn>
                <a:cxn ang="0">
                  <a:pos x="connsiteX17250" y="connsiteY17250"/>
                </a:cxn>
                <a:cxn ang="0">
                  <a:pos x="connsiteX17251" y="connsiteY17251"/>
                </a:cxn>
                <a:cxn ang="0">
                  <a:pos x="connsiteX17252" y="connsiteY17252"/>
                </a:cxn>
                <a:cxn ang="0">
                  <a:pos x="connsiteX17253" y="connsiteY17253"/>
                </a:cxn>
                <a:cxn ang="0">
                  <a:pos x="connsiteX17254" y="connsiteY17254"/>
                </a:cxn>
                <a:cxn ang="0">
                  <a:pos x="connsiteX17255" y="connsiteY17255"/>
                </a:cxn>
                <a:cxn ang="0">
                  <a:pos x="connsiteX17256" y="connsiteY17256"/>
                </a:cxn>
                <a:cxn ang="0">
                  <a:pos x="connsiteX17257" y="connsiteY17257"/>
                </a:cxn>
                <a:cxn ang="0">
                  <a:pos x="connsiteX17258" y="connsiteY17258"/>
                </a:cxn>
                <a:cxn ang="0">
                  <a:pos x="connsiteX17259" y="connsiteY17259"/>
                </a:cxn>
                <a:cxn ang="0">
                  <a:pos x="connsiteX17260" y="connsiteY17260"/>
                </a:cxn>
                <a:cxn ang="0">
                  <a:pos x="connsiteX17261" y="connsiteY17261"/>
                </a:cxn>
                <a:cxn ang="0">
                  <a:pos x="connsiteX17262" y="connsiteY17262"/>
                </a:cxn>
                <a:cxn ang="0">
                  <a:pos x="connsiteX17263" y="connsiteY17263"/>
                </a:cxn>
                <a:cxn ang="0">
                  <a:pos x="connsiteX17264" y="connsiteY17264"/>
                </a:cxn>
                <a:cxn ang="0">
                  <a:pos x="connsiteX17265" y="connsiteY17265"/>
                </a:cxn>
                <a:cxn ang="0">
                  <a:pos x="connsiteX17266" y="connsiteY17266"/>
                </a:cxn>
                <a:cxn ang="0">
                  <a:pos x="connsiteX17267" y="connsiteY17267"/>
                </a:cxn>
                <a:cxn ang="0">
                  <a:pos x="connsiteX17268" y="connsiteY17268"/>
                </a:cxn>
                <a:cxn ang="0">
                  <a:pos x="connsiteX17269" y="connsiteY17269"/>
                </a:cxn>
                <a:cxn ang="0">
                  <a:pos x="connsiteX17270" y="connsiteY17270"/>
                </a:cxn>
                <a:cxn ang="0">
                  <a:pos x="connsiteX17271" y="connsiteY17271"/>
                </a:cxn>
                <a:cxn ang="0">
                  <a:pos x="connsiteX17272" y="connsiteY17272"/>
                </a:cxn>
                <a:cxn ang="0">
                  <a:pos x="connsiteX17273" y="connsiteY17273"/>
                </a:cxn>
                <a:cxn ang="0">
                  <a:pos x="connsiteX17274" y="connsiteY17274"/>
                </a:cxn>
                <a:cxn ang="0">
                  <a:pos x="connsiteX17275" y="connsiteY17275"/>
                </a:cxn>
                <a:cxn ang="0">
                  <a:pos x="connsiteX17276" y="connsiteY17276"/>
                </a:cxn>
                <a:cxn ang="0">
                  <a:pos x="connsiteX17277" y="connsiteY17277"/>
                </a:cxn>
                <a:cxn ang="0">
                  <a:pos x="connsiteX17278" y="connsiteY17278"/>
                </a:cxn>
                <a:cxn ang="0">
                  <a:pos x="connsiteX17279" y="connsiteY17279"/>
                </a:cxn>
                <a:cxn ang="0">
                  <a:pos x="connsiteX17280" y="connsiteY17280"/>
                </a:cxn>
                <a:cxn ang="0">
                  <a:pos x="connsiteX17281" y="connsiteY17281"/>
                </a:cxn>
                <a:cxn ang="0">
                  <a:pos x="connsiteX17282" y="connsiteY17282"/>
                </a:cxn>
                <a:cxn ang="0">
                  <a:pos x="connsiteX17283" y="connsiteY17283"/>
                </a:cxn>
                <a:cxn ang="0">
                  <a:pos x="connsiteX17284" y="connsiteY17284"/>
                </a:cxn>
                <a:cxn ang="0">
                  <a:pos x="connsiteX17285" y="connsiteY17285"/>
                </a:cxn>
                <a:cxn ang="0">
                  <a:pos x="connsiteX17286" y="connsiteY17286"/>
                </a:cxn>
                <a:cxn ang="0">
                  <a:pos x="connsiteX17287" y="connsiteY17287"/>
                </a:cxn>
                <a:cxn ang="0">
                  <a:pos x="connsiteX17288" y="connsiteY17288"/>
                </a:cxn>
                <a:cxn ang="0">
                  <a:pos x="connsiteX17289" y="connsiteY17289"/>
                </a:cxn>
                <a:cxn ang="0">
                  <a:pos x="connsiteX17290" y="connsiteY17290"/>
                </a:cxn>
                <a:cxn ang="0">
                  <a:pos x="connsiteX17291" y="connsiteY17291"/>
                </a:cxn>
                <a:cxn ang="0">
                  <a:pos x="connsiteX17292" y="connsiteY17292"/>
                </a:cxn>
                <a:cxn ang="0">
                  <a:pos x="connsiteX17293" y="connsiteY17293"/>
                </a:cxn>
                <a:cxn ang="0">
                  <a:pos x="connsiteX17294" y="connsiteY17294"/>
                </a:cxn>
                <a:cxn ang="0">
                  <a:pos x="connsiteX17295" y="connsiteY17295"/>
                </a:cxn>
                <a:cxn ang="0">
                  <a:pos x="connsiteX17296" y="connsiteY17296"/>
                </a:cxn>
                <a:cxn ang="0">
                  <a:pos x="connsiteX17297" y="connsiteY17297"/>
                </a:cxn>
                <a:cxn ang="0">
                  <a:pos x="connsiteX17298" y="connsiteY17298"/>
                </a:cxn>
                <a:cxn ang="0">
                  <a:pos x="connsiteX17299" y="connsiteY17299"/>
                </a:cxn>
                <a:cxn ang="0">
                  <a:pos x="connsiteX17300" y="connsiteY17300"/>
                </a:cxn>
                <a:cxn ang="0">
                  <a:pos x="connsiteX17301" y="connsiteY17301"/>
                </a:cxn>
                <a:cxn ang="0">
                  <a:pos x="connsiteX17302" y="connsiteY17302"/>
                </a:cxn>
                <a:cxn ang="0">
                  <a:pos x="connsiteX17303" y="connsiteY17303"/>
                </a:cxn>
                <a:cxn ang="0">
                  <a:pos x="connsiteX17304" y="connsiteY17304"/>
                </a:cxn>
                <a:cxn ang="0">
                  <a:pos x="connsiteX17305" y="connsiteY17305"/>
                </a:cxn>
                <a:cxn ang="0">
                  <a:pos x="connsiteX17306" y="connsiteY17306"/>
                </a:cxn>
                <a:cxn ang="0">
                  <a:pos x="connsiteX17307" y="connsiteY17307"/>
                </a:cxn>
                <a:cxn ang="0">
                  <a:pos x="connsiteX17308" y="connsiteY17308"/>
                </a:cxn>
                <a:cxn ang="0">
                  <a:pos x="connsiteX17309" y="connsiteY17309"/>
                </a:cxn>
                <a:cxn ang="0">
                  <a:pos x="connsiteX17310" y="connsiteY17310"/>
                </a:cxn>
                <a:cxn ang="0">
                  <a:pos x="connsiteX17311" y="connsiteY17311"/>
                </a:cxn>
                <a:cxn ang="0">
                  <a:pos x="connsiteX17312" y="connsiteY17312"/>
                </a:cxn>
                <a:cxn ang="0">
                  <a:pos x="connsiteX17313" y="connsiteY17313"/>
                </a:cxn>
                <a:cxn ang="0">
                  <a:pos x="connsiteX17314" y="connsiteY17314"/>
                </a:cxn>
                <a:cxn ang="0">
                  <a:pos x="connsiteX17315" y="connsiteY17315"/>
                </a:cxn>
                <a:cxn ang="0">
                  <a:pos x="connsiteX17316" y="connsiteY17316"/>
                </a:cxn>
                <a:cxn ang="0">
                  <a:pos x="connsiteX17317" y="connsiteY17317"/>
                </a:cxn>
                <a:cxn ang="0">
                  <a:pos x="connsiteX17318" y="connsiteY17318"/>
                </a:cxn>
                <a:cxn ang="0">
                  <a:pos x="connsiteX17319" y="connsiteY17319"/>
                </a:cxn>
                <a:cxn ang="0">
                  <a:pos x="connsiteX17320" y="connsiteY17320"/>
                </a:cxn>
                <a:cxn ang="0">
                  <a:pos x="connsiteX17321" y="connsiteY17321"/>
                </a:cxn>
                <a:cxn ang="0">
                  <a:pos x="connsiteX17322" y="connsiteY17322"/>
                </a:cxn>
                <a:cxn ang="0">
                  <a:pos x="connsiteX17323" y="connsiteY17323"/>
                </a:cxn>
                <a:cxn ang="0">
                  <a:pos x="connsiteX17324" y="connsiteY17324"/>
                </a:cxn>
                <a:cxn ang="0">
                  <a:pos x="connsiteX17325" y="connsiteY17325"/>
                </a:cxn>
                <a:cxn ang="0">
                  <a:pos x="connsiteX17326" y="connsiteY17326"/>
                </a:cxn>
                <a:cxn ang="0">
                  <a:pos x="connsiteX17327" y="connsiteY17327"/>
                </a:cxn>
                <a:cxn ang="0">
                  <a:pos x="connsiteX17328" y="connsiteY17328"/>
                </a:cxn>
                <a:cxn ang="0">
                  <a:pos x="connsiteX17329" y="connsiteY17329"/>
                </a:cxn>
                <a:cxn ang="0">
                  <a:pos x="connsiteX17330" y="connsiteY17330"/>
                </a:cxn>
                <a:cxn ang="0">
                  <a:pos x="connsiteX17331" y="connsiteY17331"/>
                </a:cxn>
                <a:cxn ang="0">
                  <a:pos x="connsiteX17332" y="connsiteY17332"/>
                </a:cxn>
                <a:cxn ang="0">
                  <a:pos x="connsiteX17333" y="connsiteY17333"/>
                </a:cxn>
                <a:cxn ang="0">
                  <a:pos x="connsiteX17334" y="connsiteY17334"/>
                </a:cxn>
                <a:cxn ang="0">
                  <a:pos x="connsiteX17335" y="connsiteY17335"/>
                </a:cxn>
                <a:cxn ang="0">
                  <a:pos x="connsiteX17336" y="connsiteY17336"/>
                </a:cxn>
                <a:cxn ang="0">
                  <a:pos x="connsiteX17337" y="connsiteY17337"/>
                </a:cxn>
                <a:cxn ang="0">
                  <a:pos x="connsiteX17338" y="connsiteY17338"/>
                </a:cxn>
                <a:cxn ang="0">
                  <a:pos x="connsiteX17339" y="connsiteY17339"/>
                </a:cxn>
                <a:cxn ang="0">
                  <a:pos x="connsiteX17340" y="connsiteY17340"/>
                </a:cxn>
                <a:cxn ang="0">
                  <a:pos x="connsiteX17341" y="connsiteY17341"/>
                </a:cxn>
                <a:cxn ang="0">
                  <a:pos x="connsiteX17342" y="connsiteY17342"/>
                </a:cxn>
                <a:cxn ang="0">
                  <a:pos x="connsiteX17343" y="connsiteY17343"/>
                </a:cxn>
                <a:cxn ang="0">
                  <a:pos x="connsiteX17344" y="connsiteY17344"/>
                </a:cxn>
                <a:cxn ang="0">
                  <a:pos x="connsiteX17345" y="connsiteY17345"/>
                </a:cxn>
                <a:cxn ang="0">
                  <a:pos x="connsiteX17346" y="connsiteY17346"/>
                </a:cxn>
                <a:cxn ang="0">
                  <a:pos x="connsiteX17347" y="connsiteY17347"/>
                </a:cxn>
                <a:cxn ang="0">
                  <a:pos x="connsiteX17348" y="connsiteY17348"/>
                </a:cxn>
                <a:cxn ang="0">
                  <a:pos x="connsiteX17349" y="connsiteY17349"/>
                </a:cxn>
                <a:cxn ang="0">
                  <a:pos x="connsiteX17350" y="connsiteY17350"/>
                </a:cxn>
                <a:cxn ang="0">
                  <a:pos x="connsiteX17351" y="connsiteY17351"/>
                </a:cxn>
                <a:cxn ang="0">
                  <a:pos x="connsiteX17352" y="connsiteY17352"/>
                </a:cxn>
                <a:cxn ang="0">
                  <a:pos x="connsiteX17353" y="connsiteY17353"/>
                </a:cxn>
                <a:cxn ang="0">
                  <a:pos x="connsiteX17354" y="connsiteY17354"/>
                </a:cxn>
                <a:cxn ang="0">
                  <a:pos x="connsiteX17355" y="connsiteY17355"/>
                </a:cxn>
                <a:cxn ang="0">
                  <a:pos x="connsiteX17356" y="connsiteY17356"/>
                </a:cxn>
                <a:cxn ang="0">
                  <a:pos x="connsiteX17357" y="connsiteY17357"/>
                </a:cxn>
                <a:cxn ang="0">
                  <a:pos x="connsiteX17358" y="connsiteY17358"/>
                </a:cxn>
                <a:cxn ang="0">
                  <a:pos x="connsiteX17359" y="connsiteY17359"/>
                </a:cxn>
                <a:cxn ang="0">
                  <a:pos x="connsiteX17360" y="connsiteY17360"/>
                </a:cxn>
                <a:cxn ang="0">
                  <a:pos x="connsiteX17361" y="connsiteY17361"/>
                </a:cxn>
                <a:cxn ang="0">
                  <a:pos x="connsiteX17362" y="connsiteY17362"/>
                </a:cxn>
                <a:cxn ang="0">
                  <a:pos x="connsiteX17363" y="connsiteY17363"/>
                </a:cxn>
                <a:cxn ang="0">
                  <a:pos x="connsiteX17364" y="connsiteY17364"/>
                </a:cxn>
                <a:cxn ang="0">
                  <a:pos x="connsiteX17365" y="connsiteY17365"/>
                </a:cxn>
                <a:cxn ang="0">
                  <a:pos x="connsiteX17366" y="connsiteY17366"/>
                </a:cxn>
                <a:cxn ang="0">
                  <a:pos x="connsiteX17367" y="connsiteY17367"/>
                </a:cxn>
                <a:cxn ang="0">
                  <a:pos x="connsiteX17368" y="connsiteY17368"/>
                </a:cxn>
                <a:cxn ang="0">
                  <a:pos x="connsiteX17369" y="connsiteY17369"/>
                </a:cxn>
                <a:cxn ang="0">
                  <a:pos x="connsiteX17370" y="connsiteY17370"/>
                </a:cxn>
                <a:cxn ang="0">
                  <a:pos x="connsiteX17371" y="connsiteY17371"/>
                </a:cxn>
                <a:cxn ang="0">
                  <a:pos x="connsiteX17372" y="connsiteY17372"/>
                </a:cxn>
                <a:cxn ang="0">
                  <a:pos x="connsiteX17373" y="connsiteY17373"/>
                </a:cxn>
                <a:cxn ang="0">
                  <a:pos x="connsiteX17374" y="connsiteY17374"/>
                </a:cxn>
                <a:cxn ang="0">
                  <a:pos x="connsiteX17375" y="connsiteY17375"/>
                </a:cxn>
                <a:cxn ang="0">
                  <a:pos x="connsiteX17376" y="connsiteY17376"/>
                </a:cxn>
                <a:cxn ang="0">
                  <a:pos x="connsiteX17377" y="connsiteY17377"/>
                </a:cxn>
                <a:cxn ang="0">
                  <a:pos x="connsiteX17378" y="connsiteY17378"/>
                </a:cxn>
                <a:cxn ang="0">
                  <a:pos x="connsiteX17379" y="connsiteY17379"/>
                </a:cxn>
                <a:cxn ang="0">
                  <a:pos x="connsiteX17380" y="connsiteY17380"/>
                </a:cxn>
                <a:cxn ang="0">
                  <a:pos x="connsiteX17381" y="connsiteY17381"/>
                </a:cxn>
                <a:cxn ang="0">
                  <a:pos x="connsiteX17382" y="connsiteY17382"/>
                </a:cxn>
                <a:cxn ang="0">
                  <a:pos x="connsiteX17383" y="connsiteY17383"/>
                </a:cxn>
                <a:cxn ang="0">
                  <a:pos x="connsiteX17384" y="connsiteY17384"/>
                </a:cxn>
                <a:cxn ang="0">
                  <a:pos x="connsiteX17385" y="connsiteY17385"/>
                </a:cxn>
                <a:cxn ang="0">
                  <a:pos x="connsiteX17386" y="connsiteY17386"/>
                </a:cxn>
                <a:cxn ang="0">
                  <a:pos x="connsiteX17387" y="connsiteY17387"/>
                </a:cxn>
                <a:cxn ang="0">
                  <a:pos x="connsiteX17388" y="connsiteY17388"/>
                </a:cxn>
                <a:cxn ang="0">
                  <a:pos x="connsiteX17389" y="connsiteY17389"/>
                </a:cxn>
                <a:cxn ang="0">
                  <a:pos x="connsiteX17390" y="connsiteY17390"/>
                </a:cxn>
                <a:cxn ang="0">
                  <a:pos x="connsiteX17391" y="connsiteY17391"/>
                </a:cxn>
                <a:cxn ang="0">
                  <a:pos x="connsiteX17392" y="connsiteY17392"/>
                </a:cxn>
                <a:cxn ang="0">
                  <a:pos x="connsiteX17393" y="connsiteY17393"/>
                </a:cxn>
                <a:cxn ang="0">
                  <a:pos x="connsiteX17394" y="connsiteY17394"/>
                </a:cxn>
                <a:cxn ang="0">
                  <a:pos x="connsiteX17395" y="connsiteY17395"/>
                </a:cxn>
                <a:cxn ang="0">
                  <a:pos x="connsiteX17396" y="connsiteY17396"/>
                </a:cxn>
                <a:cxn ang="0">
                  <a:pos x="connsiteX17397" y="connsiteY17397"/>
                </a:cxn>
                <a:cxn ang="0">
                  <a:pos x="connsiteX17398" y="connsiteY17398"/>
                </a:cxn>
                <a:cxn ang="0">
                  <a:pos x="connsiteX17399" y="connsiteY17399"/>
                </a:cxn>
                <a:cxn ang="0">
                  <a:pos x="connsiteX17400" y="connsiteY17400"/>
                </a:cxn>
                <a:cxn ang="0">
                  <a:pos x="connsiteX17401" y="connsiteY17401"/>
                </a:cxn>
                <a:cxn ang="0">
                  <a:pos x="connsiteX17402" y="connsiteY17402"/>
                </a:cxn>
                <a:cxn ang="0">
                  <a:pos x="connsiteX17403" y="connsiteY17403"/>
                </a:cxn>
                <a:cxn ang="0">
                  <a:pos x="connsiteX17404" y="connsiteY17404"/>
                </a:cxn>
                <a:cxn ang="0">
                  <a:pos x="connsiteX17405" y="connsiteY17405"/>
                </a:cxn>
                <a:cxn ang="0">
                  <a:pos x="connsiteX17406" y="connsiteY17406"/>
                </a:cxn>
                <a:cxn ang="0">
                  <a:pos x="connsiteX17407" y="connsiteY17407"/>
                </a:cxn>
                <a:cxn ang="0">
                  <a:pos x="connsiteX17408" y="connsiteY17408"/>
                </a:cxn>
                <a:cxn ang="0">
                  <a:pos x="connsiteX17409" y="connsiteY17409"/>
                </a:cxn>
                <a:cxn ang="0">
                  <a:pos x="connsiteX17410" y="connsiteY17410"/>
                </a:cxn>
                <a:cxn ang="0">
                  <a:pos x="connsiteX17411" y="connsiteY17411"/>
                </a:cxn>
                <a:cxn ang="0">
                  <a:pos x="connsiteX17412" y="connsiteY17412"/>
                </a:cxn>
                <a:cxn ang="0">
                  <a:pos x="connsiteX17413" y="connsiteY17413"/>
                </a:cxn>
                <a:cxn ang="0">
                  <a:pos x="connsiteX17414" y="connsiteY17414"/>
                </a:cxn>
                <a:cxn ang="0">
                  <a:pos x="connsiteX17415" y="connsiteY17415"/>
                </a:cxn>
                <a:cxn ang="0">
                  <a:pos x="connsiteX17416" y="connsiteY17416"/>
                </a:cxn>
                <a:cxn ang="0">
                  <a:pos x="connsiteX17417" y="connsiteY17417"/>
                </a:cxn>
                <a:cxn ang="0">
                  <a:pos x="connsiteX17418" y="connsiteY17418"/>
                </a:cxn>
                <a:cxn ang="0">
                  <a:pos x="connsiteX17419" y="connsiteY17419"/>
                </a:cxn>
                <a:cxn ang="0">
                  <a:pos x="connsiteX17420" y="connsiteY17420"/>
                </a:cxn>
                <a:cxn ang="0">
                  <a:pos x="connsiteX17421" y="connsiteY17421"/>
                </a:cxn>
                <a:cxn ang="0">
                  <a:pos x="connsiteX17422" y="connsiteY17422"/>
                </a:cxn>
                <a:cxn ang="0">
                  <a:pos x="connsiteX17423" y="connsiteY17423"/>
                </a:cxn>
                <a:cxn ang="0">
                  <a:pos x="connsiteX17424" y="connsiteY17424"/>
                </a:cxn>
                <a:cxn ang="0">
                  <a:pos x="connsiteX17425" y="connsiteY17425"/>
                </a:cxn>
                <a:cxn ang="0">
                  <a:pos x="connsiteX17426" y="connsiteY17426"/>
                </a:cxn>
                <a:cxn ang="0">
                  <a:pos x="connsiteX17427" y="connsiteY17427"/>
                </a:cxn>
                <a:cxn ang="0">
                  <a:pos x="connsiteX17428" y="connsiteY17428"/>
                </a:cxn>
                <a:cxn ang="0">
                  <a:pos x="connsiteX17429" y="connsiteY17429"/>
                </a:cxn>
                <a:cxn ang="0">
                  <a:pos x="connsiteX17430" y="connsiteY17430"/>
                </a:cxn>
                <a:cxn ang="0">
                  <a:pos x="connsiteX17431" y="connsiteY17431"/>
                </a:cxn>
                <a:cxn ang="0">
                  <a:pos x="connsiteX17432" y="connsiteY17432"/>
                </a:cxn>
                <a:cxn ang="0">
                  <a:pos x="connsiteX17433" y="connsiteY17433"/>
                </a:cxn>
                <a:cxn ang="0">
                  <a:pos x="connsiteX17434" y="connsiteY17434"/>
                </a:cxn>
                <a:cxn ang="0">
                  <a:pos x="connsiteX17435" y="connsiteY17435"/>
                </a:cxn>
                <a:cxn ang="0">
                  <a:pos x="connsiteX17436" y="connsiteY17436"/>
                </a:cxn>
                <a:cxn ang="0">
                  <a:pos x="connsiteX17437" y="connsiteY17437"/>
                </a:cxn>
                <a:cxn ang="0">
                  <a:pos x="connsiteX17438" y="connsiteY17438"/>
                </a:cxn>
                <a:cxn ang="0">
                  <a:pos x="connsiteX17439" y="connsiteY17439"/>
                </a:cxn>
                <a:cxn ang="0">
                  <a:pos x="connsiteX17440" y="connsiteY17440"/>
                </a:cxn>
                <a:cxn ang="0">
                  <a:pos x="connsiteX17441" y="connsiteY17441"/>
                </a:cxn>
                <a:cxn ang="0">
                  <a:pos x="connsiteX17442" y="connsiteY17442"/>
                </a:cxn>
                <a:cxn ang="0">
                  <a:pos x="connsiteX17443" y="connsiteY17443"/>
                </a:cxn>
                <a:cxn ang="0">
                  <a:pos x="connsiteX17444" y="connsiteY17444"/>
                </a:cxn>
                <a:cxn ang="0">
                  <a:pos x="connsiteX17445" y="connsiteY17445"/>
                </a:cxn>
                <a:cxn ang="0">
                  <a:pos x="connsiteX17446" y="connsiteY17446"/>
                </a:cxn>
                <a:cxn ang="0">
                  <a:pos x="connsiteX17447" y="connsiteY17447"/>
                </a:cxn>
                <a:cxn ang="0">
                  <a:pos x="connsiteX17448" y="connsiteY17448"/>
                </a:cxn>
                <a:cxn ang="0">
                  <a:pos x="connsiteX17449" y="connsiteY17449"/>
                </a:cxn>
                <a:cxn ang="0">
                  <a:pos x="connsiteX17450" y="connsiteY17450"/>
                </a:cxn>
                <a:cxn ang="0">
                  <a:pos x="connsiteX17451" y="connsiteY17451"/>
                </a:cxn>
                <a:cxn ang="0">
                  <a:pos x="connsiteX17452" y="connsiteY17452"/>
                </a:cxn>
                <a:cxn ang="0">
                  <a:pos x="connsiteX17453" y="connsiteY17453"/>
                </a:cxn>
                <a:cxn ang="0">
                  <a:pos x="connsiteX17454" y="connsiteY17454"/>
                </a:cxn>
                <a:cxn ang="0">
                  <a:pos x="connsiteX17455" y="connsiteY17455"/>
                </a:cxn>
                <a:cxn ang="0">
                  <a:pos x="connsiteX17456" y="connsiteY17456"/>
                </a:cxn>
                <a:cxn ang="0">
                  <a:pos x="connsiteX17457" y="connsiteY17457"/>
                </a:cxn>
                <a:cxn ang="0">
                  <a:pos x="connsiteX17458" y="connsiteY17458"/>
                </a:cxn>
                <a:cxn ang="0">
                  <a:pos x="connsiteX17459" y="connsiteY17459"/>
                </a:cxn>
                <a:cxn ang="0">
                  <a:pos x="connsiteX17460" y="connsiteY17460"/>
                </a:cxn>
                <a:cxn ang="0">
                  <a:pos x="connsiteX17461" y="connsiteY17461"/>
                </a:cxn>
                <a:cxn ang="0">
                  <a:pos x="connsiteX17462" y="connsiteY17462"/>
                </a:cxn>
                <a:cxn ang="0">
                  <a:pos x="connsiteX17463" y="connsiteY17463"/>
                </a:cxn>
                <a:cxn ang="0">
                  <a:pos x="connsiteX17464" y="connsiteY17464"/>
                </a:cxn>
                <a:cxn ang="0">
                  <a:pos x="connsiteX17465" y="connsiteY17465"/>
                </a:cxn>
                <a:cxn ang="0">
                  <a:pos x="connsiteX17466" y="connsiteY17466"/>
                </a:cxn>
                <a:cxn ang="0">
                  <a:pos x="connsiteX17467" y="connsiteY17467"/>
                </a:cxn>
                <a:cxn ang="0">
                  <a:pos x="connsiteX17468" y="connsiteY17468"/>
                </a:cxn>
                <a:cxn ang="0">
                  <a:pos x="connsiteX17469" y="connsiteY17469"/>
                </a:cxn>
                <a:cxn ang="0">
                  <a:pos x="connsiteX17470" y="connsiteY17470"/>
                </a:cxn>
                <a:cxn ang="0">
                  <a:pos x="connsiteX17471" y="connsiteY17471"/>
                </a:cxn>
                <a:cxn ang="0">
                  <a:pos x="connsiteX17472" y="connsiteY17472"/>
                </a:cxn>
                <a:cxn ang="0">
                  <a:pos x="connsiteX17473" y="connsiteY17473"/>
                </a:cxn>
                <a:cxn ang="0">
                  <a:pos x="connsiteX17474" y="connsiteY17474"/>
                </a:cxn>
                <a:cxn ang="0">
                  <a:pos x="connsiteX17475" y="connsiteY17475"/>
                </a:cxn>
                <a:cxn ang="0">
                  <a:pos x="connsiteX17476" y="connsiteY17476"/>
                </a:cxn>
                <a:cxn ang="0">
                  <a:pos x="connsiteX17477" y="connsiteY17477"/>
                </a:cxn>
                <a:cxn ang="0">
                  <a:pos x="connsiteX17478" y="connsiteY17478"/>
                </a:cxn>
                <a:cxn ang="0">
                  <a:pos x="connsiteX17479" y="connsiteY17479"/>
                </a:cxn>
                <a:cxn ang="0">
                  <a:pos x="connsiteX17480" y="connsiteY17480"/>
                </a:cxn>
                <a:cxn ang="0">
                  <a:pos x="connsiteX17481" y="connsiteY17481"/>
                </a:cxn>
                <a:cxn ang="0">
                  <a:pos x="connsiteX17482" y="connsiteY17482"/>
                </a:cxn>
                <a:cxn ang="0">
                  <a:pos x="connsiteX17483" y="connsiteY17483"/>
                </a:cxn>
                <a:cxn ang="0">
                  <a:pos x="connsiteX17484" y="connsiteY17484"/>
                </a:cxn>
                <a:cxn ang="0">
                  <a:pos x="connsiteX17485" y="connsiteY17485"/>
                </a:cxn>
                <a:cxn ang="0">
                  <a:pos x="connsiteX17486" y="connsiteY17486"/>
                </a:cxn>
                <a:cxn ang="0">
                  <a:pos x="connsiteX17487" y="connsiteY17487"/>
                </a:cxn>
                <a:cxn ang="0">
                  <a:pos x="connsiteX17488" y="connsiteY17488"/>
                </a:cxn>
                <a:cxn ang="0">
                  <a:pos x="connsiteX17489" y="connsiteY17489"/>
                </a:cxn>
                <a:cxn ang="0">
                  <a:pos x="connsiteX17490" y="connsiteY17490"/>
                </a:cxn>
                <a:cxn ang="0">
                  <a:pos x="connsiteX17491" y="connsiteY17491"/>
                </a:cxn>
                <a:cxn ang="0">
                  <a:pos x="connsiteX17492" y="connsiteY17492"/>
                </a:cxn>
                <a:cxn ang="0">
                  <a:pos x="connsiteX17493" y="connsiteY17493"/>
                </a:cxn>
                <a:cxn ang="0">
                  <a:pos x="connsiteX17494" y="connsiteY17494"/>
                </a:cxn>
                <a:cxn ang="0">
                  <a:pos x="connsiteX17495" y="connsiteY17495"/>
                </a:cxn>
                <a:cxn ang="0">
                  <a:pos x="connsiteX17496" y="connsiteY17496"/>
                </a:cxn>
                <a:cxn ang="0">
                  <a:pos x="connsiteX17497" y="connsiteY17497"/>
                </a:cxn>
                <a:cxn ang="0">
                  <a:pos x="connsiteX17498" y="connsiteY17498"/>
                </a:cxn>
                <a:cxn ang="0">
                  <a:pos x="connsiteX17499" y="connsiteY17499"/>
                </a:cxn>
                <a:cxn ang="0">
                  <a:pos x="connsiteX17500" y="connsiteY17500"/>
                </a:cxn>
                <a:cxn ang="0">
                  <a:pos x="connsiteX17501" y="connsiteY17501"/>
                </a:cxn>
                <a:cxn ang="0">
                  <a:pos x="connsiteX17502" y="connsiteY17502"/>
                </a:cxn>
                <a:cxn ang="0">
                  <a:pos x="connsiteX17503" y="connsiteY17503"/>
                </a:cxn>
                <a:cxn ang="0">
                  <a:pos x="connsiteX17504" y="connsiteY17504"/>
                </a:cxn>
                <a:cxn ang="0">
                  <a:pos x="connsiteX17505" y="connsiteY17505"/>
                </a:cxn>
                <a:cxn ang="0">
                  <a:pos x="connsiteX17506" y="connsiteY17506"/>
                </a:cxn>
                <a:cxn ang="0">
                  <a:pos x="connsiteX17507" y="connsiteY17507"/>
                </a:cxn>
                <a:cxn ang="0">
                  <a:pos x="connsiteX17508" y="connsiteY17508"/>
                </a:cxn>
                <a:cxn ang="0">
                  <a:pos x="connsiteX17509" y="connsiteY17509"/>
                </a:cxn>
                <a:cxn ang="0">
                  <a:pos x="connsiteX17510" y="connsiteY17510"/>
                </a:cxn>
                <a:cxn ang="0">
                  <a:pos x="connsiteX17511" y="connsiteY17511"/>
                </a:cxn>
                <a:cxn ang="0">
                  <a:pos x="connsiteX17512" y="connsiteY17512"/>
                </a:cxn>
                <a:cxn ang="0">
                  <a:pos x="connsiteX17513" y="connsiteY17513"/>
                </a:cxn>
                <a:cxn ang="0">
                  <a:pos x="connsiteX17514" y="connsiteY17514"/>
                </a:cxn>
                <a:cxn ang="0">
                  <a:pos x="connsiteX17515" y="connsiteY17515"/>
                </a:cxn>
                <a:cxn ang="0">
                  <a:pos x="connsiteX17516" y="connsiteY17516"/>
                </a:cxn>
                <a:cxn ang="0">
                  <a:pos x="connsiteX17517" y="connsiteY17517"/>
                </a:cxn>
                <a:cxn ang="0">
                  <a:pos x="connsiteX17518" y="connsiteY17518"/>
                </a:cxn>
                <a:cxn ang="0">
                  <a:pos x="connsiteX17519" y="connsiteY17519"/>
                </a:cxn>
                <a:cxn ang="0">
                  <a:pos x="connsiteX17520" y="connsiteY17520"/>
                </a:cxn>
                <a:cxn ang="0">
                  <a:pos x="connsiteX17521" y="connsiteY17521"/>
                </a:cxn>
                <a:cxn ang="0">
                  <a:pos x="connsiteX17522" y="connsiteY17522"/>
                </a:cxn>
                <a:cxn ang="0">
                  <a:pos x="connsiteX17523" y="connsiteY17523"/>
                </a:cxn>
                <a:cxn ang="0">
                  <a:pos x="connsiteX17524" y="connsiteY17524"/>
                </a:cxn>
                <a:cxn ang="0">
                  <a:pos x="connsiteX17525" y="connsiteY17525"/>
                </a:cxn>
                <a:cxn ang="0">
                  <a:pos x="connsiteX17526" y="connsiteY17526"/>
                </a:cxn>
                <a:cxn ang="0">
                  <a:pos x="connsiteX17527" y="connsiteY17527"/>
                </a:cxn>
                <a:cxn ang="0">
                  <a:pos x="connsiteX17528" y="connsiteY17528"/>
                </a:cxn>
                <a:cxn ang="0">
                  <a:pos x="connsiteX17529" y="connsiteY17529"/>
                </a:cxn>
                <a:cxn ang="0">
                  <a:pos x="connsiteX17530" y="connsiteY17530"/>
                </a:cxn>
                <a:cxn ang="0">
                  <a:pos x="connsiteX17531" y="connsiteY17531"/>
                </a:cxn>
                <a:cxn ang="0">
                  <a:pos x="connsiteX17532" y="connsiteY17532"/>
                </a:cxn>
                <a:cxn ang="0">
                  <a:pos x="connsiteX17533" y="connsiteY17533"/>
                </a:cxn>
                <a:cxn ang="0">
                  <a:pos x="connsiteX17534" y="connsiteY17534"/>
                </a:cxn>
                <a:cxn ang="0">
                  <a:pos x="connsiteX17535" y="connsiteY17535"/>
                </a:cxn>
                <a:cxn ang="0">
                  <a:pos x="connsiteX17536" y="connsiteY17536"/>
                </a:cxn>
                <a:cxn ang="0">
                  <a:pos x="connsiteX17537" y="connsiteY17537"/>
                </a:cxn>
                <a:cxn ang="0">
                  <a:pos x="connsiteX17538" y="connsiteY17538"/>
                </a:cxn>
                <a:cxn ang="0">
                  <a:pos x="connsiteX17539" y="connsiteY17539"/>
                </a:cxn>
                <a:cxn ang="0">
                  <a:pos x="connsiteX17540" y="connsiteY17540"/>
                </a:cxn>
                <a:cxn ang="0">
                  <a:pos x="connsiteX17541" y="connsiteY17541"/>
                </a:cxn>
                <a:cxn ang="0">
                  <a:pos x="connsiteX17542" y="connsiteY17542"/>
                </a:cxn>
                <a:cxn ang="0">
                  <a:pos x="connsiteX17543" y="connsiteY17543"/>
                </a:cxn>
                <a:cxn ang="0">
                  <a:pos x="connsiteX17544" y="connsiteY17544"/>
                </a:cxn>
                <a:cxn ang="0">
                  <a:pos x="connsiteX17545" y="connsiteY17545"/>
                </a:cxn>
                <a:cxn ang="0">
                  <a:pos x="connsiteX17546" y="connsiteY17546"/>
                </a:cxn>
                <a:cxn ang="0">
                  <a:pos x="connsiteX17547" y="connsiteY17547"/>
                </a:cxn>
                <a:cxn ang="0">
                  <a:pos x="connsiteX17548" y="connsiteY17548"/>
                </a:cxn>
                <a:cxn ang="0">
                  <a:pos x="connsiteX17549" y="connsiteY17549"/>
                </a:cxn>
                <a:cxn ang="0">
                  <a:pos x="connsiteX17550" y="connsiteY17550"/>
                </a:cxn>
                <a:cxn ang="0">
                  <a:pos x="connsiteX17551" y="connsiteY17551"/>
                </a:cxn>
                <a:cxn ang="0">
                  <a:pos x="connsiteX17552" y="connsiteY17552"/>
                </a:cxn>
                <a:cxn ang="0">
                  <a:pos x="connsiteX17553" y="connsiteY17553"/>
                </a:cxn>
                <a:cxn ang="0">
                  <a:pos x="connsiteX17554" y="connsiteY17554"/>
                </a:cxn>
                <a:cxn ang="0">
                  <a:pos x="connsiteX17555" y="connsiteY17555"/>
                </a:cxn>
                <a:cxn ang="0">
                  <a:pos x="connsiteX17556" y="connsiteY17556"/>
                </a:cxn>
                <a:cxn ang="0">
                  <a:pos x="connsiteX17557" y="connsiteY17557"/>
                </a:cxn>
                <a:cxn ang="0">
                  <a:pos x="connsiteX17558" y="connsiteY17558"/>
                </a:cxn>
                <a:cxn ang="0">
                  <a:pos x="connsiteX17559" y="connsiteY17559"/>
                </a:cxn>
                <a:cxn ang="0">
                  <a:pos x="connsiteX17560" y="connsiteY17560"/>
                </a:cxn>
                <a:cxn ang="0">
                  <a:pos x="connsiteX17561" y="connsiteY17561"/>
                </a:cxn>
                <a:cxn ang="0">
                  <a:pos x="connsiteX17562" y="connsiteY17562"/>
                </a:cxn>
                <a:cxn ang="0">
                  <a:pos x="connsiteX17563" y="connsiteY17563"/>
                </a:cxn>
                <a:cxn ang="0">
                  <a:pos x="connsiteX17564" y="connsiteY17564"/>
                </a:cxn>
                <a:cxn ang="0">
                  <a:pos x="connsiteX17565" y="connsiteY17565"/>
                </a:cxn>
                <a:cxn ang="0">
                  <a:pos x="connsiteX17566" y="connsiteY17566"/>
                </a:cxn>
                <a:cxn ang="0">
                  <a:pos x="connsiteX17567" y="connsiteY17567"/>
                </a:cxn>
                <a:cxn ang="0">
                  <a:pos x="connsiteX17568" y="connsiteY17568"/>
                </a:cxn>
                <a:cxn ang="0">
                  <a:pos x="connsiteX17569" y="connsiteY17569"/>
                </a:cxn>
                <a:cxn ang="0">
                  <a:pos x="connsiteX17570" y="connsiteY17570"/>
                </a:cxn>
                <a:cxn ang="0">
                  <a:pos x="connsiteX17571" y="connsiteY17571"/>
                </a:cxn>
                <a:cxn ang="0">
                  <a:pos x="connsiteX17572" y="connsiteY17572"/>
                </a:cxn>
                <a:cxn ang="0">
                  <a:pos x="connsiteX17573" y="connsiteY17573"/>
                </a:cxn>
                <a:cxn ang="0">
                  <a:pos x="connsiteX17574" y="connsiteY17574"/>
                </a:cxn>
                <a:cxn ang="0">
                  <a:pos x="connsiteX17575" y="connsiteY17575"/>
                </a:cxn>
                <a:cxn ang="0">
                  <a:pos x="connsiteX17576" y="connsiteY17576"/>
                </a:cxn>
                <a:cxn ang="0">
                  <a:pos x="connsiteX17577" y="connsiteY17577"/>
                </a:cxn>
                <a:cxn ang="0">
                  <a:pos x="connsiteX17578" y="connsiteY17578"/>
                </a:cxn>
                <a:cxn ang="0">
                  <a:pos x="connsiteX17579" y="connsiteY17579"/>
                </a:cxn>
                <a:cxn ang="0">
                  <a:pos x="connsiteX17580" y="connsiteY17580"/>
                </a:cxn>
                <a:cxn ang="0">
                  <a:pos x="connsiteX17581" y="connsiteY17581"/>
                </a:cxn>
                <a:cxn ang="0">
                  <a:pos x="connsiteX17582" y="connsiteY17582"/>
                </a:cxn>
                <a:cxn ang="0">
                  <a:pos x="connsiteX17583" y="connsiteY17583"/>
                </a:cxn>
                <a:cxn ang="0">
                  <a:pos x="connsiteX17584" y="connsiteY17584"/>
                </a:cxn>
                <a:cxn ang="0">
                  <a:pos x="connsiteX17585" y="connsiteY17585"/>
                </a:cxn>
                <a:cxn ang="0">
                  <a:pos x="connsiteX17586" y="connsiteY17586"/>
                </a:cxn>
                <a:cxn ang="0">
                  <a:pos x="connsiteX17587" y="connsiteY17587"/>
                </a:cxn>
                <a:cxn ang="0">
                  <a:pos x="connsiteX17588" y="connsiteY17588"/>
                </a:cxn>
                <a:cxn ang="0">
                  <a:pos x="connsiteX17589" y="connsiteY17589"/>
                </a:cxn>
                <a:cxn ang="0">
                  <a:pos x="connsiteX17590" y="connsiteY17590"/>
                </a:cxn>
                <a:cxn ang="0">
                  <a:pos x="connsiteX17591" y="connsiteY17591"/>
                </a:cxn>
                <a:cxn ang="0">
                  <a:pos x="connsiteX17592" y="connsiteY17592"/>
                </a:cxn>
                <a:cxn ang="0">
                  <a:pos x="connsiteX17593" y="connsiteY17593"/>
                </a:cxn>
                <a:cxn ang="0">
                  <a:pos x="connsiteX17594" y="connsiteY17594"/>
                </a:cxn>
                <a:cxn ang="0">
                  <a:pos x="connsiteX17595" y="connsiteY17595"/>
                </a:cxn>
                <a:cxn ang="0">
                  <a:pos x="connsiteX17596" y="connsiteY17596"/>
                </a:cxn>
                <a:cxn ang="0">
                  <a:pos x="connsiteX17597" y="connsiteY17597"/>
                </a:cxn>
                <a:cxn ang="0">
                  <a:pos x="connsiteX17598" y="connsiteY17598"/>
                </a:cxn>
                <a:cxn ang="0">
                  <a:pos x="connsiteX17599" y="connsiteY17599"/>
                </a:cxn>
                <a:cxn ang="0">
                  <a:pos x="connsiteX17600" y="connsiteY17600"/>
                </a:cxn>
                <a:cxn ang="0">
                  <a:pos x="connsiteX17601" y="connsiteY17601"/>
                </a:cxn>
                <a:cxn ang="0">
                  <a:pos x="connsiteX17602" y="connsiteY17602"/>
                </a:cxn>
                <a:cxn ang="0">
                  <a:pos x="connsiteX17603" y="connsiteY17603"/>
                </a:cxn>
                <a:cxn ang="0">
                  <a:pos x="connsiteX17604" y="connsiteY17604"/>
                </a:cxn>
                <a:cxn ang="0">
                  <a:pos x="connsiteX17605" y="connsiteY17605"/>
                </a:cxn>
                <a:cxn ang="0">
                  <a:pos x="connsiteX17606" y="connsiteY17606"/>
                </a:cxn>
                <a:cxn ang="0">
                  <a:pos x="connsiteX17607" y="connsiteY17607"/>
                </a:cxn>
                <a:cxn ang="0">
                  <a:pos x="connsiteX17608" y="connsiteY17608"/>
                </a:cxn>
                <a:cxn ang="0">
                  <a:pos x="connsiteX17609" y="connsiteY17609"/>
                </a:cxn>
                <a:cxn ang="0">
                  <a:pos x="connsiteX17610" y="connsiteY17610"/>
                </a:cxn>
                <a:cxn ang="0">
                  <a:pos x="connsiteX17611" y="connsiteY17611"/>
                </a:cxn>
                <a:cxn ang="0">
                  <a:pos x="connsiteX17612" y="connsiteY17612"/>
                </a:cxn>
                <a:cxn ang="0">
                  <a:pos x="connsiteX17613" y="connsiteY17613"/>
                </a:cxn>
                <a:cxn ang="0">
                  <a:pos x="connsiteX17614" y="connsiteY17614"/>
                </a:cxn>
                <a:cxn ang="0">
                  <a:pos x="connsiteX17615" y="connsiteY17615"/>
                </a:cxn>
                <a:cxn ang="0">
                  <a:pos x="connsiteX17616" y="connsiteY17616"/>
                </a:cxn>
                <a:cxn ang="0">
                  <a:pos x="connsiteX17617" y="connsiteY17617"/>
                </a:cxn>
                <a:cxn ang="0">
                  <a:pos x="connsiteX17618" y="connsiteY17618"/>
                </a:cxn>
                <a:cxn ang="0">
                  <a:pos x="connsiteX17619" y="connsiteY17619"/>
                </a:cxn>
                <a:cxn ang="0">
                  <a:pos x="connsiteX17620" y="connsiteY17620"/>
                </a:cxn>
                <a:cxn ang="0">
                  <a:pos x="connsiteX17621" y="connsiteY17621"/>
                </a:cxn>
                <a:cxn ang="0">
                  <a:pos x="connsiteX17622" y="connsiteY17622"/>
                </a:cxn>
                <a:cxn ang="0">
                  <a:pos x="connsiteX17623" y="connsiteY17623"/>
                </a:cxn>
                <a:cxn ang="0">
                  <a:pos x="connsiteX17624" y="connsiteY17624"/>
                </a:cxn>
                <a:cxn ang="0">
                  <a:pos x="connsiteX17625" y="connsiteY17625"/>
                </a:cxn>
                <a:cxn ang="0">
                  <a:pos x="connsiteX17626" y="connsiteY17626"/>
                </a:cxn>
                <a:cxn ang="0">
                  <a:pos x="connsiteX17627" y="connsiteY17627"/>
                </a:cxn>
                <a:cxn ang="0">
                  <a:pos x="connsiteX17628" y="connsiteY17628"/>
                </a:cxn>
                <a:cxn ang="0">
                  <a:pos x="connsiteX17629" y="connsiteY17629"/>
                </a:cxn>
                <a:cxn ang="0">
                  <a:pos x="connsiteX17630" y="connsiteY17630"/>
                </a:cxn>
                <a:cxn ang="0">
                  <a:pos x="connsiteX17631" y="connsiteY17631"/>
                </a:cxn>
                <a:cxn ang="0">
                  <a:pos x="connsiteX17632" y="connsiteY17632"/>
                </a:cxn>
                <a:cxn ang="0">
                  <a:pos x="connsiteX17633" y="connsiteY17633"/>
                </a:cxn>
                <a:cxn ang="0">
                  <a:pos x="connsiteX17634" y="connsiteY17634"/>
                </a:cxn>
                <a:cxn ang="0">
                  <a:pos x="connsiteX17635" y="connsiteY17635"/>
                </a:cxn>
                <a:cxn ang="0">
                  <a:pos x="connsiteX17636" y="connsiteY17636"/>
                </a:cxn>
                <a:cxn ang="0">
                  <a:pos x="connsiteX17637" y="connsiteY17637"/>
                </a:cxn>
                <a:cxn ang="0">
                  <a:pos x="connsiteX17638" y="connsiteY17638"/>
                </a:cxn>
                <a:cxn ang="0">
                  <a:pos x="connsiteX17639" y="connsiteY17639"/>
                </a:cxn>
                <a:cxn ang="0">
                  <a:pos x="connsiteX17640" y="connsiteY17640"/>
                </a:cxn>
                <a:cxn ang="0">
                  <a:pos x="connsiteX17641" y="connsiteY17641"/>
                </a:cxn>
                <a:cxn ang="0">
                  <a:pos x="connsiteX17642" y="connsiteY17642"/>
                </a:cxn>
                <a:cxn ang="0">
                  <a:pos x="connsiteX17643" y="connsiteY17643"/>
                </a:cxn>
                <a:cxn ang="0">
                  <a:pos x="connsiteX17644" y="connsiteY17644"/>
                </a:cxn>
                <a:cxn ang="0">
                  <a:pos x="connsiteX17645" y="connsiteY17645"/>
                </a:cxn>
                <a:cxn ang="0">
                  <a:pos x="connsiteX17646" y="connsiteY17646"/>
                </a:cxn>
                <a:cxn ang="0">
                  <a:pos x="connsiteX17647" y="connsiteY17647"/>
                </a:cxn>
                <a:cxn ang="0">
                  <a:pos x="connsiteX17648" y="connsiteY17648"/>
                </a:cxn>
                <a:cxn ang="0">
                  <a:pos x="connsiteX17649" y="connsiteY17649"/>
                </a:cxn>
                <a:cxn ang="0">
                  <a:pos x="connsiteX17650" y="connsiteY17650"/>
                </a:cxn>
                <a:cxn ang="0">
                  <a:pos x="connsiteX17651" y="connsiteY17651"/>
                </a:cxn>
                <a:cxn ang="0">
                  <a:pos x="connsiteX17652" y="connsiteY17652"/>
                </a:cxn>
                <a:cxn ang="0">
                  <a:pos x="connsiteX17653" y="connsiteY17653"/>
                </a:cxn>
                <a:cxn ang="0">
                  <a:pos x="connsiteX17654" y="connsiteY17654"/>
                </a:cxn>
                <a:cxn ang="0">
                  <a:pos x="connsiteX17655" y="connsiteY17655"/>
                </a:cxn>
                <a:cxn ang="0">
                  <a:pos x="connsiteX17656" y="connsiteY17656"/>
                </a:cxn>
                <a:cxn ang="0">
                  <a:pos x="connsiteX17657" y="connsiteY17657"/>
                </a:cxn>
                <a:cxn ang="0">
                  <a:pos x="connsiteX17658" y="connsiteY17658"/>
                </a:cxn>
                <a:cxn ang="0">
                  <a:pos x="connsiteX17659" y="connsiteY17659"/>
                </a:cxn>
                <a:cxn ang="0">
                  <a:pos x="connsiteX17660" y="connsiteY17660"/>
                </a:cxn>
                <a:cxn ang="0">
                  <a:pos x="connsiteX17661" y="connsiteY17661"/>
                </a:cxn>
                <a:cxn ang="0">
                  <a:pos x="connsiteX17662" y="connsiteY17662"/>
                </a:cxn>
                <a:cxn ang="0">
                  <a:pos x="connsiteX17663" y="connsiteY17663"/>
                </a:cxn>
                <a:cxn ang="0">
                  <a:pos x="connsiteX17664" y="connsiteY17664"/>
                </a:cxn>
                <a:cxn ang="0">
                  <a:pos x="connsiteX17665" y="connsiteY17665"/>
                </a:cxn>
                <a:cxn ang="0">
                  <a:pos x="connsiteX17666" y="connsiteY17666"/>
                </a:cxn>
                <a:cxn ang="0">
                  <a:pos x="connsiteX17667" y="connsiteY17667"/>
                </a:cxn>
                <a:cxn ang="0">
                  <a:pos x="connsiteX17668" y="connsiteY17668"/>
                </a:cxn>
                <a:cxn ang="0">
                  <a:pos x="connsiteX17669" y="connsiteY17669"/>
                </a:cxn>
                <a:cxn ang="0">
                  <a:pos x="connsiteX17670" y="connsiteY17670"/>
                </a:cxn>
                <a:cxn ang="0">
                  <a:pos x="connsiteX17671" y="connsiteY17671"/>
                </a:cxn>
                <a:cxn ang="0">
                  <a:pos x="connsiteX17672" y="connsiteY17672"/>
                </a:cxn>
                <a:cxn ang="0">
                  <a:pos x="connsiteX17673" y="connsiteY17673"/>
                </a:cxn>
                <a:cxn ang="0">
                  <a:pos x="connsiteX17674" y="connsiteY17674"/>
                </a:cxn>
                <a:cxn ang="0">
                  <a:pos x="connsiteX17675" y="connsiteY17675"/>
                </a:cxn>
                <a:cxn ang="0">
                  <a:pos x="connsiteX17676" y="connsiteY17676"/>
                </a:cxn>
                <a:cxn ang="0">
                  <a:pos x="connsiteX17677" y="connsiteY17677"/>
                </a:cxn>
                <a:cxn ang="0">
                  <a:pos x="connsiteX17678" y="connsiteY17678"/>
                </a:cxn>
                <a:cxn ang="0">
                  <a:pos x="connsiteX17679" y="connsiteY17679"/>
                </a:cxn>
                <a:cxn ang="0">
                  <a:pos x="connsiteX17680" y="connsiteY17680"/>
                </a:cxn>
                <a:cxn ang="0">
                  <a:pos x="connsiteX17681" y="connsiteY17681"/>
                </a:cxn>
                <a:cxn ang="0">
                  <a:pos x="connsiteX17682" y="connsiteY17682"/>
                </a:cxn>
                <a:cxn ang="0">
                  <a:pos x="connsiteX17683" y="connsiteY17683"/>
                </a:cxn>
                <a:cxn ang="0">
                  <a:pos x="connsiteX17684" y="connsiteY17684"/>
                </a:cxn>
                <a:cxn ang="0">
                  <a:pos x="connsiteX17685" y="connsiteY17685"/>
                </a:cxn>
                <a:cxn ang="0">
                  <a:pos x="connsiteX17686" y="connsiteY17686"/>
                </a:cxn>
                <a:cxn ang="0">
                  <a:pos x="connsiteX17687" y="connsiteY17687"/>
                </a:cxn>
                <a:cxn ang="0">
                  <a:pos x="connsiteX17688" y="connsiteY17688"/>
                </a:cxn>
                <a:cxn ang="0">
                  <a:pos x="connsiteX17689" y="connsiteY17689"/>
                </a:cxn>
                <a:cxn ang="0">
                  <a:pos x="connsiteX17690" y="connsiteY17690"/>
                </a:cxn>
                <a:cxn ang="0">
                  <a:pos x="connsiteX17691" y="connsiteY17691"/>
                </a:cxn>
                <a:cxn ang="0">
                  <a:pos x="connsiteX17692" y="connsiteY17692"/>
                </a:cxn>
                <a:cxn ang="0">
                  <a:pos x="connsiteX17693" y="connsiteY17693"/>
                </a:cxn>
                <a:cxn ang="0">
                  <a:pos x="connsiteX17694" y="connsiteY17694"/>
                </a:cxn>
                <a:cxn ang="0">
                  <a:pos x="connsiteX17695" y="connsiteY17695"/>
                </a:cxn>
                <a:cxn ang="0">
                  <a:pos x="connsiteX17696" y="connsiteY17696"/>
                </a:cxn>
                <a:cxn ang="0">
                  <a:pos x="connsiteX17697" y="connsiteY17697"/>
                </a:cxn>
                <a:cxn ang="0">
                  <a:pos x="connsiteX17698" y="connsiteY17698"/>
                </a:cxn>
                <a:cxn ang="0">
                  <a:pos x="connsiteX17699" y="connsiteY17699"/>
                </a:cxn>
                <a:cxn ang="0">
                  <a:pos x="connsiteX17700" y="connsiteY17700"/>
                </a:cxn>
                <a:cxn ang="0">
                  <a:pos x="connsiteX17701" y="connsiteY17701"/>
                </a:cxn>
                <a:cxn ang="0">
                  <a:pos x="connsiteX17702" y="connsiteY17702"/>
                </a:cxn>
                <a:cxn ang="0">
                  <a:pos x="connsiteX17703" y="connsiteY17703"/>
                </a:cxn>
                <a:cxn ang="0">
                  <a:pos x="connsiteX17704" y="connsiteY17704"/>
                </a:cxn>
                <a:cxn ang="0">
                  <a:pos x="connsiteX17705" y="connsiteY17705"/>
                </a:cxn>
                <a:cxn ang="0">
                  <a:pos x="connsiteX17706" y="connsiteY17706"/>
                </a:cxn>
                <a:cxn ang="0">
                  <a:pos x="connsiteX17707" y="connsiteY17707"/>
                </a:cxn>
                <a:cxn ang="0">
                  <a:pos x="connsiteX17708" y="connsiteY17708"/>
                </a:cxn>
                <a:cxn ang="0">
                  <a:pos x="connsiteX17709" y="connsiteY17709"/>
                </a:cxn>
                <a:cxn ang="0">
                  <a:pos x="connsiteX17710" y="connsiteY17710"/>
                </a:cxn>
                <a:cxn ang="0">
                  <a:pos x="connsiteX17711" y="connsiteY17711"/>
                </a:cxn>
                <a:cxn ang="0">
                  <a:pos x="connsiteX17712" y="connsiteY17712"/>
                </a:cxn>
                <a:cxn ang="0">
                  <a:pos x="connsiteX17713" y="connsiteY17713"/>
                </a:cxn>
                <a:cxn ang="0">
                  <a:pos x="connsiteX17714" y="connsiteY17714"/>
                </a:cxn>
                <a:cxn ang="0">
                  <a:pos x="connsiteX17715" y="connsiteY17715"/>
                </a:cxn>
                <a:cxn ang="0">
                  <a:pos x="connsiteX17716" y="connsiteY17716"/>
                </a:cxn>
                <a:cxn ang="0">
                  <a:pos x="connsiteX17717" y="connsiteY17717"/>
                </a:cxn>
                <a:cxn ang="0">
                  <a:pos x="connsiteX17718" y="connsiteY17718"/>
                </a:cxn>
                <a:cxn ang="0">
                  <a:pos x="connsiteX17719" y="connsiteY17719"/>
                </a:cxn>
                <a:cxn ang="0">
                  <a:pos x="connsiteX17720" y="connsiteY17720"/>
                </a:cxn>
                <a:cxn ang="0">
                  <a:pos x="connsiteX17721" y="connsiteY17721"/>
                </a:cxn>
                <a:cxn ang="0">
                  <a:pos x="connsiteX17722" y="connsiteY17722"/>
                </a:cxn>
                <a:cxn ang="0">
                  <a:pos x="connsiteX17723" y="connsiteY17723"/>
                </a:cxn>
                <a:cxn ang="0">
                  <a:pos x="connsiteX17724" y="connsiteY17724"/>
                </a:cxn>
                <a:cxn ang="0">
                  <a:pos x="connsiteX17725" y="connsiteY17725"/>
                </a:cxn>
                <a:cxn ang="0">
                  <a:pos x="connsiteX17726" y="connsiteY17726"/>
                </a:cxn>
                <a:cxn ang="0">
                  <a:pos x="connsiteX17727" y="connsiteY17727"/>
                </a:cxn>
                <a:cxn ang="0">
                  <a:pos x="connsiteX17728" y="connsiteY17728"/>
                </a:cxn>
                <a:cxn ang="0">
                  <a:pos x="connsiteX17729" y="connsiteY17729"/>
                </a:cxn>
                <a:cxn ang="0">
                  <a:pos x="connsiteX17730" y="connsiteY17730"/>
                </a:cxn>
                <a:cxn ang="0">
                  <a:pos x="connsiteX17731" y="connsiteY17731"/>
                </a:cxn>
                <a:cxn ang="0">
                  <a:pos x="connsiteX17732" y="connsiteY17732"/>
                </a:cxn>
                <a:cxn ang="0">
                  <a:pos x="connsiteX17733" y="connsiteY17733"/>
                </a:cxn>
                <a:cxn ang="0">
                  <a:pos x="connsiteX17734" y="connsiteY17734"/>
                </a:cxn>
                <a:cxn ang="0">
                  <a:pos x="connsiteX17735" y="connsiteY17735"/>
                </a:cxn>
                <a:cxn ang="0">
                  <a:pos x="connsiteX17736" y="connsiteY17736"/>
                </a:cxn>
                <a:cxn ang="0">
                  <a:pos x="connsiteX17737" y="connsiteY17737"/>
                </a:cxn>
                <a:cxn ang="0">
                  <a:pos x="connsiteX17738" y="connsiteY17738"/>
                </a:cxn>
                <a:cxn ang="0">
                  <a:pos x="connsiteX17739" y="connsiteY17739"/>
                </a:cxn>
                <a:cxn ang="0">
                  <a:pos x="connsiteX17740" y="connsiteY17740"/>
                </a:cxn>
                <a:cxn ang="0">
                  <a:pos x="connsiteX17741" y="connsiteY17741"/>
                </a:cxn>
                <a:cxn ang="0">
                  <a:pos x="connsiteX17742" y="connsiteY17742"/>
                </a:cxn>
                <a:cxn ang="0">
                  <a:pos x="connsiteX17743" y="connsiteY17743"/>
                </a:cxn>
                <a:cxn ang="0">
                  <a:pos x="connsiteX17744" y="connsiteY17744"/>
                </a:cxn>
                <a:cxn ang="0">
                  <a:pos x="connsiteX17745" y="connsiteY17745"/>
                </a:cxn>
                <a:cxn ang="0">
                  <a:pos x="connsiteX17746" y="connsiteY17746"/>
                </a:cxn>
                <a:cxn ang="0">
                  <a:pos x="connsiteX17747" y="connsiteY17747"/>
                </a:cxn>
                <a:cxn ang="0">
                  <a:pos x="connsiteX17748" y="connsiteY17748"/>
                </a:cxn>
                <a:cxn ang="0">
                  <a:pos x="connsiteX17749" y="connsiteY17749"/>
                </a:cxn>
                <a:cxn ang="0">
                  <a:pos x="connsiteX17750" y="connsiteY17750"/>
                </a:cxn>
                <a:cxn ang="0">
                  <a:pos x="connsiteX17751" y="connsiteY17751"/>
                </a:cxn>
                <a:cxn ang="0">
                  <a:pos x="connsiteX17752" y="connsiteY17752"/>
                </a:cxn>
                <a:cxn ang="0">
                  <a:pos x="connsiteX17753" y="connsiteY17753"/>
                </a:cxn>
                <a:cxn ang="0">
                  <a:pos x="connsiteX17754" y="connsiteY17754"/>
                </a:cxn>
                <a:cxn ang="0">
                  <a:pos x="connsiteX17755" y="connsiteY17755"/>
                </a:cxn>
                <a:cxn ang="0">
                  <a:pos x="connsiteX17756" y="connsiteY17756"/>
                </a:cxn>
                <a:cxn ang="0">
                  <a:pos x="connsiteX17757" y="connsiteY17757"/>
                </a:cxn>
                <a:cxn ang="0">
                  <a:pos x="connsiteX17758" y="connsiteY17758"/>
                </a:cxn>
                <a:cxn ang="0">
                  <a:pos x="connsiteX17759" y="connsiteY17759"/>
                </a:cxn>
                <a:cxn ang="0">
                  <a:pos x="connsiteX17760" y="connsiteY17760"/>
                </a:cxn>
                <a:cxn ang="0">
                  <a:pos x="connsiteX17761" y="connsiteY17761"/>
                </a:cxn>
                <a:cxn ang="0">
                  <a:pos x="connsiteX17762" y="connsiteY17762"/>
                </a:cxn>
                <a:cxn ang="0">
                  <a:pos x="connsiteX17763" y="connsiteY17763"/>
                </a:cxn>
                <a:cxn ang="0">
                  <a:pos x="connsiteX17764" y="connsiteY17764"/>
                </a:cxn>
                <a:cxn ang="0">
                  <a:pos x="connsiteX17765" y="connsiteY17765"/>
                </a:cxn>
                <a:cxn ang="0">
                  <a:pos x="connsiteX17766" y="connsiteY17766"/>
                </a:cxn>
                <a:cxn ang="0">
                  <a:pos x="connsiteX17767" y="connsiteY17767"/>
                </a:cxn>
                <a:cxn ang="0">
                  <a:pos x="connsiteX17768" y="connsiteY17768"/>
                </a:cxn>
                <a:cxn ang="0">
                  <a:pos x="connsiteX17769" y="connsiteY17769"/>
                </a:cxn>
                <a:cxn ang="0">
                  <a:pos x="connsiteX17770" y="connsiteY17770"/>
                </a:cxn>
                <a:cxn ang="0">
                  <a:pos x="connsiteX17771" y="connsiteY17771"/>
                </a:cxn>
                <a:cxn ang="0">
                  <a:pos x="connsiteX17772" y="connsiteY17772"/>
                </a:cxn>
                <a:cxn ang="0">
                  <a:pos x="connsiteX17773" y="connsiteY17773"/>
                </a:cxn>
                <a:cxn ang="0">
                  <a:pos x="connsiteX17774" y="connsiteY17774"/>
                </a:cxn>
                <a:cxn ang="0">
                  <a:pos x="connsiteX17775" y="connsiteY17775"/>
                </a:cxn>
                <a:cxn ang="0">
                  <a:pos x="connsiteX17776" y="connsiteY17776"/>
                </a:cxn>
                <a:cxn ang="0">
                  <a:pos x="connsiteX17777" y="connsiteY17777"/>
                </a:cxn>
                <a:cxn ang="0">
                  <a:pos x="connsiteX17778" y="connsiteY17778"/>
                </a:cxn>
                <a:cxn ang="0">
                  <a:pos x="connsiteX17779" y="connsiteY17779"/>
                </a:cxn>
                <a:cxn ang="0">
                  <a:pos x="connsiteX17780" y="connsiteY17780"/>
                </a:cxn>
                <a:cxn ang="0">
                  <a:pos x="connsiteX17781" y="connsiteY17781"/>
                </a:cxn>
                <a:cxn ang="0">
                  <a:pos x="connsiteX17782" y="connsiteY17782"/>
                </a:cxn>
                <a:cxn ang="0">
                  <a:pos x="connsiteX17783" y="connsiteY17783"/>
                </a:cxn>
                <a:cxn ang="0">
                  <a:pos x="connsiteX17784" y="connsiteY17784"/>
                </a:cxn>
                <a:cxn ang="0">
                  <a:pos x="connsiteX17785" y="connsiteY17785"/>
                </a:cxn>
                <a:cxn ang="0">
                  <a:pos x="connsiteX17786" y="connsiteY17786"/>
                </a:cxn>
                <a:cxn ang="0">
                  <a:pos x="connsiteX17787" y="connsiteY17787"/>
                </a:cxn>
                <a:cxn ang="0">
                  <a:pos x="connsiteX17788" y="connsiteY17788"/>
                </a:cxn>
                <a:cxn ang="0">
                  <a:pos x="connsiteX17789" y="connsiteY17789"/>
                </a:cxn>
                <a:cxn ang="0">
                  <a:pos x="connsiteX17790" y="connsiteY17790"/>
                </a:cxn>
                <a:cxn ang="0">
                  <a:pos x="connsiteX17791" y="connsiteY17791"/>
                </a:cxn>
                <a:cxn ang="0">
                  <a:pos x="connsiteX17792" y="connsiteY17792"/>
                </a:cxn>
                <a:cxn ang="0">
                  <a:pos x="connsiteX17793" y="connsiteY17793"/>
                </a:cxn>
                <a:cxn ang="0">
                  <a:pos x="connsiteX17794" y="connsiteY17794"/>
                </a:cxn>
                <a:cxn ang="0">
                  <a:pos x="connsiteX17795" y="connsiteY17795"/>
                </a:cxn>
                <a:cxn ang="0">
                  <a:pos x="connsiteX17796" y="connsiteY17796"/>
                </a:cxn>
                <a:cxn ang="0">
                  <a:pos x="connsiteX17797" y="connsiteY17797"/>
                </a:cxn>
                <a:cxn ang="0">
                  <a:pos x="connsiteX17798" y="connsiteY17798"/>
                </a:cxn>
                <a:cxn ang="0">
                  <a:pos x="connsiteX17799" y="connsiteY17799"/>
                </a:cxn>
                <a:cxn ang="0">
                  <a:pos x="connsiteX17800" y="connsiteY17800"/>
                </a:cxn>
                <a:cxn ang="0">
                  <a:pos x="connsiteX17801" y="connsiteY17801"/>
                </a:cxn>
                <a:cxn ang="0">
                  <a:pos x="connsiteX17802" y="connsiteY17802"/>
                </a:cxn>
                <a:cxn ang="0">
                  <a:pos x="connsiteX17803" y="connsiteY17803"/>
                </a:cxn>
                <a:cxn ang="0">
                  <a:pos x="connsiteX17804" y="connsiteY17804"/>
                </a:cxn>
                <a:cxn ang="0">
                  <a:pos x="connsiteX17805" y="connsiteY17805"/>
                </a:cxn>
                <a:cxn ang="0">
                  <a:pos x="connsiteX17806" y="connsiteY17806"/>
                </a:cxn>
                <a:cxn ang="0">
                  <a:pos x="connsiteX17807" y="connsiteY17807"/>
                </a:cxn>
                <a:cxn ang="0">
                  <a:pos x="connsiteX17808" y="connsiteY17808"/>
                </a:cxn>
                <a:cxn ang="0">
                  <a:pos x="connsiteX17809" y="connsiteY17809"/>
                </a:cxn>
                <a:cxn ang="0">
                  <a:pos x="connsiteX17810" y="connsiteY17810"/>
                </a:cxn>
                <a:cxn ang="0">
                  <a:pos x="connsiteX17811" y="connsiteY17811"/>
                </a:cxn>
                <a:cxn ang="0">
                  <a:pos x="connsiteX17812" y="connsiteY17812"/>
                </a:cxn>
                <a:cxn ang="0">
                  <a:pos x="connsiteX17813" y="connsiteY17813"/>
                </a:cxn>
                <a:cxn ang="0">
                  <a:pos x="connsiteX17814" y="connsiteY17814"/>
                </a:cxn>
                <a:cxn ang="0">
                  <a:pos x="connsiteX17815" y="connsiteY17815"/>
                </a:cxn>
                <a:cxn ang="0">
                  <a:pos x="connsiteX17816" y="connsiteY17816"/>
                </a:cxn>
                <a:cxn ang="0">
                  <a:pos x="connsiteX17817" y="connsiteY17817"/>
                </a:cxn>
                <a:cxn ang="0">
                  <a:pos x="connsiteX17818" y="connsiteY17818"/>
                </a:cxn>
                <a:cxn ang="0">
                  <a:pos x="connsiteX17819" y="connsiteY17819"/>
                </a:cxn>
                <a:cxn ang="0">
                  <a:pos x="connsiteX17820" y="connsiteY17820"/>
                </a:cxn>
                <a:cxn ang="0">
                  <a:pos x="connsiteX17821" y="connsiteY17821"/>
                </a:cxn>
                <a:cxn ang="0">
                  <a:pos x="connsiteX17822" y="connsiteY17822"/>
                </a:cxn>
                <a:cxn ang="0">
                  <a:pos x="connsiteX17823" y="connsiteY17823"/>
                </a:cxn>
                <a:cxn ang="0">
                  <a:pos x="connsiteX17824" y="connsiteY17824"/>
                </a:cxn>
                <a:cxn ang="0">
                  <a:pos x="connsiteX17825" y="connsiteY17825"/>
                </a:cxn>
                <a:cxn ang="0">
                  <a:pos x="connsiteX17826" y="connsiteY17826"/>
                </a:cxn>
                <a:cxn ang="0">
                  <a:pos x="connsiteX17827" y="connsiteY17827"/>
                </a:cxn>
                <a:cxn ang="0">
                  <a:pos x="connsiteX17828" y="connsiteY17828"/>
                </a:cxn>
                <a:cxn ang="0">
                  <a:pos x="connsiteX17829" y="connsiteY17829"/>
                </a:cxn>
                <a:cxn ang="0">
                  <a:pos x="connsiteX17830" y="connsiteY17830"/>
                </a:cxn>
                <a:cxn ang="0">
                  <a:pos x="connsiteX17831" y="connsiteY17831"/>
                </a:cxn>
                <a:cxn ang="0">
                  <a:pos x="connsiteX17832" y="connsiteY17832"/>
                </a:cxn>
                <a:cxn ang="0">
                  <a:pos x="connsiteX17833" y="connsiteY17833"/>
                </a:cxn>
                <a:cxn ang="0">
                  <a:pos x="connsiteX17834" y="connsiteY17834"/>
                </a:cxn>
                <a:cxn ang="0">
                  <a:pos x="connsiteX17835" y="connsiteY17835"/>
                </a:cxn>
                <a:cxn ang="0">
                  <a:pos x="connsiteX17836" y="connsiteY17836"/>
                </a:cxn>
                <a:cxn ang="0">
                  <a:pos x="connsiteX17837" y="connsiteY17837"/>
                </a:cxn>
                <a:cxn ang="0">
                  <a:pos x="connsiteX17838" y="connsiteY17838"/>
                </a:cxn>
                <a:cxn ang="0">
                  <a:pos x="connsiteX17839" y="connsiteY17839"/>
                </a:cxn>
                <a:cxn ang="0">
                  <a:pos x="connsiteX17840" y="connsiteY17840"/>
                </a:cxn>
                <a:cxn ang="0">
                  <a:pos x="connsiteX17841" y="connsiteY17841"/>
                </a:cxn>
                <a:cxn ang="0">
                  <a:pos x="connsiteX17842" y="connsiteY17842"/>
                </a:cxn>
                <a:cxn ang="0">
                  <a:pos x="connsiteX17843" y="connsiteY17843"/>
                </a:cxn>
                <a:cxn ang="0">
                  <a:pos x="connsiteX17844" y="connsiteY17844"/>
                </a:cxn>
                <a:cxn ang="0">
                  <a:pos x="connsiteX17845" y="connsiteY17845"/>
                </a:cxn>
                <a:cxn ang="0">
                  <a:pos x="connsiteX17846" y="connsiteY17846"/>
                </a:cxn>
                <a:cxn ang="0">
                  <a:pos x="connsiteX17847" y="connsiteY17847"/>
                </a:cxn>
                <a:cxn ang="0">
                  <a:pos x="connsiteX17848" y="connsiteY17848"/>
                </a:cxn>
                <a:cxn ang="0">
                  <a:pos x="connsiteX17849" y="connsiteY17849"/>
                </a:cxn>
                <a:cxn ang="0">
                  <a:pos x="connsiteX17850" y="connsiteY17850"/>
                </a:cxn>
                <a:cxn ang="0">
                  <a:pos x="connsiteX17851" y="connsiteY17851"/>
                </a:cxn>
                <a:cxn ang="0">
                  <a:pos x="connsiteX17852" y="connsiteY17852"/>
                </a:cxn>
                <a:cxn ang="0">
                  <a:pos x="connsiteX17853" y="connsiteY17853"/>
                </a:cxn>
                <a:cxn ang="0">
                  <a:pos x="connsiteX17854" y="connsiteY17854"/>
                </a:cxn>
                <a:cxn ang="0">
                  <a:pos x="connsiteX17855" y="connsiteY17855"/>
                </a:cxn>
                <a:cxn ang="0">
                  <a:pos x="connsiteX17856" y="connsiteY17856"/>
                </a:cxn>
                <a:cxn ang="0">
                  <a:pos x="connsiteX17857" y="connsiteY17857"/>
                </a:cxn>
                <a:cxn ang="0">
                  <a:pos x="connsiteX17858" y="connsiteY17858"/>
                </a:cxn>
                <a:cxn ang="0">
                  <a:pos x="connsiteX17859" y="connsiteY17859"/>
                </a:cxn>
                <a:cxn ang="0">
                  <a:pos x="connsiteX17860" y="connsiteY17860"/>
                </a:cxn>
                <a:cxn ang="0">
                  <a:pos x="connsiteX17861" y="connsiteY17861"/>
                </a:cxn>
                <a:cxn ang="0">
                  <a:pos x="connsiteX17862" y="connsiteY17862"/>
                </a:cxn>
                <a:cxn ang="0">
                  <a:pos x="connsiteX17863" y="connsiteY17863"/>
                </a:cxn>
                <a:cxn ang="0">
                  <a:pos x="connsiteX17864" y="connsiteY17864"/>
                </a:cxn>
                <a:cxn ang="0">
                  <a:pos x="connsiteX17865" y="connsiteY17865"/>
                </a:cxn>
                <a:cxn ang="0">
                  <a:pos x="connsiteX17866" y="connsiteY17866"/>
                </a:cxn>
                <a:cxn ang="0">
                  <a:pos x="connsiteX17867" y="connsiteY17867"/>
                </a:cxn>
                <a:cxn ang="0">
                  <a:pos x="connsiteX17868" y="connsiteY17868"/>
                </a:cxn>
                <a:cxn ang="0">
                  <a:pos x="connsiteX17869" y="connsiteY17869"/>
                </a:cxn>
                <a:cxn ang="0">
                  <a:pos x="connsiteX17870" y="connsiteY17870"/>
                </a:cxn>
                <a:cxn ang="0">
                  <a:pos x="connsiteX17871" y="connsiteY17871"/>
                </a:cxn>
                <a:cxn ang="0">
                  <a:pos x="connsiteX17872" y="connsiteY17872"/>
                </a:cxn>
                <a:cxn ang="0">
                  <a:pos x="connsiteX17873" y="connsiteY17873"/>
                </a:cxn>
                <a:cxn ang="0">
                  <a:pos x="connsiteX17874" y="connsiteY17874"/>
                </a:cxn>
                <a:cxn ang="0">
                  <a:pos x="connsiteX17875" y="connsiteY17875"/>
                </a:cxn>
                <a:cxn ang="0">
                  <a:pos x="connsiteX17876" y="connsiteY17876"/>
                </a:cxn>
                <a:cxn ang="0">
                  <a:pos x="connsiteX17877" y="connsiteY17877"/>
                </a:cxn>
                <a:cxn ang="0">
                  <a:pos x="connsiteX17878" y="connsiteY17878"/>
                </a:cxn>
                <a:cxn ang="0">
                  <a:pos x="connsiteX17879" y="connsiteY17879"/>
                </a:cxn>
                <a:cxn ang="0">
                  <a:pos x="connsiteX17880" y="connsiteY17880"/>
                </a:cxn>
                <a:cxn ang="0">
                  <a:pos x="connsiteX17881" y="connsiteY17881"/>
                </a:cxn>
                <a:cxn ang="0">
                  <a:pos x="connsiteX17882" y="connsiteY17882"/>
                </a:cxn>
                <a:cxn ang="0">
                  <a:pos x="connsiteX17883" y="connsiteY17883"/>
                </a:cxn>
                <a:cxn ang="0">
                  <a:pos x="connsiteX17884" y="connsiteY17884"/>
                </a:cxn>
                <a:cxn ang="0">
                  <a:pos x="connsiteX17885" y="connsiteY17885"/>
                </a:cxn>
                <a:cxn ang="0">
                  <a:pos x="connsiteX17886" y="connsiteY17886"/>
                </a:cxn>
                <a:cxn ang="0">
                  <a:pos x="connsiteX17887" y="connsiteY17887"/>
                </a:cxn>
                <a:cxn ang="0">
                  <a:pos x="connsiteX17888" y="connsiteY17888"/>
                </a:cxn>
                <a:cxn ang="0">
                  <a:pos x="connsiteX17889" y="connsiteY17889"/>
                </a:cxn>
                <a:cxn ang="0">
                  <a:pos x="connsiteX17890" y="connsiteY17890"/>
                </a:cxn>
                <a:cxn ang="0">
                  <a:pos x="connsiteX17891" y="connsiteY17891"/>
                </a:cxn>
                <a:cxn ang="0">
                  <a:pos x="connsiteX17892" y="connsiteY17892"/>
                </a:cxn>
                <a:cxn ang="0">
                  <a:pos x="connsiteX17893" y="connsiteY17893"/>
                </a:cxn>
                <a:cxn ang="0">
                  <a:pos x="connsiteX17894" y="connsiteY17894"/>
                </a:cxn>
                <a:cxn ang="0">
                  <a:pos x="connsiteX17895" y="connsiteY17895"/>
                </a:cxn>
                <a:cxn ang="0">
                  <a:pos x="connsiteX17896" y="connsiteY17896"/>
                </a:cxn>
                <a:cxn ang="0">
                  <a:pos x="connsiteX17897" y="connsiteY17897"/>
                </a:cxn>
                <a:cxn ang="0">
                  <a:pos x="connsiteX17898" y="connsiteY17898"/>
                </a:cxn>
                <a:cxn ang="0">
                  <a:pos x="connsiteX17899" y="connsiteY17899"/>
                </a:cxn>
                <a:cxn ang="0">
                  <a:pos x="connsiteX17900" y="connsiteY17900"/>
                </a:cxn>
                <a:cxn ang="0">
                  <a:pos x="connsiteX17901" y="connsiteY17901"/>
                </a:cxn>
                <a:cxn ang="0">
                  <a:pos x="connsiteX17902" y="connsiteY17902"/>
                </a:cxn>
                <a:cxn ang="0">
                  <a:pos x="connsiteX17903" y="connsiteY17903"/>
                </a:cxn>
                <a:cxn ang="0">
                  <a:pos x="connsiteX17904" y="connsiteY17904"/>
                </a:cxn>
                <a:cxn ang="0">
                  <a:pos x="connsiteX17905" y="connsiteY17905"/>
                </a:cxn>
                <a:cxn ang="0">
                  <a:pos x="connsiteX17906" y="connsiteY17906"/>
                </a:cxn>
                <a:cxn ang="0">
                  <a:pos x="connsiteX17907" y="connsiteY17907"/>
                </a:cxn>
                <a:cxn ang="0">
                  <a:pos x="connsiteX17908" y="connsiteY17908"/>
                </a:cxn>
                <a:cxn ang="0">
                  <a:pos x="connsiteX17909" y="connsiteY17909"/>
                </a:cxn>
                <a:cxn ang="0">
                  <a:pos x="connsiteX17910" y="connsiteY17910"/>
                </a:cxn>
                <a:cxn ang="0">
                  <a:pos x="connsiteX17911" y="connsiteY17911"/>
                </a:cxn>
                <a:cxn ang="0">
                  <a:pos x="connsiteX17912" y="connsiteY17912"/>
                </a:cxn>
                <a:cxn ang="0">
                  <a:pos x="connsiteX17913" y="connsiteY17913"/>
                </a:cxn>
                <a:cxn ang="0">
                  <a:pos x="connsiteX17914" y="connsiteY17914"/>
                </a:cxn>
                <a:cxn ang="0">
                  <a:pos x="connsiteX17915" y="connsiteY17915"/>
                </a:cxn>
                <a:cxn ang="0">
                  <a:pos x="connsiteX17916" y="connsiteY17916"/>
                </a:cxn>
                <a:cxn ang="0">
                  <a:pos x="connsiteX17917" y="connsiteY17917"/>
                </a:cxn>
                <a:cxn ang="0">
                  <a:pos x="connsiteX17918" y="connsiteY17918"/>
                </a:cxn>
                <a:cxn ang="0">
                  <a:pos x="connsiteX17919" y="connsiteY17919"/>
                </a:cxn>
                <a:cxn ang="0">
                  <a:pos x="connsiteX17920" y="connsiteY17920"/>
                </a:cxn>
                <a:cxn ang="0">
                  <a:pos x="connsiteX17921" y="connsiteY17921"/>
                </a:cxn>
                <a:cxn ang="0">
                  <a:pos x="connsiteX17922" y="connsiteY17922"/>
                </a:cxn>
                <a:cxn ang="0">
                  <a:pos x="connsiteX17923" y="connsiteY17923"/>
                </a:cxn>
                <a:cxn ang="0">
                  <a:pos x="connsiteX17924" y="connsiteY17924"/>
                </a:cxn>
                <a:cxn ang="0">
                  <a:pos x="connsiteX17925" y="connsiteY17925"/>
                </a:cxn>
                <a:cxn ang="0">
                  <a:pos x="connsiteX17926" y="connsiteY17926"/>
                </a:cxn>
                <a:cxn ang="0">
                  <a:pos x="connsiteX17927" y="connsiteY17927"/>
                </a:cxn>
                <a:cxn ang="0">
                  <a:pos x="connsiteX17928" y="connsiteY17928"/>
                </a:cxn>
                <a:cxn ang="0">
                  <a:pos x="connsiteX17929" y="connsiteY17929"/>
                </a:cxn>
                <a:cxn ang="0">
                  <a:pos x="connsiteX17930" y="connsiteY17930"/>
                </a:cxn>
                <a:cxn ang="0">
                  <a:pos x="connsiteX17931" y="connsiteY17931"/>
                </a:cxn>
                <a:cxn ang="0">
                  <a:pos x="connsiteX17932" y="connsiteY17932"/>
                </a:cxn>
                <a:cxn ang="0">
                  <a:pos x="connsiteX17933" y="connsiteY17933"/>
                </a:cxn>
                <a:cxn ang="0">
                  <a:pos x="connsiteX17934" y="connsiteY17934"/>
                </a:cxn>
                <a:cxn ang="0">
                  <a:pos x="connsiteX17935" y="connsiteY17935"/>
                </a:cxn>
                <a:cxn ang="0">
                  <a:pos x="connsiteX17936" y="connsiteY17936"/>
                </a:cxn>
                <a:cxn ang="0">
                  <a:pos x="connsiteX17937" y="connsiteY17937"/>
                </a:cxn>
                <a:cxn ang="0">
                  <a:pos x="connsiteX17938" y="connsiteY17938"/>
                </a:cxn>
                <a:cxn ang="0">
                  <a:pos x="connsiteX17939" y="connsiteY17939"/>
                </a:cxn>
                <a:cxn ang="0">
                  <a:pos x="connsiteX17940" y="connsiteY17940"/>
                </a:cxn>
                <a:cxn ang="0">
                  <a:pos x="connsiteX17941" y="connsiteY17941"/>
                </a:cxn>
                <a:cxn ang="0">
                  <a:pos x="connsiteX17942" y="connsiteY17942"/>
                </a:cxn>
                <a:cxn ang="0">
                  <a:pos x="connsiteX17943" y="connsiteY17943"/>
                </a:cxn>
                <a:cxn ang="0">
                  <a:pos x="connsiteX17944" y="connsiteY17944"/>
                </a:cxn>
                <a:cxn ang="0">
                  <a:pos x="connsiteX17945" y="connsiteY17945"/>
                </a:cxn>
                <a:cxn ang="0">
                  <a:pos x="connsiteX17946" y="connsiteY17946"/>
                </a:cxn>
                <a:cxn ang="0">
                  <a:pos x="connsiteX17947" y="connsiteY17947"/>
                </a:cxn>
                <a:cxn ang="0">
                  <a:pos x="connsiteX17948" y="connsiteY17948"/>
                </a:cxn>
                <a:cxn ang="0">
                  <a:pos x="connsiteX17949" y="connsiteY17949"/>
                </a:cxn>
                <a:cxn ang="0">
                  <a:pos x="connsiteX17950" y="connsiteY17950"/>
                </a:cxn>
                <a:cxn ang="0">
                  <a:pos x="connsiteX17951" y="connsiteY17951"/>
                </a:cxn>
                <a:cxn ang="0">
                  <a:pos x="connsiteX17952" y="connsiteY17952"/>
                </a:cxn>
                <a:cxn ang="0">
                  <a:pos x="connsiteX17953" y="connsiteY17953"/>
                </a:cxn>
                <a:cxn ang="0">
                  <a:pos x="connsiteX17954" y="connsiteY17954"/>
                </a:cxn>
                <a:cxn ang="0">
                  <a:pos x="connsiteX17955" y="connsiteY17955"/>
                </a:cxn>
                <a:cxn ang="0">
                  <a:pos x="connsiteX17956" y="connsiteY17956"/>
                </a:cxn>
                <a:cxn ang="0">
                  <a:pos x="connsiteX17957" y="connsiteY17957"/>
                </a:cxn>
                <a:cxn ang="0">
                  <a:pos x="connsiteX17958" y="connsiteY17958"/>
                </a:cxn>
                <a:cxn ang="0">
                  <a:pos x="connsiteX17959" y="connsiteY17959"/>
                </a:cxn>
                <a:cxn ang="0">
                  <a:pos x="connsiteX17960" y="connsiteY17960"/>
                </a:cxn>
                <a:cxn ang="0">
                  <a:pos x="connsiteX17961" y="connsiteY17961"/>
                </a:cxn>
                <a:cxn ang="0">
                  <a:pos x="connsiteX17962" y="connsiteY17962"/>
                </a:cxn>
                <a:cxn ang="0">
                  <a:pos x="connsiteX17963" y="connsiteY17963"/>
                </a:cxn>
                <a:cxn ang="0">
                  <a:pos x="connsiteX17964" y="connsiteY17964"/>
                </a:cxn>
                <a:cxn ang="0">
                  <a:pos x="connsiteX17965" y="connsiteY17965"/>
                </a:cxn>
                <a:cxn ang="0">
                  <a:pos x="connsiteX17966" y="connsiteY17966"/>
                </a:cxn>
                <a:cxn ang="0">
                  <a:pos x="connsiteX17967" y="connsiteY17967"/>
                </a:cxn>
                <a:cxn ang="0">
                  <a:pos x="connsiteX17968" y="connsiteY17968"/>
                </a:cxn>
                <a:cxn ang="0">
                  <a:pos x="connsiteX17969" y="connsiteY17969"/>
                </a:cxn>
                <a:cxn ang="0">
                  <a:pos x="connsiteX17970" y="connsiteY17970"/>
                </a:cxn>
                <a:cxn ang="0">
                  <a:pos x="connsiteX17971" y="connsiteY17971"/>
                </a:cxn>
                <a:cxn ang="0">
                  <a:pos x="connsiteX17972" y="connsiteY17972"/>
                </a:cxn>
                <a:cxn ang="0">
                  <a:pos x="connsiteX17973" y="connsiteY17973"/>
                </a:cxn>
                <a:cxn ang="0">
                  <a:pos x="connsiteX17974" y="connsiteY17974"/>
                </a:cxn>
                <a:cxn ang="0">
                  <a:pos x="connsiteX17975" y="connsiteY17975"/>
                </a:cxn>
                <a:cxn ang="0">
                  <a:pos x="connsiteX17976" y="connsiteY17976"/>
                </a:cxn>
                <a:cxn ang="0">
                  <a:pos x="connsiteX17977" y="connsiteY17977"/>
                </a:cxn>
                <a:cxn ang="0">
                  <a:pos x="connsiteX17978" y="connsiteY17978"/>
                </a:cxn>
                <a:cxn ang="0">
                  <a:pos x="connsiteX17979" y="connsiteY17979"/>
                </a:cxn>
                <a:cxn ang="0">
                  <a:pos x="connsiteX17980" y="connsiteY17980"/>
                </a:cxn>
                <a:cxn ang="0">
                  <a:pos x="connsiteX17981" y="connsiteY17981"/>
                </a:cxn>
                <a:cxn ang="0">
                  <a:pos x="connsiteX17982" y="connsiteY17982"/>
                </a:cxn>
                <a:cxn ang="0">
                  <a:pos x="connsiteX17983" y="connsiteY17983"/>
                </a:cxn>
                <a:cxn ang="0">
                  <a:pos x="connsiteX17984" y="connsiteY17984"/>
                </a:cxn>
                <a:cxn ang="0">
                  <a:pos x="connsiteX17985" y="connsiteY17985"/>
                </a:cxn>
                <a:cxn ang="0">
                  <a:pos x="connsiteX17986" y="connsiteY17986"/>
                </a:cxn>
                <a:cxn ang="0">
                  <a:pos x="connsiteX17987" y="connsiteY17987"/>
                </a:cxn>
                <a:cxn ang="0">
                  <a:pos x="connsiteX17988" y="connsiteY17988"/>
                </a:cxn>
                <a:cxn ang="0">
                  <a:pos x="connsiteX17989" y="connsiteY17989"/>
                </a:cxn>
                <a:cxn ang="0">
                  <a:pos x="connsiteX17990" y="connsiteY17990"/>
                </a:cxn>
                <a:cxn ang="0">
                  <a:pos x="connsiteX17991" y="connsiteY17991"/>
                </a:cxn>
                <a:cxn ang="0">
                  <a:pos x="connsiteX17992" y="connsiteY17992"/>
                </a:cxn>
                <a:cxn ang="0">
                  <a:pos x="connsiteX17993" y="connsiteY17993"/>
                </a:cxn>
                <a:cxn ang="0">
                  <a:pos x="connsiteX17994" y="connsiteY17994"/>
                </a:cxn>
                <a:cxn ang="0">
                  <a:pos x="connsiteX17995" y="connsiteY17995"/>
                </a:cxn>
                <a:cxn ang="0">
                  <a:pos x="connsiteX17996" y="connsiteY17996"/>
                </a:cxn>
                <a:cxn ang="0">
                  <a:pos x="connsiteX17997" y="connsiteY17997"/>
                </a:cxn>
                <a:cxn ang="0">
                  <a:pos x="connsiteX17998" y="connsiteY17998"/>
                </a:cxn>
                <a:cxn ang="0">
                  <a:pos x="connsiteX17999" y="connsiteY17999"/>
                </a:cxn>
                <a:cxn ang="0">
                  <a:pos x="connsiteX18000" y="connsiteY18000"/>
                </a:cxn>
                <a:cxn ang="0">
                  <a:pos x="connsiteX18001" y="connsiteY18001"/>
                </a:cxn>
                <a:cxn ang="0">
                  <a:pos x="connsiteX18002" y="connsiteY18002"/>
                </a:cxn>
                <a:cxn ang="0">
                  <a:pos x="connsiteX18003" y="connsiteY18003"/>
                </a:cxn>
                <a:cxn ang="0">
                  <a:pos x="connsiteX18004" y="connsiteY18004"/>
                </a:cxn>
                <a:cxn ang="0">
                  <a:pos x="connsiteX18005" y="connsiteY18005"/>
                </a:cxn>
                <a:cxn ang="0">
                  <a:pos x="connsiteX18006" y="connsiteY18006"/>
                </a:cxn>
                <a:cxn ang="0">
                  <a:pos x="connsiteX18007" y="connsiteY18007"/>
                </a:cxn>
                <a:cxn ang="0">
                  <a:pos x="connsiteX18008" y="connsiteY18008"/>
                </a:cxn>
                <a:cxn ang="0">
                  <a:pos x="connsiteX18009" y="connsiteY18009"/>
                </a:cxn>
                <a:cxn ang="0">
                  <a:pos x="connsiteX18010" y="connsiteY18010"/>
                </a:cxn>
                <a:cxn ang="0">
                  <a:pos x="connsiteX18011" y="connsiteY18011"/>
                </a:cxn>
                <a:cxn ang="0">
                  <a:pos x="connsiteX18012" y="connsiteY18012"/>
                </a:cxn>
                <a:cxn ang="0">
                  <a:pos x="connsiteX18013" y="connsiteY18013"/>
                </a:cxn>
                <a:cxn ang="0">
                  <a:pos x="connsiteX18014" y="connsiteY18014"/>
                </a:cxn>
                <a:cxn ang="0">
                  <a:pos x="connsiteX18015" y="connsiteY18015"/>
                </a:cxn>
                <a:cxn ang="0">
                  <a:pos x="connsiteX18016" y="connsiteY18016"/>
                </a:cxn>
                <a:cxn ang="0">
                  <a:pos x="connsiteX18017" y="connsiteY18017"/>
                </a:cxn>
                <a:cxn ang="0">
                  <a:pos x="connsiteX18018" y="connsiteY18018"/>
                </a:cxn>
                <a:cxn ang="0">
                  <a:pos x="connsiteX18019" y="connsiteY18019"/>
                </a:cxn>
                <a:cxn ang="0">
                  <a:pos x="connsiteX18020" y="connsiteY18020"/>
                </a:cxn>
                <a:cxn ang="0">
                  <a:pos x="connsiteX18021" y="connsiteY18021"/>
                </a:cxn>
                <a:cxn ang="0">
                  <a:pos x="connsiteX18022" y="connsiteY18022"/>
                </a:cxn>
                <a:cxn ang="0">
                  <a:pos x="connsiteX18023" y="connsiteY18023"/>
                </a:cxn>
                <a:cxn ang="0">
                  <a:pos x="connsiteX18024" y="connsiteY18024"/>
                </a:cxn>
                <a:cxn ang="0">
                  <a:pos x="connsiteX18025" y="connsiteY18025"/>
                </a:cxn>
                <a:cxn ang="0">
                  <a:pos x="connsiteX18026" y="connsiteY18026"/>
                </a:cxn>
                <a:cxn ang="0">
                  <a:pos x="connsiteX18027" y="connsiteY18027"/>
                </a:cxn>
                <a:cxn ang="0">
                  <a:pos x="connsiteX18028" y="connsiteY18028"/>
                </a:cxn>
                <a:cxn ang="0">
                  <a:pos x="connsiteX18029" y="connsiteY18029"/>
                </a:cxn>
                <a:cxn ang="0">
                  <a:pos x="connsiteX18030" y="connsiteY18030"/>
                </a:cxn>
                <a:cxn ang="0">
                  <a:pos x="connsiteX18031" y="connsiteY18031"/>
                </a:cxn>
                <a:cxn ang="0">
                  <a:pos x="connsiteX18032" y="connsiteY18032"/>
                </a:cxn>
                <a:cxn ang="0">
                  <a:pos x="connsiteX18033" y="connsiteY18033"/>
                </a:cxn>
                <a:cxn ang="0">
                  <a:pos x="connsiteX18034" y="connsiteY18034"/>
                </a:cxn>
                <a:cxn ang="0">
                  <a:pos x="connsiteX18035" y="connsiteY18035"/>
                </a:cxn>
                <a:cxn ang="0">
                  <a:pos x="connsiteX18036" y="connsiteY18036"/>
                </a:cxn>
                <a:cxn ang="0">
                  <a:pos x="connsiteX18037" y="connsiteY18037"/>
                </a:cxn>
                <a:cxn ang="0">
                  <a:pos x="connsiteX18038" y="connsiteY18038"/>
                </a:cxn>
                <a:cxn ang="0">
                  <a:pos x="connsiteX18039" y="connsiteY18039"/>
                </a:cxn>
                <a:cxn ang="0">
                  <a:pos x="connsiteX18040" y="connsiteY18040"/>
                </a:cxn>
                <a:cxn ang="0">
                  <a:pos x="connsiteX18041" y="connsiteY18041"/>
                </a:cxn>
                <a:cxn ang="0">
                  <a:pos x="connsiteX18042" y="connsiteY18042"/>
                </a:cxn>
                <a:cxn ang="0">
                  <a:pos x="connsiteX18043" y="connsiteY18043"/>
                </a:cxn>
                <a:cxn ang="0">
                  <a:pos x="connsiteX18044" y="connsiteY18044"/>
                </a:cxn>
                <a:cxn ang="0">
                  <a:pos x="connsiteX18045" y="connsiteY18045"/>
                </a:cxn>
                <a:cxn ang="0">
                  <a:pos x="connsiteX18046" y="connsiteY18046"/>
                </a:cxn>
                <a:cxn ang="0">
                  <a:pos x="connsiteX18047" y="connsiteY18047"/>
                </a:cxn>
                <a:cxn ang="0">
                  <a:pos x="connsiteX18048" y="connsiteY18048"/>
                </a:cxn>
                <a:cxn ang="0">
                  <a:pos x="connsiteX18049" y="connsiteY18049"/>
                </a:cxn>
                <a:cxn ang="0">
                  <a:pos x="connsiteX18050" y="connsiteY18050"/>
                </a:cxn>
                <a:cxn ang="0">
                  <a:pos x="connsiteX18051" y="connsiteY18051"/>
                </a:cxn>
                <a:cxn ang="0">
                  <a:pos x="connsiteX18052" y="connsiteY18052"/>
                </a:cxn>
                <a:cxn ang="0">
                  <a:pos x="connsiteX18053" y="connsiteY18053"/>
                </a:cxn>
                <a:cxn ang="0">
                  <a:pos x="connsiteX18054" y="connsiteY18054"/>
                </a:cxn>
                <a:cxn ang="0">
                  <a:pos x="connsiteX18055" y="connsiteY18055"/>
                </a:cxn>
                <a:cxn ang="0">
                  <a:pos x="connsiteX18056" y="connsiteY18056"/>
                </a:cxn>
                <a:cxn ang="0">
                  <a:pos x="connsiteX18057" y="connsiteY18057"/>
                </a:cxn>
                <a:cxn ang="0">
                  <a:pos x="connsiteX18058" y="connsiteY18058"/>
                </a:cxn>
                <a:cxn ang="0">
                  <a:pos x="connsiteX18059" y="connsiteY18059"/>
                </a:cxn>
                <a:cxn ang="0">
                  <a:pos x="connsiteX18060" y="connsiteY18060"/>
                </a:cxn>
                <a:cxn ang="0">
                  <a:pos x="connsiteX18061" y="connsiteY18061"/>
                </a:cxn>
                <a:cxn ang="0">
                  <a:pos x="connsiteX18062" y="connsiteY18062"/>
                </a:cxn>
                <a:cxn ang="0">
                  <a:pos x="connsiteX18063" y="connsiteY18063"/>
                </a:cxn>
                <a:cxn ang="0">
                  <a:pos x="connsiteX18064" y="connsiteY18064"/>
                </a:cxn>
                <a:cxn ang="0">
                  <a:pos x="connsiteX18065" y="connsiteY18065"/>
                </a:cxn>
                <a:cxn ang="0">
                  <a:pos x="connsiteX18066" y="connsiteY18066"/>
                </a:cxn>
                <a:cxn ang="0">
                  <a:pos x="connsiteX18067" y="connsiteY18067"/>
                </a:cxn>
                <a:cxn ang="0">
                  <a:pos x="connsiteX18068" y="connsiteY18068"/>
                </a:cxn>
                <a:cxn ang="0">
                  <a:pos x="connsiteX18069" y="connsiteY18069"/>
                </a:cxn>
                <a:cxn ang="0">
                  <a:pos x="connsiteX18070" y="connsiteY18070"/>
                </a:cxn>
                <a:cxn ang="0">
                  <a:pos x="connsiteX18071" y="connsiteY18071"/>
                </a:cxn>
                <a:cxn ang="0">
                  <a:pos x="connsiteX18072" y="connsiteY18072"/>
                </a:cxn>
                <a:cxn ang="0">
                  <a:pos x="connsiteX18073" y="connsiteY18073"/>
                </a:cxn>
                <a:cxn ang="0">
                  <a:pos x="connsiteX18074" y="connsiteY18074"/>
                </a:cxn>
                <a:cxn ang="0">
                  <a:pos x="connsiteX18075" y="connsiteY18075"/>
                </a:cxn>
                <a:cxn ang="0">
                  <a:pos x="connsiteX18076" y="connsiteY18076"/>
                </a:cxn>
                <a:cxn ang="0">
                  <a:pos x="connsiteX18077" y="connsiteY18077"/>
                </a:cxn>
                <a:cxn ang="0">
                  <a:pos x="connsiteX18078" y="connsiteY18078"/>
                </a:cxn>
                <a:cxn ang="0">
                  <a:pos x="connsiteX18079" y="connsiteY18079"/>
                </a:cxn>
                <a:cxn ang="0">
                  <a:pos x="connsiteX18080" y="connsiteY18080"/>
                </a:cxn>
                <a:cxn ang="0">
                  <a:pos x="connsiteX18081" y="connsiteY18081"/>
                </a:cxn>
                <a:cxn ang="0">
                  <a:pos x="connsiteX18082" y="connsiteY18082"/>
                </a:cxn>
                <a:cxn ang="0">
                  <a:pos x="connsiteX18083" y="connsiteY18083"/>
                </a:cxn>
                <a:cxn ang="0">
                  <a:pos x="connsiteX18084" y="connsiteY18084"/>
                </a:cxn>
                <a:cxn ang="0">
                  <a:pos x="connsiteX18085" y="connsiteY18085"/>
                </a:cxn>
                <a:cxn ang="0">
                  <a:pos x="connsiteX18086" y="connsiteY18086"/>
                </a:cxn>
                <a:cxn ang="0">
                  <a:pos x="connsiteX18087" y="connsiteY18087"/>
                </a:cxn>
                <a:cxn ang="0">
                  <a:pos x="connsiteX18088" y="connsiteY18088"/>
                </a:cxn>
                <a:cxn ang="0">
                  <a:pos x="connsiteX18089" y="connsiteY18089"/>
                </a:cxn>
                <a:cxn ang="0">
                  <a:pos x="connsiteX18090" y="connsiteY18090"/>
                </a:cxn>
                <a:cxn ang="0">
                  <a:pos x="connsiteX18091" y="connsiteY18091"/>
                </a:cxn>
                <a:cxn ang="0">
                  <a:pos x="connsiteX18092" y="connsiteY18092"/>
                </a:cxn>
                <a:cxn ang="0">
                  <a:pos x="connsiteX18093" y="connsiteY18093"/>
                </a:cxn>
                <a:cxn ang="0">
                  <a:pos x="connsiteX18094" y="connsiteY18094"/>
                </a:cxn>
                <a:cxn ang="0">
                  <a:pos x="connsiteX18095" y="connsiteY18095"/>
                </a:cxn>
                <a:cxn ang="0">
                  <a:pos x="connsiteX18096" y="connsiteY18096"/>
                </a:cxn>
                <a:cxn ang="0">
                  <a:pos x="connsiteX18097" y="connsiteY18097"/>
                </a:cxn>
                <a:cxn ang="0">
                  <a:pos x="connsiteX18098" y="connsiteY18098"/>
                </a:cxn>
                <a:cxn ang="0">
                  <a:pos x="connsiteX18099" y="connsiteY18099"/>
                </a:cxn>
                <a:cxn ang="0">
                  <a:pos x="connsiteX18100" y="connsiteY18100"/>
                </a:cxn>
                <a:cxn ang="0">
                  <a:pos x="connsiteX18101" y="connsiteY18101"/>
                </a:cxn>
                <a:cxn ang="0">
                  <a:pos x="connsiteX18102" y="connsiteY18102"/>
                </a:cxn>
                <a:cxn ang="0">
                  <a:pos x="connsiteX18103" y="connsiteY18103"/>
                </a:cxn>
                <a:cxn ang="0">
                  <a:pos x="connsiteX18104" y="connsiteY18104"/>
                </a:cxn>
                <a:cxn ang="0">
                  <a:pos x="connsiteX18105" y="connsiteY18105"/>
                </a:cxn>
                <a:cxn ang="0">
                  <a:pos x="connsiteX18106" y="connsiteY18106"/>
                </a:cxn>
                <a:cxn ang="0">
                  <a:pos x="connsiteX18107" y="connsiteY18107"/>
                </a:cxn>
                <a:cxn ang="0">
                  <a:pos x="connsiteX18108" y="connsiteY18108"/>
                </a:cxn>
                <a:cxn ang="0">
                  <a:pos x="connsiteX18109" y="connsiteY18109"/>
                </a:cxn>
                <a:cxn ang="0">
                  <a:pos x="connsiteX18110" y="connsiteY18110"/>
                </a:cxn>
                <a:cxn ang="0">
                  <a:pos x="connsiteX18111" y="connsiteY18111"/>
                </a:cxn>
                <a:cxn ang="0">
                  <a:pos x="connsiteX18112" y="connsiteY18112"/>
                </a:cxn>
                <a:cxn ang="0">
                  <a:pos x="connsiteX18113" y="connsiteY18113"/>
                </a:cxn>
                <a:cxn ang="0">
                  <a:pos x="connsiteX18114" y="connsiteY18114"/>
                </a:cxn>
                <a:cxn ang="0">
                  <a:pos x="connsiteX18115" y="connsiteY18115"/>
                </a:cxn>
                <a:cxn ang="0">
                  <a:pos x="connsiteX18116" y="connsiteY18116"/>
                </a:cxn>
                <a:cxn ang="0">
                  <a:pos x="connsiteX18117" y="connsiteY18117"/>
                </a:cxn>
                <a:cxn ang="0">
                  <a:pos x="connsiteX18118" y="connsiteY18118"/>
                </a:cxn>
                <a:cxn ang="0">
                  <a:pos x="connsiteX18119" y="connsiteY18119"/>
                </a:cxn>
                <a:cxn ang="0">
                  <a:pos x="connsiteX18120" y="connsiteY18120"/>
                </a:cxn>
                <a:cxn ang="0">
                  <a:pos x="connsiteX18121" y="connsiteY18121"/>
                </a:cxn>
                <a:cxn ang="0">
                  <a:pos x="connsiteX18122" y="connsiteY18122"/>
                </a:cxn>
                <a:cxn ang="0">
                  <a:pos x="connsiteX18123" y="connsiteY18123"/>
                </a:cxn>
                <a:cxn ang="0">
                  <a:pos x="connsiteX18124" y="connsiteY18124"/>
                </a:cxn>
                <a:cxn ang="0">
                  <a:pos x="connsiteX18125" y="connsiteY18125"/>
                </a:cxn>
                <a:cxn ang="0">
                  <a:pos x="connsiteX18126" y="connsiteY18126"/>
                </a:cxn>
                <a:cxn ang="0">
                  <a:pos x="connsiteX18127" y="connsiteY18127"/>
                </a:cxn>
                <a:cxn ang="0">
                  <a:pos x="connsiteX18128" y="connsiteY18128"/>
                </a:cxn>
                <a:cxn ang="0">
                  <a:pos x="connsiteX18129" y="connsiteY18129"/>
                </a:cxn>
                <a:cxn ang="0">
                  <a:pos x="connsiteX18130" y="connsiteY18130"/>
                </a:cxn>
                <a:cxn ang="0">
                  <a:pos x="connsiteX18131" y="connsiteY18131"/>
                </a:cxn>
                <a:cxn ang="0">
                  <a:pos x="connsiteX18132" y="connsiteY18132"/>
                </a:cxn>
                <a:cxn ang="0">
                  <a:pos x="connsiteX18133" y="connsiteY18133"/>
                </a:cxn>
                <a:cxn ang="0">
                  <a:pos x="connsiteX18134" y="connsiteY18134"/>
                </a:cxn>
                <a:cxn ang="0">
                  <a:pos x="connsiteX18135" y="connsiteY18135"/>
                </a:cxn>
                <a:cxn ang="0">
                  <a:pos x="connsiteX18136" y="connsiteY18136"/>
                </a:cxn>
                <a:cxn ang="0">
                  <a:pos x="connsiteX18137" y="connsiteY18137"/>
                </a:cxn>
                <a:cxn ang="0">
                  <a:pos x="connsiteX18138" y="connsiteY18138"/>
                </a:cxn>
                <a:cxn ang="0">
                  <a:pos x="connsiteX18139" y="connsiteY18139"/>
                </a:cxn>
                <a:cxn ang="0">
                  <a:pos x="connsiteX18140" y="connsiteY18140"/>
                </a:cxn>
                <a:cxn ang="0">
                  <a:pos x="connsiteX18141" y="connsiteY18141"/>
                </a:cxn>
                <a:cxn ang="0">
                  <a:pos x="connsiteX18142" y="connsiteY18142"/>
                </a:cxn>
                <a:cxn ang="0">
                  <a:pos x="connsiteX18143" y="connsiteY18143"/>
                </a:cxn>
                <a:cxn ang="0">
                  <a:pos x="connsiteX18144" y="connsiteY18144"/>
                </a:cxn>
                <a:cxn ang="0">
                  <a:pos x="connsiteX18145" y="connsiteY18145"/>
                </a:cxn>
                <a:cxn ang="0">
                  <a:pos x="connsiteX18146" y="connsiteY18146"/>
                </a:cxn>
                <a:cxn ang="0">
                  <a:pos x="connsiteX18147" y="connsiteY18147"/>
                </a:cxn>
                <a:cxn ang="0">
                  <a:pos x="connsiteX18148" y="connsiteY18148"/>
                </a:cxn>
                <a:cxn ang="0">
                  <a:pos x="connsiteX18149" y="connsiteY18149"/>
                </a:cxn>
                <a:cxn ang="0">
                  <a:pos x="connsiteX18150" y="connsiteY18150"/>
                </a:cxn>
                <a:cxn ang="0">
                  <a:pos x="connsiteX18151" y="connsiteY18151"/>
                </a:cxn>
                <a:cxn ang="0">
                  <a:pos x="connsiteX18152" y="connsiteY18152"/>
                </a:cxn>
                <a:cxn ang="0">
                  <a:pos x="connsiteX18153" y="connsiteY18153"/>
                </a:cxn>
                <a:cxn ang="0">
                  <a:pos x="connsiteX18154" y="connsiteY18154"/>
                </a:cxn>
                <a:cxn ang="0">
                  <a:pos x="connsiteX18155" y="connsiteY18155"/>
                </a:cxn>
                <a:cxn ang="0">
                  <a:pos x="connsiteX18156" y="connsiteY18156"/>
                </a:cxn>
                <a:cxn ang="0">
                  <a:pos x="connsiteX18157" y="connsiteY18157"/>
                </a:cxn>
                <a:cxn ang="0">
                  <a:pos x="connsiteX18158" y="connsiteY18158"/>
                </a:cxn>
                <a:cxn ang="0">
                  <a:pos x="connsiteX18159" y="connsiteY18159"/>
                </a:cxn>
                <a:cxn ang="0">
                  <a:pos x="connsiteX18160" y="connsiteY18160"/>
                </a:cxn>
                <a:cxn ang="0">
                  <a:pos x="connsiteX18161" y="connsiteY18161"/>
                </a:cxn>
                <a:cxn ang="0">
                  <a:pos x="connsiteX18162" y="connsiteY18162"/>
                </a:cxn>
                <a:cxn ang="0">
                  <a:pos x="connsiteX18163" y="connsiteY18163"/>
                </a:cxn>
                <a:cxn ang="0">
                  <a:pos x="connsiteX18164" y="connsiteY18164"/>
                </a:cxn>
                <a:cxn ang="0">
                  <a:pos x="connsiteX18165" y="connsiteY18165"/>
                </a:cxn>
                <a:cxn ang="0">
                  <a:pos x="connsiteX18166" y="connsiteY18166"/>
                </a:cxn>
                <a:cxn ang="0">
                  <a:pos x="connsiteX18167" y="connsiteY18167"/>
                </a:cxn>
                <a:cxn ang="0">
                  <a:pos x="connsiteX18168" y="connsiteY18168"/>
                </a:cxn>
                <a:cxn ang="0">
                  <a:pos x="connsiteX18169" y="connsiteY18169"/>
                </a:cxn>
                <a:cxn ang="0">
                  <a:pos x="connsiteX18170" y="connsiteY18170"/>
                </a:cxn>
                <a:cxn ang="0">
                  <a:pos x="connsiteX18171" y="connsiteY18171"/>
                </a:cxn>
                <a:cxn ang="0">
                  <a:pos x="connsiteX18172" y="connsiteY18172"/>
                </a:cxn>
                <a:cxn ang="0">
                  <a:pos x="connsiteX18173" y="connsiteY18173"/>
                </a:cxn>
                <a:cxn ang="0">
                  <a:pos x="connsiteX18174" y="connsiteY18174"/>
                </a:cxn>
                <a:cxn ang="0">
                  <a:pos x="connsiteX18175" y="connsiteY18175"/>
                </a:cxn>
                <a:cxn ang="0">
                  <a:pos x="connsiteX18176" y="connsiteY18176"/>
                </a:cxn>
                <a:cxn ang="0">
                  <a:pos x="connsiteX18177" y="connsiteY18177"/>
                </a:cxn>
                <a:cxn ang="0">
                  <a:pos x="connsiteX18178" y="connsiteY18178"/>
                </a:cxn>
                <a:cxn ang="0">
                  <a:pos x="connsiteX18179" y="connsiteY18179"/>
                </a:cxn>
                <a:cxn ang="0">
                  <a:pos x="connsiteX18180" y="connsiteY18180"/>
                </a:cxn>
                <a:cxn ang="0">
                  <a:pos x="connsiteX18181" y="connsiteY18181"/>
                </a:cxn>
                <a:cxn ang="0">
                  <a:pos x="connsiteX18182" y="connsiteY18182"/>
                </a:cxn>
                <a:cxn ang="0">
                  <a:pos x="connsiteX18183" y="connsiteY18183"/>
                </a:cxn>
                <a:cxn ang="0">
                  <a:pos x="connsiteX18184" y="connsiteY18184"/>
                </a:cxn>
                <a:cxn ang="0">
                  <a:pos x="connsiteX18185" y="connsiteY18185"/>
                </a:cxn>
                <a:cxn ang="0">
                  <a:pos x="connsiteX18186" y="connsiteY18186"/>
                </a:cxn>
                <a:cxn ang="0">
                  <a:pos x="connsiteX18187" y="connsiteY18187"/>
                </a:cxn>
                <a:cxn ang="0">
                  <a:pos x="connsiteX18188" y="connsiteY18188"/>
                </a:cxn>
                <a:cxn ang="0">
                  <a:pos x="connsiteX18189" y="connsiteY18189"/>
                </a:cxn>
                <a:cxn ang="0">
                  <a:pos x="connsiteX18190" y="connsiteY18190"/>
                </a:cxn>
                <a:cxn ang="0">
                  <a:pos x="connsiteX18191" y="connsiteY18191"/>
                </a:cxn>
                <a:cxn ang="0">
                  <a:pos x="connsiteX18192" y="connsiteY18192"/>
                </a:cxn>
                <a:cxn ang="0">
                  <a:pos x="connsiteX18193" y="connsiteY18193"/>
                </a:cxn>
                <a:cxn ang="0">
                  <a:pos x="connsiteX18194" y="connsiteY18194"/>
                </a:cxn>
                <a:cxn ang="0">
                  <a:pos x="connsiteX18195" y="connsiteY18195"/>
                </a:cxn>
                <a:cxn ang="0">
                  <a:pos x="connsiteX18196" y="connsiteY18196"/>
                </a:cxn>
                <a:cxn ang="0">
                  <a:pos x="connsiteX18197" y="connsiteY18197"/>
                </a:cxn>
                <a:cxn ang="0">
                  <a:pos x="connsiteX18198" y="connsiteY18198"/>
                </a:cxn>
                <a:cxn ang="0">
                  <a:pos x="connsiteX18199" y="connsiteY18199"/>
                </a:cxn>
                <a:cxn ang="0">
                  <a:pos x="connsiteX18200" y="connsiteY18200"/>
                </a:cxn>
                <a:cxn ang="0">
                  <a:pos x="connsiteX18201" y="connsiteY18201"/>
                </a:cxn>
                <a:cxn ang="0">
                  <a:pos x="connsiteX18202" y="connsiteY18202"/>
                </a:cxn>
                <a:cxn ang="0">
                  <a:pos x="connsiteX18203" y="connsiteY18203"/>
                </a:cxn>
                <a:cxn ang="0">
                  <a:pos x="connsiteX18204" y="connsiteY18204"/>
                </a:cxn>
                <a:cxn ang="0">
                  <a:pos x="connsiteX18205" y="connsiteY18205"/>
                </a:cxn>
                <a:cxn ang="0">
                  <a:pos x="connsiteX18206" y="connsiteY18206"/>
                </a:cxn>
                <a:cxn ang="0">
                  <a:pos x="connsiteX18207" y="connsiteY18207"/>
                </a:cxn>
                <a:cxn ang="0">
                  <a:pos x="connsiteX18208" y="connsiteY18208"/>
                </a:cxn>
                <a:cxn ang="0">
                  <a:pos x="connsiteX18209" y="connsiteY18209"/>
                </a:cxn>
                <a:cxn ang="0">
                  <a:pos x="connsiteX18210" y="connsiteY18210"/>
                </a:cxn>
                <a:cxn ang="0">
                  <a:pos x="connsiteX18211" y="connsiteY18211"/>
                </a:cxn>
                <a:cxn ang="0">
                  <a:pos x="connsiteX18212" y="connsiteY18212"/>
                </a:cxn>
                <a:cxn ang="0">
                  <a:pos x="connsiteX18213" y="connsiteY18213"/>
                </a:cxn>
                <a:cxn ang="0">
                  <a:pos x="connsiteX18214" y="connsiteY18214"/>
                </a:cxn>
                <a:cxn ang="0">
                  <a:pos x="connsiteX18215" y="connsiteY18215"/>
                </a:cxn>
                <a:cxn ang="0">
                  <a:pos x="connsiteX18216" y="connsiteY18216"/>
                </a:cxn>
                <a:cxn ang="0">
                  <a:pos x="connsiteX18217" y="connsiteY18217"/>
                </a:cxn>
                <a:cxn ang="0">
                  <a:pos x="connsiteX18218" y="connsiteY18218"/>
                </a:cxn>
                <a:cxn ang="0">
                  <a:pos x="connsiteX18219" y="connsiteY18219"/>
                </a:cxn>
                <a:cxn ang="0">
                  <a:pos x="connsiteX18220" y="connsiteY18220"/>
                </a:cxn>
                <a:cxn ang="0">
                  <a:pos x="connsiteX18221" y="connsiteY18221"/>
                </a:cxn>
                <a:cxn ang="0">
                  <a:pos x="connsiteX18222" y="connsiteY18222"/>
                </a:cxn>
                <a:cxn ang="0">
                  <a:pos x="connsiteX18223" y="connsiteY18223"/>
                </a:cxn>
                <a:cxn ang="0">
                  <a:pos x="connsiteX18224" y="connsiteY18224"/>
                </a:cxn>
                <a:cxn ang="0">
                  <a:pos x="connsiteX18225" y="connsiteY18225"/>
                </a:cxn>
                <a:cxn ang="0">
                  <a:pos x="connsiteX18226" y="connsiteY18226"/>
                </a:cxn>
                <a:cxn ang="0">
                  <a:pos x="connsiteX18227" y="connsiteY18227"/>
                </a:cxn>
                <a:cxn ang="0">
                  <a:pos x="connsiteX18228" y="connsiteY18228"/>
                </a:cxn>
                <a:cxn ang="0">
                  <a:pos x="connsiteX18229" y="connsiteY18229"/>
                </a:cxn>
                <a:cxn ang="0">
                  <a:pos x="connsiteX18230" y="connsiteY18230"/>
                </a:cxn>
                <a:cxn ang="0">
                  <a:pos x="connsiteX18231" y="connsiteY18231"/>
                </a:cxn>
                <a:cxn ang="0">
                  <a:pos x="connsiteX18232" y="connsiteY18232"/>
                </a:cxn>
                <a:cxn ang="0">
                  <a:pos x="connsiteX18233" y="connsiteY18233"/>
                </a:cxn>
                <a:cxn ang="0">
                  <a:pos x="connsiteX18234" y="connsiteY18234"/>
                </a:cxn>
                <a:cxn ang="0">
                  <a:pos x="connsiteX18235" y="connsiteY18235"/>
                </a:cxn>
                <a:cxn ang="0">
                  <a:pos x="connsiteX18236" y="connsiteY18236"/>
                </a:cxn>
                <a:cxn ang="0">
                  <a:pos x="connsiteX18237" y="connsiteY18237"/>
                </a:cxn>
                <a:cxn ang="0">
                  <a:pos x="connsiteX18238" y="connsiteY18238"/>
                </a:cxn>
                <a:cxn ang="0">
                  <a:pos x="connsiteX18239" y="connsiteY18239"/>
                </a:cxn>
                <a:cxn ang="0">
                  <a:pos x="connsiteX18240" y="connsiteY18240"/>
                </a:cxn>
                <a:cxn ang="0">
                  <a:pos x="connsiteX18241" y="connsiteY18241"/>
                </a:cxn>
                <a:cxn ang="0">
                  <a:pos x="connsiteX18242" y="connsiteY18242"/>
                </a:cxn>
                <a:cxn ang="0">
                  <a:pos x="connsiteX18243" y="connsiteY18243"/>
                </a:cxn>
                <a:cxn ang="0">
                  <a:pos x="connsiteX18244" y="connsiteY18244"/>
                </a:cxn>
                <a:cxn ang="0">
                  <a:pos x="connsiteX18245" y="connsiteY18245"/>
                </a:cxn>
                <a:cxn ang="0">
                  <a:pos x="connsiteX18246" y="connsiteY18246"/>
                </a:cxn>
                <a:cxn ang="0">
                  <a:pos x="connsiteX18247" y="connsiteY18247"/>
                </a:cxn>
                <a:cxn ang="0">
                  <a:pos x="connsiteX18248" y="connsiteY18248"/>
                </a:cxn>
                <a:cxn ang="0">
                  <a:pos x="connsiteX18249" y="connsiteY18249"/>
                </a:cxn>
                <a:cxn ang="0">
                  <a:pos x="connsiteX18250" y="connsiteY18250"/>
                </a:cxn>
                <a:cxn ang="0">
                  <a:pos x="connsiteX18251" y="connsiteY18251"/>
                </a:cxn>
                <a:cxn ang="0">
                  <a:pos x="connsiteX18252" y="connsiteY18252"/>
                </a:cxn>
                <a:cxn ang="0">
                  <a:pos x="connsiteX18253" y="connsiteY18253"/>
                </a:cxn>
                <a:cxn ang="0">
                  <a:pos x="connsiteX18254" y="connsiteY18254"/>
                </a:cxn>
                <a:cxn ang="0">
                  <a:pos x="connsiteX18255" y="connsiteY18255"/>
                </a:cxn>
                <a:cxn ang="0">
                  <a:pos x="connsiteX18256" y="connsiteY18256"/>
                </a:cxn>
                <a:cxn ang="0">
                  <a:pos x="connsiteX18257" y="connsiteY18257"/>
                </a:cxn>
                <a:cxn ang="0">
                  <a:pos x="connsiteX18258" y="connsiteY18258"/>
                </a:cxn>
                <a:cxn ang="0">
                  <a:pos x="connsiteX18259" y="connsiteY18259"/>
                </a:cxn>
                <a:cxn ang="0">
                  <a:pos x="connsiteX18260" y="connsiteY18260"/>
                </a:cxn>
                <a:cxn ang="0">
                  <a:pos x="connsiteX18261" y="connsiteY18261"/>
                </a:cxn>
                <a:cxn ang="0">
                  <a:pos x="connsiteX18262" y="connsiteY18262"/>
                </a:cxn>
                <a:cxn ang="0">
                  <a:pos x="connsiteX18263" y="connsiteY18263"/>
                </a:cxn>
                <a:cxn ang="0">
                  <a:pos x="connsiteX18264" y="connsiteY18264"/>
                </a:cxn>
                <a:cxn ang="0">
                  <a:pos x="connsiteX18265" y="connsiteY18265"/>
                </a:cxn>
                <a:cxn ang="0">
                  <a:pos x="connsiteX18266" y="connsiteY18266"/>
                </a:cxn>
                <a:cxn ang="0">
                  <a:pos x="connsiteX18267" y="connsiteY18267"/>
                </a:cxn>
                <a:cxn ang="0">
                  <a:pos x="connsiteX18268" y="connsiteY18268"/>
                </a:cxn>
                <a:cxn ang="0">
                  <a:pos x="connsiteX18269" y="connsiteY18269"/>
                </a:cxn>
                <a:cxn ang="0">
                  <a:pos x="connsiteX18270" y="connsiteY18270"/>
                </a:cxn>
                <a:cxn ang="0">
                  <a:pos x="connsiteX18271" y="connsiteY18271"/>
                </a:cxn>
                <a:cxn ang="0">
                  <a:pos x="connsiteX18272" y="connsiteY18272"/>
                </a:cxn>
                <a:cxn ang="0">
                  <a:pos x="connsiteX18273" y="connsiteY18273"/>
                </a:cxn>
                <a:cxn ang="0">
                  <a:pos x="connsiteX18274" y="connsiteY18274"/>
                </a:cxn>
                <a:cxn ang="0">
                  <a:pos x="connsiteX18275" y="connsiteY18275"/>
                </a:cxn>
                <a:cxn ang="0">
                  <a:pos x="connsiteX18276" y="connsiteY18276"/>
                </a:cxn>
                <a:cxn ang="0">
                  <a:pos x="connsiteX18277" y="connsiteY18277"/>
                </a:cxn>
                <a:cxn ang="0">
                  <a:pos x="connsiteX18278" y="connsiteY18278"/>
                </a:cxn>
                <a:cxn ang="0">
                  <a:pos x="connsiteX18279" y="connsiteY18279"/>
                </a:cxn>
                <a:cxn ang="0">
                  <a:pos x="connsiteX18280" y="connsiteY18280"/>
                </a:cxn>
                <a:cxn ang="0">
                  <a:pos x="connsiteX18281" y="connsiteY18281"/>
                </a:cxn>
                <a:cxn ang="0">
                  <a:pos x="connsiteX18282" y="connsiteY18282"/>
                </a:cxn>
                <a:cxn ang="0">
                  <a:pos x="connsiteX18283" y="connsiteY18283"/>
                </a:cxn>
                <a:cxn ang="0">
                  <a:pos x="connsiteX18284" y="connsiteY18284"/>
                </a:cxn>
                <a:cxn ang="0">
                  <a:pos x="connsiteX18285" y="connsiteY18285"/>
                </a:cxn>
                <a:cxn ang="0">
                  <a:pos x="connsiteX18286" y="connsiteY18286"/>
                </a:cxn>
                <a:cxn ang="0">
                  <a:pos x="connsiteX18287" y="connsiteY18287"/>
                </a:cxn>
                <a:cxn ang="0">
                  <a:pos x="connsiteX18288" y="connsiteY18288"/>
                </a:cxn>
                <a:cxn ang="0">
                  <a:pos x="connsiteX18289" y="connsiteY18289"/>
                </a:cxn>
                <a:cxn ang="0">
                  <a:pos x="connsiteX18290" y="connsiteY18290"/>
                </a:cxn>
                <a:cxn ang="0">
                  <a:pos x="connsiteX18291" y="connsiteY18291"/>
                </a:cxn>
                <a:cxn ang="0">
                  <a:pos x="connsiteX18292" y="connsiteY18292"/>
                </a:cxn>
                <a:cxn ang="0">
                  <a:pos x="connsiteX18293" y="connsiteY18293"/>
                </a:cxn>
                <a:cxn ang="0">
                  <a:pos x="connsiteX18294" y="connsiteY18294"/>
                </a:cxn>
                <a:cxn ang="0">
                  <a:pos x="connsiteX18295" y="connsiteY18295"/>
                </a:cxn>
                <a:cxn ang="0">
                  <a:pos x="connsiteX18296" y="connsiteY18296"/>
                </a:cxn>
                <a:cxn ang="0">
                  <a:pos x="connsiteX18297" y="connsiteY18297"/>
                </a:cxn>
                <a:cxn ang="0">
                  <a:pos x="connsiteX18298" y="connsiteY18298"/>
                </a:cxn>
                <a:cxn ang="0">
                  <a:pos x="connsiteX18299" y="connsiteY18299"/>
                </a:cxn>
                <a:cxn ang="0">
                  <a:pos x="connsiteX18300" y="connsiteY18300"/>
                </a:cxn>
                <a:cxn ang="0">
                  <a:pos x="connsiteX18301" y="connsiteY18301"/>
                </a:cxn>
                <a:cxn ang="0">
                  <a:pos x="connsiteX18302" y="connsiteY18302"/>
                </a:cxn>
                <a:cxn ang="0">
                  <a:pos x="connsiteX18303" y="connsiteY18303"/>
                </a:cxn>
                <a:cxn ang="0">
                  <a:pos x="connsiteX18304" y="connsiteY18304"/>
                </a:cxn>
                <a:cxn ang="0">
                  <a:pos x="connsiteX18305" y="connsiteY18305"/>
                </a:cxn>
                <a:cxn ang="0">
                  <a:pos x="connsiteX18306" y="connsiteY18306"/>
                </a:cxn>
                <a:cxn ang="0">
                  <a:pos x="connsiteX18307" y="connsiteY18307"/>
                </a:cxn>
                <a:cxn ang="0">
                  <a:pos x="connsiteX18308" y="connsiteY18308"/>
                </a:cxn>
                <a:cxn ang="0">
                  <a:pos x="connsiteX18309" y="connsiteY18309"/>
                </a:cxn>
                <a:cxn ang="0">
                  <a:pos x="connsiteX18310" y="connsiteY18310"/>
                </a:cxn>
                <a:cxn ang="0">
                  <a:pos x="connsiteX18311" y="connsiteY18311"/>
                </a:cxn>
                <a:cxn ang="0">
                  <a:pos x="connsiteX18312" y="connsiteY18312"/>
                </a:cxn>
                <a:cxn ang="0">
                  <a:pos x="connsiteX18313" y="connsiteY18313"/>
                </a:cxn>
                <a:cxn ang="0">
                  <a:pos x="connsiteX18314" y="connsiteY18314"/>
                </a:cxn>
                <a:cxn ang="0">
                  <a:pos x="connsiteX18315" y="connsiteY18315"/>
                </a:cxn>
                <a:cxn ang="0">
                  <a:pos x="connsiteX18316" y="connsiteY18316"/>
                </a:cxn>
                <a:cxn ang="0">
                  <a:pos x="connsiteX18317" y="connsiteY18317"/>
                </a:cxn>
                <a:cxn ang="0">
                  <a:pos x="connsiteX18318" y="connsiteY18318"/>
                </a:cxn>
                <a:cxn ang="0">
                  <a:pos x="connsiteX18319" y="connsiteY18319"/>
                </a:cxn>
                <a:cxn ang="0">
                  <a:pos x="connsiteX18320" y="connsiteY18320"/>
                </a:cxn>
                <a:cxn ang="0">
                  <a:pos x="connsiteX18321" y="connsiteY18321"/>
                </a:cxn>
                <a:cxn ang="0">
                  <a:pos x="connsiteX18322" y="connsiteY18322"/>
                </a:cxn>
                <a:cxn ang="0">
                  <a:pos x="connsiteX18323" y="connsiteY18323"/>
                </a:cxn>
                <a:cxn ang="0">
                  <a:pos x="connsiteX18324" y="connsiteY18324"/>
                </a:cxn>
                <a:cxn ang="0">
                  <a:pos x="connsiteX18325" y="connsiteY18325"/>
                </a:cxn>
                <a:cxn ang="0">
                  <a:pos x="connsiteX18326" y="connsiteY18326"/>
                </a:cxn>
                <a:cxn ang="0">
                  <a:pos x="connsiteX18327" y="connsiteY18327"/>
                </a:cxn>
                <a:cxn ang="0">
                  <a:pos x="connsiteX18328" y="connsiteY18328"/>
                </a:cxn>
                <a:cxn ang="0">
                  <a:pos x="connsiteX18329" y="connsiteY18329"/>
                </a:cxn>
                <a:cxn ang="0">
                  <a:pos x="connsiteX18330" y="connsiteY18330"/>
                </a:cxn>
                <a:cxn ang="0">
                  <a:pos x="connsiteX18331" y="connsiteY18331"/>
                </a:cxn>
                <a:cxn ang="0">
                  <a:pos x="connsiteX18332" y="connsiteY18332"/>
                </a:cxn>
                <a:cxn ang="0">
                  <a:pos x="connsiteX18333" y="connsiteY18333"/>
                </a:cxn>
                <a:cxn ang="0">
                  <a:pos x="connsiteX18334" y="connsiteY18334"/>
                </a:cxn>
                <a:cxn ang="0">
                  <a:pos x="connsiteX18335" y="connsiteY18335"/>
                </a:cxn>
                <a:cxn ang="0">
                  <a:pos x="connsiteX18336" y="connsiteY18336"/>
                </a:cxn>
                <a:cxn ang="0">
                  <a:pos x="connsiteX18337" y="connsiteY18337"/>
                </a:cxn>
                <a:cxn ang="0">
                  <a:pos x="connsiteX18338" y="connsiteY18338"/>
                </a:cxn>
                <a:cxn ang="0">
                  <a:pos x="connsiteX18339" y="connsiteY18339"/>
                </a:cxn>
                <a:cxn ang="0">
                  <a:pos x="connsiteX18340" y="connsiteY18340"/>
                </a:cxn>
                <a:cxn ang="0">
                  <a:pos x="connsiteX18341" y="connsiteY18341"/>
                </a:cxn>
                <a:cxn ang="0">
                  <a:pos x="connsiteX18342" y="connsiteY18342"/>
                </a:cxn>
                <a:cxn ang="0">
                  <a:pos x="connsiteX18343" y="connsiteY18343"/>
                </a:cxn>
                <a:cxn ang="0">
                  <a:pos x="connsiteX18344" y="connsiteY18344"/>
                </a:cxn>
                <a:cxn ang="0">
                  <a:pos x="connsiteX18345" y="connsiteY18345"/>
                </a:cxn>
                <a:cxn ang="0">
                  <a:pos x="connsiteX18346" y="connsiteY18346"/>
                </a:cxn>
                <a:cxn ang="0">
                  <a:pos x="connsiteX18347" y="connsiteY18347"/>
                </a:cxn>
                <a:cxn ang="0">
                  <a:pos x="connsiteX18348" y="connsiteY18348"/>
                </a:cxn>
                <a:cxn ang="0">
                  <a:pos x="connsiteX18349" y="connsiteY18349"/>
                </a:cxn>
                <a:cxn ang="0">
                  <a:pos x="connsiteX18350" y="connsiteY18350"/>
                </a:cxn>
                <a:cxn ang="0">
                  <a:pos x="connsiteX18351" y="connsiteY18351"/>
                </a:cxn>
                <a:cxn ang="0">
                  <a:pos x="connsiteX18352" y="connsiteY18352"/>
                </a:cxn>
                <a:cxn ang="0">
                  <a:pos x="connsiteX18353" y="connsiteY18353"/>
                </a:cxn>
                <a:cxn ang="0">
                  <a:pos x="connsiteX18354" y="connsiteY18354"/>
                </a:cxn>
                <a:cxn ang="0">
                  <a:pos x="connsiteX18355" y="connsiteY18355"/>
                </a:cxn>
                <a:cxn ang="0">
                  <a:pos x="connsiteX18356" y="connsiteY18356"/>
                </a:cxn>
                <a:cxn ang="0">
                  <a:pos x="connsiteX18357" y="connsiteY18357"/>
                </a:cxn>
                <a:cxn ang="0">
                  <a:pos x="connsiteX18358" y="connsiteY18358"/>
                </a:cxn>
                <a:cxn ang="0">
                  <a:pos x="connsiteX18359" y="connsiteY18359"/>
                </a:cxn>
                <a:cxn ang="0">
                  <a:pos x="connsiteX18360" y="connsiteY18360"/>
                </a:cxn>
                <a:cxn ang="0">
                  <a:pos x="connsiteX18361" y="connsiteY18361"/>
                </a:cxn>
                <a:cxn ang="0">
                  <a:pos x="connsiteX18362" y="connsiteY18362"/>
                </a:cxn>
                <a:cxn ang="0">
                  <a:pos x="connsiteX18363" y="connsiteY18363"/>
                </a:cxn>
                <a:cxn ang="0">
                  <a:pos x="connsiteX18364" y="connsiteY18364"/>
                </a:cxn>
                <a:cxn ang="0">
                  <a:pos x="connsiteX18365" y="connsiteY18365"/>
                </a:cxn>
                <a:cxn ang="0">
                  <a:pos x="connsiteX18366" y="connsiteY18366"/>
                </a:cxn>
                <a:cxn ang="0">
                  <a:pos x="connsiteX18367" y="connsiteY18367"/>
                </a:cxn>
                <a:cxn ang="0">
                  <a:pos x="connsiteX18368" y="connsiteY18368"/>
                </a:cxn>
                <a:cxn ang="0">
                  <a:pos x="connsiteX18369" y="connsiteY18369"/>
                </a:cxn>
                <a:cxn ang="0">
                  <a:pos x="connsiteX18370" y="connsiteY18370"/>
                </a:cxn>
                <a:cxn ang="0">
                  <a:pos x="connsiteX18371" y="connsiteY18371"/>
                </a:cxn>
                <a:cxn ang="0">
                  <a:pos x="connsiteX18372" y="connsiteY18372"/>
                </a:cxn>
                <a:cxn ang="0">
                  <a:pos x="connsiteX18373" y="connsiteY18373"/>
                </a:cxn>
                <a:cxn ang="0">
                  <a:pos x="connsiteX18374" y="connsiteY18374"/>
                </a:cxn>
                <a:cxn ang="0">
                  <a:pos x="connsiteX18375" y="connsiteY18375"/>
                </a:cxn>
                <a:cxn ang="0">
                  <a:pos x="connsiteX18376" y="connsiteY18376"/>
                </a:cxn>
                <a:cxn ang="0">
                  <a:pos x="connsiteX18377" y="connsiteY18377"/>
                </a:cxn>
                <a:cxn ang="0">
                  <a:pos x="connsiteX18378" y="connsiteY18378"/>
                </a:cxn>
                <a:cxn ang="0">
                  <a:pos x="connsiteX18379" y="connsiteY18379"/>
                </a:cxn>
                <a:cxn ang="0">
                  <a:pos x="connsiteX18380" y="connsiteY18380"/>
                </a:cxn>
                <a:cxn ang="0">
                  <a:pos x="connsiteX18381" y="connsiteY18381"/>
                </a:cxn>
                <a:cxn ang="0">
                  <a:pos x="connsiteX18382" y="connsiteY18382"/>
                </a:cxn>
                <a:cxn ang="0">
                  <a:pos x="connsiteX18383" y="connsiteY18383"/>
                </a:cxn>
                <a:cxn ang="0">
                  <a:pos x="connsiteX18384" y="connsiteY18384"/>
                </a:cxn>
                <a:cxn ang="0">
                  <a:pos x="connsiteX18385" y="connsiteY18385"/>
                </a:cxn>
                <a:cxn ang="0">
                  <a:pos x="connsiteX18386" y="connsiteY18386"/>
                </a:cxn>
                <a:cxn ang="0">
                  <a:pos x="connsiteX18387" y="connsiteY18387"/>
                </a:cxn>
                <a:cxn ang="0">
                  <a:pos x="connsiteX18388" y="connsiteY18388"/>
                </a:cxn>
                <a:cxn ang="0">
                  <a:pos x="connsiteX18389" y="connsiteY18389"/>
                </a:cxn>
                <a:cxn ang="0">
                  <a:pos x="connsiteX18390" y="connsiteY18390"/>
                </a:cxn>
                <a:cxn ang="0">
                  <a:pos x="connsiteX18391" y="connsiteY18391"/>
                </a:cxn>
                <a:cxn ang="0">
                  <a:pos x="connsiteX18392" y="connsiteY18392"/>
                </a:cxn>
                <a:cxn ang="0">
                  <a:pos x="connsiteX18393" y="connsiteY18393"/>
                </a:cxn>
                <a:cxn ang="0">
                  <a:pos x="connsiteX18394" y="connsiteY18394"/>
                </a:cxn>
                <a:cxn ang="0">
                  <a:pos x="connsiteX18395" y="connsiteY18395"/>
                </a:cxn>
                <a:cxn ang="0">
                  <a:pos x="connsiteX18396" y="connsiteY18396"/>
                </a:cxn>
                <a:cxn ang="0">
                  <a:pos x="connsiteX18397" y="connsiteY18397"/>
                </a:cxn>
                <a:cxn ang="0">
                  <a:pos x="connsiteX18398" y="connsiteY18398"/>
                </a:cxn>
                <a:cxn ang="0">
                  <a:pos x="connsiteX18399" y="connsiteY18399"/>
                </a:cxn>
                <a:cxn ang="0">
                  <a:pos x="connsiteX18400" y="connsiteY18400"/>
                </a:cxn>
                <a:cxn ang="0">
                  <a:pos x="connsiteX18401" y="connsiteY18401"/>
                </a:cxn>
                <a:cxn ang="0">
                  <a:pos x="connsiteX18402" y="connsiteY18402"/>
                </a:cxn>
                <a:cxn ang="0">
                  <a:pos x="connsiteX18403" y="connsiteY18403"/>
                </a:cxn>
                <a:cxn ang="0">
                  <a:pos x="connsiteX18404" y="connsiteY18404"/>
                </a:cxn>
                <a:cxn ang="0">
                  <a:pos x="connsiteX18405" y="connsiteY18405"/>
                </a:cxn>
                <a:cxn ang="0">
                  <a:pos x="connsiteX18406" y="connsiteY18406"/>
                </a:cxn>
                <a:cxn ang="0">
                  <a:pos x="connsiteX18407" y="connsiteY18407"/>
                </a:cxn>
                <a:cxn ang="0">
                  <a:pos x="connsiteX18408" y="connsiteY18408"/>
                </a:cxn>
                <a:cxn ang="0">
                  <a:pos x="connsiteX18409" y="connsiteY18409"/>
                </a:cxn>
                <a:cxn ang="0">
                  <a:pos x="connsiteX18410" y="connsiteY18410"/>
                </a:cxn>
                <a:cxn ang="0">
                  <a:pos x="connsiteX18411" y="connsiteY18411"/>
                </a:cxn>
                <a:cxn ang="0">
                  <a:pos x="connsiteX18412" y="connsiteY18412"/>
                </a:cxn>
                <a:cxn ang="0">
                  <a:pos x="connsiteX18413" y="connsiteY18413"/>
                </a:cxn>
                <a:cxn ang="0">
                  <a:pos x="connsiteX18414" y="connsiteY18414"/>
                </a:cxn>
                <a:cxn ang="0">
                  <a:pos x="connsiteX18415" y="connsiteY18415"/>
                </a:cxn>
                <a:cxn ang="0">
                  <a:pos x="connsiteX18416" y="connsiteY18416"/>
                </a:cxn>
                <a:cxn ang="0">
                  <a:pos x="connsiteX18417" y="connsiteY18417"/>
                </a:cxn>
                <a:cxn ang="0">
                  <a:pos x="connsiteX18418" y="connsiteY18418"/>
                </a:cxn>
                <a:cxn ang="0">
                  <a:pos x="connsiteX18419" y="connsiteY18419"/>
                </a:cxn>
                <a:cxn ang="0">
                  <a:pos x="connsiteX18420" y="connsiteY18420"/>
                </a:cxn>
                <a:cxn ang="0">
                  <a:pos x="connsiteX18421" y="connsiteY18421"/>
                </a:cxn>
                <a:cxn ang="0">
                  <a:pos x="connsiteX18422" y="connsiteY18422"/>
                </a:cxn>
                <a:cxn ang="0">
                  <a:pos x="connsiteX18423" y="connsiteY18423"/>
                </a:cxn>
                <a:cxn ang="0">
                  <a:pos x="connsiteX18424" y="connsiteY18424"/>
                </a:cxn>
                <a:cxn ang="0">
                  <a:pos x="connsiteX18425" y="connsiteY18425"/>
                </a:cxn>
                <a:cxn ang="0">
                  <a:pos x="connsiteX18426" y="connsiteY18426"/>
                </a:cxn>
                <a:cxn ang="0">
                  <a:pos x="connsiteX18427" y="connsiteY18427"/>
                </a:cxn>
                <a:cxn ang="0">
                  <a:pos x="connsiteX18428" y="connsiteY18428"/>
                </a:cxn>
                <a:cxn ang="0">
                  <a:pos x="connsiteX18429" y="connsiteY18429"/>
                </a:cxn>
                <a:cxn ang="0">
                  <a:pos x="connsiteX18430" y="connsiteY18430"/>
                </a:cxn>
                <a:cxn ang="0">
                  <a:pos x="connsiteX18431" y="connsiteY18431"/>
                </a:cxn>
                <a:cxn ang="0">
                  <a:pos x="connsiteX18432" y="connsiteY18432"/>
                </a:cxn>
                <a:cxn ang="0">
                  <a:pos x="connsiteX18433" y="connsiteY18433"/>
                </a:cxn>
                <a:cxn ang="0">
                  <a:pos x="connsiteX18434" y="connsiteY18434"/>
                </a:cxn>
                <a:cxn ang="0">
                  <a:pos x="connsiteX18435" y="connsiteY18435"/>
                </a:cxn>
                <a:cxn ang="0">
                  <a:pos x="connsiteX18436" y="connsiteY18436"/>
                </a:cxn>
                <a:cxn ang="0">
                  <a:pos x="connsiteX18437" y="connsiteY18437"/>
                </a:cxn>
                <a:cxn ang="0">
                  <a:pos x="connsiteX18438" y="connsiteY18438"/>
                </a:cxn>
                <a:cxn ang="0">
                  <a:pos x="connsiteX18439" y="connsiteY18439"/>
                </a:cxn>
                <a:cxn ang="0">
                  <a:pos x="connsiteX18440" y="connsiteY18440"/>
                </a:cxn>
                <a:cxn ang="0">
                  <a:pos x="connsiteX18441" y="connsiteY18441"/>
                </a:cxn>
                <a:cxn ang="0">
                  <a:pos x="connsiteX18442" y="connsiteY18442"/>
                </a:cxn>
                <a:cxn ang="0">
                  <a:pos x="connsiteX18443" y="connsiteY18443"/>
                </a:cxn>
                <a:cxn ang="0">
                  <a:pos x="connsiteX18444" y="connsiteY18444"/>
                </a:cxn>
                <a:cxn ang="0">
                  <a:pos x="connsiteX18445" y="connsiteY18445"/>
                </a:cxn>
                <a:cxn ang="0">
                  <a:pos x="connsiteX18446" y="connsiteY18446"/>
                </a:cxn>
                <a:cxn ang="0">
                  <a:pos x="connsiteX18447" y="connsiteY18447"/>
                </a:cxn>
                <a:cxn ang="0">
                  <a:pos x="connsiteX18448" y="connsiteY18448"/>
                </a:cxn>
                <a:cxn ang="0">
                  <a:pos x="connsiteX18449" y="connsiteY18449"/>
                </a:cxn>
                <a:cxn ang="0">
                  <a:pos x="connsiteX18450" y="connsiteY18450"/>
                </a:cxn>
                <a:cxn ang="0">
                  <a:pos x="connsiteX18451" y="connsiteY18451"/>
                </a:cxn>
                <a:cxn ang="0">
                  <a:pos x="connsiteX18452" y="connsiteY18452"/>
                </a:cxn>
                <a:cxn ang="0">
                  <a:pos x="connsiteX18453" y="connsiteY18453"/>
                </a:cxn>
                <a:cxn ang="0">
                  <a:pos x="connsiteX18454" y="connsiteY18454"/>
                </a:cxn>
                <a:cxn ang="0">
                  <a:pos x="connsiteX18455" y="connsiteY18455"/>
                </a:cxn>
                <a:cxn ang="0">
                  <a:pos x="connsiteX18456" y="connsiteY18456"/>
                </a:cxn>
                <a:cxn ang="0">
                  <a:pos x="connsiteX18457" y="connsiteY18457"/>
                </a:cxn>
                <a:cxn ang="0">
                  <a:pos x="connsiteX18458" y="connsiteY18458"/>
                </a:cxn>
                <a:cxn ang="0">
                  <a:pos x="connsiteX18459" y="connsiteY18459"/>
                </a:cxn>
                <a:cxn ang="0">
                  <a:pos x="connsiteX18460" y="connsiteY18460"/>
                </a:cxn>
                <a:cxn ang="0">
                  <a:pos x="connsiteX18461" y="connsiteY18461"/>
                </a:cxn>
                <a:cxn ang="0">
                  <a:pos x="connsiteX18462" y="connsiteY18462"/>
                </a:cxn>
                <a:cxn ang="0">
                  <a:pos x="connsiteX18463" y="connsiteY18463"/>
                </a:cxn>
                <a:cxn ang="0">
                  <a:pos x="connsiteX18464" y="connsiteY18464"/>
                </a:cxn>
                <a:cxn ang="0">
                  <a:pos x="connsiteX18465" y="connsiteY18465"/>
                </a:cxn>
                <a:cxn ang="0">
                  <a:pos x="connsiteX18466" y="connsiteY18466"/>
                </a:cxn>
                <a:cxn ang="0">
                  <a:pos x="connsiteX18467" y="connsiteY18467"/>
                </a:cxn>
                <a:cxn ang="0">
                  <a:pos x="connsiteX18468" y="connsiteY18468"/>
                </a:cxn>
                <a:cxn ang="0">
                  <a:pos x="connsiteX18469" y="connsiteY18469"/>
                </a:cxn>
                <a:cxn ang="0">
                  <a:pos x="connsiteX18470" y="connsiteY18470"/>
                </a:cxn>
                <a:cxn ang="0">
                  <a:pos x="connsiteX18471" y="connsiteY18471"/>
                </a:cxn>
                <a:cxn ang="0">
                  <a:pos x="connsiteX18472" y="connsiteY18472"/>
                </a:cxn>
                <a:cxn ang="0">
                  <a:pos x="connsiteX18473" y="connsiteY18473"/>
                </a:cxn>
                <a:cxn ang="0">
                  <a:pos x="connsiteX18474" y="connsiteY18474"/>
                </a:cxn>
                <a:cxn ang="0">
                  <a:pos x="connsiteX18475" y="connsiteY18475"/>
                </a:cxn>
                <a:cxn ang="0">
                  <a:pos x="connsiteX18476" y="connsiteY18476"/>
                </a:cxn>
                <a:cxn ang="0">
                  <a:pos x="connsiteX18477" y="connsiteY18477"/>
                </a:cxn>
                <a:cxn ang="0">
                  <a:pos x="connsiteX18478" y="connsiteY18478"/>
                </a:cxn>
                <a:cxn ang="0">
                  <a:pos x="connsiteX18479" y="connsiteY18479"/>
                </a:cxn>
                <a:cxn ang="0">
                  <a:pos x="connsiteX18480" y="connsiteY18480"/>
                </a:cxn>
                <a:cxn ang="0">
                  <a:pos x="connsiteX18481" y="connsiteY18481"/>
                </a:cxn>
                <a:cxn ang="0">
                  <a:pos x="connsiteX18482" y="connsiteY18482"/>
                </a:cxn>
                <a:cxn ang="0">
                  <a:pos x="connsiteX18483" y="connsiteY18483"/>
                </a:cxn>
                <a:cxn ang="0">
                  <a:pos x="connsiteX18484" y="connsiteY18484"/>
                </a:cxn>
                <a:cxn ang="0">
                  <a:pos x="connsiteX18485" y="connsiteY18485"/>
                </a:cxn>
                <a:cxn ang="0">
                  <a:pos x="connsiteX18486" y="connsiteY18486"/>
                </a:cxn>
                <a:cxn ang="0">
                  <a:pos x="connsiteX18487" y="connsiteY18487"/>
                </a:cxn>
                <a:cxn ang="0">
                  <a:pos x="connsiteX18488" y="connsiteY18488"/>
                </a:cxn>
                <a:cxn ang="0">
                  <a:pos x="connsiteX18489" y="connsiteY18489"/>
                </a:cxn>
                <a:cxn ang="0">
                  <a:pos x="connsiteX18490" y="connsiteY18490"/>
                </a:cxn>
                <a:cxn ang="0">
                  <a:pos x="connsiteX18491" y="connsiteY18491"/>
                </a:cxn>
                <a:cxn ang="0">
                  <a:pos x="connsiteX18492" y="connsiteY18492"/>
                </a:cxn>
                <a:cxn ang="0">
                  <a:pos x="connsiteX18493" y="connsiteY18493"/>
                </a:cxn>
                <a:cxn ang="0">
                  <a:pos x="connsiteX18494" y="connsiteY18494"/>
                </a:cxn>
                <a:cxn ang="0">
                  <a:pos x="connsiteX18495" y="connsiteY18495"/>
                </a:cxn>
                <a:cxn ang="0">
                  <a:pos x="connsiteX18496" y="connsiteY18496"/>
                </a:cxn>
                <a:cxn ang="0">
                  <a:pos x="connsiteX18497" y="connsiteY18497"/>
                </a:cxn>
                <a:cxn ang="0">
                  <a:pos x="connsiteX18498" y="connsiteY18498"/>
                </a:cxn>
                <a:cxn ang="0">
                  <a:pos x="connsiteX18499" y="connsiteY18499"/>
                </a:cxn>
                <a:cxn ang="0">
                  <a:pos x="connsiteX18500" y="connsiteY18500"/>
                </a:cxn>
                <a:cxn ang="0">
                  <a:pos x="connsiteX18501" y="connsiteY18501"/>
                </a:cxn>
                <a:cxn ang="0">
                  <a:pos x="connsiteX18502" y="connsiteY18502"/>
                </a:cxn>
                <a:cxn ang="0">
                  <a:pos x="connsiteX18503" y="connsiteY18503"/>
                </a:cxn>
                <a:cxn ang="0">
                  <a:pos x="connsiteX18504" y="connsiteY18504"/>
                </a:cxn>
                <a:cxn ang="0">
                  <a:pos x="connsiteX18505" y="connsiteY18505"/>
                </a:cxn>
                <a:cxn ang="0">
                  <a:pos x="connsiteX18506" y="connsiteY18506"/>
                </a:cxn>
                <a:cxn ang="0">
                  <a:pos x="connsiteX18507" y="connsiteY18507"/>
                </a:cxn>
                <a:cxn ang="0">
                  <a:pos x="connsiteX18508" y="connsiteY18508"/>
                </a:cxn>
                <a:cxn ang="0">
                  <a:pos x="connsiteX18509" y="connsiteY18509"/>
                </a:cxn>
                <a:cxn ang="0">
                  <a:pos x="connsiteX18510" y="connsiteY18510"/>
                </a:cxn>
                <a:cxn ang="0">
                  <a:pos x="connsiteX18511" y="connsiteY18511"/>
                </a:cxn>
                <a:cxn ang="0">
                  <a:pos x="connsiteX18512" y="connsiteY18512"/>
                </a:cxn>
                <a:cxn ang="0">
                  <a:pos x="connsiteX18513" y="connsiteY18513"/>
                </a:cxn>
                <a:cxn ang="0">
                  <a:pos x="connsiteX18514" y="connsiteY18514"/>
                </a:cxn>
                <a:cxn ang="0">
                  <a:pos x="connsiteX18515" y="connsiteY18515"/>
                </a:cxn>
                <a:cxn ang="0">
                  <a:pos x="connsiteX18516" y="connsiteY18516"/>
                </a:cxn>
                <a:cxn ang="0">
                  <a:pos x="connsiteX18517" y="connsiteY18517"/>
                </a:cxn>
                <a:cxn ang="0">
                  <a:pos x="connsiteX18518" y="connsiteY18518"/>
                </a:cxn>
                <a:cxn ang="0">
                  <a:pos x="connsiteX18519" y="connsiteY18519"/>
                </a:cxn>
                <a:cxn ang="0">
                  <a:pos x="connsiteX18520" y="connsiteY18520"/>
                </a:cxn>
                <a:cxn ang="0">
                  <a:pos x="connsiteX18521" y="connsiteY18521"/>
                </a:cxn>
                <a:cxn ang="0">
                  <a:pos x="connsiteX18522" y="connsiteY18522"/>
                </a:cxn>
                <a:cxn ang="0">
                  <a:pos x="connsiteX18523" y="connsiteY18523"/>
                </a:cxn>
                <a:cxn ang="0">
                  <a:pos x="connsiteX18524" y="connsiteY18524"/>
                </a:cxn>
                <a:cxn ang="0">
                  <a:pos x="connsiteX18525" y="connsiteY18525"/>
                </a:cxn>
                <a:cxn ang="0">
                  <a:pos x="connsiteX18526" y="connsiteY18526"/>
                </a:cxn>
                <a:cxn ang="0">
                  <a:pos x="connsiteX18527" y="connsiteY18527"/>
                </a:cxn>
                <a:cxn ang="0">
                  <a:pos x="connsiteX18528" y="connsiteY18528"/>
                </a:cxn>
                <a:cxn ang="0">
                  <a:pos x="connsiteX18529" y="connsiteY18529"/>
                </a:cxn>
                <a:cxn ang="0">
                  <a:pos x="connsiteX18530" y="connsiteY18530"/>
                </a:cxn>
                <a:cxn ang="0">
                  <a:pos x="connsiteX18531" y="connsiteY18531"/>
                </a:cxn>
                <a:cxn ang="0">
                  <a:pos x="connsiteX18532" y="connsiteY18532"/>
                </a:cxn>
                <a:cxn ang="0">
                  <a:pos x="connsiteX18533" y="connsiteY18533"/>
                </a:cxn>
                <a:cxn ang="0">
                  <a:pos x="connsiteX18534" y="connsiteY18534"/>
                </a:cxn>
                <a:cxn ang="0">
                  <a:pos x="connsiteX18535" y="connsiteY18535"/>
                </a:cxn>
                <a:cxn ang="0">
                  <a:pos x="connsiteX18536" y="connsiteY18536"/>
                </a:cxn>
                <a:cxn ang="0">
                  <a:pos x="connsiteX18537" y="connsiteY18537"/>
                </a:cxn>
                <a:cxn ang="0">
                  <a:pos x="connsiteX18538" y="connsiteY18538"/>
                </a:cxn>
                <a:cxn ang="0">
                  <a:pos x="connsiteX18539" y="connsiteY18539"/>
                </a:cxn>
                <a:cxn ang="0">
                  <a:pos x="connsiteX18540" y="connsiteY18540"/>
                </a:cxn>
                <a:cxn ang="0">
                  <a:pos x="connsiteX18541" y="connsiteY18541"/>
                </a:cxn>
                <a:cxn ang="0">
                  <a:pos x="connsiteX18542" y="connsiteY18542"/>
                </a:cxn>
                <a:cxn ang="0">
                  <a:pos x="connsiteX18543" y="connsiteY18543"/>
                </a:cxn>
                <a:cxn ang="0">
                  <a:pos x="connsiteX18544" y="connsiteY18544"/>
                </a:cxn>
                <a:cxn ang="0">
                  <a:pos x="connsiteX18545" y="connsiteY18545"/>
                </a:cxn>
                <a:cxn ang="0">
                  <a:pos x="connsiteX18546" y="connsiteY18546"/>
                </a:cxn>
                <a:cxn ang="0">
                  <a:pos x="connsiteX18547" y="connsiteY18547"/>
                </a:cxn>
                <a:cxn ang="0">
                  <a:pos x="connsiteX18548" y="connsiteY18548"/>
                </a:cxn>
                <a:cxn ang="0">
                  <a:pos x="connsiteX18549" y="connsiteY18549"/>
                </a:cxn>
                <a:cxn ang="0">
                  <a:pos x="connsiteX18550" y="connsiteY18550"/>
                </a:cxn>
                <a:cxn ang="0">
                  <a:pos x="connsiteX18551" y="connsiteY18551"/>
                </a:cxn>
                <a:cxn ang="0">
                  <a:pos x="connsiteX18552" y="connsiteY18552"/>
                </a:cxn>
                <a:cxn ang="0">
                  <a:pos x="connsiteX18553" y="connsiteY18553"/>
                </a:cxn>
                <a:cxn ang="0">
                  <a:pos x="connsiteX18554" y="connsiteY18554"/>
                </a:cxn>
                <a:cxn ang="0">
                  <a:pos x="connsiteX18555" y="connsiteY18555"/>
                </a:cxn>
                <a:cxn ang="0">
                  <a:pos x="connsiteX18556" y="connsiteY18556"/>
                </a:cxn>
                <a:cxn ang="0">
                  <a:pos x="connsiteX18557" y="connsiteY18557"/>
                </a:cxn>
                <a:cxn ang="0">
                  <a:pos x="connsiteX18558" y="connsiteY18558"/>
                </a:cxn>
                <a:cxn ang="0">
                  <a:pos x="connsiteX18559" y="connsiteY18559"/>
                </a:cxn>
                <a:cxn ang="0">
                  <a:pos x="connsiteX18560" y="connsiteY18560"/>
                </a:cxn>
                <a:cxn ang="0">
                  <a:pos x="connsiteX18561" y="connsiteY18561"/>
                </a:cxn>
                <a:cxn ang="0">
                  <a:pos x="connsiteX18562" y="connsiteY18562"/>
                </a:cxn>
                <a:cxn ang="0">
                  <a:pos x="connsiteX18563" y="connsiteY18563"/>
                </a:cxn>
                <a:cxn ang="0">
                  <a:pos x="connsiteX18564" y="connsiteY18564"/>
                </a:cxn>
                <a:cxn ang="0">
                  <a:pos x="connsiteX18565" y="connsiteY18565"/>
                </a:cxn>
                <a:cxn ang="0">
                  <a:pos x="connsiteX18566" y="connsiteY18566"/>
                </a:cxn>
                <a:cxn ang="0">
                  <a:pos x="connsiteX18567" y="connsiteY18567"/>
                </a:cxn>
                <a:cxn ang="0">
                  <a:pos x="connsiteX18568" y="connsiteY18568"/>
                </a:cxn>
                <a:cxn ang="0">
                  <a:pos x="connsiteX18569" y="connsiteY18569"/>
                </a:cxn>
                <a:cxn ang="0">
                  <a:pos x="connsiteX18570" y="connsiteY18570"/>
                </a:cxn>
                <a:cxn ang="0">
                  <a:pos x="connsiteX18571" y="connsiteY18571"/>
                </a:cxn>
                <a:cxn ang="0">
                  <a:pos x="connsiteX18572" y="connsiteY18572"/>
                </a:cxn>
                <a:cxn ang="0">
                  <a:pos x="connsiteX18573" y="connsiteY18573"/>
                </a:cxn>
                <a:cxn ang="0">
                  <a:pos x="connsiteX18574" y="connsiteY18574"/>
                </a:cxn>
                <a:cxn ang="0">
                  <a:pos x="connsiteX18575" y="connsiteY18575"/>
                </a:cxn>
                <a:cxn ang="0">
                  <a:pos x="connsiteX18576" y="connsiteY18576"/>
                </a:cxn>
                <a:cxn ang="0">
                  <a:pos x="connsiteX18577" y="connsiteY18577"/>
                </a:cxn>
                <a:cxn ang="0">
                  <a:pos x="connsiteX18578" y="connsiteY18578"/>
                </a:cxn>
                <a:cxn ang="0">
                  <a:pos x="connsiteX18579" y="connsiteY18579"/>
                </a:cxn>
                <a:cxn ang="0">
                  <a:pos x="connsiteX18580" y="connsiteY18580"/>
                </a:cxn>
                <a:cxn ang="0">
                  <a:pos x="connsiteX18581" y="connsiteY18581"/>
                </a:cxn>
                <a:cxn ang="0">
                  <a:pos x="connsiteX18582" y="connsiteY18582"/>
                </a:cxn>
                <a:cxn ang="0">
                  <a:pos x="connsiteX18583" y="connsiteY18583"/>
                </a:cxn>
                <a:cxn ang="0">
                  <a:pos x="connsiteX18584" y="connsiteY18584"/>
                </a:cxn>
                <a:cxn ang="0">
                  <a:pos x="connsiteX18585" y="connsiteY18585"/>
                </a:cxn>
                <a:cxn ang="0">
                  <a:pos x="connsiteX18586" y="connsiteY18586"/>
                </a:cxn>
                <a:cxn ang="0">
                  <a:pos x="connsiteX18587" y="connsiteY18587"/>
                </a:cxn>
                <a:cxn ang="0">
                  <a:pos x="connsiteX18588" y="connsiteY18588"/>
                </a:cxn>
                <a:cxn ang="0">
                  <a:pos x="connsiteX18589" y="connsiteY18589"/>
                </a:cxn>
                <a:cxn ang="0">
                  <a:pos x="connsiteX18590" y="connsiteY18590"/>
                </a:cxn>
                <a:cxn ang="0">
                  <a:pos x="connsiteX18591" y="connsiteY18591"/>
                </a:cxn>
                <a:cxn ang="0">
                  <a:pos x="connsiteX18592" y="connsiteY18592"/>
                </a:cxn>
                <a:cxn ang="0">
                  <a:pos x="connsiteX18593" y="connsiteY18593"/>
                </a:cxn>
                <a:cxn ang="0">
                  <a:pos x="connsiteX18594" y="connsiteY18594"/>
                </a:cxn>
                <a:cxn ang="0">
                  <a:pos x="connsiteX18595" y="connsiteY18595"/>
                </a:cxn>
                <a:cxn ang="0">
                  <a:pos x="connsiteX18596" y="connsiteY18596"/>
                </a:cxn>
                <a:cxn ang="0">
                  <a:pos x="connsiteX18597" y="connsiteY18597"/>
                </a:cxn>
                <a:cxn ang="0">
                  <a:pos x="connsiteX18598" y="connsiteY18598"/>
                </a:cxn>
                <a:cxn ang="0">
                  <a:pos x="connsiteX18599" y="connsiteY18599"/>
                </a:cxn>
                <a:cxn ang="0">
                  <a:pos x="connsiteX18600" y="connsiteY18600"/>
                </a:cxn>
                <a:cxn ang="0">
                  <a:pos x="connsiteX18601" y="connsiteY18601"/>
                </a:cxn>
                <a:cxn ang="0">
                  <a:pos x="connsiteX18602" y="connsiteY18602"/>
                </a:cxn>
                <a:cxn ang="0">
                  <a:pos x="connsiteX18603" y="connsiteY18603"/>
                </a:cxn>
                <a:cxn ang="0">
                  <a:pos x="connsiteX18604" y="connsiteY18604"/>
                </a:cxn>
                <a:cxn ang="0">
                  <a:pos x="connsiteX18605" y="connsiteY18605"/>
                </a:cxn>
                <a:cxn ang="0">
                  <a:pos x="connsiteX18606" y="connsiteY18606"/>
                </a:cxn>
                <a:cxn ang="0">
                  <a:pos x="connsiteX18607" y="connsiteY18607"/>
                </a:cxn>
                <a:cxn ang="0">
                  <a:pos x="connsiteX18608" y="connsiteY18608"/>
                </a:cxn>
                <a:cxn ang="0">
                  <a:pos x="connsiteX18609" y="connsiteY18609"/>
                </a:cxn>
                <a:cxn ang="0">
                  <a:pos x="connsiteX18610" y="connsiteY18610"/>
                </a:cxn>
                <a:cxn ang="0">
                  <a:pos x="connsiteX18611" y="connsiteY18611"/>
                </a:cxn>
                <a:cxn ang="0">
                  <a:pos x="connsiteX18612" y="connsiteY18612"/>
                </a:cxn>
                <a:cxn ang="0">
                  <a:pos x="connsiteX18613" y="connsiteY18613"/>
                </a:cxn>
                <a:cxn ang="0">
                  <a:pos x="connsiteX18614" y="connsiteY18614"/>
                </a:cxn>
                <a:cxn ang="0">
                  <a:pos x="connsiteX18615" y="connsiteY18615"/>
                </a:cxn>
                <a:cxn ang="0">
                  <a:pos x="connsiteX18616" y="connsiteY18616"/>
                </a:cxn>
                <a:cxn ang="0">
                  <a:pos x="connsiteX18617" y="connsiteY18617"/>
                </a:cxn>
                <a:cxn ang="0">
                  <a:pos x="connsiteX18618" y="connsiteY18618"/>
                </a:cxn>
                <a:cxn ang="0">
                  <a:pos x="connsiteX18619" y="connsiteY18619"/>
                </a:cxn>
                <a:cxn ang="0">
                  <a:pos x="connsiteX18620" y="connsiteY18620"/>
                </a:cxn>
                <a:cxn ang="0">
                  <a:pos x="connsiteX18621" y="connsiteY18621"/>
                </a:cxn>
                <a:cxn ang="0">
                  <a:pos x="connsiteX18622" y="connsiteY18622"/>
                </a:cxn>
                <a:cxn ang="0">
                  <a:pos x="connsiteX18623" y="connsiteY18623"/>
                </a:cxn>
                <a:cxn ang="0">
                  <a:pos x="connsiteX18624" y="connsiteY18624"/>
                </a:cxn>
                <a:cxn ang="0">
                  <a:pos x="connsiteX18625" y="connsiteY18625"/>
                </a:cxn>
                <a:cxn ang="0">
                  <a:pos x="connsiteX18626" y="connsiteY18626"/>
                </a:cxn>
                <a:cxn ang="0">
                  <a:pos x="connsiteX18627" y="connsiteY18627"/>
                </a:cxn>
                <a:cxn ang="0">
                  <a:pos x="connsiteX18628" y="connsiteY18628"/>
                </a:cxn>
                <a:cxn ang="0">
                  <a:pos x="connsiteX18629" y="connsiteY18629"/>
                </a:cxn>
                <a:cxn ang="0">
                  <a:pos x="connsiteX18630" y="connsiteY18630"/>
                </a:cxn>
                <a:cxn ang="0">
                  <a:pos x="connsiteX18631" y="connsiteY18631"/>
                </a:cxn>
                <a:cxn ang="0">
                  <a:pos x="connsiteX18632" y="connsiteY18632"/>
                </a:cxn>
                <a:cxn ang="0">
                  <a:pos x="connsiteX18633" y="connsiteY18633"/>
                </a:cxn>
                <a:cxn ang="0">
                  <a:pos x="connsiteX18634" y="connsiteY18634"/>
                </a:cxn>
                <a:cxn ang="0">
                  <a:pos x="connsiteX18635" y="connsiteY18635"/>
                </a:cxn>
                <a:cxn ang="0">
                  <a:pos x="connsiteX18636" y="connsiteY18636"/>
                </a:cxn>
                <a:cxn ang="0">
                  <a:pos x="connsiteX18637" y="connsiteY18637"/>
                </a:cxn>
                <a:cxn ang="0">
                  <a:pos x="connsiteX18638" y="connsiteY18638"/>
                </a:cxn>
                <a:cxn ang="0">
                  <a:pos x="connsiteX18639" y="connsiteY18639"/>
                </a:cxn>
                <a:cxn ang="0">
                  <a:pos x="connsiteX18640" y="connsiteY18640"/>
                </a:cxn>
                <a:cxn ang="0">
                  <a:pos x="connsiteX18641" y="connsiteY18641"/>
                </a:cxn>
                <a:cxn ang="0">
                  <a:pos x="connsiteX18642" y="connsiteY18642"/>
                </a:cxn>
                <a:cxn ang="0">
                  <a:pos x="connsiteX18643" y="connsiteY18643"/>
                </a:cxn>
                <a:cxn ang="0">
                  <a:pos x="connsiteX18644" y="connsiteY18644"/>
                </a:cxn>
                <a:cxn ang="0">
                  <a:pos x="connsiteX18645" y="connsiteY18645"/>
                </a:cxn>
                <a:cxn ang="0">
                  <a:pos x="connsiteX18646" y="connsiteY18646"/>
                </a:cxn>
                <a:cxn ang="0">
                  <a:pos x="connsiteX18647" y="connsiteY18647"/>
                </a:cxn>
                <a:cxn ang="0">
                  <a:pos x="connsiteX18648" y="connsiteY18648"/>
                </a:cxn>
                <a:cxn ang="0">
                  <a:pos x="connsiteX18649" y="connsiteY18649"/>
                </a:cxn>
                <a:cxn ang="0">
                  <a:pos x="connsiteX18650" y="connsiteY18650"/>
                </a:cxn>
                <a:cxn ang="0">
                  <a:pos x="connsiteX18651" y="connsiteY18651"/>
                </a:cxn>
                <a:cxn ang="0">
                  <a:pos x="connsiteX18652" y="connsiteY18652"/>
                </a:cxn>
                <a:cxn ang="0">
                  <a:pos x="connsiteX18653" y="connsiteY18653"/>
                </a:cxn>
                <a:cxn ang="0">
                  <a:pos x="connsiteX18654" y="connsiteY18654"/>
                </a:cxn>
                <a:cxn ang="0">
                  <a:pos x="connsiteX18655" y="connsiteY18655"/>
                </a:cxn>
                <a:cxn ang="0">
                  <a:pos x="connsiteX18656" y="connsiteY18656"/>
                </a:cxn>
                <a:cxn ang="0">
                  <a:pos x="connsiteX18657" y="connsiteY18657"/>
                </a:cxn>
                <a:cxn ang="0">
                  <a:pos x="connsiteX18658" y="connsiteY18658"/>
                </a:cxn>
                <a:cxn ang="0">
                  <a:pos x="connsiteX18659" y="connsiteY18659"/>
                </a:cxn>
                <a:cxn ang="0">
                  <a:pos x="connsiteX18660" y="connsiteY18660"/>
                </a:cxn>
                <a:cxn ang="0">
                  <a:pos x="connsiteX18661" y="connsiteY18661"/>
                </a:cxn>
                <a:cxn ang="0">
                  <a:pos x="connsiteX18662" y="connsiteY18662"/>
                </a:cxn>
                <a:cxn ang="0">
                  <a:pos x="connsiteX18663" y="connsiteY18663"/>
                </a:cxn>
                <a:cxn ang="0">
                  <a:pos x="connsiteX18664" y="connsiteY18664"/>
                </a:cxn>
                <a:cxn ang="0">
                  <a:pos x="connsiteX18665" y="connsiteY18665"/>
                </a:cxn>
                <a:cxn ang="0">
                  <a:pos x="connsiteX18666" y="connsiteY18666"/>
                </a:cxn>
                <a:cxn ang="0">
                  <a:pos x="connsiteX18667" y="connsiteY18667"/>
                </a:cxn>
                <a:cxn ang="0">
                  <a:pos x="connsiteX18668" y="connsiteY18668"/>
                </a:cxn>
                <a:cxn ang="0">
                  <a:pos x="connsiteX18669" y="connsiteY18669"/>
                </a:cxn>
                <a:cxn ang="0">
                  <a:pos x="connsiteX18670" y="connsiteY18670"/>
                </a:cxn>
                <a:cxn ang="0">
                  <a:pos x="connsiteX18671" y="connsiteY18671"/>
                </a:cxn>
                <a:cxn ang="0">
                  <a:pos x="connsiteX18672" y="connsiteY18672"/>
                </a:cxn>
                <a:cxn ang="0">
                  <a:pos x="connsiteX18673" y="connsiteY18673"/>
                </a:cxn>
                <a:cxn ang="0">
                  <a:pos x="connsiteX18674" y="connsiteY18674"/>
                </a:cxn>
                <a:cxn ang="0">
                  <a:pos x="connsiteX18675" y="connsiteY18675"/>
                </a:cxn>
                <a:cxn ang="0">
                  <a:pos x="connsiteX18676" y="connsiteY18676"/>
                </a:cxn>
                <a:cxn ang="0">
                  <a:pos x="connsiteX18677" y="connsiteY18677"/>
                </a:cxn>
                <a:cxn ang="0">
                  <a:pos x="connsiteX18678" y="connsiteY18678"/>
                </a:cxn>
                <a:cxn ang="0">
                  <a:pos x="connsiteX18679" y="connsiteY18679"/>
                </a:cxn>
                <a:cxn ang="0">
                  <a:pos x="connsiteX18680" y="connsiteY18680"/>
                </a:cxn>
                <a:cxn ang="0">
                  <a:pos x="connsiteX18681" y="connsiteY18681"/>
                </a:cxn>
                <a:cxn ang="0">
                  <a:pos x="connsiteX18682" y="connsiteY18682"/>
                </a:cxn>
                <a:cxn ang="0">
                  <a:pos x="connsiteX18683" y="connsiteY18683"/>
                </a:cxn>
                <a:cxn ang="0">
                  <a:pos x="connsiteX18684" y="connsiteY18684"/>
                </a:cxn>
                <a:cxn ang="0">
                  <a:pos x="connsiteX18685" y="connsiteY18685"/>
                </a:cxn>
                <a:cxn ang="0">
                  <a:pos x="connsiteX18686" y="connsiteY18686"/>
                </a:cxn>
                <a:cxn ang="0">
                  <a:pos x="connsiteX18687" y="connsiteY18687"/>
                </a:cxn>
                <a:cxn ang="0">
                  <a:pos x="connsiteX18688" y="connsiteY18688"/>
                </a:cxn>
                <a:cxn ang="0">
                  <a:pos x="connsiteX18689" y="connsiteY18689"/>
                </a:cxn>
                <a:cxn ang="0">
                  <a:pos x="connsiteX18690" y="connsiteY18690"/>
                </a:cxn>
                <a:cxn ang="0">
                  <a:pos x="connsiteX18691" y="connsiteY18691"/>
                </a:cxn>
                <a:cxn ang="0">
                  <a:pos x="connsiteX18692" y="connsiteY18692"/>
                </a:cxn>
                <a:cxn ang="0">
                  <a:pos x="connsiteX18693" y="connsiteY18693"/>
                </a:cxn>
                <a:cxn ang="0">
                  <a:pos x="connsiteX18694" y="connsiteY18694"/>
                </a:cxn>
                <a:cxn ang="0">
                  <a:pos x="connsiteX18695" y="connsiteY18695"/>
                </a:cxn>
                <a:cxn ang="0">
                  <a:pos x="connsiteX18696" y="connsiteY18696"/>
                </a:cxn>
                <a:cxn ang="0">
                  <a:pos x="connsiteX18697" y="connsiteY18697"/>
                </a:cxn>
                <a:cxn ang="0">
                  <a:pos x="connsiteX18698" y="connsiteY18698"/>
                </a:cxn>
                <a:cxn ang="0">
                  <a:pos x="connsiteX18699" y="connsiteY18699"/>
                </a:cxn>
                <a:cxn ang="0">
                  <a:pos x="connsiteX18700" y="connsiteY18700"/>
                </a:cxn>
                <a:cxn ang="0">
                  <a:pos x="connsiteX18701" y="connsiteY18701"/>
                </a:cxn>
                <a:cxn ang="0">
                  <a:pos x="connsiteX18702" y="connsiteY18702"/>
                </a:cxn>
                <a:cxn ang="0">
                  <a:pos x="connsiteX18703" y="connsiteY18703"/>
                </a:cxn>
                <a:cxn ang="0">
                  <a:pos x="connsiteX18704" y="connsiteY18704"/>
                </a:cxn>
                <a:cxn ang="0">
                  <a:pos x="connsiteX18705" y="connsiteY18705"/>
                </a:cxn>
                <a:cxn ang="0">
                  <a:pos x="connsiteX18706" y="connsiteY18706"/>
                </a:cxn>
                <a:cxn ang="0">
                  <a:pos x="connsiteX18707" y="connsiteY18707"/>
                </a:cxn>
                <a:cxn ang="0">
                  <a:pos x="connsiteX18708" y="connsiteY18708"/>
                </a:cxn>
                <a:cxn ang="0">
                  <a:pos x="connsiteX18709" y="connsiteY18709"/>
                </a:cxn>
                <a:cxn ang="0">
                  <a:pos x="connsiteX18710" y="connsiteY18710"/>
                </a:cxn>
                <a:cxn ang="0">
                  <a:pos x="connsiteX18711" y="connsiteY18711"/>
                </a:cxn>
                <a:cxn ang="0">
                  <a:pos x="connsiteX18712" y="connsiteY18712"/>
                </a:cxn>
                <a:cxn ang="0">
                  <a:pos x="connsiteX18713" y="connsiteY18713"/>
                </a:cxn>
                <a:cxn ang="0">
                  <a:pos x="connsiteX18714" y="connsiteY18714"/>
                </a:cxn>
                <a:cxn ang="0">
                  <a:pos x="connsiteX18715" y="connsiteY18715"/>
                </a:cxn>
                <a:cxn ang="0">
                  <a:pos x="connsiteX18716" y="connsiteY18716"/>
                </a:cxn>
                <a:cxn ang="0">
                  <a:pos x="connsiteX18717" y="connsiteY18717"/>
                </a:cxn>
                <a:cxn ang="0">
                  <a:pos x="connsiteX18718" y="connsiteY18718"/>
                </a:cxn>
                <a:cxn ang="0">
                  <a:pos x="connsiteX18719" y="connsiteY18719"/>
                </a:cxn>
                <a:cxn ang="0">
                  <a:pos x="connsiteX18720" y="connsiteY18720"/>
                </a:cxn>
                <a:cxn ang="0">
                  <a:pos x="connsiteX18721" y="connsiteY18721"/>
                </a:cxn>
                <a:cxn ang="0">
                  <a:pos x="connsiteX18722" y="connsiteY18722"/>
                </a:cxn>
                <a:cxn ang="0">
                  <a:pos x="connsiteX18723" y="connsiteY18723"/>
                </a:cxn>
                <a:cxn ang="0">
                  <a:pos x="connsiteX18724" y="connsiteY18724"/>
                </a:cxn>
                <a:cxn ang="0">
                  <a:pos x="connsiteX18725" y="connsiteY18725"/>
                </a:cxn>
                <a:cxn ang="0">
                  <a:pos x="connsiteX18726" y="connsiteY18726"/>
                </a:cxn>
                <a:cxn ang="0">
                  <a:pos x="connsiteX18727" y="connsiteY18727"/>
                </a:cxn>
                <a:cxn ang="0">
                  <a:pos x="connsiteX18728" y="connsiteY18728"/>
                </a:cxn>
                <a:cxn ang="0">
                  <a:pos x="connsiteX18729" y="connsiteY18729"/>
                </a:cxn>
                <a:cxn ang="0">
                  <a:pos x="connsiteX18730" y="connsiteY18730"/>
                </a:cxn>
                <a:cxn ang="0">
                  <a:pos x="connsiteX18731" y="connsiteY18731"/>
                </a:cxn>
                <a:cxn ang="0">
                  <a:pos x="connsiteX18732" y="connsiteY18732"/>
                </a:cxn>
                <a:cxn ang="0">
                  <a:pos x="connsiteX18733" y="connsiteY18733"/>
                </a:cxn>
                <a:cxn ang="0">
                  <a:pos x="connsiteX18734" y="connsiteY18734"/>
                </a:cxn>
                <a:cxn ang="0">
                  <a:pos x="connsiteX18735" y="connsiteY18735"/>
                </a:cxn>
                <a:cxn ang="0">
                  <a:pos x="connsiteX18736" y="connsiteY18736"/>
                </a:cxn>
                <a:cxn ang="0">
                  <a:pos x="connsiteX18737" y="connsiteY18737"/>
                </a:cxn>
                <a:cxn ang="0">
                  <a:pos x="connsiteX18738" y="connsiteY18738"/>
                </a:cxn>
                <a:cxn ang="0">
                  <a:pos x="connsiteX18739" y="connsiteY18739"/>
                </a:cxn>
                <a:cxn ang="0">
                  <a:pos x="connsiteX18740" y="connsiteY18740"/>
                </a:cxn>
                <a:cxn ang="0">
                  <a:pos x="connsiteX18741" y="connsiteY18741"/>
                </a:cxn>
                <a:cxn ang="0">
                  <a:pos x="connsiteX18742" y="connsiteY18742"/>
                </a:cxn>
                <a:cxn ang="0">
                  <a:pos x="connsiteX18743" y="connsiteY18743"/>
                </a:cxn>
                <a:cxn ang="0">
                  <a:pos x="connsiteX18744" y="connsiteY18744"/>
                </a:cxn>
                <a:cxn ang="0">
                  <a:pos x="connsiteX18745" y="connsiteY18745"/>
                </a:cxn>
                <a:cxn ang="0">
                  <a:pos x="connsiteX18746" y="connsiteY18746"/>
                </a:cxn>
                <a:cxn ang="0">
                  <a:pos x="connsiteX18747" y="connsiteY18747"/>
                </a:cxn>
                <a:cxn ang="0">
                  <a:pos x="connsiteX18748" y="connsiteY18748"/>
                </a:cxn>
                <a:cxn ang="0">
                  <a:pos x="connsiteX18749" y="connsiteY18749"/>
                </a:cxn>
                <a:cxn ang="0">
                  <a:pos x="connsiteX18750" y="connsiteY18750"/>
                </a:cxn>
                <a:cxn ang="0">
                  <a:pos x="connsiteX18751" y="connsiteY18751"/>
                </a:cxn>
                <a:cxn ang="0">
                  <a:pos x="connsiteX18752" y="connsiteY18752"/>
                </a:cxn>
                <a:cxn ang="0">
                  <a:pos x="connsiteX18753" y="connsiteY18753"/>
                </a:cxn>
                <a:cxn ang="0">
                  <a:pos x="connsiteX18754" y="connsiteY18754"/>
                </a:cxn>
                <a:cxn ang="0">
                  <a:pos x="connsiteX18755" y="connsiteY18755"/>
                </a:cxn>
                <a:cxn ang="0">
                  <a:pos x="connsiteX18756" y="connsiteY18756"/>
                </a:cxn>
                <a:cxn ang="0">
                  <a:pos x="connsiteX18757" y="connsiteY18757"/>
                </a:cxn>
                <a:cxn ang="0">
                  <a:pos x="connsiteX18758" y="connsiteY18758"/>
                </a:cxn>
                <a:cxn ang="0">
                  <a:pos x="connsiteX18759" y="connsiteY18759"/>
                </a:cxn>
                <a:cxn ang="0">
                  <a:pos x="connsiteX18760" y="connsiteY18760"/>
                </a:cxn>
                <a:cxn ang="0">
                  <a:pos x="connsiteX18761" y="connsiteY18761"/>
                </a:cxn>
                <a:cxn ang="0">
                  <a:pos x="connsiteX18762" y="connsiteY18762"/>
                </a:cxn>
                <a:cxn ang="0">
                  <a:pos x="connsiteX18763" y="connsiteY18763"/>
                </a:cxn>
                <a:cxn ang="0">
                  <a:pos x="connsiteX18764" y="connsiteY18764"/>
                </a:cxn>
                <a:cxn ang="0">
                  <a:pos x="connsiteX18765" y="connsiteY18765"/>
                </a:cxn>
                <a:cxn ang="0">
                  <a:pos x="connsiteX18766" y="connsiteY18766"/>
                </a:cxn>
                <a:cxn ang="0">
                  <a:pos x="connsiteX18767" y="connsiteY18767"/>
                </a:cxn>
                <a:cxn ang="0">
                  <a:pos x="connsiteX18768" y="connsiteY18768"/>
                </a:cxn>
                <a:cxn ang="0">
                  <a:pos x="connsiteX18769" y="connsiteY18769"/>
                </a:cxn>
                <a:cxn ang="0">
                  <a:pos x="connsiteX18770" y="connsiteY18770"/>
                </a:cxn>
                <a:cxn ang="0">
                  <a:pos x="connsiteX18771" y="connsiteY18771"/>
                </a:cxn>
                <a:cxn ang="0">
                  <a:pos x="connsiteX18772" y="connsiteY18772"/>
                </a:cxn>
                <a:cxn ang="0">
                  <a:pos x="connsiteX18773" y="connsiteY18773"/>
                </a:cxn>
                <a:cxn ang="0">
                  <a:pos x="connsiteX18774" y="connsiteY18774"/>
                </a:cxn>
                <a:cxn ang="0">
                  <a:pos x="connsiteX18775" y="connsiteY18775"/>
                </a:cxn>
                <a:cxn ang="0">
                  <a:pos x="connsiteX18776" y="connsiteY18776"/>
                </a:cxn>
                <a:cxn ang="0">
                  <a:pos x="connsiteX18777" y="connsiteY18777"/>
                </a:cxn>
                <a:cxn ang="0">
                  <a:pos x="connsiteX18778" y="connsiteY18778"/>
                </a:cxn>
                <a:cxn ang="0">
                  <a:pos x="connsiteX18779" y="connsiteY18779"/>
                </a:cxn>
                <a:cxn ang="0">
                  <a:pos x="connsiteX18780" y="connsiteY18780"/>
                </a:cxn>
                <a:cxn ang="0">
                  <a:pos x="connsiteX18781" y="connsiteY18781"/>
                </a:cxn>
                <a:cxn ang="0">
                  <a:pos x="connsiteX18782" y="connsiteY18782"/>
                </a:cxn>
                <a:cxn ang="0">
                  <a:pos x="connsiteX18783" y="connsiteY18783"/>
                </a:cxn>
                <a:cxn ang="0">
                  <a:pos x="connsiteX18784" y="connsiteY18784"/>
                </a:cxn>
                <a:cxn ang="0">
                  <a:pos x="connsiteX18785" y="connsiteY18785"/>
                </a:cxn>
                <a:cxn ang="0">
                  <a:pos x="connsiteX18786" y="connsiteY18786"/>
                </a:cxn>
                <a:cxn ang="0">
                  <a:pos x="connsiteX18787" y="connsiteY18787"/>
                </a:cxn>
                <a:cxn ang="0">
                  <a:pos x="connsiteX18788" y="connsiteY18788"/>
                </a:cxn>
                <a:cxn ang="0">
                  <a:pos x="connsiteX18789" y="connsiteY18789"/>
                </a:cxn>
                <a:cxn ang="0">
                  <a:pos x="connsiteX18790" y="connsiteY18790"/>
                </a:cxn>
                <a:cxn ang="0">
                  <a:pos x="connsiteX18791" y="connsiteY18791"/>
                </a:cxn>
                <a:cxn ang="0">
                  <a:pos x="connsiteX18792" y="connsiteY18792"/>
                </a:cxn>
                <a:cxn ang="0">
                  <a:pos x="connsiteX18793" y="connsiteY18793"/>
                </a:cxn>
                <a:cxn ang="0">
                  <a:pos x="connsiteX18794" y="connsiteY18794"/>
                </a:cxn>
                <a:cxn ang="0">
                  <a:pos x="connsiteX18795" y="connsiteY18795"/>
                </a:cxn>
                <a:cxn ang="0">
                  <a:pos x="connsiteX18796" y="connsiteY18796"/>
                </a:cxn>
                <a:cxn ang="0">
                  <a:pos x="connsiteX18797" y="connsiteY18797"/>
                </a:cxn>
                <a:cxn ang="0">
                  <a:pos x="connsiteX18798" y="connsiteY18798"/>
                </a:cxn>
                <a:cxn ang="0">
                  <a:pos x="connsiteX18799" y="connsiteY18799"/>
                </a:cxn>
                <a:cxn ang="0">
                  <a:pos x="connsiteX18800" y="connsiteY18800"/>
                </a:cxn>
                <a:cxn ang="0">
                  <a:pos x="connsiteX18801" y="connsiteY18801"/>
                </a:cxn>
                <a:cxn ang="0">
                  <a:pos x="connsiteX18802" y="connsiteY18802"/>
                </a:cxn>
                <a:cxn ang="0">
                  <a:pos x="connsiteX18803" y="connsiteY18803"/>
                </a:cxn>
                <a:cxn ang="0">
                  <a:pos x="connsiteX18804" y="connsiteY18804"/>
                </a:cxn>
                <a:cxn ang="0">
                  <a:pos x="connsiteX18805" y="connsiteY18805"/>
                </a:cxn>
                <a:cxn ang="0">
                  <a:pos x="connsiteX18806" y="connsiteY18806"/>
                </a:cxn>
                <a:cxn ang="0">
                  <a:pos x="connsiteX18807" y="connsiteY18807"/>
                </a:cxn>
                <a:cxn ang="0">
                  <a:pos x="connsiteX18808" y="connsiteY18808"/>
                </a:cxn>
                <a:cxn ang="0">
                  <a:pos x="connsiteX18809" y="connsiteY18809"/>
                </a:cxn>
                <a:cxn ang="0">
                  <a:pos x="connsiteX18810" y="connsiteY18810"/>
                </a:cxn>
                <a:cxn ang="0">
                  <a:pos x="connsiteX18811" y="connsiteY18811"/>
                </a:cxn>
                <a:cxn ang="0">
                  <a:pos x="connsiteX18812" y="connsiteY18812"/>
                </a:cxn>
                <a:cxn ang="0">
                  <a:pos x="connsiteX18813" y="connsiteY18813"/>
                </a:cxn>
                <a:cxn ang="0">
                  <a:pos x="connsiteX18814" y="connsiteY18814"/>
                </a:cxn>
                <a:cxn ang="0">
                  <a:pos x="connsiteX18815" y="connsiteY18815"/>
                </a:cxn>
                <a:cxn ang="0">
                  <a:pos x="connsiteX18816" y="connsiteY18816"/>
                </a:cxn>
                <a:cxn ang="0">
                  <a:pos x="connsiteX18817" y="connsiteY18817"/>
                </a:cxn>
                <a:cxn ang="0">
                  <a:pos x="connsiteX18818" y="connsiteY18818"/>
                </a:cxn>
                <a:cxn ang="0">
                  <a:pos x="connsiteX18819" y="connsiteY18819"/>
                </a:cxn>
                <a:cxn ang="0">
                  <a:pos x="connsiteX18820" y="connsiteY18820"/>
                </a:cxn>
                <a:cxn ang="0">
                  <a:pos x="connsiteX18821" y="connsiteY18821"/>
                </a:cxn>
                <a:cxn ang="0">
                  <a:pos x="connsiteX18822" y="connsiteY18822"/>
                </a:cxn>
                <a:cxn ang="0">
                  <a:pos x="connsiteX18823" y="connsiteY18823"/>
                </a:cxn>
                <a:cxn ang="0">
                  <a:pos x="connsiteX18824" y="connsiteY18824"/>
                </a:cxn>
                <a:cxn ang="0">
                  <a:pos x="connsiteX18825" y="connsiteY18825"/>
                </a:cxn>
                <a:cxn ang="0">
                  <a:pos x="connsiteX18826" y="connsiteY18826"/>
                </a:cxn>
                <a:cxn ang="0">
                  <a:pos x="connsiteX18827" y="connsiteY18827"/>
                </a:cxn>
                <a:cxn ang="0">
                  <a:pos x="connsiteX18828" y="connsiteY18828"/>
                </a:cxn>
                <a:cxn ang="0">
                  <a:pos x="connsiteX18829" y="connsiteY18829"/>
                </a:cxn>
                <a:cxn ang="0">
                  <a:pos x="connsiteX18830" y="connsiteY18830"/>
                </a:cxn>
                <a:cxn ang="0">
                  <a:pos x="connsiteX18831" y="connsiteY18831"/>
                </a:cxn>
                <a:cxn ang="0">
                  <a:pos x="connsiteX18832" y="connsiteY18832"/>
                </a:cxn>
                <a:cxn ang="0">
                  <a:pos x="connsiteX18833" y="connsiteY18833"/>
                </a:cxn>
                <a:cxn ang="0">
                  <a:pos x="connsiteX18834" y="connsiteY18834"/>
                </a:cxn>
                <a:cxn ang="0">
                  <a:pos x="connsiteX18835" y="connsiteY18835"/>
                </a:cxn>
                <a:cxn ang="0">
                  <a:pos x="connsiteX18836" y="connsiteY18836"/>
                </a:cxn>
                <a:cxn ang="0">
                  <a:pos x="connsiteX18837" y="connsiteY18837"/>
                </a:cxn>
                <a:cxn ang="0">
                  <a:pos x="connsiteX18838" y="connsiteY18838"/>
                </a:cxn>
                <a:cxn ang="0">
                  <a:pos x="connsiteX18839" y="connsiteY18839"/>
                </a:cxn>
                <a:cxn ang="0">
                  <a:pos x="connsiteX18840" y="connsiteY18840"/>
                </a:cxn>
                <a:cxn ang="0">
                  <a:pos x="connsiteX18841" y="connsiteY18841"/>
                </a:cxn>
                <a:cxn ang="0">
                  <a:pos x="connsiteX18842" y="connsiteY18842"/>
                </a:cxn>
                <a:cxn ang="0">
                  <a:pos x="connsiteX18843" y="connsiteY18843"/>
                </a:cxn>
                <a:cxn ang="0">
                  <a:pos x="connsiteX18844" y="connsiteY18844"/>
                </a:cxn>
                <a:cxn ang="0">
                  <a:pos x="connsiteX18845" y="connsiteY18845"/>
                </a:cxn>
                <a:cxn ang="0">
                  <a:pos x="connsiteX18846" y="connsiteY18846"/>
                </a:cxn>
                <a:cxn ang="0">
                  <a:pos x="connsiteX18847" y="connsiteY18847"/>
                </a:cxn>
                <a:cxn ang="0">
                  <a:pos x="connsiteX18848" y="connsiteY18848"/>
                </a:cxn>
                <a:cxn ang="0">
                  <a:pos x="connsiteX18849" y="connsiteY18849"/>
                </a:cxn>
                <a:cxn ang="0">
                  <a:pos x="connsiteX18850" y="connsiteY18850"/>
                </a:cxn>
                <a:cxn ang="0">
                  <a:pos x="connsiteX18851" y="connsiteY18851"/>
                </a:cxn>
                <a:cxn ang="0">
                  <a:pos x="connsiteX18852" y="connsiteY18852"/>
                </a:cxn>
                <a:cxn ang="0">
                  <a:pos x="connsiteX18853" y="connsiteY18853"/>
                </a:cxn>
                <a:cxn ang="0">
                  <a:pos x="connsiteX18854" y="connsiteY18854"/>
                </a:cxn>
                <a:cxn ang="0">
                  <a:pos x="connsiteX18855" y="connsiteY18855"/>
                </a:cxn>
                <a:cxn ang="0">
                  <a:pos x="connsiteX18856" y="connsiteY18856"/>
                </a:cxn>
                <a:cxn ang="0">
                  <a:pos x="connsiteX18857" y="connsiteY18857"/>
                </a:cxn>
                <a:cxn ang="0">
                  <a:pos x="connsiteX18858" y="connsiteY18858"/>
                </a:cxn>
                <a:cxn ang="0">
                  <a:pos x="connsiteX18859" y="connsiteY18859"/>
                </a:cxn>
                <a:cxn ang="0">
                  <a:pos x="connsiteX18860" y="connsiteY18860"/>
                </a:cxn>
                <a:cxn ang="0">
                  <a:pos x="connsiteX18861" y="connsiteY18861"/>
                </a:cxn>
                <a:cxn ang="0">
                  <a:pos x="connsiteX18862" y="connsiteY18862"/>
                </a:cxn>
                <a:cxn ang="0">
                  <a:pos x="connsiteX18863" y="connsiteY18863"/>
                </a:cxn>
                <a:cxn ang="0">
                  <a:pos x="connsiteX18864" y="connsiteY18864"/>
                </a:cxn>
                <a:cxn ang="0">
                  <a:pos x="connsiteX18865" y="connsiteY18865"/>
                </a:cxn>
                <a:cxn ang="0">
                  <a:pos x="connsiteX18866" y="connsiteY18866"/>
                </a:cxn>
                <a:cxn ang="0">
                  <a:pos x="connsiteX18867" y="connsiteY18867"/>
                </a:cxn>
                <a:cxn ang="0">
                  <a:pos x="connsiteX18868" y="connsiteY18868"/>
                </a:cxn>
                <a:cxn ang="0">
                  <a:pos x="connsiteX18869" y="connsiteY18869"/>
                </a:cxn>
                <a:cxn ang="0">
                  <a:pos x="connsiteX18870" y="connsiteY18870"/>
                </a:cxn>
                <a:cxn ang="0">
                  <a:pos x="connsiteX18871" y="connsiteY18871"/>
                </a:cxn>
                <a:cxn ang="0">
                  <a:pos x="connsiteX18872" y="connsiteY18872"/>
                </a:cxn>
                <a:cxn ang="0">
                  <a:pos x="connsiteX18873" y="connsiteY18873"/>
                </a:cxn>
                <a:cxn ang="0">
                  <a:pos x="connsiteX18874" y="connsiteY18874"/>
                </a:cxn>
                <a:cxn ang="0">
                  <a:pos x="connsiteX18875" y="connsiteY18875"/>
                </a:cxn>
                <a:cxn ang="0">
                  <a:pos x="connsiteX18876" y="connsiteY18876"/>
                </a:cxn>
                <a:cxn ang="0">
                  <a:pos x="connsiteX18877" y="connsiteY18877"/>
                </a:cxn>
                <a:cxn ang="0">
                  <a:pos x="connsiteX18878" y="connsiteY18878"/>
                </a:cxn>
                <a:cxn ang="0">
                  <a:pos x="connsiteX18879" y="connsiteY18879"/>
                </a:cxn>
                <a:cxn ang="0">
                  <a:pos x="connsiteX18880" y="connsiteY18880"/>
                </a:cxn>
                <a:cxn ang="0">
                  <a:pos x="connsiteX18881" y="connsiteY18881"/>
                </a:cxn>
                <a:cxn ang="0">
                  <a:pos x="connsiteX18882" y="connsiteY18882"/>
                </a:cxn>
                <a:cxn ang="0">
                  <a:pos x="connsiteX18883" y="connsiteY18883"/>
                </a:cxn>
                <a:cxn ang="0">
                  <a:pos x="connsiteX18884" y="connsiteY18884"/>
                </a:cxn>
                <a:cxn ang="0">
                  <a:pos x="connsiteX18885" y="connsiteY18885"/>
                </a:cxn>
                <a:cxn ang="0">
                  <a:pos x="connsiteX18886" y="connsiteY18886"/>
                </a:cxn>
                <a:cxn ang="0">
                  <a:pos x="connsiteX18887" y="connsiteY18887"/>
                </a:cxn>
                <a:cxn ang="0">
                  <a:pos x="connsiteX18888" y="connsiteY18888"/>
                </a:cxn>
                <a:cxn ang="0">
                  <a:pos x="connsiteX18889" y="connsiteY18889"/>
                </a:cxn>
                <a:cxn ang="0">
                  <a:pos x="connsiteX18890" y="connsiteY18890"/>
                </a:cxn>
                <a:cxn ang="0">
                  <a:pos x="connsiteX18891" y="connsiteY18891"/>
                </a:cxn>
                <a:cxn ang="0">
                  <a:pos x="connsiteX18892" y="connsiteY18892"/>
                </a:cxn>
                <a:cxn ang="0">
                  <a:pos x="connsiteX18893" y="connsiteY18893"/>
                </a:cxn>
                <a:cxn ang="0">
                  <a:pos x="connsiteX18894" y="connsiteY18894"/>
                </a:cxn>
                <a:cxn ang="0">
                  <a:pos x="connsiteX18895" y="connsiteY18895"/>
                </a:cxn>
                <a:cxn ang="0">
                  <a:pos x="connsiteX18896" y="connsiteY18896"/>
                </a:cxn>
                <a:cxn ang="0">
                  <a:pos x="connsiteX18897" y="connsiteY18897"/>
                </a:cxn>
                <a:cxn ang="0">
                  <a:pos x="connsiteX18898" y="connsiteY18898"/>
                </a:cxn>
                <a:cxn ang="0">
                  <a:pos x="connsiteX18899" y="connsiteY18899"/>
                </a:cxn>
                <a:cxn ang="0">
                  <a:pos x="connsiteX18900" y="connsiteY18900"/>
                </a:cxn>
                <a:cxn ang="0">
                  <a:pos x="connsiteX18901" y="connsiteY18901"/>
                </a:cxn>
                <a:cxn ang="0">
                  <a:pos x="connsiteX18902" y="connsiteY18902"/>
                </a:cxn>
                <a:cxn ang="0">
                  <a:pos x="connsiteX18903" y="connsiteY18903"/>
                </a:cxn>
                <a:cxn ang="0">
                  <a:pos x="connsiteX18904" y="connsiteY18904"/>
                </a:cxn>
                <a:cxn ang="0">
                  <a:pos x="connsiteX18905" y="connsiteY18905"/>
                </a:cxn>
                <a:cxn ang="0">
                  <a:pos x="connsiteX18906" y="connsiteY18906"/>
                </a:cxn>
                <a:cxn ang="0">
                  <a:pos x="connsiteX18907" y="connsiteY18907"/>
                </a:cxn>
                <a:cxn ang="0">
                  <a:pos x="connsiteX18908" y="connsiteY18908"/>
                </a:cxn>
                <a:cxn ang="0">
                  <a:pos x="connsiteX18909" y="connsiteY18909"/>
                </a:cxn>
                <a:cxn ang="0">
                  <a:pos x="connsiteX18910" y="connsiteY18910"/>
                </a:cxn>
                <a:cxn ang="0">
                  <a:pos x="connsiteX18911" y="connsiteY18911"/>
                </a:cxn>
                <a:cxn ang="0">
                  <a:pos x="connsiteX18912" y="connsiteY18912"/>
                </a:cxn>
                <a:cxn ang="0">
                  <a:pos x="connsiteX18913" y="connsiteY18913"/>
                </a:cxn>
                <a:cxn ang="0">
                  <a:pos x="connsiteX18914" y="connsiteY18914"/>
                </a:cxn>
                <a:cxn ang="0">
                  <a:pos x="connsiteX18915" y="connsiteY18915"/>
                </a:cxn>
                <a:cxn ang="0">
                  <a:pos x="connsiteX18916" y="connsiteY18916"/>
                </a:cxn>
                <a:cxn ang="0">
                  <a:pos x="connsiteX18917" y="connsiteY18917"/>
                </a:cxn>
                <a:cxn ang="0">
                  <a:pos x="connsiteX18918" y="connsiteY18918"/>
                </a:cxn>
                <a:cxn ang="0">
                  <a:pos x="connsiteX18919" y="connsiteY18919"/>
                </a:cxn>
                <a:cxn ang="0">
                  <a:pos x="connsiteX18920" y="connsiteY18920"/>
                </a:cxn>
                <a:cxn ang="0">
                  <a:pos x="connsiteX18921" y="connsiteY18921"/>
                </a:cxn>
                <a:cxn ang="0">
                  <a:pos x="connsiteX18922" y="connsiteY18922"/>
                </a:cxn>
                <a:cxn ang="0">
                  <a:pos x="connsiteX18923" y="connsiteY18923"/>
                </a:cxn>
                <a:cxn ang="0">
                  <a:pos x="connsiteX18924" y="connsiteY18924"/>
                </a:cxn>
                <a:cxn ang="0">
                  <a:pos x="connsiteX18925" y="connsiteY18925"/>
                </a:cxn>
                <a:cxn ang="0">
                  <a:pos x="connsiteX18926" y="connsiteY18926"/>
                </a:cxn>
                <a:cxn ang="0">
                  <a:pos x="connsiteX18927" y="connsiteY18927"/>
                </a:cxn>
                <a:cxn ang="0">
                  <a:pos x="connsiteX18928" y="connsiteY18928"/>
                </a:cxn>
                <a:cxn ang="0">
                  <a:pos x="connsiteX18929" y="connsiteY18929"/>
                </a:cxn>
                <a:cxn ang="0">
                  <a:pos x="connsiteX18930" y="connsiteY18930"/>
                </a:cxn>
                <a:cxn ang="0">
                  <a:pos x="connsiteX18931" y="connsiteY18931"/>
                </a:cxn>
                <a:cxn ang="0">
                  <a:pos x="connsiteX18932" y="connsiteY18932"/>
                </a:cxn>
                <a:cxn ang="0">
                  <a:pos x="connsiteX18933" y="connsiteY18933"/>
                </a:cxn>
                <a:cxn ang="0">
                  <a:pos x="connsiteX18934" y="connsiteY18934"/>
                </a:cxn>
                <a:cxn ang="0">
                  <a:pos x="connsiteX18935" y="connsiteY18935"/>
                </a:cxn>
                <a:cxn ang="0">
                  <a:pos x="connsiteX18936" y="connsiteY18936"/>
                </a:cxn>
                <a:cxn ang="0">
                  <a:pos x="connsiteX18937" y="connsiteY18937"/>
                </a:cxn>
                <a:cxn ang="0">
                  <a:pos x="connsiteX18938" y="connsiteY18938"/>
                </a:cxn>
                <a:cxn ang="0">
                  <a:pos x="connsiteX18939" y="connsiteY18939"/>
                </a:cxn>
                <a:cxn ang="0">
                  <a:pos x="connsiteX18940" y="connsiteY18940"/>
                </a:cxn>
                <a:cxn ang="0">
                  <a:pos x="connsiteX18941" y="connsiteY18941"/>
                </a:cxn>
                <a:cxn ang="0">
                  <a:pos x="connsiteX18942" y="connsiteY18942"/>
                </a:cxn>
                <a:cxn ang="0">
                  <a:pos x="connsiteX18943" y="connsiteY18943"/>
                </a:cxn>
                <a:cxn ang="0">
                  <a:pos x="connsiteX18944" y="connsiteY18944"/>
                </a:cxn>
                <a:cxn ang="0">
                  <a:pos x="connsiteX18945" y="connsiteY18945"/>
                </a:cxn>
                <a:cxn ang="0">
                  <a:pos x="connsiteX18946" y="connsiteY18946"/>
                </a:cxn>
                <a:cxn ang="0">
                  <a:pos x="connsiteX18947" y="connsiteY18947"/>
                </a:cxn>
                <a:cxn ang="0">
                  <a:pos x="connsiteX18948" y="connsiteY18948"/>
                </a:cxn>
                <a:cxn ang="0">
                  <a:pos x="connsiteX18949" y="connsiteY18949"/>
                </a:cxn>
                <a:cxn ang="0">
                  <a:pos x="connsiteX18950" y="connsiteY18950"/>
                </a:cxn>
                <a:cxn ang="0">
                  <a:pos x="connsiteX18951" y="connsiteY18951"/>
                </a:cxn>
                <a:cxn ang="0">
                  <a:pos x="connsiteX18952" y="connsiteY18952"/>
                </a:cxn>
                <a:cxn ang="0">
                  <a:pos x="connsiteX18953" y="connsiteY18953"/>
                </a:cxn>
                <a:cxn ang="0">
                  <a:pos x="connsiteX18954" y="connsiteY18954"/>
                </a:cxn>
                <a:cxn ang="0">
                  <a:pos x="connsiteX18955" y="connsiteY18955"/>
                </a:cxn>
                <a:cxn ang="0">
                  <a:pos x="connsiteX18956" y="connsiteY18956"/>
                </a:cxn>
                <a:cxn ang="0">
                  <a:pos x="connsiteX18957" y="connsiteY18957"/>
                </a:cxn>
                <a:cxn ang="0">
                  <a:pos x="connsiteX18958" y="connsiteY18958"/>
                </a:cxn>
                <a:cxn ang="0">
                  <a:pos x="connsiteX18959" y="connsiteY18959"/>
                </a:cxn>
                <a:cxn ang="0">
                  <a:pos x="connsiteX18960" y="connsiteY18960"/>
                </a:cxn>
                <a:cxn ang="0">
                  <a:pos x="connsiteX18961" y="connsiteY18961"/>
                </a:cxn>
                <a:cxn ang="0">
                  <a:pos x="connsiteX18962" y="connsiteY18962"/>
                </a:cxn>
                <a:cxn ang="0">
                  <a:pos x="connsiteX18963" y="connsiteY18963"/>
                </a:cxn>
                <a:cxn ang="0">
                  <a:pos x="connsiteX18964" y="connsiteY18964"/>
                </a:cxn>
                <a:cxn ang="0">
                  <a:pos x="connsiteX18965" y="connsiteY18965"/>
                </a:cxn>
                <a:cxn ang="0">
                  <a:pos x="connsiteX18966" y="connsiteY18966"/>
                </a:cxn>
                <a:cxn ang="0">
                  <a:pos x="connsiteX18967" y="connsiteY18967"/>
                </a:cxn>
                <a:cxn ang="0">
                  <a:pos x="connsiteX18968" y="connsiteY18968"/>
                </a:cxn>
                <a:cxn ang="0">
                  <a:pos x="connsiteX18969" y="connsiteY18969"/>
                </a:cxn>
                <a:cxn ang="0">
                  <a:pos x="connsiteX18970" y="connsiteY18970"/>
                </a:cxn>
                <a:cxn ang="0">
                  <a:pos x="connsiteX18971" y="connsiteY18971"/>
                </a:cxn>
                <a:cxn ang="0">
                  <a:pos x="connsiteX18972" y="connsiteY18972"/>
                </a:cxn>
                <a:cxn ang="0">
                  <a:pos x="connsiteX18973" y="connsiteY18973"/>
                </a:cxn>
                <a:cxn ang="0">
                  <a:pos x="connsiteX18974" y="connsiteY18974"/>
                </a:cxn>
                <a:cxn ang="0">
                  <a:pos x="connsiteX18975" y="connsiteY18975"/>
                </a:cxn>
                <a:cxn ang="0">
                  <a:pos x="connsiteX18976" y="connsiteY18976"/>
                </a:cxn>
                <a:cxn ang="0">
                  <a:pos x="connsiteX18977" y="connsiteY18977"/>
                </a:cxn>
                <a:cxn ang="0">
                  <a:pos x="connsiteX18978" y="connsiteY18978"/>
                </a:cxn>
                <a:cxn ang="0">
                  <a:pos x="connsiteX18979" y="connsiteY18979"/>
                </a:cxn>
                <a:cxn ang="0">
                  <a:pos x="connsiteX18980" y="connsiteY18980"/>
                </a:cxn>
                <a:cxn ang="0">
                  <a:pos x="connsiteX18981" y="connsiteY18981"/>
                </a:cxn>
                <a:cxn ang="0">
                  <a:pos x="connsiteX18982" y="connsiteY18982"/>
                </a:cxn>
                <a:cxn ang="0">
                  <a:pos x="connsiteX18983" y="connsiteY18983"/>
                </a:cxn>
                <a:cxn ang="0">
                  <a:pos x="connsiteX18984" y="connsiteY18984"/>
                </a:cxn>
                <a:cxn ang="0">
                  <a:pos x="connsiteX18985" y="connsiteY18985"/>
                </a:cxn>
                <a:cxn ang="0">
                  <a:pos x="connsiteX18986" y="connsiteY18986"/>
                </a:cxn>
                <a:cxn ang="0">
                  <a:pos x="connsiteX18987" y="connsiteY18987"/>
                </a:cxn>
                <a:cxn ang="0">
                  <a:pos x="connsiteX18988" y="connsiteY18988"/>
                </a:cxn>
                <a:cxn ang="0">
                  <a:pos x="connsiteX18989" y="connsiteY18989"/>
                </a:cxn>
                <a:cxn ang="0">
                  <a:pos x="connsiteX18990" y="connsiteY18990"/>
                </a:cxn>
                <a:cxn ang="0">
                  <a:pos x="connsiteX18991" y="connsiteY18991"/>
                </a:cxn>
                <a:cxn ang="0">
                  <a:pos x="connsiteX18992" y="connsiteY18992"/>
                </a:cxn>
                <a:cxn ang="0">
                  <a:pos x="connsiteX18993" y="connsiteY18993"/>
                </a:cxn>
                <a:cxn ang="0">
                  <a:pos x="connsiteX18994" y="connsiteY18994"/>
                </a:cxn>
                <a:cxn ang="0">
                  <a:pos x="connsiteX18995" y="connsiteY18995"/>
                </a:cxn>
                <a:cxn ang="0">
                  <a:pos x="connsiteX18996" y="connsiteY18996"/>
                </a:cxn>
                <a:cxn ang="0">
                  <a:pos x="connsiteX18997" y="connsiteY18997"/>
                </a:cxn>
                <a:cxn ang="0">
                  <a:pos x="connsiteX18998" y="connsiteY18998"/>
                </a:cxn>
                <a:cxn ang="0">
                  <a:pos x="connsiteX18999" y="connsiteY18999"/>
                </a:cxn>
                <a:cxn ang="0">
                  <a:pos x="connsiteX19000" y="connsiteY19000"/>
                </a:cxn>
                <a:cxn ang="0">
                  <a:pos x="connsiteX19001" y="connsiteY19001"/>
                </a:cxn>
                <a:cxn ang="0">
                  <a:pos x="connsiteX19002" y="connsiteY19002"/>
                </a:cxn>
                <a:cxn ang="0">
                  <a:pos x="connsiteX19003" y="connsiteY19003"/>
                </a:cxn>
                <a:cxn ang="0">
                  <a:pos x="connsiteX19004" y="connsiteY19004"/>
                </a:cxn>
                <a:cxn ang="0">
                  <a:pos x="connsiteX19005" y="connsiteY19005"/>
                </a:cxn>
                <a:cxn ang="0">
                  <a:pos x="connsiteX19006" y="connsiteY19006"/>
                </a:cxn>
                <a:cxn ang="0">
                  <a:pos x="connsiteX19007" y="connsiteY19007"/>
                </a:cxn>
                <a:cxn ang="0">
                  <a:pos x="connsiteX19008" y="connsiteY19008"/>
                </a:cxn>
                <a:cxn ang="0">
                  <a:pos x="connsiteX19009" y="connsiteY19009"/>
                </a:cxn>
                <a:cxn ang="0">
                  <a:pos x="connsiteX19010" y="connsiteY19010"/>
                </a:cxn>
                <a:cxn ang="0">
                  <a:pos x="connsiteX19011" y="connsiteY19011"/>
                </a:cxn>
                <a:cxn ang="0">
                  <a:pos x="connsiteX19012" y="connsiteY19012"/>
                </a:cxn>
                <a:cxn ang="0">
                  <a:pos x="connsiteX19013" y="connsiteY19013"/>
                </a:cxn>
                <a:cxn ang="0">
                  <a:pos x="connsiteX19014" y="connsiteY19014"/>
                </a:cxn>
                <a:cxn ang="0">
                  <a:pos x="connsiteX19015" y="connsiteY19015"/>
                </a:cxn>
                <a:cxn ang="0">
                  <a:pos x="connsiteX19016" y="connsiteY19016"/>
                </a:cxn>
                <a:cxn ang="0">
                  <a:pos x="connsiteX19017" y="connsiteY19017"/>
                </a:cxn>
                <a:cxn ang="0">
                  <a:pos x="connsiteX19018" y="connsiteY19018"/>
                </a:cxn>
                <a:cxn ang="0">
                  <a:pos x="connsiteX19019" y="connsiteY19019"/>
                </a:cxn>
                <a:cxn ang="0">
                  <a:pos x="connsiteX19020" y="connsiteY19020"/>
                </a:cxn>
                <a:cxn ang="0">
                  <a:pos x="connsiteX19021" y="connsiteY19021"/>
                </a:cxn>
                <a:cxn ang="0">
                  <a:pos x="connsiteX19022" y="connsiteY19022"/>
                </a:cxn>
                <a:cxn ang="0">
                  <a:pos x="connsiteX19023" y="connsiteY19023"/>
                </a:cxn>
                <a:cxn ang="0">
                  <a:pos x="connsiteX19024" y="connsiteY19024"/>
                </a:cxn>
                <a:cxn ang="0">
                  <a:pos x="connsiteX19025" y="connsiteY19025"/>
                </a:cxn>
                <a:cxn ang="0">
                  <a:pos x="connsiteX19026" y="connsiteY19026"/>
                </a:cxn>
                <a:cxn ang="0">
                  <a:pos x="connsiteX19027" y="connsiteY19027"/>
                </a:cxn>
                <a:cxn ang="0">
                  <a:pos x="connsiteX19028" y="connsiteY19028"/>
                </a:cxn>
                <a:cxn ang="0">
                  <a:pos x="connsiteX19029" y="connsiteY19029"/>
                </a:cxn>
                <a:cxn ang="0">
                  <a:pos x="connsiteX19030" y="connsiteY19030"/>
                </a:cxn>
                <a:cxn ang="0">
                  <a:pos x="connsiteX19031" y="connsiteY19031"/>
                </a:cxn>
                <a:cxn ang="0">
                  <a:pos x="connsiteX19032" y="connsiteY19032"/>
                </a:cxn>
                <a:cxn ang="0">
                  <a:pos x="connsiteX19033" y="connsiteY19033"/>
                </a:cxn>
                <a:cxn ang="0">
                  <a:pos x="connsiteX19034" y="connsiteY19034"/>
                </a:cxn>
                <a:cxn ang="0">
                  <a:pos x="connsiteX19035" y="connsiteY19035"/>
                </a:cxn>
                <a:cxn ang="0">
                  <a:pos x="connsiteX19036" y="connsiteY19036"/>
                </a:cxn>
                <a:cxn ang="0">
                  <a:pos x="connsiteX19037" y="connsiteY19037"/>
                </a:cxn>
                <a:cxn ang="0">
                  <a:pos x="connsiteX19038" y="connsiteY19038"/>
                </a:cxn>
                <a:cxn ang="0">
                  <a:pos x="connsiteX19039" y="connsiteY19039"/>
                </a:cxn>
                <a:cxn ang="0">
                  <a:pos x="connsiteX19040" y="connsiteY19040"/>
                </a:cxn>
                <a:cxn ang="0">
                  <a:pos x="connsiteX19041" y="connsiteY19041"/>
                </a:cxn>
                <a:cxn ang="0">
                  <a:pos x="connsiteX19042" y="connsiteY19042"/>
                </a:cxn>
                <a:cxn ang="0">
                  <a:pos x="connsiteX19043" y="connsiteY19043"/>
                </a:cxn>
                <a:cxn ang="0">
                  <a:pos x="connsiteX19044" y="connsiteY19044"/>
                </a:cxn>
                <a:cxn ang="0">
                  <a:pos x="connsiteX19045" y="connsiteY19045"/>
                </a:cxn>
                <a:cxn ang="0">
                  <a:pos x="connsiteX19046" y="connsiteY19046"/>
                </a:cxn>
                <a:cxn ang="0">
                  <a:pos x="connsiteX19047" y="connsiteY19047"/>
                </a:cxn>
                <a:cxn ang="0">
                  <a:pos x="connsiteX19048" y="connsiteY19048"/>
                </a:cxn>
                <a:cxn ang="0">
                  <a:pos x="connsiteX19049" y="connsiteY19049"/>
                </a:cxn>
                <a:cxn ang="0">
                  <a:pos x="connsiteX19050" y="connsiteY19050"/>
                </a:cxn>
                <a:cxn ang="0">
                  <a:pos x="connsiteX19051" y="connsiteY19051"/>
                </a:cxn>
                <a:cxn ang="0">
                  <a:pos x="connsiteX19052" y="connsiteY19052"/>
                </a:cxn>
                <a:cxn ang="0">
                  <a:pos x="connsiteX19053" y="connsiteY19053"/>
                </a:cxn>
                <a:cxn ang="0">
                  <a:pos x="connsiteX19054" y="connsiteY19054"/>
                </a:cxn>
                <a:cxn ang="0">
                  <a:pos x="connsiteX19055" y="connsiteY19055"/>
                </a:cxn>
                <a:cxn ang="0">
                  <a:pos x="connsiteX19056" y="connsiteY19056"/>
                </a:cxn>
                <a:cxn ang="0">
                  <a:pos x="connsiteX19057" y="connsiteY19057"/>
                </a:cxn>
                <a:cxn ang="0">
                  <a:pos x="connsiteX19058" y="connsiteY19058"/>
                </a:cxn>
                <a:cxn ang="0">
                  <a:pos x="connsiteX19059" y="connsiteY19059"/>
                </a:cxn>
                <a:cxn ang="0">
                  <a:pos x="connsiteX19060" y="connsiteY19060"/>
                </a:cxn>
                <a:cxn ang="0">
                  <a:pos x="connsiteX19061" y="connsiteY19061"/>
                </a:cxn>
                <a:cxn ang="0">
                  <a:pos x="connsiteX19062" y="connsiteY19062"/>
                </a:cxn>
                <a:cxn ang="0">
                  <a:pos x="connsiteX19063" y="connsiteY19063"/>
                </a:cxn>
                <a:cxn ang="0">
                  <a:pos x="connsiteX19064" y="connsiteY19064"/>
                </a:cxn>
                <a:cxn ang="0">
                  <a:pos x="connsiteX19065" y="connsiteY19065"/>
                </a:cxn>
                <a:cxn ang="0">
                  <a:pos x="connsiteX19066" y="connsiteY19066"/>
                </a:cxn>
                <a:cxn ang="0">
                  <a:pos x="connsiteX19067" y="connsiteY19067"/>
                </a:cxn>
                <a:cxn ang="0">
                  <a:pos x="connsiteX19068" y="connsiteY19068"/>
                </a:cxn>
                <a:cxn ang="0">
                  <a:pos x="connsiteX19069" y="connsiteY19069"/>
                </a:cxn>
                <a:cxn ang="0">
                  <a:pos x="connsiteX19070" y="connsiteY19070"/>
                </a:cxn>
                <a:cxn ang="0">
                  <a:pos x="connsiteX19071" y="connsiteY19071"/>
                </a:cxn>
                <a:cxn ang="0">
                  <a:pos x="connsiteX19072" y="connsiteY19072"/>
                </a:cxn>
                <a:cxn ang="0">
                  <a:pos x="connsiteX19073" y="connsiteY19073"/>
                </a:cxn>
                <a:cxn ang="0">
                  <a:pos x="connsiteX19074" y="connsiteY19074"/>
                </a:cxn>
                <a:cxn ang="0">
                  <a:pos x="connsiteX19075" y="connsiteY19075"/>
                </a:cxn>
                <a:cxn ang="0">
                  <a:pos x="connsiteX19076" y="connsiteY19076"/>
                </a:cxn>
                <a:cxn ang="0">
                  <a:pos x="connsiteX19077" y="connsiteY19077"/>
                </a:cxn>
                <a:cxn ang="0">
                  <a:pos x="connsiteX19078" y="connsiteY19078"/>
                </a:cxn>
                <a:cxn ang="0">
                  <a:pos x="connsiteX19079" y="connsiteY19079"/>
                </a:cxn>
                <a:cxn ang="0">
                  <a:pos x="connsiteX19080" y="connsiteY19080"/>
                </a:cxn>
                <a:cxn ang="0">
                  <a:pos x="connsiteX19081" y="connsiteY19081"/>
                </a:cxn>
                <a:cxn ang="0">
                  <a:pos x="connsiteX19082" y="connsiteY19082"/>
                </a:cxn>
                <a:cxn ang="0">
                  <a:pos x="connsiteX19083" y="connsiteY19083"/>
                </a:cxn>
                <a:cxn ang="0">
                  <a:pos x="connsiteX19084" y="connsiteY19084"/>
                </a:cxn>
                <a:cxn ang="0">
                  <a:pos x="connsiteX19085" y="connsiteY19085"/>
                </a:cxn>
                <a:cxn ang="0">
                  <a:pos x="connsiteX19086" y="connsiteY19086"/>
                </a:cxn>
                <a:cxn ang="0">
                  <a:pos x="connsiteX19087" y="connsiteY19087"/>
                </a:cxn>
                <a:cxn ang="0">
                  <a:pos x="connsiteX19088" y="connsiteY19088"/>
                </a:cxn>
                <a:cxn ang="0">
                  <a:pos x="connsiteX19089" y="connsiteY19089"/>
                </a:cxn>
                <a:cxn ang="0">
                  <a:pos x="connsiteX19090" y="connsiteY19090"/>
                </a:cxn>
                <a:cxn ang="0">
                  <a:pos x="connsiteX19091" y="connsiteY19091"/>
                </a:cxn>
                <a:cxn ang="0">
                  <a:pos x="connsiteX19092" y="connsiteY19092"/>
                </a:cxn>
                <a:cxn ang="0">
                  <a:pos x="connsiteX19093" y="connsiteY19093"/>
                </a:cxn>
                <a:cxn ang="0">
                  <a:pos x="connsiteX19094" y="connsiteY19094"/>
                </a:cxn>
                <a:cxn ang="0">
                  <a:pos x="connsiteX19095" y="connsiteY19095"/>
                </a:cxn>
                <a:cxn ang="0">
                  <a:pos x="connsiteX19096" y="connsiteY19096"/>
                </a:cxn>
                <a:cxn ang="0">
                  <a:pos x="connsiteX19097" y="connsiteY19097"/>
                </a:cxn>
                <a:cxn ang="0">
                  <a:pos x="connsiteX19098" y="connsiteY19098"/>
                </a:cxn>
                <a:cxn ang="0">
                  <a:pos x="connsiteX19099" y="connsiteY19099"/>
                </a:cxn>
                <a:cxn ang="0">
                  <a:pos x="connsiteX19100" y="connsiteY19100"/>
                </a:cxn>
                <a:cxn ang="0">
                  <a:pos x="connsiteX19101" y="connsiteY19101"/>
                </a:cxn>
                <a:cxn ang="0">
                  <a:pos x="connsiteX19102" y="connsiteY19102"/>
                </a:cxn>
                <a:cxn ang="0">
                  <a:pos x="connsiteX19103" y="connsiteY19103"/>
                </a:cxn>
                <a:cxn ang="0">
                  <a:pos x="connsiteX19104" y="connsiteY19104"/>
                </a:cxn>
                <a:cxn ang="0">
                  <a:pos x="connsiteX19105" y="connsiteY19105"/>
                </a:cxn>
                <a:cxn ang="0">
                  <a:pos x="connsiteX19106" y="connsiteY19106"/>
                </a:cxn>
                <a:cxn ang="0">
                  <a:pos x="connsiteX19107" y="connsiteY19107"/>
                </a:cxn>
                <a:cxn ang="0">
                  <a:pos x="connsiteX19108" y="connsiteY19108"/>
                </a:cxn>
                <a:cxn ang="0">
                  <a:pos x="connsiteX19109" y="connsiteY19109"/>
                </a:cxn>
                <a:cxn ang="0">
                  <a:pos x="connsiteX19110" y="connsiteY19110"/>
                </a:cxn>
                <a:cxn ang="0">
                  <a:pos x="connsiteX19111" y="connsiteY19111"/>
                </a:cxn>
                <a:cxn ang="0">
                  <a:pos x="connsiteX19112" y="connsiteY19112"/>
                </a:cxn>
                <a:cxn ang="0">
                  <a:pos x="connsiteX19113" y="connsiteY19113"/>
                </a:cxn>
                <a:cxn ang="0">
                  <a:pos x="connsiteX19114" y="connsiteY19114"/>
                </a:cxn>
                <a:cxn ang="0">
                  <a:pos x="connsiteX19115" y="connsiteY19115"/>
                </a:cxn>
                <a:cxn ang="0">
                  <a:pos x="connsiteX19116" y="connsiteY19116"/>
                </a:cxn>
                <a:cxn ang="0">
                  <a:pos x="connsiteX19117" y="connsiteY19117"/>
                </a:cxn>
                <a:cxn ang="0">
                  <a:pos x="connsiteX19118" y="connsiteY19118"/>
                </a:cxn>
                <a:cxn ang="0">
                  <a:pos x="connsiteX19119" y="connsiteY19119"/>
                </a:cxn>
                <a:cxn ang="0">
                  <a:pos x="connsiteX19120" y="connsiteY19120"/>
                </a:cxn>
                <a:cxn ang="0">
                  <a:pos x="connsiteX19121" y="connsiteY19121"/>
                </a:cxn>
                <a:cxn ang="0">
                  <a:pos x="connsiteX19122" y="connsiteY19122"/>
                </a:cxn>
                <a:cxn ang="0">
                  <a:pos x="connsiteX19123" y="connsiteY19123"/>
                </a:cxn>
                <a:cxn ang="0">
                  <a:pos x="connsiteX19124" y="connsiteY19124"/>
                </a:cxn>
                <a:cxn ang="0">
                  <a:pos x="connsiteX19125" y="connsiteY19125"/>
                </a:cxn>
                <a:cxn ang="0">
                  <a:pos x="connsiteX19126" y="connsiteY19126"/>
                </a:cxn>
                <a:cxn ang="0">
                  <a:pos x="connsiteX19127" y="connsiteY19127"/>
                </a:cxn>
                <a:cxn ang="0">
                  <a:pos x="connsiteX19128" y="connsiteY19128"/>
                </a:cxn>
                <a:cxn ang="0">
                  <a:pos x="connsiteX19129" y="connsiteY19129"/>
                </a:cxn>
                <a:cxn ang="0">
                  <a:pos x="connsiteX19130" y="connsiteY19130"/>
                </a:cxn>
                <a:cxn ang="0">
                  <a:pos x="connsiteX19131" y="connsiteY19131"/>
                </a:cxn>
                <a:cxn ang="0">
                  <a:pos x="connsiteX19132" y="connsiteY19132"/>
                </a:cxn>
                <a:cxn ang="0">
                  <a:pos x="connsiteX19133" y="connsiteY19133"/>
                </a:cxn>
                <a:cxn ang="0">
                  <a:pos x="connsiteX19134" y="connsiteY19134"/>
                </a:cxn>
                <a:cxn ang="0">
                  <a:pos x="connsiteX19135" y="connsiteY19135"/>
                </a:cxn>
                <a:cxn ang="0">
                  <a:pos x="connsiteX19136" y="connsiteY19136"/>
                </a:cxn>
                <a:cxn ang="0">
                  <a:pos x="connsiteX19137" y="connsiteY19137"/>
                </a:cxn>
                <a:cxn ang="0">
                  <a:pos x="connsiteX19138" y="connsiteY19138"/>
                </a:cxn>
                <a:cxn ang="0">
                  <a:pos x="connsiteX19139" y="connsiteY19139"/>
                </a:cxn>
                <a:cxn ang="0">
                  <a:pos x="connsiteX19140" y="connsiteY19140"/>
                </a:cxn>
                <a:cxn ang="0">
                  <a:pos x="connsiteX19141" y="connsiteY19141"/>
                </a:cxn>
                <a:cxn ang="0">
                  <a:pos x="connsiteX19142" y="connsiteY19142"/>
                </a:cxn>
                <a:cxn ang="0">
                  <a:pos x="connsiteX19143" y="connsiteY19143"/>
                </a:cxn>
                <a:cxn ang="0">
                  <a:pos x="connsiteX19144" y="connsiteY19144"/>
                </a:cxn>
                <a:cxn ang="0">
                  <a:pos x="connsiteX19145" y="connsiteY19145"/>
                </a:cxn>
                <a:cxn ang="0">
                  <a:pos x="connsiteX19146" y="connsiteY19146"/>
                </a:cxn>
                <a:cxn ang="0">
                  <a:pos x="connsiteX19147" y="connsiteY19147"/>
                </a:cxn>
                <a:cxn ang="0">
                  <a:pos x="connsiteX19148" y="connsiteY19148"/>
                </a:cxn>
                <a:cxn ang="0">
                  <a:pos x="connsiteX19149" y="connsiteY19149"/>
                </a:cxn>
                <a:cxn ang="0">
                  <a:pos x="connsiteX19150" y="connsiteY19150"/>
                </a:cxn>
                <a:cxn ang="0">
                  <a:pos x="connsiteX19151" y="connsiteY19151"/>
                </a:cxn>
                <a:cxn ang="0">
                  <a:pos x="connsiteX19152" y="connsiteY19152"/>
                </a:cxn>
                <a:cxn ang="0">
                  <a:pos x="connsiteX19153" y="connsiteY19153"/>
                </a:cxn>
                <a:cxn ang="0">
                  <a:pos x="connsiteX19154" y="connsiteY19154"/>
                </a:cxn>
                <a:cxn ang="0">
                  <a:pos x="connsiteX19155" y="connsiteY19155"/>
                </a:cxn>
                <a:cxn ang="0">
                  <a:pos x="connsiteX19156" y="connsiteY19156"/>
                </a:cxn>
                <a:cxn ang="0">
                  <a:pos x="connsiteX19157" y="connsiteY19157"/>
                </a:cxn>
                <a:cxn ang="0">
                  <a:pos x="connsiteX19158" y="connsiteY19158"/>
                </a:cxn>
                <a:cxn ang="0">
                  <a:pos x="connsiteX19159" y="connsiteY19159"/>
                </a:cxn>
                <a:cxn ang="0">
                  <a:pos x="connsiteX19160" y="connsiteY19160"/>
                </a:cxn>
                <a:cxn ang="0">
                  <a:pos x="connsiteX19161" y="connsiteY19161"/>
                </a:cxn>
                <a:cxn ang="0">
                  <a:pos x="connsiteX19162" y="connsiteY19162"/>
                </a:cxn>
                <a:cxn ang="0">
                  <a:pos x="connsiteX19163" y="connsiteY19163"/>
                </a:cxn>
                <a:cxn ang="0">
                  <a:pos x="connsiteX19164" y="connsiteY19164"/>
                </a:cxn>
                <a:cxn ang="0">
                  <a:pos x="connsiteX19165" y="connsiteY19165"/>
                </a:cxn>
                <a:cxn ang="0">
                  <a:pos x="connsiteX19166" y="connsiteY19166"/>
                </a:cxn>
                <a:cxn ang="0">
                  <a:pos x="connsiteX19167" y="connsiteY19167"/>
                </a:cxn>
                <a:cxn ang="0">
                  <a:pos x="connsiteX19168" y="connsiteY19168"/>
                </a:cxn>
                <a:cxn ang="0">
                  <a:pos x="connsiteX19169" y="connsiteY19169"/>
                </a:cxn>
                <a:cxn ang="0">
                  <a:pos x="connsiteX19170" y="connsiteY19170"/>
                </a:cxn>
                <a:cxn ang="0">
                  <a:pos x="connsiteX19171" y="connsiteY19171"/>
                </a:cxn>
                <a:cxn ang="0">
                  <a:pos x="connsiteX19172" y="connsiteY19172"/>
                </a:cxn>
                <a:cxn ang="0">
                  <a:pos x="connsiteX19173" y="connsiteY19173"/>
                </a:cxn>
                <a:cxn ang="0">
                  <a:pos x="connsiteX19174" y="connsiteY19174"/>
                </a:cxn>
                <a:cxn ang="0">
                  <a:pos x="connsiteX19175" y="connsiteY19175"/>
                </a:cxn>
                <a:cxn ang="0">
                  <a:pos x="connsiteX19176" y="connsiteY19176"/>
                </a:cxn>
                <a:cxn ang="0">
                  <a:pos x="connsiteX19177" y="connsiteY19177"/>
                </a:cxn>
                <a:cxn ang="0">
                  <a:pos x="connsiteX19178" y="connsiteY19178"/>
                </a:cxn>
                <a:cxn ang="0">
                  <a:pos x="connsiteX19179" y="connsiteY19179"/>
                </a:cxn>
                <a:cxn ang="0">
                  <a:pos x="connsiteX19180" y="connsiteY19180"/>
                </a:cxn>
                <a:cxn ang="0">
                  <a:pos x="connsiteX19181" y="connsiteY19181"/>
                </a:cxn>
                <a:cxn ang="0">
                  <a:pos x="connsiteX19182" y="connsiteY19182"/>
                </a:cxn>
                <a:cxn ang="0">
                  <a:pos x="connsiteX19183" y="connsiteY19183"/>
                </a:cxn>
                <a:cxn ang="0">
                  <a:pos x="connsiteX19184" y="connsiteY19184"/>
                </a:cxn>
                <a:cxn ang="0">
                  <a:pos x="connsiteX19185" y="connsiteY19185"/>
                </a:cxn>
                <a:cxn ang="0">
                  <a:pos x="connsiteX19186" y="connsiteY19186"/>
                </a:cxn>
                <a:cxn ang="0">
                  <a:pos x="connsiteX19187" y="connsiteY19187"/>
                </a:cxn>
                <a:cxn ang="0">
                  <a:pos x="connsiteX19188" y="connsiteY19188"/>
                </a:cxn>
                <a:cxn ang="0">
                  <a:pos x="connsiteX19189" y="connsiteY19189"/>
                </a:cxn>
                <a:cxn ang="0">
                  <a:pos x="connsiteX19190" y="connsiteY19190"/>
                </a:cxn>
                <a:cxn ang="0">
                  <a:pos x="connsiteX19191" y="connsiteY19191"/>
                </a:cxn>
                <a:cxn ang="0">
                  <a:pos x="connsiteX19192" y="connsiteY19192"/>
                </a:cxn>
                <a:cxn ang="0">
                  <a:pos x="connsiteX19193" y="connsiteY19193"/>
                </a:cxn>
                <a:cxn ang="0">
                  <a:pos x="connsiteX19194" y="connsiteY19194"/>
                </a:cxn>
                <a:cxn ang="0">
                  <a:pos x="connsiteX19195" y="connsiteY19195"/>
                </a:cxn>
                <a:cxn ang="0">
                  <a:pos x="connsiteX19196" y="connsiteY19196"/>
                </a:cxn>
                <a:cxn ang="0">
                  <a:pos x="connsiteX19197" y="connsiteY19197"/>
                </a:cxn>
                <a:cxn ang="0">
                  <a:pos x="connsiteX19198" y="connsiteY19198"/>
                </a:cxn>
                <a:cxn ang="0">
                  <a:pos x="connsiteX19199" y="connsiteY19199"/>
                </a:cxn>
                <a:cxn ang="0">
                  <a:pos x="connsiteX19200" y="connsiteY19200"/>
                </a:cxn>
                <a:cxn ang="0">
                  <a:pos x="connsiteX19201" y="connsiteY19201"/>
                </a:cxn>
                <a:cxn ang="0">
                  <a:pos x="connsiteX19202" y="connsiteY19202"/>
                </a:cxn>
                <a:cxn ang="0">
                  <a:pos x="connsiteX19203" y="connsiteY19203"/>
                </a:cxn>
                <a:cxn ang="0">
                  <a:pos x="connsiteX19204" y="connsiteY19204"/>
                </a:cxn>
                <a:cxn ang="0">
                  <a:pos x="connsiteX19205" y="connsiteY19205"/>
                </a:cxn>
                <a:cxn ang="0">
                  <a:pos x="connsiteX19206" y="connsiteY19206"/>
                </a:cxn>
                <a:cxn ang="0">
                  <a:pos x="connsiteX19207" y="connsiteY19207"/>
                </a:cxn>
                <a:cxn ang="0">
                  <a:pos x="connsiteX19208" y="connsiteY19208"/>
                </a:cxn>
                <a:cxn ang="0">
                  <a:pos x="connsiteX19209" y="connsiteY19209"/>
                </a:cxn>
                <a:cxn ang="0">
                  <a:pos x="connsiteX19210" y="connsiteY19210"/>
                </a:cxn>
                <a:cxn ang="0">
                  <a:pos x="connsiteX19211" y="connsiteY19211"/>
                </a:cxn>
                <a:cxn ang="0">
                  <a:pos x="connsiteX19212" y="connsiteY19212"/>
                </a:cxn>
                <a:cxn ang="0">
                  <a:pos x="connsiteX19213" y="connsiteY19213"/>
                </a:cxn>
                <a:cxn ang="0">
                  <a:pos x="connsiteX19214" y="connsiteY19214"/>
                </a:cxn>
                <a:cxn ang="0">
                  <a:pos x="connsiteX19215" y="connsiteY19215"/>
                </a:cxn>
                <a:cxn ang="0">
                  <a:pos x="connsiteX19216" y="connsiteY19216"/>
                </a:cxn>
                <a:cxn ang="0">
                  <a:pos x="connsiteX19217" y="connsiteY19217"/>
                </a:cxn>
                <a:cxn ang="0">
                  <a:pos x="connsiteX19218" y="connsiteY19218"/>
                </a:cxn>
                <a:cxn ang="0">
                  <a:pos x="connsiteX19219" y="connsiteY19219"/>
                </a:cxn>
                <a:cxn ang="0">
                  <a:pos x="connsiteX19220" y="connsiteY19220"/>
                </a:cxn>
                <a:cxn ang="0">
                  <a:pos x="connsiteX19221" y="connsiteY19221"/>
                </a:cxn>
                <a:cxn ang="0">
                  <a:pos x="connsiteX19222" y="connsiteY19222"/>
                </a:cxn>
                <a:cxn ang="0">
                  <a:pos x="connsiteX19223" y="connsiteY19223"/>
                </a:cxn>
                <a:cxn ang="0">
                  <a:pos x="connsiteX19224" y="connsiteY19224"/>
                </a:cxn>
                <a:cxn ang="0">
                  <a:pos x="connsiteX19225" y="connsiteY19225"/>
                </a:cxn>
                <a:cxn ang="0">
                  <a:pos x="connsiteX19226" y="connsiteY19226"/>
                </a:cxn>
                <a:cxn ang="0">
                  <a:pos x="connsiteX19227" y="connsiteY19227"/>
                </a:cxn>
                <a:cxn ang="0">
                  <a:pos x="connsiteX19228" y="connsiteY19228"/>
                </a:cxn>
                <a:cxn ang="0">
                  <a:pos x="connsiteX19229" y="connsiteY19229"/>
                </a:cxn>
                <a:cxn ang="0">
                  <a:pos x="connsiteX19230" y="connsiteY19230"/>
                </a:cxn>
                <a:cxn ang="0">
                  <a:pos x="connsiteX19231" y="connsiteY19231"/>
                </a:cxn>
                <a:cxn ang="0">
                  <a:pos x="connsiteX19232" y="connsiteY19232"/>
                </a:cxn>
                <a:cxn ang="0">
                  <a:pos x="connsiteX19233" y="connsiteY19233"/>
                </a:cxn>
                <a:cxn ang="0">
                  <a:pos x="connsiteX19234" y="connsiteY19234"/>
                </a:cxn>
                <a:cxn ang="0">
                  <a:pos x="connsiteX19235" y="connsiteY19235"/>
                </a:cxn>
                <a:cxn ang="0">
                  <a:pos x="connsiteX19236" y="connsiteY19236"/>
                </a:cxn>
                <a:cxn ang="0">
                  <a:pos x="connsiteX19237" y="connsiteY19237"/>
                </a:cxn>
                <a:cxn ang="0">
                  <a:pos x="connsiteX19238" y="connsiteY19238"/>
                </a:cxn>
                <a:cxn ang="0">
                  <a:pos x="connsiteX19239" y="connsiteY19239"/>
                </a:cxn>
                <a:cxn ang="0">
                  <a:pos x="connsiteX19240" y="connsiteY19240"/>
                </a:cxn>
                <a:cxn ang="0">
                  <a:pos x="connsiteX19241" y="connsiteY19241"/>
                </a:cxn>
                <a:cxn ang="0">
                  <a:pos x="connsiteX19242" y="connsiteY19242"/>
                </a:cxn>
                <a:cxn ang="0">
                  <a:pos x="connsiteX19243" y="connsiteY19243"/>
                </a:cxn>
                <a:cxn ang="0">
                  <a:pos x="connsiteX19244" y="connsiteY19244"/>
                </a:cxn>
                <a:cxn ang="0">
                  <a:pos x="connsiteX19245" y="connsiteY19245"/>
                </a:cxn>
                <a:cxn ang="0">
                  <a:pos x="connsiteX19246" y="connsiteY19246"/>
                </a:cxn>
                <a:cxn ang="0">
                  <a:pos x="connsiteX19247" y="connsiteY19247"/>
                </a:cxn>
                <a:cxn ang="0">
                  <a:pos x="connsiteX19248" y="connsiteY19248"/>
                </a:cxn>
                <a:cxn ang="0">
                  <a:pos x="connsiteX19249" y="connsiteY19249"/>
                </a:cxn>
                <a:cxn ang="0">
                  <a:pos x="connsiteX19250" y="connsiteY19250"/>
                </a:cxn>
                <a:cxn ang="0">
                  <a:pos x="connsiteX19251" y="connsiteY19251"/>
                </a:cxn>
                <a:cxn ang="0">
                  <a:pos x="connsiteX19252" y="connsiteY19252"/>
                </a:cxn>
                <a:cxn ang="0">
                  <a:pos x="connsiteX19253" y="connsiteY19253"/>
                </a:cxn>
                <a:cxn ang="0">
                  <a:pos x="connsiteX19254" y="connsiteY19254"/>
                </a:cxn>
                <a:cxn ang="0">
                  <a:pos x="connsiteX19255" y="connsiteY19255"/>
                </a:cxn>
                <a:cxn ang="0">
                  <a:pos x="connsiteX19256" y="connsiteY19256"/>
                </a:cxn>
                <a:cxn ang="0">
                  <a:pos x="connsiteX19257" y="connsiteY19257"/>
                </a:cxn>
                <a:cxn ang="0">
                  <a:pos x="connsiteX19258" y="connsiteY19258"/>
                </a:cxn>
                <a:cxn ang="0">
                  <a:pos x="connsiteX19259" y="connsiteY19259"/>
                </a:cxn>
                <a:cxn ang="0">
                  <a:pos x="connsiteX19260" y="connsiteY19260"/>
                </a:cxn>
                <a:cxn ang="0">
                  <a:pos x="connsiteX19261" y="connsiteY19261"/>
                </a:cxn>
                <a:cxn ang="0">
                  <a:pos x="connsiteX19262" y="connsiteY19262"/>
                </a:cxn>
                <a:cxn ang="0">
                  <a:pos x="connsiteX19263" y="connsiteY19263"/>
                </a:cxn>
                <a:cxn ang="0">
                  <a:pos x="connsiteX19264" y="connsiteY19264"/>
                </a:cxn>
                <a:cxn ang="0">
                  <a:pos x="connsiteX19265" y="connsiteY19265"/>
                </a:cxn>
                <a:cxn ang="0">
                  <a:pos x="connsiteX19266" y="connsiteY19266"/>
                </a:cxn>
                <a:cxn ang="0">
                  <a:pos x="connsiteX19267" y="connsiteY19267"/>
                </a:cxn>
                <a:cxn ang="0">
                  <a:pos x="connsiteX19268" y="connsiteY19268"/>
                </a:cxn>
                <a:cxn ang="0">
                  <a:pos x="connsiteX19269" y="connsiteY19269"/>
                </a:cxn>
                <a:cxn ang="0">
                  <a:pos x="connsiteX19270" y="connsiteY19270"/>
                </a:cxn>
                <a:cxn ang="0">
                  <a:pos x="connsiteX19271" y="connsiteY19271"/>
                </a:cxn>
                <a:cxn ang="0">
                  <a:pos x="connsiteX19272" y="connsiteY19272"/>
                </a:cxn>
                <a:cxn ang="0">
                  <a:pos x="connsiteX19273" y="connsiteY19273"/>
                </a:cxn>
                <a:cxn ang="0">
                  <a:pos x="connsiteX19274" y="connsiteY19274"/>
                </a:cxn>
                <a:cxn ang="0">
                  <a:pos x="connsiteX19275" y="connsiteY19275"/>
                </a:cxn>
                <a:cxn ang="0">
                  <a:pos x="connsiteX19276" y="connsiteY19276"/>
                </a:cxn>
                <a:cxn ang="0">
                  <a:pos x="connsiteX19277" y="connsiteY19277"/>
                </a:cxn>
                <a:cxn ang="0">
                  <a:pos x="connsiteX19278" y="connsiteY19278"/>
                </a:cxn>
                <a:cxn ang="0">
                  <a:pos x="connsiteX19279" y="connsiteY19279"/>
                </a:cxn>
                <a:cxn ang="0">
                  <a:pos x="connsiteX19280" y="connsiteY19280"/>
                </a:cxn>
                <a:cxn ang="0">
                  <a:pos x="connsiteX19281" y="connsiteY19281"/>
                </a:cxn>
                <a:cxn ang="0">
                  <a:pos x="connsiteX19282" y="connsiteY19282"/>
                </a:cxn>
                <a:cxn ang="0">
                  <a:pos x="connsiteX19283" y="connsiteY19283"/>
                </a:cxn>
                <a:cxn ang="0">
                  <a:pos x="connsiteX19284" y="connsiteY19284"/>
                </a:cxn>
                <a:cxn ang="0">
                  <a:pos x="connsiteX19285" y="connsiteY19285"/>
                </a:cxn>
                <a:cxn ang="0">
                  <a:pos x="connsiteX19286" y="connsiteY19286"/>
                </a:cxn>
                <a:cxn ang="0">
                  <a:pos x="connsiteX19287" y="connsiteY19287"/>
                </a:cxn>
                <a:cxn ang="0">
                  <a:pos x="connsiteX19288" y="connsiteY19288"/>
                </a:cxn>
                <a:cxn ang="0">
                  <a:pos x="connsiteX19289" y="connsiteY19289"/>
                </a:cxn>
                <a:cxn ang="0">
                  <a:pos x="connsiteX19290" y="connsiteY19290"/>
                </a:cxn>
                <a:cxn ang="0">
                  <a:pos x="connsiteX19291" y="connsiteY19291"/>
                </a:cxn>
                <a:cxn ang="0">
                  <a:pos x="connsiteX19292" y="connsiteY19292"/>
                </a:cxn>
                <a:cxn ang="0">
                  <a:pos x="connsiteX19293" y="connsiteY19293"/>
                </a:cxn>
                <a:cxn ang="0">
                  <a:pos x="connsiteX19294" y="connsiteY19294"/>
                </a:cxn>
                <a:cxn ang="0">
                  <a:pos x="connsiteX19295" y="connsiteY19295"/>
                </a:cxn>
                <a:cxn ang="0">
                  <a:pos x="connsiteX19296" y="connsiteY19296"/>
                </a:cxn>
                <a:cxn ang="0">
                  <a:pos x="connsiteX19297" y="connsiteY19297"/>
                </a:cxn>
                <a:cxn ang="0">
                  <a:pos x="connsiteX19298" y="connsiteY19298"/>
                </a:cxn>
                <a:cxn ang="0">
                  <a:pos x="connsiteX19299" y="connsiteY19299"/>
                </a:cxn>
                <a:cxn ang="0">
                  <a:pos x="connsiteX19300" y="connsiteY19300"/>
                </a:cxn>
                <a:cxn ang="0">
                  <a:pos x="connsiteX19301" y="connsiteY19301"/>
                </a:cxn>
                <a:cxn ang="0">
                  <a:pos x="connsiteX19302" y="connsiteY19302"/>
                </a:cxn>
                <a:cxn ang="0">
                  <a:pos x="connsiteX19303" y="connsiteY19303"/>
                </a:cxn>
                <a:cxn ang="0">
                  <a:pos x="connsiteX19304" y="connsiteY19304"/>
                </a:cxn>
                <a:cxn ang="0">
                  <a:pos x="connsiteX19305" y="connsiteY19305"/>
                </a:cxn>
                <a:cxn ang="0">
                  <a:pos x="connsiteX19306" y="connsiteY19306"/>
                </a:cxn>
                <a:cxn ang="0">
                  <a:pos x="connsiteX19307" y="connsiteY19307"/>
                </a:cxn>
                <a:cxn ang="0">
                  <a:pos x="connsiteX19308" y="connsiteY19308"/>
                </a:cxn>
                <a:cxn ang="0">
                  <a:pos x="connsiteX19309" y="connsiteY19309"/>
                </a:cxn>
                <a:cxn ang="0">
                  <a:pos x="connsiteX19310" y="connsiteY19310"/>
                </a:cxn>
                <a:cxn ang="0">
                  <a:pos x="connsiteX19311" y="connsiteY19311"/>
                </a:cxn>
                <a:cxn ang="0">
                  <a:pos x="connsiteX19312" y="connsiteY19312"/>
                </a:cxn>
                <a:cxn ang="0">
                  <a:pos x="connsiteX19313" y="connsiteY19313"/>
                </a:cxn>
                <a:cxn ang="0">
                  <a:pos x="connsiteX19314" y="connsiteY19314"/>
                </a:cxn>
                <a:cxn ang="0">
                  <a:pos x="connsiteX19315" y="connsiteY19315"/>
                </a:cxn>
                <a:cxn ang="0">
                  <a:pos x="connsiteX19316" y="connsiteY19316"/>
                </a:cxn>
                <a:cxn ang="0">
                  <a:pos x="connsiteX19317" y="connsiteY19317"/>
                </a:cxn>
                <a:cxn ang="0">
                  <a:pos x="connsiteX19318" y="connsiteY19318"/>
                </a:cxn>
                <a:cxn ang="0">
                  <a:pos x="connsiteX19319" y="connsiteY19319"/>
                </a:cxn>
                <a:cxn ang="0">
                  <a:pos x="connsiteX19320" y="connsiteY19320"/>
                </a:cxn>
                <a:cxn ang="0">
                  <a:pos x="connsiteX19321" y="connsiteY19321"/>
                </a:cxn>
                <a:cxn ang="0">
                  <a:pos x="connsiteX19322" y="connsiteY19322"/>
                </a:cxn>
                <a:cxn ang="0">
                  <a:pos x="connsiteX19323" y="connsiteY19323"/>
                </a:cxn>
                <a:cxn ang="0">
                  <a:pos x="connsiteX19324" y="connsiteY19324"/>
                </a:cxn>
                <a:cxn ang="0">
                  <a:pos x="connsiteX19325" y="connsiteY19325"/>
                </a:cxn>
                <a:cxn ang="0">
                  <a:pos x="connsiteX19326" y="connsiteY19326"/>
                </a:cxn>
                <a:cxn ang="0">
                  <a:pos x="connsiteX19327" y="connsiteY19327"/>
                </a:cxn>
                <a:cxn ang="0">
                  <a:pos x="connsiteX19328" y="connsiteY19328"/>
                </a:cxn>
                <a:cxn ang="0">
                  <a:pos x="connsiteX19329" y="connsiteY19329"/>
                </a:cxn>
                <a:cxn ang="0">
                  <a:pos x="connsiteX19330" y="connsiteY19330"/>
                </a:cxn>
                <a:cxn ang="0">
                  <a:pos x="connsiteX19331" y="connsiteY19331"/>
                </a:cxn>
                <a:cxn ang="0">
                  <a:pos x="connsiteX19332" y="connsiteY19332"/>
                </a:cxn>
                <a:cxn ang="0">
                  <a:pos x="connsiteX19333" y="connsiteY19333"/>
                </a:cxn>
                <a:cxn ang="0">
                  <a:pos x="connsiteX19334" y="connsiteY19334"/>
                </a:cxn>
                <a:cxn ang="0">
                  <a:pos x="connsiteX19335" y="connsiteY19335"/>
                </a:cxn>
                <a:cxn ang="0">
                  <a:pos x="connsiteX19336" y="connsiteY19336"/>
                </a:cxn>
                <a:cxn ang="0">
                  <a:pos x="connsiteX19337" y="connsiteY19337"/>
                </a:cxn>
                <a:cxn ang="0">
                  <a:pos x="connsiteX19338" y="connsiteY19338"/>
                </a:cxn>
                <a:cxn ang="0">
                  <a:pos x="connsiteX19339" y="connsiteY19339"/>
                </a:cxn>
                <a:cxn ang="0">
                  <a:pos x="connsiteX19340" y="connsiteY19340"/>
                </a:cxn>
                <a:cxn ang="0">
                  <a:pos x="connsiteX19341" y="connsiteY19341"/>
                </a:cxn>
                <a:cxn ang="0">
                  <a:pos x="connsiteX19342" y="connsiteY19342"/>
                </a:cxn>
                <a:cxn ang="0">
                  <a:pos x="connsiteX19343" y="connsiteY19343"/>
                </a:cxn>
                <a:cxn ang="0">
                  <a:pos x="connsiteX19344" y="connsiteY19344"/>
                </a:cxn>
                <a:cxn ang="0">
                  <a:pos x="connsiteX19345" y="connsiteY19345"/>
                </a:cxn>
                <a:cxn ang="0">
                  <a:pos x="connsiteX19346" y="connsiteY19346"/>
                </a:cxn>
                <a:cxn ang="0">
                  <a:pos x="connsiteX19347" y="connsiteY19347"/>
                </a:cxn>
                <a:cxn ang="0">
                  <a:pos x="connsiteX19348" y="connsiteY19348"/>
                </a:cxn>
                <a:cxn ang="0">
                  <a:pos x="connsiteX19349" y="connsiteY19349"/>
                </a:cxn>
                <a:cxn ang="0">
                  <a:pos x="connsiteX19350" y="connsiteY19350"/>
                </a:cxn>
                <a:cxn ang="0">
                  <a:pos x="connsiteX19351" y="connsiteY19351"/>
                </a:cxn>
                <a:cxn ang="0">
                  <a:pos x="connsiteX19352" y="connsiteY19352"/>
                </a:cxn>
                <a:cxn ang="0">
                  <a:pos x="connsiteX19353" y="connsiteY19353"/>
                </a:cxn>
                <a:cxn ang="0">
                  <a:pos x="connsiteX19354" y="connsiteY19354"/>
                </a:cxn>
                <a:cxn ang="0">
                  <a:pos x="connsiteX19355" y="connsiteY19355"/>
                </a:cxn>
                <a:cxn ang="0">
                  <a:pos x="connsiteX19356" y="connsiteY19356"/>
                </a:cxn>
                <a:cxn ang="0">
                  <a:pos x="connsiteX19357" y="connsiteY19357"/>
                </a:cxn>
                <a:cxn ang="0">
                  <a:pos x="connsiteX19358" y="connsiteY19358"/>
                </a:cxn>
                <a:cxn ang="0">
                  <a:pos x="connsiteX19359" y="connsiteY19359"/>
                </a:cxn>
                <a:cxn ang="0">
                  <a:pos x="connsiteX19360" y="connsiteY19360"/>
                </a:cxn>
                <a:cxn ang="0">
                  <a:pos x="connsiteX19361" y="connsiteY19361"/>
                </a:cxn>
                <a:cxn ang="0">
                  <a:pos x="connsiteX19362" y="connsiteY19362"/>
                </a:cxn>
                <a:cxn ang="0">
                  <a:pos x="connsiteX19363" y="connsiteY19363"/>
                </a:cxn>
                <a:cxn ang="0">
                  <a:pos x="connsiteX19364" y="connsiteY19364"/>
                </a:cxn>
                <a:cxn ang="0">
                  <a:pos x="connsiteX19365" y="connsiteY19365"/>
                </a:cxn>
                <a:cxn ang="0">
                  <a:pos x="connsiteX19366" y="connsiteY19366"/>
                </a:cxn>
                <a:cxn ang="0">
                  <a:pos x="connsiteX19367" y="connsiteY19367"/>
                </a:cxn>
                <a:cxn ang="0">
                  <a:pos x="connsiteX19368" y="connsiteY19368"/>
                </a:cxn>
                <a:cxn ang="0">
                  <a:pos x="connsiteX19369" y="connsiteY19369"/>
                </a:cxn>
                <a:cxn ang="0">
                  <a:pos x="connsiteX19370" y="connsiteY19370"/>
                </a:cxn>
                <a:cxn ang="0">
                  <a:pos x="connsiteX19371" y="connsiteY19371"/>
                </a:cxn>
                <a:cxn ang="0">
                  <a:pos x="connsiteX19372" y="connsiteY19372"/>
                </a:cxn>
                <a:cxn ang="0">
                  <a:pos x="connsiteX19373" y="connsiteY19373"/>
                </a:cxn>
                <a:cxn ang="0">
                  <a:pos x="connsiteX19374" y="connsiteY19374"/>
                </a:cxn>
                <a:cxn ang="0">
                  <a:pos x="connsiteX19375" y="connsiteY19375"/>
                </a:cxn>
                <a:cxn ang="0">
                  <a:pos x="connsiteX19376" y="connsiteY19376"/>
                </a:cxn>
                <a:cxn ang="0">
                  <a:pos x="connsiteX19377" y="connsiteY19377"/>
                </a:cxn>
                <a:cxn ang="0">
                  <a:pos x="connsiteX19378" y="connsiteY19378"/>
                </a:cxn>
                <a:cxn ang="0">
                  <a:pos x="connsiteX19379" y="connsiteY19379"/>
                </a:cxn>
                <a:cxn ang="0">
                  <a:pos x="connsiteX19380" y="connsiteY19380"/>
                </a:cxn>
                <a:cxn ang="0">
                  <a:pos x="connsiteX19381" y="connsiteY19381"/>
                </a:cxn>
                <a:cxn ang="0">
                  <a:pos x="connsiteX19382" y="connsiteY19382"/>
                </a:cxn>
                <a:cxn ang="0">
                  <a:pos x="connsiteX19383" y="connsiteY19383"/>
                </a:cxn>
                <a:cxn ang="0">
                  <a:pos x="connsiteX19384" y="connsiteY19384"/>
                </a:cxn>
                <a:cxn ang="0">
                  <a:pos x="connsiteX19385" y="connsiteY19385"/>
                </a:cxn>
                <a:cxn ang="0">
                  <a:pos x="connsiteX19386" y="connsiteY19386"/>
                </a:cxn>
                <a:cxn ang="0">
                  <a:pos x="connsiteX19387" y="connsiteY19387"/>
                </a:cxn>
                <a:cxn ang="0">
                  <a:pos x="connsiteX19388" y="connsiteY19388"/>
                </a:cxn>
                <a:cxn ang="0">
                  <a:pos x="connsiteX19389" y="connsiteY19389"/>
                </a:cxn>
                <a:cxn ang="0">
                  <a:pos x="connsiteX19390" y="connsiteY19390"/>
                </a:cxn>
                <a:cxn ang="0">
                  <a:pos x="connsiteX19391" y="connsiteY19391"/>
                </a:cxn>
                <a:cxn ang="0">
                  <a:pos x="connsiteX19392" y="connsiteY19392"/>
                </a:cxn>
                <a:cxn ang="0">
                  <a:pos x="connsiteX19393" y="connsiteY19393"/>
                </a:cxn>
                <a:cxn ang="0">
                  <a:pos x="connsiteX19394" y="connsiteY19394"/>
                </a:cxn>
                <a:cxn ang="0">
                  <a:pos x="connsiteX19395" y="connsiteY19395"/>
                </a:cxn>
                <a:cxn ang="0">
                  <a:pos x="connsiteX19396" y="connsiteY19396"/>
                </a:cxn>
                <a:cxn ang="0">
                  <a:pos x="connsiteX19397" y="connsiteY19397"/>
                </a:cxn>
                <a:cxn ang="0">
                  <a:pos x="connsiteX19398" y="connsiteY19398"/>
                </a:cxn>
                <a:cxn ang="0">
                  <a:pos x="connsiteX19399" y="connsiteY19399"/>
                </a:cxn>
                <a:cxn ang="0">
                  <a:pos x="connsiteX19400" y="connsiteY19400"/>
                </a:cxn>
                <a:cxn ang="0">
                  <a:pos x="connsiteX19401" y="connsiteY19401"/>
                </a:cxn>
                <a:cxn ang="0">
                  <a:pos x="connsiteX19402" y="connsiteY19402"/>
                </a:cxn>
                <a:cxn ang="0">
                  <a:pos x="connsiteX19403" y="connsiteY19403"/>
                </a:cxn>
                <a:cxn ang="0">
                  <a:pos x="connsiteX19404" y="connsiteY19404"/>
                </a:cxn>
                <a:cxn ang="0">
                  <a:pos x="connsiteX19405" y="connsiteY19405"/>
                </a:cxn>
                <a:cxn ang="0">
                  <a:pos x="connsiteX19406" y="connsiteY19406"/>
                </a:cxn>
                <a:cxn ang="0">
                  <a:pos x="connsiteX19407" y="connsiteY19407"/>
                </a:cxn>
                <a:cxn ang="0">
                  <a:pos x="connsiteX19408" y="connsiteY19408"/>
                </a:cxn>
                <a:cxn ang="0">
                  <a:pos x="connsiteX19409" y="connsiteY19409"/>
                </a:cxn>
                <a:cxn ang="0">
                  <a:pos x="connsiteX19410" y="connsiteY19410"/>
                </a:cxn>
                <a:cxn ang="0">
                  <a:pos x="connsiteX19411" y="connsiteY19411"/>
                </a:cxn>
                <a:cxn ang="0">
                  <a:pos x="connsiteX19412" y="connsiteY19412"/>
                </a:cxn>
                <a:cxn ang="0">
                  <a:pos x="connsiteX19413" y="connsiteY19413"/>
                </a:cxn>
                <a:cxn ang="0">
                  <a:pos x="connsiteX19414" y="connsiteY19414"/>
                </a:cxn>
                <a:cxn ang="0">
                  <a:pos x="connsiteX19415" y="connsiteY19415"/>
                </a:cxn>
                <a:cxn ang="0">
                  <a:pos x="connsiteX19416" y="connsiteY19416"/>
                </a:cxn>
                <a:cxn ang="0">
                  <a:pos x="connsiteX19417" y="connsiteY19417"/>
                </a:cxn>
                <a:cxn ang="0">
                  <a:pos x="connsiteX19418" y="connsiteY19418"/>
                </a:cxn>
                <a:cxn ang="0">
                  <a:pos x="connsiteX19419" y="connsiteY19419"/>
                </a:cxn>
                <a:cxn ang="0">
                  <a:pos x="connsiteX19420" y="connsiteY19420"/>
                </a:cxn>
                <a:cxn ang="0">
                  <a:pos x="connsiteX19421" y="connsiteY19421"/>
                </a:cxn>
                <a:cxn ang="0">
                  <a:pos x="connsiteX19422" y="connsiteY19422"/>
                </a:cxn>
                <a:cxn ang="0">
                  <a:pos x="connsiteX19423" y="connsiteY19423"/>
                </a:cxn>
                <a:cxn ang="0">
                  <a:pos x="connsiteX19424" y="connsiteY19424"/>
                </a:cxn>
                <a:cxn ang="0">
                  <a:pos x="connsiteX19425" y="connsiteY19425"/>
                </a:cxn>
                <a:cxn ang="0">
                  <a:pos x="connsiteX19426" y="connsiteY19426"/>
                </a:cxn>
                <a:cxn ang="0">
                  <a:pos x="connsiteX19427" y="connsiteY19427"/>
                </a:cxn>
                <a:cxn ang="0">
                  <a:pos x="connsiteX19428" y="connsiteY19428"/>
                </a:cxn>
                <a:cxn ang="0">
                  <a:pos x="connsiteX19429" y="connsiteY19429"/>
                </a:cxn>
                <a:cxn ang="0">
                  <a:pos x="connsiteX19430" y="connsiteY19430"/>
                </a:cxn>
                <a:cxn ang="0">
                  <a:pos x="connsiteX19431" y="connsiteY19431"/>
                </a:cxn>
                <a:cxn ang="0">
                  <a:pos x="connsiteX19432" y="connsiteY19432"/>
                </a:cxn>
                <a:cxn ang="0">
                  <a:pos x="connsiteX19433" y="connsiteY19433"/>
                </a:cxn>
                <a:cxn ang="0">
                  <a:pos x="connsiteX19434" y="connsiteY19434"/>
                </a:cxn>
                <a:cxn ang="0">
                  <a:pos x="connsiteX19435" y="connsiteY19435"/>
                </a:cxn>
                <a:cxn ang="0">
                  <a:pos x="connsiteX19436" y="connsiteY19436"/>
                </a:cxn>
                <a:cxn ang="0">
                  <a:pos x="connsiteX19437" y="connsiteY19437"/>
                </a:cxn>
                <a:cxn ang="0">
                  <a:pos x="connsiteX19438" y="connsiteY19438"/>
                </a:cxn>
                <a:cxn ang="0">
                  <a:pos x="connsiteX19439" y="connsiteY19439"/>
                </a:cxn>
                <a:cxn ang="0">
                  <a:pos x="connsiteX19440" y="connsiteY19440"/>
                </a:cxn>
                <a:cxn ang="0">
                  <a:pos x="connsiteX19441" y="connsiteY19441"/>
                </a:cxn>
                <a:cxn ang="0">
                  <a:pos x="connsiteX19442" y="connsiteY19442"/>
                </a:cxn>
                <a:cxn ang="0">
                  <a:pos x="connsiteX19443" y="connsiteY19443"/>
                </a:cxn>
                <a:cxn ang="0">
                  <a:pos x="connsiteX19444" y="connsiteY19444"/>
                </a:cxn>
                <a:cxn ang="0">
                  <a:pos x="connsiteX19445" y="connsiteY19445"/>
                </a:cxn>
                <a:cxn ang="0">
                  <a:pos x="connsiteX19446" y="connsiteY19446"/>
                </a:cxn>
                <a:cxn ang="0">
                  <a:pos x="connsiteX19447" y="connsiteY19447"/>
                </a:cxn>
                <a:cxn ang="0">
                  <a:pos x="connsiteX19448" y="connsiteY19448"/>
                </a:cxn>
                <a:cxn ang="0">
                  <a:pos x="connsiteX19449" y="connsiteY19449"/>
                </a:cxn>
                <a:cxn ang="0">
                  <a:pos x="connsiteX19450" y="connsiteY19450"/>
                </a:cxn>
                <a:cxn ang="0">
                  <a:pos x="connsiteX19451" y="connsiteY19451"/>
                </a:cxn>
                <a:cxn ang="0">
                  <a:pos x="connsiteX19452" y="connsiteY19452"/>
                </a:cxn>
                <a:cxn ang="0">
                  <a:pos x="connsiteX19453" y="connsiteY19453"/>
                </a:cxn>
                <a:cxn ang="0">
                  <a:pos x="connsiteX19454" y="connsiteY19454"/>
                </a:cxn>
                <a:cxn ang="0">
                  <a:pos x="connsiteX19455" y="connsiteY19455"/>
                </a:cxn>
                <a:cxn ang="0">
                  <a:pos x="connsiteX19456" y="connsiteY19456"/>
                </a:cxn>
                <a:cxn ang="0">
                  <a:pos x="connsiteX19457" y="connsiteY19457"/>
                </a:cxn>
                <a:cxn ang="0">
                  <a:pos x="connsiteX19458" y="connsiteY19458"/>
                </a:cxn>
                <a:cxn ang="0">
                  <a:pos x="connsiteX19459" y="connsiteY19459"/>
                </a:cxn>
                <a:cxn ang="0">
                  <a:pos x="connsiteX19460" y="connsiteY19460"/>
                </a:cxn>
                <a:cxn ang="0">
                  <a:pos x="connsiteX19461" y="connsiteY19461"/>
                </a:cxn>
                <a:cxn ang="0">
                  <a:pos x="connsiteX19462" y="connsiteY19462"/>
                </a:cxn>
                <a:cxn ang="0">
                  <a:pos x="connsiteX19463" y="connsiteY19463"/>
                </a:cxn>
                <a:cxn ang="0">
                  <a:pos x="connsiteX19464" y="connsiteY19464"/>
                </a:cxn>
                <a:cxn ang="0">
                  <a:pos x="connsiteX19465" y="connsiteY19465"/>
                </a:cxn>
                <a:cxn ang="0">
                  <a:pos x="connsiteX19466" y="connsiteY19466"/>
                </a:cxn>
                <a:cxn ang="0">
                  <a:pos x="connsiteX19467" y="connsiteY19467"/>
                </a:cxn>
                <a:cxn ang="0">
                  <a:pos x="connsiteX19468" y="connsiteY19468"/>
                </a:cxn>
                <a:cxn ang="0">
                  <a:pos x="connsiteX19469" y="connsiteY19469"/>
                </a:cxn>
                <a:cxn ang="0">
                  <a:pos x="connsiteX19470" y="connsiteY19470"/>
                </a:cxn>
                <a:cxn ang="0">
                  <a:pos x="connsiteX19471" y="connsiteY19471"/>
                </a:cxn>
                <a:cxn ang="0">
                  <a:pos x="connsiteX19472" y="connsiteY19472"/>
                </a:cxn>
                <a:cxn ang="0">
                  <a:pos x="connsiteX19473" y="connsiteY19473"/>
                </a:cxn>
                <a:cxn ang="0">
                  <a:pos x="connsiteX19474" y="connsiteY19474"/>
                </a:cxn>
                <a:cxn ang="0">
                  <a:pos x="connsiteX19475" y="connsiteY19475"/>
                </a:cxn>
                <a:cxn ang="0">
                  <a:pos x="connsiteX19476" y="connsiteY19476"/>
                </a:cxn>
                <a:cxn ang="0">
                  <a:pos x="connsiteX19477" y="connsiteY19477"/>
                </a:cxn>
                <a:cxn ang="0">
                  <a:pos x="connsiteX19478" y="connsiteY19478"/>
                </a:cxn>
                <a:cxn ang="0">
                  <a:pos x="connsiteX19479" y="connsiteY19479"/>
                </a:cxn>
                <a:cxn ang="0">
                  <a:pos x="connsiteX19480" y="connsiteY19480"/>
                </a:cxn>
                <a:cxn ang="0">
                  <a:pos x="connsiteX19481" y="connsiteY19481"/>
                </a:cxn>
                <a:cxn ang="0">
                  <a:pos x="connsiteX19482" y="connsiteY19482"/>
                </a:cxn>
                <a:cxn ang="0">
                  <a:pos x="connsiteX19483" y="connsiteY19483"/>
                </a:cxn>
                <a:cxn ang="0">
                  <a:pos x="connsiteX19484" y="connsiteY19484"/>
                </a:cxn>
                <a:cxn ang="0">
                  <a:pos x="connsiteX19485" y="connsiteY19485"/>
                </a:cxn>
                <a:cxn ang="0">
                  <a:pos x="connsiteX19486" y="connsiteY19486"/>
                </a:cxn>
                <a:cxn ang="0">
                  <a:pos x="connsiteX19487" y="connsiteY19487"/>
                </a:cxn>
                <a:cxn ang="0">
                  <a:pos x="connsiteX19488" y="connsiteY19488"/>
                </a:cxn>
                <a:cxn ang="0">
                  <a:pos x="connsiteX19489" y="connsiteY19489"/>
                </a:cxn>
                <a:cxn ang="0">
                  <a:pos x="connsiteX19490" y="connsiteY19490"/>
                </a:cxn>
                <a:cxn ang="0">
                  <a:pos x="connsiteX19491" y="connsiteY19491"/>
                </a:cxn>
                <a:cxn ang="0">
                  <a:pos x="connsiteX19492" y="connsiteY19492"/>
                </a:cxn>
                <a:cxn ang="0">
                  <a:pos x="connsiteX19493" y="connsiteY19493"/>
                </a:cxn>
                <a:cxn ang="0">
                  <a:pos x="connsiteX19494" y="connsiteY19494"/>
                </a:cxn>
                <a:cxn ang="0">
                  <a:pos x="connsiteX19495" y="connsiteY19495"/>
                </a:cxn>
                <a:cxn ang="0">
                  <a:pos x="connsiteX19496" y="connsiteY19496"/>
                </a:cxn>
                <a:cxn ang="0">
                  <a:pos x="connsiteX19497" y="connsiteY19497"/>
                </a:cxn>
                <a:cxn ang="0">
                  <a:pos x="connsiteX19498" y="connsiteY19498"/>
                </a:cxn>
                <a:cxn ang="0">
                  <a:pos x="connsiteX19499" y="connsiteY19499"/>
                </a:cxn>
                <a:cxn ang="0">
                  <a:pos x="connsiteX19500" y="connsiteY19500"/>
                </a:cxn>
                <a:cxn ang="0">
                  <a:pos x="connsiteX19501" y="connsiteY19501"/>
                </a:cxn>
                <a:cxn ang="0">
                  <a:pos x="connsiteX19502" y="connsiteY19502"/>
                </a:cxn>
                <a:cxn ang="0">
                  <a:pos x="connsiteX19503" y="connsiteY19503"/>
                </a:cxn>
                <a:cxn ang="0">
                  <a:pos x="connsiteX19504" y="connsiteY19504"/>
                </a:cxn>
                <a:cxn ang="0">
                  <a:pos x="connsiteX19505" y="connsiteY19505"/>
                </a:cxn>
                <a:cxn ang="0">
                  <a:pos x="connsiteX19506" y="connsiteY19506"/>
                </a:cxn>
                <a:cxn ang="0">
                  <a:pos x="connsiteX19507" y="connsiteY19507"/>
                </a:cxn>
                <a:cxn ang="0">
                  <a:pos x="connsiteX19508" y="connsiteY19508"/>
                </a:cxn>
                <a:cxn ang="0">
                  <a:pos x="connsiteX19509" y="connsiteY19509"/>
                </a:cxn>
                <a:cxn ang="0">
                  <a:pos x="connsiteX19510" y="connsiteY19510"/>
                </a:cxn>
                <a:cxn ang="0">
                  <a:pos x="connsiteX19511" y="connsiteY19511"/>
                </a:cxn>
                <a:cxn ang="0">
                  <a:pos x="connsiteX19512" y="connsiteY19512"/>
                </a:cxn>
                <a:cxn ang="0">
                  <a:pos x="connsiteX19513" y="connsiteY19513"/>
                </a:cxn>
                <a:cxn ang="0">
                  <a:pos x="connsiteX19514" y="connsiteY19514"/>
                </a:cxn>
                <a:cxn ang="0">
                  <a:pos x="connsiteX19515" y="connsiteY19515"/>
                </a:cxn>
                <a:cxn ang="0">
                  <a:pos x="connsiteX19516" y="connsiteY19516"/>
                </a:cxn>
                <a:cxn ang="0">
                  <a:pos x="connsiteX19517" y="connsiteY19517"/>
                </a:cxn>
                <a:cxn ang="0">
                  <a:pos x="connsiteX19518" y="connsiteY19518"/>
                </a:cxn>
                <a:cxn ang="0">
                  <a:pos x="connsiteX19519" y="connsiteY19519"/>
                </a:cxn>
                <a:cxn ang="0">
                  <a:pos x="connsiteX19520" y="connsiteY19520"/>
                </a:cxn>
                <a:cxn ang="0">
                  <a:pos x="connsiteX19521" y="connsiteY19521"/>
                </a:cxn>
                <a:cxn ang="0">
                  <a:pos x="connsiteX19522" y="connsiteY19522"/>
                </a:cxn>
                <a:cxn ang="0">
                  <a:pos x="connsiteX19523" y="connsiteY19523"/>
                </a:cxn>
                <a:cxn ang="0">
                  <a:pos x="connsiteX19524" y="connsiteY19524"/>
                </a:cxn>
                <a:cxn ang="0">
                  <a:pos x="connsiteX19525" y="connsiteY19525"/>
                </a:cxn>
                <a:cxn ang="0">
                  <a:pos x="connsiteX19526" y="connsiteY19526"/>
                </a:cxn>
                <a:cxn ang="0">
                  <a:pos x="connsiteX19527" y="connsiteY19527"/>
                </a:cxn>
                <a:cxn ang="0">
                  <a:pos x="connsiteX19528" y="connsiteY19528"/>
                </a:cxn>
                <a:cxn ang="0">
                  <a:pos x="connsiteX19529" y="connsiteY19529"/>
                </a:cxn>
                <a:cxn ang="0">
                  <a:pos x="connsiteX19530" y="connsiteY19530"/>
                </a:cxn>
                <a:cxn ang="0">
                  <a:pos x="connsiteX19531" y="connsiteY19531"/>
                </a:cxn>
                <a:cxn ang="0">
                  <a:pos x="connsiteX19532" y="connsiteY19532"/>
                </a:cxn>
                <a:cxn ang="0">
                  <a:pos x="connsiteX19533" y="connsiteY19533"/>
                </a:cxn>
                <a:cxn ang="0">
                  <a:pos x="connsiteX19534" y="connsiteY19534"/>
                </a:cxn>
                <a:cxn ang="0">
                  <a:pos x="connsiteX19535" y="connsiteY19535"/>
                </a:cxn>
                <a:cxn ang="0">
                  <a:pos x="connsiteX19536" y="connsiteY19536"/>
                </a:cxn>
                <a:cxn ang="0">
                  <a:pos x="connsiteX19537" y="connsiteY19537"/>
                </a:cxn>
                <a:cxn ang="0">
                  <a:pos x="connsiteX19538" y="connsiteY19538"/>
                </a:cxn>
                <a:cxn ang="0">
                  <a:pos x="connsiteX19539" y="connsiteY19539"/>
                </a:cxn>
                <a:cxn ang="0">
                  <a:pos x="connsiteX19540" y="connsiteY19540"/>
                </a:cxn>
                <a:cxn ang="0">
                  <a:pos x="connsiteX19541" y="connsiteY19541"/>
                </a:cxn>
                <a:cxn ang="0">
                  <a:pos x="connsiteX19542" y="connsiteY19542"/>
                </a:cxn>
                <a:cxn ang="0">
                  <a:pos x="connsiteX19543" y="connsiteY19543"/>
                </a:cxn>
                <a:cxn ang="0">
                  <a:pos x="connsiteX19544" y="connsiteY19544"/>
                </a:cxn>
                <a:cxn ang="0">
                  <a:pos x="connsiteX19545" y="connsiteY19545"/>
                </a:cxn>
                <a:cxn ang="0">
                  <a:pos x="connsiteX19546" y="connsiteY19546"/>
                </a:cxn>
                <a:cxn ang="0">
                  <a:pos x="connsiteX19547" y="connsiteY19547"/>
                </a:cxn>
                <a:cxn ang="0">
                  <a:pos x="connsiteX19548" y="connsiteY19548"/>
                </a:cxn>
                <a:cxn ang="0">
                  <a:pos x="connsiteX19549" y="connsiteY19549"/>
                </a:cxn>
                <a:cxn ang="0">
                  <a:pos x="connsiteX19550" y="connsiteY19550"/>
                </a:cxn>
                <a:cxn ang="0">
                  <a:pos x="connsiteX19551" y="connsiteY19551"/>
                </a:cxn>
                <a:cxn ang="0">
                  <a:pos x="connsiteX19552" y="connsiteY19552"/>
                </a:cxn>
                <a:cxn ang="0">
                  <a:pos x="connsiteX19553" y="connsiteY19553"/>
                </a:cxn>
                <a:cxn ang="0">
                  <a:pos x="connsiteX19554" y="connsiteY19554"/>
                </a:cxn>
                <a:cxn ang="0">
                  <a:pos x="connsiteX19555" y="connsiteY19555"/>
                </a:cxn>
                <a:cxn ang="0">
                  <a:pos x="connsiteX19556" y="connsiteY19556"/>
                </a:cxn>
                <a:cxn ang="0">
                  <a:pos x="connsiteX19557" y="connsiteY19557"/>
                </a:cxn>
                <a:cxn ang="0">
                  <a:pos x="connsiteX19558" y="connsiteY19558"/>
                </a:cxn>
                <a:cxn ang="0">
                  <a:pos x="connsiteX19559" y="connsiteY19559"/>
                </a:cxn>
                <a:cxn ang="0">
                  <a:pos x="connsiteX19560" y="connsiteY19560"/>
                </a:cxn>
                <a:cxn ang="0">
                  <a:pos x="connsiteX19561" y="connsiteY19561"/>
                </a:cxn>
                <a:cxn ang="0">
                  <a:pos x="connsiteX19562" y="connsiteY19562"/>
                </a:cxn>
                <a:cxn ang="0">
                  <a:pos x="connsiteX19563" y="connsiteY19563"/>
                </a:cxn>
                <a:cxn ang="0">
                  <a:pos x="connsiteX19564" y="connsiteY19564"/>
                </a:cxn>
                <a:cxn ang="0">
                  <a:pos x="connsiteX19565" y="connsiteY19565"/>
                </a:cxn>
                <a:cxn ang="0">
                  <a:pos x="connsiteX19566" y="connsiteY19566"/>
                </a:cxn>
                <a:cxn ang="0">
                  <a:pos x="connsiteX19567" y="connsiteY19567"/>
                </a:cxn>
                <a:cxn ang="0">
                  <a:pos x="connsiteX19568" y="connsiteY19568"/>
                </a:cxn>
                <a:cxn ang="0">
                  <a:pos x="connsiteX19569" y="connsiteY19569"/>
                </a:cxn>
                <a:cxn ang="0">
                  <a:pos x="connsiteX19570" y="connsiteY19570"/>
                </a:cxn>
                <a:cxn ang="0">
                  <a:pos x="connsiteX19571" y="connsiteY19571"/>
                </a:cxn>
                <a:cxn ang="0">
                  <a:pos x="connsiteX19572" y="connsiteY19572"/>
                </a:cxn>
                <a:cxn ang="0">
                  <a:pos x="connsiteX19573" y="connsiteY19573"/>
                </a:cxn>
                <a:cxn ang="0">
                  <a:pos x="connsiteX19574" y="connsiteY19574"/>
                </a:cxn>
                <a:cxn ang="0">
                  <a:pos x="connsiteX19575" y="connsiteY19575"/>
                </a:cxn>
                <a:cxn ang="0">
                  <a:pos x="connsiteX19576" y="connsiteY19576"/>
                </a:cxn>
                <a:cxn ang="0">
                  <a:pos x="connsiteX19577" y="connsiteY19577"/>
                </a:cxn>
                <a:cxn ang="0">
                  <a:pos x="connsiteX19578" y="connsiteY19578"/>
                </a:cxn>
                <a:cxn ang="0">
                  <a:pos x="connsiteX19579" y="connsiteY19579"/>
                </a:cxn>
                <a:cxn ang="0">
                  <a:pos x="connsiteX19580" y="connsiteY19580"/>
                </a:cxn>
                <a:cxn ang="0">
                  <a:pos x="connsiteX19581" y="connsiteY19581"/>
                </a:cxn>
                <a:cxn ang="0">
                  <a:pos x="connsiteX19582" y="connsiteY19582"/>
                </a:cxn>
                <a:cxn ang="0">
                  <a:pos x="connsiteX19583" y="connsiteY19583"/>
                </a:cxn>
                <a:cxn ang="0">
                  <a:pos x="connsiteX19584" y="connsiteY19584"/>
                </a:cxn>
                <a:cxn ang="0">
                  <a:pos x="connsiteX19585" y="connsiteY19585"/>
                </a:cxn>
                <a:cxn ang="0">
                  <a:pos x="connsiteX19586" y="connsiteY19586"/>
                </a:cxn>
                <a:cxn ang="0">
                  <a:pos x="connsiteX19587" y="connsiteY19587"/>
                </a:cxn>
                <a:cxn ang="0">
                  <a:pos x="connsiteX19588" y="connsiteY19588"/>
                </a:cxn>
                <a:cxn ang="0">
                  <a:pos x="connsiteX19589" y="connsiteY19589"/>
                </a:cxn>
                <a:cxn ang="0">
                  <a:pos x="connsiteX19590" y="connsiteY19590"/>
                </a:cxn>
                <a:cxn ang="0">
                  <a:pos x="connsiteX19591" y="connsiteY19591"/>
                </a:cxn>
                <a:cxn ang="0">
                  <a:pos x="connsiteX19592" y="connsiteY19592"/>
                </a:cxn>
                <a:cxn ang="0">
                  <a:pos x="connsiteX19593" y="connsiteY19593"/>
                </a:cxn>
                <a:cxn ang="0">
                  <a:pos x="connsiteX19594" y="connsiteY19594"/>
                </a:cxn>
                <a:cxn ang="0">
                  <a:pos x="connsiteX19595" y="connsiteY19595"/>
                </a:cxn>
                <a:cxn ang="0">
                  <a:pos x="connsiteX19596" y="connsiteY19596"/>
                </a:cxn>
                <a:cxn ang="0">
                  <a:pos x="connsiteX19597" y="connsiteY19597"/>
                </a:cxn>
                <a:cxn ang="0">
                  <a:pos x="connsiteX19598" y="connsiteY19598"/>
                </a:cxn>
                <a:cxn ang="0">
                  <a:pos x="connsiteX19599" y="connsiteY19599"/>
                </a:cxn>
                <a:cxn ang="0">
                  <a:pos x="connsiteX19600" y="connsiteY19600"/>
                </a:cxn>
                <a:cxn ang="0">
                  <a:pos x="connsiteX19601" y="connsiteY19601"/>
                </a:cxn>
                <a:cxn ang="0">
                  <a:pos x="connsiteX19602" y="connsiteY19602"/>
                </a:cxn>
                <a:cxn ang="0">
                  <a:pos x="connsiteX19603" y="connsiteY19603"/>
                </a:cxn>
                <a:cxn ang="0">
                  <a:pos x="connsiteX19604" y="connsiteY19604"/>
                </a:cxn>
                <a:cxn ang="0">
                  <a:pos x="connsiteX19605" y="connsiteY19605"/>
                </a:cxn>
                <a:cxn ang="0">
                  <a:pos x="connsiteX19606" y="connsiteY19606"/>
                </a:cxn>
                <a:cxn ang="0">
                  <a:pos x="connsiteX19607" y="connsiteY19607"/>
                </a:cxn>
                <a:cxn ang="0">
                  <a:pos x="connsiteX19608" y="connsiteY19608"/>
                </a:cxn>
                <a:cxn ang="0">
                  <a:pos x="connsiteX19609" y="connsiteY19609"/>
                </a:cxn>
                <a:cxn ang="0">
                  <a:pos x="connsiteX19610" y="connsiteY19610"/>
                </a:cxn>
                <a:cxn ang="0">
                  <a:pos x="connsiteX19611" y="connsiteY19611"/>
                </a:cxn>
                <a:cxn ang="0">
                  <a:pos x="connsiteX19612" y="connsiteY19612"/>
                </a:cxn>
                <a:cxn ang="0">
                  <a:pos x="connsiteX19613" y="connsiteY19613"/>
                </a:cxn>
                <a:cxn ang="0">
                  <a:pos x="connsiteX19614" y="connsiteY19614"/>
                </a:cxn>
                <a:cxn ang="0">
                  <a:pos x="connsiteX19615" y="connsiteY19615"/>
                </a:cxn>
                <a:cxn ang="0">
                  <a:pos x="connsiteX19616" y="connsiteY19616"/>
                </a:cxn>
                <a:cxn ang="0">
                  <a:pos x="connsiteX19617" y="connsiteY19617"/>
                </a:cxn>
                <a:cxn ang="0">
                  <a:pos x="connsiteX19618" y="connsiteY19618"/>
                </a:cxn>
                <a:cxn ang="0">
                  <a:pos x="connsiteX19619" y="connsiteY19619"/>
                </a:cxn>
                <a:cxn ang="0">
                  <a:pos x="connsiteX19620" y="connsiteY19620"/>
                </a:cxn>
                <a:cxn ang="0">
                  <a:pos x="connsiteX19621" y="connsiteY19621"/>
                </a:cxn>
                <a:cxn ang="0">
                  <a:pos x="connsiteX19622" y="connsiteY19622"/>
                </a:cxn>
                <a:cxn ang="0">
                  <a:pos x="connsiteX19623" y="connsiteY19623"/>
                </a:cxn>
                <a:cxn ang="0">
                  <a:pos x="connsiteX19624" y="connsiteY19624"/>
                </a:cxn>
                <a:cxn ang="0">
                  <a:pos x="connsiteX19625" y="connsiteY19625"/>
                </a:cxn>
                <a:cxn ang="0">
                  <a:pos x="connsiteX19626" y="connsiteY19626"/>
                </a:cxn>
                <a:cxn ang="0">
                  <a:pos x="connsiteX19627" y="connsiteY19627"/>
                </a:cxn>
                <a:cxn ang="0">
                  <a:pos x="connsiteX19628" y="connsiteY19628"/>
                </a:cxn>
                <a:cxn ang="0">
                  <a:pos x="connsiteX19629" y="connsiteY19629"/>
                </a:cxn>
                <a:cxn ang="0">
                  <a:pos x="connsiteX19630" y="connsiteY19630"/>
                </a:cxn>
                <a:cxn ang="0">
                  <a:pos x="connsiteX19631" y="connsiteY19631"/>
                </a:cxn>
                <a:cxn ang="0">
                  <a:pos x="connsiteX19632" y="connsiteY19632"/>
                </a:cxn>
                <a:cxn ang="0">
                  <a:pos x="connsiteX19633" y="connsiteY19633"/>
                </a:cxn>
                <a:cxn ang="0">
                  <a:pos x="connsiteX19634" y="connsiteY19634"/>
                </a:cxn>
                <a:cxn ang="0">
                  <a:pos x="connsiteX19635" y="connsiteY19635"/>
                </a:cxn>
                <a:cxn ang="0">
                  <a:pos x="connsiteX19636" y="connsiteY19636"/>
                </a:cxn>
                <a:cxn ang="0">
                  <a:pos x="connsiteX19637" y="connsiteY19637"/>
                </a:cxn>
                <a:cxn ang="0">
                  <a:pos x="connsiteX19638" y="connsiteY19638"/>
                </a:cxn>
                <a:cxn ang="0">
                  <a:pos x="connsiteX19639" y="connsiteY19639"/>
                </a:cxn>
                <a:cxn ang="0">
                  <a:pos x="connsiteX19640" y="connsiteY19640"/>
                </a:cxn>
                <a:cxn ang="0">
                  <a:pos x="connsiteX19641" y="connsiteY19641"/>
                </a:cxn>
                <a:cxn ang="0">
                  <a:pos x="connsiteX19642" y="connsiteY19642"/>
                </a:cxn>
                <a:cxn ang="0">
                  <a:pos x="connsiteX19643" y="connsiteY19643"/>
                </a:cxn>
                <a:cxn ang="0">
                  <a:pos x="connsiteX19644" y="connsiteY19644"/>
                </a:cxn>
                <a:cxn ang="0">
                  <a:pos x="connsiteX19645" y="connsiteY19645"/>
                </a:cxn>
                <a:cxn ang="0">
                  <a:pos x="connsiteX19646" y="connsiteY19646"/>
                </a:cxn>
                <a:cxn ang="0">
                  <a:pos x="connsiteX19647" y="connsiteY19647"/>
                </a:cxn>
                <a:cxn ang="0">
                  <a:pos x="connsiteX19648" y="connsiteY19648"/>
                </a:cxn>
                <a:cxn ang="0">
                  <a:pos x="connsiteX19649" y="connsiteY19649"/>
                </a:cxn>
                <a:cxn ang="0">
                  <a:pos x="connsiteX19650" y="connsiteY19650"/>
                </a:cxn>
                <a:cxn ang="0">
                  <a:pos x="connsiteX19651" y="connsiteY19651"/>
                </a:cxn>
                <a:cxn ang="0">
                  <a:pos x="connsiteX19652" y="connsiteY19652"/>
                </a:cxn>
                <a:cxn ang="0">
                  <a:pos x="connsiteX19653" y="connsiteY19653"/>
                </a:cxn>
                <a:cxn ang="0">
                  <a:pos x="connsiteX19654" y="connsiteY19654"/>
                </a:cxn>
                <a:cxn ang="0">
                  <a:pos x="connsiteX19655" y="connsiteY19655"/>
                </a:cxn>
                <a:cxn ang="0">
                  <a:pos x="connsiteX19656" y="connsiteY19656"/>
                </a:cxn>
                <a:cxn ang="0">
                  <a:pos x="connsiteX19657" y="connsiteY19657"/>
                </a:cxn>
                <a:cxn ang="0">
                  <a:pos x="connsiteX19658" y="connsiteY19658"/>
                </a:cxn>
                <a:cxn ang="0">
                  <a:pos x="connsiteX19659" y="connsiteY19659"/>
                </a:cxn>
                <a:cxn ang="0">
                  <a:pos x="connsiteX19660" y="connsiteY19660"/>
                </a:cxn>
                <a:cxn ang="0">
                  <a:pos x="connsiteX19661" y="connsiteY19661"/>
                </a:cxn>
                <a:cxn ang="0">
                  <a:pos x="connsiteX19662" y="connsiteY19662"/>
                </a:cxn>
                <a:cxn ang="0">
                  <a:pos x="connsiteX19663" y="connsiteY19663"/>
                </a:cxn>
                <a:cxn ang="0">
                  <a:pos x="connsiteX19664" y="connsiteY19664"/>
                </a:cxn>
                <a:cxn ang="0">
                  <a:pos x="connsiteX19665" y="connsiteY19665"/>
                </a:cxn>
                <a:cxn ang="0">
                  <a:pos x="connsiteX19666" y="connsiteY19666"/>
                </a:cxn>
                <a:cxn ang="0">
                  <a:pos x="connsiteX19667" y="connsiteY19667"/>
                </a:cxn>
                <a:cxn ang="0">
                  <a:pos x="connsiteX19668" y="connsiteY19668"/>
                </a:cxn>
                <a:cxn ang="0">
                  <a:pos x="connsiteX19669" y="connsiteY19669"/>
                </a:cxn>
                <a:cxn ang="0">
                  <a:pos x="connsiteX19670" y="connsiteY19670"/>
                </a:cxn>
                <a:cxn ang="0">
                  <a:pos x="connsiteX19671" y="connsiteY19671"/>
                </a:cxn>
                <a:cxn ang="0">
                  <a:pos x="connsiteX19672" y="connsiteY19672"/>
                </a:cxn>
                <a:cxn ang="0">
                  <a:pos x="connsiteX19673" y="connsiteY19673"/>
                </a:cxn>
                <a:cxn ang="0">
                  <a:pos x="connsiteX19674" y="connsiteY19674"/>
                </a:cxn>
                <a:cxn ang="0">
                  <a:pos x="connsiteX19675" y="connsiteY19675"/>
                </a:cxn>
                <a:cxn ang="0">
                  <a:pos x="connsiteX19676" y="connsiteY19676"/>
                </a:cxn>
                <a:cxn ang="0">
                  <a:pos x="connsiteX19677" y="connsiteY19677"/>
                </a:cxn>
                <a:cxn ang="0">
                  <a:pos x="connsiteX19678" y="connsiteY19678"/>
                </a:cxn>
                <a:cxn ang="0">
                  <a:pos x="connsiteX19679" y="connsiteY19679"/>
                </a:cxn>
                <a:cxn ang="0">
                  <a:pos x="connsiteX19680" y="connsiteY19680"/>
                </a:cxn>
                <a:cxn ang="0">
                  <a:pos x="connsiteX19681" y="connsiteY19681"/>
                </a:cxn>
                <a:cxn ang="0">
                  <a:pos x="connsiteX19682" y="connsiteY19682"/>
                </a:cxn>
                <a:cxn ang="0">
                  <a:pos x="connsiteX19683" y="connsiteY19683"/>
                </a:cxn>
                <a:cxn ang="0">
                  <a:pos x="connsiteX19684" y="connsiteY19684"/>
                </a:cxn>
                <a:cxn ang="0">
                  <a:pos x="connsiteX19685" y="connsiteY19685"/>
                </a:cxn>
                <a:cxn ang="0">
                  <a:pos x="connsiteX19686" y="connsiteY19686"/>
                </a:cxn>
                <a:cxn ang="0">
                  <a:pos x="connsiteX19687" y="connsiteY19687"/>
                </a:cxn>
                <a:cxn ang="0">
                  <a:pos x="connsiteX19688" y="connsiteY19688"/>
                </a:cxn>
                <a:cxn ang="0">
                  <a:pos x="connsiteX19689" y="connsiteY19689"/>
                </a:cxn>
                <a:cxn ang="0">
                  <a:pos x="connsiteX19690" y="connsiteY19690"/>
                </a:cxn>
                <a:cxn ang="0">
                  <a:pos x="connsiteX19691" y="connsiteY19691"/>
                </a:cxn>
                <a:cxn ang="0">
                  <a:pos x="connsiteX19692" y="connsiteY19692"/>
                </a:cxn>
                <a:cxn ang="0">
                  <a:pos x="connsiteX19693" y="connsiteY19693"/>
                </a:cxn>
                <a:cxn ang="0">
                  <a:pos x="connsiteX19694" y="connsiteY19694"/>
                </a:cxn>
                <a:cxn ang="0">
                  <a:pos x="connsiteX19695" y="connsiteY19695"/>
                </a:cxn>
                <a:cxn ang="0">
                  <a:pos x="connsiteX19696" y="connsiteY19696"/>
                </a:cxn>
                <a:cxn ang="0">
                  <a:pos x="connsiteX19697" y="connsiteY19697"/>
                </a:cxn>
                <a:cxn ang="0">
                  <a:pos x="connsiteX19698" y="connsiteY19698"/>
                </a:cxn>
                <a:cxn ang="0">
                  <a:pos x="connsiteX19699" y="connsiteY19699"/>
                </a:cxn>
                <a:cxn ang="0">
                  <a:pos x="connsiteX19700" y="connsiteY19700"/>
                </a:cxn>
                <a:cxn ang="0">
                  <a:pos x="connsiteX19701" y="connsiteY19701"/>
                </a:cxn>
                <a:cxn ang="0">
                  <a:pos x="connsiteX19702" y="connsiteY19702"/>
                </a:cxn>
                <a:cxn ang="0">
                  <a:pos x="connsiteX19703" y="connsiteY19703"/>
                </a:cxn>
                <a:cxn ang="0">
                  <a:pos x="connsiteX19704" y="connsiteY19704"/>
                </a:cxn>
                <a:cxn ang="0">
                  <a:pos x="connsiteX19705" y="connsiteY19705"/>
                </a:cxn>
                <a:cxn ang="0">
                  <a:pos x="connsiteX19706" y="connsiteY19706"/>
                </a:cxn>
                <a:cxn ang="0">
                  <a:pos x="connsiteX19707" y="connsiteY19707"/>
                </a:cxn>
                <a:cxn ang="0">
                  <a:pos x="connsiteX19708" y="connsiteY19708"/>
                </a:cxn>
                <a:cxn ang="0">
                  <a:pos x="connsiteX19709" y="connsiteY19709"/>
                </a:cxn>
                <a:cxn ang="0">
                  <a:pos x="connsiteX19710" y="connsiteY19710"/>
                </a:cxn>
                <a:cxn ang="0">
                  <a:pos x="connsiteX19711" y="connsiteY19711"/>
                </a:cxn>
                <a:cxn ang="0">
                  <a:pos x="connsiteX19712" y="connsiteY19712"/>
                </a:cxn>
                <a:cxn ang="0">
                  <a:pos x="connsiteX19713" y="connsiteY19713"/>
                </a:cxn>
                <a:cxn ang="0">
                  <a:pos x="connsiteX19714" y="connsiteY19714"/>
                </a:cxn>
                <a:cxn ang="0">
                  <a:pos x="connsiteX19715" y="connsiteY19715"/>
                </a:cxn>
                <a:cxn ang="0">
                  <a:pos x="connsiteX19716" y="connsiteY19716"/>
                </a:cxn>
                <a:cxn ang="0">
                  <a:pos x="connsiteX19717" y="connsiteY19717"/>
                </a:cxn>
                <a:cxn ang="0">
                  <a:pos x="connsiteX19718" y="connsiteY19718"/>
                </a:cxn>
                <a:cxn ang="0">
                  <a:pos x="connsiteX19719" y="connsiteY19719"/>
                </a:cxn>
                <a:cxn ang="0">
                  <a:pos x="connsiteX19720" y="connsiteY19720"/>
                </a:cxn>
                <a:cxn ang="0">
                  <a:pos x="connsiteX19721" y="connsiteY19721"/>
                </a:cxn>
                <a:cxn ang="0">
                  <a:pos x="connsiteX19722" y="connsiteY19722"/>
                </a:cxn>
                <a:cxn ang="0">
                  <a:pos x="connsiteX19723" y="connsiteY19723"/>
                </a:cxn>
                <a:cxn ang="0">
                  <a:pos x="connsiteX19724" y="connsiteY19724"/>
                </a:cxn>
                <a:cxn ang="0">
                  <a:pos x="connsiteX19725" y="connsiteY19725"/>
                </a:cxn>
                <a:cxn ang="0">
                  <a:pos x="connsiteX19726" y="connsiteY19726"/>
                </a:cxn>
                <a:cxn ang="0">
                  <a:pos x="connsiteX19727" y="connsiteY19727"/>
                </a:cxn>
                <a:cxn ang="0">
                  <a:pos x="connsiteX19728" y="connsiteY19728"/>
                </a:cxn>
                <a:cxn ang="0">
                  <a:pos x="connsiteX19729" y="connsiteY19729"/>
                </a:cxn>
                <a:cxn ang="0">
                  <a:pos x="connsiteX19730" y="connsiteY19730"/>
                </a:cxn>
                <a:cxn ang="0">
                  <a:pos x="connsiteX19731" y="connsiteY19731"/>
                </a:cxn>
                <a:cxn ang="0">
                  <a:pos x="connsiteX19732" y="connsiteY19732"/>
                </a:cxn>
                <a:cxn ang="0">
                  <a:pos x="connsiteX19733" y="connsiteY19733"/>
                </a:cxn>
                <a:cxn ang="0">
                  <a:pos x="connsiteX19734" y="connsiteY19734"/>
                </a:cxn>
                <a:cxn ang="0">
                  <a:pos x="connsiteX19735" y="connsiteY19735"/>
                </a:cxn>
                <a:cxn ang="0">
                  <a:pos x="connsiteX19736" y="connsiteY19736"/>
                </a:cxn>
                <a:cxn ang="0">
                  <a:pos x="connsiteX19737" y="connsiteY19737"/>
                </a:cxn>
                <a:cxn ang="0">
                  <a:pos x="connsiteX19738" y="connsiteY19738"/>
                </a:cxn>
                <a:cxn ang="0">
                  <a:pos x="connsiteX19739" y="connsiteY19739"/>
                </a:cxn>
                <a:cxn ang="0">
                  <a:pos x="connsiteX19740" y="connsiteY19740"/>
                </a:cxn>
                <a:cxn ang="0">
                  <a:pos x="connsiteX19741" y="connsiteY19741"/>
                </a:cxn>
                <a:cxn ang="0">
                  <a:pos x="connsiteX19742" y="connsiteY19742"/>
                </a:cxn>
                <a:cxn ang="0">
                  <a:pos x="connsiteX19743" y="connsiteY19743"/>
                </a:cxn>
                <a:cxn ang="0">
                  <a:pos x="connsiteX19744" y="connsiteY19744"/>
                </a:cxn>
                <a:cxn ang="0">
                  <a:pos x="connsiteX19745" y="connsiteY19745"/>
                </a:cxn>
                <a:cxn ang="0">
                  <a:pos x="connsiteX19746" y="connsiteY19746"/>
                </a:cxn>
                <a:cxn ang="0">
                  <a:pos x="connsiteX19747" y="connsiteY19747"/>
                </a:cxn>
                <a:cxn ang="0">
                  <a:pos x="connsiteX19748" y="connsiteY19748"/>
                </a:cxn>
                <a:cxn ang="0">
                  <a:pos x="connsiteX19749" y="connsiteY19749"/>
                </a:cxn>
                <a:cxn ang="0">
                  <a:pos x="connsiteX19750" y="connsiteY19750"/>
                </a:cxn>
                <a:cxn ang="0">
                  <a:pos x="connsiteX19751" y="connsiteY19751"/>
                </a:cxn>
                <a:cxn ang="0">
                  <a:pos x="connsiteX19752" y="connsiteY19752"/>
                </a:cxn>
                <a:cxn ang="0">
                  <a:pos x="connsiteX19753" y="connsiteY19753"/>
                </a:cxn>
                <a:cxn ang="0">
                  <a:pos x="connsiteX19754" y="connsiteY19754"/>
                </a:cxn>
                <a:cxn ang="0">
                  <a:pos x="connsiteX19755" y="connsiteY19755"/>
                </a:cxn>
                <a:cxn ang="0">
                  <a:pos x="connsiteX19756" y="connsiteY19756"/>
                </a:cxn>
                <a:cxn ang="0">
                  <a:pos x="connsiteX19757" y="connsiteY19757"/>
                </a:cxn>
                <a:cxn ang="0">
                  <a:pos x="connsiteX19758" y="connsiteY19758"/>
                </a:cxn>
                <a:cxn ang="0">
                  <a:pos x="connsiteX19759" y="connsiteY19759"/>
                </a:cxn>
                <a:cxn ang="0">
                  <a:pos x="connsiteX19760" y="connsiteY19760"/>
                </a:cxn>
                <a:cxn ang="0">
                  <a:pos x="connsiteX19761" y="connsiteY19761"/>
                </a:cxn>
                <a:cxn ang="0">
                  <a:pos x="connsiteX19762" y="connsiteY19762"/>
                </a:cxn>
                <a:cxn ang="0">
                  <a:pos x="connsiteX19763" y="connsiteY19763"/>
                </a:cxn>
                <a:cxn ang="0">
                  <a:pos x="connsiteX19764" y="connsiteY19764"/>
                </a:cxn>
                <a:cxn ang="0">
                  <a:pos x="connsiteX19765" y="connsiteY19765"/>
                </a:cxn>
                <a:cxn ang="0">
                  <a:pos x="connsiteX19766" y="connsiteY19766"/>
                </a:cxn>
                <a:cxn ang="0">
                  <a:pos x="connsiteX19767" y="connsiteY19767"/>
                </a:cxn>
                <a:cxn ang="0">
                  <a:pos x="connsiteX19768" y="connsiteY19768"/>
                </a:cxn>
                <a:cxn ang="0">
                  <a:pos x="connsiteX19769" y="connsiteY19769"/>
                </a:cxn>
                <a:cxn ang="0">
                  <a:pos x="connsiteX19770" y="connsiteY19770"/>
                </a:cxn>
                <a:cxn ang="0">
                  <a:pos x="connsiteX19771" y="connsiteY19771"/>
                </a:cxn>
                <a:cxn ang="0">
                  <a:pos x="connsiteX19772" y="connsiteY19772"/>
                </a:cxn>
                <a:cxn ang="0">
                  <a:pos x="connsiteX19773" y="connsiteY19773"/>
                </a:cxn>
                <a:cxn ang="0">
                  <a:pos x="connsiteX19774" y="connsiteY19774"/>
                </a:cxn>
                <a:cxn ang="0">
                  <a:pos x="connsiteX19775" y="connsiteY19775"/>
                </a:cxn>
                <a:cxn ang="0">
                  <a:pos x="connsiteX19776" y="connsiteY19776"/>
                </a:cxn>
                <a:cxn ang="0">
                  <a:pos x="connsiteX19777" y="connsiteY19777"/>
                </a:cxn>
                <a:cxn ang="0">
                  <a:pos x="connsiteX19778" y="connsiteY19778"/>
                </a:cxn>
                <a:cxn ang="0">
                  <a:pos x="connsiteX19779" y="connsiteY19779"/>
                </a:cxn>
                <a:cxn ang="0">
                  <a:pos x="connsiteX19780" y="connsiteY19780"/>
                </a:cxn>
                <a:cxn ang="0">
                  <a:pos x="connsiteX19781" y="connsiteY19781"/>
                </a:cxn>
                <a:cxn ang="0">
                  <a:pos x="connsiteX19782" y="connsiteY19782"/>
                </a:cxn>
                <a:cxn ang="0">
                  <a:pos x="connsiteX19783" y="connsiteY19783"/>
                </a:cxn>
                <a:cxn ang="0">
                  <a:pos x="connsiteX19784" y="connsiteY19784"/>
                </a:cxn>
                <a:cxn ang="0">
                  <a:pos x="connsiteX19785" y="connsiteY19785"/>
                </a:cxn>
                <a:cxn ang="0">
                  <a:pos x="connsiteX19786" y="connsiteY19786"/>
                </a:cxn>
                <a:cxn ang="0">
                  <a:pos x="connsiteX19787" y="connsiteY19787"/>
                </a:cxn>
                <a:cxn ang="0">
                  <a:pos x="connsiteX19788" y="connsiteY19788"/>
                </a:cxn>
                <a:cxn ang="0">
                  <a:pos x="connsiteX19789" y="connsiteY19789"/>
                </a:cxn>
                <a:cxn ang="0">
                  <a:pos x="connsiteX19790" y="connsiteY19790"/>
                </a:cxn>
                <a:cxn ang="0">
                  <a:pos x="connsiteX19791" y="connsiteY19791"/>
                </a:cxn>
                <a:cxn ang="0">
                  <a:pos x="connsiteX19792" y="connsiteY19792"/>
                </a:cxn>
                <a:cxn ang="0">
                  <a:pos x="connsiteX19793" y="connsiteY19793"/>
                </a:cxn>
                <a:cxn ang="0">
                  <a:pos x="connsiteX19794" y="connsiteY19794"/>
                </a:cxn>
                <a:cxn ang="0">
                  <a:pos x="connsiteX19795" y="connsiteY19795"/>
                </a:cxn>
                <a:cxn ang="0">
                  <a:pos x="connsiteX19796" y="connsiteY19796"/>
                </a:cxn>
                <a:cxn ang="0">
                  <a:pos x="connsiteX19797" y="connsiteY19797"/>
                </a:cxn>
                <a:cxn ang="0">
                  <a:pos x="connsiteX19798" y="connsiteY19798"/>
                </a:cxn>
                <a:cxn ang="0">
                  <a:pos x="connsiteX19799" y="connsiteY19799"/>
                </a:cxn>
                <a:cxn ang="0">
                  <a:pos x="connsiteX19800" y="connsiteY19800"/>
                </a:cxn>
                <a:cxn ang="0">
                  <a:pos x="connsiteX19801" y="connsiteY19801"/>
                </a:cxn>
                <a:cxn ang="0">
                  <a:pos x="connsiteX19802" y="connsiteY19802"/>
                </a:cxn>
                <a:cxn ang="0">
                  <a:pos x="connsiteX19803" y="connsiteY19803"/>
                </a:cxn>
                <a:cxn ang="0">
                  <a:pos x="connsiteX19804" y="connsiteY19804"/>
                </a:cxn>
                <a:cxn ang="0">
                  <a:pos x="connsiteX19805" y="connsiteY19805"/>
                </a:cxn>
                <a:cxn ang="0">
                  <a:pos x="connsiteX19806" y="connsiteY19806"/>
                </a:cxn>
                <a:cxn ang="0">
                  <a:pos x="connsiteX19807" y="connsiteY19807"/>
                </a:cxn>
                <a:cxn ang="0">
                  <a:pos x="connsiteX19808" y="connsiteY19808"/>
                </a:cxn>
                <a:cxn ang="0">
                  <a:pos x="connsiteX19809" y="connsiteY19809"/>
                </a:cxn>
                <a:cxn ang="0">
                  <a:pos x="connsiteX19810" y="connsiteY19810"/>
                </a:cxn>
                <a:cxn ang="0">
                  <a:pos x="connsiteX19811" y="connsiteY19811"/>
                </a:cxn>
                <a:cxn ang="0">
                  <a:pos x="connsiteX19812" y="connsiteY19812"/>
                </a:cxn>
                <a:cxn ang="0">
                  <a:pos x="connsiteX19813" y="connsiteY19813"/>
                </a:cxn>
                <a:cxn ang="0">
                  <a:pos x="connsiteX19814" y="connsiteY19814"/>
                </a:cxn>
                <a:cxn ang="0">
                  <a:pos x="connsiteX19815" y="connsiteY19815"/>
                </a:cxn>
                <a:cxn ang="0">
                  <a:pos x="connsiteX19816" y="connsiteY19816"/>
                </a:cxn>
                <a:cxn ang="0">
                  <a:pos x="connsiteX19817" y="connsiteY19817"/>
                </a:cxn>
                <a:cxn ang="0">
                  <a:pos x="connsiteX19818" y="connsiteY19818"/>
                </a:cxn>
                <a:cxn ang="0">
                  <a:pos x="connsiteX19819" y="connsiteY19819"/>
                </a:cxn>
                <a:cxn ang="0">
                  <a:pos x="connsiteX19820" y="connsiteY19820"/>
                </a:cxn>
                <a:cxn ang="0">
                  <a:pos x="connsiteX19821" y="connsiteY19821"/>
                </a:cxn>
                <a:cxn ang="0">
                  <a:pos x="connsiteX19822" y="connsiteY19822"/>
                </a:cxn>
                <a:cxn ang="0">
                  <a:pos x="connsiteX19823" y="connsiteY19823"/>
                </a:cxn>
                <a:cxn ang="0">
                  <a:pos x="connsiteX19824" y="connsiteY19824"/>
                </a:cxn>
                <a:cxn ang="0">
                  <a:pos x="connsiteX19825" y="connsiteY19825"/>
                </a:cxn>
                <a:cxn ang="0">
                  <a:pos x="connsiteX19826" y="connsiteY19826"/>
                </a:cxn>
                <a:cxn ang="0">
                  <a:pos x="connsiteX19827" y="connsiteY19827"/>
                </a:cxn>
                <a:cxn ang="0">
                  <a:pos x="connsiteX19828" y="connsiteY19828"/>
                </a:cxn>
                <a:cxn ang="0">
                  <a:pos x="connsiteX19829" y="connsiteY19829"/>
                </a:cxn>
                <a:cxn ang="0">
                  <a:pos x="connsiteX19830" y="connsiteY19830"/>
                </a:cxn>
                <a:cxn ang="0">
                  <a:pos x="connsiteX19831" y="connsiteY19831"/>
                </a:cxn>
                <a:cxn ang="0">
                  <a:pos x="connsiteX19832" y="connsiteY19832"/>
                </a:cxn>
                <a:cxn ang="0">
                  <a:pos x="connsiteX19833" y="connsiteY19833"/>
                </a:cxn>
                <a:cxn ang="0">
                  <a:pos x="connsiteX19834" y="connsiteY19834"/>
                </a:cxn>
                <a:cxn ang="0">
                  <a:pos x="connsiteX19835" y="connsiteY19835"/>
                </a:cxn>
                <a:cxn ang="0">
                  <a:pos x="connsiteX19836" y="connsiteY19836"/>
                </a:cxn>
                <a:cxn ang="0">
                  <a:pos x="connsiteX19837" y="connsiteY19837"/>
                </a:cxn>
                <a:cxn ang="0">
                  <a:pos x="connsiteX19838" y="connsiteY19838"/>
                </a:cxn>
                <a:cxn ang="0">
                  <a:pos x="connsiteX19839" y="connsiteY19839"/>
                </a:cxn>
                <a:cxn ang="0">
                  <a:pos x="connsiteX19840" y="connsiteY19840"/>
                </a:cxn>
                <a:cxn ang="0">
                  <a:pos x="connsiteX19841" y="connsiteY19841"/>
                </a:cxn>
                <a:cxn ang="0">
                  <a:pos x="connsiteX19842" y="connsiteY19842"/>
                </a:cxn>
                <a:cxn ang="0">
                  <a:pos x="connsiteX19843" y="connsiteY19843"/>
                </a:cxn>
                <a:cxn ang="0">
                  <a:pos x="connsiteX19844" y="connsiteY19844"/>
                </a:cxn>
                <a:cxn ang="0">
                  <a:pos x="connsiteX19845" y="connsiteY19845"/>
                </a:cxn>
                <a:cxn ang="0">
                  <a:pos x="connsiteX19846" y="connsiteY19846"/>
                </a:cxn>
                <a:cxn ang="0">
                  <a:pos x="connsiteX19847" y="connsiteY19847"/>
                </a:cxn>
                <a:cxn ang="0">
                  <a:pos x="connsiteX19848" y="connsiteY19848"/>
                </a:cxn>
                <a:cxn ang="0">
                  <a:pos x="connsiteX19849" y="connsiteY19849"/>
                </a:cxn>
                <a:cxn ang="0">
                  <a:pos x="connsiteX19850" y="connsiteY19850"/>
                </a:cxn>
                <a:cxn ang="0">
                  <a:pos x="connsiteX19851" y="connsiteY19851"/>
                </a:cxn>
                <a:cxn ang="0">
                  <a:pos x="connsiteX19852" y="connsiteY19852"/>
                </a:cxn>
                <a:cxn ang="0">
                  <a:pos x="connsiteX19853" y="connsiteY19853"/>
                </a:cxn>
                <a:cxn ang="0">
                  <a:pos x="connsiteX19854" y="connsiteY19854"/>
                </a:cxn>
                <a:cxn ang="0">
                  <a:pos x="connsiteX19855" y="connsiteY19855"/>
                </a:cxn>
                <a:cxn ang="0">
                  <a:pos x="connsiteX19856" y="connsiteY19856"/>
                </a:cxn>
                <a:cxn ang="0">
                  <a:pos x="connsiteX19857" y="connsiteY19857"/>
                </a:cxn>
                <a:cxn ang="0">
                  <a:pos x="connsiteX19858" y="connsiteY19858"/>
                </a:cxn>
                <a:cxn ang="0">
                  <a:pos x="connsiteX19859" y="connsiteY19859"/>
                </a:cxn>
                <a:cxn ang="0">
                  <a:pos x="connsiteX19860" y="connsiteY19860"/>
                </a:cxn>
                <a:cxn ang="0">
                  <a:pos x="connsiteX19861" y="connsiteY19861"/>
                </a:cxn>
                <a:cxn ang="0">
                  <a:pos x="connsiteX19862" y="connsiteY19862"/>
                </a:cxn>
                <a:cxn ang="0">
                  <a:pos x="connsiteX19863" y="connsiteY19863"/>
                </a:cxn>
                <a:cxn ang="0">
                  <a:pos x="connsiteX19864" y="connsiteY19864"/>
                </a:cxn>
                <a:cxn ang="0">
                  <a:pos x="connsiteX19865" y="connsiteY19865"/>
                </a:cxn>
                <a:cxn ang="0">
                  <a:pos x="connsiteX19866" y="connsiteY19866"/>
                </a:cxn>
                <a:cxn ang="0">
                  <a:pos x="connsiteX19867" y="connsiteY19867"/>
                </a:cxn>
                <a:cxn ang="0">
                  <a:pos x="connsiteX19868" y="connsiteY19868"/>
                </a:cxn>
                <a:cxn ang="0">
                  <a:pos x="connsiteX19869" y="connsiteY19869"/>
                </a:cxn>
                <a:cxn ang="0">
                  <a:pos x="connsiteX19870" y="connsiteY19870"/>
                </a:cxn>
                <a:cxn ang="0">
                  <a:pos x="connsiteX19871" y="connsiteY19871"/>
                </a:cxn>
                <a:cxn ang="0">
                  <a:pos x="connsiteX19872" y="connsiteY19872"/>
                </a:cxn>
                <a:cxn ang="0">
                  <a:pos x="connsiteX19873" y="connsiteY19873"/>
                </a:cxn>
                <a:cxn ang="0">
                  <a:pos x="connsiteX19874" y="connsiteY19874"/>
                </a:cxn>
                <a:cxn ang="0">
                  <a:pos x="connsiteX19875" y="connsiteY19875"/>
                </a:cxn>
                <a:cxn ang="0">
                  <a:pos x="connsiteX19876" y="connsiteY19876"/>
                </a:cxn>
                <a:cxn ang="0">
                  <a:pos x="connsiteX19877" y="connsiteY19877"/>
                </a:cxn>
                <a:cxn ang="0">
                  <a:pos x="connsiteX19878" y="connsiteY19878"/>
                </a:cxn>
                <a:cxn ang="0">
                  <a:pos x="connsiteX19879" y="connsiteY19879"/>
                </a:cxn>
                <a:cxn ang="0">
                  <a:pos x="connsiteX19880" y="connsiteY19880"/>
                </a:cxn>
                <a:cxn ang="0">
                  <a:pos x="connsiteX19881" y="connsiteY19881"/>
                </a:cxn>
                <a:cxn ang="0">
                  <a:pos x="connsiteX19882" y="connsiteY19882"/>
                </a:cxn>
                <a:cxn ang="0">
                  <a:pos x="connsiteX19883" y="connsiteY19883"/>
                </a:cxn>
                <a:cxn ang="0">
                  <a:pos x="connsiteX19884" y="connsiteY19884"/>
                </a:cxn>
                <a:cxn ang="0">
                  <a:pos x="connsiteX19885" y="connsiteY19885"/>
                </a:cxn>
                <a:cxn ang="0">
                  <a:pos x="connsiteX19886" y="connsiteY19886"/>
                </a:cxn>
                <a:cxn ang="0">
                  <a:pos x="connsiteX19887" y="connsiteY19887"/>
                </a:cxn>
                <a:cxn ang="0">
                  <a:pos x="connsiteX19888" y="connsiteY19888"/>
                </a:cxn>
                <a:cxn ang="0">
                  <a:pos x="connsiteX19889" y="connsiteY19889"/>
                </a:cxn>
                <a:cxn ang="0">
                  <a:pos x="connsiteX19890" y="connsiteY19890"/>
                </a:cxn>
                <a:cxn ang="0">
                  <a:pos x="connsiteX19891" y="connsiteY19891"/>
                </a:cxn>
                <a:cxn ang="0">
                  <a:pos x="connsiteX19892" y="connsiteY19892"/>
                </a:cxn>
                <a:cxn ang="0">
                  <a:pos x="connsiteX19893" y="connsiteY19893"/>
                </a:cxn>
                <a:cxn ang="0">
                  <a:pos x="connsiteX19894" y="connsiteY19894"/>
                </a:cxn>
                <a:cxn ang="0">
                  <a:pos x="connsiteX19895" y="connsiteY19895"/>
                </a:cxn>
                <a:cxn ang="0">
                  <a:pos x="connsiteX19896" y="connsiteY19896"/>
                </a:cxn>
                <a:cxn ang="0">
                  <a:pos x="connsiteX19897" y="connsiteY19897"/>
                </a:cxn>
                <a:cxn ang="0">
                  <a:pos x="connsiteX19898" y="connsiteY19898"/>
                </a:cxn>
                <a:cxn ang="0">
                  <a:pos x="connsiteX19899" y="connsiteY19899"/>
                </a:cxn>
                <a:cxn ang="0">
                  <a:pos x="connsiteX19900" y="connsiteY19900"/>
                </a:cxn>
                <a:cxn ang="0">
                  <a:pos x="connsiteX19901" y="connsiteY19901"/>
                </a:cxn>
                <a:cxn ang="0">
                  <a:pos x="connsiteX19902" y="connsiteY19902"/>
                </a:cxn>
                <a:cxn ang="0">
                  <a:pos x="connsiteX19903" y="connsiteY19903"/>
                </a:cxn>
                <a:cxn ang="0">
                  <a:pos x="connsiteX19904" y="connsiteY19904"/>
                </a:cxn>
                <a:cxn ang="0">
                  <a:pos x="connsiteX19905" y="connsiteY19905"/>
                </a:cxn>
                <a:cxn ang="0">
                  <a:pos x="connsiteX19906" y="connsiteY19906"/>
                </a:cxn>
                <a:cxn ang="0">
                  <a:pos x="connsiteX19907" y="connsiteY19907"/>
                </a:cxn>
                <a:cxn ang="0">
                  <a:pos x="connsiteX19908" y="connsiteY19908"/>
                </a:cxn>
                <a:cxn ang="0">
                  <a:pos x="connsiteX19909" y="connsiteY19909"/>
                </a:cxn>
                <a:cxn ang="0">
                  <a:pos x="connsiteX19910" y="connsiteY19910"/>
                </a:cxn>
                <a:cxn ang="0">
                  <a:pos x="connsiteX19911" y="connsiteY19911"/>
                </a:cxn>
                <a:cxn ang="0">
                  <a:pos x="connsiteX19912" y="connsiteY19912"/>
                </a:cxn>
                <a:cxn ang="0">
                  <a:pos x="connsiteX19913" y="connsiteY19913"/>
                </a:cxn>
                <a:cxn ang="0">
                  <a:pos x="connsiteX19914" y="connsiteY19914"/>
                </a:cxn>
                <a:cxn ang="0">
                  <a:pos x="connsiteX19915" y="connsiteY19915"/>
                </a:cxn>
                <a:cxn ang="0">
                  <a:pos x="connsiteX19916" y="connsiteY19916"/>
                </a:cxn>
                <a:cxn ang="0">
                  <a:pos x="connsiteX19917" y="connsiteY19917"/>
                </a:cxn>
                <a:cxn ang="0">
                  <a:pos x="connsiteX19918" y="connsiteY19918"/>
                </a:cxn>
                <a:cxn ang="0">
                  <a:pos x="connsiteX19919" y="connsiteY19919"/>
                </a:cxn>
                <a:cxn ang="0">
                  <a:pos x="connsiteX19920" y="connsiteY19920"/>
                </a:cxn>
                <a:cxn ang="0">
                  <a:pos x="connsiteX19921" y="connsiteY19921"/>
                </a:cxn>
                <a:cxn ang="0">
                  <a:pos x="connsiteX19922" y="connsiteY19922"/>
                </a:cxn>
                <a:cxn ang="0">
                  <a:pos x="connsiteX19923" y="connsiteY19923"/>
                </a:cxn>
                <a:cxn ang="0">
                  <a:pos x="connsiteX19924" y="connsiteY19924"/>
                </a:cxn>
                <a:cxn ang="0">
                  <a:pos x="connsiteX19925" y="connsiteY19925"/>
                </a:cxn>
                <a:cxn ang="0">
                  <a:pos x="connsiteX19926" y="connsiteY19926"/>
                </a:cxn>
                <a:cxn ang="0">
                  <a:pos x="connsiteX19927" y="connsiteY19927"/>
                </a:cxn>
                <a:cxn ang="0">
                  <a:pos x="connsiteX19928" y="connsiteY19928"/>
                </a:cxn>
                <a:cxn ang="0">
                  <a:pos x="connsiteX19929" y="connsiteY19929"/>
                </a:cxn>
                <a:cxn ang="0">
                  <a:pos x="connsiteX19930" y="connsiteY19930"/>
                </a:cxn>
                <a:cxn ang="0">
                  <a:pos x="connsiteX19931" y="connsiteY19931"/>
                </a:cxn>
                <a:cxn ang="0">
                  <a:pos x="connsiteX19932" y="connsiteY19932"/>
                </a:cxn>
                <a:cxn ang="0">
                  <a:pos x="connsiteX19933" y="connsiteY19933"/>
                </a:cxn>
                <a:cxn ang="0">
                  <a:pos x="connsiteX19934" y="connsiteY19934"/>
                </a:cxn>
                <a:cxn ang="0">
                  <a:pos x="connsiteX19935" y="connsiteY19935"/>
                </a:cxn>
                <a:cxn ang="0">
                  <a:pos x="connsiteX19936" y="connsiteY19936"/>
                </a:cxn>
                <a:cxn ang="0">
                  <a:pos x="connsiteX19937" y="connsiteY19937"/>
                </a:cxn>
                <a:cxn ang="0">
                  <a:pos x="connsiteX19938" y="connsiteY19938"/>
                </a:cxn>
                <a:cxn ang="0">
                  <a:pos x="connsiteX19939" y="connsiteY19939"/>
                </a:cxn>
                <a:cxn ang="0">
                  <a:pos x="connsiteX19940" y="connsiteY19940"/>
                </a:cxn>
                <a:cxn ang="0">
                  <a:pos x="connsiteX19941" y="connsiteY19941"/>
                </a:cxn>
                <a:cxn ang="0">
                  <a:pos x="connsiteX19942" y="connsiteY19942"/>
                </a:cxn>
                <a:cxn ang="0">
                  <a:pos x="connsiteX19943" y="connsiteY19943"/>
                </a:cxn>
                <a:cxn ang="0">
                  <a:pos x="connsiteX19944" y="connsiteY19944"/>
                </a:cxn>
                <a:cxn ang="0">
                  <a:pos x="connsiteX19945" y="connsiteY19945"/>
                </a:cxn>
                <a:cxn ang="0">
                  <a:pos x="connsiteX19946" y="connsiteY19946"/>
                </a:cxn>
                <a:cxn ang="0">
                  <a:pos x="connsiteX19947" y="connsiteY19947"/>
                </a:cxn>
                <a:cxn ang="0">
                  <a:pos x="connsiteX19948" y="connsiteY19948"/>
                </a:cxn>
                <a:cxn ang="0">
                  <a:pos x="connsiteX19949" y="connsiteY19949"/>
                </a:cxn>
                <a:cxn ang="0">
                  <a:pos x="connsiteX19950" y="connsiteY19950"/>
                </a:cxn>
                <a:cxn ang="0">
                  <a:pos x="connsiteX19951" y="connsiteY19951"/>
                </a:cxn>
                <a:cxn ang="0">
                  <a:pos x="connsiteX19952" y="connsiteY19952"/>
                </a:cxn>
                <a:cxn ang="0">
                  <a:pos x="connsiteX19953" y="connsiteY19953"/>
                </a:cxn>
                <a:cxn ang="0">
                  <a:pos x="connsiteX19954" y="connsiteY19954"/>
                </a:cxn>
                <a:cxn ang="0">
                  <a:pos x="connsiteX19955" y="connsiteY19955"/>
                </a:cxn>
                <a:cxn ang="0">
                  <a:pos x="connsiteX19956" y="connsiteY19956"/>
                </a:cxn>
                <a:cxn ang="0">
                  <a:pos x="connsiteX19957" y="connsiteY19957"/>
                </a:cxn>
                <a:cxn ang="0">
                  <a:pos x="connsiteX19958" y="connsiteY19958"/>
                </a:cxn>
                <a:cxn ang="0">
                  <a:pos x="connsiteX19959" y="connsiteY19959"/>
                </a:cxn>
                <a:cxn ang="0">
                  <a:pos x="connsiteX19960" y="connsiteY19960"/>
                </a:cxn>
                <a:cxn ang="0">
                  <a:pos x="connsiteX19961" y="connsiteY19961"/>
                </a:cxn>
                <a:cxn ang="0">
                  <a:pos x="connsiteX19962" y="connsiteY19962"/>
                </a:cxn>
                <a:cxn ang="0">
                  <a:pos x="connsiteX19963" y="connsiteY19963"/>
                </a:cxn>
                <a:cxn ang="0">
                  <a:pos x="connsiteX19964" y="connsiteY19964"/>
                </a:cxn>
                <a:cxn ang="0">
                  <a:pos x="connsiteX19965" y="connsiteY19965"/>
                </a:cxn>
                <a:cxn ang="0">
                  <a:pos x="connsiteX19966" y="connsiteY19966"/>
                </a:cxn>
                <a:cxn ang="0">
                  <a:pos x="connsiteX19967" y="connsiteY19967"/>
                </a:cxn>
                <a:cxn ang="0">
                  <a:pos x="connsiteX19968" y="connsiteY19968"/>
                </a:cxn>
                <a:cxn ang="0">
                  <a:pos x="connsiteX19969" y="connsiteY19969"/>
                </a:cxn>
                <a:cxn ang="0">
                  <a:pos x="connsiteX19970" y="connsiteY19970"/>
                </a:cxn>
                <a:cxn ang="0">
                  <a:pos x="connsiteX19971" y="connsiteY19971"/>
                </a:cxn>
                <a:cxn ang="0">
                  <a:pos x="connsiteX19972" y="connsiteY19972"/>
                </a:cxn>
                <a:cxn ang="0">
                  <a:pos x="connsiteX19973" y="connsiteY19973"/>
                </a:cxn>
                <a:cxn ang="0">
                  <a:pos x="connsiteX19974" y="connsiteY19974"/>
                </a:cxn>
                <a:cxn ang="0">
                  <a:pos x="connsiteX19975" y="connsiteY19975"/>
                </a:cxn>
                <a:cxn ang="0">
                  <a:pos x="connsiteX19976" y="connsiteY19976"/>
                </a:cxn>
                <a:cxn ang="0">
                  <a:pos x="connsiteX19977" y="connsiteY19977"/>
                </a:cxn>
                <a:cxn ang="0">
                  <a:pos x="connsiteX19978" y="connsiteY19978"/>
                </a:cxn>
                <a:cxn ang="0">
                  <a:pos x="connsiteX19979" y="connsiteY19979"/>
                </a:cxn>
                <a:cxn ang="0">
                  <a:pos x="connsiteX19980" y="connsiteY19980"/>
                </a:cxn>
                <a:cxn ang="0">
                  <a:pos x="connsiteX19981" y="connsiteY19981"/>
                </a:cxn>
                <a:cxn ang="0">
                  <a:pos x="connsiteX19982" y="connsiteY19982"/>
                </a:cxn>
                <a:cxn ang="0">
                  <a:pos x="connsiteX19983" y="connsiteY19983"/>
                </a:cxn>
                <a:cxn ang="0">
                  <a:pos x="connsiteX19984" y="connsiteY19984"/>
                </a:cxn>
                <a:cxn ang="0">
                  <a:pos x="connsiteX19985" y="connsiteY19985"/>
                </a:cxn>
                <a:cxn ang="0">
                  <a:pos x="connsiteX19986" y="connsiteY19986"/>
                </a:cxn>
                <a:cxn ang="0">
                  <a:pos x="connsiteX19987" y="connsiteY19987"/>
                </a:cxn>
                <a:cxn ang="0">
                  <a:pos x="connsiteX19988" y="connsiteY19988"/>
                </a:cxn>
                <a:cxn ang="0">
                  <a:pos x="connsiteX19989" y="connsiteY19989"/>
                </a:cxn>
                <a:cxn ang="0">
                  <a:pos x="connsiteX19990" y="connsiteY19990"/>
                </a:cxn>
                <a:cxn ang="0">
                  <a:pos x="connsiteX19991" y="connsiteY19991"/>
                </a:cxn>
                <a:cxn ang="0">
                  <a:pos x="connsiteX19992" y="connsiteY19992"/>
                </a:cxn>
                <a:cxn ang="0">
                  <a:pos x="connsiteX19993" y="connsiteY19993"/>
                </a:cxn>
                <a:cxn ang="0">
                  <a:pos x="connsiteX19994" y="connsiteY19994"/>
                </a:cxn>
                <a:cxn ang="0">
                  <a:pos x="connsiteX19995" y="connsiteY19995"/>
                </a:cxn>
                <a:cxn ang="0">
                  <a:pos x="connsiteX19996" y="connsiteY19996"/>
                </a:cxn>
                <a:cxn ang="0">
                  <a:pos x="connsiteX19997" y="connsiteY19997"/>
                </a:cxn>
                <a:cxn ang="0">
                  <a:pos x="connsiteX19998" y="connsiteY19998"/>
                </a:cxn>
                <a:cxn ang="0">
                  <a:pos x="connsiteX19999" y="connsiteY19999"/>
                </a:cxn>
                <a:cxn ang="0">
                  <a:pos x="connsiteX20000" y="connsiteY20000"/>
                </a:cxn>
                <a:cxn ang="0">
                  <a:pos x="connsiteX20001" y="connsiteY20001"/>
                </a:cxn>
                <a:cxn ang="0">
                  <a:pos x="connsiteX20002" y="connsiteY20002"/>
                </a:cxn>
                <a:cxn ang="0">
                  <a:pos x="connsiteX20003" y="connsiteY20003"/>
                </a:cxn>
                <a:cxn ang="0">
                  <a:pos x="connsiteX20004" y="connsiteY20004"/>
                </a:cxn>
                <a:cxn ang="0">
                  <a:pos x="connsiteX20005" y="connsiteY20005"/>
                </a:cxn>
                <a:cxn ang="0">
                  <a:pos x="connsiteX20006" y="connsiteY20006"/>
                </a:cxn>
                <a:cxn ang="0">
                  <a:pos x="connsiteX20007" y="connsiteY20007"/>
                </a:cxn>
                <a:cxn ang="0">
                  <a:pos x="connsiteX20008" y="connsiteY20008"/>
                </a:cxn>
                <a:cxn ang="0">
                  <a:pos x="connsiteX20009" y="connsiteY20009"/>
                </a:cxn>
                <a:cxn ang="0">
                  <a:pos x="connsiteX20010" y="connsiteY20010"/>
                </a:cxn>
                <a:cxn ang="0">
                  <a:pos x="connsiteX20011" y="connsiteY20011"/>
                </a:cxn>
                <a:cxn ang="0">
                  <a:pos x="connsiteX20012" y="connsiteY20012"/>
                </a:cxn>
                <a:cxn ang="0">
                  <a:pos x="connsiteX20013" y="connsiteY20013"/>
                </a:cxn>
                <a:cxn ang="0">
                  <a:pos x="connsiteX20014" y="connsiteY20014"/>
                </a:cxn>
                <a:cxn ang="0">
                  <a:pos x="connsiteX20015" y="connsiteY20015"/>
                </a:cxn>
                <a:cxn ang="0">
                  <a:pos x="connsiteX20016" y="connsiteY20016"/>
                </a:cxn>
                <a:cxn ang="0">
                  <a:pos x="connsiteX20017" y="connsiteY20017"/>
                </a:cxn>
                <a:cxn ang="0">
                  <a:pos x="connsiteX20018" y="connsiteY20018"/>
                </a:cxn>
                <a:cxn ang="0">
                  <a:pos x="connsiteX20019" y="connsiteY20019"/>
                </a:cxn>
                <a:cxn ang="0">
                  <a:pos x="connsiteX20020" y="connsiteY20020"/>
                </a:cxn>
                <a:cxn ang="0">
                  <a:pos x="connsiteX20021" y="connsiteY20021"/>
                </a:cxn>
                <a:cxn ang="0">
                  <a:pos x="connsiteX20022" y="connsiteY20022"/>
                </a:cxn>
                <a:cxn ang="0">
                  <a:pos x="connsiteX20023" y="connsiteY20023"/>
                </a:cxn>
                <a:cxn ang="0">
                  <a:pos x="connsiteX20024" y="connsiteY20024"/>
                </a:cxn>
                <a:cxn ang="0">
                  <a:pos x="connsiteX20025" y="connsiteY20025"/>
                </a:cxn>
                <a:cxn ang="0">
                  <a:pos x="connsiteX20026" y="connsiteY20026"/>
                </a:cxn>
                <a:cxn ang="0">
                  <a:pos x="connsiteX20027" y="connsiteY20027"/>
                </a:cxn>
                <a:cxn ang="0">
                  <a:pos x="connsiteX20028" y="connsiteY20028"/>
                </a:cxn>
                <a:cxn ang="0">
                  <a:pos x="connsiteX20029" y="connsiteY20029"/>
                </a:cxn>
                <a:cxn ang="0">
                  <a:pos x="connsiteX20030" y="connsiteY20030"/>
                </a:cxn>
                <a:cxn ang="0">
                  <a:pos x="connsiteX20031" y="connsiteY20031"/>
                </a:cxn>
                <a:cxn ang="0">
                  <a:pos x="connsiteX20032" y="connsiteY20032"/>
                </a:cxn>
                <a:cxn ang="0">
                  <a:pos x="connsiteX20033" y="connsiteY20033"/>
                </a:cxn>
                <a:cxn ang="0">
                  <a:pos x="connsiteX20034" y="connsiteY20034"/>
                </a:cxn>
                <a:cxn ang="0">
                  <a:pos x="connsiteX20035" y="connsiteY20035"/>
                </a:cxn>
                <a:cxn ang="0">
                  <a:pos x="connsiteX20036" y="connsiteY20036"/>
                </a:cxn>
                <a:cxn ang="0">
                  <a:pos x="connsiteX20037" y="connsiteY20037"/>
                </a:cxn>
                <a:cxn ang="0">
                  <a:pos x="connsiteX20038" y="connsiteY20038"/>
                </a:cxn>
                <a:cxn ang="0">
                  <a:pos x="connsiteX20039" y="connsiteY20039"/>
                </a:cxn>
                <a:cxn ang="0">
                  <a:pos x="connsiteX20040" y="connsiteY20040"/>
                </a:cxn>
                <a:cxn ang="0">
                  <a:pos x="connsiteX20041" y="connsiteY20041"/>
                </a:cxn>
                <a:cxn ang="0">
                  <a:pos x="connsiteX20042" y="connsiteY20042"/>
                </a:cxn>
                <a:cxn ang="0">
                  <a:pos x="connsiteX20043" y="connsiteY20043"/>
                </a:cxn>
                <a:cxn ang="0">
                  <a:pos x="connsiteX20044" y="connsiteY20044"/>
                </a:cxn>
                <a:cxn ang="0">
                  <a:pos x="connsiteX20045" y="connsiteY20045"/>
                </a:cxn>
                <a:cxn ang="0">
                  <a:pos x="connsiteX20046" y="connsiteY20046"/>
                </a:cxn>
                <a:cxn ang="0">
                  <a:pos x="connsiteX20047" y="connsiteY20047"/>
                </a:cxn>
                <a:cxn ang="0">
                  <a:pos x="connsiteX20048" y="connsiteY20048"/>
                </a:cxn>
                <a:cxn ang="0">
                  <a:pos x="connsiteX20049" y="connsiteY20049"/>
                </a:cxn>
              </a:cxnLst>
              <a:rect l="l" t="t" r="r" b="b"/>
              <a:pathLst>
                <a:path w="10023471" h="5531023">
                  <a:moveTo>
                    <a:pt x="3092341" y="5463688"/>
                  </a:moveTo>
                  <a:cubicBezTo>
                    <a:pt x="3090525" y="5465266"/>
                    <a:pt x="3086802" y="5467456"/>
                    <a:pt x="3087393" y="5468127"/>
                  </a:cubicBezTo>
                  <a:cubicBezTo>
                    <a:pt x="3094338" y="5475809"/>
                    <a:pt x="3091660" y="5487899"/>
                    <a:pt x="3111499" y="5489768"/>
                  </a:cubicBezTo>
                  <a:cubicBezTo>
                    <a:pt x="3112951" y="5489884"/>
                    <a:pt x="3115631" y="5489650"/>
                    <a:pt x="3115858" y="5489242"/>
                  </a:cubicBezTo>
                  <a:cubicBezTo>
                    <a:pt x="3120170" y="5480101"/>
                    <a:pt x="3102873" y="5476042"/>
                    <a:pt x="3102873" y="5467690"/>
                  </a:cubicBezTo>
                  <a:cubicBezTo>
                    <a:pt x="3102873" y="5466376"/>
                    <a:pt x="3099059" y="5464886"/>
                    <a:pt x="3096608" y="5463776"/>
                  </a:cubicBezTo>
                  <a:cubicBezTo>
                    <a:pt x="3095654" y="5463338"/>
                    <a:pt x="3093703" y="5463688"/>
                    <a:pt x="3092341" y="5463688"/>
                  </a:cubicBezTo>
                  <a:close/>
                  <a:moveTo>
                    <a:pt x="2899302" y="5424526"/>
                  </a:moveTo>
                  <a:cubicBezTo>
                    <a:pt x="2895171" y="5427944"/>
                    <a:pt x="2891766" y="5431682"/>
                    <a:pt x="2888179" y="5435333"/>
                  </a:cubicBezTo>
                  <a:cubicBezTo>
                    <a:pt x="2890722" y="5436150"/>
                    <a:pt x="2893309" y="5436938"/>
                    <a:pt x="2898531" y="5438603"/>
                  </a:cubicBezTo>
                  <a:cubicBezTo>
                    <a:pt x="2901436" y="5434573"/>
                    <a:pt x="2904341" y="5430601"/>
                    <a:pt x="2907248" y="5426630"/>
                  </a:cubicBezTo>
                  <a:cubicBezTo>
                    <a:pt x="2904477" y="5425870"/>
                    <a:pt x="2899757" y="5424176"/>
                    <a:pt x="2899302" y="5424526"/>
                  </a:cubicBezTo>
                  <a:close/>
                  <a:moveTo>
                    <a:pt x="3541840" y="5421870"/>
                  </a:moveTo>
                  <a:lnTo>
                    <a:pt x="3532623" y="5424410"/>
                  </a:lnTo>
                  <a:cubicBezTo>
                    <a:pt x="3533032" y="5425257"/>
                    <a:pt x="3533441" y="5426104"/>
                    <a:pt x="3533850" y="5426951"/>
                  </a:cubicBezTo>
                  <a:cubicBezTo>
                    <a:pt x="3537073" y="5426396"/>
                    <a:pt x="3540251" y="5425841"/>
                    <a:pt x="3543475" y="5425286"/>
                  </a:cubicBezTo>
                  <a:cubicBezTo>
                    <a:pt x="3542884" y="5424147"/>
                    <a:pt x="3542340" y="5423009"/>
                    <a:pt x="3541840" y="5421870"/>
                  </a:cubicBezTo>
                  <a:close/>
                  <a:moveTo>
                    <a:pt x="3436786" y="5420818"/>
                  </a:moveTo>
                  <a:cubicBezTo>
                    <a:pt x="3432564" y="5422862"/>
                    <a:pt x="3428386" y="5424936"/>
                    <a:pt x="3421123" y="5428527"/>
                  </a:cubicBezTo>
                  <a:cubicBezTo>
                    <a:pt x="3428296" y="5432061"/>
                    <a:pt x="3432109" y="5434865"/>
                    <a:pt x="3436876" y="5435858"/>
                  </a:cubicBezTo>
                  <a:cubicBezTo>
                    <a:pt x="3438693" y="5436238"/>
                    <a:pt x="3445593" y="5432061"/>
                    <a:pt x="3445094" y="5430660"/>
                  </a:cubicBezTo>
                  <a:cubicBezTo>
                    <a:pt x="3443868" y="5427155"/>
                    <a:pt x="3439736" y="5424060"/>
                    <a:pt x="3436786" y="5420818"/>
                  </a:cubicBezTo>
                  <a:close/>
                  <a:moveTo>
                    <a:pt x="2908473" y="5413401"/>
                  </a:moveTo>
                  <a:lnTo>
                    <a:pt x="2904477" y="5415357"/>
                  </a:lnTo>
                  <a:lnTo>
                    <a:pt x="2912740" y="5423943"/>
                  </a:lnTo>
                  <a:cubicBezTo>
                    <a:pt x="2914285" y="5423212"/>
                    <a:pt x="2915828" y="5422454"/>
                    <a:pt x="2917371" y="5421723"/>
                  </a:cubicBezTo>
                  <a:cubicBezTo>
                    <a:pt x="2914419" y="5418949"/>
                    <a:pt x="2911424" y="5416175"/>
                    <a:pt x="2908473" y="5413401"/>
                  </a:cubicBezTo>
                  <a:close/>
                  <a:moveTo>
                    <a:pt x="2962817" y="5387264"/>
                  </a:moveTo>
                  <a:cubicBezTo>
                    <a:pt x="2959185" y="5386913"/>
                    <a:pt x="2952420" y="5388724"/>
                    <a:pt x="2951376" y="5390505"/>
                  </a:cubicBezTo>
                  <a:cubicBezTo>
                    <a:pt x="2947789" y="5396725"/>
                    <a:pt x="2961771" y="5410772"/>
                    <a:pt x="2973711" y="5411590"/>
                  </a:cubicBezTo>
                  <a:cubicBezTo>
                    <a:pt x="2976437" y="5409458"/>
                    <a:pt x="2982292" y="5406859"/>
                    <a:pt x="2983336" y="5403676"/>
                  </a:cubicBezTo>
                  <a:cubicBezTo>
                    <a:pt x="2985924" y="5395644"/>
                    <a:pt x="2976890" y="5388636"/>
                    <a:pt x="2962817" y="5387264"/>
                  </a:cubicBezTo>
                  <a:close/>
                  <a:moveTo>
                    <a:pt x="2796382" y="5381189"/>
                  </a:moveTo>
                  <a:cubicBezTo>
                    <a:pt x="2792250" y="5381569"/>
                    <a:pt x="2786666" y="5385569"/>
                    <a:pt x="2786030" y="5388403"/>
                  </a:cubicBezTo>
                  <a:cubicBezTo>
                    <a:pt x="2785486" y="5390797"/>
                    <a:pt x="2790935" y="5393775"/>
                    <a:pt x="2796382" y="5399033"/>
                  </a:cubicBezTo>
                  <a:cubicBezTo>
                    <a:pt x="2802511" y="5393163"/>
                    <a:pt x="2807187" y="5389979"/>
                    <a:pt x="2808912" y="5386241"/>
                  </a:cubicBezTo>
                  <a:cubicBezTo>
                    <a:pt x="2809367" y="5385249"/>
                    <a:pt x="2800332" y="5380839"/>
                    <a:pt x="2796382" y="5381189"/>
                  </a:cubicBezTo>
                  <a:close/>
                  <a:moveTo>
                    <a:pt x="3102510" y="5368486"/>
                  </a:moveTo>
                  <a:cubicBezTo>
                    <a:pt x="3099605" y="5380897"/>
                    <a:pt x="3097970" y="5386241"/>
                    <a:pt x="3097471" y="5391614"/>
                  </a:cubicBezTo>
                  <a:cubicBezTo>
                    <a:pt x="3097335" y="5392695"/>
                    <a:pt x="3101783" y="5395003"/>
                    <a:pt x="3103917" y="5394914"/>
                  </a:cubicBezTo>
                  <a:cubicBezTo>
                    <a:pt x="3114768" y="5394418"/>
                    <a:pt x="3114722" y="5389541"/>
                    <a:pt x="3112679" y="5384606"/>
                  </a:cubicBezTo>
                  <a:cubicBezTo>
                    <a:pt x="3111317" y="5381335"/>
                    <a:pt x="3108775" y="5378240"/>
                    <a:pt x="3102510" y="5368486"/>
                  </a:cubicBezTo>
                  <a:close/>
                  <a:moveTo>
                    <a:pt x="2699410" y="5366967"/>
                  </a:moveTo>
                  <a:cubicBezTo>
                    <a:pt x="2692599" y="5369975"/>
                    <a:pt x="2686879" y="5373976"/>
                    <a:pt x="2678298" y="5379116"/>
                  </a:cubicBezTo>
                  <a:cubicBezTo>
                    <a:pt x="2686516" y="5381014"/>
                    <a:pt x="2692507" y="5383350"/>
                    <a:pt x="2693825" y="5382561"/>
                  </a:cubicBezTo>
                  <a:cubicBezTo>
                    <a:pt x="2699954" y="5378940"/>
                    <a:pt x="2704721" y="5374472"/>
                    <a:pt x="2709987" y="5370296"/>
                  </a:cubicBezTo>
                  <a:cubicBezTo>
                    <a:pt x="2706355" y="5369098"/>
                    <a:pt x="2700953" y="5366296"/>
                    <a:pt x="2699410" y="5366967"/>
                  </a:cubicBezTo>
                  <a:close/>
                  <a:moveTo>
                    <a:pt x="3502433" y="5366003"/>
                  </a:moveTo>
                  <a:cubicBezTo>
                    <a:pt x="3496531" y="5367638"/>
                    <a:pt x="3491628" y="5368777"/>
                    <a:pt x="3491719" y="5369041"/>
                  </a:cubicBezTo>
                  <a:cubicBezTo>
                    <a:pt x="3493670" y="5373421"/>
                    <a:pt x="3496214" y="5377685"/>
                    <a:pt x="3498620" y="5381977"/>
                  </a:cubicBezTo>
                  <a:cubicBezTo>
                    <a:pt x="3501706" y="5380605"/>
                    <a:pt x="3507472" y="5379116"/>
                    <a:pt x="3507337" y="5377860"/>
                  </a:cubicBezTo>
                  <a:cubicBezTo>
                    <a:pt x="3506972" y="5373946"/>
                    <a:pt x="3504339" y="5370150"/>
                    <a:pt x="3502433" y="5366003"/>
                  </a:cubicBezTo>
                  <a:close/>
                  <a:moveTo>
                    <a:pt x="3020927" y="5329732"/>
                  </a:moveTo>
                  <a:cubicBezTo>
                    <a:pt x="3019565" y="5330287"/>
                    <a:pt x="3018249" y="5330871"/>
                    <a:pt x="3016887" y="5331426"/>
                  </a:cubicBezTo>
                  <a:cubicBezTo>
                    <a:pt x="3021109" y="5337209"/>
                    <a:pt x="3025330" y="5342991"/>
                    <a:pt x="3029508" y="5348803"/>
                  </a:cubicBezTo>
                  <a:cubicBezTo>
                    <a:pt x="3031959" y="5347664"/>
                    <a:pt x="3034411" y="5346554"/>
                    <a:pt x="3036817" y="5345444"/>
                  </a:cubicBezTo>
                  <a:cubicBezTo>
                    <a:pt x="3031506" y="5340216"/>
                    <a:pt x="3026240" y="5334960"/>
                    <a:pt x="3020927" y="5329732"/>
                  </a:cubicBezTo>
                  <a:close/>
                  <a:moveTo>
                    <a:pt x="3314661" y="5311276"/>
                  </a:moveTo>
                  <a:lnTo>
                    <a:pt x="3311483" y="5314108"/>
                  </a:lnTo>
                  <a:cubicBezTo>
                    <a:pt x="3317657" y="5317058"/>
                    <a:pt x="3323786" y="5320037"/>
                    <a:pt x="3329960" y="5322987"/>
                  </a:cubicBezTo>
                  <a:cubicBezTo>
                    <a:pt x="3331730" y="5321439"/>
                    <a:pt x="3333502" y="5319891"/>
                    <a:pt x="3335228" y="5318343"/>
                  </a:cubicBezTo>
                  <a:cubicBezTo>
                    <a:pt x="3328372" y="5315978"/>
                    <a:pt x="3321516" y="5313641"/>
                    <a:pt x="3314661" y="5311276"/>
                  </a:cubicBezTo>
                  <a:close/>
                  <a:moveTo>
                    <a:pt x="2446353" y="5302924"/>
                  </a:moveTo>
                  <a:cubicBezTo>
                    <a:pt x="2446170" y="5302894"/>
                    <a:pt x="2444219" y="5306692"/>
                    <a:pt x="2444627" y="5306808"/>
                  </a:cubicBezTo>
                  <a:cubicBezTo>
                    <a:pt x="2449802" y="5308502"/>
                    <a:pt x="2455160" y="5310049"/>
                    <a:pt x="2460698" y="5311101"/>
                  </a:cubicBezTo>
                  <a:cubicBezTo>
                    <a:pt x="2461697" y="5311276"/>
                    <a:pt x="2463831" y="5308939"/>
                    <a:pt x="2467735" y="5306136"/>
                  </a:cubicBezTo>
                  <a:cubicBezTo>
                    <a:pt x="2459608" y="5304852"/>
                    <a:pt x="2453026" y="5303771"/>
                    <a:pt x="2446353" y="5302924"/>
                  </a:cubicBezTo>
                  <a:close/>
                  <a:moveTo>
                    <a:pt x="3304402" y="5279736"/>
                  </a:moveTo>
                  <a:cubicBezTo>
                    <a:pt x="3298589" y="5281985"/>
                    <a:pt x="3293096" y="5284730"/>
                    <a:pt x="3288511" y="5287914"/>
                  </a:cubicBezTo>
                  <a:cubicBezTo>
                    <a:pt x="3287876" y="5288351"/>
                    <a:pt x="3292779" y="5291914"/>
                    <a:pt x="3297138" y="5295915"/>
                  </a:cubicBezTo>
                  <a:cubicBezTo>
                    <a:pt x="3303312" y="5291593"/>
                    <a:pt x="3308351" y="5288614"/>
                    <a:pt x="3311938" y="5285051"/>
                  </a:cubicBezTo>
                  <a:cubicBezTo>
                    <a:pt x="3312482" y="5284467"/>
                    <a:pt x="3305037" y="5279502"/>
                    <a:pt x="3304402" y="5279736"/>
                  </a:cubicBezTo>
                  <a:close/>
                  <a:moveTo>
                    <a:pt x="3536347" y="5278042"/>
                  </a:moveTo>
                  <a:lnTo>
                    <a:pt x="3536389" y="5278053"/>
                  </a:lnTo>
                  <a:lnTo>
                    <a:pt x="3536391" y="5278071"/>
                  </a:lnTo>
                  <a:lnTo>
                    <a:pt x="3536349" y="5278060"/>
                  </a:lnTo>
                  <a:close/>
                  <a:moveTo>
                    <a:pt x="3517007" y="5269398"/>
                  </a:moveTo>
                  <a:cubicBezTo>
                    <a:pt x="3511877" y="5268873"/>
                    <a:pt x="3502479" y="5272727"/>
                    <a:pt x="3500526" y="5275999"/>
                  </a:cubicBezTo>
                  <a:cubicBezTo>
                    <a:pt x="3498212" y="5279795"/>
                    <a:pt x="3501888" y="5285022"/>
                    <a:pt x="3502978" y="5289636"/>
                  </a:cubicBezTo>
                  <a:cubicBezTo>
                    <a:pt x="3508198" y="5288643"/>
                    <a:pt x="3514100" y="5288293"/>
                    <a:pt x="3518504" y="5286483"/>
                  </a:cubicBezTo>
                  <a:cubicBezTo>
                    <a:pt x="3524497" y="5284059"/>
                    <a:pt x="3529582" y="5280700"/>
                    <a:pt x="3534984" y="5277692"/>
                  </a:cubicBezTo>
                  <a:lnTo>
                    <a:pt x="3536349" y="5278060"/>
                  </a:lnTo>
                  <a:lnTo>
                    <a:pt x="3536528" y="5279824"/>
                  </a:lnTo>
                  <a:cubicBezTo>
                    <a:pt x="3538844" y="5286541"/>
                    <a:pt x="3531943" y="5295915"/>
                    <a:pt x="3549649" y="5298193"/>
                  </a:cubicBezTo>
                  <a:cubicBezTo>
                    <a:pt x="3550739" y="5298339"/>
                    <a:pt x="3552781" y="5297522"/>
                    <a:pt x="3553189" y="5296879"/>
                  </a:cubicBezTo>
                  <a:cubicBezTo>
                    <a:pt x="3558547" y="5287825"/>
                    <a:pt x="3550828" y="5282686"/>
                    <a:pt x="3539207" y="5278772"/>
                  </a:cubicBezTo>
                  <a:lnTo>
                    <a:pt x="3536389" y="5278053"/>
                  </a:lnTo>
                  <a:lnTo>
                    <a:pt x="3536255" y="5277020"/>
                  </a:lnTo>
                  <a:cubicBezTo>
                    <a:pt x="3535847" y="5277225"/>
                    <a:pt x="3535393" y="5277430"/>
                    <a:pt x="3534984" y="5277692"/>
                  </a:cubicBezTo>
                  <a:cubicBezTo>
                    <a:pt x="3529038" y="5274713"/>
                    <a:pt x="3523498" y="5270011"/>
                    <a:pt x="3517007" y="5269398"/>
                  </a:cubicBezTo>
                  <a:close/>
                  <a:moveTo>
                    <a:pt x="2571246" y="5268522"/>
                  </a:moveTo>
                  <a:cubicBezTo>
                    <a:pt x="2567933" y="5276641"/>
                    <a:pt x="2568749" y="5283065"/>
                    <a:pt x="2586138" y="5286570"/>
                  </a:cubicBezTo>
                  <a:cubicBezTo>
                    <a:pt x="2579554" y="5278569"/>
                    <a:pt x="2575378" y="5273545"/>
                    <a:pt x="2571246" y="5268522"/>
                  </a:cubicBezTo>
                  <a:close/>
                  <a:moveTo>
                    <a:pt x="3727205" y="5264988"/>
                  </a:moveTo>
                  <a:cubicBezTo>
                    <a:pt x="3726614" y="5264843"/>
                    <a:pt x="3724799" y="5265806"/>
                    <a:pt x="3724845" y="5265894"/>
                  </a:cubicBezTo>
                  <a:cubicBezTo>
                    <a:pt x="3725480" y="5266975"/>
                    <a:pt x="3726343" y="5267996"/>
                    <a:pt x="3727161" y="5269048"/>
                  </a:cubicBezTo>
                  <a:cubicBezTo>
                    <a:pt x="3728431" y="5268288"/>
                    <a:pt x="3729702" y="5267558"/>
                    <a:pt x="3731018" y="5266800"/>
                  </a:cubicBezTo>
                  <a:cubicBezTo>
                    <a:pt x="3729747" y="5266157"/>
                    <a:pt x="3728612" y="5265368"/>
                    <a:pt x="3727205" y="5264988"/>
                  </a:cubicBezTo>
                  <a:close/>
                  <a:moveTo>
                    <a:pt x="3653432" y="5261776"/>
                  </a:moveTo>
                  <a:cubicBezTo>
                    <a:pt x="3650027" y="5262418"/>
                    <a:pt x="3643807" y="5262973"/>
                    <a:pt x="3643762" y="5263733"/>
                  </a:cubicBezTo>
                  <a:cubicBezTo>
                    <a:pt x="3643443" y="5266975"/>
                    <a:pt x="3644988" y="5270303"/>
                    <a:pt x="3645894" y="5273837"/>
                  </a:cubicBezTo>
                  <a:cubicBezTo>
                    <a:pt x="3651071" y="5272786"/>
                    <a:pt x="3655974" y="5272172"/>
                    <a:pt x="3655929" y="5271763"/>
                  </a:cubicBezTo>
                  <a:cubicBezTo>
                    <a:pt x="3655657" y="5268406"/>
                    <a:pt x="3654386" y="5265106"/>
                    <a:pt x="3653432" y="5261776"/>
                  </a:cubicBezTo>
                  <a:close/>
                  <a:moveTo>
                    <a:pt x="4322347" y="5248226"/>
                  </a:moveTo>
                  <a:cubicBezTo>
                    <a:pt x="4316126" y="5250124"/>
                    <a:pt x="4310634" y="5252928"/>
                    <a:pt x="4303005" y="5256287"/>
                  </a:cubicBezTo>
                  <a:cubicBezTo>
                    <a:pt x="4309180" y="5259586"/>
                    <a:pt x="4312177" y="5262536"/>
                    <a:pt x="4315718" y="5262828"/>
                  </a:cubicBezTo>
                  <a:cubicBezTo>
                    <a:pt x="4325071" y="5263616"/>
                    <a:pt x="4330882" y="5260287"/>
                    <a:pt x="4329791" y="5254242"/>
                  </a:cubicBezTo>
                  <a:cubicBezTo>
                    <a:pt x="4329383" y="5251964"/>
                    <a:pt x="4323209" y="5247963"/>
                    <a:pt x="4322347" y="5248226"/>
                  </a:cubicBezTo>
                  <a:close/>
                  <a:moveTo>
                    <a:pt x="3877977" y="5247642"/>
                  </a:moveTo>
                  <a:cubicBezTo>
                    <a:pt x="3876524" y="5250124"/>
                    <a:pt x="3875117" y="5252518"/>
                    <a:pt x="3873710" y="5254913"/>
                  </a:cubicBezTo>
                  <a:cubicBezTo>
                    <a:pt x="3876434" y="5255498"/>
                    <a:pt x="3880655" y="5257046"/>
                    <a:pt x="3881518" y="5256462"/>
                  </a:cubicBezTo>
                  <a:cubicBezTo>
                    <a:pt x="3884151" y="5254826"/>
                    <a:pt x="3885377" y="5252343"/>
                    <a:pt x="3887192" y="5250212"/>
                  </a:cubicBezTo>
                  <a:cubicBezTo>
                    <a:pt x="3884605" y="5249482"/>
                    <a:pt x="3882017" y="5248752"/>
                    <a:pt x="3877977" y="5247642"/>
                  </a:cubicBezTo>
                  <a:close/>
                  <a:moveTo>
                    <a:pt x="2336077" y="5242706"/>
                  </a:moveTo>
                  <a:cubicBezTo>
                    <a:pt x="2334262" y="5246153"/>
                    <a:pt x="2333081" y="5249744"/>
                    <a:pt x="2331719" y="5253278"/>
                  </a:cubicBezTo>
                  <a:cubicBezTo>
                    <a:pt x="2333172" y="5253453"/>
                    <a:pt x="2334579" y="5253599"/>
                    <a:pt x="2337984" y="5254008"/>
                  </a:cubicBezTo>
                  <a:cubicBezTo>
                    <a:pt x="2339529" y="5250445"/>
                    <a:pt x="2341163" y="5246794"/>
                    <a:pt x="2342797" y="5243144"/>
                  </a:cubicBezTo>
                  <a:cubicBezTo>
                    <a:pt x="2340436" y="5242999"/>
                    <a:pt x="2336213" y="5242443"/>
                    <a:pt x="2336077" y="5242706"/>
                  </a:cubicBezTo>
                  <a:close/>
                  <a:moveTo>
                    <a:pt x="2244144" y="5221913"/>
                  </a:moveTo>
                  <a:cubicBezTo>
                    <a:pt x="2239830" y="5229681"/>
                    <a:pt x="2229844" y="5237625"/>
                    <a:pt x="2246595" y="5246824"/>
                  </a:cubicBezTo>
                  <a:cubicBezTo>
                    <a:pt x="2245643" y="5237216"/>
                    <a:pt x="2244871" y="5229565"/>
                    <a:pt x="2244144" y="5221913"/>
                  </a:cubicBezTo>
                  <a:close/>
                  <a:moveTo>
                    <a:pt x="2738134" y="5220453"/>
                  </a:moveTo>
                  <a:cubicBezTo>
                    <a:pt x="2735592" y="5223812"/>
                    <a:pt x="2733777" y="5227433"/>
                    <a:pt x="2732504" y="5231084"/>
                  </a:cubicBezTo>
                  <a:cubicBezTo>
                    <a:pt x="2732323" y="5231609"/>
                    <a:pt x="2736591" y="5232719"/>
                    <a:pt x="2741540" y="5234617"/>
                  </a:cubicBezTo>
                  <a:cubicBezTo>
                    <a:pt x="2743128" y="5229536"/>
                    <a:pt x="2744535" y="5225155"/>
                    <a:pt x="2745944" y="5220745"/>
                  </a:cubicBezTo>
                  <a:cubicBezTo>
                    <a:pt x="2743219" y="5220628"/>
                    <a:pt x="2738544" y="5219898"/>
                    <a:pt x="2738134" y="5220453"/>
                  </a:cubicBezTo>
                  <a:close/>
                  <a:moveTo>
                    <a:pt x="3610847" y="5218701"/>
                  </a:moveTo>
                  <a:cubicBezTo>
                    <a:pt x="3609076" y="5220307"/>
                    <a:pt x="3607351" y="5221942"/>
                    <a:pt x="3605580" y="5223549"/>
                  </a:cubicBezTo>
                  <a:cubicBezTo>
                    <a:pt x="3607259" y="5224046"/>
                    <a:pt x="3608940" y="5224512"/>
                    <a:pt x="3610574" y="5224980"/>
                  </a:cubicBezTo>
                  <a:cubicBezTo>
                    <a:pt x="3611801" y="5223257"/>
                    <a:pt x="3613025" y="5221533"/>
                    <a:pt x="3614251" y="5219811"/>
                  </a:cubicBezTo>
                  <a:cubicBezTo>
                    <a:pt x="3613116" y="5219431"/>
                    <a:pt x="3611981" y="5219081"/>
                    <a:pt x="3610847" y="5218701"/>
                  </a:cubicBezTo>
                  <a:close/>
                  <a:moveTo>
                    <a:pt x="4229141" y="5204303"/>
                  </a:moveTo>
                  <a:cubicBezTo>
                    <a:pt x="4225328" y="5205238"/>
                    <a:pt x="4222559" y="5207925"/>
                    <a:pt x="4219334" y="5209852"/>
                  </a:cubicBezTo>
                  <a:cubicBezTo>
                    <a:pt x="4222512" y="5211546"/>
                    <a:pt x="4226826" y="5215051"/>
                    <a:pt x="4228732" y="5214613"/>
                  </a:cubicBezTo>
                  <a:cubicBezTo>
                    <a:pt x="4233635" y="5213416"/>
                    <a:pt x="4237495" y="5210494"/>
                    <a:pt x="4245712" y="5206202"/>
                  </a:cubicBezTo>
                  <a:cubicBezTo>
                    <a:pt x="4236496" y="5205034"/>
                    <a:pt x="4232137" y="5203574"/>
                    <a:pt x="4229141" y="5204303"/>
                  </a:cubicBezTo>
                  <a:close/>
                  <a:moveTo>
                    <a:pt x="2241602" y="5201705"/>
                  </a:moveTo>
                  <a:lnTo>
                    <a:pt x="2241602" y="5205092"/>
                  </a:lnTo>
                  <a:cubicBezTo>
                    <a:pt x="2242238" y="5204625"/>
                    <a:pt x="2243145" y="5204217"/>
                    <a:pt x="2243054" y="5203953"/>
                  </a:cubicBezTo>
                  <a:cubicBezTo>
                    <a:pt x="2242782" y="5203165"/>
                    <a:pt x="2242102" y="5202434"/>
                    <a:pt x="2241602" y="5201705"/>
                  </a:cubicBezTo>
                  <a:close/>
                  <a:moveTo>
                    <a:pt x="2547048" y="5194345"/>
                  </a:moveTo>
                  <a:cubicBezTo>
                    <a:pt x="2546232" y="5196098"/>
                    <a:pt x="2545369" y="5197820"/>
                    <a:pt x="2544551" y="5199544"/>
                  </a:cubicBezTo>
                  <a:cubicBezTo>
                    <a:pt x="2547729" y="5199953"/>
                    <a:pt x="2550861" y="5200390"/>
                    <a:pt x="2554040" y="5200799"/>
                  </a:cubicBezTo>
                  <a:cubicBezTo>
                    <a:pt x="2554540" y="5199807"/>
                    <a:pt x="2555084" y="5198755"/>
                    <a:pt x="2555630" y="5197704"/>
                  </a:cubicBezTo>
                  <a:cubicBezTo>
                    <a:pt x="2552769" y="5196594"/>
                    <a:pt x="2549909" y="5195484"/>
                    <a:pt x="2547048" y="5194345"/>
                  </a:cubicBezTo>
                  <a:close/>
                  <a:moveTo>
                    <a:pt x="3546924" y="5188943"/>
                  </a:moveTo>
                  <a:lnTo>
                    <a:pt x="3543655" y="5192944"/>
                  </a:lnTo>
                  <a:cubicBezTo>
                    <a:pt x="3546425" y="5194024"/>
                    <a:pt x="3549194" y="5195075"/>
                    <a:pt x="3552010" y="5196156"/>
                  </a:cubicBezTo>
                  <a:cubicBezTo>
                    <a:pt x="3552872" y="5195280"/>
                    <a:pt x="3553780" y="5194404"/>
                    <a:pt x="3554643" y="5193499"/>
                  </a:cubicBezTo>
                  <a:cubicBezTo>
                    <a:pt x="3552054" y="5191980"/>
                    <a:pt x="3549512" y="5190461"/>
                    <a:pt x="3546924" y="5188943"/>
                  </a:cubicBezTo>
                  <a:close/>
                  <a:moveTo>
                    <a:pt x="4389901" y="5188796"/>
                  </a:moveTo>
                  <a:cubicBezTo>
                    <a:pt x="4386949" y="5190608"/>
                    <a:pt x="4381047" y="5193060"/>
                    <a:pt x="4381591" y="5194083"/>
                  </a:cubicBezTo>
                  <a:cubicBezTo>
                    <a:pt x="4383772" y="5198025"/>
                    <a:pt x="4388039" y="5201500"/>
                    <a:pt x="4392897" y="5206640"/>
                  </a:cubicBezTo>
                  <a:cubicBezTo>
                    <a:pt x="4398572" y="5202727"/>
                    <a:pt x="4404291" y="5199544"/>
                    <a:pt x="4403747" y="5198989"/>
                  </a:cubicBezTo>
                  <a:cubicBezTo>
                    <a:pt x="4399887" y="5195280"/>
                    <a:pt x="4394668" y="5192126"/>
                    <a:pt x="4389901" y="5188796"/>
                  </a:cubicBezTo>
                  <a:close/>
                  <a:moveTo>
                    <a:pt x="2207053" y="5184913"/>
                  </a:moveTo>
                  <a:cubicBezTo>
                    <a:pt x="2199425" y="5188008"/>
                    <a:pt x="2194750" y="5189878"/>
                    <a:pt x="2185715" y="5193557"/>
                  </a:cubicBezTo>
                  <a:cubicBezTo>
                    <a:pt x="2195566" y="5195250"/>
                    <a:pt x="2200152" y="5196039"/>
                    <a:pt x="2207053" y="5197237"/>
                  </a:cubicBezTo>
                  <a:close/>
                  <a:moveTo>
                    <a:pt x="3522818" y="5178342"/>
                  </a:moveTo>
                  <a:lnTo>
                    <a:pt x="3519957" y="5181262"/>
                  </a:lnTo>
                  <a:cubicBezTo>
                    <a:pt x="3522907" y="5183395"/>
                    <a:pt x="3525905" y="5185526"/>
                    <a:pt x="3532351" y="5190199"/>
                  </a:cubicBezTo>
                  <a:cubicBezTo>
                    <a:pt x="3531444" y="5184475"/>
                    <a:pt x="3532079" y="5182109"/>
                    <a:pt x="3530671" y="5181000"/>
                  </a:cubicBezTo>
                  <a:cubicBezTo>
                    <a:pt x="3528900" y="5179597"/>
                    <a:pt x="3525495" y="5179189"/>
                    <a:pt x="3522818" y="5178342"/>
                  </a:cubicBezTo>
                  <a:close/>
                  <a:moveTo>
                    <a:pt x="2527027" y="5172940"/>
                  </a:moveTo>
                  <a:cubicBezTo>
                    <a:pt x="2525983" y="5173816"/>
                    <a:pt x="2524984" y="5174662"/>
                    <a:pt x="2523941" y="5175538"/>
                  </a:cubicBezTo>
                  <a:cubicBezTo>
                    <a:pt x="2526302" y="5176824"/>
                    <a:pt x="2528661" y="5178109"/>
                    <a:pt x="2531069" y="5179394"/>
                  </a:cubicBezTo>
                  <a:cubicBezTo>
                    <a:pt x="2531885" y="5178692"/>
                    <a:pt x="2532748" y="5177962"/>
                    <a:pt x="2533611" y="5177203"/>
                  </a:cubicBezTo>
                  <a:cubicBezTo>
                    <a:pt x="2531430" y="5175772"/>
                    <a:pt x="2529207" y="5174370"/>
                    <a:pt x="2527027" y="5172940"/>
                  </a:cubicBezTo>
                  <a:close/>
                  <a:moveTo>
                    <a:pt x="3919380" y="5169231"/>
                  </a:moveTo>
                  <a:lnTo>
                    <a:pt x="3917111" y="5172210"/>
                  </a:lnTo>
                  <a:cubicBezTo>
                    <a:pt x="3919926" y="5173115"/>
                    <a:pt x="3922740" y="5173991"/>
                    <a:pt x="3925555" y="5174867"/>
                  </a:cubicBezTo>
                  <a:lnTo>
                    <a:pt x="3927054" y="5172588"/>
                  </a:lnTo>
                  <a:cubicBezTo>
                    <a:pt x="3924511" y="5171480"/>
                    <a:pt x="3921922" y="5170370"/>
                    <a:pt x="3919380" y="5169231"/>
                  </a:cubicBezTo>
                  <a:close/>
                  <a:moveTo>
                    <a:pt x="2681794" y="5148117"/>
                  </a:moveTo>
                  <a:cubicBezTo>
                    <a:pt x="2666450" y="5147941"/>
                    <a:pt x="2657732" y="5152994"/>
                    <a:pt x="2658459" y="5165843"/>
                  </a:cubicBezTo>
                  <a:cubicBezTo>
                    <a:pt x="2661908" y="5168003"/>
                    <a:pt x="2667629" y="5174604"/>
                    <a:pt x="2675756" y="5176122"/>
                  </a:cubicBezTo>
                  <a:cubicBezTo>
                    <a:pt x="2687968" y="5178371"/>
                    <a:pt x="2702315" y="5168734"/>
                    <a:pt x="2702950" y="5160264"/>
                  </a:cubicBezTo>
                  <a:cubicBezTo>
                    <a:pt x="2703495" y="5153257"/>
                    <a:pt x="2694824" y="5148263"/>
                    <a:pt x="2681794" y="5148117"/>
                  </a:cubicBezTo>
                  <a:close/>
                  <a:moveTo>
                    <a:pt x="3398377" y="5141283"/>
                  </a:moveTo>
                  <a:cubicBezTo>
                    <a:pt x="3396335" y="5140378"/>
                    <a:pt x="3389071" y="5141809"/>
                    <a:pt x="3387164" y="5143531"/>
                  </a:cubicBezTo>
                  <a:cubicBezTo>
                    <a:pt x="3383760" y="5146569"/>
                    <a:pt x="3381535" y="5150540"/>
                    <a:pt x="3380990" y="5154278"/>
                  </a:cubicBezTo>
                  <a:cubicBezTo>
                    <a:pt x="3380717" y="5156177"/>
                    <a:pt x="3385075" y="5158367"/>
                    <a:pt x="3389434" y="5162338"/>
                  </a:cubicBezTo>
                  <a:cubicBezTo>
                    <a:pt x="3395064" y="5156644"/>
                    <a:pt x="3399967" y="5152935"/>
                    <a:pt x="3402417" y="5148672"/>
                  </a:cubicBezTo>
                  <a:cubicBezTo>
                    <a:pt x="3403599" y="5146627"/>
                    <a:pt x="3401238" y="5142568"/>
                    <a:pt x="3398377" y="5141283"/>
                  </a:cubicBezTo>
                  <a:close/>
                  <a:moveTo>
                    <a:pt x="2627633" y="5139969"/>
                  </a:moveTo>
                  <a:cubicBezTo>
                    <a:pt x="2626997" y="5141341"/>
                    <a:pt x="2626362" y="5142743"/>
                    <a:pt x="2625726" y="5144115"/>
                  </a:cubicBezTo>
                  <a:cubicBezTo>
                    <a:pt x="2631628" y="5145546"/>
                    <a:pt x="2637530" y="5146949"/>
                    <a:pt x="2643476" y="5148379"/>
                  </a:cubicBezTo>
                  <a:cubicBezTo>
                    <a:pt x="2644339" y="5146890"/>
                    <a:pt x="2645247" y="5145430"/>
                    <a:pt x="2646156" y="5143969"/>
                  </a:cubicBezTo>
                  <a:cubicBezTo>
                    <a:pt x="2639982" y="5142626"/>
                    <a:pt x="2633806" y="5141311"/>
                    <a:pt x="2627633" y="5139969"/>
                  </a:cubicBezTo>
                  <a:close/>
                  <a:moveTo>
                    <a:pt x="4090582" y="5136669"/>
                  </a:moveTo>
                  <a:lnTo>
                    <a:pt x="4090537" y="5138245"/>
                  </a:lnTo>
                  <a:lnTo>
                    <a:pt x="4092944" y="5137486"/>
                  </a:lnTo>
                  <a:close/>
                  <a:moveTo>
                    <a:pt x="2263892" y="5121746"/>
                  </a:moveTo>
                  <a:cubicBezTo>
                    <a:pt x="2262712" y="5124462"/>
                    <a:pt x="2260487" y="5127061"/>
                    <a:pt x="2261078" y="5129397"/>
                  </a:cubicBezTo>
                  <a:cubicBezTo>
                    <a:pt x="2261350" y="5130595"/>
                    <a:pt x="2266616" y="5131325"/>
                    <a:pt x="2269658" y="5132259"/>
                  </a:cubicBezTo>
                  <a:cubicBezTo>
                    <a:pt x="2270476" y="5129689"/>
                    <a:pt x="2271928" y="5127120"/>
                    <a:pt x="2271747" y="5124550"/>
                  </a:cubicBezTo>
                  <a:cubicBezTo>
                    <a:pt x="2271702" y="5123702"/>
                    <a:pt x="2267434" y="5122972"/>
                    <a:pt x="2263892" y="5121746"/>
                  </a:cubicBezTo>
                  <a:close/>
                  <a:moveTo>
                    <a:pt x="4149965" y="5118271"/>
                  </a:moveTo>
                  <a:lnTo>
                    <a:pt x="4144924" y="5120607"/>
                  </a:lnTo>
                  <a:lnTo>
                    <a:pt x="4154369" y="5130565"/>
                  </a:lnTo>
                  <a:cubicBezTo>
                    <a:pt x="4156048" y="5129777"/>
                    <a:pt x="4157729" y="5129017"/>
                    <a:pt x="4159454" y="5128229"/>
                  </a:cubicBezTo>
                  <a:cubicBezTo>
                    <a:pt x="4156275" y="5124900"/>
                    <a:pt x="4153143" y="5121571"/>
                    <a:pt x="4149965" y="5118271"/>
                  </a:cubicBezTo>
                  <a:close/>
                  <a:moveTo>
                    <a:pt x="3061695" y="5116022"/>
                  </a:moveTo>
                  <a:cubicBezTo>
                    <a:pt x="3054023" y="5125922"/>
                    <a:pt x="3048348" y="5130857"/>
                    <a:pt x="3047122" y="5136201"/>
                  </a:cubicBezTo>
                  <a:cubicBezTo>
                    <a:pt x="3046759" y="5137808"/>
                    <a:pt x="3058745" y="5140524"/>
                    <a:pt x="3065100" y="5142743"/>
                  </a:cubicBezTo>
                  <a:cubicBezTo>
                    <a:pt x="3066961" y="5139560"/>
                    <a:pt x="3070640" y="5136289"/>
                    <a:pt x="3070321" y="5133194"/>
                  </a:cubicBezTo>
                  <a:cubicBezTo>
                    <a:pt x="3069868" y="5129017"/>
                    <a:pt x="3066417" y="5124958"/>
                    <a:pt x="3061695" y="5116022"/>
                  </a:cubicBezTo>
                  <a:close/>
                  <a:moveTo>
                    <a:pt x="2556627" y="5114941"/>
                  </a:moveTo>
                  <a:cubicBezTo>
                    <a:pt x="2550816" y="5118913"/>
                    <a:pt x="2547004" y="5121512"/>
                    <a:pt x="2543189" y="5124111"/>
                  </a:cubicBezTo>
                  <a:cubicBezTo>
                    <a:pt x="2548047" y="5126010"/>
                    <a:pt x="2552997" y="5129456"/>
                    <a:pt x="2557764" y="5129339"/>
                  </a:cubicBezTo>
                  <a:cubicBezTo>
                    <a:pt x="2562076" y="5129221"/>
                    <a:pt x="2566116" y="5125221"/>
                    <a:pt x="2570339" y="5122972"/>
                  </a:cubicBezTo>
                  <a:cubicBezTo>
                    <a:pt x="2566388" y="5120665"/>
                    <a:pt x="2562439" y="5118358"/>
                    <a:pt x="2556627" y="5114941"/>
                  </a:cubicBezTo>
                  <a:close/>
                  <a:moveTo>
                    <a:pt x="2333852" y="5114708"/>
                  </a:moveTo>
                  <a:cubicBezTo>
                    <a:pt x="2328949" y="5115437"/>
                    <a:pt x="2324229" y="5116693"/>
                    <a:pt x="2319326" y="5117832"/>
                  </a:cubicBezTo>
                  <a:cubicBezTo>
                    <a:pt x="2321549" y="5121103"/>
                    <a:pt x="2322639" y="5122710"/>
                    <a:pt x="2323730" y="5124286"/>
                  </a:cubicBezTo>
                  <a:cubicBezTo>
                    <a:pt x="2328223" y="5122592"/>
                    <a:pt x="2332900" y="5121016"/>
                    <a:pt x="2337031" y="5119001"/>
                  </a:cubicBezTo>
                  <a:cubicBezTo>
                    <a:pt x="2337531" y="5118796"/>
                    <a:pt x="2334398" y="5114649"/>
                    <a:pt x="2333852" y="5114708"/>
                  </a:cubicBezTo>
                  <a:close/>
                  <a:moveTo>
                    <a:pt x="7802888" y="5102880"/>
                  </a:moveTo>
                  <a:cubicBezTo>
                    <a:pt x="7802571" y="5103377"/>
                    <a:pt x="7802297" y="5103873"/>
                    <a:pt x="7801980" y="5104369"/>
                  </a:cubicBezTo>
                  <a:cubicBezTo>
                    <a:pt x="7802616" y="5104544"/>
                    <a:pt x="7803251" y="5104720"/>
                    <a:pt x="7803887" y="5104895"/>
                  </a:cubicBezTo>
                  <a:cubicBezTo>
                    <a:pt x="7804159" y="5104399"/>
                    <a:pt x="7804614" y="5103903"/>
                    <a:pt x="7804569" y="5103407"/>
                  </a:cubicBezTo>
                  <a:cubicBezTo>
                    <a:pt x="7804569" y="5103230"/>
                    <a:pt x="7803479" y="5103055"/>
                    <a:pt x="7802888" y="5102880"/>
                  </a:cubicBezTo>
                  <a:close/>
                  <a:moveTo>
                    <a:pt x="2640390" y="5102675"/>
                  </a:moveTo>
                  <a:cubicBezTo>
                    <a:pt x="2636076" y="5105888"/>
                    <a:pt x="2629766" y="5108721"/>
                    <a:pt x="2627905" y="5112401"/>
                  </a:cubicBezTo>
                  <a:cubicBezTo>
                    <a:pt x="2624908" y="5118358"/>
                    <a:pt x="2627360" y="5124462"/>
                    <a:pt x="2639891" y="5124228"/>
                  </a:cubicBezTo>
                  <a:cubicBezTo>
                    <a:pt x="2644475" y="5124141"/>
                    <a:pt x="2648879" y="5120461"/>
                    <a:pt x="2655282" y="5117541"/>
                  </a:cubicBezTo>
                  <a:cubicBezTo>
                    <a:pt x="2649516" y="5111817"/>
                    <a:pt x="2644975" y="5107261"/>
                    <a:pt x="2640390" y="5102675"/>
                  </a:cubicBezTo>
                  <a:close/>
                  <a:moveTo>
                    <a:pt x="3301314" y="5102530"/>
                  </a:moveTo>
                  <a:cubicBezTo>
                    <a:pt x="3295140" y="5102530"/>
                    <a:pt x="3291734" y="5102004"/>
                    <a:pt x="3289056" y="5102647"/>
                  </a:cubicBezTo>
                  <a:cubicBezTo>
                    <a:pt x="3285196" y="5103552"/>
                    <a:pt x="3281837" y="5105304"/>
                    <a:pt x="3278296" y="5106706"/>
                  </a:cubicBezTo>
                  <a:cubicBezTo>
                    <a:pt x="3281928" y="5108108"/>
                    <a:pt x="3285288" y="5109918"/>
                    <a:pt x="3289192" y="5110736"/>
                  </a:cubicBezTo>
                  <a:cubicBezTo>
                    <a:pt x="3291825" y="5111349"/>
                    <a:pt x="3295503" y="5110941"/>
                    <a:pt x="3298181" y="5110211"/>
                  </a:cubicBezTo>
                  <a:cubicBezTo>
                    <a:pt x="3302041" y="5109159"/>
                    <a:pt x="3305445" y="5107407"/>
                    <a:pt x="3309031" y="5105947"/>
                  </a:cubicBezTo>
                  <a:cubicBezTo>
                    <a:pt x="3305717" y="5104487"/>
                    <a:pt x="3302404" y="5102997"/>
                    <a:pt x="3301314" y="5102530"/>
                  </a:cubicBezTo>
                  <a:close/>
                  <a:moveTo>
                    <a:pt x="7854053" y="5083752"/>
                  </a:moveTo>
                  <a:cubicBezTo>
                    <a:pt x="7841023" y="5088425"/>
                    <a:pt x="7829719" y="5092455"/>
                    <a:pt x="7818460" y="5096485"/>
                  </a:cubicBezTo>
                  <a:cubicBezTo>
                    <a:pt x="7844610" y="5096719"/>
                    <a:pt x="7844610" y="5096719"/>
                    <a:pt x="7854053" y="5083752"/>
                  </a:cubicBezTo>
                  <a:close/>
                  <a:moveTo>
                    <a:pt x="2903888" y="5076860"/>
                  </a:moveTo>
                  <a:cubicBezTo>
                    <a:pt x="2899938" y="5078962"/>
                    <a:pt x="2895942" y="5081066"/>
                    <a:pt x="2891675" y="5083344"/>
                  </a:cubicBezTo>
                  <a:cubicBezTo>
                    <a:pt x="2894807" y="5087198"/>
                    <a:pt x="2896760" y="5089564"/>
                    <a:pt x="2898712" y="5091958"/>
                  </a:cubicBezTo>
                  <a:cubicBezTo>
                    <a:pt x="2901799" y="5089446"/>
                    <a:pt x="2906385" y="5087227"/>
                    <a:pt x="2907610" y="5084424"/>
                  </a:cubicBezTo>
                  <a:cubicBezTo>
                    <a:pt x="2908564" y="5082292"/>
                    <a:pt x="2905295" y="5079401"/>
                    <a:pt x="2903888" y="5076860"/>
                  </a:cubicBezTo>
                  <a:close/>
                  <a:moveTo>
                    <a:pt x="2219356" y="5072596"/>
                  </a:moveTo>
                  <a:cubicBezTo>
                    <a:pt x="2213545" y="5072976"/>
                    <a:pt x="2208415" y="5077356"/>
                    <a:pt x="2198745" y="5081912"/>
                  </a:cubicBezTo>
                  <a:cubicBezTo>
                    <a:pt x="2209913" y="5086351"/>
                    <a:pt x="2216450" y="5089943"/>
                    <a:pt x="2223987" y="5091403"/>
                  </a:cubicBezTo>
                  <a:cubicBezTo>
                    <a:pt x="2226484" y="5091870"/>
                    <a:pt x="2234383" y="5086906"/>
                    <a:pt x="2234974" y="5084015"/>
                  </a:cubicBezTo>
                  <a:cubicBezTo>
                    <a:pt x="2236334" y="5077502"/>
                    <a:pt x="2230706" y="5071896"/>
                    <a:pt x="2219356" y="5072596"/>
                  </a:cubicBezTo>
                  <a:close/>
                  <a:moveTo>
                    <a:pt x="3370411" y="5065792"/>
                  </a:moveTo>
                  <a:cubicBezTo>
                    <a:pt x="3369549" y="5065997"/>
                    <a:pt x="3368686" y="5066201"/>
                    <a:pt x="3367823" y="5066405"/>
                  </a:cubicBezTo>
                  <a:cubicBezTo>
                    <a:pt x="3367961" y="5066961"/>
                    <a:pt x="3367778" y="5067807"/>
                    <a:pt x="3368233" y="5068012"/>
                  </a:cubicBezTo>
                  <a:cubicBezTo>
                    <a:pt x="3368868" y="5068333"/>
                    <a:pt x="3369958" y="5068187"/>
                    <a:pt x="3370911" y="5068274"/>
                  </a:cubicBezTo>
                  <a:cubicBezTo>
                    <a:pt x="3370730" y="5067457"/>
                    <a:pt x="3370547" y="5066610"/>
                    <a:pt x="3370411" y="5065792"/>
                  </a:cubicBezTo>
                  <a:close/>
                  <a:moveTo>
                    <a:pt x="4310224" y="5061353"/>
                  </a:moveTo>
                  <a:cubicBezTo>
                    <a:pt x="4306456" y="5065121"/>
                    <a:pt x="4299872" y="5068858"/>
                    <a:pt x="4299783" y="5072655"/>
                  </a:cubicBezTo>
                  <a:cubicBezTo>
                    <a:pt x="4299691" y="5076363"/>
                    <a:pt x="4306229" y="5080160"/>
                    <a:pt x="4309861" y="5083899"/>
                  </a:cubicBezTo>
                  <a:cubicBezTo>
                    <a:pt x="4314400" y="5080452"/>
                    <a:pt x="4318941" y="5077006"/>
                    <a:pt x="4325025" y="5072421"/>
                  </a:cubicBezTo>
                  <a:cubicBezTo>
                    <a:pt x="4319168" y="5068070"/>
                    <a:pt x="4314719" y="5064711"/>
                    <a:pt x="4310224" y="5061353"/>
                  </a:cubicBezTo>
                  <a:close/>
                  <a:moveTo>
                    <a:pt x="4246074" y="5041174"/>
                  </a:moveTo>
                  <a:cubicBezTo>
                    <a:pt x="4246756" y="5046371"/>
                    <a:pt x="4246712" y="5050139"/>
                    <a:pt x="4248027" y="5053673"/>
                  </a:cubicBezTo>
                  <a:cubicBezTo>
                    <a:pt x="4248482" y="5054870"/>
                    <a:pt x="4252431" y="5055570"/>
                    <a:pt x="4254792" y="5056505"/>
                  </a:cubicBezTo>
                  <a:cubicBezTo>
                    <a:pt x="4254836" y="5052913"/>
                    <a:pt x="4255383" y="5049292"/>
                    <a:pt x="4254609" y="5045788"/>
                  </a:cubicBezTo>
                  <a:cubicBezTo>
                    <a:pt x="4254338" y="5044561"/>
                    <a:pt x="4250797" y="5043626"/>
                    <a:pt x="4246074" y="5041174"/>
                  </a:cubicBezTo>
                  <a:close/>
                  <a:moveTo>
                    <a:pt x="7891508" y="5033669"/>
                  </a:moveTo>
                  <a:cubicBezTo>
                    <a:pt x="7890373" y="5038195"/>
                    <a:pt x="7880657" y="5037990"/>
                    <a:pt x="7877524" y="5041408"/>
                  </a:cubicBezTo>
                  <a:cubicBezTo>
                    <a:pt x="7884154" y="5040998"/>
                    <a:pt x="7885198" y="5043568"/>
                    <a:pt x="7891508" y="5043334"/>
                  </a:cubicBezTo>
                  <a:cubicBezTo>
                    <a:pt x="7893461" y="5042108"/>
                    <a:pt x="7899635" y="5034165"/>
                    <a:pt x="7891508" y="5033669"/>
                  </a:cubicBezTo>
                  <a:close/>
                  <a:moveTo>
                    <a:pt x="3813359" y="5031367"/>
                  </a:moveTo>
                  <a:cubicBezTo>
                    <a:pt x="3809037" y="5034072"/>
                    <a:pt x="3809548" y="5043758"/>
                    <a:pt x="3816596" y="5041699"/>
                  </a:cubicBezTo>
                  <a:cubicBezTo>
                    <a:pt x="3816007" y="5036968"/>
                    <a:pt x="3819593" y="5036180"/>
                    <a:pt x="3819229" y="5031682"/>
                  </a:cubicBezTo>
                  <a:cubicBezTo>
                    <a:pt x="3816778" y="5030339"/>
                    <a:pt x="3814800" y="5030465"/>
                    <a:pt x="3813359" y="5031367"/>
                  </a:cubicBezTo>
                  <a:close/>
                  <a:moveTo>
                    <a:pt x="3759711" y="5028850"/>
                  </a:moveTo>
                  <a:cubicBezTo>
                    <a:pt x="3751086" y="5028821"/>
                    <a:pt x="3742143" y="5027886"/>
                    <a:pt x="3733833" y="5028996"/>
                  </a:cubicBezTo>
                  <a:cubicBezTo>
                    <a:pt x="3726569" y="5029960"/>
                    <a:pt x="3719805" y="5032937"/>
                    <a:pt x="3713359" y="5035566"/>
                  </a:cubicBezTo>
                  <a:cubicBezTo>
                    <a:pt x="3711816" y="5036209"/>
                    <a:pt x="3711950" y="5038896"/>
                    <a:pt x="3712088" y="5040648"/>
                  </a:cubicBezTo>
                  <a:cubicBezTo>
                    <a:pt x="3712133" y="5041319"/>
                    <a:pt x="3714084" y="5042254"/>
                    <a:pt x="3715448" y="5042516"/>
                  </a:cubicBezTo>
                  <a:cubicBezTo>
                    <a:pt x="3719851" y="5043334"/>
                    <a:pt x="3724347" y="5043919"/>
                    <a:pt x="3727024" y="5044328"/>
                  </a:cubicBezTo>
                  <a:cubicBezTo>
                    <a:pt x="3732019" y="5044328"/>
                    <a:pt x="3735877" y="5045086"/>
                    <a:pt x="3738101" y="5044181"/>
                  </a:cubicBezTo>
                  <a:cubicBezTo>
                    <a:pt x="3745410" y="5041231"/>
                    <a:pt x="3752493" y="5037961"/>
                    <a:pt x="3758986" y="5034310"/>
                  </a:cubicBezTo>
                  <a:cubicBezTo>
                    <a:pt x="3760574" y="5033435"/>
                    <a:pt x="3759530" y="5030719"/>
                    <a:pt x="3759711" y="5028850"/>
                  </a:cubicBezTo>
                  <a:close/>
                  <a:moveTo>
                    <a:pt x="3496939" y="5024177"/>
                  </a:moveTo>
                  <a:cubicBezTo>
                    <a:pt x="3491492" y="5026338"/>
                    <a:pt x="3486861" y="5029696"/>
                    <a:pt x="3483365" y="5033172"/>
                  </a:cubicBezTo>
                  <a:cubicBezTo>
                    <a:pt x="3482549" y="5033990"/>
                    <a:pt x="3487588" y="5037114"/>
                    <a:pt x="3489902" y="5039188"/>
                  </a:cubicBezTo>
                  <a:cubicBezTo>
                    <a:pt x="3495441" y="5036618"/>
                    <a:pt x="3500934" y="5034077"/>
                    <a:pt x="3511741" y="5029083"/>
                  </a:cubicBezTo>
                  <a:cubicBezTo>
                    <a:pt x="3504205" y="5026485"/>
                    <a:pt x="3498711" y="5023476"/>
                    <a:pt x="3496939" y="5024177"/>
                  </a:cubicBezTo>
                  <a:close/>
                  <a:moveTo>
                    <a:pt x="7561239" y="5022834"/>
                  </a:moveTo>
                  <a:cubicBezTo>
                    <a:pt x="7558946" y="5021987"/>
                    <a:pt x="7556029" y="5022731"/>
                    <a:pt x="7554009" y="5026981"/>
                  </a:cubicBezTo>
                  <a:cubicBezTo>
                    <a:pt x="7553057" y="5031302"/>
                    <a:pt x="7560638" y="5036822"/>
                    <a:pt x="7564723" y="5028236"/>
                  </a:cubicBezTo>
                  <a:cubicBezTo>
                    <a:pt x="7565200" y="5026119"/>
                    <a:pt x="7563532" y="5023681"/>
                    <a:pt x="7561239" y="5022834"/>
                  </a:cubicBezTo>
                  <a:close/>
                  <a:moveTo>
                    <a:pt x="7462257" y="5008816"/>
                  </a:moveTo>
                  <a:lnTo>
                    <a:pt x="7462257" y="5009838"/>
                  </a:lnTo>
                  <a:lnTo>
                    <a:pt x="7466888" y="5009838"/>
                  </a:lnTo>
                  <a:lnTo>
                    <a:pt x="7466888" y="5008816"/>
                  </a:lnTo>
                  <a:close/>
                  <a:moveTo>
                    <a:pt x="2237152" y="5004962"/>
                  </a:moveTo>
                  <a:cubicBezTo>
                    <a:pt x="2236154" y="5005428"/>
                    <a:pt x="2235155" y="5005895"/>
                    <a:pt x="2234156" y="5006392"/>
                  </a:cubicBezTo>
                  <a:cubicBezTo>
                    <a:pt x="2235926" y="5007735"/>
                    <a:pt x="2237697" y="5009079"/>
                    <a:pt x="2239467" y="5010422"/>
                  </a:cubicBezTo>
                  <a:cubicBezTo>
                    <a:pt x="2239966" y="5010189"/>
                    <a:pt x="2240466" y="5009954"/>
                    <a:pt x="2240920" y="5009692"/>
                  </a:cubicBezTo>
                  <a:cubicBezTo>
                    <a:pt x="2239649" y="5008115"/>
                    <a:pt x="2238423" y="5006538"/>
                    <a:pt x="2237152" y="5004962"/>
                  </a:cubicBezTo>
                  <a:close/>
                  <a:moveTo>
                    <a:pt x="7597474" y="5002603"/>
                  </a:moveTo>
                  <a:cubicBezTo>
                    <a:pt x="7593212" y="5003260"/>
                    <a:pt x="7588263" y="5004304"/>
                    <a:pt x="7577980" y="5002800"/>
                  </a:cubicBezTo>
                  <a:cubicBezTo>
                    <a:pt x="7576528" y="5006509"/>
                    <a:pt x="7570535" y="5007619"/>
                    <a:pt x="7571079" y="5012467"/>
                  </a:cubicBezTo>
                  <a:lnTo>
                    <a:pt x="7598864" y="5012467"/>
                  </a:lnTo>
                  <a:cubicBezTo>
                    <a:pt x="7598909" y="5007298"/>
                    <a:pt x="7608625" y="5007502"/>
                    <a:pt x="7612848" y="5004728"/>
                  </a:cubicBezTo>
                  <a:cubicBezTo>
                    <a:pt x="7605311" y="5001676"/>
                    <a:pt x="7601736" y="5001946"/>
                    <a:pt x="7597474" y="5002603"/>
                  </a:cubicBezTo>
                  <a:close/>
                  <a:moveTo>
                    <a:pt x="2673712" y="4997894"/>
                  </a:moveTo>
                  <a:cubicBezTo>
                    <a:pt x="2673304" y="4999529"/>
                    <a:pt x="2671988" y="5002362"/>
                    <a:pt x="2672760" y="5002595"/>
                  </a:cubicBezTo>
                  <a:cubicBezTo>
                    <a:pt x="2678071" y="5004260"/>
                    <a:pt x="2683700" y="5005604"/>
                    <a:pt x="2689466" y="5006450"/>
                  </a:cubicBezTo>
                  <a:cubicBezTo>
                    <a:pt x="2690420" y="5006597"/>
                    <a:pt x="2692463" y="5003823"/>
                    <a:pt x="2696050" y="5000552"/>
                  </a:cubicBezTo>
                  <a:cubicBezTo>
                    <a:pt x="2687696" y="4999559"/>
                    <a:pt x="2680704" y="4998741"/>
                    <a:pt x="2673712" y="4997894"/>
                  </a:cubicBezTo>
                  <a:close/>
                  <a:moveTo>
                    <a:pt x="3503251" y="4993980"/>
                  </a:moveTo>
                  <a:cubicBezTo>
                    <a:pt x="3500163" y="4995849"/>
                    <a:pt x="3497121" y="4997689"/>
                    <a:pt x="3491401" y="5001107"/>
                  </a:cubicBezTo>
                  <a:cubicBezTo>
                    <a:pt x="3496667" y="5003559"/>
                    <a:pt x="3500208" y="5006246"/>
                    <a:pt x="3504521" y="5006830"/>
                  </a:cubicBezTo>
                  <a:cubicBezTo>
                    <a:pt x="3506610" y="5007122"/>
                    <a:pt x="3512965" y="5002917"/>
                    <a:pt x="3512376" y="5001837"/>
                  </a:cubicBezTo>
                  <a:cubicBezTo>
                    <a:pt x="3510742" y="4998887"/>
                    <a:pt x="3506473" y="4996550"/>
                    <a:pt x="3503251" y="4993980"/>
                  </a:cubicBezTo>
                  <a:close/>
                  <a:moveTo>
                    <a:pt x="7688619" y="4989775"/>
                  </a:moveTo>
                  <a:cubicBezTo>
                    <a:pt x="7694748" y="4993426"/>
                    <a:pt x="7700694" y="4999442"/>
                    <a:pt x="7711590" y="4990535"/>
                  </a:cubicBezTo>
                  <a:cubicBezTo>
                    <a:pt x="7701511" y="4990214"/>
                    <a:pt x="7695065" y="4989980"/>
                    <a:pt x="7688619" y="4989775"/>
                  </a:cubicBezTo>
                  <a:close/>
                  <a:moveTo>
                    <a:pt x="3236529" y="4982884"/>
                  </a:moveTo>
                  <a:cubicBezTo>
                    <a:pt x="3234850" y="4983292"/>
                    <a:pt x="3233124" y="4983730"/>
                    <a:pt x="3231443" y="4984140"/>
                  </a:cubicBezTo>
                  <a:cubicBezTo>
                    <a:pt x="3233305" y="4988081"/>
                    <a:pt x="3235213" y="4992024"/>
                    <a:pt x="3237119" y="4995995"/>
                  </a:cubicBezTo>
                  <a:cubicBezTo>
                    <a:pt x="3239071" y="4995499"/>
                    <a:pt x="3241023" y="4995003"/>
                    <a:pt x="3243021" y="4994535"/>
                  </a:cubicBezTo>
                  <a:cubicBezTo>
                    <a:pt x="3240841" y="4990651"/>
                    <a:pt x="3238662" y="4986767"/>
                    <a:pt x="3236529" y="4982884"/>
                  </a:cubicBezTo>
                  <a:close/>
                  <a:moveTo>
                    <a:pt x="7637681" y="4979934"/>
                  </a:moveTo>
                  <a:cubicBezTo>
                    <a:pt x="7637271" y="4980489"/>
                    <a:pt x="7636863" y="4981015"/>
                    <a:pt x="7636455" y="4981540"/>
                  </a:cubicBezTo>
                  <a:cubicBezTo>
                    <a:pt x="7637180" y="4981803"/>
                    <a:pt x="7637907" y="4982066"/>
                    <a:pt x="7638634" y="4982329"/>
                  </a:cubicBezTo>
                  <a:cubicBezTo>
                    <a:pt x="7638997" y="4981803"/>
                    <a:pt x="7639677" y="4981219"/>
                    <a:pt x="7639632" y="4980722"/>
                  </a:cubicBezTo>
                  <a:cubicBezTo>
                    <a:pt x="7639588" y="4980430"/>
                    <a:pt x="7638361" y="4980196"/>
                    <a:pt x="7637681" y="4979934"/>
                  </a:cubicBezTo>
                  <a:close/>
                  <a:moveTo>
                    <a:pt x="2690420" y="4975378"/>
                  </a:moveTo>
                  <a:cubicBezTo>
                    <a:pt x="2687288" y="4978211"/>
                    <a:pt x="2682746" y="4980840"/>
                    <a:pt x="2681522" y="4983964"/>
                  </a:cubicBezTo>
                  <a:cubicBezTo>
                    <a:pt x="2680659" y="4986184"/>
                    <a:pt x="2684336" y="4989075"/>
                    <a:pt x="2689239" y="4996726"/>
                  </a:cubicBezTo>
                  <a:cubicBezTo>
                    <a:pt x="2696050" y="4986271"/>
                    <a:pt x="2699363" y="4983176"/>
                    <a:pt x="2699546" y="4979992"/>
                  </a:cubicBezTo>
                  <a:cubicBezTo>
                    <a:pt x="2699635" y="4978532"/>
                    <a:pt x="2693689" y="4976926"/>
                    <a:pt x="2690420" y="4975378"/>
                  </a:cubicBezTo>
                  <a:close/>
                  <a:moveTo>
                    <a:pt x="3099513" y="4973422"/>
                  </a:moveTo>
                  <a:cubicBezTo>
                    <a:pt x="3098425" y="4975057"/>
                    <a:pt x="3095973" y="4976926"/>
                    <a:pt x="3096517" y="4978298"/>
                  </a:cubicBezTo>
                  <a:cubicBezTo>
                    <a:pt x="3098015" y="4981803"/>
                    <a:pt x="3100876" y="4985102"/>
                    <a:pt x="3103145" y="4988461"/>
                  </a:cubicBezTo>
                  <a:cubicBezTo>
                    <a:pt x="3105143" y="4986387"/>
                    <a:pt x="3107049" y="4984285"/>
                    <a:pt x="3110092" y="4980985"/>
                  </a:cubicBezTo>
                  <a:cubicBezTo>
                    <a:pt x="3106369" y="4978327"/>
                    <a:pt x="3102918" y="4975875"/>
                    <a:pt x="3099513" y="4973422"/>
                  </a:cubicBezTo>
                  <a:close/>
                  <a:moveTo>
                    <a:pt x="7632415" y="4972837"/>
                  </a:moveTo>
                  <a:cubicBezTo>
                    <a:pt x="7629916" y="4970385"/>
                    <a:pt x="7615299" y="4974648"/>
                    <a:pt x="7619885" y="4979350"/>
                  </a:cubicBezTo>
                  <a:cubicBezTo>
                    <a:pt x="7622471" y="4981832"/>
                    <a:pt x="7637044" y="4977481"/>
                    <a:pt x="7632415" y="4972837"/>
                  </a:cubicBezTo>
                  <a:close/>
                  <a:moveTo>
                    <a:pt x="1866422" y="4955665"/>
                  </a:moveTo>
                  <a:cubicBezTo>
                    <a:pt x="1865013" y="4955637"/>
                    <a:pt x="1861155" y="4960484"/>
                    <a:pt x="1862244" y="4962091"/>
                  </a:cubicBezTo>
                  <a:cubicBezTo>
                    <a:pt x="1863425" y="4963843"/>
                    <a:pt x="1869144" y="4965449"/>
                    <a:pt x="1872640" y="4965273"/>
                  </a:cubicBezTo>
                  <a:cubicBezTo>
                    <a:pt x="1876045" y="4965069"/>
                    <a:pt x="1879133" y="4962528"/>
                    <a:pt x="1886169" y="4959228"/>
                  </a:cubicBezTo>
                  <a:cubicBezTo>
                    <a:pt x="1876954" y="4957389"/>
                    <a:pt x="1871733" y="4955812"/>
                    <a:pt x="1866422" y="4955665"/>
                  </a:cubicBezTo>
                  <a:close/>
                  <a:moveTo>
                    <a:pt x="7965646" y="4952629"/>
                  </a:moveTo>
                  <a:cubicBezTo>
                    <a:pt x="7964420" y="4955023"/>
                    <a:pt x="7961831" y="4957505"/>
                    <a:pt x="7962241" y="4959784"/>
                  </a:cubicBezTo>
                  <a:cubicBezTo>
                    <a:pt x="7962922" y="4963463"/>
                    <a:pt x="7965100" y="4967143"/>
                    <a:pt x="7967780" y="4970442"/>
                  </a:cubicBezTo>
                  <a:cubicBezTo>
                    <a:pt x="7968641" y="4971523"/>
                    <a:pt x="7973046" y="4971465"/>
                    <a:pt x="7975815" y="4971932"/>
                  </a:cubicBezTo>
                  <a:cubicBezTo>
                    <a:pt x="7976905" y="4970356"/>
                    <a:pt x="7979401" y="4968457"/>
                    <a:pt x="7978720" y="4967231"/>
                  </a:cubicBezTo>
                  <a:cubicBezTo>
                    <a:pt x="7976814" y="4963638"/>
                    <a:pt x="7973818" y="4960251"/>
                    <a:pt x="7970912" y="4956863"/>
                  </a:cubicBezTo>
                  <a:cubicBezTo>
                    <a:pt x="7969550" y="4955315"/>
                    <a:pt x="7967416" y="4954030"/>
                    <a:pt x="7965646" y="4952629"/>
                  </a:cubicBezTo>
                  <a:close/>
                  <a:moveTo>
                    <a:pt x="4301190" y="4942056"/>
                  </a:moveTo>
                  <a:cubicBezTo>
                    <a:pt x="4293473" y="4950000"/>
                    <a:pt x="4287934" y="4955169"/>
                    <a:pt x="4283666" y="4960747"/>
                  </a:cubicBezTo>
                  <a:cubicBezTo>
                    <a:pt x="4283121" y="4961448"/>
                    <a:pt x="4289340" y="4965741"/>
                    <a:pt x="4292291" y="4965683"/>
                  </a:cubicBezTo>
                  <a:cubicBezTo>
                    <a:pt x="4303142" y="4965508"/>
                    <a:pt x="4315762" y="4964632"/>
                    <a:pt x="4316126" y="4955724"/>
                  </a:cubicBezTo>
                  <a:cubicBezTo>
                    <a:pt x="4316262" y="4952220"/>
                    <a:pt x="4308681" y="4948628"/>
                    <a:pt x="4301190" y="4942056"/>
                  </a:cubicBezTo>
                  <a:close/>
                  <a:moveTo>
                    <a:pt x="2486894" y="4940568"/>
                  </a:moveTo>
                  <a:cubicBezTo>
                    <a:pt x="2484896" y="4944685"/>
                    <a:pt x="2482036" y="4948306"/>
                    <a:pt x="2481855" y="4951957"/>
                  </a:cubicBezTo>
                  <a:cubicBezTo>
                    <a:pt x="2481764" y="4954059"/>
                    <a:pt x="2486031" y="4956220"/>
                    <a:pt x="2488301" y="4958382"/>
                  </a:cubicBezTo>
                  <a:cubicBezTo>
                    <a:pt x="2490572" y="4956279"/>
                    <a:pt x="2494203" y="4954352"/>
                    <a:pt x="2494793" y="4952074"/>
                  </a:cubicBezTo>
                  <a:cubicBezTo>
                    <a:pt x="2495520" y="4949388"/>
                    <a:pt x="2494022" y="4946350"/>
                    <a:pt x="2492706" y="4943605"/>
                  </a:cubicBezTo>
                  <a:cubicBezTo>
                    <a:pt x="2492160" y="4942524"/>
                    <a:pt x="2489482" y="4941853"/>
                    <a:pt x="2486894" y="4940568"/>
                  </a:cubicBezTo>
                  <a:close/>
                  <a:moveTo>
                    <a:pt x="1910459" y="4940130"/>
                  </a:moveTo>
                  <a:cubicBezTo>
                    <a:pt x="1901424" y="4941824"/>
                    <a:pt x="1897021" y="4942641"/>
                    <a:pt x="1888531" y="4944248"/>
                  </a:cubicBezTo>
                  <a:cubicBezTo>
                    <a:pt x="1895931" y="4948628"/>
                    <a:pt x="1900062" y="4951081"/>
                    <a:pt x="1906691" y="4954994"/>
                  </a:cubicBezTo>
                  <a:cubicBezTo>
                    <a:pt x="1908098" y="4949474"/>
                    <a:pt x="1908869" y="4946350"/>
                    <a:pt x="1910459" y="4940130"/>
                  </a:cubicBezTo>
                  <a:close/>
                  <a:moveTo>
                    <a:pt x="4705244" y="4938991"/>
                  </a:moveTo>
                  <a:cubicBezTo>
                    <a:pt x="4704472" y="4939604"/>
                    <a:pt x="4703701" y="4940246"/>
                    <a:pt x="4702974" y="4940860"/>
                  </a:cubicBezTo>
                  <a:lnTo>
                    <a:pt x="4709150" y="4944539"/>
                  </a:lnTo>
                  <a:cubicBezTo>
                    <a:pt x="4709922" y="4943868"/>
                    <a:pt x="4710693" y="4943225"/>
                    <a:pt x="4711509" y="4942554"/>
                  </a:cubicBezTo>
                  <a:cubicBezTo>
                    <a:pt x="4709422" y="4941356"/>
                    <a:pt x="4707333" y="4940159"/>
                    <a:pt x="4705244" y="4938991"/>
                  </a:cubicBezTo>
                  <a:close/>
                  <a:moveTo>
                    <a:pt x="7264498" y="4937151"/>
                  </a:moveTo>
                  <a:cubicBezTo>
                    <a:pt x="7256099" y="4936362"/>
                    <a:pt x="7256916" y="4940685"/>
                    <a:pt x="7247110" y="4939079"/>
                  </a:cubicBezTo>
                  <a:cubicBezTo>
                    <a:pt x="7249063" y="4942495"/>
                    <a:pt x="7242887" y="4950438"/>
                    <a:pt x="7250606" y="4950701"/>
                  </a:cubicBezTo>
                  <a:cubicBezTo>
                    <a:pt x="7257234" y="4947284"/>
                    <a:pt x="7263136" y="4943459"/>
                    <a:pt x="7264498" y="4937151"/>
                  </a:cubicBezTo>
                  <a:close/>
                  <a:moveTo>
                    <a:pt x="4647678" y="4936100"/>
                  </a:moveTo>
                  <a:cubicBezTo>
                    <a:pt x="4645089" y="4935925"/>
                    <a:pt x="4639733" y="4939166"/>
                    <a:pt x="4639506" y="4941064"/>
                  </a:cubicBezTo>
                  <a:cubicBezTo>
                    <a:pt x="4639279" y="4942963"/>
                    <a:pt x="4643910" y="4945094"/>
                    <a:pt x="4647542" y="4948073"/>
                  </a:cubicBezTo>
                  <a:cubicBezTo>
                    <a:pt x="4651493" y="4945183"/>
                    <a:pt x="4656621" y="4943050"/>
                    <a:pt x="4656257" y="4941298"/>
                  </a:cubicBezTo>
                  <a:cubicBezTo>
                    <a:pt x="4655849" y="4939254"/>
                    <a:pt x="4650992" y="4936334"/>
                    <a:pt x="4647678" y="4936100"/>
                  </a:cubicBezTo>
                  <a:close/>
                  <a:moveTo>
                    <a:pt x="7727434" y="4931515"/>
                  </a:moveTo>
                  <a:cubicBezTo>
                    <a:pt x="7726482" y="4933296"/>
                    <a:pt x="7725573" y="4935107"/>
                    <a:pt x="7724665" y="4936888"/>
                  </a:cubicBezTo>
                  <a:cubicBezTo>
                    <a:pt x="7726936" y="4937005"/>
                    <a:pt x="7729205" y="4937122"/>
                    <a:pt x="7731476" y="4937239"/>
                  </a:cubicBezTo>
                  <a:cubicBezTo>
                    <a:pt x="7731293" y="4935399"/>
                    <a:pt x="7731113" y="4933589"/>
                    <a:pt x="7730930" y="4931777"/>
                  </a:cubicBezTo>
                  <a:close/>
                  <a:moveTo>
                    <a:pt x="3856185" y="4929062"/>
                  </a:moveTo>
                  <a:cubicBezTo>
                    <a:pt x="3856185" y="4929353"/>
                    <a:pt x="3856185" y="4929645"/>
                    <a:pt x="3856232" y="4929908"/>
                  </a:cubicBezTo>
                  <a:lnTo>
                    <a:pt x="3860588" y="4930201"/>
                  </a:lnTo>
                  <a:cubicBezTo>
                    <a:pt x="3860588" y="4929821"/>
                    <a:pt x="3860635" y="4929441"/>
                    <a:pt x="3860679" y="4929062"/>
                  </a:cubicBezTo>
                  <a:close/>
                  <a:moveTo>
                    <a:pt x="3432517" y="4928711"/>
                  </a:moveTo>
                  <a:lnTo>
                    <a:pt x="3432517" y="4936800"/>
                  </a:lnTo>
                  <a:cubicBezTo>
                    <a:pt x="3434153" y="4936800"/>
                    <a:pt x="3435787" y="4936800"/>
                    <a:pt x="3437422" y="4936830"/>
                  </a:cubicBezTo>
                  <a:lnTo>
                    <a:pt x="3437422" y="4928741"/>
                  </a:lnTo>
                  <a:cubicBezTo>
                    <a:pt x="3435787" y="4928741"/>
                    <a:pt x="3434153" y="4928711"/>
                    <a:pt x="3432517" y="4928711"/>
                  </a:cubicBezTo>
                  <a:close/>
                  <a:moveTo>
                    <a:pt x="2119341" y="4926171"/>
                  </a:moveTo>
                  <a:cubicBezTo>
                    <a:pt x="2115936" y="4927601"/>
                    <a:pt x="2110489" y="4928595"/>
                    <a:pt x="2109535" y="4930492"/>
                  </a:cubicBezTo>
                  <a:cubicBezTo>
                    <a:pt x="2105903" y="4937764"/>
                    <a:pt x="2102679" y="4945240"/>
                    <a:pt x="2101771" y="4952775"/>
                  </a:cubicBezTo>
                  <a:cubicBezTo>
                    <a:pt x="2101499" y="4955053"/>
                    <a:pt x="2108627" y="4959053"/>
                    <a:pt x="2113348" y="4959724"/>
                  </a:cubicBezTo>
                  <a:cubicBezTo>
                    <a:pt x="2116435" y="4960192"/>
                    <a:pt x="2122473" y="4956572"/>
                    <a:pt x="2124789" y="4953943"/>
                  </a:cubicBezTo>
                  <a:cubicBezTo>
                    <a:pt x="2126696" y="4951753"/>
                    <a:pt x="2125153" y="4948335"/>
                    <a:pt x="2125153" y="4951344"/>
                  </a:cubicBezTo>
                  <a:cubicBezTo>
                    <a:pt x="2124380" y="4940626"/>
                    <a:pt x="2124426" y="4935807"/>
                    <a:pt x="2123517" y="4931047"/>
                  </a:cubicBezTo>
                  <a:cubicBezTo>
                    <a:pt x="2123200" y="4929353"/>
                    <a:pt x="2120794" y="4927776"/>
                    <a:pt x="2119341" y="4926171"/>
                  </a:cubicBezTo>
                  <a:close/>
                  <a:moveTo>
                    <a:pt x="7297503" y="4925470"/>
                  </a:moveTo>
                  <a:cubicBezTo>
                    <a:pt x="7295505" y="4925177"/>
                    <a:pt x="7289240" y="4929704"/>
                    <a:pt x="7289740" y="4930259"/>
                  </a:cubicBezTo>
                  <a:cubicBezTo>
                    <a:pt x="7293008" y="4933821"/>
                    <a:pt x="7297639" y="4936888"/>
                    <a:pt x="7303360" y="4941356"/>
                  </a:cubicBezTo>
                  <a:cubicBezTo>
                    <a:pt x="7311168" y="4936946"/>
                    <a:pt x="7316343" y="4934026"/>
                    <a:pt x="7321518" y="4931077"/>
                  </a:cubicBezTo>
                  <a:cubicBezTo>
                    <a:pt x="7313529" y="4929091"/>
                    <a:pt x="7305721" y="4926696"/>
                    <a:pt x="7297503" y="4925470"/>
                  </a:cubicBezTo>
                  <a:close/>
                  <a:moveTo>
                    <a:pt x="3330506" y="4925236"/>
                  </a:moveTo>
                  <a:cubicBezTo>
                    <a:pt x="3329097" y="4925498"/>
                    <a:pt x="3327690" y="4925791"/>
                    <a:pt x="3326283" y="4926053"/>
                  </a:cubicBezTo>
                  <a:cubicBezTo>
                    <a:pt x="3327237" y="4928097"/>
                    <a:pt x="3328190" y="4930112"/>
                    <a:pt x="3329189" y="4932157"/>
                  </a:cubicBezTo>
                  <a:lnTo>
                    <a:pt x="3332504" y="4931485"/>
                  </a:lnTo>
                  <a:cubicBezTo>
                    <a:pt x="3331822" y="4929412"/>
                    <a:pt x="3331186" y="4927310"/>
                    <a:pt x="3330506" y="4925236"/>
                  </a:cubicBezTo>
                  <a:close/>
                  <a:moveTo>
                    <a:pt x="8240448" y="4921264"/>
                  </a:moveTo>
                  <a:cubicBezTo>
                    <a:pt x="8223695" y="4922637"/>
                    <a:pt x="8233637" y="4946700"/>
                    <a:pt x="8218975" y="4933821"/>
                  </a:cubicBezTo>
                  <a:cubicBezTo>
                    <a:pt x="8215615" y="4943518"/>
                    <a:pt x="8221289" y="4943693"/>
                    <a:pt x="8221653" y="4951373"/>
                  </a:cubicBezTo>
                  <a:cubicBezTo>
                    <a:pt x="8229234" y="4949329"/>
                    <a:pt x="8228645" y="4954935"/>
                    <a:pt x="8235091" y="4953943"/>
                  </a:cubicBezTo>
                  <a:cubicBezTo>
                    <a:pt x="8229733" y="4934522"/>
                    <a:pt x="8243490" y="4940685"/>
                    <a:pt x="8240448" y="4921264"/>
                  </a:cubicBezTo>
                  <a:close/>
                  <a:moveTo>
                    <a:pt x="4616624" y="4917935"/>
                  </a:moveTo>
                  <a:cubicBezTo>
                    <a:pt x="4610134" y="4918344"/>
                    <a:pt x="4603958" y="4921206"/>
                    <a:pt x="4591927" y="4924768"/>
                  </a:cubicBezTo>
                  <a:cubicBezTo>
                    <a:pt x="4602732" y="4927747"/>
                    <a:pt x="4607818" y="4930376"/>
                    <a:pt x="4612539" y="4930142"/>
                  </a:cubicBezTo>
                  <a:cubicBezTo>
                    <a:pt x="4617396" y="4929908"/>
                    <a:pt x="4621891" y="4926871"/>
                    <a:pt x="4626522" y="4925032"/>
                  </a:cubicBezTo>
                  <a:cubicBezTo>
                    <a:pt x="4623208" y="4922520"/>
                    <a:pt x="4619529" y="4917731"/>
                    <a:pt x="4616624" y="4917935"/>
                  </a:cubicBezTo>
                  <a:close/>
                  <a:moveTo>
                    <a:pt x="7643356" y="4917117"/>
                  </a:moveTo>
                  <a:lnTo>
                    <a:pt x="7638861" y="4917322"/>
                  </a:lnTo>
                  <a:cubicBezTo>
                    <a:pt x="7639677" y="4918373"/>
                    <a:pt x="7640540" y="4919395"/>
                    <a:pt x="7641403" y="4920447"/>
                  </a:cubicBezTo>
                  <a:cubicBezTo>
                    <a:pt x="7642038" y="4919337"/>
                    <a:pt x="7642720" y="4918227"/>
                    <a:pt x="7643356" y="4917117"/>
                  </a:cubicBezTo>
                  <a:close/>
                  <a:moveTo>
                    <a:pt x="7760802" y="4916212"/>
                  </a:moveTo>
                  <a:cubicBezTo>
                    <a:pt x="7754131" y="4915862"/>
                    <a:pt x="7747819" y="4915774"/>
                    <a:pt x="7747456" y="4921264"/>
                  </a:cubicBezTo>
                  <a:cubicBezTo>
                    <a:pt x="7750633" y="4925148"/>
                    <a:pt x="7759895" y="4936157"/>
                    <a:pt x="7766160" y="4928799"/>
                  </a:cubicBezTo>
                  <a:cubicBezTo>
                    <a:pt x="7757808" y="4925557"/>
                    <a:pt x="7764753" y="4923601"/>
                    <a:pt x="7760802" y="4916212"/>
                  </a:cubicBezTo>
                  <a:close/>
                  <a:moveTo>
                    <a:pt x="8162678" y="4911248"/>
                  </a:moveTo>
                  <a:cubicBezTo>
                    <a:pt x="8148377" y="4910372"/>
                    <a:pt x="8140705" y="4915686"/>
                    <a:pt x="8130581" y="4918723"/>
                  </a:cubicBezTo>
                  <a:cubicBezTo>
                    <a:pt x="8129492" y="4924797"/>
                    <a:pt x="8135439" y="4924243"/>
                    <a:pt x="8133214" y="4931310"/>
                  </a:cubicBezTo>
                  <a:cubicBezTo>
                    <a:pt x="8155733" y="4946671"/>
                    <a:pt x="8174981" y="4930142"/>
                    <a:pt x="8162678" y="4911248"/>
                  </a:cubicBezTo>
                  <a:close/>
                  <a:moveTo>
                    <a:pt x="7578706" y="4907275"/>
                  </a:moveTo>
                  <a:lnTo>
                    <a:pt x="7577299" y="4912591"/>
                  </a:lnTo>
                  <a:cubicBezTo>
                    <a:pt x="7578390" y="4912883"/>
                    <a:pt x="7579478" y="4913204"/>
                    <a:pt x="7580568" y="4913496"/>
                  </a:cubicBezTo>
                  <a:cubicBezTo>
                    <a:pt x="7582247" y="4911744"/>
                    <a:pt x="7583928" y="4910021"/>
                    <a:pt x="7585607" y="4908269"/>
                  </a:cubicBezTo>
                  <a:cubicBezTo>
                    <a:pt x="7583293" y="4907948"/>
                    <a:pt x="7581023" y="4907597"/>
                    <a:pt x="7578706" y="4907275"/>
                  </a:cubicBezTo>
                  <a:close/>
                  <a:moveTo>
                    <a:pt x="7713814" y="4902346"/>
                  </a:moveTo>
                  <a:cubicBezTo>
                    <a:pt x="7711096" y="4900975"/>
                    <a:pt x="7707357" y="4901011"/>
                    <a:pt x="7701829" y="4903713"/>
                  </a:cubicBezTo>
                  <a:cubicBezTo>
                    <a:pt x="7704237" y="4915599"/>
                    <a:pt x="7721305" y="4912766"/>
                    <a:pt x="7717900" y="4923805"/>
                  </a:cubicBezTo>
                  <a:cubicBezTo>
                    <a:pt x="7722986" y="4922666"/>
                    <a:pt x="7734063" y="4927222"/>
                    <a:pt x="7731340" y="4918752"/>
                  </a:cubicBezTo>
                  <a:cubicBezTo>
                    <a:pt x="7720921" y="4923243"/>
                    <a:pt x="7721967" y="4906460"/>
                    <a:pt x="7713814" y="4902346"/>
                  </a:cubicBezTo>
                  <a:close/>
                  <a:moveTo>
                    <a:pt x="8058578" y="4900647"/>
                  </a:moveTo>
                  <a:cubicBezTo>
                    <a:pt x="8055265" y="4903420"/>
                    <a:pt x="8051949" y="4906165"/>
                    <a:pt x="8048636" y="4908882"/>
                  </a:cubicBezTo>
                  <a:lnTo>
                    <a:pt x="8053448" y="4911686"/>
                  </a:lnTo>
                  <a:cubicBezTo>
                    <a:pt x="8056716" y="4908940"/>
                    <a:pt x="8059985" y="4906165"/>
                    <a:pt x="8063254" y="4903420"/>
                  </a:cubicBezTo>
                  <a:cubicBezTo>
                    <a:pt x="8061711" y="4902487"/>
                    <a:pt x="8060121" y="4901580"/>
                    <a:pt x="8058578" y="4900647"/>
                  </a:cubicBezTo>
                  <a:close/>
                  <a:moveTo>
                    <a:pt x="8264510" y="4896149"/>
                  </a:moveTo>
                  <a:cubicBezTo>
                    <a:pt x="8260831" y="4897697"/>
                    <a:pt x="8264100" y="4905815"/>
                    <a:pt x="8259152" y="4906224"/>
                  </a:cubicBezTo>
                  <a:cubicBezTo>
                    <a:pt x="8259152" y="4904823"/>
                    <a:pt x="8256927" y="4903333"/>
                    <a:pt x="8256428" y="4906224"/>
                  </a:cubicBezTo>
                  <a:cubicBezTo>
                    <a:pt x="8259697" y="4906722"/>
                    <a:pt x="8258109" y="4908969"/>
                    <a:pt x="8256428" y="4911218"/>
                  </a:cubicBezTo>
                  <a:cubicBezTo>
                    <a:pt x="8262920" y="4912269"/>
                    <a:pt x="8262330" y="4906663"/>
                    <a:pt x="8269957" y="4908707"/>
                  </a:cubicBezTo>
                  <a:cubicBezTo>
                    <a:pt x="8269322" y="4904034"/>
                    <a:pt x="8272954" y="4903158"/>
                    <a:pt x="8272545" y="4898661"/>
                  </a:cubicBezTo>
                  <a:cubicBezTo>
                    <a:pt x="8268913" y="4898778"/>
                    <a:pt x="8266688" y="4897464"/>
                    <a:pt x="8264510" y="4896149"/>
                  </a:cubicBezTo>
                  <a:close/>
                  <a:moveTo>
                    <a:pt x="2680024" y="4895740"/>
                  </a:moveTo>
                  <a:cubicBezTo>
                    <a:pt x="2678617" y="4895681"/>
                    <a:pt x="2677027" y="4897405"/>
                    <a:pt x="2675438" y="4899186"/>
                  </a:cubicBezTo>
                  <a:cubicBezTo>
                    <a:pt x="2674075" y="4899479"/>
                    <a:pt x="2672760" y="4899741"/>
                    <a:pt x="2671397" y="4900033"/>
                  </a:cubicBezTo>
                  <a:cubicBezTo>
                    <a:pt x="2671942" y="4901202"/>
                    <a:pt x="2672441" y="4902399"/>
                    <a:pt x="2672987" y="4903567"/>
                  </a:cubicBezTo>
                  <a:cubicBezTo>
                    <a:pt x="2673894" y="4903217"/>
                    <a:pt x="2674802" y="4902866"/>
                    <a:pt x="2675710" y="4902515"/>
                  </a:cubicBezTo>
                  <a:cubicBezTo>
                    <a:pt x="2678617" y="4903625"/>
                    <a:pt x="2681522" y="4904852"/>
                    <a:pt x="2684472" y="4904939"/>
                  </a:cubicBezTo>
                  <a:cubicBezTo>
                    <a:pt x="2687923" y="4905028"/>
                    <a:pt x="2691555" y="4902953"/>
                    <a:pt x="2699999" y="4900267"/>
                  </a:cubicBezTo>
                  <a:cubicBezTo>
                    <a:pt x="2690284" y="4897873"/>
                    <a:pt x="2685199" y="4895915"/>
                    <a:pt x="2680024" y="4895740"/>
                  </a:cubicBezTo>
                  <a:close/>
                  <a:moveTo>
                    <a:pt x="4308590" y="4891651"/>
                  </a:moveTo>
                  <a:cubicBezTo>
                    <a:pt x="4306911" y="4891126"/>
                    <a:pt x="4300100" y="4893930"/>
                    <a:pt x="4299783" y="4895594"/>
                  </a:cubicBezTo>
                  <a:cubicBezTo>
                    <a:pt x="4299328" y="4897873"/>
                    <a:pt x="4302733" y="4900471"/>
                    <a:pt x="4305321" y="4904122"/>
                  </a:cubicBezTo>
                  <a:cubicBezTo>
                    <a:pt x="4309997" y="4901494"/>
                    <a:pt x="4315446" y="4899829"/>
                    <a:pt x="4315673" y="4897901"/>
                  </a:cubicBezTo>
                  <a:cubicBezTo>
                    <a:pt x="4315945" y="4895858"/>
                    <a:pt x="4311950" y="4892733"/>
                    <a:pt x="4308590" y="4891651"/>
                  </a:cubicBezTo>
                  <a:close/>
                  <a:moveTo>
                    <a:pt x="7133344" y="4890126"/>
                  </a:moveTo>
                  <a:cubicBezTo>
                    <a:pt x="7120706" y="4891433"/>
                    <a:pt x="7111729" y="4896500"/>
                    <a:pt x="7118221" y="4906224"/>
                  </a:cubicBezTo>
                  <a:cubicBezTo>
                    <a:pt x="7139967" y="4901727"/>
                    <a:pt x="7146823" y="4914868"/>
                    <a:pt x="7170430" y="4908152"/>
                  </a:cubicBezTo>
                  <a:lnTo>
                    <a:pt x="7170430" y="4896588"/>
                  </a:lnTo>
                  <a:cubicBezTo>
                    <a:pt x="7162281" y="4891272"/>
                    <a:pt x="7145982" y="4888819"/>
                    <a:pt x="7133344" y="4890126"/>
                  </a:cubicBezTo>
                  <a:close/>
                  <a:moveTo>
                    <a:pt x="2264302" y="4888877"/>
                  </a:moveTo>
                  <a:cubicBezTo>
                    <a:pt x="2261577" y="4889053"/>
                    <a:pt x="2258853" y="4889199"/>
                    <a:pt x="2254677" y="4889461"/>
                  </a:cubicBezTo>
                  <a:cubicBezTo>
                    <a:pt x="2257809" y="4890805"/>
                    <a:pt x="2259671" y="4892206"/>
                    <a:pt x="2261033" y="4892003"/>
                  </a:cubicBezTo>
                  <a:cubicBezTo>
                    <a:pt x="2262394" y="4891827"/>
                    <a:pt x="2263212" y="4889987"/>
                    <a:pt x="2264302" y="4888877"/>
                  </a:cubicBezTo>
                  <a:close/>
                  <a:moveTo>
                    <a:pt x="3101466" y="4886541"/>
                  </a:moveTo>
                  <a:cubicBezTo>
                    <a:pt x="3090798" y="4887855"/>
                    <a:pt x="3083079" y="4903188"/>
                    <a:pt x="3090798" y="4908357"/>
                  </a:cubicBezTo>
                  <a:cubicBezTo>
                    <a:pt x="3092521" y="4909495"/>
                    <a:pt x="3100104" y="4909028"/>
                    <a:pt x="3102329" y="4907626"/>
                  </a:cubicBezTo>
                  <a:cubicBezTo>
                    <a:pt x="3106187" y="4905203"/>
                    <a:pt x="3108003" y="4901464"/>
                    <a:pt x="3109547" y="4899624"/>
                  </a:cubicBezTo>
                  <a:cubicBezTo>
                    <a:pt x="3108775" y="4894894"/>
                    <a:pt x="3108956" y="4891915"/>
                    <a:pt x="3107640" y="4889257"/>
                  </a:cubicBezTo>
                  <a:cubicBezTo>
                    <a:pt x="3107005" y="4888001"/>
                    <a:pt x="3103281" y="4886307"/>
                    <a:pt x="3101466" y="4886541"/>
                  </a:cubicBezTo>
                  <a:close/>
                  <a:moveTo>
                    <a:pt x="1854391" y="4885782"/>
                  </a:moveTo>
                  <a:lnTo>
                    <a:pt x="1854391" y="4899011"/>
                  </a:lnTo>
                  <a:cubicBezTo>
                    <a:pt x="1857341" y="4895770"/>
                    <a:pt x="1859475" y="4894310"/>
                    <a:pt x="1859929" y="4892586"/>
                  </a:cubicBezTo>
                  <a:cubicBezTo>
                    <a:pt x="1860246" y="4891506"/>
                    <a:pt x="1858023" y="4890075"/>
                    <a:pt x="1854391" y="4885782"/>
                  </a:cubicBezTo>
                  <a:close/>
                  <a:moveTo>
                    <a:pt x="7753130" y="4884497"/>
                  </a:moveTo>
                  <a:cubicBezTo>
                    <a:pt x="7750998" y="4884642"/>
                    <a:pt x="7748909" y="4884819"/>
                    <a:pt x="7746775" y="4884994"/>
                  </a:cubicBezTo>
                  <a:cubicBezTo>
                    <a:pt x="7746820" y="4885431"/>
                    <a:pt x="7746820" y="4885840"/>
                    <a:pt x="7746865" y="4886279"/>
                  </a:cubicBezTo>
                  <a:lnTo>
                    <a:pt x="7753266" y="4886279"/>
                  </a:lnTo>
                  <a:lnTo>
                    <a:pt x="7753266" y="4886250"/>
                  </a:lnTo>
                  <a:cubicBezTo>
                    <a:pt x="7753221" y="4885665"/>
                    <a:pt x="7753177" y="4885081"/>
                    <a:pt x="7753130" y="4884497"/>
                  </a:cubicBezTo>
                  <a:close/>
                  <a:moveTo>
                    <a:pt x="2610335" y="4881460"/>
                  </a:moveTo>
                  <a:cubicBezTo>
                    <a:pt x="2606113" y="4887885"/>
                    <a:pt x="2603163" y="4890366"/>
                    <a:pt x="2603299" y="4892820"/>
                  </a:cubicBezTo>
                  <a:cubicBezTo>
                    <a:pt x="2603388" y="4895419"/>
                    <a:pt x="2606385" y="4897989"/>
                    <a:pt x="2608157" y="4900559"/>
                  </a:cubicBezTo>
                  <a:cubicBezTo>
                    <a:pt x="2610835" y="4898807"/>
                    <a:pt x="2615646" y="4897113"/>
                    <a:pt x="2615738" y="4895303"/>
                  </a:cubicBezTo>
                  <a:cubicBezTo>
                    <a:pt x="2615919" y="4891973"/>
                    <a:pt x="2613332" y="4888615"/>
                    <a:pt x="2610335" y="4881460"/>
                  </a:cubicBezTo>
                  <a:close/>
                  <a:moveTo>
                    <a:pt x="3569488" y="4873517"/>
                  </a:moveTo>
                  <a:cubicBezTo>
                    <a:pt x="3569215" y="4875123"/>
                    <a:pt x="3568943" y="4876700"/>
                    <a:pt x="3568671" y="4878306"/>
                  </a:cubicBezTo>
                  <a:cubicBezTo>
                    <a:pt x="3569579" y="4878335"/>
                    <a:pt x="3570486" y="4878393"/>
                    <a:pt x="3571394" y="4878422"/>
                  </a:cubicBezTo>
                  <a:lnTo>
                    <a:pt x="3571394" y="4873605"/>
                  </a:lnTo>
                  <a:cubicBezTo>
                    <a:pt x="3570759" y="4873575"/>
                    <a:pt x="3570123" y="4873546"/>
                    <a:pt x="3569488" y="4873517"/>
                  </a:cubicBezTo>
                  <a:close/>
                  <a:moveTo>
                    <a:pt x="7361698" y="4870683"/>
                  </a:moveTo>
                  <a:lnTo>
                    <a:pt x="7353344" y="4883416"/>
                  </a:lnTo>
                  <a:cubicBezTo>
                    <a:pt x="7355569" y="4883971"/>
                    <a:pt x="7357747" y="4884526"/>
                    <a:pt x="7359972" y="4885081"/>
                  </a:cubicBezTo>
                  <a:cubicBezTo>
                    <a:pt x="7362424" y="4880876"/>
                    <a:pt x="7364875" y="4876671"/>
                    <a:pt x="7367372" y="4872466"/>
                  </a:cubicBezTo>
                  <a:cubicBezTo>
                    <a:pt x="7365466" y="4871852"/>
                    <a:pt x="7363604" y="4871268"/>
                    <a:pt x="7361698" y="4870683"/>
                  </a:cubicBezTo>
                  <a:close/>
                  <a:moveTo>
                    <a:pt x="2349152" y="4870041"/>
                  </a:moveTo>
                  <a:cubicBezTo>
                    <a:pt x="2345838" y="4872377"/>
                    <a:pt x="2341662" y="4874481"/>
                    <a:pt x="2339754" y="4877196"/>
                  </a:cubicBezTo>
                  <a:cubicBezTo>
                    <a:pt x="2339165" y="4878072"/>
                    <a:pt x="2344612" y="4880642"/>
                    <a:pt x="2348608" y="4883300"/>
                  </a:cubicBezTo>
                  <a:cubicBezTo>
                    <a:pt x="2352148" y="4880292"/>
                    <a:pt x="2356507" y="4878190"/>
                    <a:pt x="2356280" y="4876262"/>
                  </a:cubicBezTo>
                  <a:cubicBezTo>
                    <a:pt x="2356053" y="4874101"/>
                    <a:pt x="2351740" y="4872115"/>
                    <a:pt x="2349152" y="4870041"/>
                  </a:cubicBezTo>
                  <a:close/>
                  <a:moveTo>
                    <a:pt x="7987708" y="4864756"/>
                  </a:moveTo>
                  <a:cubicBezTo>
                    <a:pt x="7979855" y="4868377"/>
                    <a:pt x="7973408" y="4871034"/>
                    <a:pt x="7967733" y="4874217"/>
                  </a:cubicBezTo>
                  <a:cubicBezTo>
                    <a:pt x="7966554" y="4874860"/>
                    <a:pt x="7967688" y="4878861"/>
                    <a:pt x="7968641" y="4879007"/>
                  </a:cubicBezTo>
                  <a:cubicBezTo>
                    <a:pt x="7974544" y="4879883"/>
                    <a:pt x="7981534" y="4881490"/>
                    <a:pt x="7986348" y="4880175"/>
                  </a:cubicBezTo>
                  <a:cubicBezTo>
                    <a:pt x="7990660" y="4879007"/>
                    <a:pt x="7993657" y="4874567"/>
                    <a:pt x="7995019" y="4871210"/>
                  </a:cubicBezTo>
                  <a:cubicBezTo>
                    <a:pt x="7995610" y="4869721"/>
                    <a:pt x="7990841" y="4867354"/>
                    <a:pt x="7987708" y="4864756"/>
                  </a:cubicBezTo>
                  <a:close/>
                  <a:moveTo>
                    <a:pt x="2280826" y="4862769"/>
                  </a:moveTo>
                  <a:cubicBezTo>
                    <a:pt x="2278603" y="4863296"/>
                    <a:pt x="2276378" y="4863851"/>
                    <a:pt x="2274153" y="4864406"/>
                  </a:cubicBezTo>
                  <a:cubicBezTo>
                    <a:pt x="2274652" y="4865223"/>
                    <a:pt x="2275151" y="4866011"/>
                    <a:pt x="2275651" y="4866828"/>
                  </a:cubicBezTo>
                  <a:cubicBezTo>
                    <a:pt x="2277740" y="4866069"/>
                    <a:pt x="2279827" y="4865339"/>
                    <a:pt x="2281916" y="4864581"/>
                  </a:cubicBezTo>
                  <a:cubicBezTo>
                    <a:pt x="2281553" y="4863967"/>
                    <a:pt x="2281189" y="4863383"/>
                    <a:pt x="2280826" y="4862769"/>
                  </a:cubicBezTo>
                  <a:close/>
                  <a:moveTo>
                    <a:pt x="7426755" y="4859324"/>
                  </a:moveTo>
                  <a:cubicBezTo>
                    <a:pt x="7420944" y="4863178"/>
                    <a:pt x="7419219" y="4864347"/>
                    <a:pt x="7417538" y="4865486"/>
                  </a:cubicBezTo>
                  <a:cubicBezTo>
                    <a:pt x="7418764" y="4865953"/>
                    <a:pt x="7419990" y="4866391"/>
                    <a:pt x="7421261" y="4866858"/>
                  </a:cubicBezTo>
                  <a:cubicBezTo>
                    <a:pt x="7422260" y="4865457"/>
                    <a:pt x="7423304" y="4864054"/>
                    <a:pt x="7426755" y="4859324"/>
                  </a:cubicBezTo>
                  <a:close/>
                  <a:moveTo>
                    <a:pt x="3551056" y="4856754"/>
                  </a:moveTo>
                  <a:lnTo>
                    <a:pt x="3551691" y="4858535"/>
                  </a:lnTo>
                  <a:lnTo>
                    <a:pt x="3552872" y="4856988"/>
                  </a:lnTo>
                  <a:close/>
                  <a:moveTo>
                    <a:pt x="2680160" y="4854709"/>
                  </a:moveTo>
                  <a:cubicBezTo>
                    <a:pt x="2679070" y="4854739"/>
                    <a:pt x="2678026" y="4854768"/>
                    <a:pt x="2676936" y="4854768"/>
                  </a:cubicBezTo>
                  <a:lnTo>
                    <a:pt x="2676936" y="4878452"/>
                  </a:lnTo>
                  <a:cubicBezTo>
                    <a:pt x="2678026" y="4878657"/>
                    <a:pt x="2679070" y="4878890"/>
                    <a:pt x="2680160" y="4879095"/>
                  </a:cubicBezTo>
                  <a:close/>
                  <a:moveTo>
                    <a:pt x="7826497" y="4854652"/>
                  </a:moveTo>
                  <a:cubicBezTo>
                    <a:pt x="7824816" y="4856170"/>
                    <a:pt x="7823092" y="4857718"/>
                    <a:pt x="7821411" y="4859236"/>
                  </a:cubicBezTo>
                  <a:cubicBezTo>
                    <a:pt x="7822546" y="4859820"/>
                    <a:pt x="7823681" y="4860404"/>
                    <a:pt x="7824771" y="4860988"/>
                  </a:cubicBezTo>
                  <a:cubicBezTo>
                    <a:pt x="7826359" y="4859412"/>
                    <a:pt x="7827995" y="4857834"/>
                    <a:pt x="7829583" y="4856257"/>
                  </a:cubicBezTo>
                  <a:cubicBezTo>
                    <a:pt x="7828539" y="4855732"/>
                    <a:pt x="7827541" y="4855177"/>
                    <a:pt x="7826497" y="4854652"/>
                  </a:cubicBezTo>
                  <a:close/>
                  <a:moveTo>
                    <a:pt x="2320597" y="4852081"/>
                  </a:moveTo>
                  <a:cubicBezTo>
                    <a:pt x="2317554" y="4852198"/>
                    <a:pt x="2314513" y="4852315"/>
                    <a:pt x="2311471" y="4852432"/>
                  </a:cubicBezTo>
                  <a:cubicBezTo>
                    <a:pt x="2311563" y="4853279"/>
                    <a:pt x="2311652" y="4854097"/>
                    <a:pt x="2311699" y="4854914"/>
                  </a:cubicBezTo>
                  <a:cubicBezTo>
                    <a:pt x="2314740" y="4854798"/>
                    <a:pt x="2317781" y="4854680"/>
                    <a:pt x="2320823" y="4854563"/>
                  </a:cubicBezTo>
                  <a:cubicBezTo>
                    <a:pt x="2320733" y="4853745"/>
                    <a:pt x="2320642" y="4852928"/>
                    <a:pt x="2320597" y="4852081"/>
                  </a:cubicBezTo>
                  <a:close/>
                  <a:moveTo>
                    <a:pt x="2539376" y="4850329"/>
                  </a:moveTo>
                  <a:cubicBezTo>
                    <a:pt x="2537198" y="4851906"/>
                    <a:pt x="2534973" y="4853483"/>
                    <a:pt x="2532793" y="4855030"/>
                  </a:cubicBezTo>
                  <a:cubicBezTo>
                    <a:pt x="2540466" y="4859236"/>
                    <a:pt x="2548138" y="4863442"/>
                    <a:pt x="2555811" y="4867647"/>
                  </a:cubicBezTo>
                  <a:cubicBezTo>
                    <a:pt x="2557808" y="4856813"/>
                    <a:pt x="2551543" y="4851322"/>
                    <a:pt x="2539376" y="4850329"/>
                  </a:cubicBezTo>
                  <a:close/>
                  <a:moveTo>
                    <a:pt x="7107825" y="4846445"/>
                  </a:moveTo>
                  <a:cubicBezTo>
                    <a:pt x="7108142" y="4851380"/>
                    <a:pt x="7114090" y="4853220"/>
                    <a:pt x="7118266" y="4856082"/>
                  </a:cubicBezTo>
                  <a:cubicBezTo>
                    <a:pt x="7116177" y="4849949"/>
                    <a:pt x="7124758" y="4850095"/>
                    <a:pt x="7118266" y="4846445"/>
                  </a:cubicBezTo>
                  <a:close/>
                  <a:moveTo>
                    <a:pt x="7432385" y="4844196"/>
                  </a:moveTo>
                  <a:cubicBezTo>
                    <a:pt x="7430068" y="4846153"/>
                    <a:pt x="7427754" y="4848080"/>
                    <a:pt x="7425438" y="4850037"/>
                  </a:cubicBezTo>
                  <a:lnTo>
                    <a:pt x="7430795" y="4853600"/>
                  </a:lnTo>
                  <a:cubicBezTo>
                    <a:pt x="7433337" y="4851760"/>
                    <a:pt x="7435925" y="4849920"/>
                    <a:pt x="7438467" y="4848080"/>
                  </a:cubicBezTo>
                  <a:cubicBezTo>
                    <a:pt x="7436425" y="4846795"/>
                    <a:pt x="7434382" y="4845481"/>
                    <a:pt x="7432385" y="4844196"/>
                  </a:cubicBezTo>
                  <a:close/>
                  <a:moveTo>
                    <a:pt x="7293932" y="4841809"/>
                  </a:moveTo>
                  <a:cubicBezTo>
                    <a:pt x="7290616" y="4841889"/>
                    <a:pt x="7287617" y="4843225"/>
                    <a:pt x="7285381" y="4846445"/>
                  </a:cubicBezTo>
                  <a:cubicBezTo>
                    <a:pt x="7292872" y="4852548"/>
                    <a:pt x="7300816" y="4858418"/>
                    <a:pt x="7320294" y="4858009"/>
                  </a:cubicBezTo>
                  <a:cubicBezTo>
                    <a:pt x="7316684" y="4852621"/>
                    <a:pt x="7303881" y="4841566"/>
                    <a:pt x="7293932" y="4841809"/>
                  </a:cubicBezTo>
                  <a:close/>
                  <a:moveTo>
                    <a:pt x="7533080" y="4840984"/>
                  </a:moveTo>
                  <a:cubicBezTo>
                    <a:pt x="7494582" y="4857893"/>
                    <a:pt x="7516374" y="4909495"/>
                    <a:pt x="7490178" y="4933851"/>
                  </a:cubicBezTo>
                  <a:cubicBezTo>
                    <a:pt x="7488497" y="4941911"/>
                    <a:pt x="7499803" y="4937267"/>
                    <a:pt x="7492856" y="4943896"/>
                  </a:cubicBezTo>
                  <a:cubicBezTo>
                    <a:pt x="7491404" y="4943896"/>
                    <a:pt x="7489815" y="4945911"/>
                    <a:pt x="7492856" y="4946409"/>
                  </a:cubicBezTo>
                  <a:cubicBezTo>
                    <a:pt x="7516282" y="4927397"/>
                    <a:pt x="7515466" y="4885577"/>
                    <a:pt x="7535713" y="4863617"/>
                  </a:cubicBezTo>
                  <a:cubicBezTo>
                    <a:pt x="7535214" y="4855703"/>
                    <a:pt x="7537528" y="4845160"/>
                    <a:pt x="7533080" y="4840984"/>
                  </a:cubicBezTo>
                  <a:close/>
                  <a:moveTo>
                    <a:pt x="3657153" y="4839786"/>
                  </a:moveTo>
                  <a:cubicBezTo>
                    <a:pt x="3652705" y="4843291"/>
                    <a:pt x="3647075" y="4846474"/>
                    <a:pt x="3644306" y="4850446"/>
                  </a:cubicBezTo>
                  <a:cubicBezTo>
                    <a:pt x="3643035" y="4852257"/>
                    <a:pt x="3646349" y="4856315"/>
                    <a:pt x="3649392" y="4858127"/>
                  </a:cubicBezTo>
                  <a:cubicBezTo>
                    <a:pt x="3653432" y="4860492"/>
                    <a:pt x="3659061" y="4862069"/>
                    <a:pt x="3664464" y="4862944"/>
                  </a:cubicBezTo>
                  <a:cubicBezTo>
                    <a:pt x="3665507" y="4863120"/>
                    <a:pt x="3668504" y="4858623"/>
                    <a:pt x="3670002" y="4856929"/>
                  </a:cubicBezTo>
                  <a:cubicBezTo>
                    <a:pt x="3669458" y="4853015"/>
                    <a:pt x="3670366" y="4849658"/>
                    <a:pt x="3668368" y="4847291"/>
                  </a:cubicBezTo>
                  <a:cubicBezTo>
                    <a:pt x="3665871" y="4844371"/>
                    <a:pt x="3660968" y="4842240"/>
                    <a:pt x="3657153" y="4839786"/>
                  </a:cubicBezTo>
                  <a:close/>
                  <a:moveTo>
                    <a:pt x="7458716" y="4836136"/>
                  </a:moveTo>
                  <a:cubicBezTo>
                    <a:pt x="7455356" y="4836311"/>
                    <a:pt x="7451996" y="4836457"/>
                    <a:pt x="7448728" y="4836866"/>
                  </a:cubicBezTo>
                  <a:cubicBezTo>
                    <a:pt x="7448501" y="4836895"/>
                    <a:pt x="7448864" y="4839174"/>
                    <a:pt x="7449091" y="4842794"/>
                  </a:cubicBezTo>
                  <a:cubicBezTo>
                    <a:pt x="7453359" y="4839816"/>
                    <a:pt x="7456037" y="4837976"/>
                    <a:pt x="7458716" y="4836136"/>
                  </a:cubicBezTo>
                  <a:close/>
                  <a:moveTo>
                    <a:pt x="7390435" y="4834151"/>
                  </a:moveTo>
                  <a:cubicBezTo>
                    <a:pt x="7389891" y="4834296"/>
                    <a:pt x="7388846" y="4834442"/>
                    <a:pt x="7388846" y="4834617"/>
                  </a:cubicBezTo>
                  <a:cubicBezTo>
                    <a:pt x="7388801" y="4835144"/>
                    <a:pt x="7389164" y="4835640"/>
                    <a:pt x="7389347" y="4836136"/>
                  </a:cubicBezTo>
                  <a:cubicBezTo>
                    <a:pt x="7389936" y="4835990"/>
                    <a:pt x="7390979" y="4835845"/>
                    <a:pt x="7390979" y="4835669"/>
                  </a:cubicBezTo>
                  <a:cubicBezTo>
                    <a:pt x="7391026" y="4835172"/>
                    <a:pt x="7390618" y="4834647"/>
                    <a:pt x="7390435" y="4834151"/>
                  </a:cubicBezTo>
                  <a:close/>
                  <a:moveTo>
                    <a:pt x="7335729" y="4833537"/>
                  </a:moveTo>
                  <a:cubicBezTo>
                    <a:pt x="7341313" y="4842590"/>
                    <a:pt x="7345943" y="4848928"/>
                    <a:pt x="7362197" y="4846533"/>
                  </a:cubicBezTo>
                  <a:cubicBezTo>
                    <a:pt x="7363967" y="4832457"/>
                    <a:pt x="7363967" y="4832457"/>
                    <a:pt x="7335729" y="4833537"/>
                  </a:cubicBezTo>
                  <a:close/>
                  <a:moveTo>
                    <a:pt x="2454752" y="4831872"/>
                  </a:moveTo>
                  <a:cubicBezTo>
                    <a:pt x="2454525" y="4831668"/>
                    <a:pt x="2451983" y="4832895"/>
                    <a:pt x="2450484" y="4833479"/>
                  </a:cubicBezTo>
                  <a:cubicBezTo>
                    <a:pt x="2451711" y="4834939"/>
                    <a:pt x="2452982" y="4836399"/>
                    <a:pt x="2454208" y="4837860"/>
                  </a:cubicBezTo>
                  <a:cubicBezTo>
                    <a:pt x="2455568" y="4837216"/>
                    <a:pt x="2456977" y="4836574"/>
                    <a:pt x="2458384" y="4835961"/>
                  </a:cubicBezTo>
                  <a:cubicBezTo>
                    <a:pt x="2457203" y="4834559"/>
                    <a:pt x="2456250" y="4833041"/>
                    <a:pt x="2454752" y="4831872"/>
                  </a:cubicBezTo>
                  <a:close/>
                  <a:moveTo>
                    <a:pt x="7411908" y="4828310"/>
                  </a:moveTo>
                  <a:cubicBezTo>
                    <a:pt x="7410229" y="4831376"/>
                    <a:pt x="7408550" y="4834412"/>
                    <a:pt x="7406869" y="4837480"/>
                  </a:cubicBezTo>
                  <a:cubicBezTo>
                    <a:pt x="7409775" y="4837801"/>
                    <a:pt x="7412590" y="4838181"/>
                    <a:pt x="7415404" y="4838531"/>
                  </a:cubicBezTo>
                  <a:lnTo>
                    <a:pt x="7417812" y="4829215"/>
                  </a:lnTo>
                  <a:cubicBezTo>
                    <a:pt x="7415859" y="4828923"/>
                    <a:pt x="7413906" y="4828602"/>
                    <a:pt x="7411908" y="4828310"/>
                  </a:cubicBezTo>
                  <a:close/>
                  <a:moveTo>
                    <a:pt x="3063285" y="4827551"/>
                  </a:moveTo>
                  <a:cubicBezTo>
                    <a:pt x="3059334" y="4828135"/>
                    <a:pt x="3054114" y="4829302"/>
                    <a:pt x="3052525" y="4831288"/>
                  </a:cubicBezTo>
                  <a:cubicBezTo>
                    <a:pt x="3049120" y="4835435"/>
                    <a:pt x="3047214" y="4840166"/>
                    <a:pt x="3045624" y="4844780"/>
                  </a:cubicBezTo>
                  <a:cubicBezTo>
                    <a:pt x="3044853" y="4846970"/>
                    <a:pt x="3046304" y="4849483"/>
                    <a:pt x="3046759" y="4851819"/>
                  </a:cubicBezTo>
                  <a:cubicBezTo>
                    <a:pt x="3052616" y="4851351"/>
                    <a:pt x="3060651" y="4852227"/>
                    <a:pt x="3063739" y="4850154"/>
                  </a:cubicBezTo>
                  <a:cubicBezTo>
                    <a:pt x="3068324" y="4847029"/>
                    <a:pt x="3069458" y="4841860"/>
                    <a:pt x="3071048" y="4839231"/>
                  </a:cubicBezTo>
                  <a:cubicBezTo>
                    <a:pt x="3070004" y="4835260"/>
                    <a:pt x="3070094" y="4833186"/>
                    <a:pt x="3068869" y="4831522"/>
                  </a:cubicBezTo>
                  <a:cubicBezTo>
                    <a:pt x="3067688" y="4829916"/>
                    <a:pt x="3064647" y="4827346"/>
                    <a:pt x="3063285" y="4827551"/>
                  </a:cubicBezTo>
                  <a:close/>
                  <a:moveTo>
                    <a:pt x="1854935" y="4825097"/>
                  </a:moveTo>
                  <a:cubicBezTo>
                    <a:pt x="1848761" y="4831551"/>
                    <a:pt x="1840498" y="4836252"/>
                    <a:pt x="1840679" y="4840809"/>
                  </a:cubicBezTo>
                  <a:cubicBezTo>
                    <a:pt x="1841042" y="4849219"/>
                    <a:pt x="1859611" y="4858739"/>
                    <a:pt x="1872823" y="4859966"/>
                  </a:cubicBezTo>
                  <a:cubicBezTo>
                    <a:pt x="1891618" y="4861718"/>
                    <a:pt x="1890301" y="4850971"/>
                    <a:pt x="1896475" y="4844898"/>
                  </a:cubicBezTo>
                  <a:cubicBezTo>
                    <a:pt x="1898156" y="4843233"/>
                    <a:pt x="1900742" y="4841568"/>
                    <a:pt x="1901106" y="4839786"/>
                  </a:cubicBezTo>
                  <a:cubicBezTo>
                    <a:pt x="1901605" y="4837187"/>
                    <a:pt x="1900381" y="4834442"/>
                    <a:pt x="1899926" y="4831756"/>
                  </a:cubicBezTo>
                  <a:cubicBezTo>
                    <a:pt x="1896475" y="4833362"/>
                    <a:pt x="1892753" y="4834764"/>
                    <a:pt x="1889712" y="4836632"/>
                  </a:cubicBezTo>
                  <a:cubicBezTo>
                    <a:pt x="1873550" y="4846358"/>
                    <a:pt x="1873686" y="4846358"/>
                    <a:pt x="1864016" y="4833771"/>
                  </a:cubicBezTo>
                  <a:cubicBezTo>
                    <a:pt x="1862244" y="4831464"/>
                    <a:pt x="1859521" y="4829448"/>
                    <a:pt x="1854935" y="4825097"/>
                  </a:cubicBezTo>
                  <a:close/>
                  <a:moveTo>
                    <a:pt x="2560941" y="4824981"/>
                  </a:moveTo>
                  <a:cubicBezTo>
                    <a:pt x="2557764" y="4825331"/>
                    <a:pt x="2556673" y="4834442"/>
                    <a:pt x="2555447" y="4839611"/>
                  </a:cubicBezTo>
                  <a:cubicBezTo>
                    <a:pt x="2555039" y="4841276"/>
                    <a:pt x="2556401" y="4843613"/>
                    <a:pt x="2558263" y="4844926"/>
                  </a:cubicBezTo>
                  <a:cubicBezTo>
                    <a:pt x="2560850" y="4846738"/>
                    <a:pt x="2564709" y="4847934"/>
                    <a:pt x="2568022" y="4849394"/>
                  </a:cubicBezTo>
                  <a:cubicBezTo>
                    <a:pt x="2570247" y="4847175"/>
                    <a:pt x="2572426" y="4844985"/>
                    <a:pt x="2573835" y="4843583"/>
                  </a:cubicBezTo>
                  <a:cubicBezTo>
                    <a:pt x="2573516" y="4840487"/>
                    <a:pt x="2573879" y="4838472"/>
                    <a:pt x="2573063" y="4836691"/>
                  </a:cubicBezTo>
                  <a:cubicBezTo>
                    <a:pt x="2570747" y="4831901"/>
                    <a:pt x="2574878" y="4823403"/>
                    <a:pt x="2560941" y="4824981"/>
                  </a:cubicBezTo>
                  <a:close/>
                  <a:moveTo>
                    <a:pt x="7240164" y="4823257"/>
                  </a:moveTo>
                  <a:cubicBezTo>
                    <a:pt x="7226317" y="4822703"/>
                    <a:pt x="7221322" y="4826966"/>
                    <a:pt x="7222729" y="4834822"/>
                  </a:cubicBezTo>
                  <a:cubicBezTo>
                    <a:pt x="7231447" y="4833859"/>
                    <a:pt x="7237077" y="4831230"/>
                    <a:pt x="7243659" y="4829069"/>
                  </a:cubicBezTo>
                  <a:cubicBezTo>
                    <a:pt x="7239574" y="4828690"/>
                    <a:pt x="7239846" y="4826002"/>
                    <a:pt x="7240164" y="4823257"/>
                  </a:cubicBezTo>
                  <a:close/>
                  <a:moveTo>
                    <a:pt x="7932276" y="4813328"/>
                  </a:moveTo>
                  <a:cubicBezTo>
                    <a:pt x="7933957" y="4822761"/>
                    <a:pt x="7918929" y="4832106"/>
                    <a:pt x="7935000" y="4833450"/>
                  </a:cubicBezTo>
                  <a:cubicBezTo>
                    <a:pt x="7932912" y="4827025"/>
                    <a:pt x="7945488" y="4821856"/>
                    <a:pt x="7937680" y="4818409"/>
                  </a:cubicBezTo>
                  <a:cubicBezTo>
                    <a:pt x="7937680" y="4819782"/>
                    <a:pt x="7935500" y="4821272"/>
                    <a:pt x="7935000" y="4818409"/>
                  </a:cubicBezTo>
                  <a:cubicBezTo>
                    <a:pt x="7939087" y="4817767"/>
                    <a:pt x="7935364" y="4814263"/>
                    <a:pt x="7932276" y="4813328"/>
                  </a:cubicBezTo>
                  <a:close/>
                  <a:moveTo>
                    <a:pt x="7247110" y="4807838"/>
                  </a:moveTo>
                  <a:cubicBezTo>
                    <a:pt x="7247155" y="4812393"/>
                    <a:pt x="7241117" y="4813503"/>
                    <a:pt x="7243614" y="4819432"/>
                  </a:cubicBezTo>
                  <a:cubicBezTo>
                    <a:pt x="7248381" y="4819315"/>
                    <a:pt x="7251286" y="4820308"/>
                    <a:pt x="7254102" y="4821330"/>
                  </a:cubicBezTo>
                  <a:cubicBezTo>
                    <a:pt x="7254374" y="4815373"/>
                    <a:pt x="7252512" y="4810642"/>
                    <a:pt x="7247110" y="4807838"/>
                  </a:cubicBezTo>
                  <a:close/>
                  <a:moveTo>
                    <a:pt x="2278012" y="4806203"/>
                  </a:moveTo>
                  <a:cubicBezTo>
                    <a:pt x="2267751" y="4823725"/>
                    <a:pt x="2296580" y="4827871"/>
                    <a:pt x="2305570" y="4838356"/>
                  </a:cubicBezTo>
                  <a:cubicBezTo>
                    <a:pt x="2299258" y="4815723"/>
                    <a:pt x="2299258" y="4815723"/>
                    <a:pt x="2278012" y="4806203"/>
                  </a:cubicBezTo>
                  <a:close/>
                  <a:moveTo>
                    <a:pt x="4187782" y="4805093"/>
                  </a:moveTo>
                  <a:cubicBezTo>
                    <a:pt x="4182562" y="4806378"/>
                    <a:pt x="4177659" y="4807545"/>
                    <a:pt x="4177659" y="4807634"/>
                  </a:cubicBezTo>
                  <a:cubicBezTo>
                    <a:pt x="4180518" y="4812861"/>
                    <a:pt x="4183788" y="4818031"/>
                    <a:pt x="4187010" y="4823170"/>
                  </a:cubicBezTo>
                  <a:cubicBezTo>
                    <a:pt x="4189554" y="4822498"/>
                    <a:pt x="4194456" y="4821534"/>
                    <a:pt x="4194365" y="4821213"/>
                  </a:cubicBezTo>
                  <a:cubicBezTo>
                    <a:pt x="4192549" y="4815840"/>
                    <a:pt x="4190142" y="4810583"/>
                    <a:pt x="4187782" y="4805093"/>
                  </a:cubicBezTo>
                  <a:close/>
                  <a:moveTo>
                    <a:pt x="4538675" y="4796858"/>
                  </a:moveTo>
                  <a:cubicBezTo>
                    <a:pt x="4533998" y="4800946"/>
                    <a:pt x="4529413" y="4803165"/>
                    <a:pt x="4529686" y="4805064"/>
                  </a:cubicBezTo>
                  <a:cubicBezTo>
                    <a:pt x="4530548" y="4810963"/>
                    <a:pt x="4534588" y="4816423"/>
                    <a:pt x="4546028" y="4815606"/>
                  </a:cubicBezTo>
                  <a:cubicBezTo>
                    <a:pt x="4549253" y="4815373"/>
                    <a:pt x="4554927" y="4810729"/>
                    <a:pt x="4554247" y="4809970"/>
                  </a:cubicBezTo>
                  <a:cubicBezTo>
                    <a:pt x="4550479" y="4805707"/>
                    <a:pt x="4545074" y="4801998"/>
                    <a:pt x="4538675" y="4796858"/>
                  </a:cubicBezTo>
                  <a:close/>
                  <a:moveTo>
                    <a:pt x="3462799" y="4796390"/>
                  </a:moveTo>
                  <a:cubicBezTo>
                    <a:pt x="3462708" y="4797559"/>
                    <a:pt x="3462618" y="4798726"/>
                    <a:pt x="3462482" y="4800303"/>
                  </a:cubicBezTo>
                  <a:cubicBezTo>
                    <a:pt x="3463571" y="4799106"/>
                    <a:pt x="3464342" y="4798201"/>
                    <a:pt x="3465160" y="4797295"/>
                  </a:cubicBezTo>
                  <a:cubicBezTo>
                    <a:pt x="3464389" y="4797004"/>
                    <a:pt x="3463571" y="4796683"/>
                    <a:pt x="3462799" y="4796390"/>
                  </a:cubicBezTo>
                  <a:close/>
                  <a:moveTo>
                    <a:pt x="7628736" y="4794083"/>
                  </a:moveTo>
                  <a:cubicBezTo>
                    <a:pt x="7627374" y="4796536"/>
                    <a:pt x="7624832" y="4799019"/>
                    <a:pt x="7625013" y="4801443"/>
                  </a:cubicBezTo>
                  <a:cubicBezTo>
                    <a:pt x="7625196" y="4803691"/>
                    <a:pt x="7628283" y="4805852"/>
                    <a:pt x="7632005" y="4810349"/>
                  </a:cubicBezTo>
                  <a:cubicBezTo>
                    <a:pt x="7634184" y="4805180"/>
                    <a:pt x="7636636" y="4802464"/>
                    <a:pt x="7635954" y="4800128"/>
                  </a:cubicBezTo>
                  <a:cubicBezTo>
                    <a:pt x="7635274" y="4797909"/>
                    <a:pt x="7631278" y="4796069"/>
                    <a:pt x="7628736" y="4794083"/>
                  </a:cubicBezTo>
                  <a:close/>
                  <a:moveTo>
                    <a:pt x="8154689" y="4793295"/>
                  </a:moveTo>
                  <a:cubicBezTo>
                    <a:pt x="8110242" y="4828718"/>
                    <a:pt x="8191553" y="4882131"/>
                    <a:pt x="8186831" y="4825945"/>
                  </a:cubicBezTo>
                  <a:cubicBezTo>
                    <a:pt x="8185424" y="4808977"/>
                    <a:pt x="8165494" y="4803895"/>
                    <a:pt x="8154689" y="4793295"/>
                  </a:cubicBezTo>
                  <a:close/>
                  <a:moveTo>
                    <a:pt x="2322049" y="4778606"/>
                  </a:moveTo>
                  <a:cubicBezTo>
                    <a:pt x="2319326" y="4778342"/>
                    <a:pt x="2315239" y="4783425"/>
                    <a:pt x="2311743" y="4786081"/>
                  </a:cubicBezTo>
                  <a:cubicBezTo>
                    <a:pt x="2317781" y="4788242"/>
                    <a:pt x="2323502" y="4791425"/>
                    <a:pt x="2329995" y="4792214"/>
                  </a:cubicBezTo>
                  <a:cubicBezTo>
                    <a:pt x="2334307" y="4792740"/>
                    <a:pt x="2339618" y="4789878"/>
                    <a:pt x="2351832" y="4786520"/>
                  </a:cubicBezTo>
                  <a:cubicBezTo>
                    <a:pt x="2337212" y="4782372"/>
                    <a:pt x="2329903" y="4779423"/>
                    <a:pt x="2322049" y="4778606"/>
                  </a:cubicBezTo>
                  <a:close/>
                  <a:moveTo>
                    <a:pt x="4068473" y="4778226"/>
                  </a:moveTo>
                  <a:cubicBezTo>
                    <a:pt x="4064478" y="4785877"/>
                    <a:pt x="4076553" y="4794725"/>
                    <a:pt x="4065794" y="4793265"/>
                  </a:cubicBezTo>
                  <a:cubicBezTo>
                    <a:pt x="4075282" y="4806290"/>
                    <a:pt x="4086043" y="4859791"/>
                    <a:pt x="4108695" y="4828427"/>
                  </a:cubicBezTo>
                  <a:cubicBezTo>
                    <a:pt x="4101298" y="4814233"/>
                    <a:pt x="4080821" y="4805268"/>
                    <a:pt x="4087267" y="4785761"/>
                  </a:cubicBezTo>
                  <a:cubicBezTo>
                    <a:pt x="4080277" y="4779745"/>
                    <a:pt x="4074875" y="4779832"/>
                    <a:pt x="4068473" y="4778226"/>
                  </a:cubicBezTo>
                  <a:close/>
                  <a:moveTo>
                    <a:pt x="4937599" y="4775568"/>
                  </a:moveTo>
                  <a:cubicBezTo>
                    <a:pt x="4935191" y="4777642"/>
                    <a:pt x="4932785" y="4779745"/>
                    <a:pt x="4928700" y="4783278"/>
                  </a:cubicBezTo>
                  <a:cubicBezTo>
                    <a:pt x="4933376" y="4786402"/>
                    <a:pt x="4937735" y="4789324"/>
                    <a:pt x="4942093" y="4792244"/>
                  </a:cubicBezTo>
                  <a:cubicBezTo>
                    <a:pt x="4944272" y="4789966"/>
                    <a:pt x="4949039" y="4787132"/>
                    <a:pt x="4948131" y="4785556"/>
                  </a:cubicBezTo>
                  <a:cubicBezTo>
                    <a:pt x="4946087" y="4781906"/>
                    <a:pt x="4941275" y="4778868"/>
                    <a:pt x="4937599" y="4775568"/>
                  </a:cubicBezTo>
                  <a:close/>
                  <a:moveTo>
                    <a:pt x="7406553" y="4774721"/>
                  </a:moveTo>
                  <a:cubicBezTo>
                    <a:pt x="7391479" y="4774342"/>
                    <a:pt x="7381582" y="4783541"/>
                    <a:pt x="7387347" y="4792448"/>
                  </a:cubicBezTo>
                  <a:cubicBezTo>
                    <a:pt x="7388801" y="4794638"/>
                    <a:pt x="7393704" y="4795981"/>
                    <a:pt x="7399878" y="4799223"/>
                  </a:cubicBezTo>
                  <a:cubicBezTo>
                    <a:pt x="7406506" y="4793733"/>
                    <a:pt x="7413817" y="4789177"/>
                    <a:pt x="7418038" y="4783686"/>
                  </a:cubicBezTo>
                  <a:cubicBezTo>
                    <a:pt x="7422851" y="4777437"/>
                    <a:pt x="7414497" y="4774926"/>
                    <a:pt x="7406553" y="4774721"/>
                  </a:cubicBezTo>
                  <a:close/>
                  <a:moveTo>
                    <a:pt x="2159973" y="4773115"/>
                  </a:moveTo>
                  <a:cubicBezTo>
                    <a:pt x="2150258" y="4775247"/>
                    <a:pt x="2145808" y="4776211"/>
                    <a:pt x="2138544" y="4777817"/>
                  </a:cubicBezTo>
                  <a:cubicBezTo>
                    <a:pt x="2142812" y="4781555"/>
                    <a:pt x="2145536" y="4783921"/>
                    <a:pt x="2151393" y="4789031"/>
                  </a:cubicBezTo>
                  <a:cubicBezTo>
                    <a:pt x="2154707" y="4782840"/>
                    <a:pt x="2156568" y="4779423"/>
                    <a:pt x="2159973" y="4773115"/>
                  </a:cubicBezTo>
                  <a:close/>
                  <a:moveTo>
                    <a:pt x="4734617" y="4772502"/>
                  </a:moveTo>
                  <a:cubicBezTo>
                    <a:pt x="4728534" y="4776357"/>
                    <a:pt x="4724630" y="4778810"/>
                    <a:pt x="4720726" y="4781263"/>
                  </a:cubicBezTo>
                  <a:cubicBezTo>
                    <a:pt x="4723676" y="4783074"/>
                    <a:pt x="4726673" y="4786257"/>
                    <a:pt x="4729669" y="4786257"/>
                  </a:cubicBezTo>
                  <a:cubicBezTo>
                    <a:pt x="4734936" y="4786286"/>
                    <a:pt x="4740248" y="4784359"/>
                    <a:pt x="4745559" y="4783249"/>
                  </a:cubicBezTo>
                  <a:cubicBezTo>
                    <a:pt x="4742516" y="4780270"/>
                    <a:pt x="4739475" y="4777262"/>
                    <a:pt x="4734617" y="4772502"/>
                  </a:cubicBezTo>
                  <a:close/>
                  <a:moveTo>
                    <a:pt x="4234135" y="4770546"/>
                  </a:moveTo>
                  <a:cubicBezTo>
                    <a:pt x="4229868" y="4773524"/>
                    <a:pt x="4225645" y="4775188"/>
                    <a:pt x="4224920" y="4777321"/>
                  </a:cubicBezTo>
                  <a:cubicBezTo>
                    <a:pt x="4224237" y="4779277"/>
                    <a:pt x="4227279" y="4781760"/>
                    <a:pt x="4228687" y="4784007"/>
                  </a:cubicBezTo>
                  <a:cubicBezTo>
                    <a:pt x="4231957" y="4782460"/>
                    <a:pt x="4237040" y="4781292"/>
                    <a:pt x="4238085" y="4779306"/>
                  </a:cubicBezTo>
                  <a:cubicBezTo>
                    <a:pt x="4239129" y="4777291"/>
                    <a:pt x="4236132" y="4774488"/>
                    <a:pt x="4234135" y="4770546"/>
                  </a:cubicBezTo>
                  <a:close/>
                  <a:moveTo>
                    <a:pt x="8283667" y="4765610"/>
                  </a:moveTo>
                  <a:lnTo>
                    <a:pt x="8280218" y="4767479"/>
                  </a:lnTo>
                  <a:cubicBezTo>
                    <a:pt x="8283032" y="4770370"/>
                    <a:pt x="8285847" y="4773261"/>
                    <a:pt x="8288661" y="4776123"/>
                  </a:cubicBezTo>
                  <a:cubicBezTo>
                    <a:pt x="8290387" y="4775218"/>
                    <a:pt x="8292112" y="4774312"/>
                    <a:pt x="8293792" y="4773407"/>
                  </a:cubicBezTo>
                  <a:cubicBezTo>
                    <a:pt x="8290432" y="4770808"/>
                    <a:pt x="8287027" y="4768209"/>
                    <a:pt x="8283667" y="4765610"/>
                  </a:cubicBezTo>
                  <a:close/>
                  <a:moveTo>
                    <a:pt x="3384032" y="4765406"/>
                  </a:moveTo>
                  <a:cubicBezTo>
                    <a:pt x="3383760" y="4765406"/>
                    <a:pt x="3383532" y="4766107"/>
                    <a:pt x="3383260" y="4766486"/>
                  </a:cubicBezTo>
                  <a:cubicBezTo>
                    <a:pt x="3383941" y="4766632"/>
                    <a:pt x="3384667" y="4766924"/>
                    <a:pt x="3385348" y="4766894"/>
                  </a:cubicBezTo>
                  <a:cubicBezTo>
                    <a:pt x="3385621" y="4766866"/>
                    <a:pt x="3385847" y="4766194"/>
                    <a:pt x="3386119" y="4765843"/>
                  </a:cubicBezTo>
                  <a:cubicBezTo>
                    <a:pt x="3385394" y="4765668"/>
                    <a:pt x="3384712" y="4765376"/>
                    <a:pt x="3384032" y="4765406"/>
                  </a:cubicBezTo>
                  <a:close/>
                  <a:moveTo>
                    <a:pt x="1808900" y="4760762"/>
                  </a:moveTo>
                  <a:cubicBezTo>
                    <a:pt x="1806675" y="4761113"/>
                    <a:pt x="1805677" y="4764442"/>
                    <a:pt x="1804133" y="4766428"/>
                  </a:cubicBezTo>
                  <a:cubicBezTo>
                    <a:pt x="1808401" y="4766807"/>
                    <a:pt x="1812713" y="4767596"/>
                    <a:pt x="1816845" y="4767304"/>
                  </a:cubicBezTo>
                  <a:cubicBezTo>
                    <a:pt x="1818434" y="4767187"/>
                    <a:pt x="1819433" y="4764442"/>
                    <a:pt x="1821384" y="4762077"/>
                  </a:cubicBezTo>
                  <a:cubicBezTo>
                    <a:pt x="1816891" y="4761492"/>
                    <a:pt x="1812486" y="4760178"/>
                    <a:pt x="1808900" y="4760762"/>
                  </a:cubicBezTo>
                  <a:close/>
                  <a:moveTo>
                    <a:pt x="7630416" y="4760528"/>
                  </a:moveTo>
                  <a:cubicBezTo>
                    <a:pt x="7629599" y="4761492"/>
                    <a:pt x="7628600" y="4762427"/>
                    <a:pt x="7628101" y="4763449"/>
                  </a:cubicBezTo>
                  <a:cubicBezTo>
                    <a:pt x="7627965" y="4763770"/>
                    <a:pt x="7629644" y="4764879"/>
                    <a:pt x="7629827" y="4764822"/>
                  </a:cubicBezTo>
                  <a:cubicBezTo>
                    <a:pt x="7631325" y="4764237"/>
                    <a:pt x="7632687" y="4763478"/>
                    <a:pt x="7634094" y="4762748"/>
                  </a:cubicBezTo>
                  <a:cubicBezTo>
                    <a:pt x="7632868" y="4761988"/>
                    <a:pt x="7631642" y="4761259"/>
                    <a:pt x="7630416" y="4760528"/>
                  </a:cubicBezTo>
                  <a:close/>
                  <a:moveTo>
                    <a:pt x="4661706" y="4759273"/>
                  </a:moveTo>
                  <a:cubicBezTo>
                    <a:pt x="4655442" y="4762398"/>
                    <a:pt x="4650492" y="4767246"/>
                    <a:pt x="4647678" y="4772035"/>
                  </a:cubicBezTo>
                  <a:cubicBezTo>
                    <a:pt x="4646770" y="4773553"/>
                    <a:pt x="4654215" y="4777028"/>
                    <a:pt x="4657847" y="4779627"/>
                  </a:cubicBezTo>
                  <a:cubicBezTo>
                    <a:pt x="4663296" y="4776036"/>
                    <a:pt x="4668699" y="4772473"/>
                    <a:pt x="4681319" y="4764179"/>
                  </a:cubicBezTo>
                  <a:cubicBezTo>
                    <a:pt x="4672284" y="4761784"/>
                    <a:pt x="4663976" y="4758134"/>
                    <a:pt x="4661706" y="4759273"/>
                  </a:cubicBezTo>
                  <a:close/>
                  <a:moveTo>
                    <a:pt x="4033787" y="4758572"/>
                  </a:moveTo>
                  <a:cubicBezTo>
                    <a:pt x="4033469" y="4760003"/>
                    <a:pt x="4033108" y="4761434"/>
                    <a:pt x="4032789" y="4762864"/>
                  </a:cubicBezTo>
                  <a:lnTo>
                    <a:pt x="4035830" y="4763128"/>
                  </a:lnTo>
                  <a:cubicBezTo>
                    <a:pt x="4036193" y="4761697"/>
                    <a:pt x="4036512" y="4760265"/>
                    <a:pt x="4036829" y="4758834"/>
                  </a:cubicBezTo>
                  <a:close/>
                  <a:moveTo>
                    <a:pt x="2111169" y="4758513"/>
                  </a:moveTo>
                  <a:cubicBezTo>
                    <a:pt x="2110170" y="4758572"/>
                    <a:pt x="2108899" y="4758455"/>
                    <a:pt x="2108264" y="4758777"/>
                  </a:cubicBezTo>
                  <a:cubicBezTo>
                    <a:pt x="2107764" y="4759039"/>
                    <a:pt x="2107992" y="4759828"/>
                    <a:pt x="2107945" y="4760383"/>
                  </a:cubicBezTo>
                  <a:cubicBezTo>
                    <a:pt x="2108854" y="4760617"/>
                    <a:pt x="2109762" y="4760849"/>
                    <a:pt x="2110670" y="4761054"/>
                  </a:cubicBezTo>
                  <a:cubicBezTo>
                    <a:pt x="2110850" y="4760208"/>
                    <a:pt x="2110988" y="4759360"/>
                    <a:pt x="2111169" y="4758513"/>
                  </a:cubicBezTo>
                  <a:close/>
                  <a:moveTo>
                    <a:pt x="8250301" y="4756353"/>
                  </a:moveTo>
                  <a:cubicBezTo>
                    <a:pt x="8248120" y="4756587"/>
                    <a:pt x="8244397" y="4758923"/>
                    <a:pt x="8244760" y="4759798"/>
                  </a:cubicBezTo>
                  <a:cubicBezTo>
                    <a:pt x="8246849" y="4765054"/>
                    <a:pt x="8249663" y="4770224"/>
                    <a:pt x="8252887" y="4775247"/>
                  </a:cubicBezTo>
                  <a:cubicBezTo>
                    <a:pt x="8253750" y="4776561"/>
                    <a:pt x="8256838" y="4777291"/>
                    <a:pt x="8258925" y="4778284"/>
                  </a:cubicBezTo>
                  <a:cubicBezTo>
                    <a:pt x="8259380" y="4776445"/>
                    <a:pt x="8259833" y="4774605"/>
                    <a:pt x="8260559" y="4771713"/>
                  </a:cubicBezTo>
                  <a:cubicBezTo>
                    <a:pt x="8259561" y="4768063"/>
                    <a:pt x="8258698" y="4763391"/>
                    <a:pt x="8256791" y="4758864"/>
                  </a:cubicBezTo>
                  <a:cubicBezTo>
                    <a:pt x="8256292" y="4757667"/>
                    <a:pt x="8252297" y="4756148"/>
                    <a:pt x="8250301" y="4756353"/>
                  </a:cubicBezTo>
                  <a:close/>
                  <a:moveTo>
                    <a:pt x="7202255" y="4755768"/>
                  </a:moveTo>
                  <a:cubicBezTo>
                    <a:pt x="7199258" y="4756060"/>
                    <a:pt x="7196308" y="4756382"/>
                    <a:pt x="7193312" y="4756674"/>
                  </a:cubicBezTo>
                  <a:cubicBezTo>
                    <a:pt x="7196217" y="4757140"/>
                    <a:pt x="7199122" y="4757608"/>
                    <a:pt x="7201983" y="4758104"/>
                  </a:cubicBezTo>
                  <a:cubicBezTo>
                    <a:pt x="7202028" y="4757315"/>
                    <a:pt x="7202164" y="4756528"/>
                    <a:pt x="7202255" y="4755768"/>
                  </a:cubicBezTo>
                  <a:close/>
                  <a:moveTo>
                    <a:pt x="8275678" y="4754863"/>
                  </a:moveTo>
                  <a:lnTo>
                    <a:pt x="8275315" y="4756410"/>
                  </a:lnTo>
                  <a:lnTo>
                    <a:pt x="8276904" y="4756060"/>
                  </a:lnTo>
                  <a:close/>
                  <a:moveTo>
                    <a:pt x="2077482" y="4753315"/>
                  </a:moveTo>
                  <a:cubicBezTo>
                    <a:pt x="2076347" y="4754454"/>
                    <a:pt x="2075259" y="4755593"/>
                    <a:pt x="2074124" y="4756732"/>
                  </a:cubicBezTo>
                  <a:cubicBezTo>
                    <a:pt x="2078164" y="4758134"/>
                    <a:pt x="2082249" y="4759535"/>
                    <a:pt x="2086336" y="4760938"/>
                  </a:cubicBezTo>
                  <a:cubicBezTo>
                    <a:pt x="2087335" y="4759887"/>
                    <a:pt x="2088333" y="4758864"/>
                    <a:pt x="2089377" y="4757813"/>
                  </a:cubicBezTo>
                  <a:cubicBezTo>
                    <a:pt x="2085428" y="4756323"/>
                    <a:pt x="2081433" y="4754834"/>
                    <a:pt x="2077482" y="4753315"/>
                  </a:cubicBezTo>
                  <a:close/>
                  <a:moveTo>
                    <a:pt x="8210030" y="4750716"/>
                  </a:moveTo>
                  <a:cubicBezTo>
                    <a:pt x="8209212" y="4750190"/>
                    <a:pt x="8202630" y="4752030"/>
                    <a:pt x="8202721" y="4752264"/>
                  </a:cubicBezTo>
                  <a:cubicBezTo>
                    <a:pt x="8204037" y="4756323"/>
                    <a:pt x="8205990" y="4760324"/>
                    <a:pt x="8208804" y="4766603"/>
                  </a:cubicBezTo>
                  <a:cubicBezTo>
                    <a:pt x="8214434" y="4762719"/>
                    <a:pt x="8219836" y="4760324"/>
                    <a:pt x="8219247" y="4759214"/>
                  </a:cubicBezTo>
                  <a:cubicBezTo>
                    <a:pt x="8217566" y="4756060"/>
                    <a:pt x="8213753" y="4753199"/>
                    <a:pt x="8210030" y="4750716"/>
                  </a:cubicBezTo>
                  <a:close/>
                  <a:moveTo>
                    <a:pt x="7981126" y="4749110"/>
                  </a:moveTo>
                  <a:cubicBezTo>
                    <a:pt x="7963920" y="4749811"/>
                    <a:pt x="7971274" y="4758513"/>
                    <a:pt x="7971911" y="4764734"/>
                  </a:cubicBezTo>
                  <a:cubicBezTo>
                    <a:pt x="7972319" y="4768559"/>
                    <a:pt x="7972910" y="4772443"/>
                    <a:pt x="7974498" y="4776093"/>
                  </a:cubicBezTo>
                  <a:cubicBezTo>
                    <a:pt x="7974997" y="4777233"/>
                    <a:pt x="7979037" y="4777933"/>
                    <a:pt x="7981626" y="4778430"/>
                  </a:cubicBezTo>
                  <a:cubicBezTo>
                    <a:pt x="7982489" y="4778606"/>
                    <a:pt x="7984667" y="4777758"/>
                    <a:pt x="7985030" y="4777116"/>
                  </a:cubicBezTo>
                  <a:cubicBezTo>
                    <a:pt x="7987528" y="4772618"/>
                    <a:pt x="7989708" y="4768033"/>
                    <a:pt x="7992749" y="4761930"/>
                  </a:cubicBezTo>
                  <a:cubicBezTo>
                    <a:pt x="7989253" y="4757872"/>
                    <a:pt x="7984714" y="4748964"/>
                    <a:pt x="7981126" y="4749110"/>
                  </a:cubicBezTo>
                  <a:close/>
                  <a:moveTo>
                    <a:pt x="4421180" y="4748614"/>
                  </a:moveTo>
                  <a:cubicBezTo>
                    <a:pt x="4416959" y="4751038"/>
                    <a:pt x="4411419" y="4752994"/>
                    <a:pt x="4408832" y="4755973"/>
                  </a:cubicBezTo>
                  <a:cubicBezTo>
                    <a:pt x="4406153" y="4759155"/>
                    <a:pt x="4405653" y="4763274"/>
                    <a:pt x="4405517" y="4767012"/>
                  </a:cubicBezTo>
                  <a:cubicBezTo>
                    <a:pt x="4405472" y="4768354"/>
                    <a:pt x="4409331" y="4770954"/>
                    <a:pt x="4411102" y="4770867"/>
                  </a:cubicBezTo>
                  <a:cubicBezTo>
                    <a:pt x="4415234" y="4770633"/>
                    <a:pt x="4421408" y="4769757"/>
                    <a:pt x="4422679" y="4768004"/>
                  </a:cubicBezTo>
                  <a:cubicBezTo>
                    <a:pt x="4425039" y="4764646"/>
                    <a:pt x="4424540" y="4760499"/>
                    <a:pt x="4425312" y="4756148"/>
                  </a:cubicBezTo>
                  <a:cubicBezTo>
                    <a:pt x="4424040" y="4753812"/>
                    <a:pt x="4422587" y="4751213"/>
                    <a:pt x="4421180" y="4748614"/>
                  </a:cubicBezTo>
                  <a:close/>
                  <a:moveTo>
                    <a:pt x="7567902" y="4748175"/>
                  </a:moveTo>
                  <a:cubicBezTo>
                    <a:pt x="7545430" y="4769348"/>
                    <a:pt x="7543477" y="4792039"/>
                    <a:pt x="7535758" y="4818409"/>
                  </a:cubicBezTo>
                  <a:lnTo>
                    <a:pt x="7543749" y="4818409"/>
                  </a:lnTo>
                  <a:cubicBezTo>
                    <a:pt x="7549060" y="4803399"/>
                    <a:pt x="7555463" y="4782665"/>
                    <a:pt x="7565177" y="4770721"/>
                  </a:cubicBezTo>
                  <a:cubicBezTo>
                    <a:pt x="7572577" y="4777671"/>
                    <a:pt x="7576390" y="4768443"/>
                    <a:pt x="7583973" y="4768179"/>
                  </a:cubicBezTo>
                  <a:cubicBezTo>
                    <a:pt x="7583337" y="4757083"/>
                    <a:pt x="7576664" y="4751621"/>
                    <a:pt x="7567902" y="4748175"/>
                  </a:cubicBezTo>
                  <a:close/>
                  <a:moveTo>
                    <a:pt x="7169067" y="4748118"/>
                  </a:moveTo>
                  <a:cubicBezTo>
                    <a:pt x="7168387" y="4749694"/>
                    <a:pt x="7167705" y="4751242"/>
                    <a:pt x="7167025" y="4752819"/>
                  </a:cubicBezTo>
                  <a:cubicBezTo>
                    <a:pt x="7174924" y="4753987"/>
                    <a:pt x="7182869" y="4755155"/>
                    <a:pt x="7190768" y="4756323"/>
                  </a:cubicBezTo>
                  <a:cubicBezTo>
                    <a:pt x="7190859" y="4756528"/>
                    <a:pt x="7190995" y="4756674"/>
                    <a:pt x="7191087" y="4756878"/>
                  </a:cubicBezTo>
                  <a:cubicBezTo>
                    <a:pt x="7191813" y="4756790"/>
                    <a:pt x="7192539" y="4756732"/>
                    <a:pt x="7193312" y="4756644"/>
                  </a:cubicBezTo>
                  <a:cubicBezTo>
                    <a:pt x="7192766" y="4756587"/>
                    <a:pt x="7192313" y="4756498"/>
                    <a:pt x="7191767" y="4756410"/>
                  </a:cubicBezTo>
                  <a:lnTo>
                    <a:pt x="7191722" y="4756469"/>
                  </a:lnTo>
                  <a:cubicBezTo>
                    <a:pt x="7191405" y="4756410"/>
                    <a:pt x="7191087" y="4756382"/>
                    <a:pt x="7190768" y="4756323"/>
                  </a:cubicBezTo>
                  <a:cubicBezTo>
                    <a:pt x="7186911" y="4748146"/>
                    <a:pt x="7177602" y="4748730"/>
                    <a:pt x="7169067" y="4748118"/>
                  </a:cubicBezTo>
                  <a:close/>
                  <a:moveTo>
                    <a:pt x="7093841" y="4746073"/>
                  </a:moveTo>
                  <a:cubicBezTo>
                    <a:pt x="7094884" y="4749869"/>
                    <a:pt x="7089165" y="4749898"/>
                    <a:pt x="7086849" y="4751855"/>
                  </a:cubicBezTo>
                  <a:cubicBezTo>
                    <a:pt x="7102875" y="4755360"/>
                    <a:pt x="7083308" y="4764676"/>
                    <a:pt x="7083353" y="4774985"/>
                  </a:cubicBezTo>
                  <a:cubicBezTo>
                    <a:pt x="7093841" y="4796536"/>
                    <a:pt x="7148910" y="4781438"/>
                    <a:pt x="7163529" y="4786607"/>
                  </a:cubicBezTo>
                  <a:cubicBezTo>
                    <a:pt x="7162713" y="4781438"/>
                    <a:pt x="7178556" y="4775481"/>
                    <a:pt x="7187909" y="4773057"/>
                  </a:cubicBezTo>
                  <a:cubicBezTo>
                    <a:pt x="7188135" y="4758075"/>
                    <a:pt x="7161531" y="4761697"/>
                    <a:pt x="7153041" y="4755710"/>
                  </a:cubicBezTo>
                  <a:cubicBezTo>
                    <a:pt x="7141873" y="4754016"/>
                    <a:pt x="7145824" y="4760704"/>
                    <a:pt x="7139104" y="4761492"/>
                  </a:cubicBezTo>
                  <a:cubicBezTo>
                    <a:pt x="7128072" y="4754045"/>
                    <a:pt x="7108505" y="4751475"/>
                    <a:pt x="7093841" y="4746073"/>
                  </a:cubicBezTo>
                  <a:close/>
                  <a:moveTo>
                    <a:pt x="7132703" y="4742860"/>
                  </a:moveTo>
                  <a:cubicBezTo>
                    <a:pt x="7132885" y="4743006"/>
                    <a:pt x="7133021" y="4743124"/>
                    <a:pt x="7133202" y="4743270"/>
                  </a:cubicBezTo>
                  <a:lnTo>
                    <a:pt x="7135608" y="4743270"/>
                  </a:lnTo>
                  <a:cubicBezTo>
                    <a:pt x="7135200" y="4743240"/>
                    <a:pt x="7134700" y="4743211"/>
                    <a:pt x="7134110" y="4743181"/>
                  </a:cubicBezTo>
                  <a:cubicBezTo>
                    <a:pt x="7134065" y="4743211"/>
                    <a:pt x="7133974" y="4743211"/>
                    <a:pt x="7133884" y="4743211"/>
                  </a:cubicBezTo>
                  <a:cubicBezTo>
                    <a:pt x="7133521" y="4743065"/>
                    <a:pt x="7133113" y="4742977"/>
                    <a:pt x="7132703" y="4742860"/>
                  </a:cubicBezTo>
                  <a:close/>
                  <a:moveTo>
                    <a:pt x="3478054" y="4739706"/>
                  </a:moveTo>
                  <a:cubicBezTo>
                    <a:pt x="3472696" y="4740554"/>
                    <a:pt x="3469972" y="4748175"/>
                    <a:pt x="3468338" y="4750074"/>
                  </a:cubicBezTo>
                  <a:cubicBezTo>
                    <a:pt x="3468157" y="4764968"/>
                    <a:pt x="3474422" y="4769085"/>
                    <a:pt x="3493126" y="4768706"/>
                  </a:cubicBezTo>
                  <a:cubicBezTo>
                    <a:pt x="3502252" y="4768531"/>
                    <a:pt x="3512876" y="4767887"/>
                    <a:pt x="3511877" y="4759565"/>
                  </a:cubicBezTo>
                  <a:cubicBezTo>
                    <a:pt x="3510695" y="4749781"/>
                    <a:pt x="3491401" y="4737662"/>
                    <a:pt x="3478054" y="4739706"/>
                  </a:cubicBezTo>
                  <a:close/>
                  <a:moveTo>
                    <a:pt x="2121066" y="4737546"/>
                  </a:moveTo>
                  <a:cubicBezTo>
                    <a:pt x="2117842" y="4737632"/>
                    <a:pt x="2114801" y="4740670"/>
                    <a:pt x="2111668" y="4742422"/>
                  </a:cubicBezTo>
                  <a:cubicBezTo>
                    <a:pt x="2115619" y="4744700"/>
                    <a:pt x="2119613" y="4746949"/>
                    <a:pt x="2123563" y="4749226"/>
                  </a:cubicBezTo>
                  <a:cubicBezTo>
                    <a:pt x="2126105" y="4747270"/>
                    <a:pt x="2128602" y="4745314"/>
                    <a:pt x="2132098" y="4742598"/>
                  </a:cubicBezTo>
                  <a:cubicBezTo>
                    <a:pt x="2127603" y="4740379"/>
                    <a:pt x="2124244" y="4737487"/>
                    <a:pt x="2121066" y="4737546"/>
                  </a:cubicBezTo>
                  <a:close/>
                  <a:moveTo>
                    <a:pt x="7153041" y="4736377"/>
                  </a:moveTo>
                  <a:cubicBezTo>
                    <a:pt x="7141374" y="4735092"/>
                    <a:pt x="7140285" y="4739619"/>
                    <a:pt x="7139104" y="4744116"/>
                  </a:cubicBezTo>
                  <a:cubicBezTo>
                    <a:pt x="7143917" y="4744058"/>
                    <a:pt x="7146776" y="4745021"/>
                    <a:pt x="7149637" y="4746073"/>
                  </a:cubicBezTo>
                  <a:cubicBezTo>
                    <a:pt x="7152542" y="4743824"/>
                    <a:pt x="7154176" y="4740875"/>
                    <a:pt x="7153041" y="4736377"/>
                  </a:cubicBezTo>
                  <a:close/>
                  <a:moveTo>
                    <a:pt x="5100582" y="4736085"/>
                  </a:moveTo>
                  <a:cubicBezTo>
                    <a:pt x="5098221" y="4735472"/>
                    <a:pt x="5093909" y="4737809"/>
                    <a:pt x="5085372" y="4740320"/>
                  </a:cubicBezTo>
                  <a:cubicBezTo>
                    <a:pt x="5095044" y="4742656"/>
                    <a:pt x="5099811" y="4744262"/>
                    <a:pt x="5104894" y="4744846"/>
                  </a:cubicBezTo>
                  <a:cubicBezTo>
                    <a:pt x="5107028" y="4745109"/>
                    <a:pt x="5109753" y="4743211"/>
                    <a:pt x="5112205" y="4742276"/>
                  </a:cubicBezTo>
                  <a:cubicBezTo>
                    <a:pt x="5108390" y="4740115"/>
                    <a:pt x="5105077" y="4737254"/>
                    <a:pt x="5100582" y="4736085"/>
                  </a:cubicBezTo>
                  <a:close/>
                  <a:moveTo>
                    <a:pt x="4893197" y="4732931"/>
                  </a:moveTo>
                  <a:cubicBezTo>
                    <a:pt x="4889930" y="4734216"/>
                    <a:pt x="4888022" y="4736932"/>
                    <a:pt x="4885571" y="4739094"/>
                  </a:cubicBezTo>
                  <a:cubicBezTo>
                    <a:pt x="4888840" y="4740554"/>
                    <a:pt x="4892289" y="4742656"/>
                    <a:pt x="4892971" y="4742364"/>
                  </a:cubicBezTo>
                  <a:cubicBezTo>
                    <a:pt x="4896376" y="4740816"/>
                    <a:pt x="4899054" y="4738626"/>
                    <a:pt x="4901959" y="4736640"/>
                  </a:cubicBezTo>
                  <a:cubicBezTo>
                    <a:pt x="4898964" y="4735296"/>
                    <a:pt x="4894423" y="4732464"/>
                    <a:pt x="4893197" y="4732931"/>
                  </a:cubicBezTo>
                  <a:close/>
                  <a:moveTo>
                    <a:pt x="7117858" y="4730770"/>
                  </a:moveTo>
                  <a:cubicBezTo>
                    <a:pt x="7115452" y="4741225"/>
                    <a:pt x="7125485" y="4740729"/>
                    <a:pt x="7132703" y="4742890"/>
                  </a:cubicBezTo>
                  <a:cubicBezTo>
                    <a:pt x="7127755" y="4738860"/>
                    <a:pt x="7122806" y="4734800"/>
                    <a:pt x="7117858" y="4730770"/>
                  </a:cubicBezTo>
                  <a:close/>
                  <a:moveTo>
                    <a:pt x="2244461" y="4717103"/>
                  </a:moveTo>
                  <a:lnTo>
                    <a:pt x="2241783" y="4717541"/>
                  </a:lnTo>
                  <a:cubicBezTo>
                    <a:pt x="2242873" y="4717921"/>
                    <a:pt x="2244008" y="4718301"/>
                    <a:pt x="2245097" y="4718679"/>
                  </a:cubicBezTo>
                  <a:cubicBezTo>
                    <a:pt x="2244916" y="4718154"/>
                    <a:pt x="2244688" y="4717628"/>
                    <a:pt x="2244461" y="4717103"/>
                  </a:cubicBezTo>
                  <a:close/>
                  <a:moveTo>
                    <a:pt x="4164357" y="4712956"/>
                  </a:moveTo>
                  <a:cubicBezTo>
                    <a:pt x="4163720" y="4712985"/>
                    <a:pt x="4162449" y="4716519"/>
                    <a:pt x="4163131" y="4718183"/>
                  </a:cubicBezTo>
                  <a:cubicBezTo>
                    <a:pt x="4164992" y="4722798"/>
                    <a:pt x="4166445" y="4727850"/>
                    <a:pt x="4170622" y="4731617"/>
                  </a:cubicBezTo>
                  <a:cubicBezTo>
                    <a:pt x="4173255" y="4734041"/>
                    <a:pt x="4180381" y="4735326"/>
                    <a:pt x="4185603" y="4735442"/>
                  </a:cubicBezTo>
                  <a:cubicBezTo>
                    <a:pt x="4188009" y="4735501"/>
                    <a:pt x="4190642" y="4731530"/>
                    <a:pt x="4192867" y="4729661"/>
                  </a:cubicBezTo>
                  <a:cubicBezTo>
                    <a:pt x="4191505" y="4722213"/>
                    <a:pt x="4191641" y="4715059"/>
                    <a:pt x="4177159" y="4713687"/>
                  </a:cubicBezTo>
                  <a:cubicBezTo>
                    <a:pt x="4172892" y="4713277"/>
                    <a:pt x="4168578" y="4712781"/>
                    <a:pt x="4164357" y="4712956"/>
                  </a:cubicBezTo>
                  <a:close/>
                  <a:moveTo>
                    <a:pt x="8257837" y="4712255"/>
                  </a:moveTo>
                  <a:cubicBezTo>
                    <a:pt x="8257063" y="4721542"/>
                    <a:pt x="8255701" y="4730975"/>
                    <a:pt x="8272501" y="4736115"/>
                  </a:cubicBezTo>
                  <a:cubicBezTo>
                    <a:pt x="8267596" y="4728171"/>
                    <a:pt x="8262693" y="4720198"/>
                    <a:pt x="8257837" y="4712255"/>
                  </a:cubicBezTo>
                  <a:close/>
                  <a:moveTo>
                    <a:pt x="7935047" y="4712080"/>
                  </a:moveTo>
                  <a:cubicBezTo>
                    <a:pt x="7934728" y="4711817"/>
                    <a:pt x="7930370" y="4713657"/>
                    <a:pt x="7927284" y="4714738"/>
                  </a:cubicBezTo>
                  <a:cubicBezTo>
                    <a:pt x="7925966" y="4724988"/>
                    <a:pt x="7939495" y="4728988"/>
                    <a:pt x="7949301" y="4734391"/>
                  </a:cubicBezTo>
                  <a:cubicBezTo>
                    <a:pt x="7950300" y="4734946"/>
                    <a:pt x="7954114" y="4733486"/>
                    <a:pt x="7956610" y="4732960"/>
                  </a:cubicBezTo>
                  <a:cubicBezTo>
                    <a:pt x="7952797" y="4729076"/>
                    <a:pt x="7948984" y="4725105"/>
                    <a:pt x="7945080" y="4721221"/>
                  </a:cubicBezTo>
                  <a:cubicBezTo>
                    <a:pt x="7941901" y="4718096"/>
                    <a:pt x="7938724" y="4714942"/>
                    <a:pt x="7935047" y="4712080"/>
                  </a:cubicBezTo>
                  <a:close/>
                  <a:moveTo>
                    <a:pt x="7304221" y="4710533"/>
                  </a:moveTo>
                  <a:lnTo>
                    <a:pt x="7302905" y="4712080"/>
                  </a:lnTo>
                  <a:lnTo>
                    <a:pt x="7304767" y="4712313"/>
                  </a:lnTo>
                  <a:close/>
                  <a:moveTo>
                    <a:pt x="8055990" y="4709627"/>
                  </a:moveTo>
                  <a:cubicBezTo>
                    <a:pt x="8054991" y="4711350"/>
                    <a:pt x="8052766" y="4714417"/>
                    <a:pt x="8053176" y="4714563"/>
                  </a:cubicBezTo>
                  <a:cubicBezTo>
                    <a:pt x="8059668" y="4716928"/>
                    <a:pt x="8066433" y="4719031"/>
                    <a:pt x="8073423" y="4720753"/>
                  </a:cubicBezTo>
                  <a:cubicBezTo>
                    <a:pt x="8074194" y="4720987"/>
                    <a:pt x="8076647" y="4718534"/>
                    <a:pt x="8080642" y="4715702"/>
                  </a:cubicBezTo>
                  <a:cubicBezTo>
                    <a:pt x="8071652" y="4713482"/>
                    <a:pt x="8063844" y="4711554"/>
                    <a:pt x="8055990" y="4709627"/>
                  </a:cubicBezTo>
                  <a:close/>
                  <a:moveTo>
                    <a:pt x="7424802" y="4704984"/>
                  </a:moveTo>
                  <a:cubicBezTo>
                    <a:pt x="7418129" y="4710387"/>
                    <a:pt x="7413634" y="4712430"/>
                    <a:pt x="7413725" y="4714417"/>
                  </a:cubicBezTo>
                  <a:cubicBezTo>
                    <a:pt x="7413817" y="4716548"/>
                    <a:pt x="7418174" y="4718622"/>
                    <a:pt x="7420671" y="4720695"/>
                  </a:cubicBezTo>
                  <a:cubicBezTo>
                    <a:pt x="7424394" y="4718476"/>
                    <a:pt x="7429796" y="4716636"/>
                    <a:pt x="7431341" y="4713949"/>
                  </a:cubicBezTo>
                  <a:cubicBezTo>
                    <a:pt x="7432385" y="4712109"/>
                    <a:pt x="7427981" y="4709043"/>
                    <a:pt x="7424802" y="4704984"/>
                  </a:cubicBezTo>
                  <a:close/>
                  <a:moveTo>
                    <a:pt x="8303599" y="4704312"/>
                  </a:moveTo>
                  <a:cubicBezTo>
                    <a:pt x="8300103" y="4704078"/>
                    <a:pt x="8292929" y="4706298"/>
                    <a:pt x="8292975" y="4707320"/>
                  </a:cubicBezTo>
                  <a:cubicBezTo>
                    <a:pt x="8293292" y="4714008"/>
                    <a:pt x="8294790" y="4720695"/>
                    <a:pt x="8296743" y="4727266"/>
                  </a:cubicBezTo>
                  <a:cubicBezTo>
                    <a:pt x="8297060" y="4728376"/>
                    <a:pt x="8301328" y="4729018"/>
                    <a:pt x="8304188" y="4730040"/>
                  </a:cubicBezTo>
                  <a:cubicBezTo>
                    <a:pt x="8307231" y="4727967"/>
                    <a:pt x="8309818" y="4725367"/>
                    <a:pt x="8313496" y="4723820"/>
                  </a:cubicBezTo>
                  <a:cubicBezTo>
                    <a:pt x="8319579" y="4721250"/>
                    <a:pt x="8326388" y="4719352"/>
                    <a:pt x="8332881" y="4717191"/>
                  </a:cubicBezTo>
                  <a:cubicBezTo>
                    <a:pt x="8327115" y="4714270"/>
                    <a:pt x="8321532" y="4711175"/>
                    <a:pt x="8315584" y="4708400"/>
                  </a:cubicBezTo>
                  <a:cubicBezTo>
                    <a:pt x="8311907" y="4706707"/>
                    <a:pt x="8307775" y="4704604"/>
                    <a:pt x="8303599" y="4704312"/>
                  </a:cubicBezTo>
                  <a:close/>
                  <a:moveTo>
                    <a:pt x="7594909" y="4703454"/>
                  </a:moveTo>
                  <a:cubicBezTo>
                    <a:pt x="7581816" y="4702618"/>
                    <a:pt x="7568310" y="4705363"/>
                    <a:pt x="7564042" y="4715176"/>
                  </a:cubicBezTo>
                  <a:cubicBezTo>
                    <a:pt x="7577480" y="4722184"/>
                    <a:pt x="7608897" y="4720666"/>
                    <a:pt x="7623289" y="4713219"/>
                  </a:cubicBezTo>
                  <a:cubicBezTo>
                    <a:pt x="7620679" y="4708707"/>
                    <a:pt x="7608001" y="4704290"/>
                    <a:pt x="7594909" y="4703454"/>
                  </a:cubicBezTo>
                  <a:close/>
                  <a:moveTo>
                    <a:pt x="2272473" y="4687316"/>
                  </a:moveTo>
                  <a:cubicBezTo>
                    <a:pt x="2272155" y="4688571"/>
                    <a:pt x="2271883" y="4689827"/>
                    <a:pt x="2271564" y="4691082"/>
                  </a:cubicBezTo>
                  <a:cubicBezTo>
                    <a:pt x="2274244" y="4690995"/>
                    <a:pt x="2276968" y="4690879"/>
                    <a:pt x="2286411" y="4690529"/>
                  </a:cubicBezTo>
                  <a:cubicBezTo>
                    <a:pt x="2277740" y="4688542"/>
                    <a:pt x="2275107" y="4687929"/>
                    <a:pt x="2272473" y="4687316"/>
                  </a:cubicBezTo>
                  <a:close/>
                  <a:moveTo>
                    <a:pt x="7017297" y="4686206"/>
                  </a:moveTo>
                  <a:cubicBezTo>
                    <a:pt x="7004858" y="4694675"/>
                    <a:pt x="7016344" y="4701946"/>
                    <a:pt x="7031189" y="4705509"/>
                  </a:cubicBezTo>
                  <a:cubicBezTo>
                    <a:pt x="7036638" y="4700194"/>
                    <a:pt x="7051075" y="4699844"/>
                    <a:pt x="7048623" y="4690061"/>
                  </a:cubicBezTo>
                  <a:cubicBezTo>
                    <a:pt x="7042948" y="4686118"/>
                    <a:pt x="7031145" y="4685564"/>
                    <a:pt x="7017297" y="4686206"/>
                  </a:cubicBezTo>
                  <a:close/>
                  <a:moveTo>
                    <a:pt x="3679081" y="4686176"/>
                  </a:moveTo>
                  <a:cubicBezTo>
                    <a:pt x="3678310" y="4686235"/>
                    <a:pt x="3677311" y="4686118"/>
                    <a:pt x="3676994" y="4686381"/>
                  </a:cubicBezTo>
                  <a:cubicBezTo>
                    <a:pt x="3676539" y="4686790"/>
                    <a:pt x="3676586" y="4687461"/>
                    <a:pt x="3676448" y="4688016"/>
                  </a:cubicBezTo>
                  <a:cubicBezTo>
                    <a:pt x="3677585" y="4687929"/>
                    <a:pt x="3678718" y="4687870"/>
                    <a:pt x="3679853" y="4687782"/>
                  </a:cubicBezTo>
                  <a:cubicBezTo>
                    <a:pt x="3679581" y="4687257"/>
                    <a:pt x="3679353" y="4686702"/>
                    <a:pt x="3679081" y="4686176"/>
                  </a:cubicBezTo>
                  <a:close/>
                  <a:moveTo>
                    <a:pt x="2345702" y="4685710"/>
                  </a:moveTo>
                  <a:cubicBezTo>
                    <a:pt x="2334171" y="4688542"/>
                    <a:pt x="2323275" y="4691229"/>
                    <a:pt x="2311971" y="4694003"/>
                  </a:cubicBezTo>
                  <a:cubicBezTo>
                    <a:pt x="2314967" y="4697741"/>
                    <a:pt x="2316829" y="4700078"/>
                    <a:pt x="2319007" y="4702794"/>
                  </a:cubicBezTo>
                  <a:cubicBezTo>
                    <a:pt x="2333944" y="4700779"/>
                    <a:pt x="2346793" y="4698179"/>
                    <a:pt x="2345702" y="4685710"/>
                  </a:cubicBezTo>
                  <a:close/>
                  <a:moveTo>
                    <a:pt x="7579575" y="4685184"/>
                  </a:moveTo>
                  <a:cubicBezTo>
                    <a:pt x="7576517" y="4684629"/>
                    <a:pt x="7573577" y="4684979"/>
                    <a:pt x="7573213" y="4687900"/>
                  </a:cubicBezTo>
                  <a:cubicBezTo>
                    <a:pt x="7578662" y="4689535"/>
                    <a:pt x="7575030" y="4699610"/>
                    <a:pt x="7581295" y="4700428"/>
                  </a:cubicBezTo>
                  <a:cubicBezTo>
                    <a:pt x="7580840" y="4694236"/>
                    <a:pt x="7585471" y="4692689"/>
                    <a:pt x="7586651" y="4687900"/>
                  </a:cubicBezTo>
                  <a:cubicBezTo>
                    <a:pt x="7585812" y="4687199"/>
                    <a:pt x="7582634" y="4685739"/>
                    <a:pt x="7579575" y="4685184"/>
                  </a:cubicBezTo>
                  <a:close/>
                  <a:moveTo>
                    <a:pt x="6945294" y="4680423"/>
                  </a:moveTo>
                  <a:cubicBezTo>
                    <a:pt x="6928679" y="4687374"/>
                    <a:pt x="6927861" y="4687841"/>
                    <a:pt x="6927408" y="4697508"/>
                  </a:cubicBezTo>
                  <a:cubicBezTo>
                    <a:pt x="6927089" y="4697799"/>
                    <a:pt x="6926817" y="4698091"/>
                    <a:pt x="6926499" y="4698354"/>
                  </a:cubicBezTo>
                  <a:lnTo>
                    <a:pt x="6926454" y="4698296"/>
                  </a:lnTo>
                  <a:cubicBezTo>
                    <a:pt x="6926090" y="4698500"/>
                    <a:pt x="6925727" y="4698734"/>
                    <a:pt x="6925364" y="4698939"/>
                  </a:cubicBezTo>
                  <a:lnTo>
                    <a:pt x="6927317" y="4698939"/>
                  </a:lnTo>
                  <a:cubicBezTo>
                    <a:pt x="6927361" y="4698413"/>
                    <a:pt x="6927361" y="4698004"/>
                    <a:pt x="6927408" y="4697508"/>
                  </a:cubicBezTo>
                  <a:cubicBezTo>
                    <a:pt x="6932220" y="4692894"/>
                    <a:pt x="6937214" y="4688134"/>
                    <a:pt x="6945294" y="4680423"/>
                  </a:cubicBezTo>
                  <a:close/>
                  <a:moveTo>
                    <a:pt x="7406098" y="4679810"/>
                  </a:moveTo>
                  <a:cubicBezTo>
                    <a:pt x="7401331" y="4683315"/>
                    <a:pt x="7395202" y="4686469"/>
                    <a:pt x="7392479" y="4690529"/>
                  </a:cubicBezTo>
                  <a:cubicBezTo>
                    <a:pt x="7391525" y="4691900"/>
                    <a:pt x="7399016" y="4695551"/>
                    <a:pt x="7405690" y="4700311"/>
                  </a:cubicBezTo>
                  <a:cubicBezTo>
                    <a:pt x="7411137" y="4694149"/>
                    <a:pt x="7416131" y="4690499"/>
                    <a:pt x="7417130" y="4686498"/>
                  </a:cubicBezTo>
                  <a:cubicBezTo>
                    <a:pt x="7417585" y="4684658"/>
                    <a:pt x="7410047" y="4682059"/>
                    <a:pt x="7406098" y="4679810"/>
                  </a:cubicBezTo>
                  <a:close/>
                  <a:moveTo>
                    <a:pt x="3946575" y="4675897"/>
                  </a:moveTo>
                  <a:cubicBezTo>
                    <a:pt x="3938947" y="4676013"/>
                    <a:pt x="3931231" y="4677445"/>
                    <a:pt x="3923875" y="4678905"/>
                  </a:cubicBezTo>
                  <a:cubicBezTo>
                    <a:pt x="3921877" y="4679313"/>
                    <a:pt x="3920607" y="4681708"/>
                    <a:pt x="3919563" y="4683315"/>
                  </a:cubicBezTo>
                  <a:cubicBezTo>
                    <a:pt x="3919290" y="4683723"/>
                    <a:pt x="3921289" y="4685330"/>
                    <a:pt x="3922196" y="4685301"/>
                  </a:cubicBezTo>
                  <a:cubicBezTo>
                    <a:pt x="3936225" y="4684891"/>
                    <a:pt x="3946666" y="4687432"/>
                    <a:pt x="3948437" y="4697333"/>
                  </a:cubicBezTo>
                  <a:cubicBezTo>
                    <a:pt x="3949889" y="4697888"/>
                    <a:pt x="3951206" y="4698354"/>
                    <a:pt x="3952477" y="4698850"/>
                  </a:cubicBezTo>
                  <a:cubicBezTo>
                    <a:pt x="3955382" y="4692397"/>
                    <a:pt x="3958788" y="4686001"/>
                    <a:pt x="3960513" y="4679401"/>
                  </a:cubicBezTo>
                  <a:cubicBezTo>
                    <a:pt x="3960695" y="4678642"/>
                    <a:pt x="3951386" y="4675838"/>
                    <a:pt x="3946575" y="4675897"/>
                  </a:cubicBezTo>
                  <a:close/>
                  <a:moveTo>
                    <a:pt x="7994611" y="4673590"/>
                  </a:moveTo>
                  <a:cubicBezTo>
                    <a:pt x="7990932" y="4674904"/>
                    <a:pt x="7988118" y="4677152"/>
                    <a:pt x="7984941" y="4679021"/>
                  </a:cubicBezTo>
                  <a:cubicBezTo>
                    <a:pt x="7988209" y="4680307"/>
                    <a:pt x="7992158" y="4682965"/>
                    <a:pt x="7994611" y="4682526"/>
                  </a:cubicBezTo>
                  <a:cubicBezTo>
                    <a:pt x="7997924" y="4681912"/>
                    <a:pt x="8000058" y="4678876"/>
                    <a:pt x="8002872" y="4676773"/>
                  </a:cubicBezTo>
                  <a:cubicBezTo>
                    <a:pt x="7999195" y="4675283"/>
                    <a:pt x="7995790" y="4673181"/>
                    <a:pt x="7994611" y="4673590"/>
                  </a:cubicBezTo>
                  <a:close/>
                  <a:moveTo>
                    <a:pt x="2463922" y="4666348"/>
                  </a:moveTo>
                  <a:lnTo>
                    <a:pt x="2463015" y="4667603"/>
                  </a:lnTo>
                  <a:lnTo>
                    <a:pt x="2464603" y="4667662"/>
                  </a:lnTo>
                  <a:close/>
                  <a:moveTo>
                    <a:pt x="4739975" y="4663982"/>
                  </a:moveTo>
                  <a:cubicBezTo>
                    <a:pt x="4737250" y="4666027"/>
                    <a:pt x="4732211" y="4668129"/>
                    <a:pt x="4732303" y="4670114"/>
                  </a:cubicBezTo>
                  <a:cubicBezTo>
                    <a:pt x="4732574" y="4674729"/>
                    <a:pt x="4735299" y="4679313"/>
                    <a:pt x="4737024" y="4683899"/>
                  </a:cubicBezTo>
                  <a:cubicBezTo>
                    <a:pt x="4740882" y="4681708"/>
                    <a:pt x="4744742" y="4679518"/>
                    <a:pt x="4749963" y="4676568"/>
                  </a:cubicBezTo>
                  <a:cubicBezTo>
                    <a:pt x="4745968" y="4671546"/>
                    <a:pt x="4742971" y="4667778"/>
                    <a:pt x="4739975" y="4663982"/>
                  </a:cubicBezTo>
                  <a:close/>
                  <a:moveTo>
                    <a:pt x="7323743" y="4663018"/>
                  </a:moveTo>
                  <a:cubicBezTo>
                    <a:pt x="7315208" y="4664712"/>
                    <a:pt x="7303586" y="4664799"/>
                    <a:pt x="7302769" y="4670786"/>
                  </a:cubicBezTo>
                  <a:cubicBezTo>
                    <a:pt x="7306946" y="4673006"/>
                    <a:pt x="7315117" y="4672947"/>
                    <a:pt x="7323743" y="4672684"/>
                  </a:cubicBezTo>
                  <a:cubicBezTo>
                    <a:pt x="7321656" y="4666523"/>
                    <a:pt x="7330281" y="4666727"/>
                    <a:pt x="7323743" y="4663018"/>
                  </a:cubicBezTo>
                  <a:close/>
                  <a:moveTo>
                    <a:pt x="7257052" y="4660332"/>
                  </a:moveTo>
                  <a:cubicBezTo>
                    <a:pt x="7245930" y="4657557"/>
                    <a:pt x="7245930" y="4678146"/>
                    <a:pt x="7257052" y="4675371"/>
                  </a:cubicBezTo>
                  <a:cubicBezTo>
                    <a:pt x="7260093" y="4667428"/>
                    <a:pt x="7257279" y="4669647"/>
                    <a:pt x="7257052" y="4660332"/>
                  </a:cubicBezTo>
                  <a:close/>
                  <a:moveTo>
                    <a:pt x="7030282" y="4654549"/>
                  </a:moveTo>
                  <a:cubicBezTo>
                    <a:pt x="7027468" y="4655951"/>
                    <a:pt x="7023245" y="4658113"/>
                    <a:pt x="7023562" y="4659660"/>
                  </a:cubicBezTo>
                  <a:cubicBezTo>
                    <a:pt x="7023972" y="4661617"/>
                    <a:pt x="7028331" y="4663252"/>
                    <a:pt x="7033006" y="4666348"/>
                  </a:cubicBezTo>
                  <a:cubicBezTo>
                    <a:pt x="7034640" y="4662288"/>
                    <a:pt x="7036502" y="4659952"/>
                    <a:pt x="7036184" y="4657703"/>
                  </a:cubicBezTo>
                  <a:cubicBezTo>
                    <a:pt x="7036003" y="4656477"/>
                    <a:pt x="7030781" y="4654315"/>
                    <a:pt x="7030282" y="4654549"/>
                  </a:cubicBezTo>
                  <a:close/>
                  <a:moveTo>
                    <a:pt x="2735773" y="4647249"/>
                  </a:moveTo>
                  <a:cubicBezTo>
                    <a:pt x="2731733" y="4649351"/>
                    <a:pt x="2727648" y="4651454"/>
                    <a:pt x="2723244" y="4653731"/>
                  </a:cubicBezTo>
                  <a:cubicBezTo>
                    <a:pt x="2726285" y="4657820"/>
                    <a:pt x="2728147" y="4660332"/>
                    <a:pt x="2729962" y="4662843"/>
                  </a:cubicBezTo>
                  <a:cubicBezTo>
                    <a:pt x="2733322" y="4660332"/>
                    <a:pt x="2738180" y="4658113"/>
                    <a:pt x="2739496" y="4655250"/>
                  </a:cubicBezTo>
                  <a:cubicBezTo>
                    <a:pt x="2740586" y="4653001"/>
                    <a:pt x="2737226" y="4649935"/>
                    <a:pt x="2735773" y="4647249"/>
                  </a:cubicBezTo>
                  <a:close/>
                  <a:moveTo>
                    <a:pt x="5247586" y="4645587"/>
                  </a:moveTo>
                  <a:cubicBezTo>
                    <a:pt x="5245282" y="4644737"/>
                    <a:pt x="5242342" y="4645496"/>
                    <a:pt x="5240322" y="4649760"/>
                  </a:cubicBezTo>
                  <a:cubicBezTo>
                    <a:pt x="5239323" y="4654053"/>
                    <a:pt x="5246949" y="4659572"/>
                    <a:pt x="5251035" y="4651074"/>
                  </a:cubicBezTo>
                  <a:cubicBezTo>
                    <a:pt x="5251558" y="4648898"/>
                    <a:pt x="5249890" y="4646438"/>
                    <a:pt x="5247586" y="4645587"/>
                  </a:cubicBezTo>
                  <a:close/>
                  <a:moveTo>
                    <a:pt x="7550241" y="4645321"/>
                  </a:moveTo>
                  <a:cubicBezTo>
                    <a:pt x="7545746" y="4648766"/>
                    <a:pt x="7540935" y="4652096"/>
                    <a:pt x="7536984" y="4655805"/>
                  </a:cubicBezTo>
                  <a:cubicBezTo>
                    <a:pt x="7536168" y="4656564"/>
                    <a:pt x="7538527" y="4658695"/>
                    <a:pt x="7539436" y="4660185"/>
                  </a:cubicBezTo>
                  <a:cubicBezTo>
                    <a:pt x="7544339" y="4657294"/>
                    <a:pt x="7549287" y="4654374"/>
                    <a:pt x="7553191" y="4652068"/>
                  </a:cubicBezTo>
                  <a:cubicBezTo>
                    <a:pt x="7551695" y="4648650"/>
                    <a:pt x="7550968" y="4646985"/>
                    <a:pt x="7550241" y="4645321"/>
                  </a:cubicBezTo>
                  <a:close/>
                  <a:moveTo>
                    <a:pt x="7727661" y="4644445"/>
                  </a:moveTo>
                  <a:cubicBezTo>
                    <a:pt x="7726709" y="4646314"/>
                    <a:pt x="7725755" y="4648183"/>
                    <a:pt x="7724665" y="4650374"/>
                  </a:cubicBezTo>
                  <a:cubicBezTo>
                    <a:pt x="7724348" y="4658288"/>
                    <a:pt x="7725075" y="4666143"/>
                    <a:pt x="7740782" y="4668829"/>
                  </a:cubicBezTo>
                  <a:cubicBezTo>
                    <a:pt x="7742007" y="4669034"/>
                    <a:pt x="7744323" y="4668596"/>
                    <a:pt x="7744959" y="4667953"/>
                  </a:cubicBezTo>
                  <a:cubicBezTo>
                    <a:pt x="7752949" y="4660098"/>
                    <a:pt x="7742189" y="4655484"/>
                    <a:pt x="7736923" y="4649906"/>
                  </a:cubicBezTo>
                  <a:cubicBezTo>
                    <a:pt x="7736107" y="4649059"/>
                    <a:pt x="7735335" y="4648124"/>
                    <a:pt x="7734199" y="4647482"/>
                  </a:cubicBezTo>
                  <a:cubicBezTo>
                    <a:pt x="7732156" y="4646373"/>
                    <a:pt x="7729842" y="4645438"/>
                    <a:pt x="7727661" y="4644445"/>
                  </a:cubicBezTo>
                  <a:close/>
                  <a:moveTo>
                    <a:pt x="6714076" y="4642430"/>
                  </a:moveTo>
                  <a:cubicBezTo>
                    <a:pt x="6712397" y="4643160"/>
                    <a:pt x="6708718" y="4643861"/>
                    <a:pt x="6707900" y="4645263"/>
                  </a:cubicBezTo>
                  <a:cubicBezTo>
                    <a:pt x="6706993" y="4646810"/>
                    <a:pt x="6707583" y="4649585"/>
                    <a:pt x="6709309" y="4650781"/>
                  </a:cubicBezTo>
                  <a:cubicBezTo>
                    <a:pt x="6722519" y="4660157"/>
                    <a:pt x="6739453" y="4664479"/>
                    <a:pt x="6759158" y="4664741"/>
                  </a:cubicBezTo>
                  <a:cubicBezTo>
                    <a:pt x="6767419" y="4664858"/>
                    <a:pt x="6771733" y="4661617"/>
                    <a:pt x="6768282" y="4657382"/>
                  </a:cubicBezTo>
                  <a:cubicBezTo>
                    <a:pt x="6764423" y="4652650"/>
                    <a:pt x="6758659" y="4646810"/>
                    <a:pt x="6751575" y="4645234"/>
                  </a:cubicBezTo>
                  <a:cubicBezTo>
                    <a:pt x="6740225" y="4642692"/>
                    <a:pt x="6727105" y="4643247"/>
                    <a:pt x="6714076" y="4642430"/>
                  </a:cubicBezTo>
                  <a:close/>
                  <a:moveTo>
                    <a:pt x="8431625" y="4638341"/>
                  </a:moveTo>
                  <a:cubicBezTo>
                    <a:pt x="8428174" y="4640181"/>
                    <a:pt x="8434122" y="4650695"/>
                    <a:pt x="8440523" y="4647336"/>
                  </a:cubicBezTo>
                  <a:cubicBezTo>
                    <a:pt x="8444019" y="4645525"/>
                    <a:pt x="8438071" y="4635041"/>
                    <a:pt x="8431625" y="4638341"/>
                  </a:cubicBezTo>
                  <a:close/>
                  <a:moveTo>
                    <a:pt x="6511548" y="4637670"/>
                  </a:moveTo>
                  <a:cubicBezTo>
                    <a:pt x="6507191" y="4639567"/>
                    <a:pt x="6502833" y="4641495"/>
                    <a:pt x="6494842" y="4645000"/>
                  </a:cubicBezTo>
                  <a:cubicBezTo>
                    <a:pt x="6502741" y="4649234"/>
                    <a:pt x="6507508" y="4652213"/>
                    <a:pt x="6513091" y="4654315"/>
                  </a:cubicBezTo>
                  <a:cubicBezTo>
                    <a:pt x="6514046" y="4654665"/>
                    <a:pt x="6521582" y="4650578"/>
                    <a:pt x="6521082" y="4649526"/>
                  </a:cubicBezTo>
                  <a:cubicBezTo>
                    <a:pt x="6518948" y="4645350"/>
                    <a:pt x="6514862" y="4641582"/>
                    <a:pt x="6511548" y="4637670"/>
                  </a:cubicBezTo>
                  <a:close/>
                  <a:moveTo>
                    <a:pt x="3061514" y="4634982"/>
                  </a:moveTo>
                  <a:cubicBezTo>
                    <a:pt x="3059699" y="4636326"/>
                    <a:pt x="3055976" y="4638079"/>
                    <a:pt x="3056429" y="4638984"/>
                  </a:cubicBezTo>
                  <a:cubicBezTo>
                    <a:pt x="3058110" y="4642225"/>
                    <a:pt x="3061196" y="4645175"/>
                    <a:pt x="3063739" y="4648241"/>
                  </a:cubicBezTo>
                  <a:cubicBezTo>
                    <a:pt x="3066100" y="4646460"/>
                    <a:pt x="3068460" y="4644708"/>
                    <a:pt x="3072865" y="4641379"/>
                  </a:cubicBezTo>
                  <a:cubicBezTo>
                    <a:pt x="3068460" y="4638896"/>
                    <a:pt x="3064965" y="4636940"/>
                    <a:pt x="3061514" y="4634982"/>
                  </a:cubicBezTo>
                  <a:close/>
                  <a:moveTo>
                    <a:pt x="2946155" y="4633026"/>
                  </a:moveTo>
                  <a:cubicBezTo>
                    <a:pt x="2944248" y="4634224"/>
                    <a:pt x="2942340" y="4635421"/>
                    <a:pt x="2940479" y="4636647"/>
                  </a:cubicBezTo>
                  <a:cubicBezTo>
                    <a:pt x="2942068" y="4637582"/>
                    <a:pt x="2943658" y="4638516"/>
                    <a:pt x="2945292" y="4639451"/>
                  </a:cubicBezTo>
                  <a:cubicBezTo>
                    <a:pt x="2947426" y="4638370"/>
                    <a:pt x="2949559" y="4637319"/>
                    <a:pt x="2951648" y="4636239"/>
                  </a:cubicBezTo>
                  <a:cubicBezTo>
                    <a:pt x="2949832" y="4635158"/>
                    <a:pt x="2947970" y="4634107"/>
                    <a:pt x="2946155" y="4633026"/>
                  </a:cubicBezTo>
                  <a:close/>
                  <a:moveTo>
                    <a:pt x="7156537" y="4632121"/>
                  </a:moveTo>
                  <a:cubicBezTo>
                    <a:pt x="7155130" y="4636531"/>
                    <a:pt x="7137516" y="4631858"/>
                    <a:pt x="7139150" y="4637962"/>
                  </a:cubicBezTo>
                  <a:cubicBezTo>
                    <a:pt x="7147322" y="4644386"/>
                    <a:pt x="7164755" y="4634311"/>
                    <a:pt x="7156537" y="4632121"/>
                  </a:cubicBezTo>
                  <a:close/>
                  <a:moveTo>
                    <a:pt x="7287969" y="4631245"/>
                  </a:moveTo>
                  <a:cubicBezTo>
                    <a:pt x="7285880" y="4631653"/>
                    <a:pt x="7283793" y="4632063"/>
                    <a:pt x="7281704" y="4632501"/>
                  </a:cubicBezTo>
                  <a:cubicBezTo>
                    <a:pt x="7282839" y="4634720"/>
                    <a:pt x="7283974" y="4636969"/>
                    <a:pt x="7285109" y="4639217"/>
                  </a:cubicBezTo>
                  <a:cubicBezTo>
                    <a:pt x="7286471" y="4638955"/>
                    <a:pt x="7287833" y="4638691"/>
                    <a:pt x="7289149" y="4638429"/>
                  </a:cubicBezTo>
                  <a:close/>
                  <a:moveTo>
                    <a:pt x="4135437" y="4627682"/>
                  </a:moveTo>
                  <a:cubicBezTo>
                    <a:pt x="4135937" y="4631450"/>
                    <a:pt x="4134528" y="4636940"/>
                    <a:pt x="4138115" y="4637729"/>
                  </a:cubicBezTo>
                  <a:cubicBezTo>
                    <a:pt x="4134393" y="4626631"/>
                    <a:pt x="4154186" y="4637729"/>
                    <a:pt x="4154233" y="4630193"/>
                  </a:cubicBezTo>
                  <a:cubicBezTo>
                    <a:pt x="4150418" y="4625580"/>
                    <a:pt x="4141203" y="4634136"/>
                    <a:pt x="4135437" y="4627682"/>
                  </a:cubicBezTo>
                  <a:close/>
                  <a:moveTo>
                    <a:pt x="5054320" y="4624294"/>
                  </a:moveTo>
                  <a:cubicBezTo>
                    <a:pt x="5051778" y="4629610"/>
                    <a:pt x="5049235" y="4634457"/>
                    <a:pt x="5047464" y="4639451"/>
                  </a:cubicBezTo>
                  <a:cubicBezTo>
                    <a:pt x="5047328" y="4639860"/>
                    <a:pt x="5052140" y="4640999"/>
                    <a:pt x="5054684" y="4641787"/>
                  </a:cubicBezTo>
                  <a:cubicBezTo>
                    <a:pt x="5057952" y="4637144"/>
                    <a:pt x="5061310" y="4632530"/>
                    <a:pt x="5064126" y="4627770"/>
                  </a:cubicBezTo>
                  <a:cubicBezTo>
                    <a:pt x="5064262" y="4627507"/>
                    <a:pt x="5059587" y="4626134"/>
                    <a:pt x="5054320" y="4624294"/>
                  </a:cubicBezTo>
                  <a:close/>
                  <a:moveTo>
                    <a:pt x="2779357" y="4622717"/>
                  </a:moveTo>
                  <a:cubicBezTo>
                    <a:pt x="2771230" y="4629376"/>
                    <a:pt x="2771230" y="4629376"/>
                    <a:pt x="2782672" y="4630982"/>
                  </a:cubicBezTo>
                  <a:cubicBezTo>
                    <a:pt x="2781537" y="4628178"/>
                    <a:pt x="2780583" y="4625813"/>
                    <a:pt x="2779357" y="4622717"/>
                  </a:cubicBezTo>
                  <a:close/>
                  <a:moveTo>
                    <a:pt x="4891063" y="4622075"/>
                  </a:moveTo>
                  <a:cubicBezTo>
                    <a:pt x="4883845" y="4626280"/>
                    <a:pt x="4880394" y="4633085"/>
                    <a:pt x="4875674" y="4638896"/>
                  </a:cubicBezTo>
                  <a:cubicBezTo>
                    <a:pt x="4874312" y="4640561"/>
                    <a:pt x="4874129" y="4642635"/>
                    <a:pt x="4872677" y="4646314"/>
                  </a:cubicBezTo>
                  <a:cubicBezTo>
                    <a:pt x="4877580" y="4647511"/>
                    <a:pt x="4882983" y="4649994"/>
                    <a:pt x="4888022" y="4649760"/>
                  </a:cubicBezTo>
                  <a:cubicBezTo>
                    <a:pt x="4893152" y="4649498"/>
                    <a:pt x="4900915" y="4647219"/>
                    <a:pt x="4902369" y="4644650"/>
                  </a:cubicBezTo>
                  <a:cubicBezTo>
                    <a:pt x="4907225" y="4636122"/>
                    <a:pt x="4895785" y="4619301"/>
                    <a:pt x="4891063" y="4622075"/>
                  </a:cubicBezTo>
                  <a:close/>
                  <a:moveTo>
                    <a:pt x="1708069" y="4621842"/>
                  </a:moveTo>
                  <a:cubicBezTo>
                    <a:pt x="1705934" y="4623127"/>
                    <a:pt x="1703846" y="4624382"/>
                    <a:pt x="1701713" y="4625667"/>
                  </a:cubicBezTo>
                  <a:cubicBezTo>
                    <a:pt x="1704346" y="4627332"/>
                    <a:pt x="1706932" y="4628996"/>
                    <a:pt x="1709566" y="4630661"/>
                  </a:cubicBezTo>
                  <a:cubicBezTo>
                    <a:pt x="1711427" y="4629522"/>
                    <a:pt x="1713289" y="4628383"/>
                    <a:pt x="1715150" y="4627244"/>
                  </a:cubicBezTo>
                  <a:cubicBezTo>
                    <a:pt x="1712789" y="4625433"/>
                    <a:pt x="1710428" y="4623623"/>
                    <a:pt x="1708069" y="4621842"/>
                  </a:cubicBezTo>
                  <a:close/>
                  <a:moveTo>
                    <a:pt x="3400058" y="4621112"/>
                  </a:moveTo>
                  <a:cubicBezTo>
                    <a:pt x="3396471" y="4620966"/>
                    <a:pt x="3392658" y="4622396"/>
                    <a:pt x="3388935" y="4623127"/>
                  </a:cubicBezTo>
                  <a:cubicBezTo>
                    <a:pt x="3392248" y="4624441"/>
                    <a:pt x="3395835" y="4626747"/>
                    <a:pt x="3397833" y="4626514"/>
                  </a:cubicBezTo>
                  <a:cubicBezTo>
                    <a:pt x="3405097" y="4625755"/>
                    <a:pt x="3410499" y="4624586"/>
                    <a:pt x="3415993" y="4623682"/>
                  </a:cubicBezTo>
                  <a:cubicBezTo>
                    <a:pt x="3410680" y="4622776"/>
                    <a:pt x="3405460" y="4621374"/>
                    <a:pt x="3400058" y="4621112"/>
                  </a:cubicBezTo>
                  <a:close/>
                  <a:moveTo>
                    <a:pt x="2859850" y="4619417"/>
                  </a:moveTo>
                  <a:cubicBezTo>
                    <a:pt x="2858851" y="4619622"/>
                    <a:pt x="2857898" y="4619856"/>
                    <a:pt x="2856991" y="4620059"/>
                  </a:cubicBezTo>
                  <a:cubicBezTo>
                    <a:pt x="2857036" y="4620556"/>
                    <a:pt x="2856672" y="4621287"/>
                    <a:pt x="2857080" y="4621521"/>
                  </a:cubicBezTo>
                  <a:cubicBezTo>
                    <a:pt x="2857762" y="4621899"/>
                    <a:pt x="2858942" y="4621958"/>
                    <a:pt x="2859941" y="4622133"/>
                  </a:cubicBezTo>
                  <a:close/>
                  <a:moveTo>
                    <a:pt x="8445743" y="4618424"/>
                  </a:moveTo>
                  <a:cubicBezTo>
                    <a:pt x="8443337" y="4618044"/>
                    <a:pt x="8439478" y="4621257"/>
                    <a:pt x="8435074" y="4623477"/>
                  </a:cubicBezTo>
                  <a:cubicBezTo>
                    <a:pt x="8439705" y="4626222"/>
                    <a:pt x="8442883" y="4628091"/>
                    <a:pt x="8446062" y="4629960"/>
                  </a:cubicBezTo>
                  <a:cubicBezTo>
                    <a:pt x="8448922" y="4628033"/>
                    <a:pt x="8454142" y="4625988"/>
                    <a:pt x="8453915" y="4624207"/>
                  </a:cubicBezTo>
                  <a:cubicBezTo>
                    <a:pt x="8453643" y="4622046"/>
                    <a:pt x="8449239" y="4618979"/>
                    <a:pt x="8445743" y="4618424"/>
                  </a:cubicBezTo>
                  <a:close/>
                  <a:moveTo>
                    <a:pt x="7637543" y="4617344"/>
                  </a:moveTo>
                  <a:cubicBezTo>
                    <a:pt x="7634184" y="4624148"/>
                    <a:pt x="7630099" y="4628003"/>
                    <a:pt x="7631416" y="4630777"/>
                  </a:cubicBezTo>
                  <a:cubicBezTo>
                    <a:pt x="7634003" y="4636064"/>
                    <a:pt x="7637726" y="4643131"/>
                    <a:pt x="7649984" y="4640795"/>
                  </a:cubicBezTo>
                  <a:cubicBezTo>
                    <a:pt x="7653978" y="4640035"/>
                    <a:pt x="7659335" y="4633640"/>
                    <a:pt x="7657882" y="4631800"/>
                  </a:cubicBezTo>
                  <a:cubicBezTo>
                    <a:pt x="7654250" y="4627215"/>
                    <a:pt x="7647032" y="4623768"/>
                    <a:pt x="7637543" y="4617344"/>
                  </a:cubicBezTo>
                  <a:close/>
                  <a:moveTo>
                    <a:pt x="3350026" y="4616643"/>
                  </a:moveTo>
                  <a:cubicBezTo>
                    <a:pt x="3347348" y="4617869"/>
                    <a:pt x="3344671" y="4619067"/>
                    <a:pt x="3341946" y="4620294"/>
                  </a:cubicBezTo>
                  <a:cubicBezTo>
                    <a:pt x="3342446" y="4621199"/>
                    <a:pt x="3342900" y="4622133"/>
                    <a:pt x="3343400" y="4623068"/>
                  </a:cubicBezTo>
                  <a:cubicBezTo>
                    <a:pt x="3346122" y="4622717"/>
                    <a:pt x="3348892" y="4622396"/>
                    <a:pt x="3351616" y="4622046"/>
                  </a:cubicBezTo>
                  <a:cubicBezTo>
                    <a:pt x="3351072" y="4620264"/>
                    <a:pt x="3350572" y="4618454"/>
                    <a:pt x="3350026" y="4616643"/>
                  </a:cubicBezTo>
                  <a:close/>
                  <a:moveTo>
                    <a:pt x="7077467" y="4616330"/>
                  </a:moveTo>
                  <a:cubicBezTo>
                    <a:pt x="7068332" y="4616689"/>
                    <a:pt x="7059349" y="4618644"/>
                    <a:pt x="7052074" y="4622513"/>
                  </a:cubicBezTo>
                  <a:cubicBezTo>
                    <a:pt x="7048350" y="4636822"/>
                    <a:pt x="7057340" y="4644036"/>
                    <a:pt x="7066057" y="4651454"/>
                  </a:cubicBezTo>
                  <a:cubicBezTo>
                    <a:pt x="7090255" y="4654520"/>
                    <a:pt x="7100242" y="4650198"/>
                    <a:pt x="7121717" y="4647599"/>
                  </a:cubicBezTo>
                  <a:cubicBezTo>
                    <a:pt x="7133634" y="4628543"/>
                    <a:pt x="7104870" y="4615254"/>
                    <a:pt x="7077467" y="4616330"/>
                  </a:cubicBezTo>
                  <a:close/>
                  <a:moveTo>
                    <a:pt x="6425653" y="4615854"/>
                  </a:moveTo>
                  <a:cubicBezTo>
                    <a:pt x="6425154" y="4615854"/>
                    <a:pt x="6424654" y="4615884"/>
                    <a:pt x="6424155" y="4615884"/>
                  </a:cubicBezTo>
                  <a:lnTo>
                    <a:pt x="6424155" y="4618892"/>
                  </a:lnTo>
                  <a:cubicBezTo>
                    <a:pt x="6424654" y="4618892"/>
                    <a:pt x="6425154" y="4618892"/>
                    <a:pt x="6425653" y="4618892"/>
                  </a:cubicBezTo>
                  <a:close/>
                  <a:moveTo>
                    <a:pt x="2797245" y="4611883"/>
                  </a:moveTo>
                  <a:cubicBezTo>
                    <a:pt x="2796881" y="4613255"/>
                    <a:pt x="2796337" y="4614628"/>
                    <a:pt x="2796246" y="4616001"/>
                  </a:cubicBezTo>
                  <a:cubicBezTo>
                    <a:pt x="2796246" y="4616234"/>
                    <a:pt x="2797789" y="4616526"/>
                    <a:pt x="2798652" y="4616818"/>
                  </a:cubicBezTo>
                  <a:cubicBezTo>
                    <a:pt x="2799242" y="4615329"/>
                    <a:pt x="2799878" y="4613810"/>
                    <a:pt x="2800558" y="4612321"/>
                  </a:cubicBezTo>
                  <a:cubicBezTo>
                    <a:pt x="2799470" y="4612175"/>
                    <a:pt x="2798380" y="4612029"/>
                    <a:pt x="2797245" y="4611883"/>
                  </a:cubicBezTo>
                  <a:close/>
                  <a:moveTo>
                    <a:pt x="2842280" y="4610130"/>
                  </a:moveTo>
                  <a:cubicBezTo>
                    <a:pt x="2837105" y="4611094"/>
                    <a:pt x="2831930" y="4612088"/>
                    <a:pt x="2826800" y="4613052"/>
                  </a:cubicBezTo>
                  <a:cubicBezTo>
                    <a:pt x="2827253" y="4614803"/>
                    <a:pt x="2827752" y="4616556"/>
                    <a:pt x="2828207" y="4618308"/>
                  </a:cubicBezTo>
                  <a:cubicBezTo>
                    <a:pt x="2830658" y="4619242"/>
                    <a:pt x="2833110" y="4620206"/>
                    <a:pt x="2836969" y="4621696"/>
                  </a:cubicBezTo>
                  <a:cubicBezTo>
                    <a:pt x="2839783" y="4618979"/>
                    <a:pt x="2842416" y="4616468"/>
                    <a:pt x="2845096" y="4613957"/>
                  </a:cubicBezTo>
                  <a:cubicBezTo>
                    <a:pt x="2844142" y="4612672"/>
                    <a:pt x="2843234" y="4611415"/>
                    <a:pt x="2842280" y="4610130"/>
                  </a:cubicBezTo>
                  <a:close/>
                  <a:moveTo>
                    <a:pt x="1760868" y="4607619"/>
                  </a:moveTo>
                  <a:cubicBezTo>
                    <a:pt x="1753921" y="4608758"/>
                    <a:pt x="1750472" y="4608845"/>
                    <a:pt x="1747974" y="4609868"/>
                  </a:cubicBezTo>
                  <a:cubicBezTo>
                    <a:pt x="1744523" y="4611299"/>
                    <a:pt x="1741801" y="4613431"/>
                    <a:pt x="1738758" y="4615271"/>
                  </a:cubicBezTo>
                  <a:cubicBezTo>
                    <a:pt x="1743979" y="4618512"/>
                    <a:pt x="1748474" y="4623623"/>
                    <a:pt x="1754512" y="4624528"/>
                  </a:cubicBezTo>
                  <a:cubicBezTo>
                    <a:pt x="1762229" y="4625667"/>
                    <a:pt x="1771218" y="4623389"/>
                    <a:pt x="1779664" y="4622601"/>
                  </a:cubicBezTo>
                  <a:cubicBezTo>
                    <a:pt x="1778710" y="4619884"/>
                    <a:pt x="1779073" y="4616293"/>
                    <a:pt x="1776395" y="4614599"/>
                  </a:cubicBezTo>
                  <a:cubicBezTo>
                    <a:pt x="1771401" y="4611387"/>
                    <a:pt x="1764681" y="4609255"/>
                    <a:pt x="1760868" y="4607619"/>
                  </a:cubicBezTo>
                  <a:close/>
                  <a:moveTo>
                    <a:pt x="5152701" y="4607328"/>
                  </a:moveTo>
                  <a:cubicBezTo>
                    <a:pt x="5150385" y="4607561"/>
                    <a:pt x="5147116" y="4607240"/>
                    <a:pt x="5145935" y="4608087"/>
                  </a:cubicBezTo>
                  <a:cubicBezTo>
                    <a:pt x="5140035" y="4612379"/>
                    <a:pt x="5134086" y="4616818"/>
                    <a:pt x="5129366" y="4621696"/>
                  </a:cubicBezTo>
                  <a:cubicBezTo>
                    <a:pt x="5128321" y="4622776"/>
                    <a:pt x="5132225" y="4625726"/>
                    <a:pt x="5135857" y="4630456"/>
                  </a:cubicBezTo>
                  <a:cubicBezTo>
                    <a:pt x="5142349" y="4625171"/>
                    <a:pt x="5147616" y="4622133"/>
                    <a:pt x="5150294" y="4618366"/>
                  </a:cubicBezTo>
                  <a:cubicBezTo>
                    <a:pt x="5152610" y="4615095"/>
                    <a:pt x="5152019" y="4611037"/>
                    <a:pt x="5152701" y="4607328"/>
                  </a:cubicBezTo>
                  <a:close/>
                  <a:moveTo>
                    <a:pt x="1674882" y="4607240"/>
                  </a:moveTo>
                  <a:cubicBezTo>
                    <a:pt x="1673791" y="4607707"/>
                    <a:pt x="1672657" y="4608145"/>
                    <a:pt x="1671566" y="4608612"/>
                  </a:cubicBezTo>
                  <a:cubicBezTo>
                    <a:pt x="1673292" y="4610014"/>
                    <a:pt x="1674971" y="4611415"/>
                    <a:pt x="1676652" y="4612818"/>
                  </a:cubicBezTo>
                  <a:cubicBezTo>
                    <a:pt x="1677651" y="4612409"/>
                    <a:pt x="1678650" y="4612029"/>
                    <a:pt x="1679648" y="4611620"/>
                  </a:cubicBezTo>
                  <a:cubicBezTo>
                    <a:pt x="1678059" y="4610160"/>
                    <a:pt x="1676469" y="4608700"/>
                    <a:pt x="1674882" y="4607240"/>
                  </a:cubicBezTo>
                  <a:close/>
                  <a:moveTo>
                    <a:pt x="7115178" y="4606247"/>
                  </a:moveTo>
                  <a:cubicBezTo>
                    <a:pt x="7113590" y="4606655"/>
                    <a:pt x="7112046" y="4607064"/>
                    <a:pt x="7110458" y="4607473"/>
                  </a:cubicBezTo>
                  <a:cubicBezTo>
                    <a:pt x="7111865" y="4608145"/>
                    <a:pt x="7113272" y="4608845"/>
                    <a:pt x="7114634" y="4609518"/>
                  </a:cubicBezTo>
                  <a:cubicBezTo>
                    <a:pt x="7114816" y="4608437"/>
                    <a:pt x="7114997" y="4607357"/>
                    <a:pt x="7115178" y="4606247"/>
                  </a:cubicBezTo>
                  <a:close/>
                  <a:moveTo>
                    <a:pt x="3812420" y="4603239"/>
                  </a:moveTo>
                  <a:lnTo>
                    <a:pt x="3809105" y="4605488"/>
                  </a:lnTo>
                  <a:cubicBezTo>
                    <a:pt x="3811240" y="4606743"/>
                    <a:pt x="3813328" y="4608058"/>
                    <a:pt x="3815598" y="4609197"/>
                  </a:cubicBezTo>
                  <a:cubicBezTo>
                    <a:pt x="3815869" y="4609343"/>
                    <a:pt x="3817142" y="4608525"/>
                    <a:pt x="3817913" y="4608115"/>
                  </a:cubicBezTo>
                  <a:close/>
                  <a:moveTo>
                    <a:pt x="6866616" y="4602800"/>
                  </a:moveTo>
                  <a:cubicBezTo>
                    <a:pt x="6864574" y="4603823"/>
                    <a:pt x="6862487" y="4604874"/>
                    <a:pt x="6860398" y="4605925"/>
                  </a:cubicBezTo>
                  <a:cubicBezTo>
                    <a:pt x="6862259" y="4606685"/>
                    <a:pt x="6864121" y="4607444"/>
                    <a:pt x="6865936" y="4608233"/>
                  </a:cubicBezTo>
                  <a:cubicBezTo>
                    <a:pt x="6866163" y="4606422"/>
                    <a:pt x="6866391" y="4604611"/>
                    <a:pt x="6866616" y="4602800"/>
                  </a:cubicBezTo>
                  <a:close/>
                  <a:moveTo>
                    <a:pt x="7324651" y="4601895"/>
                  </a:moveTo>
                  <a:cubicBezTo>
                    <a:pt x="7324062" y="4601954"/>
                    <a:pt x="7323426" y="4602013"/>
                    <a:pt x="7322791" y="4602070"/>
                  </a:cubicBezTo>
                  <a:lnTo>
                    <a:pt x="7321928" y="4603034"/>
                  </a:lnTo>
                  <a:lnTo>
                    <a:pt x="7309625" y="4607094"/>
                  </a:lnTo>
                  <a:lnTo>
                    <a:pt x="7315208" y="4610598"/>
                  </a:lnTo>
                  <a:lnTo>
                    <a:pt x="7321928" y="4603034"/>
                  </a:lnTo>
                  <a:cubicBezTo>
                    <a:pt x="7322428" y="4602859"/>
                    <a:pt x="7322972" y="4602684"/>
                    <a:pt x="7323471" y="4602538"/>
                  </a:cubicBezTo>
                  <a:cubicBezTo>
                    <a:pt x="7323879" y="4602304"/>
                    <a:pt x="7324289" y="4602100"/>
                    <a:pt x="7324651" y="4601895"/>
                  </a:cubicBezTo>
                  <a:close/>
                  <a:moveTo>
                    <a:pt x="7438331" y="4600173"/>
                  </a:moveTo>
                  <a:cubicBezTo>
                    <a:pt x="7440239" y="4607298"/>
                    <a:pt x="7441646" y="4612438"/>
                    <a:pt x="7443325" y="4618599"/>
                  </a:cubicBezTo>
                  <a:cubicBezTo>
                    <a:pt x="7453586" y="4616643"/>
                    <a:pt x="7461258" y="4615154"/>
                    <a:pt x="7471519" y="4613197"/>
                  </a:cubicBezTo>
                  <a:cubicBezTo>
                    <a:pt x="7459669" y="4608525"/>
                    <a:pt x="7450498" y="4604933"/>
                    <a:pt x="7438331" y="4600173"/>
                  </a:cubicBezTo>
                  <a:close/>
                  <a:moveTo>
                    <a:pt x="6684520" y="4597953"/>
                  </a:moveTo>
                  <a:cubicBezTo>
                    <a:pt x="6683930" y="4598683"/>
                    <a:pt x="6683385" y="4599443"/>
                    <a:pt x="6682841" y="4600173"/>
                  </a:cubicBezTo>
                  <a:cubicBezTo>
                    <a:pt x="6685564" y="4601106"/>
                    <a:pt x="6688333" y="4602041"/>
                    <a:pt x="6691102" y="4602976"/>
                  </a:cubicBezTo>
                  <a:cubicBezTo>
                    <a:pt x="6691512" y="4602363"/>
                    <a:pt x="6691965" y="4601749"/>
                    <a:pt x="6692420" y="4601136"/>
                  </a:cubicBezTo>
                  <a:cubicBezTo>
                    <a:pt x="6689787" y="4600085"/>
                    <a:pt x="6687154" y="4599004"/>
                    <a:pt x="6684520" y="4597953"/>
                  </a:cubicBezTo>
                  <a:close/>
                  <a:moveTo>
                    <a:pt x="2006886" y="4594829"/>
                  </a:moveTo>
                  <a:cubicBezTo>
                    <a:pt x="2002846" y="4600551"/>
                    <a:pt x="1998579" y="4604465"/>
                    <a:pt x="1997897" y="4608583"/>
                  </a:cubicBezTo>
                  <a:cubicBezTo>
                    <a:pt x="1997625" y="4610160"/>
                    <a:pt x="2005616" y="4612263"/>
                    <a:pt x="2009838" y="4614132"/>
                  </a:cubicBezTo>
                  <a:cubicBezTo>
                    <a:pt x="2012425" y="4610277"/>
                    <a:pt x="2016057" y="4606510"/>
                    <a:pt x="2017102" y="4602509"/>
                  </a:cubicBezTo>
                  <a:cubicBezTo>
                    <a:pt x="2017510" y="4600844"/>
                    <a:pt x="2012244" y="4598654"/>
                    <a:pt x="2006886" y="4594829"/>
                  </a:cubicBezTo>
                  <a:close/>
                  <a:moveTo>
                    <a:pt x="7630825" y="4591441"/>
                  </a:moveTo>
                  <a:cubicBezTo>
                    <a:pt x="7628101" y="4593046"/>
                    <a:pt x="7623107" y="4594711"/>
                    <a:pt x="7623152" y="4596289"/>
                  </a:cubicBezTo>
                  <a:cubicBezTo>
                    <a:pt x="7623198" y="4598713"/>
                    <a:pt x="7626739" y="4601078"/>
                    <a:pt x="7629055" y="4603735"/>
                  </a:cubicBezTo>
                  <a:cubicBezTo>
                    <a:pt x="7631778" y="4601895"/>
                    <a:pt x="7635320" y="4600551"/>
                    <a:pt x="7635093" y="4599501"/>
                  </a:cubicBezTo>
                  <a:cubicBezTo>
                    <a:pt x="7634502" y="4596756"/>
                    <a:pt x="7632324" y="4594127"/>
                    <a:pt x="7630825" y="4591441"/>
                  </a:cubicBezTo>
                  <a:close/>
                  <a:moveTo>
                    <a:pt x="4899100" y="4590244"/>
                  </a:moveTo>
                  <a:cubicBezTo>
                    <a:pt x="4895604" y="4593251"/>
                    <a:pt x="4893970" y="4597048"/>
                    <a:pt x="4890610" y="4602013"/>
                  </a:cubicBezTo>
                  <a:cubicBezTo>
                    <a:pt x="4894877" y="4604640"/>
                    <a:pt x="4898690" y="4607006"/>
                    <a:pt x="4902505" y="4609372"/>
                  </a:cubicBezTo>
                  <a:cubicBezTo>
                    <a:pt x="4905274" y="4607210"/>
                    <a:pt x="4909633" y="4605254"/>
                    <a:pt x="4910404" y="4602859"/>
                  </a:cubicBezTo>
                  <a:cubicBezTo>
                    <a:pt x="4911630" y="4599150"/>
                    <a:pt x="4911040" y="4595033"/>
                    <a:pt x="4909541" y="4591352"/>
                  </a:cubicBezTo>
                  <a:cubicBezTo>
                    <a:pt x="4909133" y="4590390"/>
                    <a:pt x="4900099" y="4589367"/>
                    <a:pt x="4899100" y="4590244"/>
                  </a:cubicBezTo>
                  <a:close/>
                  <a:moveTo>
                    <a:pt x="4057758" y="4590039"/>
                  </a:moveTo>
                  <a:cubicBezTo>
                    <a:pt x="4040733" y="4590740"/>
                    <a:pt x="4037738" y="4600640"/>
                    <a:pt x="4020214" y="4595120"/>
                  </a:cubicBezTo>
                  <a:cubicBezTo>
                    <a:pt x="4018716" y="4596610"/>
                    <a:pt x="4013949" y="4607006"/>
                    <a:pt x="4020214" y="4607648"/>
                  </a:cubicBezTo>
                  <a:cubicBezTo>
                    <a:pt x="4030701" y="4599823"/>
                    <a:pt x="4017443" y="4612730"/>
                    <a:pt x="4022891" y="4612642"/>
                  </a:cubicBezTo>
                  <a:cubicBezTo>
                    <a:pt x="4026069" y="4605108"/>
                    <a:pt x="4026205" y="4620848"/>
                    <a:pt x="4030927" y="4620148"/>
                  </a:cubicBezTo>
                  <a:cubicBezTo>
                    <a:pt x="4040280" y="4614920"/>
                    <a:pt x="4054035" y="4626893"/>
                    <a:pt x="4063116" y="4630193"/>
                  </a:cubicBezTo>
                  <a:cubicBezTo>
                    <a:pt x="4056623" y="4616322"/>
                    <a:pt x="4045728" y="4610452"/>
                    <a:pt x="4046998" y="4595120"/>
                  </a:cubicBezTo>
                  <a:cubicBezTo>
                    <a:pt x="4050722" y="4594974"/>
                    <a:pt x="4052901" y="4596230"/>
                    <a:pt x="4055080" y="4597574"/>
                  </a:cubicBezTo>
                  <a:lnTo>
                    <a:pt x="4055080" y="4592550"/>
                  </a:lnTo>
                  <a:cubicBezTo>
                    <a:pt x="4056668" y="4592405"/>
                    <a:pt x="4058257" y="4592200"/>
                    <a:pt x="4057758" y="4590039"/>
                  </a:cubicBezTo>
                  <a:close/>
                  <a:moveTo>
                    <a:pt x="4123542" y="4589192"/>
                  </a:moveTo>
                  <a:cubicBezTo>
                    <a:pt x="4119275" y="4591090"/>
                    <a:pt x="4112283" y="4592609"/>
                    <a:pt x="4111329" y="4595091"/>
                  </a:cubicBezTo>
                  <a:cubicBezTo>
                    <a:pt x="4110149" y="4598011"/>
                    <a:pt x="4114189" y="4601720"/>
                    <a:pt x="4117322" y="4607765"/>
                  </a:cubicBezTo>
                  <a:cubicBezTo>
                    <a:pt x="4124768" y="4603034"/>
                    <a:pt x="4131350" y="4600698"/>
                    <a:pt x="4132169" y="4597719"/>
                  </a:cubicBezTo>
                  <a:cubicBezTo>
                    <a:pt x="4132849" y="4595266"/>
                    <a:pt x="4126675" y="4592084"/>
                    <a:pt x="4123542" y="4589192"/>
                  </a:cubicBezTo>
                  <a:close/>
                  <a:moveTo>
                    <a:pt x="4514885" y="4581512"/>
                  </a:moveTo>
                  <a:cubicBezTo>
                    <a:pt x="4511162" y="4584140"/>
                    <a:pt x="4507439" y="4586739"/>
                    <a:pt x="4502310" y="4590331"/>
                  </a:cubicBezTo>
                  <a:cubicBezTo>
                    <a:pt x="4507984" y="4592580"/>
                    <a:pt x="4513568" y="4595471"/>
                    <a:pt x="4514386" y="4595004"/>
                  </a:cubicBezTo>
                  <a:cubicBezTo>
                    <a:pt x="4518199" y="4592871"/>
                    <a:pt x="4521967" y="4589980"/>
                    <a:pt x="4523101" y="4586944"/>
                  </a:cubicBezTo>
                  <a:cubicBezTo>
                    <a:pt x="4523601" y="4585629"/>
                    <a:pt x="4517836" y="4583351"/>
                    <a:pt x="4514885" y="4581512"/>
                  </a:cubicBezTo>
                  <a:close/>
                  <a:moveTo>
                    <a:pt x="7403737" y="4581277"/>
                  </a:moveTo>
                  <a:cubicBezTo>
                    <a:pt x="7391162" y="4583994"/>
                    <a:pt x="7378587" y="4586710"/>
                    <a:pt x="7366010" y="4589455"/>
                  </a:cubicBezTo>
                  <a:cubicBezTo>
                    <a:pt x="7367191" y="4591207"/>
                    <a:pt x="7368371" y="4592989"/>
                    <a:pt x="7369551" y="4594770"/>
                  </a:cubicBezTo>
                  <a:lnTo>
                    <a:pt x="7405962" y="4584899"/>
                  </a:lnTo>
                  <a:cubicBezTo>
                    <a:pt x="7405235" y="4583702"/>
                    <a:pt x="7404464" y="4582475"/>
                    <a:pt x="7403737" y="4581277"/>
                  </a:cubicBezTo>
                  <a:close/>
                  <a:moveTo>
                    <a:pt x="4227007" y="4580080"/>
                  </a:moveTo>
                  <a:cubicBezTo>
                    <a:pt x="4222922" y="4583439"/>
                    <a:pt x="4218836" y="4586768"/>
                    <a:pt x="4213386" y="4591236"/>
                  </a:cubicBezTo>
                  <a:cubicBezTo>
                    <a:pt x="4219199" y="4593222"/>
                    <a:pt x="4222467" y="4594331"/>
                    <a:pt x="4225736" y="4595441"/>
                  </a:cubicBezTo>
                  <a:cubicBezTo>
                    <a:pt x="4228324" y="4592375"/>
                    <a:pt x="4232092" y="4589455"/>
                    <a:pt x="4233047" y="4586213"/>
                  </a:cubicBezTo>
                  <a:cubicBezTo>
                    <a:pt x="4233499" y="4584461"/>
                    <a:pt x="4229141" y="4582155"/>
                    <a:pt x="4227007" y="4580080"/>
                  </a:cubicBezTo>
                  <a:close/>
                  <a:moveTo>
                    <a:pt x="4740928" y="4578007"/>
                  </a:moveTo>
                  <a:cubicBezTo>
                    <a:pt x="4740928" y="4584052"/>
                    <a:pt x="4739975" y="4587557"/>
                    <a:pt x="4741428" y="4590652"/>
                  </a:cubicBezTo>
                  <a:cubicBezTo>
                    <a:pt x="4741972" y="4591849"/>
                    <a:pt x="4748010" y="4592025"/>
                    <a:pt x="4751506" y="4592667"/>
                  </a:cubicBezTo>
                  <a:cubicBezTo>
                    <a:pt x="4752141" y="4590097"/>
                    <a:pt x="4754139" y="4587236"/>
                    <a:pt x="4752959" y="4585016"/>
                  </a:cubicBezTo>
                  <a:cubicBezTo>
                    <a:pt x="4751914" y="4582972"/>
                    <a:pt x="4747466" y="4581628"/>
                    <a:pt x="4740928" y="4578007"/>
                  </a:cubicBezTo>
                  <a:close/>
                  <a:moveTo>
                    <a:pt x="7807929" y="4576167"/>
                  </a:moveTo>
                  <a:cubicBezTo>
                    <a:pt x="7804250" y="4581657"/>
                    <a:pt x="7804250" y="4584198"/>
                    <a:pt x="7807929" y="4589659"/>
                  </a:cubicBezTo>
                  <a:cubicBezTo>
                    <a:pt x="7820368" y="4590799"/>
                    <a:pt x="7824771" y="4587411"/>
                    <a:pt x="7832263" y="4585805"/>
                  </a:cubicBezTo>
                  <a:cubicBezTo>
                    <a:pt x="7829946" y="4579408"/>
                    <a:pt x="7823318" y="4575349"/>
                    <a:pt x="7807929" y="4576167"/>
                  </a:cubicBezTo>
                  <a:close/>
                  <a:moveTo>
                    <a:pt x="4299783" y="4575963"/>
                  </a:moveTo>
                  <a:cubicBezTo>
                    <a:pt x="4294472" y="4577277"/>
                    <a:pt x="4289114" y="4578591"/>
                    <a:pt x="4283802" y="4579905"/>
                  </a:cubicBezTo>
                  <a:cubicBezTo>
                    <a:pt x="4285391" y="4582183"/>
                    <a:pt x="4286981" y="4584490"/>
                    <a:pt x="4288569" y="4586797"/>
                  </a:cubicBezTo>
                  <a:cubicBezTo>
                    <a:pt x="4293654" y="4585366"/>
                    <a:pt x="4298784" y="4583906"/>
                    <a:pt x="4303778" y="4582505"/>
                  </a:cubicBezTo>
                  <a:cubicBezTo>
                    <a:pt x="4301825" y="4579292"/>
                    <a:pt x="4300826" y="4577627"/>
                    <a:pt x="4299783" y="4575963"/>
                  </a:cubicBezTo>
                  <a:close/>
                  <a:moveTo>
                    <a:pt x="2636212" y="4574006"/>
                  </a:moveTo>
                  <a:cubicBezTo>
                    <a:pt x="2635577" y="4574036"/>
                    <a:pt x="2635033" y="4574970"/>
                    <a:pt x="2632536" y="4577131"/>
                  </a:cubicBezTo>
                  <a:cubicBezTo>
                    <a:pt x="2637258" y="4575729"/>
                    <a:pt x="2639345" y="4575116"/>
                    <a:pt x="2641389" y="4574502"/>
                  </a:cubicBezTo>
                  <a:cubicBezTo>
                    <a:pt x="2639663" y="4574327"/>
                    <a:pt x="2637938" y="4573977"/>
                    <a:pt x="2636212" y="4574006"/>
                  </a:cubicBezTo>
                  <a:close/>
                  <a:moveTo>
                    <a:pt x="2813088" y="4572692"/>
                  </a:moveTo>
                  <a:cubicBezTo>
                    <a:pt x="2810319" y="4572663"/>
                    <a:pt x="2804553" y="4576839"/>
                    <a:pt x="2805144" y="4578182"/>
                  </a:cubicBezTo>
                  <a:cubicBezTo>
                    <a:pt x="2809456" y="4587615"/>
                    <a:pt x="2821442" y="4591879"/>
                    <a:pt x="2837061" y="4594624"/>
                  </a:cubicBezTo>
                  <a:cubicBezTo>
                    <a:pt x="2839284" y="4592316"/>
                    <a:pt x="2843643" y="4589893"/>
                    <a:pt x="2843234" y="4587849"/>
                  </a:cubicBezTo>
                  <a:cubicBezTo>
                    <a:pt x="2841464" y="4579000"/>
                    <a:pt x="2829251" y="4572867"/>
                    <a:pt x="2813088" y="4572692"/>
                  </a:cubicBezTo>
                  <a:close/>
                  <a:moveTo>
                    <a:pt x="4718410" y="4572517"/>
                  </a:moveTo>
                  <a:cubicBezTo>
                    <a:pt x="4717730" y="4572721"/>
                    <a:pt x="4716458" y="4572897"/>
                    <a:pt x="4716458" y="4573101"/>
                  </a:cubicBezTo>
                  <a:cubicBezTo>
                    <a:pt x="4716458" y="4573656"/>
                    <a:pt x="4716958" y="4574211"/>
                    <a:pt x="4717230" y="4574766"/>
                  </a:cubicBezTo>
                  <a:cubicBezTo>
                    <a:pt x="4717957" y="4574591"/>
                    <a:pt x="4719228" y="4574386"/>
                    <a:pt x="4719228" y="4574211"/>
                  </a:cubicBezTo>
                  <a:cubicBezTo>
                    <a:pt x="4719228" y="4573656"/>
                    <a:pt x="4718728" y="4573072"/>
                    <a:pt x="4718410" y="4572517"/>
                  </a:cubicBezTo>
                  <a:close/>
                  <a:moveTo>
                    <a:pt x="6384477" y="4570122"/>
                  </a:moveTo>
                  <a:cubicBezTo>
                    <a:pt x="6383431" y="4578095"/>
                    <a:pt x="6382296" y="4583351"/>
                    <a:pt x="6382160" y="4588637"/>
                  </a:cubicBezTo>
                  <a:cubicBezTo>
                    <a:pt x="6382116" y="4590126"/>
                    <a:pt x="6385021" y="4591645"/>
                    <a:pt x="6386564" y="4593135"/>
                  </a:cubicBezTo>
                  <a:cubicBezTo>
                    <a:pt x="6387971" y="4591616"/>
                    <a:pt x="6390151" y="4590185"/>
                    <a:pt x="6390651" y="4588550"/>
                  </a:cubicBezTo>
                  <a:cubicBezTo>
                    <a:pt x="6391830" y="4584782"/>
                    <a:pt x="6392648" y="4580927"/>
                    <a:pt x="6392602" y="4577131"/>
                  </a:cubicBezTo>
                  <a:cubicBezTo>
                    <a:pt x="6392602" y="4575758"/>
                    <a:pt x="6389607" y="4574415"/>
                    <a:pt x="6384477" y="4570122"/>
                  </a:cubicBezTo>
                  <a:close/>
                  <a:moveTo>
                    <a:pt x="8124088" y="4562909"/>
                  </a:moveTo>
                  <a:cubicBezTo>
                    <a:pt x="8118596" y="4566939"/>
                    <a:pt x="8112512" y="4569479"/>
                    <a:pt x="8112240" y="4572224"/>
                  </a:cubicBezTo>
                  <a:cubicBezTo>
                    <a:pt x="8111968" y="4574912"/>
                    <a:pt x="8117597" y="4577861"/>
                    <a:pt x="8120639" y="4580723"/>
                  </a:cubicBezTo>
                  <a:cubicBezTo>
                    <a:pt x="8124316" y="4577832"/>
                    <a:pt x="8129129" y="4575203"/>
                    <a:pt x="8131171" y="4571903"/>
                  </a:cubicBezTo>
                  <a:cubicBezTo>
                    <a:pt x="8132170" y="4570297"/>
                    <a:pt x="8127858" y="4567436"/>
                    <a:pt x="8124088" y="4562909"/>
                  </a:cubicBezTo>
                  <a:close/>
                  <a:moveTo>
                    <a:pt x="7970458" y="4562588"/>
                  </a:moveTo>
                  <a:cubicBezTo>
                    <a:pt x="7968233" y="4563259"/>
                    <a:pt x="7967144" y="4565478"/>
                    <a:pt x="7963285" y="4569276"/>
                  </a:cubicBezTo>
                  <a:cubicBezTo>
                    <a:pt x="7970186" y="4573918"/>
                    <a:pt x="7977766" y="4579087"/>
                    <a:pt x="7985576" y="4584140"/>
                  </a:cubicBezTo>
                  <a:cubicBezTo>
                    <a:pt x="7985938" y="4584373"/>
                    <a:pt x="7988798" y="4583702"/>
                    <a:pt x="7989344" y="4583060"/>
                  </a:cubicBezTo>
                  <a:cubicBezTo>
                    <a:pt x="7997061" y="4574123"/>
                    <a:pt x="7986484" y="4568808"/>
                    <a:pt x="7978676" y="4563172"/>
                  </a:cubicBezTo>
                  <a:cubicBezTo>
                    <a:pt x="7977267" y="4562149"/>
                    <a:pt x="7972636" y="4561915"/>
                    <a:pt x="7970458" y="4562588"/>
                  </a:cubicBezTo>
                  <a:close/>
                  <a:moveTo>
                    <a:pt x="4418819" y="4562383"/>
                  </a:moveTo>
                  <a:cubicBezTo>
                    <a:pt x="4416822" y="4565946"/>
                    <a:pt x="4413826" y="4569451"/>
                    <a:pt x="4413189" y="4573131"/>
                  </a:cubicBezTo>
                  <a:cubicBezTo>
                    <a:pt x="4412873" y="4574941"/>
                    <a:pt x="4416912" y="4577043"/>
                    <a:pt x="4419001" y="4579030"/>
                  </a:cubicBezTo>
                  <a:cubicBezTo>
                    <a:pt x="4421543" y="4575817"/>
                    <a:pt x="4424086" y="4572633"/>
                    <a:pt x="4426810" y="4569188"/>
                  </a:cubicBezTo>
                  <a:cubicBezTo>
                    <a:pt x="4423496" y="4566355"/>
                    <a:pt x="4421135" y="4564369"/>
                    <a:pt x="4418819" y="4562383"/>
                  </a:cubicBezTo>
                  <a:close/>
                  <a:moveTo>
                    <a:pt x="6755660" y="4561332"/>
                  </a:moveTo>
                  <a:cubicBezTo>
                    <a:pt x="6758748" y="4567553"/>
                    <a:pt x="6760565" y="4571291"/>
                    <a:pt x="6763606" y="4577365"/>
                  </a:cubicBezTo>
                  <a:cubicBezTo>
                    <a:pt x="6769190" y="4572312"/>
                    <a:pt x="6772050" y="4569743"/>
                    <a:pt x="6776545" y="4565654"/>
                  </a:cubicBezTo>
                  <a:cubicBezTo>
                    <a:pt x="6769009" y="4564077"/>
                    <a:pt x="6764469" y="4563143"/>
                    <a:pt x="6755660" y="4561332"/>
                  </a:cubicBezTo>
                  <a:close/>
                  <a:moveTo>
                    <a:pt x="7372458" y="4560719"/>
                  </a:moveTo>
                  <a:lnTo>
                    <a:pt x="7372458" y="4566501"/>
                  </a:lnTo>
                  <a:cubicBezTo>
                    <a:pt x="7384852" y="4563493"/>
                    <a:pt x="7374591" y="4573072"/>
                    <a:pt x="7382990" y="4572312"/>
                  </a:cubicBezTo>
                  <a:cubicBezTo>
                    <a:pt x="7384487" y="4563784"/>
                    <a:pt x="7387847" y="4576839"/>
                    <a:pt x="7393387" y="4568457"/>
                  </a:cubicBezTo>
                  <a:cubicBezTo>
                    <a:pt x="7397155" y="4573393"/>
                    <a:pt x="7382854" y="4577627"/>
                    <a:pt x="7393387" y="4580022"/>
                  </a:cubicBezTo>
                  <a:cubicBezTo>
                    <a:pt x="7398334" y="4576342"/>
                    <a:pt x="7406642" y="4574473"/>
                    <a:pt x="7407324" y="4568457"/>
                  </a:cubicBezTo>
                  <a:cubicBezTo>
                    <a:pt x="7393612" y="4565187"/>
                    <a:pt x="7385577" y="4559522"/>
                    <a:pt x="7372458" y="4560719"/>
                  </a:cubicBezTo>
                  <a:close/>
                  <a:moveTo>
                    <a:pt x="5216849" y="4559754"/>
                  </a:moveTo>
                  <a:cubicBezTo>
                    <a:pt x="5208178" y="4560485"/>
                    <a:pt x="5195648" y="4557448"/>
                    <a:pt x="5193650" y="4564924"/>
                  </a:cubicBezTo>
                  <a:cubicBezTo>
                    <a:pt x="5202368" y="4564164"/>
                    <a:pt x="5214851" y="4567260"/>
                    <a:pt x="5216849" y="4559754"/>
                  </a:cubicBezTo>
                  <a:close/>
                  <a:moveTo>
                    <a:pt x="2043162" y="4557885"/>
                  </a:moveTo>
                  <a:cubicBezTo>
                    <a:pt x="2041572" y="4557974"/>
                    <a:pt x="2039983" y="4558060"/>
                    <a:pt x="2038393" y="4558149"/>
                  </a:cubicBezTo>
                  <a:cubicBezTo>
                    <a:pt x="2038712" y="4560018"/>
                    <a:pt x="2039029" y="4561887"/>
                    <a:pt x="2039347" y="4563755"/>
                  </a:cubicBezTo>
                  <a:lnTo>
                    <a:pt x="2043933" y="4563523"/>
                  </a:lnTo>
                  <a:cubicBezTo>
                    <a:pt x="2043706" y="4561653"/>
                    <a:pt x="2043434" y="4559754"/>
                    <a:pt x="2043162" y="4557885"/>
                  </a:cubicBezTo>
                  <a:close/>
                  <a:moveTo>
                    <a:pt x="3072727" y="4557010"/>
                  </a:moveTo>
                  <a:cubicBezTo>
                    <a:pt x="3070958" y="4558440"/>
                    <a:pt x="3069233" y="4559843"/>
                    <a:pt x="3065690" y="4562704"/>
                  </a:cubicBezTo>
                  <a:cubicBezTo>
                    <a:pt x="3068823" y="4565099"/>
                    <a:pt x="3072138" y="4567991"/>
                    <a:pt x="3076178" y="4570356"/>
                  </a:cubicBezTo>
                  <a:cubicBezTo>
                    <a:pt x="3076814" y="4570736"/>
                    <a:pt x="3080900" y="4568749"/>
                    <a:pt x="3083396" y="4567873"/>
                  </a:cubicBezTo>
                  <a:cubicBezTo>
                    <a:pt x="3079855" y="4564252"/>
                    <a:pt x="3076270" y="4560630"/>
                    <a:pt x="3072727" y="4557010"/>
                  </a:cubicBezTo>
                  <a:close/>
                  <a:moveTo>
                    <a:pt x="6172052" y="4552600"/>
                  </a:moveTo>
                  <a:cubicBezTo>
                    <a:pt x="6165834" y="4557564"/>
                    <a:pt x="6160429" y="4560105"/>
                    <a:pt x="6161065" y="4561712"/>
                  </a:cubicBezTo>
                  <a:cubicBezTo>
                    <a:pt x="6163018" y="4566852"/>
                    <a:pt x="6167241" y="4571641"/>
                    <a:pt x="6170554" y="4576576"/>
                  </a:cubicBezTo>
                  <a:cubicBezTo>
                    <a:pt x="6172870" y="4575146"/>
                    <a:pt x="6176092" y="4573656"/>
                    <a:pt x="6177546" y="4572283"/>
                  </a:cubicBezTo>
                  <a:cubicBezTo>
                    <a:pt x="6183084" y="4575904"/>
                    <a:pt x="6188895" y="4579176"/>
                    <a:pt x="6198429" y="4575671"/>
                  </a:cubicBezTo>
                  <a:cubicBezTo>
                    <a:pt x="6201380" y="4574591"/>
                    <a:pt x="6203514" y="4570648"/>
                    <a:pt x="6203059" y="4568253"/>
                  </a:cubicBezTo>
                  <a:cubicBezTo>
                    <a:pt x="6201925" y="4562237"/>
                    <a:pt x="6188078" y="4558528"/>
                    <a:pt x="6175276" y="4560280"/>
                  </a:cubicBezTo>
                  <a:cubicBezTo>
                    <a:pt x="6174277" y="4557915"/>
                    <a:pt x="6173232" y="4555608"/>
                    <a:pt x="6172052" y="4552600"/>
                  </a:cubicBezTo>
                  <a:close/>
                  <a:moveTo>
                    <a:pt x="3055340" y="4552104"/>
                  </a:moveTo>
                  <a:cubicBezTo>
                    <a:pt x="3050301" y="4553243"/>
                    <a:pt x="3045987" y="4555754"/>
                    <a:pt x="3039223" y="4558733"/>
                  </a:cubicBezTo>
                  <a:cubicBezTo>
                    <a:pt x="3044761" y="4561769"/>
                    <a:pt x="3049347" y="4565158"/>
                    <a:pt x="3050527" y="4564749"/>
                  </a:cubicBezTo>
                  <a:cubicBezTo>
                    <a:pt x="3055249" y="4563084"/>
                    <a:pt x="3059608" y="4560514"/>
                    <a:pt x="3062558" y="4557623"/>
                  </a:cubicBezTo>
                  <a:cubicBezTo>
                    <a:pt x="3063240" y="4556952"/>
                    <a:pt x="3056656" y="4551811"/>
                    <a:pt x="3055340" y="4552104"/>
                  </a:cubicBezTo>
                  <a:close/>
                  <a:moveTo>
                    <a:pt x="1906646" y="4546760"/>
                  </a:moveTo>
                  <a:cubicBezTo>
                    <a:pt x="1902468" y="4550089"/>
                    <a:pt x="1898292" y="4553418"/>
                    <a:pt x="1892207" y="4558237"/>
                  </a:cubicBezTo>
                  <a:cubicBezTo>
                    <a:pt x="1897837" y="4561332"/>
                    <a:pt x="1901652" y="4563405"/>
                    <a:pt x="1905464" y="4565508"/>
                  </a:cubicBezTo>
                  <a:cubicBezTo>
                    <a:pt x="1909232" y="4561915"/>
                    <a:pt x="1914862" y="4558558"/>
                    <a:pt x="1916088" y="4554674"/>
                  </a:cubicBezTo>
                  <a:cubicBezTo>
                    <a:pt x="1916769" y="4552483"/>
                    <a:pt x="1910050" y="4549417"/>
                    <a:pt x="1906646" y="4546760"/>
                  </a:cubicBezTo>
                  <a:close/>
                  <a:moveTo>
                    <a:pt x="2552451" y="4546234"/>
                  </a:moveTo>
                  <a:cubicBezTo>
                    <a:pt x="2559623" y="4557389"/>
                    <a:pt x="2566435" y="4561769"/>
                    <a:pt x="2582187" y="4557389"/>
                  </a:cubicBezTo>
                  <a:cubicBezTo>
                    <a:pt x="2581643" y="4546029"/>
                    <a:pt x="2571110" y="4545066"/>
                    <a:pt x="2552451" y="4546234"/>
                  </a:cubicBezTo>
                  <a:close/>
                  <a:moveTo>
                    <a:pt x="2125561" y="4545620"/>
                  </a:moveTo>
                  <a:cubicBezTo>
                    <a:pt x="2112486" y="4546467"/>
                    <a:pt x="2097549" y="4558470"/>
                    <a:pt x="2100864" y="4566705"/>
                  </a:cubicBezTo>
                  <a:cubicBezTo>
                    <a:pt x="2101907" y="4569246"/>
                    <a:pt x="2108763" y="4570852"/>
                    <a:pt x="2109853" y="4571378"/>
                  </a:cubicBezTo>
                  <a:cubicBezTo>
                    <a:pt x="2136956" y="4571612"/>
                    <a:pt x="2142312" y="4569918"/>
                    <a:pt x="2142994" y="4562558"/>
                  </a:cubicBezTo>
                  <a:cubicBezTo>
                    <a:pt x="2143993" y="4552250"/>
                    <a:pt x="2136457" y="4544920"/>
                    <a:pt x="2125561" y="4545620"/>
                  </a:cubicBezTo>
                  <a:close/>
                  <a:moveTo>
                    <a:pt x="1658583" y="4543664"/>
                  </a:moveTo>
                  <a:cubicBezTo>
                    <a:pt x="1651137" y="4553973"/>
                    <a:pt x="1646733" y="4558383"/>
                    <a:pt x="1645281" y="4563143"/>
                  </a:cubicBezTo>
                  <a:cubicBezTo>
                    <a:pt x="1644827" y="4564573"/>
                    <a:pt x="1652681" y="4567027"/>
                    <a:pt x="1656722" y="4568983"/>
                  </a:cubicBezTo>
                  <a:cubicBezTo>
                    <a:pt x="1660173" y="4564340"/>
                    <a:pt x="1664530" y="4559843"/>
                    <a:pt x="1666664" y="4554965"/>
                  </a:cubicBezTo>
                  <a:cubicBezTo>
                    <a:pt x="1667526" y="4553009"/>
                    <a:pt x="1663486" y="4550205"/>
                    <a:pt x="1658583" y="4543664"/>
                  </a:cubicBezTo>
                  <a:close/>
                  <a:moveTo>
                    <a:pt x="2632854" y="4543459"/>
                  </a:moveTo>
                  <a:cubicBezTo>
                    <a:pt x="2630083" y="4543576"/>
                    <a:pt x="2627360" y="4543694"/>
                    <a:pt x="2624591" y="4543839"/>
                  </a:cubicBezTo>
                  <a:cubicBezTo>
                    <a:pt x="2624999" y="4546526"/>
                    <a:pt x="2625363" y="4549213"/>
                    <a:pt x="2625771" y="4551899"/>
                  </a:cubicBezTo>
                  <a:cubicBezTo>
                    <a:pt x="2627677" y="4551899"/>
                    <a:pt x="2629630" y="4551929"/>
                    <a:pt x="2631537" y="4551958"/>
                  </a:cubicBezTo>
                  <a:close/>
                  <a:moveTo>
                    <a:pt x="7515056" y="4541094"/>
                  </a:moveTo>
                  <a:cubicBezTo>
                    <a:pt x="7507339" y="4541357"/>
                    <a:pt x="7500575" y="4541590"/>
                    <a:pt x="7493765" y="4541795"/>
                  </a:cubicBezTo>
                  <a:cubicBezTo>
                    <a:pt x="7493628" y="4543226"/>
                    <a:pt x="7493538" y="4544656"/>
                    <a:pt x="7493491" y="4546088"/>
                  </a:cubicBezTo>
                  <a:cubicBezTo>
                    <a:pt x="7503934" y="4549650"/>
                    <a:pt x="7514376" y="4553243"/>
                    <a:pt x="7524817" y="4556805"/>
                  </a:cubicBezTo>
                  <a:cubicBezTo>
                    <a:pt x="7525771" y="4556017"/>
                    <a:pt x="7526679" y="4555258"/>
                    <a:pt x="7527631" y="4554469"/>
                  </a:cubicBezTo>
                  <a:cubicBezTo>
                    <a:pt x="7523455" y="4550030"/>
                    <a:pt x="7519279" y="4545620"/>
                    <a:pt x="7515056" y="4541094"/>
                  </a:cubicBezTo>
                  <a:close/>
                  <a:moveTo>
                    <a:pt x="5081651" y="4538466"/>
                  </a:moveTo>
                  <a:cubicBezTo>
                    <a:pt x="5079062" y="4541590"/>
                    <a:pt x="5074295" y="4544774"/>
                    <a:pt x="5074431" y="4547810"/>
                  </a:cubicBezTo>
                  <a:cubicBezTo>
                    <a:pt x="5074567" y="4551140"/>
                    <a:pt x="5079334" y="4554381"/>
                    <a:pt x="5082059" y="4557653"/>
                  </a:cubicBezTo>
                  <a:cubicBezTo>
                    <a:pt x="5085737" y="4555491"/>
                    <a:pt x="5089414" y="4553301"/>
                    <a:pt x="5094498" y="4550264"/>
                  </a:cubicBezTo>
                  <a:cubicBezTo>
                    <a:pt x="5089187" y="4545387"/>
                    <a:pt x="5085419" y="4541911"/>
                    <a:pt x="5081651" y="4538466"/>
                  </a:cubicBezTo>
                  <a:close/>
                  <a:moveTo>
                    <a:pt x="6488213" y="4535925"/>
                  </a:moveTo>
                  <a:cubicBezTo>
                    <a:pt x="6485716" y="4533501"/>
                    <a:pt x="6471099" y="4537794"/>
                    <a:pt x="6475819" y="4542437"/>
                  </a:cubicBezTo>
                  <a:cubicBezTo>
                    <a:pt x="6478180" y="4544920"/>
                    <a:pt x="6492799" y="4540569"/>
                    <a:pt x="6488213" y="4535925"/>
                  </a:cubicBezTo>
                  <a:close/>
                  <a:moveTo>
                    <a:pt x="4553928" y="4535866"/>
                  </a:moveTo>
                  <a:cubicBezTo>
                    <a:pt x="4553656" y="4535866"/>
                    <a:pt x="4553384" y="4536685"/>
                    <a:pt x="4553065" y="4537122"/>
                  </a:cubicBezTo>
                  <a:cubicBezTo>
                    <a:pt x="4553928" y="4537327"/>
                    <a:pt x="4554791" y="4537648"/>
                    <a:pt x="4555654" y="4537648"/>
                  </a:cubicBezTo>
                  <a:cubicBezTo>
                    <a:pt x="4555925" y="4537648"/>
                    <a:pt x="4556244" y="4536801"/>
                    <a:pt x="4556517" y="4536363"/>
                  </a:cubicBezTo>
                  <a:cubicBezTo>
                    <a:pt x="4555654" y="4536158"/>
                    <a:pt x="4554791" y="4535837"/>
                    <a:pt x="4553928" y="4535866"/>
                  </a:cubicBezTo>
                  <a:close/>
                  <a:moveTo>
                    <a:pt x="7413135" y="4534494"/>
                  </a:moveTo>
                  <a:cubicBezTo>
                    <a:pt x="7404508" y="4535253"/>
                    <a:pt x="7392025" y="4532216"/>
                    <a:pt x="7390072" y="4539692"/>
                  </a:cubicBezTo>
                  <a:cubicBezTo>
                    <a:pt x="7398743" y="4538962"/>
                    <a:pt x="7411228" y="4542000"/>
                    <a:pt x="7413135" y="4534494"/>
                  </a:cubicBezTo>
                  <a:close/>
                  <a:moveTo>
                    <a:pt x="4654579" y="4533940"/>
                  </a:moveTo>
                  <a:lnTo>
                    <a:pt x="4651129" y="4541299"/>
                  </a:lnTo>
                  <a:cubicBezTo>
                    <a:pt x="4653852" y="4541561"/>
                    <a:pt x="4656531" y="4541795"/>
                    <a:pt x="4659254" y="4542029"/>
                  </a:cubicBezTo>
                  <a:lnTo>
                    <a:pt x="4659254" y="4534348"/>
                  </a:lnTo>
                  <a:close/>
                  <a:moveTo>
                    <a:pt x="4724811" y="4533705"/>
                  </a:moveTo>
                  <a:cubicBezTo>
                    <a:pt x="4718455" y="4534056"/>
                    <a:pt x="4712144" y="4534406"/>
                    <a:pt x="4705834" y="4534757"/>
                  </a:cubicBezTo>
                  <a:cubicBezTo>
                    <a:pt x="4706151" y="4536246"/>
                    <a:pt x="4706470" y="4537735"/>
                    <a:pt x="4706833" y="4539225"/>
                  </a:cubicBezTo>
                  <a:cubicBezTo>
                    <a:pt x="4713054" y="4538641"/>
                    <a:pt x="4719319" y="4538086"/>
                    <a:pt x="4725629" y="4537472"/>
                  </a:cubicBezTo>
                  <a:cubicBezTo>
                    <a:pt x="4725357" y="4536217"/>
                    <a:pt x="4725085" y="4534961"/>
                    <a:pt x="4724811" y="4533705"/>
                  </a:cubicBezTo>
                  <a:close/>
                  <a:moveTo>
                    <a:pt x="2715162" y="4530493"/>
                  </a:moveTo>
                  <a:cubicBezTo>
                    <a:pt x="2713028" y="4530231"/>
                    <a:pt x="2706582" y="4535049"/>
                    <a:pt x="2707218" y="4535750"/>
                  </a:cubicBezTo>
                  <a:cubicBezTo>
                    <a:pt x="2709669" y="4538466"/>
                    <a:pt x="2713664" y="4541182"/>
                    <a:pt x="2718159" y="4542409"/>
                  </a:cubicBezTo>
                  <a:cubicBezTo>
                    <a:pt x="2719929" y="4542905"/>
                    <a:pt x="2724379" y="4539517"/>
                    <a:pt x="2730462" y="4536480"/>
                  </a:cubicBezTo>
                  <a:cubicBezTo>
                    <a:pt x="2723969" y="4533763"/>
                    <a:pt x="2719884" y="4531107"/>
                    <a:pt x="2715162" y="4530493"/>
                  </a:cubicBezTo>
                  <a:close/>
                  <a:moveTo>
                    <a:pt x="4620575" y="4529646"/>
                  </a:moveTo>
                  <a:cubicBezTo>
                    <a:pt x="4614038" y="4536596"/>
                    <a:pt x="4608816" y="4539780"/>
                    <a:pt x="4608770" y="4542992"/>
                  </a:cubicBezTo>
                  <a:cubicBezTo>
                    <a:pt x="4608725" y="4545766"/>
                    <a:pt x="4614537" y="4548599"/>
                    <a:pt x="4617806" y="4551403"/>
                  </a:cubicBezTo>
                  <a:cubicBezTo>
                    <a:pt x="4620801" y="4548716"/>
                    <a:pt x="4625659" y="4546175"/>
                    <a:pt x="4626341" y="4543255"/>
                  </a:cubicBezTo>
                  <a:cubicBezTo>
                    <a:pt x="4627066" y="4540160"/>
                    <a:pt x="4623798" y="4536713"/>
                    <a:pt x="4620575" y="4529646"/>
                  </a:cubicBezTo>
                  <a:close/>
                  <a:moveTo>
                    <a:pt x="4494773" y="4528946"/>
                  </a:moveTo>
                  <a:cubicBezTo>
                    <a:pt x="4494228" y="4533033"/>
                    <a:pt x="4493684" y="4537152"/>
                    <a:pt x="4493138" y="4541240"/>
                  </a:cubicBezTo>
                  <a:cubicBezTo>
                    <a:pt x="4495046" y="4541415"/>
                    <a:pt x="4496997" y="4541590"/>
                    <a:pt x="4498951" y="4541765"/>
                  </a:cubicBezTo>
                  <a:cubicBezTo>
                    <a:pt x="4499858" y="4537706"/>
                    <a:pt x="4500766" y="4533647"/>
                    <a:pt x="4501673" y="4529588"/>
                  </a:cubicBezTo>
                  <a:cubicBezTo>
                    <a:pt x="4499359" y="4529383"/>
                    <a:pt x="4497089" y="4529178"/>
                    <a:pt x="4494773" y="4528946"/>
                  </a:cubicBezTo>
                  <a:close/>
                  <a:moveTo>
                    <a:pt x="1775214" y="4526784"/>
                  </a:moveTo>
                  <a:cubicBezTo>
                    <a:pt x="1763047" y="4530435"/>
                    <a:pt x="1750880" y="4534085"/>
                    <a:pt x="1733719" y="4539254"/>
                  </a:cubicBezTo>
                  <a:cubicBezTo>
                    <a:pt x="1745749" y="4540422"/>
                    <a:pt x="1752741" y="4541094"/>
                    <a:pt x="1761095" y="4541882"/>
                  </a:cubicBezTo>
                  <a:cubicBezTo>
                    <a:pt x="1767042" y="4537735"/>
                    <a:pt x="1772944" y="4533647"/>
                    <a:pt x="1778846" y="4529530"/>
                  </a:cubicBezTo>
                  <a:cubicBezTo>
                    <a:pt x="1777619" y="4528624"/>
                    <a:pt x="1776440" y="4527690"/>
                    <a:pt x="1775214" y="4526784"/>
                  </a:cubicBezTo>
                  <a:close/>
                  <a:moveTo>
                    <a:pt x="5004290" y="4526667"/>
                  </a:moveTo>
                  <a:cubicBezTo>
                    <a:pt x="5001838" y="4524127"/>
                    <a:pt x="4987084" y="4528420"/>
                    <a:pt x="4991805" y="4533122"/>
                  </a:cubicBezTo>
                  <a:cubicBezTo>
                    <a:pt x="4994302" y="4535575"/>
                    <a:pt x="5008875" y="4531282"/>
                    <a:pt x="5004290" y="4526667"/>
                  </a:cubicBezTo>
                  <a:close/>
                  <a:moveTo>
                    <a:pt x="7301271" y="4526551"/>
                  </a:moveTo>
                  <a:cubicBezTo>
                    <a:pt x="7299773" y="4526872"/>
                    <a:pt x="7298275" y="4527222"/>
                    <a:pt x="7296730" y="4527573"/>
                  </a:cubicBezTo>
                  <a:cubicBezTo>
                    <a:pt x="7298139" y="4528069"/>
                    <a:pt x="7299546" y="4528536"/>
                    <a:pt x="7300953" y="4529033"/>
                  </a:cubicBezTo>
                  <a:close/>
                  <a:moveTo>
                    <a:pt x="3950571" y="4524827"/>
                  </a:moveTo>
                  <a:cubicBezTo>
                    <a:pt x="3950162" y="4531018"/>
                    <a:pt x="3951932" y="4535253"/>
                    <a:pt x="3955928" y="4537356"/>
                  </a:cubicBezTo>
                  <a:cubicBezTo>
                    <a:pt x="3953658" y="4532070"/>
                    <a:pt x="3969593" y="4541006"/>
                    <a:pt x="3961330" y="4534845"/>
                  </a:cubicBezTo>
                  <a:cubicBezTo>
                    <a:pt x="3956564" y="4532537"/>
                    <a:pt x="3956880" y="4525587"/>
                    <a:pt x="3950571" y="4524827"/>
                  </a:cubicBezTo>
                  <a:close/>
                  <a:moveTo>
                    <a:pt x="2399364" y="4524536"/>
                  </a:moveTo>
                  <a:cubicBezTo>
                    <a:pt x="2395960" y="4525148"/>
                    <a:pt x="2392555" y="4525733"/>
                    <a:pt x="2389150" y="4526346"/>
                  </a:cubicBezTo>
                  <a:cubicBezTo>
                    <a:pt x="2389376" y="4527222"/>
                    <a:pt x="2389603" y="4528098"/>
                    <a:pt x="2389831" y="4529003"/>
                  </a:cubicBezTo>
                  <a:lnTo>
                    <a:pt x="2400454" y="4529003"/>
                  </a:lnTo>
                  <a:cubicBezTo>
                    <a:pt x="2400091" y="4527514"/>
                    <a:pt x="2399728" y="4526025"/>
                    <a:pt x="2399364" y="4524536"/>
                  </a:cubicBezTo>
                  <a:close/>
                  <a:moveTo>
                    <a:pt x="3998830" y="4522316"/>
                  </a:moveTo>
                  <a:cubicBezTo>
                    <a:pt x="3992701" y="4527894"/>
                    <a:pt x="4007819" y="4532655"/>
                    <a:pt x="3996105" y="4537356"/>
                  </a:cubicBezTo>
                  <a:cubicBezTo>
                    <a:pt x="4005095" y="4539634"/>
                    <a:pt x="3997468" y="4542000"/>
                    <a:pt x="3998830" y="4549884"/>
                  </a:cubicBezTo>
                  <a:cubicBezTo>
                    <a:pt x="4000919" y="4550498"/>
                    <a:pt x="4004096" y="4550001"/>
                    <a:pt x="4004141" y="4552395"/>
                  </a:cubicBezTo>
                  <a:cubicBezTo>
                    <a:pt x="3997060" y="4553213"/>
                    <a:pt x="3995380" y="4548950"/>
                    <a:pt x="3996152" y="4542379"/>
                  </a:cubicBezTo>
                  <a:cubicBezTo>
                    <a:pt x="3992248" y="4543751"/>
                    <a:pt x="3982305" y="4539459"/>
                    <a:pt x="3982713" y="4544861"/>
                  </a:cubicBezTo>
                  <a:cubicBezTo>
                    <a:pt x="3992928" y="4549213"/>
                    <a:pt x="3976810" y="4559375"/>
                    <a:pt x="3990794" y="4564982"/>
                  </a:cubicBezTo>
                  <a:cubicBezTo>
                    <a:pt x="3991158" y="4559463"/>
                    <a:pt x="3997514" y="4559609"/>
                    <a:pt x="4004141" y="4559959"/>
                  </a:cubicBezTo>
                  <a:cubicBezTo>
                    <a:pt x="4004096" y="4565888"/>
                    <a:pt x="4008818" y="4567348"/>
                    <a:pt x="4006866" y="4574999"/>
                  </a:cubicBezTo>
                  <a:cubicBezTo>
                    <a:pt x="4002870" y="4577920"/>
                    <a:pt x="4000101" y="4577920"/>
                    <a:pt x="3996152" y="4574999"/>
                  </a:cubicBezTo>
                  <a:cubicBezTo>
                    <a:pt x="4000101" y="4582651"/>
                    <a:pt x="3995242" y="4584753"/>
                    <a:pt x="3998830" y="4590039"/>
                  </a:cubicBezTo>
                  <a:cubicBezTo>
                    <a:pt x="4005004" y="4590856"/>
                    <a:pt x="4009090" y="4589630"/>
                    <a:pt x="4012223" y="4587557"/>
                  </a:cubicBezTo>
                  <a:cubicBezTo>
                    <a:pt x="4018488" y="4565099"/>
                    <a:pt x="4003552" y="4550001"/>
                    <a:pt x="4001463" y="4534845"/>
                  </a:cubicBezTo>
                  <a:cubicBezTo>
                    <a:pt x="4000919" y="4530640"/>
                    <a:pt x="4015356" y="4520797"/>
                    <a:pt x="3998830" y="4522316"/>
                  </a:cubicBezTo>
                  <a:close/>
                  <a:moveTo>
                    <a:pt x="6013308" y="4522214"/>
                  </a:moveTo>
                  <a:cubicBezTo>
                    <a:pt x="6010998" y="4521367"/>
                    <a:pt x="6008047" y="4522126"/>
                    <a:pt x="6005981" y="4526376"/>
                  </a:cubicBezTo>
                  <a:cubicBezTo>
                    <a:pt x="6005118" y="4530668"/>
                    <a:pt x="6012745" y="4536187"/>
                    <a:pt x="6016786" y="4527690"/>
                  </a:cubicBezTo>
                  <a:cubicBezTo>
                    <a:pt x="6017286" y="4525514"/>
                    <a:pt x="6015618" y="4523061"/>
                    <a:pt x="6013308" y="4522214"/>
                  </a:cubicBezTo>
                  <a:close/>
                  <a:moveTo>
                    <a:pt x="7209746" y="4518549"/>
                  </a:moveTo>
                  <a:cubicBezTo>
                    <a:pt x="7207702" y="4518724"/>
                    <a:pt x="7205706" y="4518899"/>
                    <a:pt x="7203662" y="4519074"/>
                  </a:cubicBezTo>
                  <a:cubicBezTo>
                    <a:pt x="7204297" y="4522346"/>
                    <a:pt x="7204934" y="4525587"/>
                    <a:pt x="7205568" y="4528857"/>
                  </a:cubicBezTo>
                  <a:cubicBezTo>
                    <a:pt x="7207521" y="4528682"/>
                    <a:pt x="7209474" y="4528507"/>
                    <a:pt x="7211425" y="4528361"/>
                  </a:cubicBezTo>
                  <a:cubicBezTo>
                    <a:pt x="7210881" y="4525091"/>
                    <a:pt x="7210290" y="4521819"/>
                    <a:pt x="7209746" y="4518549"/>
                  </a:cubicBezTo>
                  <a:close/>
                  <a:moveTo>
                    <a:pt x="2516585" y="4514752"/>
                  </a:moveTo>
                  <a:cubicBezTo>
                    <a:pt x="2515359" y="4514519"/>
                    <a:pt x="2512909" y="4517002"/>
                    <a:pt x="2511002" y="4518198"/>
                  </a:cubicBezTo>
                  <a:cubicBezTo>
                    <a:pt x="2515270" y="4520359"/>
                    <a:pt x="2519083" y="4523338"/>
                    <a:pt x="2523985" y="4524418"/>
                  </a:cubicBezTo>
                  <a:cubicBezTo>
                    <a:pt x="2527118" y="4525091"/>
                    <a:pt x="2531794" y="4523017"/>
                    <a:pt x="2541737" y="4520886"/>
                  </a:cubicBezTo>
                  <a:cubicBezTo>
                    <a:pt x="2529887" y="4517877"/>
                    <a:pt x="2523395" y="4516008"/>
                    <a:pt x="2516585" y="4514752"/>
                  </a:cubicBezTo>
                  <a:close/>
                  <a:moveTo>
                    <a:pt x="7851692" y="4513934"/>
                  </a:moveTo>
                  <a:cubicBezTo>
                    <a:pt x="7846791" y="4518228"/>
                    <a:pt x="7841705" y="4522462"/>
                    <a:pt x="7837393" y="4526960"/>
                  </a:cubicBezTo>
                  <a:cubicBezTo>
                    <a:pt x="7837166" y="4527163"/>
                    <a:pt x="7843658" y="4529909"/>
                    <a:pt x="7850739" y="4533209"/>
                  </a:cubicBezTo>
                  <a:cubicBezTo>
                    <a:pt x="7854735" y="4527514"/>
                    <a:pt x="7858456" y="4523163"/>
                    <a:pt x="7860456" y="4518549"/>
                  </a:cubicBezTo>
                  <a:cubicBezTo>
                    <a:pt x="7860864" y="4517585"/>
                    <a:pt x="7854780" y="4515512"/>
                    <a:pt x="7851692" y="4513934"/>
                  </a:cubicBezTo>
                  <a:close/>
                  <a:moveTo>
                    <a:pt x="6867434" y="4513818"/>
                  </a:moveTo>
                  <a:cubicBezTo>
                    <a:pt x="6867117" y="4514373"/>
                    <a:pt x="6866799" y="4514928"/>
                    <a:pt x="6866435" y="4515453"/>
                  </a:cubicBezTo>
                  <a:cubicBezTo>
                    <a:pt x="6867298" y="4515716"/>
                    <a:pt x="6868116" y="4516008"/>
                    <a:pt x="6868977" y="4516271"/>
                  </a:cubicBezTo>
                  <a:cubicBezTo>
                    <a:pt x="6869341" y="4515716"/>
                    <a:pt x="6870159" y="4514928"/>
                    <a:pt x="6869887" y="4514665"/>
                  </a:cubicBezTo>
                  <a:cubicBezTo>
                    <a:pt x="6869432" y="4514198"/>
                    <a:pt x="6868297" y="4514080"/>
                    <a:pt x="6867434" y="4513818"/>
                  </a:cubicBezTo>
                  <a:close/>
                  <a:moveTo>
                    <a:pt x="7148497" y="4512434"/>
                  </a:moveTo>
                  <a:cubicBezTo>
                    <a:pt x="7143929" y="4513796"/>
                    <a:pt x="7140649" y="4516869"/>
                    <a:pt x="7137879" y="4521177"/>
                  </a:cubicBezTo>
                  <a:cubicBezTo>
                    <a:pt x="7155313" y="4525528"/>
                    <a:pt x="7155313" y="4525528"/>
                    <a:pt x="7166844" y="4513964"/>
                  </a:cubicBezTo>
                  <a:cubicBezTo>
                    <a:pt x="7158922" y="4511423"/>
                    <a:pt x="7153065" y="4511073"/>
                    <a:pt x="7148497" y="4512434"/>
                  </a:cubicBezTo>
                  <a:close/>
                  <a:moveTo>
                    <a:pt x="2881233" y="4510664"/>
                  </a:moveTo>
                  <a:cubicBezTo>
                    <a:pt x="2881006" y="4512592"/>
                    <a:pt x="2880734" y="4514519"/>
                    <a:pt x="2880507" y="4516417"/>
                  </a:cubicBezTo>
                  <a:lnTo>
                    <a:pt x="2895126" y="4516417"/>
                  </a:lnTo>
                  <a:cubicBezTo>
                    <a:pt x="2895352" y="4515337"/>
                    <a:pt x="2895579" y="4514256"/>
                    <a:pt x="2895806" y="4513204"/>
                  </a:cubicBezTo>
                  <a:cubicBezTo>
                    <a:pt x="2890948" y="4512358"/>
                    <a:pt x="2886092" y="4511510"/>
                    <a:pt x="2881233" y="4510664"/>
                  </a:cubicBezTo>
                  <a:close/>
                  <a:moveTo>
                    <a:pt x="6558992" y="4508474"/>
                  </a:moveTo>
                  <a:cubicBezTo>
                    <a:pt x="6559173" y="4509584"/>
                    <a:pt x="6559355" y="4510693"/>
                    <a:pt x="6559581" y="4511803"/>
                  </a:cubicBezTo>
                  <a:cubicBezTo>
                    <a:pt x="6561079" y="4511102"/>
                    <a:pt x="6562577" y="4510372"/>
                    <a:pt x="6564075" y="4509670"/>
                  </a:cubicBezTo>
                  <a:cubicBezTo>
                    <a:pt x="6562396" y="4509263"/>
                    <a:pt x="6560717" y="4508883"/>
                    <a:pt x="6558992" y="4508474"/>
                  </a:cubicBezTo>
                  <a:close/>
                  <a:moveTo>
                    <a:pt x="7553057" y="4508240"/>
                  </a:moveTo>
                  <a:cubicBezTo>
                    <a:pt x="7551784" y="4508678"/>
                    <a:pt x="7550649" y="4509263"/>
                    <a:pt x="7549015" y="4510022"/>
                  </a:cubicBezTo>
                  <a:cubicBezTo>
                    <a:pt x="7551240" y="4509847"/>
                    <a:pt x="7552874" y="4509700"/>
                    <a:pt x="7554462" y="4509584"/>
                  </a:cubicBezTo>
                  <a:cubicBezTo>
                    <a:pt x="7554009" y="4509116"/>
                    <a:pt x="7553191" y="4508182"/>
                    <a:pt x="7553057" y="4508240"/>
                  </a:cubicBezTo>
                  <a:close/>
                  <a:moveTo>
                    <a:pt x="4006866" y="4507189"/>
                  </a:moveTo>
                  <a:cubicBezTo>
                    <a:pt x="4000509" y="4507189"/>
                    <a:pt x="3998966" y="4511569"/>
                    <a:pt x="3990794" y="4509729"/>
                  </a:cubicBezTo>
                  <a:cubicBezTo>
                    <a:pt x="3990930" y="4513175"/>
                    <a:pt x="3989477" y="4515249"/>
                    <a:pt x="3988070" y="4517264"/>
                  </a:cubicBezTo>
                  <a:cubicBezTo>
                    <a:pt x="3996651" y="4523981"/>
                    <a:pt x="4003733" y="4513350"/>
                    <a:pt x="4006866" y="4507189"/>
                  </a:cubicBezTo>
                  <a:close/>
                  <a:moveTo>
                    <a:pt x="3718307" y="4500355"/>
                  </a:moveTo>
                  <a:cubicBezTo>
                    <a:pt x="3717990" y="4500823"/>
                    <a:pt x="3717671" y="4501289"/>
                    <a:pt x="3717354" y="4501756"/>
                  </a:cubicBezTo>
                  <a:cubicBezTo>
                    <a:pt x="3718262" y="4501933"/>
                    <a:pt x="3719169" y="4502136"/>
                    <a:pt x="3720077" y="4502341"/>
                  </a:cubicBezTo>
                  <a:cubicBezTo>
                    <a:pt x="3719488" y="4501669"/>
                    <a:pt x="3718897" y="4500998"/>
                    <a:pt x="3718307" y="4500355"/>
                  </a:cubicBezTo>
                  <a:close/>
                  <a:moveTo>
                    <a:pt x="6784263" y="4499158"/>
                  </a:moveTo>
                  <a:cubicBezTo>
                    <a:pt x="6782719" y="4500296"/>
                    <a:pt x="6781176" y="4501406"/>
                    <a:pt x="6779633" y="4502545"/>
                  </a:cubicBezTo>
                  <a:cubicBezTo>
                    <a:pt x="6782538" y="4504035"/>
                    <a:pt x="6785398" y="4505554"/>
                    <a:pt x="6788304" y="4507072"/>
                  </a:cubicBezTo>
                  <a:cubicBezTo>
                    <a:pt x="6789302" y="4506371"/>
                    <a:pt x="6790346" y="4505670"/>
                    <a:pt x="6791345" y="4504969"/>
                  </a:cubicBezTo>
                  <a:cubicBezTo>
                    <a:pt x="6788984" y="4503041"/>
                    <a:pt x="6786624" y="4501085"/>
                    <a:pt x="6784263" y="4499158"/>
                  </a:cubicBezTo>
                  <a:close/>
                  <a:moveTo>
                    <a:pt x="5363126" y="4497756"/>
                  </a:moveTo>
                  <a:cubicBezTo>
                    <a:pt x="5304470" y="4502254"/>
                    <a:pt x="5296116" y="4557039"/>
                    <a:pt x="5238278" y="4562295"/>
                  </a:cubicBezTo>
                  <a:cubicBezTo>
                    <a:pt x="5288263" y="4570502"/>
                    <a:pt x="5271601" y="4613197"/>
                    <a:pt x="5286720" y="4639364"/>
                  </a:cubicBezTo>
                  <a:cubicBezTo>
                    <a:pt x="5309146" y="4607328"/>
                    <a:pt x="5297161" y="4599968"/>
                    <a:pt x="5291850" y="4568633"/>
                  </a:cubicBezTo>
                  <a:cubicBezTo>
                    <a:pt x="5303108" y="4532450"/>
                    <a:pt x="5336750" y="4518753"/>
                    <a:pt x="5363126" y="4497756"/>
                  </a:cubicBezTo>
                  <a:close/>
                  <a:moveTo>
                    <a:pt x="5022040" y="4496997"/>
                  </a:moveTo>
                  <a:cubicBezTo>
                    <a:pt x="5025309" y="4508795"/>
                    <a:pt x="5001020" y="4534873"/>
                    <a:pt x="5023403" y="4536772"/>
                  </a:cubicBezTo>
                  <a:cubicBezTo>
                    <a:pt x="5022586" y="4539750"/>
                    <a:pt x="5021951" y="4542730"/>
                    <a:pt x="5020589" y="4545591"/>
                  </a:cubicBezTo>
                  <a:cubicBezTo>
                    <a:pt x="5018818" y="4549329"/>
                    <a:pt x="5015231" y="4552746"/>
                    <a:pt x="5013642" y="4556513"/>
                  </a:cubicBezTo>
                  <a:cubicBezTo>
                    <a:pt x="5013144" y="4557769"/>
                    <a:pt x="5016139" y="4560835"/>
                    <a:pt x="5018000" y="4561010"/>
                  </a:cubicBezTo>
                  <a:cubicBezTo>
                    <a:pt x="5022268" y="4561419"/>
                    <a:pt x="5029124" y="4561508"/>
                    <a:pt x="5030803" y="4559959"/>
                  </a:cubicBezTo>
                  <a:cubicBezTo>
                    <a:pt x="5034934" y="4556163"/>
                    <a:pt x="5036751" y="4551374"/>
                    <a:pt x="5040519" y="4545357"/>
                  </a:cubicBezTo>
                  <a:cubicBezTo>
                    <a:pt x="5035570" y="4541415"/>
                    <a:pt x="5030667" y="4537531"/>
                    <a:pt x="5025808" y="4533647"/>
                  </a:cubicBezTo>
                  <a:cubicBezTo>
                    <a:pt x="5035253" y="4517206"/>
                    <a:pt x="5043016" y="4510693"/>
                    <a:pt x="5022040" y="4496997"/>
                  </a:cubicBezTo>
                  <a:close/>
                  <a:moveTo>
                    <a:pt x="6668597" y="4496767"/>
                  </a:moveTo>
                  <a:cubicBezTo>
                    <a:pt x="6666293" y="4495916"/>
                    <a:pt x="6663364" y="4496675"/>
                    <a:pt x="6661366" y="4500939"/>
                  </a:cubicBezTo>
                  <a:cubicBezTo>
                    <a:pt x="6660867" y="4503013"/>
                    <a:pt x="6662456" y="4505349"/>
                    <a:pt x="6664636" y="4506254"/>
                  </a:cubicBezTo>
                  <a:cubicBezTo>
                    <a:pt x="6664271" y="4506254"/>
                    <a:pt x="6663863" y="4506254"/>
                    <a:pt x="6663455" y="4506254"/>
                  </a:cubicBezTo>
                  <a:lnTo>
                    <a:pt x="6663455" y="4511803"/>
                  </a:lnTo>
                  <a:cubicBezTo>
                    <a:pt x="6664590" y="4511803"/>
                    <a:pt x="6665725" y="4511803"/>
                    <a:pt x="6666860" y="4511803"/>
                  </a:cubicBezTo>
                  <a:lnTo>
                    <a:pt x="6666860" y="4506284"/>
                  </a:lnTo>
                  <a:cubicBezTo>
                    <a:pt x="6668675" y="4506167"/>
                    <a:pt x="6670583" y="4505290"/>
                    <a:pt x="6672081" y="4502254"/>
                  </a:cubicBezTo>
                  <a:cubicBezTo>
                    <a:pt x="6672581" y="4500078"/>
                    <a:pt x="6670901" y="4497617"/>
                    <a:pt x="6668597" y="4496767"/>
                  </a:cubicBezTo>
                  <a:close/>
                  <a:moveTo>
                    <a:pt x="5814851" y="4495741"/>
                  </a:moveTo>
                  <a:cubicBezTo>
                    <a:pt x="5806133" y="4496588"/>
                    <a:pt x="5793694" y="4493551"/>
                    <a:pt x="5791652" y="4500998"/>
                  </a:cubicBezTo>
                  <a:cubicBezTo>
                    <a:pt x="5800367" y="4500268"/>
                    <a:pt x="5812898" y="4503246"/>
                    <a:pt x="5814851" y="4495741"/>
                  </a:cubicBezTo>
                  <a:close/>
                  <a:moveTo>
                    <a:pt x="4910721" y="4494836"/>
                  </a:moveTo>
                  <a:cubicBezTo>
                    <a:pt x="4905229" y="4500180"/>
                    <a:pt x="4900052" y="4505670"/>
                    <a:pt x="4894877" y="4511132"/>
                  </a:cubicBezTo>
                  <a:cubicBezTo>
                    <a:pt x="4897600" y="4512387"/>
                    <a:pt x="4899827" y="4514314"/>
                    <a:pt x="4901959" y="4514256"/>
                  </a:cubicBezTo>
                  <a:cubicBezTo>
                    <a:pt x="4913990" y="4513993"/>
                    <a:pt x="4922344" y="4504706"/>
                    <a:pt x="4917260" y="4497259"/>
                  </a:cubicBezTo>
                  <a:cubicBezTo>
                    <a:pt x="4916396" y="4496033"/>
                    <a:pt x="4910812" y="4494748"/>
                    <a:pt x="4910721" y="4494836"/>
                  </a:cubicBezTo>
                  <a:close/>
                  <a:moveTo>
                    <a:pt x="7506936" y="4494438"/>
                  </a:moveTo>
                  <a:cubicBezTo>
                    <a:pt x="7503741" y="4494733"/>
                    <a:pt x="7500438" y="4495901"/>
                    <a:pt x="7494399" y="4497055"/>
                  </a:cubicBezTo>
                  <a:cubicBezTo>
                    <a:pt x="7493946" y="4501786"/>
                    <a:pt x="7493900" y="4506371"/>
                    <a:pt x="7497895" y="4508620"/>
                  </a:cubicBezTo>
                  <a:cubicBezTo>
                    <a:pt x="7511560" y="4508474"/>
                    <a:pt x="7521457" y="4506254"/>
                    <a:pt x="7518826" y="4497055"/>
                  </a:cubicBezTo>
                  <a:cubicBezTo>
                    <a:pt x="7513219" y="4494719"/>
                    <a:pt x="7510131" y="4494142"/>
                    <a:pt x="7506936" y="4494438"/>
                  </a:cubicBezTo>
                  <a:close/>
                  <a:moveTo>
                    <a:pt x="4504805" y="4493580"/>
                  </a:moveTo>
                  <a:cubicBezTo>
                    <a:pt x="4501037" y="4494310"/>
                    <a:pt x="4497225" y="4495069"/>
                    <a:pt x="4493410" y="4495800"/>
                  </a:cubicBezTo>
                  <a:lnTo>
                    <a:pt x="4494048" y="4498836"/>
                  </a:lnTo>
                  <a:lnTo>
                    <a:pt x="4505941" y="4498836"/>
                  </a:lnTo>
                  <a:cubicBezTo>
                    <a:pt x="4505577" y="4497084"/>
                    <a:pt x="4505216" y="4495332"/>
                    <a:pt x="4504805" y="4493580"/>
                  </a:cubicBezTo>
                  <a:close/>
                  <a:moveTo>
                    <a:pt x="7215193" y="4492179"/>
                  </a:moveTo>
                  <a:cubicBezTo>
                    <a:pt x="7214649" y="4492441"/>
                    <a:pt x="7214105" y="4492704"/>
                    <a:pt x="7213559" y="4492937"/>
                  </a:cubicBezTo>
                  <a:lnTo>
                    <a:pt x="7217055" y="4496821"/>
                  </a:lnTo>
                  <a:cubicBezTo>
                    <a:pt x="7217646" y="4496559"/>
                    <a:pt x="7218236" y="4496266"/>
                    <a:pt x="7218870" y="4496004"/>
                  </a:cubicBezTo>
                  <a:cubicBezTo>
                    <a:pt x="7217646" y="4494719"/>
                    <a:pt x="7216419" y="4493464"/>
                    <a:pt x="7215193" y="4492179"/>
                  </a:cubicBezTo>
                  <a:close/>
                  <a:moveTo>
                    <a:pt x="3170700" y="4489229"/>
                  </a:moveTo>
                  <a:cubicBezTo>
                    <a:pt x="3164299" y="4493492"/>
                    <a:pt x="3159122" y="4496530"/>
                    <a:pt x="3155218" y="4500093"/>
                  </a:cubicBezTo>
                  <a:cubicBezTo>
                    <a:pt x="3154718" y="4500560"/>
                    <a:pt x="3162664" y="4505904"/>
                    <a:pt x="3163572" y="4505554"/>
                  </a:cubicBezTo>
                  <a:cubicBezTo>
                    <a:pt x="3169384" y="4503450"/>
                    <a:pt x="3174785" y="4500648"/>
                    <a:pt x="3179099" y="4497405"/>
                  </a:cubicBezTo>
                  <a:cubicBezTo>
                    <a:pt x="3179870" y="4496851"/>
                    <a:pt x="3174922" y="4493229"/>
                    <a:pt x="3170700" y="4489229"/>
                  </a:cubicBezTo>
                  <a:close/>
                  <a:moveTo>
                    <a:pt x="7630326" y="4488849"/>
                  </a:moveTo>
                  <a:cubicBezTo>
                    <a:pt x="7642130" y="4498369"/>
                    <a:pt x="7618567" y="4500501"/>
                    <a:pt x="7620973" y="4510752"/>
                  </a:cubicBezTo>
                  <a:cubicBezTo>
                    <a:pt x="7621881" y="4511599"/>
                    <a:pt x="7624333" y="4516680"/>
                    <a:pt x="7628418" y="4517293"/>
                  </a:cubicBezTo>
                  <a:cubicBezTo>
                    <a:pt x="7634683" y="4518198"/>
                    <a:pt x="7644627" y="4517556"/>
                    <a:pt x="7648531" y="4514928"/>
                  </a:cubicBezTo>
                  <a:cubicBezTo>
                    <a:pt x="7658655" y="4508123"/>
                    <a:pt x="7656658" y="4495127"/>
                    <a:pt x="7645443" y="4489199"/>
                  </a:cubicBezTo>
                  <a:cubicBezTo>
                    <a:pt x="7642402" y="4487593"/>
                    <a:pt x="7635455" y="4488878"/>
                    <a:pt x="7630326" y="4488849"/>
                  </a:cubicBezTo>
                  <a:close/>
                  <a:moveTo>
                    <a:pt x="6224443" y="4488295"/>
                  </a:moveTo>
                  <a:cubicBezTo>
                    <a:pt x="6220675" y="4489170"/>
                    <a:pt x="6218269" y="4492325"/>
                    <a:pt x="6215228" y="4494456"/>
                  </a:cubicBezTo>
                  <a:cubicBezTo>
                    <a:pt x="6221493" y="4497931"/>
                    <a:pt x="6227803" y="4501406"/>
                    <a:pt x="6235794" y="4505845"/>
                  </a:cubicBezTo>
                  <a:cubicBezTo>
                    <a:pt x="6239698" y="4501581"/>
                    <a:pt x="6243420" y="4499333"/>
                    <a:pt x="6243511" y="4497055"/>
                  </a:cubicBezTo>
                  <a:cubicBezTo>
                    <a:pt x="6243783" y="4490542"/>
                    <a:pt x="6234068" y="4486016"/>
                    <a:pt x="6224443" y="4488295"/>
                  </a:cubicBezTo>
                  <a:close/>
                  <a:moveTo>
                    <a:pt x="6680661" y="4487097"/>
                  </a:moveTo>
                  <a:cubicBezTo>
                    <a:pt x="6679934" y="4488586"/>
                    <a:pt x="6679254" y="4490076"/>
                    <a:pt x="6678527" y="4491594"/>
                  </a:cubicBezTo>
                  <a:cubicBezTo>
                    <a:pt x="6679254" y="4491770"/>
                    <a:pt x="6680026" y="4491974"/>
                    <a:pt x="6680797" y="4492207"/>
                  </a:cubicBezTo>
                  <a:cubicBezTo>
                    <a:pt x="6681705" y="4490776"/>
                    <a:pt x="6682614" y="4489345"/>
                    <a:pt x="6683522" y="4487885"/>
                  </a:cubicBezTo>
                  <a:cubicBezTo>
                    <a:pt x="6682567" y="4487622"/>
                    <a:pt x="6681615" y="4487360"/>
                    <a:pt x="6680661" y="4487097"/>
                  </a:cubicBezTo>
                  <a:close/>
                  <a:moveTo>
                    <a:pt x="7089210" y="4487067"/>
                  </a:moveTo>
                  <a:cubicBezTo>
                    <a:pt x="7084762" y="4488557"/>
                    <a:pt x="7080358" y="4490046"/>
                    <a:pt x="7075908" y="4491506"/>
                  </a:cubicBezTo>
                  <a:cubicBezTo>
                    <a:pt x="7076454" y="4492441"/>
                    <a:pt x="7077043" y="4493375"/>
                    <a:pt x="7077587" y="4494310"/>
                  </a:cubicBezTo>
                  <a:cubicBezTo>
                    <a:pt x="7082220" y="4493142"/>
                    <a:pt x="7086849" y="4492002"/>
                    <a:pt x="7091435" y="4490864"/>
                  </a:cubicBezTo>
                  <a:close/>
                  <a:moveTo>
                    <a:pt x="6032312" y="4484907"/>
                  </a:moveTo>
                  <a:lnTo>
                    <a:pt x="6032312" y="4486221"/>
                  </a:lnTo>
                  <a:lnTo>
                    <a:pt x="6035173" y="4485607"/>
                  </a:lnTo>
                  <a:close/>
                  <a:moveTo>
                    <a:pt x="1771537" y="4484907"/>
                  </a:moveTo>
                  <a:cubicBezTo>
                    <a:pt x="1760005" y="4483913"/>
                    <a:pt x="1762911" y="4490572"/>
                    <a:pt x="1763047" y="4495127"/>
                  </a:cubicBezTo>
                  <a:cubicBezTo>
                    <a:pt x="1763138" y="4498048"/>
                    <a:pt x="1763274" y="4500939"/>
                    <a:pt x="1763319" y="4503860"/>
                  </a:cubicBezTo>
                  <a:cubicBezTo>
                    <a:pt x="1763546" y="4512358"/>
                    <a:pt x="1746158" y="4521732"/>
                    <a:pt x="1766498" y="4529267"/>
                  </a:cubicBezTo>
                  <a:cubicBezTo>
                    <a:pt x="1780117" y="4523222"/>
                    <a:pt x="1771582" y="4513204"/>
                    <a:pt x="1777120" y="4505640"/>
                  </a:cubicBezTo>
                  <a:cubicBezTo>
                    <a:pt x="1779028" y="4503041"/>
                    <a:pt x="1779345" y="4500005"/>
                    <a:pt x="1781024" y="4495507"/>
                  </a:cubicBezTo>
                  <a:cubicBezTo>
                    <a:pt x="1778482" y="4492441"/>
                    <a:pt x="1775713" y="4485257"/>
                    <a:pt x="1771537" y="4484907"/>
                  </a:cubicBezTo>
                  <a:close/>
                  <a:moveTo>
                    <a:pt x="4742291" y="4483855"/>
                  </a:moveTo>
                  <a:cubicBezTo>
                    <a:pt x="4738886" y="4485315"/>
                    <a:pt x="4735479" y="4486746"/>
                    <a:pt x="4729578" y="4489287"/>
                  </a:cubicBezTo>
                  <a:cubicBezTo>
                    <a:pt x="4734754" y="4492529"/>
                    <a:pt x="4738204" y="4495303"/>
                    <a:pt x="4742699" y="4497055"/>
                  </a:cubicBezTo>
                  <a:cubicBezTo>
                    <a:pt x="4743698" y="4497464"/>
                    <a:pt x="4751098" y="4493667"/>
                    <a:pt x="4750643" y="4492850"/>
                  </a:cubicBezTo>
                  <a:cubicBezTo>
                    <a:pt x="4748919" y="4489637"/>
                    <a:pt x="4745241" y="4486805"/>
                    <a:pt x="4742291" y="4483855"/>
                  </a:cubicBezTo>
                  <a:close/>
                  <a:moveTo>
                    <a:pt x="5763049" y="4481752"/>
                  </a:moveTo>
                  <a:cubicBezTo>
                    <a:pt x="5760553" y="4479270"/>
                    <a:pt x="5745889" y="4483505"/>
                    <a:pt x="5750565" y="4488177"/>
                  </a:cubicBezTo>
                  <a:cubicBezTo>
                    <a:pt x="5753107" y="4490660"/>
                    <a:pt x="5767635" y="4486425"/>
                    <a:pt x="5763049" y="4481752"/>
                  </a:cubicBezTo>
                  <a:close/>
                  <a:moveTo>
                    <a:pt x="7094068" y="4478773"/>
                  </a:moveTo>
                  <a:cubicBezTo>
                    <a:pt x="7094432" y="4479300"/>
                    <a:pt x="7094750" y="4479796"/>
                    <a:pt x="7095112" y="4480321"/>
                  </a:cubicBezTo>
                  <a:cubicBezTo>
                    <a:pt x="7096247" y="4479825"/>
                    <a:pt x="7097383" y="4479358"/>
                    <a:pt x="7098744" y="4478773"/>
                  </a:cubicBezTo>
                  <a:close/>
                  <a:moveTo>
                    <a:pt x="4280579" y="4478423"/>
                  </a:moveTo>
                  <a:cubicBezTo>
                    <a:pt x="4276720" y="4482571"/>
                    <a:pt x="4272997" y="4486280"/>
                    <a:pt x="4270091" y="4490251"/>
                  </a:cubicBezTo>
                  <a:cubicBezTo>
                    <a:pt x="4269864" y="4490542"/>
                    <a:pt x="4275585" y="4492557"/>
                    <a:pt x="4278537" y="4493785"/>
                  </a:cubicBezTo>
                  <a:cubicBezTo>
                    <a:pt x="4281986" y="4490310"/>
                    <a:pt x="4285708" y="4486892"/>
                    <a:pt x="4288569" y="4483213"/>
                  </a:cubicBezTo>
                  <a:cubicBezTo>
                    <a:pt x="4288978" y="4482775"/>
                    <a:pt x="4284846" y="4480935"/>
                    <a:pt x="4280579" y="4478423"/>
                  </a:cubicBezTo>
                  <a:close/>
                  <a:moveTo>
                    <a:pt x="5730907" y="4477927"/>
                  </a:moveTo>
                  <a:cubicBezTo>
                    <a:pt x="5728456" y="4475444"/>
                    <a:pt x="5713837" y="4479796"/>
                    <a:pt x="5718376" y="4484381"/>
                  </a:cubicBezTo>
                  <a:cubicBezTo>
                    <a:pt x="5721009" y="4486892"/>
                    <a:pt x="5735537" y="4482628"/>
                    <a:pt x="5730907" y="4477927"/>
                  </a:cubicBezTo>
                  <a:close/>
                  <a:moveTo>
                    <a:pt x="7382990" y="4477722"/>
                  </a:moveTo>
                  <a:cubicBezTo>
                    <a:pt x="7384761" y="4484907"/>
                    <a:pt x="7388846" y="4482600"/>
                    <a:pt x="7376043" y="4481606"/>
                  </a:cubicBezTo>
                  <a:cubicBezTo>
                    <a:pt x="7376589" y="4484468"/>
                    <a:pt x="7374772" y="4488702"/>
                    <a:pt x="7379494" y="4489316"/>
                  </a:cubicBezTo>
                  <a:cubicBezTo>
                    <a:pt x="7381492" y="4486980"/>
                    <a:pt x="7392614" y="4490572"/>
                    <a:pt x="7400377" y="4487389"/>
                  </a:cubicBezTo>
                  <a:cubicBezTo>
                    <a:pt x="7400876" y="4482600"/>
                    <a:pt x="7398607" y="4479416"/>
                    <a:pt x="7393387" y="4477722"/>
                  </a:cubicBezTo>
                  <a:cubicBezTo>
                    <a:pt x="7392433" y="4480731"/>
                    <a:pt x="7385713" y="4479095"/>
                    <a:pt x="7382990" y="4477722"/>
                  </a:cubicBezTo>
                  <a:close/>
                  <a:moveTo>
                    <a:pt x="5929120" y="4477606"/>
                  </a:moveTo>
                  <a:cubicBezTo>
                    <a:pt x="5934614" y="4518403"/>
                    <a:pt x="5820253" y="4487972"/>
                    <a:pt x="5843543" y="4515044"/>
                  </a:cubicBezTo>
                  <a:cubicBezTo>
                    <a:pt x="5845222" y="4510402"/>
                    <a:pt x="5847220" y="4506108"/>
                    <a:pt x="5856027" y="4508620"/>
                  </a:cubicBezTo>
                  <a:cubicBezTo>
                    <a:pt x="5863927" y="4511278"/>
                    <a:pt x="5866923" y="4516563"/>
                    <a:pt x="5863246" y="4525295"/>
                  </a:cubicBezTo>
                  <a:cubicBezTo>
                    <a:pt x="5888896" y="4525937"/>
                    <a:pt x="5906193" y="4517877"/>
                    <a:pt x="5939925" y="4526492"/>
                  </a:cubicBezTo>
                  <a:cubicBezTo>
                    <a:pt x="5946054" y="4491799"/>
                    <a:pt x="5982238" y="4511073"/>
                    <a:pt x="5995359" y="4525119"/>
                  </a:cubicBezTo>
                  <a:cubicBezTo>
                    <a:pt x="6013109" y="4488645"/>
                    <a:pt x="5928076" y="4505408"/>
                    <a:pt x="5929120" y="4477606"/>
                  </a:cubicBezTo>
                  <a:close/>
                  <a:moveTo>
                    <a:pt x="7187410" y="4477138"/>
                  </a:moveTo>
                  <a:cubicBezTo>
                    <a:pt x="7186955" y="4480030"/>
                    <a:pt x="7183187" y="4479855"/>
                    <a:pt x="7179374" y="4479621"/>
                  </a:cubicBezTo>
                  <a:cubicBezTo>
                    <a:pt x="7180508" y="4485228"/>
                    <a:pt x="7184095" y="4488557"/>
                    <a:pt x="7190088" y="4489666"/>
                  </a:cubicBezTo>
                  <a:cubicBezTo>
                    <a:pt x="7193493" y="4486717"/>
                    <a:pt x="7191223" y="4480176"/>
                    <a:pt x="7187410" y="4477138"/>
                  </a:cubicBezTo>
                  <a:close/>
                  <a:moveTo>
                    <a:pt x="5220028" y="4476292"/>
                  </a:moveTo>
                  <a:cubicBezTo>
                    <a:pt x="5208225" y="4475474"/>
                    <a:pt x="5204410" y="4481227"/>
                    <a:pt x="5202685" y="4487097"/>
                  </a:cubicBezTo>
                  <a:cubicBezTo>
                    <a:pt x="5202412" y="4487972"/>
                    <a:pt x="5208996" y="4489666"/>
                    <a:pt x="5211447" y="4490601"/>
                  </a:cubicBezTo>
                  <a:cubicBezTo>
                    <a:pt x="5222026" y="4488148"/>
                    <a:pt x="5237870" y="4491886"/>
                    <a:pt x="5235056" y="4480526"/>
                  </a:cubicBezTo>
                  <a:cubicBezTo>
                    <a:pt x="5234601" y="4478598"/>
                    <a:pt x="5225431" y="4476671"/>
                    <a:pt x="5220028" y="4476292"/>
                  </a:cubicBezTo>
                  <a:close/>
                  <a:moveTo>
                    <a:pt x="1683597" y="4470977"/>
                  </a:moveTo>
                  <a:cubicBezTo>
                    <a:pt x="1682872" y="4476058"/>
                    <a:pt x="1682373" y="4479767"/>
                    <a:pt x="1681646" y="4484848"/>
                  </a:cubicBezTo>
                  <a:cubicBezTo>
                    <a:pt x="1693403" y="4481928"/>
                    <a:pt x="1703392" y="4479446"/>
                    <a:pt x="1713335" y="4476963"/>
                  </a:cubicBezTo>
                  <a:cubicBezTo>
                    <a:pt x="1713244" y="4475795"/>
                    <a:pt x="1713153" y="4474627"/>
                    <a:pt x="1713061" y="4473459"/>
                  </a:cubicBezTo>
                  <a:cubicBezTo>
                    <a:pt x="1703938" y="4472699"/>
                    <a:pt x="1694765" y="4471911"/>
                    <a:pt x="1683597" y="4470977"/>
                  </a:cubicBezTo>
                  <a:close/>
                  <a:moveTo>
                    <a:pt x="6662445" y="4470962"/>
                  </a:moveTo>
                  <a:cubicBezTo>
                    <a:pt x="6656986" y="4470874"/>
                    <a:pt x="6651493" y="4473722"/>
                    <a:pt x="6644751" y="4479767"/>
                  </a:cubicBezTo>
                  <a:lnTo>
                    <a:pt x="6679934" y="4479767"/>
                  </a:lnTo>
                  <a:cubicBezTo>
                    <a:pt x="6673329" y="4474072"/>
                    <a:pt x="6667904" y="4471049"/>
                    <a:pt x="6662445" y="4470962"/>
                  </a:cubicBezTo>
                  <a:close/>
                  <a:moveTo>
                    <a:pt x="7337636" y="4468085"/>
                  </a:moveTo>
                  <a:cubicBezTo>
                    <a:pt x="7336182" y="4475766"/>
                    <a:pt x="7325696" y="4467414"/>
                    <a:pt x="7320247" y="4473897"/>
                  </a:cubicBezTo>
                  <a:lnTo>
                    <a:pt x="7320247" y="4481606"/>
                  </a:lnTo>
                  <a:cubicBezTo>
                    <a:pt x="7332325" y="4483885"/>
                    <a:pt x="7345308" y="4485695"/>
                    <a:pt x="7355024" y="4489316"/>
                  </a:cubicBezTo>
                  <a:cubicBezTo>
                    <a:pt x="7359201" y="4483213"/>
                    <a:pt x="7377588" y="4485082"/>
                    <a:pt x="7375998" y="4475824"/>
                  </a:cubicBezTo>
                  <a:cubicBezTo>
                    <a:pt x="7362969" y="4473313"/>
                    <a:pt x="7349484" y="4471152"/>
                    <a:pt x="7337636" y="4468085"/>
                  </a:cubicBezTo>
                  <a:close/>
                  <a:moveTo>
                    <a:pt x="5460722" y="4467331"/>
                  </a:moveTo>
                  <a:cubicBezTo>
                    <a:pt x="5456814" y="4464610"/>
                    <a:pt x="5452132" y="4464435"/>
                    <a:pt x="5446979" y="4468085"/>
                  </a:cubicBezTo>
                  <a:cubicBezTo>
                    <a:pt x="5467317" y="4480234"/>
                    <a:pt x="5443302" y="4515394"/>
                    <a:pt x="5466818" y="4525967"/>
                  </a:cubicBezTo>
                  <a:cubicBezTo>
                    <a:pt x="5477204" y="4506561"/>
                    <a:pt x="5472446" y="4475492"/>
                    <a:pt x="5460722" y="4467331"/>
                  </a:cubicBezTo>
                  <a:close/>
                  <a:moveTo>
                    <a:pt x="7637180" y="4465135"/>
                  </a:moveTo>
                  <a:cubicBezTo>
                    <a:pt x="7632415" y="4473371"/>
                    <a:pt x="7629599" y="4478219"/>
                    <a:pt x="7625922" y="4484586"/>
                  </a:cubicBezTo>
                  <a:cubicBezTo>
                    <a:pt x="7633140" y="4484965"/>
                    <a:pt x="7636954" y="4485169"/>
                    <a:pt x="7643037" y="4485491"/>
                  </a:cubicBezTo>
                  <a:cubicBezTo>
                    <a:pt x="7641358" y="4479591"/>
                    <a:pt x="7639860" y="4474481"/>
                    <a:pt x="7637180" y="4465135"/>
                  </a:cubicBezTo>
                  <a:close/>
                  <a:moveTo>
                    <a:pt x="7437152" y="4464202"/>
                  </a:moveTo>
                  <a:cubicBezTo>
                    <a:pt x="7434973" y="4465078"/>
                    <a:pt x="7432748" y="4465983"/>
                    <a:pt x="7430568" y="4466858"/>
                  </a:cubicBezTo>
                  <a:cubicBezTo>
                    <a:pt x="7431567" y="4467968"/>
                    <a:pt x="7432521" y="4469078"/>
                    <a:pt x="7433520" y="4470217"/>
                  </a:cubicBezTo>
                  <a:cubicBezTo>
                    <a:pt x="7435653" y="4469224"/>
                    <a:pt x="7437787" y="4468261"/>
                    <a:pt x="7439966" y="4467297"/>
                  </a:cubicBezTo>
                  <a:cubicBezTo>
                    <a:pt x="7439013" y="4466275"/>
                    <a:pt x="7438104" y="4465223"/>
                    <a:pt x="7437152" y="4464202"/>
                  </a:cubicBezTo>
                  <a:close/>
                  <a:moveTo>
                    <a:pt x="5970059" y="4461511"/>
                  </a:moveTo>
                  <a:cubicBezTo>
                    <a:pt x="5968636" y="4461830"/>
                    <a:pt x="5966871" y="4463179"/>
                    <a:pt x="5964760" y="4465983"/>
                  </a:cubicBezTo>
                  <a:cubicBezTo>
                    <a:pt x="5962488" y="4474159"/>
                    <a:pt x="5965349" y="4486221"/>
                    <a:pt x="5973748" y="4475007"/>
                  </a:cubicBezTo>
                  <a:cubicBezTo>
                    <a:pt x="5975519" y="4468874"/>
                    <a:pt x="5974327" y="4460556"/>
                    <a:pt x="5970059" y="4461511"/>
                  </a:cubicBezTo>
                  <a:close/>
                  <a:moveTo>
                    <a:pt x="1781343" y="4460288"/>
                  </a:moveTo>
                  <a:lnTo>
                    <a:pt x="1781933" y="4461544"/>
                  </a:lnTo>
                  <a:lnTo>
                    <a:pt x="1783885" y="4460668"/>
                  </a:lnTo>
                  <a:close/>
                  <a:moveTo>
                    <a:pt x="3465796" y="4459909"/>
                  </a:moveTo>
                  <a:cubicBezTo>
                    <a:pt x="3459939" y="4463208"/>
                    <a:pt x="3457805" y="4464435"/>
                    <a:pt x="3455127" y="4465953"/>
                  </a:cubicBezTo>
                  <a:cubicBezTo>
                    <a:pt x="3458124" y="4466537"/>
                    <a:pt x="3460982" y="4467589"/>
                    <a:pt x="3461756" y="4467093"/>
                  </a:cubicBezTo>
                  <a:cubicBezTo>
                    <a:pt x="3463209" y="4466158"/>
                    <a:pt x="3463481" y="4464289"/>
                    <a:pt x="3465796" y="4459909"/>
                  </a:cubicBezTo>
                  <a:close/>
                  <a:moveTo>
                    <a:pt x="6527258" y="4457309"/>
                  </a:moveTo>
                  <a:cubicBezTo>
                    <a:pt x="6515000" y="4477255"/>
                    <a:pt x="6538471" y="4481782"/>
                    <a:pt x="6549820" y="4495595"/>
                  </a:cubicBezTo>
                  <a:cubicBezTo>
                    <a:pt x="6550365" y="4478219"/>
                    <a:pt x="6542239" y="4468465"/>
                    <a:pt x="6527258" y="4457309"/>
                  </a:cubicBezTo>
                  <a:close/>
                  <a:moveTo>
                    <a:pt x="5836188" y="4456843"/>
                  </a:moveTo>
                  <a:lnTo>
                    <a:pt x="5828469" y="4464318"/>
                  </a:lnTo>
                  <a:lnTo>
                    <a:pt x="5834554" y="4465107"/>
                  </a:lnTo>
                  <a:cubicBezTo>
                    <a:pt x="5835098" y="4462362"/>
                    <a:pt x="5835642" y="4459617"/>
                    <a:pt x="5836188" y="4456843"/>
                  </a:cubicBezTo>
                  <a:close/>
                  <a:moveTo>
                    <a:pt x="5836324" y="4456754"/>
                  </a:moveTo>
                  <a:lnTo>
                    <a:pt x="5836188" y="4456871"/>
                  </a:lnTo>
                  <a:lnTo>
                    <a:pt x="5836188" y="4456900"/>
                  </a:lnTo>
                  <a:cubicBezTo>
                    <a:pt x="5840455" y="4457339"/>
                    <a:pt x="5844678" y="4457805"/>
                    <a:pt x="5848944" y="4458244"/>
                  </a:cubicBezTo>
                  <a:cubicBezTo>
                    <a:pt x="5849035" y="4457835"/>
                    <a:pt x="5849126" y="4457514"/>
                    <a:pt x="5849218" y="4457193"/>
                  </a:cubicBezTo>
                  <a:cubicBezTo>
                    <a:pt x="5844905" y="4457046"/>
                    <a:pt x="5840592" y="4456900"/>
                    <a:pt x="5836324" y="4456754"/>
                  </a:cubicBezTo>
                  <a:close/>
                  <a:moveTo>
                    <a:pt x="6604256" y="4456721"/>
                  </a:moveTo>
                  <a:cubicBezTo>
                    <a:pt x="6605200" y="4455964"/>
                    <a:pt x="6602678" y="4456864"/>
                    <a:pt x="6593314" y="4461164"/>
                  </a:cubicBezTo>
                  <a:cubicBezTo>
                    <a:pt x="6567402" y="4476167"/>
                    <a:pt x="6601425" y="4458990"/>
                    <a:pt x="6604256" y="4456721"/>
                  </a:cubicBezTo>
                  <a:close/>
                  <a:moveTo>
                    <a:pt x="2916780" y="4455235"/>
                  </a:moveTo>
                  <a:cubicBezTo>
                    <a:pt x="2915509" y="4455790"/>
                    <a:pt x="2914194" y="4456345"/>
                    <a:pt x="2912923" y="4456929"/>
                  </a:cubicBezTo>
                  <a:cubicBezTo>
                    <a:pt x="2914919" y="4459383"/>
                    <a:pt x="2916918" y="4461807"/>
                    <a:pt x="2918869" y="4464260"/>
                  </a:cubicBezTo>
                  <a:cubicBezTo>
                    <a:pt x="2920459" y="4463559"/>
                    <a:pt x="2922002" y="4462887"/>
                    <a:pt x="2923591" y="4462187"/>
                  </a:cubicBezTo>
                  <a:cubicBezTo>
                    <a:pt x="2921322" y="4459879"/>
                    <a:pt x="2919052" y="4457543"/>
                    <a:pt x="2916780" y="4455235"/>
                  </a:cubicBezTo>
                  <a:close/>
                  <a:moveTo>
                    <a:pt x="7475423" y="4454885"/>
                  </a:moveTo>
                  <a:cubicBezTo>
                    <a:pt x="7471519" y="4455557"/>
                    <a:pt x="7467568" y="4456258"/>
                    <a:pt x="7463664" y="4456929"/>
                  </a:cubicBezTo>
                  <a:cubicBezTo>
                    <a:pt x="7463936" y="4458156"/>
                    <a:pt x="7464210" y="4459354"/>
                    <a:pt x="7464435" y="4460580"/>
                  </a:cubicBezTo>
                  <a:cubicBezTo>
                    <a:pt x="7468567" y="4460375"/>
                    <a:pt x="7472654" y="4460172"/>
                    <a:pt x="7476785" y="4459967"/>
                  </a:cubicBezTo>
                  <a:cubicBezTo>
                    <a:pt x="7476330" y="4458273"/>
                    <a:pt x="7475877" y="4456579"/>
                    <a:pt x="7475423" y="4454885"/>
                  </a:cubicBezTo>
                  <a:close/>
                  <a:moveTo>
                    <a:pt x="4400705" y="4454535"/>
                  </a:moveTo>
                  <a:cubicBezTo>
                    <a:pt x="4395258" y="4459383"/>
                    <a:pt x="4391399" y="4461719"/>
                    <a:pt x="4395393" y="4469604"/>
                  </a:cubicBezTo>
                  <a:cubicBezTo>
                    <a:pt x="4402204" y="4469283"/>
                    <a:pt x="4405744" y="4465953"/>
                    <a:pt x="4406108" y="4459587"/>
                  </a:cubicBezTo>
                  <a:cubicBezTo>
                    <a:pt x="4402520" y="4459529"/>
                    <a:pt x="4403658" y="4455148"/>
                    <a:pt x="4400705" y="4454535"/>
                  </a:cubicBezTo>
                  <a:close/>
                  <a:moveTo>
                    <a:pt x="4207758" y="4454506"/>
                  </a:moveTo>
                  <a:cubicBezTo>
                    <a:pt x="4195909" y="4456287"/>
                    <a:pt x="4190053" y="4454418"/>
                    <a:pt x="4178339" y="4459558"/>
                  </a:cubicBezTo>
                  <a:cubicBezTo>
                    <a:pt x="4176388" y="4467209"/>
                    <a:pt x="4181063" y="4468669"/>
                    <a:pt x="4181017" y="4474597"/>
                  </a:cubicBezTo>
                  <a:cubicBezTo>
                    <a:pt x="4190189" y="4470509"/>
                    <a:pt x="4189099" y="4474948"/>
                    <a:pt x="4194410" y="4479621"/>
                  </a:cubicBezTo>
                  <a:cubicBezTo>
                    <a:pt x="4204490" y="4466800"/>
                    <a:pt x="4226781" y="4494982"/>
                    <a:pt x="4242625" y="4484643"/>
                  </a:cubicBezTo>
                  <a:cubicBezTo>
                    <a:pt x="4233000" y="4472787"/>
                    <a:pt x="4212298" y="4471181"/>
                    <a:pt x="4207758" y="4454506"/>
                  </a:cubicBezTo>
                  <a:close/>
                  <a:moveTo>
                    <a:pt x="4781788" y="4453864"/>
                  </a:moveTo>
                  <a:cubicBezTo>
                    <a:pt x="4780879" y="4453250"/>
                    <a:pt x="4772799" y="4455148"/>
                    <a:pt x="4771846" y="4456783"/>
                  </a:cubicBezTo>
                  <a:cubicBezTo>
                    <a:pt x="4770121" y="4459704"/>
                    <a:pt x="4771392" y="4463267"/>
                    <a:pt x="4771392" y="4468991"/>
                  </a:cubicBezTo>
                  <a:cubicBezTo>
                    <a:pt x="4780290" y="4465983"/>
                    <a:pt x="4785284" y="4464318"/>
                    <a:pt x="4790276" y="4462624"/>
                  </a:cubicBezTo>
                  <a:cubicBezTo>
                    <a:pt x="4787554" y="4459617"/>
                    <a:pt x="4785465" y="4456287"/>
                    <a:pt x="4781788" y="4453864"/>
                  </a:cubicBezTo>
                  <a:close/>
                  <a:moveTo>
                    <a:pt x="3070276" y="4453396"/>
                  </a:moveTo>
                  <a:cubicBezTo>
                    <a:pt x="3067461" y="4456608"/>
                    <a:pt x="3064194" y="4459733"/>
                    <a:pt x="3062105" y="4463149"/>
                  </a:cubicBezTo>
                  <a:cubicBezTo>
                    <a:pt x="3060152" y="4461193"/>
                    <a:pt x="3057474" y="4458915"/>
                    <a:pt x="3054431" y="4455615"/>
                  </a:cubicBezTo>
                  <a:cubicBezTo>
                    <a:pt x="3045033" y="4462128"/>
                    <a:pt x="3038587" y="4466597"/>
                    <a:pt x="3032141" y="4471064"/>
                  </a:cubicBezTo>
                  <a:cubicBezTo>
                    <a:pt x="3036817" y="4472903"/>
                    <a:pt x="3041221" y="4475824"/>
                    <a:pt x="3046215" y="4476321"/>
                  </a:cubicBezTo>
                  <a:cubicBezTo>
                    <a:pt x="3056429" y="4477313"/>
                    <a:pt x="3065010" y="4474627"/>
                    <a:pt x="3064919" y="4467326"/>
                  </a:cubicBezTo>
                  <a:cubicBezTo>
                    <a:pt x="3064919" y="4467209"/>
                    <a:pt x="3064693" y="4467063"/>
                    <a:pt x="3064647" y="4466947"/>
                  </a:cubicBezTo>
                  <a:cubicBezTo>
                    <a:pt x="3065010" y="4467238"/>
                    <a:pt x="3065374" y="4467559"/>
                    <a:pt x="3065646" y="4467852"/>
                  </a:cubicBezTo>
                  <a:cubicBezTo>
                    <a:pt x="3069822" y="4464464"/>
                    <a:pt x="3073998" y="4461048"/>
                    <a:pt x="3078040" y="4457748"/>
                  </a:cubicBezTo>
                  <a:cubicBezTo>
                    <a:pt x="3074089" y="4455528"/>
                    <a:pt x="3072183" y="4454448"/>
                    <a:pt x="3070276" y="4453396"/>
                  </a:cubicBezTo>
                  <a:close/>
                  <a:moveTo>
                    <a:pt x="1512942" y="4451089"/>
                  </a:moveTo>
                  <a:lnTo>
                    <a:pt x="1512942" y="4457864"/>
                  </a:lnTo>
                  <a:cubicBezTo>
                    <a:pt x="1514393" y="4457894"/>
                    <a:pt x="1515893" y="4457923"/>
                    <a:pt x="1517345" y="4457952"/>
                  </a:cubicBezTo>
                  <a:cubicBezTo>
                    <a:pt x="1517572" y="4455703"/>
                    <a:pt x="1517845" y="4453454"/>
                    <a:pt x="1518072" y="4451176"/>
                  </a:cubicBezTo>
                  <a:cubicBezTo>
                    <a:pt x="1516346" y="4451148"/>
                    <a:pt x="1514621" y="4451118"/>
                    <a:pt x="1512942" y="4451089"/>
                  </a:cubicBezTo>
                  <a:close/>
                  <a:moveTo>
                    <a:pt x="7649438" y="4450651"/>
                  </a:moveTo>
                  <a:cubicBezTo>
                    <a:pt x="7646805" y="4452024"/>
                    <a:pt x="7644172" y="4453396"/>
                    <a:pt x="7641539" y="4454768"/>
                  </a:cubicBezTo>
                  <a:cubicBezTo>
                    <a:pt x="7642357" y="4455557"/>
                    <a:pt x="7643173" y="4456375"/>
                    <a:pt x="7643991" y="4457163"/>
                  </a:cubicBezTo>
                  <a:cubicBezTo>
                    <a:pt x="7646669" y="4455879"/>
                    <a:pt x="7649394" y="4454593"/>
                    <a:pt x="7652118" y="4453309"/>
                  </a:cubicBezTo>
                  <a:cubicBezTo>
                    <a:pt x="7651209" y="4452433"/>
                    <a:pt x="7650346" y="4451556"/>
                    <a:pt x="7649438" y="4450651"/>
                  </a:cubicBezTo>
                  <a:close/>
                  <a:moveTo>
                    <a:pt x="7160033" y="4449979"/>
                  </a:moveTo>
                  <a:cubicBezTo>
                    <a:pt x="7158807" y="4450446"/>
                    <a:pt x="7157536" y="4450914"/>
                    <a:pt x="7156311" y="4451381"/>
                  </a:cubicBezTo>
                  <a:cubicBezTo>
                    <a:pt x="7157219" y="4453484"/>
                    <a:pt x="7158127" y="4455586"/>
                    <a:pt x="7159081" y="4457689"/>
                  </a:cubicBezTo>
                  <a:lnTo>
                    <a:pt x="7165708" y="4455820"/>
                  </a:lnTo>
                  <a:cubicBezTo>
                    <a:pt x="7163801" y="4453864"/>
                    <a:pt x="7161940" y="4451906"/>
                    <a:pt x="7160033" y="4449979"/>
                  </a:cubicBezTo>
                  <a:close/>
                  <a:moveTo>
                    <a:pt x="6766563" y="4449804"/>
                  </a:moveTo>
                  <a:cubicBezTo>
                    <a:pt x="6760463" y="4450359"/>
                    <a:pt x="6754391" y="4452140"/>
                    <a:pt x="6752075" y="4454739"/>
                  </a:cubicBezTo>
                  <a:cubicBezTo>
                    <a:pt x="6748352" y="4458944"/>
                    <a:pt x="6745402" y="4464084"/>
                    <a:pt x="6745538" y="4468757"/>
                  </a:cubicBezTo>
                  <a:cubicBezTo>
                    <a:pt x="6745629" y="4471969"/>
                    <a:pt x="6751531" y="4475123"/>
                    <a:pt x="6757841" y="4481227"/>
                  </a:cubicBezTo>
                  <a:cubicBezTo>
                    <a:pt x="6768237" y="4474511"/>
                    <a:pt x="6776863" y="4470567"/>
                    <a:pt x="6781630" y="4465282"/>
                  </a:cubicBezTo>
                  <a:cubicBezTo>
                    <a:pt x="6784672" y="4461894"/>
                    <a:pt x="6784580" y="4455381"/>
                    <a:pt x="6781220" y="4452228"/>
                  </a:cubicBezTo>
                  <a:cubicBezTo>
                    <a:pt x="6778792" y="4449921"/>
                    <a:pt x="6772664" y="4449249"/>
                    <a:pt x="6766563" y="4449804"/>
                  </a:cubicBezTo>
                  <a:close/>
                  <a:moveTo>
                    <a:pt x="7364195" y="4448928"/>
                  </a:moveTo>
                  <a:cubicBezTo>
                    <a:pt x="7362924" y="4449658"/>
                    <a:pt x="7361698" y="4450418"/>
                    <a:pt x="7360427" y="4451148"/>
                  </a:cubicBezTo>
                  <a:cubicBezTo>
                    <a:pt x="7361381" y="4452111"/>
                    <a:pt x="7362061" y="4453600"/>
                    <a:pt x="7363285" y="4453834"/>
                  </a:cubicBezTo>
                  <a:cubicBezTo>
                    <a:pt x="7364739" y="4454126"/>
                    <a:pt x="7366601" y="4453279"/>
                    <a:pt x="7368280" y="4452958"/>
                  </a:cubicBezTo>
                  <a:close/>
                  <a:moveTo>
                    <a:pt x="5759055" y="4448665"/>
                  </a:moveTo>
                  <a:cubicBezTo>
                    <a:pt x="5758373" y="4448548"/>
                    <a:pt x="5754741" y="4452081"/>
                    <a:pt x="5755421" y="4453309"/>
                  </a:cubicBezTo>
                  <a:cubicBezTo>
                    <a:pt x="5756694" y="4455645"/>
                    <a:pt x="5760099" y="4457514"/>
                    <a:pt x="5762596" y="4459587"/>
                  </a:cubicBezTo>
                  <a:cubicBezTo>
                    <a:pt x="5765002" y="4457514"/>
                    <a:pt x="5767452" y="4455440"/>
                    <a:pt x="5771267" y="4452228"/>
                  </a:cubicBezTo>
                  <a:cubicBezTo>
                    <a:pt x="5766092" y="4450621"/>
                    <a:pt x="5762732" y="4449249"/>
                    <a:pt x="5759055" y="4448665"/>
                  </a:cubicBezTo>
                  <a:close/>
                  <a:moveTo>
                    <a:pt x="7461122" y="4443291"/>
                  </a:moveTo>
                  <a:cubicBezTo>
                    <a:pt x="7459533" y="4446211"/>
                    <a:pt x="7457989" y="4449132"/>
                    <a:pt x="7456402" y="4452024"/>
                  </a:cubicBezTo>
                  <a:cubicBezTo>
                    <a:pt x="7458944" y="4452520"/>
                    <a:pt x="7461441" y="4452958"/>
                    <a:pt x="7463983" y="4453425"/>
                  </a:cubicBezTo>
                  <a:cubicBezTo>
                    <a:pt x="7464754" y="4450359"/>
                    <a:pt x="7465481" y="4447292"/>
                    <a:pt x="7466252" y="4444256"/>
                  </a:cubicBezTo>
                  <a:close/>
                  <a:moveTo>
                    <a:pt x="5918043" y="4442854"/>
                  </a:moveTo>
                  <a:cubicBezTo>
                    <a:pt x="5907374" y="4444342"/>
                    <a:pt x="5896659" y="4445861"/>
                    <a:pt x="5885991" y="4447351"/>
                  </a:cubicBezTo>
                  <a:lnTo>
                    <a:pt x="5889578" y="4452520"/>
                  </a:lnTo>
                  <a:cubicBezTo>
                    <a:pt x="5899429" y="4450213"/>
                    <a:pt x="5909326" y="4447906"/>
                    <a:pt x="5919223" y="4445599"/>
                  </a:cubicBezTo>
                  <a:cubicBezTo>
                    <a:pt x="5918815" y="4444694"/>
                    <a:pt x="5918406" y="4443789"/>
                    <a:pt x="5918043" y="4442854"/>
                  </a:cubicBezTo>
                  <a:close/>
                  <a:moveTo>
                    <a:pt x="8331019" y="4440080"/>
                  </a:moveTo>
                  <a:cubicBezTo>
                    <a:pt x="8323666" y="4442970"/>
                    <a:pt x="8317082" y="4446621"/>
                    <a:pt x="8310272" y="4450038"/>
                  </a:cubicBezTo>
                  <a:cubicBezTo>
                    <a:pt x="8314404" y="4452608"/>
                    <a:pt x="8321349" y="4457718"/>
                    <a:pt x="8322212" y="4457309"/>
                  </a:cubicBezTo>
                  <a:cubicBezTo>
                    <a:pt x="8329021" y="4454330"/>
                    <a:pt x="8334651" y="4450271"/>
                    <a:pt x="8342595" y="4445336"/>
                  </a:cubicBezTo>
                  <a:cubicBezTo>
                    <a:pt x="8336740" y="4442591"/>
                    <a:pt x="8332154" y="4439641"/>
                    <a:pt x="8331019" y="4440080"/>
                  </a:cubicBezTo>
                  <a:close/>
                  <a:moveTo>
                    <a:pt x="7005176" y="4439466"/>
                  </a:moveTo>
                  <a:cubicBezTo>
                    <a:pt x="6999138" y="4442152"/>
                    <a:pt x="6995460" y="4447089"/>
                    <a:pt x="6994463" y="4454535"/>
                  </a:cubicBezTo>
                  <a:cubicBezTo>
                    <a:pt x="7002316" y="4464377"/>
                    <a:pt x="7012712" y="4455528"/>
                    <a:pt x="7015936" y="4447000"/>
                  </a:cubicBezTo>
                  <a:cubicBezTo>
                    <a:pt x="7011714" y="4445074"/>
                    <a:pt x="7011896" y="4439028"/>
                    <a:pt x="7005176" y="4439466"/>
                  </a:cubicBezTo>
                  <a:close/>
                  <a:moveTo>
                    <a:pt x="7121581" y="4435728"/>
                  </a:moveTo>
                  <a:lnTo>
                    <a:pt x="7122034" y="4435875"/>
                  </a:lnTo>
                  <a:lnTo>
                    <a:pt x="7121580" y="4435741"/>
                  </a:lnTo>
                  <a:close/>
                  <a:moveTo>
                    <a:pt x="7103011" y="4426646"/>
                  </a:moveTo>
                  <a:cubicBezTo>
                    <a:pt x="7103058" y="4435231"/>
                    <a:pt x="7106507" y="4440985"/>
                    <a:pt x="7121535" y="4435728"/>
                  </a:cubicBezTo>
                  <a:lnTo>
                    <a:pt x="7121580" y="4435741"/>
                  </a:lnTo>
                  <a:lnTo>
                    <a:pt x="7121171" y="4438882"/>
                  </a:lnTo>
                  <a:cubicBezTo>
                    <a:pt x="7121126" y="4438940"/>
                    <a:pt x="7121307" y="4438999"/>
                    <a:pt x="7121443" y="4439057"/>
                  </a:cubicBezTo>
                  <a:cubicBezTo>
                    <a:pt x="7121626" y="4438006"/>
                    <a:pt x="7121807" y="4436925"/>
                    <a:pt x="7122034" y="4435875"/>
                  </a:cubicBezTo>
                  <a:cubicBezTo>
                    <a:pt x="7115678" y="4432778"/>
                    <a:pt x="7109368" y="4429712"/>
                    <a:pt x="7103011" y="4426646"/>
                  </a:cubicBezTo>
                  <a:close/>
                  <a:moveTo>
                    <a:pt x="7501119" y="4425886"/>
                  </a:moveTo>
                  <a:cubicBezTo>
                    <a:pt x="7500256" y="4426003"/>
                    <a:pt x="7499393" y="4426149"/>
                    <a:pt x="7498486" y="4426266"/>
                  </a:cubicBezTo>
                  <a:cubicBezTo>
                    <a:pt x="7498985" y="4427872"/>
                    <a:pt x="7499531" y="4429449"/>
                    <a:pt x="7500030" y="4431026"/>
                  </a:cubicBezTo>
                  <a:cubicBezTo>
                    <a:pt x="7500755" y="4430733"/>
                    <a:pt x="7502118" y="4430412"/>
                    <a:pt x="7502073" y="4430180"/>
                  </a:cubicBezTo>
                  <a:cubicBezTo>
                    <a:pt x="7501937" y="4428748"/>
                    <a:pt x="7501482" y="4427317"/>
                    <a:pt x="7501119" y="4425886"/>
                  </a:cubicBezTo>
                  <a:close/>
                  <a:moveTo>
                    <a:pt x="6406041" y="4425068"/>
                  </a:moveTo>
                  <a:cubicBezTo>
                    <a:pt x="6403772" y="4428718"/>
                    <a:pt x="6401500" y="4432370"/>
                    <a:pt x="6399277" y="4436020"/>
                  </a:cubicBezTo>
                  <a:cubicBezTo>
                    <a:pt x="6402818" y="4436721"/>
                    <a:pt x="6406358" y="4437451"/>
                    <a:pt x="6409945" y="4438152"/>
                  </a:cubicBezTo>
                  <a:cubicBezTo>
                    <a:pt x="6411216" y="4434385"/>
                    <a:pt x="6412443" y="4430647"/>
                    <a:pt x="6413714" y="4426879"/>
                  </a:cubicBezTo>
                  <a:cubicBezTo>
                    <a:pt x="6411125" y="4426296"/>
                    <a:pt x="6408583" y="4425682"/>
                    <a:pt x="6406041" y="4425068"/>
                  </a:cubicBezTo>
                  <a:close/>
                  <a:moveTo>
                    <a:pt x="4385178" y="4424835"/>
                  </a:moveTo>
                  <a:cubicBezTo>
                    <a:pt x="4382954" y="4427668"/>
                    <a:pt x="4380731" y="4430501"/>
                    <a:pt x="4380139" y="4431260"/>
                  </a:cubicBezTo>
                  <a:cubicBezTo>
                    <a:pt x="4381320" y="4436808"/>
                    <a:pt x="4380956" y="4439934"/>
                    <a:pt x="4382817" y="4442386"/>
                  </a:cubicBezTo>
                  <a:cubicBezTo>
                    <a:pt x="4384271" y="4444285"/>
                    <a:pt x="4388494" y="4445336"/>
                    <a:pt x="4391488" y="4446767"/>
                  </a:cubicBezTo>
                  <a:cubicBezTo>
                    <a:pt x="4392715" y="4445482"/>
                    <a:pt x="4394531" y="4444139"/>
                    <a:pt x="4395167" y="4442882"/>
                  </a:cubicBezTo>
                  <a:cubicBezTo>
                    <a:pt x="4397345" y="4445394"/>
                    <a:pt x="4400251" y="4447730"/>
                    <a:pt x="4403520" y="4449716"/>
                  </a:cubicBezTo>
                  <a:cubicBezTo>
                    <a:pt x="4404065" y="4450066"/>
                    <a:pt x="4409648" y="4447146"/>
                    <a:pt x="4415325" y="4444722"/>
                  </a:cubicBezTo>
                  <a:cubicBezTo>
                    <a:pt x="4409604" y="4440897"/>
                    <a:pt x="4405653" y="4438240"/>
                    <a:pt x="4401705" y="4435582"/>
                  </a:cubicBezTo>
                  <a:cubicBezTo>
                    <a:pt x="4399571" y="4436896"/>
                    <a:pt x="4396619" y="4438415"/>
                    <a:pt x="4394940" y="4439612"/>
                  </a:cubicBezTo>
                  <a:cubicBezTo>
                    <a:pt x="4394168" y="4435816"/>
                    <a:pt x="4393170" y="4432020"/>
                    <a:pt x="4391488" y="4428339"/>
                  </a:cubicBezTo>
                  <a:cubicBezTo>
                    <a:pt x="4390808" y="4426908"/>
                    <a:pt x="4387357" y="4425974"/>
                    <a:pt x="4385178" y="4424835"/>
                  </a:cubicBezTo>
                  <a:close/>
                  <a:moveTo>
                    <a:pt x="7307490" y="4418907"/>
                  </a:moveTo>
                  <a:cubicBezTo>
                    <a:pt x="7303541" y="4429011"/>
                    <a:pt x="7314664" y="4463442"/>
                    <a:pt x="7323699" y="4444606"/>
                  </a:cubicBezTo>
                  <a:cubicBezTo>
                    <a:pt x="7320566" y="4434852"/>
                    <a:pt x="7316299" y="4425769"/>
                    <a:pt x="7307490" y="4418907"/>
                  </a:cubicBezTo>
                  <a:close/>
                  <a:moveTo>
                    <a:pt x="5398691" y="4417655"/>
                  </a:moveTo>
                  <a:cubicBezTo>
                    <a:pt x="5396393" y="4416804"/>
                    <a:pt x="5393476" y="4417563"/>
                    <a:pt x="5391502" y="4421856"/>
                  </a:cubicBezTo>
                  <a:cubicBezTo>
                    <a:pt x="5390457" y="4426121"/>
                    <a:pt x="5398084" y="4431610"/>
                    <a:pt x="5402171" y="4423112"/>
                  </a:cubicBezTo>
                  <a:cubicBezTo>
                    <a:pt x="5402669" y="4420966"/>
                    <a:pt x="5400989" y="4418505"/>
                    <a:pt x="5398691" y="4417655"/>
                  </a:cubicBezTo>
                  <a:close/>
                  <a:moveTo>
                    <a:pt x="3537526" y="4412890"/>
                  </a:moveTo>
                  <a:cubicBezTo>
                    <a:pt x="3534621" y="4413067"/>
                    <a:pt x="3530398" y="4412569"/>
                    <a:pt x="3528991" y="4413563"/>
                  </a:cubicBezTo>
                  <a:cubicBezTo>
                    <a:pt x="3524316" y="4417038"/>
                    <a:pt x="3520639" y="4421038"/>
                    <a:pt x="3517141" y="4424281"/>
                  </a:cubicBezTo>
                  <a:cubicBezTo>
                    <a:pt x="3520501" y="4427347"/>
                    <a:pt x="3522862" y="4430326"/>
                    <a:pt x="3523680" y="4430151"/>
                  </a:cubicBezTo>
                  <a:cubicBezTo>
                    <a:pt x="3527765" y="4429362"/>
                    <a:pt x="3533714" y="4428222"/>
                    <a:pt x="3534757" y="4426296"/>
                  </a:cubicBezTo>
                  <a:cubicBezTo>
                    <a:pt x="3537027" y="4422119"/>
                    <a:pt x="3536755" y="4417388"/>
                    <a:pt x="3537526" y="4412890"/>
                  </a:cubicBezTo>
                  <a:close/>
                  <a:moveTo>
                    <a:pt x="4151917" y="4409211"/>
                  </a:moveTo>
                  <a:cubicBezTo>
                    <a:pt x="4145288" y="4410847"/>
                    <a:pt x="4138933" y="4412862"/>
                    <a:pt x="4132532" y="4414818"/>
                  </a:cubicBezTo>
                  <a:cubicBezTo>
                    <a:pt x="4134666" y="4416921"/>
                    <a:pt x="4137798" y="4420981"/>
                    <a:pt x="4138705" y="4420776"/>
                  </a:cubicBezTo>
                  <a:cubicBezTo>
                    <a:pt x="4145288" y="4419374"/>
                    <a:pt x="4151372" y="4417125"/>
                    <a:pt x="4157910" y="4415052"/>
                  </a:cubicBezTo>
                  <a:cubicBezTo>
                    <a:pt x="4154777" y="4411957"/>
                    <a:pt x="4152415" y="4409094"/>
                    <a:pt x="4151917" y="4409211"/>
                  </a:cubicBezTo>
                  <a:close/>
                  <a:moveTo>
                    <a:pt x="7705869" y="4408860"/>
                  </a:moveTo>
                  <a:lnTo>
                    <a:pt x="7704418" y="4419841"/>
                  </a:lnTo>
                  <a:cubicBezTo>
                    <a:pt x="7706824" y="4420046"/>
                    <a:pt x="7709276" y="4420250"/>
                    <a:pt x="7711682" y="4420454"/>
                  </a:cubicBezTo>
                  <a:lnTo>
                    <a:pt x="7711682" y="4408978"/>
                  </a:lnTo>
                  <a:cubicBezTo>
                    <a:pt x="7709729" y="4408949"/>
                    <a:pt x="7707822" y="4408890"/>
                    <a:pt x="7705869" y="4408860"/>
                  </a:cubicBezTo>
                  <a:close/>
                  <a:moveTo>
                    <a:pt x="7934093" y="4408101"/>
                  </a:moveTo>
                  <a:cubicBezTo>
                    <a:pt x="7934002" y="4408685"/>
                    <a:pt x="7933957" y="4409269"/>
                    <a:pt x="7933910" y="4409883"/>
                  </a:cubicBezTo>
                  <a:cubicBezTo>
                    <a:pt x="7934728" y="4410029"/>
                    <a:pt x="7935636" y="4410467"/>
                    <a:pt x="7936227" y="4410292"/>
                  </a:cubicBezTo>
                  <a:cubicBezTo>
                    <a:pt x="7936909" y="4410117"/>
                    <a:pt x="7937362" y="4409415"/>
                    <a:pt x="7937861" y="4408949"/>
                  </a:cubicBezTo>
                  <a:cubicBezTo>
                    <a:pt x="7936590" y="4408656"/>
                    <a:pt x="7935364" y="4408393"/>
                    <a:pt x="7934093" y="4408101"/>
                  </a:cubicBezTo>
                  <a:close/>
                  <a:moveTo>
                    <a:pt x="6370130" y="4407722"/>
                  </a:moveTo>
                  <a:lnTo>
                    <a:pt x="6370130" y="4412628"/>
                  </a:lnTo>
                  <a:lnTo>
                    <a:pt x="6372174" y="4412628"/>
                  </a:lnTo>
                  <a:lnTo>
                    <a:pt x="6372174" y="4407722"/>
                  </a:lnTo>
                  <a:close/>
                  <a:moveTo>
                    <a:pt x="6346567" y="4400625"/>
                  </a:moveTo>
                  <a:cubicBezTo>
                    <a:pt x="6341892" y="4403721"/>
                    <a:pt x="6339394" y="4405356"/>
                    <a:pt x="6335899" y="4407664"/>
                  </a:cubicBezTo>
                  <a:cubicBezTo>
                    <a:pt x="6340529" y="4408890"/>
                    <a:pt x="6343118" y="4409562"/>
                    <a:pt x="6348065" y="4410905"/>
                  </a:cubicBezTo>
                  <a:cubicBezTo>
                    <a:pt x="6347566" y="4407488"/>
                    <a:pt x="6347247" y="4405181"/>
                    <a:pt x="6346567" y="4400625"/>
                  </a:cubicBezTo>
                  <a:close/>
                  <a:moveTo>
                    <a:pt x="4015954" y="4399155"/>
                  </a:moveTo>
                  <a:cubicBezTo>
                    <a:pt x="4012784" y="4398420"/>
                    <a:pt x="4008715" y="4400231"/>
                    <a:pt x="4004141" y="4406904"/>
                  </a:cubicBezTo>
                  <a:cubicBezTo>
                    <a:pt x="4018216" y="4401501"/>
                    <a:pt x="4005595" y="4408628"/>
                    <a:pt x="4009545" y="4411898"/>
                  </a:cubicBezTo>
                  <a:cubicBezTo>
                    <a:pt x="4026876" y="4426463"/>
                    <a:pt x="4025462" y="4401357"/>
                    <a:pt x="4015954" y="4399155"/>
                  </a:cubicBezTo>
                  <a:close/>
                  <a:moveTo>
                    <a:pt x="2894671" y="4397150"/>
                  </a:moveTo>
                  <a:cubicBezTo>
                    <a:pt x="2884184" y="4398056"/>
                    <a:pt x="2873561" y="4401151"/>
                    <a:pt x="2863528" y="4400421"/>
                  </a:cubicBezTo>
                  <a:cubicBezTo>
                    <a:pt x="2849772" y="4399429"/>
                    <a:pt x="2846457" y="4401355"/>
                    <a:pt x="2851134" y="4409328"/>
                  </a:cubicBezTo>
                  <a:cubicBezTo>
                    <a:pt x="2854675" y="4415373"/>
                    <a:pt x="2855174" y="4424163"/>
                    <a:pt x="2861939" y="4426908"/>
                  </a:cubicBezTo>
                  <a:cubicBezTo>
                    <a:pt x="2871381" y="4430733"/>
                    <a:pt x="2885365" y="4430412"/>
                    <a:pt x="2897485" y="4431085"/>
                  </a:cubicBezTo>
                  <a:cubicBezTo>
                    <a:pt x="2900256" y="4431231"/>
                    <a:pt x="2905795" y="4428397"/>
                    <a:pt x="2906067" y="4426675"/>
                  </a:cubicBezTo>
                  <a:cubicBezTo>
                    <a:pt x="2907110" y="4420221"/>
                    <a:pt x="2906475" y="4413650"/>
                    <a:pt x="2906475" y="4411227"/>
                  </a:cubicBezTo>
                  <a:cubicBezTo>
                    <a:pt x="2912423" y="4399106"/>
                    <a:pt x="2906749" y="4396099"/>
                    <a:pt x="2894671" y="4397150"/>
                  </a:cubicBezTo>
                  <a:close/>
                  <a:moveTo>
                    <a:pt x="4978820" y="4396770"/>
                  </a:moveTo>
                  <a:lnTo>
                    <a:pt x="4975370" y="4412190"/>
                  </a:lnTo>
                  <a:lnTo>
                    <a:pt x="4996754" y="4414702"/>
                  </a:lnTo>
                  <a:lnTo>
                    <a:pt x="5000340" y="4399282"/>
                  </a:lnTo>
                  <a:close/>
                  <a:moveTo>
                    <a:pt x="7848378" y="4396507"/>
                  </a:moveTo>
                  <a:cubicBezTo>
                    <a:pt x="7830129" y="4401560"/>
                    <a:pt x="7847879" y="4413067"/>
                    <a:pt x="7836983" y="4420133"/>
                  </a:cubicBezTo>
                  <a:cubicBezTo>
                    <a:pt x="7838209" y="4422441"/>
                    <a:pt x="7839527" y="4424981"/>
                    <a:pt x="7840887" y="4427551"/>
                  </a:cubicBezTo>
                  <a:cubicBezTo>
                    <a:pt x="7843112" y="4425361"/>
                    <a:pt x="7846472" y="4423317"/>
                    <a:pt x="7847380" y="4420922"/>
                  </a:cubicBezTo>
                  <a:cubicBezTo>
                    <a:pt x="7850331" y="4413037"/>
                    <a:pt x="7862770" y="4405882"/>
                    <a:pt x="7852646" y="4396946"/>
                  </a:cubicBezTo>
                  <a:cubicBezTo>
                    <a:pt x="7852057" y="4396420"/>
                    <a:pt x="7849513" y="4396186"/>
                    <a:pt x="7848378" y="4396507"/>
                  </a:cubicBezTo>
                  <a:close/>
                  <a:moveTo>
                    <a:pt x="8586254" y="4394989"/>
                  </a:moveTo>
                  <a:cubicBezTo>
                    <a:pt x="8585302" y="4395485"/>
                    <a:pt x="8585166" y="4396654"/>
                    <a:pt x="8585483" y="4398026"/>
                  </a:cubicBezTo>
                  <a:cubicBezTo>
                    <a:pt x="8583077" y="4397589"/>
                    <a:pt x="8581079" y="4396975"/>
                    <a:pt x="8578038" y="4396887"/>
                  </a:cubicBezTo>
                  <a:cubicBezTo>
                    <a:pt x="8577447" y="4398785"/>
                    <a:pt x="8575813" y="4399750"/>
                    <a:pt x="8572680" y="4399340"/>
                  </a:cubicBezTo>
                  <a:cubicBezTo>
                    <a:pt x="8572953" y="4406583"/>
                    <a:pt x="8571182" y="4415811"/>
                    <a:pt x="8575358" y="4419433"/>
                  </a:cubicBezTo>
                  <a:cubicBezTo>
                    <a:pt x="8580444" y="4419987"/>
                    <a:pt x="8581307" y="4416629"/>
                    <a:pt x="8586073" y="4416950"/>
                  </a:cubicBezTo>
                  <a:cubicBezTo>
                    <a:pt x="8587480" y="4420629"/>
                    <a:pt x="8590069" y="4423287"/>
                    <a:pt x="8591431" y="4426967"/>
                  </a:cubicBezTo>
                  <a:cubicBezTo>
                    <a:pt x="8572680" y="4425302"/>
                    <a:pt x="8569229" y="4437976"/>
                    <a:pt x="8561965" y="4447030"/>
                  </a:cubicBezTo>
                  <a:cubicBezTo>
                    <a:pt x="8560467" y="4442561"/>
                    <a:pt x="8560558" y="4436575"/>
                    <a:pt x="8556563" y="4434472"/>
                  </a:cubicBezTo>
                  <a:cubicBezTo>
                    <a:pt x="8560286" y="4444576"/>
                    <a:pt x="8551842" y="4443350"/>
                    <a:pt x="8548619" y="4447000"/>
                  </a:cubicBezTo>
                  <a:cubicBezTo>
                    <a:pt x="8560286" y="4447497"/>
                    <a:pt x="8553522" y="4451381"/>
                    <a:pt x="8553930" y="4459587"/>
                  </a:cubicBezTo>
                  <a:cubicBezTo>
                    <a:pt x="8566234" y="4460172"/>
                    <a:pt x="8573497" y="4456141"/>
                    <a:pt x="8578038" y="4449541"/>
                  </a:cubicBezTo>
                  <a:cubicBezTo>
                    <a:pt x="8591703" y="4456696"/>
                    <a:pt x="8591884" y="4446387"/>
                    <a:pt x="8602100" y="4444518"/>
                  </a:cubicBezTo>
                  <a:cubicBezTo>
                    <a:pt x="8606185" y="4430151"/>
                    <a:pt x="8600374" y="4432778"/>
                    <a:pt x="8599467" y="4419403"/>
                  </a:cubicBezTo>
                  <a:cubicBezTo>
                    <a:pt x="8606321" y="4422587"/>
                    <a:pt x="8611179" y="4420804"/>
                    <a:pt x="8620895" y="4416921"/>
                  </a:cubicBezTo>
                  <a:lnTo>
                    <a:pt x="8620895" y="4406904"/>
                  </a:lnTo>
                  <a:cubicBezTo>
                    <a:pt x="8609136" y="4407839"/>
                    <a:pt x="8603507" y="4403984"/>
                    <a:pt x="8595879" y="4400771"/>
                  </a:cubicBezTo>
                  <a:cubicBezTo>
                    <a:pt x="8594972" y="4397238"/>
                    <a:pt x="8590840" y="4392595"/>
                    <a:pt x="8586254" y="4394989"/>
                  </a:cubicBezTo>
                  <a:close/>
                  <a:moveTo>
                    <a:pt x="7107007" y="4394317"/>
                  </a:moveTo>
                  <a:cubicBezTo>
                    <a:pt x="7096111" y="4409269"/>
                    <a:pt x="7109776" y="4440839"/>
                    <a:pt x="7136517" y="4436984"/>
                  </a:cubicBezTo>
                  <a:cubicBezTo>
                    <a:pt x="7138604" y="4442532"/>
                    <a:pt x="7142100" y="4446737"/>
                    <a:pt x="7141828" y="4454535"/>
                  </a:cubicBezTo>
                  <a:cubicBezTo>
                    <a:pt x="7148321" y="4453163"/>
                    <a:pt x="7151589" y="4448694"/>
                    <a:pt x="7155221" y="4444518"/>
                  </a:cubicBezTo>
                  <a:cubicBezTo>
                    <a:pt x="7146323" y="4437947"/>
                    <a:pt x="7132114" y="4432223"/>
                    <a:pt x="7128435" y="4409387"/>
                  </a:cubicBezTo>
                  <a:cubicBezTo>
                    <a:pt x="7120717" y="4404860"/>
                    <a:pt x="7110685" y="4402611"/>
                    <a:pt x="7107007" y="4394317"/>
                  </a:cubicBezTo>
                  <a:close/>
                  <a:moveTo>
                    <a:pt x="2020007" y="4387425"/>
                  </a:moveTo>
                  <a:cubicBezTo>
                    <a:pt x="2017965" y="4386841"/>
                    <a:pt x="2013424" y="4387571"/>
                    <a:pt x="2012017" y="4388681"/>
                  </a:cubicBezTo>
                  <a:cubicBezTo>
                    <a:pt x="2008385" y="4391572"/>
                    <a:pt x="2004117" y="4394901"/>
                    <a:pt x="2003437" y="4398289"/>
                  </a:cubicBezTo>
                  <a:cubicBezTo>
                    <a:pt x="2002574" y="4402640"/>
                    <a:pt x="2003663" y="4410788"/>
                    <a:pt x="2006251" y="4411197"/>
                  </a:cubicBezTo>
                  <a:cubicBezTo>
                    <a:pt x="2019689" y="4413270"/>
                    <a:pt x="2017602" y="4405094"/>
                    <a:pt x="2020460" y="4400363"/>
                  </a:cubicBezTo>
                  <a:cubicBezTo>
                    <a:pt x="2022050" y="4397705"/>
                    <a:pt x="2022868" y="4394872"/>
                    <a:pt x="2024003" y="4392274"/>
                  </a:cubicBezTo>
                  <a:cubicBezTo>
                    <a:pt x="2022641" y="4390462"/>
                    <a:pt x="2022005" y="4388010"/>
                    <a:pt x="2020007" y="4387425"/>
                  </a:cubicBezTo>
                  <a:close/>
                  <a:moveTo>
                    <a:pt x="7352027" y="4387314"/>
                  </a:moveTo>
                  <a:cubicBezTo>
                    <a:pt x="7350615" y="4387628"/>
                    <a:pt x="7348861" y="4388973"/>
                    <a:pt x="7346761" y="4391776"/>
                  </a:cubicBezTo>
                  <a:cubicBezTo>
                    <a:pt x="7344445" y="4399954"/>
                    <a:pt x="7347350" y="4412015"/>
                    <a:pt x="7355660" y="4400800"/>
                  </a:cubicBezTo>
                  <a:cubicBezTo>
                    <a:pt x="7357431" y="4394712"/>
                    <a:pt x="7356264" y="4386373"/>
                    <a:pt x="7352027" y="4387314"/>
                  </a:cubicBezTo>
                  <a:close/>
                  <a:moveTo>
                    <a:pt x="5214443" y="4385118"/>
                  </a:moveTo>
                  <a:cubicBezTo>
                    <a:pt x="5205681" y="4390842"/>
                    <a:pt x="5196647" y="4396449"/>
                    <a:pt x="5188566" y="4402553"/>
                  </a:cubicBezTo>
                  <a:cubicBezTo>
                    <a:pt x="5187748" y="4403166"/>
                    <a:pt x="5192016" y="4408014"/>
                    <a:pt x="5195284" y="4408978"/>
                  </a:cubicBezTo>
                  <a:cubicBezTo>
                    <a:pt x="5211175" y="4413533"/>
                    <a:pt x="5219801" y="4408335"/>
                    <a:pt x="5222026" y="4390901"/>
                  </a:cubicBezTo>
                  <a:cubicBezTo>
                    <a:pt x="5220800" y="4389996"/>
                    <a:pt x="5217622" y="4387542"/>
                    <a:pt x="5214443" y="4385118"/>
                  </a:cubicBezTo>
                  <a:close/>
                  <a:moveTo>
                    <a:pt x="5141726" y="4380172"/>
                  </a:moveTo>
                  <a:cubicBezTo>
                    <a:pt x="5140494" y="4380150"/>
                    <a:pt x="5138593" y="4381188"/>
                    <a:pt x="5135948" y="4383630"/>
                  </a:cubicBezTo>
                  <a:cubicBezTo>
                    <a:pt x="5133770" y="4387046"/>
                    <a:pt x="5131045" y="4389907"/>
                    <a:pt x="5128185" y="4392652"/>
                  </a:cubicBezTo>
                  <a:cubicBezTo>
                    <a:pt x="5127957" y="4392274"/>
                    <a:pt x="5127549" y="4391952"/>
                    <a:pt x="5126822" y="4391806"/>
                  </a:cubicBezTo>
                  <a:cubicBezTo>
                    <a:pt x="5125643" y="4398931"/>
                    <a:pt x="5115699" y="4397821"/>
                    <a:pt x="5113612" y="4404159"/>
                  </a:cubicBezTo>
                  <a:cubicBezTo>
                    <a:pt x="5107119" y="4408656"/>
                    <a:pt x="5100536" y="4413037"/>
                    <a:pt x="5094952" y="4418468"/>
                  </a:cubicBezTo>
                  <a:cubicBezTo>
                    <a:pt x="5126215" y="4432445"/>
                    <a:pt x="5150353" y="4380331"/>
                    <a:pt x="5141726" y="4380172"/>
                  </a:cubicBezTo>
                  <a:close/>
                  <a:moveTo>
                    <a:pt x="5341465" y="4379161"/>
                  </a:moveTo>
                  <a:cubicBezTo>
                    <a:pt x="5339178" y="4378314"/>
                    <a:pt x="5336250" y="4379073"/>
                    <a:pt x="5334206" y="4383366"/>
                  </a:cubicBezTo>
                  <a:cubicBezTo>
                    <a:pt x="5333254" y="4387601"/>
                    <a:pt x="5340926" y="4393150"/>
                    <a:pt x="5344877" y="4384592"/>
                  </a:cubicBezTo>
                  <a:cubicBezTo>
                    <a:pt x="5345399" y="4382460"/>
                    <a:pt x="5343753" y="4380007"/>
                    <a:pt x="5341465" y="4379161"/>
                  </a:cubicBezTo>
                  <a:close/>
                  <a:moveTo>
                    <a:pt x="7987982" y="4378402"/>
                  </a:moveTo>
                  <a:cubicBezTo>
                    <a:pt x="7987119" y="4378927"/>
                    <a:pt x="7986303" y="4379453"/>
                    <a:pt x="7985440" y="4379978"/>
                  </a:cubicBezTo>
                  <a:cubicBezTo>
                    <a:pt x="7987075" y="4381263"/>
                    <a:pt x="7988709" y="4382548"/>
                    <a:pt x="7990388" y="4383833"/>
                  </a:cubicBezTo>
                  <a:cubicBezTo>
                    <a:pt x="7991296" y="4383278"/>
                    <a:pt x="7992158" y="4382695"/>
                    <a:pt x="7993068" y="4382140"/>
                  </a:cubicBezTo>
                  <a:cubicBezTo>
                    <a:pt x="7991387" y="4380883"/>
                    <a:pt x="7989661" y="4379628"/>
                    <a:pt x="7987982" y="4378402"/>
                  </a:cubicBezTo>
                  <a:close/>
                  <a:moveTo>
                    <a:pt x="7264498" y="4375423"/>
                  </a:moveTo>
                  <a:cubicBezTo>
                    <a:pt x="7254327" y="4375218"/>
                    <a:pt x="7250151" y="4386725"/>
                    <a:pt x="7261047" y="4387017"/>
                  </a:cubicBezTo>
                  <a:cubicBezTo>
                    <a:pt x="7258505" y="4381088"/>
                    <a:pt x="7267040" y="4381322"/>
                    <a:pt x="7264498" y="4375423"/>
                  </a:cubicBezTo>
                  <a:close/>
                  <a:moveTo>
                    <a:pt x="7698561" y="4374254"/>
                  </a:moveTo>
                  <a:cubicBezTo>
                    <a:pt x="7696382" y="4376182"/>
                    <a:pt x="7694202" y="4378109"/>
                    <a:pt x="7692023" y="4380037"/>
                  </a:cubicBezTo>
                  <a:cubicBezTo>
                    <a:pt x="7693022" y="4380738"/>
                    <a:pt x="7694021" y="4381438"/>
                    <a:pt x="7695020" y="4382168"/>
                  </a:cubicBezTo>
                  <a:cubicBezTo>
                    <a:pt x="7697653" y="4380533"/>
                    <a:pt x="7700286" y="4378898"/>
                    <a:pt x="7702919" y="4377292"/>
                  </a:cubicBezTo>
                  <a:cubicBezTo>
                    <a:pt x="7701466" y="4376269"/>
                    <a:pt x="7700014" y="4375277"/>
                    <a:pt x="7698561" y="4374254"/>
                  </a:cubicBezTo>
                  <a:close/>
                  <a:moveTo>
                    <a:pt x="6163426" y="4372766"/>
                  </a:moveTo>
                  <a:cubicBezTo>
                    <a:pt x="6158070" y="4374079"/>
                    <a:pt x="6155074" y="4379190"/>
                    <a:pt x="6153212" y="4380738"/>
                  </a:cubicBezTo>
                  <a:cubicBezTo>
                    <a:pt x="6152077" y="4393909"/>
                    <a:pt x="6156844" y="4399194"/>
                    <a:pt x="6167241" y="4397617"/>
                  </a:cubicBezTo>
                  <a:cubicBezTo>
                    <a:pt x="6173142" y="4396683"/>
                    <a:pt x="6181042" y="4392536"/>
                    <a:pt x="6181994" y="4389177"/>
                  </a:cubicBezTo>
                  <a:cubicBezTo>
                    <a:pt x="6184402" y="4380972"/>
                    <a:pt x="6171916" y="4370692"/>
                    <a:pt x="6163426" y="4372766"/>
                  </a:cubicBezTo>
                  <a:close/>
                  <a:moveTo>
                    <a:pt x="2731144" y="4371481"/>
                  </a:moveTo>
                  <a:cubicBezTo>
                    <a:pt x="2730508" y="4371714"/>
                    <a:pt x="2729372" y="4371947"/>
                    <a:pt x="2729327" y="4372182"/>
                  </a:cubicBezTo>
                  <a:cubicBezTo>
                    <a:pt x="2729282" y="4372707"/>
                    <a:pt x="2729826" y="4373262"/>
                    <a:pt x="2730145" y="4373817"/>
                  </a:cubicBezTo>
                  <a:cubicBezTo>
                    <a:pt x="2730825" y="4373583"/>
                    <a:pt x="2732051" y="4373349"/>
                    <a:pt x="2732051" y="4373116"/>
                  </a:cubicBezTo>
                  <a:cubicBezTo>
                    <a:pt x="2732096" y="4372561"/>
                    <a:pt x="2731507" y="4372036"/>
                    <a:pt x="2731144" y="4371481"/>
                  </a:cubicBezTo>
                  <a:close/>
                  <a:moveTo>
                    <a:pt x="6737683" y="4371451"/>
                  </a:moveTo>
                  <a:cubicBezTo>
                    <a:pt x="6736276" y="4370926"/>
                    <a:pt x="6727560" y="4375277"/>
                    <a:pt x="6726833" y="4377906"/>
                  </a:cubicBezTo>
                  <a:cubicBezTo>
                    <a:pt x="6726196" y="4380300"/>
                    <a:pt x="6731099" y="4385090"/>
                    <a:pt x="6734869" y="4385702"/>
                  </a:cubicBezTo>
                  <a:cubicBezTo>
                    <a:pt x="6740996" y="4386725"/>
                    <a:pt x="6748171" y="4385235"/>
                    <a:pt x="6761881" y="4384388"/>
                  </a:cubicBezTo>
                  <a:cubicBezTo>
                    <a:pt x="6750394" y="4377963"/>
                    <a:pt x="6744675" y="4374021"/>
                    <a:pt x="6737683" y="4371451"/>
                  </a:cubicBezTo>
                  <a:close/>
                  <a:moveTo>
                    <a:pt x="5084101" y="4369553"/>
                  </a:moveTo>
                  <a:cubicBezTo>
                    <a:pt x="5031665" y="4385293"/>
                    <a:pt x="4998661" y="4436750"/>
                    <a:pt x="5038067" y="4475123"/>
                  </a:cubicBezTo>
                  <a:cubicBezTo>
                    <a:pt x="5049961" y="4450855"/>
                    <a:pt x="5038929" y="4438386"/>
                    <a:pt x="5039656" y="4419871"/>
                  </a:cubicBezTo>
                  <a:cubicBezTo>
                    <a:pt x="5052503" y="4406641"/>
                    <a:pt x="5105030" y="4385090"/>
                    <a:pt x="5084101" y="4369553"/>
                  </a:cubicBezTo>
                  <a:close/>
                  <a:moveTo>
                    <a:pt x="2416389" y="4369319"/>
                  </a:moveTo>
                  <a:cubicBezTo>
                    <a:pt x="2411440" y="4369290"/>
                    <a:pt x="2405993" y="4371101"/>
                    <a:pt x="2401634" y="4372912"/>
                  </a:cubicBezTo>
                  <a:cubicBezTo>
                    <a:pt x="2399728" y="4373701"/>
                    <a:pt x="2398910" y="4376562"/>
                    <a:pt x="2399320" y="4378313"/>
                  </a:cubicBezTo>
                  <a:cubicBezTo>
                    <a:pt x="2400181" y="4381847"/>
                    <a:pt x="2402225" y="4385293"/>
                    <a:pt x="2403768" y="4388769"/>
                  </a:cubicBezTo>
                  <a:cubicBezTo>
                    <a:pt x="2409489" y="4386287"/>
                    <a:pt x="2415527" y="4384067"/>
                    <a:pt x="2420748" y="4381235"/>
                  </a:cubicBezTo>
                  <a:cubicBezTo>
                    <a:pt x="2422655" y="4380183"/>
                    <a:pt x="2422563" y="4377671"/>
                    <a:pt x="2423789" y="4374956"/>
                  </a:cubicBezTo>
                  <a:cubicBezTo>
                    <a:pt x="2421609" y="4373203"/>
                    <a:pt x="2419067" y="4369349"/>
                    <a:pt x="2416389" y="4369319"/>
                  </a:cubicBezTo>
                  <a:close/>
                  <a:moveTo>
                    <a:pt x="5108299" y="4364880"/>
                  </a:moveTo>
                  <a:cubicBezTo>
                    <a:pt x="5103307" y="4366808"/>
                    <a:pt x="5100854" y="4367742"/>
                    <a:pt x="5098402" y="4368677"/>
                  </a:cubicBezTo>
                  <a:cubicBezTo>
                    <a:pt x="5103443" y="4371743"/>
                    <a:pt x="5108209" y="4375043"/>
                    <a:pt x="5113793" y="4377613"/>
                  </a:cubicBezTo>
                  <a:cubicBezTo>
                    <a:pt x="5114655" y="4377992"/>
                    <a:pt x="5119469" y="4374956"/>
                    <a:pt x="5122464" y="4373496"/>
                  </a:cubicBezTo>
                  <a:cubicBezTo>
                    <a:pt x="5117561" y="4370517"/>
                    <a:pt x="5112658" y="4367509"/>
                    <a:pt x="5108299" y="4364880"/>
                  </a:cubicBezTo>
                  <a:close/>
                  <a:moveTo>
                    <a:pt x="7771698" y="4362865"/>
                  </a:moveTo>
                  <a:cubicBezTo>
                    <a:pt x="7769203" y="4360383"/>
                    <a:pt x="7754584" y="4364618"/>
                    <a:pt x="7759215" y="4369319"/>
                  </a:cubicBezTo>
                  <a:cubicBezTo>
                    <a:pt x="7761667" y="4371831"/>
                    <a:pt x="7776331" y="4367509"/>
                    <a:pt x="7771698" y="4362865"/>
                  </a:cubicBezTo>
                  <a:close/>
                  <a:moveTo>
                    <a:pt x="7922289" y="4359653"/>
                  </a:moveTo>
                  <a:cubicBezTo>
                    <a:pt x="7920064" y="4359945"/>
                    <a:pt x="7917839" y="4360208"/>
                    <a:pt x="7915614" y="4360500"/>
                  </a:cubicBezTo>
                  <a:lnTo>
                    <a:pt x="7919747" y="4372414"/>
                  </a:lnTo>
                  <a:lnTo>
                    <a:pt x="7924695" y="4371772"/>
                  </a:lnTo>
                  <a:cubicBezTo>
                    <a:pt x="7923879" y="4367742"/>
                    <a:pt x="7923106" y="4363683"/>
                    <a:pt x="7922289" y="4359653"/>
                  </a:cubicBezTo>
                  <a:close/>
                  <a:moveTo>
                    <a:pt x="4932332" y="4359565"/>
                  </a:moveTo>
                  <a:cubicBezTo>
                    <a:pt x="4929971" y="4357024"/>
                    <a:pt x="4915262" y="4361318"/>
                    <a:pt x="4919847" y="4365990"/>
                  </a:cubicBezTo>
                  <a:cubicBezTo>
                    <a:pt x="4922344" y="4368443"/>
                    <a:pt x="4936963" y="4364209"/>
                    <a:pt x="4932332" y="4359565"/>
                  </a:cubicBezTo>
                  <a:close/>
                  <a:moveTo>
                    <a:pt x="5747296" y="4359390"/>
                  </a:moveTo>
                  <a:cubicBezTo>
                    <a:pt x="5745298" y="4360354"/>
                    <a:pt x="5741303" y="4361755"/>
                    <a:pt x="5741530" y="4362252"/>
                  </a:cubicBezTo>
                  <a:cubicBezTo>
                    <a:pt x="5744072" y="4367129"/>
                    <a:pt x="5747341" y="4371889"/>
                    <a:pt x="5750565" y="4376883"/>
                  </a:cubicBezTo>
                  <a:cubicBezTo>
                    <a:pt x="5756012" y="4375131"/>
                    <a:pt x="5758464" y="4374313"/>
                    <a:pt x="5760961" y="4373524"/>
                  </a:cubicBezTo>
                  <a:cubicBezTo>
                    <a:pt x="5756422" y="4368823"/>
                    <a:pt x="5751836" y="4364092"/>
                    <a:pt x="5747296" y="4359390"/>
                  </a:cubicBezTo>
                  <a:close/>
                  <a:moveTo>
                    <a:pt x="8636966" y="4359185"/>
                  </a:moveTo>
                  <a:cubicBezTo>
                    <a:pt x="8629702" y="4360763"/>
                    <a:pt x="8626478" y="4366107"/>
                    <a:pt x="8626251" y="4374226"/>
                  </a:cubicBezTo>
                  <a:cubicBezTo>
                    <a:pt x="8629384" y="4376328"/>
                    <a:pt x="8633515" y="4377496"/>
                    <a:pt x="8639644" y="4376737"/>
                  </a:cubicBezTo>
                  <a:cubicBezTo>
                    <a:pt x="8644866" y="4367713"/>
                    <a:pt x="8638601" y="4367567"/>
                    <a:pt x="8636966" y="4359185"/>
                  </a:cubicBezTo>
                  <a:close/>
                  <a:moveTo>
                    <a:pt x="7256280" y="4358894"/>
                  </a:moveTo>
                  <a:cubicBezTo>
                    <a:pt x="7256871" y="4359565"/>
                    <a:pt x="7257460" y="4360237"/>
                    <a:pt x="7258051" y="4360909"/>
                  </a:cubicBezTo>
                  <a:cubicBezTo>
                    <a:pt x="7258367" y="4360413"/>
                    <a:pt x="7258686" y="4359945"/>
                    <a:pt x="7258958" y="4359478"/>
                  </a:cubicBezTo>
                  <a:cubicBezTo>
                    <a:pt x="7258051" y="4359274"/>
                    <a:pt x="7257188" y="4359098"/>
                    <a:pt x="7256280" y="4358894"/>
                  </a:cubicBezTo>
                  <a:close/>
                  <a:moveTo>
                    <a:pt x="6919143" y="4357580"/>
                  </a:moveTo>
                  <a:cubicBezTo>
                    <a:pt x="6918191" y="4359945"/>
                    <a:pt x="6916875" y="4363245"/>
                    <a:pt x="6915513" y="4366515"/>
                  </a:cubicBezTo>
                  <a:cubicBezTo>
                    <a:pt x="6926318" y="4369028"/>
                    <a:pt x="6935624" y="4371188"/>
                    <a:pt x="6945749" y="4373524"/>
                  </a:cubicBezTo>
                  <a:cubicBezTo>
                    <a:pt x="6943024" y="4368063"/>
                    <a:pt x="6939711" y="4364122"/>
                    <a:pt x="6936168" y="4361172"/>
                  </a:cubicBezTo>
                  <a:cubicBezTo>
                    <a:pt x="6936304" y="4360442"/>
                    <a:pt x="6936668" y="4359740"/>
                    <a:pt x="6935943" y="4358981"/>
                  </a:cubicBezTo>
                  <a:cubicBezTo>
                    <a:pt x="6935306" y="4358309"/>
                    <a:pt x="6933809" y="4358164"/>
                    <a:pt x="6932083" y="4358309"/>
                  </a:cubicBezTo>
                  <a:cubicBezTo>
                    <a:pt x="6927907" y="4356207"/>
                    <a:pt x="6923457" y="4355681"/>
                    <a:pt x="6919143" y="4357580"/>
                  </a:cubicBezTo>
                  <a:close/>
                  <a:moveTo>
                    <a:pt x="3605535" y="4355476"/>
                  </a:moveTo>
                  <a:cubicBezTo>
                    <a:pt x="3600359" y="4356470"/>
                    <a:pt x="3596000" y="4359039"/>
                    <a:pt x="3591280" y="4360997"/>
                  </a:cubicBezTo>
                  <a:cubicBezTo>
                    <a:pt x="3593821" y="4363040"/>
                    <a:pt x="3596410" y="4366779"/>
                    <a:pt x="3598907" y="4366779"/>
                  </a:cubicBezTo>
                  <a:cubicBezTo>
                    <a:pt x="3603855" y="4366749"/>
                    <a:pt x="3608804" y="4364647"/>
                    <a:pt x="3616295" y="4362749"/>
                  </a:cubicBezTo>
                  <a:cubicBezTo>
                    <a:pt x="3610847" y="4358953"/>
                    <a:pt x="3607215" y="4355155"/>
                    <a:pt x="3605535" y="4355476"/>
                  </a:cubicBezTo>
                  <a:close/>
                  <a:moveTo>
                    <a:pt x="3836573" y="4352965"/>
                  </a:moveTo>
                  <a:cubicBezTo>
                    <a:pt x="3831670" y="4354834"/>
                    <a:pt x="3827356" y="4355769"/>
                    <a:pt x="3827356" y="4356616"/>
                  </a:cubicBezTo>
                  <a:cubicBezTo>
                    <a:pt x="3827539" y="4361113"/>
                    <a:pt x="3828810" y="4365610"/>
                    <a:pt x="3829717" y="4370108"/>
                  </a:cubicBezTo>
                  <a:cubicBezTo>
                    <a:pt x="3832986" y="4368998"/>
                    <a:pt x="3839024" y="4367976"/>
                    <a:pt x="3839070" y="4366808"/>
                  </a:cubicBezTo>
                  <a:cubicBezTo>
                    <a:pt x="3839342" y="4362485"/>
                    <a:pt x="3837662" y="4358105"/>
                    <a:pt x="3836573" y="4352965"/>
                  </a:cubicBezTo>
                  <a:close/>
                  <a:moveTo>
                    <a:pt x="7518826" y="4350308"/>
                  </a:moveTo>
                  <a:lnTo>
                    <a:pt x="7518826" y="4358076"/>
                  </a:lnTo>
                  <a:cubicBezTo>
                    <a:pt x="7528313" y="4358193"/>
                    <a:pt x="7525771" y="4354834"/>
                    <a:pt x="7532672" y="4358076"/>
                  </a:cubicBezTo>
                  <a:cubicBezTo>
                    <a:pt x="7535078" y="4351564"/>
                    <a:pt x="7526860" y="4350980"/>
                    <a:pt x="7518826" y="4350308"/>
                  </a:cubicBezTo>
                  <a:close/>
                  <a:moveTo>
                    <a:pt x="8059396" y="4349285"/>
                  </a:moveTo>
                  <a:cubicBezTo>
                    <a:pt x="8055037" y="4352469"/>
                    <a:pt x="8050315" y="4354396"/>
                    <a:pt x="8049952" y="4356645"/>
                  </a:cubicBezTo>
                  <a:cubicBezTo>
                    <a:pt x="8049680" y="4358251"/>
                    <a:pt x="8055537" y="4361872"/>
                    <a:pt x="8058034" y="4361668"/>
                  </a:cubicBezTo>
                  <a:cubicBezTo>
                    <a:pt x="8061483" y="4361375"/>
                    <a:pt x="8066250" y="4358602"/>
                    <a:pt x="8066977" y="4356411"/>
                  </a:cubicBezTo>
                  <a:cubicBezTo>
                    <a:pt x="8067567" y="4354718"/>
                    <a:pt x="8062845" y="4352294"/>
                    <a:pt x="8059396" y="4349285"/>
                  </a:cubicBezTo>
                  <a:close/>
                  <a:moveTo>
                    <a:pt x="7439032" y="4347540"/>
                  </a:moveTo>
                  <a:cubicBezTo>
                    <a:pt x="7422584" y="4350545"/>
                    <a:pt x="7409321" y="4365077"/>
                    <a:pt x="7428797" y="4369787"/>
                  </a:cubicBezTo>
                  <a:cubicBezTo>
                    <a:pt x="7433883" y="4359128"/>
                    <a:pt x="7449410" y="4358894"/>
                    <a:pt x="7455448" y="4349169"/>
                  </a:cubicBezTo>
                  <a:cubicBezTo>
                    <a:pt x="7450352" y="4346818"/>
                    <a:pt x="7444515" y="4346539"/>
                    <a:pt x="7439032" y="4347540"/>
                  </a:cubicBezTo>
                  <a:close/>
                  <a:moveTo>
                    <a:pt x="5580181" y="4347066"/>
                  </a:moveTo>
                  <a:cubicBezTo>
                    <a:pt x="5575368" y="4351739"/>
                    <a:pt x="5570692" y="4355244"/>
                    <a:pt x="5568331" y="4359303"/>
                  </a:cubicBezTo>
                  <a:cubicBezTo>
                    <a:pt x="5567604" y="4360500"/>
                    <a:pt x="5573553" y="4363187"/>
                    <a:pt x="5576413" y="4365202"/>
                  </a:cubicBezTo>
                  <a:cubicBezTo>
                    <a:pt x="5581588" y="4361172"/>
                    <a:pt x="5586899" y="4357200"/>
                    <a:pt x="5591530" y="4352936"/>
                  </a:cubicBezTo>
                  <a:cubicBezTo>
                    <a:pt x="5591711" y="4352761"/>
                    <a:pt x="5585673" y="4349899"/>
                    <a:pt x="5580181" y="4347066"/>
                  </a:cubicBezTo>
                  <a:close/>
                  <a:moveTo>
                    <a:pt x="1875819" y="4346277"/>
                  </a:moveTo>
                  <a:cubicBezTo>
                    <a:pt x="1874366" y="4345781"/>
                    <a:pt x="1866012" y="4350483"/>
                    <a:pt x="1864696" y="4353461"/>
                  </a:cubicBezTo>
                  <a:cubicBezTo>
                    <a:pt x="1862154" y="4359332"/>
                    <a:pt x="1868781" y="4362544"/>
                    <a:pt x="1877454" y="4362252"/>
                  </a:cubicBezTo>
                  <a:cubicBezTo>
                    <a:pt x="1881902" y="4362106"/>
                    <a:pt x="1886169" y="4359449"/>
                    <a:pt x="1893752" y="4356791"/>
                  </a:cubicBezTo>
                  <a:cubicBezTo>
                    <a:pt x="1885806" y="4351826"/>
                    <a:pt x="1881539" y="4348176"/>
                    <a:pt x="1875819" y="4346277"/>
                  </a:cubicBezTo>
                  <a:close/>
                  <a:moveTo>
                    <a:pt x="6898488" y="4345255"/>
                  </a:moveTo>
                  <a:lnTo>
                    <a:pt x="6898624" y="4346424"/>
                  </a:lnTo>
                  <a:lnTo>
                    <a:pt x="6900575" y="4345752"/>
                  </a:lnTo>
                  <a:close/>
                  <a:moveTo>
                    <a:pt x="3776100" y="4345226"/>
                  </a:moveTo>
                  <a:cubicBezTo>
                    <a:pt x="3773150" y="4344817"/>
                    <a:pt x="3768336" y="4349724"/>
                    <a:pt x="3766431" y="4350950"/>
                  </a:cubicBezTo>
                  <a:cubicBezTo>
                    <a:pt x="3766431" y="4355389"/>
                    <a:pt x="3766203" y="4357375"/>
                    <a:pt x="3766477" y="4359332"/>
                  </a:cubicBezTo>
                  <a:cubicBezTo>
                    <a:pt x="3767293" y="4365084"/>
                    <a:pt x="3766431" y="4372912"/>
                    <a:pt x="3778597" y="4373087"/>
                  </a:cubicBezTo>
                  <a:cubicBezTo>
                    <a:pt x="3792762" y="4373321"/>
                    <a:pt x="3794033" y="4364852"/>
                    <a:pt x="3795803" y="4358018"/>
                  </a:cubicBezTo>
                  <a:cubicBezTo>
                    <a:pt x="3796303" y="4356119"/>
                    <a:pt x="3796621" y="4353170"/>
                    <a:pt x="3794942" y="4352323"/>
                  </a:cubicBezTo>
                  <a:cubicBezTo>
                    <a:pt x="3789221" y="4349403"/>
                    <a:pt x="3782956" y="4346161"/>
                    <a:pt x="3776100" y="4345226"/>
                  </a:cubicBezTo>
                  <a:close/>
                  <a:moveTo>
                    <a:pt x="2541102" y="4345197"/>
                  </a:moveTo>
                  <a:cubicBezTo>
                    <a:pt x="2536425" y="4347562"/>
                    <a:pt x="2531794" y="4349899"/>
                    <a:pt x="2527118" y="4352264"/>
                  </a:cubicBezTo>
                  <a:cubicBezTo>
                    <a:pt x="2529116" y="4353374"/>
                    <a:pt x="2531069" y="4354455"/>
                    <a:pt x="2533066" y="4355565"/>
                  </a:cubicBezTo>
                  <a:cubicBezTo>
                    <a:pt x="2536698" y="4352703"/>
                    <a:pt x="2540329" y="4349841"/>
                    <a:pt x="2544007" y="4346979"/>
                  </a:cubicBezTo>
                  <a:cubicBezTo>
                    <a:pt x="2543053" y="4346395"/>
                    <a:pt x="2542101" y="4345811"/>
                    <a:pt x="2541102" y="4345197"/>
                  </a:cubicBezTo>
                  <a:close/>
                  <a:moveTo>
                    <a:pt x="5001974" y="4343941"/>
                  </a:moveTo>
                  <a:cubicBezTo>
                    <a:pt x="4997343" y="4356236"/>
                    <a:pt x="4956892" y="4379511"/>
                    <a:pt x="4980592" y="4389002"/>
                  </a:cubicBezTo>
                  <a:cubicBezTo>
                    <a:pt x="4988264" y="4379774"/>
                    <a:pt x="5018364" y="4346074"/>
                    <a:pt x="5001974" y="4343941"/>
                  </a:cubicBezTo>
                  <a:close/>
                  <a:moveTo>
                    <a:pt x="7876208" y="4342686"/>
                  </a:moveTo>
                  <a:cubicBezTo>
                    <a:pt x="7874801" y="4342715"/>
                    <a:pt x="7873394" y="4342744"/>
                    <a:pt x="7871986" y="4342774"/>
                  </a:cubicBezTo>
                  <a:cubicBezTo>
                    <a:pt x="7872304" y="4343270"/>
                    <a:pt x="7872623" y="4343796"/>
                    <a:pt x="7872940" y="4344262"/>
                  </a:cubicBezTo>
                  <a:cubicBezTo>
                    <a:pt x="7873758" y="4344262"/>
                    <a:pt x="7874893" y="4344467"/>
                    <a:pt x="7875256" y="4344205"/>
                  </a:cubicBezTo>
                  <a:cubicBezTo>
                    <a:pt x="7875845" y="4343854"/>
                    <a:pt x="7875891" y="4343211"/>
                    <a:pt x="7876208" y="4342686"/>
                  </a:cubicBezTo>
                  <a:close/>
                  <a:moveTo>
                    <a:pt x="5081332" y="4341605"/>
                  </a:moveTo>
                  <a:cubicBezTo>
                    <a:pt x="5076066" y="4346424"/>
                    <a:pt x="5078518" y="4356966"/>
                    <a:pt x="5089369" y="4354193"/>
                  </a:cubicBezTo>
                  <a:cubicBezTo>
                    <a:pt x="5090594" y="4346307"/>
                    <a:pt x="5086009" y="4343941"/>
                    <a:pt x="5081332" y="4341605"/>
                  </a:cubicBezTo>
                  <a:close/>
                  <a:moveTo>
                    <a:pt x="5100446" y="4340408"/>
                  </a:moveTo>
                  <a:cubicBezTo>
                    <a:pt x="5097313" y="4342072"/>
                    <a:pt x="5092319" y="4343445"/>
                    <a:pt x="5091503" y="4345490"/>
                  </a:cubicBezTo>
                  <a:cubicBezTo>
                    <a:pt x="5090821" y="4347154"/>
                    <a:pt x="5095180" y="4349606"/>
                    <a:pt x="5097269" y="4351739"/>
                  </a:cubicBezTo>
                  <a:cubicBezTo>
                    <a:pt x="5100174" y="4349753"/>
                    <a:pt x="5103033" y="4347767"/>
                    <a:pt x="5105666" y="4345956"/>
                  </a:cubicBezTo>
                  <a:cubicBezTo>
                    <a:pt x="5103487" y="4343620"/>
                    <a:pt x="5101944" y="4342014"/>
                    <a:pt x="5100446" y="4340408"/>
                  </a:cubicBezTo>
                  <a:close/>
                  <a:moveTo>
                    <a:pt x="7842704" y="4336816"/>
                  </a:moveTo>
                  <a:cubicBezTo>
                    <a:pt x="7829991" y="4336173"/>
                    <a:pt x="7828858" y="4341985"/>
                    <a:pt x="7825316" y="4346482"/>
                  </a:cubicBezTo>
                  <a:cubicBezTo>
                    <a:pt x="7837166" y="4346629"/>
                    <a:pt x="7838300" y="4340787"/>
                    <a:pt x="7842704" y="4336816"/>
                  </a:cubicBezTo>
                  <a:close/>
                  <a:moveTo>
                    <a:pt x="1826697" y="4333721"/>
                  </a:moveTo>
                  <a:cubicBezTo>
                    <a:pt x="1823745" y="4336378"/>
                    <a:pt x="1819433" y="4338831"/>
                    <a:pt x="1818389" y="4341751"/>
                  </a:cubicBezTo>
                  <a:cubicBezTo>
                    <a:pt x="1817663" y="4343796"/>
                    <a:pt x="1821522" y="4346453"/>
                    <a:pt x="1823337" y="4348848"/>
                  </a:cubicBezTo>
                  <a:cubicBezTo>
                    <a:pt x="1827060" y="4346277"/>
                    <a:pt x="1830782" y="4343737"/>
                    <a:pt x="1835185" y="4340700"/>
                  </a:cubicBezTo>
                  <a:cubicBezTo>
                    <a:pt x="1831645" y="4337780"/>
                    <a:pt x="1829194" y="4335765"/>
                    <a:pt x="1826697" y="4333721"/>
                  </a:cubicBezTo>
                  <a:close/>
                  <a:moveTo>
                    <a:pt x="6849910" y="4332961"/>
                  </a:moveTo>
                  <a:cubicBezTo>
                    <a:pt x="6851591" y="4333662"/>
                    <a:pt x="6852770" y="4334246"/>
                    <a:pt x="6854041" y="4334597"/>
                  </a:cubicBezTo>
                  <a:cubicBezTo>
                    <a:pt x="6854224" y="4334655"/>
                    <a:pt x="6854995" y="4333691"/>
                    <a:pt x="6855448" y="4333224"/>
                  </a:cubicBezTo>
                  <a:cubicBezTo>
                    <a:pt x="6853814" y="4333136"/>
                    <a:pt x="6852181" y="4333078"/>
                    <a:pt x="6849910" y="4332961"/>
                  </a:cubicBezTo>
                  <a:close/>
                  <a:moveTo>
                    <a:pt x="7074865" y="4332318"/>
                  </a:moveTo>
                  <a:cubicBezTo>
                    <a:pt x="7071005" y="4332436"/>
                    <a:pt x="7067418" y="4336991"/>
                    <a:pt x="7061790" y="4340817"/>
                  </a:cubicBezTo>
                  <a:cubicBezTo>
                    <a:pt x="7068827" y="4344935"/>
                    <a:pt x="7073366" y="4348556"/>
                    <a:pt x="7079268" y="4350425"/>
                  </a:cubicBezTo>
                  <a:cubicBezTo>
                    <a:pt x="7080902" y="4350950"/>
                    <a:pt x="7089756" y="4346395"/>
                    <a:pt x="7089937" y="4344000"/>
                  </a:cubicBezTo>
                  <a:cubicBezTo>
                    <a:pt x="7090391" y="4338042"/>
                    <a:pt x="7086351" y="4331997"/>
                    <a:pt x="7074865" y="4332318"/>
                  </a:cubicBezTo>
                  <a:close/>
                  <a:moveTo>
                    <a:pt x="6588409" y="4330653"/>
                  </a:moveTo>
                  <a:cubicBezTo>
                    <a:pt x="6578423" y="4333166"/>
                    <a:pt x="6568934" y="4335531"/>
                    <a:pt x="6558038" y="4338247"/>
                  </a:cubicBezTo>
                  <a:cubicBezTo>
                    <a:pt x="6559309" y="4341460"/>
                    <a:pt x="6560626" y="4344759"/>
                    <a:pt x="6561578" y="4347184"/>
                  </a:cubicBezTo>
                  <a:cubicBezTo>
                    <a:pt x="6572294" y="4350366"/>
                    <a:pt x="6582463" y="4343561"/>
                    <a:pt x="6588409" y="4330653"/>
                  </a:cubicBezTo>
                  <a:close/>
                  <a:moveTo>
                    <a:pt x="2612242" y="4329866"/>
                  </a:moveTo>
                  <a:lnTo>
                    <a:pt x="2612061" y="4329895"/>
                  </a:lnTo>
                  <a:cubicBezTo>
                    <a:pt x="2602663" y="4332027"/>
                    <a:pt x="2593310" y="4334130"/>
                    <a:pt x="2583913" y="4336232"/>
                  </a:cubicBezTo>
                  <a:cubicBezTo>
                    <a:pt x="2597578" y="4339298"/>
                    <a:pt x="2608429" y="4338685"/>
                    <a:pt x="2612061" y="4329895"/>
                  </a:cubicBezTo>
                  <a:lnTo>
                    <a:pt x="2612106" y="4329895"/>
                  </a:lnTo>
                  <a:cubicBezTo>
                    <a:pt x="2616828" y="4330391"/>
                    <a:pt x="2621548" y="4330888"/>
                    <a:pt x="2626270" y="4331384"/>
                  </a:cubicBezTo>
                  <a:cubicBezTo>
                    <a:pt x="2626315" y="4330888"/>
                    <a:pt x="2626406" y="4330362"/>
                    <a:pt x="2626451" y="4329866"/>
                  </a:cubicBezTo>
                  <a:cubicBezTo>
                    <a:pt x="2621776" y="4329866"/>
                    <a:pt x="2617100" y="4329866"/>
                    <a:pt x="2612333" y="4329866"/>
                  </a:cubicBezTo>
                  <a:cubicBezTo>
                    <a:pt x="2612288" y="4329866"/>
                    <a:pt x="2612197" y="4329866"/>
                    <a:pt x="2612151" y="4329895"/>
                  </a:cubicBezTo>
                  <a:cubicBezTo>
                    <a:pt x="2612197" y="4329895"/>
                    <a:pt x="2612197" y="4329895"/>
                    <a:pt x="2612242" y="4329866"/>
                  </a:cubicBezTo>
                  <a:close/>
                  <a:moveTo>
                    <a:pt x="7466298" y="4329577"/>
                  </a:moveTo>
                  <a:cubicBezTo>
                    <a:pt x="7464006" y="4328734"/>
                    <a:pt x="7461078" y="4329486"/>
                    <a:pt x="7459035" y="4333750"/>
                  </a:cubicBezTo>
                  <a:cubicBezTo>
                    <a:pt x="7458034" y="4338072"/>
                    <a:pt x="7465706" y="4343561"/>
                    <a:pt x="7469748" y="4334976"/>
                  </a:cubicBezTo>
                  <a:cubicBezTo>
                    <a:pt x="7470248" y="4332859"/>
                    <a:pt x="7468591" y="4330420"/>
                    <a:pt x="7466298" y="4329577"/>
                  </a:cubicBezTo>
                  <a:close/>
                  <a:moveTo>
                    <a:pt x="7951481" y="4328347"/>
                  </a:moveTo>
                  <a:cubicBezTo>
                    <a:pt x="7944171" y="4329223"/>
                    <a:pt x="7936862" y="4330070"/>
                    <a:pt x="7929507" y="4330946"/>
                  </a:cubicBezTo>
                  <a:cubicBezTo>
                    <a:pt x="7929507" y="4332027"/>
                    <a:pt x="7929462" y="4333107"/>
                    <a:pt x="7929462" y="4334187"/>
                  </a:cubicBezTo>
                  <a:cubicBezTo>
                    <a:pt x="7933910" y="4334626"/>
                    <a:pt x="7938496" y="4335706"/>
                    <a:pt x="7942764" y="4335326"/>
                  </a:cubicBezTo>
                  <a:cubicBezTo>
                    <a:pt x="7946532" y="4335005"/>
                    <a:pt x="7949845" y="4333078"/>
                    <a:pt x="7953297" y="4331822"/>
                  </a:cubicBezTo>
                  <a:cubicBezTo>
                    <a:pt x="7952706" y="4330653"/>
                    <a:pt x="7952117" y="4329516"/>
                    <a:pt x="7951481" y="4328347"/>
                  </a:cubicBezTo>
                  <a:close/>
                  <a:moveTo>
                    <a:pt x="7171248" y="4327558"/>
                  </a:moveTo>
                  <a:cubicBezTo>
                    <a:pt x="7164619" y="4327646"/>
                    <a:pt x="7158080" y="4327646"/>
                    <a:pt x="7151498" y="4327646"/>
                  </a:cubicBezTo>
                  <a:cubicBezTo>
                    <a:pt x="7151725" y="4328931"/>
                    <a:pt x="7152042" y="4330216"/>
                    <a:pt x="7152314" y="4331471"/>
                  </a:cubicBezTo>
                  <a:cubicBezTo>
                    <a:pt x="7158626" y="4330157"/>
                    <a:pt x="7164936" y="4328843"/>
                    <a:pt x="7171248" y="4327558"/>
                  </a:cubicBezTo>
                  <a:close/>
                  <a:moveTo>
                    <a:pt x="7172563" y="4327296"/>
                  </a:moveTo>
                  <a:cubicBezTo>
                    <a:pt x="7172110" y="4327383"/>
                    <a:pt x="7171656" y="4327471"/>
                    <a:pt x="7171201" y="4327587"/>
                  </a:cubicBezTo>
                  <a:cubicBezTo>
                    <a:pt x="7171656" y="4327587"/>
                    <a:pt x="7172110" y="4327587"/>
                    <a:pt x="7172563" y="4327587"/>
                  </a:cubicBezTo>
                  <a:lnTo>
                    <a:pt x="7172563" y="4333721"/>
                  </a:lnTo>
                  <a:cubicBezTo>
                    <a:pt x="7181689" y="4335940"/>
                    <a:pt x="7189225" y="4335852"/>
                    <a:pt x="7194810" y="4327501"/>
                  </a:cubicBezTo>
                  <a:lnTo>
                    <a:pt x="7172610" y="4327501"/>
                  </a:lnTo>
                  <a:lnTo>
                    <a:pt x="7172610" y="4327471"/>
                  </a:lnTo>
                  <a:close/>
                  <a:moveTo>
                    <a:pt x="5864698" y="4320871"/>
                  </a:moveTo>
                  <a:cubicBezTo>
                    <a:pt x="5861066" y="4328113"/>
                    <a:pt x="5857344" y="4333428"/>
                    <a:pt x="5856526" y="4338890"/>
                  </a:cubicBezTo>
                  <a:cubicBezTo>
                    <a:pt x="5856346" y="4340087"/>
                    <a:pt x="5867786" y="4343941"/>
                    <a:pt x="5872009" y="4343036"/>
                  </a:cubicBezTo>
                  <a:cubicBezTo>
                    <a:pt x="5885491" y="4340232"/>
                    <a:pt x="5878591" y="4333341"/>
                    <a:pt x="5876276" y="4328113"/>
                  </a:cubicBezTo>
                  <a:cubicBezTo>
                    <a:pt x="5875277" y="4325923"/>
                    <a:pt x="5870510" y="4324376"/>
                    <a:pt x="5864698" y="4320871"/>
                  </a:cubicBezTo>
                  <a:close/>
                  <a:moveTo>
                    <a:pt x="6095009" y="4320374"/>
                  </a:moveTo>
                  <a:cubicBezTo>
                    <a:pt x="6091787" y="4321104"/>
                    <a:pt x="6087564" y="4321426"/>
                    <a:pt x="6087292" y="4322243"/>
                  </a:cubicBezTo>
                  <a:cubicBezTo>
                    <a:pt x="6086248" y="4325864"/>
                    <a:pt x="6085885" y="4329602"/>
                    <a:pt x="6086429" y="4333253"/>
                  </a:cubicBezTo>
                  <a:cubicBezTo>
                    <a:pt x="6086565" y="4334100"/>
                    <a:pt x="6093058" y="4335472"/>
                    <a:pt x="6093330" y="4335240"/>
                  </a:cubicBezTo>
                  <a:cubicBezTo>
                    <a:pt x="6095599" y="4333048"/>
                    <a:pt x="6098279" y="4330625"/>
                    <a:pt x="6098505" y="4328172"/>
                  </a:cubicBezTo>
                  <a:cubicBezTo>
                    <a:pt x="6098732" y="4325631"/>
                    <a:pt x="6096280" y="4323003"/>
                    <a:pt x="6095009" y="4320374"/>
                  </a:cubicBezTo>
                  <a:close/>
                  <a:moveTo>
                    <a:pt x="6885935" y="4316322"/>
                  </a:moveTo>
                  <a:cubicBezTo>
                    <a:pt x="6883619" y="4315468"/>
                    <a:pt x="6880668" y="4316213"/>
                    <a:pt x="6878602" y="4320462"/>
                  </a:cubicBezTo>
                  <a:cubicBezTo>
                    <a:pt x="6877740" y="4324754"/>
                    <a:pt x="6885367" y="4330274"/>
                    <a:pt x="6889454" y="4321777"/>
                  </a:cubicBezTo>
                  <a:cubicBezTo>
                    <a:pt x="6889930" y="4319630"/>
                    <a:pt x="6888250" y="4317177"/>
                    <a:pt x="6885935" y="4316322"/>
                  </a:cubicBezTo>
                  <a:close/>
                  <a:moveTo>
                    <a:pt x="6684520" y="4315585"/>
                  </a:moveTo>
                  <a:cubicBezTo>
                    <a:pt x="6683838" y="4315673"/>
                    <a:pt x="6683158" y="4315789"/>
                    <a:pt x="6682478" y="4315877"/>
                  </a:cubicBezTo>
                  <a:cubicBezTo>
                    <a:pt x="6682795" y="4317395"/>
                    <a:pt x="6683113" y="4318914"/>
                    <a:pt x="6683432" y="4320403"/>
                  </a:cubicBezTo>
                  <a:cubicBezTo>
                    <a:pt x="6684338" y="4320287"/>
                    <a:pt x="6685292" y="4320141"/>
                    <a:pt x="6686199" y="4320024"/>
                  </a:cubicBezTo>
                  <a:cubicBezTo>
                    <a:pt x="6685655" y="4318534"/>
                    <a:pt x="6685065" y="4317074"/>
                    <a:pt x="6684520" y="4315585"/>
                  </a:cubicBezTo>
                  <a:close/>
                  <a:moveTo>
                    <a:pt x="4331108" y="4311525"/>
                  </a:moveTo>
                  <a:cubicBezTo>
                    <a:pt x="4323708" y="4316403"/>
                    <a:pt x="4331517" y="4336145"/>
                    <a:pt x="4336420" y="4329077"/>
                  </a:cubicBezTo>
                  <a:cubicBezTo>
                    <a:pt x="4326750" y="4323792"/>
                    <a:pt x="4341777" y="4321017"/>
                    <a:pt x="4341777" y="4316549"/>
                  </a:cubicBezTo>
                  <a:cubicBezTo>
                    <a:pt x="4337828" y="4315205"/>
                    <a:pt x="4335013" y="4312840"/>
                    <a:pt x="4331108" y="4311525"/>
                  </a:cubicBezTo>
                  <a:close/>
                  <a:moveTo>
                    <a:pt x="7858003" y="4310416"/>
                  </a:moveTo>
                  <a:cubicBezTo>
                    <a:pt x="7847335" y="4316869"/>
                    <a:pt x="7843567" y="4325018"/>
                    <a:pt x="7848287" y="4334100"/>
                  </a:cubicBezTo>
                  <a:cubicBezTo>
                    <a:pt x="7849014" y="4335501"/>
                    <a:pt x="7852918" y="4336232"/>
                    <a:pt x="7855370" y="4337283"/>
                  </a:cubicBezTo>
                  <a:cubicBezTo>
                    <a:pt x="7858276" y="4336757"/>
                    <a:pt x="7863406" y="4336523"/>
                    <a:pt x="7863678" y="4335647"/>
                  </a:cubicBezTo>
                  <a:cubicBezTo>
                    <a:pt x="7866311" y="4327587"/>
                    <a:pt x="7868037" y="4319440"/>
                    <a:pt x="7870034" y="4311321"/>
                  </a:cubicBezTo>
                  <a:cubicBezTo>
                    <a:pt x="7865903" y="4310942"/>
                    <a:pt x="7859865" y="4309306"/>
                    <a:pt x="7858003" y="4310416"/>
                  </a:cubicBezTo>
                  <a:close/>
                  <a:moveTo>
                    <a:pt x="2848137" y="4310240"/>
                  </a:moveTo>
                  <a:cubicBezTo>
                    <a:pt x="2845821" y="4313979"/>
                    <a:pt x="2842416" y="4316694"/>
                    <a:pt x="2843370" y="4318593"/>
                  </a:cubicBezTo>
                  <a:cubicBezTo>
                    <a:pt x="2844414" y="4320696"/>
                    <a:pt x="2849408" y="4322009"/>
                    <a:pt x="2852677" y="4323646"/>
                  </a:cubicBezTo>
                  <a:cubicBezTo>
                    <a:pt x="2854539" y="4321484"/>
                    <a:pt x="2858351" y="4319089"/>
                    <a:pt x="2857762" y="4317249"/>
                  </a:cubicBezTo>
                  <a:cubicBezTo>
                    <a:pt x="2857080" y="4315059"/>
                    <a:pt x="2852632" y="4313307"/>
                    <a:pt x="2848137" y="4310240"/>
                  </a:cubicBezTo>
                  <a:close/>
                  <a:moveTo>
                    <a:pt x="5843815" y="4308810"/>
                  </a:moveTo>
                  <a:cubicBezTo>
                    <a:pt x="5832919" y="4314358"/>
                    <a:pt x="5823112" y="4318827"/>
                    <a:pt x="5814579" y="4324112"/>
                  </a:cubicBezTo>
                  <a:cubicBezTo>
                    <a:pt x="5812806" y="4325222"/>
                    <a:pt x="5814396" y="4329923"/>
                    <a:pt x="5816757" y="4331851"/>
                  </a:cubicBezTo>
                  <a:cubicBezTo>
                    <a:pt x="5819027" y="4333721"/>
                    <a:pt x="5824657" y="4335415"/>
                    <a:pt x="5828197" y="4335005"/>
                  </a:cubicBezTo>
                  <a:cubicBezTo>
                    <a:pt x="5844451" y="4333107"/>
                    <a:pt x="5849944" y="4325134"/>
                    <a:pt x="5851532" y="4316023"/>
                  </a:cubicBezTo>
                  <a:cubicBezTo>
                    <a:pt x="5851851" y="4314125"/>
                    <a:pt x="5847265" y="4311905"/>
                    <a:pt x="5843815" y="4308810"/>
                  </a:cubicBezTo>
                  <a:close/>
                  <a:moveTo>
                    <a:pt x="6645068" y="4305364"/>
                  </a:moveTo>
                  <a:cubicBezTo>
                    <a:pt x="6644978" y="4305364"/>
                    <a:pt x="6644932" y="4306619"/>
                    <a:pt x="6644842" y="4307291"/>
                  </a:cubicBezTo>
                  <a:cubicBezTo>
                    <a:pt x="6647021" y="4307408"/>
                    <a:pt x="6649154" y="4307525"/>
                    <a:pt x="6651333" y="4307641"/>
                  </a:cubicBezTo>
                  <a:cubicBezTo>
                    <a:pt x="6651424" y="4306970"/>
                    <a:pt x="6651469" y="4306269"/>
                    <a:pt x="6651560" y="4305598"/>
                  </a:cubicBezTo>
                  <a:cubicBezTo>
                    <a:pt x="6649382" y="4305480"/>
                    <a:pt x="6647248" y="4305364"/>
                    <a:pt x="6645068" y="4305364"/>
                  </a:cubicBezTo>
                  <a:close/>
                  <a:moveTo>
                    <a:pt x="6699229" y="4304546"/>
                  </a:moveTo>
                  <a:cubicBezTo>
                    <a:pt x="6699457" y="4305043"/>
                    <a:pt x="6699684" y="4305539"/>
                    <a:pt x="6699911" y="4306006"/>
                  </a:cubicBezTo>
                  <a:cubicBezTo>
                    <a:pt x="6700455" y="4305801"/>
                    <a:pt x="6701000" y="4305598"/>
                    <a:pt x="6701545" y="4305422"/>
                  </a:cubicBezTo>
                  <a:close/>
                  <a:moveTo>
                    <a:pt x="4961614" y="4303378"/>
                  </a:moveTo>
                  <a:cubicBezTo>
                    <a:pt x="4945179" y="4300954"/>
                    <a:pt x="4930970" y="4304984"/>
                    <a:pt x="4918984" y="4312198"/>
                  </a:cubicBezTo>
                  <a:cubicBezTo>
                    <a:pt x="4918032" y="4312782"/>
                    <a:pt x="4917985" y="4313979"/>
                    <a:pt x="4916942" y="4316023"/>
                  </a:cubicBezTo>
                  <a:cubicBezTo>
                    <a:pt x="4920074" y="4317279"/>
                    <a:pt x="4923706" y="4320024"/>
                    <a:pt x="4927066" y="4319878"/>
                  </a:cubicBezTo>
                  <a:cubicBezTo>
                    <a:pt x="4939596" y="4319323"/>
                    <a:pt x="4952127" y="4318155"/>
                    <a:pt x="4964383" y="4316490"/>
                  </a:cubicBezTo>
                  <a:cubicBezTo>
                    <a:pt x="4967970" y="4315994"/>
                    <a:pt x="4970695" y="4313132"/>
                    <a:pt x="4973827" y="4311350"/>
                  </a:cubicBezTo>
                  <a:cubicBezTo>
                    <a:pt x="4969787" y="4308576"/>
                    <a:pt x="4966382" y="4304079"/>
                    <a:pt x="4961614" y="4303378"/>
                  </a:cubicBezTo>
                  <a:close/>
                  <a:moveTo>
                    <a:pt x="2673894" y="4301391"/>
                  </a:moveTo>
                  <a:cubicBezTo>
                    <a:pt x="2661636" y="4301859"/>
                    <a:pt x="2652239" y="4311263"/>
                    <a:pt x="2654780" y="4321601"/>
                  </a:cubicBezTo>
                  <a:cubicBezTo>
                    <a:pt x="2657233" y="4331413"/>
                    <a:pt x="2670490" y="4329486"/>
                    <a:pt x="2680432" y="4329340"/>
                  </a:cubicBezTo>
                  <a:cubicBezTo>
                    <a:pt x="2695005" y="4329106"/>
                    <a:pt x="2701679" y="4323266"/>
                    <a:pt x="2700498" y="4313628"/>
                  </a:cubicBezTo>
                  <a:cubicBezTo>
                    <a:pt x="2699682" y="4306765"/>
                    <a:pt x="2686924" y="4300895"/>
                    <a:pt x="2673894" y="4301391"/>
                  </a:cubicBezTo>
                  <a:close/>
                  <a:moveTo>
                    <a:pt x="5641424" y="4300282"/>
                  </a:moveTo>
                  <a:cubicBezTo>
                    <a:pt x="5619496" y="4300691"/>
                    <a:pt x="5602154" y="4310153"/>
                    <a:pt x="5603380" y="4321046"/>
                  </a:cubicBezTo>
                  <a:cubicBezTo>
                    <a:pt x="5604241" y="4328873"/>
                    <a:pt x="5619723" y="4334860"/>
                    <a:pt x="5640062" y="4335210"/>
                  </a:cubicBezTo>
                  <a:cubicBezTo>
                    <a:pt x="5651776" y="4335415"/>
                    <a:pt x="5667847" y="4322536"/>
                    <a:pt x="5669073" y="4311964"/>
                  </a:cubicBezTo>
                  <a:cubicBezTo>
                    <a:pt x="5669889" y="4305160"/>
                    <a:pt x="5657586" y="4299990"/>
                    <a:pt x="5641424" y="4300282"/>
                  </a:cubicBezTo>
                  <a:close/>
                  <a:moveTo>
                    <a:pt x="7409367" y="4297508"/>
                  </a:moveTo>
                  <a:cubicBezTo>
                    <a:pt x="7404644" y="4302210"/>
                    <a:pt x="7399652" y="4306795"/>
                    <a:pt x="7395248" y="4311613"/>
                  </a:cubicBezTo>
                  <a:cubicBezTo>
                    <a:pt x="7392979" y="4314095"/>
                    <a:pt x="7389347" y="4317570"/>
                    <a:pt x="7390571" y="4319586"/>
                  </a:cubicBezTo>
                  <a:cubicBezTo>
                    <a:pt x="7392388" y="4322564"/>
                    <a:pt x="7398243" y="4326887"/>
                    <a:pt x="7401875" y="4326712"/>
                  </a:cubicBezTo>
                  <a:cubicBezTo>
                    <a:pt x="7410910" y="4326244"/>
                    <a:pt x="7419763" y="4323703"/>
                    <a:pt x="7428434" y="4321630"/>
                  </a:cubicBezTo>
                  <a:cubicBezTo>
                    <a:pt x="7430659" y="4321104"/>
                    <a:pt x="7432021" y="4319119"/>
                    <a:pt x="7435154" y="4316783"/>
                  </a:cubicBezTo>
                  <a:cubicBezTo>
                    <a:pt x="7426710" y="4310474"/>
                    <a:pt x="7418038" y="4303991"/>
                    <a:pt x="7409367" y="4297508"/>
                  </a:cubicBezTo>
                  <a:close/>
                  <a:moveTo>
                    <a:pt x="5237506" y="4294880"/>
                  </a:moveTo>
                  <a:lnTo>
                    <a:pt x="5237507" y="4294880"/>
                  </a:lnTo>
                  <a:lnTo>
                    <a:pt x="5237506" y="4294909"/>
                  </a:lnTo>
                  <a:close/>
                  <a:moveTo>
                    <a:pt x="7759669" y="4292777"/>
                  </a:moveTo>
                  <a:cubicBezTo>
                    <a:pt x="7759078" y="4292544"/>
                    <a:pt x="7758035" y="4292835"/>
                    <a:pt x="7757172" y="4292924"/>
                  </a:cubicBezTo>
                  <a:cubicBezTo>
                    <a:pt x="7757625" y="4293829"/>
                    <a:pt x="7758124" y="4294705"/>
                    <a:pt x="7758624" y="4295610"/>
                  </a:cubicBezTo>
                  <a:cubicBezTo>
                    <a:pt x="7759306" y="4295201"/>
                    <a:pt x="7759941" y="4294792"/>
                    <a:pt x="7760622" y="4294354"/>
                  </a:cubicBezTo>
                  <a:cubicBezTo>
                    <a:pt x="7760303" y="4293799"/>
                    <a:pt x="7760258" y="4293011"/>
                    <a:pt x="7759669" y="4292777"/>
                  </a:cubicBezTo>
                  <a:close/>
                  <a:moveTo>
                    <a:pt x="6728785" y="4292164"/>
                  </a:moveTo>
                  <a:cubicBezTo>
                    <a:pt x="6727877" y="4293127"/>
                    <a:pt x="6727014" y="4294091"/>
                    <a:pt x="6726151" y="4295085"/>
                  </a:cubicBezTo>
                  <a:cubicBezTo>
                    <a:pt x="6727560" y="4295171"/>
                    <a:pt x="6728965" y="4295289"/>
                    <a:pt x="6730328" y="4295376"/>
                  </a:cubicBezTo>
                  <a:cubicBezTo>
                    <a:pt x="6729783" y="4294296"/>
                    <a:pt x="6729284" y="4293245"/>
                    <a:pt x="6728785" y="4292164"/>
                  </a:cubicBezTo>
                  <a:close/>
                  <a:moveTo>
                    <a:pt x="6704950" y="4291930"/>
                  </a:moveTo>
                  <a:cubicBezTo>
                    <a:pt x="6699866" y="4294587"/>
                    <a:pt x="6696915" y="4296077"/>
                    <a:pt x="6692148" y="4298559"/>
                  </a:cubicBezTo>
                  <a:cubicBezTo>
                    <a:pt x="6697187" y="4300399"/>
                    <a:pt x="6700228" y="4301509"/>
                    <a:pt x="6704950" y="4303231"/>
                  </a:cubicBezTo>
                  <a:close/>
                  <a:moveTo>
                    <a:pt x="7501846" y="4291287"/>
                  </a:moveTo>
                  <a:cubicBezTo>
                    <a:pt x="7497669" y="4295610"/>
                    <a:pt x="7468386" y="4317775"/>
                    <a:pt x="7494718" y="4322097"/>
                  </a:cubicBezTo>
                  <a:cubicBezTo>
                    <a:pt x="7498940" y="4317775"/>
                    <a:pt x="7528177" y="4295551"/>
                    <a:pt x="7501846" y="4291287"/>
                  </a:cubicBezTo>
                  <a:close/>
                  <a:moveTo>
                    <a:pt x="8004597" y="4290353"/>
                  </a:moveTo>
                  <a:cubicBezTo>
                    <a:pt x="8002963" y="4290470"/>
                    <a:pt x="8001828" y="4293040"/>
                    <a:pt x="7999650" y="4295406"/>
                  </a:cubicBezTo>
                  <a:cubicBezTo>
                    <a:pt x="8004189" y="4295960"/>
                    <a:pt x="8008593" y="4297275"/>
                    <a:pt x="8012089" y="4296661"/>
                  </a:cubicBezTo>
                  <a:cubicBezTo>
                    <a:pt x="8014450" y="4296252"/>
                    <a:pt x="8015540" y="4293070"/>
                    <a:pt x="8017174" y="4291112"/>
                  </a:cubicBezTo>
                  <a:cubicBezTo>
                    <a:pt x="8012952" y="4290791"/>
                    <a:pt x="8008684" y="4290002"/>
                    <a:pt x="8004597" y="4290353"/>
                  </a:cubicBezTo>
                  <a:close/>
                  <a:moveTo>
                    <a:pt x="7008581" y="4288192"/>
                  </a:moveTo>
                  <a:cubicBezTo>
                    <a:pt x="7005040" y="4291025"/>
                    <a:pt x="6999547" y="4293624"/>
                    <a:pt x="6998639" y="4296720"/>
                  </a:cubicBezTo>
                  <a:cubicBezTo>
                    <a:pt x="6997912" y="4299201"/>
                    <a:pt x="7002860" y="4302326"/>
                    <a:pt x="7008126" y="4308459"/>
                  </a:cubicBezTo>
                  <a:cubicBezTo>
                    <a:pt x="7013620" y="4302502"/>
                    <a:pt x="7018705" y="4299465"/>
                    <a:pt x="7018115" y="4297041"/>
                  </a:cubicBezTo>
                  <a:cubicBezTo>
                    <a:pt x="7017297" y="4293857"/>
                    <a:pt x="7011986" y="4291112"/>
                    <a:pt x="7008581" y="4288192"/>
                  </a:cubicBezTo>
                  <a:close/>
                  <a:moveTo>
                    <a:pt x="6166831" y="4284717"/>
                  </a:moveTo>
                  <a:cubicBezTo>
                    <a:pt x="6164924" y="4285652"/>
                    <a:pt x="6163426" y="4287842"/>
                    <a:pt x="6163653" y="4289361"/>
                  </a:cubicBezTo>
                  <a:cubicBezTo>
                    <a:pt x="6164835" y="4296720"/>
                    <a:pt x="6169373" y="4302414"/>
                    <a:pt x="6184674" y="4302648"/>
                  </a:cubicBezTo>
                  <a:cubicBezTo>
                    <a:pt x="6186217" y="4300429"/>
                    <a:pt x="6188941" y="4298034"/>
                    <a:pt x="6189349" y="4295522"/>
                  </a:cubicBezTo>
                  <a:cubicBezTo>
                    <a:pt x="6189804" y="4292719"/>
                    <a:pt x="6169646" y="4283316"/>
                    <a:pt x="6166831" y="4284717"/>
                  </a:cubicBezTo>
                  <a:close/>
                  <a:moveTo>
                    <a:pt x="6875015" y="4283782"/>
                  </a:moveTo>
                  <a:cubicBezTo>
                    <a:pt x="6874743" y="4283782"/>
                    <a:pt x="6874471" y="4284717"/>
                    <a:pt x="6874199" y="4285242"/>
                  </a:cubicBezTo>
                  <a:cubicBezTo>
                    <a:pt x="6875108" y="4285388"/>
                    <a:pt x="6876060" y="4285710"/>
                    <a:pt x="6876923" y="4285652"/>
                  </a:cubicBezTo>
                  <a:cubicBezTo>
                    <a:pt x="6877287" y="4285622"/>
                    <a:pt x="6877514" y="4284775"/>
                    <a:pt x="6877831" y="4284308"/>
                  </a:cubicBezTo>
                  <a:cubicBezTo>
                    <a:pt x="6876923" y="4284103"/>
                    <a:pt x="6875969" y="4283753"/>
                    <a:pt x="6875015" y="4283782"/>
                  </a:cubicBezTo>
                  <a:close/>
                  <a:moveTo>
                    <a:pt x="4304777" y="4281008"/>
                  </a:moveTo>
                  <a:cubicBezTo>
                    <a:pt x="4303687" y="4280775"/>
                    <a:pt x="4299238" y="4283607"/>
                    <a:pt x="4299328" y="4284921"/>
                  </a:cubicBezTo>
                  <a:cubicBezTo>
                    <a:pt x="4299738" y="4289477"/>
                    <a:pt x="4301009" y="4294091"/>
                    <a:pt x="4302960" y="4298501"/>
                  </a:cubicBezTo>
                  <a:cubicBezTo>
                    <a:pt x="4303505" y="4299727"/>
                    <a:pt x="4307408" y="4300458"/>
                    <a:pt x="4309952" y="4301100"/>
                  </a:cubicBezTo>
                  <a:cubicBezTo>
                    <a:pt x="4310406" y="4301216"/>
                    <a:pt x="4312586" y="4299874"/>
                    <a:pt x="4312676" y="4299173"/>
                  </a:cubicBezTo>
                  <a:cubicBezTo>
                    <a:pt x="4312993" y="4296340"/>
                    <a:pt x="4312812" y="4293507"/>
                    <a:pt x="4312812" y="4287755"/>
                  </a:cubicBezTo>
                  <a:cubicBezTo>
                    <a:pt x="4312722" y="4288747"/>
                    <a:pt x="4314128" y="4286440"/>
                    <a:pt x="4312949" y="4285038"/>
                  </a:cubicBezTo>
                  <a:cubicBezTo>
                    <a:pt x="4311359" y="4283227"/>
                    <a:pt x="4307955" y="4281651"/>
                    <a:pt x="4304777" y="4281008"/>
                  </a:cubicBezTo>
                  <a:close/>
                  <a:moveTo>
                    <a:pt x="3604218" y="4279197"/>
                  </a:moveTo>
                  <a:cubicBezTo>
                    <a:pt x="3599133" y="4283023"/>
                    <a:pt x="3594956" y="4284775"/>
                    <a:pt x="3594867" y="4286586"/>
                  </a:cubicBezTo>
                  <a:cubicBezTo>
                    <a:pt x="3594776" y="4288776"/>
                    <a:pt x="3597453" y="4292281"/>
                    <a:pt x="3600269" y="4292924"/>
                  </a:cubicBezTo>
                  <a:cubicBezTo>
                    <a:pt x="3603083" y="4293566"/>
                    <a:pt x="3610757" y="4291112"/>
                    <a:pt x="3610619" y="4290412"/>
                  </a:cubicBezTo>
                  <a:cubicBezTo>
                    <a:pt x="3610030" y="4287316"/>
                    <a:pt x="3607442" y="4284396"/>
                    <a:pt x="3604218" y="4279197"/>
                  </a:cubicBezTo>
                  <a:close/>
                  <a:moveTo>
                    <a:pt x="2452845" y="4279139"/>
                  </a:moveTo>
                  <a:cubicBezTo>
                    <a:pt x="2451301" y="4279518"/>
                    <a:pt x="2449713" y="4279898"/>
                    <a:pt x="2448168" y="4280278"/>
                  </a:cubicBezTo>
                  <a:cubicBezTo>
                    <a:pt x="2448850" y="4282731"/>
                    <a:pt x="2449530" y="4285213"/>
                    <a:pt x="2450166" y="4287666"/>
                  </a:cubicBezTo>
                  <a:cubicBezTo>
                    <a:pt x="2452527" y="4287346"/>
                    <a:pt x="2454843" y="4287025"/>
                    <a:pt x="2457203" y="4286703"/>
                  </a:cubicBezTo>
                  <a:close/>
                  <a:moveTo>
                    <a:pt x="5207271" y="4273912"/>
                  </a:moveTo>
                  <a:cubicBezTo>
                    <a:pt x="5208905" y="4279139"/>
                    <a:pt x="5209949" y="4284483"/>
                    <a:pt x="5212310" y="4289565"/>
                  </a:cubicBezTo>
                  <a:cubicBezTo>
                    <a:pt x="5214443" y="4294209"/>
                    <a:pt x="5217485" y="4298764"/>
                    <a:pt x="5221163" y="4302999"/>
                  </a:cubicBezTo>
                  <a:cubicBezTo>
                    <a:pt x="5222933" y="4305043"/>
                    <a:pt x="5227110" y="4306269"/>
                    <a:pt x="5230153" y="4307875"/>
                  </a:cubicBezTo>
                  <a:cubicBezTo>
                    <a:pt x="5232695" y="4305510"/>
                    <a:pt x="5235781" y="4303290"/>
                    <a:pt x="5237506" y="4300720"/>
                  </a:cubicBezTo>
                  <a:cubicBezTo>
                    <a:pt x="5238641" y="4299056"/>
                    <a:pt x="5237734" y="4296836"/>
                    <a:pt x="5237734" y="4294880"/>
                  </a:cubicBezTo>
                  <a:lnTo>
                    <a:pt x="5237507" y="4294880"/>
                  </a:lnTo>
                  <a:lnTo>
                    <a:pt x="5237642" y="4289040"/>
                  </a:lnTo>
                  <a:cubicBezTo>
                    <a:pt x="5241729" y="4279694"/>
                    <a:pt x="5232875" y="4276569"/>
                    <a:pt x="5220981" y="4274904"/>
                  </a:cubicBezTo>
                  <a:cubicBezTo>
                    <a:pt x="5216486" y="4274292"/>
                    <a:pt x="5211857" y="4274233"/>
                    <a:pt x="5207271" y="4273912"/>
                  </a:cubicBezTo>
                  <a:close/>
                  <a:moveTo>
                    <a:pt x="7142145" y="4273591"/>
                  </a:moveTo>
                  <a:lnTo>
                    <a:pt x="7142145" y="4278584"/>
                  </a:lnTo>
                  <a:cubicBezTo>
                    <a:pt x="7142736" y="4278613"/>
                    <a:pt x="7143371" y="4278643"/>
                    <a:pt x="7143962" y="4278672"/>
                  </a:cubicBezTo>
                  <a:cubicBezTo>
                    <a:pt x="7144281" y="4277036"/>
                    <a:pt x="7144598" y="4275372"/>
                    <a:pt x="7144870" y="4273707"/>
                  </a:cubicBezTo>
                  <a:cubicBezTo>
                    <a:pt x="7143962" y="4273678"/>
                    <a:pt x="7143054" y="4273619"/>
                    <a:pt x="7142145" y="4273591"/>
                  </a:cubicBezTo>
                  <a:close/>
                  <a:moveTo>
                    <a:pt x="5647236" y="4273211"/>
                  </a:moveTo>
                  <a:lnTo>
                    <a:pt x="5644829" y="4273240"/>
                  </a:lnTo>
                  <a:lnTo>
                    <a:pt x="5646101" y="4274759"/>
                  </a:lnTo>
                  <a:close/>
                  <a:moveTo>
                    <a:pt x="3877273" y="4270119"/>
                  </a:moveTo>
                  <a:cubicBezTo>
                    <a:pt x="3871609" y="4267378"/>
                    <a:pt x="3862677" y="4268509"/>
                    <a:pt x="3849195" y="4272656"/>
                  </a:cubicBezTo>
                  <a:cubicBezTo>
                    <a:pt x="3840841" y="4275226"/>
                    <a:pt x="3832032" y="4277825"/>
                    <a:pt x="3825494" y="4281767"/>
                  </a:cubicBezTo>
                  <a:cubicBezTo>
                    <a:pt x="3822861" y="4283373"/>
                    <a:pt x="3823543" y="4289536"/>
                    <a:pt x="3826357" y="4291901"/>
                  </a:cubicBezTo>
                  <a:cubicBezTo>
                    <a:pt x="3832441" y="4296954"/>
                    <a:pt x="3841612" y="4299640"/>
                    <a:pt x="3850056" y="4293566"/>
                  </a:cubicBezTo>
                  <a:cubicBezTo>
                    <a:pt x="3855322" y="4289769"/>
                    <a:pt x="3858455" y="4284571"/>
                    <a:pt x="3867353" y="4290908"/>
                  </a:cubicBezTo>
                  <a:cubicBezTo>
                    <a:pt x="3871121" y="4293595"/>
                    <a:pt x="3875888" y="4295756"/>
                    <a:pt x="3880202" y="4298121"/>
                  </a:cubicBezTo>
                  <a:cubicBezTo>
                    <a:pt x="3882652" y="4294880"/>
                    <a:pt x="3885105" y="4291667"/>
                    <a:pt x="3885741" y="4290820"/>
                  </a:cubicBezTo>
                  <a:cubicBezTo>
                    <a:pt x="3885331" y="4279474"/>
                    <a:pt x="3882936" y="4272860"/>
                    <a:pt x="3877273" y="4270119"/>
                  </a:cubicBezTo>
                  <a:close/>
                  <a:moveTo>
                    <a:pt x="6526440" y="4267020"/>
                  </a:moveTo>
                  <a:cubicBezTo>
                    <a:pt x="6522444" y="4269093"/>
                    <a:pt x="6518948" y="4271897"/>
                    <a:pt x="6516951" y="4274904"/>
                  </a:cubicBezTo>
                  <a:cubicBezTo>
                    <a:pt x="6516498" y="4275606"/>
                    <a:pt x="6523626" y="4279782"/>
                    <a:pt x="6525441" y="4279343"/>
                  </a:cubicBezTo>
                  <a:cubicBezTo>
                    <a:pt x="6529891" y="4278263"/>
                    <a:pt x="6533249" y="4275431"/>
                    <a:pt x="6538652" y="4272423"/>
                  </a:cubicBezTo>
                  <a:cubicBezTo>
                    <a:pt x="6532569" y="4269677"/>
                    <a:pt x="6527211" y="4266610"/>
                    <a:pt x="6526440" y="4267020"/>
                  </a:cubicBezTo>
                  <a:close/>
                  <a:moveTo>
                    <a:pt x="6803512" y="4263953"/>
                  </a:moveTo>
                  <a:cubicBezTo>
                    <a:pt x="6794750" y="4264742"/>
                    <a:pt x="6782402" y="4261705"/>
                    <a:pt x="6780359" y="4269122"/>
                  </a:cubicBezTo>
                  <a:cubicBezTo>
                    <a:pt x="6789075" y="4268450"/>
                    <a:pt x="6801514" y="4271517"/>
                    <a:pt x="6803512" y="4263953"/>
                  </a:cubicBezTo>
                  <a:close/>
                  <a:moveTo>
                    <a:pt x="6739636" y="4263865"/>
                  </a:moveTo>
                  <a:cubicBezTo>
                    <a:pt x="6737955" y="4263223"/>
                    <a:pt x="6731964" y="4267078"/>
                    <a:pt x="6725017" y="4270144"/>
                  </a:cubicBezTo>
                  <a:cubicBezTo>
                    <a:pt x="6731237" y="4276715"/>
                    <a:pt x="6735957" y="4281738"/>
                    <a:pt x="6740679" y="4286732"/>
                  </a:cubicBezTo>
                  <a:cubicBezTo>
                    <a:pt x="6745446" y="4282206"/>
                    <a:pt x="6752710" y="4277912"/>
                    <a:pt x="6753981" y="4273006"/>
                  </a:cubicBezTo>
                  <a:cubicBezTo>
                    <a:pt x="6754663" y="4270378"/>
                    <a:pt x="6745538" y="4266114"/>
                    <a:pt x="6739636" y="4263865"/>
                  </a:cubicBezTo>
                  <a:close/>
                  <a:moveTo>
                    <a:pt x="5365897" y="4263041"/>
                  </a:moveTo>
                  <a:cubicBezTo>
                    <a:pt x="5364482" y="4263356"/>
                    <a:pt x="5362729" y="4264698"/>
                    <a:pt x="5360629" y="4267487"/>
                  </a:cubicBezTo>
                  <a:cubicBezTo>
                    <a:pt x="5358314" y="4275664"/>
                    <a:pt x="5361220" y="4287783"/>
                    <a:pt x="5369663" y="4276511"/>
                  </a:cubicBezTo>
                  <a:cubicBezTo>
                    <a:pt x="5371332" y="4270378"/>
                    <a:pt x="5370140" y="4262094"/>
                    <a:pt x="5365897" y="4263041"/>
                  </a:cubicBezTo>
                  <a:close/>
                  <a:moveTo>
                    <a:pt x="5103924" y="4261887"/>
                  </a:moveTo>
                  <a:cubicBezTo>
                    <a:pt x="5099702" y="4259894"/>
                    <a:pt x="5093976" y="4260814"/>
                    <a:pt x="5085600" y="4266669"/>
                  </a:cubicBezTo>
                  <a:cubicBezTo>
                    <a:pt x="5106212" y="4275927"/>
                    <a:pt x="5084692" y="4321747"/>
                    <a:pt x="5071571" y="4328434"/>
                  </a:cubicBezTo>
                  <a:cubicBezTo>
                    <a:pt x="5098130" y="4326566"/>
                    <a:pt x="5123826" y="4323937"/>
                    <a:pt x="5132225" y="4303874"/>
                  </a:cubicBezTo>
                  <a:cubicBezTo>
                    <a:pt x="5115712" y="4300064"/>
                    <a:pt x="5116588" y="4267867"/>
                    <a:pt x="5103924" y="4261887"/>
                  </a:cubicBezTo>
                  <a:close/>
                  <a:moveTo>
                    <a:pt x="6767602" y="4261793"/>
                  </a:moveTo>
                  <a:cubicBezTo>
                    <a:pt x="6759292" y="4267867"/>
                    <a:pt x="6756706" y="4271634"/>
                    <a:pt x="6758340" y="4274438"/>
                  </a:cubicBezTo>
                  <a:cubicBezTo>
                    <a:pt x="6757885" y="4274438"/>
                    <a:pt x="6757613" y="4274349"/>
                    <a:pt x="6757159" y="4274379"/>
                  </a:cubicBezTo>
                  <a:lnTo>
                    <a:pt x="6753573" y="4289827"/>
                  </a:lnTo>
                  <a:cubicBezTo>
                    <a:pt x="6764378" y="4291083"/>
                    <a:pt x="6764877" y="4297537"/>
                    <a:pt x="6773276" y="4300078"/>
                  </a:cubicBezTo>
                  <a:cubicBezTo>
                    <a:pt x="6774411" y="4291755"/>
                    <a:pt x="6777271" y="4282556"/>
                    <a:pt x="6771642" y="4277737"/>
                  </a:cubicBezTo>
                  <a:cubicBezTo>
                    <a:pt x="6770371" y="4272685"/>
                    <a:pt x="6769327" y="4268597"/>
                    <a:pt x="6767602" y="4261793"/>
                  </a:cubicBezTo>
                  <a:close/>
                  <a:moveTo>
                    <a:pt x="3462345" y="4261529"/>
                  </a:moveTo>
                  <a:cubicBezTo>
                    <a:pt x="3454536" y="4269152"/>
                    <a:pt x="3449678" y="4271897"/>
                    <a:pt x="3449179" y="4274934"/>
                  </a:cubicBezTo>
                  <a:cubicBezTo>
                    <a:pt x="3448635" y="4278088"/>
                    <a:pt x="3452267" y="4281533"/>
                    <a:pt x="3454083" y="4284834"/>
                  </a:cubicBezTo>
                  <a:cubicBezTo>
                    <a:pt x="3457850" y="4282293"/>
                    <a:pt x="3463254" y="4280073"/>
                    <a:pt x="3464933" y="4277036"/>
                  </a:cubicBezTo>
                  <a:cubicBezTo>
                    <a:pt x="3466476" y="4274203"/>
                    <a:pt x="3464115" y="4270494"/>
                    <a:pt x="3462345" y="4261529"/>
                  </a:cubicBezTo>
                  <a:close/>
                  <a:moveTo>
                    <a:pt x="2717842" y="4257966"/>
                  </a:moveTo>
                  <a:cubicBezTo>
                    <a:pt x="2716252" y="4257675"/>
                    <a:pt x="2708306" y="4264508"/>
                    <a:pt x="2709579" y="4265998"/>
                  </a:cubicBezTo>
                  <a:cubicBezTo>
                    <a:pt x="2712302" y="4269298"/>
                    <a:pt x="2718567" y="4272277"/>
                    <a:pt x="2724333" y="4273298"/>
                  </a:cubicBezTo>
                  <a:cubicBezTo>
                    <a:pt x="2727012" y="4273794"/>
                    <a:pt x="2731869" y="4269443"/>
                    <a:pt x="2738452" y="4265764"/>
                  </a:cubicBezTo>
                  <a:cubicBezTo>
                    <a:pt x="2729463" y="4262113"/>
                    <a:pt x="2724105" y="4259105"/>
                    <a:pt x="2717842" y="4257966"/>
                  </a:cubicBezTo>
                  <a:close/>
                  <a:moveTo>
                    <a:pt x="7180373" y="4257208"/>
                  </a:moveTo>
                  <a:cubicBezTo>
                    <a:pt x="7179011" y="4257763"/>
                    <a:pt x="7177694" y="4258346"/>
                    <a:pt x="7176376" y="4258930"/>
                  </a:cubicBezTo>
                  <a:cubicBezTo>
                    <a:pt x="7178648" y="4260712"/>
                    <a:pt x="7180873" y="4262493"/>
                    <a:pt x="7183141" y="4264274"/>
                  </a:cubicBezTo>
                  <a:cubicBezTo>
                    <a:pt x="7184367" y="4263749"/>
                    <a:pt x="7185593" y="4263223"/>
                    <a:pt x="7186819" y="4262698"/>
                  </a:cubicBezTo>
                  <a:cubicBezTo>
                    <a:pt x="7184686" y="4260858"/>
                    <a:pt x="7182552" y="4259047"/>
                    <a:pt x="7180373" y="4257208"/>
                  </a:cubicBezTo>
                  <a:close/>
                  <a:moveTo>
                    <a:pt x="3663418" y="4256856"/>
                  </a:moveTo>
                  <a:cubicBezTo>
                    <a:pt x="3654520" y="4261500"/>
                    <a:pt x="3643261" y="4264567"/>
                    <a:pt x="3642264" y="4268626"/>
                  </a:cubicBezTo>
                  <a:cubicBezTo>
                    <a:pt x="3640901" y="4274379"/>
                    <a:pt x="3646894" y="4280921"/>
                    <a:pt x="3650344" y="4286966"/>
                  </a:cubicBezTo>
                  <a:cubicBezTo>
                    <a:pt x="3650616" y="4287462"/>
                    <a:pt x="3657291" y="4287462"/>
                    <a:pt x="3658018" y="4286645"/>
                  </a:cubicBezTo>
                  <a:cubicBezTo>
                    <a:pt x="3663873" y="4280220"/>
                    <a:pt x="3669956" y="4273737"/>
                    <a:pt x="3673725" y="4266785"/>
                  </a:cubicBezTo>
                  <a:cubicBezTo>
                    <a:pt x="3674769" y="4264829"/>
                    <a:pt x="3668187" y="4261238"/>
                    <a:pt x="3663418" y="4256856"/>
                  </a:cubicBezTo>
                  <a:close/>
                  <a:moveTo>
                    <a:pt x="8052857" y="4256799"/>
                  </a:moveTo>
                  <a:cubicBezTo>
                    <a:pt x="8045684" y="4263574"/>
                    <a:pt x="8040463" y="4266378"/>
                    <a:pt x="8040055" y="4269443"/>
                  </a:cubicBezTo>
                  <a:cubicBezTo>
                    <a:pt x="8039646" y="4272568"/>
                    <a:pt x="8044005" y="4275927"/>
                    <a:pt x="8046275" y="4279168"/>
                  </a:cubicBezTo>
                  <a:cubicBezTo>
                    <a:pt x="8050315" y="4276686"/>
                    <a:pt x="8056444" y="4274613"/>
                    <a:pt x="8057806" y="4271663"/>
                  </a:cubicBezTo>
                  <a:cubicBezTo>
                    <a:pt x="8059169" y="4268655"/>
                    <a:pt x="8055809" y="4264829"/>
                    <a:pt x="8052857" y="4256799"/>
                  </a:cubicBezTo>
                  <a:close/>
                  <a:moveTo>
                    <a:pt x="7439513" y="4256449"/>
                  </a:moveTo>
                  <a:cubicBezTo>
                    <a:pt x="7436470" y="4258580"/>
                    <a:pt x="7432612" y="4260565"/>
                    <a:pt x="7433065" y="4261091"/>
                  </a:cubicBezTo>
                  <a:cubicBezTo>
                    <a:pt x="7434927" y="4263310"/>
                    <a:pt x="7438059" y="4265092"/>
                    <a:pt x="7440739" y="4267020"/>
                  </a:cubicBezTo>
                  <a:cubicBezTo>
                    <a:pt x="7442645" y="4265793"/>
                    <a:pt x="7446504" y="4264128"/>
                    <a:pt x="7446095" y="4263369"/>
                  </a:cubicBezTo>
                  <a:cubicBezTo>
                    <a:pt x="7444869" y="4260975"/>
                    <a:pt x="7442010" y="4258901"/>
                    <a:pt x="7439513" y="4256449"/>
                  </a:cubicBezTo>
                  <a:close/>
                  <a:moveTo>
                    <a:pt x="7781778" y="4256214"/>
                  </a:moveTo>
                  <a:cubicBezTo>
                    <a:pt x="7775876" y="4263953"/>
                    <a:pt x="7770019" y="4271722"/>
                    <a:pt x="7764117" y="4279461"/>
                  </a:cubicBezTo>
                  <a:cubicBezTo>
                    <a:pt x="7766795" y="4280366"/>
                    <a:pt x="7769520" y="4281271"/>
                    <a:pt x="7772244" y="4282176"/>
                  </a:cubicBezTo>
                  <a:cubicBezTo>
                    <a:pt x="7777602" y="4274292"/>
                    <a:pt x="7782958" y="4266435"/>
                    <a:pt x="7788362" y="4258580"/>
                  </a:cubicBezTo>
                  <a:cubicBezTo>
                    <a:pt x="7786182" y="4257791"/>
                    <a:pt x="7783957" y="4257003"/>
                    <a:pt x="7781778" y="4256214"/>
                  </a:cubicBezTo>
                  <a:close/>
                  <a:moveTo>
                    <a:pt x="2279782" y="4254316"/>
                  </a:moveTo>
                  <a:lnTo>
                    <a:pt x="2279782" y="4257908"/>
                  </a:lnTo>
                  <a:cubicBezTo>
                    <a:pt x="2280190" y="4257908"/>
                    <a:pt x="2280645" y="4257908"/>
                    <a:pt x="2281053" y="4257908"/>
                  </a:cubicBezTo>
                  <a:cubicBezTo>
                    <a:pt x="2280917" y="4256710"/>
                    <a:pt x="2280781" y="4255514"/>
                    <a:pt x="2280645" y="4254316"/>
                  </a:cubicBezTo>
                  <a:cubicBezTo>
                    <a:pt x="2280373" y="4254316"/>
                    <a:pt x="2280054" y="4254316"/>
                    <a:pt x="2279782" y="4254316"/>
                  </a:cubicBezTo>
                  <a:close/>
                  <a:moveTo>
                    <a:pt x="6149533" y="4254054"/>
                  </a:moveTo>
                  <a:cubicBezTo>
                    <a:pt x="6149671" y="4254609"/>
                    <a:pt x="6149625" y="4255251"/>
                    <a:pt x="6150079" y="4255660"/>
                  </a:cubicBezTo>
                  <a:cubicBezTo>
                    <a:pt x="6150305" y="4255864"/>
                    <a:pt x="6151395" y="4255630"/>
                    <a:pt x="6152122" y="4255601"/>
                  </a:cubicBezTo>
                  <a:cubicBezTo>
                    <a:pt x="6152485" y="4255075"/>
                    <a:pt x="6152849" y="4254550"/>
                    <a:pt x="6153212" y="4254054"/>
                  </a:cubicBezTo>
                  <a:cubicBezTo>
                    <a:pt x="6151986" y="4254054"/>
                    <a:pt x="6150760" y="4254054"/>
                    <a:pt x="6149533" y="4254054"/>
                  </a:cubicBezTo>
                  <a:close/>
                  <a:moveTo>
                    <a:pt x="7010670" y="4251805"/>
                  </a:moveTo>
                  <a:cubicBezTo>
                    <a:pt x="7008126" y="4251892"/>
                    <a:pt x="7005540" y="4252009"/>
                    <a:pt x="7002996" y="4252097"/>
                  </a:cubicBezTo>
                  <a:cubicBezTo>
                    <a:pt x="7003087" y="4253001"/>
                    <a:pt x="7003134" y="4253908"/>
                    <a:pt x="7003223" y="4254813"/>
                  </a:cubicBezTo>
                  <a:cubicBezTo>
                    <a:pt x="7005767" y="4254666"/>
                    <a:pt x="7008309" y="4254550"/>
                    <a:pt x="7010897" y="4254404"/>
                  </a:cubicBezTo>
                  <a:close/>
                  <a:moveTo>
                    <a:pt x="2033537" y="4251805"/>
                  </a:moveTo>
                  <a:cubicBezTo>
                    <a:pt x="2031811" y="4252419"/>
                    <a:pt x="2030085" y="4253060"/>
                    <a:pt x="2028362" y="4253674"/>
                  </a:cubicBezTo>
                  <a:cubicBezTo>
                    <a:pt x="2030132" y="4254258"/>
                    <a:pt x="2031856" y="4254813"/>
                    <a:pt x="2033581" y="4255396"/>
                  </a:cubicBezTo>
                  <a:cubicBezTo>
                    <a:pt x="2033581" y="4254199"/>
                    <a:pt x="2033581" y="4253001"/>
                    <a:pt x="2033537" y="4251805"/>
                  </a:cubicBezTo>
                  <a:close/>
                  <a:moveTo>
                    <a:pt x="6303665" y="4250929"/>
                  </a:moveTo>
                  <a:cubicBezTo>
                    <a:pt x="6302122" y="4250286"/>
                    <a:pt x="6297128" y="4251221"/>
                    <a:pt x="6296129" y="4252359"/>
                  </a:cubicBezTo>
                  <a:cubicBezTo>
                    <a:pt x="6292452" y="4256506"/>
                    <a:pt x="6289773" y="4261004"/>
                    <a:pt x="6286731" y="4265384"/>
                  </a:cubicBezTo>
                  <a:cubicBezTo>
                    <a:pt x="6289320" y="4266027"/>
                    <a:pt x="6291906" y="4266699"/>
                    <a:pt x="6297081" y="4268013"/>
                  </a:cubicBezTo>
                  <a:cubicBezTo>
                    <a:pt x="6300261" y="4264041"/>
                    <a:pt x="6303984" y="4260040"/>
                    <a:pt x="6306570" y="4255776"/>
                  </a:cubicBezTo>
                  <a:cubicBezTo>
                    <a:pt x="6307342" y="4254491"/>
                    <a:pt x="6305618" y="4251688"/>
                    <a:pt x="6303665" y="4250929"/>
                  </a:cubicBezTo>
                  <a:close/>
                  <a:moveTo>
                    <a:pt x="2606340" y="4250549"/>
                  </a:moveTo>
                  <a:cubicBezTo>
                    <a:pt x="2606884" y="4255689"/>
                    <a:pt x="2607339" y="4259690"/>
                    <a:pt x="2607974" y="4265705"/>
                  </a:cubicBezTo>
                  <a:cubicBezTo>
                    <a:pt x="2618553" y="4264420"/>
                    <a:pt x="2627314" y="4263369"/>
                    <a:pt x="2643159" y="4261442"/>
                  </a:cubicBezTo>
                  <a:cubicBezTo>
                    <a:pt x="2626226" y="4256449"/>
                    <a:pt x="2617009" y="4253703"/>
                    <a:pt x="2606340" y="4250549"/>
                  </a:cubicBezTo>
                  <a:close/>
                  <a:moveTo>
                    <a:pt x="4789097" y="4249526"/>
                  </a:moveTo>
                  <a:cubicBezTo>
                    <a:pt x="4783966" y="4249585"/>
                    <a:pt x="4777429" y="4257733"/>
                    <a:pt x="4774569" y="4262873"/>
                  </a:cubicBezTo>
                  <a:cubicBezTo>
                    <a:pt x="4772118" y="4267253"/>
                    <a:pt x="4774069" y="4272598"/>
                    <a:pt x="4774069" y="4272072"/>
                  </a:cubicBezTo>
                  <a:cubicBezTo>
                    <a:pt x="4772799" y="4278497"/>
                    <a:pt x="4772480" y="4279461"/>
                    <a:pt x="4772391" y="4280453"/>
                  </a:cubicBezTo>
                  <a:cubicBezTo>
                    <a:pt x="4771709" y="4287579"/>
                    <a:pt x="4776203" y="4291989"/>
                    <a:pt x="4788370" y="4291434"/>
                  </a:cubicBezTo>
                  <a:cubicBezTo>
                    <a:pt x="4799948" y="4290937"/>
                    <a:pt x="4805032" y="4286907"/>
                    <a:pt x="4802490" y="4279518"/>
                  </a:cubicBezTo>
                  <a:cubicBezTo>
                    <a:pt x="4800538" y="4273883"/>
                    <a:pt x="4797540" y="4268275"/>
                    <a:pt x="4797179" y="4262610"/>
                  </a:cubicBezTo>
                  <a:cubicBezTo>
                    <a:pt x="4796860" y="4257178"/>
                    <a:pt x="4803444" y="4249381"/>
                    <a:pt x="4789097" y="4249526"/>
                  </a:cubicBezTo>
                  <a:close/>
                  <a:moveTo>
                    <a:pt x="4882075" y="4246956"/>
                  </a:moveTo>
                  <a:cubicBezTo>
                    <a:pt x="4877852" y="4248914"/>
                    <a:pt x="4872314" y="4250344"/>
                    <a:pt x="4869772" y="4252944"/>
                  </a:cubicBezTo>
                  <a:cubicBezTo>
                    <a:pt x="4867728" y="4255016"/>
                    <a:pt x="4869362" y="4258493"/>
                    <a:pt x="4869317" y="4261354"/>
                  </a:cubicBezTo>
                  <a:cubicBezTo>
                    <a:pt x="4869317" y="4263253"/>
                    <a:pt x="4868591" y="4265325"/>
                    <a:pt x="4869453" y="4267020"/>
                  </a:cubicBezTo>
                  <a:cubicBezTo>
                    <a:pt x="4870724" y="4269473"/>
                    <a:pt x="4873222" y="4271663"/>
                    <a:pt x="4875219" y="4273971"/>
                  </a:cubicBezTo>
                  <a:cubicBezTo>
                    <a:pt x="4877262" y="4271722"/>
                    <a:pt x="4879895" y="4269589"/>
                    <a:pt x="4881303" y="4267195"/>
                  </a:cubicBezTo>
                  <a:cubicBezTo>
                    <a:pt x="4883845" y="4262755"/>
                    <a:pt x="4886523" y="4258200"/>
                    <a:pt x="4887431" y="4253556"/>
                  </a:cubicBezTo>
                  <a:cubicBezTo>
                    <a:pt x="4887841" y="4251541"/>
                    <a:pt x="4883981" y="4249176"/>
                    <a:pt x="4882075" y="4246956"/>
                  </a:cubicBezTo>
                  <a:close/>
                  <a:moveTo>
                    <a:pt x="1849896" y="4246197"/>
                  </a:moveTo>
                  <a:lnTo>
                    <a:pt x="1848806" y="4249936"/>
                  </a:lnTo>
                  <a:cubicBezTo>
                    <a:pt x="1852801" y="4250344"/>
                    <a:pt x="1856750" y="4250754"/>
                    <a:pt x="1860746" y="4251191"/>
                  </a:cubicBezTo>
                  <a:cubicBezTo>
                    <a:pt x="1861064" y="4250199"/>
                    <a:pt x="1861336" y="4249235"/>
                    <a:pt x="1861655" y="4248271"/>
                  </a:cubicBezTo>
                  <a:cubicBezTo>
                    <a:pt x="1857751" y="4247600"/>
                    <a:pt x="1853845" y="4246899"/>
                    <a:pt x="1849896" y="4246197"/>
                  </a:cubicBezTo>
                  <a:close/>
                  <a:moveTo>
                    <a:pt x="2808549" y="4245876"/>
                  </a:moveTo>
                  <a:cubicBezTo>
                    <a:pt x="2804009" y="4253381"/>
                    <a:pt x="2799606" y="4257441"/>
                    <a:pt x="2799514" y="4261500"/>
                  </a:cubicBezTo>
                  <a:cubicBezTo>
                    <a:pt x="2799423" y="4266932"/>
                    <a:pt x="2805688" y="4271897"/>
                    <a:pt x="2814587" y="4268772"/>
                  </a:cubicBezTo>
                  <a:cubicBezTo>
                    <a:pt x="2819354" y="4267107"/>
                    <a:pt x="2821761" y="4260799"/>
                    <a:pt x="2821942" y="4256535"/>
                  </a:cubicBezTo>
                  <a:cubicBezTo>
                    <a:pt x="2822033" y="4253995"/>
                    <a:pt x="2815768" y="4251366"/>
                    <a:pt x="2808549" y="4245876"/>
                  </a:cubicBezTo>
                  <a:close/>
                  <a:moveTo>
                    <a:pt x="2557262" y="4245817"/>
                  </a:moveTo>
                  <a:cubicBezTo>
                    <a:pt x="2547820" y="4247979"/>
                    <a:pt x="2534019" y="4261705"/>
                    <a:pt x="2538922" y="4266961"/>
                  </a:cubicBezTo>
                  <a:cubicBezTo>
                    <a:pt x="2542464" y="4270729"/>
                    <a:pt x="2553269" y="4273123"/>
                    <a:pt x="2561122" y="4273444"/>
                  </a:cubicBezTo>
                  <a:cubicBezTo>
                    <a:pt x="2565436" y="4273619"/>
                    <a:pt x="2570294" y="4268217"/>
                    <a:pt x="2572653" y="4266699"/>
                  </a:cubicBezTo>
                  <a:cubicBezTo>
                    <a:pt x="2571518" y="4251951"/>
                    <a:pt x="2564890" y="4244066"/>
                    <a:pt x="2557262" y="4245817"/>
                  </a:cubicBezTo>
                  <a:close/>
                  <a:moveTo>
                    <a:pt x="2127786" y="4245526"/>
                  </a:moveTo>
                  <a:cubicBezTo>
                    <a:pt x="2123744" y="4245730"/>
                    <a:pt x="2117207" y="4246431"/>
                    <a:pt x="2116344" y="4247979"/>
                  </a:cubicBezTo>
                  <a:cubicBezTo>
                    <a:pt x="2113394" y="4253411"/>
                    <a:pt x="2112077" y="4259223"/>
                    <a:pt x="2111078" y="4264947"/>
                  </a:cubicBezTo>
                  <a:cubicBezTo>
                    <a:pt x="2110806" y="4266202"/>
                    <a:pt x="2114166" y="4268479"/>
                    <a:pt x="2116527" y="4268918"/>
                  </a:cubicBezTo>
                  <a:cubicBezTo>
                    <a:pt x="2118752" y="4269327"/>
                    <a:pt x="2123517" y="4268363"/>
                    <a:pt x="2124199" y="4267283"/>
                  </a:cubicBezTo>
                  <a:cubicBezTo>
                    <a:pt x="2127559" y="4261822"/>
                    <a:pt x="2129965" y="4256126"/>
                    <a:pt x="2132370" y="4251133"/>
                  </a:cubicBezTo>
                  <a:cubicBezTo>
                    <a:pt x="2130419" y="4248621"/>
                    <a:pt x="2128874" y="4245467"/>
                    <a:pt x="2127786" y="4245526"/>
                  </a:cubicBezTo>
                  <a:close/>
                  <a:moveTo>
                    <a:pt x="8577175" y="4241787"/>
                  </a:moveTo>
                  <a:cubicBezTo>
                    <a:pt x="8572272" y="4241759"/>
                    <a:pt x="8567278" y="4246022"/>
                    <a:pt x="8560377" y="4249294"/>
                  </a:cubicBezTo>
                  <a:cubicBezTo>
                    <a:pt x="8566596" y="4255630"/>
                    <a:pt x="8569457" y="4262259"/>
                    <a:pt x="8575541" y="4263778"/>
                  </a:cubicBezTo>
                  <a:cubicBezTo>
                    <a:pt x="8583077" y="4265647"/>
                    <a:pt x="8599239" y="4252651"/>
                    <a:pt x="8595425" y="4247570"/>
                  </a:cubicBezTo>
                  <a:cubicBezTo>
                    <a:pt x="8593019" y="4244387"/>
                    <a:pt x="8583532" y="4241846"/>
                    <a:pt x="8577175" y="4241787"/>
                  </a:cubicBezTo>
                  <a:close/>
                  <a:moveTo>
                    <a:pt x="7880476" y="4239218"/>
                  </a:moveTo>
                  <a:cubicBezTo>
                    <a:pt x="7877071" y="4240270"/>
                    <a:pt x="7873666" y="4241321"/>
                    <a:pt x="7870262" y="4242372"/>
                  </a:cubicBezTo>
                  <a:cubicBezTo>
                    <a:pt x="7872123" y="4244709"/>
                    <a:pt x="7873985" y="4247074"/>
                    <a:pt x="7875800" y="4249381"/>
                  </a:cubicBezTo>
                  <a:cubicBezTo>
                    <a:pt x="7879932" y="4248300"/>
                    <a:pt x="7884971" y="4247249"/>
                    <a:pt x="7884834" y="4246927"/>
                  </a:cubicBezTo>
                  <a:cubicBezTo>
                    <a:pt x="7883927" y="4244300"/>
                    <a:pt x="7882065" y="4241787"/>
                    <a:pt x="7880476" y="4239218"/>
                  </a:cubicBezTo>
                  <a:close/>
                  <a:moveTo>
                    <a:pt x="1905647" y="4237525"/>
                  </a:moveTo>
                  <a:cubicBezTo>
                    <a:pt x="1889349" y="4244591"/>
                    <a:pt x="1874003" y="4250636"/>
                    <a:pt x="1859883" y="4257616"/>
                  </a:cubicBezTo>
                  <a:cubicBezTo>
                    <a:pt x="1853392" y="4260829"/>
                    <a:pt x="1859066" y="4271254"/>
                    <a:pt x="1867601" y="4271751"/>
                  </a:cubicBezTo>
                  <a:cubicBezTo>
                    <a:pt x="1876408" y="4272247"/>
                    <a:pt x="1886261" y="4269005"/>
                    <a:pt x="1894205" y="4270494"/>
                  </a:cubicBezTo>
                  <a:cubicBezTo>
                    <a:pt x="1904784" y="4272452"/>
                    <a:pt x="1917404" y="4277094"/>
                    <a:pt x="1923216" y="4270232"/>
                  </a:cubicBezTo>
                  <a:cubicBezTo>
                    <a:pt x="1928164" y="4264392"/>
                    <a:pt x="1925803" y="4255368"/>
                    <a:pt x="1923488" y="4248184"/>
                  </a:cubicBezTo>
                  <a:cubicBezTo>
                    <a:pt x="1922353" y="4244709"/>
                    <a:pt x="1913863" y="4242197"/>
                    <a:pt x="1905647" y="4237525"/>
                  </a:cubicBezTo>
                  <a:close/>
                  <a:moveTo>
                    <a:pt x="7249788" y="4235012"/>
                  </a:moveTo>
                  <a:cubicBezTo>
                    <a:pt x="7247518" y="4235158"/>
                    <a:pt x="7245839" y="4235276"/>
                    <a:pt x="7244158" y="4235392"/>
                  </a:cubicBezTo>
                  <a:cubicBezTo>
                    <a:pt x="7244704" y="4235918"/>
                    <a:pt x="7245520" y="4236882"/>
                    <a:pt x="7245611" y="4236823"/>
                  </a:cubicBezTo>
                  <a:cubicBezTo>
                    <a:pt x="7246927" y="4236385"/>
                    <a:pt x="7248109" y="4235801"/>
                    <a:pt x="7249788" y="4235012"/>
                  </a:cubicBezTo>
                  <a:close/>
                  <a:moveTo>
                    <a:pt x="6391195" y="4234691"/>
                  </a:moveTo>
                  <a:cubicBezTo>
                    <a:pt x="6390559" y="4235130"/>
                    <a:pt x="6389469" y="4235567"/>
                    <a:pt x="6389469" y="4235977"/>
                  </a:cubicBezTo>
                  <a:cubicBezTo>
                    <a:pt x="6389516" y="4236385"/>
                    <a:pt x="6390651" y="4236765"/>
                    <a:pt x="6391331" y="4237173"/>
                  </a:cubicBezTo>
                  <a:cubicBezTo>
                    <a:pt x="6392240" y="4236970"/>
                    <a:pt x="6393101" y="4236765"/>
                    <a:pt x="6394010" y="4236560"/>
                  </a:cubicBezTo>
                  <a:cubicBezTo>
                    <a:pt x="6393101" y="4235918"/>
                    <a:pt x="6392149" y="4235305"/>
                    <a:pt x="6391195" y="4234691"/>
                  </a:cubicBezTo>
                  <a:close/>
                  <a:moveTo>
                    <a:pt x="8351767" y="4230253"/>
                  </a:moveTo>
                  <a:cubicBezTo>
                    <a:pt x="8341235" y="4228383"/>
                    <a:pt x="8333835" y="4230516"/>
                    <a:pt x="8332881" y="4237757"/>
                  </a:cubicBezTo>
                  <a:cubicBezTo>
                    <a:pt x="8332609" y="4239948"/>
                    <a:pt x="8336013" y="4242314"/>
                    <a:pt x="8337692" y="4244591"/>
                  </a:cubicBezTo>
                  <a:cubicBezTo>
                    <a:pt x="8345184" y="4242226"/>
                    <a:pt x="8352630" y="4239861"/>
                    <a:pt x="8368701" y="4234750"/>
                  </a:cubicBezTo>
                  <a:cubicBezTo>
                    <a:pt x="8359440" y="4232268"/>
                    <a:pt x="8355716" y="4230953"/>
                    <a:pt x="8351767" y="4230253"/>
                  </a:cubicBezTo>
                  <a:close/>
                  <a:moveTo>
                    <a:pt x="6074670" y="4225931"/>
                  </a:moveTo>
                  <a:cubicBezTo>
                    <a:pt x="6073763" y="4225959"/>
                    <a:pt x="6072900" y="4226018"/>
                    <a:pt x="6071992" y="4226048"/>
                  </a:cubicBezTo>
                  <a:cubicBezTo>
                    <a:pt x="6072264" y="4227653"/>
                    <a:pt x="6072537" y="4229259"/>
                    <a:pt x="6072809" y="4230896"/>
                  </a:cubicBezTo>
                  <a:lnTo>
                    <a:pt x="6074670" y="4230807"/>
                  </a:lnTo>
                  <a:close/>
                  <a:moveTo>
                    <a:pt x="1974245" y="4225813"/>
                  </a:moveTo>
                  <a:cubicBezTo>
                    <a:pt x="1970885" y="4226164"/>
                    <a:pt x="1966345" y="4229056"/>
                    <a:pt x="1965937" y="4231099"/>
                  </a:cubicBezTo>
                  <a:cubicBezTo>
                    <a:pt x="1965619" y="4232706"/>
                    <a:pt x="1970930" y="4236210"/>
                    <a:pt x="1973699" y="4236181"/>
                  </a:cubicBezTo>
                  <a:cubicBezTo>
                    <a:pt x="1976969" y="4236152"/>
                    <a:pt x="1980192" y="4233231"/>
                    <a:pt x="1985005" y="4230749"/>
                  </a:cubicBezTo>
                  <a:cubicBezTo>
                    <a:pt x="1980419" y="4228501"/>
                    <a:pt x="1976923" y="4225522"/>
                    <a:pt x="1974245" y="4225813"/>
                  </a:cubicBezTo>
                  <a:close/>
                  <a:moveTo>
                    <a:pt x="6467239" y="4222368"/>
                  </a:moveTo>
                  <a:lnTo>
                    <a:pt x="6448625" y="4225638"/>
                  </a:lnTo>
                  <a:cubicBezTo>
                    <a:pt x="6449033" y="4226689"/>
                    <a:pt x="6449488" y="4227771"/>
                    <a:pt x="6449942" y="4228822"/>
                  </a:cubicBezTo>
                  <a:cubicBezTo>
                    <a:pt x="6456297" y="4228003"/>
                    <a:pt x="6462609" y="4227216"/>
                    <a:pt x="6468965" y="4226398"/>
                  </a:cubicBezTo>
                  <a:cubicBezTo>
                    <a:pt x="6468374" y="4225054"/>
                    <a:pt x="6467784" y="4223711"/>
                    <a:pt x="6467239" y="4222368"/>
                  </a:cubicBezTo>
                  <a:close/>
                  <a:moveTo>
                    <a:pt x="6165651" y="4221229"/>
                  </a:moveTo>
                  <a:cubicBezTo>
                    <a:pt x="6164289" y="4221317"/>
                    <a:pt x="6162927" y="4221404"/>
                    <a:pt x="6161611" y="4221521"/>
                  </a:cubicBezTo>
                  <a:cubicBezTo>
                    <a:pt x="6161836" y="4223741"/>
                    <a:pt x="6162064" y="4225931"/>
                    <a:pt x="6162336" y="4228149"/>
                  </a:cubicBezTo>
                  <a:cubicBezTo>
                    <a:pt x="6163834" y="4228033"/>
                    <a:pt x="6165334" y="4227917"/>
                    <a:pt x="6166831" y="4227828"/>
                  </a:cubicBezTo>
                  <a:cubicBezTo>
                    <a:pt x="6166423" y="4225609"/>
                    <a:pt x="6166014" y="4223419"/>
                    <a:pt x="6165651" y="4221229"/>
                  </a:cubicBezTo>
                  <a:close/>
                  <a:moveTo>
                    <a:pt x="5423053" y="4219447"/>
                  </a:moveTo>
                  <a:cubicBezTo>
                    <a:pt x="5418197" y="4221199"/>
                    <a:pt x="5413656" y="4222514"/>
                    <a:pt x="5413838" y="4222806"/>
                  </a:cubicBezTo>
                  <a:cubicBezTo>
                    <a:pt x="5415517" y="4225872"/>
                    <a:pt x="5417832" y="4228792"/>
                    <a:pt x="5420420" y="4231537"/>
                  </a:cubicBezTo>
                  <a:cubicBezTo>
                    <a:pt x="5420556" y="4231683"/>
                    <a:pt x="5427276" y="4229990"/>
                    <a:pt x="5427185" y="4229493"/>
                  </a:cubicBezTo>
                  <a:cubicBezTo>
                    <a:pt x="5426458" y="4226252"/>
                    <a:pt x="5424688" y="4223068"/>
                    <a:pt x="5423053" y="4219447"/>
                  </a:cubicBezTo>
                  <a:close/>
                  <a:moveTo>
                    <a:pt x="8069202" y="4219418"/>
                  </a:moveTo>
                  <a:cubicBezTo>
                    <a:pt x="8082368" y="4224119"/>
                    <a:pt x="8095487" y="4228851"/>
                    <a:pt x="8113738" y="4235363"/>
                  </a:cubicBezTo>
                  <a:cubicBezTo>
                    <a:pt x="8097893" y="4219768"/>
                    <a:pt x="8097893" y="4219768"/>
                    <a:pt x="8069202" y="4219418"/>
                  </a:cubicBezTo>
                  <a:close/>
                  <a:moveTo>
                    <a:pt x="7552290" y="4219115"/>
                  </a:moveTo>
                  <a:cubicBezTo>
                    <a:pt x="7547336" y="4218286"/>
                    <a:pt x="7541547" y="4219593"/>
                    <a:pt x="7539073" y="4224266"/>
                  </a:cubicBezTo>
                  <a:cubicBezTo>
                    <a:pt x="7539254" y="4233903"/>
                    <a:pt x="7549924" y="4230457"/>
                    <a:pt x="7560502" y="4226777"/>
                  </a:cubicBezTo>
                  <a:cubicBezTo>
                    <a:pt x="7561365" y="4222907"/>
                    <a:pt x="7557244" y="4219943"/>
                    <a:pt x="7552290" y="4219115"/>
                  </a:cubicBezTo>
                  <a:close/>
                  <a:moveTo>
                    <a:pt x="6995160" y="4215840"/>
                  </a:moveTo>
                  <a:cubicBezTo>
                    <a:pt x="6990092" y="4216899"/>
                    <a:pt x="6985768" y="4218877"/>
                    <a:pt x="6985790" y="4221199"/>
                  </a:cubicBezTo>
                  <a:cubicBezTo>
                    <a:pt x="6985837" y="4228325"/>
                    <a:pt x="7044174" y="4232151"/>
                    <a:pt x="7008989" y="4216002"/>
                  </a:cubicBezTo>
                  <a:cubicBezTo>
                    <a:pt x="7006038" y="4214644"/>
                    <a:pt x="7000227" y="4214782"/>
                    <a:pt x="6995160" y="4215840"/>
                  </a:cubicBezTo>
                  <a:close/>
                  <a:moveTo>
                    <a:pt x="7251830" y="4213081"/>
                  </a:moveTo>
                  <a:cubicBezTo>
                    <a:pt x="7252920" y="4219359"/>
                    <a:pt x="7248653" y="4228296"/>
                    <a:pt x="7259005" y="4229756"/>
                  </a:cubicBezTo>
                  <a:cubicBezTo>
                    <a:pt x="7257914" y="4223477"/>
                    <a:pt x="7262227" y="4214512"/>
                    <a:pt x="7251830" y="4213081"/>
                  </a:cubicBezTo>
                  <a:close/>
                  <a:moveTo>
                    <a:pt x="4740951" y="4212865"/>
                  </a:moveTo>
                  <a:cubicBezTo>
                    <a:pt x="4738658" y="4212022"/>
                    <a:pt x="4735730" y="4212774"/>
                    <a:pt x="4733711" y="4217023"/>
                  </a:cubicBezTo>
                  <a:cubicBezTo>
                    <a:pt x="4732710" y="4221317"/>
                    <a:pt x="4740382" y="4226866"/>
                    <a:pt x="4744378" y="4218279"/>
                  </a:cubicBezTo>
                  <a:cubicBezTo>
                    <a:pt x="4744901" y="4216147"/>
                    <a:pt x="4743244" y="4213709"/>
                    <a:pt x="4740951" y="4212865"/>
                  </a:cubicBezTo>
                  <a:close/>
                  <a:moveTo>
                    <a:pt x="1923716" y="4212789"/>
                  </a:moveTo>
                  <a:cubicBezTo>
                    <a:pt x="1924942" y="4217082"/>
                    <a:pt x="1925849" y="4220236"/>
                    <a:pt x="1927711" y="4226952"/>
                  </a:cubicBezTo>
                  <a:cubicBezTo>
                    <a:pt x="1934066" y="4221024"/>
                    <a:pt x="1937608" y="4217753"/>
                    <a:pt x="1942919" y="4212789"/>
                  </a:cubicBezTo>
                  <a:close/>
                  <a:moveTo>
                    <a:pt x="7749090" y="4212409"/>
                  </a:moveTo>
                  <a:cubicBezTo>
                    <a:pt x="7744414" y="4215213"/>
                    <a:pt x="7740827" y="4216644"/>
                    <a:pt x="7739057" y="4218688"/>
                  </a:cubicBezTo>
                  <a:cubicBezTo>
                    <a:pt x="7738285" y="4219593"/>
                    <a:pt x="7741418" y="4223156"/>
                    <a:pt x="7742506" y="4223098"/>
                  </a:cubicBezTo>
                  <a:cubicBezTo>
                    <a:pt x="7746230" y="4222952"/>
                    <a:pt x="7751723" y="4222309"/>
                    <a:pt x="7752949" y="4220732"/>
                  </a:cubicBezTo>
                  <a:cubicBezTo>
                    <a:pt x="7754176" y="4219155"/>
                    <a:pt x="7751088" y="4216264"/>
                    <a:pt x="7749090" y="4212409"/>
                  </a:cubicBezTo>
                  <a:close/>
                  <a:moveTo>
                    <a:pt x="6911018" y="4212204"/>
                  </a:moveTo>
                  <a:cubicBezTo>
                    <a:pt x="6910927" y="4212525"/>
                    <a:pt x="6910791" y="4212905"/>
                    <a:pt x="6910700" y="4213314"/>
                  </a:cubicBezTo>
                  <a:cubicBezTo>
                    <a:pt x="6910700" y="4213314"/>
                    <a:pt x="6910791" y="4213373"/>
                    <a:pt x="6910836" y="4213402"/>
                  </a:cubicBezTo>
                  <a:cubicBezTo>
                    <a:pt x="6910700" y="4213665"/>
                    <a:pt x="6910564" y="4213928"/>
                    <a:pt x="6910428" y="4214190"/>
                  </a:cubicBezTo>
                  <a:cubicBezTo>
                    <a:pt x="6910791" y="4214074"/>
                    <a:pt x="6911063" y="4213958"/>
                    <a:pt x="6911426" y="4213840"/>
                  </a:cubicBezTo>
                  <a:cubicBezTo>
                    <a:pt x="6911290" y="4213227"/>
                    <a:pt x="6911154" y="4212643"/>
                    <a:pt x="6911018" y="4212204"/>
                  </a:cubicBezTo>
                  <a:close/>
                  <a:moveTo>
                    <a:pt x="8054810" y="4210044"/>
                  </a:moveTo>
                  <a:cubicBezTo>
                    <a:pt x="8053040" y="4210540"/>
                    <a:pt x="8051314" y="4211037"/>
                    <a:pt x="8049544" y="4211504"/>
                  </a:cubicBezTo>
                  <a:cubicBezTo>
                    <a:pt x="8051405" y="4211884"/>
                    <a:pt x="8053312" y="4212264"/>
                    <a:pt x="8055173" y="4212672"/>
                  </a:cubicBezTo>
                  <a:cubicBezTo>
                    <a:pt x="8055037" y="4211796"/>
                    <a:pt x="8054901" y="4210920"/>
                    <a:pt x="8054810" y="4210044"/>
                  </a:cubicBezTo>
                  <a:close/>
                  <a:moveTo>
                    <a:pt x="3946211" y="4209781"/>
                  </a:moveTo>
                  <a:cubicBezTo>
                    <a:pt x="3931639" y="4211066"/>
                    <a:pt x="3915976" y="4213432"/>
                    <a:pt x="3904081" y="4218484"/>
                  </a:cubicBezTo>
                  <a:cubicBezTo>
                    <a:pt x="3897635" y="4221199"/>
                    <a:pt x="3894594" y="4230661"/>
                    <a:pt x="3896364" y="4236268"/>
                  </a:cubicBezTo>
                  <a:cubicBezTo>
                    <a:pt x="3897499" y="4239831"/>
                    <a:pt x="3910346" y="4241905"/>
                    <a:pt x="3913206" y="4242956"/>
                  </a:cubicBezTo>
                  <a:cubicBezTo>
                    <a:pt x="3930776" y="4243979"/>
                    <a:pt x="3940900" y="4243365"/>
                    <a:pt x="3944260" y="4234370"/>
                  </a:cubicBezTo>
                  <a:cubicBezTo>
                    <a:pt x="3945623" y="4230720"/>
                    <a:pt x="3948164" y="4226982"/>
                    <a:pt x="3951750" y="4224033"/>
                  </a:cubicBezTo>
                  <a:cubicBezTo>
                    <a:pt x="3954929" y="4221404"/>
                    <a:pt x="3960285" y="4219798"/>
                    <a:pt x="3964690" y="4217753"/>
                  </a:cubicBezTo>
                  <a:cubicBezTo>
                    <a:pt x="3958470" y="4214920"/>
                    <a:pt x="3951660" y="4209314"/>
                    <a:pt x="3946211" y="4209781"/>
                  </a:cubicBezTo>
                  <a:close/>
                  <a:moveTo>
                    <a:pt x="8722545" y="4209226"/>
                  </a:moveTo>
                  <a:cubicBezTo>
                    <a:pt x="8718777" y="4210014"/>
                    <a:pt x="8714282" y="4211504"/>
                    <a:pt x="8712601" y="4213548"/>
                  </a:cubicBezTo>
                  <a:cubicBezTo>
                    <a:pt x="8710559" y="4216002"/>
                    <a:pt x="8711058" y="4219330"/>
                    <a:pt x="8710559" y="4221754"/>
                  </a:cubicBezTo>
                  <a:cubicBezTo>
                    <a:pt x="8711012" y="4224266"/>
                    <a:pt x="8710739" y="4226368"/>
                    <a:pt x="8711921" y="4228121"/>
                  </a:cubicBezTo>
                  <a:cubicBezTo>
                    <a:pt x="8713009" y="4229756"/>
                    <a:pt x="8716596" y="4232413"/>
                    <a:pt x="8717323" y="4232180"/>
                  </a:cubicBezTo>
                  <a:cubicBezTo>
                    <a:pt x="8720910" y="4231158"/>
                    <a:pt x="8725949" y="4229611"/>
                    <a:pt x="8726674" y="4227683"/>
                  </a:cubicBezTo>
                  <a:cubicBezTo>
                    <a:pt x="8728445" y="4222981"/>
                    <a:pt x="8728582" y="4217929"/>
                    <a:pt x="8728264" y="4213052"/>
                  </a:cubicBezTo>
                  <a:cubicBezTo>
                    <a:pt x="8728174" y="4211650"/>
                    <a:pt x="8723723" y="4208963"/>
                    <a:pt x="8722545" y="4209226"/>
                  </a:cubicBezTo>
                  <a:close/>
                  <a:moveTo>
                    <a:pt x="5442121" y="4207824"/>
                  </a:moveTo>
                  <a:cubicBezTo>
                    <a:pt x="5441668" y="4207561"/>
                    <a:pt x="5438716" y="4208204"/>
                    <a:pt x="5438081" y="4208875"/>
                  </a:cubicBezTo>
                  <a:cubicBezTo>
                    <a:pt x="5433994" y="4213081"/>
                    <a:pt x="5429864" y="4217287"/>
                    <a:pt x="5426685" y="4221783"/>
                  </a:cubicBezTo>
                  <a:cubicBezTo>
                    <a:pt x="5426050" y="4222659"/>
                    <a:pt x="5429138" y="4225463"/>
                    <a:pt x="5431361" y="4226018"/>
                  </a:cubicBezTo>
                  <a:cubicBezTo>
                    <a:pt x="5433722" y="4226631"/>
                    <a:pt x="5438716" y="4226281"/>
                    <a:pt x="5439806" y="4225229"/>
                  </a:cubicBezTo>
                  <a:cubicBezTo>
                    <a:pt x="5443619" y="4221346"/>
                    <a:pt x="5446390" y="4216994"/>
                    <a:pt x="5449023" y="4213519"/>
                  </a:cubicBezTo>
                  <a:cubicBezTo>
                    <a:pt x="5445708" y="4210686"/>
                    <a:pt x="5444163" y="4209080"/>
                    <a:pt x="5442121" y="4207824"/>
                  </a:cubicBezTo>
                  <a:close/>
                  <a:moveTo>
                    <a:pt x="7139967" y="4201312"/>
                  </a:moveTo>
                  <a:cubicBezTo>
                    <a:pt x="7138424" y="4201750"/>
                    <a:pt x="7136925" y="4202189"/>
                    <a:pt x="7135381" y="4202626"/>
                  </a:cubicBezTo>
                  <a:cubicBezTo>
                    <a:pt x="7136925" y="4204436"/>
                    <a:pt x="7138513" y="4206248"/>
                    <a:pt x="7140058" y="4208058"/>
                  </a:cubicBezTo>
                  <a:cubicBezTo>
                    <a:pt x="7141420" y="4207620"/>
                    <a:pt x="7142827" y="4207211"/>
                    <a:pt x="7144234" y="4206803"/>
                  </a:cubicBezTo>
                  <a:close/>
                  <a:moveTo>
                    <a:pt x="6814227" y="4200874"/>
                  </a:moveTo>
                  <a:cubicBezTo>
                    <a:pt x="6800925" y="4200961"/>
                    <a:pt x="6805692" y="4208642"/>
                    <a:pt x="6810731" y="4216323"/>
                  </a:cubicBezTo>
                  <a:cubicBezTo>
                    <a:pt x="6821582" y="4217520"/>
                    <a:pt x="6827301" y="4204349"/>
                    <a:pt x="6814227" y="4200874"/>
                  </a:cubicBezTo>
                  <a:close/>
                  <a:moveTo>
                    <a:pt x="2319915" y="4196581"/>
                  </a:moveTo>
                  <a:cubicBezTo>
                    <a:pt x="2318827" y="4197691"/>
                    <a:pt x="2317690" y="4198771"/>
                    <a:pt x="2316557" y="4199881"/>
                  </a:cubicBezTo>
                  <a:cubicBezTo>
                    <a:pt x="2321777" y="4201779"/>
                    <a:pt x="2326998" y="4203648"/>
                    <a:pt x="2332218" y="4205546"/>
                  </a:cubicBezTo>
                  <a:cubicBezTo>
                    <a:pt x="2333263" y="4204554"/>
                    <a:pt x="2334262" y="4203561"/>
                    <a:pt x="2335306" y="4202568"/>
                  </a:cubicBezTo>
                  <a:cubicBezTo>
                    <a:pt x="2330176" y="4200581"/>
                    <a:pt x="2325045" y="4198596"/>
                    <a:pt x="2319915" y="4196581"/>
                  </a:cubicBezTo>
                  <a:close/>
                  <a:moveTo>
                    <a:pt x="6687886" y="4195960"/>
                  </a:moveTo>
                  <a:cubicBezTo>
                    <a:pt x="6682932" y="4195121"/>
                    <a:pt x="6677166" y="4196435"/>
                    <a:pt x="6674759" y="4201136"/>
                  </a:cubicBezTo>
                  <a:cubicBezTo>
                    <a:pt x="6674895" y="4210774"/>
                    <a:pt x="6685519" y="4207328"/>
                    <a:pt x="6696143" y="4203706"/>
                  </a:cubicBezTo>
                  <a:cubicBezTo>
                    <a:pt x="6696983" y="4199793"/>
                    <a:pt x="6692840" y="4196800"/>
                    <a:pt x="6687886" y="4195960"/>
                  </a:cubicBezTo>
                  <a:close/>
                  <a:moveTo>
                    <a:pt x="7622971" y="4194507"/>
                  </a:moveTo>
                  <a:cubicBezTo>
                    <a:pt x="7620518" y="4192084"/>
                    <a:pt x="7605856" y="4196376"/>
                    <a:pt x="7610487" y="4201020"/>
                  </a:cubicBezTo>
                  <a:cubicBezTo>
                    <a:pt x="7612938" y="4203444"/>
                    <a:pt x="7627557" y="4199210"/>
                    <a:pt x="7622971" y="4194507"/>
                  </a:cubicBezTo>
                  <a:close/>
                  <a:moveTo>
                    <a:pt x="1363577" y="4193369"/>
                  </a:moveTo>
                  <a:cubicBezTo>
                    <a:pt x="1355042" y="4195647"/>
                    <a:pt x="1346553" y="4197924"/>
                    <a:pt x="1337655" y="4200290"/>
                  </a:cubicBezTo>
                  <a:cubicBezTo>
                    <a:pt x="1340924" y="4204145"/>
                    <a:pt x="1341604" y="4206451"/>
                    <a:pt x="1343693" y="4207181"/>
                  </a:cubicBezTo>
                  <a:cubicBezTo>
                    <a:pt x="1352772" y="4210335"/>
                    <a:pt x="1364576" y="4205809"/>
                    <a:pt x="1366393" y="4198362"/>
                  </a:cubicBezTo>
                  <a:cubicBezTo>
                    <a:pt x="1366756" y="4196815"/>
                    <a:pt x="1364576" y="4195034"/>
                    <a:pt x="1363577" y="4193369"/>
                  </a:cubicBezTo>
                  <a:close/>
                  <a:moveTo>
                    <a:pt x="6919508" y="4191937"/>
                  </a:moveTo>
                  <a:cubicBezTo>
                    <a:pt x="6917919" y="4191996"/>
                    <a:pt x="6916329" y="4192055"/>
                    <a:pt x="6914740" y="4192084"/>
                  </a:cubicBezTo>
                  <a:cubicBezTo>
                    <a:pt x="6915739" y="4193632"/>
                    <a:pt x="6916693" y="4195150"/>
                    <a:pt x="6920552" y="4201107"/>
                  </a:cubicBezTo>
                  <a:cubicBezTo>
                    <a:pt x="6919825" y="4194566"/>
                    <a:pt x="6919643" y="4193252"/>
                    <a:pt x="6919508" y="4191937"/>
                  </a:cubicBezTo>
                  <a:close/>
                  <a:moveTo>
                    <a:pt x="2012743" y="4191733"/>
                  </a:moveTo>
                  <a:cubicBezTo>
                    <a:pt x="2007431" y="4196727"/>
                    <a:pt x="2002392" y="4200961"/>
                    <a:pt x="1998396" y="4205576"/>
                  </a:cubicBezTo>
                  <a:cubicBezTo>
                    <a:pt x="1997489" y="4206598"/>
                    <a:pt x="1999486" y="4209693"/>
                    <a:pt x="2001484" y="4210482"/>
                  </a:cubicBezTo>
                  <a:cubicBezTo>
                    <a:pt x="2008431" y="4213198"/>
                    <a:pt x="2021687" y="4204320"/>
                    <a:pt x="2020779" y="4197311"/>
                  </a:cubicBezTo>
                  <a:cubicBezTo>
                    <a:pt x="2020598" y="4195939"/>
                    <a:pt x="2017238" y="4194741"/>
                    <a:pt x="2012743" y="4191733"/>
                  </a:cubicBezTo>
                  <a:close/>
                  <a:moveTo>
                    <a:pt x="6307206" y="4191704"/>
                  </a:moveTo>
                  <a:cubicBezTo>
                    <a:pt x="6305708" y="4192230"/>
                    <a:pt x="6304301" y="4192785"/>
                    <a:pt x="6302847" y="4193310"/>
                  </a:cubicBezTo>
                  <a:cubicBezTo>
                    <a:pt x="6303937" y="4194741"/>
                    <a:pt x="6304800" y="4196260"/>
                    <a:pt x="6306252" y="4197486"/>
                  </a:cubicBezTo>
                  <a:cubicBezTo>
                    <a:pt x="6306526" y="4197720"/>
                    <a:pt x="6309023" y="4196640"/>
                    <a:pt x="6310475" y="4196172"/>
                  </a:cubicBezTo>
                  <a:cubicBezTo>
                    <a:pt x="6309384" y="4194682"/>
                    <a:pt x="6308296" y="4193194"/>
                    <a:pt x="6307206" y="4191704"/>
                  </a:cubicBezTo>
                  <a:close/>
                  <a:moveTo>
                    <a:pt x="6266029" y="4191441"/>
                  </a:moveTo>
                  <a:cubicBezTo>
                    <a:pt x="6262489" y="4193194"/>
                    <a:pt x="6268527" y="4203736"/>
                    <a:pt x="6275064" y="4200377"/>
                  </a:cubicBezTo>
                  <a:cubicBezTo>
                    <a:pt x="6278377" y="4198625"/>
                    <a:pt x="6272475" y="4188053"/>
                    <a:pt x="6266029" y="4191441"/>
                  </a:cubicBezTo>
                  <a:close/>
                  <a:moveTo>
                    <a:pt x="6860761" y="4190506"/>
                  </a:moveTo>
                  <a:lnTo>
                    <a:pt x="6853679" y="4221404"/>
                  </a:lnTo>
                  <a:cubicBezTo>
                    <a:pt x="6859626" y="4227186"/>
                    <a:pt x="6870295" y="4230516"/>
                    <a:pt x="6883006" y="4232793"/>
                  </a:cubicBezTo>
                  <a:cubicBezTo>
                    <a:pt x="6881871" y="4236765"/>
                    <a:pt x="6881962" y="4241146"/>
                    <a:pt x="6884278" y="4246870"/>
                  </a:cubicBezTo>
                  <a:cubicBezTo>
                    <a:pt x="6890997" y="4243570"/>
                    <a:pt x="6895173" y="4239452"/>
                    <a:pt x="6898579" y="4235071"/>
                  </a:cubicBezTo>
                  <a:cubicBezTo>
                    <a:pt x="6904298" y="4235713"/>
                    <a:pt x="6910200" y="4236240"/>
                    <a:pt x="6916193" y="4236736"/>
                  </a:cubicBezTo>
                  <a:cubicBezTo>
                    <a:pt x="6927907" y="4223711"/>
                    <a:pt x="6918327" y="4221667"/>
                    <a:pt x="6907386" y="4220382"/>
                  </a:cubicBezTo>
                  <a:cubicBezTo>
                    <a:pt x="6908385" y="4218308"/>
                    <a:pt x="6909339" y="4216234"/>
                    <a:pt x="6910472" y="4214219"/>
                  </a:cubicBezTo>
                  <a:cubicBezTo>
                    <a:pt x="6905480" y="4215884"/>
                    <a:pt x="6901893" y="4217490"/>
                    <a:pt x="6898305" y="4219127"/>
                  </a:cubicBezTo>
                  <a:cubicBezTo>
                    <a:pt x="6891496" y="4217988"/>
                    <a:pt x="6886412" y="4215943"/>
                    <a:pt x="6889362" y="4209751"/>
                  </a:cubicBezTo>
                  <a:cubicBezTo>
                    <a:pt x="6917010" y="4209664"/>
                    <a:pt x="6875289" y="4191003"/>
                    <a:pt x="6860761" y="4190506"/>
                  </a:cubicBezTo>
                  <a:close/>
                  <a:moveTo>
                    <a:pt x="3480959" y="4190506"/>
                  </a:moveTo>
                  <a:cubicBezTo>
                    <a:pt x="3477100" y="4190536"/>
                    <a:pt x="3473287" y="4192171"/>
                    <a:pt x="3469474" y="4193106"/>
                  </a:cubicBezTo>
                  <a:cubicBezTo>
                    <a:pt x="3471334" y="4195559"/>
                    <a:pt x="3472288" y="4198712"/>
                    <a:pt x="3475329" y="4200290"/>
                  </a:cubicBezTo>
                  <a:cubicBezTo>
                    <a:pt x="3478507" y="4201954"/>
                    <a:pt x="3483728" y="4202100"/>
                    <a:pt x="3489086" y="4203094"/>
                  </a:cubicBezTo>
                  <a:cubicBezTo>
                    <a:pt x="3492491" y="4201954"/>
                    <a:pt x="3496259" y="4200670"/>
                    <a:pt x="3500027" y="4199414"/>
                  </a:cubicBezTo>
                  <a:cubicBezTo>
                    <a:pt x="3498074" y="4197165"/>
                    <a:pt x="3496939" y="4194186"/>
                    <a:pt x="3493942" y="4192843"/>
                  </a:cubicBezTo>
                  <a:cubicBezTo>
                    <a:pt x="3490448" y="4191266"/>
                    <a:pt x="3485363" y="4190477"/>
                    <a:pt x="3480959" y="4190506"/>
                  </a:cubicBezTo>
                  <a:close/>
                  <a:moveTo>
                    <a:pt x="2679977" y="4189105"/>
                  </a:moveTo>
                  <a:cubicBezTo>
                    <a:pt x="2673168" y="4189660"/>
                    <a:pt x="2666767" y="4190185"/>
                    <a:pt x="2653601" y="4191266"/>
                  </a:cubicBezTo>
                  <a:cubicBezTo>
                    <a:pt x="2671080" y="4197340"/>
                    <a:pt x="2682066" y="4201166"/>
                    <a:pt x="2693098" y="4204963"/>
                  </a:cubicBezTo>
                  <a:cubicBezTo>
                    <a:pt x="2694006" y="4203969"/>
                    <a:pt x="2694915" y="4202948"/>
                    <a:pt x="2695823" y="4201925"/>
                  </a:cubicBezTo>
                  <a:cubicBezTo>
                    <a:pt x="2690692" y="4197779"/>
                    <a:pt x="2685562" y="4193602"/>
                    <a:pt x="2679977" y="4189105"/>
                  </a:cubicBezTo>
                  <a:close/>
                  <a:moveTo>
                    <a:pt x="6167342" y="4183516"/>
                  </a:moveTo>
                  <a:cubicBezTo>
                    <a:pt x="6161293" y="4184571"/>
                    <a:pt x="6155732" y="4186871"/>
                    <a:pt x="6155210" y="4189397"/>
                  </a:cubicBezTo>
                  <a:cubicBezTo>
                    <a:pt x="6152485" y="4202714"/>
                    <a:pt x="6171372" y="4217608"/>
                    <a:pt x="6192845" y="4217549"/>
                  </a:cubicBezTo>
                  <a:cubicBezTo>
                    <a:pt x="6195070" y="4216469"/>
                    <a:pt x="6201788" y="4214044"/>
                    <a:pt x="6201335" y="4213256"/>
                  </a:cubicBezTo>
                  <a:cubicBezTo>
                    <a:pt x="6195842" y="4203648"/>
                    <a:pt x="6190984" y="4193602"/>
                    <a:pt x="6182402" y="4185105"/>
                  </a:cubicBezTo>
                  <a:cubicBezTo>
                    <a:pt x="6179929" y="4182652"/>
                    <a:pt x="6173392" y="4182462"/>
                    <a:pt x="6167342" y="4183516"/>
                  </a:cubicBezTo>
                  <a:close/>
                  <a:moveTo>
                    <a:pt x="7190587" y="4181863"/>
                  </a:moveTo>
                  <a:cubicBezTo>
                    <a:pt x="7193357" y="4183118"/>
                    <a:pt x="7195943" y="4184550"/>
                    <a:pt x="7198895" y="4185601"/>
                  </a:cubicBezTo>
                  <a:cubicBezTo>
                    <a:pt x="7202935" y="4187002"/>
                    <a:pt x="7207294" y="4188083"/>
                    <a:pt x="7211789" y="4189397"/>
                  </a:cubicBezTo>
                  <a:cubicBezTo>
                    <a:pt x="7212743" y="4189280"/>
                    <a:pt x="7214058" y="4189135"/>
                    <a:pt x="7215421" y="4188958"/>
                  </a:cubicBezTo>
                  <a:cubicBezTo>
                    <a:pt x="7214604" y="4187382"/>
                    <a:pt x="7214513" y="4184987"/>
                    <a:pt x="7212879" y="4184432"/>
                  </a:cubicBezTo>
                  <a:cubicBezTo>
                    <a:pt x="7208839" y="4183089"/>
                    <a:pt x="7204161" y="4182447"/>
                    <a:pt x="7199666" y="4181892"/>
                  </a:cubicBezTo>
                  <a:cubicBezTo>
                    <a:pt x="7196761" y="4181542"/>
                    <a:pt x="7193629" y="4181863"/>
                    <a:pt x="7190587" y="4181863"/>
                  </a:cubicBezTo>
                  <a:close/>
                  <a:moveTo>
                    <a:pt x="6599579" y="4181600"/>
                  </a:moveTo>
                  <a:cubicBezTo>
                    <a:pt x="6599352" y="4182447"/>
                    <a:pt x="6599124" y="4183264"/>
                    <a:pt x="6598897" y="4184111"/>
                  </a:cubicBezTo>
                  <a:cubicBezTo>
                    <a:pt x="6601575" y="4184316"/>
                    <a:pt x="6604255" y="4184578"/>
                    <a:pt x="6606933" y="4184550"/>
                  </a:cubicBezTo>
                  <a:cubicBezTo>
                    <a:pt x="6607115" y="4184550"/>
                    <a:pt x="6607296" y="4182622"/>
                    <a:pt x="6607523" y="4181600"/>
                  </a:cubicBezTo>
                  <a:close/>
                  <a:moveTo>
                    <a:pt x="6799404" y="4181114"/>
                  </a:moveTo>
                  <a:cubicBezTo>
                    <a:pt x="6796282" y="4179869"/>
                    <a:pt x="6791095" y="4180709"/>
                    <a:pt x="6780721" y="4182388"/>
                  </a:cubicBezTo>
                  <a:cubicBezTo>
                    <a:pt x="6784944" y="4191295"/>
                    <a:pt x="6791799" y="4195647"/>
                    <a:pt x="6805692" y="4192346"/>
                  </a:cubicBezTo>
                  <a:cubicBezTo>
                    <a:pt x="6803581" y="4185688"/>
                    <a:pt x="6802525" y="4182358"/>
                    <a:pt x="6799404" y="4181114"/>
                  </a:cubicBezTo>
                  <a:close/>
                  <a:moveTo>
                    <a:pt x="3860544" y="4180577"/>
                  </a:moveTo>
                  <a:cubicBezTo>
                    <a:pt x="3855866" y="4184491"/>
                    <a:pt x="3851373" y="4186827"/>
                    <a:pt x="3850239" y="4189689"/>
                  </a:cubicBezTo>
                  <a:cubicBezTo>
                    <a:pt x="3849329" y="4191879"/>
                    <a:pt x="3852644" y="4194741"/>
                    <a:pt x="3854097" y="4197311"/>
                  </a:cubicBezTo>
                  <a:cubicBezTo>
                    <a:pt x="3859589" y="4194332"/>
                    <a:pt x="3865219" y="4191500"/>
                    <a:pt x="3870169" y="4188200"/>
                  </a:cubicBezTo>
                  <a:cubicBezTo>
                    <a:pt x="3870532" y="4187966"/>
                    <a:pt x="3865629" y="4184578"/>
                    <a:pt x="3860544" y="4180577"/>
                  </a:cubicBezTo>
                  <a:close/>
                  <a:moveTo>
                    <a:pt x="7487862" y="4179731"/>
                  </a:moveTo>
                  <a:cubicBezTo>
                    <a:pt x="7483594" y="4183498"/>
                    <a:pt x="7482232" y="4184696"/>
                    <a:pt x="7480916" y="4185863"/>
                  </a:cubicBezTo>
                  <a:cubicBezTo>
                    <a:pt x="7482006" y="4186360"/>
                    <a:pt x="7483095" y="4186856"/>
                    <a:pt x="7484230" y="4187352"/>
                  </a:cubicBezTo>
                  <a:cubicBezTo>
                    <a:pt x="7484912" y="4185893"/>
                    <a:pt x="7485638" y="4184374"/>
                    <a:pt x="7487862" y="4179731"/>
                  </a:cubicBezTo>
                  <a:close/>
                  <a:moveTo>
                    <a:pt x="7534670" y="4179613"/>
                  </a:moveTo>
                  <a:lnTo>
                    <a:pt x="7534670" y="4186827"/>
                  </a:lnTo>
                  <a:cubicBezTo>
                    <a:pt x="7536077" y="4186827"/>
                    <a:pt x="7537484" y="4186827"/>
                    <a:pt x="7538891" y="4186827"/>
                  </a:cubicBezTo>
                  <a:lnTo>
                    <a:pt x="7538891" y="4179613"/>
                  </a:lnTo>
                  <a:cubicBezTo>
                    <a:pt x="7537484" y="4179613"/>
                    <a:pt x="7536077" y="4179613"/>
                    <a:pt x="7534670" y="4179613"/>
                  </a:cubicBezTo>
                  <a:close/>
                  <a:moveTo>
                    <a:pt x="8012543" y="4177248"/>
                  </a:moveTo>
                  <a:cubicBezTo>
                    <a:pt x="8010136" y="4179263"/>
                    <a:pt x="8006778" y="4181103"/>
                    <a:pt x="8005551" y="4183381"/>
                  </a:cubicBezTo>
                  <a:cubicBezTo>
                    <a:pt x="8003509" y="4187090"/>
                    <a:pt x="8002827" y="4191091"/>
                    <a:pt x="8001148" y="4196347"/>
                  </a:cubicBezTo>
                  <a:cubicBezTo>
                    <a:pt x="8008638" y="4194916"/>
                    <a:pt x="8013906" y="4194361"/>
                    <a:pt x="8013950" y="4193807"/>
                  </a:cubicBezTo>
                  <a:cubicBezTo>
                    <a:pt x="8013995" y="4188287"/>
                    <a:pt x="8013132" y="4182768"/>
                    <a:pt x="8012543" y="4177248"/>
                  </a:cubicBezTo>
                  <a:close/>
                  <a:moveTo>
                    <a:pt x="6851000" y="4176168"/>
                  </a:moveTo>
                  <a:cubicBezTo>
                    <a:pt x="6848685" y="4178095"/>
                    <a:pt x="6846324" y="4179993"/>
                    <a:pt x="6844008" y="4181921"/>
                  </a:cubicBezTo>
                  <a:cubicBezTo>
                    <a:pt x="6845461" y="4182797"/>
                    <a:pt x="6846915" y="4183643"/>
                    <a:pt x="6848367" y="4184520"/>
                  </a:cubicBezTo>
                  <a:cubicBezTo>
                    <a:pt x="6850547" y="4182534"/>
                    <a:pt x="6852725" y="4180519"/>
                    <a:pt x="6854950" y="4178533"/>
                  </a:cubicBezTo>
                  <a:cubicBezTo>
                    <a:pt x="6853633" y="4177716"/>
                    <a:pt x="6852316" y="4176927"/>
                    <a:pt x="6851000" y="4176168"/>
                  </a:cubicBezTo>
                  <a:close/>
                  <a:moveTo>
                    <a:pt x="6307661" y="4175993"/>
                  </a:moveTo>
                  <a:cubicBezTo>
                    <a:pt x="6305890" y="4176664"/>
                    <a:pt x="6304118" y="4177366"/>
                    <a:pt x="6302348" y="4178037"/>
                  </a:cubicBezTo>
                  <a:lnTo>
                    <a:pt x="6309204" y="4184082"/>
                  </a:lnTo>
                  <a:cubicBezTo>
                    <a:pt x="6310838" y="4183440"/>
                    <a:pt x="6312472" y="4182797"/>
                    <a:pt x="6314153" y="4182155"/>
                  </a:cubicBezTo>
                  <a:cubicBezTo>
                    <a:pt x="6311973" y="4180110"/>
                    <a:pt x="6309794" y="4178037"/>
                    <a:pt x="6307661" y="4175993"/>
                  </a:cubicBezTo>
                  <a:close/>
                  <a:moveTo>
                    <a:pt x="2468508" y="4173657"/>
                  </a:moveTo>
                  <a:cubicBezTo>
                    <a:pt x="2467646" y="4173832"/>
                    <a:pt x="2466783" y="4174007"/>
                    <a:pt x="2465920" y="4174182"/>
                  </a:cubicBezTo>
                  <a:cubicBezTo>
                    <a:pt x="2466147" y="4174678"/>
                    <a:pt x="2466373" y="4175583"/>
                    <a:pt x="2466647" y="4175583"/>
                  </a:cubicBezTo>
                  <a:cubicBezTo>
                    <a:pt x="2467510" y="4175613"/>
                    <a:pt x="2468371" y="4175292"/>
                    <a:pt x="2469233" y="4175117"/>
                  </a:cubicBezTo>
                  <a:cubicBezTo>
                    <a:pt x="2469006" y="4174620"/>
                    <a:pt x="2468734" y="4174153"/>
                    <a:pt x="2468508" y="4173657"/>
                  </a:cubicBezTo>
                  <a:close/>
                  <a:moveTo>
                    <a:pt x="4765715" y="4173218"/>
                  </a:moveTo>
                  <a:cubicBezTo>
                    <a:pt x="4772707" y="4188842"/>
                    <a:pt x="4727762" y="4195237"/>
                    <a:pt x="4758634" y="4204115"/>
                  </a:cubicBezTo>
                  <a:cubicBezTo>
                    <a:pt x="4762901" y="4199735"/>
                    <a:pt x="4792184" y="4177598"/>
                    <a:pt x="4765715" y="4173218"/>
                  </a:cubicBezTo>
                  <a:close/>
                  <a:moveTo>
                    <a:pt x="7853056" y="4170765"/>
                  </a:moveTo>
                  <a:cubicBezTo>
                    <a:pt x="7859638" y="4174999"/>
                    <a:pt x="7862906" y="4177102"/>
                    <a:pt x="7866855" y="4179672"/>
                  </a:cubicBezTo>
                  <a:cubicBezTo>
                    <a:pt x="7870625" y="4177569"/>
                    <a:pt x="7873620" y="4175876"/>
                    <a:pt x="7882746" y="4170765"/>
                  </a:cubicBezTo>
                  <a:close/>
                  <a:moveTo>
                    <a:pt x="8110514" y="4168984"/>
                  </a:moveTo>
                  <a:cubicBezTo>
                    <a:pt x="8110242" y="4168984"/>
                    <a:pt x="8110015" y="4169684"/>
                    <a:pt x="8109743" y="4170064"/>
                  </a:cubicBezTo>
                  <a:cubicBezTo>
                    <a:pt x="8110514" y="4170210"/>
                    <a:pt x="8111241" y="4170473"/>
                    <a:pt x="8112013" y="4170473"/>
                  </a:cubicBezTo>
                  <a:cubicBezTo>
                    <a:pt x="8112285" y="4170473"/>
                    <a:pt x="8112512" y="4169743"/>
                    <a:pt x="8112739" y="4169363"/>
                  </a:cubicBezTo>
                  <a:cubicBezTo>
                    <a:pt x="8112013" y="4169217"/>
                    <a:pt x="8111241" y="4168954"/>
                    <a:pt x="8110514" y="4168984"/>
                  </a:cubicBezTo>
                  <a:close/>
                  <a:moveTo>
                    <a:pt x="3749632" y="4165947"/>
                  </a:moveTo>
                  <a:cubicBezTo>
                    <a:pt x="3749588" y="4169275"/>
                    <a:pt x="3744910" y="4168224"/>
                    <a:pt x="3744275" y="4170969"/>
                  </a:cubicBezTo>
                  <a:cubicBezTo>
                    <a:pt x="3749769" y="4171670"/>
                    <a:pt x="3746772" y="4180314"/>
                    <a:pt x="3752312" y="4181016"/>
                  </a:cubicBezTo>
                  <a:cubicBezTo>
                    <a:pt x="3756306" y="4172663"/>
                    <a:pt x="3763480" y="4190945"/>
                    <a:pt x="3765703" y="4178504"/>
                  </a:cubicBezTo>
                  <a:cubicBezTo>
                    <a:pt x="3757850" y="4176636"/>
                    <a:pt x="3760483" y="4164954"/>
                    <a:pt x="3749632" y="4165947"/>
                  </a:cubicBezTo>
                  <a:close/>
                  <a:moveTo>
                    <a:pt x="8187422" y="4165304"/>
                  </a:moveTo>
                  <a:cubicBezTo>
                    <a:pt x="8181112" y="4161858"/>
                    <a:pt x="8175618" y="4167494"/>
                    <a:pt x="8174936" y="4171758"/>
                  </a:cubicBezTo>
                  <a:cubicBezTo>
                    <a:pt x="8170941" y="4195851"/>
                    <a:pt x="8218928" y="4182768"/>
                    <a:pt x="8187422" y="4165304"/>
                  </a:cubicBezTo>
                  <a:close/>
                  <a:moveTo>
                    <a:pt x="2039530" y="4163581"/>
                  </a:moveTo>
                  <a:cubicBezTo>
                    <a:pt x="2037485" y="4163903"/>
                    <a:pt x="2035443" y="4164194"/>
                    <a:pt x="2033401" y="4164515"/>
                  </a:cubicBezTo>
                  <a:cubicBezTo>
                    <a:pt x="2033490" y="4164895"/>
                    <a:pt x="2033537" y="4165245"/>
                    <a:pt x="2033628" y="4165625"/>
                  </a:cubicBezTo>
                  <a:cubicBezTo>
                    <a:pt x="2035715" y="4165508"/>
                    <a:pt x="2037849" y="4165392"/>
                    <a:pt x="2039938" y="4165275"/>
                  </a:cubicBezTo>
                  <a:cubicBezTo>
                    <a:pt x="2039755" y="4164690"/>
                    <a:pt x="2039619" y="4164135"/>
                    <a:pt x="2039530" y="4163581"/>
                  </a:cubicBezTo>
                  <a:close/>
                  <a:moveTo>
                    <a:pt x="7918385" y="4163114"/>
                  </a:moveTo>
                  <a:cubicBezTo>
                    <a:pt x="7916840" y="4163990"/>
                    <a:pt x="7915297" y="4164895"/>
                    <a:pt x="7913754" y="4165772"/>
                  </a:cubicBezTo>
                  <a:cubicBezTo>
                    <a:pt x="7918067" y="4166209"/>
                    <a:pt x="7922379" y="4166677"/>
                    <a:pt x="7926693" y="4167115"/>
                  </a:cubicBezTo>
                  <a:cubicBezTo>
                    <a:pt x="7928055" y="4166355"/>
                    <a:pt x="7929371" y="4165597"/>
                    <a:pt x="7930733" y="4164808"/>
                  </a:cubicBezTo>
                  <a:cubicBezTo>
                    <a:pt x="7926602" y="4164253"/>
                    <a:pt x="7922470" y="4163669"/>
                    <a:pt x="7918385" y="4163114"/>
                  </a:cubicBezTo>
                  <a:close/>
                  <a:moveTo>
                    <a:pt x="5699763" y="4160924"/>
                  </a:moveTo>
                  <a:lnTo>
                    <a:pt x="5695222" y="4162384"/>
                  </a:lnTo>
                  <a:cubicBezTo>
                    <a:pt x="5696948" y="4164049"/>
                    <a:pt x="5698673" y="4165684"/>
                    <a:pt x="5700399" y="4167348"/>
                  </a:cubicBezTo>
                  <a:cubicBezTo>
                    <a:pt x="5701578" y="4167027"/>
                    <a:pt x="5702758" y="4166705"/>
                    <a:pt x="5703940" y="4166384"/>
                  </a:cubicBezTo>
                  <a:cubicBezTo>
                    <a:pt x="5702533" y="4164574"/>
                    <a:pt x="5701170" y="4162764"/>
                    <a:pt x="5699763" y="4160924"/>
                  </a:cubicBezTo>
                  <a:close/>
                  <a:moveTo>
                    <a:pt x="6712300" y="4160909"/>
                  </a:moveTo>
                  <a:cubicBezTo>
                    <a:pt x="6710002" y="4160062"/>
                    <a:pt x="6707062" y="4160821"/>
                    <a:pt x="6705041" y="4165100"/>
                  </a:cubicBezTo>
                  <a:cubicBezTo>
                    <a:pt x="6703951" y="4169393"/>
                    <a:pt x="6711670" y="4174883"/>
                    <a:pt x="6715710" y="4166355"/>
                  </a:cubicBezTo>
                  <a:cubicBezTo>
                    <a:pt x="6716255" y="4164209"/>
                    <a:pt x="6714598" y="4161756"/>
                    <a:pt x="6712300" y="4160909"/>
                  </a:cubicBezTo>
                  <a:close/>
                  <a:moveTo>
                    <a:pt x="4585073" y="4159055"/>
                  </a:moveTo>
                  <a:cubicBezTo>
                    <a:pt x="4579171" y="4163639"/>
                    <a:pt x="4573905" y="4166823"/>
                    <a:pt x="4570545" y="4170678"/>
                  </a:cubicBezTo>
                  <a:cubicBezTo>
                    <a:pt x="4569000" y="4172488"/>
                    <a:pt x="4570409" y="4175759"/>
                    <a:pt x="4571997" y="4177919"/>
                  </a:cubicBezTo>
                  <a:cubicBezTo>
                    <a:pt x="4572587" y="4178738"/>
                    <a:pt x="4578944" y="4179001"/>
                    <a:pt x="4580487" y="4178066"/>
                  </a:cubicBezTo>
                  <a:cubicBezTo>
                    <a:pt x="4585662" y="4174942"/>
                    <a:pt x="4590701" y="4171437"/>
                    <a:pt x="4593971" y="4167465"/>
                  </a:cubicBezTo>
                  <a:cubicBezTo>
                    <a:pt x="4594924" y="4166327"/>
                    <a:pt x="4589612" y="4163173"/>
                    <a:pt x="4585073" y="4159055"/>
                  </a:cubicBezTo>
                  <a:close/>
                  <a:moveTo>
                    <a:pt x="7874030" y="4148337"/>
                  </a:moveTo>
                  <a:cubicBezTo>
                    <a:pt x="7872395" y="4148775"/>
                    <a:pt x="7870715" y="4149213"/>
                    <a:pt x="7869080" y="4149651"/>
                  </a:cubicBezTo>
                  <a:cubicBezTo>
                    <a:pt x="7870670" y="4150147"/>
                    <a:pt x="7872304" y="4150644"/>
                    <a:pt x="7873894" y="4151141"/>
                  </a:cubicBezTo>
                  <a:cubicBezTo>
                    <a:pt x="7873938" y="4150206"/>
                    <a:pt x="7873985" y="4149271"/>
                    <a:pt x="7874030" y="4148337"/>
                  </a:cubicBezTo>
                  <a:close/>
                  <a:moveTo>
                    <a:pt x="1915361" y="4138553"/>
                  </a:moveTo>
                  <a:cubicBezTo>
                    <a:pt x="1903875" y="4138350"/>
                    <a:pt x="1893525" y="4139167"/>
                    <a:pt x="1894069" y="4149242"/>
                  </a:cubicBezTo>
                  <a:cubicBezTo>
                    <a:pt x="1894296" y="4153827"/>
                    <a:pt x="1893253" y="4158763"/>
                    <a:pt x="1890709" y="4163026"/>
                  </a:cubicBezTo>
                  <a:cubicBezTo>
                    <a:pt x="1886352" y="4170298"/>
                    <a:pt x="1893253" y="4171320"/>
                    <a:pt x="1901333" y="4171904"/>
                  </a:cubicBezTo>
                  <a:cubicBezTo>
                    <a:pt x="1923580" y="4173539"/>
                    <a:pt x="1926984" y="4171467"/>
                    <a:pt x="1926757" y="4161654"/>
                  </a:cubicBezTo>
                  <a:cubicBezTo>
                    <a:pt x="1926757" y="4154995"/>
                    <a:pt x="1926576" y="4153068"/>
                    <a:pt x="1926802" y="4151141"/>
                  </a:cubicBezTo>
                  <a:cubicBezTo>
                    <a:pt x="1927528" y="4145271"/>
                    <a:pt x="1929526" y="4138817"/>
                    <a:pt x="1915361" y="4138553"/>
                  </a:cubicBezTo>
                  <a:close/>
                  <a:moveTo>
                    <a:pt x="5183345" y="4138320"/>
                  </a:moveTo>
                  <a:cubicBezTo>
                    <a:pt x="5180121" y="4139488"/>
                    <a:pt x="5176489" y="4140802"/>
                    <a:pt x="5172903" y="4142116"/>
                  </a:cubicBezTo>
                  <a:cubicBezTo>
                    <a:pt x="5175809" y="4143752"/>
                    <a:pt x="5178805" y="4146731"/>
                    <a:pt x="5181574" y="4146644"/>
                  </a:cubicBezTo>
                  <a:cubicBezTo>
                    <a:pt x="5184798" y="4146556"/>
                    <a:pt x="5187795" y="4143752"/>
                    <a:pt x="5190881" y="4142146"/>
                  </a:cubicBezTo>
                  <a:cubicBezTo>
                    <a:pt x="5188747" y="4141036"/>
                    <a:pt x="5186569" y="4139956"/>
                    <a:pt x="5183345" y="4138320"/>
                  </a:cubicBezTo>
                  <a:close/>
                  <a:moveTo>
                    <a:pt x="2248229" y="4137590"/>
                  </a:moveTo>
                  <a:cubicBezTo>
                    <a:pt x="2248184" y="4138232"/>
                    <a:pt x="2248184" y="4138875"/>
                    <a:pt x="2248140" y="4139547"/>
                  </a:cubicBezTo>
                  <a:lnTo>
                    <a:pt x="2256855" y="4139868"/>
                  </a:lnTo>
                  <a:cubicBezTo>
                    <a:pt x="2256855" y="4139108"/>
                    <a:pt x="2256902" y="4138350"/>
                    <a:pt x="2256947" y="4137590"/>
                  </a:cubicBezTo>
                  <a:close/>
                  <a:moveTo>
                    <a:pt x="6307569" y="4137386"/>
                  </a:moveTo>
                  <a:cubicBezTo>
                    <a:pt x="6306979" y="4139313"/>
                    <a:pt x="6306390" y="4141270"/>
                    <a:pt x="6305754" y="4143197"/>
                  </a:cubicBezTo>
                  <a:cubicBezTo>
                    <a:pt x="6307797" y="4143256"/>
                    <a:pt x="6309794" y="4143285"/>
                    <a:pt x="6311837" y="4143343"/>
                  </a:cubicBezTo>
                  <a:lnTo>
                    <a:pt x="6311337" y="4137502"/>
                  </a:lnTo>
                  <a:cubicBezTo>
                    <a:pt x="6310066" y="4137473"/>
                    <a:pt x="6308840" y="4137415"/>
                    <a:pt x="6307569" y="4137386"/>
                  </a:cubicBezTo>
                  <a:close/>
                  <a:moveTo>
                    <a:pt x="6253408" y="4136101"/>
                  </a:moveTo>
                  <a:cubicBezTo>
                    <a:pt x="6253225" y="4137327"/>
                    <a:pt x="6253000" y="4138525"/>
                    <a:pt x="6252817" y="4139751"/>
                  </a:cubicBezTo>
                  <a:cubicBezTo>
                    <a:pt x="6254407" y="4139430"/>
                    <a:pt x="6255996" y="4139080"/>
                    <a:pt x="6257539" y="4138758"/>
                  </a:cubicBezTo>
                  <a:cubicBezTo>
                    <a:pt x="6256177" y="4137853"/>
                    <a:pt x="6254815" y="4136977"/>
                    <a:pt x="6253408" y="4136101"/>
                  </a:cubicBezTo>
                  <a:close/>
                  <a:moveTo>
                    <a:pt x="7099970" y="4134874"/>
                  </a:moveTo>
                  <a:cubicBezTo>
                    <a:pt x="7096066" y="4137415"/>
                    <a:pt x="7092070" y="4139926"/>
                    <a:pt x="7088258" y="4142526"/>
                  </a:cubicBezTo>
                  <a:cubicBezTo>
                    <a:pt x="7083127" y="4146001"/>
                    <a:pt x="7077587" y="4149301"/>
                    <a:pt x="7073366" y="4153185"/>
                  </a:cubicBezTo>
                  <a:cubicBezTo>
                    <a:pt x="7071685" y="4154733"/>
                    <a:pt x="7073094" y="4157624"/>
                    <a:pt x="7073094" y="4160223"/>
                  </a:cubicBezTo>
                  <a:cubicBezTo>
                    <a:pt x="7088120" y="4159113"/>
                    <a:pt x="7101196" y="4157594"/>
                    <a:pt x="7104237" y="4148279"/>
                  </a:cubicBezTo>
                  <a:cubicBezTo>
                    <a:pt x="7105555" y="4144161"/>
                    <a:pt x="7101559" y="4139372"/>
                    <a:pt x="7099970" y="4134874"/>
                  </a:cubicBezTo>
                  <a:close/>
                  <a:moveTo>
                    <a:pt x="5421464" y="4133443"/>
                  </a:moveTo>
                  <a:cubicBezTo>
                    <a:pt x="5419013" y="4140131"/>
                    <a:pt x="5417334" y="4144541"/>
                    <a:pt x="5415698" y="4148980"/>
                  </a:cubicBezTo>
                  <a:cubicBezTo>
                    <a:pt x="5418469" y="4149330"/>
                    <a:pt x="5423508" y="4150206"/>
                    <a:pt x="5423644" y="4149944"/>
                  </a:cubicBezTo>
                  <a:cubicBezTo>
                    <a:pt x="5425642" y="4146467"/>
                    <a:pt x="5427457" y="4142876"/>
                    <a:pt x="5428228" y="4139226"/>
                  </a:cubicBezTo>
                  <a:cubicBezTo>
                    <a:pt x="5428502" y="4138116"/>
                    <a:pt x="5425461" y="4136743"/>
                    <a:pt x="5421464" y="4133443"/>
                  </a:cubicBezTo>
                  <a:close/>
                  <a:moveTo>
                    <a:pt x="4829911" y="4133210"/>
                  </a:moveTo>
                  <a:cubicBezTo>
                    <a:pt x="4826279" y="4142205"/>
                    <a:pt x="4806757" y="4148482"/>
                    <a:pt x="4824645" y="4156426"/>
                  </a:cubicBezTo>
                  <a:cubicBezTo>
                    <a:pt x="4828231" y="4147490"/>
                    <a:pt x="4847661" y="4141152"/>
                    <a:pt x="4829911" y="4133210"/>
                  </a:cubicBezTo>
                  <a:close/>
                  <a:moveTo>
                    <a:pt x="5881723" y="4133092"/>
                  </a:moveTo>
                  <a:cubicBezTo>
                    <a:pt x="5875777" y="4139021"/>
                    <a:pt x="5869556" y="4142526"/>
                    <a:pt x="5870555" y="4144804"/>
                  </a:cubicBezTo>
                  <a:cubicBezTo>
                    <a:pt x="5872098" y="4148395"/>
                    <a:pt x="5878455" y="4151170"/>
                    <a:pt x="5882768" y="4154295"/>
                  </a:cubicBezTo>
                  <a:cubicBezTo>
                    <a:pt x="5885536" y="4151199"/>
                    <a:pt x="5890213" y="4148220"/>
                    <a:pt x="5890530" y="4145037"/>
                  </a:cubicBezTo>
                  <a:cubicBezTo>
                    <a:pt x="5890849" y="4142146"/>
                    <a:pt x="5886400" y="4139080"/>
                    <a:pt x="5881723" y="4133092"/>
                  </a:cubicBezTo>
                  <a:close/>
                  <a:moveTo>
                    <a:pt x="8160227" y="4132100"/>
                  </a:moveTo>
                  <a:cubicBezTo>
                    <a:pt x="8157503" y="4131808"/>
                    <a:pt x="8153780" y="4135021"/>
                    <a:pt x="8149013" y="4137443"/>
                  </a:cubicBezTo>
                  <a:cubicBezTo>
                    <a:pt x="8153826" y="4139985"/>
                    <a:pt x="8157050" y="4143051"/>
                    <a:pt x="8160317" y="4143022"/>
                  </a:cubicBezTo>
                  <a:cubicBezTo>
                    <a:pt x="8163269" y="4143022"/>
                    <a:pt x="8168716" y="4139517"/>
                    <a:pt x="8168490" y="4137823"/>
                  </a:cubicBezTo>
                  <a:cubicBezTo>
                    <a:pt x="8168172" y="4135633"/>
                    <a:pt x="8163632" y="4132451"/>
                    <a:pt x="8160227" y="4132100"/>
                  </a:cubicBezTo>
                  <a:close/>
                  <a:moveTo>
                    <a:pt x="8194612" y="4130086"/>
                  </a:moveTo>
                  <a:cubicBezTo>
                    <a:pt x="8194861" y="4133655"/>
                    <a:pt x="8220144" y="4157441"/>
                    <a:pt x="8205127" y="4135692"/>
                  </a:cubicBezTo>
                  <a:cubicBezTo>
                    <a:pt x="8197228" y="4129954"/>
                    <a:pt x="8194529" y="4128897"/>
                    <a:pt x="8194612" y="4130086"/>
                  </a:cubicBezTo>
                  <a:close/>
                  <a:moveTo>
                    <a:pt x="7092298" y="4128742"/>
                  </a:moveTo>
                  <a:cubicBezTo>
                    <a:pt x="7092298" y="4130581"/>
                    <a:pt x="7092207" y="4132421"/>
                    <a:pt x="7092434" y="4134261"/>
                  </a:cubicBezTo>
                  <a:cubicBezTo>
                    <a:pt x="7092434" y="4134407"/>
                    <a:pt x="7094340" y="4134466"/>
                    <a:pt x="7096202" y="4134611"/>
                  </a:cubicBezTo>
                  <a:cubicBezTo>
                    <a:pt x="7096383" y="4132655"/>
                    <a:pt x="7096565" y="4130757"/>
                    <a:pt x="7096746" y="4128829"/>
                  </a:cubicBezTo>
                  <a:cubicBezTo>
                    <a:pt x="7095249" y="4128799"/>
                    <a:pt x="7093796" y="4128771"/>
                    <a:pt x="7092298" y="4128742"/>
                  </a:cubicBezTo>
                  <a:close/>
                  <a:moveTo>
                    <a:pt x="3179598" y="4127894"/>
                  </a:moveTo>
                  <a:cubicBezTo>
                    <a:pt x="3176920" y="4128799"/>
                    <a:pt x="3174604" y="4129413"/>
                    <a:pt x="3174650" y="4129618"/>
                  </a:cubicBezTo>
                  <a:cubicBezTo>
                    <a:pt x="3176693" y="4135050"/>
                    <a:pt x="3178916" y="4140452"/>
                    <a:pt x="3181460" y="4145796"/>
                  </a:cubicBezTo>
                  <a:cubicBezTo>
                    <a:pt x="3181641" y="4146176"/>
                    <a:pt x="3185455" y="4146380"/>
                    <a:pt x="3185727" y="4146030"/>
                  </a:cubicBezTo>
                  <a:cubicBezTo>
                    <a:pt x="3187043" y="4144452"/>
                    <a:pt x="3189041" y="4142380"/>
                    <a:pt x="3188314" y="4140977"/>
                  </a:cubicBezTo>
                  <a:cubicBezTo>
                    <a:pt x="3185999" y="4136538"/>
                    <a:pt x="3182639" y="4132304"/>
                    <a:pt x="3179598" y="4127894"/>
                  </a:cubicBezTo>
                  <a:close/>
                  <a:moveTo>
                    <a:pt x="7724029" y="4127136"/>
                  </a:moveTo>
                  <a:cubicBezTo>
                    <a:pt x="7713588" y="4127514"/>
                    <a:pt x="7704871" y="4133793"/>
                    <a:pt x="7707822" y="4138992"/>
                  </a:cubicBezTo>
                  <a:cubicBezTo>
                    <a:pt x="7713316" y="4148600"/>
                    <a:pt x="7726890" y="4148425"/>
                    <a:pt x="7739284" y="4148045"/>
                  </a:cubicBezTo>
                  <a:cubicBezTo>
                    <a:pt x="7743779" y="4147899"/>
                    <a:pt x="7748000" y="4144365"/>
                    <a:pt x="7750998" y="4142992"/>
                  </a:cubicBezTo>
                  <a:cubicBezTo>
                    <a:pt x="7748410" y="4132479"/>
                    <a:pt x="7737059" y="4126639"/>
                    <a:pt x="7724029" y="4127136"/>
                  </a:cubicBezTo>
                  <a:close/>
                  <a:moveTo>
                    <a:pt x="2262621" y="4125062"/>
                  </a:moveTo>
                  <a:lnTo>
                    <a:pt x="2262485" y="4126639"/>
                  </a:lnTo>
                  <a:lnTo>
                    <a:pt x="2265163" y="4125909"/>
                  </a:lnTo>
                  <a:close/>
                  <a:moveTo>
                    <a:pt x="7912256" y="4124507"/>
                  </a:moveTo>
                  <a:cubicBezTo>
                    <a:pt x="7906943" y="4128771"/>
                    <a:pt x="7902040" y="4132158"/>
                    <a:pt x="7898636" y="4136042"/>
                  </a:cubicBezTo>
                  <a:cubicBezTo>
                    <a:pt x="7898045" y="4136743"/>
                    <a:pt x="7903675" y="4141036"/>
                    <a:pt x="7906899" y="4141270"/>
                  </a:cubicBezTo>
                  <a:cubicBezTo>
                    <a:pt x="7917431" y="4142087"/>
                    <a:pt x="7926784" y="4136305"/>
                    <a:pt x="7923879" y="4131077"/>
                  </a:cubicBezTo>
                  <a:cubicBezTo>
                    <a:pt x="7922653" y="4128887"/>
                    <a:pt x="7917748" y="4127514"/>
                    <a:pt x="7912256" y="4124507"/>
                  </a:cubicBezTo>
                  <a:close/>
                  <a:moveTo>
                    <a:pt x="3548786" y="4123952"/>
                  </a:moveTo>
                  <a:cubicBezTo>
                    <a:pt x="3544382" y="4125646"/>
                    <a:pt x="3539979" y="4127368"/>
                    <a:pt x="3532942" y="4130084"/>
                  </a:cubicBezTo>
                  <a:cubicBezTo>
                    <a:pt x="3538935" y="4133063"/>
                    <a:pt x="3542385" y="4136013"/>
                    <a:pt x="3544882" y="4135721"/>
                  </a:cubicBezTo>
                  <a:cubicBezTo>
                    <a:pt x="3548333" y="4135312"/>
                    <a:pt x="3552872" y="4132742"/>
                    <a:pt x="3553644" y="4130639"/>
                  </a:cubicBezTo>
                  <a:cubicBezTo>
                    <a:pt x="3554371" y="4128771"/>
                    <a:pt x="3550601" y="4126201"/>
                    <a:pt x="3548786" y="4123952"/>
                  </a:cubicBezTo>
                  <a:close/>
                  <a:moveTo>
                    <a:pt x="7805430" y="4123748"/>
                  </a:moveTo>
                  <a:cubicBezTo>
                    <a:pt x="7804205" y="4124419"/>
                    <a:pt x="7802979" y="4125121"/>
                    <a:pt x="7801753" y="4125792"/>
                  </a:cubicBezTo>
                  <a:cubicBezTo>
                    <a:pt x="7804342" y="4127457"/>
                    <a:pt x="7806883" y="4129151"/>
                    <a:pt x="7809472" y="4130815"/>
                  </a:cubicBezTo>
                  <a:cubicBezTo>
                    <a:pt x="7810696" y="4130143"/>
                    <a:pt x="7811922" y="4129472"/>
                    <a:pt x="7813104" y="4128799"/>
                  </a:cubicBezTo>
                  <a:cubicBezTo>
                    <a:pt x="7810562" y="4127107"/>
                    <a:pt x="7808018" y="4125442"/>
                    <a:pt x="7805430" y="4123748"/>
                  </a:cubicBezTo>
                  <a:close/>
                  <a:moveTo>
                    <a:pt x="7130206" y="4123659"/>
                  </a:moveTo>
                  <a:cubicBezTo>
                    <a:pt x="7127800" y="4124916"/>
                    <a:pt x="7124576" y="4125909"/>
                    <a:pt x="7123350" y="4127603"/>
                  </a:cubicBezTo>
                  <a:cubicBezTo>
                    <a:pt x="7122306" y="4129033"/>
                    <a:pt x="7123668" y="4131282"/>
                    <a:pt x="7124259" y="4135107"/>
                  </a:cubicBezTo>
                  <a:cubicBezTo>
                    <a:pt x="7128208" y="4130991"/>
                    <a:pt x="7130751" y="4128391"/>
                    <a:pt x="7133247" y="4125821"/>
                  </a:cubicBezTo>
                  <a:cubicBezTo>
                    <a:pt x="7132248" y="4125092"/>
                    <a:pt x="7131204" y="4124390"/>
                    <a:pt x="7130206" y="4123659"/>
                  </a:cubicBezTo>
                  <a:close/>
                  <a:moveTo>
                    <a:pt x="3377359" y="4122288"/>
                  </a:moveTo>
                  <a:cubicBezTo>
                    <a:pt x="3374725" y="4124361"/>
                    <a:pt x="3369504" y="4126814"/>
                    <a:pt x="3370048" y="4128478"/>
                  </a:cubicBezTo>
                  <a:cubicBezTo>
                    <a:pt x="3371229" y="4131954"/>
                    <a:pt x="3375406" y="4135021"/>
                    <a:pt x="3378402" y="4138262"/>
                  </a:cubicBezTo>
                  <a:cubicBezTo>
                    <a:pt x="3381307" y="4135107"/>
                    <a:pt x="3384257" y="4131954"/>
                    <a:pt x="3387936" y="4127953"/>
                  </a:cubicBezTo>
                  <a:cubicBezTo>
                    <a:pt x="3383577" y="4125617"/>
                    <a:pt x="3380445" y="4123952"/>
                    <a:pt x="3377359" y="4122288"/>
                  </a:cubicBezTo>
                  <a:close/>
                  <a:moveTo>
                    <a:pt x="5324037" y="4121499"/>
                  </a:moveTo>
                  <a:lnTo>
                    <a:pt x="5324037" y="4124419"/>
                  </a:lnTo>
                  <a:cubicBezTo>
                    <a:pt x="5324628" y="4124390"/>
                    <a:pt x="5325218" y="4124390"/>
                    <a:pt x="5325807" y="4124361"/>
                  </a:cubicBezTo>
                  <a:cubicBezTo>
                    <a:pt x="5325671" y="4123427"/>
                    <a:pt x="5325535" y="4122492"/>
                    <a:pt x="5325354" y="4121528"/>
                  </a:cubicBezTo>
                  <a:close/>
                  <a:moveTo>
                    <a:pt x="7671411" y="4118287"/>
                  </a:moveTo>
                  <a:cubicBezTo>
                    <a:pt x="7668143" y="4120915"/>
                    <a:pt x="7666827" y="4121879"/>
                    <a:pt x="7666918" y="4121937"/>
                  </a:cubicBezTo>
                  <a:cubicBezTo>
                    <a:pt x="7668733" y="4123368"/>
                    <a:pt x="7670731" y="4124682"/>
                    <a:pt x="7672729" y="4125997"/>
                  </a:cubicBezTo>
                  <a:cubicBezTo>
                    <a:pt x="7674182" y="4124857"/>
                    <a:pt x="7675679" y="4123689"/>
                    <a:pt x="7677177" y="4122550"/>
                  </a:cubicBezTo>
                  <a:cubicBezTo>
                    <a:pt x="7675317" y="4121178"/>
                    <a:pt x="7673455" y="4119805"/>
                    <a:pt x="7671411" y="4118287"/>
                  </a:cubicBezTo>
                  <a:close/>
                  <a:moveTo>
                    <a:pt x="5859659" y="4115513"/>
                  </a:moveTo>
                  <a:cubicBezTo>
                    <a:pt x="5855483" y="4118667"/>
                    <a:pt x="5851305" y="4121820"/>
                    <a:pt x="5846176" y="4125646"/>
                  </a:cubicBezTo>
                  <a:cubicBezTo>
                    <a:pt x="5851260" y="4128478"/>
                    <a:pt x="5854165" y="4130114"/>
                    <a:pt x="5857071" y="4131749"/>
                  </a:cubicBezTo>
                  <a:cubicBezTo>
                    <a:pt x="5860794" y="4128069"/>
                    <a:pt x="5865061" y="4124536"/>
                    <a:pt x="5867605" y="4120564"/>
                  </a:cubicBezTo>
                  <a:cubicBezTo>
                    <a:pt x="5868149" y="4119688"/>
                    <a:pt x="5862473" y="4117235"/>
                    <a:pt x="5859659" y="4115513"/>
                  </a:cubicBezTo>
                  <a:close/>
                  <a:moveTo>
                    <a:pt x="5489745" y="4114695"/>
                  </a:moveTo>
                  <a:cubicBezTo>
                    <a:pt x="5486340" y="4118315"/>
                    <a:pt x="5480121" y="4121995"/>
                    <a:pt x="5480347" y="4125529"/>
                  </a:cubicBezTo>
                  <a:cubicBezTo>
                    <a:pt x="5480574" y="4129151"/>
                    <a:pt x="5487112" y="4132626"/>
                    <a:pt x="5490880" y="4136188"/>
                  </a:cubicBezTo>
                  <a:cubicBezTo>
                    <a:pt x="5495102" y="4134173"/>
                    <a:pt x="5499325" y="4132158"/>
                    <a:pt x="5505363" y="4129297"/>
                  </a:cubicBezTo>
                  <a:cubicBezTo>
                    <a:pt x="5499189" y="4123514"/>
                    <a:pt x="5494467" y="4119104"/>
                    <a:pt x="5489745" y="4114695"/>
                  </a:cubicBezTo>
                  <a:close/>
                  <a:moveTo>
                    <a:pt x="2602028" y="4112213"/>
                  </a:moveTo>
                  <a:cubicBezTo>
                    <a:pt x="2600211" y="4113643"/>
                    <a:pt x="2598396" y="4115074"/>
                    <a:pt x="2596625" y="4116505"/>
                  </a:cubicBezTo>
                  <a:cubicBezTo>
                    <a:pt x="2597533" y="4117060"/>
                    <a:pt x="2598396" y="4117614"/>
                    <a:pt x="2599259" y="4118170"/>
                  </a:cubicBezTo>
                  <a:cubicBezTo>
                    <a:pt x="2601074" y="4116739"/>
                    <a:pt x="2602891" y="4115278"/>
                    <a:pt x="2604661" y="4113848"/>
                  </a:cubicBezTo>
                  <a:cubicBezTo>
                    <a:pt x="2603798" y="4113293"/>
                    <a:pt x="2602891" y="4112767"/>
                    <a:pt x="2602028" y="4112213"/>
                  </a:cubicBezTo>
                  <a:close/>
                  <a:moveTo>
                    <a:pt x="7329418" y="4112154"/>
                  </a:moveTo>
                  <a:cubicBezTo>
                    <a:pt x="7328147" y="4113643"/>
                    <a:pt x="7326876" y="4115133"/>
                    <a:pt x="7325605" y="4116622"/>
                  </a:cubicBezTo>
                  <a:cubicBezTo>
                    <a:pt x="7327331" y="4116914"/>
                    <a:pt x="7330281" y="4117703"/>
                    <a:pt x="7330508" y="4117469"/>
                  </a:cubicBezTo>
                  <a:cubicBezTo>
                    <a:pt x="7331825" y="4116155"/>
                    <a:pt x="7332414" y="4114665"/>
                    <a:pt x="7333277" y="4113234"/>
                  </a:cubicBezTo>
                  <a:cubicBezTo>
                    <a:pt x="7332006" y="4112855"/>
                    <a:pt x="7330689" y="4112504"/>
                    <a:pt x="7329418" y="4112154"/>
                  </a:cubicBezTo>
                  <a:close/>
                  <a:moveTo>
                    <a:pt x="3159191" y="4111946"/>
                  </a:moveTo>
                  <a:cubicBezTo>
                    <a:pt x="3157057" y="4112359"/>
                    <a:pt x="3156354" y="4113877"/>
                    <a:pt x="3154946" y="4116914"/>
                  </a:cubicBezTo>
                  <a:lnTo>
                    <a:pt x="3154674" y="4117235"/>
                  </a:lnTo>
                  <a:cubicBezTo>
                    <a:pt x="3159532" y="4116213"/>
                    <a:pt x="3164390" y="4115220"/>
                    <a:pt x="3172017" y="4113614"/>
                  </a:cubicBezTo>
                  <a:cubicBezTo>
                    <a:pt x="3164889" y="4112227"/>
                    <a:pt x="3161325" y="4111534"/>
                    <a:pt x="3159191" y="4111946"/>
                  </a:cubicBezTo>
                  <a:close/>
                  <a:moveTo>
                    <a:pt x="7131976" y="4110898"/>
                  </a:moveTo>
                  <a:cubicBezTo>
                    <a:pt x="7125075" y="4112767"/>
                    <a:pt x="7121171" y="4113030"/>
                    <a:pt x="7120582" y="4114140"/>
                  </a:cubicBezTo>
                  <a:cubicBezTo>
                    <a:pt x="7119446" y="4116300"/>
                    <a:pt x="7120217" y="4118929"/>
                    <a:pt x="7120217" y="4121323"/>
                  </a:cubicBezTo>
                  <a:cubicBezTo>
                    <a:pt x="7121581" y="4121558"/>
                    <a:pt x="7122943" y="4121820"/>
                    <a:pt x="7124304" y="4122054"/>
                  </a:cubicBezTo>
                  <a:cubicBezTo>
                    <a:pt x="7126257" y="4119222"/>
                    <a:pt x="7128208" y="4116359"/>
                    <a:pt x="7131976" y="4110898"/>
                  </a:cubicBezTo>
                  <a:close/>
                  <a:moveTo>
                    <a:pt x="8829960" y="4110781"/>
                  </a:moveTo>
                  <a:cubicBezTo>
                    <a:pt x="8830368" y="4122872"/>
                    <a:pt x="8816474" y="4121587"/>
                    <a:pt x="8819200" y="4135867"/>
                  </a:cubicBezTo>
                  <a:cubicBezTo>
                    <a:pt x="8827461" y="4144716"/>
                    <a:pt x="8838359" y="4147256"/>
                    <a:pt x="8854022" y="4143372"/>
                  </a:cubicBezTo>
                  <a:cubicBezTo>
                    <a:pt x="8856472" y="4135633"/>
                    <a:pt x="8860695" y="4129559"/>
                    <a:pt x="8864780" y="4123309"/>
                  </a:cubicBezTo>
                  <a:cubicBezTo>
                    <a:pt x="8852477" y="4119747"/>
                    <a:pt x="8848981" y="4107949"/>
                    <a:pt x="8829960" y="4110781"/>
                  </a:cubicBezTo>
                  <a:close/>
                  <a:moveTo>
                    <a:pt x="7757988" y="4110255"/>
                  </a:moveTo>
                  <a:cubicBezTo>
                    <a:pt x="7757489" y="4116680"/>
                    <a:pt x="7757217" y="4120418"/>
                    <a:pt x="7756853" y="4124770"/>
                  </a:cubicBezTo>
                  <a:cubicBezTo>
                    <a:pt x="7768066" y="4123514"/>
                    <a:pt x="7777328" y="4122463"/>
                    <a:pt x="7791994" y="4120798"/>
                  </a:cubicBezTo>
                  <a:cubicBezTo>
                    <a:pt x="7779190" y="4116797"/>
                    <a:pt x="7770111" y="4113994"/>
                    <a:pt x="7757988" y="4110255"/>
                  </a:cubicBezTo>
                  <a:close/>
                  <a:moveTo>
                    <a:pt x="6647792" y="4107831"/>
                  </a:moveTo>
                  <a:cubicBezTo>
                    <a:pt x="6636533" y="4110665"/>
                    <a:pt x="6628179" y="4115278"/>
                    <a:pt x="6631039" y="4126989"/>
                  </a:cubicBezTo>
                  <a:cubicBezTo>
                    <a:pt x="6638350" y="4121908"/>
                    <a:pt x="6645659" y="4116827"/>
                    <a:pt x="6652967" y="4111745"/>
                  </a:cubicBezTo>
                  <a:close/>
                  <a:moveTo>
                    <a:pt x="8793321" y="4106109"/>
                  </a:moveTo>
                  <a:cubicBezTo>
                    <a:pt x="8791959" y="4106546"/>
                    <a:pt x="8790733" y="4107189"/>
                    <a:pt x="8788963" y="4107978"/>
                  </a:cubicBezTo>
                  <a:cubicBezTo>
                    <a:pt x="8791370" y="4107803"/>
                    <a:pt x="8793094" y="4107685"/>
                    <a:pt x="8794864" y="4107540"/>
                  </a:cubicBezTo>
                  <a:cubicBezTo>
                    <a:pt x="8794365" y="4107043"/>
                    <a:pt x="8793504" y="4106050"/>
                    <a:pt x="8793321" y="4106109"/>
                  </a:cubicBezTo>
                  <a:close/>
                  <a:moveTo>
                    <a:pt x="4385178" y="4104386"/>
                  </a:moveTo>
                  <a:cubicBezTo>
                    <a:pt x="4381591" y="4113323"/>
                    <a:pt x="4362024" y="4119600"/>
                    <a:pt x="4379912" y="4127573"/>
                  </a:cubicBezTo>
                  <a:cubicBezTo>
                    <a:pt x="4383453" y="4118549"/>
                    <a:pt x="4402975" y="4112241"/>
                    <a:pt x="4385178" y="4104386"/>
                  </a:cubicBezTo>
                  <a:close/>
                  <a:moveTo>
                    <a:pt x="5419285" y="4100823"/>
                  </a:moveTo>
                  <a:cubicBezTo>
                    <a:pt x="5418877" y="4100092"/>
                    <a:pt x="5408026" y="4100239"/>
                    <a:pt x="5407482" y="4101202"/>
                  </a:cubicBezTo>
                  <a:cubicBezTo>
                    <a:pt x="5403305" y="4108474"/>
                    <a:pt x="5398265" y="4116009"/>
                    <a:pt x="5397903" y="4123543"/>
                  </a:cubicBezTo>
                  <a:cubicBezTo>
                    <a:pt x="5397540" y="4130406"/>
                    <a:pt x="5408436" y="4133413"/>
                    <a:pt x="5418150" y="4132187"/>
                  </a:cubicBezTo>
                  <a:cubicBezTo>
                    <a:pt x="5427684" y="4130991"/>
                    <a:pt x="5436446" y="4127398"/>
                    <a:pt x="5444301" y="4125208"/>
                  </a:cubicBezTo>
                  <a:cubicBezTo>
                    <a:pt x="5443757" y="4121644"/>
                    <a:pt x="5444210" y="4120185"/>
                    <a:pt x="5443438" y="4119834"/>
                  </a:cubicBezTo>
                  <a:cubicBezTo>
                    <a:pt x="5432224" y="4115074"/>
                    <a:pt x="5423825" y="4109058"/>
                    <a:pt x="5419285" y="4100823"/>
                  </a:cubicBezTo>
                  <a:close/>
                  <a:moveTo>
                    <a:pt x="2327770" y="4097524"/>
                  </a:moveTo>
                  <a:cubicBezTo>
                    <a:pt x="2326499" y="4099421"/>
                    <a:pt x="2325228" y="4101319"/>
                    <a:pt x="2323955" y="4103218"/>
                  </a:cubicBezTo>
                  <a:cubicBezTo>
                    <a:pt x="2325681" y="4103744"/>
                    <a:pt x="2327406" y="4104240"/>
                    <a:pt x="2329085" y="4104765"/>
                  </a:cubicBezTo>
                  <a:cubicBezTo>
                    <a:pt x="2330131" y="4102809"/>
                    <a:pt x="2331219" y="4100823"/>
                    <a:pt x="2332309" y="4098866"/>
                  </a:cubicBezTo>
                  <a:cubicBezTo>
                    <a:pt x="2330811" y="4098399"/>
                    <a:pt x="2329268" y="4097961"/>
                    <a:pt x="2327770" y="4097524"/>
                  </a:cubicBezTo>
                  <a:close/>
                  <a:moveTo>
                    <a:pt x="8438207" y="4096735"/>
                  </a:moveTo>
                  <a:cubicBezTo>
                    <a:pt x="8436891" y="4098341"/>
                    <a:pt x="8434122" y="4100210"/>
                    <a:pt x="8434666" y="4101524"/>
                  </a:cubicBezTo>
                  <a:cubicBezTo>
                    <a:pt x="8435619" y="4103860"/>
                    <a:pt x="8438617" y="4105875"/>
                    <a:pt x="8440704" y="4108006"/>
                  </a:cubicBezTo>
                  <a:cubicBezTo>
                    <a:pt x="8443065" y="4106109"/>
                    <a:pt x="8445471" y="4104210"/>
                    <a:pt x="8449103" y="4101349"/>
                  </a:cubicBezTo>
                  <a:cubicBezTo>
                    <a:pt x="8444563" y="4099421"/>
                    <a:pt x="8441386" y="4098077"/>
                    <a:pt x="8438207" y="4096735"/>
                  </a:cubicBezTo>
                  <a:close/>
                  <a:moveTo>
                    <a:pt x="7412546" y="4095041"/>
                  </a:moveTo>
                  <a:cubicBezTo>
                    <a:pt x="7410229" y="4095391"/>
                    <a:pt x="7408595" y="4097435"/>
                    <a:pt x="7405282" y="4099684"/>
                  </a:cubicBezTo>
                  <a:cubicBezTo>
                    <a:pt x="7407551" y="4103685"/>
                    <a:pt x="7409775" y="4108329"/>
                    <a:pt x="7412999" y="4112650"/>
                  </a:cubicBezTo>
                  <a:cubicBezTo>
                    <a:pt x="7413997" y="4114023"/>
                    <a:pt x="7418992" y="4115717"/>
                    <a:pt x="7420082" y="4115278"/>
                  </a:cubicBezTo>
                  <a:cubicBezTo>
                    <a:pt x="7423440" y="4113848"/>
                    <a:pt x="7428434" y="4111278"/>
                    <a:pt x="7428071" y="4109555"/>
                  </a:cubicBezTo>
                  <a:cubicBezTo>
                    <a:pt x="7427118" y="4105028"/>
                    <a:pt x="7424122" y="4100560"/>
                    <a:pt x="7420898" y="4096414"/>
                  </a:cubicBezTo>
                  <a:cubicBezTo>
                    <a:pt x="7420035" y="4095274"/>
                    <a:pt x="7415132" y="4094661"/>
                    <a:pt x="7412546" y="4095041"/>
                  </a:cubicBezTo>
                  <a:close/>
                  <a:moveTo>
                    <a:pt x="8018035" y="4094135"/>
                  </a:moveTo>
                  <a:cubicBezTo>
                    <a:pt x="8013451" y="4095800"/>
                    <a:pt x="8008185" y="4097727"/>
                    <a:pt x="8002963" y="4099655"/>
                  </a:cubicBezTo>
                  <a:cubicBezTo>
                    <a:pt x="8007277" y="4100444"/>
                    <a:pt x="8012135" y="4102371"/>
                    <a:pt x="8015812" y="4101729"/>
                  </a:cubicBezTo>
                  <a:cubicBezTo>
                    <a:pt x="8020124" y="4100969"/>
                    <a:pt x="8023484" y="4097961"/>
                    <a:pt x="8027252" y="4095946"/>
                  </a:cubicBezTo>
                  <a:cubicBezTo>
                    <a:pt x="8024528" y="4095420"/>
                    <a:pt x="8021805" y="4094866"/>
                    <a:pt x="8018035" y="4094135"/>
                  </a:cubicBezTo>
                  <a:close/>
                  <a:moveTo>
                    <a:pt x="4847209" y="4093435"/>
                  </a:moveTo>
                  <a:cubicBezTo>
                    <a:pt x="4844984" y="4093639"/>
                    <a:pt x="4842805" y="4093872"/>
                    <a:pt x="4840580" y="4094077"/>
                  </a:cubicBezTo>
                  <a:cubicBezTo>
                    <a:pt x="4840716" y="4094720"/>
                    <a:pt x="4840852" y="4095391"/>
                    <a:pt x="4840988" y="4096034"/>
                  </a:cubicBezTo>
                  <a:cubicBezTo>
                    <a:pt x="4843213" y="4095830"/>
                    <a:pt x="4845392" y="4095595"/>
                    <a:pt x="4847617" y="4095391"/>
                  </a:cubicBezTo>
                  <a:cubicBezTo>
                    <a:pt x="4847481" y="4094720"/>
                    <a:pt x="4847345" y="4094077"/>
                    <a:pt x="4847209" y="4093435"/>
                  </a:cubicBezTo>
                  <a:close/>
                  <a:moveTo>
                    <a:pt x="2631673" y="4093113"/>
                  </a:moveTo>
                  <a:cubicBezTo>
                    <a:pt x="2629358" y="4094924"/>
                    <a:pt x="2626997" y="4096735"/>
                    <a:pt x="2624681" y="4098575"/>
                  </a:cubicBezTo>
                  <a:cubicBezTo>
                    <a:pt x="2626589" y="4099889"/>
                    <a:pt x="2628495" y="4101202"/>
                    <a:pt x="2630402" y="4102516"/>
                  </a:cubicBezTo>
                  <a:lnTo>
                    <a:pt x="2637347" y="4096851"/>
                  </a:lnTo>
                  <a:cubicBezTo>
                    <a:pt x="2635441" y="4095595"/>
                    <a:pt x="2633579" y="4094369"/>
                    <a:pt x="2631673" y="4093113"/>
                  </a:cubicBezTo>
                  <a:close/>
                  <a:moveTo>
                    <a:pt x="6886865" y="4091507"/>
                  </a:moveTo>
                  <a:cubicBezTo>
                    <a:pt x="6878148" y="4092266"/>
                    <a:pt x="6865710" y="4089229"/>
                    <a:pt x="6863711" y="4096676"/>
                  </a:cubicBezTo>
                  <a:cubicBezTo>
                    <a:pt x="6872473" y="4095946"/>
                    <a:pt x="6884867" y="4098982"/>
                    <a:pt x="6886865" y="4091507"/>
                  </a:cubicBezTo>
                  <a:close/>
                  <a:moveTo>
                    <a:pt x="4824054" y="4091069"/>
                  </a:moveTo>
                  <a:cubicBezTo>
                    <a:pt x="4822919" y="4091770"/>
                    <a:pt x="4821740" y="4092500"/>
                    <a:pt x="4820603" y="4093230"/>
                  </a:cubicBezTo>
                  <a:cubicBezTo>
                    <a:pt x="4823100" y="4094398"/>
                    <a:pt x="4825644" y="4095595"/>
                    <a:pt x="4828139" y="4096764"/>
                  </a:cubicBezTo>
                  <a:cubicBezTo>
                    <a:pt x="4828730" y="4096238"/>
                    <a:pt x="4830047" y="4095420"/>
                    <a:pt x="4829820" y="4095245"/>
                  </a:cubicBezTo>
                  <a:cubicBezTo>
                    <a:pt x="4828050" y="4093785"/>
                    <a:pt x="4826006" y="4092441"/>
                    <a:pt x="4824054" y="4091069"/>
                  </a:cubicBezTo>
                  <a:close/>
                  <a:moveTo>
                    <a:pt x="7252648" y="4090893"/>
                  </a:moveTo>
                  <a:cubicBezTo>
                    <a:pt x="7239618" y="4095479"/>
                    <a:pt x="7232082" y="4098136"/>
                    <a:pt x="7224546" y="4100794"/>
                  </a:cubicBezTo>
                  <a:cubicBezTo>
                    <a:pt x="7236849" y="4104065"/>
                    <a:pt x="7245157" y="4102195"/>
                    <a:pt x="7252648" y="4090893"/>
                  </a:cubicBezTo>
                  <a:close/>
                  <a:moveTo>
                    <a:pt x="7969822" y="4090690"/>
                  </a:moveTo>
                  <a:cubicBezTo>
                    <a:pt x="7971048" y="4095420"/>
                    <a:pt x="7966190" y="4105788"/>
                    <a:pt x="7975180" y="4103218"/>
                  </a:cubicBezTo>
                  <a:cubicBezTo>
                    <a:pt x="7973227" y="4096384"/>
                    <a:pt x="7980491" y="4098195"/>
                    <a:pt x="7980537" y="4093230"/>
                  </a:cubicBezTo>
                  <a:cubicBezTo>
                    <a:pt x="7975860" y="4093435"/>
                    <a:pt x="7972228" y="4092646"/>
                    <a:pt x="7969822" y="4090690"/>
                  </a:cubicBezTo>
                  <a:close/>
                  <a:moveTo>
                    <a:pt x="6181178" y="4087827"/>
                  </a:moveTo>
                  <a:cubicBezTo>
                    <a:pt x="6175912" y="4088295"/>
                    <a:pt x="6167921" y="4090251"/>
                    <a:pt x="6166786" y="4092705"/>
                  </a:cubicBezTo>
                  <a:cubicBezTo>
                    <a:pt x="6163745" y="4099041"/>
                    <a:pt x="6162019" y="4106138"/>
                    <a:pt x="6163562" y="4112563"/>
                  </a:cubicBezTo>
                  <a:cubicBezTo>
                    <a:pt x="6164198" y="4115162"/>
                    <a:pt x="6174685" y="4118082"/>
                    <a:pt x="6180951" y="4118403"/>
                  </a:cubicBezTo>
                  <a:cubicBezTo>
                    <a:pt x="6184536" y="4118579"/>
                    <a:pt x="6189349" y="4114052"/>
                    <a:pt x="6192437" y="4111131"/>
                  </a:cubicBezTo>
                  <a:cubicBezTo>
                    <a:pt x="6193708" y="4109905"/>
                    <a:pt x="6191847" y="4107394"/>
                    <a:pt x="6191120" y="4104240"/>
                  </a:cubicBezTo>
                  <a:cubicBezTo>
                    <a:pt x="6190756" y="4101582"/>
                    <a:pt x="6191120" y="4097494"/>
                    <a:pt x="6189349" y="4093843"/>
                  </a:cubicBezTo>
                  <a:cubicBezTo>
                    <a:pt x="6188168" y="4091420"/>
                    <a:pt x="6183539" y="4087623"/>
                    <a:pt x="6181178" y="4087827"/>
                  </a:cubicBezTo>
                  <a:close/>
                  <a:moveTo>
                    <a:pt x="2919188" y="4087623"/>
                  </a:moveTo>
                  <a:cubicBezTo>
                    <a:pt x="2909291" y="4090251"/>
                    <a:pt x="2896941" y="4097114"/>
                    <a:pt x="2895851" y="4102926"/>
                  </a:cubicBezTo>
                  <a:cubicBezTo>
                    <a:pt x="2894491" y="4110139"/>
                    <a:pt x="2906521" y="4104444"/>
                    <a:pt x="2912876" y="4104795"/>
                  </a:cubicBezTo>
                  <a:cubicBezTo>
                    <a:pt x="2921594" y="4105291"/>
                    <a:pt x="2929901" y="4108240"/>
                    <a:pt x="2938572" y="4109525"/>
                  </a:cubicBezTo>
                  <a:cubicBezTo>
                    <a:pt x="2941796" y="4109993"/>
                    <a:pt x="2945655" y="4108825"/>
                    <a:pt x="2948788" y="4108445"/>
                  </a:cubicBezTo>
                  <a:cubicBezTo>
                    <a:pt x="2948605" y="4099041"/>
                    <a:pt x="2929130" y="4084995"/>
                    <a:pt x="2919188" y="4087623"/>
                  </a:cubicBezTo>
                  <a:close/>
                  <a:moveTo>
                    <a:pt x="8707516" y="4087331"/>
                  </a:moveTo>
                  <a:cubicBezTo>
                    <a:pt x="8706291" y="4088120"/>
                    <a:pt x="8705065" y="4088937"/>
                    <a:pt x="8703839" y="4089726"/>
                  </a:cubicBezTo>
                  <a:cubicBezTo>
                    <a:pt x="8705792" y="4091302"/>
                    <a:pt x="8707607" y="4092967"/>
                    <a:pt x="8709787" y="4094369"/>
                  </a:cubicBezTo>
                  <a:cubicBezTo>
                    <a:pt x="8709968" y="4094456"/>
                    <a:pt x="8712329" y="4092880"/>
                    <a:pt x="8713738" y="4092091"/>
                  </a:cubicBezTo>
                  <a:cubicBezTo>
                    <a:pt x="8711647" y="4090515"/>
                    <a:pt x="8709560" y="4088907"/>
                    <a:pt x="8707516" y="4087331"/>
                  </a:cubicBezTo>
                  <a:close/>
                  <a:moveTo>
                    <a:pt x="5726140" y="4087068"/>
                  </a:moveTo>
                  <a:lnTo>
                    <a:pt x="5725504" y="4088907"/>
                  </a:lnTo>
                  <a:lnTo>
                    <a:pt x="5727593" y="4088616"/>
                  </a:lnTo>
                  <a:close/>
                  <a:moveTo>
                    <a:pt x="6378439" y="4086747"/>
                  </a:moveTo>
                  <a:cubicBezTo>
                    <a:pt x="6378074" y="4087827"/>
                    <a:pt x="6377712" y="4088878"/>
                    <a:pt x="6377394" y="4089960"/>
                  </a:cubicBezTo>
                  <a:cubicBezTo>
                    <a:pt x="6382071" y="4090572"/>
                    <a:pt x="6386746" y="4091157"/>
                    <a:pt x="6391376" y="4091770"/>
                  </a:cubicBezTo>
                  <a:cubicBezTo>
                    <a:pt x="6391331" y="4090076"/>
                    <a:pt x="6391286" y="4088411"/>
                    <a:pt x="6391286" y="4086747"/>
                  </a:cubicBezTo>
                  <a:close/>
                  <a:moveTo>
                    <a:pt x="6018739" y="4085433"/>
                  </a:moveTo>
                  <a:cubicBezTo>
                    <a:pt x="6018602" y="4086513"/>
                    <a:pt x="6018466" y="4087623"/>
                    <a:pt x="6018330" y="4089112"/>
                  </a:cubicBezTo>
                  <a:cubicBezTo>
                    <a:pt x="6019374" y="4088002"/>
                    <a:pt x="6020192" y="4087156"/>
                    <a:pt x="6021008" y="4086338"/>
                  </a:cubicBezTo>
                  <a:cubicBezTo>
                    <a:pt x="6020237" y="4086046"/>
                    <a:pt x="6019465" y="4085725"/>
                    <a:pt x="6018739" y="4085433"/>
                  </a:cubicBezTo>
                  <a:close/>
                  <a:moveTo>
                    <a:pt x="6067861" y="4085257"/>
                  </a:moveTo>
                  <a:cubicBezTo>
                    <a:pt x="6067225" y="4085578"/>
                    <a:pt x="6065999" y="4086105"/>
                    <a:pt x="6066046" y="4086192"/>
                  </a:cubicBezTo>
                  <a:cubicBezTo>
                    <a:pt x="6066590" y="4087010"/>
                    <a:pt x="6067406" y="4087770"/>
                    <a:pt x="6068405" y="4088850"/>
                  </a:cubicBezTo>
                  <a:cubicBezTo>
                    <a:pt x="6068179" y="4087390"/>
                    <a:pt x="6068042" y="4086309"/>
                    <a:pt x="6067861" y="4085257"/>
                  </a:cubicBezTo>
                  <a:close/>
                  <a:moveTo>
                    <a:pt x="7927917" y="4084294"/>
                  </a:moveTo>
                  <a:cubicBezTo>
                    <a:pt x="7927420" y="4085082"/>
                    <a:pt x="7926920" y="4085871"/>
                    <a:pt x="7926421" y="4086660"/>
                  </a:cubicBezTo>
                  <a:cubicBezTo>
                    <a:pt x="7927284" y="4086396"/>
                    <a:pt x="7928145" y="4086133"/>
                    <a:pt x="7928963" y="4085871"/>
                  </a:cubicBezTo>
                  <a:cubicBezTo>
                    <a:pt x="7928599" y="4085345"/>
                    <a:pt x="7928282" y="4084820"/>
                    <a:pt x="7927917" y="4084294"/>
                  </a:cubicBezTo>
                  <a:close/>
                  <a:moveTo>
                    <a:pt x="6372582" y="4078161"/>
                  </a:moveTo>
                  <a:cubicBezTo>
                    <a:pt x="6370130" y="4075621"/>
                    <a:pt x="6355466" y="4079972"/>
                    <a:pt x="6360096" y="4084527"/>
                  </a:cubicBezTo>
                  <a:cubicBezTo>
                    <a:pt x="6362593" y="4087010"/>
                    <a:pt x="6377213" y="4082804"/>
                    <a:pt x="6372582" y="4078161"/>
                  </a:cubicBezTo>
                  <a:close/>
                  <a:moveTo>
                    <a:pt x="5790062" y="4077284"/>
                  </a:moveTo>
                  <a:cubicBezTo>
                    <a:pt x="5785614" y="4076701"/>
                    <a:pt x="5776397" y="4079563"/>
                    <a:pt x="5775217" y="4082046"/>
                  </a:cubicBezTo>
                  <a:cubicBezTo>
                    <a:pt x="5772310" y="4088236"/>
                    <a:pt x="5771448" y="4095129"/>
                    <a:pt x="5772538" y="4101582"/>
                  </a:cubicBezTo>
                  <a:cubicBezTo>
                    <a:pt x="5773037" y="4104590"/>
                    <a:pt x="5779893" y="4107189"/>
                    <a:pt x="5783842" y="4109964"/>
                  </a:cubicBezTo>
                  <a:cubicBezTo>
                    <a:pt x="5787973" y="4107599"/>
                    <a:pt x="5793286" y="4105613"/>
                    <a:pt x="5795873" y="4102663"/>
                  </a:cubicBezTo>
                  <a:cubicBezTo>
                    <a:pt x="5798733" y="4099362"/>
                    <a:pt x="5799096" y="4095216"/>
                    <a:pt x="5800822" y="4090806"/>
                  </a:cubicBezTo>
                  <a:cubicBezTo>
                    <a:pt x="5800822" y="4089463"/>
                    <a:pt x="5801911" y="4087156"/>
                    <a:pt x="5800595" y="4085666"/>
                  </a:cubicBezTo>
                  <a:cubicBezTo>
                    <a:pt x="5797779" y="4082483"/>
                    <a:pt x="5794374" y="4077869"/>
                    <a:pt x="5790062" y="4077284"/>
                  </a:cubicBezTo>
                  <a:close/>
                  <a:moveTo>
                    <a:pt x="6430739" y="4075824"/>
                  </a:moveTo>
                  <a:cubicBezTo>
                    <a:pt x="6429738" y="4076963"/>
                    <a:pt x="6428741" y="4078103"/>
                    <a:pt x="6427696" y="4079271"/>
                  </a:cubicBezTo>
                  <a:cubicBezTo>
                    <a:pt x="6432736" y="4080761"/>
                    <a:pt x="6437775" y="4082221"/>
                    <a:pt x="6442859" y="4083710"/>
                  </a:cubicBezTo>
                  <a:lnTo>
                    <a:pt x="6445311" y="4081139"/>
                  </a:lnTo>
                  <a:cubicBezTo>
                    <a:pt x="6440453" y="4079358"/>
                    <a:pt x="6435597" y="4077577"/>
                    <a:pt x="6430739" y="4075824"/>
                  </a:cubicBezTo>
                  <a:close/>
                  <a:moveTo>
                    <a:pt x="8916399" y="4075445"/>
                  </a:moveTo>
                  <a:cubicBezTo>
                    <a:pt x="8915309" y="4075503"/>
                    <a:pt x="8914219" y="4075562"/>
                    <a:pt x="8913131" y="4075591"/>
                  </a:cubicBezTo>
                  <a:cubicBezTo>
                    <a:pt x="8913267" y="4077664"/>
                    <a:pt x="8913448" y="4079709"/>
                    <a:pt x="8913630" y="4081753"/>
                  </a:cubicBezTo>
                  <a:cubicBezTo>
                    <a:pt x="8914810" y="4081694"/>
                    <a:pt x="8915991" y="4081636"/>
                    <a:pt x="8917171" y="4081578"/>
                  </a:cubicBezTo>
                  <a:close/>
                  <a:moveTo>
                    <a:pt x="3850965" y="4074306"/>
                  </a:moveTo>
                  <a:cubicBezTo>
                    <a:pt x="3847922" y="4077109"/>
                    <a:pt x="3843155" y="4079709"/>
                    <a:pt x="3842339" y="4082717"/>
                  </a:cubicBezTo>
                  <a:cubicBezTo>
                    <a:pt x="3841476" y="4085987"/>
                    <a:pt x="3844335" y="4089667"/>
                    <a:pt x="3845608" y="4093172"/>
                  </a:cubicBezTo>
                  <a:cubicBezTo>
                    <a:pt x="3848013" y="4089755"/>
                    <a:pt x="3850374" y="4086338"/>
                    <a:pt x="3852553" y="4083213"/>
                  </a:cubicBezTo>
                  <a:cubicBezTo>
                    <a:pt x="3851962" y="4079826"/>
                    <a:pt x="3851463" y="4077052"/>
                    <a:pt x="3850965" y="4074306"/>
                  </a:cubicBezTo>
                  <a:close/>
                  <a:moveTo>
                    <a:pt x="3596227" y="4071007"/>
                  </a:moveTo>
                  <a:cubicBezTo>
                    <a:pt x="3593005" y="4073927"/>
                    <a:pt x="3588782" y="4076613"/>
                    <a:pt x="3587148" y="4079854"/>
                  </a:cubicBezTo>
                  <a:cubicBezTo>
                    <a:pt x="3586557" y="4081023"/>
                    <a:pt x="3594140" y="4085257"/>
                    <a:pt x="3594776" y="4084995"/>
                  </a:cubicBezTo>
                  <a:cubicBezTo>
                    <a:pt x="3599542" y="4083067"/>
                    <a:pt x="3603447" y="4080351"/>
                    <a:pt x="3608940" y="4077081"/>
                  </a:cubicBezTo>
                  <a:cubicBezTo>
                    <a:pt x="3603130" y="4074306"/>
                    <a:pt x="3599678" y="4072642"/>
                    <a:pt x="3596227" y="4071007"/>
                  </a:cubicBezTo>
                  <a:close/>
                  <a:moveTo>
                    <a:pt x="7104601" y="4070977"/>
                  </a:moveTo>
                  <a:cubicBezTo>
                    <a:pt x="7099607" y="4071328"/>
                    <a:pt x="7094568" y="4071649"/>
                    <a:pt x="7089573" y="4071999"/>
                  </a:cubicBezTo>
                  <a:cubicBezTo>
                    <a:pt x="7090255" y="4073985"/>
                    <a:pt x="7090936" y="4075971"/>
                    <a:pt x="7091617" y="4077957"/>
                  </a:cubicBezTo>
                  <a:cubicBezTo>
                    <a:pt x="7096293" y="4076788"/>
                    <a:pt x="7101015" y="4075591"/>
                    <a:pt x="7105691" y="4074423"/>
                  </a:cubicBezTo>
                  <a:cubicBezTo>
                    <a:pt x="7105327" y="4073254"/>
                    <a:pt x="7104964" y="4072116"/>
                    <a:pt x="7104601" y="4070977"/>
                  </a:cubicBezTo>
                  <a:close/>
                  <a:moveTo>
                    <a:pt x="1246538" y="4069897"/>
                  </a:moveTo>
                  <a:cubicBezTo>
                    <a:pt x="1240545" y="4070043"/>
                    <a:pt x="1234371" y="4071298"/>
                    <a:pt x="1228787" y="4072817"/>
                  </a:cubicBezTo>
                  <a:cubicBezTo>
                    <a:pt x="1224974" y="4073868"/>
                    <a:pt x="1222069" y="4076204"/>
                    <a:pt x="1218753" y="4077986"/>
                  </a:cubicBezTo>
                  <a:cubicBezTo>
                    <a:pt x="1221569" y="4079943"/>
                    <a:pt x="1223794" y="4082658"/>
                    <a:pt x="1227288" y="4083710"/>
                  </a:cubicBezTo>
                  <a:cubicBezTo>
                    <a:pt x="1232782" y="4085345"/>
                    <a:pt x="1239138" y="4085871"/>
                    <a:pt x="1249127" y="4087565"/>
                  </a:cubicBezTo>
                  <a:cubicBezTo>
                    <a:pt x="1252259" y="4086046"/>
                    <a:pt x="1261020" y="4084031"/>
                    <a:pt x="1262019" y="4081023"/>
                  </a:cubicBezTo>
                  <a:cubicBezTo>
                    <a:pt x="1264108" y="4074657"/>
                    <a:pt x="1258297" y="4069575"/>
                    <a:pt x="1246538" y="4069897"/>
                  </a:cubicBezTo>
                  <a:close/>
                  <a:moveTo>
                    <a:pt x="1384234" y="4068874"/>
                  </a:moveTo>
                  <a:cubicBezTo>
                    <a:pt x="1381601" y="4073197"/>
                    <a:pt x="1378060" y="4077431"/>
                    <a:pt x="1376834" y="4081899"/>
                  </a:cubicBezTo>
                  <a:cubicBezTo>
                    <a:pt x="1376381" y="4083359"/>
                    <a:pt x="1381783" y="4085491"/>
                    <a:pt x="1388729" y="4090135"/>
                  </a:cubicBezTo>
                  <a:cubicBezTo>
                    <a:pt x="1391181" y="4082308"/>
                    <a:pt x="1393360" y="4077343"/>
                    <a:pt x="1393814" y="4072349"/>
                  </a:cubicBezTo>
                  <a:cubicBezTo>
                    <a:pt x="1393904" y="4071298"/>
                    <a:pt x="1387594" y="4070043"/>
                    <a:pt x="1384234" y="4068874"/>
                  </a:cubicBezTo>
                  <a:close/>
                  <a:moveTo>
                    <a:pt x="8721227" y="4062245"/>
                  </a:moveTo>
                  <a:cubicBezTo>
                    <a:pt x="8720409" y="4062333"/>
                    <a:pt x="8719457" y="4062245"/>
                    <a:pt x="8718911" y="4062537"/>
                  </a:cubicBezTo>
                  <a:cubicBezTo>
                    <a:pt x="8718503" y="4062741"/>
                    <a:pt x="8718684" y="4063472"/>
                    <a:pt x="8718594" y="4063968"/>
                  </a:cubicBezTo>
                  <a:cubicBezTo>
                    <a:pt x="8719321" y="4064144"/>
                    <a:pt x="8720046" y="4064319"/>
                    <a:pt x="8720817" y="4064494"/>
                  </a:cubicBezTo>
                  <a:cubicBezTo>
                    <a:pt x="8720955" y="4063734"/>
                    <a:pt x="8721091" y="4062975"/>
                    <a:pt x="8721227" y="4062245"/>
                  </a:cubicBezTo>
                  <a:close/>
                  <a:moveTo>
                    <a:pt x="6602075" y="4058245"/>
                  </a:moveTo>
                  <a:cubicBezTo>
                    <a:pt x="6601167" y="4059734"/>
                    <a:pt x="6600304" y="4061194"/>
                    <a:pt x="6599397" y="4062683"/>
                  </a:cubicBezTo>
                  <a:cubicBezTo>
                    <a:pt x="6601167" y="4062946"/>
                    <a:pt x="6603346" y="4063793"/>
                    <a:pt x="6604572" y="4063325"/>
                  </a:cubicBezTo>
                  <a:cubicBezTo>
                    <a:pt x="6605844" y="4062858"/>
                    <a:pt x="6606116" y="4061135"/>
                    <a:pt x="6606841" y="4059968"/>
                  </a:cubicBezTo>
                  <a:cubicBezTo>
                    <a:pt x="6605254" y="4059384"/>
                    <a:pt x="6603664" y="4058799"/>
                    <a:pt x="6602075" y="4058245"/>
                  </a:cubicBezTo>
                  <a:close/>
                  <a:moveTo>
                    <a:pt x="5707072" y="4058128"/>
                  </a:moveTo>
                  <a:cubicBezTo>
                    <a:pt x="5707072" y="4058449"/>
                    <a:pt x="5707117" y="4058799"/>
                    <a:pt x="5707162" y="4059120"/>
                  </a:cubicBezTo>
                  <a:cubicBezTo>
                    <a:pt x="5708798" y="4059033"/>
                    <a:pt x="5710386" y="4058945"/>
                    <a:pt x="5716151" y="4058653"/>
                  </a:cubicBezTo>
                  <a:cubicBezTo>
                    <a:pt x="5710341" y="4058303"/>
                    <a:pt x="5708706" y="4058215"/>
                    <a:pt x="5707072" y="4058128"/>
                  </a:cubicBezTo>
                  <a:close/>
                  <a:moveTo>
                    <a:pt x="6465378" y="4057398"/>
                  </a:moveTo>
                  <a:cubicBezTo>
                    <a:pt x="6462881" y="4054915"/>
                    <a:pt x="6448308" y="4059208"/>
                    <a:pt x="6452892" y="4063823"/>
                  </a:cubicBezTo>
                  <a:cubicBezTo>
                    <a:pt x="6455345" y="4066334"/>
                    <a:pt x="6470100" y="4062040"/>
                    <a:pt x="6465378" y="4057398"/>
                  </a:cubicBezTo>
                  <a:close/>
                  <a:moveTo>
                    <a:pt x="5548129" y="4056316"/>
                  </a:moveTo>
                  <a:cubicBezTo>
                    <a:pt x="5542091" y="4057923"/>
                    <a:pt x="5536780" y="4060843"/>
                    <a:pt x="5532058" y="4063823"/>
                  </a:cubicBezTo>
                  <a:cubicBezTo>
                    <a:pt x="5531331" y="4064260"/>
                    <a:pt x="5535371" y="4067735"/>
                    <a:pt x="5539050" y="4071824"/>
                  </a:cubicBezTo>
                  <a:cubicBezTo>
                    <a:pt x="5546858" y="4067298"/>
                    <a:pt x="5552577" y="4063968"/>
                    <a:pt x="5558298" y="4060639"/>
                  </a:cubicBezTo>
                  <a:cubicBezTo>
                    <a:pt x="5554849" y="4059091"/>
                    <a:pt x="5550216" y="4055762"/>
                    <a:pt x="5548129" y="4056316"/>
                  </a:cubicBezTo>
                  <a:close/>
                  <a:moveTo>
                    <a:pt x="3109094" y="4055383"/>
                  </a:moveTo>
                  <a:cubicBezTo>
                    <a:pt x="3101738" y="4055616"/>
                    <a:pt x="3094202" y="4055354"/>
                    <a:pt x="3087166" y="4056434"/>
                  </a:cubicBezTo>
                  <a:cubicBezTo>
                    <a:pt x="3053887" y="4061399"/>
                    <a:pt x="3049619" y="4070539"/>
                    <a:pt x="3071184" y="4088907"/>
                  </a:cubicBezTo>
                  <a:cubicBezTo>
                    <a:pt x="3073908" y="4091244"/>
                    <a:pt x="3074635" y="4094515"/>
                    <a:pt x="3077496" y="4096792"/>
                  </a:cubicBezTo>
                  <a:cubicBezTo>
                    <a:pt x="3084758" y="4102605"/>
                    <a:pt x="3096381" y="4101991"/>
                    <a:pt x="3098878" y="4095041"/>
                  </a:cubicBezTo>
                  <a:cubicBezTo>
                    <a:pt x="3103509" y="4081987"/>
                    <a:pt x="3105870" y="4068612"/>
                    <a:pt x="3109094" y="4055383"/>
                  </a:cubicBezTo>
                  <a:close/>
                  <a:moveTo>
                    <a:pt x="3111455" y="4053864"/>
                  </a:moveTo>
                  <a:cubicBezTo>
                    <a:pt x="3110681" y="4054097"/>
                    <a:pt x="3110092" y="4054331"/>
                    <a:pt x="3109274" y="4054565"/>
                  </a:cubicBezTo>
                  <a:cubicBezTo>
                    <a:pt x="3109183" y="4054828"/>
                    <a:pt x="3109138" y="4055090"/>
                    <a:pt x="3109094" y="4055354"/>
                  </a:cubicBezTo>
                  <a:cubicBezTo>
                    <a:pt x="3109547" y="4055354"/>
                    <a:pt x="3110046" y="4055354"/>
                    <a:pt x="3110501" y="4055324"/>
                  </a:cubicBezTo>
                  <a:cubicBezTo>
                    <a:pt x="3110728" y="4054828"/>
                    <a:pt x="3111136" y="4054360"/>
                    <a:pt x="3111455" y="4053864"/>
                  </a:cubicBezTo>
                  <a:close/>
                  <a:moveTo>
                    <a:pt x="2130328" y="4052725"/>
                  </a:moveTo>
                  <a:cubicBezTo>
                    <a:pt x="2127331" y="4057573"/>
                    <a:pt x="2124016" y="4061544"/>
                    <a:pt x="2122520" y="4065779"/>
                  </a:cubicBezTo>
                  <a:cubicBezTo>
                    <a:pt x="2121702" y="4068174"/>
                    <a:pt x="2123927" y="4070948"/>
                    <a:pt x="2124834" y="4073576"/>
                  </a:cubicBezTo>
                  <a:cubicBezTo>
                    <a:pt x="2127376" y="4072904"/>
                    <a:pt x="2131554" y="4072642"/>
                    <a:pt x="2132190" y="4071532"/>
                  </a:cubicBezTo>
                  <a:cubicBezTo>
                    <a:pt x="2134731" y="4067123"/>
                    <a:pt x="2136547" y="4062508"/>
                    <a:pt x="2137728" y="4057865"/>
                  </a:cubicBezTo>
                  <a:cubicBezTo>
                    <a:pt x="2137955" y="4056871"/>
                    <a:pt x="2134459" y="4055529"/>
                    <a:pt x="2130328" y="4052725"/>
                  </a:cubicBezTo>
                  <a:close/>
                  <a:moveTo>
                    <a:pt x="4622118" y="4051147"/>
                  </a:moveTo>
                  <a:cubicBezTo>
                    <a:pt x="4616080" y="4053864"/>
                    <a:pt x="4611313" y="4054886"/>
                    <a:pt x="4609815" y="4056871"/>
                  </a:cubicBezTo>
                  <a:cubicBezTo>
                    <a:pt x="4606047" y="4061808"/>
                    <a:pt x="4614038" y="4069575"/>
                    <a:pt x="4622118" y="4068817"/>
                  </a:cubicBezTo>
                  <a:cubicBezTo>
                    <a:pt x="4625478" y="4068495"/>
                    <a:pt x="4631016" y="4065108"/>
                    <a:pt x="4630608" y="4063676"/>
                  </a:cubicBezTo>
                  <a:cubicBezTo>
                    <a:pt x="4629426" y="4059734"/>
                    <a:pt x="4625659" y="4056054"/>
                    <a:pt x="4622118" y="4051147"/>
                  </a:cubicBezTo>
                  <a:close/>
                  <a:moveTo>
                    <a:pt x="7083036" y="4050710"/>
                  </a:moveTo>
                  <a:cubicBezTo>
                    <a:pt x="7079540" y="4051645"/>
                    <a:pt x="7076089" y="4054740"/>
                    <a:pt x="7075545" y="4057193"/>
                  </a:cubicBezTo>
                  <a:cubicBezTo>
                    <a:pt x="7075092" y="4059179"/>
                    <a:pt x="7078949" y="4061544"/>
                    <a:pt x="7083127" y="4066188"/>
                  </a:cubicBezTo>
                  <a:cubicBezTo>
                    <a:pt x="7087667" y="4061019"/>
                    <a:pt x="7091299" y="4058099"/>
                    <a:pt x="7092389" y="4054828"/>
                  </a:cubicBezTo>
                  <a:cubicBezTo>
                    <a:pt x="7092751" y="4053805"/>
                    <a:pt x="7085034" y="4050184"/>
                    <a:pt x="7083036" y="4050710"/>
                  </a:cubicBezTo>
                  <a:close/>
                  <a:moveTo>
                    <a:pt x="8778974" y="4050564"/>
                  </a:moveTo>
                  <a:cubicBezTo>
                    <a:pt x="8781699" y="4058069"/>
                    <a:pt x="8773072" y="4055003"/>
                    <a:pt x="8768261" y="4055586"/>
                  </a:cubicBezTo>
                  <a:cubicBezTo>
                    <a:pt x="8765491" y="4073254"/>
                    <a:pt x="8783743" y="4071153"/>
                    <a:pt x="8795047" y="4075679"/>
                  </a:cubicBezTo>
                  <a:cubicBezTo>
                    <a:pt x="8794730" y="4062508"/>
                    <a:pt x="8785603" y="4057719"/>
                    <a:pt x="8778974" y="4050564"/>
                  </a:cubicBezTo>
                  <a:close/>
                  <a:moveTo>
                    <a:pt x="7047989" y="4049541"/>
                  </a:moveTo>
                  <a:cubicBezTo>
                    <a:pt x="7045673" y="4053571"/>
                    <a:pt x="7043356" y="4057601"/>
                    <a:pt x="7041042" y="4061603"/>
                  </a:cubicBezTo>
                  <a:cubicBezTo>
                    <a:pt x="7043448" y="4062129"/>
                    <a:pt x="7045809" y="4062625"/>
                    <a:pt x="7048214" y="4063150"/>
                  </a:cubicBezTo>
                  <a:cubicBezTo>
                    <a:pt x="7049621" y="4058945"/>
                    <a:pt x="7051075" y="4054740"/>
                    <a:pt x="7052482" y="4050505"/>
                  </a:cubicBezTo>
                  <a:cubicBezTo>
                    <a:pt x="7050939" y="4050184"/>
                    <a:pt x="7049441" y="4049862"/>
                    <a:pt x="7047989" y="4049541"/>
                  </a:cubicBezTo>
                  <a:close/>
                  <a:moveTo>
                    <a:pt x="2396549" y="4048549"/>
                  </a:moveTo>
                  <a:cubicBezTo>
                    <a:pt x="2395596" y="4049250"/>
                    <a:pt x="2394642" y="4049980"/>
                    <a:pt x="2393690" y="4050681"/>
                  </a:cubicBezTo>
                  <a:cubicBezTo>
                    <a:pt x="2396277" y="4051995"/>
                    <a:pt x="2398865" y="4053280"/>
                    <a:pt x="2401453" y="4054594"/>
                  </a:cubicBezTo>
                  <a:cubicBezTo>
                    <a:pt x="2402497" y="4053776"/>
                    <a:pt x="2403587" y="4052988"/>
                    <a:pt x="2404631" y="4052200"/>
                  </a:cubicBezTo>
                  <a:cubicBezTo>
                    <a:pt x="2401953" y="4050972"/>
                    <a:pt x="2399228" y="4049746"/>
                    <a:pt x="2396549" y="4048549"/>
                  </a:cubicBezTo>
                  <a:close/>
                  <a:moveTo>
                    <a:pt x="8703611" y="4047176"/>
                  </a:moveTo>
                  <a:lnTo>
                    <a:pt x="8703611" y="4058624"/>
                  </a:lnTo>
                  <a:cubicBezTo>
                    <a:pt x="8705883" y="4058624"/>
                    <a:pt x="8708106" y="4058653"/>
                    <a:pt x="8710378" y="4058653"/>
                  </a:cubicBezTo>
                  <a:cubicBezTo>
                    <a:pt x="8709877" y="4054828"/>
                    <a:pt x="8709332" y="4051002"/>
                    <a:pt x="8708788" y="4047205"/>
                  </a:cubicBezTo>
                  <a:cubicBezTo>
                    <a:pt x="8707063" y="4047205"/>
                    <a:pt x="8705337" y="4047176"/>
                    <a:pt x="8703611" y="4047176"/>
                  </a:cubicBezTo>
                  <a:close/>
                  <a:moveTo>
                    <a:pt x="5667802" y="4044606"/>
                  </a:moveTo>
                  <a:cubicBezTo>
                    <a:pt x="5667031" y="4048140"/>
                    <a:pt x="5666531" y="4050622"/>
                    <a:pt x="5665441" y="4055762"/>
                  </a:cubicBezTo>
                  <a:cubicBezTo>
                    <a:pt x="5671343" y="4052871"/>
                    <a:pt x="5674067" y="4051527"/>
                    <a:pt x="5677744" y="4049716"/>
                  </a:cubicBezTo>
                  <a:cubicBezTo>
                    <a:pt x="5674157" y="4047877"/>
                    <a:pt x="5671797" y="4046680"/>
                    <a:pt x="5667802" y="4044606"/>
                  </a:cubicBezTo>
                  <a:close/>
                  <a:moveTo>
                    <a:pt x="5733268" y="4044431"/>
                  </a:moveTo>
                  <a:lnTo>
                    <a:pt x="5717832" y="4045686"/>
                  </a:lnTo>
                  <a:cubicBezTo>
                    <a:pt x="5718149" y="4047176"/>
                    <a:pt x="5718421" y="4048666"/>
                    <a:pt x="5718740" y="4050184"/>
                  </a:cubicBezTo>
                  <a:cubicBezTo>
                    <a:pt x="5723823" y="4049630"/>
                    <a:pt x="5728955" y="4049104"/>
                    <a:pt x="5734084" y="4048549"/>
                  </a:cubicBezTo>
                  <a:close/>
                  <a:moveTo>
                    <a:pt x="8227463" y="4042387"/>
                  </a:moveTo>
                  <a:cubicBezTo>
                    <a:pt x="8225285" y="4043935"/>
                    <a:pt x="8223060" y="4045482"/>
                    <a:pt x="8220881" y="4047030"/>
                  </a:cubicBezTo>
                  <a:cubicBezTo>
                    <a:pt x="8222197" y="4047701"/>
                    <a:pt x="8223559" y="4048374"/>
                    <a:pt x="8224875" y="4049045"/>
                  </a:cubicBezTo>
                  <a:cubicBezTo>
                    <a:pt x="8227010" y="4047526"/>
                    <a:pt x="8229234" y="4045950"/>
                    <a:pt x="8231414" y="4044402"/>
                  </a:cubicBezTo>
                  <a:cubicBezTo>
                    <a:pt x="8230096" y="4043730"/>
                    <a:pt x="8228779" y="4043058"/>
                    <a:pt x="8227463" y="4042387"/>
                  </a:cubicBezTo>
                  <a:close/>
                  <a:moveTo>
                    <a:pt x="1233145" y="4038181"/>
                  </a:moveTo>
                  <a:cubicBezTo>
                    <a:pt x="1232918" y="4038678"/>
                    <a:pt x="1232465" y="4039145"/>
                    <a:pt x="1232510" y="4039612"/>
                  </a:cubicBezTo>
                  <a:cubicBezTo>
                    <a:pt x="1232510" y="4039787"/>
                    <a:pt x="1233600" y="4039963"/>
                    <a:pt x="1234189" y="4040108"/>
                  </a:cubicBezTo>
                  <a:cubicBezTo>
                    <a:pt x="1234416" y="4039641"/>
                    <a:pt x="1234824" y="4039145"/>
                    <a:pt x="1234780" y="4038678"/>
                  </a:cubicBezTo>
                  <a:cubicBezTo>
                    <a:pt x="1234780" y="4038502"/>
                    <a:pt x="1233689" y="4038357"/>
                    <a:pt x="1233145" y="4038181"/>
                  </a:cubicBezTo>
                  <a:close/>
                  <a:moveTo>
                    <a:pt x="5844496" y="4036517"/>
                  </a:moveTo>
                  <a:cubicBezTo>
                    <a:pt x="5844360" y="4036487"/>
                    <a:pt x="5842861" y="4037656"/>
                    <a:pt x="5843089" y="4038006"/>
                  </a:cubicBezTo>
                  <a:cubicBezTo>
                    <a:pt x="5843724" y="4038912"/>
                    <a:pt x="5844950" y="4039671"/>
                    <a:pt x="5845903" y="4040488"/>
                  </a:cubicBezTo>
                  <a:cubicBezTo>
                    <a:pt x="5847038" y="4039671"/>
                    <a:pt x="5848219" y="4038823"/>
                    <a:pt x="5849354" y="4038006"/>
                  </a:cubicBezTo>
                  <a:cubicBezTo>
                    <a:pt x="5847764" y="4037481"/>
                    <a:pt x="5846176" y="4036926"/>
                    <a:pt x="5844496" y="4036517"/>
                  </a:cubicBezTo>
                  <a:close/>
                  <a:moveTo>
                    <a:pt x="6975292" y="4036360"/>
                  </a:moveTo>
                  <a:cubicBezTo>
                    <a:pt x="6973749" y="4036630"/>
                    <a:pt x="6972115" y="4037860"/>
                    <a:pt x="6970401" y="4040488"/>
                  </a:cubicBezTo>
                  <a:cubicBezTo>
                    <a:pt x="6973987" y="4042153"/>
                    <a:pt x="6975395" y="4045832"/>
                    <a:pt x="6975757" y="4050564"/>
                  </a:cubicBezTo>
                  <a:cubicBezTo>
                    <a:pt x="6979708" y="4050126"/>
                    <a:pt x="6985609" y="4051410"/>
                    <a:pt x="6986426" y="4048022"/>
                  </a:cubicBezTo>
                  <a:cubicBezTo>
                    <a:pt x="6983737" y="4043380"/>
                    <a:pt x="6979923" y="4035550"/>
                    <a:pt x="6975292" y="4036360"/>
                  </a:cubicBezTo>
                  <a:close/>
                  <a:moveTo>
                    <a:pt x="4663749" y="4031669"/>
                  </a:moveTo>
                  <a:cubicBezTo>
                    <a:pt x="4663023" y="4031873"/>
                    <a:pt x="4662295" y="4032078"/>
                    <a:pt x="4661570" y="4032282"/>
                  </a:cubicBezTo>
                  <a:cubicBezTo>
                    <a:pt x="4662614" y="4032662"/>
                    <a:pt x="4663613" y="4033042"/>
                    <a:pt x="4664657" y="4033421"/>
                  </a:cubicBezTo>
                  <a:close/>
                  <a:moveTo>
                    <a:pt x="3379990" y="4028252"/>
                  </a:moveTo>
                  <a:cubicBezTo>
                    <a:pt x="3373317" y="4036576"/>
                    <a:pt x="3368822" y="4039700"/>
                    <a:pt x="3368868" y="4042854"/>
                  </a:cubicBezTo>
                  <a:cubicBezTo>
                    <a:pt x="3368822" y="4045920"/>
                    <a:pt x="3373453" y="4048957"/>
                    <a:pt x="3376041" y="4052024"/>
                  </a:cubicBezTo>
                  <a:cubicBezTo>
                    <a:pt x="3378991" y="4050301"/>
                    <a:pt x="3384304" y="4048636"/>
                    <a:pt x="3384440" y="4046855"/>
                  </a:cubicBezTo>
                  <a:cubicBezTo>
                    <a:pt x="3384757" y="4042532"/>
                    <a:pt x="3382623" y="4038152"/>
                    <a:pt x="3379990" y="4028252"/>
                  </a:cubicBezTo>
                  <a:close/>
                  <a:moveTo>
                    <a:pt x="3152450" y="4027873"/>
                  </a:moveTo>
                  <a:cubicBezTo>
                    <a:pt x="3152404" y="4028719"/>
                    <a:pt x="3152404" y="4029537"/>
                    <a:pt x="3152359" y="4030354"/>
                  </a:cubicBezTo>
                  <a:lnTo>
                    <a:pt x="3159986" y="4030354"/>
                  </a:lnTo>
                  <a:cubicBezTo>
                    <a:pt x="3160031" y="4029596"/>
                    <a:pt x="3160076" y="4028866"/>
                    <a:pt x="3160076" y="4028136"/>
                  </a:cubicBezTo>
                  <a:cubicBezTo>
                    <a:pt x="3157534" y="4028048"/>
                    <a:pt x="3154992" y="4027961"/>
                    <a:pt x="3152450" y="4027873"/>
                  </a:cubicBezTo>
                  <a:close/>
                  <a:moveTo>
                    <a:pt x="6703361" y="4026529"/>
                  </a:moveTo>
                  <a:cubicBezTo>
                    <a:pt x="6700727" y="4027026"/>
                    <a:pt x="6698141" y="4027493"/>
                    <a:pt x="6695508" y="4027989"/>
                  </a:cubicBezTo>
                  <a:cubicBezTo>
                    <a:pt x="6695735" y="4028778"/>
                    <a:pt x="6696007" y="4029624"/>
                    <a:pt x="6696234" y="4030442"/>
                  </a:cubicBezTo>
                  <a:lnTo>
                    <a:pt x="6703815" y="4030442"/>
                  </a:lnTo>
                  <a:cubicBezTo>
                    <a:pt x="6703679" y="4029128"/>
                    <a:pt x="6703497" y="4027843"/>
                    <a:pt x="6703361" y="4026529"/>
                  </a:cubicBezTo>
                  <a:close/>
                  <a:moveTo>
                    <a:pt x="4527551" y="4024134"/>
                  </a:moveTo>
                  <a:cubicBezTo>
                    <a:pt x="4524056" y="4024953"/>
                    <a:pt x="4517836" y="4025478"/>
                    <a:pt x="4517563" y="4026617"/>
                  </a:cubicBezTo>
                  <a:cubicBezTo>
                    <a:pt x="4516700" y="4029888"/>
                    <a:pt x="4518245" y="4033392"/>
                    <a:pt x="4519289" y="4039175"/>
                  </a:cubicBezTo>
                  <a:cubicBezTo>
                    <a:pt x="4525690" y="4035553"/>
                    <a:pt x="4530684" y="4034035"/>
                    <a:pt x="4531320" y="4031991"/>
                  </a:cubicBezTo>
                  <a:cubicBezTo>
                    <a:pt x="4532047" y="4029624"/>
                    <a:pt x="4528958" y="4026763"/>
                    <a:pt x="4527551" y="4024134"/>
                  </a:cubicBezTo>
                  <a:close/>
                  <a:moveTo>
                    <a:pt x="6633810" y="4023959"/>
                  </a:moveTo>
                  <a:cubicBezTo>
                    <a:pt x="6633945" y="4025770"/>
                    <a:pt x="6634082" y="4027552"/>
                    <a:pt x="6634172" y="4029333"/>
                  </a:cubicBezTo>
                  <a:cubicBezTo>
                    <a:pt x="6647202" y="4027873"/>
                    <a:pt x="6660231" y="4026412"/>
                    <a:pt x="6673216" y="4024923"/>
                  </a:cubicBezTo>
                  <a:cubicBezTo>
                    <a:pt x="6673034" y="4024602"/>
                    <a:pt x="6672853" y="4024281"/>
                    <a:pt x="6672672" y="4023959"/>
                  </a:cubicBezTo>
                  <a:close/>
                  <a:moveTo>
                    <a:pt x="5306378" y="4023199"/>
                  </a:moveTo>
                  <a:cubicBezTo>
                    <a:pt x="5250944" y="4027201"/>
                    <a:pt x="5281226" y="4057689"/>
                    <a:pt x="5306378" y="4023199"/>
                  </a:cubicBezTo>
                  <a:close/>
                  <a:moveTo>
                    <a:pt x="7412818" y="4018703"/>
                  </a:moveTo>
                  <a:cubicBezTo>
                    <a:pt x="7409866" y="4021594"/>
                    <a:pt x="7405690" y="4024281"/>
                    <a:pt x="7404464" y="4027434"/>
                  </a:cubicBezTo>
                  <a:cubicBezTo>
                    <a:pt x="7403828" y="4029099"/>
                    <a:pt x="7408459" y="4031523"/>
                    <a:pt x="7411774" y="4034590"/>
                  </a:cubicBezTo>
                  <a:cubicBezTo>
                    <a:pt x="7415950" y="4031581"/>
                    <a:pt x="7421306" y="4029274"/>
                    <a:pt x="7420807" y="4027697"/>
                  </a:cubicBezTo>
                  <a:cubicBezTo>
                    <a:pt x="7419854" y="4024485"/>
                    <a:pt x="7415678" y="4021682"/>
                    <a:pt x="7412818" y="4018703"/>
                  </a:cubicBezTo>
                  <a:close/>
                  <a:moveTo>
                    <a:pt x="5500369" y="4018587"/>
                  </a:moveTo>
                  <a:cubicBezTo>
                    <a:pt x="5496828" y="4021155"/>
                    <a:pt x="5493196" y="4023726"/>
                    <a:pt x="5487930" y="4027493"/>
                  </a:cubicBezTo>
                  <a:cubicBezTo>
                    <a:pt x="5493013" y="4031173"/>
                    <a:pt x="5496556" y="4033742"/>
                    <a:pt x="5500096" y="4036342"/>
                  </a:cubicBezTo>
                  <a:cubicBezTo>
                    <a:pt x="5504455" y="4033918"/>
                    <a:pt x="5513126" y="4030677"/>
                    <a:pt x="5512399" y="4029187"/>
                  </a:cubicBezTo>
                  <a:cubicBezTo>
                    <a:pt x="5510538" y="4025244"/>
                    <a:pt x="5504681" y="4022062"/>
                    <a:pt x="5500369" y="4018587"/>
                  </a:cubicBezTo>
                  <a:close/>
                  <a:moveTo>
                    <a:pt x="8847982" y="4017477"/>
                  </a:moveTo>
                  <a:cubicBezTo>
                    <a:pt x="8843305" y="4018557"/>
                    <a:pt x="8840854" y="4019083"/>
                    <a:pt x="8838493" y="4019637"/>
                  </a:cubicBezTo>
                  <a:cubicBezTo>
                    <a:pt x="8840809" y="4022879"/>
                    <a:pt x="8843034" y="4026179"/>
                    <a:pt x="8845757" y="4029274"/>
                  </a:cubicBezTo>
                  <a:cubicBezTo>
                    <a:pt x="8845940" y="4029479"/>
                    <a:pt x="8852386" y="4027961"/>
                    <a:pt x="8852294" y="4027668"/>
                  </a:cubicBezTo>
                  <a:cubicBezTo>
                    <a:pt x="8851251" y="4024252"/>
                    <a:pt x="8849570" y="4020923"/>
                    <a:pt x="8847982" y="4017477"/>
                  </a:cubicBezTo>
                  <a:close/>
                  <a:moveTo>
                    <a:pt x="8942140" y="4016483"/>
                  </a:moveTo>
                  <a:cubicBezTo>
                    <a:pt x="8942095" y="4016367"/>
                    <a:pt x="8934876" y="4016395"/>
                    <a:pt x="8934604" y="4017009"/>
                  </a:cubicBezTo>
                  <a:cubicBezTo>
                    <a:pt x="8932334" y="4022032"/>
                    <a:pt x="8930972" y="4027229"/>
                    <a:pt x="8928339" y="4035611"/>
                  </a:cubicBezTo>
                  <a:cubicBezTo>
                    <a:pt x="8937556" y="4032428"/>
                    <a:pt x="8944091" y="4031348"/>
                    <a:pt x="8944319" y="4029858"/>
                  </a:cubicBezTo>
                  <a:cubicBezTo>
                    <a:pt x="8945045" y="4025478"/>
                    <a:pt x="8943320" y="4020923"/>
                    <a:pt x="8942140" y="4016483"/>
                  </a:cubicBezTo>
                  <a:close/>
                  <a:moveTo>
                    <a:pt x="2020507" y="4010029"/>
                  </a:moveTo>
                  <a:cubicBezTo>
                    <a:pt x="2020507" y="4010350"/>
                    <a:pt x="2020507" y="4010613"/>
                    <a:pt x="2020507" y="4010905"/>
                  </a:cubicBezTo>
                  <a:lnTo>
                    <a:pt x="2026137" y="4010905"/>
                  </a:lnTo>
                  <a:lnTo>
                    <a:pt x="2026226" y="4010321"/>
                  </a:lnTo>
                  <a:cubicBezTo>
                    <a:pt x="2024320" y="4010234"/>
                    <a:pt x="2022413" y="4010146"/>
                    <a:pt x="2020507" y="4010029"/>
                  </a:cubicBezTo>
                  <a:close/>
                  <a:moveTo>
                    <a:pt x="4951627" y="4005181"/>
                  </a:moveTo>
                  <a:cubicBezTo>
                    <a:pt x="4950764" y="4005299"/>
                    <a:pt x="4949674" y="4005240"/>
                    <a:pt x="4949084" y="4005531"/>
                  </a:cubicBezTo>
                  <a:cubicBezTo>
                    <a:pt x="4948631" y="4005736"/>
                    <a:pt x="4948858" y="4006408"/>
                    <a:pt x="4948767" y="4006875"/>
                  </a:cubicBezTo>
                  <a:cubicBezTo>
                    <a:pt x="4949583" y="4007050"/>
                    <a:pt x="4950401" y="4007196"/>
                    <a:pt x="4951264" y="4007371"/>
                  </a:cubicBezTo>
                  <a:cubicBezTo>
                    <a:pt x="4951400" y="4006642"/>
                    <a:pt x="4951536" y="4005911"/>
                    <a:pt x="4951627" y="4005181"/>
                  </a:cubicBezTo>
                  <a:close/>
                  <a:moveTo>
                    <a:pt x="8029711" y="4005033"/>
                  </a:moveTo>
                  <a:cubicBezTo>
                    <a:pt x="8027542" y="4004216"/>
                    <a:pt x="8024382" y="4004436"/>
                    <a:pt x="8020307" y="4006729"/>
                  </a:cubicBezTo>
                  <a:cubicBezTo>
                    <a:pt x="8025391" y="4007810"/>
                    <a:pt x="8028886" y="4009738"/>
                    <a:pt x="8030793" y="4012511"/>
                  </a:cubicBezTo>
                  <a:cubicBezTo>
                    <a:pt x="8024800" y="4013242"/>
                    <a:pt x="8021895" y="4009620"/>
                    <a:pt x="8020307" y="4012511"/>
                  </a:cubicBezTo>
                  <a:cubicBezTo>
                    <a:pt x="8033790" y="4019279"/>
                    <a:pt x="8036216" y="4007485"/>
                    <a:pt x="8029711" y="4005033"/>
                  </a:cubicBezTo>
                  <a:close/>
                  <a:moveTo>
                    <a:pt x="2003210" y="4003896"/>
                  </a:moveTo>
                  <a:cubicBezTo>
                    <a:pt x="2001029" y="4003050"/>
                    <a:pt x="1996853" y="4003341"/>
                    <a:pt x="1994311" y="4004071"/>
                  </a:cubicBezTo>
                  <a:cubicBezTo>
                    <a:pt x="1991950" y="4004773"/>
                    <a:pt x="1990543" y="4006759"/>
                    <a:pt x="1986820" y="4009650"/>
                  </a:cubicBezTo>
                  <a:cubicBezTo>
                    <a:pt x="1993629" y="4015169"/>
                    <a:pt x="2000757" y="4021068"/>
                    <a:pt x="2008293" y="4026763"/>
                  </a:cubicBezTo>
                  <a:cubicBezTo>
                    <a:pt x="2008567" y="4026968"/>
                    <a:pt x="2014696" y="4025244"/>
                    <a:pt x="2015058" y="4024018"/>
                  </a:cubicBezTo>
                  <a:cubicBezTo>
                    <a:pt x="2017738" y="4015899"/>
                    <a:pt x="2015285" y="4008569"/>
                    <a:pt x="2003210" y="4003896"/>
                  </a:cubicBezTo>
                  <a:close/>
                  <a:moveTo>
                    <a:pt x="8222788" y="4002203"/>
                  </a:moveTo>
                  <a:cubicBezTo>
                    <a:pt x="8221653" y="4002291"/>
                    <a:pt x="8220471" y="4002349"/>
                    <a:pt x="8219336" y="4002407"/>
                  </a:cubicBezTo>
                  <a:cubicBezTo>
                    <a:pt x="8219564" y="4004043"/>
                    <a:pt x="8219791" y="4005678"/>
                    <a:pt x="8219972" y="4007314"/>
                  </a:cubicBezTo>
                  <a:cubicBezTo>
                    <a:pt x="8221198" y="4007255"/>
                    <a:pt x="8222424" y="4007168"/>
                    <a:pt x="8223650" y="4007109"/>
                  </a:cubicBezTo>
                  <a:cubicBezTo>
                    <a:pt x="8223378" y="4005474"/>
                    <a:pt x="8223060" y="4003839"/>
                    <a:pt x="8222788" y="4002203"/>
                  </a:cubicBezTo>
                  <a:close/>
                  <a:moveTo>
                    <a:pt x="3102646" y="4001151"/>
                  </a:moveTo>
                  <a:cubicBezTo>
                    <a:pt x="3099741" y="4003955"/>
                    <a:pt x="3098742" y="4007576"/>
                    <a:pt x="3097288" y="4010934"/>
                  </a:cubicBezTo>
                  <a:cubicBezTo>
                    <a:pt x="3096789" y="4012074"/>
                    <a:pt x="3109502" y="4032925"/>
                    <a:pt x="3111045" y="4033772"/>
                  </a:cubicBezTo>
                  <a:cubicBezTo>
                    <a:pt x="3123530" y="4040606"/>
                    <a:pt x="3115448" y="4047235"/>
                    <a:pt x="3111455" y="4053894"/>
                  </a:cubicBezTo>
                  <a:cubicBezTo>
                    <a:pt x="3150315" y="4043000"/>
                    <a:pt x="3156354" y="4025157"/>
                    <a:pt x="3125936" y="4009008"/>
                  </a:cubicBezTo>
                  <a:cubicBezTo>
                    <a:pt x="3122304" y="4007080"/>
                    <a:pt x="3119035" y="4004802"/>
                    <a:pt x="3114949" y="4003400"/>
                  </a:cubicBezTo>
                  <a:cubicBezTo>
                    <a:pt x="3111090" y="4002086"/>
                    <a:pt x="3103373" y="4000451"/>
                    <a:pt x="3102646" y="4001151"/>
                  </a:cubicBezTo>
                  <a:close/>
                  <a:moveTo>
                    <a:pt x="2356915" y="4001064"/>
                  </a:moveTo>
                  <a:cubicBezTo>
                    <a:pt x="2355508" y="4001151"/>
                    <a:pt x="2354101" y="4001239"/>
                    <a:pt x="2352694" y="4001356"/>
                  </a:cubicBezTo>
                  <a:cubicBezTo>
                    <a:pt x="2353647" y="4002232"/>
                    <a:pt x="2354601" y="4003109"/>
                    <a:pt x="2355553" y="4003984"/>
                  </a:cubicBezTo>
                  <a:cubicBezTo>
                    <a:pt x="2356008" y="4002991"/>
                    <a:pt x="2356462" y="4002027"/>
                    <a:pt x="2356915" y="4001064"/>
                  </a:cubicBezTo>
                  <a:close/>
                  <a:moveTo>
                    <a:pt x="1782342" y="4000539"/>
                  </a:moveTo>
                  <a:cubicBezTo>
                    <a:pt x="1778301" y="4002582"/>
                    <a:pt x="1774351" y="4005649"/>
                    <a:pt x="1773307" y="4008686"/>
                  </a:cubicBezTo>
                  <a:cubicBezTo>
                    <a:pt x="1772716" y="4010438"/>
                    <a:pt x="1777847" y="4012949"/>
                    <a:pt x="1780389" y="4015140"/>
                  </a:cubicBezTo>
                  <a:cubicBezTo>
                    <a:pt x="1784656" y="4011810"/>
                    <a:pt x="1788970" y="4008481"/>
                    <a:pt x="1794963" y="4003839"/>
                  </a:cubicBezTo>
                  <a:cubicBezTo>
                    <a:pt x="1788970" y="4002203"/>
                    <a:pt x="1783749" y="3999866"/>
                    <a:pt x="1782342" y="4000539"/>
                  </a:cubicBezTo>
                  <a:close/>
                  <a:moveTo>
                    <a:pt x="2489119" y="3999925"/>
                  </a:moveTo>
                  <a:cubicBezTo>
                    <a:pt x="2486577" y="4000859"/>
                    <a:pt x="2484170" y="4001881"/>
                    <a:pt x="2481719" y="4002904"/>
                  </a:cubicBezTo>
                  <a:cubicBezTo>
                    <a:pt x="2482945" y="4003721"/>
                    <a:pt x="2484170" y="4004510"/>
                    <a:pt x="2485351" y="4005328"/>
                  </a:cubicBezTo>
                  <a:cubicBezTo>
                    <a:pt x="2487257" y="4003984"/>
                    <a:pt x="2489210" y="4002670"/>
                    <a:pt x="2490934" y="4001269"/>
                  </a:cubicBezTo>
                  <a:cubicBezTo>
                    <a:pt x="2491117" y="4001151"/>
                    <a:pt x="2489255" y="3999866"/>
                    <a:pt x="2489119" y="3999925"/>
                  </a:cubicBezTo>
                  <a:close/>
                  <a:moveTo>
                    <a:pt x="8773663" y="3997851"/>
                  </a:moveTo>
                  <a:cubicBezTo>
                    <a:pt x="8767625" y="3998582"/>
                    <a:pt x="8748921" y="4010993"/>
                    <a:pt x="8757547" y="4025449"/>
                  </a:cubicBezTo>
                  <a:cubicBezTo>
                    <a:pt x="8767536" y="4020280"/>
                    <a:pt x="8770668" y="4029771"/>
                    <a:pt x="8781699" y="4030472"/>
                  </a:cubicBezTo>
                  <a:cubicBezTo>
                    <a:pt x="8782243" y="4027697"/>
                    <a:pt x="8784650" y="4026588"/>
                    <a:pt x="8787056" y="4025449"/>
                  </a:cubicBezTo>
                  <a:cubicBezTo>
                    <a:pt x="8785558" y="4013446"/>
                    <a:pt x="8780927" y="4004422"/>
                    <a:pt x="8773663" y="3997851"/>
                  </a:cubicBezTo>
                  <a:close/>
                  <a:moveTo>
                    <a:pt x="6718934" y="3996216"/>
                  </a:moveTo>
                  <a:lnTo>
                    <a:pt x="6718934" y="3999136"/>
                  </a:lnTo>
                  <a:lnTo>
                    <a:pt x="6730374" y="3999136"/>
                  </a:lnTo>
                  <a:cubicBezTo>
                    <a:pt x="6730419" y="3998172"/>
                    <a:pt x="6730419" y="3997180"/>
                    <a:pt x="6730419" y="3996216"/>
                  </a:cubicBezTo>
                  <a:close/>
                  <a:moveTo>
                    <a:pt x="4783877" y="3992420"/>
                  </a:moveTo>
                  <a:cubicBezTo>
                    <a:pt x="4781516" y="3994522"/>
                    <a:pt x="4777112" y="3996712"/>
                    <a:pt x="4777339" y="3998669"/>
                  </a:cubicBezTo>
                  <a:cubicBezTo>
                    <a:pt x="4777701" y="4001560"/>
                    <a:pt x="4781424" y="4004306"/>
                    <a:pt x="4784285" y="4007751"/>
                  </a:cubicBezTo>
                  <a:cubicBezTo>
                    <a:pt x="4791275" y="4005328"/>
                    <a:pt x="4795090" y="4004014"/>
                    <a:pt x="4798858" y="4002699"/>
                  </a:cubicBezTo>
                  <a:cubicBezTo>
                    <a:pt x="4793863" y="3999282"/>
                    <a:pt x="4788869" y="3995836"/>
                    <a:pt x="4783877" y="3992420"/>
                  </a:cubicBezTo>
                  <a:close/>
                  <a:moveTo>
                    <a:pt x="8252706" y="3990551"/>
                  </a:moveTo>
                  <a:cubicBezTo>
                    <a:pt x="8248165" y="3996041"/>
                    <a:pt x="8243989" y="4001677"/>
                    <a:pt x="8240038" y="4007371"/>
                  </a:cubicBezTo>
                  <a:cubicBezTo>
                    <a:pt x="8239858" y="4007605"/>
                    <a:pt x="8242082" y="4008511"/>
                    <a:pt x="8243989" y="4009504"/>
                  </a:cubicBezTo>
                  <a:cubicBezTo>
                    <a:pt x="8247349" y="4008101"/>
                    <a:pt x="8252479" y="4007080"/>
                    <a:pt x="8254158" y="4004977"/>
                  </a:cubicBezTo>
                  <a:cubicBezTo>
                    <a:pt x="8257199" y="4001094"/>
                    <a:pt x="8258381" y="3996596"/>
                    <a:pt x="8259697" y="3992273"/>
                  </a:cubicBezTo>
                  <a:cubicBezTo>
                    <a:pt x="8259788" y="3991981"/>
                    <a:pt x="8252842" y="3990376"/>
                    <a:pt x="8252706" y="3990551"/>
                  </a:cubicBezTo>
                  <a:close/>
                  <a:moveTo>
                    <a:pt x="7796124" y="3988448"/>
                  </a:moveTo>
                  <a:cubicBezTo>
                    <a:pt x="7795760" y="3992800"/>
                    <a:pt x="7795533" y="3995778"/>
                    <a:pt x="7795216" y="3999487"/>
                  </a:cubicBezTo>
                  <a:cubicBezTo>
                    <a:pt x="7805657" y="3995778"/>
                    <a:pt x="7805657" y="3995778"/>
                    <a:pt x="7796124" y="3988448"/>
                  </a:cubicBezTo>
                  <a:close/>
                  <a:moveTo>
                    <a:pt x="6241105" y="3986228"/>
                  </a:moveTo>
                  <a:cubicBezTo>
                    <a:pt x="6240287" y="3986403"/>
                    <a:pt x="6238835" y="3986608"/>
                    <a:pt x="6238835" y="3986755"/>
                  </a:cubicBezTo>
                  <a:cubicBezTo>
                    <a:pt x="6238835" y="3987367"/>
                    <a:pt x="6239335" y="3987981"/>
                    <a:pt x="6239698" y="3988593"/>
                  </a:cubicBezTo>
                  <a:cubicBezTo>
                    <a:pt x="6240423" y="3988418"/>
                    <a:pt x="6241785" y="3988243"/>
                    <a:pt x="6241832" y="3988040"/>
                  </a:cubicBezTo>
                  <a:cubicBezTo>
                    <a:pt x="6241876" y="3987455"/>
                    <a:pt x="6241377" y="3986842"/>
                    <a:pt x="6241105" y="3986228"/>
                  </a:cubicBezTo>
                  <a:close/>
                  <a:moveTo>
                    <a:pt x="8747922" y="3985645"/>
                  </a:moveTo>
                  <a:cubicBezTo>
                    <a:pt x="8747876" y="3986755"/>
                    <a:pt x="8747831" y="3987864"/>
                    <a:pt x="8747786" y="3988973"/>
                  </a:cubicBezTo>
                  <a:lnTo>
                    <a:pt x="8758227" y="3988973"/>
                  </a:lnTo>
                  <a:cubicBezTo>
                    <a:pt x="8758319" y="3988010"/>
                    <a:pt x="8758319" y="3987076"/>
                    <a:pt x="8758364" y="3986112"/>
                  </a:cubicBezTo>
                  <a:cubicBezTo>
                    <a:pt x="8754868" y="3985966"/>
                    <a:pt x="8751372" y="3985791"/>
                    <a:pt x="8747922" y="3985645"/>
                  </a:cubicBezTo>
                  <a:close/>
                  <a:moveTo>
                    <a:pt x="6697867" y="3983191"/>
                  </a:moveTo>
                  <a:cubicBezTo>
                    <a:pt x="6697051" y="3983454"/>
                    <a:pt x="6695552" y="3983746"/>
                    <a:pt x="6695597" y="3983922"/>
                  </a:cubicBezTo>
                  <a:cubicBezTo>
                    <a:pt x="6695735" y="3984535"/>
                    <a:pt x="6696369" y="3985090"/>
                    <a:pt x="6696823" y="3985673"/>
                  </a:cubicBezTo>
                  <a:cubicBezTo>
                    <a:pt x="6697550" y="3985440"/>
                    <a:pt x="6698912" y="3985177"/>
                    <a:pt x="6698912" y="3984943"/>
                  </a:cubicBezTo>
                  <a:cubicBezTo>
                    <a:pt x="6698867" y="3984360"/>
                    <a:pt x="6698230" y="3983776"/>
                    <a:pt x="6697867" y="3983191"/>
                  </a:cubicBezTo>
                  <a:close/>
                  <a:moveTo>
                    <a:pt x="3228765" y="3982724"/>
                  </a:moveTo>
                  <a:cubicBezTo>
                    <a:pt x="3227358" y="3986228"/>
                    <a:pt x="3224816" y="3989762"/>
                    <a:pt x="3224952" y="3993266"/>
                  </a:cubicBezTo>
                  <a:cubicBezTo>
                    <a:pt x="3225044" y="3995515"/>
                    <a:pt x="3229084" y="3997706"/>
                    <a:pt x="3231398" y="3999925"/>
                  </a:cubicBezTo>
                  <a:cubicBezTo>
                    <a:pt x="3234214" y="3998231"/>
                    <a:pt x="3237028" y="3996567"/>
                    <a:pt x="3238981" y="3995370"/>
                  </a:cubicBezTo>
                  <a:cubicBezTo>
                    <a:pt x="3238299" y="3993091"/>
                    <a:pt x="3238390" y="3991981"/>
                    <a:pt x="3237664" y="3991193"/>
                  </a:cubicBezTo>
                  <a:cubicBezTo>
                    <a:pt x="3234803" y="3988331"/>
                    <a:pt x="3231717" y="3985557"/>
                    <a:pt x="3228765" y="3982724"/>
                  </a:cubicBezTo>
                  <a:close/>
                  <a:moveTo>
                    <a:pt x="6736684" y="3980358"/>
                  </a:moveTo>
                  <a:cubicBezTo>
                    <a:pt x="6734958" y="3982724"/>
                    <a:pt x="6731509" y="3985265"/>
                    <a:pt x="6732008" y="3987426"/>
                  </a:cubicBezTo>
                  <a:cubicBezTo>
                    <a:pt x="6732553" y="3989616"/>
                    <a:pt x="6737003" y="3991427"/>
                    <a:pt x="6741361" y="3994552"/>
                  </a:cubicBezTo>
                  <a:cubicBezTo>
                    <a:pt x="6743721" y="3990405"/>
                    <a:pt x="6746989" y="3987542"/>
                    <a:pt x="6746082" y="3985382"/>
                  </a:cubicBezTo>
                  <a:cubicBezTo>
                    <a:pt x="6745219" y="3983337"/>
                    <a:pt x="6739997" y="3981994"/>
                    <a:pt x="6736684" y="3980358"/>
                  </a:cubicBezTo>
                  <a:close/>
                  <a:moveTo>
                    <a:pt x="3372592" y="3979716"/>
                  </a:moveTo>
                  <a:cubicBezTo>
                    <a:pt x="3370458" y="3982169"/>
                    <a:pt x="3368278" y="3984622"/>
                    <a:pt x="3365054" y="3988331"/>
                  </a:cubicBezTo>
                  <a:cubicBezTo>
                    <a:pt x="3368460" y="3989791"/>
                    <a:pt x="3371410" y="3991047"/>
                    <a:pt x="3374407" y="3992332"/>
                  </a:cubicBezTo>
                  <a:cubicBezTo>
                    <a:pt x="3376358" y="3990025"/>
                    <a:pt x="3380081" y="3987660"/>
                    <a:pt x="3379854" y="3985411"/>
                  </a:cubicBezTo>
                  <a:cubicBezTo>
                    <a:pt x="3379673" y="3983425"/>
                    <a:pt x="3375178" y="3981614"/>
                    <a:pt x="3372592" y="3979716"/>
                  </a:cubicBezTo>
                  <a:close/>
                  <a:moveTo>
                    <a:pt x="2021506" y="3979249"/>
                  </a:moveTo>
                  <a:cubicBezTo>
                    <a:pt x="2019689" y="3980592"/>
                    <a:pt x="2017829" y="3981936"/>
                    <a:pt x="2016012" y="3983279"/>
                  </a:cubicBezTo>
                  <a:lnTo>
                    <a:pt x="2018146" y="3984593"/>
                  </a:lnTo>
                  <a:cubicBezTo>
                    <a:pt x="2019871" y="3983191"/>
                    <a:pt x="2021597" y="3981761"/>
                    <a:pt x="2023321" y="3980358"/>
                  </a:cubicBezTo>
                  <a:close/>
                  <a:moveTo>
                    <a:pt x="1521704" y="3978577"/>
                  </a:moveTo>
                  <a:cubicBezTo>
                    <a:pt x="1520705" y="3979571"/>
                    <a:pt x="1519706" y="3980533"/>
                    <a:pt x="1518707" y="3981527"/>
                  </a:cubicBezTo>
                  <a:lnTo>
                    <a:pt x="1528241" y="3985090"/>
                  </a:lnTo>
                  <a:cubicBezTo>
                    <a:pt x="1529285" y="3984067"/>
                    <a:pt x="1530284" y="3983074"/>
                    <a:pt x="1531329" y="3982052"/>
                  </a:cubicBezTo>
                  <a:cubicBezTo>
                    <a:pt x="1528105" y="3980884"/>
                    <a:pt x="1524928" y="3979716"/>
                    <a:pt x="1521704" y="3978577"/>
                  </a:cubicBezTo>
                  <a:close/>
                  <a:moveTo>
                    <a:pt x="7213605" y="3977263"/>
                  </a:moveTo>
                  <a:cubicBezTo>
                    <a:pt x="7212106" y="3977613"/>
                    <a:pt x="7210609" y="3977964"/>
                    <a:pt x="7209111" y="3978314"/>
                  </a:cubicBezTo>
                  <a:cubicBezTo>
                    <a:pt x="7210473" y="3981264"/>
                    <a:pt x="7211789" y="3984213"/>
                    <a:pt x="7213151" y="3987163"/>
                  </a:cubicBezTo>
                  <a:cubicBezTo>
                    <a:pt x="7215603" y="3986403"/>
                    <a:pt x="7218054" y="3985673"/>
                    <a:pt x="7220460" y="3984943"/>
                  </a:cubicBezTo>
                  <a:cubicBezTo>
                    <a:pt x="7218190" y="3982373"/>
                    <a:pt x="7215920" y="3979804"/>
                    <a:pt x="7213605" y="3977263"/>
                  </a:cubicBezTo>
                  <a:close/>
                  <a:moveTo>
                    <a:pt x="6511049" y="3977204"/>
                  </a:moveTo>
                  <a:cubicBezTo>
                    <a:pt x="6509869" y="3978811"/>
                    <a:pt x="6508690" y="3980417"/>
                    <a:pt x="6508052" y="3981234"/>
                  </a:cubicBezTo>
                  <a:cubicBezTo>
                    <a:pt x="6508643" y="3986755"/>
                    <a:pt x="6508734" y="3991602"/>
                    <a:pt x="6509914" y="3996332"/>
                  </a:cubicBezTo>
                  <a:cubicBezTo>
                    <a:pt x="6510186" y="3997414"/>
                    <a:pt x="6514681" y="3999107"/>
                    <a:pt x="6516498" y="3998786"/>
                  </a:cubicBezTo>
                  <a:cubicBezTo>
                    <a:pt x="6518676" y="3998406"/>
                    <a:pt x="6521628" y="3996100"/>
                    <a:pt x="6521446" y="3994785"/>
                  </a:cubicBezTo>
                  <a:cubicBezTo>
                    <a:pt x="6520765" y="3989996"/>
                    <a:pt x="6519267" y="3985206"/>
                    <a:pt x="6517223" y="3980592"/>
                  </a:cubicBezTo>
                  <a:cubicBezTo>
                    <a:pt x="6516634" y="3979219"/>
                    <a:pt x="6513183" y="3978314"/>
                    <a:pt x="6511049" y="3977204"/>
                  </a:cubicBezTo>
                  <a:close/>
                  <a:moveTo>
                    <a:pt x="8023076" y="3977088"/>
                  </a:moveTo>
                  <a:cubicBezTo>
                    <a:pt x="8021259" y="3979161"/>
                    <a:pt x="8019489" y="3981234"/>
                    <a:pt x="8017674" y="3983308"/>
                  </a:cubicBezTo>
                  <a:cubicBezTo>
                    <a:pt x="8019217" y="3983951"/>
                    <a:pt x="8020715" y="3984593"/>
                    <a:pt x="8022213" y="3985265"/>
                  </a:cubicBezTo>
                  <a:cubicBezTo>
                    <a:pt x="8024075" y="3983162"/>
                    <a:pt x="8025890" y="3981118"/>
                    <a:pt x="8027752" y="3979074"/>
                  </a:cubicBezTo>
                  <a:cubicBezTo>
                    <a:pt x="8026209" y="3978402"/>
                    <a:pt x="8024619" y="3977731"/>
                    <a:pt x="8023076" y="3977088"/>
                  </a:cubicBezTo>
                  <a:close/>
                  <a:moveTo>
                    <a:pt x="6747127" y="3976679"/>
                  </a:moveTo>
                  <a:cubicBezTo>
                    <a:pt x="6744356" y="3976796"/>
                    <a:pt x="6741587" y="3976883"/>
                    <a:pt x="6738818" y="3977001"/>
                  </a:cubicBezTo>
                  <a:cubicBezTo>
                    <a:pt x="6738864" y="3977643"/>
                    <a:pt x="6738909" y="3978286"/>
                    <a:pt x="6739000" y="3978928"/>
                  </a:cubicBezTo>
                  <a:cubicBezTo>
                    <a:pt x="6741770" y="3978839"/>
                    <a:pt x="6744584" y="3978753"/>
                    <a:pt x="6747353" y="3978664"/>
                  </a:cubicBezTo>
                  <a:cubicBezTo>
                    <a:pt x="6747261" y="3977993"/>
                    <a:pt x="6747217" y="3977351"/>
                    <a:pt x="6747127" y="3976679"/>
                  </a:cubicBezTo>
                  <a:close/>
                  <a:moveTo>
                    <a:pt x="2358686" y="3975891"/>
                  </a:moveTo>
                  <a:cubicBezTo>
                    <a:pt x="2348336" y="3976649"/>
                    <a:pt x="2338030" y="3977409"/>
                    <a:pt x="2327678" y="3978168"/>
                  </a:cubicBezTo>
                  <a:cubicBezTo>
                    <a:pt x="2327770" y="3979074"/>
                    <a:pt x="2327906" y="3980008"/>
                    <a:pt x="2327997" y="3980913"/>
                  </a:cubicBezTo>
                  <a:lnTo>
                    <a:pt x="2359140" y="3980913"/>
                  </a:lnTo>
                  <a:cubicBezTo>
                    <a:pt x="2359004" y="3979249"/>
                    <a:pt x="2358868" y="3977584"/>
                    <a:pt x="2358686" y="3975891"/>
                  </a:cubicBezTo>
                  <a:close/>
                  <a:moveTo>
                    <a:pt x="3117265" y="3974109"/>
                  </a:moveTo>
                  <a:cubicBezTo>
                    <a:pt x="3116947" y="3974577"/>
                    <a:pt x="3116674" y="3975044"/>
                    <a:pt x="3116358" y="3975511"/>
                  </a:cubicBezTo>
                  <a:cubicBezTo>
                    <a:pt x="3117219" y="3975686"/>
                    <a:pt x="3118126" y="3975862"/>
                    <a:pt x="3118991" y="3976066"/>
                  </a:cubicBezTo>
                  <a:cubicBezTo>
                    <a:pt x="3118400" y="3975423"/>
                    <a:pt x="3117854" y="3974781"/>
                    <a:pt x="3117265" y="3974109"/>
                  </a:cubicBezTo>
                  <a:close/>
                  <a:moveTo>
                    <a:pt x="6407493" y="3973174"/>
                  </a:moveTo>
                  <a:lnTo>
                    <a:pt x="6407857" y="3974430"/>
                  </a:lnTo>
                  <a:lnTo>
                    <a:pt x="6410398" y="3973613"/>
                  </a:lnTo>
                  <a:close/>
                  <a:moveTo>
                    <a:pt x="3076586" y="3972883"/>
                  </a:moveTo>
                  <a:cubicBezTo>
                    <a:pt x="3081989" y="3980622"/>
                    <a:pt x="3081989" y="3980622"/>
                    <a:pt x="3098651" y="3973847"/>
                  </a:cubicBezTo>
                  <a:cubicBezTo>
                    <a:pt x="3087255" y="3973350"/>
                    <a:pt x="3082399" y="3973145"/>
                    <a:pt x="3076586" y="3972883"/>
                  </a:cubicBezTo>
                  <a:close/>
                  <a:moveTo>
                    <a:pt x="8426586" y="3968532"/>
                  </a:moveTo>
                  <a:cubicBezTo>
                    <a:pt x="8423498" y="3970197"/>
                    <a:pt x="8419139" y="3971510"/>
                    <a:pt x="8419322" y="3972533"/>
                  </a:cubicBezTo>
                  <a:cubicBezTo>
                    <a:pt x="8421273" y="3984506"/>
                    <a:pt x="8424497" y="3996362"/>
                    <a:pt x="8444744" y="4001969"/>
                  </a:cubicBezTo>
                  <a:cubicBezTo>
                    <a:pt x="8448695" y="4003079"/>
                    <a:pt x="8453734" y="4002641"/>
                    <a:pt x="8458229" y="4002904"/>
                  </a:cubicBezTo>
                  <a:cubicBezTo>
                    <a:pt x="8458273" y="3999457"/>
                    <a:pt x="8460271" y="3995340"/>
                    <a:pt x="8458001" y="3992624"/>
                  </a:cubicBezTo>
                  <a:cubicBezTo>
                    <a:pt x="8452236" y="3985645"/>
                    <a:pt x="8444972" y="3979103"/>
                    <a:pt x="8437480" y="3972766"/>
                  </a:cubicBezTo>
                  <a:cubicBezTo>
                    <a:pt x="8435030" y="3970693"/>
                    <a:pt x="8430080" y="3969817"/>
                    <a:pt x="8426586" y="3968532"/>
                  </a:cubicBezTo>
                  <a:close/>
                  <a:moveTo>
                    <a:pt x="7051893" y="3967830"/>
                  </a:moveTo>
                  <a:cubicBezTo>
                    <a:pt x="7045082" y="3968357"/>
                    <a:pt x="7040725" y="3968678"/>
                    <a:pt x="7032371" y="3969290"/>
                  </a:cubicBezTo>
                  <a:cubicBezTo>
                    <a:pt x="7038636" y="3974197"/>
                    <a:pt x="7042449" y="3977204"/>
                    <a:pt x="7049077" y="3982403"/>
                  </a:cubicBezTo>
                  <a:cubicBezTo>
                    <a:pt x="7050395" y="3975891"/>
                    <a:pt x="7050984" y="3972708"/>
                    <a:pt x="7051893" y="3967830"/>
                  </a:cubicBezTo>
                  <a:close/>
                  <a:moveTo>
                    <a:pt x="8992125" y="3967247"/>
                  </a:moveTo>
                  <a:cubicBezTo>
                    <a:pt x="8986177" y="3966517"/>
                    <a:pt x="8978505" y="3972035"/>
                    <a:pt x="8990355" y="3974927"/>
                  </a:cubicBezTo>
                  <a:cubicBezTo>
                    <a:pt x="8996346" y="3975686"/>
                    <a:pt x="9004020" y="3970138"/>
                    <a:pt x="8992125" y="3967247"/>
                  </a:cubicBezTo>
                  <a:close/>
                  <a:moveTo>
                    <a:pt x="6832568" y="3966838"/>
                  </a:moveTo>
                  <a:cubicBezTo>
                    <a:pt x="6828209" y="3967625"/>
                    <a:pt x="6820401" y="3968414"/>
                    <a:pt x="6813636" y="3970575"/>
                  </a:cubicBezTo>
                  <a:cubicBezTo>
                    <a:pt x="6810776" y="3971480"/>
                    <a:pt x="6807779" y="3975862"/>
                    <a:pt x="6808914" y="3977584"/>
                  </a:cubicBezTo>
                  <a:cubicBezTo>
                    <a:pt x="6816633" y="3988828"/>
                    <a:pt x="6844235" y="3996421"/>
                    <a:pt x="6863802" y="3992682"/>
                  </a:cubicBezTo>
                  <a:cubicBezTo>
                    <a:pt x="6866890" y="3992098"/>
                    <a:pt x="6870930" y="3988302"/>
                    <a:pt x="6870476" y="3986346"/>
                  </a:cubicBezTo>
                  <a:cubicBezTo>
                    <a:pt x="6868116" y="3975657"/>
                    <a:pt x="6851454" y="3966633"/>
                    <a:pt x="6832568" y="3966838"/>
                  </a:cubicBezTo>
                  <a:close/>
                  <a:moveTo>
                    <a:pt x="3135606" y="3966488"/>
                  </a:moveTo>
                  <a:cubicBezTo>
                    <a:pt x="3135015" y="3967422"/>
                    <a:pt x="3134471" y="3968357"/>
                    <a:pt x="3133880" y="3969290"/>
                  </a:cubicBezTo>
                  <a:cubicBezTo>
                    <a:pt x="3137287" y="3970225"/>
                    <a:pt x="3140645" y="3971159"/>
                    <a:pt x="3144050" y="3972094"/>
                  </a:cubicBezTo>
                  <a:cubicBezTo>
                    <a:pt x="3145095" y="3971072"/>
                    <a:pt x="3146139" y="3970050"/>
                    <a:pt x="3147182" y="3969028"/>
                  </a:cubicBezTo>
                  <a:cubicBezTo>
                    <a:pt x="3143325" y="3968181"/>
                    <a:pt x="3139465" y="3967334"/>
                    <a:pt x="3135606" y="3966488"/>
                  </a:cubicBezTo>
                  <a:close/>
                  <a:moveTo>
                    <a:pt x="2105903" y="3965610"/>
                  </a:moveTo>
                  <a:cubicBezTo>
                    <a:pt x="2103225" y="3968239"/>
                    <a:pt x="2100092" y="3970372"/>
                    <a:pt x="2098684" y="3972883"/>
                  </a:cubicBezTo>
                  <a:cubicBezTo>
                    <a:pt x="2095825" y="3977877"/>
                    <a:pt x="2086880" y="3982783"/>
                    <a:pt x="2096824" y="3988418"/>
                  </a:cubicBezTo>
                  <a:cubicBezTo>
                    <a:pt x="2104632" y="3992887"/>
                    <a:pt x="2126424" y="3993208"/>
                    <a:pt x="2125561" y="3989557"/>
                  </a:cubicBezTo>
                  <a:cubicBezTo>
                    <a:pt x="2124380" y="3984798"/>
                    <a:pt x="2116799" y="3980738"/>
                    <a:pt x="2112531" y="3976153"/>
                  </a:cubicBezTo>
                  <a:cubicBezTo>
                    <a:pt x="2111124" y="3974634"/>
                    <a:pt x="2111896" y="3972357"/>
                    <a:pt x="2110897" y="3970604"/>
                  </a:cubicBezTo>
                  <a:cubicBezTo>
                    <a:pt x="2110034" y="3969028"/>
                    <a:pt x="2108081" y="3967714"/>
                    <a:pt x="2105903" y="3965610"/>
                  </a:cubicBezTo>
                  <a:close/>
                  <a:moveTo>
                    <a:pt x="5249174" y="3963808"/>
                  </a:moveTo>
                  <a:cubicBezTo>
                    <a:pt x="5246870" y="3962954"/>
                    <a:pt x="5243931" y="3963698"/>
                    <a:pt x="5241865" y="3967977"/>
                  </a:cubicBezTo>
                  <a:cubicBezTo>
                    <a:pt x="5240911" y="3972269"/>
                    <a:pt x="5248583" y="3977759"/>
                    <a:pt x="5252670" y="3969232"/>
                  </a:cubicBezTo>
                  <a:cubicBezTo>
                    <a:pt x="5253147" y="3967115"/>
                    <a:pt x="5251478" y="3964662"/>
                    <a:pt x="5249174" y="3963808"/>
                  </a:cubicBezTo>
                  <a:close/>
                  <a:moveTo>
                    <a:pt x="7555824" y="3963654"/>
                  </a:moveTo>
                  <a:cubicBezTo>
                    <a:pt x="7554645" y="3964151"/>
                    <a:pt x="7553510" y="3964648"/>
                    <a:pt x="7552330" y="3965144"/>
                  </a:cubicBezTo>
                  <a:cubicBezTo>
                    <a:pt x="7553828" y="3967334"/>
                    <a:pt x="7555280" y="3969495"/>
                    <a:pt x="7556778" y="3971685"/>
                  </a:cubicBezTo>
                  <a:cubicBezTo>
                    <a:pt x="7558640" y="3970663"/>
                    <a:pt x="7560502" y="3969670"/>
                    <a:pt x="7562363" y="3968648"/>
                  </a:cubicBezTo>
                  <a:cubicBezTo>
                    <a:pt x="7560183" y="3966984"/>
                    <a:pt x="7558005" y="3965319"/>
                    <a:pt x="7555824" y="3963654"/>
                  </a:cubicBezTo>
                  <a:close/>
                  <a:moveTo>
                    <a:pt x="1851258" y="3963654"/>
                  </a:moveTo>
                  <a:cubicBezTo>
                    <a:pt x="1850349" y="3963684"/>
                    <a:pt x="1849488" y="3963742"/>
                    <a:pt x="1848579" y="3963771"/>
                  </a:cubicBezTo>
                  <a:cubicBezTo>
                    <a:pt x="1848806" y="3965523"/>
                    <a:pt x="1849078" y="3967275"/>
                    <a:pt x="1849305" y="3969028"/>
                  </a:cubicBezTo>
                  <a:cubicBezTo>
                    <a:pt x="1849987" y="3968999"/>
                    <a:pt x="1850623" y="3968969"/>
                    <a:pt x="1851258" y="3968940"/>
                  </a:cubicBezTo>
                  <a:close/>
                  <a:moveTo>
                    <a:pt x="6773639" y="3962924"/>
                  </a:moveTo>
                  <a:cubicBezTo>
                    <a:pt x="6773095" y="3962983"/>
                    <a:pt x="6772322" y="3963041"/>
                    <a:pt x="6771506" y="3963129"/>
                  </a:cubicBezTo>
                  <a:cubicBezTo>
                    <a:pt x="6771370" y="3963420"/>
                    <a:pt x="6771234" y="3963713"/>
                    <a:pt x="6771098" y="3964005"/>
                  </a:cubicBezTo>
                  <a:cubicBezTo>
                    <a:pt x="6765785" y="3965553"/>
                    <a:pt x="6760110" y="3967188"/>
                    <a:pt x="6748987" y="3970400"/>
                  </a:cubicBezTo>
                  <a:cubicBezTo>
                    <a:pt x="6765604" y="3973116"/>
                    <a:pt x="6768828" y="3968853"/>
                    <a:pt x="6771098" y="3964005"/>
                  </a:cubicBezTo>
                  <a:cubicBezTo>
                    <a:pt x="6771461" y="3963888"/>
                    <a:pt x="6771869" y="3963771"/>
                    <a:pt x="6772277" y="3963654"/>
                  </a:cubicBezTo>
                  <a:lnTo>
                    <a:pt x="6771506" y="3963129"/>
                  </a:lnTo>
                  <a:cubicBezTo>
                    <a:pt x="6771506" y="3963129"/>
                    <a:pt x="6772277" y="3963654"/>
                    <a:pt x="6772322" y="3963684"/>
                  </a:cubicBezTo>
                  <a:cubicBezTo>
                    <a:pt x="6772822" y="3963391"/>
                    <a:pt x="6773276" y="3963129"/>
                    <a:pt x="6773639" y="3962924"/>
                  </a:cubicBezTo>
                  <a:close/>
                  <a:moveTo>
                    <a:pt x="7625785" y="3961230"/>
                  </a:moveTo>
                  <a:cubicBezTo>
                    <a:pt x="7626830" y="3968152"/>
                    <a:pt x="7627646" y="3973700"/>
                    <a:pt x="7628464" y="3979278"/>
                  </a:cubicBezTo>
                  <a:cubicBezTo>
                    <a:pt x="7630917" y="3979103"/>
                    <a:pt x="7633367" y="3978957"/>
                    <a:pt x="7635820" y="3978782"/>
                  </a:cubicBezTo>
                  <a:cubicBezTo>
                    <a:pt x="7643673" y="3966283"/>
                    <a:pt x="7643673" y="3966283"/>
                    <a:pt x="7625785" y="3961230"/>
                  </a:cubicBezTo>
                  <a:close/>
                  <a:moveTo>
                    <a:pt x="4356622" y="3960850"/>
                  </a:moveTo>
                  <a:cubicBezTo>
                    <a:pt x="4343775" y="3960384"/>
                    <a:pt x="4335739" y="3965845"/>
                    <a:pt x="4338644" y="3973233"/>
                  </a:cubicBezTo>
                  <a:cubicBezTo>
                    <a:pt x="4339507" y="3975453"/>
                    <a:pt x="4346453" y="3978898"/>
                    <a:pt x="4347179" y="3978577"/>
                  </a:cubicBezTo>
                  <a:cubicBezTo>
                    <a:pt x="4354988" y="3975277"/>
                    <a:pt x="4362071" y="3971364"/>
                    <a:pt x="4372013" y="3966224"/>
                  </a:cubicBezTo>
                  <a:cubicBezTo>
                    <a:pt x="4363706" y="3963216"/>
                    <a:pt x="4360254" y="3960996"/>
                    <a:pt x="4356622" y="3960850"/>
                  </a:cubicBezTo>
                  <a:close/>
                  <a:moveTo>
                    <a:pt x="7196308" y="3959916"/>
                  </a:moveTo>
                  <a:cubicBezTo>
                    <a:pt x="7194264" y="3960821"/>
                    <a:pt x="7192313" y="3961726"/>
                    <a:pt x="7190315" y="3962661"/>
                  </a:cubicBezTo>
                  <a:cubicBezTo>
                    <a:pt x="7193537" y="3965173"/>
                    <a:pt x="7196761" y="3967714"/>
                    <a:pt x="7200030" y="3970225"/>
                  </a:cubicBezTo>
                  <a:cubicBezTo>
                    <a:pt x="7202028" y="3969290"/>
                    <a:pt x="7204025" y="3968357"/>
                    <a:pt x="7206023" y="3967450"/>
                  </a:cubicBezTo>
                  <a:cubicBezTo>
                    <a:pt x="7202799" y="3964939"/>
                    <a:pt x="7199530" y="3962428"/>
                    <a:pt x="7196308" y="3959916"/>
                  </a:cubicBezTo>
                  <a:close/>
                  <a:moveTo>
                    <a:pt x="8927884" y="3959624"/>
                  </a:moveTo>
                  <a:cubicBezTo>
                    <a:pt x="8921893" y="3958865"/>
                    <a:pt x="8914266" y="3964473"/>
                    <a:pt x="8926114" y="3967305"/>
                  </a:cubicBezTo>
                  <a:cubicBezTo>
                    <a:pt x="8932062" y="3968064"/>
                    <a:pt x="8939643" y="3962515"/>
                    <a:pt x="8927884" y="3959624"/>
                  </a:cubicBezTo>
                  <a:close/>
                  <a:moveTo>
                    <a:pt x="6480405" y="3959245"/>
                  </a:moveTo>
                  <a:lnTo>
                    <a:pt x="6481222" y="3961171"/>
                  </a:lnTo>
                  <a:lnTo>
                    <a:pt x="6482448" y="3959390"/>
                  </a:lnTo>
                  <a:close/>
                  <a:moveTo>
                    <a:pt x="5753969" y="3958135"/>
                  </a:moveTo>
                  <a:cubicBezTo>
                    <a:pt x="5733676" y="3968648"/>
                    <a:pt x="5732041" y="3970722"/>
                    <a:pt x="5729364" y="3988593"/>
                  </a:cubicBezTo>
                  <a:cubicBezTo>
                    <a:pt x="5759145" y="3970400"/>
                    <a:pt x="5759145" y="3970400"/>
                    <a:pt x="5753969" y="3958135"/>
                  </a:cubicBezTo>
                  <a:close/>
                  <a:moveTo>
                    <a:pt x="6975440" y="3955974"/>
                  </a:moveTo>
                  <a:cubicBezTo>
                    <a:pt x="6980433" y="3960909"/>
                    <a:pt x="6982566" y="3963012"/>
                    <a:pt x="6986336" y="3966720"/>
                  </a:cubicBezTo>
                  <a:cubicBezTo>
                    <a:pt x="6989014" y="3962486"/>
                    <a:pt x="6990740" y="3959741"/>
                    <a:pt x="6993145" y="3955974"/>
                  </a:cubicBezTo>
                  <a:close/>
                  <a:moveTo>
                    <a:pt x="7616070" y="3955886"/>
                  </a:moveTo>
                  <a:cubicBezTo>
                    <a:pt x="7614663" y="3956324"/>
                    <a:pt x="7613392" y="3956966"/>
                    <a:pt x="7612075" y="3957551"/>
                  </a:cubicBezTo>
                  <a:cubicBezTo>
                    <a:pt x="7613482" y="3957989"/>
                    <a:pt x="7614844" y="3958514"/>
                    <a:pt x="7616297" y="3958806"/>
                  </a:cubicBezTo>
                  <a:cubicBezTo>
                    <a:pt x="7616570" y="3958835"/>
                    <a:pt x="7617251" y="3957814"/>
                    <a:pt x="7617704" y="3957288"/>
                  </a:cubicBezTo>
                  <a:cubicBezTo>
                    <a:pt x="7617160" y="3956791"/>
                    <a:pt x="7616297" y="3955828"/>
                    <a:pt x="7616070" y="3955886"/>
                  </a:cubicBezTo>
                  <a:close/>
                  <a:moveTo>
                    <a:pt x="3092205" y="3955360"/>
                  </a:moveTo>
                  <a:cubicBezTo>
                    <a:pt x="3091523" y="3955506"/>
                    <a:pt x="3090252" y="3955594"/>
                    <a:pt x="3090207" y="3955770"/>
                  </a:cubicBezTo>
                  <a:cubicBezTo>
                    <a:pt x="3090116" y="3956236"/>
                    <a:pt x="3090388" y="3956850"/>
                    <a:pt x="3090934" y="3957171"/>
                  </a:cubicBezTo>
                  <a:cubicBezTo>
                    <a:pt x="3091159" y="3957318"/>
                    <a:pt x="3092294" y="3956966"/>
                    <a:pt x="3093021" y="3956850"/>
                  </a:cubicBezTo>
                  <a:cubicBezTo>
                    <a:pt x="3092749" y="3956354"/>
                    <a:pt x="3092477" y="3955856"/>
                    <a:pt x="3092205" y="3955360"/>
                  </a:cubicBezTo>
                  <a:close/>
                  <a:moveTo>
                    <a:pt x="8008004" y="3954719"/>
                  </a:moveTo>
                  <a:cubicBezTo>
                    <a:pt x="8005415" y="3952177"/>
                    <a:pt x="7990751" y="3956470"/>
                    <a:pt x="7995518" y="3961143"/>
                  </a:cubicBezTo>
                  <a:cubicBezTo>
                    <a:pt x="7997969" y="3963625"/>
                    <a:pt x="8012543" y="3959333"/>
                    <a:pt x="8008004" y="3954719"/>
                  </a:cubicBezTo>
                  <a:close/>
                  <a:moveTo>
                    <a:pt x="5858116" y="3953666"/>
                  </a:moveTo>
                  <a:cubicBezTo>
                    <a:pt x="5857026" y="3953287"/>
                    <a:pt x="5849717" y="3957580"/>
                    <a:pt x="5850170" y="3958135"/>
                  </a:cubicBezTo>
                  <a:cubicBezTo>
                    <a:pt x="5852758" y="3961376"/>
                    <a:pt x="5856435" y="3964414"/>
                    <a:pt x="5860794" y="3966779"/>
                  </a:cubicBezTo>
                  <a:cubicBezTo>
                    <a:pt x="5861612" y="3967217"/>
                    <a:pt x="5867150" y="3964209"/>
                    <a:pt x="5873188" y="3961669"/>
                  </a:cubicBezTo>
                  <a:cubicBezTo>
                    <a:pt x="5866968" y="3958164"/>
                    <a:pt x="5863019" y="3955360"/>
                    <a:pt x="5858116" y="3953666"/>
                  </a:cubicBezTo>
                  <a:close/>
                  <a:moveTo>
                    <a:pt x="6315241" y="3953111"/>
                  </a:moveTo>
                  <a:cubicBezTo>
                    <a:pt x="6309476" y="3954192"/>
                    <a:pt x="6306026" y="3954864"/>
                    <a:pt x="6296537" y="3956645"/>
                  </a:cubicBezTo>
                  <a:cubicBezTo>
                    <a:pt x="6304845" y="3960208"/>
                    <a:pt x="6307977" y="3961523"/>
                    <a:pt x="6312744" y="3963538"/>
                  </a:cubicBezTo>
                  <a:cubicBezTo>
                    <a:pt x="6313698" y="3959508"/>
                    <a:pt x="6314289" y="3957084"/>
                    <a:pt x="6315241" y="3953111"/>
                  </a:cubicBezTo>
                  <a:close/>
                  <a:moveTo>
                    <a:pt x="6694190" y="3952411"/>
                  </a:moveTo>
                  <a:cubicBezTo>
                    <a:pt x="6684293" y="3954572"/>
                    <a:pt x="6685791" y="3958398"/>
                    <a:pt x="6694190" y="3962865"/>
                  </a:cubicBezTo>
                  <a:close/>
                  <a:moveTo>
                    <a:pt x="1807402" y="3951973"/>
                  </a:moveTo>
                  <a:cubicBezTo>
                    <a:pt x="1813485" y="3954922"/>
                    <a:pt x="1815074" y="3955681"/>
                    <a:pt x="1816664" y="3956470"/>
                  </a:cubicBezTo>
                  <a:cubicBezTo>
                    <a:pt x="1817571" y="3955506"/>
                    <a:pt x="1818479" y="3954543"/>
                    <a:pt x="1819387" y="3953579"/>
                  </a:cubicBezTo>
                  <a:cubicBezTo>
                    <a:pt x="1817027" y="3953258"/>
                    <a:pt x="1814666" y="3952936"/>
                    <a:pt x="1807402" y="3951973"/>
                  </a:cubicBezTo>
                  <a:close/>
                  <a:moveTo>
                    <a:pt x="2175000" y="3951944"/>
                  </a:moveTo>
                  <a:cubicBezTo>
                    <a:pt x="2174093" y="3952177"/>
                    <a:pt x="2172367" y="3952499"/>
                    <a:pt x="2172414" y="3952615"/>
                  </a:cubicBezTo>
                  <a:cubicBezTo>
                    <a:pt x="2172686" y="3953579"/>
                    <a:pt x="2173321" y="3954514"/>
                    <a:pt x="2173865" y="3955419"/>
                  </a:cubicBezTo>
                  <a:cubicBezTo>
                    <a:pt x="2174773" y="3955244"/>
                    <a:pt x="2176454" y="3954951"/>
                    <a:pt x="2176407" y="3954864"/>
                  </a:cubicBezTo>
                  <a:cubicBezTo>
                    <a:pt x="2176090" y="3953900"/>
                    <a:pt x="2175500" y="3952936"/>
                    <a:pt x="2175000" y="3951944"/>
                  </a:cubicBezTo>
                  <a:close/>
                  <a:moveTo>
                    <a:pt x="3941855" y="3951155"/>
                  </a:moveTo>
                  <a:cubicBezTo>
                    <a:pt x="3937904" y="3951826"/>
                    <a:pt x="3934499" y="3953841"/>
                    <a:pt x="3927054" y="3956734"/>
                  </a:cubicBezTo>
                  <a:cubicBezTo>
                    <a:pt x="3937451" y="3960004"/>
                    <a:pt x="3942263" y="3962253"/>
                    <a:pt x="3947438" y="3962778"/>
                  </a:cubicBezTo>
                  <a:cubicBezTo>
                    <a:pt x="3950026" y="3963041"/>
                    <a:pt x="3955928" y="3960004"/>
                    <a:pt x="3955882" y="3958514"/>
                  </a:cubicBezTo>
                  <a:cubicBezTo>
                    <a:pt x="3955746" y="3953287"/>
                    <a:pt x="3951386" y="3949549"/>
                    <a:pt x="3941855" y="3951155"/>
                  </a:cubicBezTo>
                  <a:close/>
                  <a:moveTo>
                    <a:pt x="7096837" y="3951039"/>
                  </a:moveTo>
                  <a:cubicBezTo>
                    <a:pt x="7093250" y="3950600"/>
                    <a:pt x="7088166" y="3952382"/>
                    <a:pt x="7084987" y="3954105"/>
                  </a:cubicBezTo>
                  <a:cubicBezTo>
                    <a:pt x="7081583" y="3955945"/>
                    <a:pt x="7078949" y="3958660"/>
                    <a:pt x="7077226" y="3961318"/>
                  </a:cubicBezTo>
                  <a:cubicBezTo>
                    <a:pt x="7073730" y="3966517"/>
                    <a:pt x="7075364" y="3972094"/>
                    <a:pt x="7084762" y="3972649"/>
                  </a:cubicBezTo>
                  <a:cubicBezTo>
                    <a:pt x="7090255" y="3972970"/>
                    <a:pt x="7097383" y="3969087"/>
                    <a:pt x="7102012" y="3966020"/>
                  </a:cubicBezTo>
                  <a:cubicBezTo>
                    <a:pt x="7104556" y="3964326"/>
                    <a:pt x="7103375" y="3960413"/>
                    <a:pt x="7104057" y="3956470"/>
                  </a:cubicBezTo>
                  <a:cubicBezTo>
                    <a:pt x="7102059" y="3954864"/>
                    <a:pt x="7099925" y="3951419"/>
                    <a:pt x="7096837" y="3951039"/>
                  </a:cubicBezTo>
                  <a:close/>
                  <a:moveTo>
                    <a:pt x="8801947" y="3950484"/>
                  </a:moveTo>
                  <a:cubicBezTo>
                    <a:pt x="8800902" y="3949549"/>
                    <a:pt x="8791914" y="3950337"/>
                    <a:pt x="8789734" y="3951973"/>
                  </a:cubicBezTo>
                  <a:cubicBezTo>
                    <a:pt x="8779384" y="3959711"/>
                    <a:pt x="8791188" y="3979278"/>
                    <a:pt x="8810574" y="3981586"/>
                  </a:cubicBezTo>
                  <a:cubicBezTo>
                    <a:pt x="8813887" y="3979161"/>
                    <a:pt x="8823467" y="3974606"/>
                    <a:pt x="8822286" y="3972678"/>
                  </a:cubicBezTo>
                  <a:cubicBezTo>
                    <a:pt x="8817429" y="3964764"/>
                    <a:pt x="8809664" y="3957493"/>
                    <a:pt x="8801947" y="3950484"/>
                  </a:cubicBezTo>
                  <a:close/>
                  <a:moveTo>
                    <a:pt x="5655272" y="3950396"/>
                  </a:moveTo>
                  <a:cubicBezTo>
                    <a:pt x="5654090" y="3951973"/>
                    <a:pt x="5651276" y="3954251"/>
                    <a:pt x="5652048" y="3954981"/>
                  </a:cubicBezTo>
                  <a:cubicBezTo>
                    <a:pt x="5654772" y="3957464"/>
                    <a:pt x="5658768" y="3959390"/>
                    <a:pt x="5662308" y="3961551"/>
                  </a:cubicBezTo>
                  <a:cubicBezTo>
                    <a:pt x="5664170" y="3960150"/>
                    <a:pt x="5665985" y="3958778"/>
                    <a:pt x="5669436" y="3956208"/>
                  </a:cubicBezTo>
                  <a:cubicBezTo>
                    <a:pt x="5664532" y="3954192"/>
                    <a:pt x="5659901" y="3952294"/>
                    <a:pt x="5655272" y="3950396"/>
                  </a:cubicBezTo>
                  <a:close/>
                  <a:moveTo>
                    <a:pt x="6695644" y="3949345"/>
                  </a:moveTo>
                  <a:cubicBezTo>
                    <a:pt x="6695416" y="3949666"/>
                    <a:pt x="6694781" y="3950689"/>
                    <a:pt x="6694190" y="3951710"/>
                  </a:cubicBezTo>
                  <a:lnTo>
                    <a:pt x="6694235" y="3951740"/>
                  </a:lnTo>
                  <a:lnTo>
                    <a:pt x="6694235" y="3952382"/>
                  </a:lnTo>
                  <a:cubicBezTo>
                    <a:pt x="6694462" y="3952324"/>
                    <a:pt x="6694645" y="3952265"/>
                    <a:pt x="6694917" y="3952206"/>
                  </a:cubicBezTo>
                  <a:cubicBezTo>
                    <a:pt x="6695235" y="3951009"/>
                    <a:pt x="6695508" y="3949812"/>
                    <a:pt x="6695644" y="3949345"/>
                  </a:cubicBezTo>
                  <a:close/>
                  <a:moveTo>
                    <a:pt x="7428525" y="3947680"/>
                  </a:moveTo>
                  <a:cubicBezTo>
                    <a:pt x="7427709" y="3952790"/>
                    <a:pt x="7421306" y="3952615"/>
                    <a:pt x="7420490" y="3957726"/>
                  </a:cubicBezTo>
                  <a:cubicBezTo>
                    <a:pt x="7428525" y="3959478"/>
                    <a:pt x="7433747" y="3960734"/>
                    <a:pt x="7436561" y="3957726"/>
                  </a:cubicBezTo>
                  <a:cubicBezTo>
                    <a:pt x="7431022" y="3957025"/>
                    <a:pt x="7435925" y="3946600"/>
                    <a:pt x="7428525" y="3947680"/>
                  </a:cubicBezTo>
                  <a:close/>
                  <a:moveTo>
                    <a:pt x="8329340" y="3945169"/>
                  </a:moveTo>
                  <a:cubicBezTo>
                    <a:pt x="8326888" y="3942686"/>
                    <a:pt x="8312270" y="3946950"/>
                    <a:pt x="8316854" y="3951594"/>
                  </a:cubicBezTo>
                  <a:cubicBezTo>
                    <a:pt x="8319307" y="3954134"/>
                    <a:pt x="8334016" y="3949870"/>
                    <a:pt x="8329340" y="3945169"/>
                  </a:cubicBezTo>
                  <a:close/>
                  <a:moveTo>
                    <a:pt x="6844826" y="3943767"/>
                  </a:moveTo>
                  <a:lnTo>
                    <a:pt x="6844618" y="3944060"/>
                  </a:lnTo>
                  <a:lnTo>
                    <a:pt x="6844599" y="3944059"/>
                  </a:lnTo>
                  <a:cubicBezTo>
                    <a:pt x="6844599" y="3944059"/>
                    <a:pt x="6844826" y="3943737"/>
                    <a:pt x="6844826" y="3943767"/>
                  </a:cubicBezTo>
                  <a:close/>
                  <a:moveTo>
                    <a:pt x="6844826" y="3943767"/>
                  </a:moveTo>
                  <a:cubicBezTo>
                    <a:pt x="6832976" y="3946687"/>
                    <a:pt x="6821128" y="3949607"/>
                    <a:pt x="6809233" y="3952527"/>
                  </a:cubicBezTo>
                  <a:cubicBezTo>
                    <a:pt x="6824305" y="3955156"/>
                    <a:pt x="6837199" y="3953900"/>
                    <a:pt x="6844599" y="3944087"/>
                  </a:cubicBezTo>
                  <a:lnTo>
                    <a:pt x="6844618" y="3944060"/>
                  </a:lnTo>
                  <a:lnTo>
                    <a:pt x="6849956" y="3944467"/>
                  </a:lnTo>
                  <a:cubicBezTo>
                    <a:pt x="6848231" y="3944263"/>
                    <a:pt x="6846550" y="3944030"/>
                    <a:pt x="6844826" y="3943767"/>
                  </a:cubicBezTo>
                  <a:close/>
                  <a:moveTo>
                    <a:pt x="6469282" y="3941401"/>
                  </a:moveTo>
                  <a:cubicBezTo>
                    <a:pt x="6467920" y="3941781"/>
                    <a:pt x="6466557" y="3942190"/>
                    <a:pt x="6465242" y="3942570"/>
                  </a:cubicBezTo>
                  <a:cubicBezTo>
                    <a:pt x="6466557" y="3944643"/>
                    <a:pt x="6467828" y="3946716"/>
                    <a:pt x="6469146" y="3948790"/>
                  </a:cubicBezTo>
                  <a:cubicBezTo>
                    <a:pt x="6470327" y="3948469"/>
                    <a:pt x="6471507" y="3948117"/>
                    <a:pt x="6472733" y="3947767"/>
                  </a:cubicBezTo>
                  <a:cubicBezTo>
                    <a:pt x="6471598" y="3945636"/>
                    <a:pt x="6470462" y="3943533"/>
                    <a:pt x="6469282" y="3941401"/>
                  </a:cubicBezTo>
                  <a:close/>
                  <a:moveTo>
                    <a:pt x="6740452" y="3940700"/>
                  </a:moveTo>
                  <a:cubicBezTo>
                    <a:pt x="6739681" y="3940700"/>
                    <a:pt x="6738954" y="3940730"/>
                    <a:pt x="6738182" y="3940730"/>
                  </a:cubicBezTo>
                  <a:cubicBezTo>
                    <a:pt x="6738318" y="3942132"/>
                    <a:pt x="6738454" y="3943533"/>
                    <a:pt x="6738590" y="3944906"/>
                  </a:cubicBezTo>
                  <a:cubicBezTo>
                    <a:pt x="6739226" y="3944935"/>
                    <a:pt x="6739863" y="3944935"/>
                    <a:pt x="6740452" y="3944906"/>
                  </a:cubicBezTo>
                  <a:close/>
                  <a:moveTo>
                    <a:pt x="8173484" y="3937605"/>
                  </a:moveTo>
                  <a:cubicBezTo>
                    <a:pt x="8171668" y="3955185"/>
                    <a:pt x="8184878" y="3958749"/>
                    <a:pt x="8200269" y="3960238"/>
                  </a:cubicBezTo>
                  <a:cubicBezTo>
                    <a:pt x="8198907" y="3952294"/>
                    <a:pt x="8205036" y="3951389"/>
                    <a:pt x="8202902" y="3942657"/>
                  </a:cubicBezTo>
                  <a:cubicBezTo>
                    <a:pt x="8192778" y="3941255"/>
                    <a:pt x="8186151" y="3936525"/>
                    <a:pt x="8173484" y="3937605"/>
                  </a:cubicBezTo>
                  <a:close/>
                  <a:moveTo>
                    <a:pt x="3186363" y="3937167"/>
                  </a:moveTo>
                  <a:cubicBezTo>
                    <a:pt x="3182186" y="3939473"/>
                    <a:pt x="3178644" y="3940642"/>
                    <a:pt x="3178827" y="3941488"/>
                  </a:cubicBezTo>
                  <a:cubicBezTo>
                    <a:pt x="3179598" y="3944935"/>
                    <a:pt x="3181504" y="3948264"/>
                    <a:pt x="3182958" y="3951651"/>
                  </a:cubicBezTo>
                  <a:cubicBezTo>
                    <a:pt x="3185181" y="3950689"/>
                    <a:pt x="3189404" y="3949666"/>
                    <a:pt x="3189404" y="3948702"/>
                  </a:cubicBezTo>
                  <a:cubicBezTo>
                    <a:pt x="3189268" y="3945227"/>
                    <a:pt x="3187725" y="3941781"/>
                    <a:pt x="3186363" y="3937167"/>
                  </a:cubicBezTo>
                  <a:close/>
                  <a:moveTo>
                    <a:pt x="1152969" y="3936846"/>
                  </a:moveTo>
                  <a:cubicBezTo>
                    <a:pt x="1132223" y="3936057"/>
                    <a:pt x="1132677" y="3949666"/>
                    <a:pt x="1122007" y="3955856"/>
                  </a:cubicBezTo>
                  <a:cubicBezTo>
                    <a:pt x="1117695" y="3958369"/>
                    <a:pt x="1115198" y="3962165"/>
                    <a:pt x="1112292" y="3964998"/>
                  </a:cubicBezTo>
                  <a:cubicBezTo>
                    <a:pt x="1113563" y="3966692"/>
                    <a:pt x="1114471" y="3968357"/>
                    <a:pt x="1114789" y="3968298"/>
                  </a:cubicBezTo>
                  <a:cubicBezTo>
                    <a:pt x="1120464" y="3967480"/>
                    <a:pt x="1126593" y="3967100"/>
                    <a:pt x="1131541" y="3965407"/>
                  </a:cubicBezTo>
                  <a:cubicBezTo>
                    <a:pt x="1146795" y="3960208"/>
                    <a:pt x="1159234" y="3953170"/>
                    <a:pt x="1162231" y="3941781"/>
                  </a:cubicBezTo>
                  <a:cubicBezTo>
                    <a:pt x="1162594" y="3940408"/>
                    <a:pt x="1156376" y="3936962"/>
                    <a:pt x="1152969" y="3936846"/>
                  </a:cubicBezTo>
                  <a:close/>
                  <a:moveTo>
                    <a:pt x="5245588" y="3935444"/>
                  </a:moveTo>
                  <a:lnTo>
                    <a:pt x="5238188" y="3935970"/>
                  </a:lnTo>
                  <a:cubicBezTo>
                    <a:pt x="5238233" y="3936378"/>
                    <a:pt x="5238278" y="3936787"/>
                    <a:pt x="5238324" y="3937196"/>
                  </a:cubicBezTo>
                  <a:lnTo>
                    <a:pt x="5245769" y="3937196"/>
                  </a:lnTo>
                  <a:cubicBezTo>
                    <a:pt x="5245724" y="3936612"/>
                    <a:pt x="5245633" y="3936028"/>
                    <a:pt x="5245588" y="3935444"/>
                  </a:cubicBezTo>
                  <a:close/>
                  <a:moveTo>
                    <a:pt x="5954317" y="3933429"/>
                  </a:moveTo>
                  <a:cubicBezTo>
                    <a:pt x="5951864" y="3930947"/>
                    <a:pt x="5937200" y="3935239"/>
                    <a:pt x="5941833" y="3939882"/>
                  </a:cubicBezTo>
                  <a:cubicBezTo>
                    <a:pt x="5944283" y="3942336"/>
                    <a:pt x="5958947" y="3938043"/>
                    <a:pt x="5954317" y="3933429"/>
                  </a:cubicBezTo>
                  <a:close/>
                  <a:moveTo>
                    <a:pt x="7216738" y="3932786"/>
                  </a:moveTo>
                  <a:cubicBezTo>
                    <a:pt x="7217100" y="3934217"/>
                    <a:pt x="7217327" y="3935239"/>
                    <a:pt x="7217599" y="3936262"/>
                  </a:cubicBezTo>
                  <a:cubicBezTo>
                    <a:pt x="7218281" y="3935941"/>
                    <a:pt x="7219597" y="3935415"/>
                    <a:pt x="7219507" y="3935327"/>
                  </a:cubicBezTo>
                  <a:cubicBezTo>
                    <a:pt x="7218825" y="3934538"/>
                    <a:pt x="7217918" y="3933837"/>
                    <a:pt x="7216738" y="3932786"/>
                  </a:cubicBezTo>
                  <a:close/>
                  <a:moveTo>
                    <a:pt x="8896848" y="3931424"/>
                  </a:moveTo>
                  <a:cubicBezTo>
                    <a:pt x="8893024" y="3932080"/>
                    <a:pt x="8889976" y="3934334"/>
                    <a:pt x="8888478" y="3939095"/>
                  </a:cubicBezTo>
                  <a:cubicBezTo>
                    <a:pt x="8894607" y="3942161"/>
                    <a:pt x="8925389" y="3963216"/>
                    <a:pt x="8931380" y="3944176"/>
                  </a:cubicBezTo>
                  <a:cubicBezTo>
                    <a:pt x="8926785" y="3941876"/>
                    <a:pt x="8908321" y="3929457"/>
                    <a:pt x="8896848" y="3931424"/>
                  </a:cubicBezTo>
                  <a:close/>
                  <a:moveTo>
                    <a:pt x="6318829" y="3929603"/>
                  </a:moveTo>
                  <a:cubicBezTo>
                    <a:pt x="6317330" y="3929749"/>
                    <a:pt x="6315832" y="3929866"/>
                    <a:pt x="6314334" y="3929983"/>
                  </a:cubicBezTo>
                  <a:lnTo>
                    <a:pt x="6314334" y="3938247"/>
                  </a:lnTo>
                  <a:lnTo>
                    <a:pt x="6321915" y="3937663"/>
                  </a:lnTo>
                  <a:cubicBezTo>
                    <a:pt x="6320871" y="3934977"/>
                    <a:pt x="6319872" y="3932289"/>
                    <a:pt x="6318829" y="3929603"/>
                  </a:cubicBezTo>
                  <a:close/>
                  <a:moveTo>
                    <a:pt x="5795509" y="3925544"/>
                  </a:moveTo>
                  <a:cubicBezTo>
                    <a:pt x="5795373" y="3925982"/>
                    <a:pt x="5795237" y="3926449"/>
                    <a:pt x="5795101" y="3926887"/>
                  </a:cubicBezTo>
                  <a:cubicBezTo>
                    <a:pt x="5796555" y="3926741"/>
                    <a:pt x="5798051" y="3926595"/>
                    <a:pt x="5799505" y="3926449"/>
                  </a:cubicBezTo>
                  <a:cubicBezTo>
                    <a:pt x="5798189" y="3926128"/>
                    <a:pt x="5796827" y="3925836"/>
                    <a:pt x="5795509" y="3925544"/>
                  </a:cubicBezTo>
                  <a:close/>
                  <a:moveTo>
                    <a:pt x="5212310" y="3924025"/>
                  </a:moveTo>
                  <a:lnTo>
                    <a:pt x="5212673" y="3925223"/>
                  </a:lnTo>
                  <a:lnTo>
                    <a:pt x="5215079" y="3924463"/>
                  </a:lnTo>
                  <a:close/>
                  <a:moveTo>
                    <a:pt x="4271182" y="3923237"/>
                  </a:moveTo>
                  <a:cubicBezTo>
                    <a:pt x="4268729" y="3922799"/>
                    <a:pt x="4262963" y="3925923"/>
                    <a:pt x="4261692" y="3928084"/>
                  </a:cubicBezTo>
                  <a:cubicBezTo>
                    <a:pt x="4260422" y="3930246"/>
                    <a:pt x="4261875" y="3935122"/>
                    <a:pt x="4263962" y="3935590"/>
                  </a:cubicBezTo>
                  <a:cubicBezTo>
                    <a:pt x="4275221" y="3938102"/>
                    <a:pt x="4287162" y="3941285"/>
                    <a:pt x="4298557" y="3940876"/>
                  </a:cubicBezTo>
                  <a:cubicBezTo>
                    <a:pt x="4303870" y="3940671"/>
                    <a:pt x="4308454" y="3932844"/>
                    <a:pt x="4312857" y="3928989"/>
                  </a:cubicBezTo>
                  <a:cubicBezTo>
                    <a:pt x="4309997" y="3926273"/>
                    <a:pt x="4308634" y="3925018"/>
                    <a:pt x="4307319" y="3923733"/>
                  </a:cubicBezTo>
                  <a:cubicBezTo>
                    <a:pt x="4294606" y="3936116"/>
                    <a:pt x="4283348" y="3925369"/>
                    <a:pt x="4271182" y="3923237"/>
                  </a:cubicBezTo>
                  <a:close/>
                  <a:moveTo>
                    <a:pt x="2665087" y="3922974"/>
                  </a:moveTo>
                  <a:cubicBezTo>
                    <a:pt x="2660773" y="3924959"/>
                    <a:pt x="2656461" y="3926946"/>
                    <a:pt x="2650151" y="3929866"/>
                  </a:cubicBezTo>
                  <a:cubicBezTo>
                    <a:pt x="2655690" y="3932757"/>
                    <a:pt x="2659549" y="3935970"/>
                    <a:pt x="2661591" y="3935561"/>
                  </a:cubicBezTo>
                  <a:cubicBezTo>
                    <a:pt x="2665132" y="3934889"/>
                    <a:pt x="2669172" y="3932114"/>
                    <a:pt x="2669854" y="3929837"/>
                  </a:cubicBezTo>
                  <a:cubicBezTo>
                    <a:pt x="2670443" y="3927822"/>
                    <a:pt x="2666811" y="3925281"/>
                    <a:pt x="2665087" y="3922974"/>
                  </a:cubicBezTo>
                  <a:close/>
                  <a:moveTo>
                    <a:pt x="5875685" y="3922769"/>
                  </a:moveTo>
                  <a:cubicBezTo>
                    <a:pt x="5877819" y="3929837"/>
                    <a:pt x="5878909" y="3933399"/>
                    <a:pt x="5880588" y="3938977"/>
                  </a:cubicBezTo>
                  <a:cubicBezTo>
                    <a:pt x="5894481" y="3932816"/>
                    <a:pt x="5896115" y="3929107"/>
                    <a:pt x="5875685" y="3922769"/>
                  </a:cubicBezTo>
                  <a:close/>
                  <a:moveTo>
                    <a:pt x="1361989" y="3919557"/>
                  </a:moveTo>
                  <a:cubicBezTo>
                    <a:pt x="1362397" y="3920112"/>
                    <a:pt x="1362805" y="3920638"/>
                    <a:pt x="1363169" y="3921193"/>
                  </a:cubicBezTo>
                  <a:cubicBezTo>
                    <a:pt x="1363987" y="3920959"/>
                    <a:pt x="1364803" y="3920754"/>
                    <a:pt x="1365621" y="3920520"/>
                  </a:cubicBezTo>
                  <a:cubicBezTo>
                    <a:pt x="1364440" y="3920199"/>
                    <a:pt x="1363215" y="3919878"/>
                    <a:pt x="1361989" y="3919557"/>
                  </a:cubicBezTo>
                  <a:close/>
                  <a:moveTo>
                    <a:pt x="5731769" y="3919235"/>
                  </a:moveTo>
                  <a:lnTo>
                    <a:pt x="5725595" y="3921368"/>
                  </a:lnTo>
                  <a:cubicBezTo>
                    <a:pt x="5727955" y="3923033"/>
                    <a:pt x="5730271" y="3924697"/>
                    <a:pt x="5732632" y="3926362"/>
                  </a:cubicBezTo>
                  <a:cubicBezTo>
                    <a:pt x="5733994" y="3925777"/>
                    <a:pt x="5735355" y="3925223"/>
                    <a:pt x="5736717" y="3924638"/>
                  </a:cubicBezTo>
                  <a:cubicBezTo>
                    <a:pt x="5735083" y="3922857"/>
                    <a:pt x="5733404" y="3921047"/>
                    <a:pt x="5731769" y="3919235"/>
                  </a:cubicBezTo>
                  <a:close/>
                  <a:moveTo>
                    <a:pt x="5957813" y="3917980"/>
                  </a:moveTo>
                  <a:cubicBezTo>
                    <a:pt x="5955362" y="3915498"/>
                    <a:pt x="5940698" y="3919762"/>
                    <a:pt x="5945418" y="3924434"/>
                  </a:cubicBezTo>
                  <a:cubicBezTo>
                    <a:pt x="5947824" y="3926917"/>
                    <a:pt x="5962443" y="3922682"/>
                    <a:pt x="5957813" y="3917980"/>
                  </a:cubicBezTo>
                  <a:close/>
                  <a:moveTo>
                    <a:pt x="8218928" y="3917951"/>
                  </a:moveTo>
                  <a:cubicBezTo>
                    <a:pt x="8227055" y="3923090"/>
                    <a:pt x="8227599" y="3932407"/>
                    <a:pt x="8236317" y="3937255"/>
                  </a:cubicBezTo>
                  <a:cubicBezTo>
                    <a:pt x="8237269" y="3934217"/>
                    <a:pt x="8243898" y="3935911"/>
                    <a:pt x="8246758" y="3937225"/>
                  </a:cubicBezTo>
                  <a:cubicBezTo>
                    <a:pt x="8245623" y="3932698"/>
                    <a:pt x="8241220" y="3929983"/>
                    <a:pt x="8243262" y="3923704"/>
                  </a:cubicBezTo>
                  <a:cubicBezTo>
                    <a:pt x="8232139" y="3924872"/>
                    <a:pt x="8212618" y="3913950"/>
                    <a:pt x="8218928" y="3917951"/>
                  </a:cubicBezTo>
                  <a:close/>
                  <a:moveTo>
                    <a:pt x="5767452" y="3916988"/>
                  </a:moveTo>
                  <a:cubicBezTo>
                    <a:pt x="5761597" y="3919967"/>
                    <a:pt x="5758237" y="3920842"/>
                    <a:pt x="5757465" y="3922244"/>
                  </a:cubicBezTo>
                  <a:cubicBezTo>
                    <a:pt x="5755013" y="3926624"/>
                    <a:pt x="5767771" y="3931647"/>
                    <a:pt x="5780800" y="3931238"/>
                  </a:cubicBezTo>
                  <a:cubicBezTo>
                    <a:pt x="5782981" y="3931151"/>
                    <a:pt x="5785023" y="3929428"/>
                    <a:pt x="5787066" y="3928464"/>
                  </a:cubicBezTo>
                  <a:cubicBezTo>
                    <a:pt x="5780392" y="3924551"/>
                    <a:pt x="5773673" y="3920609"/>
                    <a:pt x="5767452" y="3916988"/>
                  </a:cubicBezTo>
                  <a:close/>
                  <a:moveTo>
                    <a:pt x="6391694" y="3916754"/>
                  </a:moveTo>
                  <a:cubicBezTo>
                    <a:pt x="6387745" y="3919032"/>
                    <a:pt x="6382842" y="3920988"/>
                    <a:pt x="6380299" y="3923762"/>
                  </a:cubicBezTo>
                  <a:cubicBezTo>
                    <a:pt x="6378664" y="3923295"/>
                    <a:pt x="6377077" y="3922857"/>
                    <a:pt x="6375668" y="3922389"/>
                  </a:cubicBezTo>
                  <a:cubicBezTo>
                    <a:pt x="6374760" y="3922127"/>
                    <a:pt x="6372446" y="3922799"/>
                    <a:pt x="6371583" y="3923442"/>
                  </a:cubicBezTo>
                  <a:cubicBezTo>
                    <a:pt x="6365862" y="3927792"/>
                    <a:pt x="6375714" y="3942920"/>
                    <a:pt x="6385338" y="3944730"/>
                  </a:cubicBezTo>
                  <a:cubicBezTo>
                    <a:pt x="6386746" y="3944526"/>
                    <a:pt x="6389380" y="3944351"/>
                    <a:pt x="6389424" y="3944087"/>
                  </a:cubicBezTo>
                  <a:cubicBezTo>
                    <a:pt x="6389969" y="3938715"/>
                    <a:pt x="6391785" y="3933078"/>
                    <a:pt x="6389788" y="3928027"/>
                  </a:cubicBezTo>
                  <a:cubicBezTo>
                    <a:pt x="6389697" y="3927822"/>
                    <a:pt x="6389333" y="3927676"/>
                    <a:pt x="6389197" y="3927501"/>
                  </a:cubicBezTo>
                  <a:cubicBezTo>
                    <a:pt x="6391422" y="3925923"/>
                    <a:pt x="6393737" y="3924259"/>
                    <a:pt x="6395554" y="3922944"/>
                  </a:cubicBezTo>
                  <a:cubicBezTo>
                    <a:pt x="6393692" y="3919995"/>
                    <a:pt x="6392693" y="3918389"/>
                    <a:pt x="6391694" y="3916754"/>
                  </a:cubicBezTo>
                  <a:close/>
                  <a:moveTo>
                    <a:pt x="7631550" y="3916549"/>
                  </a:moveTo>
                  <a:cubicBezTo>
                    <a:pt x="7629327" y="3916023"/>
                    <a:pt x="7625104" y="3917163"/>
                    <a:pt x="7623243" y="3918389"/>
                  </a:cubicBezTo>
                  <a:cubicBezTo>
                    <a:pt x="7622063" y="3919178"/>
                    <a:pt x="7622652" y="3922594"/>
                    <a:pt x="7624014" y="3923062"/>
                  </a:cubicBezTo>
                  <a:cubicBezTo>
                    <a:pt x="7638361" y="3928172"/>
                    <a:pt x="7641086" y="3931297"/>
                    <a:pt x="7621428" y="3933341"/>
                  </a:cubicBezTo>
                  <a:cubicBezTo>
                    <a:pt x="7618476" y="3933633"/>
                    <a:pt x="7613981" y="3940175"/>
                    <a:pt x="7615526" y="3942423"/>
                  </a:cubicBezTo>
                  <a:cubicBezTo>
                    <a:pt x="7617296" y="3945110"/>
                    <a:pt x="7624788" y="3946278"/>
                    <a:pt x="7629100" y="3947856"/>
                  </a:cubicBezTo>
                  <a:cubicBezTo>
                    <a:pt x="7640087" y="3946395"/>
                    <a:pt x="7650074" y="3946278"/>
                    <a:pt x="7658109" y="3943737"/>
                  </a:cubicBezTo>
                  <a:cubicBezTo>
                    <a:pt x="7668234" y="3940496"/>
                    <a:pt x="7676815" y="3935298"/>
                    <a:pt x="7686075" y="3930947"/>
                  </a:cubicBezTo>
                  <a:cubicBezTo>
                    <a:pt x="7676361" y="3928581"/>
                    <a:pt x="7666555" y="3926333"/>
                    <a:pt x="7656976" y="3923762"/>
                  </a:cubicBezTo>
                  <a:cubicBezTo>
                    <a:pt x="7648439" y="3921484"/>
                    <a:pt x="7640223" y="3918623"/>
                    <a:pt x="7631550" y="3916549"/>
                  </a:cubicBezTo>
                  <a:close/>
                  <a:moveTo>
                    <a:pt x="6601303" y="3916140"/>
                  </a:moveTo>
                  <a:cubicBezTo>
                    <a:pt x="6601348" y="3916637"/>
                    <a:pt x="6601439" y="3917163"/>
                    <a:pt x="6601530" y="3917688"/>
                  </a:cubicBezTo>
                  <a:cubicBezTo>
                    <a:pt x="6603664" y="3917454"/>
                    <a:pt x="6605844" y="3917220"/>
                    <a:pt x="6615831" y="3916140"/>
                  </a:cubicBezTo>
                  <a:close/>
                  <a:moveTo>
                    <a:pt x="8437935" y="3915556"/>
                  </a:moveTo>
                  <a:cubicBezTo>
                    <a:pt x="8435302" y="3917017"/>
                    <a:pt x="8429037" y="3918798"/>
                    <a:pt x="8427447" y="3921630"/>
                  </a:cubicBezTo>
                  <a:cubicBezTo>
                    <a:pt x="8423725" y="3928231"/>
                    <a:pt x="8435712" y="3937605"/>
                    <a:pt x="8447968" y="3936816"/>
                  </a:cubicBezTo>
                  <a:cubicBezTo>
                    <a:pt x="8453234" y="3936495"/>
                    <a:pt x="8460907" y="3931414"/>
                    <a:pt x="8461861" y="3927909"/>
                  </a:cubicBezTo>
                  <a:cubicBezTo>
                    <a:pt x="8464358" y="3918710"/>
                    <a:pt x="8451963" y="3917513"/>
                    <a:pt x="8437935" y="3915556"/>
                  </a:cubicBezTo>
                  <a:close/>
                  <a:moveTo>
                    <a:pt x="4964929" y="3915001"/>
                  </a:moveTo>
                  <a:cubicBezTo>
                    <a:pt x="4956348" y="3922740"/>
                    <a:pt x="4951808" y="3925281"/>
                    <a:pt x="4950582" y="3928348"/>
                  </a:cubicBezTo>
                  <a:cubicBezTo>
                    <a:pt x="4949175" y="3931793"/>
                    <a:pt x="4950673" y="3935736"/>
                    <a:pt x="4950900" y="3939445"/>
                  </a:cubicBezTo>
                  <a:cubicBezTo>
                    <a:pt x="4955576" y="3936641"/>
                    <a:pt x="4961569" y="3934305"/>
                    <a:pt x="4964521" y="3930917"/>
                  </a:cubicBezTo>
                  <a:cubicBezTo>
                    <a:pt x="4966699" y="3928377"/>
                    <a:pt x="4964929" y="3924463"/>
                    <a:pt x="4964929" y="3915001"/>
                  </a:cubicBezTo>
                  <a:close/>
                  <a:moveTo>
                    <a:pt x="6293729" y="3914399"/>
                  </a:moveTo>
                  <a:cubicBezTo>
                    <a:pt x="6291839" y="3912957"/>
                    <a:pt x="6287775" y="3913512"/>
                    <a:pt x="6279648" y="3914622"/>
                  </a:cubicBezTo>
                  <a:cubicBezTo>
                    <a:pt x="6284052" y="3917980"/>
                    <a:pt x="6287458" y="3920550"/>
                    <a:pt x="6294767" y="3926157"/>
                  </a:cubicBezTo>
                  <a:cubicBezTo>
                    <a:pt x="6295335" y="3919280"/>
                    <a:pt x="6295618" y="3915841"/>
                    <a:pt x="6293729" y="3914399"/>
                  </a:cubicBezTo>
                  <a:close/>
                  <a:moveTo>
                    <a:pt x="4454367" y="3913863"/>
                  </a:moveTo>
                  <a:cubicBezTo>
                    <a:pt x="4435300" y="3912578"/>
                    <a:pt x="4438660" y="3923266"/>
                    <a:pt x="4434664" y="3929983"/>
                  </a:cubicBezTo>
                  <a:cubicBezTo>
                    <a:pt x="4434118" y="3930888"/>
                    <a:pt x="4434118" y="3931911"/>
                    <a:pt x="4433847" y="3932874"/>
                  </a:cubicBezTo>
                  <a:cubicBezTo>
                    <a:pt x="4432257" y="3941343"/>
                    <a:pt x="4438024" y="3946278"/>
                    <a:pt x="4447331" y="3944438"/>
                  </a:cubicBezTo>
                  <a:cubicBezTo>
                    <a:pt x="4461723" y="3941547"/>
                    <a:pt x="4470574" y="3931852"/>
                    <a:pt x="4466989" y="3920695"/>
                  </a:cubicBezTo>
                  <a:cubicBezTo>
                    <a:pt x="4466081" y="3917893"/>
                    <a:pt x="4459090" y="3914184"/>
                    <a:pt x="4454367" y="3913863"/>
                  </a:cubicBezTo>
                  <a:close/>
                  <a:moveTo>
                    <a:pt x="6089426" y="3912110"/>
                  </a:moveTo>
                  <a:lnTo>
                    <a:pt x="6085521" y="3918068"/>
                  </a:lnTo>
                  <a:cubicBezTo>
                    <a:pt x="6087292" y="3918418"/>
                    <a:pt x="6089017" y="3918769"/>
                    <a:pt x="6090788" y="3919119"/>
                  </a:cubicBezTo>
                  <a:cubicBezTo>
                    <a:pt x="6091651" y="3917045"/>
                    <a:pt x="6092513" y="3914973"/>
                    <a:pt x="6093330" y="3912899"/>
                  </a:cubicBezTo>
                  <a:cubicBezTo>
                    <a:pt x="6092014" y="3912636"/>
                    <a:pt x="6090696" y="3912373"/>
                    <a:pt x="6089426" y="3912110"/>
                  </a:cubicBezTo>
                  <a:close/>
                  <a:moveTo>
                    <a:pt x="2738633" y="3909686"/>
                  </a:moveTo>
                  <a:cubicBezTo>
                    <a:pt x="2736047" y="3910534"/>
                    <a:pt x="2733458" y="3911410"/>
                    <a:pt x="2730916" y="3912256"/>
                  </a:cubicBezTo>
                  <a:cubicBezTo>
                    <a:pt x="2737545" y="3919820"/>
                    <a:pt x="2744218" y="3927384"/>
                    <a:pt x="2750847" y="3934947"/>
                  </a:cubicBezTo>
                  <a:cubicBezTo>
                    <a:pt x="2753253" y="3933896"/>
                    <a:pt x="2755705" y="3932816"/>
                    <a:pt x="2758111" y="3931736"/>
                  </a:cubicBezTo>
                  <a:cubicBezTo>
                    <a:pt x="2751618" y="3924376"/>
                    <a:pt x="2745126" y="3917045"/>
                    <a:pt x="2738633" y="3909686"/>
                  </a:cubicBezTo>
                  <a:close/>
                  <a:moveTo>
                    <a:pt x="5932116" y="3907525"/>
                  </a:moveTo>
                  <a:cubicBezTo>
                    <a:pt x="5923945" y="3909686"/>
                    <a:pt x="5921811" y="3910270"/>
                    <a:pt x="5919633" y="3910825"/>
                  </a:cubicBezTo>
                  <a:cubicBezTo>
                    <a:pt x="5920449" y="3911526"/>
                    <a:pt x="5921265" y="3912228"/>
                    <a:pt x="5922038" y="3912958"/>
                  </a:cubicBezTo>
                  <a:cubicBezTo>
                    <a:pt x="5923764" y="3912023"/>
                    <a:pt x="5925534" y="3911088"/>
                    <a:pt x="5932116" y="3907525"/>
                  </a:cubicBezTo>
                  <a:close/>
                  <a:moveTo>
                    <a:pt x="7143781" y="3907058"/>
                  </a:moveTo>
                  <a:cubicBezTo>
                    <a:pt x="7142328" y="3908635"/>
                    <a:pt x="7140874" y="3910213"/>
                    <a:pt x="7139422" y="3911789"/>
                  </a:cubicBezTo>
                  <a:cubicBezTo>
                    <a:pt x="7146141" y="3913950"/>
                    <a:pt x="7152905" y="3916111"/>
                    <a:pt x="7159670" y="3918273"/>
                  </a:cubicBezTo>
                  <a:cubicBezTo>
                    <a:pt x="7160987" y="3916958"/>
                    <a:pt x="7162349" y="3915615"/>
                    <a:pt x="7163665" y="3914300"/>
                  </a:cubicBezTo>
                  <a:cubicBezTo>
                    <a:pt x="7157037" y="3911876"/>
                    <a:pt x="7150408" y="3909453"/>
                    <a:pt x="7143781" y="3907058"/>
                  </a:cubicBezTo>
                  <a:close/>
                  <a:moveTo>
                    <a:pt x="8519155" y="3905978"/>
                  </a:moveTo>
                  <a:cubicBezTo>
                    <a:pt x="8505717" y="3903407"/>
                    <a:pt x="8498317" y="3906533"/>
                    <a:pt x="8493686" y="3914125"/>
                  </a:cubicBezTo>
                  <a:cubicBezTo>
                    <a:pt x="8492596" y="3915936"/>
                    <a:pt x="8489871" y="3917454"/>
                    <a:pt x="8489191" y="3919294"/>
                  </a:cubicBezTo>
                  <a:cubicBezTo>
                    <a:pt x="8487920" y="3922857"/>
                    <a:pt x="8487557" y="3926537"/>
                    <a:pt x="8486785" y="3930158"/>
                  </a:cubicBezTo>
                  <a:cubicBezTo>
                    <a:pt x="8492187" y="3929428"/>
                    <a:pt x="8499269" y="3929807"/>
                    <a:pt x="8502629" y="3927763"/>
                  </a:cubicBezTo>
                  <a:cubicBezTo>
                    <a:pt x="8517203" y="3918885"/>
                    <a:pt x="8520153" y="3923383"/>
                    <a:pt x="8520425" y="3932991"/>
                  </a:cubicBezTo>
                  <a:cubicBezTo>
                    <a:pt x="8520425" y="3933224"/>
                    <a:pt x="8529687" y="3934042"/>
                    <a:pt x="8530050" y="3933487"/>
                  </a:cubicBezTo>
                  <a:cubicBezTo>
                    <a:pt x="8532275" y="3929837"/>
                    <a:pt x="8533183" y="3925923"/>
                    <a:pt x="8533410" y="3925339"/>
                  </a:cubicBezTo>
                  <a:cubicBezTo>
                    <a:pt x="8534637" y="3914622"/>
                    <a:pt x="8532775" y="3908576"/>
                    <a:pt x="8519155" y="3905978"/>
                  </a:cubicBezTo>
                  <a:close/>
                  <a:moveTo>
                    <a:pt x="5957268" y="3904985"/>
                  </a:moveTo>
                  <a:cubicBezTo>
                    <a:pt x="5953046" y="3905890"/>
                    <a:pt x="5948825" y="3906795"/>
                    <a:pt x="5944602" y="3907701"/>
                  </a:cubicBezTo>
                  <a:cubicBezTo>
                    <a:pt x="5945237" y="3908810"/>
                    <a:pt x="5945873" y="3909891"/>
                    <a:pt x="5946508" y="3911000"/>
                  </a:cubicBezTo>
                  <a:cubicBezTo>
                    <a:pt x="5950776" y="3910154"/>
                    <a:pt x="5954997" y="3909306"/>
                    <a:pt x="5959220" y="3908489"/>
                  </a:cubicBezTo>
                  <a:cubicBezTo>
                    <a:pt x="5958584" y="3907321"/>
                    <a:pt x="5957949" y="3906153"/>
                    <a:pt x="5957268" y="3904985"/>
                  </a:cubicBezTo>
                  <a:close/>
                  <a:moveTo>
                    <a:pt x="4081593" y="3904400"/>
                  </a:moveTo>
                  <a:cubicBezTo>
                    <a:pt x="4077008" y="3907466"/>
                    <a:pt x="4070924" y="3910183"/>
                    <a:pt x="4067838" y="3913863"/>
                  </a:cubicBezTo>
                  <a:cubicBezTo>
                    <a:pt x="4061800" y="3921075"/>
                    <a:pt x="4067247" y="3931297"/>
                    <a:pt x="4075282" y="3929924"/>
                  </a:cubicBezTo>
                  <a:cubicBezTo>
                    <a:pt x="4080504" y="3929048"/>
                    <a:pt x="4084861" y="3923997"/>
                    <a:pt x="4087585" y="3920229"/>
                  </a:cubicBezTo>
                  <a:cubicBezTo>
                    <a:pt x="4089993" y="3916929"/>
                    <a:pt x="4090174" y="3912811"/>
                    <a:pt x="4090174" y="3909044"/>
                  </a:cubicBezTo>
                  <a:cubicBezTo>
                    <a:pt x="4090174" y="3907905"/>
                    <a:pt x="4086178" y="3906795"/>
                    <a:pt x="4081593" y="3904400"/>
                  </a:cubicBezTo>
                  <a:close/>
                  <a:moveTo>
                    <a:pt x="5713701" y="3903933"/>
                  </a:moveTo>
                  <a:lnTo>
                    <a:pt x="5709206" y="3905773"/>
                  </a:lnTo>
                  <a:cubicBezTo>
                    <a:pt x="5710522" y="3907525"/>
                    <a:pt x="5711112" y="3909716"/>
                    <a:pt x="5713292" y="3910884"/>
                  </a:cubicBezTo>
                  <a:cubicBezTo>
                    <a:pt x="5715016" y="3911789"/>
                    <a:pt x="5718648" y="3911380"/>
                    <a:pt x="5727502" y="3911964"/>
                  </a:cubicBezTo>
                  <a:cubicBezTo>
                    <a:pt x="5720329" y="3907759"/>
                    <a:pt x="5717014" y="3905861"/>
                    <a:pt x="5713701" y="3903933"/>
                  </a:cubicBezTo>
                  <a:close/>
                  <a:moveTo>
                    <a:pt x="6481358" y="3902852"/>
                  </a:moveTo>
                  <a:cubicBezTo>
                    <a:pt x="6479179" y="3903261"/>
                    <a:pt x="6477045" y="3903671"/>
                    <a:pt x="6474867" y="3904079"/>
                  </a:cubicBezTo>
                  <a:cubicBezTo>
                    <a:pt x="6475456" y="3907234"/>
                    <a:pt x="6476093" y="3910416"/>
                    <a:pt x="6476682" y="3913570"/>
                  </a:cubicBezTo>
                  <a:lnTo>
                    <a:pt x="6485990" y="3912519"/>
                  </a:lnTo>
                  <a:cubicBezTo>
                    <a:pt x="6484445" y="3909306"/>
                    <a:pt x="6482902" y="3906065"/>
                    <a:pt x="6481358" y="3902852"/>
                  </a:cubicBezTo>
                  <a:close/>
                  <a:moveTo>
                    <a:pt x="3861997" y="3901801"/>
                  </a:moveTo>
                  <a:cubicBezTo>
                    <a:pt x="3855958" y="3906795"/>
                    <a:pt x="3850056" y="3909833"/>
                    <a:pt x="3848557" y="3913570"/>
                  </a:cubicBezTo>
                  <a:cubicBezTo>
                    <a:pt x="3847514" y="3916111"/>
                    <a:pt x="3852281" y="3922157"/>
                    <a:pt x="3855050" y="3922332"/>
                  </a:cubicBezTo>
                  <a:cubicBezTo>
                    <a:pt x="3867897" y="3923090"/>
                    <a:pt x="3867353" y="3915673"/>
                    <a:pt x="3869079" y="3910534"/>
                  </a:cubicBezTo>
                  <a:cubicBezTo>
                    <a:pt x="3869669" y="3908723"/>
                    <a:pt x="3865810" y="3906299"/>
                    <a:pt x="3861997" y="3901801"/>
                  </a:cubicBezTo>
                  <a:close/>
                  <a:moveTo>
                    <a:pt x="3044678" y="3901387"/>
                  </a:moveTo>
                  <a:lnTo>
                    <a:pt x="3044716" y="3901392"/>
                  </a:lnTo>
                  <a:lnTo>
                    <a:pt x="3044709" y="3901398"/>
                  </a:lnTo>
                  <a:lnTo>
                    <a:pt x="3044672" y="3901392"/>
                  </a:lnTo>
                  <a:close/>
                  <a:moveTo>
                    <a:pt x="2727648" y="3898794"/>
                  </a:moveTo>
                  <a:lnTo>
                    <a:pt x="2728600" y="3900282"/>
                  </a:lnTo>
                  <a:lnTo>
                    <a:pt x="2729826" y="3898881"/>
                  </a:lnTo>
                  <a:close/>
                  <a:moveTo>
                    <a:pt x="7891100" y="3898501"/>
                  </a:moveTo>
                  <a:cubicBezTo>
                    <a:pt x="7887512" y="3899174"/>
                    <a:pt x="7885651" y="3899524"/>
                    <a:pt x="7883789" y="3899902"/>
                  </a:cubicBezTo>
                  <a:cubicBezTo>
                    <a:pt x="7884063" y="3900282"/>
                    <a:pt x="7884380" y="3900691"/>
                    <a:pt x="7884654" y="3901071"/>
                  </a:cubicBezTo>
                  <a:cubicBezTo>
                    <a:pt x="7886288" y="3900429"/>
                    <a:pt x="7887922" y="3899757"/>
                    <a:pt x="7891100" y="3898501"/>
                  </a:cubicBezTo>
                  <a:close/>
                  <a:moveTo>
                    <a:pt x="8441130" y="3896264"/>
                  </a:moveTo>
                  <a:cubicBezTo>
                    <a:pt x="8437856" y="3896165"/>
                    <a:pt x="8434803" y="3897494"/>
                    <a:pt x="8431353" y="3900546"/>
                  </a:cubicBezTo>
                  <a:cubicBezTo>
                    <a:pt x="8438798" y="3901656"/>
                    <a:pt x="8448015" y="3908489"/>
                    <a:pt x="8452236" y="3900546"/>
                  </a:cubicBezTo>
                  <a:cubicBezTo>
                    <a:pt x="8447900" y="3897888"/>
                    <a:pt x="8444405" y="3896362"/>
                    <a:pt x="8441130" y="3896264"/>
                  </a:cubicBezTo>
                  <a:close/>
                  <a:moveTo>
                    <a:pt x="6806145" y="3892281"/>
                  </a:moveTo>
                  <a:cubicBezTo>
                    <a:pt x="6805646" y="3893800"/>
                    <a:pt x="6805101" y="3895290"/>
                    <a:pt x="6804557" y="3896807"/>
                  </a:cubicBezTo>
                  <a:cubicBezTo>
                    <a:pt x="6809414" y="3897362"/>
                    <a:pt x="6814317" y="3897947"/>
                    <a:pt x="6819175" y="3898501"/>
                  </a:cubicBezTo>
                  <a:cubicBezTo>
                    <a:pt x="6819629" y="3897158"/>
                    <a:pt x="6820129" y="3895815"/>
                    <a:pt x="6820582" y="3894501"/>
                  </a:cubicBezTo>
                  <a:cubicBezTo>
                    <a:pt x="6815770" y="3893771"/>
                    <a:pt x="6810958" y="3893011"/>
                    <a:pt x="6806145" y="3892281"/>
                  </a:cubicBezTo>
                  <a:close/>
                  <a:moveTo>
                    <a:pt x="7406819" y="3892190"/>
                  </a:moveTo>
                  <a:cubicBezTo>
                    <a:pt x="7403896" y="3891967"/>
                    <a:pt x="7401513" y="3892267"/>
                    <a:pt x="7401739" y="3894997"/>
                  </a:cubicBezTo>
                  <a:cubicBezTo>
                    <a:pt x="7406780" y="3899524"/>
                    <a:pt x="7405509" y="3909891"/>
                    <a:pt x="7417857" y="3907525"/>
                  </a:cubicBezTo>
                  <a:cubicBezTo>
                    <a:pt x="7419808" y="3899874"/>
                    <a:pt x="7413226" y="3900137"/>
                    <a:pt x="7415132" y="3892515"/>
                  </a:cubicBezTo>
                  <a:cubicBezTo>
                    <a:pt x="7413203" y="3893157"/>
                    <a:pt x="7409741" y="3892412"/>
                    <a:pt x="7406819" y="3892190"/>
                  </a:cubicBezTo>
                  <a:close/>
                  <a:moveTo>
                    <a:pt x="1650548" y="3891902"/>
                  </a:moveTo>
                  <a:cubicBezTo>
                    <a:pt x="1649957" y="3892077"/>
                    <a:pt x="1649366" y="3892281"/>
                    <a:pt x="1648777" y="3892456"/>
                  </a:cubicBezTo>
                  <a:cubicBezTo>
                    <a:pt x="1649774" y="3893537"/>
                    <a:pt x="1650820" y="3894617"/>
                    <a:pt x="1652726" y="3896661"/>
                  </a:cubicBezTo>
                  <a:cubicBezTo>
                    <a:pt x="1651636" y="3894325"/>
                    <a:pt x="1651092" y="3893128"/>
                    <a:pt x="1650548" y="3891902"/>
                  </a:cubicBezTo>
                  <a:close/>
                  <a:moveTo>
                    <a:pt x="8166673" y="3888981"/>
                  </a:moveTo>
                  <a:cubicBezTo>
                    <a:pt x="8172439" y="3896077"/>
                    <a:pt x="8176343" y="3904167"/>
                    <a:pt x="8194503" y="3904400"/>
                  </a:cubicBezTo>
                  <a:cubicBezTo>
                    <a:pt x="8197047" y="3898501"/>
                    <a:pt x="8188465" y="3898735"/>
                    <a:pt x="8191009" y="3892836"/>
                  </a:cubicBezTo>
                  <a:cubicBezTo>
                    <a:pt x="8176254" y="3897947"/>
                    <a:pt x="8184289" y="3887025"/>
                    <a:pt x="8166673" y="3888981"/>
                  </a:cubicBezTo>
                  <a:close/>
                  <a:moveTo>
                    <a:pt x="8320850" y="3888513"/>
                  </a:moveTo>
                  <a:cubicBezTo>
                    <a:pt x="8318943" y="3889652"/>
                    <a:pt x="8315311" y="3890821"/>
                    <a:pt x="8315356" y="3891902"/>
                  </a:cubicBezTo>
                  <a:cubicBezTo>
                    <a:pt x="8315764" y="3900400"/>
                    <a:pt x="8305686" y="3903350"/>
                    <a:pt x="8296652" y="3907058"/>
                  </a:cubicBezTo>
                  <a:cubicBezTo>
                    <a:pt x="8295517" y="3907525"/>
                    <a:pt x="8295381" y="3910709"/>
                    <a:pt x="8296471" y="3911264"/>
                  </a:cubicBezTo>
                  <a:cubicBezTo>
                    <a:pt x="8298650" y="3912344"/>
                    <a:pt x="8302418" y="3913279"/>
                    <a:pt x="8304824" y="3912811"/>
                  </a:cubicBezTo>
                  <a:cubicBezTo>
                    <a:pt x="8320123" y="3909803"/>
                    <a:pt x="8326027" y="3902590"/>
                    <a:pt x="8325980" y="3893128"/>
                  </a:cubicBezTo>
                  <a:cubicBezTo>
                    <a:pt x="8324118" y="3891463"/>
                    <a:pt x="8322484" y="3889973"/>
                    <a:pt x="8320850" y="3888513"/>
                  </a:cubicBezTo>
                  <a:close/>
                  <a:moveTo>
                    <a:pt x="3277752" y="3888426"/>
                  </a:moveTo>
                  <a:cubicBezTo>
                    <a:pt x="3277252" y="3888251"/>
                    <a:pt x="3272713" y="3890850"/>
                    <a:pt x="3272258" y="3892427"/>
                  </a:cubicBezTo>
                  <a:cubicBezTo>
                    <a:pt x="3270532" y="3898005"/>
                    <a:pt x="3268945" y="3903729"/>
                    <a:pt x="3269081" y="3909395"/>
                  </a:cubicBezTo>
                  <a:cubicBezTo>
                    <a:pt x="3269125" y="3910913"/>
                    <a:pt x="3275346" y="3912869"/>
                    <a:pt x="3279203" y="3913600"/>
                  </a:cubicBezTo>
                  <a:cubicBezTo>
                    <a:pt x="3280838" y="3913921"/>
                    <a:pt x="3284743" y="3911876"/>
                    <a:pt x="3285832" y="3910388"/>
                  </a:cubicBezTo>
                  <a:cubicBezTo>
                    <a:pt x="3287649" y="3907818"/>
                    <a:pt x="3288057" y="3904839"/>
                    <a:pt x="3288964" y="3902269"/>
                  </a:cubicBezTo>
                  <a:cubicBezTo>
                    <a:pt x="3288375" y="3899085"/>
                    <a:pt x="3288875" y="3895902"/>
                    <a:pt x="3287013" y="3893450"/>
                  </a:cubicBezTo>
                  <a:cubicBezTo>
                    <a:pt x="3285334" y="3891288"/>
                    <a:pt x="3281247" y="3889711"/>
                    <a:pt x="3277752" y="3888426"/>
                  </a:cubicBezTo>
                  <a:close/>
                  <a:moveTo>
                    <a:pt x="7074455" y="3886732"/>
                  </a:moveTo>
                  <a:cubicBezTo>
                    <a:pt x="7073594" y="3886966"/>
                    <a:pt x="7072776" y="3887200"/>
                    <a:pt x="7071913" y="3887433"/>
                  </a:cubicBezTo>
                  <a:cubicBezTo>
                    <a:pt x="7072776" y="3888193"/>
                    <a:pt x="7073638" y="3888952"/>
                    <a:pt x="7074773" y="3889945"/>
                  </a:cubicBezTo>
                  <a:cubicBezTo>
                    <a:pt x="7074637" y="3888660"/>
                    <a:pt x="7074546" y="3887696"/>
                    <a:pt x="7074455" y="3886732"/>
                  </a:cubicBezTo>
                  <a:close/>
                  <a:moveTo>
                    <a:pt x="3596682" y="3886703"/>
                  </a:moveTo>
                  <a:cubicBezTo>
                    <a:pt x="3593369" y="3891463"/>
                    <a:pt x="3588374" y="3896048"/>
                    <a:pt x="3587239" y="3901014"/>
                  </a:cubicBezTo>
                  <a:cubicBezTo>
                    <a:pt x="3586105" y="3905773"/>
                    <a:pt x="3589826" y="3911264"/>
                    <a:pt x="3599906" y="3909833"/>
                  </a:cubicBezTo>
                  <a:cubicBezTo>
                    <a:pt x="3606080" y="3908956"/>
                    <a:pt x="3611346" y="3905481"/>
                    <a:pt x="3620472" y="3901772"/>
                  </a:cubicBezTo>
                  <a:cubicBezTo>
                    <a:pt x="3610664" y="3895581"/>
                    <a:pt x="3603674" y="3891142"/>
                    <a:pt x="3596682" y="3886703"/>
                  </a:cubicBezTo>
                  <a:close/>
                  <a:moveTo>
                    <a:pt x="8257971" y="3885740"/>
                  </a:moveTo>
                  <a:cubicBezTo>
                    <a:pt x="8255157" y="3885681"/>
                    <a:pt x="8252160" y="3889127"/>
                    <a:pt x="8249255" y="3890996"/>
                  </a:cubicBezTo>
                  <a:cubicBezTo>
                    <a:pt x="8253659" y="3892953"/>
                    <a:pt x="8257745" y="3895756"/>
                    <a:pt x="8262648" y="3896486"/>
                  </a:cubicBezTo>
                  <a:cubicBezTo>
                    <a:pt x="8265190" y="3896895"/>
                    <a:pt x="8269141" y="3893566"/>
                    <a:pt x="8275723" y="3890208"/>
                  </a:cubicBezTo>
                  <a:cubicBezTo>
                    <a:pt x="8267823" y="3888076"/>
                    <a:pt x="8262965" y="3885857"/>
                    <a:pt x="8257971" y="3885740"/>
                  </a:cubicBezTo>
                  <a:close/>
                  <a:moveTo>
                    <a:pt x="6668268" y="3882352"/>
                  </a:moveTo>
                  <a:cubicBezTo>
                    <a:pt x="6661730" y="3886878"/>
                    <a:pt x="6655464" y="3889302"/>
                    <a:pt x="6655328" y="3891902"/>
                  </a:cubicBezTo>
                  <a:cubicBezTo>
                    <a:pt x="6655147" y="3894384"/>
                    <a:pt x="6660731" y="3898443"/>
                    <a:pt x="6664909" y="3899115"/>
                  </a:cubicBezTo>
                  <a:cubicBezTo>
                    <a:pt x="6667859" y="3899611"/>
                    <a:pt x="6675259" y="3895932"/>
                    <a:pt x="6675941" y="3893566"/>
                  </a:cubicBezTo>
                  <a:cubicBezTo>
                    <a:pt x="6676666" y="3890908"/>
                    <a:pt x="6672173" y="3887637"/>
                    <a:pt x="6668268" y="3882352"/>
                  </a:cubicBezTo>
                  <a:close/>
                  <a:moveTo>
                    <a:pt x="8995849" y="3881067"/>
                  </a:moveTo>
                  <a:cubicBezTo>
                    <a:pt x="8993577" y="3882089"/>
                    <a:pt x="8991354" y="3883111"/>
                    <a:pt x="8989082" y="3884133"/>
                  </a:cubicBezTo>
                  <a:cubicBezTo>
                    <a:pt x="8989764" y="3884863"/>
                    <a:pt x="8990491" y="3885564"/>
                    <a:pt x="8991171" y="3886294"/>
                  </a:cubicBezTo>
                  <a:cubicBezTo>
                    <a:pt x="8993351" y="3885214"/>
                    <a:pt x="8995530" y="3884104"/>
                    <a:pt x="8997709" y="3883023"/>
                  </a:cubicBezTo>
                  <a:cubicBezTo>
                    <a:pt x="8997075" y="3882381"/>
                    <a:pt x="8996484" y="3881738"/>
                    <a:pt x="8995849" y="3881067"/>
                  </a:cubicBezTo>
                  <a:close/>
                  <a:moveTo>
                    <a:pt x="7595232" y="3880044"/>
                  </a:moveTo>
                  <a:cubicBezTo>
                    <a:pt x="7593598" y="3880658"/>
                    <a:pt x="7591964" y="3881301"/>
                    <a:pt x="7590374" y="3881943"/>
                  </a:cubicBezTo>
                  <a:cubicBezTo>
                    <a:pt x="7592100" y="3884046"/>
                    <a:pt x="7593825" y="3886119"/>
                    <a:pt x="7595549" y="3888193"/>
                  </a:cubicBezTo>
                  <a:cubicBezTo>
                    <a:pt x="7597047" y="3887608"/>
                    <a:pt x="7598501" y="3887053"/>
                    <a:pt x="7599999" y="3886470"/>
                  </a:cubicBezTo>
                  <a:cubicBezTo>
                    <a:pt x="7598410" y="3884338"/>
                    <a:pt x="7596820" y="3882206"/>
                    <a:pt x="7595232" y="3880044"/>
                  </a:cubicBezTo>
                  <a:close/>
                  <a:moveTo>
                    <a:pt x="3080900" y="3879227"/>
                  </a:moveTo>
                  <a:cubicBezTo>
                    <a:pt x="3079583" y="3878527"/>
                    <a:pt x="3074225" y="3879402"/>
                    <a:pt x="3072546" y="3880571"/>
                  </a:cubicBezTo>
                  <a:lnTo>
                    <a:pt x="3044678" y="3901387"/>
                  </a:lnTo>
                  <a:lnTo>
                    <a:pt x="3044489" y="3901364"/>
                  </a:lnTo>
                  <a:cubicBezTo>
                    <a:pt x="3044353" y="3901364"/>
                    <a:pt x="3044217" y="3901335"/>
                    <a:pt x="3044081" y="3901335"/>
                  </a:cubicBezTo>
                  <a:cubicBezTo>
                    <a:pt x="3047169" y="3897509"/>
                    <a:pt x="3050074" y="3893507"/>
                    <a:pt x="3039994" y="3891902"/>
                  </a:cubicBezTo>
                  <a:cubicBezTo>
                    <a:pt x="3038088" y="3891610"/>
                    <a:pt x="3033820" y="3897100"/>
                    <a:pt x="3030643" y="3899932"/>
                  </a:cubicBezTo>
                  <a:cubicBezTo>
                    <a:pt x="3035138" y="3900400"/>
                    <a:pt x="3039586" y="3900867"/>
                    <a:pt x="3044081" y="3901335"/>
                  </a:cubicBezTo>
                  <a:cubicBezTo>
                    <a:pt x="3043718" y="3901772"/>
                    <a:pt x="3043399" y="3902210"/>
                    <a:pt x="3043082" y="3902619"/>
                  </a:cubicBezTo>
                  <a:lnTo>
                    <a:pt x="3044709" y="3901398"/>
                  </a:lnTo>
                  <a:lnTo>
                    <a:pt x="3060907" y="3903875"/>
                  </a:lnTo>
                  <a:cubicBezTo>
                    <a:pt x="3066236" y="3904627"/>
                    <a:pt x="3071116" y="3904926"/>
                    <a:pt x="3074453" y="3903641"/>
                  </a:cubicBezTo>
                  <a:cubicBezTo>
                    <a:pt x="3081899" y="3900780"/>
                    <a:pt x="3084260" y="3892135"/>
                    <a:pt x="3087346" y="3885711"/>
                  </a:cubicBezTo>
                  <a:cubicBezTo>
                    <a:pt x="3088164" y="3884017"/>
                    <a:pt x="3083986" y="3880833"/>
                    <a:pt x="3080900" y="3879227"/>
                  </a:cubicBezTo>
                  <a:close/>
                  <a:moveTo>
                    <a:pt x="6336806" y="3875139"/>
                  </a:moveTo>
                  <a:cubicBezTo>
                    <a:pt x="6334492" y="3876891"/>
                    <a:pt x="6332177" y="3878643"/>
                    <a:pt x="6330496" y="3879869"/>
                  </a:cubicBezTo>
                  <a:cubicBezTo>
                    <a:pt x="6332902" y="3885943"/>
                    <a:pt x="6334264" y="3890733"/>
                    <a:pt x="6336897" y="3895231"/>
                  </a:cubicBezTo>
                  <a:cubicBezTo>
                    <a:pt x="6337578" y="3896399"/>
                    <a:pt x="6342300" y="3897421"/>
                    <a:pt x="6344752" y="3897158"/>
                  </a:cubicBezTo>
                  <a:cubicBezTo>
                    <a:pt x="6346614" y="3896954"/>
                    <a:pt x="6349472" y="3894355"/>
                    <a:pt x="6349109" y="3893157"/>
                  </a:cubicBezTo>
                  <a:cubicBezTo>
                    <a:pt x="6347657" y="3888397"/>
                    <a:pt x="6345432" y="3883724"/>
                    <a:pt x="6342799" y="3879169"/>
                  </a:cubicBezTo>
                  <a:cubicBezTo>
                    <a:pt x="6341847" y="3877562"/>
                    <a:pt x="6338849" y="3876453"/>
                    <a:pt x="6336806" y="3875139"/>
                  </a:cubicBezTo>
                  <a:close/>
                  <a:moveTo>
                    <a:pt x="4860782" y="3874525"/>
                  </a:moveTo>
                  <a:cubicBezTo>
                    <a:pt x="4853019" y="3878176"/>
                    <a:pt x="4846663" y="3881184"/>
                    <a:pt x="4840261" y="3884221"/>
                  </a:cubicBezTo>
                  <a:cubicBezTo>
                    <a:pt x="4845619" y="3888397"/>
                    <a:pt x="4849706" y="3894617"/>
                    <a:pt x="4856605" y="3896282"/>
                  </a:cubicBezTo>
                  <a:cubicBezTo>
                    <a:pt x="4866185" y="3898619"/>
                    <a:pt x="4886706" y="3888456"/>
                    <a:pt x="4883119" y="3884308"/>
                  </a:cubicBezTo>
                  <a:cubicBezTo>
                    <a:pt x="4879578" y="3880249"/>
                    <a:pt x="4869862" y="3878293"/>
                    <a:pt x="4860782" y="3874525"/>
                  </a:cubicBezTo>
                  <a:close/>
                  <a:moveTo>
                    <a:pt x="7021656" y="3874175"/>
                  </a:moveTo>
                  <a:cubicBezTo>
                    <a:pt x="7020703" y="3874379"/>
                    <a:pt x="7019796" y="3874584"/>
                    <a:pt x="7018842" y="3874788"/>
                  </a:cubicBezTo>
                  <a:cubicBezTo>
                    <a:pt x="7019205" y="3875285"/>
                    <a:pt x="7019568" y="3875752"/>
                    <a:pt x="7019930" y="3876248"/>
                  </a:cubicBezTo>
                  <a:cubicBezTo>
                    <a:pt x="7020521" y="3875547"/>
                    <a:pt x="7021067" y="3874847"/>
                    <a:pt x="7021656" y="3874175"/>
                  </a:cubicBezTo>
                  <a:close/>
                  <a:moveTo>
                    <a:pt x="6144631" y="3873240"/>
                  </a:moveTo>
                  <a:cubicBezTo>
                    <a:pt x="6142724" y="3876599"/>
                    <a:pt x="6140818" y="3879928"/>
                    <a:pt x="6138048" y="3884863"/>
                  </a:cubicBezTo>
                  <a:cubicBezTo>
                    <a:pt x="6150351" y="3881768"/>
                    <a:pt x="6150351" y="3881768"/>
                    <a:pt x="6144631" y="3873240"/>
                  </a:cubicBezTo>
                  <a:close/>
                  <a:moveTo>
                    <a:pt x="3895546" y="3868860"/>
                  </a:moveTo>
                  <a:cubicBezTo>
                    <a:pt x="3891733" y="3869005"/>
                    <a:pt x="3886012" y="3874175"/>
                    <a:pt x="3885741" y="3877212"/>
                  </a:cubicBezTo>
                  <a:cubicBezTo>
                    <a:pt x="3885558" y="3879315"/>
                    <a:pt x="3893276" y="3881651"/>
                    <a:pt x="3895502" y="3882848"/>
                  </a:cubicBezTo>
                  <a:cubicBezTo>
                    <a:pt x="3911345" y="3881447"/>
                    <a:pt x="3923603" y="3880599"/>
                    <a:pt x="3935679" y="3879198"/>
                  </a:cubicBezTo>
                  <a:cubicBezTo>
                    <a:pt x="3937723" y="3878964"/>
                    <a:pt x="3940310" y="3876365"/>
                    <a:pt x="3940356" y="3874847"/>
                  </a:cubicBezTo>
                  <a:cubicBezTo>
                    <a:pt x="3940446" y="3873240"/>
                    <a:pt x="3937995" y="3870290"/>
                    <a:pt x="3936269" y="3870203"/>
                  </a:cubicBezTo>
                  <a:cubicBezTo>
                    <a:pt x="3922740" y="3869298"/>
                    <a:pt x="3909031" y="3868305"/>
                    <a:pt x="3895546" y="3868860"/>
                  </a:cubicBezTo>
                  <a:close/>
                  <a:moveTo>
                    <a:pt x="1332206" y="3868714"/>
                  </a:moveTo>
                  <a:cubicBezTo>
                    <a:pt x="1330891" y="3868948"/>
                    <a:pt x="1329528" y="3869182"/>
                    <a:pt x="1328211" y="3869385"/>
                  </a:cubicBezTo>
                  <a:lnTo>
                    <a:pt x="1330300" y="3875635"/>
                  </a:lnTo>
                  <a:cubicBezTo>
                    <a:pt x="1331617" y="3875431"/>
                    <a:pt x="1332978" y="3875197"/>
                    <a:pt x="1334295" y="3874993"/>
                  </a:cubicBezTo>
                  <a:cubicBezTo>
                    <a:pt x="1333569" y="3872890"/>
                    <a:pt x="1332888" y="3870817"/>
                    <a:pt x="1332206" y="3868714"/>
                  </a:cubicBezTo>
                  <a:close/>
                  <a:moveTo>
                    <a:pt x="5125097" y="3866728"/>
                  </a:moveTo>
                  <a:cubicBezTo>
                    <a:pt x="5122646" y="3866815"/>
                    <a:pt x="5120829" y="3866874"/>
                    <a:pt x="5119014" y="3866904"/>
                  </a:cubicBezTo>
                  <a:cubicBezTo>
                    <a:pt x="5119469" y="3867429"/>
                    <a:pt x="5119968" y="3867925"/>
                    <a:pt x="5120421" y="3868451"/>
                  </a:cubicBezTo>
                  <a:cubicBezTo>
                    <a:pt x="5121828" y="3867954"/>
                    <a:pt x="5123235" y="3867429"/>
                    <a:pt x="5125097" y="3866728"/>
                  </a:cubicBezTo>
                  <a:close/>
                  <a:moveTo>
                    <a:pt x="9125781" y="3864070"/>
                  </a:moveTo>
                  <a:cubicBezTo>
                    <a:pt x="9119833" y="3863428"/>
                    <a:pt x="9112207" y="3868948"/>
                    <a:pt x="9123964" y="3871838"/>
                  </a:cubicBezTo>
                  <a:cubicBezTo>
                    <a:pt x="9130002" y="3872569"/>
                    <a:pt x="9137586" y="3867049"/>
                    <a:pt x="9125781" y="3864070"/>
                  </a:cubicBezTo>
                  <a:close/>
                  <a:moveTo>
                    <a:pt x="3446637" y="3864041"/>
                  </a:moveTo>
                  <a:cubicBezTo>
                    <a:pt x="3443732" y="3864275"/>
                    <a:pt x="3440826" y="3864509"/>
                    <a:pt x="3437921" y="3864743"/>
                  </a:cubicBezTo>
                  <a:cubicBezTo>
                    <a:pt x="3438737" y="3865881"/>
                    <a:pt x="3439555" y="3867020"/>
                    <a:pt x="3440327" y="3868130"/>
                  </a:cubicBezTo>
                  <a:cubicBezTo>
                    <a:pt x="3442642" y="3867458"/>
                    <a:pt x="3444958" y="3866787"/>
                    <a:pt x="3447047" y="3866173"/>
                  </a:cubicBezTo>
                  <a:cubicBezTo>
                    <a:pt x="3446864" y="3865151"/>
                    <a:pt x="3446728" y="3864596"/>
                    <a:pt x="3446637" y="3864041"/>
                  </a:cubicBezTo>
                  <a:close/>
                  <a:moveTo>
                    <a:pt x="6247869" y="3863078"/>
                  </a:moveTo>
                  <a:cubicBezTo>
                    <a:pt x="6243828" y="3863311"/>
                    <a:pt x="6239788" y="3863574"/>
                    <a:pt x="6235703" y="3863838"/>
                  </a:cubicBezTo>
                  <a:lnTo>
                    <a:pt x="6236156" y="3867079"/>
                  </a:lnTo>
                  <a:cubicBezTo>
                    <a:pt x="6240197" y="3866787"/>
                    <a:pt x="6244238" y="3866524"/>
                    <a:pt x="6248278" y="3866232"/>
                  </a:cubicBezTo>
                  <a:cubicBezTo>
                    <a:pt x="6248142" y="3865180"/>
                    <a:pt x="6248006" y="3864129"/>
                    <a:pt x="6247869" y="3863078"/>
                  </a:cubicBezTo>
                  <a:close/>
                  <a:moveTo>
                    <a:pt x="4608452" y="3861939"/>
                  </a:moveTo>
                  <a:cubicBezTo>
                    <a:pt x="4606092" y="3863691"/>
                    <a:pt x="4604231" y="3865064"/>
                    <a:pt x="4599100" y="3868860"/>
                  </a:cubicBezTo>
                  <a:cubicBezTo>
                    <a:pt x="4605865" y="3867370"/>
                    <a:pt x="4608725" y="3867195"/>
                    <a:pt x="4610223" y="3866260"/>
                  </a:cubicBezTo>
                  <a:cubicBezTo>
                    <a:pt x="4610997" y="3865764"/>
                    <a:pt x="4609315" y="3863895"/>
                    <a:pt x="4608452" y="3861939"/>
                  </a:cubicBezTo>
                  <a:close/>
                  <a:moveTo>
                    <a:pt x="7522911" y="3859749"/>
                  </a:moveTo>
                  <a:cubicBezTo>
                    <a:pt x="7520822" y="3860128"/>
                    <a:pt x="7518733" y="3862348"/>
                    <a:pt x="7518189" y="3863954"/>
                  </a:cubicBezTo>
                  <a:cubicBezTo>
                    <a:pt x="7516918" y="3867808"/>
                    <a:pt x="7516554" y="3871752"/>
                    <a:pt x="7515328" y="3878176"/>
                  </a:cubicBezTo>
                  <a:cubicBezTo>
                    <a:pt x="7515693" y="3879577"/>
                    <a:pt x="7515600" y="3883696"/>
                    <a:pt x="7518099" y="3887083"/>
                  </a:cubicBezTo>
                  <a:cubicBezTo>
                    <a:pt x="7519551" y="3889011"/>
                    <a:pt x="7525497" y="3890908"/>
                    <a:pt x="7528857" y="3890558"/>
                  </a:cubicBezTo>
                  <a:cubicBezTo>
                    <a:pt x="7532081" y="3890208"/>
                    <a:pt x="7537167" y="3886791"/>
                    <a:pt x="7536895" y="3885038"/>
                  </a:cubicBezTo>
                  <a:cubicBezTo>
                    <a:pt x="7535577" y="3877271"/>
                    <a:pt x="7532853" y="3869590"/>
                    <a:pt x="7529947" y="3861998"/>
                  </a:cubicBezTo>
                  <a:cubicBezTo>
                    <a:pt x="7529493" y="3860859"/>
                    <a:pt x="7524864" y="3859398"/>
                    <a:pt x="7522911" y="3859749"/>
                  </a:cubicBezTo>
                  <a:close/>
                  <a:moveTo>
                    <a:pt x="8787783" y="3859281"/>
                  </a:moveTo>
                  <a:cubicBezTo>
                    <a:pt x="8785966" y="3859340"/>
                    <a:pt x="8784151" y="3859398"/>
                    <a:pt x="8782334" y="3859456"/>
                  </a:cubicBezTo>
                  <a:cubicBezTo>
                    <a:pt x="8781154" y="3865385"/>
                    <a:pt x="8779975" y="3871284"/>
                    <a:pt x="8778476" y="3878527"/>
                  </a:cubicBezTo>
                  <a:cubicBezTo>
                    <a:pt x="8786285" y="3878993"/>
                    <a:pt x="8792050" y="3879344"/>
                    <a:pt x="8799903" y="3879812"/>
                  </a:cubicBezTo>
                  <a:cubicBezTo>
                    <a:pt x="8795410" y="3872160"/>
                    <a:pt x="8791597" y="3865706"/>
                    <a:pt x="8787783" y="3859281"/>
                  </a:cubicBezTo>
                  <a:close/>
                  <a:moveTo>
                    <a:pt x="9020000" y="3858113"/>
                  </a:moveTo>
                  <a:lnTo>
                    <a:pt x="9011648" y="3862698"/>
                  </a:lnTo>
                  <a:cubicBezTo>
                    <a:pt x="9013599" y="3864070"/>
                    <a:pt x="9015596" y="3865443"/>
                    <a:pt x="9017549" y="3866815"/>
                  </a:cubicBezTo>
                  <a:cubicBezTo>
                    <a:pt x="9020138" y="3865122"/>
                    <a:pt x="9022680" y="3863428"/>
                    <a:pt x="9025268" y="3861734"/>
                  </a:cubicBezTo>
                  <a:cubicBezTo>
                    <a:pt x="9023496" y="3860538"/>
                    <a:pt x="9021726" y="3859310"/>
                    <a:pt x="9020000" y="3858113"/>
                  </a:cubicBezTo>
                  <a:close/>
                  <a:moveTo>
                    <a:pt x="2401453" y="3857938"/>
                  </a:moveTo>
                  <a:cubicBezTo>
                    <a:pt x="2401226" y="3859194"/>
                    <a:pt x="2400999" y="3860449"/>
                    <a:pt x="2400771" y="3861734"/>
                  </a:cubicBezTo>
                  <a:lnTo>
                    <a:pt x="2409806" y="3861734"/>
                  </a:lnTo>
                  <a:cubicBezTo>
                    <a:pt x="2410078" y="3861121"/>
                    <a:pt x="2410352" y="3860479"/>
                    <a:pt x="2410624" y="3859865"/>
                  </a:cubicBezTo>
                  <a:cubicBezTo>
                    <a:pt x="2407582" y="3859223"/>
                    <a:pt x="2404495" y="3858580"/>
                    <a:pt x="2401453" y="3857938"/>
                  </a:cubicBezTo>
                  <a:close/>
                  <a:moveTo>
                    <a:pt x="7567311" y="3857558"/>
                  </a:moveTo>
                  <a:cubicBezTo>
                    <a:pt x="7565677" y="3860800"/>
                    <a:pt x="7562045" y="3864275"/>
                    <a:pt x="7562908" y="3867225"/>
                  </a:cubicBezTo>
                  <a:cubicBezTo>
                    <a:pt x="7564542" y="3872803"/>
                    <a:pt x="7568537" y="3878118"/>
                    <a:pt x="7572033" y="3883432"/>
                  </a:cubicBezTo>
                  <a:cubicBezTo>
                    <a:pt x="7573032" y="3884951"/>
                    <a:pt x="7575665" y="3886002"/>
                    <a:pt x="7577527" y="3887258"/>
                  </a:cubicBezTo>
                  <a:cubicBezTo>
                    <a:pt x="7579886" y="3884367"/>
                    <a:pt x="7582294" y="3881506"/>
                    <a:pt x="7583110" y="3880454"/>
                  </a:cubicBezTo>
                  <a:cubicBezTo>
                    <a:pt x="7581295" y="3873124"/>
                    <a:pt x="7581248" y="3868100"/>
                    <a:pt x="7578570" y="3863720"/>
                  </a:cubicBezTo>
                  <a:cubicBezTo>
                    <a:pt x="7576981" y="3861121"/>
                    <a:pt x="7571215" y="3859573"/>
                    <a:pt x="7567311" y="3857558"/>
                  </a:cubicBezTo>
                  <a:close/>
                  <a:moveTo>
                    <a:pt x="6070585" y="3854667"/>
                  </a:moveTo>
                  <a:cubicBezTo>
                    <a:pt x="6067225" y="3856361"/>
                    <a:pt x="6063821" y="3858055"/>
                    <a:pt x="6060461" y="3859778"/>
                  </a:cubicBezTo>
                  <a:lnTo>
                    <a:pt x="6062913" y="3862289"/>
                  </a:lnTo>
                  <a:cubicBezTo>
                    <a:pt x="6066407" y="3860683"/>
                    <a:pt x="6069859" y="3859106"/>
                    <a:pt x="6073354" y="3857500"/>
                  </a:cubicBezTo>
                  <a:cubicBezTo>
                    <a:pt x="6072445" y="3856565"/>
                    <a:pt x="6071493" y="3855631"/>
                    <a:pt x="6070585" y="3854667"/>
                  </a:cubicBezTo>
                  <a:close/>
                  <a:moveTo>
                    <a:pt x="3127298" y="3851834"/>
                  </a:moveTo>
                  <a:cubicBezTo>
                    <a:pt x="3124166" y="3853002"/>
                    <a:pt x="3121169" y="3856010"/>
                    <a:pt x="3121078" y="3858289"/>
                  </a:cubicBezTo>
                  <a:cubicBezTo>
                    <a:pt x="3120987" y="3860128"/>
                    <a:pt x="3125301" y="3862026"/>
                    <a:pt x="3127662" y="3863895"/>
                  </a:cubicBezTo>
                  <a:cubicBezTo>
                    <a:pt x="3131202" y="3861793"/>
                    <a:pt x="3134743" y="3859661"/>
                    <a:pt x="3140282" y="3856361"/>
                  </a:cubicBezTo>
                  <a:cubicBezTo>
                    <a:pt x="3133608" y="3853937"/>
                    <a:pt x="3128933" y="3851251"/>
                    <a:pt x="3127298" y="3851834"/>
                  </a:cubicBezTo>
                  <a:close/>
                  <a:moveTo>
                    <a:pt x="7076295" y="3849940"/>
                  </a:moveTo>
                  <a:cubicBezTo>
                    <a:pt x="7073196" y="3850936"/>
                    <a:pt x="7071505" y="3853484"/>
                    <a:pt x="7071369" y="3857792"/>
                  </a:cubicBezTo>
                  <a:cubicBezTo>
                    <a:pt x="7071322" y="3859749"/>
                    <a:pt x="7070960" y="3861734"/>
                    <a:pt x="7070370" y="3863691"/>
                  </a:cubicBezTo>
                  <a:cubicBezTo>
                    <a:pt x="7064241" y="3884250"/>
                    <a:pt x="7066238" y="3884805"/>
                    <a:pt x="7099925" y="3881506"/>
                  </a:cubicBezTo>
                  <a:cubicBezTo>
                    <a:pt x="7115225" y="3879987"/>
                    <a:pt x="7113181" y="3876979"/>
                    <a:pt x="7107961" y="3870642"/>
                  </a:cubicBezTo>
                  <a:cubicBezTo>
                    <a:pt x="7106008" y="3868247"/>
                    <a:pt x="7105780" y="3864538"/>
                    <a:pt x="7107189" y="3861968"/>
                  </a:cubicBezTo>
                  <a:cubicBezTo>
                    <a:pt x="7113952" y="3849702"/>
                    <a:pt x="7104465" y="3848856"/>
                    <a:pt x="7089665" y="3851396"/>
                  </a:cubicBezTo>
                  <a:cubicBezTo>
                    <a:pt x="7083899" y="3849498"/>
                    <a:pt x="7079393" y="3848943"/>
                    <a:pt x="7076295" y="3849940"/>
                  </a:cubicBezTo>
                  <a:close/>
                  <a:moveTo>
                    <a:pt x="5323448" y="3847337"/>
                  </a:moveTo>
                  <a:cubicBezTo>
                    <a:pt x="5323448" y="3848389"/>
                    <a:pt x="5323493" y="3849469"/>
                    <a:pt x="5323493" y="3850520"/>
                  </a:cubicBezTo>
                  <a:lnTo>
                    <a:pt x="5335978" y="3850520"/>
                  </a:lnTo>
                  <a:cubicBezTo>
                    <a:pt x="5335978" y="3849469"/>
                    <a:pt x="5335978" y="3848389"/>
                    <a:pt x="5335978" y="3847337"/>
                  </a:cubicBezTo>
                  <a:close/>
                  <a:moveTo>
                    <a:pt x="7018342" y="3845935"/>
                  </a:moveTo>
                  <a:lnTo>
                    <a:pt x="7018342" y="3850404"/>
                  </a:lnTo>
                  <a:cubicBezTo>
                    <a:pt x="7018978" y="3850432"/>
                    <a:pt x="7019568" y="3850432"/>
                    <a:pt x="7020204" y="3850432"/>
                  </a:cubicBezTo>
                  <a:lnTo>
                    <a:pt x="7020703" y="3845965"/>
                  </a:lnTo>
                  <a:cubicBezTo>
                    <a:pt x="7019885" y="3845965"/>
                    <a:pt x="7019114" y="3845965"/>
                    <a:pt x="7018342" y="3845935"/>
                  </a:cubicBezTo>
                  <a:close/>
                  <a:moveTo>
                    <a:pt x="3352115" y="3844942"/>
                  </a:moveTo>
                  <a:cubicBezTo>
                    <a:pt x="3351025" y="3845497"/>
                    <a:pt x="3349210" y="3845877"/>
                    <a:pt x="3348802" y="3846577"/>
                  </a:cubicBezTo>
                  <a:cubicBezTo>
                    <a:pt x="3346713" y="3850170"/>
                    <a:pt x="3344851" y="3853849"/>
                    <a:pt x="3343489" y="3857588"/>
                  </a:cubicBezTo>
                  <a:cubicBezTo>
                    <a:pt x="3343400" y="3857821"/>
                    <a:pt x="3348120" y="3858755"/>
                    <a:pt x="3350617" y="3859340"/>
                  </a:cubicBezTo>
                  <a:cubicBezTo>
                    <a:pt x="3352751" y="3855806"/>
                    <a:pt x="3355293" y="3852331"/>
                    <a:pt x="3356657" y="3848680"/>
                  </a:cubicBezTo>
                  <a:cubicBezTo>
                    <a:pt x="3357018" y="3847717"/>
                    <a:pt x="3353750" y="3846198"/>
                    <a:pt x="3352115" y="3844942"/>
                  </a:cubicBezTo>
                  <a:close/>
                  <a:moveTo>
                    <a:pt x="7692977" y="3842665"/>
                  </a:moveTo>
                  <a:cubicBezTo>
                    <a:pt x="7654841" y="3835831"/>
                    <a:pt x="7656658" y="3878497"/>
                    <a:pt x="7689480" y="3867750"/>
                  </a:cubicBezTo>
                  <a:cubicBezTo>
                    <a:pt x="7690661" y="3856624"/>
                    <a:pt x="7703328" y="3849995"/>
                    <a:pt x="7692977" y="3842665"/>
                  </a:cubicBezTo>
                  <a:close/>
                  <a:moveTo>
                    <a:pt x="7304948" y="3839832"/>
                  </a:moveTo>
                  <a:cubicBezTo>
                    <a:pt x="7304903" y="3840591"/>
                    <a:pt x="7304812" y="3841351"/>
                    <a:pt x="7304767" y="3842138"/>
                  </a:cubicBezTo>
                  <a:cubicBezTo>
                    <a:pt x="7307536" y="3842226"/>
                    <a:pt x="7310261" y="3842313"/>
                    <a:pt x="7313030" y="3842402"/>
                  </a:cubicBezTo>
                  <a:cubicBezTo>
                    <a:pt x="7313075" y="3841613"/>
                    <a:pt x="7313119" y="3840854"/>
                    <a:pt x="7313211" y="3840066"/>
                  </a:cubicBezTo>
                  <a:cubicBezTo>
                    <a:pt x="7310442" y="3839978"/>
                    <a:pt x="7307672" y="3839920"/>
                    <a:pt x="7304948" y="3839832"/>
                  </a:cubicBezTo>
                  <a:close/>
                  <a:moveTo>
                    <a:pt x="8961208" y="3839131"/>
                  </a:moveTo>
                  <a:lnTo>
                    <a:pt x="8943139" y="3845760"/>
                  </a:lnTo>
                  <a:cubicBezTo>
                    <a:pt x="8945137" y="3846957"/>
                    <a:pt x="8947134" y="3848155"/>
                    <a:pt x="8951085" y="3850491"/>
                  </a:cubicBezTo>
                  <a:cubicBezTo>
                    <a:pt x="8955306" y="3848505"/>
                    <a:pt x="8960209" y="3846577"/>
                    <a:pt x="8964159" y="3844037"/>
                  </a:cubicBezTo>
                  <a:cubicBezTo>
                    <a:pt x="8964977" y="3843511"/>
                    <a:pt x="8962298" y="3840825"/>
                    <a:pt x="8961208" y="3839131"/>
                  </a:cubicBezTo>
                  <a:close/>
                  <a:moveTo>
                    <a:pt x="8116552" y="3837146"/>
                  </a:moveTo>
                  <a:cubicBezTo>
                    <a:pt x="8114465" y="3837174"/>
                    <a:pt x="8111968" y="3841262"/>
                    <a:pt x="8110742" y="3843716"/>
                  </a:cubicBezTo>
                  <a:cubicBezTo>
                    <a:pt x="8109879" y="3845497"/>
                    <a:pt x="8110833" y="3847629"/>
                    <a:pt x="8111014" y="3849615"/>
                  </a:cubicBezTo>
                  <a:cubicBezTo>
                    <a:pt x="8110470" y="3851571"/>
                    <a:pt x="8108790" y="3853732"/>
                    <a:pt x="8109652" y="3855426"/>
                  </a:cubicBezTo>
                  <a:cubicBezTo>
                    <a:pt x="8110833" y="3857763"/>
                    <a:pt x="8113375" y="3860158"/>
                    <a:pt x="8116416" y="3861676"/>
                  </a:cubicBezTo>
                  <a:cubicBezTo>
                    <a:pt x="8117597" y="3862230"/>
                    <a:pt x="8122773" y="3860975"/>
                    <a:pt x="8124271" y="3859690"/>
                  </a:cubicBezTo>
                  <a:cubicBezTo>
                    <a:pt x="8128902" y="3855748"/>
                    <a:pt x="8133396" y="3851571"/>
                    <a:pt x="8136346" y="3847045"/>
                  </a:cubicBezTo>
                  <a:cubicBezTo>
                    <a:pt x="8137617" y="3845088"/>
                    <a:pt x="8136393" y="3840737"/>
                    <a:pt x="8134032" y="3839890"/>
                  </a:cubicBezTo>
                  <a:cubicBezTo>
                    <a:pt x="8128946" y="3838021"/>
                    <a:pt x="8122409" y="3837057"/>
                    <a:pt x="8116552" y="3837146"/>
                  </a:cubicBezTo>
                  <a:close/>
                  <a:moveTo>
                    <a:pt x="5688549" y="3836853"/>
                  </a:moveTo>
                  <a:cubicBezTo>
                    <a:pt x="5687641" y="3843920"/>
                    <a:pt x="5691817" y="3847600"/>
                    <a:pt x="5698129" y="3849995"/>
                  </a:cubicBezTo>
                  <a:cubicBezTo>
                    <a:pt x="5694678" y="3852769"/>
                    <a:pt x="5691273" y="3855543"/>
                    <a:pt x="5687822" y="3858318"/>
                  </a:cubicBezTo>
                  <a:cubicBezTo>
                    <a:pt x="5692272" y="3860420"/>
                    <a:pt x="5694631" y="3862464"/>
                    <a:pt x="5697039" y="3862494"/>
                  </a:cubicBezTo>
                  <a:cubicBezTo>
                    <a:pt x="5709797" y="3862728"/>
                    <a:pt x="5707117" y="3857091"/>
                    <a:pt x="5705710" y="3852360"/>
                  </a:cubicBezTo>
                  <a:cubicBezTo>
                    <a:pt x="5705710" y="3852301"/>
                    <a:pt x="5705619" y="3852272"/>
                    <a:pt x="5705619" y="3852244"/>
                  </a:cubicBezTo>
                  <a:cubicBezTo>
                    <a:pt x="5708887" y="3852915"/>
                    <a:pt x="5712383" y="3853470"/>
                    <a:pt x="5716015" y="3854025"/>
                  </a:cubicBezTo>
                  <a:cubicBezTo>
                    <a:pt x="5717922" y="3850900"/>
                    <a:pt x="5719783" y="3847862"/>
                    <a:pt x="5721418" y="3845292"/>
                  </a:cubicBezTo>
                  <a:cubicBezTo>
                    <a:pt x="5709614" y="3842256"/>
                    <a:pt x="5699264" y="3839598"/>
                    <a:pt x="5688549" y="3836853"/>
                  </a:cubicBezTo>
                  <a:close/>
                  <a:moveTo>
                    <a:pt x="4967335" y="3836678"/>
                  </a:moveTo>
                  <a:cubicBezTo>
                    <a:pt x="4961297" y="3841292"/>
                    <a:pt x="4957074" y="3843073"/>
                    <a:pt x="4956711" y="3845117"/>
                  </a:cubicBezTo>
                  <a:cubicBezTo>
                    <a:pt x="4956303" y="3847482"/>
                    <a:pt x="4959344" y="3850053"/>
                    <a:pt x="4960842" y="3852535"/>
                  </a:cubicBezTo>
                  <a:cubicBezTo>
                    <a:pt x="4964156" y="3851396"/>
                    <a:pt x="4969922" y="3850520"/>
                    <a:pt x="4970287" y="3849090"/>
                  </a:cubicBezTo>
                  <a:cubicBezTo>
                    <a:pt x="4971103" y="3846111"/>
                    <a:pt x="4969060" y="3842840"/>
                    <a:pt x="4967335" y="3836678"/>
                  </a:cubicBezTo>
                  <a:close/>
                  <a:moveTo>
                    <a:pt x="5153473" y="3836415"/>
                  </a:moveTo>
                  <a:cubicBezTo>
                    <a:pt x="5149794" y="3842840"/>
                    <a:pt x="5145981" y="3846111"/>
                    <a:pt x="5146980" y="3848651"/>
                  </a:cubicBezTo>
                  <a:cubicBezTo>
                    <a:pt x="5148568" y="3852710"/>
                    <a:pt x="5153336" y="3856274"/>
                    <a:pt x="5156741" y="3860070"/>
                  </a:cubicBezTo>
                  <a:cubicBezTo>
                    <a:pt x="5161098" y="3856653"/>
                    <a:pt x="5168726" y="3853324"/>
                    <a:pt x="5168999" y="3849790"/>
                  </a:cubicBezTo>
                  <a:cubicBezTo>
                    <a:pt x="5169225" y="3846520"/>
                    <a:pt x="5161553" y="3843015"/>
                    <a:pt x="5153473" y="3836415"/>
                  </a:cubicBezTo>
                  <a:close/>
                  <a:moveTo>
                    <a:pt x="4461360" y="3835131"/>
                  </a:moveTo>
                  <a:cubicBezTo>
                    <a:pt x="4451007" y="3833699"/>
                    <a:pt x="4442201" y="3837057"/>
                    <a:pt x="4441610" y="3843862"/>
                  </a:cubicBezTo>
                  <a:cubicBezTo>
                    <a:pt x="4441293" y="3847687"/>
                    <a:pt x="4446922" y="3851717"/>
                    <a:pt x="4452461" y="3859135"/>
                  </a:cubicBezTo>
                  <a:cubicBezTo>
                    <a:pt x="4461904" y="3851630"/>
                    <a:pt x="4468441" y="3846928"/>
                    <a:pt x="4473435" y="3841672"/>
                  </a:cubicBezTo>
                  <a:cubicBezTo>
                    <a:pt x="4473980" y="3841117"/>
                    <a:pt x="4466171" y="3835772"/>
                    <a:pt x="4461360" y="3835131"/>
                  </a:cubicBezTo>
                  <a:close/>
                  <a:moveTo>
                    <a:pt x="4288206" y="3834721"/>
                  </a:moveTo>
                  <a:cubicBezTo>
                    <a:pt x="4275404" y="3831947"/>
                    <a:pt x="4276856" y="3842577"/>
                    <a:pt x="4264099" y="3839802"/>
                  </a:cubicBezTo>
                  <a:cubicBezTo>
                    <a:pt x="4260921" y="3860508"/>
                    <a:pt x="4287570" y="3857004"/>
                    <a:pt x="4290884" y="3852301"/>
                  </a:cubicBezTo>
                  <a:cubicBezTo>
                    <a:pt x="4286481" y="3852272"/>
                    <a:pt x="4295152" y="3838138"/>
                    <a:pt x="4288206" y="3834721"/>
                  </a:cubicBezTo>
                  <a:close/>
                  <a:moveTo>
                    <a:pt x="3460438" y="3834400"/>
                  </a:moveTo>
                  <a:cubicBezTo>
                    <a:pt x="3453765" y="3835188"/>
                    <a:pt x="3448499" y="3840678"/>
                    <a:pt x="3440826" y="3845117"/>
                  </a:cubicBezTo>
                  <a:cubicBezTo>
                    <a:pt x="3447091" y="3851396"/>
                    <a:pt x="3450042" y="3857879"/>
                    <a:pt x="3456489" y="3859894"/>
                  </a:cubicBezTo>
                  <a:cubicBezTo>
                    <a:pt x="3466658" y="3863049"/>
                    <a:pt x="3478326" y="3854316"/>
                    <a:pt x="3478007" y="3845001"/>
                  </a:cubicBezTo>
                  <a:cubicBezTo>
                    <a:pt x="3477782" y="3837700"/>
                    <a:pt x="3470471" y="3833232"/>
                    <a:pt x="3460438" y="3834400"/>
                  </a:cubicBezTo>
                  <a:close/>
                  <a:moveTo>
                    <a:pt x="9209634" y="3834342"/>
                  </a:moveTo>
                  <a:cubicBezTo>
                    <a:pt x="9198283" y="3832706"/>
                    <a:pt x="9181532" y="3834751"/>
                    <a:pt x="9197103" y="3840796"/>
                  </a:cubicBezTo>
                  <a:cubicBezTo>
                    <a:pt x="9208452" y="3842518"/>
                    <a:pt x="9225205" y="3840445"/>
                    <a:pt x="9209634" y="3834342"/>
                  </a:cubicBezTo>
                  <a:close/>
                  <a:moveTo>
                    <a:pt x="7868173" y="3830516"/>
                  </a:moveTo>
                  <a:cubicBezTo>
                    <a:pt x="7855234" y="3830749"/>
                    <a:pt x="7851966" y="3837525"/>
                    <a:pt x="7855279" y="3842548"/>
                  </a:cubicBezTo>
                  <a:cubicBezTo>
                    <a:pt x="7858775" y="3847834"/>
                    <a:pt x="7868445" y="3851512"/>
                    <a:pt x="7879751" y="3858668"/>
                  </a:cubicBezTo>
                  <a:cubicBezTo>
                    <a:pt x="7884562" y="3848885"/>
                    <a:pt x="7890192" y="3842870"/>
                    <a:pt x="7889737" y="3837057"/>
                  </a:cubicBezTo>
                  <a:cubicBezTo>
                    <a:pt x="7889102" y="3829289"/>
                    <a:pt x="7877118" y="3830369"/>
                    <a:pt x="7868173" y="3830516"/>
                  </a:cubicBezTo>
                  <a:close/>
                  <a:moveTo>
                    <a:pt x="3114360" y="3829932"/>
                  </a:moveTo>
                  <a:cubicBezTo>
                    <a:pt x="3110501" y="3832589"/>
                    <a:pt x="3107005" y="3834955"/>
                    <a:pt x="3103509" y="3837350"/>
                  </a:cubicBezTo>
                  <a:cubicBezTo>
                    <a:pt x="3107458" y="3838284"/>
                    <a:pt x="3111861" y="3840387"/>
                    <a:pt x="3115221" y="3839861"/>
                  </a:cubicBezTo>
                  <a:cubicBezTo>
                    <a:pt x="3119626" y="3839190"/>
                    <a:pt x="3123258" y="3836444"/>
                    <a:pt x="3127252" y="3834604"/>
                  </a:cubicBezTo>
                  <a:cubicBezTo>
                    <a:pt x="3123666" y="3833319"/>
                    <a:pt x="3120079" y="3832006"/>
                    <a:pt x="3114360" y="3829932"/>
                  </a:cubicBezTo>
                  <a:close/>
                  <a:moveTo>
                    <a:pt x="3438011" y="3829611"/>
                  </a:moveTo>
                  <a:cubicBezTo>
                    <a:pt x="3437783" y="3830137"/>
                    <a:pt x="3437603" y="3830633"/>
                    <a:pt x="3437375" y="3831158"/>
                  </a:cubicBezTo>
                  <a:cubicBezTo>
                    <a:pt x="3438193" y="3831479"/>
                    <a:pt x="3439056" y="3832006"/>
                    <a:pt x="3439919" y="3832034"/>
                  </a:cubicBezTo>
                  <a:cubicBezTo>
                    <a:pt x="3440554" y="3832034"/>
                    <a:pt x="3441281" y="3831422"/>
                    <a:pt x="3441961" y="3831101"/>
                  </a:cubicBezTo>
                  <a:cubicBezTo>
                    <a:pt x="3440644" y="3830603"/>
                    <a:pt x="3439328" y="3830107"/>
                    <a:pt x="3438011" y="3829611"/>
                  </a:cubicBezTo>
                  <a:close/>
                  <a:moveTo>
                    <a:pt x="1775214" y="3828588"/>
                  </a:moveTo>
                  <a:cubicBezTo>
                    <a:pt x="1772400" y="3828909"/>
                    <a:pt x="1769539" y="3829231"/>
                    <a:pt x="1766723" y="3829552"/>
                  </a:cubicBezTo>
                  <a:cubicBezTo>
                    <a:pt x="1766997" y="3830603"/>
                    <a:pt x="1767269" y="3831684"/>
                    <a:pt x="1767541" y="3832736"/>
                  </a:cubicBezTo>
                  <a:cubicBezTo>
                    <a:pt x="1770355" y="3832356"/>
                    <a:pt x="1773171" y="3831976"/>
                    <a:pt x="1775985" y="3831597"/>
                  </a:cubicBezTo>
                  <a:cubicBezTo>
                    <a:pt x="1775713" y="3830603"/>
                    <a:pt x="1775441" y="3829582"/>
                    <a:pt x="1775214" y="3828588"/>
                  </a:cubicBezTo>
                  <a:close/>
                  <a:moveTo>
                    <a:pt x="6332177" y="3827683"/>
                  </a:moveTo>
                  <a:lnTo>
                    <a:pt x="6323277" y="3833874"/>
                  </a:lnTo>
                  <a:cubicBezTo>
                    <a:pt x="6324822" y="3834692"/>
                    <a:pt x="6326365" y="3835538"/>
                    <a:pt x="6327908" y="3836357"/>
                  </a:cubicBezTo>
                  <a:cubicBezTo>
                    <a:pt x="6330951" y="3834400"/>
                    <a:pt x="6334083" y="3832443"/>
                    <a:pt x="6337216" y="3830487"/>
                  </a:cubicBezTo>
                  <a:cubicBezTo>
                    <a:pt x="6335535" y="3829552"/>
                    <a:pt x="6333856" y="3828618"/>
                    <a:pt x="6332177" y="3827683"/>
                  </a:cubicBezTo>
                  <a:close/>
                  <a:moveTo>
                    <a:pt x="5423008" y="3827216"/>
                  </a:moveTo>
                  <a:cubicBezTo>
                    <a:pt x="5414155" y="3831129"/>
                    <a:pt x="5408753" y="3838196"/>
                    <a:pt x="5399582" y="3845789"/>
                  </a:cubicBezTo>
                  <a:cubicBezTo>
                    <a:pt x="5409161" y="3850491"/>
                    <a:pt x="5414837" y="3855280"/>
                    <a:pt x="5421829" y="3856185"/>
                  </a:cubicBezTo>
                  <a:cubicBezTo>
                    <a:pt x="5432043" y="3857500"/>
                    <a:pt x="5444618" y="3856565"/>
                    <a:pt x="5447115" y="3847980"/>
                  </a:cubicBezTo>
                  <a:cubicBezTo>
                    <a:pt x="5449567" y="3839598"/>
                    <a:pt x="5430317" y="3823974"/>
                    <a:pt x="5423008" y="3827216"/>
                  </a:cubicBezTo>
                  <a:close/>
                  <a:moveTo>
                    <a:pt x="2898167" y="3826661"/>
                  </a:moveTo>
                  <a:cubicBezTo>
                    <a:pt x="2897032" y="3830224"/>
                    <a:pt x="2895851" y="3833787"/>
                    <a:pt x="2894718" y="3837350"/>
                  </a:cubicBezTo>
                  <a:cubicBezTo>
                    <a:pt x="2896760" y="3837612"/>
                    <a:pt x="2898803" y="3837875"/>
                    <a:pt x="2900845" y="3838138"/>
                  </a:cubicBezTo>
                  <a:cubicBezTo>
                    <a:pt x="2902071" y="3834458"/>
                    <a:pt x="2903298" y="3830808"/>
                    <a:pt x="2904524" y="3827128"/>
                  </a:cubicBezTo>
                  <a:cubicBezTo>
                    <a:pt x="2902390" y="3826953"/>
                    <a:pt x="2900301" y="3826807"/>
                    <a:pt x="2898167" y="3826661"/>
                  </a:cubicBezTo>
                  <a:close/>
                  <a:moveTo>
                    <a:pt x="7596503" y="3823390"/>
                  </a:moveTo>
                  <a:cubicBezTo>
                    <a:pt x="7596004" y="3823945"/>
                    <a:pt x="7595504" y="3824500"/>
                    <a:pt x="7595005" y="3825084"/>
                  </a:cubicBezTo>
                  <a:lnTo>
                    <a:pt x="7597319" y="3824617"/>
                  </a:lnTo>
                  <a:cubicBezTo>
                    <a:pt x="7597047" y="3824179"/>
                    <a:pt x="7596775" y="3823769"/>
                    <a:pt x="7596503" y="3823390"/>
                  </a:cubicBezTo>
                  <a:close/>
                  <a:moveTo>
                    <a:pt x="1937381" y="3822047"/>
                  </a:moveTo>
                  <a:cubicBezTo>
                    <a:pt x="1937426" y="3823185"/>
                    <a:pt x="1937517" y="3824324"/>
                    <a:pt x="1937562" y="3825463"/>
                  </a:cubicBezTo>
                  <a:cubicBezTo>
                    <a:pt x="1939967" y="3825463"/>
                    <a:pt x="1942465" y="3825668"/>
                    <a:pt x="1944734" y="3825318"/>
                  </a:cubicBezTo>
                  <a:cubicBezTo>
                    <a:pt x="1945280" y="3825230"/>
                    <a:pt x="1945053" y="3823332"/>
                    <a:pt x="1945144" y="3822252"/>
                  </a:cubicBezTo>
                  <a:cubicBezTo>
                    <a:pt x="1942556" y="3822193"/>
                    <a:pt x="1939967" y="3822105"/>
                    <a:pt x="1937381" y="3822047"/>
                  </a:cubicBezTo>
                  <a:close/>
                  <a:moveTo>
                    <a:pt x="8549890" y="3821170"/>
                  </a:moveTo>
                  <a:cubicBezTo>
                    <a:pt x="8547076" y="3821142"/>
                    <a:pt x="8544215" y="3824092"/>
                    <a:pt x="8540084" y="3826428"/>
                  </a:cubicBezTo>
                  <a:cubicBezTo>
                    <a:pt x="8544306" y="3828793"/>
                    <a:pt x="8548936" y="3832122"/>
                    <a:pt x="8549845" y="3831742"/>
                  </a:cubicBezTo>
                  <a:cubicBezTo>
                    <a:pt x="8553840" y="3830194"/>
                    <a:pt x="8556699" y="3827537"/>
                    <a:pt x="8559969" y="3825259"/>
                  </a:cubicBezTo>
                  <a:cubicBezTo>
                    <a:pt x="8556609" y="3823769"/>
                    <a:pt x="8553294" y="3821229"/>
                    <a:pt x="8549890" y="3821170"/>
                  </a:cubicBezTo>
                  <a:close/>
                  <a:moveTo>
                    <a:pt x="3837389" y="3818922"/>
                  </a:moveTo>
                  <a:cubicBezTo>
                    <a:pt x="3834348" y="3820790"/>
                    <a:pt x="3830034" y="3822368"/>
                    <a:pt x="3828673" y="3824617"/>
                  </a:cubicBezTo>
                  <a:cubicBezTo>
                    <a:pt x="3827675" y="3826282"/>
                    <a:pt x="3830489" y="3828851"/>
                    <a:pt x="3832986" y="3833728"/>
                  </a:cubicBezTo>
                  <a:cubicBezTo>
                    <a:pt x="3838752" y="3829289"/>
                    <a:pt x="3842883" y="3827012"/>
                    <a:pt x="3844745" y="3824120"/>
                  </a:cubicBezTo>
                  <a:cubicBezTo>
                    <a:pt x="3845380" y="3823157"/>
                    <a:pt x="3840022" y="3820704"/>
                    <a:pt x="3837389" y="3818922"/>
                  </a:cubicBezTo>
                  <a:close/>
                  <a:moveTo>
                    <a:pt x="2657868" y="3818514"/>
                  </a:moveTo>
                  <a:cubicBezTo>
                    <a:pt x="2656778" y="3819039"/>
                    <a:pt x="2655690" y="3819564"/>
                    <a:pt x="2654555" y="3820119"/>
                  </a:cubicBezTo>
                  <a:cubicBezTo>
                    <a:pt x="2656597" y="3821638"/>
                    <a:pt x="2658640" y="3823127"/>
                    <a:pt x="2660682" y="3824617"/>
                  </a:cubicBezTo>
                  <a:cubicBezTo>
                    <a:pt x="2661728" y="3824092"/>
                    <a:pt x="2662818" y="3823594"/>
                    <a:pt x="2663906" y="3823069"/>
                  </a:cubicBezTo>
                  <a:cubicBezTo>
                    <a:pt x="2661908" y="3821550"/>
                    <a:pt x="2659866" y="3820032"/>
                    <a:pt x="2657868" y="3818514"/>
                  </a:cubicBezTo>
                  <a:close/>
                  <a:moveTo>
                    <a:pt x="1609234" y="3817958"/>
                  </a:moveTo>
                  <a:cubicBezTo>
                    <a:pt x="1604422" y="3820324"/>
                    <a:pt x="1600881" y="3822047"/>
                    <a:pt x="1597385" y="3823769"/>
                  </a:cubicBezTo>
                  <a:cubicBezTo>
                    <a:pt x="1600654" y="3824997"/>
                    <a:pt x="1604467" y="3827537"/>
                    <a:pt x="1607100" y="3827128"/>
                  </a:cubicBezTo>
                  <a:cubicBezTo>
                    <a:pt x="1610777" y="3826544"/>
                    <a:pt x="1613592" y="3823740"/>
                    <a:pt x="1616725" y="3821900"/>
                  </a:cubicBezTo>
                  <a:cubicBezTo>
                    <a:pt x="1614364" y="3820674"/>
                    <a:pt x="1612003" y="3819448"/>
                    <a:pt x="1609234" y="3817958"/>
                  </a:cubicBezTo>
                  <a:close/>
                  <a:moveTo>
                    <a:pt x="6387881" y="3817929"/>
                  </a:moveTo>
                  <a:cubicBezTo>
                    <a:pt x="6385293" y="3821754"/>
                    <a:pt x="6379755" y="3825989"/>
                    <a:pt x="6380845" y="3829318"/>
                  </a:cubicBezTo>
                  <a:cubicBezTo>
                    <a:pt x="6382388" y="3833874"/>
                    <a:pt x="6388970" y="3837758"/>
                    <a:pt x="6399594" y="3847775"/>
                  </a:cubicBezTo>
                  <a:cubicBezTo>
                    <a:pt x="6401138" y="3835918"/>
                    <a:pt x="6403772" y="3830603"/>
                    <a:pt x="6401772" y="3826135"/>
                  </a:cubicBezTo>
                  <a:cubicBezTo>
                    <a:pt x="6400276" y="3822835"/>
                    <a:pt x="6392740" y="3820615"/>
                    <a:pt x="6387881" y="3817929"/>
                  </a:cubicBezTo>
                  <a:close/>
                  <a:moveTo>
                    <a:pt x="3019656" y="3817842"/>
                  </a:moveTo>
                  <a:cubicBezTo>
                    <a:pt x="3016933" y="3817958"/>
                    <a:pt x="3014162" y="3818075"/>
                    <a:pt x="3011439" y="3818163"/>
                  </a:cubicBezTo>
                  <a:cubicBezTo>
                    <a:pt x="3012301" y="3820850"/>
                    <a:pt x="3013163" y="3823507"/>
                    <a:pt x="3014026" y="3826194"/>
                  </a:cubicBezTo>
                  <a:cubicBezTo>
                    <a:pt x="3015660" y="3826223"/>
                    <a:pt x="3017250" y="3826194"/>
                    <a:pt x="3018884" y="3826194"/>
                  </a:cubicBezTo>
                  <a:cubicBezTo>
                    <a:pt x="3019156" y="3823419"/>
                    <a:pt x="3019384" y="3820615"/>
                    <a:pt x="3019656" y="3817842"/>
                  </a:cubicBezTo>
                  <a:close/>
                  <a:moveTo>
                    <a:pt x="2617417" y="3817433"/>
                  </a:moveTo>
                  <a:cubicBezTo>
                    <a:pt x="2615330" y="3821900"/>
                    <a:pt x="2612469" y="3825843"/>
                    <a:pt x="2612106" y="3829903"/>
                  </a:cubicBezTo>
                  <a:cubicBezTo>
                    <a:pt x="2611925" y="3831713"/>
                    <a:pt x="2616873" y="3833669"/>
                    <a:pt x="2619461" y="3835538"/>
                  </a:cubicBezTo>
                  <a:cubicBezTo>
                    <a:pt x="2622184" y="3830721"/>
                    <a:pt x="2625091" y="3825960"/>
                    <a:pt x="2627269" y="3821054"/>
                  </a:cubicBezTo>
                  <a:cubicBezTo>
                    <a:pt x="2627452" y="3820645"/>
                    <a:pt x="2622819" y="3819389"/>
                    <a:pt x="2617417" y="3817433"/>
                  </a:cubicBezTo>
                  <a:close/>
                  <a:moveTo>
                    <a:pt x="5569602" y="3817170"/>
                  </a:moveTo>
                  <a:lnTo>
                    <a:pt x="5570465" y="3818484"/>
                  </a:lnTo>
                  <a:lnTo>
                    <a:pt x="5571283" y="3817170"/>
                  </a:lnTo>
                  <a:close/>
                  <a:moveTo>
                    <a:pt x="5559025" y="3816936"/>
                  </a:moveTo>
                  <a:cubicBezTo>
                    <a:pt x="5556574" y="3818075"/>
                    <a:pt x="5554075" y="3819214"/>
                    <a:pt x="5551533" y="3820353"/>
                  </a:cubicBezTo>
                  <a:cubicBezTo>
                    <a:pt x="5552124" y="3821083"/>
                    <a:pt x="5552668" y="3821813"/>
                    <a:pt x="5553259" y="3822543"/>
                  </a:cubicBezTo>
                  <a:cubicBezTo>
                    <a:pt x="5555937" y="3821754"/>
                    <a:pt x="5558570" y="3820967"/>
                    <a:pt x="5561250" y="3820149"/>
                  </a:cubicBezTo>
                  <a:cubicBezTo>
                    <a:pt x="5560523" y="3819068"/>
                    <a:pt x="5559796" y="3818017"/>
                    <a:pt x="5559025" y="3816936"/>
                  </a:cubicBezTo>
                  <a:close/>
                  <a:moveTo>
                    <a:pt x="8869047" y="3816849"/>
                  </a:moveTo>
                  <a:cubicBezTo>
                    <a:pt x="8867640" y="3817638"/>
                    <a:pt x="8866232" y="3818425"/>
                    <a:pt x="8864825" y="3819185"/>
                  </a:cubicBezTo>
                  <a:cubicBezTo>
                    <a:pt x="8870456" y="3827070"/>
                    <a:pt x="8876130" y="3834926"/>
                    <a:pt x="8884075" y="3846052"/>
                  </a:cubicBezTo>
                  <a:cubicBezTo>
                    <a:pt x="8885845" y="3838284"/>
                    <a:pt x="8886844" y="3833757"/>
                    <a:pt x="8888115" y="3828354"/>
                  </a:cubicBezTo>
                  <a:cubicBezTo>
                    <a:pt x="8881714" y="3824500"/>
                    <a:pt x="8875359" y="3820674"/>
                    <a:pt x="8869047" y="3816849"/>
                  </a:cubicBezTo>
                  <a:close/>
                  <a:moveTo>
                    <a:pt x="7620882" y="3815564"/>
                  </a:moveTo>
                  <a:cubicBezTo>
                    <a:pt x="7620610" y="3815388"/>
                    <a:pt x="7614935" y="3818600"/>
                    <a:pt x="7611758" y="3820265"/>
                  </a:cubicBezTo>
                  <a:cubicBezTo>
                    <a:pt x="7618068" y="3824850"/>
                    <a:pt x="7624378" y="3829436"/>
                    <a:pt x="7631642" y="3834692"/>
                  </a:cubicBezTo>
                  <a:cubicBezTo>
                    <a:pt x="7635002" y="3830779"/>
                    <a:pt x="7638270" y="3828297"/>
                    <a:pt x="7637499" y="3827654"/>
                  </a:cubicBezTo>
                  <a:cubicBezTo>
                    <a:pt x="7632549" y="3823332"/>
                    <a:pt x="7626875" y="3819302"/>
                    <a:pt x="7620882" y="3815564"/>
                  </a:cubicBezTo>
                  <a:close/>
                  <a:moveTo>
                    <a:pt x="5072842" y="3815447"/>
                  </a:moveTo>
                  <a:cubicBezTo>
                    <a:pt x="5072253" y="3815623"/>
                    <a:pt x="5071163" y="3815768"/>
                    <a:pt x="5071163" y="3815943"/>
                  </a:cubicBezTo>
                  <a:cubicBezTo>
                    <a:pt x="5071118" y="3816381"/>
                    <a:pt x="5071571" y="3816849"/>
                    <a:pt x="5071845" y="3817287"/>
                  </a:cubicBezTo>
                  <a:cubicBezTo>
                    <a:pt x="5072389" y="3817140"/>
                    <a:pt x="5073433" y="3816995"/>
                    <a:pt x="5073479" y="3816790"/>
                  </a:cubicBezTo>
                  <a:cubicBezTo>
                    <a:pt x="5073524" y="3816353"/>
                    <a:pt x="5073069" y="3815885"/>
                    <a:pt x="5072842" y="3815447"/>
                  </a:cubicBezTo>
                  <a:close/>
                  <a:moveTo>
                    <a:pt x="8139716" y="3815259"/>
                  </a:moveTo>
                  <a:cubicBezTo>
                    <a:pt x="8140325" y="3814151"/>
                    <a:pt x="8137300" y="3814527"/>
                    <a:pt x="8127267" y="3818134"/>
                  </a:cubicBezTo>
                  <a:cubicBezTo>
                    <a:pt x="8103364" y="3835262"/>
                    <a:pt x="8137891" y="3818583"/>
                    <a:pt x="8139716" y="3815259"/>
                  </a:cubicBezTo>
                  <a:close/>
                  <a:moveTo>
                    <a:pt x="7498350" y="3814950"/>
                  </a:moveTo>
                  <a:cubicBezTo>
                    <a:pt x="7497079" y="3816644"/>
                    <a:pt x="7495853" y="3818338"/>
                    <a:pt x="7494582" y="3820032"/>
                  </a:cubicBezTo>
                  <a:cubicBezTo>
                    <a:pt x="7496080" y="3820529"/>
                    <a:pt x="7497578" y="3820995"/>
                    <a:pt x="7499030" y="3821463"/>
                  </a:cubicBezTo>
                  <a:cubicBezTo>
                    <a:pt x="7500030" y="3819682"/>
                    <a:pt x="7501028" y="3817900"/>
                    <a:pt x="7502026" y="3816119"/>
                  </a:cubicBezTo>
                  <a:close/>
                  <a:moveTo>
                    <a:pt x="6802105" y="3814950"/>
                  </a:moveTo>
                  <a:lnTo>
                    <a:pt x="6800426" y="3817958"/>
                  </a:lnTo>
                  <a:cubicBezTo>
                    <a:pt x="6803830" y="3818543"/>
                    <a:pt x="6807235" y="3819097"/>
                    <a:pt x="6810685" y="3819682"/>
                  </a:cubicBezTo>
                  <a:cubicBezTo>
                    <a:pt x="6811139" y="3818864"/>
                    <a:pt x="6811594" y="3818046"/>
                    <a:pt x="6812047" y="3817228"/>
                  </a:cubicBezTo>
                  <a:cubicBezTo>
                    <a:pt x="6808733" y="3816469"/>
                    <a:pt x="6805420" y="3815710"/>
                    <a:pt x="6802105" y="3814950"/>
                  </a:cubicBezTo>
                  <a:close/>
                  <a:moveTo>
                    <a:pt x="6575290" y="3814161"/>
                  </a:moveTo>
                  <a:cubicBezTo>
                    <a:pt x="6574744" y="3814279"/>
                    <a:pt x="6574291" y="3814716"/>
                    <a:pt x="6573881" y="3815125"/>
                  </a:cubicBezTo>
                  <a:cubicBezTo>
                    <a:pt x="6575063" y="3815125"/>
                    <a:pt x="6576198" y="3815096"/>
                    <a:pt x="6577377" y="3815096"/>
                  </a:cubicBezTo>
                  <a:cubicBezTo>
                    <a:pt x="6576652" y="3814775"/>
                    <a:pt x="6575789" y="3814074"/>
                    <a:pt x="6575290" y="3814161"/>
                  </a:cubicBezTo>
                  <a:close/>
                  <a:moveTo>
                    <a:pt x="1073339" y="3813870"/>
                  </a:moveTo>
                  <a:cubicBezTo>
                    <a:pt x="1071932" y="3814570"/>
                    <a:pt x="1070525" y="3815301"/>
                    <a:pt x="1069027" y="3816031"/>
                  </a:cubicBezTo>
                  <a:cubicBezTo>
                    <a:pt x="1067393" y="3815505"/>
                    <a:pt x="1065758" y="3814980"/>
                    <a:pt x="1064124" y="3814484"/>
                  </a:cubicBezTo>
                  <a:cubicBezTo>
                    <a:pt x="1062715" y="3816235"/>
                    <a:pt x="1061308" y="3817988"/>
                    <a:pt x="1059901" y="3819740"/>
                  </a:cubicBezTo>
                  <a:cubicBezTo>
                    <a:pt x="1060583" y="3819915"/>
                    <a:pt x="1061219" y="3820119"/>
                    <a:pt x="1061899" y="3820294"/>
                  </a:cubicBezTo>
                  <a:cubicBezTo>
                    <a:pt x="1064987" y="3823858"/>
                    <a:pt x="1067210" y="3826457"/>
                    <a:pt x="1069390" y="3828968"/>
                  </a:cubicBezTo>
                  <a:cubicBezTo>
                    <a:pt x="1071024" y="3827274"/>
                    <a:pt x="1073022" y="3825609"/>
                    <a:pt x="1074474" y="3823887"/>
                  </a:cubicBezTo>
                  <a:cubicBezTo>
                    <a:pt x="1081785" y="3825989"/>
                    <a:pt x="1089093" y="3828063"/>
                    <a:pt x="1096402" y="3830166"/>
                  </a:cubicBezTo>
                  <a:cubicBezTo>
                    <a:pt x="1097583" y="3828734"/>
                    <a:pt x="1098808" y="3827333"/>
                    <a:pt x="1100034" y="3825902"/>
                  </a:cubicBezTo>
                  <a:cubicBezTo>
                    <a:pt x="1091771" y="3823273"/>
                    <a:pt x="1083555" y="3820645"/>
                    <a:pt x="1075292" y="3818046"/>
                  </a:cubicBezTo>
                  <a:cubicBezTo>
                    <a:pt x="1074657" y="3816674"/>
                    <a:pt x="1073839" y="3815243"/>
                    <a:pt x="1073339" y="3813870"/>
                  </a:cubicBezTo>
                  <a:close/>
                  <a:moveTo>
                    <a:pt x="8762586" y="3813608"/>
                  </a:moveTo>
                  <a:lnTo>
                    <a:pt x="8761995" y="3815271"/>
                  </a:lnTo>
                  <a:lnTo>
                    <a:pt x="8763948" y="3814892"/>
                  </a:lnTo>
                  <a:close/>
                  <a:moveTo>
                    <a:pt x="2439225" y="3812965"/>
                  </a:moveTo>
                  <a:cubicBezTo>
                    <a:pt x="2421428" y="3821375"/>
                    <a:pt x="2418568" y="3833232"/>
                    <a:pt x="2411259" y="3846928"/>
                  </a:cubicBezTo>
                  <a:cubicBezTo>
                    <a:pt x="2447169" y="3826223"/>
                    <a:pt x="2447169" y="3826223"/>
                    <a:pt x="2439225" y="3812965"/>
                  </a:cubicBezTo>
                  <a:close/>
                  <a:moveTo>
                    <a:pt x="6770643" y="3812585"/>
                  </a:moveTo>
                  <a:cubicBezTo>
                    <a:pt x="6768191" y="3812731"/>
                    <a:pt x="6764605" y="3817199"/>
                    <a:pt x="6764877" y="3819535"/>
                  </a:cubicBezTo>
                  <a:cubicBezTo>
                    <a:pt x="6765058" y="3821347"/>
                    <a:pt x="6770462" y="3822923"/>
                    <a:pt x="6772460" y="3824062"/>
                  </a:cubicBezTo>
                  <a:cubicBezTo>
                    <a:pt x="6780495" y="3822806"/>
                    <a:pt x="6786578" y="3822105"/>
                    <a:pt x="6792344" y="3820850"/>
                  </a:cubicBezTo>
                  <a:cubicBezTo>
                    <a:pt x="6794705" y="3820324"/>
                    <a:pt x="6796430" y="3818600"/>
                    <a:pt x="6798473" y="3817403"/>
                  </a:cubicBezTo>
                  <a:cubicBezTo>
                    <a:pt x="6796203" y="3816323"/>
                    <a:pt x="6794114" y="3814629"/>
                    <a:pt x="6791572" y="3814279"/>
                  </a:cubicBezTo>
                  <a:cubicBezTo>
                    <a:pt x="6789302" y="3813958"/>
                    <a:pt x="6786986" y="3813665"/>
                    <a:pt x="6784716" y="3813373"/>
                  </a:cubicBezTo>
                  <a:cubicBezTo>
                    <a:pt x="6779996" y="3812760"/>
                    <a:pt x="6775274" y="3812293"/>
                    <a:pt x="6770643" y="3812585"/>
                  </a:cubicBezTo>
                  <a:close/>
                  <a:moveTo>
                    <a:pt x="7446850" y="3812456"/>
                  </a:moveTo>
                  <a:cubicBezTo>
                    <a:pt x="7447457" y="3811353"/>
                    <a:pt x="7444427" y="3811738"/>
                    <a:pt x="7434382" y="3815359"/>
                  </a:cubicBezTo>
                  <a:cubicBezTo>
                    <a:pt x="7410479" y="3832465"/>
                    <a:pt x="7445031" y="3815765"/>
                    <a:pt x="7446850" y="3812456"/>
                  </a:cubicBezTo>
                  <a:close/>
                  <a:moveTo>
                    <a:pt x="1911593" y="3811534"/>
                  </a:moveTo>
                  <a:lnTo>
                    <a:pt x="1909914" y="3811650"/>
                  </a:lnTo>
                  <a:lnTo>
                    <a:pt x="1910958" y="3812876"/>
                  </a:lnTo>
                  <a:close/>
                  <a:moveTo>
                    <a:pt x="7215193" y="3811271"/>
                  </a:moveTo>
                  <a:cubicBezTo>
                    <a:pt x="7210835" y="3813286"/>
                    <a:pt x="7206068" y="3815038"/>
                    <a:pt x="7202301" y="3817433"/>
                  </a:cubicBezTo>
                  <a:cubicBezTo>
                    <a:pt x="7200484" y="3818572"/>
                    <a:pt x="7199441" y="3821083"/>
                    <a:pt x="7199985" y="3822660"/>
                  </a:cubicBezTo>
                  <a:cubicBezTo>
                    <a:pt x="7200848" y="3825113"/>
                    <a:pt x="7203435" y="3827333"/>
                    <a:pt x="7205296" y="3829669"/>
                  </a:cubicBezTo>
                  <a:cubicBezTo>
                    <a:pt x="7209746" y="3827888"/>
                    <a:pt x="7214694" y="3826428"/>
                    <a:pt x="7218417" y="3824179"/>
                  </a:cubicBezTo>
                  <a:cubicBezTo>
                    <a:pt x="7220096" y="3823185"/>
                    <a:pt x="7219416" y="3820615"/>
                    <a:pt x="7220051" y="3817725"/>
                  </a:cubicBezTo>
                  <a:cubicBezTo>
                    <a:pt x="7218825" y="3816119"/>
                    <a:pt x="7217010" y="3813695"/>
                    <a:pt x="7215193" y="3811271"/>
                  </a:cubicBezTo>
                  <a:close/>
                  <a:moveTo>
                    <a:pt x="1043240" y="3810015"/>
                  </a:moveTo>
                  <a:cubicBezTo>
                    <a:pt x="1041877" y="3810308"/>
                    <a:pt x="1040515" y="3810629"/>
                    <a:pt x="1039108" y="3810920"/>
                  </a:cubicBezTo>
                  <a:cubicBezTo>
                    <a:pt x="1039744" y="3811358"/>
                    <a:pt x="1040379" y="3811768"/>
                    <a:pt x="1041014" y="3812205"/>
                  </a:cubicBezTo>
                  <a:cubicBezTo>
                    <a:pt x="1041877" y="3812030"/>
                    <a:pt x="1043104" y="3811971"/>
                    <a:pt x="1043467" y="3811621"/>
                  </a:cubicBezTo>
                  <a:cubicBezTo>
                    <a:pt x="1043830" y="3811241"/>
                    <a:pt x="1043376" y="3810570"/>
                    <a:pt x="1043240" y="3810015"/>
                  </a:cubicBezTo>
                  <a:close/>
                  <a:moveTo>
                    <a:pt x="8495456" y="3808789"/>
                  </a:moveTo>
                  <a:cubicBezTo>
                    <a:pt x="8491325" y="3811241"/>
                    <a:pt x="8486105" y="3813256"/>
                    <a:pt x="8483289" y="3816206"/>
                  </a:cubicBezTo>
                  <a:cubicBezTo>
                    <a:pt x="8480337" y="3819302"/>
                    <a:pt x="8479158" y="3823244"/>
                    <a:pt x="8478431" y="3826924"/>
                  </a:cubicBezTo>
                  <a:cubicBezTo>
                    <a:pt x="8478159" y="3828384"/>
                    <a:pt x="8480973" y="3831422"/>
                    <a:pt x="8482562" y="3831479"/>
                  </a:cubicBezTo>
                  <a:cubicBezTo>
                    <a:pt x="8486511" y="3831597"/>
                    <a:pt x="8492460" y="3831187"/>
                    <a:pt x="8494185" y="3829582"/>
                  </a:cubicBezTo>
                  <a:cubicBezTo>
                    <a:pt x="8497363" y="3826603"/>
                    <a:pt x="8498089" y="3822573"/>
                    <a:pt x="8500359" y="3817988"/>
                  </a:cubicBezTo>
                  <a:cubicBezTo>
                    <a:pt x="8498861" y="3815213"/>
                    <a:pt x="8497182" y="3812001"/>
                    <a:pt x="8495456" y="3808789"/>
                  </a:cubicBezTo>
                  <a:close/>
                  <a:moveTo>
                    <a:pt x="1761368" y="3808321"/>
                  </a:moveTo>
                  <a:cubicBezTo>
                    <a:pt x="1758552" y="3810365"/>
                    <a:pt x="1755738" y="3812410"/>
                    <a:pt x="1752969" y="3814484"/>
                  </a:cubicBezTo>
                  <a:cubicBezTo>
                    <a:pt x="1755874" y="3815914"/>
                    <a:pt x="1758779" y="3817316"/>
                    <a:pt x="1761684" y="3818747"/>
                  </a:cubicBezTo>
                  <a:cubicBezTo>
                    <a:pt x="1764001" y="3816469"/>
                    <a:pt x="1766634" y="3814279"/>
                    <a:pt x="1768222" y="3811825"/>
                  </a:cubicBezTo>
                  <a:cubicBezTo>
                    <a:pt x="1768494" y="3811388"/>
                    <a:pt x="1764364" y="3809810"/>
                    <a:pt x="1761368" y="3808321"/>
                  </a:cubicBezTo>
                  <a:close/>
                  <a:moveTo>
                    <a:pt x="2432688" y="3808175"/>
                  </a:moveTo>
                  <a:cubicBezTo>
                    <a:pt x="2430463" y="3808584"/>
                    <a:pt x="2428193" y="3808993"/>
                    <a:pt x="2425968" y="3809401"/>
                  </a:cubicBezTo>
                  <a:cubicBezTo>
                    <a:pt x="2427239" y="3811183"/>
                    <a:pt x="2428510" y="3812994"/>
                    <a:pt x="2429783" y="3814775"/>
                  </a:cubicBezTo>
                  <a:cubicBezTo>
                    <a:pt x="2431281" y="3814570"/>
                    <a:pt x="2432733" y="3814338"/>
                    <a:pt x="2434231" y="3814104"/>
                  </a:cubicBezTo>
                  <a:cubicBezTo>
                    <a:pt x="2433731" y="3812118"/>
                    <a:pt x="2433187" y="3810161"/>
                    <a:pt x="2432688" y="3808175"/>
                  </a:cubicBezTo>
                  <a:close/>
                  <a:moveTo>
                    <a:pt x="4250660" y="3807124"/>
                  </a:moveTo>
                  <a:cubicBezTo>
                    <a:pt x="4240808" y="3807095"/>
                    <a:pt x="4238812" y="3814454"/>
                    <a:pt x="4234589" y="3819682"/>
                  </a:cubicBezTo>
                  <a:cubicBezTo>
                    <a:pt x="4242897" y="3817958"/>
                    <a:pt x="4239765" y="3817958"/>
                    <a:pt x="4247983" y="3819710"/>
                  </a:cubicBezTo>
                  <a:cubicBezTo>
                    <a:pt x="4248390" y="3816703"/>
                    <a:pt x="4247483" y="3812585"/>
                    <a:pt x="4250660" y="3812146"/>
                  </a:cubicBezTo>
                  <a:cubicBezTo>
                    <a:pt x="4251296" y="3814161"/>
                    <a:pt x="4250751" y="3817111"/>
                    <a:pt x="4253294" y="3817199"/>
                  </a:cubicBezTo>
                  <a:cubicBezTo>
                    <a:pt x="4253476" y="3812819"/>
                    <a:pt x="4252750" y="3809373"/>
                    <a:pt x="4250660" y="3807124"/>
                  </a:cubicBezTo>
                  <a:close/>
                  <a:moveTo>
                    <a:pt x="6952150" y="3805780"/>
                  </a:moveTo>
                  <a:cubicBezTo>
                    <a:pt x="6949561" y="3803327"/>
                    <a:pt x="6934989" y="3807591"/>
                    <a:pt x="6939664" y="3812293"/>
                  </a:cubicBezTo>
                  <a:cubicBezTo>
                    <a:pt x="6942253" y="3814775"/>
                    <a:pt x="6956781" y="3810424"/>
                    <a:pt x="6952150" y="3805780"/>
                  </a:cubicBezTo>
                  <a:close/>
                  <a:moveTo>
                    <a:pt x="7821820" y="3805722"/>
                  </a:moveTo>
                  <a:cubicBezTo>
                    <a:pt x="7819322" y="3803327"/>
                    <a:pt x="7804750" y="3807533"/>
                    <a:pt x="7809289" y="3812176"/>
                  </a:cubicBezTo>
                  <a:cubicBezTo>
                    <a:pt x="7811786" y="3814659"/>
                    <a:pt x="7826450" y="3810424"/>
                    <a:pt x="7821820" y="3805722"/>
                  </a:cubicBezTo>
                  <a:close/>
                  <a:moveTo>
                    <a:pt x="5536234" y="3805459"/>
                  </a:moveTo>
                  <a:cubicBezTo>
                    <a:pt x="5535917" y="3806014"/>
                    <a:pt x="5535598" y="3806569"/>
                    <a:pt x="5535280" y="3807124"/>
                  </a:cubicBezTo>
                  <a:lnTo>
                    <a:pt x="5539094" y="3807445"/>
                  </a:lnTo>
                  <a:cubicBezTo>
                    <a:pt x="5539003" y="3806861"/>
                    <a:pt x="5539186" y="3806131"/>
                    <a:pt x="5538686" y="3805693"/>
                  </a:cubicBezTo>
                  <a:cubicBezTo>
                    <a:pt x="5538412" y="3805430"/>
                    <a:pt x="5537097" y="3805517"/>
                    <a:pt x="5536234" y="3805459"/>
                  </a:cubicBezTo>
                  <a:close/>
                  <a:moveTo>
                    <a:pt x="6053827" y="3805306"/>
                  </a:moveTo>
                  <a:cubicBezTo>
                    <a:pt x="6052417" y="3805627"/>
                    <a:pt x="6050666" y="3806978"/>
                    <a:pt x="6048566" y="3809781"/>
                  </a:cubicBezTo>
                  <a:cubicBezTo>
                    <a:pt x="6046205" y="3817929"/>
                    <a:pt x="6049065" y="3830019"/>
                    <a:pt x="6057556" y="3818775"/>
                  </a:cubicBezTo>
                  <a:cubicBezTo>
                    <a:pt x="6059225" y="3812643"/>
                    <a:pt x="6058058" y="3804342"/>
                    <a:pt x="6053827" y="3805306"/>
                  </a:cubicBezTo>
                  <a:close/>
                  <a:moveTo>
                    <a:pt x="7943219" y="3804232"/>
                  </a:moveTo>
                  <a:cubicBezTo>
                    <a:pt x="7940721" y="3801750"/>
                    <a:pt x="7926057" y="3806044"/>
                    <a:pt x="7930688" y="3810686"/>
                  </a:cubicBezTo>
                  <a:cubicBezTo>
                    <a:pt x="7933277" y="3813169"/>
                    <a:pt x="7947803" y="3808935"/>
                    <a:pt x="7943219" y="3804232"/>
                  </a:cubicBezTo>
                  <a:close/>
                  <a:moveTo>
                    <a:pt x="6560035" y="3801662"/>
                  </a:moveTo>
                  <a:cubicBezTo>
                    <a:pt x="6565620" y="3807474"/>
                    <a:pt x="6569569" y="3811504"/>
                    <a:pt x="6573473" y="3815564"/>
                  </a:cubicBezTo>
                  <a:cubicBezTo>
                    <a:pt x="6573609" y="3815447"/>
                    <a:pt x="6573792" y="3815301"/>
                    <a:pt x="6573928" y="3815155"/>
                  </a:cubicBezTo>
                  <a:cubicBezTo>
                    <a:pt x="6573656" y="3815155"/>
                    <a:pt x="6573382" y="3815155"/>
                    <a:pt x="6573156" y="3815155"/>
                  </a:cubicBezTo>
                  <a:cubicBezTo>
                    <a:pt x="6579239" y="3807679"/>
                    <a:pt x="6576334" y="3803386"/>
                    <a:pt x="6560035" y="3801662"/>
                  </a:cubicBezTo>
                  <a:close/>
                  <a:moveTo>
                    <a:pt x="3116402" y="3798275"/>
                  </a:moveTo>
                  <a:cubicBezTo>
                    <a:pt x="3108456" y="3805051"/>
                    <a:pt x="3103190" y="3809081"/>
                    <a:pt x="3099196" y="3813519"/>
                  </a:cubicBezTo>
                  <a:cubicBezTo>
                    <a:pt x="3098651" y="3814133"/>
                    <a:pt x="3106095" y="3818952"/>
                    <a:pt x="3107322" y="3818572"/>
                  </a:cubicBezTo>
                  <a:cubicBezTo>
                    <a:pt x="3113134" y="3816790"/>
                    <a:pt x="3119898" y="3814454"/>
                    <a:pt x="3122712" y="3811125"/>
                  </a:cubicBezTo>
                  <a:cubicBezTo>
                    <a:pt x="3124483" y="3809021"/>
                    <a:pt x="3119852" y="3804787"/>
                    <a:pt x="3116402" y="3798275"/>
                  </a:cubicBezTo>
                  <a:close/>
                  <a:moveTo>
                    <a:pt x="6164743" y="3797457"/>
                  </a:moveTo>
                  <a:cubicBezTo>
                    <a:pt x="6161564" y="3799064"/>
                    <a:pt x="6155571" y="3800932"/>
                    <a:pt x="6155845" y="3802247"/>
                  </a:cubicBezTo>
                  <a:cubicBezTo>
                    <a:pt x="6156481" y="3805459"/>
                    <a:pt x="6160113" y="3808439"/>
                    <a:pt x="6163653" y="3812965"/>
                  </a:cubicBezTo>
                  <a:cubicBezTo>
                    <a:pt x="6168601" y="3809548"/>
                    <a:pt x="6174095" y="3807153"/>
                    <a:pt x="6173506" y="3805869"/>
                  </a:cubicBezTo>
                  <a:cubicBezTo>
                    <a:pt x="6172099" y="3802801"/>
                    <a:pt x="6167830" y="3800232"/>
                    <a:pt x="6164743" y="3797457"/>
                  </a:cubicBezTo>
                  <a:close/>
                  <a:moveTo>
                    <a:pt x="8198543" y="3794858"/>
                  </a:moveTo>
                  <a:cubicBezTo>
                    <a:pt x="8196137" y="3792376"/>
                    <a:pt x="8181429" y="3796670"/>
                    <a:pt x="8186059" y="3801312"/>
                  </a:cubicBezTo>
                  <a:cubicBezTo>
                    <a:pt x="8188601" y="3803765"/>
                    <a:pt x="8203129" y="3799560"/>
                    <a:pt x="8198543" y="3794858"/>
                  </a:cubicBezTo>
                  <a:close/>
                  <a:moveTo>
                    <a:pt x="7344492" y="3793252"/>
                  </a:moveTo>
                  <a:cubicBezTo>
                    <a:pt x="7330689" y="3801809"/>
                    <a:pt x="7321701" y="3809986"/>
                    <a:pt x="7322653" y="3821229"/>
                  </a:cubicBezTo>
                  <a:lnTo>
                    <a:pt x="7322653" y="3821200"/>
                  </a:lnTo>
                  <a:cubicBezTo>
                    <a:pt x="7322381" y="3821288"/>
                    <a:pt x="7322200" y="3821375"/>
                    <a:pt x="7321882" y="3821492"/>
                  </a:cubicBezTo>
                  <a:lnTo>
                    <a:pt x="7321882" y="3822455"/>
                  </a:lnTo>
                  <a:cubicBezTo>
                    <a:pt x="7322109" y="3822252"/>
                    <a:pt x="7322381" y="3822077"/>
                    <a:pt x="7322653" y="3821843"/>
                  </a:cubicBezTo>
                  <a:lnTo>
                    <a:pt x="7322653" y="3821229"/>
                  </a:lnTo>
                  <a:cubicBezTo>
                    <a:pt x="7350211" y="3811066"/>
                    <a:pt x="7351437" y="3809519"/>
                    <a:pt x="7344492" y="3793252"/>
                  </a:cubicBezTo>
                  <a:close/>
                  <a:moveTo>
                    <a:pt x="2409897" y="3792961"/>
                  </a:moveTo>
                  <a:cubicBezTo>
                    <a:pt x="2409125" y="3793720"/>
                    <a:pt x="2408354" y="3794450"/>
                    <a:pt x="2407627" y="3795209"/>
                  </a:cubicBezTo>
                  <a:cubicBezTo>
                    <a:pt x="2410441" y="3796670"/>
                    <a:pt x="2413257" y="3798159"/>
                    <a:pt x="2416071" y="3799647"/>
                  </a:cubicBezTo>
                  <a:lnTo>
                    <a:pt x="2420385" y="3796027"/>
                  </a:lnTo>
                  <a:cubicBezTo>
                    <a:pt x="2416889" y="3795005"/>
                    <a:pt x="2413393" y="3793982"/>
                    <a:pt x="2409897" y="3792961"/>
                  </a:cubicBezTo>
                  <a:close/>
                  <a:moveTo>
                    <a:pt x="3261681" y="3792726"/>
                  </a:moveTo>
                  <a:cubicBezTo>
                    <a:pt x="3259047" y="3794450"/>
                    <a:pt x="3256958" y="3795530"/>
                    <a:pt x="3255643" y="3796873"/>
                  </a:cubicBezTo>
                  <a:cubicBezTo>
                    <a:pt x="3255143" y="3797399"/>
                    <a:pt x="3255960" y="3799092"/>
                    <a:pt x="3256867" y="3799385"/>
                  </a:cubicBezTo>
                  <a:cubicBezTo>
                    <a:pt x="3264813" y="3802014"/>
                    <a:pt x="3272804" y="3804671"/>
                    <a:pt x="3281111" y="3806745"/>
                  </a:cubicBezTo>
                  <a:cubicBezTo>
                    <a:pt x="3283063" y="3807241"/>
                    <a:pt x="3287602" y="3806014"/>
                    <a:pt x="3288692" y="3804787"/>
                  </a:cubicBezTo>
                  <a:cubicBezTo>
                    <a:pt x="3289555" y="3803795"/>
                    <a:pt x="3287785" y="3800757"/>
                    <a:pt x="3285923" y="3800086"/>
                  </a:cubicBezTo>
                  <a:cubicBezTo>
                    <a:pt x="3277979" y="3797312"/>
                    <a:pt x="3269580" y="3795062"/>
                    <a:pt x="3261681" y="3792726"/>
                  </a:cubicBezTo>
                  <a:close/>
                  <a:moveTo>
                    <a:pt x="7785410" y="3792435"/>
                  </a:moveTo>
                  <a:cubicBezTo>
                    <a:pt x="7778282" y="3795413"/>
                    <a:pt x="7771109" y="3798363"/>
                    <a:pt x="7764117" y="3801284"/>
                  </a:cubicBezTo>
                  <a:cubicBezTo>
                    <a:pt x="7766751" y="3804291"/>
                    <a:pt x="7767613" y="3806890"/>
                    <a:pt x="7769611" y="3807270"/>
                  </a:cubicBezTo>
                  <a:cubicBezTo>
                    <a:pt x="7781007" y="3809489"/>
                    <a:pt x="7786590" y="3804816"/>
                    <a:pt x="7789450" y="3799035"/>
                  </a:cubicBezTo>
                  <a:cubicBezTo>
                    <a:pt x="7790313" y="3797282"/>
                    <a:pt x="7786908" y="3794655"/>
                    <a:pt x="7785410" y="3792435"/>
                  </a:cubicBezTo>
                  <a:close/>
                  <a:moveTo>
                    <a:pt x="6870839" y="3792288"/>
                  </a:moveTo>
                  <a:cubicBezTo>
                    <a:pt x="6862895" y="3798771"/>
                    <a:pt x="6855495" y="3802394"/>
                    <a:pt x="6853952" y="3806831"/>
                  </a:cubicBezTo>
                  <a:cubicBezTo>
                    <a:pt x="6852725" y="3810336"/>
                    <a:pt x="6856993" y="3816148"/>
                    <a:pt x="6861805" y="3818600"/>
                  </a:cubicBezTo>
                  <a:cubicBezTo>
                    <a:pt x="6868388" y="3821930"/>
                    <a:pt x="6882279" y="3814600"/>
                    <a:pt x="6881917" y="3807182"/>
                  </a:cubicBezTo>
                  <a:cubicBezTo>
                    <a:pt x="6881735" y="3803211"/>
                    <a:pt x="6876288" y="3799327"/>
                    <a:pt x="6870839" y="3792288"/>
                  </a:cubicBezTo>
                  <a:close/>
                  <a:moveTo>
                    <a:pt x="2916463" y="3790741"/>
                  </a:moveTo>
                  <a:lnTo>
                    <a:pt x="2916100" y="3792085"/>
                  </a:lnTo>
                  <a:lnTo>
                    <a:pt x="2919005" y="3791646"/>
                  </a:lnTo>
                  <a:close/>
                  <a:moveTo>
                    <a:pt x="8308411" y="3789836"/>
                  </a:moveTo>
                  <a:cubicBezTo>
                    <a:pt x="8306913" y="3789543"/>
                    <a:pt x="8300601" y="3794625"/>
                    <a:pt x="8301147" y="3795092"/>
                  </a:cubicBezTo>
                  <a:cubicBezTo>
                    <a:pt x="8304371" y="3797896"/>
                    <a:pt x="8309001" y="3800057"/>
                    <a:pt x="8314449" y="3803152"/>
                  </a:cubicBezTo>
                  <a:cubicBezTo>
                    <a:pt x="8317989" y="3799647"/>
                    <a:pt x="8322667" y="3795968"/>
                    <a:pt x="8321985" y="3795530"/>
                  </a:cubicBezTo>
                  <a:cubicBezTo>
                    <a:pt x="8318261" y="3793077"/>
                    <a:pt x="8313496" y="3790857"/>
                    <a:pt x="8308411" y="3789836"/>
                  </a:cubicBezTo>
                  <a:close/>
                  <a:moveTo>
                    <a:pt x="4846981" y="3788726"/>
                  </a:moveTo>
                  <a:cubicBezTo>
                    <a:pt x="4845120" y="3790478"/>
                    <a:pt x="4843213" y="3792201"/>
                    <a:pt x="4841352" y="3793953"/>
                  </a:cubicBezTo>
                  <a:cubicBezTo>
                    <a:pt x="4844121" y="3794303"/>
                    <a:pt x="4846890" y="3794655"/>
                    <a:pt x="4849706" y="3795005"/>
                  </a:cubicBezTo>
                  <a:cubicBezTo>
                    <a:pt x="4850159" y="3793223"/>
                    <a:pt x="4850704" y="3791442"/>
                    <a:pt x="4851249" y="3789661"/>
                  </a:cubicBezTo>
                  <a:cubicBezTo>
                    <a:pt x="4849842" y="3789338"/>
                    <a:pt x="4848388" y="3789047"/>
                    <a:pt x="4846981" y="3788726"/>
                  </a:cubicBezTo>
                  <a:close/>
                  <a:moveTo>
                    <a:pt x="7670731" y="3788434"/>
                  </a:moveTo>
                  <a:cubicBezTo>
                    <a:pt x="7670459" y="3788434"/>
                    <a:pt x="7670278" y="3789281"/>
                    <a:pt x="7670051" y="3789748"/>
                  </a:cubicBezTo>
                  <a:cubicBezTo>
                    <a:pt x="7670912" y="3789865"/>
                    <a:pt x="7671775" y="3790040"/>
                    <a:pt x="7672637" y="3790186"/>
                  </a:cubicBezTo>
                  <a:cubicBezTo>
                    <a:pt x="7672865" y="3789718"/>
                    <a:pt x="7673092" y="3789281"/>
                    <a:pt x="7673319" y="3788813"/>
                  </a:cubicBezTo>
                  <a:cubicBezTo>
                    <a:pt x="7672456" y="3788667"/>
                    <a:pt x="7671549" y="3788376"/>
                    <a:pt x="7670731" y="3788434"/>
                  </a:cubicBezTo>
                  <a:close/>
                  <a:moveTo>
                    <a:pt x="9383921" y="3788346"/>
                  </a:moveTo>
                  <a:cubicBezTo>
                    <a:pt x="9362584" y="3789017"/>
                    <a:pt x="9350825" y="3798275"/>
                    <a:pt x="9340702" y="3808409"/>
                  </a:cubicBezTo>
                  <a:cubicBezTo>
                    <a:pt x="9339430" y="3809694"/>
                    <a:pt x="9342972" y="3812876"/>
                    <a:pt x="9344016" y="3814716"/>
                  </a:cubicBezTo>
                  <a:cubicBezTo>
                    <a:pt x="9347648" y="3814805"/>
                    <a:pt x="9349782" y="3815301"/>
                    <a:pt x="9350644" y="3814834"/>
                  </a:cubicBezTo>
                  <a:cubicBezTo>
                    <a:pt x="9364673" y="3807182"/>
                    <a:pt x="9378564" y="3799444"/>
                    <a:pt x="9392367" y="3791646"/>
                  </a:cubicBezTo>
                  <a:cubicBezTo>
                    <a:pt x="9393093" y="3791237"/>
                    <a:pt x="9393000" y="3789427"/>
                    <a:pt x="9392820" y="3789397"/>
                  </a:cubicBezTo>
                  <a:cubicBezTo>
                    <a:pt x="9389868" y="3788901"/>
                    <a:pt x="9386873" y="3788229"/>
                    <a:pt x="9383921" y="3788346"/>
                  </a:cubicBezTo>
                  <a:close/>
                  <a:moveTo>
                    <a:pt x="5085691" y="3786185"/>
                  </a:moveTo>
                  <a:cubicBezTo>
                    <a:pt x="5085646" y="3786594"/>
                    <a:pt x="5085600" y="3787032"/>
                    <a:pt x="5085555" y="3787470"/>
                  </a:cubicBezTo>
                  <a:cubicBezTo>
                    <a:pt x="5088052" y="3787616"/>
                    <a:pt x="5090549" y="3787791"/>
                    <a:pt x="5093046" y="3787937"/>
                  </a:cubicBezTo>
                  <a:cubicBezTo>
                    <a:pt x="5093091" y="3787412"/>
                    <a:pt x="5093182" y="3786886"/>
                    <a:pt x="5093227" y="3786389"/>
                  </a:cubicBezTo>
                  <a:cubicBezTo>
                    <a:pt x="5090730" y="3786331"/>
                    <a:pt x="5088188" y="3786243"/>
                    <a:pt x="5085691" y="3786185"/>
                  </a:cubicBezTo>
                  <a:close/>
                  <a:moveTo>
                    <a:pt x="4162859" y="3785952"/>
                  </a:moveTo>
                  <a:cubicBezTo>
                    <a:pt x="4162859" y="3786973"/>
                    <a:pt x="4162859" y="3787996"/>
                    <a:pt x="4162859" y="3788988"/>
                  </a:cubicBezTo>
                  <a:cubicBezTo>
                    <a:pt x="4164493" y="3788492"/>
                    <a:pt x="4166126" y="3787996"/>
                    <a:pt x="4167762" y="3787499"/>
                  </a:cubicBezTo>
                  <a:cubicBezTo>
                    <a:pt x="4166126" y="3787002"/>
                    <a:pt x="4164538" y="3786477"/>
                    <a:pt x="4162859" y="3785952"/>
                  </a:cubicBezTo>
                  <a:close/>
                  <a:moveTo>
                    <a:pt x="4131941" y="3783761"/>
                  </a:moveTo>
                  <a:cubicBezTo>
                    <a:pt x="4127129" y="3784083"/>
                    <a:pt x="4122588" y="3785981"/>
                    <a:pt x="4114416" y="3788200"/>
                  </a:cubicBezTo>
                  <a:cubicBezTo>
                    <a:pt x="4121500" y="3791353"/>
                    <a:pt x="4124905" y="3794041"/>
                    <a:pt x="4127946" y="3793895"/>
                  </a:cubicBezTo>
                  <a:cubicBezTo>
                    <a:pt x="4131441" y="3793720"/>
                    <a:pt x="4135937" y="3791353"/>
                    <a:pt x="4137388" y="3789252"/>
                  </a:cubicBezTo>
                  <a:cubicBezTo>
                    <a:pt x="4138207" y="3788025"/>
                    <a:pt x="4133575" y="3783644"/>
                    <a:pt x="4131941" y="3783761"/>
                  </a:cubicBezTo>
                  <a:close/>
                  <a:moveTo>
                    <a:pt x="2675348" y="3782184"/>
                  </a:moveTo>
                  <a:cubicBezTo>
                    <a:pt x="2672260" y="3782476"/>
                    <a:pt x="2669219" y="3782739"/>
                    <a:pt x="2666131" y="3783031"/>
                  </a:cubicBezTo>
                  <a:cubicBezTo>
                    <a:pt x="2666767" y="3786389"/>
                    <a:pt x="2667402" y="3789718"/>
                    <a:pt x="2668084" y="3793018"/>
                  </a:cubicBezTo>
                  <a:cubicBezTo>
                    <a:pt x="2670490" y="3792931"/>
                    <a:pt x="2672940" y="3792843"/>
                    <a:pt x="2675348" y="3792726"/>
                  </a:cubicBezTo>
                  <a:close/>
                  <a:moveTo>
                    <a:pt x="7155313" y="3781804"/>
                  </a:moveTo>
                  <a:cubicBezTo>
                    <a:pt x="7155041" y="3781629"/>
                    <a:pt x="7153587" y="3782126"/>
                    <a:pt x="7152679" y="3782301"/>
                  </a:cubicBezTo>
                  <a:cubicBezTo>
                    <a:pt x="7153088" y="3782914"/>
                    <a:pt x="7153360" y="3783586"/>
                    <a:pt x="7154087" y="3784053"/>
                  </a:cubicBezTo>
                  <a:cubicBezTo>
                    <a:pt x="7154314" y="3784199"/>
                    <a:pt x="7155674" y="3783761"/>
                    <a:pt x="7156492" y="3783586"/>
                  </a:cubicBezTo>
                  <a:cubicBezTo>
                    <a:pt x="7156129" y="3782972"/>
                    <a:pt x="7155993" y="3782243"/>
                    <a:pt x="7155313" y="3781804"/>
                  </a:cubicBezTo>
                  <a:close/>
                  <a:moveTo>
                    <a:pt x="2569657" y="3780957"/>
                  </a:moveTo>
                  <a:cubicBezTo>
                    <a:pt x="2567433" y="3781601"/>
                    <a:pt x="2565253" y="3782272"/>
                    <a:pt x="2563028" y="3782914"/>
                  </a:cubicBezTo>
                  <a:cubicBezTo>
                    <a:pt x="2564800" y="3786331"/>
                    <a:pt x="2566615" y="3789777"/>
                    <a:pt x="2569884" y="3796027"/>
                  </a:cubicBezTo>
                  <a:cubicBezTo>
                    <a:pt x="2575922" y="3790946"/>
                    <a:pt x="2578691" y="3788609"/>
                    <a:pt x="2582323" y="3785543"/>
                  </a:cubicBezTo>
                  <a:cubicBezTo>
                    <a:pt x="2576557" y="3783439"/>
                    <a:pt x="2573108" y="3782213"/>
                    <a:pt x="2569657" y="3780957"/>
                  </a:cubicBezTo>
                  <a:close/>
                  <a:moveTo>
                    <a:pt x="8410785" y="3780636"/>
                  </a:moveTo>
                  <a:cubicBezTo>
                    <a:pt x="8409514" y="3782184"/>
                    <a:pt x="8408199" y="3783732"/>
                    <a:pt x="8406156" y="3786214"/>
                  </a:cubicBezTo>
                  <a:cubicBezTo>
                    <a:pt x="8408789" y="3787646"/>
                    <a:pt x="8411739" y="3789222"/>
                    <a:pt x="8414645" y="3790828"/>
                  </a:cubicBezTo>
                  <a:cubicBezTo>
                    <a:pt x="8415917" y="3789252"/>
                    <a:pt x="8418776" y="3787237"/>
                    <a:pt x="8418096" y="3786185"/>
                  </a:cubicBezTo>
                  <a:cubicBezTo>
                    <a:pt x="8416689" y="3784083"/>
                    <a:pt x="8413374" y="3782476"/>
                    <a:pt x="8410785" y="3780636"/>
                  </a:cubicBezTo>
                  <a:close/>
                  <a:moveTo>
                    <a:pt x="5373342" y="3778096"/>
                  </a:moveTo>
                  <a:cubicBezTo>
                    <a:pt x="5360266" y="3775964"/>
                    <a:pt x="5345238" y="3787032"/>
                    <a:pt x="5349235" y="3794887"/>
                  </a:cubicBezTo>
                  <a:cubicBezTo>
                    <a:pt x="5351050" y="3798480"/>
                    <a:pt x="5358905" y="3800875"/>
                    <a:pt x="5367258" y="3805605"/>
                  </a:cubicBezTo>
                  <a:cubicBezTo>
                    <a:pt x="5377881" y="3800027"/>
                    <a:pt x="5386689" y="3795413"/>
                    <a:pt x="5395451" y="3790770"/>
                  </a:cubicBezTo>
                  <a:cubicBezTo>
                    <a:pt x="5388142" y="3786361"/>
                    <a:pt x="5381877" y="3779468"/>
                    <a:pt x="5373342" y="3778096"/>
                  </a:cubicBezTo>
                  <a:close/>
                  <a:moveTo>
                    <a:pt x="7336229" y="3776431"/>
                  </a:moveTo>
                  <a:cubicBezTo>
                    <a:pt x="7329736" y="3779409"/>
                    <a:pt x="7317387" y="3779030"/>
                    <a:pt x="7324243" y="3789718"/>
                  </a:cubicBezTo>
                  <a:cubicBezTo>
                    <a:pt x="7321656" y="3789485"/>
                    <a:pt x="7319023" y="3789252"/>
                    <a:pt x="7316435" y="3789017"/>
                  </a:cubicBezTo>
                  <a:cubicBezTo>
                    <a:pt x="7316435" y="3789163"/>
                    <a:pt x="7316435" y="3789281"/>
                    <a:pt x="7316479" y="3789427"/>
                  </a:cubicBezTo>
                  <a:cubicBezTo>
                    <a:pt x="7319023" y="3789572"/>
                    <a:pt x="7321565" y="3789748"/>
                    <a:pt x="7324107" y="3789893"/>
                  </a:cubicBezTo>
                  <a:cubicBezTo>
                    <a:pt x="7330871" y="3787207"/>
                    <a:pt x="7337636" y="3784491"/>
                    <a:pt x="7344356" y="3781804"/>
                  </a:cubicBezTo>
                  <a:cubicBezTo>
                    <a:pt x="7341631" y="3780023"/>
                    <a:pt x="7338953" y="3778213"/>
                    <a:pt x="7336229" y="3776431"/>
                  </a:cubicBezTo>
                  <a:close/>
                  <a:moveTo>
                    <a:pt x="847160" y="3775847"/>
                  </a:moveTo>
                  <a:cubicBezTo>
                    <a:pt x="846843" y="3777424"/>
                    <a:pt x="846524" y="3778972"/>
                    <a:pt x="846206" y="3780549"/>
                  </a:cubicBezTo>
                  <a:lnTo>
                    <a:pt x="863913" y="3780549"/>
                  </a:lnTo>
                  <a:cubicBezTo>
                    <a:pt x="863958" y="3779293"/>
                    <a:pt x="864049" y="3778038"/>
                    <a:pt x="864094" y="3776811"/>
                  </a:cubicBezTo>
                  <a:close/>
                  <a:moveTo>
                    <a:pt x="7810886" y="3775556"/>
                  </a:moveTo>
                  <a:cubicBezTo>
                    <a:pt x="7809468" y="3775873"/>
                    <a:pt x="7807712" y="3777220"/>
                    <a:pt x="7805612" y="3780023"/>
                  </a:cubicBezTo>
                  <a:cubicBezTo>
                    <a:pt x="7803298" y="3788171"/>
                    <a:pt x="7806203" y="3800290"/>
                    <a:pt x="7814602" y="3789047"/>
                  </a:cubicBezTo>
                  <a:cubicBezTo>
                    <a:pt x="7816338" y="3782936"/>
                    <a:pt x="7815138" y="3774608"/>
                    <a:pt x="7810886" y="3775556"/>
                  </a:cubicBezTo>
                  <a:close/>
                  <a:moveTo>
                    <a:pt x="2277285" y="3774562"/>
                  </a:moveTo>
                  <a:cubicBezTo>
                    <a:pt x="2267796" y="3776314"/>
                    <a:pt x="2262804" y="3777219"/>
                    <a:pt x="2257763" y="3778124"/>
                  </a:cubicBezTo>
                  <a:lnTo>
                    <a:pt x="2260579" y="3782009"/>
                  </a:lnTo>
                  <a:cubicBezTo>
                    <a:pt x="2264801" y="3780139"/>
                    <a:pt x="2268978" y="3778271"/>
                    <a:pt x="2277285" y="3774562"/>
                  </a:cubicBezTo>
                  <a:close/>
                  <a:moveTo>
                    <a:pt x="8817292" y="3774240"/>
                  </a:moveTo>
                  <a:cubicBezTo>
                    <a:pt x="8814614" y="3778271"/>
                    <a:pt x="8811979" y="3782272"/>
                    <a:pt x="8809301" y="3786302"/>
                  </a:cubicBezTo>
                  <a:cubicBezTo>
                    <a:pt x="8811753" y="3786916"/>
                    <a:pt x="8814206" y="3787528"/>
                    <a:pt x="8819517" y="3788842"/>
                  </a:cubicBezTo>
                  <a:cubicBezTo>
                    <a:pt x="8821334" y="3784666"/>
                    <a:pt x="8823376" y="3780753"/>
                    <a:pt x="8824420" y="3776752"/>
                  </a:cubicBezTo>
                  <a:cubicBezTo>
                    <a:pt x="8824556" y="3776168"/>
                    <a:pt x="8819791" y="3775088"/>
                    <a:pt x="8817292" y="3774240"/>
                  </a:cubicBezTo>
                  <a:close/>
                  <a:moveTo>
                    <a:pt x="5320588" y="3772343"/>
                  </a:moveTo>
                  <a:cubicBezTo>
                    <a:pt x="5317410" y="3773862"/>
                    <a:pt x="5312778" y="3775000"/>
                    <a:pt x="5311326" y="3777044"/>
                  </a:cubicBezTo>
                  <a:cubicBezTo>
                    <a:pt x="5308965" y="3780344"/>
                    <a:pt x="5308102" y="3784199"/>
                    <a:pt x="5307739" y="3787878"/>
                  </a:cubicBezTo>
                  <a:cubicBezTo>
                    <a:pt x="5307603" y="3789017"/>
                    <a:pt x="5310871" y="3791091"/>
                    <a:pt x="5313005" y="3791353"/>
                  </a:cubicBezTo>
                  <a:cubicBezTo>
                    <a:pt x="5315366" y="3791646"/>
                    <a:pt x="5319544" y="3790770"/>
                    <a:pt x="5320632" y="3789572"/>
                  </a:cubicBezTo>
                  <a:cubicBezTo>
                    <a:pt x="5322630" y="3787382"/>
                    <a:pt x="5323947" y="3784812"/>
                    <a:pt x="5325399" y="3782301"/>
                  </a:cubicBezTo>
                  <a:cubicBezTo>
                    <a:pt x="5326217" y="3782418"/>
                    <a:pt x="5326989" y="3782506"/>
                    <a:pt x="5327760" y="3782622"/>
                  </a:cubicBezTo>
                  <a:cubicBezTo>
                    <a:pt x="5328124" y="3781892"/>
                    <a:pt x="5328441" y="3781192"/>
                    <a:pt x="5328804" y="3780461"/>
                  </a:cubicBezTo>
                  <a:lnTo>
                    <a:pt x="5326853" y="3780082"/>
                  </a:lnTo>
                  <a:cubicBezTo>
                    <a:pt x="5327034" y="3779761"/>
                    <a:pt x="5327261" y="3779468"/>
                    <a:pt x="5327488" y="3779147"/>
                  </a:cubicBezTo>
                  <a:cubicBezTo>
                    <a:pt x="5324946" y="3776635"/>
                    <a:pt x="5322766" y="3774504"/>
                    <a:pt x="5320588" y="3772343"/>
                  </a:cubicBezTo>
                  <a:close/>
                  <a:moveTo>
                    <a:pt x="4395393" y="3772050"/>
                  </a:moveTo>
                  <a:cubicBezTo>
                    <a:pt x="4395758" y="3784987"/>
                    <a:pt x="4399071" y="3795267"/>
                    <a:pt x="4408741" y="3799647"/>
                  </a:cubicBezTo>
                  <a:cubicBezTo>
                    <a:pt x="4402884" y="3792026"/>
                    <a:pt x="4418547" y="3768049"/>
                    <a:pt x="4395393" y="3772050"/>
                  </a:cubicBezTo>
                  <a:close/>
                  <a:moveTo>
                    <a:pt x="1929981" y="3770737"/>
                  </a:moveTo>
                  <a:cubicBezTo>
                    <a:pt x="1927256" y="3772898"/>
                    <a:pt x="1924487" y="3775088"/>
                    <a:pt x="1916815" y="3781192"/>
                  </a:cubicBezTo>
                  <a:cubicBezTo>
                    <a:pt x="1921036" y="3782038"/>
                    <a:pt x="1925667" y="3783994"/>
                    <a:pt x="1929254" y="3783411"/>
                  </a:cubicBezTo>
                  <a:cubicBezTo>
                    <a:pt x="1932523" y="3782886"/>
                    <a:pt x="1936518" y="3779556"/>
                    <a:pt x="1936563" y="3777424"/>
                  </a:cubicBezTo>
                  <a:cubicBezTo>
                    <a:pt x="1936654" y="3775234"/>
                    <a:pt x="1932340" y="3772955"/>
                    <a:pt x="1929981" y="3770737"/>
                  </a:cubicBezTo>
                  <a:close/>
                  <a:moveTo>
                    <a:pt x="5176036" y="3770562"/>
                  </a:moveTo>
                  <a:cubicBezTo>
                    <a:pt x="5175218" y="3770620"/>
                    <a:pt x="5173994" y="3770503"/>
                    <a:pt x="5173629" y="3770795"/>
                  </a:cubicBezTo>
                  <a:cubicBezTo>
                    <a:pt x="5173084" y="3771145"/>
                    <a:pt x="5173267" y="3771847"/>
                    <a:pt x="5173129" y="3772400"/>
                  </a:cubicBezTo>
                  <a:cubicBezTo>
                    <a:pt x="5174402" y="3772284"/>
                    <a:pt x="5175628" y="3772168"/>
                    <a:pt x="5176899" y="3772079"/>
                  </a:cubicBezTo>
                  <a:cubicBezTo>
                    <a:pt x="5176627" y="3771583"/>
                    <a:pt x="5176308" y="3771058"/>
                    <a:pt x="5176036" y="3770562"/>
                  </a:cubicBezTo>
                  <a:close/>
                  <a:moveTo>
                    <a:pt x="4967335" y="3769626"/>
                  </a:moveTo>
                  <a:cubicBezTo>
                    <a:pt x="4962160" y="3770357"/>
                    <a:pt x="4957210" y="3772400"/>
                    <a:pt x="4953079" y="3774592"/>
                  </a:cubicBezTo>
                  <a:cubicBezTo>
                    <a:pt x="4952443" y="3774942"/>
                    <a:pt x="4956439" y="3778767"/>
                    <a:pt x="4959435" y="3782359"/>
                  </a:cubicBezTo>
                  <a:cubicBezTo>
                    <a:pt x="4965792" y="3779234"/>
                    <a:pt x="4970331" y="3776957"/>
                    <a:pt x="4974916" y="3774679"/>
                  </a:cubicBezTo>
                  <a:cubicBezTo>
                    <a:pt x="4972329" y="3772898"/>
                    <a:pt x="4969150" y="3769364"/>
                    <a:pt x="4967335" y="3769626"/>
                  </a:cubicBezTo>
                  <a:close/>
                  <a:moveTo>
                    <a:pt x="2125106" y="3769130"/>
                  </a:moveTo>
                  <a:cubicBezTo>
                    <a:pt x="2109717" y="3772605"/>
                    <a:pt x="2120023" y="3778504"/>
                    <a:pt x="2122246" y="3783177"/>
                  </a:cubicBezTo>
                  <a:cubicBezTo>
                    <a:pt x="2123427" y="3785659"/>
                    <a:pt x="2127512" y="3788229"/>
                    <a:pt x="2131372" y="3789368"/>
                  </a:cubicBezTo>
                  <a:cubicBezTo>
                    <a:pt x="2135050" y="3790507"/>
                    <a:pt x="2140316" y="3790303"/>
                    <a:pt x="2144401" y="3789631"/>
                  </a:cubicBezTo>
                  <a:cubicBezTo>
                    <a:pt x="2146399" y="3789310"/>
                    <a:pt x="2147353" y="3786565"/>
                    <a:pt x="2149123" y="3784521"/>
                  </a:cubicBezTo>
                  <a:cubicBezTo>
                    <a:pt x="2148169" y="3782038"/>
                    <a:pt x="2147353" y="3779177"/>
                    <a:pt x="2146036" y="3776402"/>
                  </a:cubicBezTo>
                  <a:cubicBezTo>
                    <a:pt x="2142903" y="3769685"/>
                    <a:pt x="2136593" y="3766531"/>
                    <a:pt x="2125106" y="3769130"/>
                  </a:cubicBezTo>
                  <a:close/>
                  <a:moveTo>
                    <a:pt x="908677" y="3767845"/>
                  </a:moveTo>
                  <a:cubicBezTo>
                    <a:pt x="907586" y="3768488"/>
                    <a:pt x="906451" y="3769130"/>
                    <a:pt x="905361" y="3769773"/>
                  </a:cubicBezTo>
                  <a:cubicBezTo>
                    <a:pt x="907858" y="3771467"/>
                    <a:pt x="910402" y="3773189"/>
                    <a:pt x="912898" y="3774883"/>
                  </a:cubicBezTo>
                  <a:cubicBezTo>
                    <a:pt x="914487" y="3773949"/>
                    <a:pt x="916030" y="3773014"/>
                    <a:pt x="917619" y="3772079"/>
                  </a:cubicBezTo>
                  <a:cubicBezTo>
                    <a:pt x="914623" y="3770678"/>
                    <a:pt x="911673" y="3769246"/>
                    <a:pt x="908677" y="3767845"/>
                  </a:cubicBezTo>
                  <a:close/>
                  <a:moveTo>
                    <a:pt x="2613421" y="3765421"/>
                  </a:moveTo>
                  <a:cubicBezTo>
                    <a:pt x="2611062" y="3765830"/>
                    <a:pt x="2608701" y="3766239"/>
                    <a:pt x="2606340" y="3766648"/>
                  </a:cubicBezTo>
                  <a:cubicBezTo>
                    <a:pt x="2606659" y="3767261"/>
                    <a:pt x="2606975" y="3767845"/>
                    <a:pt x="2607294" y="3768459"/>
                  </a:cubicBezTo>
                  <a:cubicBezTo>
                    <a:pt x="2609653" y="3767991"/>
                    <a:pt x="2611970" y="3767553"/>
                    <a:pt x="2614284" y="3767115"/>
                  </a:cubicBezTo>
                  <a:cubicBezTo>
                    <a:pt x="2614012" y="3766560"/>
                    <a:pt x="2613695" y="3765976"/>
                    <a:pt x="2613421" y="3765421"/>
                  </a:cubicBezTo>
                  <a:close/>
                  <a:moveTo>
                    <a:pt x="9082651" y="3763815"/>
                  </a:moveTo>
                  <a:cubicBezTo>
                    <a:pt x="9071301" y="3762150"/>
                    <a:pt x="9054639" y="3764224"/>
                    <a:pt x="9070166" y="3770269"/>
                  </a:cubicBezTo>
                  <a:cubicBezTo>
                    <a:pt x="9081427" y="3771934"/>
                    <a:pt x="9098132" y="3769889"/>
                    <a:pt x="9082651" y="3763815"/>
                  </a:cubicBezTo>
                  <a:close/>
                  <a:moveTo>
                    <a:pt x="7386986" y="3763348"/>
                  </a:moveTo>
                  <a:lnTo>
                    <a:pt x="7387802" y="3764575"/>
                  </a:lnTo>
                  <a:lnTo>
                    <a:pt x="7388846" y="3763406"/>
                  </a:lnTo>
                  <a:close/>
                  <a:moveTo>
                    <a:pt x="5237279" y="3763144"/>
                  </a:moveTo>
                  <a:cubicBezTo>
                    <a:pt x="5236235" y="3763231"/>
                    <a:pt x="5235145" y="3763319"/>
                    <a:pt x="5234102" y="3763406"/>
                  </a:cubicBezTo>
                  <a:cubicBezTo>
                    <a:pt x="5234465" y="3764954"/>
                    <a:pt x="5234828" y="3766473"/>
                    <a:pt x="5235192" y="3768020"/>
                  </a:cubicBezTo>
                  <a:cubicBezTo>
                    <a:pt x="5236235" y="3767933"/>
                    <a:pt x="5237279" y="3767845"/>
                    <a:pt x="5238324" y="3767758"/>
                  </a:cubicBezTo>
                  <a:cubicBezTo>
                    <a:pt x="5237961" y="3766210"/>
                    <a:pt x="5237597" y="3764691"/>
                    <a:pt x="5237279" y="3763144"/>
                  </a:cubicBezTo>
                  <a:close/>
                  <a:moveTo>
                    <a:pt x="2293267" y="3761625"/>
                  </a:moveTo>
                  <a:cubicBezTo>
                    <a:pt x="2293175" y="3761450"/>
                    <a:pt x="2288364" y="3761800"/>
                    <a:pt x="2288228" y="3762267"/>
                  </a:cubicBezTo>
                  <a:cubicBezTo>
                    <a:pt x="2287637" y="3764254"/>
                    <a:pt x="2287954" y="3766385"/>
                    <a:pt x="2287954" y="3768429"/>
                  </a:cubicBezTo>
                  <a:cubicBezTo>
                    <a:pt x="2290451" y="3768341"/>
                    <a:pt x="2292948" y="3768284"/>
                    <a:pt x="2295400" y="3768195"/>
                  </a:cubicBezTo>
                  <a:cubicBezTo>
                    <a:pt x="2294810" y="3766005"/>
                    <a:pt x="2294265" y="3763756"/>
                    <a:pt x="2293267" y="3761625"/>
                  </a:cubicBezTo>
                  <a:close/>
                  <a:moveTo>
                    <a:pt x="6120887" y="3761508"/>
                  </a:moveTo>
                  <a:cubicBezTo>
                    <a:pt x="6106042" y="3761625"/>
                    <a:pt x="6093920" y="3765363"/>
                    <a:pt x="6088926" y="3774971"/>
                  </a:cubicBezTo>
                  <a:cubicBezTo>
                    <a:pt x="6088199" y="3776344"/>
                    <a:pt x="6090424" y="3778359"/>
                    <a:pt x="6091876" y="3781308"/>
                  </a:cubicBezTo>
                  <a:cubicBezTo>
                    <a:pt x="6104270" y="3776694"/>
                    <a:pt x="6116257" y="3772255"/>
                    <a:pt x="6128243" y="3767786"/>
                  </a:cubicBezTo>
                  <a:cubicBezTo>
                    <a:pt x="6125790" y="3765596"/>
                    <a:pt x="6123293" y="3761508"/>
                    <a:pt x="6120887" y="3761508"/>
                  </a:cubicBezTo>
                  <a:close/>
                  <a:moveTo>
                    <a:pt x="2642660" y="3760340"/>
                  </a:moveTo>
                  <a:lnTo>
                    <a:pt x="2632308" y="3764983"/>
                  </a:lnTo>
                  <a:cubicBezTo>
                    <a:pt x="2633443" y="3765918"/>
                    <a:pt x="2634578" y="3766823"/>
                    <a:pt x="2635759" y="3767758"/>
                  </a:cubicBezTo>
                  <a:cubicBezTo>
                    <a:pt x="2639209" y="3766210"/>
                    <a:pt x="2642705" y="3764691"/>
                    <a:pt x="2646156" y="3763144"/>
                  </a:cubicBezTo>
                  <a:cubicBezTo>
                    <a:pt x="2644975" y="3762209"/>
                    <a:pt x="2643795" y="3761275"/>
                    <a:pt x="2642660" y="3760340"/>
                  </a:cubicBezTo>
                  <a:close/>
                  <a:moveTo>
                    <a:pt x="7470020" y="3760310"/>
                  </a:moveTo>
                  <a:cubicBezTo>
                    <a:pt x="7468567" y="3766034"/>
                    <a:pt x="7466979" y="3768575"/>
                    <a:pt x="7467659" y="3770883"/>
                  </a:cubicBezTo>
                  <a:cubicBezTo>
                    <a:pt x="7468159" y="3772489"/>
                    <a:pt x="7471791" y="3773774"/>
                    <a:pt x="7475469" y="3776080"/>
                  </a:cubicBezTo>
                  <a:cubicBezTo>
                    <a:pt x="7479373" y="3773453"/>
                    <a:pt x="7482687" y="3771204"/>
                    <a:pt x="7486954" y="3768313"/>
                  </a:cubicBezTo>
                  <a:cubicBezTo>
                    <a:pt x="7481824" y="3765889"/>
                    <a:pt x="7478511" y="3764311"/>
                    <a:pt x="7470020" y="3760310"/>
                  </a:cubicBezTo>
                  <a:close/>
                  <a:moveTo>
                    <a:pt x="1819705" y="3759522"/>
                  </a:moveTo>
                  <a:cubicBezTo>
                    <a:pt x="1798958" y="3763289"/>
                    <a:pt x="1798958" y="3763289"/>
                    <a:pt x="1797822" y="3775818"/>
                  </a:cubicBezTo>
                  <a:cubicBezTo>
                    <a:pt x="1806539" y="3769334"/>
                    <a:pt x="1813121" y="3764429"/>
                    <a:pt x="1819705" y="3759522"/>
                  </a:cubicBezTo>
                  <a:close/>
                  <a:moveTo>
                    <a:pt x="2055010" y="3757682"/>
                  </a:moveTo>
                  <a:lnTo>
                    <a:pt x="2053012" y="3757741"/>
                  </a:lnTo>
                  <a:lnTo>
                    <a:pt x="2054147" y="3759142"/>
                  </a:lnTo>
                  <a:close/>
                  <a:moveTo>
                    <a:pt x="1820795" y="3753594"/>
                  </a:moveTo>
                  <a:cubicBezTo>
                    <a:pt x="1820568" y="3754149"/>
                    <a:pt x="1820341" y="3754732"/>
                    <a:pt x="1820113" y="3755287"/>
                  </a:cubicBezTo>
                  <a:cubicBezTo>
                    <a:pt x="1820840" y="3755434"/>
                    <a:pt x="1821522" y="3755580"/>
                    <a:pt x="1822247" y="3755726"/>
                  </a:cubicBezTo>
                  <a:cubicBezTo>
                    <a:pt x="1822474" y="3755171"/>
                    <a:pt x="1822882" y="3754586"/>
                    <a:pt x="1822838" y="3754032"/>
                  </a:cubicBezTo>
                  <a:cubicBezTo>
                    <a:pt x="1822793" y="3753857"/>
                    <a:pt x="1821522" y="3753740"/>
                    <a:pt x="1820795" y="3753594"/>
                  </a:cubicBezTo>
                  <a:close/>
                  <a:moveTo>
                    <a:pt x="6362531" y="3752287"/>
                  </a:moveTo>
                  <a:cubicBezTo>
                    <a:pt x="6359790" y="3753346"/>
                    <a:pt x="6357781" y="3755405"/>
                    <a:pt x="6356237" y="3757770"/>
                  </a:cubicBezTo>
                  <a:cubicBezTo>
                    <a:pt x="6355510" y="3758909"/>
                    <a:pt x="6357827" y="3760836"/>
                    <a:pt x="6359688" y="3764019"/>
                  </a:cubicBezTo>
                  <a:cubicBezTo>
                    <a:pt x="6365862" y="3761741"/>
                    <a:pt x="6371673" y="3759669"/>
                    <a:pt x="6377077" y="3757274"/>
                  </a:cubicBezTo>
                  <a:cubicBezTo>
                    <a:pt x="6377394" y="3757127"/>
                    <a:pt x="6375306" y="3753594"/>
                    <a:pt x="6373217" y="3752806"/>
                  </a:cubicBezTo>
                  <a:cubicBezTo>
                    <a:pt x="6368745" y="3751171"/>
                    <a:pt x="6365272" y="3751229"/>
                    <a:pt x="6362531" y="3752287"/>
                  </a:cubicBezTo>
                  <a:close/>
                  <a:moveTo>
                    <a:pt x="1307464" y="3751579"/>
                  </a:moveTo>
                  <a:cubicBezTo>
                    <a:pt x="1305286" y="3752776"/>
                    <a:pt x="1303242" y="3754061"/>
                    <a:pt x="1301153" y="3755317"/>
                  </a:cubicBezTo>
                  <a:cubicBezTo>
                    <a:pt x="1302925" y="3756280"/>
                    <a:pt x="1304740" y="3757245"/>
                    <a:pt x="1306510" y="3758209"/>
                  </a:cubicBezTo>
                  <a:cubicBezTo>
                    <a:pt x="1308690" y="3757040"/>
                    <a:pt x="1310778" y="3755814"/>
                    <a:pt x="1313139" y="3754500"/>
                  </a:cubicBezTo>
                  <a:cubicBezTo>
                    <a:pt x="1309054" y="3752396"/>
                    <a:pt x="1307600" y="3751521"/>
                    <a:pt x="1307464" y="3751579"/>
                  </a:cubicBezTo>
                  <a:close/>
                  <a:moveTo>
                    <a:pt x="6662138" y="3750966"/>
                  </a:moveTo>
                  <a:cubicBezTo>
                    <a:pt x="6661504" y="3753127"/>
                    <a:pt x="6660822" y="3755287"/>
                    <a:pt x="6660186" y="3757420"/>
                  </a:cubicBezTo>
                  <a:cubicBezTo>
                    <a:pt x="6661413" y="3757624"/>
                    <a:pt x="6662684" y="3757799"/>
                    <a:pt x="6663955" y="3757975"/>
                  </a:cubicBezTo>
                  <a:cubicBezTo>
                    <a:pt x="6664636" y="3755814"/>
                    <a:pt x="6665270" y="3753681"/>
                    <a:pt x="6665952" y="3751521"/>
                  </a:cubicBezTo>
                  <a:cubicBezTo>
                    <a:pt x="6664681" y="3751345"/>
                    <a:pt x="6663410" y="3751141"/>
                    <a:pt x="6662138" y="3750966"/>
                  </a:cubicBezTo>
                  <a:close/>
                  <a:moveTo>
                    <a:pt x="1568510" y="3748776"/>
                  </a:moveTo>
                  <a:cubicBezTo>
                    <a:pt x="1562381" y="3753798"/>
                    <a:pt x="1557433" y="3757011"/>
                    <a:pt x="1554481" y="3760807"/>
                  </a:cubicBezTo>
                  <a:cubicBezTo>
                    <a:pt x="1553710" y="3761829"/>
                    <a:pt x="1558613" y="3766064"/>
                    <a:pt x="1561654" y="3766444"/>
                  </a:cubicBezTo>
                  <a:cubicBezTo>
                    <a:pt x="1571326" y="3767641"/>
                    <a:pt x="1575185" y="3763406"/>
                    <a:pt x="1575047" y="3758091"/>
                  </a:cubicBezTo>
                  <a:cubicBezTo>
                    <a:pt x="1575002" y="3755784"/>
                    <a:pt x="1571961" y="3753506"/>
                    <a:pt x="1568510" y="3748776"/>
                  </a:cubicBezTo>
                  <a:close/>
                  <a:moveTo>
                    <a:pt x="2604298" y="3747257"/>
                  </a:moveTo>
                  <a:cubicBezTo>
                    <a:pt x="2602799" y="3747987"/>
                    <a:pt x="2601255" y="3748717"/>
                    <a:pt x="2599758" y="3749447"/>
                  </a:cubicBezTo>
                  <a:cubicBezTo>
                    <a:pt x="2602391" y="3751228"/>
                    <a:pt x="2604978" y="3753010"/>
                    <a:pt x="2607611" y="3754791"/>
                  </a:cubicBezTo>
                  <a:cubicBezTo>
                    <a:pt x="2608928" y="3754120"/>
                    <a:pt x="2610244" y="3753477"/>
                    <a:pt x="2611562" y="3752806"/>
                  </a:cubicBezTo>
                  <a:cubicBezTo>
                    <a:pt x="2609156" y="3750966"/>
                    <a:pt x="2606703" y="3749097"/>
                    <a:pt x="2604298" y="3747257"/>
                  </a:cubicBezTo>
                  <a:close/>
                  <a:moveTo>
                    <a:pt x="5222343" y="3747111"/>
                  </a:moveTo>
                  <a:cubicBezTo>
                    <a:pt x="5213444" y="3750440"/>
                    <a:pt x="5205500" y="3754791"/>
                    <a:pt x="5197465" y="3758967"/>
                  </a:cubicBezTo>
                  <a:cubicBezTo>
                    <a:pt x="5197329" y="3759026"/>
                    <a:pt x="5200415" y="3762705"/>
                    <a:pt x="5202276" y="3762851"/>
                  </a:cubicBezTo>
                  <a:cubicBezTo>
                    <a:pt x="5206816" y="3763144"/>
                    <a:pt x="5211538" y="3762325"/>
                    <a:pt x="5216169" y="3761975"/>
                  </a:cubicBezTo>
                  <a:cubicBezTo>
                    <a:pt x="5216441" y="3762501"/>
                    <a:pt x="5216804" y="3763056"/>
                    <a:pt x="5217076" y="3763611"/>
                  </a:cubicBezTo>
                  <a:cubicBezTo>
                    <a:pt x="5223161" y="3762209"/>
                    <a:pt x="5230061" y="3761420"/>
                    <a:pt x="5235009" y="3759055"/>
                  </a:cubicBezTo>
                  <a:cubicBezTo>
                    <a:pt x="5236824" y="3758179"/>
                    <a:pt x="5235464" y="3753068"/>
                    <a:pt x="5233194" y="3750820"/>
                  </a:cubicBezTo>
                  <a:cubicBezTo>
                    <a:pt x="5231150" y="3748805"/>
                    <a:pt x="5224296" y="3746381"/>
                    <a:pt x="5222343" y="3747111"/>
                  </a:cubicBezTo>
                  <a:close/>
                  <a:moveTo>
                    <a:pt x="7515828" y="3747052"/>
                  </a:moveTo>
                  <a:cubicBezTo>
                    <a:pt x="7514012" y="3748016"/>
                    <a:pt x="7512151" y="3749008"/>
                    <a:pt x="7506476" y="3752017"/>
                  </a:cubicBezTo>
                  <a:cubicBezTo>
                    <a:pt x="7513694" y="3750498"/>
                    <a:pt x="7516010" y="3750002"/>
                    <a:pt x="7518325" y="3749506"/>
                  </a:cubicBezTo>
                  <a:cubicBezTo>
                    <a:pt x="7517508" y="3748687"/>
                    <a:pt x="7516646" y="3747870"/>
                    <a:pt x="7515828" y="3747052"/>
                  </a:cubicBezTo>
                  <a:close/>
                  <a:moveTo>
                    <a:pt x="882526" y="3745125"/>
                  </a:moveTo>
                  <a:cubicBezTo>
                    <a:pt x="874718" y="3750440"/>
                    <a:pt x="866863" y="3755784"/>
                    <a:pt x="859055" y="3761099"/>
                  </a:cubicBezTo>
                  <a:cubicBezTo>
                    <a:pt x="866818" y="3763319"/>
                    <a:pt x="874399" y="3766881"/>
                    <a:pt x="882435" y="3767319"/>
                  </a:cubicBezTo>
                  <a:cubicBezTo>
                    <a:pt x="887384" y="3767583"/>
                    <a:pt x="892967" y="3763114"/>
                    <a:pt x="900777" y="3759639"/>
                  </a:cubicBezTo>
                  <a:cubicBezTo>
                    <a:pt x="893103" y="3753506"/>
                    <a:pt x="887792" y="3749330"/>
                    <a:pt x="882526" y="3745125"/>
                  </a:cubicBezTo>
                  <a:close/>
                  <a:moveTo>
                    <a:pt x="9152238" y="3745042"/>
                  </a:moveTo>
                  <a:cubicBezTo>
                    <a:pt x="9149684" y="3744404"/>
                    <a:pt x="9146232" y="3744953"/>
                    <a:pt x="9141533" y="3747052"/>
                  </a:cubicBezTo>
                  <a:cubicBezTo>
                    <a:pt x="9147981" y="3748280"/>
                    <a:pt x="9153974" y="3749710"/>
                    <a:pt x="9150433" y="3756047"/>
                  </a:cubicBezTo>
                  <a:cubicBezTo>
                    <a:pt x="9146756" y="3761741"/>
                    <a:pt x="9139400" y="3763903"/>
                    <a:pt x="9127279" y="3761245"/>
                  </a:cubicBezTo>
                  <a:cubicBezTo>
                    <a:pt x="9126416" y="3779731"/>
                    <a:pt x="9137586" y="3792201"/>
                    <a:pt x="9125600" y="3816499"/>
                  </a:cubicBezTo>
                  <a:cubicBezTo>
                    <a:pt x="9173768" y="3820908"/>
                    <a:pt x="9146984" y="3846986"/>
                    <a:pt x="9127506" y="3856449"/>
                  </a:cubicBezTo>
                  <a:cubicBezTo>
                    <a:pt x="9178172" y="3869210"/>
                    <a:pt x="9154928" y="3807941"/>
                    <a:pt x="9193518" y="3808701"/>
                  </a:cubicBezTo>
                  <a:cubicBezTo>
                    <a:pt x="9143981" y="3812151"/>
                    <a:pt x="9170113" y="3749507"/>
                    <a:pt x="9152238" y="3745042"/>
                  </a:cubicBezTo>
                  <a:close/>
                  <a:moveTo>
                    <a:pt x="6900667" y="3744380"/>
                  </a:moveTo>
                  <a:cubicBezTo>
                    <a:pt x="6896876" y="3743657"/>
                    <a:pt x="6892200" y="3744146"/>
                    <a:pt x="6885958" y="3746818"/>
                  </a:cubicBezTo>
                  <a:cubicBezTo>
                    <a:pt x="6893948" y="3749563"/>
                    <a:pt x="6900350" y="3751783"/>
                    <a:pt x="6907205" y="3754120"/>
                  </a:cubicBezTo>
                  <a:cubicBezTo>
                    <a:pt x="6908838" y="3751432"/>
                    <a:pt x="6910744" y="3749768"/>
                    <a:pt x="6910064" y="3749213"/>
                  </a:cubicBezTo>
                  <a:cubicBezTo>
                    <a:pt x="6907363" y="3747038"/>
                    <a:pt x="6904457" y="3745103"/>
                    <a:pt x="6900667" y="3744380"/>
                  </a:cubicBezTo>
                  <a:close/>
                  <a:moveTo>
                    <a:pt x="7543018" y="3743340"/>
                  </a:moveTo>
                  <a:cubicBezTo>
                    <a:pt x="7541014" y="3743731"/>
                    <a:pt x="7539686" y="3745753"/>
                    <a:pt x="7537029" y="3749797"/>
                  </a:cubicBezTo>
                  <a:cubicBezTo>
                    <a:pt x="7543205" y="3748600"/>
                    <a:pt x="7547472" y="3747753"/>
                    <a:pt x="7553057" y="3746672"/>
                  </a:cubicBezTo>
                  <a:cubicBezTo>
                    <a:pt x="7547700" y="3744190"/>
                    <a:pt x="7545021" y="3742949"/>
                    <a:pt x="7543018" y="3743340"/>
                  </a:cubicBezTo>
                  <a:close/>
                  <a:moveTo>
                    <a:pt x="9188840" y="3743285"/>
                  </a:moveTo>
                  <a:cubicBezTo>
                    <a:pt x="9186662" y="3743693"/>
                    <a:pt x="9185300" y="3746001"/>
                    <a:pt x="9183619" y="3747432"/>
                  </a:cubicBezTo>
                  <a:cubicBezTo>
                    <a:pt x="9184709" y="3751228"/>
                    <a:pt x="9184800" y="3755287"/>
                    <a:pt x="9187206" y="3758705"/>
                  </a:cubicBezTo>
                  <a:cubicBezTo>
                    <a:pt x="9188522" y="3760574"/>
                    <a:pt x="9193471" y="3761771"/>
                    <a:pt x="9197148" y="3762442"/>
                  </a:cubicBezTo>
                  <a:cubicBezTo>
                    <a:pt x="9198057" y="3762618"/>
                    <a:pt x="9202098" y="3759492"/>
                    <a:pt x="9201824" y="3758091"/>
                  </a:cubicBezTo>
                  <a:cubicBezTo>
                    <a:pt x="9201052" y="3753623"/>
                    <a:pt x="9199373" y="3749126"/>
                    <a:pt x="9196967" y="3744862"/>
                  </a:cubicBezTo>
                  <a:cubicBezTo>
                    <a:pt x="9196332" y="3743782"/>
                    <a:pt x="9191293" y="3742876"/>
                    <a:pt x="9188840" y="3743285"/>
                  </a:cubicBezTo>
                  <a:close/>
                  <a:moveTo>
                    <a:pt x="8653764" y="3743022"/>
                  </a:moveTo>
                  <a:cubicBezTo>
                    <a:pt x="8649905" y="3744278"/>
                    <a:pt x="8646228" y="3746264"/>
                    <a:pt x="8643640" y="3748512"/>
                  </a:cubicBezTo>
                  <a:cubicBezTo>
                    <a:pt x="8641415" y="3750440"/>
                    <a:pt x="8640870" y="3753127"/>
                    <a:pt x="8639553" y="3755462"/>
                  </a:cubicBezTo>
                  <a:cubicBezTo>
                    <a:pt x="8643776" y="3754996"/>
                    <a:pt x="8648498" y="3755084"/>
                    <a:pt x="8652130" y="3753886"/>
                  </a:cubicBezTo>
                  <a:cubicBezTo>
                    <a:pt x="8655898" y="3752660"/>
                    <a:pt x="8658712" y="3750206"/>
                    <a:pt x="8661209" y="3748717"/>
                  </a:cubicBezTo>
                  <a:cubicBezTo>
                    <a:pt x="8661209" y="3746993"/>
                    <a:pt x="8661800" y="3745533"/>
                    <a:pt x="8661073" y="3745183"/>
                  </a:cubicBezTo>
                  <a:cubicBezTo>
                    <a:pt x="8658848" y="3744161"/>
                    <a:pt x="8655262" y="3742526"/>
                    <a:pt x="8653764" y="3743022"/>
                  </a:cubicBezTo>
                  <a:close/>
                  <a:moveTo>
                    <a:pt x="2412985" y="3740686"/>
                  </a:moveTo>
                  <a:cubicBezTo>
                    <a:pt x="2406446" y="3743693"/>
                    <a:pt x="2399909" y="3746702"/>
                    <a:pt x="2393327" y="3749710"/>
                  </a:cubicBezTo>
                  <a:cubicBezTo>
                    <a:pt x="2394325" y="3750848"/>
                    <a:pt x="2395324" y="3751988"/>
                    <a:pt x="2396368" y="3753156"/>
                  </a:cubicBezTo>
                  <a:cubicBezTo>
                    <a:pt x="2400727" y="3751579"/>
                    <a:pt x="2405039" y="3750002"/>
                    <a:pt x="2409398" y="3748425"/>
                  </a:cubicBezTo>
                  <a:cubicBezTo>
                    <a:pt x="2413074" y="3748892"/>
                    <a:pt x="2416753" y="3749330"/>
                    <a:pt x="2420474" y="3749797"/>
                  </a:cubicBezTo>
                  <a:cubicBezTo>
                    <a:pt x="2420838" y="3748280"/>
                    <a:pt x="2421156" y="3746731"/>
                    <a:pt x="2421473" y="3745212"/>
                  </a:cubicBezTo>
                  <a:lnTo>
                    <a:pt x="2417252" y="3745212"/>
                  </a:lnTo>
                  <a:cubicBezTo>
                    <a:pt x="2415844" y="3743693"/>
                    <a:pt x="2414437" y="3742204"/>
                    <a:pt x="2412985" y="3740686"/>
                  </a:cubicBezTo>
                  <a:close/>
                  <a:moveTo>
                    <a:pt x="4195727" y="3738817"/>
                  </a:moveTo>
                  <a:cubicBezTo>
                    <a:pt x="4187148" y="3749622"/>
                    <a:pt x="4179793" y="3758851"/>
                    <a:pt x="4172482" y="3768108"/>
                  </a:cubicBezTo>
                  <a:cubicBezTo>
                    <a:pt x="4209393" y="3753097"/>
                    <a:pt x="4209393" y="3753097"/>
                    <a:pt x="4195727" y="3738817"/>
                  </a:cubicBezTo>
                  <a:close/>
                  <a:moveTo>
                    <a:pt x="8178704" y="3737036"/>
                  </a:moveTo>
                  <a:cubicBezTo>
                    <a:pt x="8176254" y="3734553"/>
                    <a:pt x="8161634" y="3738846"/>
                    <a:pt x="8166220" y="3743490"/>
                  </a:cubicBezTo>
                  <a:cubicBezTo>
                    <a:pt x="8168807" y="3745972"/>
                    <a:pt x="8183335" y="3741621"/>
                    <a:pt x="8178704" y="3737036"/>
                  </a:cubicBezTo>
                  <a:close/>
                  <a:moveTo>
                    <a:pt x="4464720" y="3735400"/>
                  </a:moveTo>
                  <a:cubicBezTo>
                    <a:pt x="4461177" y="3735079"/>
                    <a:pt x="4456774" y="3738817"/>
                    <a:pt x="4450736" y="3741708"/>
                  </a:cubicBezTo>
                  <a:cubicBezTo>
                    <a:pt x="4458000" y="3747723"/>
                    <a:pt x="4463175" y="3752017"/>
                    <a:pt x="4468351" y="3756310"/>
                  </a:cubicBezTo>
                  <a:cubicBezTo>
                    <a:pt x="4471437" y="3751403"/>
                    <a:pt x="4475932" y="3746615"/>
                    <a:pt x="4476795" y="3741562"/>
                  </a:cubicBezTo>
                  <a:cubicBezTo>
                    <a:pt x="4477159" y="3739693"/>
                    <a:pt x="4469395" y="3735838"/>
                    <a:pt x="4464720" y="3735400"/>
                  </a:cubicBezTo>
                  <a:close/>
                  <a:moveTo>
                    <a:pt x="7694839" y="3735167"/>
                  </a:moveTo>
                  <a:cubicBezTo>
                    <a:pt x="7687892" y="3738701"/>
                    <a:pt x="7690842" y="3750848"/>
                    <a:pt x="7703737" y="3744161"/>
                  </a:cubicBezTo>
                  <a:cubicBezTo>
                    <a:pt x="7710636" y="3740598"/>
                    <a:pt x="7707642" y="3728479"/>
                    <a:pt x="7694839" y="3735167"/>
                  </a:cubicBezTo>
                  <a:close/>
                  <a:moveTo>
                    <a:pt x="793179" y="3735137"/>
                  </a:moveTo>
                  <a:cubicBezTo>
                    <a:pt x="791955" y="3735663"/>
                    <a:pt x="790684" y="3736189"/>
                    <a:pt x="789458" y="3736714"/>
                  </a:cubicBezTo>
                  <a:cubicBezTo>
                    <a:pt x="791455" y="3738467"/>
                    <a:pt x="793453" y="3740219"/>
                    <a:pt x="795449" y="3742000"/>
                  </a:cubicBezTo>
                  <a:cubicBezTo>
                    <a:pt x="796811" y="3741416"/>
                    <a:pt x="798173" y="3740832"/>
                    <a:pt x="799536" y="3740248"/>
                  </a:cubicBezTo>
                  <a:cubicBezTo>
                    <a:pt x="797402" y="3738554"/>
                    <a:pt x="795313" y="3736831"/>
                    <a:pt x="793179" y="3735137"/>
                  </a:cubicBezTo>
                  <a:close/>
                  <a:moveTo>
                    <a:pt x="3126299" y="3734582"/>
                  </a:moveTo>
                  <a:cubicBezTo>
                    <a:pt x="3125118" y="3735108"/>
                    <a:pt x="3122804" y="3735633"/>
                    <a:pt x="3122848" y="3736101"/>
                  </a:cubicBezTo>
                  <a:cubicBezTo>
                    <a:pt x="3124119" y="3751345"/>
                    <a:pt x="3110092" y="3763377"/>
                    <a:pt x="3102057" y="3776665"/>
                  </a:cubicBezTo>
                  <a:cubicBezTo>
                    <a:pt x="3101148" y="3778183"/>
                    <a:pt x="3102283" y="3780695"/>
                    <a:pt x="3103917" y="3782068"/>
                  </a:cubicBezTo>
                  <a:cubicBezTo>
                    <a:pt x="3104824" y="3782827"/>
                    <a:pt x="3110318" y="3782797"/>
                    <a:pt x="3110909" y="3782126"/>
                  </a:cubicBezTo>
                  <a:cubicBezTo>
                    <a:pt x="3119580" y="3772400"/>
                    <a:pt x="3132745" y="3766034"/>
                    <a:pt x="3147955" y="3760807"/>
                  </a:cubicBezTo>
                  <a:cubicBezTo>
                    <a:pt x="3149907" y="3760135"/>
                    <a:pt x="3150542" y="3755842"/>
                    <a:pt x="3149226" y="3753886"/>
                  </a:cubicBezTo>
                  <a:cubicBezTo>
                    <a:pt x="3145095" y="3747695"/>
                    <a:pt x="3140054" y="3741737"/>
                    <a:pt x="3134607" y="3735954"/>
                  </a:cubicBezTo>
                  <a:cubicBezTo>
                    <a:pt x="3133608" y="3734845"/>
                    <a:pt x="3129160" y="3734992"/>
                    <a:pt x="3126299" y="3734582"/>
                  </a:cubicBezTo>
                  <a:close/>
                  <a:moveTo>
                    <a:pt x="2022641" y="3733853"/>
                  </a:moveTo>
                  <a:cubicBezTo>
                    <a:pt x="2022322" y="3734962"/>
                    <a:pt x="2022050" y="3736072"/>
                    <a:pt x="2021778" y="3737211"/>
                  </a:cubicBezTo>
                  <a:cubicBezTo>
                    <a:pt x="2025909" y="3737824"/>
                    <a:pt x="2030041" y="3738467"/>
                    <a:pt x="2034127" y="3739079"/>
                  </a:cubicBezTo>
                  <a:cubicBezTo>
                    <a:pt x="2034489" y="3737444"/>
                    <a:pt x="2034852" y="3735838"/>
                    <a:pt x="2035261" y="3734261"/>
                  </a:cubicBezTo>
                  <a:cubicBezTo>
                    <a:pt x="2031039" y="3734115"/>
                    <a:pt x="2026863" y="3733969"/>
                    <a:pt x="2022641" y="3733853"/>
                  </a:cubicBezTo>
                  <a:close/>
                  <a:moveTo>
                    <a:pt x="7644763" y="3731458"/>
                  </a:moveTo>
                  <a:cubicBezTo>
                    <a:pt x="7642310" y="3735108"/>
                    <a:pt x="7638043" y="3738758"/>
                    <a:pt x="7638043" y="3742409"/>
                  </a:cubicBezTo>
                  <a:cubicBezTo>
                    <a:pt x="7637998" y="3744862"/>
                    <a:pt x="7643991" y="3747345"/>
                    <a:pt x="7649030" y="3751082"/>
                  </a:cubicBezTo>
                  <a:cubicBezTo>
                    <a:pt x="7653389" y="3746993"/>
                    <a:pt x="7658247" y="3744132"/>
                    <a:pt x="7657338" y="3742993"/>
                  </a:cubicBezTo>
                  <a:cubicBezTo>
                    <a:pt x="7654160" y="3738846"/>
                    <a:pt x="7649075" y="3735254"/>
                    <a:pt x="7644763" y="3731458"/>
                  </a:cubicBezTo>
                  <a:close/>
                  <a:moveTo>
                    <a:pt x="7759578" y="3730990"/>
                  </a:moveTo>
                  <a:lnTo>
                    <a:pt x="7759759" y="3732071"/>
                  </a:lnTo>
                  <a:lnTo>
                    <a:pt x="7761620" y="3731399"/>
                  </a:lnTo>
                  <a:close/>
                  <a:moveTo>
                    <a:pt x="7874904" y="3728749"/>
                  </a:moveTo>
                  <a:cubicBezTo>
                    <a:pt x="7867379" y="3726953"/>
                    <a:pt x="7859524" y="3726786"/>
                    <a:pt x="7857685" y="3729677"/>
                  </a:cubicBezTo>
                  <a:cubicBezTo>
                    <a:pt x="7853192" y="3736773"/>
                    <a:pt x="7856278" y="3746088"/>
                    <a:pt x="7858184" y="3754236"/>
                  </a:cubicBezTo>
                  <a:cubicBezTo>
                    <a:pt x="7858594" y="3756105"/>
                    <a:pt x="7868309" y="3758967"/>
                    <a:pt x="7872304" y="3758266"/>
                  </a:cubicBezTo>
                  <a:cubicBezTo>
                    <a:pt x="7878888" y="3757099"/>
                    <a:pt x="7896547" y="3760165"/>
                    <a:pt x="7886560" y="3746497"/>
                  </a:cubicBezTo>
                  <a:cubicBezTo>
                    <a:pt x="7887287" y="3744833"/>
                    <a:pt x="7890645" y="3741094"/>
                    <a:pt x="7890146" y="3737591"/>
                  </a:cubicBezTo>
                  <a:cubicBezTo>
                    <a:pt x="7889624" y="3733969"/>
                    <a:pt x="7882429" y="3730545"/>
                    <a:pt x="7874904" y="3728749"/>
                  </a:cubicBezTo>
                  <a:close/>
                  <a:moveTo>
                    <a:pt x="6148309" y="3726610"/>
                  </a:moveTo>
                  <a:cubicBezTo>
                    <a:pt x="6144586" y="3729764"/>
                    <a:pt x="6140273" y="3731838"/>
                    <a:pt x="6140635" y="3733502"/>
                  </a:cubicBezTo>
                  <a:cubicBezTo>
                    <a:pt x="6141135" y="3735838"/>
                    <a:pt x="6145176" y="3737853"/>
                    <a:pt x="6147718" y="3740014"/>
                  </a:cubicBezTo>
                  <a:cubicBezTo>
                    <a:pt x="6150488" y="3738233"/>
                    <a:pt x="6155299" y="3736568"/>
                    <a:pt x="6155527" y="3734670"/>
                  </a:cubicBezTo>
                  <a:cubicBezTo>
                    <a:pt x="6155754" y="3732567"/>
                    <a:pt x="6151850" y="3730289"/>
                    <a:pt x="6148309" y="3726610"/>
                  </a:cubicBezTo>
                  <a:close/>
                  <a:moveTo>
                    <a:pt x="747100" y="3725033"/>
                  </a:moveTo>
                  <a:cubicBezTo>
                    <a:pt x="746509" y="3729705"/>
                    <a:pt x="746192" y="3732188"/>
                    <a:pt x="745693" y="3736101"/>
                  </a:cubicBezTo>
                  <a:cubicBezTo>
                    <a:pt x="754817" y="3735021"/>
                    <a:pt x="762716" y="3734057"/>
                    <a:pt x="777155" y="3732334"/>
                  </a:cubicBezTo>
                  <a:cubicBezTo>
                    <a:pt x="764442" y="3729238"/>
                    <a:pt x="756950" y="3727428"/>
                    <a:pt x="747100" y="3725033"/>
                  </a:cubicBezTo>
                  <a:close/>
                  <a:moveTo>
                    <a:pt x="1555799" y="3724916"/>
                  </a:moveTo>
                  <a:cubicBezTo>
                    <a:pt x="1545130" y="3725618"/>
                    <a:pt x="1536504" y="3726172"/>
                    <a:pt x="1527878" y="3726698"/>
                  </a:cubicBezTo>
                  <a:cubicBezTo>
                    <a:pt x="1528150" y="3728274"/>
                    <a:pt x="1528377" y="3729852"/>
                    <a:pt x="1528649" y="3731428"/>
                  </a:cubicBezTo>
                  <a:cubicBezTo>
                    <a:pt x="1547944" y="3736510"/>
                    <a:pt x="1547944" y="3736510"/>
                    <a:pt x="1555799" y="3724916"/>
                  </a:cubicBezTo>
                  <a:close/>
                  <a:moveTo>
                    <a:pt x="7822502" y="3724653"/>
                  </a:moveTo>
                  <a:cubicBezTo>
                    <a:pt x="7814056" y="3726989"/>
                    <a:pt x="7806384" y="3730348"/>
                    <a:pt x="7793537" y="3735313"/>
                  </a:cubicBezTo>
                  <a:cubicBezTo>
                    <a:pt x="7804023" y="3739313"/>
                    <a:pt x="7808563" y="3742438"/>
                    <a:pt x="7813149" y="3742496"/>
                  </a:cubicBezTo>
                  <a:cubicBezTo>
                    <a:pt x="7822865" y="3742672"/>
                    <a:pt x="7831717" y="3739809"/>
                    <a:pt x="7831173" y="3732713"/>
                  </a:cubicBezTo>
                  <a:cubicBezTo>
                    <a:pt x="7830945" y="3729823"/>
                    <a:pt x="7823500" y="3724390"/>
                    <a:pt x="7822502" y="3724653"/>
                  </a:cubicBezTo>
                  <a:close/>
                  <a:moveTo>
                    <a:pt x="7469748" y="3722170"/>
                  </a:moveTo>
                  <a:cubicBezTo>
                    <a:pt x="7467206" y="3722288"/>
                    <a:pt x="7464709" y="3722405"/>
                    <a:pt x="7462167" y="3722521"/>
                  </a:cubicBezTo>
                  <a:cubicBezTo>
                    <a:pt x="7462302" y="3723280"/>
                    <a:pt x="7462393" y="3724010"/>
                    <a:pt x="7462529" y="3724770"/>
                  </a:cubicBezTo>
                  <a:cubicBezTo>
                    <a:pt x="7465026" y="3724478"/>
                    <a:pt x="7467523" y="3724215"/>
                    <a:pt x="7469976" y="3723924"/>
                  </a:cubicBezTo>
                  <a:cubicBezTo>
                    <a:pt x="7469929" y="3723310"/>
                    <a:pt x="7469838" y="3722726"/>
                    <a:pt x="7469748" y="3722170"/>
                  </a:cubicBezTo>
                  <a:close/>
                  <a:moveTo>
                    <a:pt x="6482947" y="3721733"/>
                  </a:moveTo>
                  <a:cubicBezTo>
                    <a:pt x="6482947" y="3722375"/>
                    <a:pt x="6482947" y="3723018"/>
                    <a:pt x="6482947" y="3723660"/>
                  </a:cubicBezTo>
                  <a:cubicBezTo>
                    <a:pt x="6485263" y="3723573"/>
                    <a:pt x="6487533" y="3723456"/>
                    <a:pt x="6489848" y="3723368"/>
                  </a:cubicBezTo>
                  <a:cubicBezTo>
                    <a:pt x="6489848" y="3722930"/>
                    <a:pt x="6489848" y="3722492"/>
                    <a:pt x="6489848" y="3722025"/>
                  </a:cubicBezTo>
                  <a:cubicBezTo>
                    <a:pt x="6487533" y="3721938"/>
                    <a:pt x="6485263" y="3721820"/>
                    <a:pt x="6482947" y="3721733"/>
                  </a:cubicBezTo>
                  <a:close/>
                  <a:moveTo>
                    <a:pt x="2581052" y="3721499"/>
                  </a:moveTo>
                  <a:cubicBezTo>
                    <a:pt x="2585729" y="3728070"/>
                    <a:pt x="2588679" y="3732188"/>
                    <a:pt x="2592857" y="3738058"/>
                  </a:cubicBezTo>
                  <a:cubicBezTo>
                    <a:pt x="2596806" y="3731458"/>
                    <a:pt x="2599259" y="3727310"/>
                    <a:pt x="2602345" y="3722142"/>
                  </a:cubicBezTo>
                  <a:cubicBezTo>
                    <a:pt x="2596126" y="3721938"/>
                    <a:pt x="2591948" y="3721820"/>
                    <a:pt x="2581052" y="3721499"/>
                  </a:cubicBezTo>
                  <a:close/>
                  <a:moveTo>
                    <a:pt x="6226486" y="3720331"/>
                  </a:moveTo>
                  <a:cubicBezTo>
                    <a:pt x="6221719" y="3726114"/>
                    <a:pt x="6216998" y="3732013"/>
                    <a:pt x="6213866" y="3738174"/>
                  </a:cubicBezTo>
                  <a:cubicBezTo>
                    <a:pt x="6213184" y="3739518"/>
                    <a:pt x="6218860" y="3742146"/>
                    <a:pt x="6220766" y="3743548"/>
                  </a:cubicBezTo>
                  <a:cubicBezTo>
                    <a:pt x="6224035" y="3743782"/>
                    <a:pt x="6226804" y="3744073"/>
                    <a:pt x="6226849" y="3743986"/>
                  </a:cubicBezTo>
                  <a:cubicBezTo>
                    <a:pt x="6229391" y="3736159"/>
                    <a:pt x="6231707" y="3728304"/>
                    <a:pt x="6234068" y="3720419"/>
                  </a:cubicBezTo>
                  <a:cubicBezTo>
                    <a:pt x="6231435" y="3720360"/>
                    <a:pt x="6227032" y="3719718"/>
                    <a:pt x="6226486" y="3720331"/>
                  </a:cubicBezTo>
                  <a:close/>
                  <a:moveTo>
                    <a:pt x="6765876" y="3720039"/>
                  </a:moveTo>
                  <a:cubicBezTo>
                    <a:pt x="6758659" y="3724420"/>
                    <a:pt x="6751393" y="3728800"/>
                    <a:pt x="6742222" y="3734349"/>
                  </a:cubicBezTo>
                  <a:cubicBezTo>
                    <a:pt x="6759020" y="3734933"/>
                    <a:pt x="6759020" y="3734933"/>
                    <a:pt x="6765876" y="3720039"/>
                  </a:cubicBezTo>
                  <a:close/>
                  <a:moveTo>
                    <a:pt x="5781935" y="3719075"/>
                  </a:moveTo>
                  <a:cubicBezTo>
                    <a:pt x="5777168" y="3722259"/>
                    <a:pt x="5772357" y="3725471"/>
                    <a:pt x="5766863" y="3729122"/>
                  </a:cubicBezTo>
                  <a:cubicBezTo>
                    <a:pt x="5770450" y="3731779"/>
                    <a:pt x="5773128" y="3733736"/>
                    <a:pt x="5775761" y="3735692"/>
                  </a:cubicBezTo>
                  <a:cubicBezTo>
                    <a:pt x="5779438" y="3733560"/>
                    <a:pt x="5785340" y="3731662"/>
                    <a:pt x="5786067" y="3729150"/>
                  </a:cubicBezTo>
                  <a:cubicBezTo>
                    <a:pt x="5786930" y="3726055"/>
                    <a:pt x="5783525" y="3722463"/>
                    <a:pt x="5781935" y="3719075"/>
                  </a:cubicBezTo>
                  <a:close/>
                  <a:moveTo>
                    <a:pt x="5409116" y="3717178"/>
                  </a:moveTo>
                  <a:cubicBezTo>
                    <a:pt x="5408480" y="3718286"/>
                    <a:pt x="5407800" y="3719368"/>
                    <a:pt x="5407165" y="3720477"/>
                  </a:cubicBezTo>
                  <a:cubicBezTo>
                    <a:pt x="5413156" y="3721879"/>
                    <a:pt x="5419196" y="3723280"/>
                    <a:pt x="5425187" y="3724683"/>
                  </a:cubicBezTo>
                  <a:cubicBezTo>
                    <a:pt x="5425959" y="3723398"/>
                    <a:pt x="5426685" y="3722142"/>
                    <a:pt x="5427457" y="3720886"/>
                  </a:cubicBezTo>
                  <a:cubicBezTo>
                    <a:pt x="5421329" y="3719659"/>
                    <a:pt x="5415245" y="3718433"/>
                    <a:pt x="5409116" y="3717178"/>
                  </a:cubicBezTo>
                  <a:close/>
                  <a:moveTo>
                    <a:pt x="4296287" y="3716798"/>
                  </a:moveTo>
                  <a:cubicBezTo>
                    <a:pt x="4282349" y="3711366"/>
                    <a:pt x="4281941" y="3722346"/>
                    <a:pt x="4269411" y="3724361"/>
                  </a:cubicBezTo>
                  <a:cubicBezTo>
                    <a:pt x="4269501" y="3722989"/>
                    <a:pt x="4267278" y="3721499"/>
                    <a:pt x="4266778" y="3724361"/>
                  </a:cubicBezTo>
                  <a:cubicBezTo>
                    <a:pt x="4271862" y="3724683"/>
                    <a:pt x="4268639" y="3732597"/>
                    <a:pt x="4274767" y="3731867"/>
                  </a:cubicBezTo>
                  <a:cubicBezTo>
                    <a:pt x="4275221" y="3728888"/>
                    <a:pt x="4274314" y="3724741"/>
                    <a:pt x="4277491" y="3724361"/>
                  </a:cubicBezTo>
                  <a:cubicBezTo>
                    <a:pt x="4280533" y="3729618"/>
                    <a:pt x="4275857" y="3734115"/>
                    <a:pt x="4282849" y="3739401"/>
                  </a:cubicBezTo>
                  <a:cubicBezTo>
                    <a:pt x="4276901" y="3744657"/>
                    <a:pt x="4276901" y="3749155"/>
                    <a:pt x="4282849" y="3754441"/>
                  </a:cubicBezTo>
                  <a:cubicBezTo>
                    <a:pt x="4270635" y="3758646"/>
                    <a:pt x="4272905" y="3757302"/>
                    <a:pt x="4282849" y="3761975"/>
                  </a:cubicBezTo>
                  <a:cubicBezTo>
                    <a:pt x="4278581" y="3762180"/>
                    <a:pt x="4280760" y="3768341"/>
                    <a:pt x="4274767" y="3766998"/>
                  </a:cubicBezTo>
                  <a:cubicBezTo>
                    <a:pt x="4274767" y="3765626"/>
                    <a:pt x="4272588" y="3764165"/>
                    <a:pt x="4272134" y="3766998"/>
                  </a:cubicBezTo>
                  <a:cubicBezTo>
                    <a:pt x="4277447" y="3769539"/>
                    <a:pt x="4283576" y="3771320"/>
                    <a:pt x="4285527" y="3777015"/>
                  </a:cubicBezTo>
                  <a:cubicBezTo>
                    <a:pt x="4278310" y="3787996"/>
                    <a:pt x="4290203" y="3801984"/>
                    <a:pt x="4282894" y="3817199"/>
                  </a:cubicBezTo>
                  <a:cubicBezTo>
                    <a:pt x="4284484" y="3818659"/>
                    <a:pt x="4295560" y="3823069"/>
                    <a:pt x="4296287" y="3817199"/>
                  </a:cubicBezTo>
                  <a:cubicBezTo>
                    <a:pt x="4293290" y="3781016"/>
                    <a:pt x="4291747" y="3749885"/>
                    <a:pt x="4296287" y="3716798"/>
                  </a:cubicBezTo>
                  <a:close/>
                  <a:moveTo>
                    <a:pt x="1561518" y="3716125"/>
                  </a:moveTo>
                  <a:cubicBezTo>
                    <a:pt x="1560793" y="3717002"/>
                    <a:pt x="1559975" y="3717879"/>
                    <a:pt x="1559567" y="3718841"/>
                  </a:cubicBezTo>
                  <a:cubicBezTo>
                    <a:pt x="1559476" y="3719018"/>
                    <a:pt x="1561110" y="3719455"/>
                    <a:pt x="1561928" y="3719748"/>
                  </a:cubicBezTo>
                  <a:cubicBezTo>
                    <a:pt x="1562700" y="3719396"/>
                    <a:pt x="1564198" y="3718813"/>
                    <a:pt x="1564107" y="3718696"/>
                  </a:cubicBezTo>
                  <a:cubicBezTo>
                    <a:pt x="1563426" y="3717790"/>
                    <a:pt x="1562427" y="3716973"/>
                    <a:pt x="1561518" y="3716125"/>
                  </a:cubicBezTo>
                  <a:close/>
                  <a:moveTo>
                    <a:pt x="8950493" y="3712110"/>
                  </a:moveTo>
                  <a:cubicBezTo>
                    <a:pt x="8950735" y="3715683"/>
                    <a:pt x="8976042" y="3739452"/>
                    <a:pt x="8961027" y="3717703"/>
                  </a:cubicBezTo>
                  <a:cubicBezTo>
                    <a:pt x="8953116" y="3711972"/>
                    <a:pt x="8950412" y="3710919"/>
                    <a:pt x="8950493" y="3712110"/>
                  </a:cubicBezTo>
                  <a:close/>
                  <a:moveTo>
                    <a:pt x="8770441" y="3711804"/>
                  </a:moveTo>
                  <a:cubicBezTo>
                    <a:pt x="8767625" y="3713614"/>
                    <a:pt x="8763313" y="3715162"/>
                    <a:pt x="8762359" y="3717294"/>
                  </a:cubicBezTo>
                  <a:cubicBezTo>
                    <a:pt x="8759953" y="3722814"/>
                    <a:pt x="8758274" y="3728567"/>
                    <a:pt x="8757955" y="3734291"/>
                  </a:cubicBezTo>
                  <a:cubicBezTo>
                    <a:pt x="8757819" y="3736276"/>
                    <a:pt x="8762405" y="3739985"/>
                    <a:pt x="8765037" y="3740043"/>
                  </a:cubicBezTo>
                  <a:cubicBezTo>
                    <a:pt x="8768261" y="3740131"/>
                    <a:pt x="8772983" y="3737678"/>
                    <a:pt x="8774753" y="3735576"/>
                  </a:cubicBezTo>
                  <a:cubicBezTo>
                    <a:pt x="8777522" y="3732275"/>
                    <a:pt x="8778294" y="3728333"/>
                    <a:pt x="8779337" y="3725997"/>
                  </a:cubicBezTo>
                  <a:cubicBezTo>
                    <a:pt x="8778476" y="3722580"/>
                    <a:pt x="8778566" y="3720506"/>
                    <a:pt x="8777340" y="3718813"/>
                  </a:cubicBezTo>
                  <a:cubicBezTo>
                    <a:pt x="8775525" y="3716330"/>
                    <a:pt x="8772802" y="3714140"/>
                    <a:pt x="8770441" y="3711804"/>
                  </a:cubicBezTo>
                  <a:close/>
                  <a:moveTo>
                    <a:pt x="6947292" y="3710197"/>
                  </a:moveTo>
                  <a:lnTo>
                    <a:pt x="6946248" y="3712009"/>
                  </a:lnTo>
                  <a:lnTo>
                    <a:pt x="6948246" y="3712009"/>
                  </a:lnTo>
                  <a:close/>
                  <a:moveTo>
                    <a:pt x="9161011" y="3709672"/>
                  </a:moveTo>
                  <a:cubicBezTo>
                    <a:pt x="9162009" y="3715950"/>
                    <a:pt x="9157878" y="3725004"/>
                    <a:pt x="9168319" y="3726405"/>
                  </a:cubicBezTo>
                  <a:cubicBezTo>
                    <a:pt x="9167185" y="3720098"/>
                    <a:pt x="9171362" y="3711102"/>
                    <a:pt x="9161011" y="3709672"/>
                  </a:cubicBezTo>
                  <a:close/>
                  <a:moveTo>
                    <a:pt x="4321755" y="3709321"/>
                  </a:moveTo>
                  <a:cubicBezTo>
                    <a:pt x="4322618" y="3711191"/>
                    <a:pt x="4323345" y="3712739"/>
                    <a:pt x="4324117" y="3714345"/>
                  </a:cubicBezTo>
                  <a:cubicBezTo>
                    <a:pt x="4322527" y="3713849"/>
                    <a:pt x="4320529" y="3713673"/>
                    <a:pt x="4317760" y="3714256"/>
                  </a:cubicBezTo>
                  <a:lnTo>
                    <a:pt x="4317760" y="3726785"/>
                  </a:lnTo>
                  <a:cubicBezTo>
                    <a:pt x="4326341" y="3712651"/>
                    <a:pt x="4328112" y="3733122"/>
                    <a:pt x="4336420" y="3721820"/>
                  </a:cubicBezTo>
                  <a:cubicBezTo>
                    <a:pt x="4334241" y="3721704"/>
                    <a:pt x="4332743" y="3720944"/>
                    <a:pt x="4331472" y="3719980"/>
                  </a:cubicBezTo>
                  <a:cubicBezTo>
                    <a:pt x="4337690" y="3714052"/>
                    <a:pt x="4336101" y="3713147"/>
                    <a:pt x="4321755" y="3709321"/>
                  </a:cubicBezTo>
                  <a:close/>
                  <a:moveTo>
                    <a:pt x="7776104" y="3709262"/>
                  </a:moveTo>
                  <a:cubicBezTo>
                    <a:pt x="7776012" y="3710927"/>
                    <a:pt x="7775921" y="3712592"/>
                    <a:pt x="7775785" y="3714286"/>
                  </a:cubicBezTo>
                  <a:cubicBezTo>
                    <a:pt x="7777555" y="3714256"/>
                    <a:pt x="7779281" y="3714199"/>
                    <a:pt x="7781051" y="3714170"/>
                  </a:cubicBezTo>
                  <a:cubicBezTo>
                    <a:pt x="7781051" y="3712621"/>
                    <a:pt x="7781370" y="3710986"/>
                    <a:pt x="7780824" y="3709526"/>
                  </a:cubicBezTo>
                  <a:cubicBezTo>
                    <a:pt x="7780688" y="3709176"/>
                    <a:pt x="7777738" y="3709321"/>
                    <a:pt x="7776104" y="3709262"/>
                  </a:cubicBezTo>
                  <a:close/>
                  <a:moveTo>
                    <a:pt x="4001508" y="3709262"/>
                  </a:moveTo>
                  <a:cubicBezTo>
                    <a:pt x="4007819" y="3714811"/>
                    <a:pt x="4015173" y="3722142"/>
                    <a:pt x="4009545" y="3731838"/>
                  </a:cubicBezTo>
                  <a:cubicBezTo>
                    <a:pt x="4033741" y="3736597"/>
                    <a:pt x="4039644" y="3769773"/>
                    <a:pt x="4068473" y="3761975"/>
                  </a:cubicBezTo>
                  <a:cubicBezTo>
                    <a:pt x="4057486" y="3735429"/>
                    <a:pt x="4034332" y="3706985"/>
                    <a:pt x="4001508" y="3709262"/>
                  </a:cubicBezTo>
                  <a:close/>
                  <a:moveTo>
                    <a:pt x="5991136" y="3708562"/>
                  </a:moveTo>
                  <a:cubicBezTo>
                    <a:pt x="5990273" y="3710372"/>
                    <a:pt x="5989410" y="3712155"/>
                    <a:pt x="5988503" y="3713965"/>
                  </a:cubicBezTo>
                  <a:cubicBezTo>
                    <a:pt x="5990953" y="3714081"/>
                    <a:pt x="5993406" y="3714199"/>
                    <a:pt x="5995858" y="3714315"/>
                  </a:cubicBezTo>
                  <a:cubicBezTo>
                    <a:pt x="5995631" y="3712446"/>
                    <a:pt x="5995359" y="3710548"/>
                    <a:pt x="5995085" y="3708679"/>
                  </a:cubicBezTo>
                  <a:cubicBezTo>
                    <a:pt x="5993769" y="3708650"/>
                    <a:pt x="5992453" y="3708591"/>
                    <a:pt x="5991136" y="3708562"/>
                  </a:cubicBezTo>
                  <a:close/>
                  <a:moveTo>
                    <a:pt x="3459439" y="3708416"/>
                  </a:moveTo>
                  <a:lnTo>
                    <a:pt x="3458349" y="3714081"/>
                  </a:lnTo>
                  <a:lnTo>
                    <a:pt x="3461664" y="3714345"/>
                  </a:lnTo>
                  <a:cubicBezTo>
                    <a:pt x="3462618" y="3713001"/>
                    <a:pt x="3463662" y="3711482"/>
                    <a:pt x="3464706" y="3709994"/>
                  </a:cubicBezTo>
                  <a:cubicBezTo>
                    <a:pt x="3462935" y="3709467"/>
                    <a:pt x="3461210" y="3708942"/>
                    <a:pt x="3459439" y="3708416"/>
                  </a:cubicBezTo>
                  <a:close/>
                  <a:moveTo>
                    <a:pt x="3407503" y="3708066"/>
                  </a:moveTo>
                  <a:cubicBezTo>
                    <a:pt x="3406731" y="3708211"/>
                    <a:pt x="3405913" y="3708329"/>
                    <a:pt x="3405142" y="3708475"/>
                  </a:cubicBezTo>
                  <a:cubicBezTo>
                    <a:pt x="3405913" y="3709321"/>
                    <a:pt x="3406685" y="3710197"/>
                    <a:pt x="3407412" y="3711045"/>
                  </a:cubicBezTo>
                  <a:cubicBezTo>
                    <a:pt x="3407911" y="3710606"/>
                    <a:pt x="3408910" y="3710140"/>
                    <a:pt x="3408865" y="3709701"/>
                  </a:cubicBezTo>
                  <a:cubicBezTo>
                    <a:pt x="3408819" y="3709146"/>
                    <a:pt x="3408002" y="3708621"/>
                    <a:pt x="3407503" y="3708066"/>
                  </a:cubicBezTo>
                  <a:close/>
                  <a:moveTo>
                    <a:pt x="8255021" y="3706839"/>
                  </a:moveTo>
                  <a:cubicBezTo>
                    <a:pt x="8249982" y="3710197"/>
                    <a:pt x="8244669" y="3713439"/>
                    <a:pt x="8240221" y="3717060"/>
                  </a:cubicBezTo>
                  <a:cubicBezTo>
                    <a:pt x="8239449" y="3717703"/>
                    <a:pt x="8242036" y="3720185"/>
                    <a:pt x="8243581" y="3721616"/>
                  </a:cubicBezTo>
                  <a:cubicBezTo>
                    <a:pt x="8243989" y="3721966"/>
                    <a:pt x="8247121" y="3721733"/>
                    <a:pt x="8247802" y="3721208"/>
                  </a:cubicBezTo>
                  <a:cubicBezTo>
                    <a:pt x="8252297" y="3717499"/>
                    <a:pt x="8257155" y="3713849"/>
                    <a:pt x="8259879" y="3709935"/>
                  </a:cubicBezTo>
                  <a:cubicBezTo>
                    <a:pt x="8260470" y="3709059"/>
                    <a:pt x="8256156" y="3707511"/>
                    <a:pt x="8255021" y="3706839"/>
                  </a:cubicBezTo>
                  <a:close/>
                  <a:moveTo>
                    <a:pt x="8495410" y="3705875"/>
                  </a:moveTo>
                  <a:cubicBezTo>
                    <a:pt x="8488783" y="3704270"/>
                    <a:pt x="8480701" y="3714140"/>
                    <a:pt x="8483379" y="3721529"/>
                  </a:cubicBezTo>
                  <a:cubicBezTo>
                    <a:pt x="8484061" y="3723398"/>
                    <a:pt x="8490734" y="3726347"/>
                    <a:pt x="8492277" y="3725850"/>
                  </a:cubicBezTo>
                  <a:cubicBezTo>
                    <a:pt x="8499407" y="3723573"/>
                    <a:pt x="8505717" y="3720244"/>
                    <a:pt x="8514705" y="3716243"/>
                  </a:cubicBezTo>
                  <a:cubicBezTo>
                    <a:pt x="8506261" y="3711512"/>
                    <a:pt x="8501630" y="3707394"/>
                    <a:pt x="8495410" y="3705875"/>
                  </a:cubicBezTo>
                  <a:close/>
                  <a:moveTo>
                    <a:pt x="5888124" y="3705175"/>
                  </a:moveTo>
                  <a:cubicBezTo>
                    <a:pt x="5885946" y="3707072"/>
                    <a:pt x="5883268" y="3708357"/>
                    <a:pt x="5883494" y="3709380"/>
                  </a:cubicBezTo>
                  <a:cubicBezTo>
                    <a:pt x="5883766" y="3710577"/>
                    <a:pt x="5886535" y="3711570"/>
                    <a:pt x="5888216" y="3712651"/>
                  </a:cubicBezTo>
                  <a:cubicBezTo>
                    <a:pt x="5889805" y="3711570"/>
                    <a:pt x="5892483" y="3710548"/>
                    <a:pt x="5892619" y="3709409"/>
                  </a:cubicBezTo>
                  <a:cubicBezTo>
                    <a:pt x="5892755" y="3708329"/>
                    <a:pt x="5890258" y="3707072"/>
                    <a:pt x="5888124" y="3705175"/>
                  </a:cubicBezTo>
                  <a:close/>
                  <a:moveTo>
                    <a:pt x="1766224" y="3705029"/>
                  </a:moveTo>
                  <a:lnTo>
                    <a:pt x="1766951" y="3706517"/>
                  </a:lnTo>
                  <a:cubicBezTo>
                    <a:pt x="1767586" y="3706342"/>
                    <a:pt x="1768177" y="3706167"/>
                    <a:pt x="1768812" y="3705992"/>
                  </a:cubicBezTo>
                  <a:cubicBezTo>
                    <a:pt x="1767950" y="3705700"/>
                    <a:pt x="1767087" y="3705379"/>
                    <a:pt x="1766224" y="3705029"/>
                  </a:cubicBezTo>
                  <a:close/>
                  <a:moveTo>
                    <a:pt x="4874267" y="3704795"/>
                  </a:moveTo>
                  <a:cubicBezTo>
                    <a:pt x="4871134" y="3706021"/>
                    <a:pt x="4867955" y="3707277"/>
                    <a:pt x="4865096" y="3708416"/>
                  </a:cubicBezTo>
                  <a:cubicBezTo>
                    <a:pt x="4866639" y="3711102"/>
                    <a:pt x="4867592" y="3712796"/>
                    <a:pt x="4868546" y="3714461"/>
                  </a:cubicBezTo>
                  <a:cubicBezTo>
                    <a:pt x="4871360" y="3712943"/>
                    <a:pt x="4874994" y="3711716"/>
                    <a:pt x="4876581" y="3709819"/>
                  </a:cubicBezTo>
                  <a:cubicBezTo>
                    <a:pt x="4877535" y="3708709"/>
                    <a:pt x="4875174" y="3706489"/>
                    <a:pt x="4874267" y="3704795"/>
                  </a:cubicBezTo>
                  <a:close/>
                  <a:moveTo>
                    <a:pt x="5089187" y="3703510"/>
                  </a:moveTo>
                  <a:cubicBezTo>
                    <a:pt x="5082513" y="3708825"/>
                    <a:pt x="5077610" y="3711249"/>
                    <a:pt x="5076021" y="3714315"/>
                  </a:cubicBezTo>
                  <a:cubicBezTo>
                    <a:pt x="5072616" y="3720886"/>
                    <a:pt x="5079880" y="3727223"/>
                    <a:pt x="5089051" y="3725734"/>
                  </a:cubicBezTo>
                  <a:cubicBezTo>
                    <a:pt x="5093227" y="3725062"/>
                    <a:pt x="5098720" y="3720769"/>
                    <a:pt x="5098584" y="3718258"/>
                  </a:cubicBezTo>
                  <a:cubicBezTo>
                    <a:pt x="5098357" y="3714256"/>
                    <a:pt x="5093862" y="3710344"/>
                    <a:pt x="5089187" y="3703510"/>
                  </a:cubicBezTo>
                  <a:close/>
                  <a:moveTo>
                    <a:pt x="2024275" y="3703276"/>
                  </a:moveTo>
                  <a:cubicBezTo>
                    <a:pt x="2012063" y="3700998"/>
                    <a:pt x="2003573" y="3705525"/>
                    <a:pt x="2002302" y="3715980"/>
                  </a:cubicBezTo>
                  <a:cubicBezTo>
                    <a:pt x="2005116" y="3717879"/>
                    <a:pt x="2009702" y="3723603"/>
                    <a:pt x="2014423" y="3723631"/>
                  </a:cubicBezTo>
                  <a:cubicBezTo>
                    <a:pt x="2026137" y="3723719"/>
                    <a:pt x="2034489" y="3718433"/>
                    <a:pt x="2034899" y="3710840"/>
                  </a:cubicBezTo>
                  <a:cubicBezTo>
                    <a:pt x="2035035" y="3708300"/>
                    <a:pt x="2028814" y="3704152"/>
                    <a:pt x="2024275" y="3703276"/>
                  </a:cubicBezTo>
                  <a:close/>
                  <a:moveTo>
                    <a:pt x="3774421" y="3702517"/>
                  </a:moveTo>
                  <a:cubicBezTo>
                    <a:pt x="3771560" y="3703042"/>
                    <a:pt x="3768700" y="3703568"/>
                    <a:pt x="3765841" y="3704065"/>
                  </a:cubicBezTo>
                  <a:cubicBezTo>
                    <a:pt x="3766158" y="3704825"/>
                    <a:pt x="3766521" y="3705584"/>
                    <a:pt x="3766839" y="3706342"/>
                  </a:cubicBezTo>
                  <a:cubicBezTo>
                    <a:pt x="3769745" y="3706021"/>
                    <a:pt x="3772651" y="3705671"/>
                    <a:pt x="3775600" y="3705321"/>
                  </a:cubicBezTo>
                  <a:cubicBezTo>
                    <a:pt x="3775193" y="3704386"/>
                    <a:pt x="3774785" y="3703452"/>
                    <a:pt x="3774421" y="3702517"/>
                  </a:cubicBezTo>
                  <a:close/>
                  <a:moveTo>
                    <a:pt x="1678286" y="3702021"/>
                  </a:moveTo>
                  <a:cubicBezTo>
                    <a:pt x="1675062" y="3703160"/>
                    <a:pt x="1671839" y="3704270"/>
                    <a:pt x="1668616" y="3705408"/>
                  </a:cubicBezTo>
                  <a:cubicBezTo>
                    <a:pt x="1669479" y="3706372"/>
                    <a:pt x="1670387" y="3707306"/>
                    <a:pt x="1671250" y="3708270"/>
                  </a:cubicBezTo>
                  <a:cubicBezTo>
                    <a:pt x="1674563" y="3707247"/>
                    <a:pt x="1677832" y="3706196"/>
                    <a:pt x="1681147" y="3705175"/>
                  </a:cubicBezTo>
                  <a:cubicBezTo>
                    <a:pt x="1680237" y="3704123"/>
                    <a:pt x="1679285" y="3703072"/>
                    <a:pt x="1678286" y="3702021"/>
                  </a:cubicBezTo>
                  <a:close/>
                  <a:moveTo>
                    <a:pt x="2504374" y="3700268"/>
                  </a:moveTo>
                  <a:cubicBezTo>
                    <a:pt x="2502557" y="3700386"/>
                    <a:pt x="2500742" y="3700531"/>
                    <a:pt x="2491933" y="3701116"/>
                  </a:cubicBezTo>
                  <a:lnTo>
                    <a:pt x="2504418" y="3701116"/>
                  </a:lnTo>
                  <a:cubicBezTo>
                    <a:pt x="2504418" y="3700823"/>
                    <a:pt x="2504418" y="3700531"/>
                    <a:pt x="2504374" y="3700268"/>
                  </a:cubicBezTo>
                  <a:close/>
                  <a:moveTo>
                    <a:pt x="5460423" y="3698545"/>
                  </a:moveTo>
                  <a:cubicBezTo>
                    <a:pt x="5457080" y="3699728"/>
                    <a:pt x="5456013" y="3703043"/>
                    <a:pt x="5453879" y="3709672"/>
                  </a:cubicBezTo>
                  <a:cubicBezTo>
                    <a:pt x="5468998" y="3712446"/>
                    <a:pt x="5475716" y="3707979"/>
                    <a:pt x="5480621" y="3700210"/>
                  </a:cubicBezTo>
                  <a:cubicBezTo>
                    <a:pt x="5469384" y="3698311"/>
                    <a:pt x="5463766" y="3697362"/>
                    <a:pt x="5460423" y="3698545"/>
                  </a:cubicBezTo>
                  <a:close/>
                  <a:moveTo>
                    <a:pt x="2564936" y="3698457"/>
                  </a:moveTo>
                  <a:cubicBezTo>
                    <a:pt x="2564709" y="3698983"/>
                    <a:pt x="2564254" y="3699508"/>
                    <a:pt x="2564254" y="3700006"/>
                  </a:cubicBezTo>
                  <a:cubicBezTo>
                    <a:pt x="2564254" y="3700181"/>
                    <a:pt x="2565436" y="3700327"/>
                    <a:pt x="2566116" y="3700502"/>
                  </a:cubicBezTo>
                  <a:cubicBezTo>
                    <a:pt x="2566343" y="3700006"/>
                    <a:pt x="2566798" y="3699480"/>
                    <a:pt x="2566707" y="3698983"/>
                  </a:cubicBezTo>
                  <a:cubicBezTo>
                    <a:pt x="2566660" y="3698780"/>
                    <a:pt x="2565572" y="3698633"/>
                    <a:pt x="2564936" y="3698457"/>
                  </a:cubicBezTo>
                  <a:close/>
                  <a:moveTo>
                    <a:pt x="2216223" y="3695946"/>
                  </a:moveTo>
                  <a:cubicBezTo>
                    <a:pt x="2213182" y="3700415"/>
                    <a:pt x="2210141" y="3704853"/>
                    <a:pt x="2207098" y="3709321"/>
                  </a:cubicBezTo>
                  <a:cubicBezTo>
                    <a:pt x="2209777" y="3709994"/>
                    <a:pt x="2212500" y="3710665"/>
                    <a:pt x="2215180" y="3711366"/>
                  </a:cubicBezTo>
                  <a:cubicBezTo>
                    <a:pt x="2217041" y="3706606"/>
                    <a:pt x="2218903" y="3701845"/>
                    <a:pt x="2220763" y="3697115"/>
                  </a:cubicBezTo>
                  <a:close/>
                  <a:moveTo>
                    <a:pt x="6465242" y="3695625"/>
                  </a:moveTo>
                  <a:cubicBezTo>
                    <a:pt x="6465059" y="3696356"/>
                    <a:pt x="6464878" y="3697086"/>
                    <a:pt x="6464696" y="3697815"/>
                  </a:cubicBezTo>
                  <a:cubicBezTo>
                    <a:pt x="6467239" y="3698225"/>
                    <a:pt x="6469828" y="3698603"/>
                    <a:pt x="6472370" y="3699012"/>
                  </a:cubicBezTo>
                  <a:cubicBezTo>
                    <a:pt x="6472595" y="3697873"/>
                    <a:pt x="6472823" y="3696764"/>
                    <a:pt x="6473050" y="3695625"/>
                  </a:cubicBezTo>
                  <a:close/>
                  <a:moveTo>
                    <a:pt x="5407662" y="3695041"/>
                  </a:moveTo>
                  <a:cubicBezTo>
                    <a:pt x="5405029" y="3695508"/>
                    <a:pt x="5402351" y="3695946"/>
                    <a:pt x="5399673" y="3696385"/>
                  </a:cubicBezTo>
                  <a:cubicBezTo>
                    <a:pt x="5401625" y="3698457"/>
                    <a:pt x="5403533" y="3700531"/>
                    <a:pt x="5405484" y="3702576"/>
                  </a:cubicBezTo>
                  <a:cubicBezTo>
                    <a:pt x="5407027" y="3702196"/>
                    <a:pt x="5408572" y="3701816"/>
                    <a:pt x="5410070" y="3701437"/>
                  </a:cubicBezTo>
                  <a:close/>
                  <a:moveTo>
                    <a:pt x="6068224" y="3693347"/>
                  </a:moveTo>
                  <a:cubicBezTo>
                    <a:pt x="6065908" y="3694282"/>
                    <a:pt x="6063593" y="3695216"/>
                    <a:pt x="6061277" y="3696151"/>
                  </a:cubicBezTo>
                  <a:cubicBezTo>
                    <a:pt x="6063821" y="3696706"/>
                    <a:pt x="6066363" y="3697261"/>
                    <a:pt x="6068905" y="3697815"/>
                  </a:cubicBezTo>
                  <a:cubicBezTo>
                    <a:pt x="6068632" y="3696326"/>
                    <a:pt x="6068452" y="3694837"/>
                    <a:pt x="6068224" y="3693347"/>
                  </a:cubicBezTo>
                  <a:close/>
                  <a:moveTo>
                    <a:pt x="4367926" y="3693202"/>
                  </a:moveTo>
                  <a:cubicBezTo>
                    <a:pt x="4367745" y="3694691"/>
                    <a:pt x="4367564" y="3696209"/>
                    <a:pt x="4367427" y="3697698"/>
                  </a:cubicBezTo>
                  <a:cubicBezTo>
                    <a:pt x="4368245" y="3697728"/>
                    <a:pt x="4369107" y="3697728"/>
                    <a:pt x="4369926" y="3697757"/>
                  </a:cubicBezTo>
                  <a:lnTo>
                    <a:pt x="4369926" y="3693231"/>
                  </a:lnTo>
                  <a:cubicBezTo>
                    <a:pt x="4369244" y="3693231"/>
                    <a:pt x="4368608" y="3693202"/>
                    <a:pt x="4367926" y="3693202"/>
                  </a:cubicBezTo>
                  <a:close/>
                  <a:moveTo>
                    <a:pt x="2376165" y="3692967"/>
                  </a:moveTo>
                  <a:cubicBezTo>
                    <a:pt x="2381432" y="3705467"/>
                    <a:pt x="2395188" y="3712855"/>
                    <a:pt x="2404267" y="3707920"/>
                  </a:cubicBezTo>
                  <a:cubicBezTo>
                    <a:pt x="2405357" y="3706226"/>
                    <a:pt x="2406537" y="3704327"/>
                    <a:pt x="2408671" y="3700970"/>
                  </a:cubicBezTo>
                  <a:cubicBezTo>
                    <a:pt x="2396686" y="3698020"/>
                    <a:pt x="2386471" y="3695508"/>
                    <a:pt x="2376165" y="3692967"/>
                  </a:cubicBezTo>
                  <a:close/>
                  <a:moveTo>
                    <a:pt x="9353005" y="3692558"/>
                  </a:moveTo>
                  <a:cubicBezTo>
                    <a:pt x="9349735" y="3693843"/>
                    <a:pt x="9343971" y="3694953"/>
                    <a:pt x="9343697" y="3696442"/>
                  </a:cubicBezTo>
                  <a:cubicBezTo>
                    <a:pt x="9343153" y="3699508"/>
                    <a:pt x="9345559" y="3702780"/>
                    <a:pt x="9347739" y="3708737"/>
                  </a:cubicBezTo>
                  <a:cubicBezTo>
                    <a:pt x="9353823" y="3704123"/>
                    <a:pt x="9358453" y="3702166"/>
                    <a:pt x="9358589" y="3700093"/>
                  </a:cubicBezTo>
                  <a:cubicBezTo>
                    <a:pt x="9358725" y="3697640"/>
                    <a:pt x="9355048" y="3695071"/>
                    <a:pt x="9353005" y="3692558"/>
                  </a:cubicBezTo>
                  <a:close/>
                  <a:moveTo>
                    <a:pt x="7026605" y="3689172"/>
                  </a:moveTo>
                  <a:cubicBezTo>
                    <a:pt x="7026195" y="3695421"/>
                    <a:pt x="7026150" y="3701378"/>
                    <a:pt x="7031961" y="3701758"/>
                  </a:cubicBezTo>
                  <a:cubicBezTo>
                    <a:pt x="7034732" y="3699392"/>
                    <a:pt x="7034413" y="3688821"/>
                    <a:pt x="7026605" y="3689172"/>
                  </a:cubicBezTo>
                  <a:close/>
                  <a:moveTo>
                    <a:pt x="4618078" y="3689142"/>
                  </a:moveTo>
                  <a:cubicBezTo>
                    <a:pt x="4616125" y="3691128"/>
                    <a:pt x="4613311" y="3692997"/>
                    <a:pt x="4612404" y="3695158"/>
                  </a:cubicBezTo>
                  <a:cubicBezTo>
                    <a:pt x="4610497" y="3699743"/>
                    <a:pt x="4609135" y="3704445"/>
                    <a:pt x="4608589" y="3709176"/>
                  </a:cubicBezTo>
                  <a:cubicBezTo>
                    <a:pt x="4608408" y="3710548"/>
                    <a:pt x="4611222" y="3712826"/>
                    <a:pt x="4613356" y="3713264"/>
                  </a:cubicBezTo>
                  <a:cubicBezTo>
                    <a:pt x="4615035" y="3713614"/>
                    <a:pt x="4619576" y="3712037"/>
                    <a:pt x="4619940" y="3710927"/>
                  </a:cubicBezTo>
                  <a:cubicBezTo>
                    <a:pt x="4621483" y="3706255"/>
                    <a:pt x="4621982" y="3701466"/>
                    <a:pt x="4623072" y="3695596"/>
                  </a:cubicBezTo>
                  <a:cubicBezTo>
                    <a:pt x="4621799" y="3693931"/>
                    <a:pt x="4619940" y="3691537"/>
                    <a:pt x="4618078" y="3689142"/>
                  </a:cubicBezTo>
                  <a:close/>
                  <a:moveTo>
                    <a:pt x="4406516" y="3687711"/>
                  </a:moveTo>
                  <a:cubicBezTo>
                    <a:pt x="4405609" y="3688617"/>
                    <a:pt x="4404837" y="3689551"/>
                    <a:pt x="4403929" y="3690456"/>
                  </a:cubicBezTo>
                  <a:cubicBezTo>
                    <a:pt x="4403791" y="3690134"/>
                    <a:pt x="4400025" y="3688441"/>
                    <a:pt x="4399479" y="3688674"/>
                  </a:cubicBezTo>
                  <a:cubicBezTo>
                    <a:pt x="4396892" y="3689814"/>
                    <a:pt x="4394893" y="3691419"/>
                    <a:pt x="4392670" y="3692851"/>
                  </a:cubicBezTo>
                  <a:cubicBezTo>
                    <a:pt x="4394804" y="3693873"/>
                    <a:pt x="4396892" y="3694866"/>
                    <a:pt x="4399025" y="3695888"/>
                  </a:cubicBezTo>
                  <a:cubicBezTo>
                    <a:pt x="4400070" y="3694866"/>
                    <a:pt x="4400977" y="3693814"/>
                    <a:pt x="4401976" y="3692763"/>
                  </a:cubicBezTo>
                  <a:cubicBezTo>
                    <a:pt x="4401341" y="3694545"/>
                    <a:pt x="4401840" y="3696588"/>
                    <a:pt x="4401840" y="3701700"/>
                  </a:cubicBezTo>
                  <a:cubicBezTo>
                    <a:pt x="4401749" y="3701261"/>
                    <a:pt x="4402068" y="3704181"/>
                    <a:pt x="4402839" y="3707044"/>
                  </a:cubicBezTo>
                  <a:cubicBezTo>
                    <a:pt x="4403066" y="3707803"/>
                    <a:pt x="4404746" y="3708387"/>
                    <a:pt x="4405790" y="3709059"/>
                  </a:cubicBezTo>
                  <a:cubicBezTo>
                    <a:pt x="4407424" y="3707979"/>
                    <a:pt x="4410330" y="3706897"/>
                    <a:pt x="4410422" y="3705759"/>
                  </a:cubicBezTo>
                  <a:cubicBezTo>
                    <a:pt x="4410603" y="3700970"/>
                    <a:pt x="4410240" y="3696151"/>
                    <a:pt x="4409648" y="3691362"/>
                  </a:cubicBezTo>
                  <a:cubicBezTo>
                    <a:pt x="4409468" y="3690106"/>
                    <a:pt x="4407606" y="3688908"/>
                    <a:pt x="4406516" y="3687711"/>
                  </a:cubicBezTo>
                  <a:close/>
                  <a:moveTo>
                    <a:pt x="8246395" y="3681578"/>
                  </a:moveTo>
                  <a:cubicBezTo>
                    <a:pt x="8243942" y="3679125"/>
                    <a:pt x="8229278" y="3683389"/>
                    <a:pt x="8233911" y="3688091"/>
                  </a:cubicBezTo>
                  <a:cubicBezTo>
                    <a:pt x="8236453" y="3690514"/>
                    <a:pt x="8250981" y="3686222"/>
                    <a:pt x="8246395" y="3681578"/>
                  </a:cubicBezTo>
                  <a:close/>
                  <a:moveTo>
                    <a:pt x="957253" y="3681287"/>
                  </a:moveTo>
                  <a:cubicBezTo>
                    <a:pt x="950943" y="3683534"/>
                    <a:pt x="946130" y="3687419"/>
                    <a:pt x="940727" y="3690661"/>
                  </a:cubicBezTo>
                  <a:cubicBezTo>
                    <a:pt x="946221" y="3693288"/>
                    <a:pt x="951487" y="3697670"/>
                    <a:pt x="957208" y="3697903"/>
                  </a:cubicBezTo>
                  <a:cubicBezTo>
                    <a:pt x="961021" y="3698050"/>
                    <a:pt x="965424" y="3692267"/>
                    <a:pt x="972553" y="3686893"/>
                  </a:cubicBezTo>
                  <a:cubicBezTo>
                    <a:pt x="965153" y="3684060"/>
                    <a:pt x="959296" y="3680557"/>
                    <a:pt x="957253" y="3681287"/>
                  </a:cubicBezTo>
                  <a:close/>
                  <a:moveTo>
                    <a:pt x="9178854" y="3680059"/>
                  </a:moveTo>
                  <a:cubicBezTo>
                    <a:pt x="9175358" y="3681870"/>
                    <a:pt x="9181258" y="3692354"/>
                    <a:pt x="9187750" y="3689054"/>
                  </a:cubicBezTo>
                  <a:cubicBezTo>
                    <a:pt x="9191202" y="3687243"/>
                    <a:pt x="9185300" y="3676672"/>
                    <a:pt x="9178854" y="3680059"/>
                  </a:cubicBezTo>
                  <a:close/>
                  <a:moveTo>
                    <a:pt x="7093161" y="3678950"/>
                  </a:moveTo>
                  <a:cubicBezTo>
                    <a:pt x="7092978" y="3679447"/>
                    <a:pt x="7092389" y="3680118"/>
                    <a:pt x="7092661" y="3680410"/>
                  </a:cubicBezTo>
                  <a:cubicBezTo>
                    <a:pt x="7093025" y="3680848"/>
                    <a:pt x="7094068" y="3681023"/>
                    <a:pt x="7094795" y="3681315"/>
                  </a:cubicBezTo>
                  <a:cubicBezTo>
                    <a:pt x="7095022" y="3680760"/>
                    <a:pt x="7095656" y="3680089"/>
                    <a:pt x="7095384" y="3679709"/>
                  </a:cubicBezTo>
                  <a:cubicBezTo>
                    <a:pt x="7095067" y="3679300"/>
                    <a:pt x="7093932" y="3679183"/>
                    <a:pt x="7093161" y="3678950"/>
                  </a:cubicBezTo>
                  <a:close/>
                  <a:moveTo>
                    <a:pt x="7774151" y="3677840"/>
                  </a:moveTo>
                  <a:cubicBezTo>
                    <a:pt x="7772425" y="3677724"/>
                    <a:pt x="7770338" y="3679914"/>
                    <a:pt x="7769248" y="3680557"/>
                  </a:cubicBezTo>
                  <a:cubicBezTo>
                    <a:pt x="7770338" y="3685754"/>
                    <a:pt x="7770791" y="3690573"/>
                    <a:pt x="7772561" y="3695216"/>
                  </a:cubicBezTo>
                  <a:cubicBezTo>
                    <a:pt x="7773243" y="3697027"/>
                    <a:pt x="7776830" y="3698400"/>
                    <a:pt x="7779098" y="3699947"/>
                  </a:cubicBezTo>
                  <a:cubicBezTo>
                    <a:pt x="7780824" y="3698312"/>
                    <a:pt x="7784003" y="3696676"/>
                    <a:pt x="7783957" y="3695071"/>
                  </a:cubicBezTo>
                  <a:cubicBezTo>
                    <a:pt x="7783821" y="3690311"/>
                    <a:pt x="7782958" y="3685492"/>
                    <a:pt x="7781279" y="3680848"/>
                  </a:cubicBezTo>
                  <a:cubicBezTo>
                    <a:pt x="7780779" y="3679504"/>
                    <a:pt x="7776739" y="3677987"/>
                    <a:pt x="7774151" y="3677840"/>
                  </a:cubicBezTo>
                  <a:close/>
                  <a:moveTo>
                    <a:pt x="1549761" y="3677403"/>
                  </a:moveTo>
                  <a:cubicBezTo>
                    <a:pt x="1546401" y="3678365"/>
                    <a:pt x="1543041" y="3679329"/>
                    <a:pt x="1539637" y="3680293"/>
                  </a:cubicBezTo>
                  <a:cubicBezTo>
                    <a:pt x="1541226" y="3681490"/>
                    <a:pt x="1542769" y="3682688"/>
                    <a:pt x="1544312" y="3683914"/>
                  </a:cubicBezTo>
                  <a:cubicBezTo>
                    <a:pt x="1546901" y="3682513"/>
                    <a:pt x="1549487" y="3681082"/>
                    <a:pt x="1552031" y="3679680"/>
                  </a:cubicBezTo>
                  <a:cubicBezTo>
                    <a:pt x="1551259" y="3678920"/>
                    <a:pt x="1550488" y="3678162"/>
                    <a:pt x="1549761" y="3677403"/>
                  </a:cubicBezTo>
                  <a:close/>
                  <a:moveTo>
                    <a:pt x="2577375" y="3676293"/>
                  </a:moveTo>
                  <a:cubicBezTo>
                    <a:pt x="2573516" y="3677548"/>
                    <a:pt x="2569068" y="3678365"/>
                    <a:pt x="2566025" y="3680147"/>
                  </a:cubicBezTo>
                  <a:cubicBezTo>
                    <a:pt x="2562711" y="3682074"/>
                    <a:pt x="2558943" y="3684819"/>
                    <a:pt x="2558716" y="3687332"/>
                  </a:cubicBezTo>
                  <a:cubicBezTo>
                    <a:pt x="2558489" y="3689697"/>
                    <a:pt x="2561712" y="3693143"/>
                    <a:pt x="2565072" y="3694486"/>
                  </a:cubicBezTo>
                  <a:cubicBezTo>
                    <a:pt x="2573289" y="3697845"/>
                    <a:pt x="2575378" y="3694837"/>
                    <a:pt x="2574923" y="3689814"/>
                  </a:cubicBezTo>
                  <a:cubicBezTo>
                    <a:pt x="2574742" y="3687974"/>
                    <a:pt x="2576240" y="3686046"/>
                    <a:pt x="2578011" y="3681549"/>
                  </a:cubicBezTo>
                  <a:cubicBezTo>
                    <a:pt x="2578011" y="3681490"/>
                    <a:pt x="2577694" y="3678892"/>
                    <a:pt x="2577375" y="3676293"/>
                  </a:cubicBezTo>
                  <a:close/>
                  <a:moveTo>
                    <a:pt x="3359107" y="3676147"/>
                  </a:moveTo>
                  <a:cubicBezTo>
                    <a:pt x="3358653" y="3677110"/>
                    <a:pt x="3358153" y="3678103"/>
                    <a:pt x="3357700" y="3679067"/>
                  </a:cubicBezTo>
                  <a:cubicBezTo>
                    <a:pt x="3359471" y="3678920"/>
                    <a:pt x="3361241" y="3678804"/>
                    <a:pt x="3363011" y="3678658"/>
                  </a:cubicBezTo>
                  <a:cubicBezTo>
                    <a:pt x="3361696" y="3677810"/>
                    <a:pt x="3360378" y="3676993"/>
                    <a:pt x="3359107" y="3676147"/>
                  </a:cubicBezTo>
                  <a:close/>
                  <a:moveTo>
                    <a:pt x="7280795" y="3675533"/>
                  </a:moveTo>
                  <a:cubicBezTo>
                    <a:pt x="7277437" y="3688032"/>
                    <a:pt x="7292600" y="3689347"/>
                    <a:pt x="7307037" y="3692091"/>
                  </a:cubicBezTo>
                  <a:cubicBezTo>
                    <a:pt x="7309260" y="3688704"/>
                    <a:pt x="7311260" y="3685696"/>
                    <a:pt x="7313393" y="3682513"/>
                  </a:cubicBezTo>
                  <a:cubicBezTo>
                    <a:pt x="7301679" y="3680002"/>
                    <a:pt x="7291419" y="3677810"/>
                    <a:pt x="7280795" y="3675533"/>
                  </a:cubicBezTo>
                  <a:close/>
                  <a:moveTo>
                    <a:pt x="707828" y="3675299"/>
                  </a:moveTo>
                  <a:cubicBezTo>
                    <a:pt x="708102" y="3676730"/>
                    <a:pt x="708283" y="3677782"/>
                    <a:pt x="708510" y="3678833"/>
                  </a:cubicBezTo>
                  <a:cubicBezTo>
                    <a:pt x="709237" y="3678512"/>
                    <a:pt x="710644" y="3677987"/>
                    <a:pt x="710599" y="3677928"/>
                  </a:cubicBezTo>
                  <a:cubicBezTo>
                    <a:pt x="709917" y="3677081"/>
                    <a:pt x="709009" y="3676350"/>
                    <a:pt x="707828" y="3675299"/>
                  </a:cubicBezTo>
                  <a:close/>
                  <a:moveTo>
                    <a:pt x="1869280" y="3673869"/>
                  </a:moveTo>
                  <a:lnTo>
                    <a:pt x="1863015" y="3675037"/>
                  </a:lnTo>
                  <a:cubicBezTo>
                    <a:pt x="1864288" y="3676789"/>
                    <a:pt x="1865559" y="3678570"/>
                    <a:pt x="1866875" y="3680323"/>
                  </a:cubicBezTo>
                  <a:cubicBezTo>
                    <a:pt x="1867920" y="3680118"/>
                    <a:pt x="1868964" y="3679914"/>
                    <a:pt x="1870007" y="3679709"/>
                  </a:cubicBezTo>
                  <a:close/>
                  <a:moveTo>
                    <a:pt x="7371504" y="3672993"/>
                  </a:moveTo>
                  <a:cubicBezTo>
                    <a:pt x="7369869" y="3672700"/>
                    <a:pt x="7365693" y="3674890"/>
                    <a:pt x="7365058" y="3676350"/>
                  </a:cubicBezTo>
                  <a:cubicBezTo>
                    <a:pt x="7363105" y="3680935"/>
                    <a:pt x="7360608" y="3685871"/>
                    <a:pt x="7361698" y="3690368"/>
                  </a:cubicBezTo>
                  <a:cubicBezTo>
                    <a:pt x="7362378" y="3693172"/>
                    <a:pt x="7370188" y="3697873"/>
                    <a:pt x="7372821" y="3697407"/>
                  </a:cubicBezTo>
                  <a:cubicBezTo>
                    <a:pt x="7378587" y="3696385"/>
                    <a:pt x="7383081" y="3692558"/>
                    <a:pt x="7387347" y="3690311"/>
                  </a:cubicBezTo>
                  <a:cubicBezTo>
                    <a:pt x="7384897" y="3684469"/>
                    <a:pt x="7384170" y="3680468"/>
                    <a:pt x="7381447" y="3677139"/>
                  </a:cubicBezTo>
                  <a:cubicBezTo>
                    <a:pt x="7379858" y="3675124"/>
                    <a:pt x="7375272" y="3673605"/>
                    <a:pt x="7371504" y="3672993"/>
                  </a:cubicBezTo>
                  <a:close/>
                  <a:moveTo>
                    <a:pt x="1802091" y="3672993"/>
                  </a:moveTo>
                  <a:cubicBezTo>
                    <a:pt x="1801953" y="3674044"/>
                    <a:pt x="1801817" y="3675095"/>
                    <a:pt x="1801681" y="3676117"/>
                  </a:cubicBezTo>
                  <a:cubicBezTo>
                    <a:pt x="1809627" y="3676117"/>
                    <a:pt x="1817616" y="3676147"/>
                    <a:pt x="1825562" y="3676000"/>
                  </a:cubicBezTo>
                  <a:cubicBezTo>
                    <a:pt x="1825970" y="3676000"/>
                    <a:pt x="1826334" y="3674307"/>
                    <a:pt x="1826878" y="3672993"/>
                  </a:cubicBezTo>
                  <a:close/>
                  <a:moveTo>
                    <a:pt x="7545020" y="3672584"/>
                  </a:moveTo>
                  <a:cubicBezTo>
                    <a:pt x="7545702" y="3683127"/>
                    <a:pt x="7561182" y="3677840"/>
                    <a:pt x="7568265" y="3681315"/>
                  </a:cubicBezTo>
                  <a:cubicBezTo>
                    <a:pt x="7576301" y="3685317"/>
                    <a:pt x="7583246" y="3690252"/>
                    <a:pt x="7591054" y="3694953"/>
                  </a:cubicBezTo>
                  <a:cubicBezTo>
                    <a:pt x="7591736" y="3694924"/>
                    <a:pt x="7594097" y="3695041"/>
                    <a:pt x="7594278" y="3694720"/>
                  </a:cubicBezTo>
                  <a:cubicBezTo>
                    <a:pt x="7595141" y="3693084"/>
                    <a:pt x="7596866" y="3690661"/>
                    <a:pt x="7595732" y="3689697"/>
                  </a:cubicBezTo>
                  <a:cubicBezTo>
                    <a:pt x="7589647" y="3684469"/>
                    <a:pt x="7584245" y="3677840"/>
                    <a:pt x="7575846" y="3675066"/>
                  </a:cubicBezTo>
                  <a:cubicBezTo>
                    <a:pt x="7567266" y="3672233"/>
                    <a:pt x="7555416" y="3673255"/>
                    <a:pt x="7545020" y="3672584"/>
                  </a:cubicBezTo>
                  <a:close/>
                  <a:moveTo>
                    <a:pt x="5628530" y="3672145"/>
                  </a:moveTo>
                  <a:cubicBezTo>
                    <a:pt x="5626125" y="3672438"/>
                    <a:pt x="5623264" y="3674219"/>
                    <a:pt x="5622312" y="3675767"/>
                  </a:cubicBezTo>
                  <a:cubicBezTo>
                    <a:pt x="5620722" y="3678424"/>
                    <a:pt x="5620450" y="3681403"/>
                    <a:pt x="5618861" y="3686689"/>
                  </a:cubicBezTo>
                  <a:cubicBezTo>
                    <a:pt x="5621948" y="3688704"/>
                    <a:pt x="5625761" y="3692471"/>
                    <a:pt x="5631210" y="3694573"/>
                  </a:cubicBezTo>
                  <a:cubicBezTo>
                    <a:pt x="5633707" y="3695567"/>
                    <a:pt x="5642378" y="3693873"/>
                    <a:pt x="5642969" y="3692471"/>
                  </a:cubicBezTo>
                  <a:cubicBezTo>
                    <a:pt x="5644376" y="3689317"/>
                    <a:pt x="5643105" y="3685492"/>
                    <a:pt x="5641743" y="3682133"/>
                  </a:cubicBezTo>
                  <a:cubicBezTo>
                    <a:pt x="5640653" y="3679388"/>
                    <a:pt x="5638383" y="3676672"/>
                    <a:pt x="5635705" y="3674365"/>
                  </a:cubicBezTo>
                  <a:cubicBezTo>
                    <a:pt x="5634251" y="3673109"/>
                    <a:pt x="5630664" y="3671883"/>
                    <a:pt x="5628530" y="3672145"/>
                  </a:cubicBezTo>
                  <a:close/>
                  <a:moveTo>
                    <a:pt x="7070642" y="3666655"/>
                  </a:moveTo>
                  <a:cubicBezTo>
                    <a:pt x="7069052" y="3667911"/>
                    <a:pt x="7067464" y="3669167"/>
                    <a:pt x="7064876" y="3671211"/>
                  </a:cubicBezTo>
                  <a:cubicBezTo>
                    <a:pt x="7067601" y="3672730"/>
                    <a:pt x="7070370" y="3674278"/>
                    <a:pt x="7073139" y="3675825"/>
                  </a:cubicBezTo>
                  <a:cubicBezTo>
                    <a:pt x="7074682" y="3674569"/>
                    <a:pt x="7077906" y="3672846"/>
                    <a:pt x="7077453" y="3672233"/>
                  </a:cubicBezTo>
                  <a:cubicBezTo>
                    <a:pt x="7075908" y="3670160"/>
                    <a:pt x="7073003" y="3668466"/>
                    <a:pt x="7070642" y="3666655"/>
                  </a:cubicBezTo>
                  <a:close/>
                  <a:moveTo>
                    <a:pt x="3935362" y="3666041"/>
                  </a:moveTo>
                  <a:cubicBezTo>
                    <a:pt x="3934091" y="3666041"/>
                    <a:pt x="3932773" y="3666071"/>
                    <a:pt x="3931503" y="3666100"/>
                  </a:cubicBezTo>
                  <a:cubicBezTo>
                    <a:pt x="3931639" y="3667735"/>
                    <a:pt x="3931775" y="3669400"/>
                    <a:pt x="3931911" y="3671036"/>
                  </a:cubicBezTo>
                  <a:cubicBezTo>
                    <a:pt x="3933046" y="3671006"/>
                    <a:pt x="3934227" y="3671006"/>
                    <a:pt x="3935362" y="3670978"/>
                  </a:cubicBezTo>
                  <a:close/>
                  <a:moveTo>
                    <a:pt x="1207222" y="3665984"/>
                  </a:moveTo>
                  <a:cubicBezTo>
                    <a:pt x="1207222" y="3666889"/>
                    <a:pt x="1207222" y="3667794"/>
                    <a:pt x="1207222" y="3668729"/>
                  </a:cubicBezTo>
                  <a:lnTo>
                    <a:pt x="1218345" y="3668729"/>
                  </a:lnTo>
                  <a:cubicBezTo>
                    <a:pt x="1218345" y="3667824"/>
                    <a:pt x="1218345" y="3666918"/>
                    <a:pt x="1218345" y="3665984"/>
                  </a:cubicBezTo>
                  <a:close/>
                  <a:moveTo>
                    <a:pt x="1992904" y="3665108"/>
                  </a:moveTo>
                  <a:cubicBezTo>
                    <a:pt x="1992994" y="3665779"/>
                    <a:pt x="1993040" y="3666421"/>
                    <a:pt x="1993132" y="3667064"/>
                  </a:cubicBezTo>
                  <a:cubicBezTo>
                    <a:pt x="1995401" y="3666830"/>
                    <a:pt x="1997671" y="3666596"/>
                    <a:pt x="1999941" y="3666364"/>
                  </a:cubicBezTo>
                  <a:cubicBezTo>
                    <a:pt x="1999895" y="3665955"/>
                    <a:pt x="1999850" y="3665516"/>
                    <a:pt x="1999805" y="3665108"/>
                  </a:cubicBezTo>
                  <a:close/>
                  <a:moveTo>
                    <a:pt x="2020097" y="3665020"/>
                  </a:moveTo>
                  <a:cubicBezTo>
                    <a:pt x="2019417" y="3666041"/>
                    <a:pt x="2018690" y="3667035"/>
                    <a:pt x="2018010" y="3668056"/>
                  </a:cubicBezTo>
                  <a:cubicBezTo>
                    <a:pt x="2020688" y="3668758"/>
                    <a:pt x="2023412" y="3669488"/>
                    <a:pt x="2026090" y="3670189"/>
                  </a:cubicBezTo>
                  <a:cubicBezTo>
                    <a:pt x="2026726" y="3669634"/>
                    <a:pt x="2027363" y="3669079"/>
                    <a:pt x="2027952" y="3668524"/>
                  </a:cubicBezTo>
                  <a:cubicBezTo>
                    <a:pt x="2025319" y="3667356"/>
                    <a:pt x="2022732" y="3666188"/>
                    <a:pt x="2020097" y="3665020"/>
                  </a:cubicBezTo>
                  <a:close/>
                  <a:moveTo>
                    <a:pt x="5598067" y="3661194"/>
                  </a:moveTo>
                  <a:cubicBezTo>
                    <a:pt x="5595662" y="3658712"/>
                    <a:pt x="5580998" y="3663034"/>
                    <a:pt x="5585673" y="3667706"/>
                  </a:cubicBezTo>
                  <a:cubicBezTo>
                    <a:pt x="5588125" y="3670189"/>
                    <a:pt x="5602790" y="3665838"/>
                    <a:pt x="5598067" y="3661194"/>
                  </a:cubicBezTo>
                  <a:close/>
                  <a:moveTo>
                    <a:pt x="8985907" y="3657222"/>
                  </a:moveTo>
                  <a:cubicBezTo>
                    <a:pt x="8982454" y="3658975"/>
                    <a:pt x="8988402" y="3669518"/>
                    <a:pt x="8994895" y="3666217"/>
                  </a:cubicBezTo>
                  <a:cubicBezTo>
                    <a:pt x="8998254" y="3664377"/>
                    <a:pt x="8992353" y="3653922"/>
                    <a:pt x="8985907" y="3657222"/>
                  </a:cubicBezTo>
                  <a:close/>
                  <a:moveTo>
                    <a:pt x="9184074" y="3656842"/>
                  </a:moveTo>
                  <a:cubicBezTo>
                    <a:pt x="9180624" y="3658741"/>
                    <a:pt x="9186524" y="3669225"/>
                    <a:pt x="9193063" y="3665896"/>
                  </a:cubicBezTo>
                  <a:cubicBezTo>
                    <a:pt x="9196513" y="3664115"/>
                    <a:pt x="9190475" y="3653572"/>
                    <a:pt x="9184074" y="3656842"/>
                  </a:cubicBezTo>
                  <a:close/>
                  <a:moveTo>
                    <a:pt x="8066705" y="3656785"/>
                  </a:moveTo>
                  <a:cubicBezTo>
                    <a:pt x="8066569" y="3658011"/>
                    <a:pt x="8066433" y="3659237"/>
                    <a:pt x="8066295" y="3660464"/>
                  </a:cubicBezTo>
                  <a:cubicBezTo>
                    <a:pt x="8066750" y="3660494"/>
                    <a:pt x="8067204" y="3660494"/>
                    <a:pt x="8067612" y="3660494"/>
                  </a:cubicBezTo>
                  <a:lnTo>
                    <a:pt x="8067612" y="3656842"/>
                  </a:lnTo>
                  <a:close/>
                  <a:moveTo>
                    <a:pt x="3172517" y="3656492"/>
                  </a:moveTo>
                  <a:cubicBezTo>
                    <a:pt x="3171018" y="3656785"/>
                    <a:pt x="3169518" y="3657106"/>
                    <a:pt x="3168020" y="3657398"/>
                  </a:cubicBezTo>
                  <a:cubicBezTo>
                    <a:pt x="3169293" y="3658245"/>
                    <a:pt x="3170609" y="3659092"/>
                    <a:pt x="3171879" y="3659939"/>
                  </a:cubicBezTo>
                  <a:cubicBezTo>
                    <a:pt x="3172107" y="3658800"/>
                    <a:pt x="3172334" y="3657631"/>
                    <a:pt x="3172517" y="3656492"/>
                  </a:cubicBezTo>
                  <a:close/>
                  <a:moveTo>
                    <a:pt x="7538574" y="3655675"/>
                  </a:moveTo>
                  <a:cubicBezTo>
                    <a:pt x="7536757" y="3657369"/>
                    <a:pt x="7534986" y="3659062"/>
                    <a:pt x="7533171" y="3660756"/>
                  </a:cubicBezTo>
                  <a:cubicBezTo>
                    <a:pt x="7534714" y="3661194"/>
                    <a:pt x="7536304" y="3661661"/>
                    <a:pt x="7537847" y="3662100"/>
                  </a:cubicBezTo>
                  <a:cubicBezTo>
                    <a:pt x="7538937" y="3660347"/>
                    <a:pt x="7540027" y="3658595"/>
                    <a:pt x="7541116" y="3656872"/>
                  </a:cubicBezTo>
                  <a:cubicBezTo>
                    <a:pt x="7540299" y="3656464"/>
                    <a:pt x="7539436" y="3656055"/>
                    <a:pt x="7538574" y="3655675"/>
                  </a:cubicBezTo>
                  <a:close/>
                  <a:moveTo>
                    <a:pt x="8371062" y="3653105"/>
                  </a:moveTo>
                  <a:cubicBezTo>
                    <a:pt x="8365886" y="3655178"/>
                    <a:pt x="8363616" y="3660114"/>
                    <a:pt x="8360120" y="3663851"/>
                  </a:cubicBezTo>
                  <a:cubicBezTo>
                    <a:pt x="8363707" y="3663969"/>
                    <a:pt x="8367566" y="3664699"/>
                    <a:pt x="8370744" y="3664056"/>
                  </a:cubicBezTo>
                  <a:cubicBezTo>
                    <a:pt x="8376826" y="3662859"/>
                    <a:pt x="8382503" y="3660902"/>
                    <a:pt x="8394034" y="3657660"/>
                  </a:cubicBezTo>
                  <a:cubicBezTo>
                    <a:pt x="8381776" y="3655032"/>
                    <a:pt x="8374148" y="3651850"/>
                    <a:pt x="8371062" y="3653105"/>
                  </a:cubicBezTo>
                  <a:close/>
                  <a:moveTo>
                    <a:pt x="3848785" y="3651586"/>
                  </a:moveTo>
                  <a:cubicBezTo>
                    <a:pt x="3851010" y="3661369"/>
                    <a:pt x="3838660" y="3673664"/>
                    <a:pt x="3848785" y="3686718"/>
                  </a:cubicBezTo>
                  <a:cubicBezTo>
                    <a:pt x="3855005" y="3685901"/>
                    <a:pt x="3859045" y="3687127"/>
                    <a:pt x="3862178" y="3689172"/>
                  </a:cubicBezTo>
                  <a:cubicBezTo>
                    <a:pt x="3871939" y="3668524"/>
                    <a:pt x="3849420" y="3650477"/>
                    <a:pt x="3848785" y="3651586"/>
                  </a:cubicBezTo>
                  <a:close/>
                  <a:moveTo>
                    <a:pt x="7640177" y="3650943"/>
                  </a:moveTo>
                  <a:cubicBezTo>
                    <a:pt x="7639905" y="3653660"/>
                    <a:pt x="7639724" y="3656376"/>
                    <a:pt x="7639496" y="3659092"/>
                  </a:cubicBezTo>
                  <a:cubicBezTo>
                    <a:pt x="7641222" y="3659296"/>
                    <a:pt x="7642946" y="3659471"/>
                    <a:pt x="7644671" y="3659675"/>
                  </a:cubicBezTo>
                  <a:cubicBezTo>
                    <a:pt x="7645625" y="3657018"/>
                    <a:pt x="7646578" y="3654361"/>
                    <a:pt x="7647578" y="3651673"/>
                  </a:cubicBezTo>
                  <a:cubicBezTo>
                    <a:pt x="7645126" y="3651440"/>
                    <a:pt x="7642629" y="3651207"/>
                    <a:pt x="7640177" y="3650943"/>
                  </a:cubicBezTo>
                  <a:close/>
                  <a:moveTo>
                    <a:pt x="8453462" y="3650915"/>
                  </a:moveTo>
                  <a:cubicBezTo>
                    <a:pt x="8445290" y="3655003"/>
                    <a:pt x="8438889" y="3656639"/>
                    <a:pt x="8437299" y="3659414"/>
                  </a:cubicBezTo>
                  <a:cubicBezTo>
                    <a:pt x="8435619" y="3662334"/>
                    <a:pt x="8436483" y="3667999"/>
                    <a:pt x="8439660" y="3669488"/>
                  </a:cubicBezTo>
                  <a:cubicBezTo>
                    <a:pt x="8447832" y="3673197"/>
                    <a:pt x="8454233" y="3669400"/>
                    <a:pt x="8456231" y="3664349"/>
                  </a:cubicBezTo>
                  <a:cubicBezTo>
                    <a:pt x="8457457" y="3661252"/>
                    <a:pt x="8455005" y="3657573"/>
                    <a:pt x="8453462" y="3650915"/>
                  </a:cubicBezTo>
                  <a:close/>
                  <a:moveTo>
                    <a:pt x="5703168" y="3646388"/>
                  </a:moveTo>
                  <a:cubicBezTo>
                    <a:pt x="5700308" y="3645600"/>
                    <a:pt x="5692771" y="3649280"/>
                    <a:pt x="5689456" y="3651966"/>
                  </a:cubicBezTo>
                  <a:cubicBezTo>
                    <a:pt x="5685008" y="3655616"/>
                    <a:pt x="5684281" y="3659179"/>
                    <a:pt x="5685960" y="3662537"/>
                  </a:cubicBezTo>
                  <a:cubicBezTo>
                    <a:pt x="5678471" y="3665955"/>
                    <a:pt x="5672841" y="3668524"/>
                    <a:pt x="5667575" y="3670919"/>
                  </a:cubicBezTo>
                  <a:cubicBezTo>
                    <a:pt x="5671978" y="3674540"/>
                    <a:pt x="5676382" y="3678190"/>
                    <a:pt x="5680785" y="3681812"/>
                  </a:cubicBezTo>
                  <a:cubicBezTo>
                    <a:pt x="5685960" y="3678833"/>
                    <a:pt x="5692816" y="3676350"/>
                    <a:pt x="5695630" y="3672671"/>
                  </a:cubicBezTo>
                  <a:cubicBezTo>
                    <a:pt x="5696085" y="3672087"/>
                    <a:pt x="5695177" y="3671036"/>
                    <a:pt x="5694769" y="3670160"/>
                  </a:cubicBezTo>
                  <a:cubicBezTo>
                    <a:pt x="5697764" y="3671708"/>
                    <a:pt x="5701124" y="3673021"/>
                    <a:pt x="5704303" y="3674453"/>
                  </a:cubicBezTo>
                  <a:cubicBezTo>
                    <a:pt x="5706981" y="3669459"/>
                    <a:pt x="5709660" y="3664465"/>
                    <a:pt x="5712294" y="3659442"/>
                  </a:cubicBezTo>
                  <a:cubicBezTo>
                    <a:pt x="5712747" y="3658536"/>
                    <a:pt x="5712927" y="3657573"/>
                    <a:pt x="5714064" y="3654040"/>
                  </a:cubicBezTo>
                  <a:cubicBezTo>
                    <a:pt x="5711703" y="3652200"/>
                    <a:pt x="5708479" y="3647819"/>
                    <a:pt x="5703168" y="3646388"/>
                  </a:cubicBezTo>
                  <a:close/>
                  <a:moveTo>
                    <a:pt x="4924433" y="3646183"/>
                  </a:moveTo>
                  <a:cubicBezTo>
                    <a:pt x="4919394" y="3646738"/>
                    <a:pt x="4916533" y="3654682"/>
                    <a:pt x="4916034" y="3655266"/>
                  </a:cubicBezTo>
                  <a:cubicBezTo>
                    <a:pt x="4916034" y="3664261"/>
                    <a:pt x="4915579" y="3668233"/>
                    <a:pt x="4916261" y="3672145"/>
                  </a:cubicBezTo>
                  <a:cubicBezTo>
                    <a:pt x="4916578" y="3673869"/>
                    <a:pt x="4919075" y="3676702"/>
                    <a:pt x="4920801" y="3676789"/>
                  </a:cubicBezTo>
                  <a:cubicBezTo>
                    <a:pt x="4925068" y="3676993"/>
                    <a:pt x="4931833" y="3676789"/>
                    <a:pt x="4933467" y="3675124"/>
                  </a:cubicBezTo>
                  <a:cubicBezTo>
                    <a:pt x="4938052" y="3670394"/>
                    <a:pt x="4943409" y="3664815"/>
                    <a:pt x="4943228" y="3659646"/>
                  </a:cubicBezTo>
                  <a:cubicBezTo>
                    <a:pt x="4943001" y="3652988"/>
                    <a:pt x="4938551" y="3644577"/>
                    <a:pt x="4924433" y="3646183"/>
                  </a:cubicBezTo>
                  <a:close/>
                  <a:moveTo>
                    <a:pt x="4651901" y="3645979"/>
                  </a:moveTo>
                  <a:cubicBezTo>
                    <a:pt x="4652581" y="3650565"/>
                    <a:pt x="4652536" y="3654068"/>
                    <a:pt x="4653763" y="3657427"/>
                  </a:cubicBezTo>
                  <a:cubicBezTo>
                    <a:pt x="4654625" y="3659851"/>
                    <a:pt x="4657120" y="3662070"/>
                    <a:pt x="4658891" y="3664377"/>
                  </a:cubicBezTo>
                  <a:cubicBezTo>
                    <a:pt x="4661024" y="3662129"/>
                    <a:pt x="4664476" y="3659967"/>
                    <a:pt x="4664928" y="3657602"/>
                  </a:cubicBezTo>
                  <a:cubicBezTo>
                    <a:pt x="4665339" y="3654945"/>
                    <a:pt x="4663613" y="3651937"/>
                    <a:pt x="4661662" y="3649455"/>
                  </a:cubicBezTo>
                  <a:cubicBezTo>
                    <a:pt x="4660707" y="3648198"/>
                    <a:pt x="4657167" y="3647761"/>
                    <a:pt x="4651901" y="3645979"/>
                  </a:cubicBezTo>
                  <a:close/>
                  <a:moveTo>
                    <a:pt x="8921530" y="3645337"/>
                  </a:moveTo>
                  <a:cubicBezTo>
                    <a:pt x="8918623" y="3645512"/>
                    <a:pt x="8915717" y="3645658"/>
                    <a:pt x="8912812" y="3645833"/>
                  </a:cubicBezTo>
                  <a:cubicBezTo>
                    <a:pt x="8912948" y="3646856"/>
                    <a:pt x="8913086" y="3647877"/>
                    <a:pt x="8913220" y="3648900"/>
                  </a:cubicBezTo>
                  <a:cubicBezTo>
                    <a:pt x="8916126" y="3648696"/>
                    <a:pt x="8918988" y="3648491"/>
                    <a:pt x="8921893" y="3648286"/>
                  </a:cubicBezTo>
                  <a:close/>
                  <a:moveTo>
                    <a:pt x="3850600" y="3642737"/>
                  </a:moveTo>
                  <a:lnTo>
                    <a:pt x="3848421" y="3643322"/>
                  </a:lnTo>
                  <a:cubicBezTo>
                    <a:pt x="3849420" y="3643701"/>
                    <a:pt x="3850419" y="3644081"/>
                    <a:pt x="3851418" y="3644432"/>
                  </a:cubicBezTo>
                  <a:cubicBezTo>
                    <a:pt x="3851191" y="3643877"/>
                    <a:pt x="3850918" y="3643293"/>
                    <a:pt x="3850600" y="3642737"/>
                  </a:cubicBezTo>
                  <a:close/>
                  <a:moveTo>
                    <a:pt x="837218" y="3642592"/>
                  </a:moveTo>
                  <a:cubicBezTo>
                    <a:pt x="834766" y="3642913"/>
                    <a:pt x="832315" y="3643263"/>
                    <a:pt x="829863" y="3643584"/>
                  </a:cubicBezTo>
                  <a:cubicBezTo>
                    <a:pt x="830317" y="3644052"/>
                    <a:pt x="830817" y="3644928"/>
                    <a:pt x="831180" y="3644898"/>
                  </a:cubicBezTo>
                  <a:cubicBezTo>
                    <a:pt x="833403" y="3644811"/>
                    <a:pt x="835583" y="3644490"/>
                    <a:pt x="837807" y="3644256"/>
                  </a:cubicBezTo>
                  <a:cubicBezTo>
                    <a:pt x="837626" y="3643731"/>
                    <a:pt x="837399" y="3643147"/>
                    <a:pt x="837218" y="3642592"/>
                  </a:cubicBezTo>
                  <a:close/>
                  <a:moveTo>
                    <a:pt x="1773943" y="3640081"/>
                  </a:moveTo>
                  <a:cubicBezTo>
                    <a:pt x="1773216" y="3641043"/>
                    <a:pt x="1772489" y="3641978"/>
                    <a:pt x="1771764" y="3642942"/>
                  </a:cubicBezTo>
                  <a:cubicBezTo>
                    <a:pt x="1774487" y="3643584"/>
                    <a:pt x="1777256" y="3644227"/>
                    <a:pt x="1779980" y="3644898"/>
                  </a:cubicBezTo>
                  <a:cubicBezTo>
                    <a:pt x="1780616" y="3644111"/>
                    <a:pt x="1781207" y="3643293"/>
                    <a:pt x="1781797" y="3642504"/>
                  </a:cubicBezTo>
                  <a:cubicBezTo>
                    <a:pt x="1779164" y="3641686"/>
                    <a:pt x="1776576" y="3640898"/>
                    <a:pt x="1773943" y="3640081"/>
                  </a:cubicBezTo>
                  <a:close/>
                  <a:moveTo>
                    <a:pt x="652124" y="3639349"/>
                  </a:moveTo>
                  <a:cubicBezTo>
                    <a:pt x="646630" y="3646096"/>
                    <a:pt x="641092" y="3652842"/>
                    <a:pt x="635598" y="3659617"/>
                  </a:cubicBezTo>
                  <a:cubicBezTo>
                    <a:pt x="636824" y="3660231"/>
                    <a:pt x="638005" y="3660844"/>
                    <a:pt x="639230" y="3661429"/>
                  </a:cubicBezTo>
                  <a:cubicBezTo>
                    <a:pt x="645995" y="3658712"/>
                    <a:pt x="652851" y="3656025"/>
                    <a:pt x="659842" y="3653280"/>
                  </a:cubicBezTo>
                  <a:cubicBezTo>
                    <a:pt x="659434" y="3648286"/>
                    <a:pt x="659116" y="3643906"/>
                    <a:pt x="658752" y="3639496"/>
                  </a:cubicBezTo>
                  <a:cubicBezTo>
                    <a:pt x="656527" y="3639438"/>
                    <a:pt x="654349" y="3639379"/>
                    <a:pt x="652124" y="3639349"/>
                  </a:cubicBezTo>
                  <a:close/>
                  <a:moveTo>
                    <a:pt x="7676316" y="3638153"/>
                  </a:moveTo>
                  <a:lnTo>
                    <a:pt x="7676405" y="3639438"/>
                  </a:lnTo>
                  <a:lnTo>
                    <a:pt x="7678586" y="3638708"/>
                  </a:lnTo>
                  <a:close/>
                  <a:moveTo>
                    <a:pt x="9001886" y="3635319"/>
                  </a:moveTo>
                  <a:cubicBezTo>
                    <a:pt x="8998437" y="3637043"/>
                    <a:pt x="9004382" y="3647644"/>
                    <a:pt x="9010874" y="3644256"/>
                  </a:cubicBezTo>
                  <a:cubicBezTo>
                    <a:pt x="9014281" y="3642474"/>
                    <a:pt x="9008379" y="3631933"/>
                    <a:pt x="9001886" y="3635319"/>
                  </a:cubicBezTo>
                  <a:close/>
                  <a:moveTo>
                    <a:pt x="3798346" y="3634648"/>
                  </a:moveTo>
                  <a:cubicBezTo>
                    <a:pt x="3798075" y="3634648"/>
                    <a:pt x="3797848" y="3635291"/>
                    <a:pt x="3797575" y="3635671"/>
                  </a:cubicBezTo>
                  <a:cubicBezTo>
                    <a:pt x="3798346" y="3635817"/>
                    <a:pt x="3799163" y="3636079"/>
                    <a:pt x="3799934" y="3636050"/>
                  </a:cubicBezTo>
                  <a:cubicBezTo>
                    <a:pt x="3800207" y="3636050"/>
                    <a:pt x="3800434" y="3635378"/>
                    <a:pt x="3800661" y="3634998"/>
                  </a:cubicBezTo>
                  <a:cubicBezTo>
                    <a:pt x="3799890" y="3634853"/>
                    <a:pt x="3799119" y="3634619"/>
                    <a:pt x="3798346" y="3634648"/>
                  </a:cubicBezTo>
                  <a:close/>
                  <a:moveTo>
                    <a:pt x="6117119" y="3633129"/>
                  </a:moveTo>
                  <a:cubicBezTo>
                    <a:pt x="6109900" y="3636634"/>
                    <a:pt x="6105677" y="3638678"/>
                    <a:pt x="6097597" y="3642592"/>
                  </a:cubicBezTo>
                  <a:cubicBezTo>
                    <a:pt x="6107041" y="3644694"/>
                    <a:pt x="6111989" y="3645804"/>
                    <a:pt x="6119844" y="3647556"/>
                  </a:cubicBezTo>
                  <a:cubicBezTo>
                    <a:pt x="6118798" y="3642124"/>
                    <a:pt x="6118208" y="3638971"/>
                    <a:pt x="6117119" y="3633129"/>
                  </a:cubicBezTo>
                  <a:close/>
                  <a:moveTo>
                    <a:pt x="1208675" y="3631203"/>
                  </a:moveTo>
                  <a:cubicBezTo>
                    <a:pt x="1207904" y="3631903"/>
                    <a:pt x="1207131" y="3632633"/>
                    <a:pt x="1206359" y="3633334"/>
                  </a:cubicBezTo>
                  <a:cubicBezTo>
                    <a:pt x="1208675" y="3633802"/>
                    <a:pt x="1210990" y="3634269"/>
                    <a:pt x="1218164" y="3635699"/>
                  </a:cubicBezTo>
                  <a:cubicBezTo>
                    <a:pt x="1212352" y="3632954"/>
                    <a:pt x="1210537" y="3632078"/>
                    <a:pt x="1208675" y="3631203"/>
                  </a:cubicBezTo>
                  <a:close/>
                  <a:moveTo>
                    <a:pt x="6831614" y="3631144"/>
                  </a:moveTo>
                  <a:cubicBezTo>
                    <a:pt x="6826439" y="3633275"/>
                    <a:pt x="6821308" y="3635408"/>
                    <a:pt x="6816133" y="3637539"/>
                  </a:cubicBezTo>
                  <a:cubicBezTo>
                    <a:pt x="6817132" y="3638796"/>
                    <a:pt x="6818085" y="3640051"/>
                    <a:pt x="6819083" y="3641307"/>
                  </a:cubicBezTo>
                  <a:cubicBezTo>
                    <a:pt x="6824715" y="3639526"/>
                    <a:pt x="6830298" y="3637714"/>
                    <a:pt x="6835928" y="3635904"/>
                  </a:cubicBezTo>
                  <a:cubicBezTo>
                    <a:pt x="6834474" y="3634327"/>
                    <a:pt x="6833022" y="3632750"/>
                    <a:pt x="6831614" y="3631144"/>
                  </a:cubicBezTo>
                  <a:close/>
                  <a:moveTo>
                    <a:pt x="8319942" y="3630297"/>
                  </a:moveTo>
                  <a:cubicBezTo>
                    <a:pt x="8306504" y="3628778"/>
                    <a:pt x="8306504" y="3639554"/>
                    <a:pt x="8319942" y="3638066"/>
                  </a:cubicBezTo>
                  <a:cubicBezTo>
                    <a:pt x="8319624" y="3632779"/>
                    <a:pt x="8325708" y="3634152"/>
                    <a:pt x="8319942" y="3630297"/>
                  </a:cubicBezTo>
                  <a:close/>
                  <a:moveTo>
                    <a:pt x="4073194" y="3629274"/>
                  </a:moveTo>
                  <a:cubicBezTo>
                    <a:pt x="4069109" y="3631232"/>
                    <a:pt x="4065022" y="3633159"/>
                    <a:pt x="4057622" y="3636693"/>
                  </a:cubicBezTo>
                  <a:cubicBezTo>
                    <a:pt x="4065521" y="3639876"/>
                    <a:pt x="4069653" y="3642329"/>
                    <a:pt x="4074464" y="3643088"/>
                  </a:cubicBezTo>
                  <a:cubicBezTo>
                    <a:pt x="4076282" y="3643380"/>
                    <a:pt x="4082366" y="3639292"/>
                    <a:pt x="4081775" y="3638036"/>
                  </a:cubicBezTo>
                  <a:cubicBezTo>
                    <a:pt x="4080321" y="3634853"/>
                    <a:pt x="4076236" y="3632166"/>
                    <a:pt x="4073194" y="3629274"/>
                  </a:cubicBezTo>
                  <a:close/>
                  <a:moveTo>
                    <a:pt x="5782981" y="3628867"/>
                  </a:moveTo>
                  <a:cubicBezTo>
                    <a:pt x="5777124" y="3629333"/>
                    <a:pt x="5772129" y="3633948"/>
                    <a:pt x="5766772" y="3636780"/>
                  </a:cubicBezTo>
                  <a:cubicBezTo>
                    <a:pt x="5771539" y="3639729"/>
                    <a:pt x="5775942" y="3644636"/>
                    <a:pt x="5781255" y="3645103"/>
                  </a:cubicBezTo>
                  <a:cubicBezTo>
                    <a:pt x="5786339" y="3645541"/>
                    <a:pt x="5792468" y="3641365"/>
                    <a:pt x="5802456" y="3637569"/>
                  </a:cubicBezTo>
                  <a:cubicBezTo>
                    <a:pt x="5793286" y="3633218"/>
                    <a:pt x="5787610" y="3628487"/>
                    <a:pt x="5782981" y="3628867"/>
                  </a:cubicBezTo>
                  <a:close/>
                  <a:moveTo>
                    <a:pt x="7258958" y="3628691"/>
                  </a:moveTo>
                  <a:cubicBezTo>
                    <a:pt x="7257734" y="3627990"/>
                    <a:pt x="7253602" y="3629363"/>
                    <a:pt x="7250787" y="3629772"/>
                  </a:cubicBezTo>
                  <a:cubicBezTo>
                    <a:pt x="7254555" y="3633539"/>
                    <a:pt x="7258278" y="3637334"/>
                    <a:pt x="7262046" y="3641102"/>
                  </a:cubicBezTo>
                  <a:cubicBezTo>
                    <a:pt x="7263861" y="3640022"/>
                    <a:pt x="7265723" y="3638971"/>
                    <a:pt x="7269310" y="3636838"/>
                  </a:cubicBezTo>
                  <a:cubicBezTo>
                    <a:pt x="7265905" y="3634035"/>
                    <a:pt x="7262953" y="3630998"/>
                    <a:pt x="7258958" y="3628691"/>
                  </a:cubicBezTo>
                  <a:close/>
                  <a:moveTo>
                    <a:pt x="5698945" y="3626588"/>
                  </a:moveTo>
                  <a:lnTo>
                    <a:pt x="5694587" y="3628662"/>
                  </a:lnTo>
                  <a:cubicBezTo>
                    <a:pt x="5698219" y="3633100"/>
                    <a:pt x="5701851" y="3637539"/>
                    <a:pt x="5705527" y="3641978"/>
                  </a:cubicBezTo>
                  <a:cubicBezTo>
                    <a:pt x="5707888" y="3640868"/>
                    <a:pt x="5710294" y="3639701"/>
                    <a:pt x="5712655" y="3638562"/>
                  </a:cubicBezTo>
                  <a:cubicBezTo>
                    <a:pt x="5708071" y="3634561"/>
                    <a:pt x="5703531" y="3630589"/>
                    <a:pt x="5698945" y="3626588"/>
                  </a:cubicBezTo>
                  <a:close/>
                  <a:moveTo>
                    <a:pt x="8546530" y="3624778"/>
                  </a:moveTo>
                  <a:cubicBezTo>
                    <a:pt x="8543580" y="3624281"/>
                    <a:pt x="8539448" y="3626559"/>
                    <a:pt x="8535861" y="3627610"/>
                  </a:cubicBezTo>
                  <a:cubicBezTo>
                    <a:pt x="8538677" y="3630355"/>
                    <a:pt x="8540946" y="3633480"/>
                    <a:pt x="8544715" y="3635524"/>
                  </a:cubicBezTo>
                  <a:cubicBezTo>
                    <a:pt x="8545622" y="3636021"/>
                    <a:pt x="8551434" y="3632954"/>
                    <a:pt x="8556337" y="3631028"/>
                  </a:cubicBezTo>
                  <a:cubicBezTo>
                    <a:pt x="8552387" y="3628369"/>
                    <a:pt x="8549981" y="3625362"/>
                    <a:pt x="8546530" y="3624778"/>
                  </a:cubicBezTo>
                  <a:close/>
                  <a:moveTo>
                    <a:pt x="4416595" y="3623054"/>
                  </a:moveTo>
                  <a:cubicBezTo>
                    <a:pt x="4411011" y="3624661"/>
                    <a:pt x="4405700" y="3626705"/>
                    <a:pt x="4397891" y="3629420"/>
                  </a:cubicBezTo>
                  <a:cubicBezTo>
                    <a:pt x="4402295" y="3630180"/>
                    <a:pt x="4404882" y="3631203"/>
                    <a:pt x="4406244" y="3630735"/>
                  </a:cubicBezTo>
                  <a:cubicBezTo>
                    <a:pt x="4411647" y="3628895"/>
                    <a:pt x="4416641" y="3626559"/>
                    <a:pt x="4421771" y="3624427"/>
                  </a:cubicBezTo>
                  <a:cubicBezTo>
                    <a:pt x="4420001" y="3623930"/>
                    <a:pt x="4417775" y="3622733"/>
                    <a:pt x="4416595" y="3623054"/>
                  </a:cubicBezTo>
                  <a:close/>
                  <a:moveTo>
                    <a:pt x="6677573" y="3622236"/>
                  </a:moveTo>
                  <a:cubicBezTo>
                    <a:pt x="6676258" y="3623288"/>
                    <a:pt x="6674940" y="3624310"/>
                    <a:pt x="6673624" y="3625362"/>
                  </a:cubicBezTo>
                  <a:cubicBezTo>
                    <a:pt x="6675849" y="3626472"/>
                    <a:pt x="6678119" y="3627580"/>
                    <a:pt x="6680434" y="3628662"/>
                  </a:cubicBezTo>
                  <a:cubicBezTo>
                    <a:pt x="6682295" y="3627173"/>
                    <a:pt x="6684157" y="3625712"/>
                    <a:pt x="6686063" y="3624223"/>
                  </a:cubicBezTo>
                  <a:cubicBezTo>
                    <a:pt x="6683205" y="3623551"/>
                    <a:pt x="6680389" y="3622909"/>
                    <a:pt x="6677573" y="3622236"/>
                  </a:cubicBezTo>
                  <a:close/>
                  <a:moveTo>
                    <a:pt x="8747650" y="3621681"/>
                  </a:moveTo>
                  <a:cubicBezTo>
                    <a:pt x="8737345" y="3623873"/>
                    <a:pt x="8726721" y="3625770"/>
                    <a:pt x="8717141" y="3628867"/>
                  </a:cubicBezTo>
                  <a:cubicBezTo>
                    <a:pt x="8715007" y="3629567"/>
                    <a:pt x="8717051" y="3635437"/>
                    <a:pt x="8717187" y="3638942"/>
                  </a:cubicBezTo>
                  <a:cubicBezTo>
                    <a:pt x="8722271" y="3638649"/>
                    <a:pt x="8729762" y="3639613"/>
                    <a:pt x="8731987" y="3637861"/>
                  </a:cubicBezTo>
                  <a:cubicBezTo>
                    <a:pt x="8738252" y="3633013"/>
                    <a:pt x="8742656" y="3627202"/>
                    <a:pt x="8747650" y="3621681"/>
                  </a:cubicBezTo>
                  <a:close/>
                  <a:moveTo>
                    <a:pt x="1256752" y="3621506"/>
                  </a:moveTo>
                  <a:cubicBezTo>
                    <a:pt x="1254210" y="3623200"/>
                    <a:pt x="1249172" y="3625244"/>
                    <a:pt x="1249580" y="3626559"/>
                  </a:cubicBezTo>
                  <a:cubicBezTo>
                    <a:pt x="1250987" y="3630648"/>
                    <a:pt x="1254483" y="3634473"/>
                    <a:pt x="1257798" y="3639292"/>
                  </a:cubicBezTo>
                  <a:cubicBezTo>
                    <a:pt x="1261430" y="3636459"/>
                    <a:pt x="1264562" y="3634969"/>
                    <a:pt x="1264152" y="3634093"/>
                  </a:cubicBezTo>
                  <a:cubicBezTo>
                    <a:pt x="1262201" y="3629800"/>
                    <a:pt x="1259296" y="3625683"/>
                    <a:pt x="1256752" y="3621506"/>
                  </a:cubicBezTo>
                  <a:close/>
                  <a:moveTo>
                    <a:pt x="8749011" y="3620573"/>
                  </a:moveTo>
                  <a:cubicBezTo>
                    <a:pt x="8748830" y="3620631"/>
                    <a:pt x="8748694" y="3620660"/>
                    <a:pt x="8748513" y="3620718"/>
                  </a:cubicBezTo>
                  <a:cubicBezTo>
                    <a:pt x="8748194" y="3621039"/>
                    <a:pt x="8747922" y="3621390"/>
                    <a:pt x="8747650" y="3621711"/>
                  </a:cubicBezTo>
                  <a:cubicBezTo>
                    <a:pt x="8748375" y="3621565"/>
                    <a:pt x="8749102" y="3621419"/>
                    <a:pt x="8749829" y="3621244"/>
                  </a:cubicBezTo>
                  <a:cubicBezTo>
                    <a:pt x="8749601" y="3621010"/>
                    <a:pt x="8749284" y="3620806"/>
                    <a:pt x="8749011" y="3620573"/>
                  </a:cubicBezTo>
                  <a:close/>
                  <a:moveTo>
                    <a:pt x="789821" y="3620046"/>
                  </a:moveTo>
                  <a:cubicBezTo>
                    <a:pt x="787913" y="3620221"/>
                    <a:pt x="786051" y="3620396"/>
                    <a:pt x="784145" y="3620543"/>
                  </a:cubicBezTo>
                  <a:cubicBezTo>
                    <a:pt x="784463" y="3623200"/>
                    <a:pt x="784781" y="3625858"/>
                    <a:pt x="785099" y="3628515"/>
                  </a:cubicBezTo>
                  <a:cubicBezTo>
                    <a:pt x="787777" y="3628253"/>
                    <a:pt x="790410" y="3627932"/>
                    <a:pt x="792998" y="3627639"/>
                  </a:cubicBezTo>
                  <a:cubicBezTo>
                    <a:pt x="791955" y="3625099"/>
                    <a:pt x="790865" y="3622558"/>
                    <a:pt x="789821" y="3620046"/>
                  </a:cubicBezTo>
                  <a:close/>
                  <a:moveTo>
                    <a:pt x="1924668" y="3619083"/>
                  </a:moveTo>
                  <a:cubicBezTo>
                    <a:pt x="1923488" y="3619170"/>
                    <a:pt x="1922353" y="3619229"/>
                    <a:pt x="1921218" y="3619316"/>
                  </a:cubicBezTo>
                  <a:cubicBezTo>
                    <a:pt x="1921671" y="3620923"/>
                    <a:pt x="1922081" y="3622529"/>
                    <a:pt x="1922534" y="3624135"/>
                  </a:cubicBezTo>
                  <a:cubicBezTo>
                    <a:pt x="1923443" y="3624076"/>
                    <a:pt x="1924306" y="3624018"/>
                    <a:pt x="1925214" y="3623960"/>
                  </a:cubicBezTo>
                  <a:close/>
                  <a:moveTo>
                    <a:pt x="2520173" y="3618528"/>
                  </a:moveTo>
                  <a:cubicBezTo>
                    <a:pt x="2518402" y="3618236"/>
                    <a:pt x="2515042" y="3622061"/>
                    <a:pt x="2512409" y="3623989"/>
                  </a:cubicBezTo>
                  <a:cubicBezTo>
                    <a:pt x="2516721" y="3626267"/>
                    <a:pt x="2521035" y="3628574"/>
                    <a:pt x="2527254" y="3631903"/>
                  </a:cubicBezTo>
                  <a:cubicBezTo>
                    <a:pt x="2532839" y="3628603"/>
                    <a:pt x="2536788" y="3626267"/>
                    <a:pt x="2540738" y="3623960"/>
                  </a:cubicBezTo>
                  <a:cubicBezTo>
                    <a:pt x="2533927" y="3622033"/>
                    <a:pt x="2527301" y="3619666"/>
                    <a:pt x="2520173" y="3618528"/>
                  </a:cubicBezTo>
                  <a:close/>
                  <a:moveTo>
                    <a:pt x="7404555" y="3617330"/>
                  </a:moveTo>
                  <a:cubicBezTo>
                    <a:pt x="7403782" y="3618820"/>
                    <a:pt x="7402965" y="3620310"/>
                    <a:pt x="7402194" y="3621799"/>
                  </a:cubicBezTo>
                  <a:cubicBezTo>
                    <a:pt x="7403237" y="3622003"/>
                    <a:pt x="7404283" y="3622236"/>
                    <a:pt x="7405282" y="3622441"/>
                  </a:cubicBezTo>
                  <a:cubicBezTo>
                    <a:pt x="7405690" y="3620864"/>
                    <a:pt x="7406143" y="3619316"/>
                    <a:pt x="7406597" y="3617769"/>
                  </a:cubicBezTo>
                  <a:cubicBezTo>
                    <a:pt x="7405915" y="3617623"/>
                    <a:pt x="7405235" y="3617476"/>
                    <a:pt x="7404555" y="3617330"/>
                  </a:cubicBezTo>
                  <a:close/>
                  <a:moveTo>
                    <a:pt x="4150010" y="3617126"/>
                  </a:moveTo>
                  <a:cubicBezTo>
                    <a:pt x="4147376" y="3620134"/>
                    <a:pt x="4144108" y="3622354"/>
                    <a:pt x="4144879" y="3623375"/>
                  </a:cubicBezTo>
                  <a:cubicBezTo>
                    <a:pt x="4145016" y="3623551"/>
                    <a:pt x="4145379" y="3623668"/>
                    <a:pt x="4145561" y="3623843"/>
                  </a:cubicBezTo>
                  <a:cubicBezTo>
                    <a:pt x="4142019" y="3623054"/>
                    <a:pt x="4138342" y="3622208"/>
                    <a:pt x="4134755" y="3621419"/>
                  </a:cubicBezTo>
                  <a:cubicBezTo>
                    <a:pt x="4132350" y="3633597"/>
                    <a:pt x="4147513" y="3635144"/>
                    <a:pt x="4162360" y="3638503"/>
                  </a:cubicBezTo>
                  <a:cubicBezTo>
                    <a:pt x="4164266" y="3634940"/>
                    <a:pt x="4165853" y="3631903"/>
                    <a:pt x="4167535" y="3628808"/>
                  </a:cubicBezTo>
                  <a:cubicBezTo>
                    <a:pt x="4162948" y="3627727"/>
                    <a:pt x="4158863" y="3626793"/>
                    <a:pt x="4154550" y="3625829"/>
                  </a:cubicBezTo>
                  <a:cubicBezTo>
                    <a:pt x="4156048" y="3624894"/>
                    <a:pt x="4157682" y="3623464"/>
                    <a:pt x="4157501" y="3622529"/>
                  </a:cubicBezTo>
                  <a:cubicBezTo>
                    <a:pt x="4157182" y="3620953"/>
                    <a:pt x="4153733" y="3619638"/>
                    <a:pt x="4150010" y="3617126"/>
                  </a:cubicBezTo>
                  <a:close/>
                  <a:moveTo>
                    <a:pt x="9221754" y="3615929"/>
                  </a:moveTo>
                  <a:cubicBezTo>
                    <a:pt x="9219439" y="3618499"/>
                    <a:pt x="9217125" y="3621069"/>
                    <a:pt x="9214809" y="3623639"/>
                  </a:cubicBezTo>
                  <a:cubicBezTo>
                    <a:pt x="9216579" y="3624369"/>
                    <a:pt x="9218305" y="3625099"/>
                    <a:pt x="9220075" y="3625829"/>
                  </a:cubicBezTo>
                  <a:cubicBezTo>
                    <a:pt x="9222209" y="3623171"/>
                    <a:pt x="9224389" y="3620543"/>
                    <a:pt x="9226567" y="3617915"/>
                  </a:cubicBezTo>
                  <a:cubicBezTo>
                    <a:pt x="9224978" y="3617244"/>
                    <a:pt x="9223390" y="3616601"/>
                    <a:pt x="9221754" y="3615929"/>
                  </a:cubicBezTo>
                  <a:close/>
                  <a:moveTo>
                    <a:pt x="797402" y="3615315"/>
                  </a:moveTo>
                  <a:cubicBezTo>
                    <a:pt x="796675" y="3616951"/>
                    <a:pt x="795995" y="3618586"/>
                    <a:pt x="795268" y="3620221"/>
                  </a:cubicBezTo>
                  <a:cubicBezTo>
                    <a:pt x="799990" y="3620718"/>
                    <a:pt x="804711" y="3621185"/>
                    <a:pt x="809433" y="3621681"/>
                  </a:cubicBezTo>
                  <a:lnTo>
                    <a:pt x="810886" y="3618381"/>
                  </a:lnTo>
                  <a:cubicBezTo>
                    <a:pt x="806392" y="3617360"/>
                    <a:pt x="801897" y="3616338"/>
                    <a:pt x="797402" y="3615315"/>
                  </a:cubicBezTo>
                  <a:close/>
                  <a:moveTo>
                    <a:pt x="3739962" y="3613943"/>
                  </a:moveTo>
                  <a:cubicBezTo>
                    <a:pt x="3737238" y="3614235"/>
                    <a:pt x="3734516" y="3614527"/>
                    <a:pt x="3731744" y="3614819"/>
                  </a:cubicBezTo>
                  <a:lnTo>
                    <a:pt x="3733062" y="3618178"/>
                  </a:lnTo>
                  <a:cubicBezTo>
                    <a:pt x="3735559" y="3617710"/>
                    <a:pt x="3738056" y="3617244"/>
                    <a:pt x="3740598" y="3616805"/>
                  </a:cubicBezTo>
                  <a:cubicBezTo>
                    <a:pt x="3740371" y="3615841"/>
                    <a:pt x="3740143" y="3614907"/>
                    <a:pt x="3739962" y="3613943"/>
                  </a:cubicBezTo>
                  <a:close/>
                  <a:moveTo>
                    <a:pt x="8482972" y="3613330"/>
                  </a:moveTo>
                  <a:cubicBezTo>
                    <a:pt x="8479066" y="3617009"/>
                    <a:pt x="8471258" y="3621156"/>
                    <a:pt x="8472166" y="3624223"/>
                  </a:cubicBezTo>
                  <a:cubicBezTo>
                    <a:pt x="8473483" y="3628515"/>
                    <a:pt x="8481336" y="3632020"/>
                    <a:pt x="8489599" y="3638299"/>
                  </a:cubicBezTo>
                  <a:cubicBezTo>
                    <a:pt x="8494776" y="3632108"/>
                    <a:pt x="8500678" y="3628048"/>
                    <a:pt x="8499224" y="3626209"/>
                  </a:cubicBezTo>
                  <a:cubicBezTo>
                    <a:pt x="8495501" y="3621390"/>
                    <a:pt x="8488600" y="3617564"/>
                    <a:pt x="8482972" y="3613330"/>
                  </a:cubicBezTo>
                  <a:close/>
                  <a:moveTo>
                    <a:pt x="6617102" y="3612804"/>
                  </a:moveTo>
                  <a:cubicBezTo>
                    <a:pt x="6616286" y="3613096"/>
                    <a:pt x="6615468" y="3613389"/>
                    <a:pt x="6614651" y="3613680"/>
                  </a:cubicBezTo>
                  <a:cubicBezTo>
                    <a:pt x="6615240" y="3613855"/>
                    <a:pt x="6615786" y="3614001"/>
                    <a:pt x="6616330" y="3614176"/>
                  </a:cubicBezTo>
                  <a:cubicBezTo>
                    <a:pt x="6616603" y="3613710"/>
                    <a:pt x="6616875" y="3613271"/>
                    <a:pt x="6617102" y="3612804"/>
                  </a:cubicBezTo>
                  <a:close/>
                  <a:moveTo>
                    <a:pt x="6956190" y="3612279"/>
                  </a:moveTo>
                  <a:cubicBezTo>
                    <a:pt x="6953149" y="3614089"/>
                    <a:pt x="6950152" y="3615900"/>
                    <a:pt x="6945249" y="3618849"/>
                  </a:cubicBezTo>
                  <a:cubicBezTo>
                    <a:pt x="6949517" y="3622266"/>
                    <a:pt x="6953013" y="3625069"/>
                    <a:pt x="6956509" y="3627873"/>
                  </a:cubicBezTo>
                  <a:cubicBezTo>
                    <a:pt x="6960139" y="3625362"/>
                    <a:pt x="6966950" y="3622646"/>
                    <a:pt x="6966587" y="3620396"/>
                  </a:cubicBezTo>
                  <a:cubicBezTo>
                    <a:pt x="6966132" y="3617506"/>
                    <a:pt x="6959913" y="3614965"/>
                    <a:pt x="6956190" y="3612279"/>
                  </a:cubicBezTo>
                  <a:close/>
                  <a:moveTo>
                    <a:pt x="7368643" y="3611110"/>
                  </a:moveTo>
                  <a:cubicBezTo>
                    <a:pt x="7364467" y="3611285"/>
                    <a:pt x="7360244" y="3611461"/>
                    <a:pt x="7356068" y="3611665"/>
                  </a:cubicBezTo>
                  <a:cubicBezTo>
                    <a:pt x="7356113" y="3612950"/>
                    <a:pt x="7356159" y="3614206"/>
                    <a:pt x="7356204" y="3615491"/>
                  </a:cubicBezTo>
                  <a:lnTo>
                    <a:pt x="7368826" y="3615491"/>
                  </a:lnTo>
                  <a:close/>
                  <a:moveTo>
                    <a:pt x="6836064" y="3610847"/>
                  </a:moveTo>
                  <a:cubicBezTo>
                    <a:pt x="6831977" y="3614351"/>
                    <a:pt x="6827892" y="3617885"/>
                    <a:pt x="6823034" y="3622033"/>
                  </a:cubicBezTo>
                  <a:cubicBezTo>
                    <a:pt x="6828073" y="3624953"/>
                    <a:pt x="6831069" y="3626705"/>
                    <a:pt x="6834020" y="3628428"/>
                  </a:cubicBezTo>
                  <a:cubicBezTo>
                    <a:pt x="6838470" y="3624894"/>
                    <a:pt x="6844008" y="3621624"/>
                    <a:pt x="6846732" y="3617623"/>
                  </a:cubicBezTo>
                  <a:cubicBezTo>
                    <a:pt x="6847459" y="3616513"/>
                    <a:pt x="6839832" y="3613155"/>
                    <a:pt x="6836064" y="3610847"/>
                  </a:cubicBezTo>
                  <a:close/>
                  <a:moveTo>
                    <a:pt x="6251818" y="3610526"/>
                  </a:moveTo>
                  <a:lnTo>
                    <a:pt x="6249004" y="3611199"/>
                  </a:lnTo>
                  <a:lnTo>
                    <a:pt x="6251729" y="3611929"/>
                  </a:lnTo>
                  <a:close/>
                  <a:moveTo>
                    <a:pt x="6768781" y="3609855"/>
                  </a:moveTo>
                  <a:cubicBezTo>
                    <a:pt x="6767374" y="3609942"/>
                    <a:pt x="6765921" y="3610030"/>
                    <a:pt x="6764469" y="3610117"/>
                  </a:cubicBezTo>
                  <a:cubicBezTo>
                    <a:pt x="6764786" y="3610614"/>
                    <a:pt x="6765105" y="3611110"/>
                    <a:pt x="6765423" y="3611577"/>
                  </a:cubicBezTo>
                  <a:cubicBezTo>
                    <a:pt x="6766329" y="3611549"/>
                    <a:pt x="6767510" y="3611724"/>
                    <a:pt x="6768056" y="3611431"/>
                  </a:cubicBezTo>
                  <a:cubicBezTo>
                    <a:pt x="6768600" y="3611140"/>
                    <a:pt x="6768556" y="3610410"/>
                    <a:pt x="6768781" y="3609855"/>
                  </a:cubicBezTo>
                  <a:close/>
                  <a:moveTo>
                    <a:pt x="7030101" y="3608482"/>
                  </a:moveTo>
                  <a:cubicBezTo>
                    <a:pt x="7029738" y="3609007"/>
                    <a:pt x="7029328" y="3609534"/>
                    <a:pt x="7029011" y="3610089"/>
                  </a:cubicBezTo>
                  <a:cubicBezTo>
                    <a:pt x="7028647" y="3610642"/>
                    <a:pt x="7028375" y="3611140"/>
                    <a:pt x="7028103" y="3611519"/>
                  </a:cubicBezTo>
                  <a:cubicBezTo>
                    <a:pt x="7028556" y="3611315"/>
                    <a:pt x="7029193" y="3611022"/>
                    <a:pt x="7029874" y="3610672"/>
                  </a:cubicBezTo>
                  <a:cubicBezTo>
                    <a:pt x="7029965" y="3609942"/>
                    <a:pt x="7030010" y="3609212"/>
                    <a:pt x="7030101" y="3608482"/>
                  </a:cubicBezTo>
                  <a:close/>
                  <a:moveTo>
                    <a:pt x="6017604" y="3607810"/>
                  </a:moveTo>
                  <a:lnTo>
                    <a:pt x="6014108" y="3623318"/>
                  </a:lnTo>
                  <a:lnTo>
                    <a:pt x="6035581" y="3625800"/>
                  </a:lnTo>
                  <a:lnTo>
                    <a:pt x="6039077" y="3610380"/>
                  </a:lnTo>
                  <a:close/>
                  <a:moveTo>
                    <a:pt x="8765855" y="3607665"/>
                  </a:moveTo>
                  <a:cubicBezTo>
                    <a:pt x="8761679" y="3606905"/>
                    <a:pt x="8756684" y="3607372"/>
                    <a:pt x="8752234" y="3607927"/>
                  </a:cubicBezTo>
                  <a:cubicBezTo>
                    <a:pt x="8730987" y="3610614"/>
                    <a:pt x="8743699" y="3615870"/>
                    <a:pt x="8749057" y="3620543"/>
                  </a:cubicBezTo>
                  <a:cubicBezTo>
                    <a:pt x="8754277" y="3619141"/>
                    <a:pt x="8759543" y="3617827"/>
                    <a:pt x="8764673" y="3616280"/>
                  </a:cubicBezTo>
                  <a:cubicBezTo>
                    <a:pt x="8768397" y="3615199"/>
                    <a:pt x="8771937" y="3613768"/>
                    <a:pt x="8775571" y="3612454"/>
                  </a:cubicBezTo>
                  <a:cubicBezTo>
                    <a:pt x="8772347" y="3610789"/>
                    <a:pt x="8769532" y="3608336"/>
                    <a:pt x="8765855" y="3607665"/>
                  </a:cubicBezTo>
                  <a:close/>
                  <a:moveTo>
                    <a:pt x="2117996" y="3605923"/>
                  </a:moveTo>
                  <a:cubicBezTo>
                    <a:pt x="2114653" y="3605328"/>
                    <a:pt x="2111033" y="3606584"/>
                    <a:pt x="2106721" y="3609241"/>
                  </a:cubicBezTo>
                  <a:cubicBezTo>
                    <a:pt x="2112213" y="3610410"/>
                    <a:pt x="2117706" y="3611577"/>
                    <a:pt x="2127603" y="3613710"/>
                  </a:cubicBezTo>
                  <a:cubicBezTo>
                    <a:pt x="2124403" y="3608964"/>
                    <a:pt x="2121338" y="3606518"/>
                    <a:pt x="2117996" y="3605923"/>
                  </a:cubicBezTo>
                  <a:close/>
                  <a:moveTo>
                    <a:pt x="2783307" y="3603196"/>
                  </a:moveTo>
                  <a:cubicBezTo>
                    <a:pt x="2781945" y="3604335"/>
                    <a:pt x="2780492" y="3605416"/>
                    <a:pt x="2779266" y="3606612"/>
                  </a:cubicBezTo>
                  <a:cubicBezTo>
                    <a:pt x="2779129" y="3606730"/>
                    <a:pt x="2780447" y="3607986"/>
                    <a:pt x="2780946" y="3607956"/>
                  </a:cubicBezTo>
                  <a:cubicBezTo>
                    <a:pt x="2783624" y="3607781"/>
                    <a:pt x="2786257" y="3607343"/>
                    <a:pt x="2788937" y="3607022"/>
                  </a:cubicBezTo>
                  <a:cubicBezTo>
                    <a:pt x="2787029" y="3605737"/>
                    <a:pt x="2785169" y="3604481"/>
                    <a:pt x="2783307" y="3603196"/>
                  </a:cubicBezTo>
                  <a:close/>
                  <a:moveTo>
                    <a:pt x="7061017" y="3603080"/>
                  </a:moveTo>
                  <a:cubicBezTo>
                    <a:pt x="7060653" y="3603108"/>
                    <a:pt x="7060473" y="3603868"/>
                    <a:pt x="7060200" y="3604306"/>
                  </a:cubicBezTo>
                  <a:cubicBezTo>
                    <a:pt x="7061017" y="3604481"/>
                    <a:pt x="7061880" y="3604802"/>
                    <a:pt x="7062698" y="3604773"/>
                  </a:cubicBezTo>
                  <a:cubicBezTo>
                    <a:pt x="7062970" y="3604773"/>
                    <a:pt x="7063152" y="3603897"/>
                    <a:pt x="7063424" y="3603430"/>
                  </a:cubicBezTo>
                  <a:cubicBezTo>
                    <a:pt x="7062606" y="3603283"/>
                    <a:pt x="7061790" y="3602992"/>
                    <a:pt x="7061017" y="3603080"/>
                  </a:cubicBezTo>
                  <a:close/>
                  <a:moveTo>
                    <a:pt x="1485203" y="3601970"/>
                  </a:moveTo>
                  <a:cubicBezTo>
                    <a:pt x="1477529" y="3602553"/>
                    <a:pt x="1473217" y="3602904"/>
                    <a:pt x="1462140" y="3603780"/>
                  </a:cubicBezTo>
                  <a:cubicBezTo>
                    <a:pt x="1468813" y="3608277"/>
                    <a:pt x="1471402" y="3610030"/>
                    <a:pt x="1475669" y="3612921"/>
                  </a:cubicBezTo>
                  <a:cubicBezTo>
                    <a:pt x="1479663" y="3608336"/>
                    <a:pt x="1481480" y="3606262"/>
                    <a:pt x="1485203" y="3601970"/>
                  </a:cubicBezTo>
                  <a:close/>
                  <a:moveTo>
                    <a:pt x="9222844" y="3601823"/>
                  </a:moveTo>
                  <a:cubicBezTo>
                    <a:pt x="9222935" y="3602466"/>
                    <a:pt x="9222753" y="3603283"/>
                    <a:pt x="9223254" y="3603692"/>
                  </a:cubicBezTo>
                  <a:cubicBezTo>
                    <a:pt x="9223662" y="3604014"/>
                    <a:pt x="9224887" y="3603868"/>
                    <a:pt x="9225751" y="3603926"/>
                  </a:cubicBezTo>
                  <a:cubicBezTo>
                    <a:pt x="9226068" y="3603313"/>
                    <a:pt x="9226431" y="3602729"/>
                    <a:pt x="9226795" y="3602145"/>
                  </a:cubicBezTo>
                  <a:cubicBezTo>
                    <a:pt x="9225477" y="3602028"/>
                    <a:pt x="9224162" y="3601911"/>
                    <a:pt x="9222844" y="3601823"/>
                  </a:cubicBezTo>
                  <a:close/>
                  <a:moveTo>
                    <a:pt x="4875491" y="3601502"/>
                  </a:moveTo>
                  <a:cubicBezTo>
                    <a:pt x="4867638" y="3606146"/>
                    <a:pt x="4861373" y="3609505"/>
                    <a:pt x="4856198" y="3613446"/>
                  </a:cubicBezTo>
                  <a:cubicBezTo>
                    <a:pt x="4855561" y="3613914"/>
                    <a:pt x="4860283" y="3618761"/>
                    <a:pt x="4863596" y="3619463"/>
                  </a:cubicBezTo>
                  <a:cubicBezTo>
                    <a:pt x="4875627" y="3621945"/>
                    <a:pt x="4879805" y="3616513"/>
                    <a:pt x="4881348" y="3610526"/>
                  </a:cubicBezTo>
                  <a:cubicBezTo>
                    <a:pt x="4881892" y="3608482"/>
                    <a:pt x="4878579" y="3606029"/>
                    <a:pt x="4875491" y="3601502"/>
                  </a:cubicBezTo>
                  <a:close/>
                  <a:moveTo>
                    <a:pt x="6828664" y="3600831"/>
                  </a:moveTo>
                  <a:cubicBezTo>
                    <a:pt x="6827710" y="3600918"/>
                    <a:pt x="6826802" y="3600977"/>
                    <a:pt x="6825894" y="3601035"/>
                  </a:cubicBezTo>
                  <a:cubicBezTo>
                    <a:pt x="6826120" y="3602466"/>
                    <a:pt x="6826394" y="3603926"/>
                    <a:pt x="6826621" y="3605357"/>
                  </a:cubicBezTo>
                  <a:lnTo>
                    <a:pt x="6829799" y="3605124"/>
                  </a:lnTo>
                  <a:cubicBezTo>
                    <a:pt x="6829435" y="3603692"/>
                    <a:pt x="6829027" y="3602262"/>
                    <a:pt x="6828664" y="3600831"/>
                  </a:cubicBezTo>
                  <a:close/>
                  <a:moveTo>
                    <a:pt x="8403443" y="3600032"/>
                  </a:moveTo>
                  <a:cubicBezTo>
                    <a:pt x="8401139" y="3599188"/>
                    <a:pt x="8398210" y="3599940"/>
                    <a:pt x="8396213" y="3604190"/>
                  </a:cubicBezTo>
                  <a:cubicBezTo>
                    <a:pt x="8395214" y="3608482"/>
                    <a:pt x="8402841" y="3613972"/>
                    <a:pt x="8406928" y="3605445"/>
                  </a:cubicBezTo>
                  <a:cubicBezTo>
                    <a:pt x="8407427" y="3603313"/>
                    <a:pt x="8405747" y="3600875"/>
                    <a:pt x="8403443" y="3600032"/>
                  </a:cubicBezTo>
                  <a:close/>
                  <a:moveTo>
                    <a:pt x="1623898" y="3599283"/>
                  </a:moveTo>
                  <a:cubicBezTo>
                    <a:pt x="1622036" y="3600567"/>
                    <a:pt x="1619857" y="3601795"/>
                    <a:pt x="1620038" y="3601970"/>
                  </a:cubicBezTo>
                  <a:cubicBezTo>
                    <a:pt x="1621356" y="3603108"/>
                    <a:pt x="1623126" y="3604014"/>
                    <a:pt x="1624760" y="3604977"/>
                  </a:cubicBezTo>
                  <a:cubicBezTo>
                    <a:pt x="1625850" y="3604247"/>
                    <a:pt x="1628074" y="3603255"/>
                    <a:pt x="1627802" y="3602787"/>
                  </a:cubicBezTo>
                  <a:cubicBezTo>
                    <a:pt x="1627121" y="3601561"/>
                    <a:pt x="1625396" y="3600538"/>
                    <a:pt x="1623898" y="3599283"/>
                  </a:cubicBezTo>
                  <a:close/>
                  <a:moveTo>
                    <a:pt x="774521" y="3598612"/>
                  </a:moveTo>
                  <a:cubicBezTo>
                    <a:pt x="772796" y="3599253"/>
                    <a:pt x="771071" y="3599896"/>
                    <a:pt x="769345" y="3600510"/>
                  </a:cubicBezTo>
                  <a:cubicBezTo>
                    <a:pt x="770843" y="3601911"/>
                    <a:pt x="772341" y="3603283"/>
                    <a:pt x="773839" y="3604686"/>
                  </a:cubicBezTo>
                  <a:cubicBezTo>
                    <a:pt x="775429" y="3604072"/>
                    <a:pt x="777017" y="3603460"/>
                    <a:pt x="778606" y="3602875"/>
                  </a:cubicBezTo>
                  <a:cubicBezTo>
                    <a:pt x="777244" y="3601445"/>
                    <a:pt x="775882" y="3600042"/>
                    <a:pt x="774521" y="3598612"/>
                  </a:cubicBezTo>
                  <a:close/>
                  <a:moveTo>
                    <a:pt x="4013902" y="3596713"/>
                  </a:moveTo>
                  <a:cubicBezTo>
                    <a:pt x="4013539" y="3597326"/>
                    <a:pt x="4013222" y="3597911"/>
                    <a:pt x="4012859" y="3598523"/>
                  </a:cubicBezTo>
                  <a:cubicBezTo>
                    <a:pt x="4013494" y="3598348"/>
                    <a:pt x="4014084" y="3598202"/>
                    <a:pt x="4014674" y="3598086"/>
                  </a:cubicBezTo>
                  <a:cubicBezTo>
                    <a:pt x="4014401" y="3597618"/>
                    <a:pt x="4014174" y="3597151"/>
                    <a:pt x="4013902" y="3596713"/>
                  </a:cubicBezTo>
                  <a:close/>
                  <a:moveTo>
                    <a:pt x="2806870" y="3595136"/>
                  </a:moveTo>
                  <a:cubicBezTo>
                    <a:pt x="2799878" y="3598466"/>
                    <a:pt x="2794112" y="3599838"/>
                    <a:pt x="2793793" y="3601590"/>
                  </a:cubicBezTo>
                  <a:cubicBezTo>
                    <a:pt x="2793113" y="3605357"/>
                    <a:pt x="2793931" y="3608862"/>
                    <a:pt x="2796609" y="3611606"/>
                  </a:cubicBezTo>
                  <a:cubicBezTo>
                    <a:pt x="2791388" y="3617564"/>
                    <a:pt x="2791071" y="3622791"/>
                    <a:pt x="2802192" y="3628662"/>
                  </a:cubicBezTo>
                  <a:cubicBezTo>
                    <a:pt x="2807958" y="3624252"/>
                    <a:pt x="2810002" y="3620396"/>
                    <a:pt x="2808867" y="3616601"/>
                  </a:cubicBezTo>
                  <a:cubicBezTo>
                    <a:pt x="2811909" y="3616834"/>
                    <a:pt x="2818854" y="3613505"/>
                    <a:pt x="2818582" y="3612950"/>
                  </a:cubicBezTo>
                  <a:cubicBezTo>
                    <a:pt x="2815632" y="3607314"/>
                    <a:pt x="2811545" y="3601911"/>
                    <a:pt x="2806870" y="3595136"/>
                  </a:cubicBezTo>
                  <a:close/>
                  <a:moveTo>
                    <a:pt x="4364341" y="3594611"/>
                  </a:moveTo>
                  <a:cubicBezTo>
                    <a:pt x="4358347" y="3595925"/>
                    <a:pt x="4353489" y="3596626"/>
                    <a:pt x="4353581" y="3597034"/>
                  </a:cubicBezTo>
                  <a:cubicBezTo>
                    <a:pt x="4354125" y="3600510"/>
                    <a:pt x="4355533" y="3603956"/>
                    <a:pt x="4356713" y="3607431"/>
                  </a:cubicBezTo>
                  <a:cubicBezTo>
                    <a:pt x="4359256" y="3606847"/>
                    <a:pt x="4363750" y="3606437"/>
                    <a:pt x="4363977" y="3605620"/>
                  </a:cubicBezTo>
                  <a:cubicBezTo>
                    <a:pt x="4364794" y="3602291"/>
                    <a:pt x="4364341" y="3598816"/>
                    <a:pt x="4364341" y="3594611"/>
                  </a:cubicBezTo>
                  <a:close/>
                  <a:moveTo>
                    <a:pt x="4071151" y="3591339"/>
                  </a:moveTo>
                  <a:cubicBezTo>
                    <a:pt x="4060846" y="3589354"/>
                    <a:pt x="4060846" y="3603342"/>
                    <a:pt x="4071151" y="3601386"/>
                  </a:cubicBezTo>
                  <a:close/>
                  <a:moveTo>
                    <a:pt x="2305115" y="3588858"/>
                  </a:moveTo>
                  <a:cubicBezTo>
                    <a:pt x="2302210" y="3588944"/>
                    <a:pt x="2299304" y="3588798"/>
                    <a:pt x="2299168" y="3589091"/>
                  </a:cubicBezTo>
                  <a:cubicBezTo>
                    <a:pt x="2298578" y="3590493"/>
                    <a:pt x="2298805" y="3592011"/>
                    <a:pt x="2298714" y="3593501"/>
                  </a:cubicBezTo>
                  <a:cubicBezTo>
                    <a:pt x="2300303" y="3593442"/>
                    <a:pt x="2302890" y="3593734"/>
                    <a:pt x="2303345" y="3593238"/>
                  </a:cubicBezTo>
                  <a:cubicBezTo>
                    <a:pt x="2304435" y="3592069"/>
                    <a:pt x="2304526" y="3590522"/>
                    <a:pt x="2305115" y="3588858"/>
                  </a:cubicBezTo>
                  <a:close/>
                  <a:moveTo>
                    <a:pt x="8028478" y="3588157"/>
                  </a:moveTo>
                  <a:cubicBezTo>
                    <a:pt x="8026209" y="3587952"/>
                    <a:pt x="8020806" y="3591369"/>
                    <a:pt x="8020806" y="3593150"/>
                  </a:cubicBezTo>
                  <a:cubicBezTo>
                    <a:pt x="8020851" y="3596217"/>
                    <a:pt x="8024028" y="3599283"/>
                    <a:pt x="8028387" y="3606467"/>
                  </a:cubicBezTo>
                  <a:cubicBezTo>
                    <a:pt x="8033381" y="3599312"/>
                    <a:pt x="8036922" y="3596276"/>
                    <a:pt x="8037058" y="3593179"/>
                  </a:cubicBezTo>
                  <a:cubicBezTo>
                    <a:pt x="8037149" y="3591427"/>
                    <a:pt x="8031838" y="3588478"/>
                    <a:pt x="8028478" y="3588157"/>
                  </a:cubicBezTo>
                  <a:close/>
                  <a:moveTo>
                    <a:pt x="7032460" y="3586142"/>
                  </a:moveTo>
                  <a:lnTo>
                    <a:pt x="7030101" y="3608511"/>
                  </a:lnTo>
                  <a:cubicBezTo>
                    <a:pt x="7035004" y="3601561"/>
                    <a:pt x="7042223" y="3594990"/>
                    <a:pt x="7032460" y="3586142"/>
                  </a:cubicBezTo>
                  <a:close/>
                  <a:moveTo>
                    <a:pt x="9351688" y="3585528"/>
                  </a:moveTo>
                  <a:cubicBezTo>
                    <a:pt x="9350417" y="3585382"/>
                    <a:pt x="9347331" y="3591457"/>
                    <a:pt x="9344923" y="3594611"/>
                  </a:cubicBezTo>
                  <a:cubicBezTo>
                    <a:pt x="9340928" y="3599808"/>
                    <a:pt x="9334754" y="3604744"/>
                    <a:pt x="9333347" y="3610205"/>
                  </a:cubicBezTo>
                  <a:cubicBezTo>
                    <a:pt x="9332484" y="3613621"/>
                    <a:pt x="9338658" y="3617769"/>
                    <a:pt x="9341019" y="3620806"/>
                  </a:cubicBezTo>
                  <a:cubicBezTo>
                    <a:pt x="9346239" y="3620514"/>
                    <a:pt x="9348600" y="3620806"/>
                    <a:pt x="9349191" y="3620280"/>
                  </a:cubicBezTo>
                  <a:cubicBezTo>
                    <a:pt x="9359451" y="3611402"/>
                    <a:pt x="9369576" y="3602437"/>
                    <a:pt x="9379471" y="3593413"/>
                  </a:cubicBezTo>
                  <a:cubicBezTo>
                    <a:pt x="9379926" y="3593033"/>
                    <a:pt x="9378610" y="3591311"/>
                    <a:pt x="9377565" y="3591048"/>
                  </a:cubicBezTo>
                  <a:cubicBezTo>
                    <a:pt x="9369032" y="3588944"/>
                    <a:pt x="9360541" y="3586638"/>
                    <a:pt x="9351688" y="3585528"/>
                  </a:cubicBezTo>
                  <a:close/>
                  <a:moveTo>
                    <a:pt x="7436380" y="3583630"/>
                  </a:moveTo>
                  <a:cubicBezTo>
                    <a:pt x="7432838" y="3583864"/>
                    <a:pt x="7429297" y="3584127"/>
                    <a:pt x="7425756" y="3584360"/>
                  </a:cubicBezTo>
                  <a:cubicBezTo>
                    <a:pt x="7426028" y="3584944"/>
                    <a:pt x="7426300" y="3585528"/>
                    <a:pt x="7426572" y="3586083"/>
                  </a:cubicBezTo>
                  <a:cubicBezTo>
                    <a:pt x="7429843" y="3585265"/>
                    <a:pt x="7433111" y="3584477"/>
                    <a:pt x="7436380" y="3583630"/>
                  </a:cubicBezTo>
                  <a:close/>
                  <a:moveTo>
                    <a:pt x="7437016" y="3583425"/>
                  </a:moveTo>
                  <a:lnTo>
                    <a:pt x="7437016" y="3583454"/>
                  </a:lnTo>
                  <a:cubicBezTo>
                    <a:pt x="7436788" y="3583513"/>
                    <a:pt x="7436607" y="3583572"/>
                    <a:pt x="7436425" y="3583630"/>
                  </a:cubicBezTo>
                  <a:cubicBezTo>
                    <a:pt x="7436607" y="3583630"/>
                    <a:pt x="7436788" y="3583600"/>
                    <a:pt x="7436924" y="3583600"/>
                  </a:cubicBezTo>
                  <a:cubicBezTo>
                    <a:pt x="7430342" y="3591164"/>
                    <a:pt x="7436198" y="3593617"/>
                    <a:pt x="7444824" y="3594815"/>
                  </a:cubicBezTo>
                  <a:cubicBezTo>
                    <a:pt x="7440057" y="3597706"/>
                    <a:pt x="7441192" y="3600743"/>
                    <a:pt x="7447004" y="3604686"/>
                  </a:cubicBezTo>
                  <a:cubicBezTo>
                    <a:pt x="7448320" y="3602116"/>
                    <a:pt x="7449818" y="3599166"/>
                    <a:pt x="7451680" y="3595516"/>
                  </a:cubicBezTo>
                  <a:cubicBezTo>
                    <a:pt x="7452632" y="3595603"/>
                    <a:pt x="7453495" y="3595721"/>
                    <a:pt x="7454402" y="3595778"/>
                  </a:cubicBezTo>
                  <a:cubicBezTo>
                    <a:pt x="7453676" y="3595282"/>
                    <a:pt x="7452995" y="3594786"/>
                    <a:pt x="7452270" y="3594289"/>
                  </a:cubicBezTo>
                  <a:cubicBezTo>
                    <a:pt x="7452814" y="3593208"/>
                    <a:pt x="7453223" y="3592449"/>
                    <a:pt x="7453858" y="3591164"/>
                  </a:cubicBezTo>
                  <a:cubicBezTo>
                    <a:pt x="7452133" y="3591661"/>
                    <a:pt x="7451225" y="3592157"/>
                    <a:pt x="7449909" y="3592624"/>
                  </a:cubicBezTo>
                  <a:cubicBezTo>
                    <a:pt x="7445640" y="3589617"/>
                    <a:pt x="7441328" y="3586608"/>
                    <a:pt x="7437060" y="3583572"/>
                  </a:cubicBezTo>
                  <a:close/>
                  <a:moveTo>
                    <a:pt x="2080298" y="3580213"/>
                  </a:moveTo>
                  <a:cubicBezTo>
                    <a:pt x="2079979" y="3580884"/>
                    <a:pt x="2079616" y="3581557"/>
                    <a:pt x="2079299" y="3582228"/>
                  </a:cubicBezTo>
                  <a:cubicBezTo>
                    <a:pt x="2081705" y="3582520"/>
                    <a:pt x="2084111" y="3582813"/>
                    <a:pt x="2086517" y="3583075"/>
                  </a:cubicBezTo>
                  <a:cubicBezTo>
                    <a:pt x="2086744" y="3582667"/>
                    <a:pt x="2086971" y="3582199"/>
                    <a:pt x="2087199" y="3581760"/>
                  </a:cubicBezTo>
                  <a:cubicBezTo>
                    <a:pt x="2084882" y="3581264"/>
                    <a:pt x="2082613" y="3580739"/>
                    <a:pt x="2080298" y="3580213"/>
                  </a:cubicBezTo>
                  <a:close/>
                  <a:moveTo>
                    <a:pt x="5360085" y="3579863"/>
                  </a:moveTo>
                  <a:cubicBezTo>
                    <a:pt x="5359677" y="3579775"/>
                    <a:pt x="5356453" y="3584243"/>
                    <a:pt x="5356861" y="3584418"/>
                  </a:cubicBezTo>
                  <a:cubicBezTo>
                    <a:pt x="5362627" y="3586901"/>
                    <a:pt x="5368802" y="3589003"/>
                    <a:pt x="5374885" y="3591223"/>
                  </a:cubicBezTo>
                  <a:cubicBezTo>
                    <a:pt x="5375975" y="3589471"/>
                    <a:pt x="5377063" y="3587748"/>
                    <a:pt x="5379471" y="3583922"/>
                  </a:cubicBezTo>
                  <a:cubicBezTo>
                    <a:pt x="5372979" y="3582462"/>
                    <a:pt x="5366622" y="3580943"/>
                    <a:pt x="5360085" y="3579863"/>
                  </a:cubicBezTo>
                  <a:close/>
                  <a:moveTo>
                    <a:pt x="5945737" y="3578373"/>
                  </a:moveTo>
                  <a:cubicBezTo>
                    <a:pt x="5944874" y="3579220"/>
                    <a:pt x="5944011" y="3580097"/>
                    <a:pt x="5943149" y="3580973"/>
                  </a:cubicBezTo>
                  <a:cubicBezTo>
                    <a:pt x="5951231" y="3584389"/>
                    <a:pt x="5959356" y="3587806"/>
                    <a:pt x="5967438" y="3591252"/>
                  </a:cubicBezTo>
                  <a:cubicBezTo>
                    <a:pt x="5969163" y="3589676"/>
                    <a:pt x="5970887" y="3588098"/>
                    <a:pt x="5972568" y="3586550"/>
                  </a:cubicBezTo>
                  <a:cubicBezTo>
                    <a:pt x="5963623" y="3583834"/>
                    <a:pt x="5954680" y="3581089"/>
                    <a:pt x="5945737" y="3578373"/>
                  </a:cubicBezTo>
                  <a:close/>
                  <a:moveTo>
                    <a:pt x="6446446" y="3577673"/>
                  </a:moveTo>
                  <a:cubicBezTo>
                    <a:pt x="6446627" y="3579279"/>
                    <a:pt x="6446763" y="3580447"/>
                    <a:pt x="6446901" y="3581585"/>
                  </a:cubicBezTo>
                  <a:cubicBezTo>
                    <a:pt x="6447581" y="3581235"/>
                    <a:pt x="6448899" y="3580680"/>
                    <a:pt x="6448807" y="3580563"/>
                  </a:cubicBezTo>
                  <a:cubicBezTo>
                    <a:pt x="6448308" y="3579688"/>
                    <a:pt x="6447490" y="3578869"/>
                    <a:pt x="6446446" y="3577673"/>
                  </a:cubicBezTo>
                  <a:close/>
                  <a:moveTo>
                    <a:pt x="6634582" y="3577527"/>
                  </a:moveTo>
                  <a:lnTo>
                    <a:pt x="6635056" y="3577603"/>
                  </a:lnTo>
                  <a:lnTo>
                    <a:pt x="6635081" y="3577614"/>
                  </a:lnTo>
                  <a:close/>
                  <a:moveTo>
                    <a:pt x="6678300" y="3573291"/>
                  </a:moveTo>
                  <a:cubicBezTo>
                    <a:pt x="6677076" y="3573905"/>
                    <a:pt x="6675849" y="3574518"/>
                    <a:pt x="6674578" y="3575132"/>
                  </a:cubicBezTo>
                  <a:cubicBezTo>
                    <a:pt x="6676848" y="3576768"/>
                    <a:pt x="6679073" y="3578432"/>
                    <a:pt x="6681297" y="3580125"/>
                  </a:cubicBezTo>
                  <a:cubicBezTo>
                    <a:pt x="6682659" y="3579454"/>
                    <a:pt x="6684021" y="3578753"/>
                    <a:pt x="6685338" y="3578082"/>
                  </a:cubicBezTo>
                  <a:cubicBezTo>
                    <a:pt x="6682977" y="3576475"/>
                    <a:pt x="6680661" y="3574898"/>
                    <a:pt x="6678300" y="3573291"/>
                  </a:cubicBezTo>
                  <a:close/>
                  <a:moveTo>
                    <a:pt x="2397594" y="3572941"/>
                  </a:moveTo>
                  <a:cubicBezTo>
                    <a:pt x="2396232" y="3575540"/>
                    <a:pt x="2393735" y="3578198"/>
                    <a:pt x="2393916" y="3580768"/>
                  </a:cubicBezTo>
                  <a:cubicBezTo>
                    <a:pt x="2394053" y="3582929"/>
                    <a:pt x="2397275" y="3585032"/>
                    <a:pt x="2401817" y="3590288"/>
                  </a:cubicBezTo>
                  <a:cubicBezTo>
                    <a:pt x="2404675" y="3583630"/>
                    <a:pt x="2407264" y="3580213"/>
                    <a:pt x="2407128" y="3576825"/>
                  </a:cubicBezTo>
                  <a:cubicBezTo>
                    <a:pt x="2407083" y="3575483"/>
                    <a:pt x="2400954" y="3574226"/>
                    <a:pt x="2397594" y="3572941"/>
                  </a:cubicBezTo>
                  <a:close/>
                  <a:moveTo>
                    <a:pt x="6624168" y="3572752"/>
                  </a:moveTo>
                  <a:cubicBezTo>
                    <a:pt x="6620223" y="3572380"/>
                    <a:pt x="6615899" y="3573613"/>
                    <a:pt x="6610973" y="3577527"/>
                  </a:cubicBezTo>
                  <a:lnTo>
                    <a:pt x="6634582" y="3577527"/>
                  </a:lnTo>
                  <a:cubicBezTo>
                    <a:pt x="6635035" y="3580388"/>
                    <a:pt x="6635489" y="3583221"/>
                    <a:pt x="6635989" y="3586083"/>
                  </a:cubicBezTo>
                  <a:cubicBezTo>
                    <a:pt x="6636578" y="3586024"/>
                    <a:pt x="6637215" y="3585995"/>
                    <a:pt x="6637804" y="3585937"/>
                  </a:cubicBezTo>
                  <a:lnTo>
                    <a:pt x="6635126" y="3577614"/>
                  </a:lnTo>
                  <a:lnTo>
                    <a:pt x="6635056" y="3577603"/>
                  </a:lnTo>
                  <a:close/>
                  <a:moveTo>
                    <a:pt x="6735732" y="3572095"/>
                  </a:moveTo>
                  <a:cubicBezTo>
                    <a:pt x="6735685" y="3572474"/>
                    <a:pt x="6735685" y="3572854"/>
                    <a:pt x="6735640" y="3573234"/>
                  </a:cubicBezTo>
                  <a:cubicBezTo>
                    <a:pt x="6737774" y="3573321"/>
                    <a:pt x="6739863" y="3573438"/>
                    <a:pt x="6741997" y="3573525"/>
                  </a:cubicBezTo>
                  <a:cubicBezTo>
                    <a:pt x="6741997" y="3573029"/>
                    <a:pt x="6741997" y="3572561"/>
                    <a:pt x="6742042" y="3572095"/>
                  </a:cubicBezTo>
                  <a:close/>
                  <a:moveTo>
                    <a:pt x="9245363" y="3570255"/>
                  </a:moveTo>
                  <a:cubicBezTo>
                    <a:pt x="9248632" y="3576504"/>
                    <a:pt x="9250175" y="3579367"/>
                    <a:pt x="9252627" y="3584097"/>
                  </a:cubicBezTo>
                  <a:cubicBezTo>
                    <a:pt x="9258393" y="3581352"/>
                    <a:pt x="9262069" y="3579570"/>
                    <a:pt x="9269969" y="3575804"/>
                  </a:cubicBezTo>
                  <a:cubicBezTo>
                    <a:pt x="9260390" y="3573643"/>
                    <a:pt x="9255169" y="3572445"/>
                    <a:pt x="9245363" y="3570255"/>
                  </a:cubicBezTo>
                  <a:close/>
                  <a:moveTo>
                    <a:pt x="4755956" y="3570226"/>
                  </a:moveTo>
                  <a:cubicBezTo>
                    <a:pt x="4754912" y="3572561"/>
                    <a:pt x="4753822" y="3573934"/>
                    <a:pt x="4753958" y="3575278"/>
                  </a:cubicBezTo>
                  <a:cubicBezTo>
                    <a:pt x="4754003" y="3575949"/>
                    <a:pt x="4757227" y="3577205"/>
                    <a:pt x="4757544" y="3577059"/>
                  </a:cubicBezTo>
                  <a:cubicBezTo>
                    <a:pt x="4759316" y="3576154"/>
                    <a:pt x="4761721" y="3574928"/>
                    <a:pt x="4761811" y="3573730"/>
                  </a:cubicBezTo>
                  <a:cubicBezTo>
                    <a:pt x="4761857" y="3572854"/>
                    <a:pt x="4758770" y="3571861"/>
                    <a:pt x="4755956" y="3570226"/>
                  </a:cubicBezTo>
                  <a:close/>
                  <a:moveTo>
                    <a:pt x="6056829" y="3569934"/>
                  </a:moveTo>
                  <a:cubicBezTo>
                    <a:pt x="6055875" y="3569963"/>
                    <a:pt x="6055103" y="3571831"/>
                    <a:pt x="6053788" y="3573438"/>
                  </a:cubicBezTo>
                  <a:cubicBezTo>
                    <a:pt x="6056829" y="3573263"/>
                    <a:pt x="6059326" y="3573116"/>
                    <a:pt x="6067043" y="3572679"/>
                  </a:cubicBezTo>
                  <a:cubicBezTo>
                    <a:pt x="6060597" y="3570839"/>
                    <a:pt x="6058690" y="3569875"/>
                    <a:pt x="6056829" y="3569934"/>
                  </a:cubicBezTo>
                  <a:close/>
                  <a:moveTo>
                    <a:pt x="3536119" y="3568824"/>
                  </a:moveTo>
                  <a:cubicBezTo>
                    <a:pt x="3535076" y="3569029"/>
                    <a:pt x="3534030" y="3569233"/>
                    <a:pt x="3532942" y="3569438"/>
                  </a:cubicBezTo>
                  <a:cubicBezTo>
                    <a:pt x="3533758" y="3570693"/>
                    <a:pt x="3534530" y="3571949"/>
                    <a:pt x="3535348" y="3573204"/>
                  </a:cubicBezTo>
                  <a:cubicBezTo>
                    <a:pt x="3536164" y="3573029"/>
                    <a:pt x="3536936" y="3572883"/>
                    <a:pt x="3537754" y="3572708"/>
                  </a:cubicBezTo>
                  <a:cubicBezTo>
                    <a:pt x="3537209" y="3571423"/>
                    <a:pt x="3536664" y="3570109"/>
                    <a:pt x="3536119" y="3568824"/>
                  </a:cubicBezTo>
                  <a:close/>
                  <a:moveTo>
                    <a:pt x="4199767" y="3568765"/>
                  </a:moveTo>
                  <a:cubicBezTo>
                    <a:pt x="4198541" y="3580097"/>
                    <a:pt x="4196408" y="3577380"/>
                    <a:pt x="4191732" y="3583834"/>
                  </a:cubicBezTo>
                  <a:cubicBezTo>
                    <a:pt x="4201221" y="3582988"/>
                    <a:pt x="4205578" y="3583718"/>
                    <a:pt x="4207804" y="3581323"/>
                  </a:cubicBezTo>
                  <a:cubicBezTo>
                    <a:pt x="4202356" y="3579688"/>
                    <a:pt x="4206033" y="3569613"/>
                    <a:pt x="4199767" y="3568765"/>
                  </a:cubicBezTo>
                  <a:close/>
                  <a:moveTo>
                    <a:pt x="6189213" y="3567773"/>
                  </a:moveTo>
                  <a:cubicBezTo>
                    <a:pt x="6187715" y="3567889"/>
                    <a:pt x="6186217" y="3568006"/>
                    <a:pt x="6184719" y="3568152"/>
                  </a:cubicBezTo>
                  <a:cubicBezTo>
                    <a:pt x="6185673" y="3569115"/>
                    <a:pt x="6186625" y="3570109"/>
                    <a:pt x="6187579" y="3571044"/>
                  </a:cubicBezTo>
                  <a:cubicBezTo>
                    <a:pt x="6188123" y="3569963"/>
                    <a:pt x="6188667" y="3568853"/>
                    <a:pt x="6189213" y="3567773"/>
                  </a:cubicBezTo>
                  <a:close/>
                  <a:moveTo>
                    <a:pt x="5827016" y="3567014"/>
                  </a:moveTo>
                  <a:cubicBezTo>
                    <a:pt x="5826019" y="3567510"/>
                    <a:pt x="5825065" y="3568006"/>
                    <a:pt x="5824066" y="3568473"/>
                  </a:cubicBezTo>
                  <a:cubicBezTo>
                    <a:pt x="5825428" y="3570313"/>
                    <a:pt x="5826790" y="3572153"/>
                    <a:pt x="5828106" y="3573964"/>
                  </a:cubicBezTo>
                  <a:cubicBezTo>
                    <a:pt x="5829787" y="3573145"/>
                    <a:pt x="5831512" y="3572358"/>
                    <a:pt x="5833191" y="3571569"/>
                  </a:cubicBezTo>
                  <a:cubicBezTo>
                    <a:pt x="5831149" y="3570050"/>
                    <a:pt x="5829060" y="3568531"/>
                    <a:pt x="5827016" y="3567014"/>
                  </a:cubicBezTo>
                  <a:close/>
                  <a:moveTo>
                    <a:pt x="4725357" y="3566166"/>
                  </a:moveTo>
                  <a:cubicBezTo>
                    <a:pt x="4721815" y="3570196"/>
                    <a:pt x="4718637" y="3574343"/>
                    <a:pt x="4715912" y="3578607"/>
                  </a:cubicBezTo>
                  <a:cubicBezTo>
                    <a:pt x="4715822" y="3578753"/>
                    <a:pt x="4722724" y="3581002"/>
                    <a:pt x="4722860" y="3580884"/>
                  </a:cubicBezTo>
                  <a:cubicBezTo>
                    <a:pt x="4726764" y="3576913"/>
                    <a:pt x="4730260" y="3572766"/>
                    <a:pt x="4733892" y="3568561"/>
                  </a:cubicBezTo>
                  <a:cubicBezTo>
                    <a:pt x="4729942" y="3567451"/>
                    <a:pt x="4725446" y="3566079"/>
                    <a:pt x="4725357" y="3566166"/>
                  </a:cubicBezTo>
                  <a:close/>
                  <a:moveTo>
                    <a:pt x="2682157" y="3564940"/>
                  </a:moveTo>
                  <a:cubicBezTo>
                    <a:pt x="2681158" y="3564969"/>
                    <a:pt x="2679388" y="3564823"/>
                    <a:pt x="2679206" y="3565086"/>
                  </a:cubicBezTo>
                  <a:cubicBezTo>
                    <a:pt x="2678071" y="3566692"/>
                    <a:pt x="2677254" y="3568386"/>
                    <a:pt x="2676300" y="3570050"/>
                  </a:cubicBezTo>
                  <a:cubicBezTo>
                    <a:pt x="2678253" y="3570255"/>
                    <a:pt x="2680204" y="3570430"/>
                    <a:pt x="2682157" y="3570634"/>
                  </a:cubicBezTo>
                  <a:close/>
                  <a:moveTo>
                    <a:pt x="8042507" y="3562252"/>
                  </a:moveTo>
                  <a:cubicBezTo>
                    <a:pt x="8040010" y="3559771"/>
                    <a:pt x="8025391" y="3564064"/>
                    <a:pt x="8030021" y="3568707"/>
                  </a:cubicBezTo>
                  <a:cubicBezTo>
                    <a:pt x="8032474" y="3571189"/>
                    <a:pt x="8047183" y="3566896"/>
                    <a:pt x="8042507" y="3562252"/>
                  </a:cubicBezTo>
                  <a:close/>
                  <a:moveTo>
                    <a:pt x="7366146" y="3561201"/>
                  </a:moveTo>
                  <a:cubicBezTo>
                    <a:pt x="7363060" y="3570255"/>
                    <a:pt x="7361653" y="3575483"/>
                    <a:pt x="7362877" y="3578373"/>
                  </a:cubicBezTo>
                  <a:cubicBezTo>
                    <a:pt x="7356795" y="3576008"/>
                    <a:pt x="7350530" y="3573818"/>
                    <a:pt x="7344173" y="3571774"/>
                  </a:cubicBezTo>
                  <a:cubicBezTo>
                    <a:pt x="7341676" y="3570955"/>
                    <a:pt x="7335366" y="3572065"/>
                    <a:pt x="7333777" y="3573584"/>
                  </a:cubicBezTo>
                  <a:cubicBezTo>
                    <a:pt x="7322517" y="3583952"/>
                    <a:pt x="7327375" y="3593179"/>
                    <a:pt x="7344991" y="3595487"/>
                  </a:cubicBezTo>
                  <a:cubicBezTo>
                    <a:pt x="7352391" y="3596451"/>
                    <a:pt x="7360063" y="3596626"/>
                    <a:pt x="7374636" y="3597647"/>
                  </a:cubicBezTo>
                  <a:cubicBezTo>
                    <a:pt x="7373592" y="3597968"/>
                    <a:pt x="7382854" y="3596187"/>
                    <a:pt x="7382672" y="3595019"/>
                  </a:cubicBezTo>
                  <a:cubicBezTo>
                    <a:pt x="7381991" y="3591018"/>
                    <a:pt x="7379630" y="3586054"/>
                    <a:pt x="7374999" y="3583630"/>
                  </a:cubicBezTo>
                  <a:cubicBezTo>
                    <a:pt x="7373365" y="3582783"/>
                    <a:pt x="7371504" y="3582140"/>
                    <a:pt x="7369778" y="3581352"/>
                  </a:cubicBezTo>
                  <a:cubicBezTo>
                    <a:pt x="7373229" y="3581382"/>
                    <a:pt x="7377950" y="3580855"/>
                    <a:pt x="7384352" y="3579979"/>
                  </a:cubicBezTo>
                  <a:cubicBezTo>
                    <a:pt x="7378904" y="3574373"/>
                    <a:pt x="7374318" y="3569641"/>
                    <a:pt x="7366146" y="3561201"/>
                  </a:cubicBezTo>
                  <a:close/>
                  <a:moveTo>
                    <a:pt x="2470823" y="3560237"/>
                  </a:moveTo>
                  <a:cubicBezTo>
                    <a:pt x="2466511" y="3562224"/>
                    <a:pt x="2463104" y="3563771"/>
                    <a:pt x="2459700" y="3565349"/>
                  </a:cubicBezTo>
                  <a:cubicBezTo>
                    <a:pt x="2462288" y="3567218"/>
                    <a:pt x="2465421" y="3570809"/>
                    <a:pt x="2467418" y="3570576"/>
                  </a:cubicBezTo>
                  <a:cubicBezTo>
                    <a:pt x="2472049" y="3570021"/>
                    <a:pt x="2476089" y="3567626"/>
                    <a:pt x="2480402" y="3565991"/>
                  </a:cubicBezTo>
                  <a:cubicBezTo>
                    <a:pt x="2477451" y="3564210"/>
                    <a:pt x="2474500" y="3562428"/>
                    <a:pt x="2470823" y="3560237"/>
                  </a:cubicBezTo>
                  <a:close/>
                  <a:moveTo>
                    <a:pt x="4351396" y="3560198"/>
                  </a:moveTo>
                  <a:cubicBezTo>
                    <a:pt x="4346317" y="3558304"/>
                    <a:pt x="4340710" y="3558837"/>
                    <a:pt x="4339099" y="3563714"/>
                  </a:cubicBezTo>
                  <a:cubicBezTo>
                    <a:pt x="4352127" y="3560647"/>
                    <a:pt x="4352718" y="3569379"/>
                    <a:pt x="4360528" y="3571248"/>
                  </a:cubicBezTo>
                  <a:cubicBezTo>
                    <a:pt x="4361027" y="3566415"/>
                    <a:pt x="4356475" y="3562093"/>
                    <a:pt x="4351396" y="3560198"/>
                  </a:cubicBezTo>
                  <a:close/>
                  <a:moveTo>
                    <a:pt x="7981082" y="3559595"/>
                  </a:moveTo>
                  <a:cubicBezTo>
                    <a:pt x="7979538" y="3559800"/>
                    <a:pt x="7978039" y="3560180"/>
                    <a:pt x="7976495" y="3560501"/>
                  </a:cubicBezTo>
                  <a:cubicBezTo>
                    <a:pt x="7976859" y="3561085"/>
                    <a:pt x="7977358" y="3562195"/>
                    <a:pt x="7977539" y="3562166"/>
                  </a:cubicBezTo>
                  <a:cubicBezTo>
                    <a:pt x="7979037" y="3561990"/>
                    <a:pt x="7980446" y="3561581"/>
                    <a:pt x="7981898" y="3561231"/>
                  </a:cubicBezTo>
                  <a:cubicBezTo>
                    <a:pt x="7981671" y="3560676"/>
                    <a:pt x="7981218" y="3559566"/>
                    <a:pt x="7981082" y="3559595"/>
                  </a:cubicBezTo>
                  <a:close/>
                  <a:moveTo>
                    <a:pt x="1452470" y="3557347"/>
                  </a:moveTo>
                  <a:cubicBezTo>
                    <a:pt x="1451425" y="3569204"/>
                    <a:pt x="1451425" y="3569204"/>
                    <a:pt x="1468586" y="3566634"/>
                  </a:cubicBezTo>
                  <a:cubicBezTo>
                    <a:pt x="1462593" y="3563159"/>
                    <a:pt x="1458372" y="3560705"/>
                    <a:pt x="1452470" y="3557347"/>
                  </a:cubicBezTo>
                  <a:close/>
                  <a:moveTo>
                    <a:pt x="3625238" y="3556121"/>
                  </a:moveTo>
                  <a:cubicBezTo>
                    <a:pt x="3624059" y="3556237"/>
                    <a:pt x="3622877" y="3556325"/>
                    <a:pt x="3621698" y="3556412"/>
                  </a:cubicBezTo>
                  <a:cubicBezTo>
                    <a:pt x="3622015" y="3556880"/>
                    <a:pt x="3622287" y="3557347"/>
                    <a:pt x="3622561" y="3557815"/>
                  </a:cubicBezTo>
                  <a:cubicBezTo>
                    <a:pt x="3623332" y="3557756"/>
                    <a:pt x="3624467" y="3557872"/>
                    <a:pt x="3624784" y="3557610"/>
                  </a:cubicBezTo>
                  <a:cubicBezTo>
                    <a:pt x="3625238" y="3557260"/>
                    <a:pt x="3625147" y="3556617"/>
                    <a:pt x="3625238" y="3556121"/>
                  </a:cubicBezTo>
                  <a:close/>
                  <a:moveTo>
                    <a:pt x="2145338" y="3555182"/>
                  </a:moveTo>
                  <a:cubicBezTo>
                    <a:pt x="2141508" y="3556755"/>
                    <a:pt x="2142381" y="3560865"/>
                    <a:pt x="2144945" y="3568678"/>
                  </a:cubicBezTo>
                  <a:cubicBezTo>
                    <a:pt x="2153618" y="3565144"/>
                    <a:pt x="2160927" y="3562195"/>
                    <a:pt x="2173957" y="3556909"/>
                  </a:cubicBezTo>
                  <a:cubicBezTo>
                    <a:pt x="2157704" y="3554573"/>
                    <a:pt x="2149169" y="3553609"/>
                    <a:pt x="2145338" y="3555182"/>
                  </a:cubicBezTo>
                  <a:close/>
                  <a:moveTo>
                    <a:pt x="6296446" y="3554135"/>
                  </a:moveTo>
                  <a:cubicBezTo>
                    <a:pt x="6295311" y="3555011"/>
                    <a:pt x="6294176" y="3555916"/>
                    <a:pt x="6292997" y="3556792"/>
                  </a:cubicBezTo>
                  <a:lnTo>
                    <a:pt x="6301077" y="3561727"/>
                  </a:lnTo>
                  <a:cubicBezTo>
                    <a:pt x="6302167" y="3560910"/>
                    <a:pt x="6303166" y="3560092"/>
                    <a:pt x="6304209" y="3559304"/>
                  </a:cubicBezTo>
                  <a:cubicBezTo>
                    <a:pt x="6301623" y="3557580"/>
                    <a:pt x="6299034" y="3555857"/>
                    <a:pt x="6296446" y="3554135"/>
                  </a:cubicBezTo>
                  <a:close/>
                  <a:moveTo>
                    <a:pt x="798764" y="3553258"/>
                  </a:moveTo>
                  <a:cubicBezTo>
                    <a:pt x="797311" y="3553871"/>
                    <a:pt x="794950" y="3554339"/>
                    <a:pt x="794588" y="3555127"/>
                  </a:cubicBezTo>
                  <a:cubicBezTo>
                    <a:pt x="794133" y="3556062"/>
                    <a:pt x="795404" y="3557289"/>
                    <a:pt x="795949" y="3558369"/>
                  </a:cubicBezTo>
                  <a:lnTo>
                    <a:pt x="802214" y="3555682"/>
                  </a:lnTo>
                  <a:cubicBezTo>
                    <a:pt x="801079" y="3554865"/>
                    <a:pt x="799899" y="3554076"/>
                    <a:pt x="798764" y="3553258"/>
                  </a:cubicBezTo>
                  <a:close/>
                  <a:moveTo>
                    <a:pt x="3115631" y="3552412"/>
                  </a:moveTo>
                  <a:cubicBezTo>
                    <a:pt x="3108639" y="3555332"/>
                    <a:pt x="3102510" y="3559099"/>
                    <a:pt x="3094430" y="3563538"/>
                  </a:cubicBezTo>
                  <a:cubicBezTo>
                    <a:pt x="3100149" y="3566400"/>
                    <a:pt x="3105052" y="3569729"/>
                    <a:pt x="3106233" y="3569261"/>
                  </a:cubicBezTo>
                  <a:cubicBezTo>
                    <a:pt x="3113270" y="3566546"/>
                    <a:pt x="3119488" y="3562954"/>
                    <a:pt x="3126027" y="3559625"/>
                  </a:cubicBezTo>
                  <a:cubicBezTo>
                    <a:pt x="3122440" y="3557084"/>
                    <a:pt x="3116266" y="3552120"/>
                    <a:pt x="3115631" y="3552412"/>
                  </a:cubicBezTo>
                  <a:close/>
                  <a:moveTo>
                    <a:pt x="5457012" y="3552002"/>
                  </a:moveTo>
                  <a:cubicBezTo>
                    <a:pt x="5451565" y="3554047"/>
                    <a:pt x="5446071" y="3557289"/>
                    <a:pt x="5443757" y="3560880"/>
                  </a:cubicBezTo>
                  <a:cubicBezTo>
                    <a:pt x="5442711" y="3562516"/>
                    <a:pt x="5449204" y="3566050"/>
                    <a:pt x="5452290" y="3568736"/>
                  </a:cubicBezTo>
                  <a:cubicBezTo>
                    <a:pt x="5456421" y="3565144"/>
                    <a:pt x="5460508" y="3561581"/>
                    <a:pt x="5469270" y="3553988"/>
                  </a:cubicBezTo>
                  <a:cubicBezTo>
                    <a:pt x="5465047" y="3553200"/>
                    <a:pt x="5459554" y="3551038"/>
                    <a:pt x="5457012" y="3552002"/>
                  </a:cubicBezTo>
                  <a:close/>
                  <a:moveTo>
                    <a:pt x="3162165" y="3551711"/>
                  </a:moveTo>
                  <a:cubicBezTo>
                    <a:pt x="3156489" y="3555800"/>
                    <a:pt x="3151405" y="3557815"/>
                    <a:pt x="3151450" y="3559771"/>
                  </a:cubicBezTo>
                  <a:cubicBezTo>
                    <a:pt x="3151496" y="3564005"/>
                    <a:pt x="3154174" y="3568240"/>
                    <a:pt x="3155717" y="3572474"/>
                  </a:cubicBezTo>
                  <a:cubicBezTo>
                    <a:pt x="3158578" y="3570576"/>
                    <a:pt x="3163436" y="3568883"/>
                    <a:pt x="3163799" y="3566838"/>
                  </a:cubicBezTo>
                  <a:cubicBezTo>
                    <a:pt x="3164571" y="3562516"/>
                    <a:pt x="3163028" y="3558047"/>
                    <a:pt x="3162165" y="3551711"/>
                  </a:cubicBezTo>
                  <a:close/>
                  <a:moveTo>
                    <a:pt x="2095961" y="3550426"/>
                  </a:moveTo>
                  <a:cubicBezTo>
                    <a:pt x="2094008" y="3550455"/>
                    <a:pt x="2092010" y="3550483"/>
                    <a:pt x="2090059" y="3550513"/>
                  </a:cubicBezTo>
                  <a:lnTo>
                    <a:pt x="2090059" y="3558690"/>
                  </a:lnTo>
                  <a:lnTo>
                    <a:pt x="2096824" y="3558574"/>
                  </a:lnTo>
                  <a:cubicBezTo>
                    <a:pt x="2096551" y="3555828"/>
                    <a:pt x="2096233" y="3553141"/>
                    <a:pt x="2095961" y="3550426"/>
                  </a:cubicBezTo>
                  <a:close/>
                  <a:moveTo>
                    <a:pt x="8949896" y="3549910"/>
                  </a:moveTo>
                  <a:cubicBezTo>
                    <a:pt x="8945906" y="3550654"/>
                    <a:pt x="8943230" y="3552718"/>
                    <a:pt x="8942731" y="3556967"/>
                  </a:cubicBezTo>
                  <a:cubicBezTo>
                    <a:pt x="8961845" y="3556909"/>
                    <a:pt x="8994531" y="3588361"/>
                    <a:pt x="8998027" y="3555536"/>
                  </a:cubicBezTo>
                  <a:cubicBezTo>
                    <a:pt x="8985668" y="3557333"/>
                    <a:pt x="8961867" y="3547679"/>
                    <a:pt x="8949896" y="3549910"/>
                  </a:cubicBezTo>
                  <a:close/>
                  <a:moveTo>
                    <a:pt x="3679491" y="3548995"/>
                  </a:moveTo>
                  <a:cubicBezTo>
                    <a:pt x="3679536" y="3549578"/>
                    <a:pt x="3679627" y="3550162"/>
                    <a:pt x="3679672" y="3550747"/>
                  </a:cubicBezTo>
                  <a:cubicBezTo>
                    <a:pt x="3682078" y="3550601"/>
                    <a:pt x="3684530" y="3550483"/>
                    <a:pt x="3686936" y="3550338"/>
                  </a:cubicBezTo>
                  <a:cubicBezTo>
                    <a:pt x="3686890" y="3549900"/>
                    <a:pt x="3686845" y="3549433"/>
                    <a:pt x="3686800" y="3548995"/>
                  </a:cubicBezTo>
                  <a:close/>
                  <a:moveTo>
                    <a:pt x="6446582" y="3548907"/>
                  </a:moveTo>
                  <a:cubicBezTo>
                    <a:pt x="6436549" y="3553842"/>
                    <a:pt x="6439274" y="3568415"/>
                    <a:pt x="6450533" y="3571540"/>
                  </a:cubicBezTo>
                  <a:cubicBezTo>
                    <a:pt x="6452393" y="3572065"/>
                    <a:pt x="6457115" y="3571073"/>
                    <a:pt x="6458159" y="3569934"/>
                  </a:cubicBezTo>
                  <a:cubicBezTo>
                    <a:pt x="6460384" y="3567510"/>
                    <a:pt x="6461019" y="3564531"/>
                    <a:pt x="6462426" y="3561640"/>
                  </a:cubicBezTo>
                  <a:cubicBezTo>
                    <a:pt x="6460929" y="3557785"/>
                    <a:pt x="6460430" y="3553696"/>
                    <a:pt x="6457570" y="3550397"/>
                  </a:cubicBezTo>
                  <a:cubicBezTo>
                    <a:pt x="6456297" y="3548966"/>
                    <a:pt x="6448580" y="3547914"/>
                    <a:pt x="6446582" y="3548907"/>
                  </a:cubicBezTo>
                  <a:close/>
                  <a:moveTo>
                    <a:pt x="468530" y="3548293"/>
                  </a:moveTo>
                  <a:cubicBezTo>
                    <a:pt x="465261" y="3551126"/>
                    <a:pt x="463036" y="3553083"/>
                    <a:pt x="460766" y="3555011"/>
                  </a:cubicBezTo>
                  <a:cubicBezTo>
                    <a:pt x="463125" y="3555800"/>
                    <a:pt x="465897" y="3557464"/>
                    <a:pt x="467848" y="3557171"/>
                  </a:cubicBezTo>
                  <a:cubicBezTo>
                    <a:pt x="471389" y="3556617"/>
                    <a:pt x="474476" y="3554865"/>
                    <a:pt x="477790" y="3553608"/>
                  </a:cubicBezTo>
                  <a:cubicBezTo>
                    <a:pt x="475112" y="3552061"/>
                    <a:pt x="472434" y="3550542"/>
                    <a:pt x="468530" y="3548293"/>
                  </a:cubicBezTo>
                  <a:close/>
                  <a:moveTo>
                    <a:pt x="7059792" y="3547710"/>
                  </a:moveTo>
                  <a:cubicBezTo>
                    <a:pt x="7056024" y="3551272"/>
                    <a:pt x="7052210" y="3554835"/>
                    <a:pt x="7048442" y="3558369"/>
                  </a:cubicBezTo>
                  <a:cubicBezTo>
                    <a:pt x="7049759" y="3559129"/>
                    <a:pt x="7051075" y="3559859"/>
                    <a:pt x="7052346" y="3560617"/>
                  </a:cubicBezTo>
                  <a:cubicBezTo>
                    <a:pt x="7056386" y="3557055"/>
                    <a:pt x="7060428" y="3553463"/>
                    <a:pt x="7064468" y="3549871"/>
                  </a:cubicBezTo>
                  <a:cubicBezTo>
                    <a:pt x="7062925" y="3549141"/>
                    <a:pt x="7061380" y="3548440"/>
                    <a:pt x="7059792" y="3547710"/>
                  </a:cubicBezTo>
                  <a:close/>
                  <a:moveTo>
                    <a:pt x="7583065" y="3545987"/>
                  </a:moveTo>
                  <a:cubicBezTo>
                    <a:pt x="7582702" y="3548177"/>
                    <a:pt x="7582338" y="3550338"/>
                    <a:pt x="7581975" y="3552528"/>
                  </a:cubicBezTo>
                  <a:cubicBezTo>
                    <a:pt x="7583654" y="3552587"/>
                    <a:pt x="7585335" y="3552675"/>
                    <a:pt x="7586969" y="3552733"/>
                  </a:cubicBezTo>
                  <a:cubicBezTo>
                    <a:pt x="7587197" y="3550572"/>
                    <a:pt x="7587422" y="3548382"/>
                    <a:pt x="7587650" y="3546221"/>
                  </a:cubicBezTo>
                  <a:close/>
                  <a:moveTo>
                    <a:pt x="3876160" y="3545257"/>
                  </a:moveTo>
                  <a:cubicBezTo>
                    <a:pt x="3875843" y="3545811"/>
                    <a:pt x="3875526" y="3546396"/>
                    <a:pt x="3875207" y="3546951"/>
                  </a:cubicBezTo>
                  <a:cubicBezTo>
                    <a:pt x="3876343" y="3546600"/>
                    <a:pt x="3877433" y="3546249"/>
                    <a:pt x="3878521" y="3545899"/>
                  </a:cubicBezTo>
                  <a:cubicBezTo>
                    <a:pt x="3877750" y="3545695"/>
                    <a:pt x="3876933" y="3545461"/>
                    <a:pt x="3876160" y="3545257"/>
                  </a:cubicBezTo>
                  <a:close/>
                  <a:moveTo>
                    <a:pt x="1261566" y="3541841"/>
                  </a:moveTo>
                  <a:cubicBezTo>
                    <a:pt x="1255845" y="3543592"/>
                    <a:pt x="1251896" y="3544848"/>
                    <a:pt x="1247900" y="3546074"/>
                  </a:cubicBezTo>
                  <a:cubicBezTo>
                    <a:pt x="1250351" y="3548061"/>
                    <a:pt x="1252395" y="3551390"/>
                    <a:pt x="1255254" y="3551711"/>
                  </a:cubicBezTo>
                  <a:cubicBezTo>
                    <a:pt x="1259022" y="3552120"/>
                    <a:pt x="1263426" y="3550162"/>
                    <a:pt x="1267559" y="3549228"/>
                  </a:cubicBezTo>
                  <a:cubicBezTo>
                    <a:pt x="1265742" y="3546980"/>
                    <a:pt x="1263880" y="3544702"/>
                    <a:pt x="1261566" y="3541841"/>
                  </a:cubicBezTo>
                  <a:close/>
                  <a:moveTo>
                    <a:pt x="5799913" y="3541139"/>
                  </a:moveTo>
                  <a:cubicBezTo>
                    <a:pt x="5795964" y="3541518"/>
                    <a:pt x="5792332" y="3543037"/>
                    <a:pt x="5788519" y="3544117"/>
                  </a:cubicBezTo>
                  <a:cubicBezTo>
                    <a:pt x="5790289" y="3546396"/>
                    <a:pt x="5792060" y="3548673"/>
                    <a:pt x="5795012" y="3552470"/>
                  </a:cubicBezTo>
                  <a:cubicBezTo>
                    <a:pt x="5799369" y="3549345"/>
                    <a:pt x="5802820" y="3547681"/>
                    <a:pt x="5804316" y="3545432"/>
                  </a:cubicBezTo>
                  <a:cubicBezTo>
                    <a:pt x="5804953" y="3544468"/>
                    <a:pt x="5801094" y="3541022"/>
                    <a:pt x="5799913" y="3541139"/>
                  </a:cubicBezTo>
                  <a:close/>
                  <a:moveTo>
                    <a:pt x="7051030" y="3537697"/>
                  </a:moveTo>
                  <a:cubicBezTo>
                    <a:pt x="7047341" y="3539219"/>
                    <a:pt x="7047285" y="3543022"/>
                    <a:pt x="7047171" y="3550630"/>
                  </a:cubicBezTo>
                  <a:cubicBezTo>
                    <a:pt x="7057521" y="3546337"/>
                    <a:pt x="7065012" y="3543271"/>
                    <a:pt x="7076680" y="3538452"/>
                  </a:cubicBezTo>
                  <a:cubicBezTo>
                    <a:pt x="7062039" y="3536934"/>
                    <a:pt x="7054719" y="3536174"/>
                    <a:pt x="7051030" y="3537697"/>
                  </a:cubicBezTo>
                  <a:close/>
                  <a:moveTo>
                    <a:pt x="857556" y="3536145"/>
                  </a:moveTo>
                  <a:cubicBezTo>
                    <a:pt x="854288" y="3538423"/>
                    <a:pt x="851247" y="3539649"/>
                    <a:pt x="851472" y="3540554"/>
                  </a:cubicBezTo>
                  <a:cubicBezTo>
                    <a:pt x="851927" y="3542423"/>
                    <a:pt x="854152" y="3544117"/>
                    <a:pt x="855604" y="3545870"/>
                  </a:cubicBezTo>
                  <a:cubicBezTo>
                    <a:pt x="857329" y="3544906"/>
                    <a:pt x="860326" y="3543972"/>
                    <a:pt x="860462" y="3542921"/>
                  </a:cubicBezTo>
                  <a:cubicBezTo>
                    <a:pt x="860644" y="3541139"/>
                    <a:pt x="859010" y="3539269"/>
                    <a:pt x="857556" y="3536145"/>
                  </a:cubicBezTo>
                  <a:close/>
                  <a:moveTo>
                    <a:pt x="1167497" y="3534684"/>
                  </a:moveTo>
                  <a:cubicBezTo>
                    <a:pt x="1162141" y="3540322"/>
                    <a:pt x="1156376" y="3545841"/>
                    <a:pt x="1151698" y="3551711"/>
                  </a:cubicBezTo>
                  <a:cubicBezTo>
                    <a:pt x="1150836" y="3552762"/>
                    <a:pt x="1154287" y="3555215"/>
                    <a:pt x="1155740" y="3556996"/>
                  </a:cubicBezTo>
                  <a:cubicBezTo>
                    <a:pt x="1161687" y="3551448"/>
                    <a:pt x="1167589" y="3545870"/>
                    <a:pt x="1174353" y="3539562"/>
                  </a:cubicBezTo>
                  <a:cubicBezTo>
                    <a:pt x="1171539" y="3537576"/>
                    <a:pt x="1169541" y="3536117"/>
                    <a:pt x="1167497" y="3534684"/>
                  </a:cubicBezTo>
                  <a:close/>
                  <a:moveTo>
                    <a:pt x="6959641" y="3533897"/>
                  </a:moveTo>
                  <a:cubicBezTo>
                    <a:pt x="6953829" y="3534130"/>
                    <a:pt x="6948291" y="3537226"/>
                    <a:pt x="6937122" y="3540993"/>
                  </a:cubicBezTo>
                  <a:cubicBezTo>
                    <a:pt x="6937486" y="3541109"/>
                    <a:pt x="6937577" y="3541168"/>
                    <a:pt x="6937939" y="3541284"/>
                  </a:cubicBezTo>
                  <a:cubicBezTo>
                    <a:pt x="6937122" y="3541314"/>
                    <a:pt x="6936124" y="3541197"/>
                    <a:pt x="6935760" y="3541489"/>
                  </a:cubicBezTo>
                  <a:cubicBezTo>
                    <a:pt x="6935216" y="3541898"/>
                    <a:pt x="6935306" y="3542687"/>
                    <a:pt x="6935125" y="3543329"/>
                  </a:cubicBezTo>
                  <a:cubicBezTo>
                    <a:pt x="6936396" y="3543242"/>
                    <a:pt x="6937713" y="3543124"/>
                    <a:pt x="6938984" y="3543037"/>
                  </a:cubicBezTo>
                  <a:cubicBezTo>
                    <a:pt x="6938712" y="3542482"/>
                    <a:pt x="6938485" y="3541957"/>
                    <a:pt x="6938213" y="3541402"/>
                  </a:cubicBezTo>
                  <a:cubicBezTo>
                    <a:pt x="6947428" y="3544585"/>
                    <a:pt x="6952286" y="3547359"/>
                    <a:pt x="6956281" y="3547038"/>
                  </a:cubicBezTo>
                  <a:cubicBezTo>
                    <a:pt x="6961048" y="3546658"/>
                    <a:pt x="6965224" y="3543329"/>
                    <a:pt x="6969674" y="3541256"/>
                  </a:cubicBezTo>
                  <a:cubicBezTo>
                    <a:pt x="6966314" y="3538628"/>
                    <a:pt x="6962727" y="3533750"/>
                    <a:pt x="6959641" y="3533897"/>
                  </a:cubicBezTo>
                  <a:close/>
                  <a:moveTo>
                    <a:pt x="2535925" y="3533897"/>
                  </a:moveTo>
                  <a:cubicBezTo>
                    <a:pt x="2529434" y="3538861"/>
                    <a:pt x="2523622" y="3544206"/>
                    <a:pt x="2517629" y="3549433"/>
                  </a:cubicBezTo>
                  <a:cubicBezTo>
                    <a:pt x="2524440" y="3550922"/>
                    <a:pt x="2531158" y="3552557"/>
                    <a:pt x="2538105" y="3553785"/>
                  </a:cubicBezTo>
                  <a:cubicBezTo>
                    <a:pt x="2541011" y="3554281"/>
                    <a:pt x="2544324" y="3553871"/>
                    <a:pt x="2557672" y="3553871"/>
                  </a:cubicBezTo>
                  <a:cubicBezTo>
                    <a:pt x="2556718" y="3553930"/>
                    <a:pt x="2566025" y="3553755"/>
                    <a:pt x="2575106" y="3552850"/>
                  </a:cubicBezTo>
                  <a:cubicBezTo>
                    <a:pt x="2576876" y="3552675"/>
                    <a:pt x="2578965" y="3549725"/>
                    <a:pt x="2579054" y="3548031"/>
                  </a:cubicBezTo>
                  <a:cubicBezTo>
                    <a:pt x="2579146" y="3546367"/>
                    <a:pt x="2577012" y="3543242"/>
                    <a:pt x="2575514" y="3543183"/>
                  </a:cubicBezTo>
                  <a:cubicBezTo>
                    <a:pt x="2563392" y="3542569"/>
                    <a:pt x="2546549" y="3549608"/>
                    <a:pt x="2543871" y="3534627"/>
                  </a:cubicBezTo>
                  <a:cubicBezTo>
                    <a:pt x="2543780" y="3534130"/>
                    <a:pt x="2536879" y="3533167"/>
                    <a:pt x="2535925" y="3533897"/>
                  </a:cubicBezTo>
                  <a:close/>
                  <a:moveTo>
                    <a:pt x="6998866" y="3531969"/>
                  </a:moveTo>
                  <a:cubicBezTo>
                    <a:pt x="6996550" y="3532290"/>
                    <a:pt x="6994236" y="3532640"/>
                    <a:pt x="6991964" y="3532992"/>
                  </a:cubicBezTo>
                  <a:cubicBezTo>
                    <a:pt x="6993009" y="3535503"/>
                    <a:pt x="6994053" y="3538014"/>
                    <a:pt x="6995097" y="3540554"/>
                  </a:cubicBezTo>
                  <a:cubicBezTo>
                    <a:pt x="6997322" y="3540204"/>
                    <a:pt x="6999547" y="3539883"/>
                    <a:pt x="7001816" y="3539562"/>
                  </a:cubicBezTo>
                  <a:cubicBezTo>
                    <a:pt x="7000818" y="3537022"/>
                    <a:pt x="6999819" y="3534509"/>
                    <a:pt x="6998866" y="3531969"/>
                  </a:cubicBezTo>
                  <a:close/>
                  <a:moveTo>
                    <a:pt x="7430842" y="3530450"/>
                  </a:moveTo>
                  <a:cubicBezTo>
                    <a:pt x="7427435" y="3532962"/>
                    <a:pt x="7422668" y="3535152"/>
                    <a:pt x="7421125" y="3538043"/>
                  </a:cubicBezTo>
                  <a:cubicBezTo>
                    <a:pt x="7420126" y="3539942"/>
                    <a:pt x="7423758" y="3542803"/>
                    <a:pt x="7425302" y="3545227"/>
                  </a:cubicBezTo>
                  <a:cubicBezTo>
                    <a:pt x="7429388" y="3543183"/>
                    <a:pt x="7433520" y="3541168"/>
                    <a:pt x="7438150" y="3538861"/>
                  </a:cubicBezTo>
                  <a:cubicBezTo>
                    <a:pt x="7434880" y="3535094"/>
                    <a:pt x="7432884" y="3532758"/>
                    <a:pt x="7430842" y="3530450"/>
                  </a:cubicBezTo>
                  <a:close/>
                  <a:moveTo>
                    <a:pt x="4305366" y="3530422"/>
                  </a:moveTo>
                  <a:cubicBezTo>
                    <a:pt x="4303051" y="3531823"/>
                    <a:pt x="4300418" y="3532699"/>
                    <a:pt x="4300055" y="3533897"/>
                  </a:cubicBezTo>
                  <a:cubicBezTo>
                    <a:pt x="4299783" y="3534684"/>
                    <a:pt x="4302780" y="3536699"/>
                    <a:pt x="4304231" y="3536671"/>
                  </a:cubicBezTo>
                  <a:cubicBezTo>
                    <a:pt x="4306229" y="3536642"/>
                    <a:pt x="4308182" y="3535182"/>
                    <a:pt x="4310135" y="3534334"/>
                  </a:cubicBezTo>
                  <a:cubicBezTo>
                    <a:pt x="4308726" y="3533195"/>
                    <a:pt x="4307364" y="3532057"/>
                    <a:pt x="4305366" y="3530422"/>
                  </a:cubicBezTo>
                  <a:close/>
                  <a:moveTo>
                    <a:pt x="8658395" y="3526070"/>
                  </a:moveTo>
                  <a:cubicBezTo>
                    <a:pt x="8653129" y="3527852"/>
                    <a:pt x="8651312" y="3532845"/>
                    <a:pt x="8650404" y="3538657"/>
                  </a:cubicBezTo>
                  <a:cubicBezTo>
                    <a:pt x="8658986" y="3544731"/>
                    <a:pt x="8659847" y="3541723"/>
                    <a:pt x="8669200" y="3538657"/>
                  </a:cubicBezTo>
                  <a:cubicBezTo>
                    <a:pt x="8667610" y="3532583"/>
                    <a:pt x="8666839" y="3525778"/>
                    <a:pt x="8658395" y="3526070"/>
                  </a:cubicBezTo>
                  <a:close/>
                  <a:moveTo>
                    <a:pt x="3849557" y="3525135"/>
                  </a:moveTo>
                  <a:lnTo>
                    <a:pt x="3849057" y="3525310"/>
                  </a:lnTo>
                  <a:cubicBezTo>
                    <a:pt x="3839659" y="3527121"/>
                    <a:pt x="3839659" y="3527121"/>
                    <a:pt x="3843973" y="3536378"/>
                  </a:cubicBezTo>
                  <a:cubicBezTo>
                    <a:pt x="3846424" y="3531414"/>
                    <a:pt x="3848013" y="3528260"/>
                    <a:pt x="3849557" y="3525135"/>
                  </a:cubicBezTo>
                  <a:close/>
                  <a:moveTo>
                    <a:pt x="1821930" y="3524755"/>
                  </a:moveTo>
                  <a:cubicBezTo>
                    <a:pt x="1821703" y="3524755"/>
                    <a:pt x="1821475" y="3524755"/>
                    <a:pt x="1821295" y="3524785"/>
                  </a:cubicBezTo>
                  <a:cubicBezTo>
                    <a:pt x="1821067" y="3526420"/>
                    <a:pt x="1820840" y="3528085"/>
                    <a:pt x="1820568" y="3529720"/>
                  </a:cubicBezTo>
                  <a:cubicBezTo>
                    <a:pt x="1824744" y="3534102"/>
                    <a:pt x="1828876" y="3538452"/>
                    <a:pt x="1833053" y="3542833"/>
                  </a:cubicBezTo>
                  <a:cubicBezTo>
                    <a:pt x="1835823" y="3541081"/>
                    <a:pt x="1838592" y="3539328"/>
                    <a:pt x="1841361" y="3537576"/>
                  </a:cubicBezTo>
                  <a:cubicBezTo>
                    <a:pt x="1836775" y="3533370"/>
                    <a:pt x="1837321" y="3525369"/>
                    <a:pt x="1820840" y="3529808"/>
                  </a:cubicBezTo>
                  <a:cubicBezTo>
                    <a:pt x="1821203" y="3528114"/>
                    <a:pt x="1821567" y="3526449"/>
                    <a:pt x="1821930" y="3524755"/>
                  </a:cubicBezTo>
                  <a:close/>
                  <a:moveTo>
                    <a:pt x="5303881" y="3523792"/>
                  </a:moveTo>
                  <a:cubicBezTo>
                    <a:pt x="5303018" y="3523996"/>
                    <a:pt x="5302200" y="3524201"/>
                    <a:pt x="5301337" y="3524405"/>
                  </a:cubicBezTo>
                  <a:cubicBezTo>
                    <a:pt x="5301610" y="3524844"/>
                    <a:pt x="5301837" y="3525603"/>
                    <a:pt x="5302109" y="3525603"/>
                  </a:cubicBezTo>
                  <a:cubicBezTo>
                    <a:pt x="5302927" y="3525632"/>
                    <a:pt x="5304017" y="3525485"/>
                    <a:pt x="5304470" y="3525135"/>
                  </a:cubicBezTo>
                  <a:cubicBezTo>
                    <a:pt x="5304742" y="3524931"/>
                    <a:pt x="5304107" y="3524259"/>
                    <a:pt x="5303881" y="3523792"/>
                  </a:cubicBezTo>
                  <a:close/>
                  <a:moveTo>
                    <a:pt x="4804260" y="3523616"/>
                  </a:moveTo>
                  <a:cubicBezTo>
                    <a:pt x="4797904" y="3530247"/>
                    <a:pt x="4793274" y="3532933"/>
                    <a:pt x="4793137" y="3535707"/>
                  </a:cubicBezTo>
                  <a:cubicBezTo>
                    <a:pt x="4792909" y="3540029"/>
                    <a:pt x="4795680" y="3544409"/>
                    <a:pt x="4797179" y="3548790"/>
                  </a:cubicBezTo>
                  <a:cubicBezTo>
                    <a:pt x="4803669" y="3546688"/>
                    <a:pt x="4815428" y="3544789"/>
                    <a:pt x="4815655" y="3542453"/>
                  </a:cubicBezTo>
                  <a:cubicBezTo>
                    <a:pt x="4816108" y="3537722"/>
                    <a:pt x="4810298" y="3532758"/>
                    <a:pt x="4804260" y="3523616"/>
                  </a:cubicBezTo>
                  <a:close/>
                  <a:moveTo>
                    <a:pt x="8151374" y="3523500"/>
                  </a:moveTo>
                  <a:cubicBezTo>
                    <a:pt x="8150058" y="3523150"/>
                    <a:pt x="8144928" y="3525603"/>
                    <a:pt x="8145154" y="3526391"/>
                  </a:cubicBezTo>
                  <a:cubicBezTo>
                    <a:pt x="8145791" y="3528698"/>
                    <a:pt x="8147470" y="3531940"/>
                    <a:pt x="8150194" y="3532669"/>
                  </a:cubicBezTo>
                  <a:cubicBezTo>
                    <a:pt x="8152509" y="3533283"/>
                    <a:pt x="8156823" y="3530889"/>
                    <a:pt x="8162542" y="3529137"/>
                  </a:cubicBezTo>
                  <a:cubicBezTo>
                    <a:pt x="8157548" y="3526479"/>
                    <a:pt x="8154870" y="3524405"/>
                    <a:pt x="8151374" y="3523500"/>
                  </a:cubicBezTo>
                  <a:close/>
                  <a:moveTo>
                    <a:pt x="1310824" y="3523120"/>
                  </a:moveTo>
                  <a:lnTo>
                    <a:pt x="1310824" y="3533342"/>
                  </a:lnTo>
                  <a:cubicBezTo>
                    <a:pt x="1312503" y="3533429"/>
                    <a:pt x="1314229" y="3533517"/>
                    <a:pt x="1315908" y="3533634"/>
                  </a:cubicBezTo>
                  <a:lnTo>
                    <a:pt x="1318677" y="3523763"/>
                  </a:lnTo>
                  <a:cubicBezTo>
                    <a:pt x="1316044" y="3523559"/>
                    <a:pt x="1313457" y="3523354"/>
                    <a:pt x="1310824" y="3523120"/>
                  </a:cubicBezTo>
                  <a:close/>
                  <a:moveTo>
                    <a:pt x="4628202" y="3519820"/>
                  </a:moveTo>
                  <a:cubicBezTo>
                    <a:pt x="4625159" y="3523559"/>
                    <a:pt x="4621166" y="3527121"/>
                    <a:pt x="4619529" y="3531093"/>
                  </a:cubicBezTo>
                  <a:cubicBezTo>
                    <a:pt x="4618758" y="3532874"/>
                    <a:pt x="4622800" y="3535415"/>
                    <a:pt x="4624660" y="3537605"/>
                  </a:cubicBezTo>
                  <a:cubicBezTo>
                    <a:pt x="4626931" y="3533313"/>
                    <a:pt x="4629201" y="3529019"/>
                    <a:pt x="4631197" y="3525281"/>
                  </a:cubicBezTo>
                  <a:cubicBezTo>
                    <a:pt x="4629926" y="3522974"/>
                    <a:pt x="4629065" y="3521398"/>
                    <a:pt x="4628202" y="3519820"/>
                  </a:cubicBezTo>
                  <a:close/>
                  <a:moveTo>
                    <a:pt x="3671864" y="3518915"/>
                  </a:moveTo>
                  <a:cubicBezTo>
                    <a:pt x="3670047" y="3519411"/>
                    <a:pt x="3668232" y="3519908"/>
                    <a:pt x="3665099" y="3520755"/>
                  </a:cubicBezTo>
                  <a:cubicBezTo>
                    <a:pt x="3667822" y="3521164"/>
                    <a:pt x="3669231" y="3521544"/>
                    <a:pt x="3669458" y="3521369"/>
                  </a:cubicBezTo>
                  <a:cubicBezTo>
                    <a:pt x="3670455" y="3520638"/>
                    <a:pt x="3671092" y="3519733"/>
                    <a:pt x="3671864" y="3518915"/>
                  </a:cubicBezTo>
                  <a:close/>
                  <a:moveTo>
                    <a:pt x="3258729" y="3518010"/>
                  </a:moveTo>
                  <a:cubicBezTo>
                    <a:pt x="3254508" y="3518389"/>
                    <a:pt x="3251284" y="3522886"/>
                    <a:pt x="3244791" y="3527676"/>
                  </a:cubicBezTo>
                  <a:cubicBezTo>
                    <a:pt x="3252918" y="3529515"/>
                    <a:pt x="3258548" y="3532115"/>
                    <a:pt x="3262407" y="3531298"/>
                  </a:cubicBezTo>
                  <a:cubicBezTo>
                    <a:pt x="3266539" y="3530450"/>
                    <a:pt x="3268945" y="3526391"/>
                    <a:pt x="3272077" y="3523734"/>
                  </a:cubicBezTo>
                  <a:cubicBezTo>
                    <a:pt x="3267582" y="3521660"/>
                    <a:pt x="3262635" y="3517660"/>
                    <a:pt x="3258729" y="3518010"/>
                  </a:cubicBezTo>
                  <a:close/>
                  <a:moveTo>
                    <a:pt x="5903017" y="3517940"/>
                  </a:moveTo>
                  <a:cubicBezTo>
                    <a:pt x="5903546" y="3516645"/>
                    <a:pt x="5901268" y="3517426"/>
                    <a:pt x="5894117" y="3521835"/>
                  </a:cubicBezTo>
                  <a:cubicBezTo>
                    <a:pt x="5892938" y="3522595"/>
                    <a:pt x="5843452" y="3550308"/>
                    <a:pt x="5878136" y="3543738"/>
                  </a:cubicBezTo>
                  <a:cubicBezTo>
                    <a:pt x="5874563" y="3544395"/>
                    <a:pt x="5901427" y="3521825"/>
                    <a:pt x="5903017" y="3517940"/>
                  </a:cubicBezTo>
                  <a:close/>
                  <a:moveTo>
                    <a:pt x="5611960" y="3516754"/>
                  </a:moveTo>
                  <a:cubicBezTo>
                    <a:pt x="5605831" y="3520463"/>
                    <a:pt x="5601882" y="3522829"/>
                    <a:pt x="5597976" y="3525194"/>
                  </a:cubicBezTo>
                  <a:cubicBezTo>
                    <a:pt x="5603289" y="3526770"/>
                    <a:pt x="5608374" y="3529078"/>
                    <a:pt x="5613913" y="3529604"/>
                  </a:cubicBezTo>
                  <a:cubicBezTo>
                    <a:pt x="5616999" y="3529867"/>
                    <a:pt x="5620767" y="3527150"/>
                    <a:pt x="5624173" y="3525778"/>
                  </a:cubicBezTo>
                  <a:cubicBezTo>
                    <a:pt x="5620722" y="3523238"/>
                    <a:pt x="5617318" y="3520696"/>
                    <a:pt x="5611960" y="3516754"/>
                  </a:cubicBezTo>
                  <a:close/>
                  <a:moveTo>
                    <a:pt x="5761461" y="3516111"/>
                  </a:moveTo>
                  <a:cubicBezTo>
                    <a:pt x="5759236" y="3518244"/>
                    <a:pt x="5754560" y="3520755"/>
                    <a:pt x="5755240" y="3522419"/>
                  </a:cubicBezTo>
                  <a:cubicBezTo>
                    <a:pt x="5757510" y="3528143"/>
                    <a:pt x="5761686" y="3533575"/>
                    <a:pt x="5765046" y="3538978"/>
                  </a:cubicBezTo>
                  <a:cubicBezTo>
                    <a:pt x="5770722" y="3537752"/>
                    <a:pt x="5773264" y="3537430"/>
                    <a:pt x="5773264" y="3537197"/>
                  </a:cubicBezTo>
                  <a:cubicBezTo>
                    <a:pt x="5772765" y="3531823"/>
                    <a:pt x="5772810" y="3526363"/>
                    <a:pt x="5770859" y="3521193"/>
                  </a:cubicBezTo>
                  <a:cubicBezTo>
                    <a:pt x="5770085" y="3519149"/>
                    <a:pt x="5764729" y="3517776"/>
                    <a:pt x="5761461" y="3516111"/>
                  </a:cubicBezTo>
                  <a:close/>
                  <a:moveTo>
                    <a:pt x="1773807" y="3514126"/>
                  </a:moveTo>
                  <a:cubicBezTo>
                    <a:pt x="1763002" y="3514184"/>
                    <a:pt x="1752197" y="3515090"/>
                    <a:pt x="1741437" y="3515761"/>
                  </a:cubicBezTo>
                  <a:cubicBezTo>
                    <a:pt x="1729134" y="3516550"/>
                    <a:pt x="1712609" y="3516666"/>
                    <a:pt x="1714243" y="3526800"/>
                  </a:cubicBezTo>
                  <a:cubicBezTo>
                    <a:pt x="1715242" y="3532992"/>
                    <a:pt x="1726818" y="3539708"/>
                    <a:pt x="1736307" y="3543709"/>
                  </a:cubicBezTo>
                  <a:cubicBezTo>
                    <a:pt x="1742980" y="3546512"/>
                    <a:pt x="1754104" y="3545140"/>
                    <a:pt x="1756554" y="3545286"/>
                  </a:cubicBezTo>
                  <a:cubicBezTo>
                    <a:pt x="1769403" y="3545811"/>
                    <a:pt x="1775577" y="3546396"/>
                    <a:pt x="1781751" y="3546249"/>
                  </a:cubicBezTo>
                  <a:cubicBezTo>
                    <a:pt x="1794508" y="3545957"/>
                    <a:pt x="1801364" y="3541782"/>
                    <a:pt x="1802363" y="3533546"/>
                  </a:cubicBezTo>
                  <a:cubicBezTo>
                    <a:pt x="1804087" y="3519236"/>
                    <a:pt x="1796961" y="3514009"/>
                    <a:pt x="1773807" y="3514126"/>
                  </a:cubicBezTo>
                  <a:close/>
                  <a:moveTo>
                    <a:pt x="7894516" y="3512965"/>
                  </a:moveTo>
                  <a:cubicBezTo>
                    <a:pt x="7889386" y="3511790"/>
                    <a:pt x="7883450" y="3512900"/>
                    <a:pt x="7878705" y="3516024"/>
                  </a:cubicBezTo>
                  <a:cubicBezTo>
                    <a:pt x="7878977" y="3522449"/>
                    <a:pt x="7883608" y="3524785"/>
                    <a:pt x="7886696" y="3528582"/>
                  </a:cubicBezTo>
                  <a:cubicBezTo>
                    <a:pt x="7889873" y="3524084"/>
                    <a:pt x="7900633" y="3526683"/>
                    <a:pt x="7905492" y="3523616"/>
                  </a:cubicBezTo>
                  <a:cubicBezTo>
                    <a:pt x="7903971" y="3517601"/>
                    <a:pt x="7899647" y="3514140"/>
                    <a:pt x="7894516" y="3512965"/>
                  </a:cubicBezTo>
                  <a:close/>
                  <a:moveTo>
                    <a:pt x="680725" y="3512022"/>
                  </a:moveTo>
                  <a:cubicBezTo>
                    <a:pt x="679954" y="3512929"/>
                    <a:pt x="679227" y="3513834"/>
                    <a:pt x="678502" y="3514739"/>
                  </a:cubicBezTo>
                  <a:lnTo>
                    <a:pt x="682315" y="3514944"/>
                  </a:lnTo>
                  <a:cubicBezTo>
                    <a:pt x="681724" y="3513980"/>
                    <a:pt x="681225" y="3513016"/>
                    <a:pt x="680725" y="3512022"/>
                  </a:cubicBezTo>
                  <a:close/>
                  <a:moveTo>
                    <a:pt x="3620971" y="3511672"/>
                  </a:moveTo>
                  <a:cubicBezTo>
                    <a:pt x="3619518" y="3512052"/>
                    <a:pt x="3618111" y="3512432"/>
                    <a:pt x="3616657" y="3512782"/>
                  </a:cubicBezTo>
                  <a:cubicBezTo>
                    <a:pt x="3616795" y="3513045"/>
                    <a:pt x="3616929" y="3513309"/>
                    <a:pt x="3617067" y="3513571"/>
                  </a:cubicBezTo>
                  <a:cubicBezTo>
                    <a:pt x="3616976" y="3513571"/>
                    <a:pt x="3616884" y="3513600"/>
                    <a:pt x="3616795" y="3513600"/>
                  </a:cubicBezTo>
                  <a:cubicBezTo>
                    <a:pt x="3616929" y="3514710"/>
                    <a:pt x="3617067" y="3515820"/>
                    <a:pt x="3617248" y="3516929"/>
                  </a:cubicBezTo>
                  <a:lnTo>
                    <a:pt x="3618837" y="3516929"/>
                  </a:lnTo>
                  <a:lnTo>
                    <a:pt x="3620561" y="3520288"/>
                  </a:lnTo>
                  <a:cubicBezTo>
                    <a:pt x="3622151" y="3519616"/>
                    <a:pt x="3623740" y="3518915"/>
                    <a:pt x="3625330" y="3518244"/>
                  </a:cubicBezTo>
                  <a:cubicBezTo>
                    <a:pt x="3625056" y="3517805"/>
                    <a:pt x="3624739" y="3517367"/>
                    <a:pt x="3624467" y="3516929"/>
                  </a:cubicBezTo>
                  <a:lnTo>
                    <a:pt x="3631504" y="3516929"/>
                  </a:lnTo>
                  <a:cubicBezTo>
                    <a:pt x="3631368" y="3515294"/>
                    <a:pt x="3631276" y="3513687"/>
                    <a:pt x="3631140" y="3512052"/>
                  </a:cubicBezTo>
                  <a:cubicBezTo>
                    <a:pt x="3628053" y="3512374"/>
                    <a:pt x="3624966" y="3512724"/>
                    <a:pt x="3621879" y="3513045"/>
                  </a:cubicBezTo>
                  <a:cubicBezTo>
                    <a:pt x="3621560" y="3512579"/>
                    <a:pt x="3621288" y="3512140"/>
                    <a:pt x="3620971" y="3511672"/>
                  </a:cubicBezTo>
                  <a:close/>
                  <a:moveTo>
                    <a:pt x="4594516" y="3511060"/>
                  </a:moveTo>
                  <a:cubicBezTo>
                    <a:pt x="4593653" y="3511906"/>
                    <a:pt x="4592745" y="3512724"/>
                    <a:pt x="4591882" y="3513571"/>
                  </a:cubicBezTo>
                  <a:cubicBezTo>
                    <a:pt x="4595468" y="3515031"/>
                    <a:pt x="4599055" y="3516491"/>
                    <a:pt x="4602642" y="3517981"/>
                  </a:cubicBezTo>
                  <a:cubicBezTo>
                    <a:pt x="4603686" y="3516959"/>
                    <a:pt x="4604776" y="3515936"/>
                    <a:pt x="4605819" y="3514914"/>
                  </a:cubicBezTo>
                  <a:cubicBezTo>
                    <a:pt x="4602051" y="3513630"/>
                    <a:pt x="4598284" y="3512344"/>
                    <a:pt x="4594516" y="3511060"/>
                  </a:cubicBezTo>
                  <a:close/>
                  <a:moveTo>
                    <a:pt x="3838660" y="3508402"/>
                  </a:moveTo>
                  <a:cubicBezTo>
                    <a:pt x="3840159" y="3509045"/>
                    <a:pt x="3841340" y="3509541"/>
                    <a:pt x="3842519" y="3510037"/>
                  </a:cubicBezTo>
                  <a:cubicBezTo>
                    <a:pt x="3842883" y="3509570"/>
                    <a:pt x="3843246" y="3509102"/>
                    <a:pt x="3843610" y="3508636"/>
                  </a:cubicBezTo>
                  <a:cubicBezTo>
                    <a:pt x="3842112" y="3508548"/>
                    <a:pt x="3840614" y="3508490"/>
                    <a:pt x="3838660" y="3508402"/>
                  </a:cubicBezTo>
                  <a:close/>
                  <a:moveTo>
                    <a:pt x="4877126" y="3508256"/>
                  </a:moveTo>
                  <a:cubicBezTo>
                    <a:pt x="4872722" y="3510300"/>
                    <a:pt x="4865322" y="3511965"/>
                    <a:pt x="4864687" y="3514359"/>
                  </a:cubicBezTo>
                  <a:cubicBezTo>
                    <a:pt x="4863188" y="3519645"/>
                    <a:pt x="4864187" y="3525428"/>
                    <a:pt x="4866140" y="3530713"/>
                  </a:cubicBezTo>
                  <a:cubicBezTo>
                    <a:pt x="4866867" y="3532640"/>
                    <a:pt x="4873177" y="3533722"/>
                    <a:pt x="4876945" y="3535182"/>
                  </a:cubicBezTo>
                  <a:cubicBezTo>
                    <a:pt x="4877489" y="3533137"/>
                    <a:pt x="4878352" y="3531093"/>
                    <a:pt x="4878488" y="3529019"/>
                  </a:cubicBezTo>
                  <a:cubicBezTo>
                    <a:pt x="4878715" y="3524580"/>
                    <a:pt x="4878579" y="3520141"/>
                    <a:pt x="4878579" y="3510505"/>
                  </a:cubicBezTo>
                  <a:cubicBezTo>
                    <a:pt x="4878171" y="3509891"/>
                    <a:pt x="4877671" y="3509102"/>
                    <a:pt x="4877126" y="3508256"/>
                  </a:cubicBezTo>
                  <a:close/>
                  <a:moveTo>
                    <a:pt x="6075442" y="3505598"/>
                  </a:moveTo>
                  <a:cubicBezTo>
                    <a:pt x="6074445" y="3506445"/>
                    <a:pt x="6073444" y="3507321"/>
                    <a:pt x="6072445" y="3508168"/>
                  </a:cubicBezTo>
                  <a:cubicBezTo>
                    <a:pt x="6076713" y="3510096"/>
                    <a:pt x="6081027" y="3512022"/>
                    <a:pt x="6085294" y="3513921"/>
                  </a:cubicBezTo>
                  <a:cubicBezTo>
                    <a:pt x="6086429" y="3512929"/>
                    <a:pt x="6087564" y="3511936"/>
                    <a:pt x="6088745" y="3510942"/>
                  </a:cubicBezTo>
                  <a:cubicBezTo>
                    <a:pt x="6084295" y="3509161"/>
                    <a:pt x="6079892" y="3507380"/>
                    <a:pt x="6075442" y="3505598"/>
                  </a:cubicBezTo>
                  <a:close/>
                  <a:moveTo>
                    <a:pt x="3262135" y="3504839"/>
                  </a:moveTo>
                  <a:cubicBezTo>
                    <a:pt x="3261997" y="3507380"/>
                    <a:pt x="3261817" y="3509862"/>
                    <a:pt x="3261589" y="3512315"/>
                  </a:cubicBezTo>
                  <a:lnTo>
                    <a:pt x="3264813" y="3512169"/>
                  </a:lnTo>
                  <a:cubicBezTo>
                    <a:pt x="3263906" y="3509716"/>
                    <a:pt x="3262996" y="3507263"/>
                    <a:pt x="3262135" y="3504839"/>
                  </a:cubicBezTo>
                  <a:close/>
                  <a:moveTo>
                    <a:pt x="8951175" y="3504430"/>
                  </a:moveTo>
                  <a:cubicBezTo>
                    <a:pt x="8946452" y="3507613"/>
                    <a:pt x="8940187" y="3510359"/>
                    <a:pt x="8937601" y="3514096"/>
                  </a:cubicBezTo>
                  <a:cubicBezTo>
                    <a:pt x="8936194" y="3516111"/>
                    <a:pt x="8941141" y="3519850"/>
                    <a:pt x="8945545" y="3526158"/>
                  </a:cubicBezTo>
                  <a:cubicBezTo>
                    <a:pt x="8952809" y="3519733"/>
                    <a:pt x="8958666" y="3516579"/>
                    <a:pt x="8959847" y="3512811"/>
                  </a:cubicBezTo>
                  <a:cubicBezTo>
                    <a:pt x="8960572" y="3510475"/>
                    <a:pt x="8954307" y="3507263"/>
                    <a:pt x="8951175" y="3504430"/>
                  </a:cubicBezTo>
                  <a:close/>
                  <a:moveTo>
                    <a:pt x="1238593" y="3504051"/>
                  </a:moveTo>
                  <a:cubicBezTo>
                    <a:pt x="1235597" y="3504722"/>
                    <a:pt x="1232555" y="3505395"/>
                    <a:pt x="1229558" y="3506066"/>
                  </a:cubicBezTo>
                  <a:cubicBezTo>
                    <a:pt x="1229921" y="3507000"/>
                    <a:pt x="1230331" y="3507906"/>
                    <a:pt x="1230695" y="3508840"/>
                  </a:cubicBezTo>
                  <a:cubicBezTo>
                    <a:pt x="1233736" y="3508197"/>
                    <a:pt x="1236777" y="3507555"/>
                    <a:pt x="1239819" y="3506942"/>
                  </a:cubicBezTo>
                  <a:cubicBezTo>
                    <a:pt x="1239411" y="3505977"/>
                    <a:pt x="1239002" y="3505015"/>
                    <a:pt x="1238593" y="3504051"/>
                  </a:cubicBezTo>
                  <a:close/>
                  <a:moveTo>
                    <a:pt x="3262225" y="3503701"/>
                  </a:moveTo>
                  <a:cubicBezTo>
                    <a:pt x="3262044" y="3503701"/>
                    <a:pt x="3261908" y="3503758"/>
                    <a:pt x="3261725" y="3503787"/>
                  </a:cubicBezTo>
                  <a:cubicBezTo>
                    <a:pt x="3261861" y="3504138"/>
                    <a:pt x="3261997" y="3504488"/>
                    <a:pt x="3262089" y="3504839"/>
                  </a:cubicBezTo>
                  <a:cubicBezTo>
                    <a:pt x="3262089" y="3504606"/>
                    <a:pt x="3262135" y="3504401"/>
                    <a:pt x="3262135" y="3504197"/>
                  </a:cubicBezTo>
                  <a:cubicBezTo>
                    <a:pt x="3262089" y="3504167"/>
                    <a:pt x="3262044" y="3504138"/>
                    <a:pt x="3261997" y="3504080"/>
                  </a:cubicBezTo>
                  <a:cubicBezTo>
                    <a:pt x="3262089" y="3503933"/>
                    <a:pt x="3262135" y="3503817"/>
                    <a:pt x="3262225" y="3503701"/>
                  </a:cubicBezTo>
                  <a:close/>
                  <a:moveTo>
                    <a:pt x="5675156" y="3503321"/>
                  </a:moveTo>
                  <a:cubicBezTo>
                    <a:pt x="5674975" y="3503846"/>
                    <a:pt x="5674611" y="3504372"/>
                    <a:pt x="5674656" y="3504897"/>
                  </a:cubicBezTo>
                  <a:cubicBezTo>
                    <a:pt x="5674656" y="3505072"/>
                    <a:pt x="5675702" y="3505190"/>
                    <a:pt x="5676291" y="3505365"/>
                  </a:cubicBezTo>
                  <a:cubicBezTo>
                    <a:pt x="5676518" y="3504839"/>
                    <a:pt x="5676836" y="3504313"/>
                    <a:pt x="5676790" y="3503787"/>
                  </a:cubicBezTo>
                  <a:cubicBezTo>
                    <a:pt x="5676790" y="3503612"/>
                    <a:pt x="5675746" y="3503466"/>
                    <a:pt x="5675156" y="3503321"/>
                  </a:cubicBezTo>
                  <a:close/>
                  <a:moveTo>
                    <a:pt x="518559" y="3502298"/>
                  </a:moveTo>
                  <a:cubicBezTo>
                    <a:pt x="515108" y="3503028"/>
                    <a:pt x="511659" y="3503758"/>
                    <a:pt x="508208" y="3504518"/>
                  </a:cubicBezTo>
                  <a:cubicBezTo>
                    <a:pt x="508616" y="3505395"/>
                    <a:pt x="509026" y="3506270"/>
                    <a:pt x="509434" y="3507146"/>
                  </a:cubicBezTo>
                  <a:lnTo>
                    <a:pt x="520511" y="3506357"/>
                  </a:lnTo>
                  <a:cubicBezTo>
                    <a:pt x="519831" y="3505015"/>
                    <a:pt x="519195" y="3503642"/>
                    <a:pt x="518559" y="3502298"/>
                  </a:cubicBezTo>
                  <a:close/>
                  <a:moveTo>
                    <a:pt x="8117870" y="3500985"/>
                  </a:moveTo>
                  <a:cubicBezTo>
                    <a:pt x="8115600" y="3505598"/>
                    <a:pt x="8100209" y="3512899"/>
                    <a:pt x="8107428" y="3516404"/>
                  </a:cubicBezTo>
                  <a:cubicBezTo>
                    <a:pt x="8108245" y="3511439"/>
                    <a:pt x="8113420" y="3519061"/>
                    <a:pt x="8121366" y="3516404"/>
                  </a:cubicBezTo>
                  <a:cubicBezTo>
                    <a:pt x="8119094" y="3509366"/>
                    <a:pt x="8128857" y="3509015"/>
                    <a:pt x="8128311" y="3502912"/>
                  </a:cubicBezTo>
                  <a:cubicBezTo>
                    <a:pt x="8123499" y="3503000"/>
                    <a:pt x="8120639" y="3502006"/>
                    <a:pt x="8117870" y="3500985"/>
                  </a:cubicBezTo>
                  <a:close/>
                  <a:moveTo>
                    <a:pt x="814744" y="3495873"/>
                  </a:moveTo>
                  <a:cubicBezTo>
                    <a:pt x="811203" y="3500517"/>
                    <a:pt x="808162" y="3504488"/>
                    <a:pt x="805165" y="3508460"/>
                  </a:cubicBezTo>
                  <a:cubicBezTo>
                    <a:pt x="807480" y="3509015"/>
                    <a:pt x="811339" y="3510387"/>
                    <a:pt x="811839" y="3510007"/>
                  </a:cubicBezTo>
                  <a:cubicBezTo>
                    <a:pt x="815653" y="3507175"/>
                    <a:pt x="819058" y="3504051"/>
                    <a:pt x="821872" y="3500780"/>
                  </a:cubicBezTo>
                  <a:cubicBezTo>
                    <a:pt x="822235" y="3500342"/>
                    <a:pt x="818739" y="3498561"/>
                    <a:pt x="814744" y="3495873"/>
                  </a:cubicBezTo>
                  <a:close/>
                  <a:moveTo>
                    <a:pt x="6749214" y="3495377"/>
                  </a:moveTo>
                  <a:cubicBezTo>
                    <a:pt x="6745718" y="3495727"/>
                    <a:pt x="6742222" y="3496107"/>
                    <a:pt x="6738682" y="3496458"/>
                  </a:cubicBezTo>
                  <a:cubicBezTo>
                    <a:pt x="6739226" y="3498093"/>
                    <a:pt x="6739725" y="3499728"/>
                    <a:pt x="6740271" y="3501393"/>
                  </a:cubicBezTo>
                  <a:cubicBezTo>
                    <a:pt x="6743721" y="3500400"/>
                    <a:pt x="6747217" y="3499378"/>
                    <a:pt x="6750668" y="3498385"/>
                  </a:cubicBezTo>
                  <a:cubicBezTo>
                    <a:pt x="6750213" y="3497363"/>
                    <a:pt x="6749714" y="3496370"/>
                    <a:pt x="6749214" y="3495377"/>
                  </a:cubicBezTo>
                  <a:close/>
                  <a:moveTo>
                    <a:pt x="4437525" y="3492719"/>
                  </a:moveTo>
                  <a:cubicBezTo>
                    <a:pt x="4436843" y="3494647"/>
                    <a:pt x="4436207" y="3496603"/>
                    <a:pt x="4435572" y="3498561"/>
                  </a:cubicBezTo>
                  <a:cubicBezTo>
                    <a:pt x="4436707" y="3498765"/>
                    <a:pt x="4437842" y="3498969"/>
                    <a:pt x="4439022" y="3499173"/>
                  </a:cubicBezTo>
                  <a:cubicBezTo>
                    <a:pt x="4440611" y="3497684"/>
                    <a:pt x="4442201" y="3496224"/>
                    <a:pt x="4443835" y="3494734"/>
                  </a:cubicBezTo>
                  <a:cubicBezTo>
                    <a:pt x="4441746" y="3494063"/>
                    <a:pt x="4439658" y="3493391"/>
                    <a:pt x="4437525" y="3492719"/>
                  </a:cubicBezTo>
                  <a:close/>
                  <a:moveTo>
                    <a:pt x="4572636" y="3492196"/>
                  </a:moveTo>
                  <a:cubicBezTo>
                    <a:pt x="4571419" y="3491645"/>
                    <a:pt x="4570261" y="3491917"/>
                    <a:pt x="4569546" y="3493508"/>
                  </a:cubicBezTo>
                  <a:cubicBezTo>
                    <a:pt x="4576672" y="3495464"/>
                    <a:pt x="4563553" y="3505277"/>
                    <a:pt x="4574857" y="3506007"/>
                  </a:cubicBezTo>
                  <a:cubicBezTo>
                    <a:pt x="4580476" y="3502919"/>
                    <a:pt x="4576288" y="3493851"/>
                    <a:pt x="4572636" y="3492196"/>
                  </a:cubicBezTo>
                  <a:close/>
                  <a:moveTo>
                    <a:pt x="4323026" y="3490997"/>
                  </a:moveTo>
                  <a:cubicBezTo>
                    <a:pt x="4318987" y="3491406"/>
                    <a:pt x="4313130" y="3490062"/>
                    <a:pt x="4312313" y="3493508"/>
                  </a:cubicBezTo>
                  <a:cubicBezTo>
                    <a:pt x="4319804" y="3492339"/>
                    <a:pt x="4310224" y="3507146"/>
                    <a:pt x="4317716" y="3506007"/>
                  </a:cubicBezTo>
                  <a:cubicBezTo>
                    <a:pt x="4321392" y="3502795"/>
                    <a:pt x="4319305" y="3494151"/>
                    <a:pt x="4323026" y="3490997"/>
                  </a:cubicBezTo>
                  <a:close/>
                  <a:moveTo>
                    <a:pt x="5900110" y="3490851"/>
                  </a:moveTo>
                  <a:cubicBezTo>
                    <a:pt x="5895616" y="3490617"/>
                    <a:pt x="5890804" y="3493128"/>
                    <a:pt x="5885991" y="3495289"/>
                  </a:cubicBezTo>
                  <a:cubicBezTo>
                    <a:pt x="5881451" y="3492866"/>
                    <a:pt x="5875003" y="3490909"/>
                    <a:pt x="5872734" y="3491727"/>
                  </a:cubicBezTo>
                  <a:cubicBezTo>
                    <a:pt x="5859978" y="3496312"/>
                    <a:pt x="5848990" y="3502853"/>
                    <a:pt x="5837914" y="3508402"/>
                  </a:cubicBezTo>
                  <a:cubicBezTo>
                    <a:pt x="5841000" y="3512140"/>
                    <a:pt x="5842498" y="3515090"/>
                    <a:pt x="5843543" y="3515031"/>
                  </a:cubicBezTo>
                  <a:cubicBezTo>
                    <a:pt x="5858569" y="3514184"/>
                    <a:pt x="5873732" y="3513571"/>
                    <a:pt x="5888216" y="3511176"/>
                  </a:cubicBezTo>
                  <a:cubicBezTo>
                    <a:pt x="5889714" y="3510942"/>
                    <a:pt x="5890940" y="3507789"/>
                    <a:pt x="5891257" y="3504518"/>
                  </a:cubicBezTo>
                  <a:cubicBezTo>
                    <a:pt x="5891756" y="3504956"/>
                    <a:pt x="5892120" y="3505218"/>
                    <a:pt x="5892666" y="3505686"/>
                  </a:cubicBezTo>
                  <a:cubicBezTo>
                    <a:pt x="5901517" y="3503057"/>
                    <a:pt x="5907963" y="3501130"/>
                    <a:pt x="5914456" y="3499232"/>
                  </a:cubicBezTo>
                  <a:cubicBezTo>
                    <a:pt x="5909689" y="3496253"/>
                    <a:pt x="5905194" y="3491113"/>
                    <a:pt x="5900110" y="3490851"/>
                  </a:cubicBezTo>
                  <a:close/>
                  <a:moveTo>
                    <a:pt x="4396483" y="3490851"/>
                  </a:moveTo>
                  <a:cubicBezTo>
                    <a:pt x="4395076" y="3499524"/>
                    <a:pt x="4393034" y="3502823"/>
                    <a:pt x="4394487" y="3505365"/>
                  </a:cubicBezTo>
                  <a:cubicBezTo>
                    <a:pt x="4397209" y="3510125"/>
                    <a:pt x="4395258" y="3518389"/>
                    <a:pt x="4408469" y="3516988"/>
                  </a:cubicBezTo>
                  <a:cubicBezTo>
                    <a:pt x="4411374" y="3516695"/>
                    <a:pt x="4414507" y="3508899"/>
                    <a:pt x="4413508" y="3504927"/>
                  </a:cubicBezTo>
                  <a:cubicBezTo>
                    <a:pt x="4412645" y="3501481"/>
                    <a:pt x="4406199" y="3498590"/>
                    <a:pt x="4396483" y="3490851"/>
                  </a:cubicBezTo>
                  <a:close/>
                  <a:moveTo>
                    <a:pt x="4686404" y="3490092"/>
                  </a:moveTo>
                  <a:cubicBezTo>
                    <a:pt x="4683452" y="3490237"/>
                    <a:pt x="4680457" y="3490413"/>
                    <a:pt x="4677505" y="3490558"/>
                  </a:cubicBezTo>
                  <a:cubicBezTo>
                    <a:pt x="4678821" y="3493712"/>
                    <a:pt x="4680139" y="3496837"/>
                    <a:pt x="4681456" y="3499992"/>
                  </a:cubicBezTo>
                  <a:cubicBezTo>
                    <a:pt x="4683091" y="3499846"/>
                    <a:pt x="4684769" y="3499700"/>
                    <a:pt x="4686404" y="3499553"/>
                  </a:cubicBezTo>
                  <a:close/>
                  <a:moveTo>
                    <a:pt x="2818127" y="3489624"/>
                  </a:moveTo>
                  <a:cubicBezTo>
                    <a:pt x="2809456" y="3491493"/>
                    <a:pt x="2801013" y="3493917"/>
                    <a:pt x="2792659" y="3496166"/>
                  </a:cubicBezTo>
                  <a:cubicBezTo>
                    <a:pt x="2795247" y="3500225"/>
                    <a:pt x="2795519" y="3502561"/>
                    <a:pt x="2797425" y="3503350"/>
                  </a:cubicBezTo>
                  <a:cubicBezTo>
                    <a:pt x="2804645" y="3506328"/>
                    <a:pt x="2821215" y="3502065"/>
                    <a:pt x="2822849" y="3496516"/>
                  </a:cubicBezTo>
                  <a:cubicBezTo>
                    <a:pt x="2823485" y="3494384"/>
                    <a:pt x="2818537" y="3489566"/>
                    <a:pt x="2818127" y="3489624"/>
                  </a:cubicBezTo>
                  <a:close/>
                  <a:moveTo>
                    <a:pt x="9117792" y="3488398"/>
                  </a:moveTo>
                  <a:cubicBezTo>
                    <a:pt x="9114702" y="3494004"/>
                    <a:pt x="9113750" y="3495698"/>
                    <a:pt x="9112796" y="3497421"/>
                  </a:cubicBezTo>
                  <a:cubicBezTo>
                    <a:pt x="9114749" y="3497626"/>
                    <a:pt x="9116657" y="3497801"/>
                    <a:pt x="9118608" y="3498006"/>
                  </a:cubicBezTo>
                  <a:cubicBezTo>
                    <a:pt x="9118472" y="3496253"/>
                    <a:pt x="9118289" y="3494501"/>
                    <a:pt x="9117792" y="3488398"/>
                  </a:cubicBezTo>
                  <a:close/>
                  <a:moveTo>
                    <a:pt x="7319113" y="3488047"/>
                  </a:moveTo>
                  <a:cubicBezTo>
                    <a:pt x="7316299" y="3490062"/>
                    <a:pt x="7310442" y="3492894"/>
                    <a:pt x="7311168" y="3493887"/>
                  </a:cubicBezTo>
                  <a:cubicBezTo>
                    <a:pt x="7313755" y="3497567"/>
                    <a:pt x="7318250" y="3500867"/>
                    <a:pt x="7322881" y="3503730"/>
                  </a:cubicBezTo>
                  <a:cubicBezTo>
                    <a:pt x="7323471" y="3504080"/>
                    <a:pt x="7329237" y="3501101"/>
                    <a:pt x="7335048" y="3498648"/>
                  </a:cubicBezTo>
                  <a:cubicBezTo>
                    <a:pt x="7328782" y="3494472"/>
                    <a:pt x="7323971" y="3491259"/>
                    <a:pt x="7319113" y="3488047"/>
                  </a:cubicBezTo>
                  <a:close/>
                  <a:moveTo>
                    <a:pt x="6247687" y="3488047"/>
                  </a:moveTo>
                  <a:cubicBezTo>
                    <a:pt x="6247188" y="3490062"/>
                    <a:pt x="6246735" y="3492048"/>
                    <a:pt x="6246235" y="3494063"/>
                  </a:cubicBezTo>
                  <a:cubicBezTo>
                    <a:pt x="6247460" y="3494151"/>
                    <a:pt x="6248686" y="3494209"/>
                    <a:pt x="6249867" y="3494267"/>
                  </a:cubicBezTo>
                  <a:cubicBezTo>
                    <a:pt x="6250275" y="3492398"/>
                    <a:pt x="6250639" y="3490529"/>
                    <a:pt x="6251002" y="3488748"/>
                  </a:cubicBezTo>
                  <a:cubicBezTo>
                    <a:pt x="6249504" y="3488427"/>
                    <a:pt x="6248596" y="3488222"/>
                    <a:pt x="6247687" y="3488047"/>
                  </a:cubicBezTo>
                  <a:close/>
                  <a:moveTo>
                    <a:pt x="3271939" y="3487638"/>
                  </a:moveTo>
                  <a:cubicBezTo>
                    <a:pt x="3268717" y="3492983"/>
                    <a:pt x="3265493" y="3498327"/>
                    <a:pt x="3262270" y="3503671"/>
                  </a:cubicBezTo>
                  <a:cubicBezTo>
                    <a:pt x="3276708" y="3501656"/>
                    <a:pt x="3278024" y="3495641"/>
                    <a:pt x="3271939" y="3487638"/>
                  </a:cubicBezTo>
                  <a:close/>
                  <a:moveTo>
                    <a:pt x="941318" y="3485828"/>
                  </a:moveTo>
                  <a:cubicBezTo>
                    <a:pt x="940274" y="3486208"/>
                    <a:pt x="939229" y="3486587"/>
                    <a:pt x="938185" y="3486967"/>
                  </a:cubicBezTo>
                  <a:cubicBezTo>
                    <a:pt x="938912" y="3487171"/>
                    <a:pt x="939683" y="3487375"/>
                    <a:pt x="940410" y="3487551"/>
                  </a:cubicBezTo>
                  <a:cubicBezTo>
                    <a:pt x="940727" y="3486996"/>
                    <a:pt x="941046" y="3486412"/>
                    <a:pt x="941318" y="3485828"/>
                  </a:cubicBezTo>
                  <a:close/>
                  <a:moveTo>
                    <a:pt x="1915498" y="3484659"/>
                  </a:moveTo>
                  <a:cubicBezTo>
                    <a:pt x="1906963" y="3486879"/>
                    <a:pt x="1898836" y="3490092"/>
                    <a:pt x="1891618" y="3493683"/>
                  </a:cubicBezTo>
                  <a:cubicBezTo>
                    <a:pt x="1888803" y="3495085"/>
                    <a:pt x="1886987" y="3499291"/>
                    <a:pt x="1888212" y="3501393"/>
                  </a:cubicBezTo>
                  <a:cubicBezTo>
                    <a:pt x="1889485" y="3503555"/>
                    <a:pt x="1894796" y="3505043"/>
                    <a:pt x="1898791" y="3506182"/>
                  </a:cubicBezTo>
                  <a:cubicBezTo>
                    <a:pt x="1901469" y="3506971"/>
                    <a:pt x="1904965" y="3506708"/>
                    <a:pt x="1908869" y="3506942"/>
                  </a:cubicBezTo>
                  <a:cubicBezTo>
                    <a:pt x="1912820" y="3506737"/>
                    <a:pt x="1917586" y="3506737"/>
                    <a:pt x="1922217" y="3506212"/>
                  </a:cubicBezTo>
                  <a:cubicBezTo>
                    <a:pt x="1933477" y="3504927"/>
                    <a:pt x="1939015" y="3501276"/>
                    <a:pt x="1934202" y="3493771"/>
                  </a:cubicBezTo>
                  <a:cubicBezTo>
                    <a:pt x="1930752" y="3488427"/>
                    <a:pt x="1928846" y="3481214"/>
                    <a:pt x="1915498" y="3484659"/>
                  </a:cubicBezTo>
                  <a:close/>
                  <a:moveTo>
                    <a:pt x="3600042" y="3483375"/>
                  </a:moveTo>
                  <a:cubicBezTo>
                    <a:pt x="3599815" y="3483404"/>
                    <a:pt x="3599678" y="3484250"/>
                    <a:pt x="3599451" y="3484689"/>
                  </a:cubicBezTo>
                  <a:cubicBezTo>
                    <a:pt x="3600223" y="3484864"/>
                    <a:pt x="3600994" y="3485039"/>
                    <a:pt x="3601721" y="3485214"/>
                  </a:cubicBezTo>
                  <a:cubicBezTo>
                    <a:pt x="3601903" y="3484747"/>
                    <a:pt x="3602448" y="3483988"/>
                    <a:pt x="3602220" y="3483842"/>
                  </a:cubicBezTo>
                  <a:cubicBezTo>
                    <a:pt x="3601676" y="3483520"/>
                    <a:pt x="3600769" y="3483345"/>
                    <a:pt x="3600042" y="3483375"/>
                  </a:cubicBezTo>
                  <a:close/>
                  <a:moveTo>
                    <a:pt x="3908439" y="3483295"/>
                  </a:moveTo>
                  <a:cubicBezTo>
                    <a:pt x="3905023" y="3484229"/>
                    <a:pt x="3902832" y="3486602"/>
                    <a:pt x="3898451" y="3491347"/>
                  </a:cubicBezTo>
                  <a:cubicBezTo>
                    <a:pt x="3915568" y="3493712"/>
                    <a:pt x="3915568" y="3493712"/>
                    <a:pt x="3925782" y="3483872"/>
                  </a:cubicBezTo>
                  <a:cubicBezTo>
                    <a:pt x="3916498" y="3482864"/>
                    <a:pt x="3911856" y="3482360"/>
                    <a:pt x="3908439" y="3483295"/>
                  </a:cubicBezTo>
                  <a:close/>
                  <a:moveTo>
                    <a:pt x="6222626" y="3482498"/>
                  </a:moveTo>
                  <a:cubicBezTo>
                    <a:pt x="6221493" y="3483199"/>
                    <a:pt x="6220312" y="3483929"/>
                    <a:pt x="6219177" y="3484630"/>
                  </a:cubicBezTo>
                  <a:cubicBezTo>
                    <a:pt x="6221355" y="3486324"/>
                    <a:pt x="6223580" y="3487988"/>
                    <a:pt x="6225805" y="3489682"/>
                  </a:cubicBezTo>
                  <a:cubicBezTo>
                    <a:pt x="6226849" y="3489040"/>
                    <a:pt x="6227939" y="3488339"/>
                    <a:pt x="6229074" y="3487667"/>
                  </a:cubicBezTo>
                  <a:cubicBezTo>
                    <a:pt x="6226940" y="3485944"/>
                    <a:pt x="6224760" y="3484222"/>
                    <a:pt x="6222626" y="3482498"/>
                  </a:cubicBezTo>
                  <a:close/>
                  <a:moveTo>
                    <a:pt x="6168648" y="3481009"/>
                  </a:moveTo>
                  <a:cubicBezTo>
                    <a:pt x="6165152" y="3481477"/>
                    <a:pt x="6161656" y="3481914"/>
                    <a:pt x="6158160" y="3482382"/>
                  </a:cubicBezTo>
                  <a:cubicBezTo>
                    <a:pt x="6160113" y="3486383"/>
                    <a:pt x="6162019" y="3490383"/>
                    <a:pt x="6163925" y="3494384"/>
                  </a:cubicBezTo>
                  <a:cubicBezTo>
                    <a:pt x="6166286" y="3494122"/>
                    <a:pt x="6168648" y="3493829"/>
                    <a:pt x="6171009" y="3493567"/>
                  </a:cubicBezTo>
                  <a:cubicBezTo>
                    <a:pt x="6170237" y="3489391"/>
                    <a:pt x="6169466" y="3485185"/>
                    <a:pt x="6168648" y="3481009"/>
                  </a:cubicBezTo>
                  <a:close/>
                  <a:moveTo>
                    <a:pt x="3852461" y="3479082"/>
                  </a:moveTo>
                  <a:cubicBezTo>
                    <a:pt x="3850918" y="3479140"/>
                    <a:pt x="3849376" y="3479199"/>
                    <a:pt x="3847832" y="3479228"/>
                  </a:cubicBezTo>
                  <a:lnTo>
                    <a:pt x="3847832" y="3486178"/>
                  </a:lnTo>
                  <a:cubicBezTo>
                    <a:pt x="3849828" y="3486062"/>
                    <a:pt x="3851781" y="3485973"/>
                    <a:pt x="3853779" y="3485857"/>
                  </a:cubicBezTo>
                  <a:cubicBezTo>
                    <a:pt x="3853324" y="3483608"/>
                    <a:pt x="3852917" y="3481330"/>
                    <a:pt x="3852461" y="3479082"/>
                  </a:cubicBezTo>
                  <a:close/>
                  <a:moveTo>
                    <a:pt x="2363180" y="3479053"/>
                  </a:moveTo>
                  <a:cubicBezTo>
                    <a:pt x="2359412" y="3479490"/>
                    <a:pt x="2356008" y="3481214"/>
                    <a:pt x="2352467" y="3482353"/>
                  </a:cubicBezTo>
                  <a:cubicBezTo>
                    <a:pt x="2355508" y="3483988"/>
                    <a:pt x="2358505" y="3485623"/>
                    <a:pt x="2363000" y="3488047"/>
                  </a:cubicBezTo>
                  <a:cubicBezTo>
                    <a:pt x="2366268" y="3485302"/>
                    <a:pt x="2368583" y="3483375"/>
                    <a:pt x="2370899" y="3481418"/>
                  </a:cubicBezTo>
                  <a:cubicBezTo>
                    <a:pt x="2368311" y="3480571"/>
                    <a:pt x="2365450" y="3478789"/>
                    <a:pt x="2363180" y="3479053"/>
                  </a:cubicBezTo>
                  <a:close/>
                  <a:moveTo>
                    <a:pt x="6552091" y="3478148"/>
                  </a:moveTo>
                  <a:cubicBezTo>
                    <a:pt x="6551545" y="3478498"/>
                    <a:pt x="6550638" y="3478789"/>
                    <a:pt x="6550546" y="3479169"/>
                  </a:cubicBezTo>
                  <a:cubicBezTo>
                    <a:pt x="6550457" y="3479578"/>
                    <a:pt x="6551092" y="3480074"/>
                    <a:pt x="6551409" y="3480542"/>
                  </a:cubicBezTo>
                  <a:cubicBezTo>
                    <a:pt x="6551953" y="3480220"/>
                    <a:pt x="6552499" y="3479899"/>
                    <a:pt x="6553043" y="3479578"/>
                  </a:cubicBezTo>
                  <a:close/>
                  <a:moveTo>
                    <a:pt x="7067237" y="3478030"/>
                  </a:moveTo>
                  <a:cubicBezTo>
                    <a:pt x="7061291" y="3479841"/>
                    <a:pt x="7055298" y="3481652"/>
                    <a:pt x="7049304" y="3483492"/>
                  </a:cubicBezTo>
                  <a:cubicBezTo>
                    <a:pt x="7050031" y="3484718"/>
                    <a:pt x="7050803" y="3485915"/>
                    <a:pt x="7051528" y="3487142"/>
                  </a:cubicBezTo>
                  <a:cubicBezTo>
                    <a:pt x="7057567" y="3485419"/>
                    <a:pt x="7063605" y="3483725"/>
                    <a:pt x="7069643" y="3482032"/>
                  </a:cubicBezTo>
                  <a:close/>
                  <a:moveTo>
                    <a:pt x="1132131" y="3478030"/>
                  </a:moveTo>
                  <a:cubicBezTo>
                    <a:pt x="1131360" y="3478352"/>
                    <a:pt x="1129862" y="3478878"/>
                    <a:pt x="1129953" y="3478965"/>
                  </a:cubicBezTo>
                  <a:cubicBezTo>
                    <a:pt x="1130588" y="3479783"/>
                    <a:pt x="1131541" y="3480542"/>
                    <a:pt x="1132722" y="3481652"/>
                  </a:cubicBezTo>
                  <a:cubicBezTo>
                    <a:pt x="1132495" y="3480163"/>
                    <a:pt x="1132314" y="3479082"/>
                    <a:pt x="1132131" y="3478030"/>
                  </a:cubicBezTo>
                  <a:close/>
                  <a:moveTo>
                    <a:pt x="6075988" y="3477534"/>
                  </a:moveTo>
                  <a:cubicBezTo>
                    <a:pt x="6075034" y="3478527"/>
                    <a:pt x="6074126" y="3479520"/>
                    <a:pt x="6073218" y="3480513"/>
                  </a:cubicBezTo>
                  <a:cubicBezTo>
                    <a:pt x="6074806" y="3480629"/>
                    <a:pt x="6076396" y="3480775"/>
                    <a:pt x="6077939" y="3480893"/>
                  </a:cubicBezTo>
                  <a:cubicBezTo>
                    <a:pt x="6077303" y="3479783"/>
                    <a:pt x="6076668" y="3478644"/>
                    <a:pt x="6075988" y="3477534"/>
                  </a:cubicBezTo>
                  <a:close/>
                  <a:moveTo>
                    <a:pt x="7729976" y="3477154"/>
                  </a:moveTo>
                  <a:cubicBezTo>
                    <a:pt x="7728207" y="3481330"/>
                    <a:pt x="7727298" y="3483520"/>
                    <a:pt x="7726391" y="3485711"/>
                  </a:cubicBezTo>
                  <a:cubicBezTo>
                    <a:pt x="7728843" y="3484747"/>
                    <a:pt x="7731657" y="3483958"/>
                    <a:pt x="7733610" y="3482703"/>
                  </a:cubicBezTo>
                  <a:cubicBezTo>
                    <a:pt x="7734199" y="3482323"/>
                    <a:pt x="7732292" y="3480600"/>
                    <a:pt x="7729976" y="3477154"/>
                  </a:cubicBezTo>
                  <a:close/>
                  <a:moveTo>
                    <a:pt x="9346150" y="3475986"/>
                  </a:moveTo>
                  <a:cubicBezTo>
                    <a:pt x="9311147" y="3480074"/>
                    <a:pt x="9311147" y="3480074"/>
                    <a:pt x="9296483" y="3493829"/>
                  </a:cubicBezTo>
                  <a:cubicBezTo>
                    <a:pt x="9323586" y="3500458"/>
                    <a:pt x="9329987" y="3481798"/>
                    <a:pt x="9346150" y="3475986"/>
                  </a:cubicBezTo>
                  <a:close/>
                  <a:moveTo>
                    <a:pt x="9064946" y="3475490"/>
                  </a:moveTo>
                  <a:cubicBezTo>
                    <a:pt x="9062177" y="3475344"/>
                    <a:pt x="9055185" y="3481505"/>
                    <a:pt x="9056275" y="3483258"/>
                  </a:cubicBezTo>
                  <a:cubicBezTo>
                    <a:pt x="9059225" y="3488047"/>
                    <a:pt x="9065490" y="3492018"/>
                    <a:pt x="9073708" y="3499115"/>
                  </a:cubicBezTo>
                  <a:cubicBezTo>
                    <a:pt x="9079429" y="3490558"/>
                    <a:pt x="9082788" y="3485477"/>
                    <a:pt x="9086192" y="3480395"/>
                  </a:cubicBezTo>
                  <a:cubicBezTo>
                    <a:pt x="9079109" y="3478585"/>
                    <a:pt x="9072210" y="3475869"/>
                    <a:pt x="9064946" y="3475490"/>
                  </a:cubicBezTo>
                  <a:close/>
                  <a:moveTo>
                    <a:pt x="5946190" y="3474759"/>
                  </a:moveTo>
                  <a:cubicBezTo>
                    <a:pt x="5943965" y="3474876"/>
                    <a:pt x="5942422" y="3474964"/>
                    <a:pt x="5940879" y="3475051"/>
                  </a:cubicBezTo>
                  <a:cubicBezTo>
                    <a:pt x="5941333" y="3475519"/>
                    <a:pt x="5942060" y="3476395"/>
                    <a:pt x="5942286" y="3476336"/>
                  </a:cubicBezTo>
                  <a:cubicBezTo>
                    <a:pt x="5943465" y="3475986"/>
                    <a:pt x="5944556" y="3475431"/>
                    <a:pt x="5946190" y="3474759"/>
                  </a:cubicBezTo>
                  <a:close/>
                  <a:moveTo>
                    <a:pt x="2080706" y="3473562"/>
                  </a:moveTo>
                  <a:cubicBezTo>
                    <a:pt x="2073669" y="3475169"/>
                    <a:pt x="2069039" y="3475519"/>
                    <a:pt x="2068766" y="3476424"/>
                  </a:cubicBezTo>
                  <a:cubicBezTo>
                    <a:pt x="2067177" y="3481097"/>
                    <a:pt x="2065362" y="3486003"/>
                    <a:pt x="2066314" y="3490617"/>
                  </a:cubicBezTo>
                  <a:cubicBezTo>
                    <a:pt x="2066860" y="3493304"/>
                    <a:pt x="2072443" y="3495552"/>
                    <a:pt x="2075758" y="3498006"/>
                  </a:cubicBezTo>
                  <a:cubicBezTo>
                    <a:pt x="2078708" y="3496019"/>
                    <a:pt x="2084066" y="3494063"/>
                    <a:pt x="2084066" y="3492107"/>
                  </a:cubicBezTo>
                  <a:cubicBezTo>
                    <a:pt x="2084111" y="3486119"/>
                    <a:pt x="2082068" y="3480163"/>
                    <a:pt x="2080706" y="3473562"/>
                  </a:cubicBezTo>
                  <a:close/>
                  <a:moveTo>
                    <a:pt x="6197748" y="3470905"/>
                  </a:moveTo>
                  <a:cubicBezTo>
                    <a:pt x="6196705" y="3471693"/>
                    <a:pt x="6195615" y="3472481"/>
                    <a:pt x="6194571" y="3473270"/>
                  </a:cubicBezTo>
                  <a:cubicBezTo>
                    <a:pt x="6196660" y="3475606"/>
                    <a:pt x="6198792" y="3477972"/>
                    <a:pt x="6202787" y="3482410"/>
                  </a:cubicBezTo>
                  <a:cubicBezTo>
                    <a:pt x="6204422" y="3477855"/>
                    <a:pt x="6206330" y="3475519"/>
                    <a:pt x="6205331" y="3474496"/>
                  </a:cubicBezTo>
                  <a:cubicBezTo>
                    <a:pt x="6203786" y="3472861"/>
                    <a:pt x="6200381" y="3472073"/>
                    <a:pt x="6197748" y="3470905"/>
                  </a:cubicBezTo>
                  <a:close/>
                  <a:moveTo>
                    <a:pt x="8267233" y="3470875"/>
                  </a:moveTo>
                  <a:cubicBezTo>
                    <a:pt x="8269640" y="3482819"/>
                    <a:pt x="8270184" y="3496546"/>
                    <a:pt x="8288617" y="3493508"/>
                  </a:cubicBezTo>
                  <a:cubicBezTo>
                    <a:pt x="8292340" y="3490237"/>
                    <a:pt x="8291341" y="3482587"/>
                    <a:pt x="8291386" y="3475928"/>
                  </a:cubicBezTo>
                  <a:cubicBezTo>
                    <a:pt x="8283441" y="3474321"/>
                    <a:pt x="8273725" y="3466057"/>
                    <a:pt x="8267233" y="3470875"/>
                  </a:cubicBezTo>
                  <a:close/>
                  <a:moveTo>
                    <a:pt x="5213944" y="3470613"/>
                  </a:moveTo>
                  <a:cubicBezTo>
                    <a:pt x="5213128" y="3471430"/>
                    <a:pt x="5211583" y="3472190"/>
                    <a:pt x="5211538" y="3473008"/>
                  </a:cubicBezTo>
                  <a:cubicBezTo>
                    <a:pt x="5211130" y="3484747"/>
                    <a:pt x="5210675" y="3496458"/>
                    <a:pt x="5210947" y="3508197"/>
                  </a:cubicBezTo>
                  <a:cubicBezTo>
                    <a:pt x="5210947" y="3509366"/>
                    <a:pt x="5215306" y="3511147"/>
                    <a:pt x="5217939" y="3511381"/>
                  </a:cubicBezTo>
                  <a:cubicBezTo>
                    <a:pt x="5219846" y="3511556"/>
                    <a:pt x="5224113" y="3509511"/>
                    <a:pt x="5224068" y="3508606"/>
                  </a:cubicBezTo>
                  <a:cubicBezTo>
                    <a:pt x="5223069" y="3496983"/>
                    <a:pt x="5221616" y="3485360"/>
                    <a:pt x="5219756" y="3473766"/>
                  </a:cubicBezTo>
                  <a:cubicBezTo>
                    <a:pt x="5219574" y="3472599"/>
                    <a:pt x="5215942" y="3471664"/>
                    <a:pt x="5213944" y="3470613"/>
                  </a:cubicBezTo>
                  <a:close/>
                  <a:moveTo>
                    <a:pt x="3624739" y="3470320"/>
                  </a:moveTo>
                  <a:cubicBezTo>
                    <a:pt x="3619700" y="3476629"/>
                    <a:pt x="3620699" y="3480893"/>
                    <a:pt x="3627508" y="3484047"/>
                  </a:cubicBezTo>
                  <a:cubicBezTo>
                    <a:pt x="3627689" y="3485535"/>
                    <a:pt x="3627780" y="3486762"/>
                    <a:pt x="3628008" y="3488864"/>
                  </a:cubicBezTo>
                  <a:cubicBezTo>
                    <a:pt x="3629415" y="3487434"/>
                    <a:pt x="3630097" y="3486616"/>
                    <a:pt x="3631140" y="3485535"/>
                  </a:cubicBezTo>
                  <a:cubicBezTo>
                    <a:pt x="3633909" y="3486412"/>
                    <a:pt x="3636997" y="3487229"/>
                    <a:pt x="3641082" y="3487930"/>
                  </a:cubicBezTo>
                  <a:cubicBezTo>
                    <a:pt x="3640583" y="3475928"/>
                    <a:pt x="3640583" y="3475928"/>
                    <a:pt x="3624739" y="3470320"/>
                  </a:cubicBezTo>
                  <a:close/>
                  <a:moveTo>
                    <a:pt x="8069111" y="3470058"/>
                  </a:moveTo>
                  <a:cubicBezTo>
                    <a:pt x="8066569" y="3474496"/>
                    <a:pt x="8049227" y="3470613"/>
                    <a:pt x="8051722" y="3477768"/>
                  </a:cubicBezTo>
                  <a:cubicBezTo>
                    <a:pt x="8060030" y="3483900"/>
                    <a:pt x="8080825" y="3474701"/>
                    <a:pt x="8069111" y="3470058"/>
                  </a:cubicBezTo>
                  <a:close/>
                  <a:moveTo>
                    <a:pt x="2644747" y="3469824"/>
                  </a:moveTo>
                  <a:cubicBezTo>
                    <a:pt x="2654780" y="3474088"/>
                    <a:pt x="2661273" y="3476891"/>
                    <a:pt x="2672896" y="3481857"/>
                  </a:cubicBezTo>
                  <a:cubicBezTo>
                    <a:pt x="2668084" y="3470934"/>
                    <a:pt x="2661092" y="3468598"/>
                    <a:pt x="2644747" y="3469824"/>
                  </a:cubicBezTo>
                  <a:close/>
                  <a:moveTo>
                    <a:pt x="5748295" y="3469328"/>
                  </a:moveTo>
                  <a:cubicBezTo>
                    <a:pt x="5744072" y="3472803"/>
                    <a:pt x="5739305" y="3476074"/>
                    <a:pt x="5735992" y="3479870"/>
                  </a:cubicBezTo>
                  <a:cubicBezTo>
                    <a:pt x="5734902" y="3481125"/>
                    <a:pt x="5737626" y="3483754"/>
                    <a:pt x="5738625" y="3485740"/>
                  </a:cubicBezTo>
                  <a:cubicBezTo>
                    <a:pt x="5745707" y="3483140"/>
                    <a:pt x="5752835" y="3480571"/>
                    <a:pt x="5762460" y="3477067"/>
                  </a:cubicBezTo>
                  <a:cubicBezTo>
                    <a:pt x="5752790" y="3471810"/>
                    <a:pt x="5750565" y="3470554"/>
                    <a:pt x="5748295" y="3469328"/>
                  </a:cubicBezTo>
                  <a:close/>
                  <a:moveTo>
                    <a:pt x="3113950" y="3468919"/>
                  </a:moveTo>
                  <a:cubicBezTo>
                    <a:pt x="3100557" y="3470409"/>
                    <a:pt x="3087210" y="3472219"/>
                    <a:pt x="3074045" y="3474380"/>
                  </a:cubicBezTo>
                  <a:cubicBezTo>
                    <a:pt x="3072138" y="3474701"/>
                    <a:pt x="3070232" y="3477505"/>
                    <a:pt x="3070321" y="3479110"/>
                  </a:cubicBezTo>
                  <a:cubicBezTo>
                    <a:pt x="3070413" y="3480747"/>
                    <a:pt x="3072365" y="3483140"/>
                    <a:pt x="3074544" y="3483754"/>
                  </a:cubicBezTo>
                  <a:cubicBezTo>
                    <a:pt x="3079991" y="3485331"/>
                    <a:pt x="3086029" y="3486090"/>
                    <a:pt x="3095973" y="3487959"/>
                  </a:cubicBezTo>
                  <a:cubicBezTo>
                    <a:pt x="3102691" y="3484834"/>
                    <a:pt x="3111000" y="3481272"/>
                    <a:pt x="3118672" y="3477184"/>
                  </a:cubicBezTo>
                  <a:cubicBezTo>
                    <a:pt x="3120534" y="3476190"/>
                    <a:pt x="3121259" y="3473358"/>
                    <a:pt x="3120487" y="3471723"/>
                  </a:cubicBezTo>
                  <a:cubicBezTo>
                    <a:pt x="3119852" y="3470438"/>
                    <a:pt x="3115903" y="3468714"/>
                    <a:pt x="3113950" y="3468919"/>
                  </a:cubicBezTo>
                  <a:close/>
                  <a:moveTo>
                    <a:pt x="5423207" y="3468842"/>
                  </a:moveTo>
                  <a:cubicBezTo>
                    <a:pt x="5415143" y="3467948"/>
                    <a:pt x="5406733" y="3468378"/>
                    <a:pt x="5397812" y="3470145"/>
                  </a:cubicBezTo>
                  <a:cubicBezTo>
                    <a:pt x="5392001" y="3471314"/>
                    <a:pt x="5385690" y="3471489"/>
                    <a:pt x="5379607" y="3472131"/>
                  </a:cubicBezTo>
                  <a:cubicBezTo>
                    <a:pt x="5384011" y="3475548"/>
                    <a:pt x="5389232" y="3478644"/>
                    <a:pt x="5392637" y="3482410"/>
                  </a:cubicBezTo>
                  <a:cubicBezTo>
                    <a:pt x="5397085" y="3487288"/>
                    <a:pt x="5401943" y="3492516"/>
                    <a:pt x="5403350" y="3497917"/>
                  </a:cubicBezTo>
                  <a:cubicBezTo>
                    <a:pt x="5408300" y="3516900"/>
                    <a:pt x="5407754" y="3516871"/>
                    <a:pt x="5435403" y="3517543"/>
                  </a:cubicBezTo>
                  <a:cubicBezTo>
                    <a:pt x="5447933" y="3517835"/>
                    <a:pt x="5460508" y="3518185"/>
                    <a:pt x="5472947" y="3519090"/>
                  </a:cubicBezTo>
                  <a:cubicBezTo>
                    <a:pt x="5487702" y="3520141"/>
                    <a:pt x="5493285" y="3516287"/>
                    <a:pt x="5491424" y="3507263"/>
                  </a:cubicBezTo>
                  <a:cubicBezTo>
                    <a:pt x="5490924" y="3504810"/>
                    <a:pt x="5491198" y="3502006"/>
                    <a:pt x="5491289" y="3498238"/>
                  </a:cubicBezTo>
                  <a:cubicBezTo>
                    <a:pt x="5491562" y="3498443"/>
                    <a:pt x="5491789" y="3498618"/>
                    <a:pt x="5492106" y="3498852"/>
                  </a:cubicBezTo>
                  <a:cubicBezTo>
                    <a:pt x="5492605" y="3498794"/>
                    <a:pt x="5492969" y="3498852"/>
                    <a:pt x="5493468" y="3498794"/>
                  </a:cubicBezTo>
                  <a:cubicBezTo>
                    <a:pt x="5493285" y="3498648"/>
                    <a:pt x="5493105" y="3498473"/>
                    <a:pt x="5492924" y="3498327"/>
                  </a:cubicBezTo>
                  <a:cubicBezTo>
                    <a:pt x="5492333" y="3498181"/>
                    <a:pt x="5491789" y="3498063"/>
                    <a:pt x="5491289" y="3497977"/>
                  </a:cubicBezTo>
                  <a:cubicBezTo>
                    <a:pt x="5491289" y="3497363"/>
                    <a:pt x="5491334" y="3496954"/>
                    <a:pt x="5491334" y="3496253"/>
                  </a:cubicBezTo>
                  <a:cubicBezTo>
                    <a:pt x="5495510" y="3485887"/>
                    <a:pt x="5490427" y="3479374"/>
                    <a:pt x="5467364" y="3481097"/>
                  </a:cubicBezTo>
                  <a:cubicBezTo>
                    <a:pt x="5460780" y="3481593"/>
                    <a:pt x="5452564" y="3478323"/>
                    <a:pt x="5446524" y="3475490"/>
                  </a:cubicBezTo>
                  <a:cubicBezTo>
                    <a:pt x="5438988" y="3471956"/>
                    <a:pt x="5431271" y="3469737"/>
                    <a:pt x="5423207" y="3468842"/>
                  </a:cubicBezTo>
                  <a:close/>
                  <a:moveTo>
                    <a:pt x="6620780" y="3467721"/>
                  </a:moveTo>
                  <a:cubicBezTo>
                    <a:pt x="6618464" y="3468510"/>
                    <a:pt x="6615240" y="3468949"/>
                    <a:pt x="6614061" y="3470175"/>
                  </a:cubicBezTo>
                  <a:cubicBezTo>
                    <a:pt x="6610973" y="3473358"/>
                    <a:pt x="6608839" y="3476863"/>
                    <a:pt x="6606569" y="3479899"/>
                  </a:cubicBezTo>
                  <a:cubicBezTo>
                    <a:pt x="6608839" y="3482060"/>
                    <a:pt x="6609929" y="3484279"/>
                    <a:pt x="6612109" y="3484834"/>
                  </a:cubicBezTo>
                  <a:cubicBezTo>
                    <a:pt x="6614105" y="3485360"/>
                    <a:pt x="6618919" y="3484513"/>
                    <a:pt x="6619599" y="3483492"/>
                  </a:cubicBezTo>
                  <a:cubicBezTo>
                    <a:pt x="6621824" y="3480133"/>
                    <a:pt x="6623231" y="3476453"/>
                    <a:pt x="6623913" y="3472803"/>
                  </a:cubicBezTo>
                  <a:cubicBezTo>
                    <a:pt x="6624185" y="3471196"/>
                    <a:pt x="6621914" y="3469415"/>
                    <a:pt x="6620780" y="3467721"/>
                  </a:cubicBezTo>
                  <a:close/>
                  <a:moveTo>
                    <a:pt x="8611225" y="3467605"/>
                  </a:moveTo>
                  <a:cubicBezTo>
                    <a:pt x="8600465" y="3467225"/>
                    <a:pt x="8595153" y="3473300"/>
                    <a:pt x="8597195" y="3479199"/>
                  </a:cubicBezTo>
                  <a:cubicBezTo>
                    <a:pt x="8598285" y="3482382"/>
                    <a:pt x="8606639" y="3486558"/>
                    <a:pt x="8611814" y="3486616"/>
                  </a:cubicBezTo>
                  <a:cubicBezTo>
                    <a:pt x="8616400" y="3486645"/>
                    <a:pt x="8621123" y="3481622"/>
                    <a:pt x="8627522" y="3477768"/>
                  </a:cubicBezTo>
                  <a:cubicBezTo>
                    <a:pt x="8620532" y="3473183"/>
                    <a:pt x="8616128" y="3467780"/>
                    <a:pt x="8611225" y="3467605"/>
                  </a:cubicBezTo>
                  <a:close/>
                  <a:moveTo>
                    <a:pt x="2936258" y="3467109"/>
                  </a:moveTo>
                  <a:lnTo>
                    <a:pt x="2936166" y="3468218"/>
                  </a:lnTo>
                  <a:lnTo>
                    <a:pt x="2938481" y="3467692"/>
                  </a:lnTo>
                  <a:close/>
                  <a:moveTo>
                    <a:pt x="857737" y="3466991"/>
                  </a:moveTo>
                  <a:cubicBezTo>
                    <a:pt x="856738" y="3467692"/>
                    <a:pt x="854968" y="3468394"/>
                    <a:pt x="854923" y="3469153"/>
                  </a:cubicBezTo>
                  <a:cubicBezTo>
                    <a:pt x="854877" y="3469824"/>
                    <a:pt x="856649" y="3470554"/>
                    <a:pt x="857737" y="3471343"/>
                  </a:cubicBezTo>
                  <a:cubicBezTo>
                    <a:pt x="858872" y="3470554"/>
                    <a:pt x="860689" y="3469824"/>
                    <a:pt x="860734" y="3469065"/>
                  </a:cubicBezTo>
                  <a:cubicBezTo>
                    <a:pt x="860734" y="3468364"/>
                    <a:pt x="858783" y="3467663"/>
                    <a:pt x="857737" y="3466991"/>
                  </a:cubicBezTo>
                  <a:close/>
                  <a:moveTo>
                    <a:pt x="9371210" y="3466145"/>
                  </a:moveTo>
                  <a:cubicBezTo>
                    <a:pt x="9369939" y="3466203"/>
                    <a:pt x="9368668" y="3466261"/>
                    <a:pt x="9367396" y="3466290"/>
                  </a:cubicBezTo>
                  <a:cubicBezTo>
                    <a:pt x="9367578" y="3468247"/>
                    <a:pt x="9367759" y="3470233"/>
                    <a:pt x="9367940" y="3472190"/>
                  </a:cubicBezTo>
                  <a:cubicBezTo>
                    <a:pt x="9369212" y="3472131"/>
                    <a:pt x="9370483" y="3472073"/>
                    <a:pt x="9371754" y="3472014"/>
                  </a:cubicBezTo>
                  <a:cubicBezTo>
                    <a:pt x="9371574" y="3470058"/>
                    <a:pt x="9371393" y="3468101"/>
                    <a:pt x="9371210" y="3466145"/>
                  </a:cubicBezTo>
                  <a:close/>
                  <a:moveTo>
                    <a:pt x="1340106" y="3465297"/>
                  </a:moveTo>
                  <a:cubicBezTo>
                    <a:pt x="1335112" y="3473241"/>
                    <a:pt x="1337972" y="3478644"/>
                    <a:pt x="1355405" y="3483492"/>
                  </a:cubicBezTo>
                  <a:cubicBezTo>
                    <a:pt x="1348324" y="3475051"/>
                    <a:pt x="1344192" y="3470175"/>
                    <a:pt x="1340106" y="3465297"/>
                  </a:cubicBezTo>
                  <a:close/>
                  <a:moveTo>
                    <a:pt x="2588452" y="3462845"/>
                  </a:moveTo>
                  <a:cubicBezTo>
                    <a:pt x="2586818" y="3463254"/>
                    <a:pt x="2585456" y="3464012"/>
                    <a:pt x="2584004" y="3464655"/>
                  </a:cubicBezTo>
                  <a:cubicBezTo>
                    <a:pt x="2585092" y="3465472"/>
                    <a:pt x="2586229" y="3466290"/>
                    <a:pt x="2587364" y="3467166"/>
                  </a:cubicBezTo>
                  <a:cubicBezTo>
                    <a:pt x="2588635" y="3466027"/>
                    <a:pt x="2589861" y="3465035"/>
                    <a:pt x="2590813" y="3463954"/>
                  </a:cubicBezTo>
                  <a:cubicBezTo>
                    <a:pt x="2590904" y="3463837"/>
                    <a:pt x="2588907" y="3462727"/>
                    <a:pt x="2588452" y="3462845"/>
                  </a:cubicBezTo>
                  <a:close/>
                  <a:moveTo>
                    <a:pt x="9206728" y="3461326"/>
                  </a:moveTo>
                  <a:cubicBezTo>
                    <a:pt x="9189884" y="3475986"/>
                    <a:pt x="9141080" y="3458669"/>
                    <a:pt x="9126416" y="3475606"/>
                  </a:cubicBezTo>
                  <a:cubicBezTo>
                    <a:pt x="9162282" y="3485594"/>
                    <a:pt x="9227022" y="3476161"/>
                    <a:pt x="9206728" y="3461326"/>
                  </a:cubicBezTo>
                  <a:close/>
                  <a:moveTo>
                    <a:pt x="6595582" y="3461005"/>
                  </a:moveTo>
                  <a:cubicBezTo>
                    <a:pt x="6594358" y="3461822"/>
                    <a:pt x="6593176" y="3462640"/>
                    <a:pt x="6591952" y="3463429"/>
                  </a:cubicBezTo>
                  <a:cubicBezTo>
                    <a:pt x="6594311" y="3465151"/>
                    <a:pt x="6596627" y="3466904"/>
                    <a:pt x="6598988" y="3468626"/>
                  </a:cubicBezTo>
                  <a:cubicBezTo>
                    <a:pt x="6600576" y="3467576"/>
                    <a:pt x="6602121" y="3466495"/>
                    <a:pt x="6603709" y="3465415"/>
                  </a:cubicBezTo>
                  <a:cubicBezTo>
                    <a:pt x="6600986" y="3463984"/>
                    <a:pt x="6598307" y="3462494"/>
                    <a:pt x="6595582" y="3461005"/>
                  </a:cubicBezTo>
                  <a:close/>
                  <a:moveTo>
                    <a:pt x="8363798" y="3456770"/>
                  </a:moveTo>
                  <a:cubicBezTo>
                    <a:pt x="8360711" y="3460070"/>
                    <a:pt x="8357624" y="3463400"/>
                    <a:pt x="8354537" y="3466699"/>
                  </a:cubicBezTo>
                  <a:cubicBezTo>
                    <a:pt x="8356216" y="3467430"/>
                    <a:pt x="8357941" y="3468160"/>
                    <a:pt x="8359620" y="3468890"/>
                  </a:cubicBezTo>
                  <a:cubicBezTo>
                    <a:pt x="8362527" y="3465501"/>
                    <a:pt x="8365433" y="3462115"/>
                    <a:pt x="8368383" y="3458756"/>
                  </a:cubicBezTo>
                  <a:cubicBezTo>
                    <a:pt x="8366840" y="3458085"/>
                    <a:pt x="8365341" y="3457412"/>
                    <a:pt x="8363798" y="3456770"/>
                  </a:cubicBezTo>
                  <a:close/>
                  <a:moveTo>
                    <a:pt x="6576652" y="3456625"/>
                  </a:moveTo>
                  <a:cubicBezTo>
                    <a:pt x="6571658" y="3463195"/>
                    <a:pt x="6568662" y="3465561"/>
                    <a:pt x="6568343" y="3468072"/>
                  </a:cubicBezTo>
                  <a:cubicBezTo>
                    <a:pt x="6568071" y="3470379"/>
                    <a:pt x="6570749" y="3472861"/>
                    <a:pt x="6572111" y="3475256"/>
                  </a:cubicBezTo>
                  <a:cubicBezTo>
                    <a:pt x="6575335" y="3473679"/>
                    <a:pt x="6580147" y="3472481"/>
                    <a:pt x="6581283" y="3470466"/>
                  </a:cubicBezTo>
                  <a:cubicBezTo>
                    <a:pt x="6582418" y="3468422"/>
                    <a:pt x="6579919" y="3465561"/>
                    <a:pt x="6576652" y="3456625"/>
                  </a:cubicBezTo>
                  <a:close/>
                  <a:moveTo>
                    <a:pt x="8145517" y="3455661"/>
                  </a:moveTo>
                  <a:cubicBezTo>
                    <a:pt x="8139298" y="3457705"/>
                    <a:pt x="8129992" y="3458931"/>
                    <a:pt x="8127720" y="3462144"/>
                  </a:cubicBezTo>
                  <a:cubicBezTo>
                    <a:pt x="8125087" y="3465852"/>
                    <a:pt x="8128175" y="3471371"/>
                    <a:pt x="8129764" y="3475986"/>
                  </a:cubicBezTo>
                  <a:cubicBezTo>
                    <a:pt x="8130217" y="3477270"/>
                    <a:pt x="8134077" y="3478059"/>
                    <a:pt x="8139116" y="3480279"/>
                  </a:cubicBezTo>
                  <a:cubicBezTo>
                    <a:pt x="8143066" y="3475051"/>
                    <a:pt x="8147969" y="3470350"/>
                    <a:pt x="8149967" y="3465181"/>
                  </a:cubicBezTo>
                  <a:cubicBezTo>
                    <a:pt x="8151057" y="3462406"/>
                    <a:pt x="8147153" y="3458844"/>
                    <a:pt x="8145517" y="3455661"/>
                  </a:cubicBezTo>
                  <a:close/>
                  <a:moveTo>
                    <a:pt x="4835767" y="3455310"/>
                  </a:moveTo>
                  <a:cubicBezTo>
                    <a:pt x="4834270" y="3458669"/>
                    <a:pt x="4832770" y="3461997"/>
                    <a:pt x="4831227" y="3465356"/>
                  </a:cubicBezTo>
                  <a:cubicBezTo>
                    <a:pt x="4833180" y="3465969"/>
                    <a:pt x="4835178" y="3466582"/>
                    <a:pt x="4837129" y="3467166"/>
                  </a:cubicBezTo>
                  <a:cubicBezTo>
                    <a:pt x="4841035" y="3465444"/>
                    <a:pt x="4844892" y="3463721"/>
                    <a:pt x="4849115" y="3461881"/>
                  </a:cubicBezTo>
                  <a:cubicBezTo>
                    <a:pt x="4846845" y="3459399"/>
                    <a:pt x="4845347" y="3457792"/>
                    <a:pt x="4843893" y="3456215"/>
                  </a:cubicBezTo>
                  <a:cubicBezTo>
                    <a:pt x="4841169" y="3455894"/>
                    <a:pt x="4838491" y="3455602"/>
                    <a:pt x="4835767" y="3455310"/>
                  </a:cubicBezTo>
                  <a:close/>
                  <a:moveTo>
                    <a:pt x="5620132" y="3453996"/>
                  </a:moveTo>
                  <a:cubicBezTo>
                    <a:pt x="5616772" y="3456566"/>
                    <a:pt x="5613413" y="3459136"/>
                    <a:pt x="5608464" y="3462932"/>
                  </a:cubicBezTo>
                  <a:cubicBezTo>
                    <a:pt x="5614912" y="3464742"/>
                    <a:pt x="5619951" y="3467137"/>
                    <a:pt x="5621540" y="3466436"/>
                  </a:cubicBezTo>
                  <a:cubicBezTo>
                    <a:pt x="5624581" y="3465064"/>
                    <a:pt x="5627168" y="3461939"/>
                    <a:pt x="5627032" y="3459574"/>
                  </a:cubicBezTo>
                  <a:cubicBezTo>
                    <a:pt x="5626943" y="3457676"/>
                    <a:pt x="5622584" y="3455836"/>
                    <a:pt x="5620132" y="3453996"/>
                  </a:cubicBezTo>
                  <a:close/>
                  <a:moveTo>
                    <a:pt x="5085510" y="3453821"/>
                  </a:moveTo>
                  <a:cubicBezTo>
                    <a:pt x="5084375" y="3453821"/>
                    <a:pt x="5083285" y="3454930"/>
                    <a:pt x="5082059" y="3455661"/>
                  </a:cubicBezTo>
                  <a:cubicBezTo>
                    <a:pt x="5083238" y="3456332"/>
                    <a:pt x="5084465" y="3457501"/>
                    <a:pt x="5085419" y="3457442"/>
                  </a:cubicBezTo>
                  <a:cubicBezTo>
                    <a:pt x="5086598" y="3457355"/>
                    <a:pt x="5087597" y="3456245"/>
                    <a:pt x="5088687" y="3455572"/>
                  </a:cubicBezTo>
                  <a:cubicBezTo>
                    <a:pt x="5087644" y="3454930"/>
                    <a:pt x="5086509" y="3453792"/>
                    <a:pt x="5085510" y="3453821"/>
                  </a:cubicBezTo>
                  <a:close/>
                  <a:moveTo>
                    <a:pt x="3299588" y="3453412"/>
                  </a:moveTo>
                  <a:cubicBezTo>
                    <a:pt x="3295094" y="3456245"/>
                    <a:pt x="3290554" y="3459077"/>
                    <a:pt x="3286059" y="3461939"/>
                  </a:cubicBezTo>
                  <a:lnTo>
                    <a:pt x="3289827" y="3464830"/>
                  </a:lnTo>
                  <a:cubicBezTo>
                    <a:pt x="3294505" y="3461822"/>
                    <a:pt x="3299225" y="3458844"/>
                    <a:pt x="3303947" y="3455865"/>
                  </a:cubicBezTo>
                  <a:cubicBezTo>
                    <a:pt x="3302494" y="3455047"/>
                    <a:pt x="3301042" y="3454230"/>
                    <a:pt x="3299588" y="3453412"/>
                  </a:cubicBezTo>
                  <a:close/>
                  <a:moveTo>
                    <a:pt x="936551" y="3453266"/>
                  </a:moveTo>
                  <a:cubicBezTo>
                    <a:pt x="933918" y="3453703"/>
                    <a:pt x="929695" y="3454405"/>
                    <a:pt x="929287" y="3455456"/>
                  </a:cubicBezTo>
                  <a:cubicBezTo>
                    <a:pt x="926790" y="3462056"/>
                    <a:pt x="925156" y="3468802"/>
                    <a:pt x="922977" y="3476365"/>
                  </a:cubicBezTo>
                  <a:cubicBezTo>
                    <a:pt x="923521" y="3477008"/>
                    <a:pt x="924656" y="3479841"/>
                    <a:pt x="926201" y="3479958"/>
                  </a:cubicBezTo>
                  <a:cubicBezTo>
                    <a:pt x="930467" y="3480220"/>
                    <a:pt x="936460" y="3480338"/>
                    <a:pt x="939048" y="3478760"/>
                  </a:cubicBezTo>
                  <a:cubicBezTo>
                    <a:pt x="950352" y="3471781"/>
                    <a:pt x="950216" y="3464042"/>
                    <a:pt x="939911" y="3454988"/>
                  </a:cubicBezTo>
                  <a:cubicBezTo>
                    <a:pt x="939048" y="3454258"/>
                    <a:pt x="937414" y="3453120"/>
                    <a:pt x="936551" y="3453266"/>
                  </a:cubicBezTo>
                  <a:close/>
                  <a:moveTo>
                    <a:pt x="693846" y="3451777"/>
                  </a:moveTo>
                  <a:cubicBezTo>
                    <a:pt x="688807" y="3452185"/>
                    <a:pt x="683768" y="3452595"/>
                    <a:pt x="678683" y="3453003"/>
                  </a:cubicBezTo>
                  <a:cubicBezTo>
                    <a:pt x="678955" y="3454258"/>
                    <a:pt x="679182" y="3455543"/>
                    <a:pt x="679454" y="3456800"/>
                  </a:cubicBezTo>
                  <a:cubicBezTo>
                    <a:pt x="684540" y="3456449"/>
                    <a:pt x="689579" y="3456070"/>
                    <a:pt x="694618" y="3455719"/>
                  </a:cubicBezTo>
                  <a:cubicBezTo>
                    <a:pt x="694390" y="3454405"/>
                    <a:pt x="694118" y="3453091"/>
                    <a:pt x="693846" y="3451777"/>
                  </a:cubicBezTo>
                  <a:close/>
                  <a:moveTo>
                    <a:pt x="7501119" y="3451221"/>
                  </a:moveTo>
                  <a:cubicBezTo>
                    <a:pt x="7493628" y="3450871"/>
                    <a:pt x="7486000" y="3451105"/>
                    <a:pt x="7478555" y="3451718"/>
                  </a:cubicBezTo>
                  <a:cubicBezTo>
                    <a:pt x="7476330" y="3451893"/>
                    <a:pt x="7474424" y="3453908"/>
                    <a:pt x="7472381" y="3455106"/>
                  </a:cubicBezTo>
                  <a:cubicBezTo>
                    <a:pt x="7473470" y="3455748"/>
                    <a:pt x="7474424" y="3456828"/>
                    <a:pt x="7475695" y="3456975"/>
                  </a:cubicBezTo>
                  <a:cubicBezTo>
                    <a:pt x="7484593" y="3458142"/>
                    <a:pt x="7493538" y="3459281"/>
                    <a:pt x="7502526" y="3459924"/>
                  </a:cubicBezTo>
                  <a:cubicBezTo>
                    <a:pt x="7503569" y="3460012"/>
                    <a:pt x="7505205" y="3457004"/>
                    <a:pt x="7506521" y="3455427"/>
                  </a:cubicBezTo>
                  <a:cubicBezTo>
                    <a:pt x="7504751" y="3453967"/>
                    <a:pt x="7503072" y="3451310"/>
                    <a:pt x="7501119" y="3451221"/>
                  </a:cubicBezTo>
                  <a:close/>
                  <a:moveTo>
                    <a:pt x="9110345" y="3450053"/>
                  </a:moveTo>
                  <a:cubicBezTo>
                    <a:pt x="9114702" y="3457530"/>
                    <a:pt x="9118834" y="3464539"/>
                    <a:pt x="9123148" y="3471868"/>
                  </a:cubicBezTo>
                  <a:cubicBezTo>
                    <a:pt x="9128913" y="3469911"/>
                    <a:pt x="9132501" y="3468714"/>
                    <a:pt x="9136722" y="3467313"/>
                  </a:cubicBezTo>
                  <a:cubicBezTo>
                    <a:pt x="9133589" y="3457646"/>
                    <a:pt x="9129594" y="3449323"/>
                    <a:pt x="9110345" y="3450053"/>
                  </a:cubicBezTo>
                  <a:close/>
                  <a:moveTo>
                    <a:pt x="7843476" y="3449265"/>
                  </a:moveTo>
                  <a:lnTo>
                    <a:pt x="7841433" y="3449732"/>
                  </a:lnTo>
                  <a:lnTo>
                    <a:pt x="7843112" y="3450608"/>
                  </a:lnTo>
                  <a:close/>
                  <a:moveTo>
                    <a:pt x="2697366" y="3444126"/>
                  </a:moveTo>
                  <a:cubicBezTo>
                    <a:pt x="2696186" y="3444358"/>
                    <a:pt x="2694279" y="3444417"/>
                    <a:pt x="2693961" y="3444884"/>
                  </a:cubicBezTo>
                  <a:cubicBezTo>
                    <a:pt x="2692235" y="3447367"/>
                    <a:pt x="2690920" y="3449966"/>
                    <a:pt x="2689785" y="3451981"/>
                  </a:cubicBezTo>
                  <a:cubicBezTo>
                    <a:pt x="2689785" y="3453528"/>
                    <a:pt x="2689513" y="3454463"/>
                    <a:pt x="2689874" y="3455310"/>
                  </a:cubicBezTo>
                  <a:cubicBezTo>
                    <a:pt x="2690238" y="3456098"/>
                    <a:pt x="2691236" y="3456800"/>
                    <a:pt x="2691963" y="3457530"/>
                  </a:cubicBezTo>
                  <a:cubicBezTo>
                    <a:pt x="2693916" y="3456625"/>
                    <a:pt x="2697412" y="3455777"/>
                    <a:pt x="2697593" y="3454755"/>
                  </a:cubicBezTo>
                  <a:cubicBezTo>
                    <a:pt x="2698137" y="3451221"/>
                    <a:pt x="2697548" y="3447658"/>
                    <a:pt x="2697366" y="3444126"/>
                  </a:cubicBezTo>
                  <a:close/>
                  <a:moveTo>
                    <a:pt x="327200" y="3443453"/>
                  </a:moveTo>
                  <a:cubicBezTo>
                    <a:pt x="326928" y="3443482"/>
                    <a:pt x="326701" y="3443571"/>
                    <a:pt x="326338" y="3443628"/>
                  </a:cubicBezTo>
                  <a:cubicBezTo>
                    <a:pt x="326473" y="3444096"/>
                    <a:pt x="326565" y="3444592"/>
                    <a:pt x="326701" y="3445059"/>
                  </a:cubicBezTo>
                  <a:cubicBezTo>
                    <a:pt x="326837" y="3444738"/>
                    <a:pt x="326973" y="3444417"/>
                    <a:pt x="327064" y="3444096"/>
                  </a:cubicBezTo>
                  <a:cubicBezTo>
                    <a:pt x="327064" y="3444096"/>
                    <a:pt x="327020" y="3444067"/>
                    <a:pt x="326973" y="3444067"/>
                  </a:cubicBezTo>
                  <a:cubicBezTo>
                    <a:pt x="327064" y="3443862"/>
                    <a:pt x="327109" y="3443658"/>
                    <a:pt x="327200" y="3443453"/>
                  </a:cubicBezTo>
                  <a:close/>
                  <a:moveTo>
                    <a:pt x="4070288" y="3443366"/>
                  </a:moveTo>
                  <a:cubicBezTo>
                    <a:pt x="4067747" y="3443396"/>
                    <a:pt x="4063843" y="3444534"/>
                    <a:pt x="4062933" y="3445818"/>
                  </a:cubicBezTo>
                  <a:cubicBezTo>
                    <a:pt x="4056715" y="3454901"/>
                    <a:pt x="4063706" y="3462172"/>
                    <a:pt x="4072378" y="3468890"/>
                  </a:cubicBezTo>
                  <a:cubicBezTo>
                    <a:pt x="4073149" y="3469503"/>
                    <a:pt x="4079550" y="3468539"/>
                    <a:pt x="4079777" y="3467838"/>
                  </a:cubicBezTo>
                  <a:cubicBezTo>
                    <a:pt x="4080685" y="3465122"/>
                    <a:pt x="4080141" y="3462231"/>
                    <a:pt x="4080141" y="3456625"/>
                  </a:cubicBezTo>
                  <a:cubicBezTo>
                    <a:pt x="4079823" y="3454755"/>
                    <a:pt x="4079414" y="3450082"/>
                    <a:pt x="4077824" y="3445556"/>
                  </a:cubicBezTo>
                  <a:cubicBezTo>
                    <a:pt x="4077416" y="3444476"/>
                    <a:pt x="4072877" y="3443337"/>
                    <a:pt x="4070288" y="3443366"/>
                  </a:cubicBezTo>
                  <a:close/>
                  <a:moveTo>
                    <a:pt x="8052359" y="3442782"/>
                  </a:moveTo>
                  <a:cubicBezTo>
                    <a:pt x="8052540" y="3443687"/>
                    <a:pt x="8052676" y="3444622"/>
                    <a:pt x="8052857" y="3445527"/>
                  </a:cubicBezTo>
                  <a:cubicBezTo>
                    <a:pt x="8054219" y="3444914"/>
                    <a:pt x="8055537" y="3444301"/>
                    <a:pt x="8056897" y="3443687"/>
                  </a:cubicBezTo>
                  <a:cubicBezTo>
                    <a:pt x="8055399" y="3443366"/>
                    <a:pt x="8053902" y="3443074"/>
                    <a:pt x="8052359" y="3442782"/>
                  </a:cubicBezTo>
                  <a:close/>
                  <a:moveTo>
                    <a:pt x="6321234" y="3442286"/>
                  </a:moveTo>
                  <a:cubicBezTo>
                    <a:pt x="6313788" y="3446141"/>
                    <a:pt x="6313926" y="3446228"/>
                    <a:pt x="6323459" y="3455310"/>
                  </a:cubicBezTo>
                  <a:cubicBezTo>
                    <a:pt x="6326001" y="3451631"/>
                    <a:pt x="6328498" y="3447922"/>
                    <a:pt x="6331223" y="3444008"/>
                  </a:cubicBezTo>
                  <a:cubicBezTo>
                    <a:pt x="6325139" y="3442899"/>
                    <a:pt x="6322097" y="3441847"/>
                    <a:pt x="6321234" y="3442286"/>
                  </a:cubicBezTo>
                  <a:close/>
                  <a:moveTo>
                    <a:pt x="717409" y="3439628"/>
                  </a:moveTo>
                  <a:cubicBezTo>
                    <a:pt x="715866" y="3439862"/>
                    <a:pt x="714367" y="3440153"/>
                    <a:pt x="712823" y="3440358"/>
                  </a:cubicBezTo>
                  <a:cubicBezTo>
                    <a:pt x="696798" y="3442694"/>
                    <a:pt x="694845" y="3450433"/>
                    <a:pt x="695844" y="3458756"/>
                  </a:cubicBezTo>
                  <a:cubicBezTo>
                    <a:pt x="696888" y="3467546"/>
                    <a:pt x="709600" y="3473825"/>
                    <a:pt x="725671" y="3473854"/>
                  </a:cubicBezTo>
                  <a:cubicBezTo>
                    <a:pt x="740607" y="3473883"/>
                    <a:pt x="742605" y="3466670"/>
                    <a:pt x="744739" y="3459749"/>
                  </a:cubicBezTo>
                  <a:cubicBezTo>
                    <a:pt x="745330" y="3457822"/>
                    <a:pt x="745602" y="3455836"/>
                    <a:pt x="745965" y="3453878"/>
                  </a:cubicBezTo>
                  <a:cubicBezTo>
                    <a:pt x="747644" y="3440417"/>
                    <a:pt x="739109" y="3436153"/>
                    <a:pt x="717409" y="3439628"/>
                  </a:cubicBezTo>
                  <a:close/>
                  <a:moveTo>
                    <a:pt x="6854177" y="3438548"/>
                  </a:moveTo>
                  <a:cubicBezTo>
                    <a:pt x="6847640" y="3440066"/>
                    <a:pt x="6841103" y="3441584"/>
                    <a:pt x="6832931" y="3443512"/>
                  </a:cubicBezTo>
                  <a:cubicBezTo>
                    <a:pt x="6845734" y="3447075"/>
                    <a:pt x="6845734" y="3447075"/>
                    <a:pt x="6854177" y="3438548"/>
                  </a:cubicBezTo>
                  <a:close/>
                  <a:moveTo>
                    <a:pt x="7668370" y="3435393"/>
                  </a:moveTo>
                  <a:cubicBezTo>
                    <a:pt x="7662604" y="3435102"/>
                    <a:pt x="7656521" y="3435948"/>
                    <a:pt x="7650756" y="3436854"/>
                  </a:cubicBezTo>
                  <a:cubicBezTo>
                    <a:pt x="7648212" y="3437262"/>
                    <a:pt x="7646170" y="3438956"/>
                    <a:pt x="7643900" y="3440037"/>
                  </a:cubicBezTo>
                  <a:cubicBezTo>
                    <a:pt x="7646306" y="3441584"/>
                    <a:pt x="7648712" y="3443132"/>
                    <a:pt x="7648712" y="3443132"/>
                  </a:cubicBezTo>
                  <a:cubicBezTo>
                    <a:pt x="7658337" y="3443132"/>
                    <a:pt x="7664330" y="3443453"/>
                    <a:pt x="7670140" y="3442986"/>
                  </a:cubicBezTo>
                  <a:cubicBezTo>
                    <a:pt x="7672593" y="3442782"/>
                    <a:pt x="7674681" y="3440854"/>
                    <a:pt x="7676905" y="3439716"/>
                  </a:cubicBezTo>
                  <a:cubicBezTo>
                    <a:pt x="7674136" y="3438197"/>
                    <a:pt x="7671411" y="3435539"/>
                    <a:pt x="7668370" y="3435393"/>
                  </a:cubicBezTo>
                  <a:close/>
                  <a:moveTo>
                    <a:pt x="6518177" y="3434984"/>
                  </a:moveTo>
                  <a:cubicBezTo>
                    <a:pt x="6517814" y="3435568"/>
                    <a:pt x="6517495" y="3436153"/>
                    <a:pt x="6517133" y="3436737"/>
                  </a:cubicBezTo>
                  <a:cubicBezTo>
                    <a:pt x="6519085" y="3437379"/>
                    <a:pt x="6521037" y="3437993"/>
                    <a:pt x="6523035" y="3438634"/>
                  </a:cubicBezTo>
                  <a:cubicBezTo>
                    <a:pt x="6523488" y="3437963"/>
                    <a:pt x="6523898" y="3437321"/>
                    <a:pt x="6524306" y="3436649"/>
                  </a:cubicBezTo>
                  <a:cubicBezTo>
                    <a:pt x="6522264" y="3436094"/>
                    <a:pt x="6520221" y="3435539"/>
                    <a:pt x="6518177" y="3434984"/>
                  </a:cubicBezTo>
                  <a:close/>
                  <a:moveTo>
                    <a:pt x="3322470" y="3434167"/>
                  </a:moveTo>
                  <a:cubicBezTo>
                    <a:pt x="3322470" y="3435422"/>
                    <a:pt x="3322152" y="3436649"/>
                    <a:pt x="3322470" y="3437847"/>
                  </a:cubicBezTo>
                  <a:cubicBezTo>
                    <a:pt x="3322606" y="3438459"/>
                    <a:pt x="3323877" y="3438956"/>
                    <a:pt x="3324649" y="3439511"/>
                  </a:cubicBezTo>
                  <a:cubicBezTo>
                    <a:pt x="3324013" y="3437759"/>
                    <a:pt x="3323378" y="3436007"/>
                    <a:pt x="3322743" y="3434284"/>
                  </a:cubicBezTo>
                  <a:close/>
                  <a:moveTo>
                    <a:pt x="3387481" y="3432414"/>
                  </a:moveTo>
                  <a:cubicBezTo>
                    <a:pt x="3387300" y="3434195"/>
                    <a:pt x="3387118" y="3435978"/>
                    <a:pt x="3386982" y="3437729"/>
                  </a:cubicBezTo>
                  <a:cubicBezTo>
                    <a:pt x="3391296" y="3437554"/>
                    <a:pt x="3395608" y="3437408"/>
                    <a:pt x="3399876" y="3437233"/>
                  </a:cubicBezTo>
                  <a:cubicBezTo>
                    <a:pt x="3399876" y="3436182"/>
                    <a:pt x="3399876" y="3435130"/>
                    <a:pt x="3399876" y="3434108"/>
                  </a:cubicBezTo>
                  <a:cubicBezTo>
                    <a:pt x="3395744" y="3433553"/>
                    <a:pt x="3391613" y="3432999"/>
                    <a:pt x="3387481" y="3432414"/>
                  </a:cubicBezTo>
                  <a:close/>
                  <a:moveTo>
                    <a:pt x="4824781" y="3432035"/>
                  </a:moveTo>
                  <a:cubicBezTo>
                    <a:pt x="4818289" y="3433203"/>
                    <a:pt x="4812931" y="3436999"/>
                    <a:pt x="4807121" y="3439687"/>
                  </a:cubicBezTo>
                  <a:cubicBezTo>
                    <a:pt x="4811116" y="3441702"/>
                    <a:pt x="4815065" y="3445264"/>
                    <a:pt x="4819151" y="3445352"/>
                  </a:cubicBezTo>
                  <a:cubicBezTo>
                    <a:pt x="4825098" y="3445497"/>
                    <a:pt x="4831227" y="3443103"/>
                    <a:pt x="4842578" y="3440649"/>
                  </a:cubicBezTo>
                  <a:cubicBezTo>
                    <a:pt x="4833180" y="3435948"/>
                    <a:pt x="4827867" y="3431480"/>
                    <a:pt x="4824781" y="3432035"/>
                  </a:cubicBezTo>
                  <a:close/>
                  <a:moveTo>
                    <a:pt x="989758" y="3430809"/>
                  </a:moveTo>
                  <a:cubicBezTo>
                    <a:pt x="989758" y="3431100"/>
                    <a:pt x="989758" y="3431392"/>
                    <a:pt x="989758" y="3431684"/>
                  </a:cubicBezTo>
                  <a:lnTo>
                    <a:pt x="980271" y="3431684"/>
                  </a:lnTo>
                  <a:cubicBezTo>
                    <a:pt x="976866" y="3437554"/>
                    <a:pt x="977003" y="3442432"/>
                    <a:pt x="989896" y="3446053"/>
                  </a:cubicBezTo>
                  <a:lnTo>
                    <a:pt x="989896" y="3431714"/>
                  </a:lnTo>
                  <a:lnTo>
                    <a:pt x="990168" y="3431684"/>
                  </a:lnTo>
                  <a:cubicBezTo>
                    <a:pt x="990032" y="3431392"/>
                    <a:pt x="989896" y="3431100"/>
                    <a:pt x="989758" y="3430809"/>
                  </a:cubicBezTo>
                  <a:close/>
                  <a:moveTo>
                    <a:pt x="3364193" y="3429611"/>
                  </a:moveTo>
                  <a:cubicBezTo>
                    <a:pt x="3363239" y="3430488"/>
                    <a:pt x="3362240" y="3431334"/>
                    <a:pt x="3361286" y="3432210"/>
                  </a:cubicBezTo>
                  <a:cubicBezTo>
                    <a:pt x="3364146" y="3433349"/>
                    <a:pt x="3367007" y="3434459"/>
                    <a:pt x="3369867" y="3435598"/>
                  </a:cubicBezTo>
                  <a:cubicBezTo>
                    <a:pt x="3370820" y="3434750"/>
                    <a:pt x="3371774" y="3433933"/>
                    <a:pt x="3372681" y="3433115"/>
                  </a:cubicBezTo>
                  <a:cubicBezTo>
                    <a:pt x="3369867" y="3431948"/>
                    <a:pt x="3367052" y="3430779"/>
                    <a:pt x="3364193" y="3429611"/>
                  </a:cubicBezTo>
                  <a:close/>
                  <a:moveTo>
                    <a:pt x="7105918" y="3429523"/>
                  </a:moveTo>
                  <a:cubicBezTo>
                    <a:pt x="7102331" y="3431188"/>
                    <a:pt x="7098789" y="3432824"/>
                    <a:pt x="7092616" y="3435685"/>
                  </a:cubicBezTo>
                  <a:cubicBezTo>
                    <a:pt x="7098835" y="3436562"/>
                    <a:pt x="7102286" y="3437847"/>
                    <a:pt x="7104193" y="3437116"/>
                  </a:cubicBezTo>
                  <a:cubicBezTo>
                    <a:pt x="7106598" y="3436240"/>
                    <a:pt x="7107733" y="3433699"/>
                    <a:pt x="7109459" y="3431889"/>
                  </a:cubicBezTo>
                  <a:cubicBezTo>
                    <a:pt x="7108278" y="3431100"/>
                    <a:pt x="7107098" y="3430312"/>
                    <a:pt x="7105918" y="3429523"/>
                  </a:cubicBezTo>
                  <a:close/>
                  <a:moveTo>
                    <a:pt x="450323" y="3429407"/>
                  </a:moveTo>
                  <a:cubicBezTo>
                    <a:pt x="447463" y="3430809"/>
                    <a:pt x="441880" y="3432239"/>
                    <a:pt x="441561" y="3434050"/>
                  </a:cubicBezTo>
                  <a:cubicBezTo>
                    <a:pt x="441153" y="3436328"/>
                    <a:pt x="444149" y="3439628"/>
                    <a:pt x="447282" y="3441176"/>
                  </a:cubicBezTo>
                  <a:cubicBezTo>
                    <a:pt x="452004" y="3443512"/>
                    <a:pt x="458223" y="3446053"/>
                    <a:pt x="463716" y="3446023"/>
                  </a:cubicBezTo>
                  <a:cubicBezTo>
                    <a:pt x="470026" y="3445994"/>
                    <a:pt x="476246" y="3443249"/>
                    <a:pt x="482557" y="3441672"/>
                  </a:cubicBezTo>
                  <a:cubicBezTo>
                    <a:pt x="478336" y="3438168"/>
                    <a:pt x="475067" y="3433758"/>
                    <a:pt x="469573" y="3431480"/>
                  </a:cubicBezTo>
                  <a:cubicBezTo>
                    <a:pt x="464897" y="3429553"/>
                    <a:pt x="457679" y="3430078"/>
                    <a:pt x="450323" y="3429407"/>
                  </a:cubicBezTo>
                  <a:close/>
                  <a:moveTo>
                    <a:pt x="3311501" y="3428593"/>
                  </a:moveTo>
                  <a:cubicBezTo>
                    <a:pt x="3307159" y="3427720"/>
                    <a:pt x="3301859" y="3428575"/>
                    <a:pt x="3294505" y="3433320"/>
                  </a:cubicBezTo>
                  <a:cubicBezTo>
                    <a:pt x="3295956" y="3433378"/>
                    <a:pt x="3297227" y="3433407"/>
                    <a:pt x="3298589" y="3433437"/>
                  </a:cubicBezTo>
                  <a:cubicBezTo>
                    <a:pt x="3293506" y="3433583"/>
                    <a:pt x="3288284" y="3435393"/>
                    <a:pt x="3282518" y="3438109"/>
                  </a:cubicBezTo>
                  <a:cubicBezTo>
                    <a:pt x="3293368" y="3445907"/>
                    <a:pt x="3302676" y="3445965"/>
                    <a:pt x="3314661" y="3439365"/>
                  </a:cubicBezTo>
                  <a:cubicBezTo>
                    <a:pt x="3309530" y="3435277"/>
                    <a:pt x="3304674" y="3433583"/>
                    <a:pt x="3299771" y="3433437"/>
                  </a:cubicBezTo>
                  <a:cubicBezTo>
                    <a:pt x="3308714" y="3433699"/>
                    <a:pt x="3315661" y="3433904"/>
                    <a:pt x="3322470" y="3434108"/>
                  </a:cubicBezTo>
                  <a:lnTo>
                    <a:pt x="3322743" y="3434225"/>
                  </a:lnTo>
                  <a:cubicBezTo>
                    <a:pt x="3319224" y="3432064"/>
                    <a:pt x="3315842" y="3429465"/>
                    <a:pt x="3311501" y="3428593"/>
                  </a:cubicBezTo>
                  <a:close/>
                  <a:moveTo>
                    <a:pt x="6767192" y="3428093"/>
                  </a:moveTo>
                  <a:cubicBezTo>
                    <a:pt x="6766512" y="3428239"/>
                    <a:pt x="6765241" y="3428384"/>
                    <a:pt x="6765241" y="3428618"/>
                  </a:cubicBezTo>
                  <a:cubicBezTo>
                    <a:pt x="6765149" y="3429231"/>
                    <a:pt x="6765604" y="3429903"/>
                    <a:pt x="6765830" y="3430545"/>
                  </a:cubicBezTo>
                  <a:cubicBezTo>
                    <a:pt x="6766512" y="3430370"/>
                    <a:pt x="6767783" y="3430224"/>
                    <a:pt x="6767783" y="3429990"/>
                  </a:cubicBezTo>
                  <a:cubicBezTo>
                    <a:pt x="6767874" y="3429377"/>
                    <a:pt x="6767419" y="3428705"/>
                    <a:pt x="6767192" y="3428093"/>
                  </a:cubicBezTo>
                  <a:close/>
                  <a:moveTo>
                    <a:pt x="332649" y="3428063"/>
                  </a:moveTo>
                  <a:cubicBezTo>
                    <a:pt x="330832" y="3433203"/>
                    <a:pt x="329062" y="3438313"/>
                    <a:pt x="327247" y="3443424"/>
                  </a:cubicBezTo>
                  <a:cubicBezTo>
                    <a:pt x="339822" y="3440942"/>
                    <a:pt x="338959" y="3434926"/>
                    <a:pt x="339913" y="3429377"/>
                  </a:cubicBezTo>
                  <a:cubicBezTo>
                    <a:pt x="337506" y="3428939"/>
                    <a:pt x="335055" y="3428501"/>
                    <a:pt x="332649" y="3428063"/>
                  </a:cubicBezTo>
                  <a:close/>
                  <a:moveTo>
                    <a:pt x="6720885" y="3427041"/>
                  </a:moveTo>
                  <a:cubicBezTo>
                    <a:pt x="6715664" y="3429173"/>
                    <a:pt x="6711033" y="3432180"/>
                    <a:pt x="6707628" y="3435480"/>
                  </a:cubicBezTo>
                  <a:cubicBezTo>
                    <a:pt x="6706993" y="3436094"/>
                    <a:pt x="6714348" y="3441351"/>
                    <a:pt x="6715119" y="3441088"/>
                  </a:cubicBezTo>
                  <a:cubicBezTo>
                    <a:pt x="6721021" y="3439102"/>
                    <a:pt x="6726196" y="3436269"/>
                    <a:pt x="6733324" y="3432882"/>
                  </a:cubicBezTo>
                  <a:cubicBezTo>
                    <a:pt x="6727195" y="3429933"/>
                    <a:pt x="6722066" y="3426574"/>
                    <a:pt x="6720885" y="3427041"/>
                  </a:cubicBezTo>
                  <a:close/>
                  <a:moveTo>
                    <a:pt x="3280612" y="3424559"/>
                  </a:moveTo>
                  <a:cubicBezTo>
                    <a:pt x="3278750" y="3425348"/>
                    <a:pt x="3277071" y="3426282"/>
                    <a:pt x="3275346" y="3427158"/>
                  </a:cubicBezTo>
                  <a:cubicBezTo>
                    <a:pt x="3277297" y="3428384"/>
                    <a:pt x="3279295" y="3429582"/>
                    <a:pt x="3281247" y="3430809"/>
                  </a:cubicBezTo>
                  <a:cubicBezTo>
                    <a:pt x="3281792" y="3429085"/>
                    <a:pt x="3282427" y="3427391"/>
                    <a:pt x="3282699" y="3425639"/>
                  </a:cubicBezTo>
                  <a:cubicBezTo>
                    <a:pt x="3282746" y="3425318"/>
                    <a:pt x="3280793" y="3424471"/>
                    <a:pt x="3280612" y="3424559"/>
                  </a:cubicBezTo>
                  <a:close/>
                  <a:moveTo>
                    <a:pt x="8252842" y="3422544"/>
                  </a:moveTo>
                  <a:cubicBezTo>
                    <a:pt x="8248847" y="3423508"/>
                    <a:pt x="8244988" y="3426078"/>
                    <a:pt x="8243081" y="3428559"/>
                  </a:cubicBezTo>
                  <a:cubicBezTo>
                    <a:pt x="8241900" y="3430108"/>
                    <a:pt x="8244442" y="3432794"/>
                    <a:pt x="8246031" y="3436619"/>
                  </a:cubicBezTo>
                  <a:cubicBezTo>
                    <a:pt x="8253705" y="3433553"/>
                    <a:pt x="8259152" y="3431830"/>
                    <a:pt x="8263511" y="3429377"/>
                  </a:cubicBezTo>
                  <a:cubicBezTo>
                    <a:pt x="8265190" y="3428443"/>
                    <a:pt x="8265462" y="3424443"/>
                    <a:pt x="8264419" y="3424091"/>
                  </a:cubicBezTo>
                  <a:cubicBezTo>
                    <a:pt x="8260968" y="3422953"/>
                    <a:pt x="8256020" y="3421755"/>
                    <a:pt x="8252842" y="3422544"/>
                  </a:cubicBezTo>
                  <a:close/>
                  <a:moveTo>
                    <a:pt x="9270876" y="3421376"/>
                  </a:moveTo>
                  <a:cubicBezTo>
                    <a:pt x="9264976" y="3420616"/>
                    <a:pt x="9257349" y="3426136"/>
                    <a:pt x="9269106" y="3429056"/>
                  </a:cubicBezTo>
                  <a:cubicBezTo>
                    <a:pt x="9275099" y="3429757"/>
                    <a:pt x="9282773" y="3424209"/>
                    <a:pt x="9270876" y="3421376"/>
                  </a:cubicBezTo>
                  <a:close/>
                  <a:moveTo>
                    <a:pt x="798401" y="3421141"/>
                  </a:moveTo>
                  <a:cubicBezTo>
                    <a:pt x="795132" y="3421726"/>
                    <a:pt x="791908" y="3422339"/>
                    <a:pt x="788640" y="3422924"/>
                  </a:cubicBezTo>
                  <a:lnTo>
                    <a:pt x="791545" y="3427216"/>
                  </a:lnTo>
                  <a:cubicBezTo>
                    <a:pt x="794542" y="3425990"/>
                    <a:pt x="797584" y="3424764"/>
                    <a:pt x="800579" y="3423536"/>
                  </a:cubicBezTo>
                  <a:cubicBezTo>
                    <a:pt x="799854" y="3422719"/>
                    <a:pt x="799128" y="3421930"/>
                    <a:pt x="798401" y="3421141"/>
                  </a:cubicBezTo>
                  <a:close/>
                  <a:moveTo>
                    <a:pt x="4859993" y="3420949"/>
                  </a:moveTo>
                  <a:cubicBezTo>
                    <a:pt x="4858398" y="3420682"/>
                    <a:pt x="4855834" y="3422004"/>
                    <a:pt x="4850704" y="3424646"/>
                  </a:cubicBezTo>
                  <a:cubicBezTo>
                    <a:pt x="4855471" y="3425435"/>
                    <a:pt x="4859103" y="3426048"/>
                    <a:pt x="4863460" y="3426779"/>
                  </a:cubicBezTo>
                  <a:cubicBezTo>
                    <a:pt x="4862212" y="3423070"/>
                    <a:pt x="4861587" y="3421216"/>
                    <a:pt x="4859993" y="3420949"/>
                  </a:cubicBezTo>
                  <a:close/>
                  <a:moveTo>
                    <a:pt x="6268480" y="3420909"/>
                  </a:moveTo>
                  <a:cubicBezTo>
                    <a:pt x="6267845" y="3421960"/>
                    <a:pt x="6267209" y="3423011"/>
                    <a:pt x="6266574" y="3424091"/>
                  </a:cubicBezTo>
                  <a:cubicBezTo>
                    <a:pt x="6268027" y="3424063"/>
                    <a:pt x="6269434" y="3424004"/>
                    <a:pt x="6270886" y="3423975"/>
                  </a:cubicBezTo>
                  <a:cubicBezTo>
                    <a:pt x="6270070" y="3422953"/>
                    <a:pt x="6269298" y="3421930"/>
                    <a:pt x="6268480" y="3420909"/>
                  </a:cubicBezTo>
                  <a:close/>
                  <a:moveTo>
                    <a:pt x="8166673" y="3419886"/>
                  </a:moveTo>
                  <a:cubicBezTo>
                    <a:pt x="8156504" y="3420033"/>
                    <a:pt x="8147015" y="3420616"/>
                    <a:pt x="8149287" y="3427596"/>
                  </a:cubicBezTo>
                  <a:cubicBezTo>
                    <a:pt x="8159456" y="3427508"/>
                    <a:pt x="8162179" y="3423215"/>
                    <a:pt x="8166673" y="3419886"/>
                  </a:cubicBezTo>
                  <a:close/>
                  <a:moveTo>
                    <a:pt x="3172289" y="3419361"/>
                  </a:moveTo>
                  <a:cubicBezTo>
                    <a:pt x="3171290" y="3422924"/>
                    <a:pt x="3169474" y="3426515"/>
                    <a:pt x="3169565" y="3430078"/>
                  </a:cubicBezTo>
                  <a:cubicBezTo>
                    <a:pt x="3169656" y="3432765"/>
                    <a:pt x="3172152" y="3435452"/>
                    <a:pt x="3173696" y="3438313"/>
                  </a:cubicBezTo>
                  <a:cubicBezTo>
                    <a:pt x="3176874" y="3436795"/>
                    <a:pt x="3181096" y="3435802"/>
                    <a:pt x="3181277" y="3434575"/>
                  </a:cubicBezTo>
                  <a:cubicBezTo>
                    <a:pt x="3181868" y="3429990"/>
                    <a:pt x="3181460" y="3425318"/>
                    <a:pt x="3180506" y="3420734"/>
                  </a:cubicBezTo>
                  <a:cubicBezTo>
                    <a:pt x="3180370" y="3420061"/>
                    <a:pt x="3175150" y="3419799"/>
                    <a:pt x="3172289" y="3419361"/>
                  </a:cubicBezTo>
                  <a:close/>
                  <a:moveTo>
                    <a:pt x="4681590" y="3418572"/>
                  </a:moveTo>
                  <a:cubicBezTo>
                    <a:pt x="4678141" y="3420470"/>
                    <a:pt x="4675235" y="3421521"/>
                    <a:pt x="4673874" y="3423070"/>
                  </a:cubicBezTo>
                  <a:cubicBezTo>
                    <a:pt x="4673283" y="3423799"/>
                    <a:pt x="4676098" y="3426749"/>
                    <a:pt x="4676779" y="3426690"/>
                  </a:cubicBezTo>
                  <a:cubicBezTo>
                    <a:pt x="4679548" y="3426369"/>
                    <a:pt x="4682727" y="3425581"/>
                    <a:pt x="4684542" y="3424296"/>
                  </a:cubicBezTo>
                  <a:cubicBezTo>
                    <a:pt x="4685314" y="3423741"/>
                    <a:pt x="4683224" y="3421521"/>
                    <a:pt x="4681590" y="3418572"/>
                  </a:cubicBezTo>
                  <a:close/>
                  <a:moveTo>
                    <a:pt x="989622" y="3417988"/>
                  </a:moveTo>
                  <a:cubicBezTo>
                    <a:pt x="987625" y="3418164"/>
                    <a:pt x="985674" y="3418368"/>
                    <a:pt x="983676" y="3418543"/>
                  </a:cubicBezTo>
                  <a:cubicBezTo>
                    <a:pt x="985674" y="3422631"/>
                    <a:pt x="987716" y="3426720"/>
                    <a:pt x="989758" y="3430779"/>
                  </a:cubicBezTo>
                  <a:cubicBezTo>
                    <a:pt x="989622" y="3426486"/>
                    <a:pt x="989622" y="3422251"/>
                    <a:pt x="989622" y="3417988"/>
                  </a:cubicBezTo>
                  <a:close/>
                  <a:moveTo>
                    <a:pt x="6254724" y="3416879"/>
                  </a:moveTo>
                  <a:cubicBezTo>
                    <a:pt x="6254679" y="3417346"/>
                    <a:pt x="6254634" y="3417842"/>
                    <a:pt x="6254543" y="3418309"/>
                  </a:cubicBezTo>
                  <a:cubicBezTo>
                    <a:pt x="6255586" y="3418339"/>
                    <a:pt x="6256632" y="3418368"/>
                    <a:pt x="6257631" y="3418309"/>
                  </a:cubicBezTo>
                  <a:cubicBezTo>
                    <a:pt x="6257720" y="3418309"/>
                    <a:pt x="6257720" y="3417491"/>
                    <a:pt x="6257767" y="3417083"/>
                  </a:cubicBezTo>
                  <a:cubicBezTo>
                    <a:pt x="6256768" y="3417025"/>
                    <a:pt x="6255724" y="3416966"/>
                    <a:pt x="6254724" y="3416879"/>
                  </a:cubicBezTo>
                  <a:close/>
                  <a:moveTo>
                    <a:pt x="6221583" y="3413402"/>
                  </a:moveTo>
                  <a:cubicBezTo>
                    <a:pt x="6220403" y="3415681"/>
                    <a:pt x="6219222" y="3417930"/>
                    <a:pt x="6218042" y="3420208"/>
                  </a:cubicBezTo>
                  <a:cubicBezTo>
                    <a:pt x="6219177" y="3420645"/>
                    <a:pt x="6220357" y="3421113"/>
                    <a:pt x="6221493" y="3421551"/>
                  </a:cubicBezTo>
                  <a:cubicBezTo>
                    <a:pt x="6223580" y="3419361"/>
                    <a:pt x="6225625" y="3417170"/>
                    <a:pt x="6227712" y="3414951"/>
                  </a:cubicBezTo>
                  <a:cubicBezTo>
                    <a:pt x="6225669" y="3414425"/>
                    <a:pt x="6223625" y="3413900"/>
                    <a:pt x="6221583" y="3413402"/>
                  </a:cubicBezTo>
                  <a:close/>
                  <a:moveTo>
                    <a:pt x="8765083" y="3413024"/>
                  </a:moveTo>
                  <a:cubicBezTo>
                    <a:pt x="8762087" y="3413170"/>
                    <a:pt x="8759362" y="3416674"/>
                    <a:pt x="8756502" y="3418660"/>
                  </a:cubicBezTo>
                  <a:cubicBezTo>
                    <a:pt x="8762312" y="3420938"/>
                    <a:pt x="8767806" y="3424266"/>
                    <a:pt x="8774071" y="3425055"/>
                  </a:cubicBezTo>
                  <a:cubicBezTo>
                    <a:pt x="8777068" y="3425435"/>
                    <a:pt x="8781609" y="3421025"/>
                    <a:pt x="8790144" y="3416002"/>
                  </a:cubicBezTo>
                  <a:cubicBezTo>
                    <a:pt x="8777886" y="3414396"/>
                    <a:pt x="8771393" y="3412820"/>
                    <a:pt x="8765083" y="3413024"/>
                  </a:cubicBezTo>
                  <a:close/>
                  <a:moveTo>
                    <a:pt x="4854925" y="3412965"/>
                  </a:moveTo>
                  <a:cubicBezTo>
                    <a:pt x="4844939" y="3411125"/>
                    <a:pt x="4836721" y="3413052"/>
                    <a:pt x="4833452" y="3419506"/>
                  </a:cubicBezTo>
                  <a:cubicBezTo>
                    <a:pt x="4832544" y="3421288"/>
                    <a:pt x="4836130" y="3423945"/>
                    <a:pt x="4837628" y="3426194"/>
                  </a:cubicBezTo>
                  <a:cubicBezTo>
                    <a:pt x="4844892" y="3423858"/>
                    <a:pt x="4852201" y="3421521"/>
                    <a:pt x="4859284" y="3419244"/>
                  </a:cubicBezTo>
                  <a:cubicBezTo>
                    <a:pt x="4857059" y="3415944"/>
                    <a:pt x="4856560" y="3413286"/>
                    <a:pt x="4854925" y="3412965"/>
                  </a:cubicBezTo>
                  <a:close/>
                  <a:moveTo>
                    <a:pt x="2008975" y="3412381"/>
                  </a:moveTo>
                  <a:cubicBezTo>
                    <a:pt x="1999669" y="3411797"/>
                    <a:pt x="1985141" y="3411212"/>
                    <a:pt x="1978921" y="3421668"/>
                  </a:cubicBezTo>
                  <a:cubicBezTo>
                    <a:pt x="1976969" y="3424909"/>
                    <a:pt x="1979057" y="3429115"/>
                    <a:pt x="1979284" y="3432882"/>
                  </a:cubicBezTo>
                  <a:cubicBezTo>
                    <a:pt x="1983460" y="3432005"/>
                    <a:pt x="1987547" y="3430838"/>
                    <a:pt x="1991814" y="3430341"/>
                  </a:cubicBezTo>
                  <a:cubicBezTo>
                    <a:pt x="1997353" y="3429728"/>
                    <a:pt x="2003301" y="3428823"/>
                    <a:pt x="2008612" y="3429465"/>
                  </a:cubicBezTo>
                  <a:cubicBezTo>
                    <a:pt x="2026045" y="3431597"/>
                    <a:pt x="2032855" y="3429990"/>
                    <a:pt x="2035307" y="3420791"/>
                  </a:cubicBezTo>
                  <a:cubicBezTo>
                    <a:pt x="2035942" y="3418309"/>
                    <a:pt x="2031312" y="3414337"/>
                    <a:pt x="2027363" y="3412644"/>
                  </a:cubicBezTo>
                  <a:cubicBezTo>
                    <a:pt x="2024230" y="3411301"/>
                    <a:pt x="2018464" y="3412381"/>
                    <a:pt x="2008975" y="3412381"/>
                  </a:cubicBezTo>
                  <a:close/>
                  <a:moveTo>
                    <a:pt x="6824715" y="3412206"/>
                  </a:moveTo>
                  <a:cubicBezTo>
                    <a:pt x="6822943" y="3413081"/>
                    <a:pt x="6821128" y="3413929"/>
                    <a:pt x="6819356" y="3414805"/>
                  </a:cubicBezTo>
                  <a:cubicBezTo>
                    <a:pt x="6822671" y="3417900"/>
                    <a:pt x="6825939" y="3420966"/>
                    <a:pt x="6829253" y="3424063"/>
                  </a:cubicBezTo>
                  <a:cubicBezTo>
                    <a:pt x="6830797" y="3423303"/>
                    <a:pt x="6832385" y="3422544"/>
                    <a:pt x="6833930" y="3421784"/>
                  </a:cubicBezTo>
                  <a:close/>
                  <a:moveTo>
                    <a:pt x="1065395" y="3411972"/>
                  </a:moveTo>
                  <a:cubicBezTo>
                    <a:pt x="1065348" y="3412352"/>
                    <a:pt x="1065304" y="3412760"/>
                    <a:pt x="1065259" y="3413140"/>
                  </a:cubicBezTo>
                  <a:cubicBezTo>
                    <a:pt x="1067801" y="3413345"/>
                    <a:pt x="1070389" y="3413520"/>
                    <a:pt x="1072931" y="3413725"/>
                  </a:cubicBezTo>
                  <a:cubicBezTo>
                    <a:pt x="1073022" y="3413140"/>
                    <a:pt x="1073067" y="3412556"/>
                    <a:pt x="1073114" y="3411972"/>
                  </a:cubicBezTo>
                  <a:close/>
                  <a:moveTo>
                    <a:pt x="8131399" y="3411885"/>
                  </a:moveTo>
                  <a:cubicBezTo>
                    <a:pt x="8129492" y="3413637"/>
                    <a:pt x="8127631" y="3415360"/>
                    <a:pt x="8125724" y="3417111"/>
                  </a:cubicBezTo>
                  <a:cubicBezTo>
                    <a:pt x="8126859" y="3417725"/>
                    <a:pt x="8127948" y="3418339"/>
                    <a:pt x="8129038" y="3418981"/>
                  </a:cubicBezTo>
                  <a:cubicBezTo>
                    <a:pt x="8131035" y="3417316"/>
                    <a:pt x="8133078" y="3415622"/>
                    <a:pt x="8135076" y="3413957"/>
                  </a:cubicBezTo>
                  <a:cubicBezTo>
                    <a:pt x="8133851" y="3413257"/>
                    <a:pt x="8132625" y="3412585"/>
                    <a:pt x="8131399" y="3411885"/>
                  </a:cubicBezTo>
                  <a:close/>
                  <a:moveTo>
                    <a:pt x="7116496" y="3411301"/>
                  </a:moveTo>
                  <a:lnTo>
                    <a:pt x="7107869" y="3416557"/>
                  </a:lnTo>
                  <a:cubicBezTo>
                    <a:pt x="7110819" y="3418485"/>
                    <a:pt x="7113726" y="3420383"/>
                    <a:pt x="7116587" y="3422281"/>
                  </a:cubicBezTo>
                  <a:cubicBezTo>
                    <a:pt x="7118674" y="3419915"/>
                    <a:pt x="7120763" y="3417550"/>
                    <a:pt x="7122852" y="3415185"/>
                  </a:cubicBezTo>
                  <a:cubicBezTo>
                    <a:pt x="7120717" y="3413900"/>
                    <a:pt x="7118629" y="3412615"/>
                    <a:pt x="7116496" y="3411301"/>
                  </a:cubicBezTo>
                  <a:close/>
                  <a:moveTo>
                    <a:pt x="7588693" y="3409256"/>
                  </a:moveTo>
                  <a:cubicBezTo>
                    <a:pt x="7584155" y="3417025"/>
                    <a:pt x="7580250" y="3423624"/>
                    <a:pt x="7576345" y="3430283"/>
                  </a:cubicBezTo>
                  <a:cubicBezTo>
                    <a:pt x="7595640" y="3426924"/>
                    <a:pt x="7607081" y="3418017"/>
                    <a:pt x="7599453" y="3412119"/>
                  </a:cubicBezTo>
                  <a:cubicBezTo>
                    <a:pt x="7596820" y="3411417"/>
                    <a:pt x="7593915" y="3410629"/>
                    <a:pt x="7588693" y="3409256"/>
                  </a:cubicBezTo>
                  <a:close/>
                  <a:moveTo>
                    <a:pt x="690578" y="3409227"/>
                  </a:moveTo>
                  <a:cubicBezTo>
                    <a:pt x="683813" y="3420500"/>
                    <a:pt x="683813" y="3420500"/>
                    <a:pt x="701701" y="3427975"/>
                  </a:cubicBezTo>
                  <a:cubicBezTo>
                    <a:pt x="709600" y="3417725"/>
                    <a:pt x="703879" y="3412790"/>
                    <a:pt x="690578" y="3409227"/>
                  </a:cubicBezTo>
                  <a:close/>
                  <a:moveTo>
                    <a:pt x="7834214" y="3408001"/>
                  </a:moveTo>
                  <a:cubicBezTo>
                    <a:pt x="7833215" y="3409986"/>
                    <a:pt x="7832263" y="3411942"/>
                    <a:pt x="7831264" y="3413929"/>
                  </a:cubicBezTo>
                  <a:cubicBezTo>
                    <a:pt x="7833215" y="3414104"/>
                    <a:pt x="7835168" y="3414250"/>
                    <a:pt x="7837119" y="3414396"/>
                  </a:cubicBezTo>
                  <a:lnTo>
                    <a:pt x="7837119" y="3408526"/>
                  </a:lnTo>
                  <a:cubicBezTo>
                    <a:pt x="7836167" y="3408351"/>
                    <a:pt x="7835213" y="3408176"/>
                    <a:pt x="7834214" y="3408001"/>
                  </a:cubicBezTo>
                  <a:close/>
                  <a:moveTo>
                    <a:pt x="1737395" y="3407300"/>
                  </a:moveTo>
                  <a:cubicBezTo>
                    <a:pt x="1734853" y="3407153"/>
                    <a:pt x="1729451" y="3412381"/>
                    <a:pt x="1728996" y="3415360"/>
                  </a:cubicBezTo>
                  <a:cubicBezTo>
                    <a:pt x="1728588" y="3418192"/>
                    <a:pt x="1732947" y="3421288"/>
                    <a:pt x="1737078" y="3426720"/>
                  </a:cubicBezTo>
                  <a:cubicBezTo>
                    <a:pt x="1746022" y="3420412"/>
                    <a:pt x="1751787" y="3416352"/>
                    <a:pt x="1757599" y="3412294"/>
                  </a:cubicBezTo>
                  <a:cubicBezTo>
                    <a:pt x="1750880" y="3410454"/>
                    <a:pt x="1744296" y="3407708"/>
                    <a:pt x="1737395" y="3407300"/>
                  </a:cubicBezTo>
                  <a:close/>
                  <a:moveTo>
                    <a:pt x="347994" y="3405868"/>
                  </a:moveTo>
                  <a:cubicBezTo>
                    <a:pt x="347813" y="3405956"/>
                    <a:pt x="347585" y="3406073"/>
                    <a:pt x="347358" y="3406161"/>
                  </a:cubicBezTo>
                  <a:lnTo>
                    <a:pt x="347358" y="3407737"/>
                  </a:lnTo>
                  <a:cubicBezTo>
                    <a:pt x="347403" y="3407475"/>
                    <a:pt x="347449" y="3407153"/>
                    <a:pt x="347494" y="3406775"/>
                  </a:cubicBezTo>
                  <a:cubicBezTo>
                    <a:pt x="347494" y="3406775"/>
                    <a:pt x="347449" y="3406686"/>
                    <a:pt x="347449" y="3406628"/>
                  </a:cubicBezTo>
                  <a:cubicBezTo>
                    <a:pt x="347677" y="3406395"/>
                    <a:pt x="347813" y="3406131"/>
                    <a:pt x="347994" y="3405868"/>
                  </a:cubicBezTo>
                  <a:close/>
                  <a:moveTo>
                    <a:pt x="1281541" y="3404760"/>
                  </a:moveTo>
                  <a:cubicBezTo>
                    <a:pt x="1279180" y="3406570"/>
                    <a:pt x="1270509" y="3411592"/>
                    <a:pt x="1271599" y="3412674"/>
                  </a:cubicBezTo>
                  <a:cubicBezTo>
                    <a:pt x="1276910" y="3417900"/>
                    <a:pt x="1284854" y="3422076"/>
                    <a:pt x="1291893" y="3426661"/>
                  </a:cubicBezTo>
                  <a:cubicBezTo>
                    <a:pt x="1296250" y="3423391"/>
                    <a:pt x="1303333" y="3420412"/>
                    <a:pt x="1304376" y="3416761"/>
                  </a:cubicBezTo>
                  <a:cubicBezTo>
                    <a:pt x="1306829" y="3408059"/>
                    <a:pt x="1300200" y="3404438"/>
                    <a:pt x="1281541" y="3404760"/>
                  </a:cubicBezTo>
                  <a:close/>
                  <a:moveTo>
                    <a:pt x="1793828" y="3404058"/>
                  </a:moveTo>
                  <a:cubicBezTo>
                    <a:pt x="1791057" y="3403971"/>
                    <a:pt x="1785974" y="3404992"/>
                    <a:pt x="1785655" y="3406015"/>
                  </a:cubicBezTo>
                  <a:cubicBezTo>
                    <a:pt x="1781660" y="3418221"/>
                    <a:pt x="1777711" y="3430458"/>
                    <a:pt x="1775577" y="3442811"/>
                  </a:cubicBezTo>
                  <a:cubicBezTo>
                    <a:pt x="1775214" y="3444592"/>
                    <a:pt x="1784248" y="3447688"/>
                    <a:pt x="1789650" y="3448886"/>
                  </a:cubicBezTo>
                  <a:cubicBezTo>
                    <a:pt x="1791558" y="3449294"/>
                    <a:pt x="1797777" y="3445994"/>
                    <a:pt x="1798368" y="3443979"/>
                  </a:cubicBezTo>
                  <a:cubicBezTo>
                    <a:pt x="1801137" y="3434400"/>
                    <a:pt x="1802635" y="3424705"/>
                    <a:pt x="1804769" y="3413957"/>
                  </a:cubicBezTo>
                  <a:cubicBezTo>
                    <a:pt x="1803997" y="3412176"/>
                    <a:pt x="1803362" y="3409197"/>
                    <a:pt x="1801273" y="3406716"/>
                  </a:cubicBezTo>
                  <a:cubicBezTo>
                    <a:pt x="1800093" y="3405342"/>
                    <a:pt x="1796461" y="3404175"/>
                    <a:pt x="1793828" y="3404058"/>
                  </a:cubicBezTo>
                  <a:close/>
                  <a:moveTo>
                    <a:pt x="1522475" y="3403707"/>
                  </a:moveTo>
                  <a:cubicBezTo>
                    <a:pt x="1519706" y="3405547"/>
                    <a:pt x="1514077" y="3408176"/>
                    <a:pt x="1514712" y="3409110"/>
                  </a:cubicBezTo>
                  <a:cubicBezTo>
                    <a:pt x="1517254" y="3412849"/>
                    <a:pt x="1521749" y="3416061"/>
                    <a:pt x="1525517" y="3419448"/>
                  </a:cubicBezTo>
                  <a:cubicBezTo>
                    <a:pt x="1528696" y="3417930"/>
                    <a:pt x="1531873" y="3416411"/>
                    <a:pt x="1537276" y="3413841"/>
                  </a:cubicBezTo>
                  <a:cubicBezTo>
                    <a:pt x="1531556" y="3409899"/>
                    <a:pt x="1527015" y="3406803"/>
                    <a:pt x="1522475" y="3403707"/>
                  </a:cubicBezTo>
                  <a:close/>
                  <a:moveTo>
                    <a:pt x="2602209" y="3403095"/>
                  </a:moveTo>
                  <a:lnTo>
                    <a:pt x="2602345" y="3406482"/>
                  </a:lnTo>
                  <a:cubicBezTo>
                    <a:pt x="2603843" y="3405927"/>
                    <a:pt x="2605388" y="3405342"/>
                    <a:pt x="2606931" y="3404760"/>
                  </a:cubicBezTo>
                  <a:cubicBezTo>
                    <a:pt x="2605341" y="3404203"/>
                    <a:pt x="2603798" y="3403650"/>
                    <a:pt x="2602209" y="3403095"/>
                  </a:cubicBezTo>
                  <a:close/>
                  <a:moveTo>
                    <a:pt x="6667314" y="3402598"/>
                  </a:moveTo>
                  <a:cubicBezTo>
                    <a:pt x="6664998" y="3402861"/>
                    <a:pt x="6662684" y="3403095"/>
                    <a:pt x="6654421" y="3404028"/>
                  </a:cubicBezTo>
                  <a:cubicBezTo>
                    <a:pt x="6662548" y="3405285"/>
                    <a:pt x="6664817" y="3405635"/>
                    <a:pt x="6667087" y="3405986"/>
                  </a:cubicBezTo>
                  <a:cubicBezTo>
                    <a:pt x="6667178" y="3404846"/>
                    <a:pt x="6667223" y="3403737"/>
                    <a:pt x="6667314" y="3402598"/>
                  </a:cubicBezTo>
                  <a:close/>
                  <a:moveTo>
                    <a:pt x="7750134" y="3402510"/>
                  </a:moveTo>
                  <a:cubicBezTo>
                    <a:pt x="7749681" y="3403941"/>
                    <a:pt x="7749271" y="3405401"/>
                    <a:pt x="7748818" y="3406832"/>
                  </a:cubicBezTo>
                  <a:cubicBezTo>
                    <a:pt x="7749953" y="3406950"/>
                    <a:pt x="7751088" y="3407036"/>
                    <a:pt x="7752223" y="3407153"/>
                  </a:cubicBezTo>
                  <a:cubicBezTo>
                    <a:pt x="7752541" y="3405781"/>
                    <a:pt x="7752949" y="3404408"/>
                    <a:pt x="7753041" y="3403006"/>
                  </a:cubicBezTo>
                  <a:cubicBezTo>
                    <a:pt x="7753085" y="3402890"/>
                    <a:pt x="7751179" y="3402686"/>
                    <a:pt x="7750134" y="3402510"/>
                  </a:cubicBezTo>
                  <a:close/>
                  <a:moveTo>
                    <a:pt x="6290000" y="3401897"/>
                  </a:moveTo>
                  <a:cubicBezTo>
                    <a:pt x="6275880" y="3408410"/>
                    <a:pt x="6277425" y="3414016"/>
                    <a:pt x="6288820" y="3420734"/>
                  </a:cubicBezTo>
                  <a:cubicBezTo>
                    <a:pt x="6301984" y="3414425"/>
                    <a:pt x="6302394" y="3408847"/>
                    <a:pt x="6290000" y="3401897"/>
                  </a:cubicBezTo>
                  <a:close/>
                  <a:moveTo>
                    <a:pt x="7735607" y="3401722"/>
                  </a:moveTo>
                  <a:cubicBezTo>
                    <a:pt x="7734018" y="3403971"/>
                    <a:pt x="7732428" y="3406248"/>
                    <a:pt x="7730840" y="3408497"/>
                  </a:cubicBezTo>
                  <a:cubicBezTo>
                    <a:pt x="7731975" y="3408993"/>
                    <a:pt x="7733155" y="3409490"/>
                    <a:pt x="7734290" y="3409986"/>
                  </a:cubicBezTo>
                  <a:cubicBezTo>
                    <a:pt x="7736560" y="3408146"/>
                    <a:pt x="7738874" y="3406336"/>
                    <a:pt x="7741146" y="3404525"/>
                  </a:cubicBezTo>
                  <a:close/>
                  <a:moveTo>
                    <a:pt x="6743540" y="3401605"/>
                  </a:moveTo>
                  <a:lnTo>
                    <a:pt x="6743540" y="3409695"/>
                  </a:lnTo>
                  <a:cubicBezTo>
                    <a:pt x="6740635" y="3410132"/>
                    <a:pt x="6737683" y="3410570"/>
                    <a:pt x="6734778" y="3411009"/>
                  </a:cubicBezTo>
                  <a:cubicBezTo>
                    <a:pt x="6735685" y="3412322"/>
                    <a:pt x="6736548" y="3413666"/>
                    <a:pt x="6737456" y="3414980"/>
                  </a:cubicBezTo>
                  <a:cubicBezTo>
                    <a:pt x="6739545" y="3413199"/>
                    <a:pt x="6741678" y="3411387"/>
                    <a:pt x="6743812" y="3409577"/>
                  </a:cubicBezTo>
                  <a:cubicBezTo>
                    <a:pt x="6744039" y="3406950"/>
                    <a:pt x="6744267" y="3404321"/>
                    <a:pt x="6744492" y="3401692"/>
                  </a:cubicBezTo>
                  <a:cubicBezTo>
                    <a:pt x="6744175" y="3401663"/>
                    <a:pt x="6743857" y="3401635"/>
                    <a:pt x="6743540" y="3401605"/>
                  </a:cubicBezTo>
                  <a:close/>
                  <a:moveTo>
                    <a:pt x="2584503" y="3401430"/>
                  </a:moveTo>
                  <a:cubicBezTo>
                    <a:pt x="2582461" y="3406365"/>
                    <a:pt x="2581052" y="3409752"/>
                    <a:pt x="2579917" y="3412849"/>
                  </a:cubicBezTo>
                  <a:cubicBezTo>
                    <a:pt x="2576921" y="3413695"/>
                    <a:pt x="2573971" y="3415096"/>
                    <a:pt x="2570974" y="3417784"/>
                  </a:cubicBezTo>
                  <a:cubicBezTo>
                    <a:pt x="2581099" y="3426282"/>
                    <a:pt x="2589542" y="3426136"/>
                    <a:pt x="2601210" y="3416265"/>
                  </a:cubicBezTo>
                  <a:cubicBezTo>
                    <a:pt x="2598122" y="3414921"/>
                    <a:pt x="2595308" y="3413841"/>
                    <a:pt x="2592630" y="3413081"/>
                  </a:cubicBezTo>
                  <a:cubicBezTo>
                    <a:pt x="2593219" y="3412322"/>
                    <a:pt x="2594082" y="3411564"/>
                    <a:pt x="2594400" y="3410745"/>
                  </a:cubicBezTo>
                  <a:cubicBezTo>
                    <a:pt x="2595036" y="3409140"/>
                    <a:pt x="2590314" y="3406686"/>
                    <a:pt x="2584503" y="3401430"/>
                  </a:cubicBezTo>
                  <a:close/>
                  <a:moveTo>
                    <a:pt x="7657021" y="3401021"/>
                  </a:moveTo>
                  <a:lnTo>
                    <a:pt x="7657021" y="3410454"/>
                  </a:lnTo>
                  <a:cubicBezTo>
                    <a:pt x="7658473" y="3410600"/>
                    <a:pt x="7659926" y="3410716"/>
                    <a:pt x="7661380" y="3410862"/>
                  </a:cubicBezTo>
                  <a:cubicBezTo>
                    <a:pt x="7662287" y="3407796"/>
                    <a:pt x="7663195" y="3404730"/>
                    <a:pt x="7664102" y="3401663"/>
                  </a:cubicBezTo>
                  <a:cubicBezTo>
                    <a:pt x="7661741" y="3401430"/>
                    <a:pt x="7659382" y="3401226"/>
                    <a:pt x="7657021" y="3401021"/>
                  </a:cubicBezTo>
                  <a:close/>
                  <a:moveTo>
                    <a:pt x="1298702" y="3399765"/>
                  </a:moveTo>
                  <a:cubicBezTo>
                    <a:pt x="1296477" y="3399093"/>
                    <a:pt x="1293028" y="3399970"/>
                    <a:pt x="1287126" y="3400349"/>
                  </a:cubicBezTo>
                  <a:cubicBezTo>
                    <a:pt x="1293481" y="3402948"/>
                    <a:pt x="1297521" y="3404583"/>
                    <a:pt x="1301516" y="3406190"/>
                  </a:cubicBezTo>
                  <a:cubicBezTo>
                    <a:pt x="1302653" y="3405518"/>
                    <a:pt x="1303741" y="3404876"/>
                    <a:pt x="1304831" y="3404203"/>
                  </a:cubicBezTo>
                  <a:cubicBezTo>
                    <a:pt x="1302833" y="3402656"/>
                    <a:pt x="1301335" y="3400553"/>
                    <a:pt x="1298702" y="3399765"/>
                  </a:cubicBezTo>
                  <a:close/>
                  <a:moveTo>
                    <a:pt x="9485163" y="3399122"/>
                  </a:moveTo>
                  <a:cubicBezTo>
                    <a:pt x="9473812" y="3397458"/>
                    <a:pt x="9457014" y="3399532"/>
                    <a:pt x="9472632" y="3405635"/>
                  </a:cubicBezTo>
                  <a:cubicBezTo>
                    <a:pt x="9483981" y="3407241"/>
                    <a:pt x="9500643" y="3405167"/>
                    <a:pt x="9485163" y="3399122"/>
                  </a:cubicBezTo>
                  <a:close/>
                  <a:moveTo>
                    <a:pt x="6209280" y="3398918"/>
                  </a:moveTo>
                  <a:cubicBezTo>
                    <a:pt x="6209280" y="3399590"/>
                    <a:pt x="6209280" y="3400291"/>
                    <a:pt x="6209280" y="3400962"/>
                  </a:cubicBezTo>
                  <a:lnTo>
                    <a:pt x="6218814" y="3400962"/>
                  </a:lnTo>
                  <a:cubicBezTo>
                    <a:pt x="6218814" y="3400291"/>
                    <a:pt x="6218814" y="3399619"/>
                    <a:pt x="6218814" y="3398918"/>
                  </a:cubicBezTo>
                  <a:close/>
                  <a:moveTo>
                    <a:pt x="6345479" y="3397954"/>
                  </a:moveTo>
                  <a:cubicBezTo>
                    <a:pt x="6339713" y="3400378"/>
                    <a:pt x="6336398" y="3401780"/>
                    <a:pt x="6328362" y="3405197"/>
                  </a:cubicBezTo>
                  <a:cubicBezTo>
                    <a:pt x="6337578" y="3407446"/>
                    <a:pt x="6341392" y="3408351"/>
                    <a:pt x="6348928" y="3410191"/>
                  </a:cubicBezTo>
                  <a:cubicBezTo>
                    <a:pt x="6347566" y="3405401"/>
                    <a:pt x="6346750" y="3402510"/>
                    <a:pt x="6345479" y="3397954"/>
                  </a:cubicBezTo>
                  <a:close/>
                  <a:moveTo>
                    <a:pt x="1308372" y="3397779"/>
                  </a:moveTo>
                  <a:cubicBezTo>
                    <a:pt x="1308008" y="3398656"/>
                    <a:pt x="1307600" y="3399532"/>
                    <a:pt x="1307237" y="3400408"/>
                  </a:cubicBezTo>
                  <a:cubicBezTo>
                    <a:pt x="1311640" y="3401663"/>
                    <a:pt x="1315999" y="3402948"/>
                    <a:pt x="1324489" y="3405372"/>
                  </a:cubicBezTo>
                  <a:cubicBezTo>
                    <a:pt x="1321584" y="3400904"/>
                    <a:pt x="1321174" y="3398363"/>
                    <a:pt x="1319449" y="3397983"/>
                  </a:cubicBezTo>
                  <a:cubicBezTo>
                    <a:pt x="1316135" y="3397253"/>
                    <a:pt x="1312095" y="3397779"/>
                    <a:pt x="1308372" y="3397779"/>
                  </a:cubicBezTo>
                  <a:close/>
                  <a:moveTo>
                    <a:pt x="2728011" y="3397371"/>
                  </a:moveTo>
                  <a:lnTo>
                    <a:pt x="2725467" y="3397954"/>
                  </a:lnTo>
                  <a:lnTo>
                    <a:pt x="2727965" y="3398656"/>
                  </a:lnTo>
                  <a:close/>
                  <a:moveTo>
                    <a:pt x="5063537" y="3396319"/>
                  </a:moveTo>
                  <a:cubicBezTo>
                    <a:pt x="5062764" y="3396641"/>
                    <a:pt x="5062401" y="3397371"/>
                    <a:pt x="5061901" y="3397954"/>
                  </a:cubicBezTo>
                  <a:cubicBezTo>
                    <a:pt x="5062900" y="3398188"/>
                    <a:pt x="5064035" y="3398656"/>
                    <a:pt x="5064898" y="3398509"/>
                  </a:cubicBezTo>
                  <a:cubicBezTo>
                    <a:pt x="5065488" y="3398422"/>
                    <a:pt x="5065988" y="3397428"/>
                    <a:pt x="5065896" y="3396874"/>
                  </a:cubicBezTo>
                  <a:cubicBezTo>
                    <a:pt x="5065852" y="3396641"/>
                    <a:pt x="5063944" y="3396143"/>
                    <a:pt x="5063537" y="3396319"/>
                  </a:cubicBezTo>
                  <a:close/>
                  <a:moveTo>
                    <a:pt x="366698" y="3396232"/>
                  </a:moveTo>
                  <a:cubicBezTo>
                    <a:pt x="350535" y="3394684"/>
                    <a:pt x="351308" y="3401167"/>
                    <a:pt x="347994" y="3405840"/>
                  </a:cubicBezTo>
                  <a:cubicBezTo>
                    <a:pt x="354214" y="3402627"/>
                    <a:pt x="360479" y="3399443"/>
                    <a:pt x="366698" y="3396232"/>
                  </a:cubicBezTo>
                  <a:close/>
                  <a:moveTo>
                    <a:pt x="6055603" y="3395531"/>
                  </a:moveTo>
                  <a:cubicBezTo>
                    <a:pt x="6054967" y="3395559"/>
                    <a:pt x="6054287" y="3395589"/>
                    <a:pt x="6053605" y="3395589"/>
                  </a:cubicBezTo>
                  <a:cubicBezTo>
                    <a:pt x="6053741" y="3397196"/>
                    <a:pt x="6053832" y="3398801"/>
                    <a:pt x="6053968" y="3400408"/>
                  </a:cubicBezTo>
                  <a:cubicBezTo>
                    <a:pt x="6054604" y="3400408"/>
                    <a:pt x="6055284" y="3400378"/>
                    <a:pt x="6055921" y="3400349"/>
                  </a:cubicBezTo>
                  <a:close/>
                  <a:moveTo>
                    <a:pt x="4695755" y="3394449"/>
                  </a:moveTo>
                  <a:cubicBezTo>
                    <a:pt x="4695892" y="3395413"/>
                    <a:pt x="4696029" y="3396348"/>
                    <a:pt x="4696165" y="3397312"/>
                  </a:cubicBezTo>
                  <a:cubicBezTo>
                    <a:pt x="4696437" y="3397341"/>
                    <a:pt x="4696709" y="3397341"/>
                    <a:pt x="4696937" y="3397312"/>
                  </a:cubicBezTo>
                  <a:lnTo>
                    <a:pt x="4696937" y="3394449"/>
                  </a:lnTo>
                  <a:cubicBezTo>
                    <a:pt x="4696528" y="3394449"/>
                    <a:pt x="4696165" y="3394449"/>
                    <a:pt x="4695755" y="3394449"/>
                  </a:cubicBezTo>
                  <a:close/>
                  <a:moveTo>
                    <a:pt x="7763527" y="3392756"/>
                  </a:moveTo>
                  <a:cubicBezTo>
                    <a:pt x="7760485" y="3393077"/>
                    <a:pt x="7757444" y="3393428"/>
                    <a:pt x="7754403" y="3393749"/>
                  </a:cubicBezTo>
                  <a:cubicBezTo>
                    <a:pt x="7755037" y="3395181"/>
                    <a:pt x="7755674" y="3396641"/>
                    <a:pt x="7756309" y="3398101"/>
                  </a:cubicBezTo>
                  <a:cubicBezTo>
                    <a:pt x="7759078" y="3397283"/>
                    <a:pt x="7761848" y="3396436"/>
                    <a:pt x="7764617" y="3395618"/>
                  </a:cubicBezTo>
                  <a:cubicBezTo>
                    <a:pt x="7764254" y="3394654"/>
                    <a:pt x="7763890" y="3393691"/>
                    <a:pt x="7763527" y="3392756"/>
                  </a:cubicBezTo>
                  <a:close/>
                  <a:moveTo>
                    <a:pt x="8157589" y="3391924"/>
                  </a:moveTo>
                  <a:cubicBezTo>
                    <a:pt x="8155088" y="3391541"/>
                    <a:pt x="8151215" y="3393655"/>
                    <a:pt x="8145608" y="3399970"/>
                  </a:cubicBezTo>
                  <a:cubicBezTo>
                    <a:pt x="8141840" y="3404292"/>
                    <a:pt x="8146244" y="3416761"/>
                    <a:pt x="8152827" y="3416732"/>
                  </a:cubicBezTo>
                  <a:cubicBezTo>
                    <a:pt x="8160250" y="3416688"/>
                    <a:pt x="8165093" y="3393072"/>
                    <a:pt x="8157589" y="3391924"/>
                  </a:cubicBezTo>
                  <a:close/>
                  <a:moveTo>
                    <a:pt x="557239" y="3391442"/>
                  </a:moveTo>
                  <a:cubicBezTo>
                    <a:pt x="556150" y="3392377"/>
                    <a:pt x="555105" y="3393282"/>
                    <a:pt x="554061" y="3394158"/>
                  </a:cubicBezTo>
                  <a:cubicBezTo>
                    <a:pt x="555741" y="3394274"/>
                    <a:pt x="557421" y="3394392"/>
                    <a:pt x="559101" y="3394508"/>
                  </a:cubicBezTo>
                  <a:cubicBezTo>
                    <a:pt x="558465" y="3393487"/>
                    <a:pt x="557830" y="3392464"/>
                    <a:pt x="557239" y="3391442"/>
                  </a:cubicBezTo>
                  <a:close/>
                  <a:moveTo>
                    <a:pt x="9772359" y="3391326"/>
                  </a:moveTo>
                  <a:cubicBezTo>
                    <a:pt x="9768500" y="3389778"/>
                    <a:pt x="9757557" y="3390595"/>
                    <a:pt x="9756061" y="3392377"/>
                  </a:cubicBezTo>
                  <a:cubicBezTo>
                    <a:pt x="9752973" y="3396057"/>
                    <a:pt x="9750794" y="3403095"/>
                    <a:pt x="9754063" y="3405256"/>
                  </a:cubicBezTo>
                  <a:cubicBezTo>
                    <a:pt x="9764596" y="3412235"/>
                    <a:pt x="9777625" y="3417725"/>
                    <a:pt x="9790156" y="3423391"/>
                  </a:cubicBezTo>
                  <a:cubicBezTo>
                    <a:pt x="9791244" y="3423888"/>
                    <a:pt x="9795603" y="3421521"/>
                    <a:pt x="9793560" y="3422281"/>
                  </a:cubicBezTo>
                  <a:cubicBezTo>
                    <a:pt x="9803139" y="3404701"/>
                    <a:pt x="9787931" y="3397604"/>
                    <a:pt x="9772359" y="3391326"/>
                  </a:cubicBezTo>
                  <a:close/>
                  <a:moveTo>
                    <a:pt x="2397367" y="3389807"/>
                  </a:moveTo>
                  <a:cubicBezTo>
                    <a:pt x="2394417" y="3391676"/>
                    <a:pt x="2391465" y="3393544"/>
                    <a:pt x="2388560" y="3395443"/>
                  </a:cubicBezTo>
                  <a:cubicBezTo>
                    <a:pt x="2392236" y="3396786"/>
                    <a:pt x="2395868" y="3398130"/>
                    <a:pt x="2399545" y="3399502"/>
                  </a:cubicBezTo>
                  <a:cubicBezTo>
                    <a:pt x="2401543" y="3398130"/>
                    <a:pt x="2403541" y="3396757"/>
                    <a:pt x="2405493" y="3395384"/>
                  </a:cubicBezTo>
                  <a:close/>
                  <a:moveTo>
                    <a:pt x="5414246" y="3387324"/>
                  </a:moveTo>
                  <a:cubicBezTo>
                    <a:pt x="5410978" y="3388522"/>
                    <a:pt x="5404668" y="3390479"/>
                    <a:pt x="5404893" y="3390829"/>
                  </a:cubicBezTo>
                  <a:cubicBezTo>
                    <a:pt x="5407390" y="3394947"/>
                    <a:pt x="5410886" y="3398801"/>
                    <a:pt x="5414155" y="3402744"/>
                  </a:cubicBezTo>
                  <a:cubicBezTo>
                    <a:pt x="5419513" y="3400933"/>
                    <a:pt x="5422054" y="3400087"/>
                    <a:pt x="5424596" y="3399239"/>
                  </a:cubicBezTo>
                  <a:cubicBezTo>
                    <a:pt x="5421147" y="3395268"/>
                    <a:pt x="5417697" y="3391297"/>
                    <a:pt x="5414246" y="3387324"/>
                  </a:cubicBezTo>
                  <a:close/>
                  <a:moveTo>
                    <a:pt x="2710350" y="3387120"/>
                  </a:moveTo>
                  <a:cubicBezTo>
                    <a:pt x="2707989" y="3388639"/>
                    <a:pt x="2705584" y="3390157"/>
                    <a:pt x="2703223" y="3391676"/>
                  </a:cubicBezTo>
                  <a:cubicBezTo>
                    <a:pt x="2704130" y="3392406"/>
                    <a:pt x="2705038" y="3393107"/>
                    <a:pt x="2705947" y="3393837"/>
                  </a:cubicBezTo>
                  <a:cubicBezTo>
                    <a:pt x="2708353" y="3392377"/>
                    <a:pt x="2710850" y="3390917"/>
                    <a:pt x="2713301" y="3389457"/>
                  </a:cubicBezTo>
                  <a:cubicBezTo>
                    <a:pt x="2712302" y="3388668"/>
                    <a:pt x="2711349" y="3387908"/>
                    <a:pt x="2710350" y="3387120"/>
                  </a:cubicBezTo>
                  <a:close/>
                  <a:moveTo>
                    <a:pt x="4652172" y="3386478"/>
                  </a:moveTo>
                  <a:cubicBezTo>
                    <a:pt x="4650311" y="3387704"/>
                    <a:pt x="4648449" y="3388931"/>
                    <a:pt x="4646543" y="3390157"/>
                  </a:cubicBezTo>
                  <a:cubicBezTo>
                    <a:pt x="4648177" y="3391354"/>
                    <a:pt x="4649858" y="3392523"/>
                    <a:pt x="4651493" y="3393719"/>
                  </a:cubicBezTo>
                  <a:cubicBezTo>
                    <a:pt x="4653171" y="3392348"/>
                    <a:pt x="4654806" y="3390975"/>
                    <a:pt x="4656485" y="3389573"/>
                  </a:cubicBezTo>
                  <a:close/>
                  <a:moveTo>
                    <a:pt x="6761609" y="3385134"/>
                  </a:moveTo>
                  <a:lnTo>
                    <a:pt x="6750077" y="3389368"/>
                  </a:lnTo>
                  <a:cubicBezTo>
                    <a:pt x="6750668" y="3390479"/>
                    <a:pt x="6751212" y="3391588"/>
                    <a:pt x="6751803" y="3392698"/>
                  </a:cubicBezTo>
                  <a:cubicBezTo>
                    <a:pt x="6756297" y="3391763"/>
                    <a:pt x="6760791" y="3390858"/>
                    <a:pt x="6765285" y="3389923"/>
                  </a:cubicBezTo>
                  <a:cubicBezTo>
                    <a:pt x="6764061" y="3388318"/>
                    <a:pt x="6762835" y="3386740"/>
                    <a:pt x="6761609" y="3385134"/>
                  </a:cubicBezTo>
                  <a:close/>
                  <a:moveTo>
                    <a:pt x="9354372" y="3383189"/>
                  </a:moveTo>
                  <a:cubicBezTo>
                    <a:pt x="9347386" y="3385135"/>
                    <a:pt x="9343606" y="3390494"/>
                    <a:pt x="9344515" y="3400408"/>
                  </a:cubicBezTo>
                  <a:cubicBezTo>
                    <a:pt x="9344696" y="3402365"/>
                    <a:pt x="9344152" y="3404380"/>
                    <a:pt x="9343697" y="3408672"/>
                  </a:cubicBezTo>
                  <a:cubicBezTo>
                    <a:pt x="9343697" y="3408322"/>
                    <a:pt x="9342790" y="3410541"/>
                    <a:pt x="9343925" y="3412235"/>
                  </a:cubicBezTo>
                  <a:cubicBezTo>
                    <a:pt x="9345559" y="3414659"/>
                    <a:pt x="9348330" y="3416936"/>
                    <a:pt x="9351505" y="3418660"/>
                  </a:cubicBezTo>
                  <a:cubicBezTo>
                    <a:pt x="9352277" y="3419098"/>
                    <a:pt x="9356909" y="3417491"/>
                    <a:pt x="9358725" y="3416265"/>
                  </a:cubicBezTo>
                  <a:cubicBezTo>
                    <a:pt x="9361902" y="3414104"/>
                    <a:pt x="9363993" y="3411330"/>
                    <a:pt x="9367034" y="3409081"/>
                  </a:cubicBezTo>
                  <a:cubicBezTo>
                    <a:pt x="9373117" y="3404642"/>
                    <a:pt x="9378657" y="3399648"/>
                    <a:pt x="9386055" y="3396261"/>
                  </a:cubicBezTo>
                  <a:cubicBezTo>
                    <a:pt x="9397225" y="3391121"/>
                    <a:pt x="9391457" y="3388960"/>
                    <a:pt x="9383468" y="3386449"/>
                  </a:cubicBezTo>
                  <a:cubicBezTo>
                    <a:pt x="9371551" y="3382711"/>
                    <a:pt x="9361358" y="3381243"/>
                    <a:pt x="9354372" y="3383189"/>
                  </a:cubicBezTo>
                  <a:close/>
                  <a:moveTo>
                    <a:pt x="756090" y="3380842"/>
                  </a:moveTo>
                  <a:cubicBezTo>
                    <a:pt x="755272" y="3381075"/>
                    <a:pt x="754500" y="3381279"/>
                    <a:pt x="753682" y="3381513"/>
                  </a:cubicBezTo>
                  <a:cubicBezTo>
                    <a:pt x="754409" y="3382273"/>
                    <a:pt x="755180" y="3383002"/>
                    <a:pt x="756090" y="3383878"/>
                  </a:cubicBezTo>
                  <a:close/>
                  <a:moveTo>
                    <a:pt x="7780824" y="3380695"/>
                  </a:moveTo>
                  <a:cubicBezTo>
                    <a:pt x="7769203" y="3384199"/>
                    <a:pt x="7763527" y="3386069"/>
                    <a:pt x="7763074" y="3389193"/>
                  </a:cubicBezTo>
                  <a:cubicBezTo>
                    <a:pt x="7762619" y="3389310"/>
                    <a:pt x="7762256" y="3389398"/>
                    <a:pt x="7761756" y="3389514"/>
                  </a:cubicBezTo>
                  <a:cubicBezTo>
                    <a:pt x="7762438" y="3390128"/>
                    <a:pt x="7763301" y="3390449"/>
                    <a:pt x="7763981" y="3390975"/>
                  </a:cubicBezTo>
                  <a:cubicBezTo>
                    <a:pt x="7764934" y="3393924"/>
                    <a:pt x="7768612" y="3397750"/>
                    <a:pt x="7776376" y="3404730"/>
                  </a:cubicBezTo>
                  <a:cubicBezTo>
                    <a:pt x="7776830" y="3402306"/>
                    <a:pt x="7777147" y="3400495"/>
                    <a:pt x="7777555" y="3398422"/>
                  </a:cubicBezTo>
                  <a:cubicBezTo>
                    <a:pt x="7788179" y="3402481"/>
                    <a:pt x="7800482" y="3404555"/>
                    <a:pt x="7814194" y="3407621"/>
                  </a:cubicBezTo>
                  <a:cubicBezTo>
                    <a:pt x="7794853" y="3393516"/>
                    <a:pt x="7787225" y="3388054"/>
                    <a:pt x="7779689" y="3387003"/>
                  </a:cubicBezTo>
                  <a:cubicBezTo>
                    <a:pt x="7780052" y="3384930"/>
                    <a:pt x="7780416" y="3382915"/>
                    <a:pt x="7780824" y="3380695"/>
                  </a:cubicBezTo>
                  <a:close/>
                  <a:moveTo>
                    <a:pt x="9324268" y="3380111"/>
                  </a:moveTo>
                  <a:cubicBezTo>
                    <a:pt x="9318456" y="3379439"/>
                    <a:pt x="9310739" y="3384930"/>
                    <a:pt x="9322587" y="3387792"/>
                  </a:cubicBezTo>
                  <a:cubicBezTo>
                    <a:pt x="9328489" y="3388551"/>
                    <a:pt x="9336208" y="3383032"/>
                    <a:pt x="9324268" y="3380111"/>
                  </a:cubicBezTo>
                  <a:close/>
                  <a:moveTo>
                    <a:pt x="1989725" y="3379936"/>
                  </a:moveTo>
                  <a:cubicBezTo>
                    <a:pt x="1989045" y="3380199"/>
                    <a:pt x="1988773" y="3380842"/>
                    <a:pt x="1988318" y="3381309"/>
                  </a:cubicBezTo>
                  <a:cubicBezTo>
                    <a:pt x="1989181" y="3381454"/>
                    <a:pt x="1990225" y="3381863"/>
                    <a:pt x="1990815" y="3381688"/>
                  </a:cubicBezTo>
                  <a:cubicBezTo>
                    <a:pt x="1991451" y="3381484"/>
                    <a:pt x="1991632" y="3380783"/>
                    <a:pt x="1991995" y="3380287"/>
                  </a:cubicBezTo>
                  <a:cubicBezTo>
                    <a:pt x="1991224" y="3380140"/>
                    <a:pt x="1990180" y="3379760"/>
                    <a:pt x="1989725" y="3379936"/>
                  </a:cubicBezTo>
                  <a:close/>
                  <a:moveTo>
                    <a:pt x="2367858" y="3379907"/>
                  </a:moveTo>
                  <a:cubicBezTo>
                    <a:pt x="2366496" y="3383937"/>
                    <a:pt x="2364543" y="3386157"/>
                    <a:pt x="2365633" y="3387412"/>
                  </a:cubicBezTo>
                  <a:cubicBezTo>
                    <a:pt x="2366995" y="3388960"/>
                    <a:pt x="2370899" y="3389719"/>
                    <a:pt x="2373713" y="3390799"/>
                  </a:cubicBezTo>
                  <a:cubicBezTo>
                    <a:pt x="2374939" y="3390041"/>
                    <a:pt x="2376121" y="3389282"/>
                    <a:pt x="2377345" y="3388522"/>
                  </a:cubicBezTo>
                  <a:cubicBezTo>
                    <a:pt x="2374848" y="3386214"/>
                    <a:pt x="2372261" y="3383908"/>
                    <a:pt x="2367858" y="3379907"/>
                  </a:cubicBezTo>
                  <a:close/>
                  <a:moveTo>
                    <a:pt x="1296976" y="3379703"/>
                  </a:moveTo>
                  <a:cubicBezTo>
                    <a:pt x="1294116" y="3379703"/>
                    <a:pt x="1291302" y="3379644"/>
                    <a:pt x="1288441" y="3379790"/>
                  </a:cubicBezTo>
                  <a:cubicBezTo>
                    <a:pt x="1288214" y="3379790"/>
                    <a:pt x="1288125" y="3381045"/>
                    <a:pt x="1287897" y="3382243"/>
                  </a:cubicBezTo>
                  <a:cubicBezTo>
                    <a:pt x="1290894" y="3382359"/>
                    <a:pt x="1293890" y="3382477"/>
                    <a:pt x="1296840" y="3382594"/>
                  </a:cubicBezTo>
                  <a:cubicBezTo>
                    <a:pt x="1296885" y="3381630"/>
                    <a:pt x="1296932" y="3380665"/>
                    <a:pt x="1296976" y="3379703"/>
                  </a:cubicBezTo>
                  <a:close/>
                  <a:moveTo>
                    <a:pt x="2143266" y="3378038"/>
                  </a:moveTo>
                  <a:cubicBezTo>
                    <a:pt x="2131191" y="3377716"/>
                    <a:pt x="2128830" y="3384842"/>
                    <a:pt x="2130328" y="3390479"/>
                  </a:cubicBezTo>
                  <a:cubicBezTo>
                    <a:pt x="2131327" y="3394333"/>
                    <a:pt x="2138091" y="3397546"/>
                    <a:pt x="2142312" y="3401021"/>
                  </a:cubicBezTo>
                  <a:cubicBezTo>
                    <a:pt x="2146172" y="3397399"/>
                    <a:pt x="2150077" y="3393808"/>
                    <a:pt x="2154889" y="3389310"/>
                  </a:cubicBezTo>
                  <a:cubicBezTo>
                    <a:pt x="2150486" y="3384842"/>
                    <a:pt x="2147081" y="3378154"/>
                    <a:pt x="2143266" y="3378038"/>
                  </a:cubicBezTo>
                  <a:close/>
                  <a:moveTo>
                    <a:pt x="1384644" y="3377950"/>
                  </a:moveTo>
                  <a:cubicBezTo>
                    <a:pt x="1381556" y="3378389"/>
                    <a:pt x="1378515" y="3378855"/>
                    <a:pt x="1375472" y="3379294"/>
                  </a:cubicBezTo>
                  <a:cubicBezTo>
                    <a:pt x="1377289" y="3382330"/>
                    <a:pt x="1379104" y="3385368"/>
                    <a:pt x="1380921" y="3388404"/>
                  </a:cubicBezTo>
                  <a:cubicBezTo>
                    <a:pt x="1382691" y="3388172"/>
                    <a:pt x="1384461" y="3387938"/>
                    <a:pt x="1386232" y="3387675"/>
                  </a:cubicBezTo>
                  <a:cubicBezTo>
                    <a:pt x="1385687" y="3384434"/>
                    <a:pt x="1385142" y="3381192"/>
                    <a:pt x="1384644" y="3377950"/>
                  </a:cubicBezTo>
                  <a:close/>
                  <a:moveTo>
                    <a:pt x="2797109" y="3375614"/>
                  </a:moveTo>
                  <a:cubicBezTo>
                    <a:pt x="2796926" y="3376635"/>
                    <a:pt x="2796745" y="3377658"/>
                    <a:pt x="2796564" y="3378650"/>
                  </a:cubicBezTo>
                  <a:cubicBezTo>
                    <a:pt x="2798243" y="3378300"/>
                    <a:pt x="2799923" y="3377950"/>
                    <a:pt x="2801648" y="3377600"/>
                  </a:cubicBezTo>
                  <a:cubicBezTo>
                    <a:pt x="2800150" y="3376928"/>
                    <a:pt x="2798652" y="3376285"/>
                    <a:pt x="2797109" y="3375614"/>
                  </a:cubicBezTo>
                  <a:close/>
                  <a:moveTo>
                    <a:pt x="2948469" y="3375351"/>
                  </a:moveTo>
                  <a:cubicBezTo>
                    <a:pt x="2946110" y="3376899"/>
                    <a:pt x="2943749" y="3378418"/>
                    <a:pt x="2941433" y="3379965"/>
                  </a:cubicBezTo>
                  <a:lnTo>
                    <a:pt x="2945065" y="3381863"/>
                  </a:lnTo>
                  <a:cubicBezTo>
                    <a:pt x="2947290" y="3380287"/>
                    <a:pt x="2949559" y="3378680"/>
                    <a:pt x="2951829" y="3377103"/>
                  </a:cubicBezTo>
                  <a:cubicBezTo>
                    <a:pt x="2950694" y="3376519"/>
                    <a:pt x="2949604" y="3375935"/>
                    <a:pt x="2948469" y="3375351"/>
                  </a:cubicBezTo>
                  <a:close/>
                  <a:moveTo>
                    <a:pt x="9082424" y="3373073"/>
                  </a:moveTo>
                  <a:lnTo>
                    <a:pt x="9080382" y="3373511"/>
                  </a:lnTo>
                  <a:lnTo>
                    <a:pt x="9082335" y="3374124"/>
                  </a:lnTo>
                  <a:close/>
                  <a:moveTo>
                    <a:pt x="8773663" y="3373073"/>
                  </a:moveTo>
                  <a:cubicBezTo>
                    <a:pt x="8769306" y="3384725"/>
                    <a:pt x="8772073" y="3397633"/>
                    <a:pt x="8779021" y="3400641"/>
                  </a:cubicBezTo>
                  <a:cubicBezTo>
                    <a:pt x="8783242" y="3392114"/>
                    <a:pt x="8787556" y="3375614"/>
                    <a:pt x="8773663" y="3373073"/>
                  </a:cubicBezTo>
                  <a:close/>
                  <a:moveTo>
                    <a:pt x="3789584" y="3372869"/>
                  </a:moveTo>
                  <a:cubicBezTo>
                    <a:pt x="3786860" y="3372810"/>
                    <a:pt x="3781094" y="3376899"/>
                    <a:pt x="3781685" y="3377688"/>
                  </a:cubicBezTo>
                  <a:cubicBezTo>
                    <a:pt x="3783638" y="3380345"/>
                    <a:pt x="3787814" y="3382359"/>
                    <a:pt x="3791174" y="3384609"/>
                  </a:cubicBezTo>
                  <a:cubicBezTo>
                    <a:pt x="3793716" y="3382739"/>
                    <a:pt x="3796258" y="3380870"/>
                    <a:pt x="3799617" y="3378359"/>
                  </a:cubicBezTo>
                  <a:cubicBezTo>
                    <a:pt x="3795578" y="3375964"/>
                    <a:pt x="3792670" y="3372926"/>
                    <a:pt x="3789584" y="3372869"/>
                  </a:cubicBezTo>
                  <a:close/>
                  <a:moveTo>
                    <a:pt x="6877467" y="3371496"/>
                  </a:moveTo>
                  <a:cubicBezTo>
                    <a:pt x="6876152" y="3373745"/>
                    <a:pt x="6873791" y="3375994"/>
                    <a:pt x="6873835" y="3378243"/>
                  </a:cubicBezTo>
                  <a:cubicBezTo>
                    <a:pt x="6873882" y="3380315"/>
                    <a:pt x="6876424" y="3382389"/>
                    <a:pt x="6877876" y="3384463"/>
                  </a:cubicBezTo>
                  <a:cubicBezTo>
                    <a:pt x="6882370" y="3382798"/>
                    <a:pt x="6886912" y="3381133"/>
                    <a:pt x="6895719" y="3377892"/>
                  </a:cubicBezTo>
                  <a:cubicBezTo>
                    <a:pt x="6886684" y="3374738"/>
                    <a:pt x="6882053" y="3373103"/>
                    <a:pt x="6877467" y="3371496"/>
                  </a:cubicBezTo>
                  <a:close/>
                  <a:moveTo>
                    <a:pt x="5195829" y="3371175"/>
                  </a:moveTo>
                  <a:cubicBezTo>
                    <a:pt x="5191608" y="3372022"/>
                    <a:pt x="5188020" y="3374213"/>
                    <a:pt x="5184752" y="3375555"/>
                  </a:cubicBezTo>
                  <a:cubicBezTo>
                    <a:pt x="5187704" y="3380258"/>
                    <a:pt x="5188975" y="3383002"/>
                    <a:pt x="5191063" y="3385484"/>
                  </a:cubicBezTo>
                  <a:cubicBezTo>
                    <a:pt x="5199643" y="3395589"/>
                    <a:pt x="5207770" y="3405868"/>
                    <a:pt x="5217440" y="3415535"/>
                  </a:cubicBezTo>
                  <a:cubicBezTo>
                    <a:pt x="5224659" y="3422749"/>
                    <a:pt x="5245450" y="3422544"/>
                    <a:pt x="5254213" y="3415360"/>
                  </a:cubicBezTo>
                  <a:cubicBezTo>
                    <a:pt x="5262159" y="3408847"/>
                    <a:pt x="5259934" y="3402160"/>
                    <a:pt x="5249720" y="3397428"/>
                  </a:cubicBezTo>
                  <a:cubicBezTo>
                    <a:pt x="5233738" y="3389982"/>
                    <a:pt x="5214125" y="3385047"/>
                    <a:pt x="5207679" y="3371350"/>
                  </a:cubicBezTo>
                  <a:cubicBezTo>
                    <a:pt x="5207315" y="3370561"/>
                    <a:pt x="5199552" y="3370445"/>
                    <a:pt x="5195829" y="3371175"/>
                  </a:cubicBezTo>
                  <a:close/>
                  <a:moveTo>
                    <a:pt x="736431" y="3369101"/>
                  </a:moveTo>
                  <a:cubicBezTo>
                    <a:pt x="734978" y="3369452"/>
                    <a:pt x="733571" y="3369831"/>
                    <a:pt x="732117" y="3370182"/>
                  </a:cubicBezTo>
                  <a:cubicBezTo>
                    <a:pt x="733889" y="3373161"/>
                    <a:pt x="735658" y="3376169"/>
                    <a:pt x="737430" y="3379148"/>
                  </a:cubicBezTo>
                  <a:lnTo>
                    <a:pt x="743285" y="3377716"/>
                  </a:lnTo>
                  <a:cubicBezTo>
                    <a:pt x="741015" y="3374855"/>
                    <a:pt x="738701" y="3371993"/>
                    <a:pt x="736431" y="3369101"/>
                  </a:cubicBezTo>
                  <a:close/>
                  <a:moveTo>
                    <a:pt x="5080197" y="3368751"/>
                  </a:moveTo>
                  <a:cubicBezTo>
                    <a:pt x="5080197" y="3369072"/>
                    <a:pt x="5080152" y="3369423"/>
                    <a:pt x="5080152" y="3369802"/>
                  </a:cubicBezTo>
                  <a:cubicBezTo>
                    <a:pt x="5082467" y="3369890"/>
                    <a:pt x="5084738" y="3370007"/>
                    <a:pt x="5087053" y="3370094"/>
                  </a:cubicBezTo>
                  <a:cubicBezTo>
                    <a:pt x="5087098" y="3369656"/>
                    <a:pt x="5087098" y="3369189"/>
                    <a:pt x="5087144" y="3368751"/>
                  </a:cubicBezTo>
                  <a:close/>
                  <a:moveTo>
                    <a:pt x="8622211" y="3367495"/>
                  </a:moveTo>
                  <a:cubicBezTo>
                    <a:pt x="8609817" y="3363962"/>
                    <a:pt x="8608637" y="3372168"/>
                    <a:pt x="8605866" y="3377279"/>
                  </a:cubicBezTo>
                  <a:cubicBezTo>
                    <a:pt x="8604414" y="3380024"/>
                    <a:pt x="8604233" y="3383032"/>
                    <a:pt x="8603007" y="3387470"/>
                  </a:cubicBezTo>
                  <a:cubicBezTo>
                    <a:pt x="8603552" y="3388726"/>
                    <a:pt x="8604733" y="3391354"/>
                    <a:pt x="8605866" y="3393983"/>
                  </a:cubicBezTo>
                  <a:cubicBezTo>
                    <a:pt x="8609772" y="3392756"/>
                    <a:pt x="8614311" y="3391938"/>
                    <a:pt x="8617399" y="3390128"/>
                  </a:cubicBezTo>
                  <a:cubicBezTo>
                    <a:pt x="8620713" y="3388229"/>
                    <a:pt x="8624662" y="3385484"/>
                    <a:pt x="8624889" y="3383002"/>
                  </a:cubicBezTo>
                  <a:cubicBezTo>
                    <a:pt x="8625344" y="3377658"/>
                    <a:pt x="8626162" y="3368605"/>
                    <a:pt x="8622211" y="3367495"/>
                  </a:cubicBezTo>
                  <a:close/>
                  <a:moveTo>
                    <a:pt x="5673249" y="3366677"/>
                  </a:moveTo>
                  <a:cubicBezTo>
                    <a:pt x="5671071" y="3366385"/>
                    <a:pt x="5666393" y="3367700"/>
                    <a:pt x="5665985" y="3368780"/>
                  </a:cubicBezTo>
                  <a:cubicBezTo>
                    <a:pt x="5664578" y="3372460"/>
                    <a:pt x="5664578" y="3376344"/>
                    <a:pt x="5663898" y="3381104"/>
                  </a:cubicBezTo>
                  <a:cubicBezTo>
                    <a:pt x="5663898" y="3381104"/>
                    <a:pt x="5663216" y="3382127"/>
                    <a:pt x="5663579" y="3383002"/>
                  </a:cubicBezTo>
                  <a:cubicBezTo>
                    <a:pt x="5664623" y="3385572"/>
                    <a:pt x="5666032" y="3388054"/>
                    <a:pt x="5667303" y="3390595"/>
                  </a:cubicBezTo>
                  <a:cubicBezTo>
                    <a:pt x="5670117" y="3388668"/>
                    <a:pt x="5674429" y="3387003"/>
                    <a:pt x="5675474" y="3384754"/>
                  </a:cubicBezTo>
                  <a:cubicBezTo>
                    <a:pt x="5677562" y="3380169"/>
                    <a:pt x="5678288" y="3375264"/>
                    <a:pt x="5678562" y="3370474"/>
                  </a:cubicBezTo>
                  <a:cubicBezTo>
                    <a:pt x="5678652" y="3369189"/>
                    <a:pt x="5675474" y="3366970"/>
                    <a:pt x="5673249" y="3366677"/>
                  </a:cubicBezTo>
                  <a:close/>
                  <a:moveTo>
                    <a:pt x="6177864" y="3365364"/>
                  </a:moveTo>
                  <a:cubicBezTo>
                    <a:pt x="6176003" y="3366385"/>
                    <a:pt x="6174186" y="3367407"/>
                    <a:pt x="6172324" y="3368430"/>
                  </a:cubicBezTo>
                  <a:cubicBezTo>
                    <a:pt x="6174549" y="3370094"/>
                    <a:pt x="6176774" y="3371788"/>
                    <a:pt x="6178953" y="3373453"/>
                  </a:cubicBezTo>
                  <a:cubicBezTo>
                    <a:pt x="6180088" y="3372985"/>
                    <a:pt x="6181269" y="3372489"/>
                    <a:pt x="6182402" y="3372022"/>
                  </a:cubicBezTo>
                  <a:cubicBezTo>
                    <a:pt x="6180906" y="3369802"/>
                    <a:pt x="6179361" y="3367583"/>
                    <a:pt x="6177864" y="3365364"/>
                  </a:cubicBezTo>
                  <a:close/>
                  <a:moveTo>
                    <a:pt x="7885015" y="3363377"/>
                  </a:moveTo>
                  <a:cubicBezTo>
                    <a:pt x="7882701" y="3363202"/>
                    <a:pt x="7877434" y="3366502"/>
                    <a:pt x="7877617" y="3368079"/>
                  </a:cubicBezTo>
                  <a:cubicBezTo>
                    <a:pt x="7877798" y="3370007"/>
                    <a:pt x="7882293" y="3371759"/>
                    <a:pt x="7886197" y="3374445"/>
                  </a:cubicBezTo>
                  <a:cubicBezTo>
                    <a:pt x="7889873" y="3371671"/>
                    <a:pt x="7892371" y="3369802"/>
                    <a:pt x="7894868" y="3367934"/>
                  </a:cubicBezTo>
                  <a:cubicBezTo>
                    <a:pt x="7891599" y="3366299"/>
                    <a:pt x="7888558" y="3363670"/>
                    <a:pt x="7885015" y="3363377"/>
                  </a:cubicBezTo>
                  <a:close/>
                  <a:moveTo>
                    <a:pt x="6271659" y="3362560"/>
                  </a:moveTo>
                  <a:cubicBezTo>
                    <a:pt x="6271341" y="3363611"/>
                    <a:pt x="6271024" y="3364662"/>
                    <a:pt x="6270660" y="3365714"/>
                  </a:cubicBezTo>
                  <a:cubicBezTo>
                    <a:pt x="6273838" y="3366122"/>
                    <a:pt x="6277015" y="3366561"/>
                    <a:pt x="6280194" y="3366970"/>
                  </a:cubicBezTo>
                  <a:cubicBezTo>
                    <a:pt x="6280511" y="3366006"/>
                    <a:pt x="6280830" y="3365071"/>
                    <a:pt x="6281102" y="3364137"/>
                  </a:cubicBezTo>
                  <a:cubicBezTo>
                    <a:pt x="6277969" y="3363611"/>
                    <a:pt x="6274792" y="3363086"/>
                    <a:pt x="6271659" y="3362560"/>
                  </a:cubicBezTo>
                  <a:close/>
                  <a:moveTo>
                    <a:pt x="4950038" y="3360486"/>
                  </a:moveTo>
                  <a:cubicBezTo>
                    <a:pt x="4943364" y="3360107"/>
                    <a:pt x="4938914" y="3361801"/>
                    <a:pt x="4936645" y="3365567"/>
                  </a:cubicBezTo>
                  <a:cubicBezTo>
                    <a:pt x="4942274" y="3367116"/>
                    <a:pt x="4948539" y="3372168"/>
                    <a:pt x="4952716" y="3367992"/>
                  </a:cubicBezTo>
                  <a:cubicBezTo>
                    <a:pt x="4952807" y="3364575"/>
                    <a:pt x="4951445" y="3362501"/>
                    <a:pt x="4950038" y="3360486"/>
                  </a:cubicBezTo>
                  <a:close/>
                  <a:moveTo>
                    <a:pt x="2107310" y="3358939"/>
                  </a:moveTo>
                  <a:cubicBezTo>
                    <a:pt x="2107038" y="3359494"/>
                    <a:pt x="2106585" y="3360019"/>
                    <a:pt x="2106585" y="3360575"/>
                  </a:cubicBezTo>
                  <a:cubicBezTo>
                    <a:pt x="2106585" y="3360750"/>
                    <a:pt x="2107945" y="3360866"/>
                    <a:pt x="2108672" y="3361041"/>
                  </a:cubicBezTo>
                  <a:cubicBezTo>
                    <a:pt x="2108899" y="3360516"/>
                    <a:pt x="2109307" y="3359961"/>
                    <a:pt x="2109218" y="3359465"/>
                  </a:cubicBezTo>
                  <a:cubicBezTo>
                    <a:pt x="2109171" y="3359231"/>
                    <a:pt x="2107992" y="3359085"/>
                    <a:pt x="2107310" y="3358939"/>
                  </a:cubicBezTo>
                  <a:close/>
                  <a:moveTo>
                    <a:pt x="3347259" y="3358355"/>
                  </a:moveTo>
                  <a:cubicBezTo>
                    <a:pt x="3343036" y="3361158"/>
                    <a:pt x="3338858" y="3363407"/>
                    <a:pt x="3335862" y="3366181"/>
                  </a:cubicBezTo>
                  <a:cubicBezTo>
                    <a:pt x="3335001" y="3366999"/>
                    <a:pt x="3337496" y="3369276"/>
                    <a:pt x="3338495" y="3370883"/>
                  </a:cubicBezTo>
                  <a:cubicBezTo>
                    <a:pt x="3343808" y="3368371"/>
                    <a:pt x="3349119" y="3365831"/>
                    <a:pt x="3354430" y="3363319"/>
                  </a:cubicBezTo>
                  <a:cubicBezTo>
                    <a:pt x="3352660" y="3362092"/>
                    <a:pt x="3350889" y="3360866"/>
                    <a:pt x="3347259" y="3358355"/>
                  </a:cubicBezTo>
                  <a:close/>
                  <a:moveTo>
                    <a:pt x="5209268" y="3358325"/>
                  </a:moveTo>
                  <a:cubicBezTo>
                    <a:pt x="5209223" y="3359026"/>
                    <a:pt x="5209223" y="3359727"/>
                    <a:pt x="5209177" y="3360428"/>
                  </a:cubicBezTo>
                  <a:lnTo>
                    <a:pt x="5246859" y="3360428"/>
                  </a:lnTo>
                  <a:cubicBezTo>
                    <a:pt x="5246541" y="3359727"/>
                    <a:pt x="5246177" y="3359026"/>
                    <a:pt x="5245860" y="3358325"/>
                  </a:cubicBezTo>
                  <a:close/>
                  <a:moveTo>
                    <a:pt x="5127640" y="3356748"/>
                  </a:moveTo>
                  <a:cubicBezTo>
                    <a:pt x="5123463" y="3358792"/>
                    <a:pt x="5121101" y="3359961"/>
                    <a:pt x="5117652" y="3361626"/>
                  </a:cubicBezTo>
                  <a:cubicBezTo>
                    <a:pt x="5121511" y="3363231"/>
                    <a:pt x="5124508" y="3364429"/>
                    <a:pt x="5131725" y="3367407"/>
                  </a:cubicBezTo>
                  <a:cubicBezTo>
                    <a:pt x="5129638" y="3362034"/>
                    <a:pt x="5128820" y="3359902"/>
                    <a:pt x="5127640" y="3356748"/>
                  </a:cubicBezTo>
                  <a:close/>
                  <a:moveTo>
                    <a:pt x="5922083" y="3356690"/>
                  </a:moveTo>
                  <a:lnTo>
                    <a:pt x="5921357" y="3358588"/>
                  </a:lnTo>
                  <a:lnTo>
                    <a:pt x="5923354" y="3358355"/>
                  </a:lnTo>
                  <a:close/>
                  <a:moveTo>
                    <a:pt x="5057906" y="3356661"/>
                  </a:moveTo>
                  <a:lnTo>
                    <a:pt x="5057089" y="3360982"/>
                  </a:lnTo>
                  <a:cubicBezTo>
                    <a:pt x="5063172" y="3361362"/>
                    <a:pt x="5069301" y="3361771"/>
                    <a:pt x="5075385" y="3362151"/>
                  </a:cubicBezTo>
                  <a:cubicBezTo>
                    <a:pt x="5075658" y="3360837"/>
                    <a:pt x="5075930" y="3359494"/>
                    <a:pt x="5076157" y="3358150"/>
                  </a:cubicBezTo>
                  <a:cubicBezTo>
                    <a:pt x="5070074" y="3357653"/>
                    <a:pt x="5063990" y="3357157"/>
                    <a:pt x="5057906" y="3356661"/>
                  </a:cubicBezTo>
                  <a:close/>
                  <a:moveTo>
                    <a:pt x="8052721" y="3356018"/>
                  </a:moveTo>
                  <a:cubicBezTo>
                    <a:pt x="8052540" y="3355931"/>
                    <a:pt x="8050587" y="3357128"/>
                    <a:pt x="8050632" y="3357216"/>
                  </a:cubicBezTo>
                  <a:cubicBezTo>
                    <a:pt x="8052041" y="3358851"/>
                    <a:pt x="8053675" y="3360428"/>
                    <a:pt x="8055265" y="3362005"/>
                  </a:cubicBezTo>
                  <a:cubicBezTo>
                    <a:pt x="8056489" y="3361216"/>
                    <a:pt x="8057760" y="3360428"/>
                    <a:pt x="8058986" y="3359640"/>
                  </a:cubicBezTo>
                  <a:cubicBezTo>
                    <a:pt x="8056944" y="3358413"/>
                    <a:pt x="8054901" y="3357128"/>
                    <a:pt x="8052721" y="3356018"/>
                  </a:cubicBezTo>
                  <a:close/>
                  <a:moveTo>
                    <a:pt x="8177984" y="3355518"/>
                  </a:moveTo>
                  <a:cubicBezTo>
                    <a:pt x="8174596" y="3355237"/>
                    <a:pt x="8170986" y="3355303"/>
                    <a:pt x="8169806" y="3356048"/>
                  </a:cubicBezTo>
                  <a:cubicBezTo>
                    <a:pt x="8163450" y="3360107"/>
                    <a:pt x="8157822" y="3364634"/>
                    <a:pt x="8151873" y="3368985"/>
                  </a:cubicBezTo>
                  <a:cubicBezTo>
                    <a:pt x="8148424" y="3367261"/>
                    <a:pt x="8135802" y="3371088"/>
                    <a:pt x="8140206" y="3375498"/>
                  </a:cubicBezTo>
                  <a:cubicBezTo>
                    <a:pt x="8140569" y="3375848"/>
                    <a:pt x="8141522" y="3375789"/>
                    <a:pt x="8142248" y="3375906"/>
                  </a:cubicBezTo>
                  <a:cubicBezTo>
                    <a:pt x="8139343" y="3378125"/>
                    <a:pt x="8136119" y="3380199"/>
                    <a:pt x="8133214" y="3382419"/>
                  </a:cubicBezTo>
                  <a:cubicBezTo>
                    <a:pt x="8131535" y="3383703"/>
                    <a:pt x="8130808" y="3386360"/>
                    <a:pt x="8131807" y="3387821"/>
                  </a:cubicBezTo>
                  <a:cubicBezTo>
                    <a:pt x="8132761" y="3389223"/>
                    <a:pt x="8136483" y="3389865"/>
                    <a:pt x="8139026" y="3390799"/>
                  </a:cubicBezTo>
                  <a:cubicBezTo>
                    <a:pt x="8162861" y="3391150"/>
                    <a:pt x="8191281" y="3370650"/>
                    <a:pt x="8184833" y="3357070"/>
                  </a:cubicBezTo>
                  <a:cubicBezTo>
                    <a:pt x="8184539" y="3356427"/>
                    <a:pt x="8181372" y="3355799"/>
                    <a:pt x="8177984" y="3355518"/>
                  </a:cubicBezTo>
                  <a:close/>
                  <a:moveTo>
                    <a:pt x="5279229" y="3354792"/>
                  </a:moveTo>
                  <a:cubicBezTo>
                    <a:pt x="5278457" y="3356223"/>
                    <a:pt x="5277730" y="3357683"/>
                    <a:pt x="5277004" y="3359172"/>
                  </a:cubicBezTo>
                  <a:cubicBezTo>
                    <a:pt x="5278185" y="3359522"/>
                    <a:pt x="5279409" y="3359844"/>
                    <a:pt x="5280636" y="3360195"/>
                  </a:cubicBezTo>
                  <a:cubicBezTo>
                    <a:pt x="5281953" y="3358735"/>
                    <a:pt x="5283313" y="3357275"/>
                    <a:pt x="5284676" y="3355813"/>
                  </a:cubicBezTo>
                  <a:close/>
                  <a:moveTo>
                    <a:pt x="2293992" y="3351901"/>
                  </a:moveTo>
                  <a:cubicBezTo>
                    <a:pt x="2292085" y="3352368"/>
                    <a:pt x="2290224" y="3352865"/>
                    <a:pt x="2288317" y="3353332"/>
                  </a:cubicBezTo>
                  <a:cubicBezTo>
                    <a:pt x="2290950" y="3357245"/>
                    <a:pt x="2293584" y="3361158"/>
                    <a:pt x="2296217" y="3365071"/>
                  </a:cubicBezTo>
                  <a:lnTo>
                    <a:pt x="2302437" y="3363495"/>
                  </a:lnTo>
                  <a:cubicBezTo>
                    <a:pt x="2299621" y="3359640"/>
                    <a:pt x="2296807" y="3355756"/>
                    <a:pt x="2293992" y="3351901"/>
                  </a:cubicBezTo>
                  <a:close/>
                  <a:moveTo>
                    <a:pt x="6211822" y="3351608"/>
                  </a:moveTo>
                  <a:cubicBezTo>
                    <a:pt x="6208372" y="3352485"/>
                    <a:pt x="6206647" y="3356106"/>
                    <a:pt x="6204604" y="3358033"/>
                  </a:cubicBezTo>
                  <a:cubicBezTo>
                    <a:pt x="6208009" y="3365919"/>
                    <a:pt x="6234113" y="3373833"/>
                    <a:pt x="6242920" y="3370065"/>
                  </a:cubicBezTo>
                  <a:cubicBezTo>
                    <a:pt x="6245054" y="3369160"/>
                    <a:pt x="6246915" y="3366590"/>
                    <a:pt x="6246507" y="3365012"/>
                  </a:cubicBezTo>
                  <a:cubicBezTo>
                    <a:pt x="6244010" y="3354792"/>
                    <a:pt x="6226577" y="3347900"/>
                    <a:pt x="6211822" y="3351608"/>
                  </a:cubicBezTo>
                  <a:close/>
                  <a:moveTo>
                    <a:pt x="2178269" y="3351317"/>
                  </a:moveTo>
                  <a:cubicBezTo>
                    <a:pt x="2177089" y="3352163"/>
                    <a:pt x="2175954" y="3353011"/>
                    <a:pt x="2174773" y="3353857"/>
                  </a:cubicBezTo>
                  <a:cubicBezTo>
                    <a:pt x="2180313" y="3356456"/>
                    <a:pt x="2185851" y="3359085"/>
                    <a:pt x="2191390" y="3361684"/>
                  </a:cubicBezTo>
                  <a:cubicBezTo>
                    <a:pt x="2192525" y="3360691"/>
                    <a:pt x="2193615" y="3359669"/>
                    <a:pt x="2194750" y="3358676"/>
                  </a:cubicBezTo>
                  <a:cubicBezTo>
                    <a:pt x="2189256" y="3356223"/>
                    <a:pt x="2183763" y="3353770"/>
                    <a:pt x="2178269" y="3351317"/>
                  </a:cubicBezTo>
                  <a:close/>
                  <a:moveTo>
                    <a:pt x="1213850" y="3349827"/>
                  </a:moveTo>
                  <a:lnTo>
                    <a:pt x="1213850" y="3354237"/>
                  </a:lnTo>
                  <a:cubicBezTo>
                    <a:pt x="1215621" y="3353507"/>
                    <a:pt x="1217346" y="3352777"/>
                    <a:pt x="1219117" y="3352018"/>
                  </a:cubicBezTo>
                  <a:cubicBezTo>
                    <a:pt x="1217346" y="3351287"/>
                    <a:pt x="1215576" y="3350557"/>
                    <a:pt x="1213850" y="3349827"/>
                  </a:cubicBezTo>
                  <a:close/>
                  <a:moveTo>
                    <a:pt x="5613413" y="3349623"/>
                  </a:moveTo>
                  <a:cubicBezTo>
                    <a:pt x="5611733" y="3349156"/>
                    <a:pt x="5607512" y="3352251"/>
                    <a:pt x="5600428" y="3355610"/>
                  </a:cubicBezTo>
                  <a:cubicBezTo>
                    <a:pt x="5611097" y="3357946"/>
                    <a:pt x="5617545" y="3359465"/>
                    <a:pt x="5624173" y="3360603"/>
                  </a:cubicBezTo>
                  <a:cubicBezTo>
                    <a:pt x="5624581" y="3360661"/>
                    <a:pt x="5627804" y="3356777"/>
                    <a:pt x="5627123" y="3356340"/>
                  </a:cubicBezTo>
                  <a:cubicBezTo>
                    <a:pt x="5623083" y="3353770"/>
                    <a:pt x="5618588" y="3351083"/>
                    <a:pt x="5613413" y="3349623"/>
                  </a:cubicBezTo>
                  <a:close/>
                  <a:moveTo>
                    <a:pt x="9214264" y="3349360"/>
                  </a:moveTo>
                  <a:cubicBezTo>
                    <a:pt x="9211540" y="3353215"/>
                    <a:pt x="9207954" y="3356952"/>
                    <a:pt x="9206592" y="3360982"/>
                  </a:cubicBezTo>
                  <a:cubicBezTo>
                    <a:pt x="9206138" y="3362268"/>
                    <a:pt x="9211631" y="3364341"/>
                    <a:pt x="9214354" y="3366064"/>
                  </a:cubicBezTo>
                  <a:cubicBezTo>
                    <a:pt x="9216534" y="3364107"/>
                    <a:pt x="9218713" y="3362180"/>
                    <a:pt x="9220938" y="3360195"/>
                  </a:cubicBezTo>
                  <a:cubicBezTo>
                    <a:pt x="9218441" y="3356077"/>
                    <a:pt x="9216353" y="3352718"/>
                    <a:pt x="9214264" y="3349360"/>
                  </a:cubicBezTo>
                  <a:close/>
                  <a:moveTo>
                    <a:pt x="2715934" y="3348046"/>
                  </a:moveTo>
                  <a:cubicBezTo>
                    <a:pt x="2714618" y="3348367"/>
                    <a:pt x="2713301" y="3348717"/>
                    <a:pt x="2711985" y="3349068"/>
                  </a:cubicBezTo>
                  <a:cubicBezTo>
                    <a:pt x="2713165" y="3350674"/>
                    <a:pt x="2714346" y="3352251"/>
                    <a:pt x="2715526" y="3353857"/>
                  </a:cubicBezTo>
                  <a:cubicBezTo>
                    <a:pt x="2716796" y="3353507"/>
                    <a:pt x="2718067" y="3353186"/>
                    <a:pt x="2719338" y="3352865"/>
                  </a:cubicBezTo>
                  <a:cubicBezTo>
                    <a:pt x="2718204" y="3351258"/>
                    <a:pt x="2717069" y="3349652"/>
                    <a:pt x="2715934" y="3348046"/>
                  </a:cubicBezTo>
                  <a:close/>
                  <a:moveTo>
                    <a:pt x="7588921" y="3347287"/>
                  </a:moveTo>
                  <a:cubicBezTo>
                    <a:pt x="7588468" y="3347287"/>
                    <a:pt x="7588059" y="3347287"/>
                    <a:pt x="7587605" y="3347316"/>
                  </a:cubicBezTo>
                  <a:cubicBezTo>
                    <a:pt x="7587787" y="3348484"/>
                    <a:pt x="7588013" y="3349681"/>
                    <a:pt x="7588921" y="3355376"/>
                  </a:cubicBezTo>
                  <a:close/>
                  <a:moveTo>
                    <a:pt x="5712247" y="3346791"/>
                  </a:moveTo>
                  <a:cubicBezTo>
                    <a:pt x="5708071" y="3349331"/>
                    <a:pt x="5703940" y="3351872"/>
                    <a:pt x="5699763" y="3354441"/>
                  </a:cubicBezTo>
                  <a:cubicBezTo>
                    <a:pt x="5700989" y="3355230"/>
                    <a:pt x="5702214" y="3356048"/>
                    <a:pt x="5703485" y="3356836"/>
                  </a:cubicBezTo>
                  <a:cubicBezTo>
                    <a:pt x="5708343" y="3354705"/>
                    <a:pt x="5713155" y="3352543"/>
                    <a:pt x="5718013" y="3350411"/>
                  </a:cubicBezTo>
                  <a:cubicBezTo>
                    <a:pt x="5716106" y="3349185"/>
                    <a:pt x="5714200" y="3347988"/>
                    <a:pt x="5712247" y="3346791"/>
                  </a:cubicBezTo>
                  <a:close/>
                  <a:moveTo>
                    <a:pt x="1400668" y="3346527"/>
                  </a:moveTo>
                  <a:cubicBezTo>
                    <a:pt x="1399852" y="3348075"/>
                    <a:pt x="1399080" y="3349623"/>
                    <a:pt x="1398263" y="3351171"/>
                  </a:cubicBezTo>
                  <a:cubicBezTo>
                    <a:pt x="1404755" y="3352076"/>
                    <a:pt x="1411292" y="3353011"/>
                    <a:pt x="1417785" y="3353916"/>
                  </a:cubicBezTo>
                  <a:cubicBezTo>
                    <a:pt x="1418329" y="3352952"/>
                    <a:pt x="1418828" y="3351988"/>
                    <a:pt x="1419328" y="3351025"/>
                  </a:cubicBezTo>
                  <a:cubicBezTo>
                    <a:pt x="1413109" y="3349536"/>
                    <a:pt x="1406889" y="3348046"/>
                    <a:pt x="1400668" y="3346527"/>
                  </a:cubicBezTo>
                  <a:close/>
                  <a:moveTo>
                    <a:pt x="4183969" y="3343227"/>
                  </a:moveTo>
                  <a:cubicBezTo>
                    <a:pt x="4182288" y="3351755"/>
                    <a:pt x="4181471" y="3355872"/>
                    <a:pt x="4180609" y="3360282"/>
                  </a:cubicBezTo>
                  <a:cubicBezTo>
                    <a:pt x="4187601" y="3363904"/>
                    <a:pt x="4194002" y="3367204"/>
                    <a:pt x="4200449" y="3370533"/>
                  </a:cubicBezTo>
                  <a:cubicBezTo>
                    <a:pt x="4202037" y="3369978"/>
                    <a:pt x="4203627" y="3369394"/>
                    <a:pt x="4205170" y="3368780"/>
                  </a:cubicBezTo>
                  <a:cubicBezTo>
                    <a:pt x="4199269" y="3361655"/>
                    <a:pt x="4193366" y="3354530"/>
                    <a:pt x="4183969" y="3343227"/>
                  </a:cubicBezTo>
                  <a:close/>
                  <a:moveTo>
                    <a:pt x="2982564" y="3342526"/>
                  </a:moveTo>
                  <a:cubicBezTo>
                    <a:pt x="2981476" y="3343432"/>
                    <a:pt x="2980658" y="3344133"/>
                    <a:pt x="2979795" y="3344863"/>
                  </a:cubicBezTo>
                  <a:cubicBezTo>
                    <a:pt x="2980613" y="3345067"/>
                    <a:pt x="2981385" y="3345272"/>
                    <a:pt x="2982201" y="3345476"/>
                  </a:cubicBezTo>
                  <a:cubicBezTo>
                    <a:pt x="2982337" y="3344599"/>
                    <a:pt x="2982428" y="3343694"/>
                    <a:pt x="2982564" y="3342526"/>
                  </a:cubicBezTo>
                  <a:close/>
                  <a:moveTo>
                    <a:pt x="6452121" y="3341329"/>
                  </a:moveTo>
                  <a:cubicBezTo>
                    <a:pt x="6449488" y="3345506"/>
                    <a:pt x="6446810" y="3349711"/>
                    <a:pt x="6443722" y="3354646"/>
                  </a:cubicBezTo>
                  <a:lnTo>
                    <a:pt x="6455164" y="3354646"/>
                  </a:lnTo>
                  <a:lnTo>
                    <a:pt x="6455164" y="3354762"/>
                  </a:lnTo>
                  <a:lnTo>
                    <a:pt x="6455572" y="3354646"/>
                  </a:lnTo>
                  <a:cubicBezTo>
                    <a:pt x="6455572" y="3354646"/>
                    <a:pt x="6455164" y="3354762"/>
                    <a:pt x="6455026" y="3354851"/>
                  </a:cubicBezTo>
                  <a:cubicBezTo>
                    <a:pt x="6454981" y="3355492"/>
                    <a:pt x="6454981" y="3356106"/>
                    <a:pt x="6454981" y="3356720"/>
                  </a:cubicBezTo>
                  <a:cubicBezTo>
                    <a:pt x="6453438" y="3362180"/>
                    <a:pt x="6451893" y="3367671"/>
                    <a:pt x="6450350" y="3373131"/>
                  </a:cubicBezTo>
                  <a:lnTo>
                    <a:pt x="6454845" y="3373511"/>
                  </a:lnTo>
                  <a:cubicBezTo>
                    <a:pt x="6454845" y="3367962"/>
                    <a:pt x="6454890" y="3362355"/>
                    <a:pt x="6454981" y="3356720"/>
                  </a:cubicBezTo>
                  <a:cubicBezTo>
                    <a:pt x="6455164" y="3356018"/>
                    <a:pt x="6455345" y="3355347"/>
                    <a:pt x="6455572" y="3354646"/>
                  </a:cubicBezTo>
                  <a:lnTo>
                    <a:pt x="6455209" y="3354646"/>
                  </a:lnTo>
                  <a:cubicBezTo>
                    <a:pt x="6455525" y="3350557"/>
                    <a:pt x="6455889" y="3346469"/>
                    <a:pt x="6456207" y="3342381"/>
                  </a:cubicBezTo>
                  <a:cubicBezTo>
                    <a:pt x="6454799" y="3342029"/>
                    <a:pt x="6453438" y="3341679"/>
                    <a:pt x="6452121" y="3341329"/>
                  </a:cubicBezTo>
                  <a:close/>
                  <a:moveTo>
                    <a:pt x="1543360" y="3340949"/>
                  </a:moveTo>
                  <a:cubicBezTo>
                    <a:pt x="1535777" y="3345008"/>
                    <a:pt x="1531102" y="3347491"/>
                    <a:pt x="1523066" y="3351783"/>
                  </a:cubicBezTo>
                  <a:cubicBezTo>
                    <a:pt x="1533144" y="3352601"/>
                    <a:pt x="1538047" y="3352981"/>
                    <a:pt x="1545630" y="3353595"/>
                  </a:cubicBezTo>
                  <a:cubicBezTo>
                    <a:pt x="1544812" y="3349185"/>
                    <a:pt x="1544312" y="3346352"/>
                    <a:pt x="1543360" y="3340949"/>
                  </a:cubicBezTo>
                  <a:close/>
                  <a:moveTo>
                    <a:pt x="9804229" y="3338278"/>
                  </a:moveTo>
                  <a:cubicBezTo>
                    <a:pt x="9798940" y="3341009"/>
                    <a:pt x="9800325" y="3350996"/>
                    <a:pt x="9824251" y="3360049"/>
                  </a:cubicBezTo>
                  <a:cubicBezTo>
                    <a:pt x="9821482" y="3340074"/>
                    <a:pt x="9809519" y="3335547"/>
                    <a:pt x="9804229" y="3338278"/>
                  </a:cubicBezTo>
                  <a:close/>
                  <a:moveTo>
                    <a:pt x="2096142" y="3338175"/>
                  </a:moveTo>
                  <a:cubicBezTo>
                    <a:pt x="2096505" y="3338467"/>
                    <a:pt x="2096960" y="3338876"/>
                    <a:pt x="2097459" y="3339314"/>
                  </a:cubicBezTo>
                  <a:cubicBezTo>
                    <a:pt x="2098594" y="3339373"/>
                    <a:pt x="2099684" y="3339402"/>
                    <a:pt x="2100817" y="3339460"/>
                  </a:cubicBezTo>
                  <a:cubicBezTo>
                    <a:pt x="2111532" y="3342643"/>
                    <a:pt x="2121702" y="3347287"/>
                    <a:pt x="2135367" y="3340978"/>
                  </a:cubicBezTo>
                  <a:cubicBezTo>
                    <a:pt x="2123880" y="3340453"/>
                    <a:pt x="2112350" y="3339957"/>
                    <a:pt x="2100817" y="3339460"/>
                  </a:cubicBezTo>
                  <a:cubicBezTo>
                    <a:pt x="2100001" y="3339227"/>
                    <a:pt x="2099183" y="3338963"/>
                    <a:pt x="2098367" y="3338759"/>
                  </a:cubicBezTo>
                  <a:cubicBezTo>
                    <a:pt x="2097504" y="3338525"/>
                    <a:pt x="2096732" y="3338321"/>
                    <a:pt x="2096142" y="3338175"/>
                  </a:cubicBezTo>
                  <a:close/>
                  <a:moveTo>
                    <a:pt x="1621264" y="3333707"/>
                  </a:moveTo>
                  <a:lnTo>
                    <a:pt x="1618631" y="3334087"/>
                  </a:lnTo>
                  <a:lnTo>
                    <a:pt x="1620674" y="3335109"/>
                  </a:lnTo>
                  <a:close/>
                  <a:moveTo>
                    <a:pt x="7076635" y="3333444"/>
                  </a:moveTo>
                  <a:cubicBezTo>
                    <a:pt x="7077088" y="3333590"/>
                    <a:pt x="7077770" y="3333824"/>
                    <a:pt x="7078541" y="3334058"/>
                  </a:cubicBezTo>
                  <a:lnTo>
                    <a:pt x="7078633" y="3333999"/>
                  </a:lnTo>
                  <a:cubicBezTo>
                    <a:pt x="7079177" y="3334145"/>
                    <a:pt x="7079721" y="3334320"/>
                    <a:pt x="7080312" y="3334467"/>
                  </a:cubicBezTo>
                  <a:cubicBezTo>
                    <a:pt x="7084398" y="3338409"/>
                    <a:pt x="7087123" y="3343402"/>
                    <a:pt x="7099834" y="3339810"/>
                  </a:cubicBezTo>
                  <a:cubicBezTo>
                    <a:pt x="7093297" y="3338029"/>
                    <a:pt x="7086804" y="3336248"/>
                    <a:pt x="7080312" y="3334467"/>
                  </a:cubicBezTo>
                  <a:cubicBezTo>
                    <a:pt x="7080040" y="3334204"/>
                    <a:pt x="7079767" y="3333940"/>
                    <a:pt x="7079495" y="3333678"/>
                  </a:cubicBezTo>
                  <a:cubicBezTo>
                    <a:pt x="7078269" y="3333590"/>
                    <a:pt x="7077179" y="3333503"/>
                    <a:pt x="7076635" y="3333444"/>
                  </a:cubicBezTo>
                  <a:close/>
                  <a:moveTo>
                    <a:pt x="4626522" y="3332452"/>
                  </a:moveTo>
                  <a:cubicBezTo>
                    <a:pt x="4626204" y="3333064"/>
                    <a:pt x="4625841" y="3333678"/>
                    <a:pt x="4625522" y="3334290"/>
                  </a:cubicBezTo>
                  <a:cubicBezTo>
                    <a:pt x="4626931" y="3334320"/>
                    <a:pt x="4628338" y="3334320"/>
                    <a:pt x="4629745" y="3334349"/>
                  </a:cubicBezTo>
                  <a:cubicBezTo>
                    <a:pt x="4629473" y="3333737"/>
                    <a:pt x="4629382" y="3332977"/>
                    <a:pt x="4628791" y="3332510"/>
                  </a:cubicBezTo>
                  <a:cubicBezTo>
                    <a:pt x="4628430" y="3332247"/>
                    <a:pt x="4627293" y="3332452"/>
                    <a:pt x="4626522" y="3332452"/>
                  </a:cubicBezTo>
                  <a:close/>
                  <a:moveTo>
                    <a:pt x="8959665" y="3331633"/>
                  </a:moveTo>
                  <a:cubicBezTo>
                    <a:pt x="8956895" y="3335752"/>
                    <a:pt x="8953716" y="3339810"/>
                    <a:pt x="8951719" y="3344103"/>
                  </a:cubicBezTo>
                  <a:cubicBezTo>
                    <a:pt x="8951355" y="3344892"/>
                    <a:pt x="8955442" y="3346556"/>
                    <a:pt x="8957667" y="3347666"/>
                  </a:cubicBezTo>
                  <a:cubicBezTo>
                    <a:pt x="8957894" y="3347783"/>
                    <a:pt x="8960391" y="3346673"/>
                    <a:pt x="8960619" y="3346002"/>
                  </a:cubicBezTo>
                  <a:cubicBezTo>
                    <a:pt x="8961526" y="3343111"/>
                    <a:pt x="8962026" y="3340161"/>
                    <a:pt x="8962525" y="3337767"/>
                  </a:cubicBezTo>
                  <a:cubicBezTo>
                    <a:pt x="8961390" y="3335343"/>
                    <a:pt x="8960527" y="3333503"/>
                    <a:pt x="8959665" y="3331633"/>
                  </a:cubicBezTo>
                  <a:close/>
                  <a:moveTo>
                    <a:pt x="5081106" y="3329531"/>
                  </a:moveTo>
                  <a:cubicBezTo>
                    <a:pt x="5077111" y="3330903"/>
                    <a:pt x="5072026" y="3332100"/>
                    <a:pt x="5072162" y="3332743"/>
                  </a:cubicBezTo>
                  <a:cubicBezTo>
                    <a:pt x="5073932" y="3339227"/>
                    <a:pt x="5076520" y="3345593"/>
                    <a:pt x="5078835" y="3351959"/>
                  </a:cubicBezTo>
                  <a:cubicBezTo>
                    <a:pt x="5081423" y="3351551"/>
                    <a:pt x="5085963" y="3351462"/>
                    <a:pt x="5086281" y="3350703"/>
                  </a:cubicBezTo>
                  <a:cubicBezTo>
                    <a:pt x="5088505" y="3345097"/>
                    <a:pt x="5090685" y="3339402"/>
                    <a:pt x="5091004" y="3333678"/>
                  </a:cubicBezTo>
                  <a:cubicBezTo>
                    <a:pt x="5091093" y="3332305"/>
                    <a:pt x="5084193" y="3330758"/>
                    <a:pt x="5081106" y="3329531"/>
                  </a:cubicBezTo>
                  <a:close/>
                  <a:moveTo>
                    <a:pt x="6984156" y="3328480"/>
                  </a:moveTo>
                  <a:cubicBezTo>
                    <a:pt x="6979208" y="3332802"/>
                    <a:pt x="6974305" y="3337153"/>
                    <a:pt x="6968903" y="3341854"/>
                  </a:cubicBezTo>
                  <a:cubicBezTo>
                    <a:pt x="6973442" y="3342789"/>
                    <a:pt x="6977438" y="3343958"/>
                    <a:pt x="6977801" y="3343607"/>
                  </a:cubicBezTo>
                  <a:cubicBezTo>
                    <a:pt x="6981886" y="3339752"/>
                    <a:pt x="6985565" y="3335722"/>
                    <a:pt x="6988787" y="3331546"/>
                  </a:cubicBezTo>
                  <a:cubicBezTo>
                    <a:pt x="6989150" y="3331108"/>
                    <a:pt x="6985790" y="3329531"/>
                    <a:pt x="6984156" y="3328480"/>
                  </a:cubicBezTo>
                  <a:close/>
                  <a:moveTo>
                    <a:pt x="6690968" y="3328216"/>
                  </a:moveTo>
                  <a:cubicBezTo>
                    <a:pt x="6690968" y="3329648"/>
                    <a:pt x="6690968" y="3331079"/>
                    <a:pt x="6691013" y="3332510"/>
                  </a:cubicBezTo>
                  <a:lnTo>
                    <a:pt x="6729103" y="3332510"/>
                  </a:lnTo>
                  <a:cubicBezTo>
                    <a:pt x="6729148" y="3331692"/>
                    <a:pt x="6729284" y="3330874"/>
                    <a:pt x="6729375" y="3330057"/>
                  </a:cubicBezTo>
                  <a:cubicBezTo>
                    <a:pt x="6716573" y="3329443"/>
                    <a:pt x="6703770" y="3328830"/>
                    <a:pt x="6690968" y="3328216"/>
                  </a:cubicBezTo>
                  <a:close/>
                  <a:moveTo>
                    <a:pt x="3045171" y="3327253"/>
                  </a:moveTo>
                  <a:cubicBezTo>
                    <a:pt x="3043127" y="3328304"/>
                    <a:pt x="3041084" y="3329385"/>
                    <a:pt x="3039042" y="3330436"/>
                  </a:cubicBezTo>
                  <a:cubicBezTo>
                    <a:pt x="3042674" y="3332714"/>
                    <a:pt x="3046351" y="3334992"/>
                    <a:pt x="3049983" y="3337269"/>
                  </a:cubicBezTo>
                  <a:cubicBezTo>
                    <a:pt x="3051390" y="3336510"/>
                    <a:pt x="3052752" y="3335722"/>
                    <a:pt x="3054159" y="3334933"/>
                  </a:cubicBezTo>
                  <a:cubicBezTo>
                    <a:pt x="3051164" y="3332364"/>
                    <a:pt x="3048166" y="3329823"/>
                    <a:pt x="3045171" y="3327253"/>
                  </a:cubicBezTo>
                  <a:close/>
                  <a:moveTo>
                    <a:pt x="6763379" y="3325325"/>
                  </a:moveTo>
                  <a:lnTo>
                    <a:pt x="6759883" y="3330319"/>
                  </a:lnTo>
                  <a:cubicBezTo>
                    <a:pt x="6761791" y="3330553"/>
                    <a:pt x="6765196" y="3331195"/>
                    <a:pt x="6765377" y="3330962"/>
                  </a:cubicBezTo>
                  <a:cubicBezTo>
                    <a:pt x="6766512" y="3329502"/>
                    <a:pt x="6766875" y="3327838"/>
                    <a:pt x="6767510" y="3326230"/>
                  </a:cubicBezTo>
                  <a:cubicBezTo>
                    <a:pt x="6766148" y="3325939"/>
                    <a:pt x="6764741" y="3325618"/>
                    <a:pt x="6763379" y="3325325"/>
                  </a:cubicBezTo>
                  <a:close/>
                  <a:moveTo>
                    <a:pt x="5656271" y="3325180"/>
                  </a:moveTo>
                  <a:cubicBezTo>
                    <a:pt x="5654135" y="3325589"/>
                    <a:pt x="5652001" y="3325998"/>
                    <a:pt x="5649869" y="3326406"/>
                  </a:cubicBezTo>
                  <a:cubicBezTo>
                    <a:pt x="5651957" y="3330407"/>
                    <a:pt x="5654001" y="3334408"/>
                    <a:pt x="5656043" y="3338409"/>
                  </a:cubicBezTo>
                  <a:cubicBezTo>
                    <a:pt x="5658358" y="3337824"/>
                    <a:pt x="5660628" y="3337240"/>
                    <a:pt x="5662853" y="3336657"/>
                  </a:cubicBezTo>
                  <a:cubicBezTo>
                    <a:pt x="5660674" y="3332830"/>
                    <a:pt x="5658449" y="3329005"/>
                    <a:pt x="5656271" y="3325180"/>
                  </a:cubicBezTo>
                  <a:close/>
                  <a:moveTo>
                    <a:pt x="4040733" y="3324536"/>
                  </a:moveTo>
                  <a:lnTo>
                    <a:pt x="4032334" y="3329064"/>
                  </a:lnTo>
                  <a:cubicBezTo>
                    <a:pt x="4034241" y="3330290"/>
                    <a:pt x="4036193" y="3331517"/>
                    <a:pt x="4038100" y="3332743"/>
                  </a:cubicBezTo>
                  <a:cubicBezTo>
                    <a:pt x="4041005" y="3331254"/>
                    <a:pt x="4043912" y="3329735"/>
                    <a:pt x="4046818" y="3328245"/>
                  </a:cubicBezTo>
                  <a:cubicBezTo>
                    <a:pt x="4044775" y="3327019"/>
                    <a:pt x="4042777" y="3325793"/>
                    <a:pt x="4040733" y="3324536"/>
                  </a:cubicBezTo>
                  <a:close/>
                  <a:moveTo>
                    <a:pt x="7425943" y="3324521"/>
                  </a:moveTo>
                  <a:cubicBezTo>
                    <a:pt x="7422405" y="3324464"/>
                    <a:pt x="7418152" y="3325822"/>
                    <a:pt x="7413226" y="3329122"/>
                  </a:cubicBezTo>
                  <a:cubicBezTo>
                    <a:pt x="7424938" y="3332130"/>
                    <a:pt x="7428026" y="3339635"/>
                    <a:pt x="7431159" y="3347112"/>
                  </a:cubicBezTo>
                  <a:cubicBezTo>
                    <a:pt x="7424122" y="3346323"/>
                    <a:pt x="7419854" y="3351580"/>
                    <a:pt x="7420898" y="3356340"/>
                  </a:cubicBezTo>
                  <a:cubicBezTo>
                    <a:pt x="7419128" y="3357975"/>
                    <a:pt x="7417993" y="3359552"/>
                    <a:pt x="7418492" y="3360837"/>
                  </a:cubicBezTo>
                  <a:cubicBezTo>
                    <a:pt x="7419582" y="3363670"/>
                    <a:pt x="7428753" y="3368079"/>
                    <a:pt x="7430432" y="3367495"/>
                  </a:cubicBezTo>
                  <a:cubicBezTo>
                    <a:pt x="7437288" y="3365042"/>
                    <a:pt x="7442690" y="3360954"/>
                    <a:pt x="7448819" y="3357332"/>
                  </a:cubicBezTo>
                  <a:cubicBezTo>
                    <a:pt x="7445096" y="3353098"/>
                    <a:pt x="7443916" y="3349593"/>
                    <a:pt x="7440920" y="3348806"/>
                  </a:cubicBezTo>
                  <a:cubicBezTo>
                    <a:pt x="7439966" y="3348513"/>
                    <a:pt x="7438514" y="3348892"/>
                    <a:pt x="7437288" y="3349038"/>
                  </a:cubicBezTo>
                  <a:cubicBezTo>
                    <a:pt x="7440726" y="3337605"/>
                    <a:pt x="7436555" y="3324694"/>
                    <a:pt x="7425943" y="3324521"/>
                  </a:cubicBezTo>
                  <a:close/>
                  <a:moveTo>
                    <a:pt x="6103091" y="3323836"/>
                  </a:moveTo>
                  <a:cubicBezTo>
                    <a:pt x="6101820" y="3324245"/>
                    <a:pt x="6100685" y="3324888"/>
                    <a:pt x="6098915" y="3325676"/>
                  </a:cubicBezTo>
                  <a:cubicBezTo>
                    <a:pt x="6101320" y="3325443"/>
                    <a:pt x="6102999" y="3325296"/>
                    <a:pt x="6104680" y="3325121"/>
                  </a:cubicBezTo>
                  <a:cubicBezTo>
                    <a:pt x="6104134" y="3324654"/>
                    <a:pt x="6103318" y="3323749"/>
                    <a:pt x="6103091" y="3323836"/>
                  </a:cubicBezTo>
                  <a:close/>
                  <a:moveTo>
                    <a:pt x="5351913" y="3323048"/>
                  </a:moveTo>
                  <a:cubicBezTo>
                    <a:pt x="5346420" y="3324274"/>
                    <a:pt x="5338066" y="3326114"/>
                    <a:pt x="5329713" y="3327954"/>
                  </a:cubicBezTo>
                  <a:cubicBezTo>
                    <a:pt x="5334661" y="3332597"/>
                    <a:pt x="5339064" y="3337474"/>
                    <a:pt x="5344649" y="3341797"/>
                  </a:cubicBezTo>
                  <a:cubicBezTo>
                    <a:pt x="5349552" y="3345593"/>
                    <a:pt x="5355227" y="3349185"/>
                    <a:pt x="5361492" y="3352047"/>
                  </a:cubicBezTo>
                  <a:cubicBezTo>
                    <a:pt x="5373523" y="3357478"/>
                    <a:pt x="5384782" y="3354908"/>
                    <a:pt x="5391228" y="3345797"/>
                  </a:cubicBezTo>
                  <a:cubicBezTo>
                    <a:pt x="5394724" y="3340862"/>
                    <a:pt x="5395132" y="3336803"/>
                    <a:pt x="5393589" y="3333385"/>
                  </a:cubicBezTo>
                  <a:cubicBezTo>
                    <a:pt x="5395315" y="3331838"/>
                    <a:pt x="5396813" y="3330057"/>
                    <a:pt x="5398175" y="3328509"/>
                  </a:cubicBezTo>
                  <a:cubicBezTo>
                    <a:pt x="5399219" y="3327340"/>
                    <a:pt x="5397040" y="3323544"/>
                    <a:pt x="5396586" y="3323574"/>
                  </a:cubicBezTo>
                  <a:cubicBezTo>
                    <a:pt x="5391047" y="3323749"/>
                    <a:pt x="5383466" y="3323223"/>
                    <a:pt x="5380468" y="3325238"/>
                  </a:cubicBezTo>
                  <a:cubicBezTo>
                    <a:pt x="5380379" y="3325325"/>
                    <a:pt x="5380242" y="3325325"/>
                    <a:pt x="5380151" y="3325413"/>
                  </a:cubicBezTo>
                  <a:cubicBezTo>
                    <a:pt x="5378154" y="3324946"/>
                    <a:pt x="5376519" y="3324304"/>
                    <a:pt x="5374113" y="3324011"/>
                  </a:cubicBezTo>
                  <a:cubicBezTo>
                    <a:pt x="5368031" y="3323253"/>
                    <a:pt x="5361673" y="3323428"/>
                    <a:pt x="5351913" y="3323048"/>
                  </a:cubicBezTo>
                  <a:close/>
                  <a:moveTo>
                    <a:pt x="4133121" y="3322668"/>
                  </a:moveTo>
                  <a:cubicBezTo>
                    <a:pt x="4131033" y="3324070"/>
                    <a:pt x="4128944" y="3325443"/>
                    <a:pt x="4126855" y="3326844"/>
                  </a:cubicBezTo>
                  <a:cubicBezTo>
                    <a:pt x="4128445" y="3327779"/>
                    <a:pt x="4129988" y="3328713"/>
                    <a:pt x="4131578" y="3329648"/>
                  </a:cubicBezTo>
                  <a:lnTo>
                    <a:pt x="4138070" y="3325618"/>
                  </a:lnTo>
                  <a:cubicBezTo>
                    <a:pt x="4136436" y="3324625"/>
                    <a:pt x="4134801" y="3323632"/>
                    <a:pt x="4133121" y="3322668"/>
                  </a:cubicBezTo>
                  <a:close/>
                  <a:moveTo>
                    <a:pt x="7207430" y="3322405"/>
                  </a:moveTo>
                  <a:cubicBezTo>
                    <a:pt x="7204297" y="3322960"/>
                    <a:pt x="7202208" y="3325939"/>
                    <a:pt x="7199666" y="3327866"/>
                  </a:cubicBezTo>
                  <a:cubicBezTo>
                    <a:pt x="7203572" y="3328830"/>
                    <a:pt x="7207702" y="3330815"/>
                    <a:pt x="7211244" y="3330436"/>
                  </a:cubicBezTo>
                  <a:cubicBezTo>
                    <a:pt x="7214604" y="3330085"/>
                    <a:pt x="7217372" y="3327283"/>
                    <a:pt x="7222366" y="3324391"/>
                  </a:cubicBezTo>
                  <a:cubicBezTo>
                    <a:pt x="7215512" y="3323369"/>
                    <a:pt x="7210972" y="3321792"/>
                    <a:pt x="7207430" y="3322405"/>
                  </a:cubicBezTo>
                  <a:close/>
                  <a:moveTo>
                    <a:pt x="1106344" y="3321909"/>
                  </a:moveTo>
                  <a:cubicBezTo>
                    <a:pt x="1104937" y="3321967"/>
                    <a:pt x="1103530" y="3321996"/>
                    <a:pt x="1102168" y="3322055"/>
                  </a:cubicBezTo>
                  <a:cubicBezTo>
                    <a:pt x="1102395" y="3323719"/>
                    <a:pt x="1102622" y="3325384"/>
                    <a:pt x="1102803" y="3327019"/>
                  </a:cubicBezTo>
                  <a:lnTo>
                    <a:pt x="1106799" y="3326873"/>
                  </a:lnTo>
                  <a:cubicBezTo>
                    <a:pt x="1106663" y="3325209"/>
                    <a:pt x="1106482" y="3323574"/>
                    <a:pt x="1106344" y="3321909"/>
                  </a:cubicBezTo>
                  <a:close/>
                  <a:moveTo>
                    <a:pt x="8586936" y="3321704"/>
                  </a:moveTo>
                  <a:cubicBezTo>
                    <a:pt x="8585982" y="3322318"/>
                    <a:pt x="8585075" y="3322960"/>
                    <a:pt x="8584165" y="3323574"/>
                  </a:cubicBezTo>
                  <a:cubicBezTo>
                    <a:pt x="8587797" y="3326581"/>
                    <a:pt x="8591431" y="3329589"/>
                    <a:pt x="8595108" y="3332627"/>
                  </a:cubicBezTo>
                  <a:cubicBezTo>
                    <a:pt x="8596787" y="3331342"/>
                    <a:pt x="8598513" y="3330057"/>
                    <a:pt x="8600192" y="3328771"/>
                  </a:cubicBezTo>
                  <a:cubicBezTo>
                    <a:pt x="8595788" y="3326406"/>
                    <a:pt x="8591340" y="3324070"/>
                    <a:pt x="8586936" y="3321704"/>
                  </a:cubicBezTo>
                  <a:close/>
                  <a:moveTo>
                    <a:pt x="5623627" y="3320886"/>
                  </a:moveTo>
                  <a:cubicBezTo>
                    <a:pt x="5623264" y="3322580"/>
                    <a:pt x="5622856" y="3324245"/>
                    <a:pt x="5622448" y="3325939"/>
                  </a:cubicBezTo>
                  <a:cubicBezTo>
                    <a:pt x="5623402" y="3325998"/>
                    <a:pt x="5624354" y="3326055"/>
                    <a:pt x="5625308" y="3326114"/>
                  </a:cubicBezTo>
                  <a:lnTo>
                    <a:pt x="5625308" y="3321033"/>
                  </a:lnTo>
                  <a:cubicBezTo>
                    <a:pt x="5624762" y="3320974"/>
                    <a:pt x="5624218" y="3320916"/>
                    <a:pt x="5623627" y="3320886"/>
                  </a:cubicBezTo>
                  <a:close/>
                  <a:moveTo>
                    <a:pt x="313308" y="3319485"/>
                  </a:moveTo>
                  <a:cubicBezTo>
                    <a:pt x="312264" y="3320215"/>
                    <a:pt x="311221" y="3321004"/>
                    <a:pt x="310086" y="3321821"/>
                  </a:cubicBezTo>
                  <a:cubicBezTo>
                    <a:pt x="311402" y="3322521"/>
                    <a:pt x="312581" y="3323661"/>
                    <a:pt x="313807" y="3323690"/>
                  </a:cubicBezTo>
                  <a:cubicBezTo>
                    <a:pt x="315261" y="3323690"/>
                    <a:pt x="316714" y="3322698"/>
                    <a:pt x="318121" y="3322171"/>
                  </a:cubicBezTo>
                  <a:cubicBezTo>
                    <a:pt x="316487" y="3321266"/>
                    <a:pt x="314897" y="3320361"/>
                    <a:pt x="313308" y="3319485"/>
                  </a:cubicBezTo>
                  <a:close/>
                  <a:moveTo>
                    <a:pt x="1762003" y="3318287"/>
                  </a:moveTo>
                  <a:cubicBezTo>
                    <a:pt x="1755466" y="3326844"/>
                    <a:pt x="1750062" y="3333969"/>
                    <a:pt x="1744615" y="3341124"/>
                  </a:cubicBezTo>
                  <a:cubicBezTo>
                    <a:pt x="1746567" y="3341797"/>
                    <a:pt x="1748565" y="3342497"/>
                    <a:pt x="1750516" y="3343169"/>
                  </a:cubicBezTo>
                  <a:cubicBezTo>
                    <a:pt x="1767405" y="3332305"/>
                    <a:pt x="1767405" y="3332305"/>
                    <a:pt x="1762003" y="3318287"/>
                  </a:cubicBezTo>
                  <a:close/>
                  <a:moveTo>
                    <a:pt x="7007083" y="3318200"/>
                  </a:moveTo>
                  <a:cubicBezTo>
                    <a:pt x="7006447" y="3319981"/>
                    <a:pt x="7005767" y="3320829"/>
                    <a:pt x="7006039" y="3321500"/>
                  </a:cubicBezTo>
                  <a:cubicBezTo>
                    <a:pt x="7006220" y="3321939"/>
                    <a:pt x="7007854" y="3322171"/>
                    <a:pt x="7008900" y="3322435"/>
                  </a:cubicBezTo>
                  <a:cubicBezTo>
                    <a:pt x="7018614" y="3324800"/>
                    <a:pt x="7028375" y="3327165"/>
                    <a:pt x="7038092" y="3329531"/>
                  </a:cubicBezTo>
                  <a:cubicBezTo>
                    <a:pt x="7038999" y="3327924"/>
                    <a:pt x="7039907" y="3326319"/>
                    <a:pt x="7040859" y="3324713"/>
                  </a:cubicBezTo>
                  <a:cubicBezTo>
                    <a:pt x="7029874" y="3322580"/>
                    <a:pt x="7018886" y="3320478"/>
                    <a:pt x="7007083" y="3318200"/>
                  </a:cubicBezTo>
                  <a:close/>
                  <a:moveTo>
                    <a:pt x="7991206" y="3317849"/>
                  </a:moveTo>
                  <a:cubicBezTo>
                    <a:pt x="7991206" y="3322289"/>
                    <a:pt x="7984032" y="3332422"/>
                    <a:pt x="7991206" y="3335400"/>
                  </a:cubicBezTo>
                  <a:cubicBezTo>
                    <a:pt x="7991659" y="3332480"/>
                    <a:pt x="7995473" y="3332655"/>
                    <a:pt x="7999240" y="3332889"/>
                  </a:cubicBezTo>
                  <a:cubicBezTo>
                    <a:pt x="8000738" y="3324011"/>
                    <a:pt x="7997017" y="3319952"/>
                    <a:pt x="7991206" y="3317849"/>
                  </a:cubicBezTo>
                  <a:close/>
                  <a:moveTo>
                    <a:pt x="8003917" y="3316214"/>
                  </a:moveTo>
                  <a:cubicBezTo>
                    <a:pt x="8002372" y="3318696"/>
                    <a:pt x="7999605" y="3321179"/>
                    <a:pt x="7999605" y="3323661"/>
                  </a:cubicBezTo>
                  <a:cubicBezTo>
                    <a:pt x="7999558" y="3326319"/>
                    <a:pt x="8002100" y="3328976"/>
                    <a:pt x="8003509" y="3331633"/>
                  </a:cubicBezTo>
                  <a:cubicBezTo>
                    <a:pt x="8005870" y="3330553"/>
                    <a:pt x="8008276" y="3329473"/>
                    <a:pt x="8010637" y="3328392"/>
                  </a:cubicBezTo>
                  <a:cubicBezTo>
                    <a:pt x="8011817" y="3325880"/>
                    <a:pt x="8014813" y="3322960"/>
                    <a:pt x="8013678" y="3320974"/>
                  </a:cubicBezTo>
                  <a:cubicBezTo>
                    <a:pt x="8012497" y="3318930"/>
                    <a:pt x="8007322" y="3317762"/>
                    <a:pt x="8003917" y="3316214"/>
                  </a:cubicBezTo>
                  <a:close/>
                  <a:moveTo>
                    <a:pt x="1303786" y="3315659"/>
                  </a:moveTo>
                  <a:cubicBezTo>
                    <a:pt x="1300836" y="3317441"/>
                    <a:pt x="1295750" y="3319046"/>
                    <a:pt x="1295342" y="3321033"/>
                  </a:cubicBezTo>
                  <a:cubicBezTo>
                    <a:pt x="1294343" y="3325823"/>
                    <a:pt x="1295389" y="3330815"/>
                    <a:pt x="1295933" y="3335693"/>
                  </a:cubicBezTo>
                  <a:cubicBezTo>
                    <a:pt x="1296024" y="3336452"/>
                    <a:pt x="1298158" y="3337854"/>
                    <a:pt x="1298838" y="3337737"/>
                  </a:cubicBezTo>
                  <a:cubicBezTo>
                    <a:pt x="1301516" y="3337269"/>
                    <a:pt x="1305647" y="3336685"/>
                    <a:pt x="1306238" y="3335518"/>
                  </a:cubicBezTo>
                  <a:cubicBezTo>
                    <a:pt x="1307600" y="3332743"/>
                    <a:pt x="1307328" y="3329648"/>
                    <a:pt x="1307600" y="3327954"/>
                  </a:cubicBezTo>
                  <a:cubicBezTo>
                    <a:pt x="1307600" y="3324683"/>
                    <a:pt x="1308100" y="3322639"/>
                    <a:pt x="1307464" y="3320741"/>
                  </a:cubicBezTo>
                  <a:cubicBezTo>
                    <a:pt x="1306874" y="3318959"/>
                    <a:pt x="1305058" y="3317353"/>
                    <a:pt x="1303786" y="3315659"/>
                  </a:cubicBezTo>
                  <a:close/>
                  <a:moveTo>
                    <a:pt x="9900931" y="3313557"/>
                  </a:moveTo>
                  <a:cubicBezTo>
                    <a:pt x="9894982" y="3312885"/>
                    <a:pt x="9887310" y="3318405"/>
                    <a:pt x="9899160" y="3321325"/>
                  </a:cubicBezTo>
                  <a:cubicBezTo>
                    <a:pt x="9905062" y="3322025"/>
                    <a:pt x="9912779" y="3316535"/>
                    <a:pt x="9900931" y="3313557"/>
                  </a:cubicBezTo>
                  <a:close/>
                  <a:moveTo>
                    <a:pt x="4275585" y="3312651"/>
                  </a:moveTo>
                  <a:cubicBezTo>
                    <a:pt x="4280488" y="3319572"/>
                    <a:pt x="4284664" y="3325530"/>
                    <a:pt x="4292427" y="3336481"/>
                  </a:cubicBezTo>
                  <a:cubicBezTo>
                    <a:pt x="4295379" y="3326230"/>
                    <a:pt x="4297058" y="3320565"/>
                    <a:pt x="4299011" y="3313702"/>
                  </a:cubicBezTo>
                  <a:cubicBezTo>
                    <a:pt x="4289749" y="3313294"/>
                    <a:pt x="4283529" y="3313002"/>
                    <a:pt x="4275585" y="3312651"/>
                  </a:cubicBezTo>
                  <a:close/>
                  <a:moveTo>
                    <a:pt x="8954534" y="3312476"/>
                  </a:moveTo>
                  <a:cubicBezTo>
                    <a:pt x="8948586" y="3311746"/>
                    <a:pt x="8940916" y="3317265"/>
                    <a:pt x="8952718" y="3320215"/>
                  </a:cubicBezTo>
                  <a:cubicBezTo>
                    <a:pt x="8958755" y="3320945"/>
                    <a:pt x="8966383" y="3315367"/>
                    <a:pt x="8954534" y="3312476"/>
                  </a:cubicBezTo>
                  <a:close/>
                  <a:moveTo>
                    <a:pt x="3259409" y="3311921"/>
                  </a:moveTo>
                  <a:cubicBezTo>
                    <a:pt x="3257322" y="3311775"/>
                    <a:pt x="3253826" y="3313381"/>
                    <a:pt x="3252827" y="3314754"/>
                  </a:cubicBezTo>
                  <a:cubicBezTo>
                    <a:pt x="3251647" y="3316360"/>
                    <a:pt x="3252555" y="3318550"/>
                    <a:pt x="3252555" y="3320506"/>
                  </a:cubicBezTo>
                  <a:lnTo>
                    <a:pt x="3252691" y="3320506"/>
                  </a:lnTo>
                  <a:cubicBezTo>
                    <a:pt x="3252691" y="3322464"/>
                    <a:pt x="3252600" y="3324391"/>
                    <a:pt x="3252737" y="3326348"/>
                  </a:cubicBezTo>
                  <a:cubicBezTo>
                    <a:pt x="3252872" y="3328216"/>
                    <a:pt x="3253190" y="3330057"/>
                    <a:pt x="3253462" y="3331897"/>
                  </a:cubicBezTo>
                  <a:cubicBezTo>
                    <a:pt x="3256051" y="3330174"/>
                    <a:pt x="3259636" y="3328684"/>
                    <a:pt x="3260954" y="3326640"/>
                  </a:cubicBezTo>
                  <a:cubicBezTo>
                    <a:pt x="3263268" y="3323106"/>
                    <a:pt x="3264722" y="3319222"/>
                    <a:pt x="3265268" y="3315426"/>
                  </a:cubicBezTo>
                  <a:cubicBezTo>
                    <a:pt x="3265449" y="3314316"/>
                    <a:pt x="3261681" y="3312096"/>
                    <a:pt x="3259409" y="3311921"/>
                  </a:cubicBezTo>
                  <a:close/>
                  <a:moveTo>
                    <a:pt x="7845534" y="3311145"/>
                  </a:moveTo>
                  <a:cubicBezTo>
                    <a:pt x="7846486" y="3310395"/>
                    <a:pt x="7843975" y="3311308"/>
                    <a:pt x="7834622" y="3315630"/>
                  </a:cubicBezTo>
                  <a:cubicBezTo>
                    <a:pt x="7808643" y="3330611"/>
                    <a:pt x="7842676" y="3313396"/>
                    <a:pt x="7845534" y="3311145"/>
                  </a:cubicBezTo>
                  <a:close/>
                  <a:moveTo>
                    <a:pt x="9075887" y="3311016"/>
                  </a:moveTo>
                  <a:cubicBezTo>
                    <a:pt x="9064491" y="3347023"/>
                    <a:pt x="9005200" y="3335022"/>
                    <a:pt x="8968925" y="3345914"/>
                  </a:cubicBezTo>
                  <a:cubicBezTo>
                    <a:pt x="9013463" y="3362034"/>
                    <a:pt x="9023678" y="3353390"/>
                    <a:pt x="9067125" y="3349593"/>
                  </a:cubicBezTo>
                  <a:cubicBezTo>
                    <a:pt x="9117382" y="3357712"/>
                    <a:pt x="9136405" y="3381922"/>
                    <a:pt x="9165505" y="3400933"/>
                  </a:cubicBezTo>
                  <a:cubicBezTo>
                    <a:pt x="9159287" y="3358676"/>
                    <a:pt x="9083196" y="3352660"/>
                    <a:pt x="9075887" y="3311016"/>
                  </a:cubicBezTo>
                  <a:close/>
                  <a:moveTo>
                    <a:pt x="2966130" y="3309965"/>
                  </a:moveTo>
                  <a:cubicBezTo>
                    <a:pt x="2966993" y="3310987"/>
                    <a:pt x="2967856" y="3312009"/>
                    <a:pt x="2968718" y="3313031"/>
                  </a:cubicBezTo>
                  <a:cubicBezTo>
                    <a:pt x="2969626" y="3312038"/>
                    <a:pt x="2970489" y="3311045"/>
                    <a:pt x="2971351" y="3310052"/>
                  </a:cubicBezTo>
                  <a:close/>
                  <a:moveTo>
                    <a:pt x="3216235" y="3309439"/>
                  </a:moveTo>
                  <a:cubicBezTo>
                    <a:pt x="3210015" y="3315016"/>
                    <a:pt x="3205702" y="3317587"/>
                    <a:pt x="3204204" y="3320711"/>
                  </a:cubicBezTo>
                  <a:cubicBezTo>
                    <a:pt x="3203160" y="3322901"/>
                    <a:pt x="3205930" y="3325823"/>
                    <a:pt x="3207020" y="3328392"/>
                  </a:cubicBezTo>
                  <a:cubicBezTo>
                    <a:pt x="3211332" y="3325998"/>
                    <a:pt x="3216826" y="3324040"/>
                    <a:pt x="3219550" y="3321061"/>
                  </a:cubicBezTo>
                  <a:cubicBezTo>
                    <a:pt x="3221138" y="3319310"/>
                    <a:pt x="3218324" y="3315951"/>
                    <a:pt x="3216235" y="3309439"/>
                  </a:cubicBezTo>
                  <a:close/>
                  <a:moveTo>
                    <a:pt x="4415325" y="3309147"/>
                  </a:moveTo>
                  <a:cubicBezTo>
                    <a:pt x="4413736" y="3310695"/>
                    <a:pt x="4410240" y="3312797"/>
                    <a:pt x="4410922" y="3313702"/>
                  </a:cubicBezTo>
                  <a:cubicBezTo>
                    <a:pt x="4413826" y="3317820"/>
                    <a:pt x="4417911" y="3321617"/>
                    <a:pt x="4421590" y="3325530"/>
                  </a:cubicBezTo>
                  <a:cubicBezTo>
                    <a:pt x="4422997" y="3323836"/>
                    <a:pt x="4424404" y="3322171"/>
                    <a:pt x="4427265" y="3318755"/>
                  </a:cubicBezTo>
                  <a:cubicBezTo>
                    <a:pt x="4423813" y="3315980"/>
                    <a:pt x="4419593" y="3312564"/>
                    <a:pt x="4415325" y="3309147"/>
                  </a:cubicBezTo>
                  <a:close/>
                  <a:moveTo>
                    <a:pt x="3872802" y="3308855"/>
                  </a:moveTo>
                  <a:cubicBezTo>
                    <a:pt x="3868624" y="3309206"/>
                    <a:pt x="3861360" y="3314170"/>
                    <a:pt x="3862132" y="3315630"/>
                  </a:cubicBezTo>
                  <a:cubicBezTo>
                    <a:pt x="3863904" y="3319017"/>
                    <a:pt x="3866853" y="3322493"/>
                    <a:pt x="3870396" y="3326435"/>
                  </a:cubicBezTo>
                  <a:cubicBezTo>
                    <a:pt x="3868443" y="3326260"/>
                    <a:pt x="3866582" y="3326085"/>
                    <a:pt x="3864630" y="3325909"/>
                  </a:cubicBezTo>
                  <a:cubicBezTo>
                    <a:pt x="3859953" y="3333035"/>
                    <a:pt x="3855821" y="3339314"/>
                    <a:pt x="3851690" y="3345593"/>
                  </a:cubicBezTo>
                  <a:lnTo>
                    <a:pt x="3858954" y="3348513"/>
                  </a:lnTo>
                  <a:cubicBezTo>
                    <a:pt x="3864902" y="3344833"/>
                    <a:pt x="3871529" y="3340774"/>
                    <a:pt x="3879021" y="3336130"/>
                  </a:cubicBezTo>
                  <a:cubicBezTo>
                    <a:pt x="3879067" y="3336160"/>
                    <a:pt x="3879067" y="3336189"/>
                    <a:pt x="3879112" y="3336219"/>
                  </a:cubicBezTo>
                  <a:cubicBezTo>
                    <a:pt x="3879203" y="3336102"/>
                    <a:pt x="3879248" y="3336043"/>
                    <a:pt x="3879339" y="3335927"/>
                  </a:cubicBezTo>
                  <a:cubicBezTo>
                    <a:pt x="3883152" y="3333590"/>
                    <a:pt x="3886693" y="3331400"/>
                    <a:pt x="3891506" y="3328421"/>
                  </a:cubicBezTo>
                  <a:cubicBezTo>
                    <a:pt x="3889190" y="3328216"/>
                    <a:pt x="3887510" y="3328041"/>
                    <a:pt x="3885604" y="3327866"/>
                  </a:cubicBezTo>
                  <a:cubicBezTo>
                    <a:pt x="3888828" y="3323894"/>
                    <a:pt x="3891415" y="3320478"/>
                    <a:pt x="3891869" y="3317382"/>
                  </a:cubicBezTo>
                  <a:cubicBezTo>
                    <a:pt x="3893095" y="3309410"/>
                    <a:pt x="3882153" y="3308066"/>
                    <a:pt x="3872802" y="3308855"/>
                  </a:cubicBezTo>
                  <a:close/>
                  <a:moveTo>
                    <a:pt x="3746319" y="3307803"/>
                  </a:moveTo>
                  <a:lnTo>
                    <a:pt x="3746319" y="3308592"/>
                  </a:lnTo>
                  <a:lnTo>
                    <a:pt x="3750223" y="3308592"/>
                  </a:lnTo>
                  <a:lnTo>
                    <a:pt x="3750223" y="3307803"/>
                  </a:lnTo>
                  <a:close/>
                  <a:moveTo>
                    <a:pt x="7585652" y="3306986"/>
                  </a:moveTo>
                  <a:cubicBezTo>
                    <a:pt x="7585335" y="3307015"/>
                    <a:pt x="7585108" y="3307745"/>
                    <a:pt x="7584836" y="3308125"/>
                  </a:cubicBezTo>
                  <a:cubicBezTo>
                    <a:pt x="7585652" y="3308300"/>
                    <a:pt x="7586425" y="3308592"/>
                    <a:pt x="7587241" y="3308562"/>
                  </a:cubicBezTo>
                  <a:cubicBezTo>
                    <a:pt x="7587514" y="3308562"/>
                    <a:pt x="7587741" y="3307775"/>
                    <a:pt x="7588013" y="3307366"/>
                  </a:cubicBezTo>
                  <a:cubicBezTo>
                    <a:pt x="7587241" y="3307220"/>
                    <a:pt x="7586425" y="3306927"/>
                    <a:pt x="7585652" y="3306986"/>
                  </a:cubicBezTo>
                  <a:close/>
                  <a:moveTo>
                    <a:pt x="1563926" y="3304066"/>
                  </a:moveTo>
                  <a:cubicBezTo>
                    <a:pt x="1556298" y="3307307"/>
                    <a:pt x="1553030" y="3308709"/>
                    <a:pt x="1547309" y="3311132"/>
                  </a:cubicBezTo>
                  <a:cubicBezTo>
                    <a:pt x="1553846" y="3312856"/>
                    <a:pt x="1558069" y="3313995"/>
                    <a:pt x="1563926" y="3315542"/>
                  </a:cubicBezTo>
                  <a:close/>
                  <a:moveTo>
                    <a:pt x="4074085" y="3303307"/>
                  </a:moveTo>
                  <a:cubicBezTo>
                    <a:pt x="4069648" y="3302531"/>
                    <a:pt x="4064467" y="3302664"/>
                    <a:pt x="4058168" y="3304153"/>
                  </a:cubicBezTo>
                  <a:cubicBezTo>
                    <a:pt x="4056986" y="3306138"/>
                    <a:pt x="4055852" y="3308096"/>
                    <a:pt x="4054672" y="3310081"/>
                  </a:cubicBezTo>
                  <a:cubicBezTo>
                    <a:pt x="4071107" y="3314316"/>
                    <a:pt x="4087541" y="3318550"/>
                    <a:pt x="4104020" y="3322785"/>
                  </a:cubicBezTo>
                  <a:cubicBezTo>
                    <a:pt x="4094010" y="3316148"/>
                    <a:pt x="4087395" y="3305635"/>
                    <a:pt x="4074085" y="3303307"/>
                  </a:cubicBezTo>
                  <a:close/>
                  <a:moveTo>
                    <a:pt x="6289320" y="3302576"/>
                  </a:moveTo>
                  <a:cubicBezTo>
                    <a:pt x="6289046" y="3304328"/>
                    <a:pt x="6288774" y="3306051"/>
                    <a:pt x="6288547" y="3307803"/>
                  </a:cubicBezTo>
                  <a:cubicBezTo>
                    <a:pt x="6292179" y="3308037"/>
                    <a:pt x="6295811" y="3308241"/>
                    <a:pt x="6299443" y="3308475"/>
                  </a:cubicBezTo>
                  <a:cubicBezTo>
                    <a:pt x="6299806" y="3307366"/>
                    <a:pt x="6300214" y="3306285"/>
                    <a:pt x="6300624" y="3305205"/>
                  </a:cubicBezTo>
                  <a:cubicBezTo>
                    <a:pt x="6296856" y="3304328"/>
                    <a:pt x="6293088" y="3303452"/>
                    <a:pt x="6289320" y="3302576"/>
                  </a:cubicBezTo>
                  <a:close/>
                  <a:moveTo>
                    <a:pt x="1065167" y="3302342"/>
                  </a:moveTo>
                  <a:cubicBezTo>
                    <a:pt x="1059039" y="3304825"/>
                    <a:pt x="1050639" y="3306431"/>
                    <a:pt x="1047371" y="3309965"/>
                  </a:cubicBezTo>
                  <a:cubicBezTo>
                    <a:pt x="1042923" y="3314784"/>
                    <a:pt x="1039971" y="3321179"/>
                    <a:pt x="1040742" y="3326640"/>
                  </a:cubicBezTo>
                  <a:cubicBezTo>
                    <a:pt x="1041924" y="3335109"/>
                    <a:pt x="1053999" y="3337678"/>
                    <a:pt x="1065212" y="3336685"/>
                  </a:cubicBezTo>
                  <a:cubicBezTo>
                    <a:pt x="1079923" y="3335372"/>
                    <a:pt x="1068891" y="3329939"/>
                    <a:pt x="1067845" y="3326055"/>
                  </a:cubicBezTo>
                  <a:cubicBezTo>
                    <a:pt x="1066893" y="3322376"/>
                    <a:pt x="1066938" y="3318609"/>
                    <a:pt x="1066574" y="3314871"/>
                  </a:cubicBezTo>
                  <a:cubicBezTo>
                    <a:pt x="1068255" y="3314637"/>
                    <a:pt x="1069981" y="3314375"/>
                    <a:pt x="1071660" y="3314111"/>
                  </a:cubicBezTo>
                  <a:cubicBezTo>
                    <a:pt x="1069480" y="3310198"/>
                    <a:pt x="1067346" y="3306256"/>
                    <a:pt x="1065167" y="3302342"/>
                  </a:cubicBezTo>
                  <a:close/>
                  <a:moveTo>
                    <a:pt x="537536" y="3302313"/>
                  </a:moveTo>
                  <a:cubicBezTo>
                    <a:pt x="535538" y="3304853"/>
                    <a:pt x="532451" y="3307278"/>
                    <a:pt x="531770" y="3309965"/>
                  </a:cubicBezTo>
                  <a:cubicBezTo>
                    <a:pt x="530863" y="3313674"/>
                    <a:pt x="531679" y="3317557"/>
                    <a:pt x="532134" y="3321354"/>
                  </a:cubicBezTo>
                  <a:cubicBezTo>
                    <a:pt x="532225" y="3322143"/>
                    <a:pt x="534267" y="3323603"/>
                    <a:pt x="534858" y="3323486"/>
                  </a:cubicBezTo>
                  <a:cubicBezTo>
                    <a:pt x="537219" y="3323048"/>
                    <a:pt x="540577" y="3322435"/>
                    <a:pt x="541304" y="3321325"/>
                  </a:cubicBezTo>
                  <a:cubicBezTo>
                    <a:pt x="542394" y="3319631"/>
                    <a:pt x="541576" y="3317470"/>
                    <a:pt x="541576" y="3317149"/>
                  </a:cubicBezTo>
                  <a:cubicBezTo>
                    <a:pt x="540987" y="3313557"/>
                    <a:pt x="540849" y="3311600"/>
                    <a:pt x="540260" y="3309672"/>
                  </a:cubicBezTo>
                  <a:cubicBezTo>
                    <a:pt x="539534" y="3307191"/>
                    <a:pt x="538443" y="3304766"/>
                    <a:pt x="537536" y="3302313"/>
                  </a:cubicBezTo>
                  <a:close/>
                  <a:moveTo>
                    <a:pt x="6785715" y="3301291"/>
                  </a:moveTo>
                  <a:cubicBezTo>
                    <a:pt x="6781675" y="3306781"/>
                    <a:pt x="6777635" y="3312301"/>
                    <a:pt x="6773639" y="3317791"/>
                  </a:cubicBezTo>
                  <a:cubicBezTo>
                    <a:pt x="6775954" y="3318726"/>
                    <a:pt x="6778270" y="3319660"/>
                    <a:pt x="6780585" y="3320624"/>
                  </a:cubicBezTo>
                  <a:cubicBezTo>
                    <a:pt x="6784353" y="3314900"/>
                    <a:pt x="6788167" y="3309147"/>
                    <a:pt x="6791936" y="3303423"/>
                  </a:cubicBezTo>
                  <a:cubicBezTo>
                    <a:pt x="6789847" y="3302722"/>
                    <a:pt x="6787804" y="3302021"/>
                    <a:pt x="6785715" y="3301291"/>
                  </a:cubicBezTo>
                  <a:close/>
                  <a:moveTo>
                    <a:pt x="5406166" y="3299363"/>
                  </a:moveTo>
                  <a:cubicBezTo>
                    <a:pt x="5400762" y="3303306"/>
                    <a:pt x="5395359" y="3307278"/>
                    <a:pt x="5388142" y="3312592"/>
                  </a:cubicBezTo>
                  <a:cubicBezTo>
                    <a:pt x="5395406" y="3314754"/>
                    <a:pt x="5401444" y="3317207"/>
                    <a:pt x="5402215" y="3316652"/>
                  </a:cubicBezTo>
                  <a:cubicBezTo>
                    <a:pt x="5406937" y="3313352"/>
                    <a:pt x="5411341" y="3309615"/>
                    <a:pt x="5413792" y="3305526"/>
                  </a:cubicBezTo>
                  <a:cubicBezTo>
                    <a:pt x="5414565" y="3304270"/>
                    <a:pt x="5408889" y="3301467"/>
                    <a:pt x="5406166" y="3299363"/>
                  </a:cubicBezTo>
                  <a:close/>
                  <a:moveTo>
                    <a:pt x="8848936" y="3299247"/>
                  </a:moveTo>
                  <a:cubicBezTo>
                    <a:pt x="8845848" y="3307132"/>
                    <a:pt x="8844123" y="3309847"/>
                    <a:pt x="8844033" y="3312564"/>
                  </a:cubicBezTo>
                  <a:cubicBezTo>
                    <a:pt x="8843987" y="3314140"/>
                    <a:pt x="8846620" y="3317149"/>
                    <a:pt x="8848027" y="3317120"/>
                  </a:cubicBezTo>
                  <a:cubicBezTo>
                    <a:pt x="8851795" y="3317090"/>
                    <a:pt x="8855565" y="3315776"/>
                    <a:pt x="8859286" y="3314987"/>
                  </a:cubicBezTo>
                  <a:cubicBezTo>
                    <a:pt x="8857698" y="3312651"/>
                    <a:pt x="8856154" y="3310315"/>
                    <a:pt x="8848936" y="3299247"/>
                  </a:cubicBezTo>
                  <a:close/>
                  <a:moveTo>
                    <a:pt x="8912041" y="3296998"/>
                  </a:moveTo>
                  <a:cubicBezTo>
                    <a:pt x="8894518" y="3297319"/>
                    <a:pt x="8893018" y="3304153"/>
                    <a:pt x="8894788" y="3316244"/>
                  </a:cubicBezTo>
                  <a:cubicBezTo>
                    <a:pt x="8911994" y="3311600"/>
                    <a:pt x="8918805" y="3307191"/>
                    <a:pt x="8912041" y="3296998"/>
                  </a:cubicBezTo>
                  <a:close/>
                  <a:moveTo>
                    <a:pt x="7719354" y="3296939"/>
                  </a:moveTo>
                  <a:cubicBezTo>
                    <a:pt x="7716130" y="3300648"/>
                    <a:pt x="7714224" y="3302897"/>
                    <a:pt x="7712271" y="3305117"/>
                  </a:cubicBezTo>
                  <a:cubicBezTo>
                    <a:pt x="7713270" y="3306518"/>
                    <a:pt x="7714315" y="3307950"/>
                    <a:pt x="7715314" y="3309381"/>
                  </a:cubicBezTo>
                  <a:cubicBezTo>
                    <a:pt x="7720625" y="3308212"/>
                    <a:pt x="7725891" y="3307073"/>
                    <a:pt x="7735561" y="3304971"/>
                  </a:cubicBezTo>
                  <a:cubicBezTo>
                    <a:pt x="7727708" y="3301087"/>
                    <a:pt x="7724076" y="3299276"/>
                    <a:pt x="7719354" y="3296939"/>
                  </a:cubicBezTo>
                  <a:close/>
                  <a:moveTo>
                    <a:pt x="5702713" y="3295597"/>
                  </a:moveTo>
                  <a:cubicBezTo>
                    <a:pt x="5695496" y="3294253"/>
                    <a:pt x="5683782" y="3295654"/>
                    <a:pt x="5678516" y="3298751"/>
                  </a:cubicBezTo>
                  <a:cubicBezTo>
                    <a:pt x="5670752" y="3303365"/>
                    <a:pt x="5678970" y="3306490"/>
                    <a:pt x="5685916" y="3309526"/>
                  </a:cubicBezTo>
                  <a:cubicBezTo>
                    <a:pt x="5689503" y="3311132"/>
                    <a:pt x="5688459" y="3316476"/>
                    <a:pt x="5691817" y="3318901"/>
                  </a:cubicBezTo>
                  <a:cubicBezTo>
                    <a:pt x="5695269" y="3321412"/>
                    <a:pt x="5702350" y="3324361"/>
                    <a:pt x="5706254" y="3323632"/>
                  </a:cubicBezTo>
                  <a:cubicBezTo>
                    <a:pt x="5712294" y="3322493"/>
                    <a:pt x="5716969" y="3318462"/>
                    <a:pt x="5719919" y="3316856"/>
                  </a:cubicBezTo>
                  <a:cubicBezTo>
                    <a:pt x="5720965" y="3305467"/>
                    <a:pt x="5715788" y="3298021"/>
                    <a:pt x="5702713" y="3295597"/>
                  </a:cubicBezTo>
                  <a:close/>
                  <a:moveTo>
                    <a:pt x="1423368" y="3293436"/>
                  </a:moveTo>
                  <a:cubicBezTo>
                    <a:pt x="1422868" y="3293085"/>
                    <a:pt x="1419963" y="3294078"/>
                    <a:pt x="1417466" y="3294603"/>
                  </a:cubicBezTo>
                  <a:cubicBezTo>
                    <a:pt x="1419238" y="3296823"/>
                    <a:pt x="1420327" y="3298196"/>
                    <a:pt x="1421461" y="3299597"/>
                  </a:cubicBezTo>
                  <a:cubicBezTo>
                    <a:pt x="1423187" y="3298926"/>
                    <a:pt x="1426364" y="3298224"/>
                    <a:pt x="1426320" y="3297669"/>
                  </a:cubicBezTo>
                  <a:cubicBezTo>
                    <a:pt x="1426184" y="3296181"/>
                    <a:pt x="1424913" y="3294574"/>
                    <a:pt x="1423368" y="3293436"/>
                  </a:cubicBezTo>
                  <a:close/>
                  <a:moveTo>
                    <a:pt x="1895340" y="3293318"/>
                  </a:moveTo>
                  <a:cubicBezTo>
                    <a:pt x="1894704" y="3294253"/>
                    <a:pt x="1894115" y="3295188"/>
                    <a:pt x="1893480" y="3296151"/>
                  </a:cubicBezTo>
                  <a:cubicBezTo>
                    <a:pt x="1896566" y="3297962"/>
                    <a:pt x="1899699" y="3299772"/>
                    <a:pt x="1903239" y="3301846"/>
                  </a:cubicBezTo>
                  <a:cubicBezTo>
                    <a:pt x="1905283" y="3299042"/>
                    <a:pt x="1906191" y="3297816"/>
                    <a:pt x="1908189" y="3295101"/>
                  </a:cubicBezTo>
                  <a:cubicBezTo>
                    <a:pt x="1903467" y="3294428"/>
                    <a:pt x="1899427" y="3293873"/>
                    <a:pt x="1895340" y="3293318"/>
                  </a:cubicBezTo>
                  <a:close/>
                  <a:moveTo>
                    <a:pt x="7222457" y="3291420"/>
                  </a:moveTo>
                  <a:cubicBezTo>
                    <a:pt x="7222276" y="3291362"/>
                    <a:pt x="7220551" y="3292647"/>
                    <a:pt x="7220778" y="3292939"/>
                  </a:cubicBezTo>
                  <a:cubicBezTo>
                    <a:pt x="7221414" y="3293991"/>
                    <a:pt x="7222593" y="3294867"/>
                    <a:pt x="7223592" y="3295831"/>
                  </a:cubicBezTo>
                  <a:cubicBezTo>
                    <a:pt x="7224818" y="3295101"/>
                    <a:pt x="7226089" y="3294369"/>
                    <a:pt x="7227407" y="3293639"/>
                  </a:cubicBezTo>
                  <a:cubicBezTo>
                    <a:pt x="7225636" y="3292793"/>
                    <a:pt x="7224092" y="3292004"/>
                    <a:pt x="7222457" y="3291420"/>
                  </a:cubicBezTo>
                  <a:close/>
                  <a:moveTo>
                    <a:pt x="7139195" y="3291245"/>
                  </a:moveTo>
                  <a:cubicBezTo>
                    <a:pt x="7136745" y="3291596"/>
                    <a:pt x="7134337" y="3291975"/>
                    <a:pt x="7131886" y="3292326"/>
                  </a:cubicBezTo>
                  <a:cubicBezTo>
                    <a:pt x="7133702" y="3296911"/>
                    <a:pt x="7135563" y="3301467"/>
                    <a:pt x="7137378" y="3306051"/>
                  </a:cubicBezTo>
                  <a:cubicBezTo>
                    <a:pt x="7140011" y="3305613"/>
                    <a:pt x="7142645" y="3305176"/>
                    <a:pt x="7145278" y="3304766"/>
                  </a:cubicBezTo>
                  <a:cubicBezTo>
                    <a:pt x="7143235" y="3300269"/>
                    <a:pt x="7141193" y="3295772"/>
                    <a:pt x="7139195" y="3291245"/>
                  </a:cubicBezTo>
                  <a:close/>
                  <a:moveTo>
                    <a:pt x="4271681" y="3290749"/>
                  </a:moveTo>
                  <a:cubicBezTo>
                    <a:pt x="4268912" y="3293611"/>
                    <a:pt x="4266141" y="3296472"/>
                    <a:pt x="4263374" y="3299334"/>
                  </a:cubicBezTo>
                  <a:cubicBezTo>
                    <a:pt x="4267367" y="3300298"/>
                    <a:pt x="4271545" y="3302226"/>
                    <a:pt x="4275177" y="3301905"/>
                  </a:cubicBezTo>
                  <a:cubicBezTo>
                    <a:pt x="4278037" y="3301642"/>
                    <a:pt x="4280216" y="3298517"/>
                    <a:pt x="4283621" y="3296006"/>
                  </a:cubicBezTo>
                  <a:cubicBezTo>
                    <a:pt x="4278627" y="3293786"/>
                    <a:pt x="4275177" y="3292267"/>
                    <a:pt x="4271681" y="3290749"/>
                  </a:cubicBezTo>
                  <a:close/>
                  <a:moveTo>
                    <a:pt x="1262382" y="3290719"/>
                  </a:moveTo>
                  <a:cubicBezTo>
                    <a:pt x="1256616" y="3293436"/>
                    <a:pt x="1252304" y="3295422"/>
                    <a:pt x="1248036" y="3297437"/>
                  </a:cubicBezTo>
                  <a:cubicBezTo>
                    <a:pt x="1252349" y="3298312"/>
                    <a:pt x="1256616" y="3299918"/>
                    <a:pt x="1260884" y="3299889"/>
                  </a:cubicBezTo>
                  <a:cubicBezTo>
                    <a:pt x="1264426" y="3299861"/>
                    <a:pt x="1267922" y="3297962"/>
                    <a:pt x="1271416" y="3296882"/>
                  </a:cubicBezTo>
                  <a:cubicBezTo>
                    <a:pt x="1268558" y="3294954"/>
                    <a:pt x="1265742" y="3292998"/>
                    <a:pt x="1262382" y="3290719"/>
                  </a:cubicBezTo>
                  <a:close/>
                  <a:moveTo>
                    <a:pt x="2988830" y="3289785"/>
                  </a:moveTo>
                  <a:cubicBezTo>
                    <a:pt x="2976118" y="3295684"/>
                    <a:pt x="2977934" y="3301174"/>
                    <a:pt x="2986468" y="3309322"/>
                  </a:cubicBezTo>
                  <a:cubicBezTo>
                    <a:pt x="3001723" y="3301787"/>
                    <a:pt x="3001995" y="3296297"/>
                    <a:pt x="2988830" y="3289785"/>
                  </a:cubicBezTo>
                  <a:close/>
                  <a:moveTo>
                    <a:pt x="5865198" y="3289734"/>
                  </a:moveTo>
                  <a:cubicBezTo>
                    <a:pt x="5860476" y="3288463"/>
                    <a:pt x="5854847" y="3288865"/>
                    <a:pt x="5848537" y="3289931"/>
                  </a:cubicBezTo>
                  <a:cubicBezTo>
                    <a:pt x="5856299" y="3292618"/>
                    <a:pt x="5864063" y="3295304"/>
                    <a:pt x="5876412" y="3299568"/>
                  </a:cubicBezTo>
                  <a:cubicBezTo>
                    <a:pt x="5873733" y="3293946"/>
                    <a:pt x="5869919" y="3291004"/>
                    <a:pt x="5865198" y="3289734"/>
                  </a:cubicBezTo>
                  <a:close/>
                  <a:moveTo>
                    <a:pt x="1650729" y="3286164"/>
                  </a:moveTo>
                  <a:cubicBezTo>
                    <a:pt x="1648731" y="3288383"/>
                    <a:pt x="1646733" y="3289639"/>
                    <a:pt x="1646733" y="3290894"/>
                  </a:cubicBezTo>
                  <a:cubicBezTo>
                    <a:pt x="1646733" y="3292326"/>
                    <a:pt x="1648504" y="3293786"/>
                    <a:pt x="1649502" y="3295217"/>
                  </a:cubicBezTo>
                  <a:cubicBezTo>
                    <a:pt x="1651228" y="3293786"/>
                    <a:pt x="1653770" y="3292501"/>
                    <a:pt x="1654452" y="3290894"/>
                  </a:cubicBezTo>
                  <a:cubicBezTo>
                    <a:pt x="1654951" y="3289902"/>
                    <a:pt x="1652635" y="3288413"/>
                    <a:pt x="1650729" y="3286164"/>
                  </a:cubicBezTo>
                  <a:close/>
                  <a:moveTo>
                    <a:pt x="1940966" y="3285200"/>
                  </a:moveTo>
                  <a:lnTo>
                    <a:pt x="1940922" y="3286485"/>
                  </a:lnTo>
                  <a:lnTo>
                    <a:pt x="1943736" y="3285872"/>
                  </a:lnTo>
                  <a:close/>
                  <a:moveTo>
                    <a:pt x="6490075" y="3284792"/>
                  </a:moveTo>
                  <a:cubicBezTo>
                    <a:pt x="6489030" y="3285054"/>
                    <a:pt x="6487986" y="3285347"/>
                    <a:pt x="6486896" y="3285609"/>
                  </a:cubicBezTo>
                  <a:cubicBezTo>
                    <a:pt x="6487714" y="3285755"/>
                    <a:pt x="6488532" y="3285900"/>
                    <a:pt x="6489395" y="3286077"/>
                  </a:cubicBezTo>
                  <a:cubicBezTo>
                    <a:pt x="6489620" y="3285638"/>
                    <a:pt x="6489848" y="3285200"/>
                    <a:pt x="6490075" y="3284792"/>
                  </a:cubicBezTo>
                  <a:close/>
                  <a:moveTo>
                    <a:pt x="7621428" y="3283915"/>
                  </a:moveTo>
                  <a:cubicBezTo>
                    <a:pt x="7621156" y="3287945"/>
                    <a:pt x="7620928" y="3290661"/>
                    <a:pt x="7620429" y="3297699"/>
                  </a:cubicBezTo>
                  <a:cubicBezTo>
                    <a:pt x="7630553" y="3294662"/>
                    <a:pt x="7636908" y="3292764"/>
                    <a:pt x="7645989" y="3290077"/>
                  </a:cubicBezTo>
                  <a:cubicBezTo>
                    <a:pt x="7635820" y="3287537"/>
                    <a:pt x="7629417" y="3285930"/>
                    <a:pt x="7621428" y="3283915"/>
                  </a:cubicBezTo>
                  <a:close/>
                  <a:moveTo>
                    <a:pt x="7602360" y="3283419"/>
                  </a:moveTo>
                  <a:cubicBezTo>
                    <a:pt x="7599999" y="3283185"/>
                    <a:pt x="7594686" y="3286602"/>
                    <a:pt x="7594414" y="3288558"/>
                  </a:cubicBezTo>
                  <a:cubicBezTo>
                    <a:pt x="7594187" y="3290486"/>
                    <a:pt x="7598682" y="3292647"/>
                    <a:pt x="7602178" y="3295597"/>
                  </a:cubicBezTo>
                  <a:cubicBezTo>
                    <a:pt x="7606264" y="3292618"/>
                    <a:pt x="7611439" y="3290427"/>
                    <a:pt x="7611121" y="3288675"/>
                  </a:cubicBezTo>
                  <a:cubicBezTo>
                    <a:pt x="7610759" y="3286602"/>
                    <a:pt x="7605856" y="3283740"/>
                    <a:pt x="7602360" y="3283419"/>
                  </a:cubicBezTo>
                  <a:close/>
                  <a:moveTo>
                    <a:pt x="6198702" y="3282659"/>
                  </a:moveTo>
                  <a:cubicBezTo>
                    <a:pt x="6211413" y="3287332"/>
                    <a:pt x="6193889" y="3286455"/>
                    <a:pt x="6196023" y="3295217"/>
                  </a:cubicBezTo>
                  <a:cubicBezTo>
                    <a:pt x="6205148" y="3298458"/>
                    <a:pt x="6208825" y="3319894"/>
                    <a:pt x="6222809" y="3310286"/>
                  </a:cubicBezTo>
                  <a:cubicBezTo>
                    <a:pt x="6212004" y="3306986"/>
                    <a:pt x="6213411" y="3279272"/>
                    <a:pt x="6198702" y="3282659"/>
                  </a:cubicBezTo>
                  <a:close/>
                  <a:moveTo>
                    <a:pt x="3787859" y="3281870"/>
                  </a:moveTo>
                  <a:cubicBezTo>
                    <a:pt x="3783320" y="3284470"/>
                    <a:pt x="3780367" y="3286835"/>
                    <a:pt x="3776508" y="3288208"/>
                  </a:cubicBezTo>
                  <a:cubicBezTo>
                    <a:pt x="3771696" y="3289931"/>
                    <a:pt x="3765886" y="3290486"/>
                    <a:pt x="3761072" y="3292209"/>
                  </a:cubicBezTo>
                  <a:cubicBezTo>
                    <a:pt x="3756443" y="3293844"/>
                    <a:pt x="3752538" y="3296297"/>
                    <a:pt x="3748317" y="3298400"/>
                  </a:cubicBezTo>
                  <a:cubicBezTo>
                    <a:pt x="3752357" y="3301116"/>
                    <a:pt x="3755579" y="3305087"/>
                    <a:pt x="3760528" y="3306285"/>
                  </a:cubicBezTo>
                  <a:cubicBezTo>
                    <a:pt x="3781139" y="3311250"/>
                    <a:pt x="3796122" y="3303598"/>
                    <a:pt x="3795669" y="3288442"/>
                  </a:cubicBezTo>
                  <a:cubicBezTo>
                    <a:pt x="3795622" y="3286368"/>
                    <a:pt x="3790947" y="3284353"/>
                    <a:pt x="3787859" y="3281870"/>
                  </a:cubicBezTo>
                  <a:close/>
                  <a:moveTo>
                    <a:pt x="1685550" y="3280819"/>
                  </a:moveTo>
                  <a:cubicBezTo>
                    <a:pt x="1675653" y="3281870"/>
                    <a:pt x="1667118" y="3282747"/>
                    <a:pt x="1656902" y="3283798"/>
                  </a:cubicBezTo>
                  <a:cubicBezTo>
                    <a:pt x="1660035" y="3291508"/>
                    <a:pt x="1662215" y="3296911"/>
                    <a:pt x="1664848" y="3303365"/>
                  </a:cubicBezTo>
                  <a:cubicBezTo>
                    <a:pt x="1671839" y="3295742"/>
                    <a:pt x="1677560" y="3289522"/>
                    <a:pt x="1685550" y="3280819"/>
                  </a:cubicBezTo>
                  <a:close/>
                  <a:moveTo>
                    <a:pt x="3938903" y="3280148"/>
                  </a:moveTo>
                  <a:lnTo>
                    <a:pt x="3938947" y="3280168"/>
                  </a:lnTo>
                  <a:lnTo>
                    <a:pt x="3938947" y="3280177"/>
                  </a:lnTo>
                  <a:lnTo>
                    <a:pt x="3938910" y="3280160"/>
                  </a:lnTo>
                  <a:close/>
                  <a:moveTo>
                    <a:pt x="4609951" y="3279855"/>
                  </a:moveTo>
                  <a:cubicBezTo>
                    <a:pt x="4605775" y="3282747"/>
                    <a:pt x="4601688" y="3285404"/>
                    <a:pt x="4601870" y="3285522"/>
                  </a:cubicBezTo>
                  <a:cubicBezTo>
                    <a:pt x="4606047" y="3288354"/>
                    <a:pt x="4610586" y="3291012"/>
                    <a:pt x="4615081" y="3293698"/>
                  </a:cubicBezTo>
                  <a:cubicBezTo>
                    <a:pt x="4614718" y="3293757"/>
                    <a:pt x="4614309" y="3293786"/>
                    <a:pt x="4613946" y="3293816"/>
                  </a:cubicBezTo>
                  <a:cubicBezTo>
                    <a:pt x="4614173" y="3294516"/>
                    <a:pt x="4614401" y="3295246"/>
                    <a:pt x="4614628" y="3295947"/>
                  </a:cubicBezTo>
                  <a:cubicBezTo>
                    <a:pt x="4615717" y="3295742"/>
                    <a:pt x="4616760" y="3295567"/>
                    <a:pt x="4617850" y="3295363"/>
                  </a:cubicBezTo>
                  <a:cubicBezTo>
                    <a:pt x="4618033" y="3295479"/>
                    <a:pt x="4618214" y="3295597"/>
                    <a:pt x="4618394" y="3295713"/>
                  </a:cubicBezTo>
                  <a:cubicBezTo>
                    <a:pt x="4618532" y="3295538"/>
                    <a:pt x="4618804" y="3295333"/>
                    <a:pt x="4618986" y="3295158"/>
                  </a:cubicBezTo>
                  <a:cubicBezTo>
                    <a:pt x="4619848" y="3295013"/>
                    <a:pt x="4620711" y="3294837"/>
                    <a:pt x="4621574" y="3294691"/>
                  </a:cubicBezTo>
                  <a:cubicBezTo>
                    <a:pt x="4621255" y="3294312"/>
                    <a:pt x="4620983" y="3293932"/>
                    <a:pt x="4620666" y="3293582"/>
                  </a:cubicBezTo>
                  <a:cubicBezTo>
                    <a:pt x="4622118" y="3292297"/>
                    <a:pt x="4623389" y="3291099"/>
                    <a:pt x="4622889" y="3290515"/>
                  </a:cubicBezTo>
                  <a:cubicBezTo>
                    <a:pt x="4619803" y="3287040"/>
                    <a:pt x="4615262" y="3284090"/>
                    <a:pt x="4609951" y="3279855"/>
                  </a:cubicBezTo>
                  <a:close/>
                  <a:moveTo>
                    <a:pt x="3938903" y="3279680"/>
                  </a:moveTo>
                  <a:cubicBezTo>
                    <a:pt x="3937360" y="3279798"/>
                    <a:pt x="3935906" y="3279914"/>
                    <a:pt x="3935224" y="3279973"/>
                  </a:cubicBezTo>
                  <a:cubicBezTo>
                    <a:pt x="3935906" y="3279973"/>
                    <a:pt x="3936905" y="3279943"/>
                    <a:pt x="3937995" y="3279914"/>
                  </a:cubicBezTo>
                  <a:cubicBezTo>
                    <a:pt x="3937995" y="3279914"/>
                    <a:pt x="3938132" y="3279885"/>
                    <a:pt x="3938222" y="3279855"/>
                  </a:cubicBezTo>
                  <a:lnTo>
                    <a:pt x="3938910" y="3280160"/>
                  </a:lnTo>
                  <a:lnTo>
                    <a:pt x="3942575" y="3286653"/>
                  </a:lnTo>
                  <a:cubicBezTo>
                    <a:pt x="3945417" y="3288332"/>
                    <a:pt x="3950433" y="3289406"/>
                    <a:pt x="3959286" y="3289522"/>
                  </a:cubicBezTo>
                  <a:lnTo>
                    <a:pt x="3938947" y="3280168"/>
                  </a:lnTo>
                  <a:close/>
                  <a:moveTo>
                    <a:pt x="1999578" y="3279330"/>
                  </a:moveTo>
                  <a:cubicBezTo>
                    <a:pt x="1993857" y="3281258"/>
                    <a:pt x="1988091" y="3283185"/>
                    <a:pt x="1977286" y="3286807"/>
                  </a:cubicBezTo>
                  <a:cubicBezTo>
                    <a:pt x="1986775" y="3287332"/>
                    <a:pt x="1990996" y="3288413"/>
                    <a:pt x="1994265" y="3287537"/>
                  </a:cubicBezTo>
                  <a:cubicBezTo>
                    <a:pt x="1997580" y="3286660"/>
                    <a:pt x="1999941" y="3283944"/>
                    <a:pt x="2002665" y="3282046"/>
                  </a:cubicBezTo>
                  <a:cubicBezTo>
                    <a:pt x="2001620" y="3281140"/>
                    <a:pt x="2000621" y="3280235"/>
                    <a:pt x="1999578" y="3279330"/>
                  </a:cubicBezTo>
                  <a:close/>
                  <a:moveTo>
                    <a:pt x="9072255" y="3278804"/>
                  </a:moveTo>
                  <a:cubicBezTo>
                    <a:pt x="9073345" y="3285113"/>
                    <a:pt x="9069031" y="3294107"/>
                    <a:pt x="9079429" y="3295538"/>
                  </a:cubicBezTo>
                  <a:cubicBezTo>
                    <a:pt x="9078429" y="3289318"/>
                    <a:pt x="9082607" y="3280264"/>
                    <a:pt x="9072255" y="3278804"/>
                  </a:cubicBezTo>
                  <a:close/>
                  <a:moveTo>
                    <a:pt x="7668824" y="3277986"/>
                  </a:moveTo>
                  <a:cubicBezTo>
                    <a:pt x="7665964" y="3279564"/>
                    <a:pt x="7663104" y="3281112"/>
                    <a:pt x="7660243" y="3282689"/>
                  </a:cubicBezTo>
                  <a:cubicBezTo>
                    <a:pt x="7661380" y="3283682"/>
                    <a:pt x="7662514" y="3284645"/>
                    <a:pt x="7663648" y="3285638"/>
                  </a:cubicBezTo>
                  <a:cubicBezTo>
                    <a:pt x="7666419" y="3283944"/>
                    <a:pt x="7669141" y="3282250"/>
                    <a:pt x="7671912" y="3280557"/>
                  </a:cubicBezTo>
                  <a:cubicBezTo>
                    <a:pt x="7670867" y="3279680"/>
                    <a:pt x="7669823" y="3278834"/>
                    <a:pt x="7668824" y="3277986"/>
                  </a:cubicBezTo>
                  <a:close/>
                  <a:moveTo>
                    <a:pt x="2201559" y="3277986"/>
                  </a:moveTo>
                  <a:cubicBezTo>
                    <a:pt x="2201695" y="3278804"/>
                    <a:pt x="2201878" y="3279623"/>
                    <a:pt x="2202014" y="3280469"/>
                  </a:cubicBezTo>
                  <a:cubicBezTo>
                    <a:pt x="2202921" y="3280294"/>
                    <a:pt x="2203829" y="3280119"/>
                    <a:pt x="2204737" y="3279943"/>
                  </a:cubicBezTo>
                  <a:cubicBezTo>
                    <a:pt x="2204647" y="3279418"/>
                    <a:pt x="2204873" y="3278659"/>
                    <a:pt x="2204420" y="3278395"/>
                  </a:cubicBezTo>
                  <a:cubicBezTo>
                    <a:pt x="2203784" y="3278045"/>
                    <a:pt x="2202558" y="3278104"/>
                    <a:pt x="2201559" y="3277986"/>
                  </a:cubicBezTo>
                  <a:close/>
                  <a:moveTo>
                    <a:pt x="7690889" y="3276205"/>
                  </a:moveTo>
                  <a:cubicBezTo>
                    <a:pt x="7690026" y="3276380"/>
                    <a:pt x="7689163" y="3276585"/>
                    <a:pt x="7688255" y="3276760"/>
                  </a:cubicBezTo>
                  <a:cubicBezTo>
                    <a:pt x="7688891" y="3278279"/>
                    <a:pt x="7689526" y="3279798"/>
                    <a:pt x="7690162" y="3281345"/>
                  </a:cubicBezTo>
                  <a:cubicBezTo>
                    <a:pt x="7691116" y="3281140"/>
                    <a:pt x="7692023" y="3280936"/>
                    <a:pt x="7692931" y="3280732"/>
                  </a:cubicBezTo>
                  <a:cubicBezTo>
                    <a:pt x="7692251" y="3279214"/>
                    <a:pt x="7691569" y="3277724"/>
                    <a:pt x="7690889" y="3276205"/>
                  </a:cubicBezTo>
                  <a:close/>
                  <a:moveTo>
                    <a:pt x="6397369" y="3276205"/>
                  </a:moveTo>
                  <a:cubicBezTo>
                    <a:pt x="6391875" y="3278454"/>
                    <a:pt x="6385748" y="3280965"/>
                    <a:pt x="6379572" y="3283477"/>
                  </a:cubicBezTo>
                  <a:cubicBezTo>
                    <a:pt x="6382977" y="3284995"/>
                    <a:pt x="6387790" y="3288237"/>
                    <a:pt x="6389560" y="3287683"/>
                  </a:cubicBezTo>
                  <a:cubicBezTo>
                    <a:pt x="6395645" y="3285755"/>
                    <a:pt x="6400684" y="3282484"/>
                    <a:pt x="6406177" y="3279710"/>
                  </a:cubicBezTo>
                  <a:cubicBezTo>
                    <a:pt x="6403772" y="3278746"/>
                    <a:pt x="6401319" y="3277783"/>
                    <a:pt x="6397369" y="3276205"/>
                  </a:cubicBezTo>
                  <a:close/>
                  <a:moveTo>
                    <a:pt x="2357597" y="3275825"/>
                  </a:moveTo>
                  <a:cubicBezTo>
                    <a:pt x="2352331" y="3278104"/>
                    <a:pt x="2348744" y="3279651"/>
                    <a:pt x="2345158" y="3281199"/>
                  </a:cubicBezTo>
                  <a:cubicBezTo>
                    <a:pt x="2347881" y="3283039"/>
                    <a:pt x="2350425" y="3286252"/>
                    <a:pt x="2353283" y="3286368"/>
                  </a:cubicBezTo>
                  <a:cubicBezTo>
                    <a:pt x="2356690" y="3286514"/>
                    <a:pt x="2361546" y="3284412"/>
                    <a:pt x="2363454" y="3282425"/>
                  </a:cubicBezTo>
                  <a:cubicBezTo>
                    <a:pt x="2364407" y="3281462"/>
                    <a:pt x="2360094" y="3278513"/>
                    <a:pt x="2357597" y="3275825"/>
                  </a:cubicBezTo>
                  <a:close/>
                  <a:moveTo>
                    <a:pt x="5912186" y="3275738"/>
                  </a:moveTo>
                  <a:cubicBezTo>
                    <a:pt x="5909734" y="3276323"/>
                    <a:pt x="5907283" y="3276878"/>
                    <a:pt x="5904831" y="3277461"/>
                  </a:cubicBezTo>
                  <a:cubicBezTo>
                    <a:pt x="5907510" y="3281083"/>
                    <a:pt x="5910188" y="3284704"/>
                    <a:pt x="5912822" y="3288324"/>
                  </a:cubicBezTo>
                  <a:cubicBezTo>
                    <a:pt x="5914774" y="3287624"/>
                    <a:pt x="5916772" y="3286923"/>
                    <a:pt x="5918723" y="3286222"/>
                  </a:cubicBezTo>
                  <a:cubicBezTo>
                    <a:pt x="5916545" y="3282718"/>
                    <a:pt x="5914366" y="3279243"/>
                    <a:pt x="5912186" y="3275738"/>
                  </a:cubicBezTo>
                  <a:close/>
                  <a:moveTo>
                    <a:pt x="1875456" y="3275650"/>
                  </a:moveTo>
                  <a:cubicBezTo>
                    <a:pt x="1873686" y="3276059"/>
                    <a:pt x="1871869" y="3276468"/>
                    <a:pt x="1870098" y="3276878"/>
                  </a:cubicBezTo>
                  <a:cubicBezTo>
                    <a:pt x="1870961" y="3278513"/>
                    <a:pt x="1871824" y="3280148"/>
                    <a:pt x="1872732" y="3281783"/>
                  </a:cubicBezTo>
                  <a:cubicBezTo>
                    <a:pt x="1874185" y="3281520"/>
                    <a:pt x="1875682" y="3281258"/>
                    <a:pt x="1877135" y="3280995"/>
                  </a:cubicBezTo>
                  <a:cubicBezTo>
                    <a:pt x="1876544" y="3279214"/>
                    <a:pt x="1876000" y="3277431"/>
                    <a:pt x="1875456" y="3275650"/>
                  </a:cubicBezTo>
                  <a:close/>
                  <a:moveTo>
                    <a:pt x="6010384" y="3274074"/>
                  </a:moveTo>
                  <a:cubicBezTo>
                    <a:pt x="6009795" y="3275593"/>
                    <a:pt x="6009205" y="3277111"/>
                    <a:pt x="6008614" y="3278629"/>
                  </a:cubicBezTo>
                  <a:cubicBezTo>
                    <a:pt x="6012792" y="3278921"/>
                    <a:pt x="6017013" y="3279214"/>
                    <a:pt x="6021191" y="3279505"/>
                  </a:cubicBezTo>
                  <a:cubicBezTo>
                    <a:pt x="6021508" y="3278279"/>
                    <a:pt x="6021780" y="3277081"/>
                    <a:pt x="6022052" y="3275884"/>
                  </a:cubicBezTo>
                  <a:cubicBezTo>
                    <a:pt x="6018148" y="3275271"/>
                    <a:pt x="6014289" y="3274686"/>
                    <a:pt x="6010384" y="3274074"/>
                  </a:cubicBezTo>
                  <a:close/>
                  <a:moveTo>
                    <a:pt x="3116766" y="3274015"/>
                  </a:moveTo>
                  <a:cubicBezTo>
                    <a:pt x="3112226" y="3276205"/>
                    <a:pt x="3109547" y="3277490"/>
                    <a:pt x="3106822" y="3278804"/>
                  </a:cubicBezTo>
                  <a:cubicBezTo>
                    <a:pt x="3109138" y="3280089"/>
                    <a:pt x="3111635" y="3282484"/>
                    <a:pt x="3113814" y="3282397"/>
                  </a:cubicBezTo>
                  <a:cubicBezTo>
                    <a:pt x="3116583" y="3282250"/>
                    <a:pt x="3119671" y="3280323"/>
                    <a:pt x="3121350" y="3278659"/>
                  </a:cubicBezTo>
                  <a:cubicBezTo>
                    <a:pt x="3121941" y="3278074"/>
                    <a:pt x="3118763" y="3275943"/>
                    <a:pt x="3116766" y="3274015"/>
                  </a:cubicBezTo>
                  <a:close/>
                  <a:moveTo>
                    <a:pt x="4528778" y="3273314"/>
                  </a:moveTo>
                  <a:cubicBezTo>
                    <a:pt x="4525054" y="3274511"/>
                    <a:pt x="4517926" y="3276146"/>
                    <a:pt x="4518154" y="3276819"/>
                  </a:cubicBezTo>
                  <a:cubicBezTo>
                    <a:pt x="4519879" y="3281988"/>
                    <a:pt x="4523012" y="3286953"/>
                    <a:pt x="4526007" y="3292530"/>
                  </a:cubicBezTo>
                  <a:cubicBezTo>
                    <a:pt x="4530411" y="3290457"/>
                    <a:pt x="4534270" y="3289318"/>
                    <a:pt x="4534089" y="3288588"/>
                  </a:cubicBezTo>
                  <a:cubicBezTo>
                    <a:pt x="4532772" y="3283448"/>
                    <a:pt x="4530638" y="3278395"/>
                    <a:pt x="4528778" y="3273314"/>
                  </a:cubicBezTo>
                  <a:close/>
                  <a:moveTo>
                    <a:pt x="2102634" y="3273051"/>
                  </a:moveTo>
                  <a:cubicBezTo>
                    <a:pt x="2101181" y="3273051"/>
                    <a:pt x="2099502" y="3272760"/>
                    <a:pt x="2098231" y="3273081"/>
                  </a:cubicBezTo>
                  <a:cubicBezTo>
                    <a:pt x="2087653" y="3275914"/>
                    <a:pt x="2080251" y="3285930"/>
                    <a:pt x="2085110" y="3292413"/>
                  </a:cubicBezTo>
                  <a:cubicBezTo>
                    <a:pt x="2086291" y="3294019"/>
                    <a:pt x="2095961" y="3295071"/>
                    <a:pt x="2096369" y="3294603"/>
                  </a:cubicBezTo>
                  <a:cubicBezTo>
                    <a:pt x="2101045" y="3288938"/>
                    <a:pt x="2104995" y="3282980"/>
                    <a:pt x="2108309" y="3276935"/>
                  </a:cubicBezTo>
                  <a:cubicBezTo>
                    <a:pt x="2108718" y="3276146"/>
                    <a:pt x="2104677" y="3274395"/>
                    <a:pt x="2102634" y="3273051"/>
                  </a:cubicBezTo>
                  <a:close/>
                  <a:moveTo>
                    <a:pt x="418136" y="3272993"/>
                  </a:moveTo>
                  <a:cubicBezTo>
                    <a:pt x="425263" y="3276118"/>
                    <a:pt x="432618" y="3279330"/>
                    <a:pt x="444558" y="3284558"/>
                  </a:cubicBezTo>
                  <a:cubicBezTo>
                    <a:pt x="433753" y="3273810"/>
                    <a:pt x="433072" y="3273285"/>
                    <a:pt x="418136" y="3272993"/>
                  </a:cubicBezTo>
                  <a:close/>
                  <a:moveTo>
                    <a:pt x="5742030" y="3272643"/>
                  </a:moveTo>
                  <a:lnTo>
                    <a:pt x="5733994" y="3274249"/>
                  </a:lnTo>
                  <a:cubicBezTo>
                    <a:pt x="5735720" y="3276118"/>
                    <a:pt x="5737444" y="3277986"/>
                    <a:pt x="5739169" y="3279826"/>
                  </a:cubicBezTo>
                  <a:cubicBezTo>
                    <a:pt x="5740759" y="3279476"/>
                    <a:pt x="5742392" y="3279125"/>
                    <a:pt x="5743981" y="3278775"/>
                  </a:cubicBezTo>
                  <a:cubicBezTo>
                    <a:pt x="5743346" y="3276731"/>
                    <a:pt x="5742665" y="3274686"/>
                    <a:pt x="5742030" y="3272643"/>
                  </a:cubicBezTo>
                  <a:close/>
                  <a:moveTo>
                    <a:pt x="415911" y="3271679"/>
                  </a:moveTo>
                  <a:lnTo>
                    <a:pt x="415911" y="3272964"/>
                  </a:lnTo>
                  <a:cubicBezTo>
                    <a:pt x="416728" y="3272993"/>
                    <a:pt x="417365" y="3272993"/>
                    <a:pt x="418136" y="3273023"/>
                  </a:cubicBezTo>
                  <a:cubicBezTo>
                    <a:pt x="417682" y="3272818"/>
                    <a:pt x="417274" y="3272643"/>
                    <a:pt x="416819" y="3272438"/>
                  </a:cubicBezTo>
                  <a:lnTo>
                    <a:pt x="416864" y="3272380"/>
                  </a:lnTo>
                  <a:cubicBezTo>
                    <a:pt x="416547" y="3272146"/>
                    <a:pt x="416184" y="3271913"/>
                    <a:pt x="415911" y="3271679"/>
                  </a:cubicBezTo>
                  <a:close/>
                  <a:moveTo>
                    <a:pt x="7646988" y="3269547"/>
                  </a:moveTo>
                  <a:cubicBezTo>
                    <a:pt x="7644491" y="3267124"/>
                    <a:pt x="7629871" y="3271358"/>
                    <a:pt x="7634502" y="3276001"/>
                  </a:cubicBezTo>
                  <a:cubicBezTo>
                    <a:pt x="7636954" y="3278483"/>
                    <a:pt x="7651572" y="3274190"/>
                    <a:pt x="7646988" y="3269547"/>
                  </a:cubicBezTo>
                  <a:close/>
                  <a:moveTo>
                    <a:pt x="8560467" y="3268350"/>
                  </a:moveTo>
                  <a:cubicBezTo>
                    <a:pt x="8560467" y="3271358"/>
                    <a:pt x="8560467" y="3274395"/>
                    <a:pt x="8560467" y="3277461"/>
                  </a:cubicBezTo>
                  <a:cubicBezTo>
                    <a:pt x="8560467" y="3277520"/>
                    <a:pt x="8560467" y="3277549"/>
                    <a:pt x="8560513" y="3277578"/>
                  </a:cubicBezTo>
                  <a:lnTo>
                    <a:pt x="8560467" y="3277520"/>
                  </a:lnTo>
                  <a:lnTo>
                    <a:pt x="8560513" y="3277636"/>
                  </a:lnTo>
                  <a:cubicBezTo>
                    <a:pt x="8563782" y="3283710"/>
                    <a:pt x="8567051" y="3289785"/>
                    <a:pt x="8570319" y="3295859"/>
                  </a:cubicBezTo>
                  <a:cubicBezTo>
                    <a:pt x="8575041" y="3287040"/>
                    <a:pt x="8574087" y="3280002"/>
                    <a:pt x="8560513" y="3277636"/>
                  </a:cubicBezTo>
                  <a:lnTo>
                    <a:pt x="8560513" y="3277608"/>
                  </a:lnTo>
                  <a:cubicBezTo>
                    <a:pt x="8561285" y="3274541"/>
                    <a:pt x="8562057" y="3271504"/>
                    <a:pt x="8562828" y="3268437"/>
                  </a:cubicBezTo>
                  <a:cubicBezTo>
                    <a:pt x="8562012" y="3268408"/>
                    <a:pt x="8561240" y="3268379"/>
                    <a:pt x="8560467" y="3268350"/>
                  </a:cubicBezTo>
                  <a:close/>
                  <a:moveTo>
                    <a:pt x="6678210" y="3265605"/>
                  </a:moveTo>
                  <a:cubicBezTo>
                    <a:pt x="6677801" y="3266364"/>
                    <a:pt x="6677392" y="3267094"/>
                    <a:pt x="6676984" y="3267854"/>
                  </a:cubicBezTo>
                  <a:cubicBezTo>
                    <a:pt x="6677665" y="3267677"/>
                    <a:pt x="6678300" y="3267502"/>
                    <a:pt x="6678982" y="3267356"/>
                  </a:cubicBezTo>
                  <a:cubicBezTo>
                    <a:pt x="6678710" y="3266744"/>
                    <a:pt x="6678438" y="3266160"/>
                    <a:pt x="6678210" y="3265605"/>
                  </a:cubicBezTo>
                  <a:close/>
                  <a:moveTo>
                    <a:pt x="7184958" y="3265517"/>
                  </a:moveTo>
                  <a:cubicBezTo>
                    <a:pt x="7175787" y="3273344"/>
                    <a:pt x="7168795" y="3279184"/>
                    <a:pt x="7162212" y="3285229"/>
                  </a:cubicBezTo>
                  <a:cubicBezTo>
                    <a:pt x="7161986" y="3285463"/>
                    <a:pt x="7166071" y="3288558"/>
                    <a:pt x="7167796" y="3288442"/>
                  </a:cubicBezTo>
                  <a:cubicBezTo>
                    <a:pt x="7181190" y="3287565"/>
                    <a:pt x="7192039" y="3284003"/>
                    <a:pt x="7194400" y="3274833"/>
                  </a:cubicBezTo>
                  <a:cubicBezTo>
                    <a:pt x="7194855" y="3273023"/>
                    <a:pt x="7190360" y="3270686"/>
                    <a:pt x="7184958" y="3265517"/>
                  </a:cubicBezTo>
                  <a:close/>
                  <a:moveTo>
                    <a:pt x="929514" y="3265284"/>
                  </a:moveTo>
                  <a:cubicBezTo>
                    <a:pt x="925655" y="3272292"/>
                    <a:pt x="922295" y="3278308"/>
                    <a:pt x="918709" y="3284820"/>
                  </a:cubicBezTo>
                  <a:cubicBezTo>
                    <a:pt x="939775" y="3280557"/>
                    <a:pt x="949899" y="3273899"/>
                    <a:pt x="943360" y="3267620"/>
                  </a:cubicBezTo>
                  <a:cubicBezTo>
                    <a:pt x="939729" y="3267006"/>
                    <a:pt x="934600" y="3266130"/>
                    <a:pt x="929514" y="3265284"/>
                  </a:cubicBezTo>
                  <a:close/>
                  <a:moveTo>
                    <a:pt x="5209676" y="3265050"/>
                  </a:moveTo>
                  <a:cubicBezTo>
                    <a:pt x="5207271" y="3266481"/>
                    <a:pt x="5204820" y="3267911"/>
                    <a:pt x="5202412" y="3269314"/>
                  </a:cubicBezTo>
                  <a:cubicBezTo>
                    <a:pt x="5203911" y="3277169"/>
                    <a:pt x="5212401" y="3281258"/>
                    <a:pt x="5229154" y="3279943"/>
                  </a:cubicBezTo>
                  <a:cubicBezTo>
                    <a:pt x="5222661" y="3274979"/>
                    <a:pt x="5216169" y="3270014"/>
                    <a:pt x="5209676" y="3265050"/>
                  </a:cubicBezTo>
                  <a:close/>
                  <a:moveTo>
                    <a:pt x="1199095" y="3264787"/>
                  </a:moveTo>
                  <a:cubicBezTo>
                    <a:pt x="1196689" y="3265430"/>
                    <a:pt x="1194375" y="3266071"/>
                    <a:pt x="1185158" y="3268554"/>
                  </a:cubicBezTo>
                  <a:cubicBezTo>
                    <a:pt x="1195238" y="3268086"/>
                    <a:pt x="1197280" y="3267970"/>
                    <a:pt x="1199322" y="3267882"/>
                  </a:cubicBezTo>
                  <a:cubicBezTo>
                    <a:pt x="1199233" y="3266860"/>
                    <a:pt x="1199142" y="3265809"/>
                    <a:pt x="1199095" y="3264787"/>
                  </a:cubicBezTo>
                  <a:close/>
                  <a:moveTo>
                    <a:pt x="8890476" y="3264232"/>
                  </a:moveTo>
                  <a:cubicBezTo>
                    <a:pt x="8890703" y="3265984"/>
                    <a:pt x="8890884" y="3267765"/>
                    <a:pt x="8891065" y="3269547"/>
                  </a:cubicBezTo>
                  <a:cubicBezTo>
                    <a:pt x="8895243" y="3269284"/>
                    <a:pt x="8899374" y="3269051"/>
                    <a:pt x="8903506" y="3268787"/>
                  </a:cubicBezTo>
                  <a:cubicBezTo>
                    <a:pt x="8903552" y="3267561"/>
                    <a:pt x="8903595" y="3266305"/>
                    <a:pt x="8903595" y="3265079"/>
                  </a:cubicBezTo>
                  <a:close/>
                  <a:moveTo>
                    <a:pt x="3857139" y="3262655"/>
                  </a:moveTo>
                  <a:cubicBezTo>
                    <a:pt x="3857139" y="3262626"/>
                    <a:pt x="3857503" y="3263064"/>
                    <a:pt x="3857503" y="3263064"/>
                  </a:cubicBezTo>
                  <a:lnTo>
                    <a:pt x="3857459" y="3263065"/>
                  </a:lnTo>
                  <a:lnTo>
                    <a:pt x="3857456" y="3263064"/>
                  </a:lnTo>
                  <a:lnTo>
                    <a:pt x="3857120" y="3262660"/>
                  </a:lnTo>
                  <a:close/>
                  <a:moveTo>
                    <a:pt x="3857092" y="3262626"/>
                  </a:moveTo>
                  <a:lnTo>
                    <a:pt x="3857120" y="3262660"/>
                  </a:lnTo>
                  <a:lnTo>
                    <a:pt x="3855186" y="3263151"/>
                  </a:lnTo>
                  <a:lnTo>
                    <a:pt x="3857459" y="3263065"/>
                  </a:lnTo>
                  <a:lnTo>
                    <a:pt x="3873487" y="3271562"/>
                  </a:lnTo>
                  <a:cubicBezTo>
                    <a:pt x="3880076" y="3272745"/>
                    <a:pt x="3887715" y="3272526"/>
                    <a:pt x="3895818" y="3271650"/>
                  </a:cubicBezTo>
                  <a:close/>
                  <a:moveTo>
                    <a:pt x="1164955" y="3262012"/>
                  </a:moveTo>
                  <a:cubicBezTo>
                    <a:pt x="1165138" y="3262246"/>
                    <a:pt x="1165319" y="3262421"/>
                    <a:pt x="1165499" y="3262655"/>
                  </a:cubicBezTo>
                  <a:cubicBezTo>
                    <a:pt x="1166454" y="3262567"/>
                    <a:pt x="1167361" y="3262480"/>
                    <a:pt x="1167996" y="3262392"/>
                  </a:cubicBezTo>
                  <a:cubicBezTo>
                    <a:pt x="1167497" y="3262334"/>
                    <a:pt x="1166908" y="3262246"/>
                    <a:pt x="1166271" y="3262187"/>
                  </a:cubicBezTo>
                  <a:cubicBezTo>
                    <a:pt x="1166271" y="3262187"/>
                    <a:pt x="1166181" y="3262246"/>
                    <a:pt x="1166135" y="3262275"/>
                  </a:cubicBezTo>
                  <a:cubicBezTo>
                    <a:pt x="1165727" y="3262187"/>
                    <a:pt x="1165319" y="3262100"/>
                    <a:pt x="1164955" y="3262012"/>
                  </a:cubicBezTo>
                  <a:close/>
                  <a:moveTo>
                    <a:pt x="8338919" y="3261753"/>
                  </a:moveTo>
                  <a:cubicBezTo>
                    <a:pt x="8336183" y="3263305"/>
                    <a:pt x="8333675" y="3265984"/>
                    <a:pt x="8331519" y="3267620"/>
                  </a:cubicBezTo>
                  <a:cubicBezTo>
                    <a:pt x="8336058" y="3271913"/>
                    <a:pt x="8343596" y="3266217"/>
                    <a:pt x="8347681" y="3262655"/>
                  </a:cubicBezTo>
                  <a:cubicBezTo>
                    <a:pt x="8344617" y="3259779"/>
                    <a:pt x="8341654" y="3260202"/>
                    <a:pt x="8338919" y="3261753"/>
                  </a:cubicBezTo>
                  <a:close/>
                  <a:moveTo>
                    <a:pt x="4866593" y="3260991"/>
                  </a:moveTo>
                  <a:cubicBezTo>
                    <a:pt x="4865913" y="3262392"/>
                    <a:pt x="4865277" y="3263765"/>
                    <a:pt x="4864595" y="3265166"/>
                  </a:cubicBezTo>
                  <a:lnTo>
                    <a:pt x="4886933" y="3268554"/>
                  </a:lnTo>
                  <a:cubicBezTo>
                    <a:pt x="4887477" y="3267386"/>
                    <a:pt x="4888022" y="3266276"/>
                    <a:pt x="4888567" y="3265137"/>
                  </a:cubicBezTo>
                  <a:cubicBezTo>
                    <a:pt x="4881259" y="3263765"/>
                    <a:pt x="4873903" y="3262363"/>
                    <a:pt x="4866593" y="3260991"/>
                  </a:cubicBezTo>
                  <a:close/>
                  <a:moveTo>
                    <a:pt x="734070" y="3260202"/>
                  </a:moveTo>
                  <a:cubicBezTo>
                    <a:pt x="730483" y="3262334"/>
                    <a:pt x="726851" y="3264436"/>
                    <a:pt x="722856" y="3266772"/>
                  </a:cubicBezTo>
                  <a:cubicBezTo>
                    <a:pt x="726987" y="3270511"/>
                    <a:pt x="729348" y="3272643"/>
                    <a:pt x="731709" y="3274775"/>
                  </a:cubicBezTo>
                  <a:cubicBezTo>
                    <a:pt x="734525" y="3272146"/>
                    <a:pt x="738654" y="3269635"/>
                    <a:pt x="739609" y="3266744"/>
                  </a:cubicBezTo>
                  <a:cubicBezTo>
                    <a:pt x="740199" y="3264875"/>
                    <a:pt x="736068" y="3262421"/>
                    <a:pt x="734070" y="3260202"/>
                  </a:cubicBezTo>
                  <a:close/>
                  <a:moveTo>
                    <a:pt x="6485036" y="3259530"/>
                  </a:moveTo>
                  <a:lnTo>
                    <a:pt x="6485036" y="3262655"/>
                  </a:lnTo>
                  <a:lnTo>
                    <a:pt x="6485808" y="3262655"/>
                  </a:lnTo>
                  <a:cubicBezTo>
                    <a:pt x="6485944" y="3261604"/>
                    <a:pt x="6486035" y="3260552"/>
                    <a:pt x="6486171" y="3259530"/>
                  </a:cubicBezTo>
                  <a:close/>
                  <a:moveTo>
                    <a:pt x="5704938" y="3259326"/>
                  </a:moveTo>
                  <a:cubicBezTo>
                    <a:pt x="5703576" y="3259997"/>
                    <a:pt x="5702260" y="3260640"/>
                    <a:pt x="5700897" y="3261312"/>
                  </a:cubicBezTo>
                  <a:cubicBezTo>
                    <a:pt x="5703077" y="3262742"/>
                    <a:pt x="5705302" y="3264145"/>
                    <a:pt x="5707480" y="3265575"/>
                  </a:cubicBezTo>
                  <a:cubicBezTo>
                    <a:pt x="5708615" y="3265021"/>
                    <a:pt x="5709750" y="3264495"/>
                    <a:pt x="5710885" y="3263940"/>
                  </a:cubicBezTo>
                  <a:cubicBezTo>
                    <a:pt x="5708887" y="3262392"/>
                    <a:pt x="5706936" y="3260874"/>
                    <a:pt x="5704938" y="3259326"/>
                  </a:cubicBezTo>
                  <a:close/>
                  <a:moveTo>
                    <a:pt x="8938508" y="3258655"/>
                  </a:moveTo>
                  <a:cubicBezTo>
                    <a:pt x="8938191" y="3259764"/>
                    <a:pt x="8937692" y="3260903"/>
                    <a:pt x="8937737" y="3262012"/>
                  </a:cubicBezTo>
                  <a:cubicBezTo>
                    <a:pt x="8937737" y="3262421"/>
                    <a:pt x="8939188" y="3262772"/>
                    <a:pt x="8942548" y="3264378"/>
                  </a:cubicBezTo>
                  <a:cubicBezTo>
                    <a:pt x="8940415" y="3261341"/>
                    <a:pt x="8939462" y="3259997"/>
                    <a:pt x="8938508" y="3258655"/>
                  </a:cubicBezTo>
                  <a:close/>
                  <a:moveTo>
                    <a:pt x="410327" y="3256815"/>
                  </a:moveTo>
                  <a:cubicBezTo>
                    <a:pt x="409147" y="3257661"/>
                    <a:pt x="408012" y="3258479"/>
                    <a:pt x="406650" y="3259472"/>
                  </a:cubicBezTo>
                  <a:cubicBezTo>
                    <a:pt x="407920" y="3260202"/>
                    <a:pt x="409102" y="3261428"/>
                    <a:pt x="410373" y="3261487"/>
                  </a:cubicBezTo>
                  <a:cubicBezTo>
                    <a:pt x="411689" y="3261516"/>
                    <a:pt x="413142" y="3260406"/>
                    <a:pt x="414504" y="3259822"/>
                  </a:cubicBezTo>
                  <a:cubicBezTo>
                    <a:pt x="413096" y="3258830"/>
                    <a:pt x="411689" y="3257807"/>
                    <a:pt x="410327" y="3256815"/>
                  </a:cubicBezTo>
                  <a:close/>
                  <a:moveTo>
                    <a:pt x="2521557" y="3256219"/>
                  </a:moveTo>
                  <a:cubicBezTo>
                    <a:pt x="2516699" y="3257479"/>
                    <a:pt x="2512818" y="3260041"/>
                    <a:pt x="2511455" y="3263327"/>
                  </a:cubicBezTo>
                  <a:cubicBezTo>
                    <a:pt x="2509504" y="3267999"/>
                    <a:pt x="2509141" y="3272935"/>
                    <a:pt x="2508505" y="3275768"/>
                  </a:cubicBezTo>
                  <a:cubicBezTo>
                    <a:pt x="2505962" y="3285697"/>
                    <a:pt x="2509730" y="3291245"/>
                    <a:pt x="2523622" y="3292413"/>
                  </a:cubicBezTo>
                  <a:cubicBezTo>
                    <a:pt x="2540148" y="3293816"/>
                    <a:pt x="2539967" y="3286660"/>
                    <a:pt x="2540874" y="3279505"/>
                  </a:cubicBezTo>
                  <a:cubicBezTo>
                    <a:pt x="2541374" y="3275738"/>
                    <a:pt x="2545958" y="3271971"/>
                    <a:pt x="2545414" y="3268379"/>
                  </a:cubicBezTo>
                  <a:cubicBezTo>
                    <a:pt x="2544823" y="3264320"/>
                    <a:pt x="2542237" y="3258655"/>
                    <a:pt x="2537515" y="3256931"/>
                  </a:cubicBezTo>
                  <a:cubicBezTo>
                    <a:pt x="2532248" y="3255003"/>
                    <a:pt x="2526415" y="3254960"/>
                    <a:pt x="2521557" y="3256219"/>
                  </a:cubicBezTo>
                  <a:close/>
                  <a:moveTo>
                    <a:pt x="353759" y="3256113"/>
                  </a:moveTo>
                  <a:cubicBezTo>
                    <a:pt x="347403" y="3262305"/>
                    <a:pt x="342910" y="3266715"/>
                    <a:pt x="338415" y="3271095"/>
                  </a:cubicBezTo>
                  <a:cubicBezTo>
                    <a:pt x="341048" y="3272000"/>
                    <a:pt x="345180" y="3274074"/>
                    <a:pt x="346087" y="3273606"/>
                  </a:cubicBezTo>
                  <a:cubicBezTo>
                    <a:pt x="352170" y="3270481"/>
                    <a:pt x="357710" y="3266919"/>
                    <a:pt x="362838" y="3263151"/>
                  </a:cubicBezTo>
                  <a:cubicBezTo>
                    <a:pt x="363202" y="3262889"/>
                    <a:pt x="358845" y="3259997"/>
                    <a:pt x="353759" y="3256113"/>
                  </a:cubicBezTo>
                  <a:close/>
                  <a:moveTo>
                    <a:pt x="7684804" y="3255617"/>
                  </a:moveTo>
                  <a:cubicBezTo>
                    <a:pt x="7683352" y="3256376"/>
                    <a:pt x="7681899" y="3257106"/>
                    <a:pt x="7680447" y="3257866"/>
                  </a:cubicBezTo>
                  <a:lnTo>
                    <a:pt x="7687620" y="3264582"/>
                  </a:lnTo>
                  <a:cubicBezTo>
                    <a:pt x="7689073" y="3263824"/>
                    <a:pt x="7690480" y="3263093"/>
                    <a:pt x="7691932" y="3262334"/>
                  </a:cubicBezTo>
                  <a:cubicBezTo>
                    <a:pt x="7689571" y="3260085"/>
                    <a:pt x="7687165" y="3257836"/>
                    <a:pt x="7684804" y="3255617"/>
                  </a:cubicBezTo>
                  <a:close/>
                  <a:moveTo>
                    <a:pt x="5883948" y="3254317"/>
                  </a:moveTo>
                  <a:cubicBezTo>
                    <a:pt x="5879238" y="3255296"/>
                    <a:pt x="5874936" y="3258216"/>
                    <a:pt x="5871781" y="3262655"/>
                  </a:cubicBezTo>
                  <a:cubicBezTo>
                    <a:pt x="5876911" y="3263647"/>
                    <a:pt x="5873870" y="3272380"/>
                    <a:pt x="5882495" y="3270219"/>
                  </a:cubicBezTo>
                  <a:cubicBezTo>
                    <a:pt x="5885219" y="3263502"/>
                    <a:pt x="5895660" y="3264086"/>
                    <a:pt x="5898566" y="3257632"/>
                  </a:cubicBezTo>
                  <a:cubicBezTo>
                    <a:pt x="5893777" y="3254303"/>
                    <a:pt x="5888658" y="3253339"/>
                    <a:pt x="5883948" y="3254317"/>
                  </a:cubicBezTo>
                  <a:close/>
                  <a:moveTo>
                    <a:pt x="6394147" y="3254273"/>
                  </a:moveTo>
                  <a:cubicBezTo>
                    <a:pt x="6392374" y="3253777"/>
                    <a:pt x="6387745" y="3255267"/>
                    <a:pt x="6386428" y="3256640"/>
                  </a:cubicBezTo>
                  <a:cubicBezTo>
                    <a:pt x="6383342" y="3259910"/>
                    <a:pt x="6381480" y="3263619"/>
                    <a:pt x="6380163" y="3265546"/>
                  </a:cubicBezTo>
                  <a:cubicBezTo>
                    <a:pt x="6380163" y="3269430"/>
                    <a:pt x="6379663" y="3271475"/>
                    <a:pt x="6380299" y="3273344"/>
                  </a:cubicBezTo>
                  <a:cubicBezTo>
                    <a:pt x="6380934" y="3275184"/>
                    <a:pt x="6383068" y="3278395"/>
                    <a:pt x="6384022" y="3278338"/>
                  </a:cubicBezTo>
                  <a:cubicBezTo>
                    <a:pt x="6388243" y="3278016"/>
                    <a:pt x="6394691" y="3277431"/>
                    <a:pt x="6396006" y="3275650"/>
                  </a:cubicBezTo>
                  <a:cubicBezTo>
                    <a:pt x="6399776" y="3270569"/>
                    <a:pt x="6402227" y="3264932"/>
                    <a:pt x="6403408" y="3259355"/>
                  </a:cubicBezTo>
                  <a:cubicBezTo>
                    <a:pt x="6403725" y="3257866"/>
                    <a:pt x="6397868" y="3255325"/>
                    <a:pt x="6394147" y="3254273"/>
                  </a:cubicBezTo>
                  <a:close/>
                  <a:moveTo>
                    <a:pt x="962428" y="3254273"/>
                  </a:moveTo>
                  <a:lnTo>
                    <a:pt x="960613" y="3254361"/>
                  </a:lnTo>
                  <a:lnTo>
                    <a:pt x="961656" y="3255617"/>
                  </a:lnTo>
                  <a:close/>
                  <a:moveTo>
                    <a:pt x="5746842" y="3252580"/>
                  </a:moveTo>
                  <a:cubicBezTo>
                    <a:pt x="5744935" y="3257193"/>
                    <a:pt x="5742982" y="3261370"/>
                    <a:pt x="5741847" y="3265634"/>
                  </a:cubicBezTo>
                  <a:cubicBezTo>
                    <a:pt x="5741711" y="3266071"/>
                    <a:pt x="5746614" y="3267036"/>
                    <a:pt x="5749203" y="3267736"/>
                  </a:cubicBezTo>
                  <a:cubicBezTo>
                    <a:pt x="5751927" y="3263794"/>
                    <a:pt x="5754787" y="3259881"/>
                    <a:pt x="5757056" y="3255821"/>
                  </a:cubicBezTo>
                  <a:cubicBezTo>
                    <a:pt x="5757193" y="3255617"/>
                    <a:pt x="5752289" y="3254303"/>
                    <a:pt x="5746842" y="3252580"/>
                  </a:cubicBezTo>
                  <a:close/>
                  <a:moveTo>
                    <a:pt x="513793" y="3251996"/>
                  </a:moveTo>
                  <a:cubicBezTo>
                    <a:pt x="509706" y="3261896"/>
                    <a:pt x="504939" y="3271708"/>
                    <a:pt x="501989" y="3281754"/>
                  </a:cubicBezTo>
                  <a:cubicBezTo>
                    <a:pt x="501352" y="3283944"/>
                    <a:pt x="507073" y="3286864"/>
                    <a:pt x="509842" y="3289464"/>
                  </a:cubicBezTo>
                  <a:cubicBezTo>
                    <a:pt x="516290" y="3281258"/>
                    <a:pt x="522736" y="3273051"/>
                    <a:pt x="530044" y="3263794"/>
                  </a:cubicBezTo>
                  <a:cubicBezTo>
                    <a:pt x="523416" y="3258976"/>
                    <a:pt x="518604" y="3255471"/>
                    <a:pt x="513793" y="3251996"/>
                  </a:cubicBezTo>
                  <a:close/>
                  <a:moveTo>
                    <a:pt x="4243487" y="3249863"/>
                  </a:moveTo>
                  <a:cubicBezTo>
                    <a:pt x="4243125" y="3249863"/>
                    <a:pt x="4242761" y="3250623"/>
                    <a:pt x="4242397" y="3251032"/>
                  </a:cubicBezTo>
                  <a:cubicBezTo>
                    <a:pt x="4243260" y="3251237"/>
                    <a:pt x="4244123" y="3251616"/>
                    <a:pt x="4244940" y="3251616"/>
                  </a:cubicBezTo>
                  <a:cubicBezTo>
                    <a:pt x="4245303" y="3251616"/>
                    <a:pt x="4245666" y="3250828"/>
                    <a:pt x="4246030" y="3250389"/>
                  </a:cubicBezTo>
                  <a:cubicBezTo>
                    <a:pt x="4245167" y="3250185"/>
                    <a:pt x="4244350" y="3249834"/>
                    <a:pt x="4243487" y="3249863"/>
                  </a:cubicBezTo>
                  <a:close/>
                  <a:moveTo>
                    <a:pt x="7323699" y="3248754"/>
                  </a:moveTo>
                  <a:cubicBezTo>
                    <a:pt x="7336546" y="3253485"/>
                    <a:pt x="7345399" y="3256756"/>
                    <a:pt x="7357248" y="3261136"/>
                  </a:cubicBezTo>
                  <a:cubicBezTo>
                    <a:pt x="7348623" y="3249718"/>
                    <a:pt x="7348623" y="3249718"/>
                    <a:pt x="7323699" y="3248754"/>
                  </a:cubicBezTo>
                  <a:close/>
                  <a:moveTo>
                    <a:pt x="7636307" y="3247418"/>
                  </a:moveTo>
                  <a:cubicBezTo>
                    <a:pt x="7634003" y="3246564"/>
                    <a:pt x="7631075" y="3247309"/>
                    <a:pt x="7629100" y="3251558"/>
                  </a:cubicBezTo>
                  <a:cubicBezTo>
                    <a:pt x="7628056" y="3255908"/>
                    <a:pt x="7635773" y="3261370"/>
                    <a:pt x="7639768" y="3252872"/>
                  </a:cubicBezTo>
                  <a:cubicBezTo>
                    <a:pt x="7640291" y="3250726"/>
                    <a:pt x="7638612" y="3248273"/>
                    <a:pt x="7636307" y="3247418"/>
                  </a:cubicBezTo>
                  <a:close/>
                  <a:moveTo>
                    <a:pt x="1928125" y="3245494"/>
                  </a:moveTo>
                  <a:cubicBezTo>
                    <a:pt x="1921241" y="3245250"/>
                    <a:pt x="1914113" y="3245965"/>
                    <a:pt x="1906735" y="3248374"/>
                  </a:cubicBezTo>
                  <a:lnTo>
                    <a:pt x="1948049" y="3248374"/>
                  </a:lnTo>
                  <a:cubicBezTo>
                    <a:pt x="1941648" y="3246944"/>
                    <a:pt x="1935009" y="3245739"/>
                    <a:pt x="1928125" y="3245494"/>
                  </a:cubicBezTo>
                  <a:close/>
                  <a:moveTo>
                    <a:pt x="5941469" y="3245046"/>
                  </a:moveTo>
                  <a:cubicBezTo>
                    <a:pt x="5927077" y="3243994"/>
                    <a:pt x="5929211" y="3264700"/>
                    <a:pt x="5941469" y="3265109"/>
                  </a:cubicBezTo>
                  <a:cubicBezTo>
                    <a:pt x="5941742" y="3260348"/>
                    <a:pt x="5950321" y="3263385"/>
                    <a:pt x="5949505" y="3257573"/>
                  </a:cubicBezTo>
                  <a:cubicBezTo>
                    <a:pt x="5943965" y="3256113"/>
                    <a:pt x="5939380" y="3253718"/>
                    <a:pt x="5941469" y="3245046"/>
                  </a:cubicBezTo>
                  <a:close/>
                  <a:moveTo>
                    <a:pt x="1114381" y="3245046"/>
                  </a:moveTo>
                  <a:cubicBezTo>
                    <a:pt x="1127228" y="3255967"/>
                    <a:pt x="1147114" y="3257924"/>
                    <a:pt x="1164911" y="3262012"/>
                  </a:cubicBezTo>
                  <a:cubicBezTo>
                    <a:pt x="1151063" y="3244724"/>
                    <a:pt x="1139850" y="3240723"/>
                    <a:pt x="1114381" y="3245046"/>
                  </a:cubicBezTo>
                  <a:close/>
                  <a:moveTo>
                    <a:pt x="7777375" y="3244111"/>
                  </a:moveTo>
                  <a:cubicBezTo>
                    <a:pt x="7775013" y="3245424"/>
                    <a:pt x="7772699" y="3246711"/>
                    <a:pt x="7770338" y="3248024"/>
                  </a:cubicBezTo>
                  <a:cubicBezTo>
                    <a:pt x="7771154" y="3248726"/>
                    <a:pt x="7771972" y="3249455"/>
                    <a:pt x="7772833" y="3250156"/>
                  </a:cubicBezTo>
                  <a:cubicBezTo>
                    <a:pt x="7775150" y="3248842"/>
                    <a:pt x="7777464" y="3247528"/>
                    <a:pt x="7779780" y="3246184"/>
                  </a:cubicBezTo>
                  <a:cubicBezTo>
                    <a:pt x="7778964" y="3245483"/>
                    <a:pt x="7778191" y="3244812"/>
                    <a:pt x="7777375" y="3244111"/>
                  </a:cubicBezTo>
                  <a:close/>
                  <a:moveTo>
                    <a:pt x="8027299" y="3243234"/>
                  </a:moveTo>
                  <a:cubicBezTo>
                    <a:pt x="8024800" y="3240753"/>
                    <a:pt x="8010182" y="3245046"/>
                    <a:pt x="8014813" y="3249659"/>
                  </a:cubicBezTo>
                  <a:cubicBezTo>
                    <a:pt x="8017219" y="3252171"/>
                    <a:pt x="8031883" y="3247878"/>
                    <a:pt x="8027299" y="3243234"/>
                  </a:cubicBezTo>
                  <a:close/>
                  <a:moveTo>
                    <a:pt x="5851896" y="3242826"/>
                  </a:moveTo>
                  <a:cubicBezTo>
                    <a:pt x="5848944" y="3243147"/>
                    <a:pt x="5845994" y="3243498"/>
                    <a:pt x="5843089" y="3243818"/>
                  </a:cubicBezTo>
                  <a:cubicBezTo>
                    <a:pt x="5844041" y="3245133"/>
                    <a:pt x="5844995" y="3246477"/>
                    <a:pt x="5845949" y="3247791"/>
                  </a:cubicBezTo>
                  <a:cubicBezTo>
                    <a:pt x="5848219" y="3246973"/>
                    <a:pt x="5850489" y="3246156"/>
                    <a:pt x="5852758" y="3245308"/>
                  </a:cubicBezTo>
                  <a:cubicBezTo>
                    <a:pt x="5852486" y="3244462"/>
                    <a:pt x="5852168" y="3243643"/>
                    <a:pt x="5851896" y="3242826"/>
                  </a:cubicBezTo>
                  <a:close/>
                  <a:moveTo>
                    <a:pt x="6142633" y="3241103"/>
                  </a:moveTo>
                  <a:lnTo>
                    <a:pt x="6142679" y="3242183"/>
                  </a:lnTo>
                  <a:lnTo>
                    <a:pt x="6144677" y="3241628"/>
                  </a:lnTo>
                  <a:close/>
                  <a:moveTo>
                    <a:pt x="1055179" y="3238562"/>
                  </a:moveTo>
                  <a:cubicBezTo>
                    <a:pt x="1054954" y="3239147"/>
                    <a:pt x="1054454" y="3239759"/>
                    <a:pt x="1054543" y="3240344"/>
                  </a:cubicBezTo>
                  <a:cubicBezTo>
                    <a:pt x="1054590" y="3240577"/>
                    <a:pt x="1055861" y="3240723"/>
                    <a:pt x="1056588" y="3240898"/>
                  </a:cubicBezTo>
                  <a:cubicBezTo>
                    <a:pt x="1056905" y="3240285"/>
                    <a:pt x="1057404" y="3239701"/>
                    <a:pt x="1057404" y="3239088"/>
                  </a:cubicBezTo>
                  <a:cubicBezTo>
                    <a:pt x="1057404" y="3238913"/>
                    <a:pt x="1055950" y="3238738"/>
                    <a:pt x="1055179" y="3238562"/>
                  </a:cubicBezTo>
                  <a:close/>
                  <a:moveTo>
                    <a:pt x="7250106" y="3238270"/>
                  </a:moveTo>
                  <a:cubicBezTo>
                    <a:pt x="7233262" y="3241394"/>
                    <a:pt x="7229676" y="3245922"/>
                    <a:pt x="7231538" y="3256493"/>
                  </a:cubicBezTo>
                  <a:cubicBezTo>
                    <a:pt x="7238165" y="3250010"/>
                    <a:pt x="7242432" y="3245804"/>
                    <a:pt x="7250106" y="3238270"/>
                  </a:cubicBezTo>
                  <a:close/>
                  <a:moveTo>
                    <a:pt x="8050498" y="3238065"/>
                  </a:moveTo>
                  <a:cubicBezTo>
                    <a:pt x="8048001" y="3235583"/>
                    <a:pt x="8033381" y="3239847"/>
                    <a:pt x="8038012" y="3244519"/>
                  </a:cubicBezTo>
                  <a:cubicBezTo>
                    <a:pt x="8040463" y="3246943"/>
                    <a:pt x="8055127" y="3242709"/>
                    <a:pt x="8050498" y="3238065"/>
                  </a:cubicBezTo>
                  <a:close/>
                  <a:moveTo>
                    <a:pt x="7714268" y="3236693"/>
                  </a:moveTo>
                  <a:cubicBezTo>
                    <a:pt x="7714678" y="3238708"/>
                    <a:pt x="7715131" y="3240694"/>
                    <a:pt x="7715586" y="3242680"/>
                  </a:cubicBezTo>
                  <a:cubicBezTo>
                    <a:pt x="7720716" y="3242242"/>
                    <a:pt x="7725846" y="3241833"/>
                    <a:pt x="7730977" y="3241394"/>
                  </a:cubicBezTo>
                  <a:cubicBezTo>
                    <a:pt x="7730840" y="3239818"/>
                    <a:pt x="7730703" y="3238270"/>
                    <a:pt x="7730567" y="3236693"/>
                  </a:cubicBezTo>
                  <a:close/>
                  <a:moveTo>
                    <a:pt x="943634" y="3236225"/>
                  </a:moveTo>
                  <a:cubicBezTo>
                    <a:pt x="934781" y="3238153"/>
                    <a:pt x="926609" y="3241394"/>
                    <a:pt x="918210" y="3244169"/>
                  </a:cubicBezTo>
                  <a:cubicBezTo>
                    <a:pt x="922569" y="3245483"/>
                    <a:pt x="926881" y="3246798"/>
                    <a:pt x="933599" y="3248842"/>
                  </a:cubicBezTo>
                  <a:cubicBezTo>
                    <a:pt x="940455" y="3246126"/>
                    <a:pt x="947447" y="3243381"/>
                    <a:pt x="954484" y="3240635"/>
                  </a:cubicBezTo>
                  <a:cubicBezTo>
                    <a:pt x="950762" y="3239029"/>
                    <a:pt x="946176" y="3235670"/>
                    <a:pt x="943634" y="3236225"/>
                  </a:cubicBezTo>
                  <a:close/>
                  <a:moveTo>
                    <a:pt x="699431" y="3233539"/>
                  </a:moveTo>
                  <a:cubicBezTo>
                    <a:pt x="699021" y="3234094"/>
                    <a:pt x="698568" y="3234649"/>
                    <a:pt x="698158" y="3235204"/>
                  </a:cubicBezTo>
                  <a:cubicBezTo>
                    <a:pt x="699021" y="3235438"/>
                    <a:pt x="700247" y="3235963"/>
                    <a:pt x="700655" y="3235788"/>
                  </a:cubicBezTo>
                  <a:cubicBezTo>
                    <a:pt x="701338" y="3235467"/>
                    <a:pt x="701518" y="3234765"/>
                    <a:pt x="701926" y="3234210"/>
                  </a:cubicBezTo>
                  <a:cubicBezTo>
                    <a:pt x="701110" y="3233977"/>
                    <a:pt x="700247" y="3233773"/>
                    <a:pt x="699431" y="3233539"/>
                  </a:cubicBezTo>
                  <a:close/>
                  <a:moveTo>
                    <a:pt x="7378495" y="3232284"/>
                  </a:moveTo>
                  <a:cubicBezTo>
                    <a:pt x="7378587" y="3232926"/>
                    <a:pt x="7378359" y="3234065"/>
                    <a:pt x="7378723" y="3234182"/>
                  </a:cubicBezTo>
                  <a:cubicBezTo>
                    <a:pt x="7381220" y="3234941"/>
                    <a:pt x="7383807" y="3235467"/>
                    <a:pt x="7386395" y="3236080"/>
                  </a:cubicBezTo>
                  <a:cubicBezTo>
                    <a:pt x="7386713" y="3234824"/>
                    <a:pt x="7386986" y="3233568"/>
                    <a:pt x="7387302" y="3232284"/>
                  </a:cubicBezTo>
                  <a:close/>
                  <a:moveTo>
                    <a:pt x="6265031" y="3229684"/>
                  </a:moveTo>
                  <a:cubicBezTo>
                    <a:pt x="6261216" y="3233305"/>
                    <a:pt x="6256540" y="3236693"/>
                    <a:pt x="6254090" y="3240635"/>
                  </a:cubicBezTo>
                  <a:cubicBezTo>
                    <a:pt x="6253272" y="3241979"/>
                    <a:pt x="6257947" y="3244695"/>
                    <a:pt x="6262761" y="3249280"/>
                  </a:cubicBezTo>
                  <a:cubicBezTo>
                    <a:pt x="6267617" y="3243031"/>
                    <a:pt x="6271568" y="3239234"/>
                    <a:pt x="6273247" y="3235058"/>
                  </a:cubicBezTo>
                  <a:cubicBezTo>
                    <a:pt x="6273746" y="3233773"/>
                    <a:pt x="6267936" y="3231495"/>
                    <a:pt x="6265031" y="3229684"/>
                  </a:cubicBezTo>
                  <a:close/>
                  <a:moveTo>
                    <a:pt x="7222003" y="3229041"/>
                  </a:moveTo>
                  <a:lnTo>
                    <a:pt x="7216056" y="3230005"/>
                  </a:lnTo>
                  <a:cubicBezTo>
                    <a:pt x="7217282" y="3232926"/>
                    <a:pt x="7218508" y="3235847"/>
                    <a:pt x="7219688" y="3238767"/>
                  </a:cubicBezTo>
                  <a:cubicBezTo>
                    <a:pt x="7221913" y="3238417"/>
                    <a:pt x="7224092" y="3238065"/>
                    <a:pt x="7226317" y="3237715"/>
                  </a:cubicBezTo>
                  <a:cubicBezTo>
                    <a:pt x="7224863" y="3234824"/>
                    <a:pt x="7223456" y="3231933"/>
                    <a:pt x="7222003" y="3229041"/>
                  </a:cubicBezTo>
                  <a:close/>
                  <a:moveTo>
                    <a:pt x="3906759" y="3228720"/>
                  </a:moveTo>
                  <a:cubicBezTo>
                    <a:pt x="3904899" y="3230035"/>
                    <a:pt x="3902946" y="3230999"/>
                    <a:pt x="3902038" y="3232254"/>
                  </a:cubicBezTo>
                  <a:cubicBezTo>
                    <a:pt x="3901630" y="3232838"/>
                    <a:pt x="3903218" y="3234035"/>
                    <a:pt x="3903945" y="3234941"/>
                  </a:cubicBezTo>
                  <a:cubicBezTo>
                    <a:pt x="3905715" y="3233977"/>
                    <a:pt x="3907849" y="3233189"/>
                    <a:pt x="3909075" y="3232020"/>
                  </a:cubicBezTo>
                  <a:cubicBezTo>
                    <a:pt x="3909530" y="3231583"/>
                    <a:pt x="3907895" y="3230269"/>
                    <a:pt x="3906759" y="3228720"/>
                  </a:cubicBezTo>
                  <a:close/>
                  <a:moveTo>
                    <a:pt x="6264667" y="3226969"/>
                  </a:moveTo>
                  <a:cubicBezTo>
                    <a:pt x="6264440" y="3226969"/>
                    <a:pt x="6264213" y="3227756"/>
                    <a:pt x="6263985" y="3228165"/>
                  </a:cubicBezTo>
                  <a:cubicBezTo>
                    <a:pt x="6264712" y="3228311"/>
                    <a:pt x="6265484" y="3228575"/>
                    <a:pt x="6266210" y="3228545"/>
                  </a:cubicBezTo>
                  <a:cubicBezTo>
                    <a:pt x="6266482" y="3228545"/>
                    <a:pt x="6266710" y="3227815"/>
                    <a:pt x="6266937" y="3227435"/>
                  </a:cubicBezTo>
                  <a:cubicBezTo>
                    <a:pt x="6266166" y="3227260"/>
                    <a:pt x="6265439" y="3226969"/>
                    <a:pt x="6264667" y="3226969"/>
                  </a:cubicBezTo>
                  <a:close/>
                  <a:moveTo>
                    <a:pt x="1241362" y="3225975"/>
                  </a:moveTo>
                  <a:cubicBezTo>
                    <a:pt x="1240228" y="3225829"/>
                    <a:pt x="1235506" y="3230678"/>
                    <a:pt x="1236460" y="3232313"/>
                  </a:cubicBezTo>
                  <a:cubicBezTo>
                    <a:pt x="1237549" y="3234328"/>
                    <a:pt x="1242862" y="3236430"/>
                    <a:pt x="1246494" y="3236489"/>
                  </a:cubicBezTo>
                  <a:cubicBezTo>
                    <a:pt x="1249580" y="3236547"/>
                    <a:pt x="1252848" y="3233832"/>
                    <a:pt x="1259386" y="3230765"/>
                  </a:cubicBezTo>
                  <a:cubicBezTo>
                    <a:pt x="1251305" y="3228458"/>
                    <a:pt x="1246494" y="3226589"/>
                    <a:pt x="1241362" y="3225975"/>
                  </a:cubicBezTo>
                  <a:close/>
                  <a:moveTo>
                    <a:pt x="4010458" y="3225132"/>
                  </a:moveTo>
                  <a:cubicBezTo>
                    <a:pt x="4007365" y="3225596"/>
                    <a:pt x="4006593" y="3227991"/>
                    <a:pt x="4005051" y="3232780"/>
                  </a:cubicBezTo>
                  <a:cubicBezTo>
                    <a:pt x="4011405" y="3231816"/>
                    <a:pt x="4016718" y="3231028"/>
                    <a:pt x="4029792" y="3229071"/>
                  </a:cubicBezTo>
                  <a:cubicBezTo>
                    <a:pt x="4018964" y="3226136"/>
                    <a:pt x="4013550" y="3224669"/>
                    <a:pt x="4010458" y="3225132"/>
                  </a:cubicBezTo>
                  <a:close/>
                  <a:moveTo>
                    <a:pt x="7667008" y="3225041"/>
                  </a:moveTo>
                  <a:cubicBezTo>
                    <a:pt x="7664693" y="3227465"/>
                    <a:pt x="7659563" y="3246739"/>
                    <a:pt x="7669732" y="3245074"/>
                  </a:cubicBezTo>
                  <a:cubicBezTo>
                    <a:pt x="7674272" y="3238095"/>
                    <a:pt x="7672956" y="3226735"/>
                    <a:pt x="7667008" y="3225041"/>
                  </a:cubicBezTo>
                  <a:close/>
                  <a:moveTo>
                    <a:pt x="3257640" y="3224866"/>
                  </a:moveTo>
                  <a:cubicBezTo>
                    <a:pt x="3247378" y="3227699"/>
                    <a:pt x="3242250" y="3241892"/>
                    <a:pt x="3250466" y="3247031"/>
                  </a:cubicBezTo>
                  <a:cubicBezTo>
                    <a:pt x="3253282" y="3248813"/>
                    <a:pt x="3262951" y="3248901"/>
                    <a:pt x="3265993" y="3247236"/>
                  </a:cubicBezTo>
                  <a:cubicBezTo>
                    <a:pt x="3269761" y="3245162"/>
                    <a:pt x="3269897" y="3240460"/>
                    <a:pt x="3271850" y="3236372"/>
                  </a:cubicBezTo>
                  <a:cubicBezTo>
                    <a:pt x="3269806" y="3232926"/>
                    <a:pt x="3268309" y="3229305"/>
                    <a:pt x="3265493" y="3226121"/>
                  </a:cubicBezTo>
                  <a:cubicBezTo>
                    <a:pt x="3264541" y="3225070"/>
                    <a:pt x="3259683" y="3224311"/>
                    <a:pt x="3257640" y="3224866"/>
                  </a:cubicBezTo>
                  <a:close/>
                  <a:moveTo>
                    <a:pt x="1883855" y="3223055"/>
                  </a:moveTo>
                  <a:cubicBezTo>
                    <a:pt x="1883128" y="3223026"/>
                    <a:pt x="1882357" y="3223289"/>
                    <a:pt x="1881630" y="3223435"/>
                  </a:cubicBezTo>
                  <a:cubicBezTo>
                    <a:pt x="1881857" y="3223844"/>
                    <a:pt x="1882085" y="3224633"/>
                    <a:pt x="1882310" y="3224633"/>
                  </a:cubicBezTo>
                  <a:cubicBezTo>
                    <a:pt x="1883083" y="3224603"/>
                    <a:pt x="1883855" y="3224340"/>
                    <a:pt x="1884582" y="3224165"/>
                  </a:cubicBezTo>
                  <a:cubicBezTo>
                    <a:pt x="1884354" y="3223785"/>
                    <a:pt x="1884127" y="3223055"/>
                    <a:pt x="1883855" y="3223055"/>
                  </a:cubicBezTo>
                  <a:close/>
                  <a:moveTo>
                    <a:pt x="981406" y="3222851"/>
                  </a:moveTo>
                  <a:cubicBezTo>
                    <a:pt x="980316" y="3223960"/>
                    <a:pt x="979408" y="3224690"/>
                    <a:pt x="978864" y="3225508"/>
                  </a:cubicBezTo>
                  <a:cubicBezTo>
                    <a:pt x="978773" y="3225625"/>
                    <a:pt x="980225" y="3226121"/>
                    <a:pt x="980998" y="3226414"/>
                  </a:cubicBezTo>
                  <a:cubicBezTo>
                    <a:pt x="981134" y="3225392"/>
                    <a:pt x="981270" y="3224340"/>
                    <a:pt x="981406" y="3222851"/>
                  </a:cubicBezTo>
                  <a:close/>
                  <a:moveTo>
                    <a:pt x="4157593" y="3221799"/>
                  </a:moveTo>
                  <a:cubicBezTo>
                    <a:pt x="4157318" y="3222354"/>
                    <a:pt x="4157047" y="3222909"/>
                    <a:pt x="4156774" y="3223464"/>
                  </a:cubicBezTo>
                  <a:cubicBezTo>
                    <a:pt x="4157546" y="3223610"/>
                    <a:pt x="4158318" y="3223757"/>
                    <a:pt x="4159044" y="3223931"/>
                  </a:cubicBezTo>
                  <a:cubicBezTo>
                    <a:pt x="4159317" y="3223376"/>
                    <a:pt x="4159816" y="3222793"/>
                    <a:pt x="4159771" y="3222266"/>
                  </a:cubicBezTo>
                  <a:cubicBezTo>
                    <a:pt x="4159771" y="3222091"/>
                    <a:pt x="4158364" y="3221945"/>
                    <a:pt x="4157593" y="3221799"/>
                  </a:cubicBezTo>
                  <a:close/>
                  <a:moveTo>
                    <a:pt x="6111262" y="3221507"/>
                  </a:moveTo>
                  <a:cubicBezTo>
                    <a:pt x="6108948" y="3221799"/>
                    <a:pt x="6106631" y="3222091"/>
                    <a:pt x="6104362" y="3222413"/>
                  </a:cubicBezTo>
                  <a:cubicBezTo>
                    <a:pt x="6105224" y="3224778"/>
                    <a:pt x="6105996" y="3227173"/>
                    <a:pt x="6107222" y="3229450"/>
                  </a:cubicBezTo>
                  <a:cubicBezTo>
                    <a:pt x="6107313" y="3229596"/>
                    <a:pt x="6112308" y="3228896"/>
                    <a:pt x="6112308" y="3228575"/>
                  </a:cubicBezTo>
                  <a:cubicBezTo>
                    <a:pt x="6112352" y="3226209"/>
                    <a:pt x="6111717" y="3223873"/>
                    <a:pt x="6111262" y="3221507"/>
                  </a:cubicBezTo>
                  <a:close/>
                  <a:moveTo>
                    <a:pt x="6688016" y="3221333"/>
                  </a:moveTo>
                  <a:cubicBezTo>
                    <a:pt x="6687109" y="3238417"/>
                    <a:pt x="6687109" y="3238417"/>
                    <a:pt x="6716482" y="3242797"/>
                  </a:cubicBezTo>
                  <a:cubicBezTo>
                    <a:pt x="6705904" y="3234824"/>
                    <a:pt x="6698186" y="3228984"/>
                    <a:pt x="6688016" y="3221333"/>
                  </a:cubicBezTo>
                  <a:close/>
                  <a:moveTo>
                    <a:pt x="6532206" y="3220076"/>
                  </a:moveTo>
                  <a:cubicBezTo>
                    <a:pt x="6531978" y="3221245"/>
                    <a:pt x="6531797" y="3222384"/>
                    <a:pt x="6531479" y="3224078"/>
                  </a:cubicBezTo>
                  <a:cubicBezTo>
                    <a:pt x="6532614" y="3222851"/>
                    <a:pt x="6533476" y="3222091"/>
                    <a:pt x="6534022" y="3221186"/>
                  </a:cubicBezTo>
                  <a:cubicBezTo>
                    <a:pt x="6534112" y="3221040"/>
                    <a:pt x="6532841" y="3220456"/>
                    <a:pt x="6532206" y="3220076"/>
                  </a:cubicBezTo>
                  <a:close/>
                  <a:moveTo>
                    <a:pt x="1576773" y="3219843"/>
                  </a:moveTo>
                  <a:cubicBezTo>
                    <a:pt x="1574458" y="3221478"/>
                    <a:pt x="1571598" y="3222939"/>
                    <a:pt x="1570191" y="3224866"/>
                  </a:cubicBezTo>
                  <a:cubicBezTo>
                    <a:pt x="1569555" y="3225742"/>
                    <a:pt x="1571870" y="3227465"/>
                    <a:pt x="1573685" y="3229889"/>
                  </a:cubicBezTo>
                  <a:cubicBezTo>
                    <a:pt x="1576773" y="3227290"/>
                    <a:pt x="1579589" y="3225742"/>
                    <a:pt x="1580541" y="3223844"/>
                  </a:cubicBezTo>
                  <a:cubicBezTo>
                    <a:pt x="1580996" y="3222851"/>
                    <a:pt x="1578135" y="3221215"/>
                    <a:pt x="1576773" y="3219843"/>
                  </a:cubicBezTo>
                  <a:close/>
                  <a:moveTo>
                    <a:pt x="1582311" y="3219405"/>
                  </a:moveTo>
                  <a:lnTo>
                    <a:pt x="1582766" y="3219551"/>
                  </a:lnTo>
                  <a:lnTo>
                    <a:pt x="1582761" y="3219565"/>
                  </a:lnTo>
                  <a:lnTo>
                    <a:pt x="1582311" y="3219434"/>
                  </a:lnTo>
                  <a:lnTo>
                    <a:pt x="1582306" y="3219430"/>
                  </a:lnTo>
                  <a:close/>
                  <a:moveTo>
                    <a:pt x="8495592" y="3219346"/>
                  </a:moveTo>
                  <a:cubicBezTo>
                    <a:pt x="8492504" y="3222266"/>
                    <a:pt x="8489372" y="3225186"/>
                    <a:pt x="8484605" y="3229655"/>
                  </a:cubicBezTo>
                  <a:cubicBezTo>
                    <a:pt x="8489735" y="3232342"/>
                    <a:pt x="8493503" y="3234328"/>
                    <a:pt x="8497271" y="3236314"/>
                  </a:cubicBezTo>
                  <a:cubicBezTo>
                    <a:pt x="8500359" y="3233247"/>
                    <a:pt x="8505944" y="3230151"/>
                    <a:pt x="8505806" y="3227144"/>
                  </a:cubicBezTo>
                  <a:cubicBezTo>
                    <a:pt x="8505717" y="3224515"/>
                    <a:pt x="8499224" y="3221945"/>
                    <a:pt x="8495592" y="3219346"/>
                  </a:cubicBezTo>
                  <a:close/>
                  <a:moveTo>
                    <a:pt x="574400" y="3219142"/>
                  </a:moveTo>
                  <a:cubicBezTo>
                    <a:pt x="559192" y="3222004"/>
                    <a:pt x="546617" y="3230503"/>
                    <a:pt x="535674" y="3235438"/>
                  </a:cubicBezTo>
                  <a:cubicBezTo>
                    <a:pt x="538035" y="3241337"/>
                    <a:pt x="539988" y="3246213"/>
                    <a:pt x="541939" y="3251091"/>
                  </a:cubicBezTo>
                  <a:cubicBezTo>
                    <a:pt x="545935" y="3247732"/>
                    <a:pt x="549159" y="3242154"/>
                    <a:pt x="554106" y="3241453"/>
                  </a:cubicBezTo>
                  <a:cubicBezTo>
                    <a:pt x="565956" y="3239759"/>
                    <a:pt x="579122" y="3241512"/>
                    <a:pt x="590745" y="3239526"/>
                  </a:cubicBezTo>
                  <a:cubicBezTo>
                    <a:pt x="597100" y="3238445"/>
                    <a:pt x="601413" y="3232575"/>
                    <a:pt x="606680" y="3228866"/>
                  </a:cubicBezTo>
                  <a:cubicBezTo>
                    <a:pt x="595784" y="3225333"/>
                    <a:pt x="582935" y="3217536"/>
                    <a:pt x="574400" y="3219142"/>
                  </a:cubicBezTo>
                  <a:close/>
                  <a:moveTo>
                    <a:pt x="1214849" y="3219025"/>
                  </a:moveTo>
                  <a:cubicBezTo>
                    <a:pt x="1213534" y="3219960"/>
                    <a:pt x="1212171" y="3220894"/>
                    <a:pt x="1210854" y="3221858"/>
                  </a:cubicBezTo>
                  <a:cubicBezTo>
                    <a:pt x="1213942" y="3223260"/>
                    <a:pt x="1217028" y="3224690"/>
                    <a:pt x="1220116" y="3226121"/>
                  </a:cubicBezTo>
                  <a:cubicBezTo>
                    <a:pt x="1221297" y="3225245"/>
                    <a:pt x="1222476" y="3224399"/>
                    <a:pt x="1223703" y="3223551"/>
                  </a:cubicBezTo>
                  <a:cubicBezTo>
                    <a:pt x="1220751" y="3222033"/>
                    <a:pt x="1217801" y="3220544"/>
                    <a:pt x="1214849" y="3219025"/>
                  </a:cubicBezTo>
                  <a:close/>
                  <a:moveTo>
                    <a:pt x="6003122" y="3217945"/>
                  </a:moveTo>
                  <a:cubicBezTo>
                    <a:pt x="6001896" y="3218470"/>
                    <a:pt x="6000623" y="3218966"/>
                    <a:pt x="5999399" y="3219493"/>
                  </a:cubicBezTo>
                  <a:cubicBezTo>
                    <a:pt x="6001124" y="3221333"/>
                    <a:pt x="6002848" y="3223143"/>
                    <a:pt x="6004529" y="3224983"/>
                  </a:cubicBezTo>
                  <a:cubicBezTo>
                    <a:pt x="6005709" y="3224515"/>
                    <a:pt x="6006844" y="3224019"/>
                    <a:pt x="6007979" y="3223493"/>
                  </a:cubicBezTo>
                  <a:cubicBezTo>
                    <a:pt x="6006344" y="3221654"/>
                    <a:pt x="6004756" y="3219814"/>
                    <a:pt x="6003122" y="3217945"/>
                  </a:cubicBezTo>
                  <a:close/>
                  <a:moveTo>
                    <a:pt x="7186365" y="3215987"/>
                  </a:moveTo>
                  <a:cubicBezTo>
                    <a:pt x="7187183" y="3218616"/>
                    <a:pt x="7187954" y="3221245"/>
                    <a:pt x="7188772" y="3223873"/>
                  </a:cubicBezTo>
                  <a:cubicBezTo>
                    <a:pt x="7188772" y="3223902"/>
                    <a:pt x="7188726" y="3223960"/>
                    <a:pt x="7188726" y="3224019"/>
                  </a:cubicBezTo>
                  <a:lnTo>
                    <a:pt x="7188907" y="3224224"/>
                  </a:lnTo>
                  <a:lnTo>
                    <a:pt x="7204569" y="3224224"/>
                  </a:lnTo>
                  <a:cubicBezTo>
                    <a:pt x="7204525" y="3223639"/>
                    <a:pt x="7204525" y="3223084"/>
                    <a:pt x="7204525" y="3222559"/>
                  </a:cubicBezTo>
                  <a:cubicBezTo>
                    <a:pt x="7199303" y="3223026"/>
                    <a:pt x="7194037" y="3223523"/>
                    <a:pt x="7188817" y="3223990"/>
                  </a:cubicBezTo>
                  <a:lnTo>
                    <a:pt x="7188772" y="3223873"/>
                  </a:lnTo>
                  <a:cubicBezTo>
                    <a:pt x="7190043" y="3221274"/>
                    <a:pt x="7191314" y="3218675"/>
                    <a:pt x="7192585" y="3216105"/>
                  </a:cubicBezTo>
                  <a:cubicBezTo>
                    <a:pt x="7190543" y="3216046"/>
                    <a:pt x="7188454" y="3216018"/>
                    <a:pt x="7186365" y="3215987"/>
                  </a:cubicBezTo>
                  <a:close/>
                  <a:moveTo>
                    <a:pt x="1057177" y="3215258"/>
                  </a:moveTo>
                  <a:cubicBezTo>
                    <a:pt x="1054091" y="3218325"/>
                    <a:pt x="1048506" y="3221420"/>
                    <a:pt x="1048642" y="3224428"/>
                  </a:cubicBezTo>
                  <a:cubicBezTo>
                    <a:pt x="1048778" y="3227085"/>
                    <a:pt x="1055225" y="3229625"/>
                    <a:pt x="1058902" y="3232225"/>
                  </a:cubicBezTo>
                  <a:cubicBezTo>
                    <a:pt x="1061944" y="3229334"/>
                    <a:pt x="1065032" y="3226414"/>
                    <a:pt x="1069843" y="3221945"/>
                  </a:cubicBezTo>
                  <a:cubicBezTo>
                    <a:pt x="1064713" y="3219259"/>
                    <a:pt x="1060945" y="3217272"/>
                    <a:pt x="1057177" y="3215258"/>
                  </a:cubicBezTo>
                  <a:close/>
                  <a:moveTo>
                    <a:pt x="8307956" y="3215112"/>
                  </a:moveTo>
                  <a:cubicBezTo>
                    <a:pt x="8304870" y="3215054"/>
                    <a:pt x="8301600" y="3217769"/>
                    <a:pt x="8295063" y="3220807"/>
                  </a:cubicBezTo>
                  <a:cubicBezTo>
                    <a:pt x="8303144" y="3223114"/>
                    <a:pt x="8307911" y="3224983"/>
                    <a:pt x="8313086" y="3225595"/>
                  </a:cubicBezTo>
                  <a:cubicBezTo>
                    <a:pt x="8314221" y="3225713"/>
                    <a:pt x="8318943" y="3220894"/>
                    <a:pt x="8317989" y="3219259"/>
                  </a:cubicBezTo>
                  <a:cubicBezTo>
                    <a:pt x="8316854" y="3217272"/>
                    <a:pt x="8311543" y="3215170"/>
                    <a:pt x="8307956" y="3215112"/>
                  </a:cubicBezTo>
                  <a:close/>
                  <a:moveTo>
                    <a:pt x="7972500" y="3214995"/>
                  </a:moveTo>
                  <a:cubicBezTo>
                    <a:pt x="7971911" y="3216894"/>
                    <a:pt x="7970230" y="3217858"/>
                    <a:pt x="7967144" y="3217447"/>
                  </a:cubicBezTo>
                  <a:cubicBezTo>
                    <a:pt x="7966417" y="3225918"/>
                    <a:pt x="7977040" y="3230414"/>
                    <a:pt x="7983215" y="3225041"/>
                  </a:cubicBezTo>
                  <a:cubicBezTo>
                    <a:pt x="7984214" y="3217419"/>
                    <a:pt x="7973454" y="3220719"/>
                    <a:pt x="7972500" y="3214995"/>
                  </a:cubicBezTo>
                  <a:close/>
                  <a:moveTo>
                    <a:pt x="1294615" y="3214761"/>
                  </a:moveTo>
                  <a:cubicBezTo>
                    <a:pt x="1287351" y="3222880"/>
                    <a:pt x="1281041" y="3227494"/>
                    <a:pt x="1279543" y="3232693"/>
                  </a:cubicBezTo>
                  <a:cubicBezTo>
                    <a:pt x="1278908" y="3234824"/>
                    <a:pt x="1288125" y="3239088"/>
                    <a:pt x="1293980" y="3240432"/>
                  </a:cubicBezTo>
                  <a:cubicBezTo>
                    <a:pt x="1296250" y="3240957"/>
                    <a:pt x="1305194" y="3235847"/>
                    <a:pt x="1304876" y="3233714"/>
                  </a:cubicBezTo>
                  <a:cubicBezTo>
                    <a:pt x="1304013" y="3228399"/>
                    <a:pt x="1299565" y="3223318"/>
                    <a:pt x="1294615" y="3214761"/>
                  </a:cubicBezTo>
                  <a:close/>
                  <a:moveTo>
                    <a:pt x="2355780" y="3211870"/>
                  </a:moveTo>
                  <a:cubicBezTo>
                    <a:pt x="2350287" y="3220164"/>
                    <a:pt x="2350287" y="3220164"/>
                    <a:pt x="2363454" y="3225595"/>
                  </a:cubicBezTo>
                  <a:cubicBezTo>
                    <a:pt x="2361093" y="3221390"/>
                    <a:pt x="2358732" y="3217156"/>
                    <a:pt x="2355780" y="3211870"/>
                  </a:cubicBezTo>
                  <a:close/>
                  <a:moveTo>
                    <a:pt x="5176355" y="3211753"/>
                  </a:moveTo>
                  <a:cubicBezTo>
                    <a:pt x="5175490" y="3212717"/>
                    <a:pt x="5173584" y="3214352"/>
                    <a:pt x="5173856" y="3214528"/>
                  </a:cubicBezTo>
                  <a:cubicBezTo>
                    <a:pt x="5175673" y="3215491"/>
                    <a:pt x="5177987" y="3216134"/>
                    <a:pt x="5180167" y="3216894"/>
                  </a:cubicBezTo>
                  <a:cubicBezTo>
                    <a:pt x="5181120" y="3215987"/>
                    <a:pt x="5182119" y="3215082"/>
                    <a:pt x="5183118" y="3214177"/>
                  </a:cubicBezTo>
                  <a:cubicBezTo>
                    <a:pt x="5180848" y="3213360"/>
                    <a:pt x="5178578" y="3212571"/>
                    <a:pt x="5176355" y="3211753"/>
                  </a:cubicBezTo>
                  <a:close/>
                  <a:moveTo>
                    <a:pt x="8260423" y="3211170"/>
                  </a:moveTo>
                  <a:cubicBezTo>
                    <a:pt x="8258154" y="3210643"/>
                    <a:pt x="8249210" y="3215754"/>
                    <a:pt x="8249527" y="3217886"/>
                  </a:cubicBezTo>
                  <a:cubicBezTo>
                    <a:pt x="8250390" y="3223201"/>
                    <a:pt x="8254838" y="3228283"/>
                    <a:pt x="8259743" y="3236839"/>
                  </a:cubicBezTo>
                  <a:cubicBezTo>
                    <a:pt x="8267052" y="3228720"/>
                    <a:pt x="8273362" y="3224078"/>
                    <a:pt x="8274860" y="3218909"/>
                  </a:cubicBezTo>
                  <a:cubicBezTo>
                    <a:pt x="8275451" y="3216776"/>
                    <a:pt x="8266280" y="3212542"/>
                    <a:pt x="8260423" y="3211170"/>
                  </a:cubicBezTo>
                  <a:close/>
                  <a:moveTo>
                    <a:pt x="4321484" y="3210293"/>
                  </a:moveTo>
                  <a:cubicBezTo>
                    <a:pt x="4320893" y="3211315"/>
                    <a:pt x="4320304" y="3212309"/>
                    <a:pt x="4319713" y="3213330"/>
                  </a:cubicBezTo>
                  <a:cubicBezTo>
                    <a:pt x="4323662" y="3214265"/>
                    <a:pt x="4327566" y="3215200"/>
                    <a:pt x="4331472" y="3216134"/>
                  </a:cubicBezTo>
                  <a:cubicBezTo>
                    <a:pt x="4331970" y="3214615"/>
                    <a:pt x="4332469" y="3213097"/>
                    <a:pt x="4332924" y="3211579"/>
                  </a:cubicBezTo>
                  <a:cubicBezTo>
                    <a:pt x="4329111" y="3211140"/>
                    <a:pt x="4325298" y="3210702"/>
                    <a:pt x="4321484" y="3210293"/>
                  </a:cubicBezTo>
                  <a:close/>
                  <a:moveTo>
                    <a:pt x="753637" y="3208921"/>
                  </a:moveTo>
                  <a:cubicBezTo>
                    <a:pt x="745829" y="3212309"/>
                    <a:pt x="740063" y="3214791"/>
                    <a:pt x="734298" y="3217272"/>
                  </a:cubicBezTo>
                  <a:cubicBezTo>
                    <a:pt x="739200" y="3218821"/>
                    <a:pt x="744331" y="3221858"/>
                    <a:pt x="748870" y="3221566"/>
                  </a:cubicBezTo>
                  <a:cubicBezTo>
                    <a:pt x="753818" y="3221215"/>
                    <a:pt x="758177" y="3217769"/>
                    <a:pt x="762807" y="3215638"/>
                  </a:cubicBezTo>
                  <a:cubicBezTo>
                    <a:pt x="759993" y="3213564"/>
                    <a:pt x="757133" y="3211491"/>
                    <a:pt x="753637" y="3208921"/>
                  </a:cubicBezTo>
                  <a:close/>
                  <a:moveTo>
                    <a:pt x="7050848" y="3208220"/>
                  </a:moveTo>
                  <a:cubicBezTo>
                    <a:pt x="7048350" y="3208950"/>
                    <a:pt x="7045900" y="3209710"/>
                    <a:pt x="7043403" y="3210440"/>
                  </a:cubicBezTo>
                  <a:cubicBezTo>
                    <a:pt x="7043902" y="3211286"/>
                    <a:pt x="7044402" y="3212133"/>
                    <a:pt x="7044946" y="3212980"/>
                  </a:cubicBezTo>
                  <a:cubicBezTo>
                    <a:pt x="7047398" y="3212221"/>
                    <a:pt x="7049895" y="3211461"/>
                    <a:pt x="7052346" y="3210702"/>
                  </a:cubicBezTo>
                  <a:cubicBezTo>
                    <a:pt x="7051846" y="3209885"/>
                    <a:pt x="7051347" y="3209037"/>
                    <a:pt x="7050848" y="3208220"/>
                  </a:cubicBezTo>
                  <a:close/>
                  <a:moveTo>
                    <a:pt x="9275599" y="3207752"/>
                  </a:moveTo>
                  <a:cubicBezTo>
                    <a:pt x="9253398" y="3233452"/>
                    <a:pt x="9351052" y="3252492"/>
                    <a:pt x="9323949" y="3237277"/>
                  </a:cubicBezTo>
                  <a:cubicBezTo>
                    <a:pt x="9319227" y="3235700"/>
                    <a:pt x="9315234" y="3233744"/>
                    <a:pt x="9311419" y="3231670"/>
                  </a:cubicBezTo>
                  <a:cubicBezTo>
                    <a:pt x="9311963" y="3231495"/>
                    <a:pt x="9312371" y="3231232"/>
                    <a:pt x="9312599" y="3230706"/>
                  </a:cubicBezTo>
                  <a:cubicBezTo>
                    <a:pt x="9302703" y="3229830"/>
                    <a:pt x="9304246" y="3222675"/>
                    <a:pt x="9295439" y="3221186"/>
                  </a:cubicBezTo>
                  <a:cubicBezTo>
                    <a:pt x="9289219" y="3216514"/>
                    <a:pt x="9283135" y="3211753"/>
                    <a:pt x="9275599" y="3207752"/>
                  </a:cubicBezTo>
                  <a:close/>
                  <a:moveTo>
                    <a:pt x="1126229" y="3207519"/>
                  </a:moveTo>
                  <a:cubicBezTo>
                    <a:pt x="1117831" y="3210031"/>
                    <a:pt x="1109432" y="3212542"/>
                    <a:pt x="1088821" y="3218734"/>
                  </a:cubicBezTo>
                  <a:cubicBezTo>
                    <a:pt x="1110159" y="3228663"/>
                    <a:pt x="1118965" y="3234035"/>
                    <a:pt x="1129409" y="3236985"/>
                  </a:cubicBezTo>
                  <a:cubicBezTo>
                    <a:pt x="1133857" y="3238240"/>
                    <a:pt x="1141892" y="3234474"/>
                    <a:pt x="1148293" y="3232984"/>
                  </a:cubicBezTo>
                  <a:cubicBezTo>
                    <a:pt x="1143255" y="3230269"/>
                    <a:pt x="1137942" y="3227699"/>
                    <a:pt x="1133402" y="3224690"/>
                  </a:cubicBezTo>
                  <a:cubicBezTo>
                    <a:pt x="1132040" y="3223785"/>
                    <a:pt x="1133130" y="3221537"/>
                    <a:pt x="1132450" y="3220018"/>
                  </a:cubicBezTo>
                  <a:cubicBezTo>
                    <a:pt x="1130544" y="3215812"/>
                    <a:pt x="1128319" y="3211666"/>
                    <a:pt x="1126229" y="3207519"/>
                  </a:cubicBezTo>
                  <a:close/>
                  <a:moveTo>
                    <a:pt x="1837819" y="3207022"/>
                  </a:moveTo>
                  <a:cubicBezTo>
                    <a:pt x="1836911" y="3207723"/>
                    <a:pt x="1836231" y="3208571"/>
                    <a:pt x="1835504" y="3209359"/>
                  </a:cubicBezTo>
                  <a:cubicBezTo>
                    <a:pt x="1836958" y="3209330"/>
                    <a:pt x="1838456" y="3209330"/>
                    <a:pt x="1839863" y="3209183"/>
                  </a:cubicBezTo>
                  <a:cubicBezTo>
                    <a:pt x="1840044" y="3209155"/>
                    <a:pt x="1839954" y="3208191"/>
                    <a:pt x="1839999" y="3207665"/>
                  </a:cubicBezTo>
                  <a:cubicBezTo>
                    <a:pt x="1839227" y="3207431"/>
                    <a:pt x="1837956" y="3206935"/>
                    <a:pt x="1837819" y="3207022"/>
                  </a:cubicBezTo>
                  <a:close/>
                  <a:moveTo>
                    <a:pt x="1363487" y="3205534"/>
                  </a:moveTo>
                  <a:cubicBezTo>
                    <a:pt x="1361944" y="3206818"/>
                    <a:pt x="1360355" y="3207898"/>
                    <a:pt x="1359356" y="3209213"/>
                  </a:cubicBezTo>
                  <a:cubicBezTo>
                    <a:pt x="1359173" y="3209446"/>
                    <a:pt x="1362216" y="3211140"/>
                    <a:pt x="1362580" y="3210994"/>
                  </a:cubicBezTo>
                  <a:cubicBezTo>
                    <a:pt x="1364531" y="3210176"/>
                    <a:pt x="1366120" y="3209008"/>
                    <a:pt x="1367800" y="3207957"/>
                  </a:cubicBezTo>
                  <a:cubicBezTo>
                    <a:pt x="1366573" y="3207256"/>
                    <a:pt x="1365394" y="3206585"/>
                    <a:pt x="1363487" y="3205534"/>
                  </a:cubicBezTo>
                  <a:close/>
                  <a:moveTo>
                    <a:pt x="6288410" y="3204365"/>
                  </a:moveTo>
                  <a:cubicBezTo>
                    <a:pt x="6284642" y="3206438"/>
                    <a:pt x="6284506" y="3211140"/>
                    <a:pt x="6282555" y="3215229"/>
                  </a:cubicBezTo>
                  <a:cubicBezTo>
                    <a:pt x="6284598" y="3218675"/>
                    <a:pt x="6286096" y="3222296"/>
                    <a:pt x="6288910" y="3225479"/>
                  </a:cubicBezTo>
                  <a:cubicBezTo>
                    <a:pt x="6289864" y="3226530"/>
                    <a:pt x="6294720" y="3227290"/>
                    <a:pt x="6296765" y="3226735"/>
                  </a:cubicBezTo>
                  <a:cubicBezTo>
                    <a:pt x="6307025" y="3223902"/>
                    <a:pt x="6312155" y="3209710"/>
                    <a:pt x="6303937" y="3204570"/>
                  </a:cubicBezTo>
                  <a:cubicBezTo>
                    <a:pt x="6301123" y="3202788"/>
                    <a:pt x="6291453" y="3202701"/>
                    <a:pt x="6288410" y="3204365"/>
                  </a:cubicBezTo>
                  <a:close/>
                  <a:moveTo>
                    <a:pt x="1463547" y="3203810"/>
                  </a:moveTo>
                  <a:cubicBezTo>
                    <a:pt x="1462593" y="3205125"/>
                    <a:pt x="1461641" y="3206467"/>
                    <a:pt x="1460687" y="3207782"/>
                  </a:cubicBezTo>
                  <a:cubicBezTo>
                    <a:pt x="1463638" y="3208104"/>
                    <a:pt x="1466588" y="3208453"/>
                    <a:pt x="1469494" y="3208775"/>
                  </a:cubicBezTo>
                  <a:cubicBezTo>
                    <a:pt x="1469857" y="3207957"/>
                    <a:pt x="1470129" y="3207110"/>
                    <a:pt x="1470403" y="3206292"/>
                  </a:cubicBezTo>
                  <a:cubicBezTo>
                    <a:pt x="1468133" y="3205475"/>
                    <a:pt x="1465862" y="3204657"/>
                    <a:pt x="1463547" y="3203810"/>
                  </a:cubicBezTo>
                  <a:close/>
                  <a:moveTo>
                    <a:pt x="2400136" y="3203080"/>
                  </a:moveTo>
                  <a:cubicBezTo>
                    <a:pt x="2395369" y="3205212"/>
                    <a:pt x="2390602" y="3207343"/>
                    <a:pt x="2385835" y="3209476"/>
                  </a:cubicBezTo>
                  <a:cubicBezTo>
                    <a:pt x="2387015" y="3210497"/>
                    <a:pt x="2388196" y="3211491"/>
                    <a:pt x="2389376" y="3212512"/>
                  </a:cubicBezTo>
                  <a:lnTo>
                    <a:pt x="2404176" y="3206556"/>
                  </a:lnTo>
                  <a:cubicBezTo>
                    <a:pt x="2402814" y="3205387"/>
                    <a:pt x="2401453" y="3204219"/>
                    <a:pt x="2400136" y="3203080"/>
                  </a:cubicBezTo>
                  <a:close/>
                  <a:moveTo>
                    <a:pt x="3979354" y="3202992"/>
                  </a:moveTo>
                  <a:cubicBezTo>
                    <a:pt x="3978536" y="3203285"/>
                    <a:pt x="3976946" y="3203693"/>
                    <a:pt x="3977038" y="3203868"/>
                  </a:cubicBezTo>
                  <a:cubicBezTo>
                    <a:pt x="3977401" y="3204803"/>
                    <a:pt x="3978173" y="3205680"/>
                    <a:pt x="3978764" y="3206585"/>
                  </a:cubicBezTo>
                  <a:cubicBezTo>
                    <a:pt x="3979627" y="3206351"/>
                    <a:pt x="3980534" y="3206146"/>
                    <a:pt x="3981442" y="3205942"/>
                  </a:cubicBezTo>
                  <a:cubicBezTo>
                    <a:pt x="3980761" y="3204949"/>
                    <a:pt x="3980035" y="3203956"/>
                    <a:pt x="3979354" y="3202992"/>
                  </a:cubicBezTo>
                  <a:close/>
                  <a:moveTo>
                    <a:pt x="1774351" y="3202730"/>
                  </a:moveTo>
                  <a:cubicBezTo>
                    <a:pt x="1772217" y="3204511"/>
                    <a:pt x="1769539" y="3205796"/>
                    <a:pt x="1769720" y="3206847"/>
                  </a:cubicBezTo>
                  <a:cubicBezTo>
                    <a:pt x="1769947" y="3208073"/>
                    <a:pt x="1772763" y="3209096"/>
                    <a:pt x="1774442" y="3210206"/>
                  </a:cubicBezTo>
                  <a:cubicBezTo>
                    <a:pt x="1776168" y="3209125"/>
                    <a:pt x="1779118" y="3208073"/>
                    <a:pt x="1779254" y="3206906"/>
                  </a:cubicBezTo>
                  <a:cubicBezTo>
                    <a:pt x="1779391" y="3205796"/>
                    <a:pt x="1776621" y="3204541"/>
                    <a:pt x="1774351" y="3202730"/>
                  </a:cubicBezTo>
                  <a:close/>
                  <a:moveTo>
                    <a:pt x="7119583" y="3202613"/>
                  </a:moveTo>
                  <a:lnTo>
                    <a:pt x="7120491" y="3204277"/>
                  </a:lnTo>
                  <a:lnTo>
                    <a:pt x="7121626" y="3202642"/>
                  </a:lnTo>
                  <a:close/>
                  <a:moveTo>
                    <a:pt x="3291644" y="3202321"/>
                  </a:moveTo>
                  <a:cubicBezTo>
                    <a:pt x="3286786" y="3208541"/>
                    <a:pt x="3282791" y="3212337"/>
                    <a:pt x="3281156" y="3216514"/>
                  </a:cubicBezTo>
                  <a:cubicBezTo>
                    <a:pt x="3280657" y="3217827"/>
                    <a:pt x="3286469" y="3220106"/>
                    <a:pt x="3289374" y="3221916"/>
                  </a:cubicBezTo>
                  <a:cubicBezTo>
                    <a:pt x="3293187" y="3218295"/>
                    <a:pt x="3297863" y="3214908"/>
                    <a:pt x="3300315" y="3210965"/>
                  </a:cubicBezTo>
                  <a:cubicBezTo>
                    <a:pt x="3301131" y="3209621"/>
                    <a:pt x="3296456" y="3206906"/>
                    <a:pt x="3291644" y="3202321"/>
                  </a:cubicBezTo>
                  <a:close/>
                  <a:moveTo>
                    <a:pt x="7894504" y="3201445"/>
                  </a:moveTo>
                  <a:lnTo>
                    <a:pt x="7894368" y="3202846"/>
                  </a:lnTo>
                  <a:lnTo>
                    <a:pt x="7896684" y="3202233"/>
                  </a:lnTo>
                  <a:close/>
                  <a:moveTo>
                    <a:pt x="5959084" y="3201185"/>
                  </a:moveTo>
                  <a:cubicBezTo>
                    <a:pt x="5955963" y="3202379"/>
                    <a:pt x="5953205" y="3204832"/>
                    <a:pt x="5952138" y="3207490"/>
                  </a:cubicBezTo>
                  <a:cubicBezTo>
                    <a:pt x="5953772" y="3207577"/>
                    <a:pt x="5955315" y="3207870"/>
                    <a:pt x="5954816" y="3209913"/>
                  </a:cubicBezTo>
                  <a:lnTo>
                    <a:pt x="5960174" y="3209913"/>
                  </a:lnTo>
                  <a:cubicBezTo>
                    <a:pt x="5960628" y="3206965"/>
                    <a:pt x="5959765" y="3202817"/>
                    <a:pt x="5962852" y="3202437"/>
                  </a:cubicBezTo>
                  <a:cubicBezTo>
                    <a:pt x="5965893" y="3202175"/>
                    <a:pt x="5967028" y="3206058"/>
                    <a:pt x="5968209" y="3202437"/>
                  </a:cubicBezTo>
                  <a:cubicBezTo>
                    <a:pt x="5965690" y="3200057"/>
                    <a:pt x="5962205" y="3199991"/>
                    <a:pt x="5959084" y="3201185"/>
                  </a:cubicBezTo>
                  <a:close/>
                  <a:moveTo>
                    <a:pt x="2055918" y="3200977"/>
                  </a:moveTo>
                  <a:cubicBezTo>
                    <a:pt x="2053966" y="3201620"/>
                    <a:pt x="2052060" y="3202262"/>
                    <a:pt x="2050107" y="3202876"/>
                  </a:cubicBezTo>
                  <a:cubicBezTo>
                    <a:pt x="2052876" y="3206526"/>
                    <a:pt x="2055692" y="3210147"/>
                    <a:pt x="2058461" y="3213769"/>
                  </a:cubicBezTo>
                  <a:cubicBezTo>
                    <a:pt x="2060957" y="3212863"/>
                    <a:pt x="2063409" y="3211929"/>
                    <a:pt x="2065815" y="3210994"/>
                  </a:cubicBezTo>
                  <a:cubicBezTo>
                    <a:pt x="2062501" y="3207665"/>
                    <a:pt x="2059233" y="3204307"/>
                    <a:pt x="2055918" y="3200977"/>
                  </a:cubicBezTo>
                  <a:close/>
                  <a:moveTo>
                    <a:pt x="8627295" y="3199985"/>
                  </a:moveTo>
                  <a:cubicBezTo>
                    <a:pt x="8626478" y="3199985"/>
                    <a:pt x="8625616" y="3200365"/>
                    <a:pt x="8624753" y="3200598"/>
                  </a:cubicBezTo>
                  <a:cubicBezTo>
                    <a:pt x="8625116" y="3201007"/>
                    <a:pt x="8625480" y="3201766"/>
                    <a:pt x="8625843" y="3201766"/>
                  </a:cubicBezTo>
                  <a:cubicBezTo>
                    <a:pt x="8626706" y="3201795"/>
                    <a:pt x="8627569" y="3201416"/>
                    <a:pt x="8628385" y="3201211"/>
                  </a:cubicBezTo>
                  <a:cubicBezTo>
                    <a:pt x="8628021" y="3200773"/>
                    <a:pt x="8627660" y="3199985"/>
                    <a:pt x="8627295" y="3199985"/>
                  </a:cubicBezTo>
                  <a:close/>
                  <a:moveTo>
                    <a:pt x="5635839" y="3199751"/>
                  </a:moveTo>
                  <a:cubicBezTo>
                    <a:pt x="5633979" y="3201299"/>
                    <a:pt x="5632118" y="3202846"/>
                    <a:pt x="5630301" y="3204394"/>
                  </a:cubicBezTo>
                  <a:cubicBezTo>
                    <a:pt x="5631255" y="3204891"/>
                    <a:pt x="5632207" y="3205416"/>
                    <a:pt x="5633161" y="3205914"/>
                  </a:cubicBezTo>
                  <a:cubicBezTo>
                    <a:pt x="5635567" y="3204628"/>
                    <a:pt x="5637975" y="3203314"/>
                    <a:pt x="5640380" y="3202028"/>
                  </a:cubicBezTo>
                  <a:cubicBezTo>
                    <a:pt x="5638882" y="3201269"/>
                    <a:pt x="5637339" y="3200511"/>
                    <a:pt x="5635839" y="3199751"/>
                  </a:cubicBezTo>
                  <a:close/>
                  <a:moveTo>
                    <a:pt x="7768339" y="3199605"/>
                  </a:moveTo>
                  <a:cubicBezTo>
                    <a:pt x="7766024" y="3198765"/>
                    <a:pt x="7763073" y="3199518"/>
                    <a:pt x="7761030" y="3203752"/>
                  </a:cubicBezTo>
                  <a:cubicBezTo>
                    <a:pt x="7760077" y="3208073"/>
                    <a:pt x="7767749" y="3213564"/>
                    <a:pt x="7771836" y="3205007"/>
                  </a:cubicBezTo>
                  <a:cubicBezTo>
                    <a:pt x="7772335" y="3202875"/>
                    <a:pt x="7770655" y="3200444"/>
                    <a:pt x="7768339" y="3199605"/>
                  </a:cubicBezTo>
                  <a:close/>
                  <a:moveTo>
                    <a:pt x="927789" y="3198291"/>
                  </a:moveTo>
                  <a:cubicBezTo>
                    <a:pt x="923249" y="3199488"/>
                    <a:pt x="919526" y="3201971"/>
                    <a:pt x="915486" y="3203927"/>
                  </a:cubicBezTo>
                  <a:cubicBezTo>
                    <a:pt x="917484" y="3205300"/>
                    <a:pt x="919481" y="3206644"/>
                    <a:pt x="922569" y="3208746"/>
                  </a:cubicBezTo>
                  <a:cubicBezTo>
                    <a:pt x="928380" y="3205241"/>
                    <a:pt x="932738" y="3202642"/>
                    <a:pt x="937095" y="3200043"/>
                  </a:cubicBezTo>
                  <a:cubicBezTo>
                    <a:pt x="933918" y="3199371"/>
                    <a:pt x="930105" y="3197677"/>
                    <a:pt x="927789" y="3198291"/>
                  </a:cubicBezTo>
                  <a:close/>
                  <a:moveTo>
                    <a:pt x="1569282" y="3196538"/>
                  </a:moveTo>
                  <a:cubicBezTo>
                    <a:pt x="1567239" y="3201415"/>
                    <a:pt x="1566695" y="3205934"/>
                    <a:pt x="1568562" y="3209837"/>
                  </a:cubicBezTo>
                  <a:lnTo>
                    <a:pt x="1582306" y="3219430"/>
                  </a:lnTo>
                  <a:lnTo>
                    <a:pt x="1581676" y="3222851"/>
                  </a:lnTo>
                  <a:lnTo>
                    <a:pt x="1582761" y="3219565"/>
                  </a:lnTo>
                  <a:lnTo>
                    <a:pt x="1582811" y="3219580"/>
                  </a:lnTo>
                  <a:cubicBezTo>
                    <a:pt x="1578318" y="3211870"/>
                    <a:pt x="1573776" y="3204190"/>
                    <a:pt x="1569282" y="3196538"/>
                  </a:cubicBezTo>
                  <a:close/>
                  <a:moveTo>
                    <a:pt x="9369581" y="3196473"/>
                  </a:moveTo>
                  <a:cubicBezTo>
                    <a:pt x="9365569" y="3197414"/>
                    <a:pt x="9362879" y="3199809"/>
                    <a:pt x="9364807" y="3203722"/>
                  </a:cubicBezTo>
                  <a:cubicBezTo>
                    <a:pt x="9375750" y="3204598"/>
                    <a:pt x="9379018" y="3201299"/>
                    <a:pt x="9382287" y="3197941"/>
                  </a:cubicBezTo>
                  <a:cubicBezTo>
                    <a:pt x="9378927" y="3196043"/>
                    <a:pt x="9373593" y="3195531"/>
                    <a:pt x="9369581" y="3196473"/>
                  </a:cubicBezTo>
                  <a:close/>
                  <a:moveTo>
                    <a:pt x="9774493" y="3195371"/>
                  </a:moveTo>
                  <a:cubicBezTo>
                    <a:pt x="9774129" y="3195283"/>
                    <a:pt x="9770225" y="3199283"/>
                    <a:pt x="9770906" y="3199751"/>
                  </a:cubicBezTo>
                  <a:cubicBezTo>
                    <a:pt x="9775219" y="3202876"/>
                    <a:pt x="9780167" y="3205650"/>
                    <a:pt x="9785480" y="3208073"/>
                  </a:cubicBezTo>
                  <a:cubicBezTo>
                    <a:pt x="9785843" y="3208250"/>
                    <a:pt x="9790609" y="3204628"/>
                    <a:pt x="9795830" y="3201065"/>
                  </a:cubicBezTo>
                  <a:cubicBezTo>
                    <a:pt x="9787159" y="3198641"/>
                    <a:pt x="9780939" y="3196802"/>
                    <a:pt x="9774493" y="3195371"/>
                  </a:cubicBezTo>
                  <a:close/>
                  <a:moveTo>
                    <a:pt x="2849226" y="3195107"/>
                  </a:moveTo>
                  <a:cubicBezTo>
                    <a:pt x="2847319" y="3205680"/>
                    <a:pt x="2850907" y="3210206"/>
                    <a:pt x="2867796" y="3213330"/>
                  </a:cubicBezTo>
                  <a:cubicBezTo>
                    <a:pt x="2860123" y="3205796"/>
                    <a:pt x="2855810" y="3201591"/>
                    <a:pt x="2849226" y="3195107"/>
                  </a:cubicBezTo>
                  <a:close/>
                  <a:moveTo>
                    <a:pt x="9400538" y="3190902"/>
                  </a:moveTo>
                  <a:cubicBezTo>
                    <a:pt x="9403127" y="3210001"/>
                    <a:pt x="9406757" y="3228545"/>
                    <a:pt x="9434633" y="3234590"/>
                  </a:cubicBezTo>
                  <a:cubicBezTo>
                    <a:pt x="9441715" y="3218734"/>
                    <a:pt x="9518803" y="3225099"/>
                    <a:pt x="9486297" y="3201007"/>
                  </a:cubicBezTo>
                  <a:cubicBezTo>
                    <a:pt x="9473449" y="3215871"/>
                    <a:pt x="9409845" y="3200335"/>
                    <a:pt x="9400538" y="3190902"/>
                  </a:cubicBezTo>
                  <a:close/>
                  <a:moveTo>
                    <a:pt x="2102679" y="3188945"/>
                  </a:moveTo>
                  <a:lnTo>
                    <a:pt x="2102679" y="3192071"/>
                  </a:lnTo>
                  <a:cubicBezTo>
                    <a:pt x="2103042" y="3192071"/>
                    <a:pt x="2103406" y="3192071"/>
                    <a:pt x="2103814" y="3192071"/>
                  </a:cubicBezTo>
                  <a:cubicBezTo>
                    <a:pt x="2103678" y="3191019"/>
                    <a:pt x="2103588" y="3189968"/>
                    <a:pt x="2103452" y="3188945"/>
                  </a:cubicBezTo>
                  <a:cubicBezTo>
                    <a:pt x="2103178" y="3188945"/>
                    <a:pt x="2102953" y="3188945"/>
                    <a:pt x="2102679" y="3188945"/>
                  </a:cubicBezTo>
                  <a:close/>
                  <a:moveTo>
                    <a:pt x="1125413" y="3188478"/>
                  </a:moveTo>
                  <a:cubicBezTo>
                    <a:pt x="1124687" y="3189413"/>
                    <a:pt x="1124005" y="3190348"/>
                    <a:pt x="1123233" y="3191341"/>
                  </a:cubicBezTo>
                  <a:cubicBezTo>
                    <a:pt x="1124687" y="3191778"/>
                    <a:pt x="1126276" y="3192683"/>
                    <a:pt x="1127365" y="3192479"/>
                  </a:cubicBezTo>
                  <a:cubicBezTo>
                    <a:pt x="1128772" y="3192246"/>
                    <a:pt x="1129770" y="3191107"/>
                    <a:pt x="1130952" y="3190377"/>
                  </a:cubicBezTo>
                  <a:cubicBezTo>
                    <a:pt x="1129090" y="3189734"/>
                    <a:pt x="1127228" y="3189121"/>
                    <a:pt x="1125413" y="3188478"/>
                  </a:cubicBezTo>
                  <a:close/>
                  <a:moveTo>
                    <a:pt x="4560193" y="3187223"/>
                  </a:moveTo>
                  <a:cubicBezTo>
                    <a:pt x="4556834" y="3188829"/>
                    <a:pt x="4555427" y="3189208"/>
                    <a:pt x="4555381" y="3189588"/>
                  </a:cubicBezTo>
                  <a:cubicBezTo>
                    <a:pt x="4555337" y="3190698"/>
                    <a:pt x="4555835" y="3191837"/>
                    <a:pt x="4556153" y="3192947"/>
                  </a:cubicBezTo>
                  <a:cubicBezTo>
                    <a:pt x="4557105" y="3191603"/>
                    <a:pt x="4558059" y="3190259"/>
                    <a:pt x="4560193" y="3187223"/>
                  </a:cubicBezTo>
                  <a:close/>
                  <a:moveTo>
                    <a:pt x="1184705" y="3185850"/>
                  </a:moveTo>
                  <a:cubicBezTo>
                    <a:pt x="1183524" y="3186638"/>
                    <a:pt x="1182480" y="3187368"/>
                    <a:pt x="1181390" y="3188099"/>
                  </a:cubicBezTo>
                  <a:cubicBezTo>
                    <a:pt x="1182571" y="3188683"/>
                    <a:pt x="1183978" y="3189881"/>
                    <a:pt x="1184886" y="3189734"/>
                  </a:cubicBezTo>
                  <a:cubicBezTo>
                    <a:pt x="1186248" y="3189529"/>
                    <a:pt x="1187247" y="3188391"/>
                    <a:pt x="1188381" y="3187660"/>
                  </a:cubicBezTo>
                  <a:cubicBezTo>
                    <a:pt x="1187155" y="3187077"/>
                    <a:pt x="1185976" y="3186493"/>
                    <a:pt x="1184705" y="3185850"/>
                  </a:cubicBezTo>
                  <a:close/>
                  <a:moveTo>
                    <a:pt x="3967640" y="3185383"/>
                  </a:moveTo>
                  <a:cubicBezTo>
                    <a:pt x="3967413" y="3186580"/>
                    <a:pt x="3967232" y="3187748"/>
                    <a:pt x="3967004" y="3188945"/>
                  </a:cubicBezTo>
                  <a:cubicBezTo>
                    <a:pt x="3970637" y="3189442"/>
                    <a:pt x="3974224" y="3189968"/>
                    <a:pt x="3977856" y="3190464"/>
                  </a:cubicBezTo>
                  <a:cubicBezTo>
                    <a:pt x="3978491" y="3188917"/>
                    <a:pt x="3979127" y="3187368"/>
                    <a:pt x="3979807" y="3185820"/>
                  </a:cubicBezTo>
                  <a:cubicBezTo>
                    <a:pt x="3975767" y="3185675"/>
                    <a:pt x="3971727" y="3185529"/>
                    <a:pt x="3967640" y="3185383"/>
                  </a:cubicBezTo>
                  <a:close/>
                  <a:moveTo>
                    <a:pt x="7304585" y="3185003"/>
                  </a:moveTo>
                  <a:cubicBezTo>
                    <a:pt x="7299862" y="3187310"/>
                    <a:pt x="7295233" y="3189647"/>
                    <a:pt x="7290602" y="3191953"/>
                  </a:cubicBezTo>
                  <a:cubicBezTo>
                    <a:pt x="7291646" y="3192829"/>
                    <a:pt x="7292645" y="3193734"/>
                    <a:pt x="7293689" y="3194611"/>
                  </a:cubicBezTo>
                  <a:cubicBezTo>
                    <a:pt x="7298865" y="3192772"/>
                    <a:pt x="7304085" y="3190961"/>
                    <a:pt x="7309260" y="3189150"/>
                  </a:cubicBezTo>
                  <a:cubicBezTo>
                    <a:pt x="7307672" y="3187778"/>
                    <a:pt x="7306128" y="3186375"/>
                    <a:pt x="7304585" y="3185003"/>
                  </a:cubicBezTo>
                  <a:close/>
                  <a:moveTo>
                    <a:pt x="3805247" y="3183864"/>
                  </a:moveTo>
                  <a:cubicBezTo>
                    <a:pt x="3802523" y="3187807"/>
                    <a:pt x="3799663" y="3191749"/>
                    <a:pt x="3797348" y="3195780"/>
                  </a:cubicBezTo>
                  <a:cubicBezTo>
                    <a:pt x="3797212" y="3195983"/>
                    <a:pt x="3802115" y="3197298"/>
                    <a:pt x="3807562" y="3199021"/>
                  </a:cubicBezTo>
                  <a:cubicBezTo>
                    <a:pt x="3809470" y="3194407"/>
                    <a:pt x="3811466" y="3190231"/>
                    <a:pt x="3812603" y="3185967"/>
                  </a:cubicBezTo>
                  <a:cubicBezTo>
                    <a:pt x="3812737" y="3185529"/>
                    <a:pt x="3807834" y="3184566"/>
                    <a:pt x="3805247" y="3183864"/>
                  </a:cubicBezTo>
                  <a:close/>
                  <a:moveTo>
                    <a:pt x="7945306" y="3183134"/>
                  </a:moveTo>
                  <a:cubicBezTo>
                    <a:pt x="7933957" y="3187339"/>
                    <a:pt x="7922606" y="3191544"/>
                    <a:pt x="7911257" y="3195749"/>
                  </a:cubicBezTo>
                  <a:cubicBezTo>
                    <a:pt x="7912573" y="3197386"/>
                    <a:pt x="7913890" y="3199079"/>
                    <a:pt x="7915206" y="3200743"/>
                  </a:cubicBezTo>
                  <a:cubicBezTo>
                    <a:pt x="7926920" y="3196451"/>
                    <a:pt x="7938588" y="3192158"/>
                    <a:pt x="7950300" y="3187835"/>
                  </a:cubicBezTo>
                  <a:cubicBezTo>
                    <a:pt x="7948621" y="3186259"/>
                    <a:pt x="7946987" y="3184712"/>
                    <a:pt x="7945306" y="3183134"/>
                  </a:cubicBezTo>
                  <a:close/>
                  <a:moveTo>
                    <a:pt x="4508756" y="3182083"/>
                  </a:moveTo>
                  <a:cubicBezTo>
                    <a:pt x="4508573" y="3183864"/>
                    <a:pt x="4508393" y="3185646"/>
                    <a:pt x="4508165" y="3187427"/>
                  </a:cubicBezTo>
                  <a:lnTo>
                    <a:pt x="4521286" y="3186550"/>
                  </a:lnTo>
                  <a:cubicBezTo>
                    <a:pt x="4521286" y="3185296"/>
                    <a:pt x="4521240" y="3184069"/>
                    <a:pt x="4521195" y="3182842"/>
                  </a:cubicBezTo>
                  <a:cubicBezTo>
                    <a:pt x="4517064" y="3182579"/>
                    <a:pt x="4512888" y="3182316"/>
                    <a:pt x="4508756" y="3182083"/>
                  </a:cubicBezTo>
                  <a:close/>
                  <a:moveTo>
                    <a:pt x="1224791" y="3180214"/>
                  </a:moveTo>
                  <a:cubicBezTo>
                    <a:pt x="1222976" y="3179688"/>
                    <a:pt x="1219117" y="3182054"/>
                    <a:pt x="1216212" y="3183105"/>
                  </a:cubicBezTo>
                  <a:cubicBezTo>
                    <a:pt x="1220116" y="3185032"/>
                    <a:pt x="1223656" y="3187485"/>
                    <a:pt x="1228060" y="3188742"/>
                  </a:cubicBezTo>
                  <a:cubicBezTo>
                    <a:pt x="1230467" y="3189383"/>
                    <a:pt x="1234280" y="3188012"/>
                    <a:pt x="1239319" y="3187310"/>
                  </a:cubicBezTo>
                  <a:cubicBezTo>
                    <a:pt x="1233237" y="3184186"/>
                    <a:pt x="1229469" y="3181557"/>
                    <a:pt x="1224791" y="3180214"/>
                  </a:cubicBezTo>
                  <a:close/>
                  <a:moveTo>
                    <a:pt x="6442496" y="3178783"/>
                  </a:moveTo>
                  <a:lnTo>
                    <a:pt x="6440498" y="3179367"/>
                  </a:lnTo>
                  <a:lnTo>
                    <a:pt x="6442451" y="3180039"/>
                  </a:lnTo>
                  <a:close/>
                  <a:moveTo>
                    <a:pt x="1214078" y="3178053"/>
                  </a:moveTo>
                  <a:cubicBezTo>
                    <a:pt x="1200321" y="3180769"/>
                    <a:pt x="1193603" y="3185208"/>
                    <a:pt x="1198687" y="3194232"/>
                  </a:cubicBezTo>
                  <a:cubicBezTo>
                    <a:pt x="1219253" y="3191487"/>
                    <a:pt x="1219253" y="3191487"/>
                    <a:pt x="1214078" y="3178053"/>
                  </a:cubicBezTo>
                  <a:close/>
                  <a:moveTo>
                    <a:pt x="719406" y="3177382"/>
                  </a:moveTo>
                  <a:cubicBezTo>
                    <a:pt x="717045" y="3179250"/>
                    <a:pt x="714731" y="3181090"/>
                    <a:pt x="712369" y="3182959"/>
                  </a:cubicBezTo>
                  <a:cubicBezTo>
                    <a:pt x="713458" y="3183630"/>
                    <a:pt x="714548" y="3184273"/>
                    <a:pt x="715638" y="3184944"/>
                  </a:cubicBezTo>
                  <a:cubicBezTo>
                    <a:pt x="718634" y="3183426"/>
                    <a:pt x="721631" y="3181879"/>
                    <a:pt x="724628" y="3180360"/>
                  </a:cubicBezTo>
                  <a:cubicBezTo>
                    <a:pt x="722856" y="3179367"/>
                    <a:pt x="721132" y="3178374"/>
                    <a:pt x="719406" y="3177382"/>
                  </a:cubicBezTo>
                  <a:close/>
                  <a:moveTo>
                    <a:pt x="8822696" y="3176797"/>
                  </a:moveTo>
                  <a:cubicBezTo>
                    <a:pt x="8819925" y="3179454"/>
                    <a:pt x="8815749" y="3181967"/>
                    <a:pt x="8814795" y="3184857"/>
                  </a:cubicBezTo>
                  <a:cubicBezTo>
                    <a:pt x="8814206" y="3186727"/>
                    <a:pt x="8818337" y="3189179"/>
                    <a:pt x="8820335" y="3191398"/>
                  </a:cubicBezTo>
                  <a:cubicBezTo>
                    <a:pt x="8823965" y="3189267"/>
                    <a:pt x="8827552" y="3187164"/>
                    <a:pt x="8831548" y="3184828"/>
                  </a:cubicBezTo>
                  <a:cubicBezTo>
                    <a:pt x="8827416" y="3181061"/>
                    <a:pt x="8825055" y="3178929"/>
                    <a:pt x="8822696" y="3176797"/>
                  </a:cubicBezTo>
                  <a:close/>
                  <a:moveTo>
                    <a:pt x="3501661" y="3174782"/>
                  </a:moveTo>
                  <a:cubicBezTo>
                    <a:pt x="3497030" y="3179017"/>
                    <a:pt x="3492355" y="3183250"/>
                    <a:pt x="3487724" y="3187485"/>
                  </a:cubicBezTo>
                  <a:cubicBezTo>
                    <a:pt x="3490174" y="3188449"/>
                    <a:pt x="3492671" y="3189413"/>
                    <a:pt x="3495124" y="3190405"/>
                  </a:cubicBezTo>
                  <a:cubicBezTo>
                    <a:pt x="3499073" y="3185850"/>
                    <a:pt x="3503023" y="3181294"/>
                    <a:pt x="3507019" y="3176739"/>
                  </a:cubicBezTo>
                  <a:cubicBezTo>
                    <a:pt x="3505248" y="3176096"/>
                    <a:pt x="3503431" y="3175454"/>
                    <a:pt x="3501661" y="3174782"/>
                  </a:cubicBezTo>
                  <a:close/>
                  <a:moveTo>
                    <a:pt x="4178203" y="3173964"/>
                  </a:moveTo>
                  <a:lnTo>
                    <a:pt x="4178156" y="3174081"/>
                  </a:lnTo>
                  <a:lnTo>
                    <a:pt x="4178203" y="3174023"/>
                  </a:lnTo>
                  <a:cubicBezTo>
                    <a:pt x="4178203" y="3174052"/>
                    <a:pt x="4178156" y="3174110"/>
                    <a:pt x="4178156" y="3174140"/>
                  </a:cubicBezTo>
                  <a:cubicBezTo>
                    <a:pt x="4178112" y="3177205"/>
                    <a:pt x="4178112" y="3180243"/>
                    <a:pt x="4178112" y="3183250"/>
                  </a:cubicBezTo>
                  <a:cubicBezTo>
                    <a:pt x="4178884" y="3183222"/>
                    <a:pt x="4179701" y="3183163"/>
                    <a:pt x="4180473" y="3183134"/>
                  </a:cubicBezTo>
                  <a:cubicBezTo>
                    <a:pt x="4179701" y="3180068"/>
                    <a:pt x="4178930" y="3177030"/>
                    <a:pt x="4178203" y="3173964"/>
                  </a:cubicBezTo>
                  <a:close/>
                  <a:moveTo>
                    <a:pt x="2549954" y="3173468"/>
                  </a:moveTo>
                  <a:cubicBezTo>
                    <a:pt x="2548547" y="3174958"/>
                    <a:pt x="2547093" y="3176475"/>
                    <a:pt x="2545641" y="3177965"/>
                  </a:cubicBezTo>
                  <a:cubicBezTo>
                    <a:pt x="2554493" y="3180418"/>
                    <a:pt x="2563347" y="3182871"/>
                    <a:pt x="2572200" y="3185324"/>
                  </a:cubicBezTo>
                  <a:cubicBezTo>
                    <a:pt x="2573289" y="3183981"/>
                    <a:pt x="2574379" y="3182638"/>
                    <a:pt x="2575469" y="3181294"/>
                  </a:cubicBezTo>
                  <a:cubicBezTo>
                    <a:pt x="2566979" y="3178695"/>
                    <a:pt x="2558489" y="3176066"/>
                    <a:pt x="2549954" y="3173468"/>
                  </a:cubicBezTo>
                  <a:close/>
                  <a:moveTo>
                    <a:pt x="3170381" y="3173264"/>
                  </a:moveTo>
                  <a:cubicBezTo>
                    <a:pt x="3166160" y="3173585"/>
                    <a:pt x="3159713" y="3174169"/>
                    <a:pt x="3158397" y="3175950"/>
                  </a:cubicBezTo>
                  <a:cubicBezTo>
                    <a:pt x="3154629" y="3181031"/>
                    <a:pt x="3152176" y="3186668"/>
                    <a:pt x="3150997" y="3192246"/>
                  </a:cubicBezTo>
                  <a:cubicBezTo>
                    <a:pt x="3150678" y="3193734"/>
                    <a:pt x="3156535" y="3196276"/>
                    <a:pt x="3160258" y="3197327"/>
                  </a:cubicBezTo>
                  <a:cubicBezTo>
                    <a:pt x="3162029" y="3197823"/>
                    <a:pt x="3166660" y="3196334"/>
                    <a:pt x="3167975" y="3194962"/>
                  </a:cubicBezTo>
                  <a:cubicBezTo>
                    <a:pt x="3171063" y="3191691"/>
                    <a:pt x="3172925" y="3187953"/>
                    <a:pt x="3174240" y="3186026"/>
                  </a:cubicBezTo>
                  <a:cubicBezTo>
                    <a:pt x="3174240" y="3182141"/>
                    <a:pt x="3174740" y="3180127"/>
                    <a:pt x="3174104" y="3178228"/>
                  </a:cubicBezTo>
                  <a:cubicBezTo>
                    <a:pt x="3173469" y="3176388"/>
                    <a:pt x="3171335" y="3173175"/>
                    <a:pt x="3170381" y="3173264"/>
                  </a:cubicBezTo>
                  <a:close/>
                  <a:moveTo>
                    <a:pt x="4701795" y="3172095"/>
                  </a:moveTo>
                  <a:cubicBezTo>
                    <a:pt x="4700840" y="3174315"/>
                    <a:pt x="4699933" y="3176505"/>
                    <a:pt x="4699025" y="3178724"/>
                  </a:cubicBezTo>
                  <a:cubicBezTo>
                    <a:pt x="4701295" y="3178958"/>
                    <a:pt x="4703609" y="3179191"/>
                    <a:pt x="4705924" y="3179425"/>
                  </a:cubicBezTo>
                  <a:lnTo>
                    <a:pt x="4705924" y="3172534"/>
                  </a:lnTo>
                  <a:lnTo>
                    <a:pt x="4705880" y="3172534"/>
                  </a:lnTo>
                  <a:cubicBezTo>
                    <a:pt x="4704517" y="3172387"/>
                    <a:pt x="4703156" y="3172241"/>
                    <a:pt x="4701795" y="3172095"/>
                  </a:cubicBezTo>
                  <a:close/>
                  <a:moveTo>
                    <a:pt x="1638880" y="3172095"/>
                  </a:moveTo>
                  <a:cubicBezTo>
                    <a:pt x="1634702" y="3172387"/>
                    <a:pt x="1630481" y="3172679"/>
                    <a:pt x="1626303" y="3172971"/>
                  </a:cubicBezTo>
                  <a:cubicBezTo>
                    <a:pt x="1626894" y="3174490"/>
                    <a:pt x="1627485" y="3176009"/>
                    <a:pt x="1628074" y="3177527"/>
                  </a:cubicBezTo>
                  <a:cubicBezTo>
                    <a:pt x="1631980" y="3176914"/>
                    <a:pt x="1635837" y="3176330"/>
                    <a:pt x="1639741" y="3175716"/>
                  </a:cubicBezTo>
                  <a:cubicBezTo>
                    <a:pt x="1639424" y="3174519"/>
                    <a:pt x="1639152" y="3173322"/>
                    <a:pt x="1638880" y="3172095"/>
                  </a:cubicBezTo>
                  <a:close/>
                  <a:moveTo>
                    <a:pt x="6255087" y="3169789"/>
                  </a:moveTo>
                  <a:cubicBezTo>
                    <a:pt x="6254179" y="3171424"/>
                    <a:pt x="6253317" y="3173059"/>
                    <a:pt x="6252409" y="3174724"/>
                  </a:cubicBezTo>
                  <a:cubicBezTo>
                    <a:pt x="6254179" y="3175133"/>
                    <a:pt x="6255996" y="3175542"/>
                    <a:pt x="6257767" y="3175950"/>
                  </a:cubicBezTo>
                  <a:cubicBezTo>
                    <a:pt x="6258356" y="3174169"/>
                    <a:pt x="6258902" y="3172387"/>
                    <a:pt x="6259491" y="3170606"/>
                  </a:cubicBezTo>
                  <a:cubicBezTo>
                    <a:pt x="6258039" y="3170343"/>
                    <a:pt x="6256540" y="3170080"/>
                    <a:pt x="6255087" y="3169789"/>
                  </a:cubicBezTo>
                  <a:close/>
                  <a:moveTo>
                    <a:pt x="5968481" y="3169496"/>
                  </a:moveTo>
                  <a:lnTo>
                    <a:pt x="5966075" y="3169730"/>
                  </a:lnTo>
                  <a:lnTo>
                    <a:pt x="5967665" y="3171219"/>
                  </a:lnTo>
                  <a:close/>
                  <a:moveTo>
                    <a:pt x="6244873" y="3166312"/>
                  </a:moveTo>
                  <a:cubicBezTo>
                    <a:pt x="6243420" y="3166926"/>
                    <a:pt x="6241150" y="3167364"/>
                    <a:pt x="6240788" y="3168211"/>
                  </a:cubicBezTo>
                  <a:cubicBezTo>
                    <a:pt x="6240378" y="3169116"/>
                    <a:pt x="6241785" y="3170401"/>
                    <a:pt x="6242421" y="3171511"/>
                  </a:cubicBezTo>
                  <a:cubicBezTo>
                    <a:pt x="6244327" y="3170664"/>
                    <a:pt x="6246189" y="3169817"/>
                    <a:pt x="6248097" y="3168970"/>
                  </a:cubicBezTo>
                  <a:cubicBezTo>
                    <a:pt x="6247007" y="3168095"/>
                    <a:pt x="6245963" y="3167219"/>
                    <a:pt x="6244873" y="3166312"/>
                  </a:cubicBezTo>
                  <a:close/>
                  <a:moveTo>
                    <a:pt x="2107038" y="3165525"/>
                  </a:moveTo>
                  <a:cubicBezTo>
                    <a:pt x="2106221" y="3165671"/>
                    <a:pt x="2105403" y="3165816"/>
                    <a:pt x="2104585" y="3165992"/>
                  </a:cubicBezTo>
                  <a:cubicBezTo>
                    <a:pt x="2105631" y="3166255"/>
                    <a:pt x="2106674" y="3166546"/>
                    <a:pt x="2107718" y="3166810"/>
                  </a:cubicBezTo>
                  <a:cubicBezTo>
                    <a:pt x="2107492" y="3166371"/>
                    <a:pt x="2107265" y="3165962"/>
                    <a:pt x="2107038" y="3165525"/>
                  </a:cubicBezTo>
                  <a:close/>
                  <a:moveTo>
                    <a:pt x="7201120" y="3165232"/>
                  </a:moveTo>
                  <a:cubicBezTo>
                    <a:pt x="7197715" y="3165086"/>
                    <a:pt x="7192857" y="3167189"/>
                    <a:pt x="7190951" y="3169175"/>
                  </a:cubicBezTo>
                  <a:cubicBezTo>
                    <a:pt x="7189997" y="3170139"/>
                    <a:pt x="7194311" y="3173088"/>
                    <a:pt x="7196808" y="3175775"/>
                  </a:cubicBezTo>
                  <a:cubicBezTo>
                    <a:pt x="7202074" y="3173497"/>
                    <a:pt x="7205660" y="3171949"/>
                    <a:pt x="7209247" y="3170401"/>
                  </a:cubicBezTo>
                  <a:cubicBezTo>
                    <a:pt x="7206522" y="3168561"/>
                    <a:pt x="7203980" y="3165349"/>
                    <a:pt x="7201120" y="3165232"/>
                  </a:cubicBezTo>
                  <a:close/>
                  <a:moveTo>
                    <a:pt x="6376622" y="3164065"/>
                  </a:moveTo>
                  <a:cubicBezTo>
                    <a:pt x="6373398" y="3163218"/>
                    <a:pt x="6369176" y="3164269"/>
                    <a:pt x="6359688" y="3164795"/>
                  </a:cubicBezTo>
                  <a:cubicBezTo>
                    <a:pt x="6370446" y="3168416"/>
                    <a:pt x="6376212" y="3170373"/>
                    <a:pt x="6381933" y="3172300"/>
                  </a:cubicBezTo>
                  <a:cubicBezTo>
                    <a:pt x="6382977" y="3171394"/>
                    <a:pt x="6383977" y="3170489"/>
                    <a:pt x="6385021" y="3169584"/>
                  </a:cubicBezTo>
                  <a:cubicBezTo>
                    <a:pt x="6382252" y="3167656"/>
                    <a:pt x="6379935" y="3164940"/>
                    <a:pt x="6376622" y="3164065"/>
                  </a:cubicBezTo>
                  <a:close/>
                  <a:moveTo>
                    <a:pt x="3164888" y="3163918"/>
                  </a:moveTo>
                  <a:cubicBezTo>
                    <a:pt x="3158760" y="3165846"/>
                    <a:pt x="3153721" y="3169116"/>
                    <a:pt x="3148272" y="3171891"/>
                  </a:cubicBezTo>
                  <a:cubicBezTo>
                    <a:pt x="3150678" y="3172854"/>
                    <a:pt x="3153130" y="3173819"/>
                    <a:pt x="3157126" y="3175395"/>
                  </a:cubicBezTo>
                  <a:cubicBezTo>
                    <a:pt x="3162528" y="3173146"/>
                    <a:pt x="3168702" y="3170635"/>
                    <a:pt x="3174876" y="3168124"/>
                  </a:cubicBezTo>
                  <a:cubicBezTo>
                    <a:pt x="3171471" y="3166634"/>
                    <a:pt x="3166660" y="3163364"/>
                    <a:pt x="3164888" y="3163918"/>
                  </a:cubicBezTo>
                  <a:close/>
                  <a:moveTo>
                    <a:pt x="1072448" y="3163254"/>
                  </a:moveTo>
                  <a:cubicBezTo>
                    <a:pt x="1068175" y="3163962"/>
                    <a:pt x="1065394" y="3167291"/>
                    <a:pt x="1062443" y="3172650"/>
                  </a:cubicBezTo>
                  <a:cubicBezTo>
                    <a:pt x="1072750" y="3171540"/>
                    <a:pt x="1078924" y="3170898"/>
                    <a:pt x="1091408" y="3169584"/>
                  </a:cubicBezTo>
                  <a:cubicBezTo>
                    <a:pt x="1082487" y="3164459"/>
                    <a:pt x="1076721" y="3162546"/>
                    <a:pt x="1072448" y="3163254"/>
                  </a:cubicBezTo>
                  <a:close/>
                  <a:moveTo>
                    <a:pt x="2386607" y="3163130"/>
                  </a:moveTo>
                  <a:cubicBezTo>
                    <a:pt x="2373214" y="3164006"/>
                    <a:pt x="2362364" y="3167569"/>
                    <a:pt x="2360003" y="3176739"/>
                  </a:cubicBezTo>
                  <a:cubicBezTo>
                    <a:pt x="2359548" y="3178579"/>
                    <a:pt x="2364043" y="3180914"/>
                    <a:pt x="2369446" y="3186054"/>
                  </a:cubicBezTo>
                  <a:cubicBezTo>
                    <a:pt x="2378616" y="3178258"/>
                    <a:pt x="2385608" y="3172387"/>
                    <a:pt x="2392192" y="3166342"/>
                  </a:cubicBezTo>
                  <a:cubicBezTo>
                    <a:pt x="2392419" y="3166109"/>
                    <a:pt x="2388332" y="3163012"/>
                    <a:pt x="2386607" y="3163130"/>
                  </a:cubicBezTo>
                  <a:close/>
                  <a:moveTo>
                    <a:pt x="6710444" y="3162282"/>
                  </a:moveTo>
                  <a:cubicBezTo>
                    <a:pt x="6703633" y="3162546"/>
                    <a:pt x="6700047" y="3165934"/>
                    <a:pt x="6699729" y="3172329"/>
                  </a:cubicBezTo>
                  <a:cubicBezTo>
                    <a:pt x="6704451" y="3174578"/>
                    <a:pt x="6707538" y="3178403"/>
                    <a:pt x="6713122" y="3179834"/>
                  </a:cubicBezTo>
                  <a:cubicBezTo>
                    <a:pt x="6715846" y="3167394"/>
                    <a:pt x="6704678" y="3171832"/>
                    <a:pt x="6710444" y="3162282"/>
                  </a:cubicBezTo>
                  <a:close/>
                  <a:moveTo>
                    <a:pt x="628517" y="3161845"/>
                  </a:moveTo>
                  <a:cubicBezTo>
                    <a:pt x="618937" y="3163831"/>
                    <a:pt x="613126" y="3165027"/>
                    <a:pt x="603728" y="3166985"/>
                  </a:cubicBezTo>
                  <a:cubicBezTo>
                    <a:pt x="611538" y="3170606"/>
                    <a:pt x="615532" y="3172445"/>
                    <a:pt x="621797" y="3175366"/>
                  </a:cubicBezTo>
                  <a:cubicBezTo>
                    <a:pt x="624249" y="3170489"/>
                    <a:pt x="625701" y="3167540"/>
                    <a:pt x="628517" y="3161845"/>
                  </a:cubicBezTo>
                  <a:close/>
                  <a:moveTo>
                    <a:pt x="6031496" y="3161144"/>
                  </a:moveTo>
                  <a:lnTo>
                    <a:pt x="6028954" y="3161319"/>
                  </a:lnTo>
                  <a:lnTo>
                    <a:pt x="6030769" y="3162575"/>
                  </a:lnTo>
                  <a:close/>
                  <a:moveTo>
                    <a:pt x="6653649" y="3160852"/>
                  </a:moveTo>
                  <a:cubicBezTo>
                    <a:pt x="6653286" y="3161903"/>
                    <a:pt x="6652878" y="3162984"/>
                    <a:pt x="6652514" y="3164065"/>
                  </a:cubicBezTo>
                  <a:cubicBezTo>
                    <a:pt x="6656646" y="3164678"/>
                    <a:pt x="6660777" y="3165261"/>
                    <a:pt x="6664862" y="3165875"/>
                  </a:cubicBezTo>
                  <a:cubicBezTo>
                    <a:pt x="6665317" y="3164649"/>
                    <a:pt x="6665725" y="3163422"/>
                    <a:pt x="6666180" y="3162166"/>
                  </a:cubicBezTo>
                  <a:cubicBezTo>
                    <a:pt x="6662003" y="3161729"/>
                    <a:pt x="6657825" y="3161290"/>
                    <a:pt x="6653649" y="3160852"/>
                  </a:cubicBezTo>
                  <a:close/>
                  <a:moveTo>
                    <a:pt x="6014788" y="3160122"/>
                  </a:moveTo>
                  <a:cubicBezTo>
                    <a:pt x="6012382" y="3160413"/>
                    <a:pt x="6010021" y="3160735"/>
                    <a:pt x="6007615" y="3161027"/>
                  </a:cubicBezTo>
                  <a:cubicBezTo>
                    <a:pt x="6007843" y="3161523"/>
                    <a:pt x="6008070" y="3162020"/>
                    <a:pt x="6008251" y="3162487"/>
                  </a:cubicBezTo>
                  <a:cubicBezTo>
                    <a:pt x="6010612" y="3162020"/>
                    <a:pt x="6012928" y="3161523"/>
                    <a:pt x="6015243" y="3161056"/>
                  </a:cubicBezTo>
                  <a:close/>
                  <a:moveTo>
                    <a:pt x="3644487" y="3159830"/>
                  </a:moveTo>
                  <a:cubicBezTo>
                    <a:pt x="3643535" y="3160501"/>
                    <a:pt x="3642580" y="3161173"/>
                    <a:pt x="3641628" y="3161845"/>
                  </a:cubicBezTo>
                  <a:cubicBezTo>
                    <a:pt x="3643626" y="3163218"/>
                    <a:pt x="3645577" y="3164561"/>
                    <a:pt x="3647575" y="3165934"/>
                  </a:cubicBezTo>
                  <a:cubicBezTo>
                    <a:pt x="3649118" y="3164940"/>
                    <a:pt x="3650752" y="3163918"/>
                    <a:pt x="3652342" y="3162925"/>
                  </a:cubicBezTo>
                  <a:cubicBezTo>
                    <a:pt x="3649708" y="3161903"/>
                    <a:pt x="3647075" y="3160852"/>
                    <a:pt x="3644487" y="3159830"/>
                  </a:cubicBezTo>
                  <a:close/>
                  <a:moveTo>
                    <a:pt x="4766080" y="3159246"/>
                  </a:moveTo>
                  <a:cubicBezTo>
                    <a:pt x="4764491" y="3159567"/>
                    <a:pt x="4763038" y="3160239"/>
                    <a:pt x="4761586" y="3160793"/>
                  </a:cubicBezTo>
                  <a:cubicBezTo>
                    <a:pt x="4763855" y="3160968"/>
                    <a:pt x="4766080" y="3161173"/>
                    <a:pt x="4771574" y="3161611"/>
                  </a:cubicBezTo>
                  <a:cubicBezTo>
                    <a:pt x="4767714" y="3159917"/>
                    <a:pt x="4766669" y="3159129"/>
                    <a:pt x="4766080" y="3159246"/>
                  </a:cubicBezTo>
                  <a:close/>
                  <a:moveTo>
                    <a:pt x="7030828" y="3159187"/>
                  </a:moveTo>
                  <a:cubicBezTo>
                    <a:pt x="7014255" y="3157786"/>
                    <a:pt x="7014438" y="3164911"/>
                    <a:pt x="7013530" y="3172095"/>
                  </a:cubicBezTo>
                  <a:cubicBezTo>
                    <a:pt x="7013031" y="3175892"/>
                    <a:pt x="7008445" y="3179659"/>
                    <a:pt x="7008989" y="3183222"/>
                  </a:cubicBezTo>
                  <a:cubicBezTo>
                    <a:pt x="7009580" y="3187281"/>
                    <a:pt x="7012168" y="3192947"/>
                    <a:pt x="7016889" y="3194670"/>
                  </a:cubicBezTo>
                  <a:cubicBezTo>
                    <a:pt x="7027421" y="3198524"/>
                    <a:pt x="7040179" y="3194844"/>
                    <a:pt x="7042948" y="3188274"/>
                  </a:cubicBezTo>
                  <a:cubicBezTo>
                    <a:pt x="7044901" y="3183602"/>
                    <a:pt x="7045263" y="3178666"/>
                    <a:pt x="7045900" y="3175834"/>
                  </a:cubicBezTo>
                  <a:cubicBezTo>
                    <a:pt x="7048488" y="3165904"/>
                    <a:pt x="7044718" y="3160385"/>
                    <a:pt x="7030828" y="3159187"/>
                  </a:cubicBezTo>
                  <a:close/>
                  <a:moveTo>
                    <a:pt x="5028397" y="3159071"/>
                  </a:moveTo>
                  <a:cubicBezTo>
                    <a:pt x="5024038" y="3161144"/>
                    <a:pt x="5020134" y="3162282"/>
                    <a:pt x="5020315" y="3163012"/>
                  </a:cubicBezTo>
                  <a:cubicBezTo>
                    <a:pt x="5021632" y="3168153"/>
                    <a:pt x="5023766" y="3173205"/>
                    <a:pt x="5025628" y="3178286"/>
                  </a:cubicBezTo>
                  <a:cubicBezTo>
                    <a:pt x="5029304" y="3177089"/>
                    <a:pt x="5036477" y="3175454"/>
                    <a:pt x="5036251" y="3174782"/>
                  </a:cubicBezTo>
                  <a:cubicBezTo>
                    <a:pt x="5034526" y="3169613"/>
                    <a:pt x="5031393" y="3164649"/>
                    <a:pt x="5028397" y="3159071"/>
                  </a:cubicBezTo>
                  <a:close/>
                  <a:moveTo>
                    <a:pt x="2439406" y="3158223"/>
                  </a:moveTo>
                  <a:cubicBezTo>
                    <a:pt x="2437682" y="3158603"/>
                    <a:pt x="2436001" y="3158953"/>
                    <a:pt x="2434276" y="3159333"/>
                  </a:cubicBezTo>
                  <a:cubicBezTo>
                    <a:pt x="2435684" y="3162254"/>
                    <a:pt x="2437136" y="3165145"/>
                    <a:pt x="2438545" y="3168065"/>
                  </a:cubicBezTo>
                  <a:cubicBezTo>
                    <a:pt x="2440995" y="3167276"/>
                    <a:pt x="2443493" y="3166489"/>
                    <a:pt x="2445945" y="3165700"/>
                  </a:cubicBezTo>
                  <a:close/>
                  <a:moveTo>
                    <a:pt x="1541679" y="3157522"/>
                  </a:moveTo>
                  <a:cubicBezTo>
                    <a:pt x="1537458" y="3168270"/>
                    <a:pt x="1543995" y="3170373"/>
                    <a:pt x="1551531" y="3171832"/>
                  </a:cubicBezTo>
                  <a:cubicBezTo>
                    <a:pt x="1551712" y="3172066"/>
                    <a:pt x="1551895" y="3172358"/>
                    <a:pt x="1552031" y="3172592"/>
                  </a:cubicBezTo>
                  <a:lnTo>
                    <a:pt x="1552847" y="3172095"/>
                  </a:lnTo>
                  <a:cubicBezTo>
                    <a:pt x="1552847" y="3172095"/>
                    <a:pt x="1552031" y="3172592"/>
                    <a:pt x="1552031" y="3172621"/>
                  </a:cubicBezTo>
                  <a:cubicBezTo>
                    <a:pt x="1552484" y="3172942"/>
                    <a:pt x="1552847" y="3173234"/>
                    <a:pt x="1553166" y="3173468"/>
                  </a:cubicBezTo>
                  <a:cubicBezTo>
                    <a:pt x="1553074" y="3173117"/>
                    <a:pt x="1552983" y="3172621"/>
                    <a:pt x="1552847" y="3172095"/>
                  </a:cubicBezTo>
                  <a:cubicBezTo>
                    <a:pt x="1552394" y="3172007"/>
                    <a:pt x="1551940" y="3171920"/>
                    <a:pt x="1551531" y="3171832"/>
                  </a:cubicBezTo>
                  <a:cubicBezTo>
                    <a:pt x="1549170" y="3168386"/>
                    <a:pt x="1546628" y="3164706"/>
                    <a:pt x="1541679" y="3157522"/>
                  </a:cubicBezTo>
                  <a:close/>
                  <a:moveTo>
                    <a:pt x="7458034" y="3156997"/>
                  </a:moveTo>
                  <a:cubicBezTo>
                    <a:pt x="7453359" y="3162662"/>
                    <a:pt x="7449410" y="3168620"/>
                    <a:pt x="7446095" y="3174665"/>
                  </a:cubicBezTo>
                  <a:cubicBezTo>
                    <a:pt x="7445686" y="3175454"/>
                    <a:pt x="7449727" y="3177205"/>
                    <a:pt x="7451724" y="3178549"/>
                  </a:cubicBezTo>
                  <a:cubicBezTo>
                    <a:pt x="7453176" y="3178549"/>
                    <a:pt x="7454857" y="3178841"/>
                    <a:pt x="7456128" y="3178520"/>
                  </a:cubicBezTo>
                  <a:cubicBezTo>
                    <a:pt x="7466705" y="3175688"/>
                    <a:pt x="7474107" y="3165671"/>
                    <a:pt x="7469249" y="3159187"/>
                  </a:cubicBezTo>
                  <a:cubicBezTo>
                    <a:pt x="7468114" y="3157581"/>
                    <a:pt x="7458444" y="3156530"/>
                    <a:pt x="7458034" y="3156997"/>
                  </a:cubicBezTo>
                  <a:close/>
                  <a:moveTo>
                    <a:pt x="7232310" y="3156967"/>
                  </a:moveTo>
                  <a:cubicBezTo>
                    <a:pt x="7215829" y="3172007"/>
                    <a:pt x="7210926" y="3198787"/>
                    <a:pt x="7187863" y="3207285"/>
                  </a:cubicBezTo>
                  <a:cubicBezTo>
                    <a:pt x="7219871" y="3214908"/>
                    <a:pt x="7279751" y="3167802"/>
                    <a:pt x="7232310" y="3156967"/>
                  </a:cubicBezTo>
                  <a:close/>
                  <a:moveTo>
                    <a:pt x="1952226" y="3156034"/>
                  </a:moveTo>
                  <a:cubicBezTo>
                    <a:pt x="1948139" y="3159012"/>
                    <a:pt x="1942964" y="3161202"/>
                    <a:pt x="1943283" y="3162955"/>
                  </a:cubicBezTo>
                  <a:cubicBezTo>
                    <a:pt x="1943646" y="3165027"/>
                    <a:pt x="1948594" y="3167861"/>
                    <a:pt x="1952045" y="3168211"/>
                  </a:cubicBezTo>
                  <a:cubicBezTo>
                    <a:pt x="1954404" y="3168416"/>
                    <a:pt x="1959717" y="3165027"/>
                    <a:pt x="1959989" y="3163071"/>
                  </a:cubicBezTo>
                  <a:cubicBezTo>
                    <a:pt x="1960216" y="3161144"/>
                    <a:pt x="1955722" y="3158982"/>
                    <a:pt x="1952226" y="3156034"/>
                  </a:cubicBezTo>
                  <a:close/>
                  <a:moveTo>
                    <a:pt x="4187964" y="3155741"/>
                  </a:moveTo>
                  <a:cubicBezTo>
                    <a:pt x="4184695" y="3161816"/>
                    <a:pt x="4181427" y="3167890"/>
                    <a:pt x="4178156" y="3173964"/>
                  </a:cubicBezTo>
                  <a:cubicBezTo>
                    <a:pt x="4191777" y="3171599"/>
                    <a:pt x="4192687" y="3164561"/>
                    <a:pt x="4187964" y="3155741"/>
                  </a:cubicBezTo>
                  <a:close/>
                  <a:moveTo>
                    <a:pt x="8996937" y="3155653"/>
                  </a:moveTo>
                  <a:cubicBezTo>
                    <a:pt x="8996710" y="3156355"/>
                    <a:pt x="8996484" y="3157085"/>
                    <a:pt x="8996257" y="3157786"/>
                  </a:cubicBezTo>
                  <a:cubicBezTo>
                    <a:pt x="8998390" y="3158049"/>
                    <a:pt x="9000478" y="3158399"/>
                    <a:pt x="9002611" y="3158457"/>
                  </a:cubicBezTo>
                  <a:cubicBezTo>
                    <a:pt x="9002975" y="3158457"/>
                    <a:pt x="9003429" y="3157465"/>
                    <a:pt x="9003884" y="3156910"/>
                  </a:cubicBezTo>
                  <a:cubicBezTo>
                    <a:pt x="9001570" y="3156501"/>
                    <a:pt x="8999252" y="3156092"/>
                    <a:pt x="8996937" y="3155653"/>
                  </a:cubicBezTo>
                  <a:close/>
                  <a:moveTo>
                    <a:pt x="7089074" y="3154982"/>
                  </a:moveTo>
                  <a:cubicBezTo>
                    <a:pt x="7088030" y="3155946"/>
                    <a:pt x="7086985" y="3156910"/>
                    <a:pt x="7085986" y="3157902"/>
                  </a:cubicBezTo>
                  <a:cubicBezTo>
                    <a:pt x="7087576" y="3158020"/>
                    <a:pt x="7089119" y="3158136"/>
                    <a:pt x="7090708" y="3158252"/>
                  </a:cubicBezTo>
                  <a:cubicBezTo>
                    <a:pt x="7090164" y="3157172"/>
                    <a:pt x="7089618" y="3156062"/>
                    <a:pt x="7089074" y="3154982"/>
                  </a:cubicBezTo>
                  <a:close/>
                  <a:moveTo>
                    <a:pt x="9239280" y="3154620"/>
                  </a:moveTo>
                  <a:cubicBezTo>
                    <a:pt x="9224757" y="3155790"/>
                    <a:pt x="9210314" y="3159625"/>
                    <a:pt x="9197012" y="3166721"/>
                  </a:cubicBezTo>
                  <a:cubicBezTo>
                    <a:pt x="9230654" y="3175308"/>
                    <a:pt x="9247951" y="3167364"/>
                    <a:pt x="9273692" y="3167890"/>
                  </a:cubicBezTo>
                  <a:cubicBezTo>
                    <a:pt x="9292033" y="3177148"/>
                    <a:pt x="9321952" y="3214995"/>
                    <a:pt x="9343516" y="3199897"/>
                  </a:cubicBezTo>
                  <a:cubicBezTo>
                    <a:pt x="9327139" y="3171577"/>
                    <a:pt x="9282849" y="3151109"/>
                    <a:pt x="9239280" y="3154620"/>
                  </a:cubicBezTo>
                  <a:close/>
                  <a:moveTo>
                    <a:pt x="2408035" y="3153990"/>
                  </a:moveTo>
                  <a:lnTo>
                    <a:pt x="2408263" y="3154164"/>
                  </a:lnTo>
                  <a:lnTo>
                    <a:pt x="2408171" y="3154119"/>
                  </a:lnTo>
                  <a:close/>
                  <a:moveTo>
                    <a:pt x="1906372" y="3153142"/>
                  </a:moveTo>
                  <a:cubicBezTo>
                    <a:pt x="1905464" y="3164035"/>
                    <a:pt x="1905464" y="3164035"/>
                    <a:pt x="1928482" y="3168474"/>
                  </a:cubicBezTo>
                  <a:cubicBezTo>
                    <a:pt x="1921718" y="3163772"/>
                    <a:pt x="1914953" y="3159071"/>
                    <a:pt x="1906372" y="3153142"/>
                  </a:cubicBezTo>
                  <a:close/>
                  <a:moveTo>
                    <a:pt x="2273972" y="3150865"/>
                  </a:moveTo>
                  <a:cubicBezTo>
                    <a:pt x="2271428" y="3151214"/>
                    <a:pt x="2268886" y="3151536"/>
                    <a:pt x="2266344" y="3151887"/>
                  </a:cubicBezTo>
                  <a:cubicBezTo>
                    <a:pt x="2267887" y="3154135"/>
                    <a:pt x="2269432" y="3156383"/>
                    <a:pt x="2271020" y="3158603"/>
                  </a:cubicBezTo>
                  <a:cubicBezTo>
                    <a:pt x="2272565" y="3158282"/>
                    <a:pt x="2274108" y="3157961"/>
                    <a:pt x="2275651" y="3157640"/>
                  </a:cubicBezTo>
                  <a:cubicBezTo>
                    <a:pt x="2275060" y="3155420"/>
                    <a:pt x="2274516" y="3153142"/>
                    <a:pt x="2273972" y="3150865"/>
                  </a:cubicBezTo>
                  <a:close/>
                  <a:moveTo>
                    <a:pt x="6285596" y="3149755"/>
                  </a:moveTo>
                  <a:cubicBezTo>
                    <a:pt x="6282009" y="3151828"/>
                    <a:pt x="6278923" y="3153638"/>
                    <a:pt x="6275835" y="3155450"/>
                  </a:cubicBezTo>
                  <a:cubicBezTo>
                    <a:pt x="6276471" y="3156414"/>
                    <a:pt x="6277062" y="3157347"/>
                    <a:pt x="6277697" y="3158311"/>
                  </a:cubicBezTo>
                  <a:cubicBezTo>
                    <a:pt x="6281737" y="3157756"/>
                    <a:pt x="6285822" y="3157172"/>
                    <a:pt x="6290544" y="3156501"/>
                  </a:cubicBezTo>
                  <a:cubicBezTo>
                    <a:pt x="6288547" y="3153785"/>
                    <a:pt x="6287639" y="3152558"/>
                    <a:pt x="6285596" y="3149755"/>
                  </a:cubicBezTo>
                  <a:close/>
                  <a:moveTo>
                    <a:pt x="5279229" y="3149696"/>
                  </a:moveTo>
                  <a:cubicBezTo>
                    <a:pt x="5276368" y="3149959"/>
                    <a:pt x="5274190" y="3153084"/>
                    <a:pt x="5270783" y="3155596"/>
                  </a:cubicBezTo>
                  <a:cubicBezTo>
                    <a:pt x="5275777" y="3157815"/>
                    <a:pt x="5279229" y="3159333"/>
                    <a:pt x="5282724" y="3160852"/>
                  </a:cubicBezTo>
                  <a:cubicBezTo>
                    <a:pt x="5285494" y="3158020"/>
                    <a:pt x="5288218" y="3155157"/>
                    <a:pt x="5290987" y="3152266"/>
                  </a:cubicBezTo>
                  <a:cubicBezTo>
                    <a:pt x="5287037" y="3151302"/>
                    <a:pt x="5282861" y="3149346"/>
                    <a:pt x="5279229" y="3149696"/>
                  </a:cubicBezTo>
                  <a:close/>
                  <a:moveTo>
                    <a:pt x="8274633" y="3149638"/>
                  </a:moveTo>
                  <a:cubicBezTo>
                    <a:pt x="8281216" y="3153697"/>
                    <a:pt x="8292112" y="3155420"/>
                    <a:pt x="8298967" y="3159275"/>
                  </a:cubicBezTo>
                  <a:cubicBezTo>
                    <a:pt x="8301600" y="3151332"/>
                    <a:pt x="8278675" y="3147477"/>
                    <a:pt x="8274633" y="3149638"/>
                  </a:cubicBezTo>
                  <a:close/>
                  <a:moveTo>
                    <a:pt x="9118342" y="3149536"/>
                  </a:moveTo>
                  <a:cubicBezTo>
                    <a:pt x="9114343" y="3150271"/>
                    <a:pt x="9111662" y="3152324"/>
                    <a:pt x="9111163" y="3156559"/>
                  </a:cubicBezTo>
                  <a:cubicBezTo>
                    <a:pt x="9137586" y="3163918"/>
                    <a:pt x="9146302" y="3171277"/>
                    <a:pt x="9166551" y="3155186"/>
                  </a:cubicBezTo>
                  <a:cubicBezTo>
                    <a:pt x="9154190" y="3156982"/>
                    <a:pt x="9130338" y="3147329"/>
                    <a:pt x="9118342" y="3149536"/>
                  </a:cubicBezTo>
                  <a:close/>
                  <a:moveTo>
                    <a:pt x="2155342" y="3148878"/>
                  </a:moveTo>
                  <a:cubicBezTo>
                    <a:pt x="2155206" y="3150251"/>
                    <a:pt x="2155070" y="3151623"/>
                    <a:pt x="2154889" y="3152967"/>
                  </a:cubicBezTo>
                  <a:cubicBezTo>
                    <a:pt x="2155616" y="3152996"/>
                    <a:pt x="2156387" y="3153026"/>
                    <a:pt x="2157114" y="3153026"/>
                  </a:cubicBezTo>
                  <a:lnTo>
                    <a:pt x="2157114" y="3148937"/>
                  </a:lnTo>
                  <a:cubicBezTo>
                    <a:pt x="2156523" y="3148907"/>
                    <a:pt x="2155933" y="3148907"/>
                    <a:pt x="2155342" y="3148878"/>
                  </a:cubicBezTo>
                  <a:close/>
                  <a:moveTo>
                    <a:pt x="6047204" y="3148236"/>
                  </a:moveTo>
                  <a:cubicBezTo>
                    <a:pt x="6044571" y="3154720"/>
                    <a:pt x="6042392" y="3160092"/>
                    <a:pt x="6039260" y="3167802"/>
                  </a:cubicBezTo>
                  <a:cubicBezTo>
                    <a:pt x="6049474" y="3168854"/>
                    <a:pt x="6058009" y="3169730"/>
                    <a:pt x="6067952" y="3170751"/>
                  </a:cubicBezTo>
                  <a:cubicBezTo>
                    <a:pt x="6059915" y="3162050"/>
                    <a:pt x="6054196" y="3155858"/>
                    <a:pt x="6047204" y="3148236"/>
                  </a:cubicBezTo>
                  <a:close/>
                  <a:moveTo>
                    <a:pt x="7355477" y="3147798"/>
                  </a:moveTo>
                  <a:cubicBezTo>
                    <a:pt x="7353027" y="3145287"/>
                    <a:pt x="7338407" y="3149608"/>
                    <a:pt x="7343129" y="3154223"/>
                  </a:cubicBezTo>
                  <a:cubicBezTo>
                    <a:pt x="7345580" y="3156763"/>
                    <a:pt x="7360199" y="3152412"/>
                    <a:pt x="7355477" y="3147798"/>
                  </a:cubicBezTo>
                  <a:close/>
                  <a:moveTo>
                    <a:pt x="5454878" y="3145433"/>
                  </a:moveTo>
                  <a:cubicBezTo>
                    <a:pt x="5453971" y="3146981"/>
                    <a:pt x="5452927" y="3148411"/>
                    <a:pt x="5452472" y="3149872"/>
                  </a:cubicBezTo>
                  <a:cubicBezTo>
                    <a:pt x="5452428" y="3150076"/>
                    <a:pt x="5455832" y="3151098"/>
                    <a:pt x="5456013" y="3150952"/>
                  </a:cubicBezTo>
                  <a:cubicBezTo>
                    <a:pt x="5457467" y="3149755"/>
                    <a:pt x="5458510" y="3148353"/>
                    <a:pt x="5459692" y="3147009"/>
                  </a:cubicBezTo>
                  <a:cubicBezTo>
                    <a:pt x="5458329" y="3146542"/>
                    <a:pt x="5456921" y="3146104"/>
                    <a:pt x="5454878" y="3145433"/>
                  </a:cubicBezTo>
                  <a:close/>
                  <a:moveTo>
                    <a:pt x="5793966" y="3145316"/>
                  </a:moveTo>
                  <a:cubicBezTo>
                    <a:pt x="5773264" y="3140351"/>
                    <a:pt x="5758282" y="3148002"/>
                    <a:pt x="5758781" y="3163159"/>
                  </a:cubicBezTo>
                  <a:cubicBezTo>
                    <a:pt x="5758828" y="3165232"/>
                    <a:pt x="5763503" y="3167247"/>
                    <a:pt x="5766636" y="3169730"/>
                  </a:cubicBezTo>
                  <a:cubicBezTo>
                    <a:pt x="5771175" y="3167130"/>
                    <a:pt x="5774127" y="3164765"/>
                    <a:pt x="5777986" y="3163392"/>
                  </a:cubicBezTo>
                  <a:cubicBezTo>
                    <a:pt x="5782798" y="3161670"/>
                    <a:pt x="5788609" y="3161115"/>
                    <a:pt x="5793467" y="3159392"/>
                  </a:cubicBezTo>
                  <a:cubicBezTo>
                    <a:pt x="5798098" y="3157756"/>
                    <a:pt x="5802002" y="3155304"/>
                    <a:pt x="5806224" y="3153201"/>
                  </a:cubicBezTo>
                  <a:cubicBezTo>
                    <a:pt x="5802138" y="3150484"/>
                    <a:pt x="5798869" y="3146483"/>
                    <a:pt x="5793966" y="3145316"/>
                  </a:cubicBezTo>
                  <a:close/>
                  <a:moveTo>
                    <a:pt x="1917041" y="3143154"/>
                  </a:moveTo>
                  <a:cubicBezTo>
                    <a:pt x="1913409" y="3143388"/>
                    <a:pt x="1909777" y="3143593"/>
                    <a:pt x="1906146" y="3143827"/>
                  </a:cubicBezTo>
                  <a:cubicBezTo>
                    <a:pt x="1906418" y="3145550"/>
                    <a:pt x="1906691" y="3147272"/>
                    <a:pt x="1906963" y="3149025"/>
                  </a:cubicBezTo>
                  <a:cubicBezTo>
                    <a:pt x="1910731" y="3148148"/>
                    <a:pt x="1914499" y="3147272"/>
                    <a:pt x="1918267" y="3146396"/>
                  </a:cubicBezTo>
                  <a:cubicBezTo>
                    <a:pt x="1917859" y="3145316"/>
                    <a:pt x="1917450" y="3144236"/>
                    <a:pt x="1917041" y="3143154"/>
                  </a:cubicBezTo>
                  <a:close/>
                  <a:moveTo>
                    <a:pt x="1039926" y="3142717"/>
                  </a:moveTo>
                  <a:cubicBezTo>
                    <a:pt x="1039790" y="3143622"/>
                    <a:pt x="1039607" y="3144527"/>
                    <a:pt x="1039472" y="3145433"/>
                  </a:cubicBezTo>
                  <a:cubicBezTo>
                    <a:pt x="1041151" y="3145111"/>
                    <a:pt x="1042785" y="3144789"/>
                    <a:pt x="1044466" y="3144440"/>
                  </a:cubicBezTo>
                  <a:cubicBezTo>
                    <a:pt x="1042967" y="3143856"/>
                    <a:pt x="1041469" y="3143301"/>
                    <a:pt x="1039926" y="3142717"/>
                  </a:cubicBezTo>
                  <a:close/>
                  <a:moveTo>
                    <a:pt x="6165424" y="3136554"/>
                  </a:moveTo>
                  <a:cubicBezTo>
                    <a:pt x="6165152" y="3137052"/>
                    <a:pt x="6164788" y="3137577"/>
                    <a:pt x="6164425" y="3138103"/>
                  </a:cubicBezTo>
                  <a:cubicBezTo>
                    <a:pt x="6166423" y="3138424"/>
                    <a:pt x="6168467" y="3138715"/>
                    <a:pt x="6175684" y="3139854"/>
                  </a:cubicBezTo>
                  <a:cubicBezTo>
                    <a:pt x="6169056" y="3137723"/>
                    <a:pt x="6167241" y="3137139"/>
                    <a:pt x="6165424" y="3136554"/>
                  </a:cubicBezTo>
                  <a:close/>
                  <a:moveTo>
                    <a:pt x="4512433" y="3135387"/>
                  </a:moveTo>
                  <a:cubicBezTo>
                    <a:pt x="4510662" y="3147477"/>
                    <a:pt x="4512161" y="3154281"/>
                    <a:pt x="4529686" y="3154632"/>
                  </a:cubicBezTo>
                  <a:cubicBezTo>
                    <a:pt x="4536450" y="3144440"/>
                    <a:pt x="4529639" y="3140031"/>
                    <a:pt x="4512433" y="3135387"/>
                  </a:cubicBezTo>
                  <a:close/>
                  <a:moveTo>
                    <a:pt x="706421" y="3134482"/>
                  </a:moveTo>
                  <a:cubicBezTo>
                    <a:pt x="702653" y="3134539"/>
                    <a:pt x="698885" y="3135824"/>
                    <a:pt x="695162" y="3136613"/>
                  </a:cubicBezTo>
                  <a:cubicBezTo>
                    <a:pt x="696707" y="3138949"/>
                    <a:pt x="698250" y="3141314"/>
                    <a:pt x="705514" y="3152354"/>
                  </a:cubicBezTo>
                  <a:cubicBezTo>
                    <a:pt x="708555" y="3144468"/>
                    <a:pt x="710325" y="3141753"/>
                    <a:pt x="710417" y="3139037"/>
                  </a:cubicBezTo>
                  <a:cubicBezTo>
                    <a:pt x="710461" y="3137431"/>
                    <a:pt x="707783" y="3134452"/>
                    <a:pt x="706421" y="3134482"/>
                  </a:cubicBezTo>
                  <a:close/>
                  <a:moveTo>
                    <a:pt x="9116430" y="3133400"/>
                  </a:moveTo>
                  <a:cubicBezTo>
                    <a:pt x="9113070" y="3135212"/>
                    <a:pt x="9119016" y="3145696"/>
                    <a:pt x="9125417" y="3142395"/>
                  </a:cubicBezTo>
                  <a:cubicBezTo>
                    <a:pt x="9128913" y="3140643"/>
                    <a:pt x="9122965" y="3130013"/>
                    <a:pt x="9116430" y="3133400"/>
                  </a:cubicBezTo>
                  <a:close/>
                  <a:moveTo>
                    <a:pt x="7018070" y="3131561"/>
                  </a:moveTo>
                  <a:cubicBezTo>
                    <a:pt x="6998229" y="3137489"/>
                    <a:pt x="6957643" y="3155304"/>
                    <a:pt x="6998457" y="3168941"/>
                  </a:cubicBezTo>
                  <a:cubicBezTo>
                    <a:pt x="7000954" y="3157347"/>
                    <a:pt x="7045445" y="3142074"/>
                    <a:pt x="7018070" y="3131561"/>
                  </a:cubicBezTo>
                  <a:close/>
                  <a:moveTo>
                    <a:pt x="4160997" y="3131181"/>
                  </a:moveTo>
                  <a:cubicBezTo>
                    <a:pt x="4158228" y="3132466"/>
                    <a:pt x="4155457" y="3133780"/>
                    <a:pt x="4152735" y="3135094"/>
                  </a:cubicBezTo>
                  <a:cubicBezTo>
                    <a:pt x="4152643" y="3135094"/>
                    <a:pt x="4152280" y="3134948"/>
                    <a:pt x="4152235" y="3134978"/>
                  </a:cubicBezTo>
                  <a:cubicBezTo>
                    <a:pt x="4151872" y="3135240"/>
                    <a:pt x="4151553" y="3135533"/>
                    <a:pt x="4151190" y="3135824"/>
                  </a:cubicBezTo>
                  <a:cubicBezTo>
                    <a:pt x="4149646" y="3136554"/>
                    <a:pt x="4148103" y="3137255"/>
                    <a:pt x="4146605" y="3137985"/>
                  </a:cubicBezTo>
                  <a:cubicBezTo>
                    <a:pt x="4146924" y="3138219"/>
                    <a:pt x="4147240" y="3138453"/>
                    <a:pt x="4147557" y="3138715"/>
                  </a:cubicBezTo>
                  <a:cubicBezTo>
                    <a:pt x="4144790" y="3141052"/>
                    <a:pt x="4142246" y="3143476"/>
                    <a:pt x="4140658" y="3146133"/>
                  </a:cubicBezTo>
                  <a:cubicBezTo>
                    <a:pt x="4139887" y="3147389"/>
                    <a:pt x="4145561" y="3150193"/>
                    <a:pt x="4148284" y="3152296"/>
                  </a:cubicBezTo>
                  <a:cubicBezTo>
                    <a:pt x="4153689" y="3148323"/>
                    <a:pt x="4159089" y="3144352"/>
                    <a:pt x="4166264" y="3139067"/>
                  </a:cubicBezTo>
                  <a:cubicBezTo>
                    <a:pt x="4163631" y="3138248"/>
                    <a:pt x="4161588" y="3137548"/>
                    <a:pt x="4159499" y="3136847"/>
                  </a:cubicBezTo>
                  <a:cubicBezTo>
                    <a:pt x="4161360" y="3135942"/>
                    <a:pt x="4163175" y="3135066"/>
                    <a:pt x="4165038" y="3134160"/>
                  </a:cubicBezTo>
                  <a:cubicBezTo>
                    <a:pt x="4163675" y="3133167"/>
                    <a:pt x="4162313" y="3132174"/>
                    <a:pt x="4160997" y="3131181"/>
                  </a:cubicBezTo>
                  <a:close/>
                  <a:moveTo>
                    <a:pt x="2398229" y="3130976"/>
                  </a:moveTo>
                  <a:cubicBezTo>
                    <a:pt x="2395913" y="3131911"/>
                    <a:pt x="2393599" y="3132846"/>
                    <a:pt x="2391284" y="3133780"/>
                  </a:cubicBezTo>
                  <a:cubicBezTo>
                    <a:pt x="2395052" y="3138949"/>
                    <a:pt x="2398865" y="3144089"/>
                    <a:pt x="2402633" y="3149258"/>
                  </a:cubicBezTo>
                  <a:cubicBezTo>
                    <a:pt x="2401725" y="3149521"/>
                    <a:pt x="2400771" y="3149785"/>
                    <a:pt x="2399864" y="3150047"/>
                  </a:cubicBezTo>
                  <a:lnTo>
                    <a:pt x="2408171" y="3154119"/>
                  </a:lnTo>
                  <a:lnTo>
                    <a:pt x="2408218" y="3154164"/>
                  </a:lnTo>
                  <a:cubicBezTo>
                    <a:pt x="2412258" y="3154311"/>
                    <a:pt x="2416343" y="3154456"/>
                    <a:pt x="2420385" y="3154602"/>
                  </a:cubicBezTo>
                  <a:cubicBezTo>
                    <a:pt x="2420430" y="3154398"/>
                    <a:pt x="2420474" y="3154194"/>
                    <a:pt x="2420521" y="3153990"/>
                  </a:cubicBezTo>
                  <a:lnTo>
                    <a:pt x="2408035" y="3153990"/>
                  </a:lnTo>
                  <a:cubicBezTo>
                    <a:pt x="2407491" y="3152412"/>
                    <a:pt x="2406900" y="3150835"/>
                    <a:pt x="2406356" y="3149287"/>
                  </a:cubicBezTo>
                  <a:cubicBezTo>
                    <a:pt x="2407446" y="3148907"/>
                    <a:pt x="2408535" y="3148557"/>
                    <a:pt x="2409578" y="3148178"/>
                  </a:cubicBezTo>
                  <a:cubicBezTo>
                    <a:pt x="2405810" y="3142454"/>
                    <a:pt x="2401998" y="3136701"/>
                    <a:pt x="2398229" y="3130976"/>
                  </a:cubicBezTo>
                  <a:close/>
                  <a:moveTo>
                    <a:pt x="6511640" y="3130246"/>
                  </a:moveTo>
                  <a:cubicBezTo>
                    <a:pt x="6509098" y="3131619"/>
                    <a:pt x="6506554" y="3133021"/>
                    <a:pt x="6504059" y="3134423"/>
                  </a:cubicBezTo>
                  <a:cubicBezTo>
                    <a:pt x="6505102" y="3135094"/>
                    <a:pt x="6506146" y="3135796"/>
                    <a:pt x="6507191" y="3136467"/>
                  </a:cubicBezTo>
                  <a:cubicBezTo>
                    <a:pt x="6509733" y="3135066"/>
                    <a:pt x="6512230" y="3133664"/>
                    <a:pt x="6514772" y="3132262"/>
                  </a:cubicBezTo>
                  <a:cubicBezTo>
                    <a:pt x="6513682" y="3131590"/>
                    <a:pt x="6512639" y="3130918"/>
                    <a:pt x="6511640" y="3130246"/>
                  </a:cubicBezTo>
                  <a:close/>
                  <a:moveTo>
                    <a:pt x="4047952" y="3129897"/>
                  </a:moveTo>
                  <a:cubicBezTo>
                    <a:pt x="4045001" y="3130714"/>
                    <a:pt x="4042095" y="3131532"/>
                    <a:pt x="4039145" y="3132349"/>
                  </a:cubicBezTo>
                  <a:lnTo>
                    <a:pt x="4041232" y="3135299"/>
                  </a:lnTo>
                  <a:cubicBezTo>
                    <a:pt x="4044276" y="3134598"/>
                    <a:pt x="4047317" y="3133897"/>
                    <a:pt x="4050314" y="3133226"/>
                  </a:cubicBezTo>
                  <a:cubicBezTo>
                    <a:pt x="4049542" y="3132116"/>
                    <a:pt x="4048724" y="3131007"/>
                    <a:pt x="4047952" y="3129897"/>
                  </a:cubicBezTo>
                  <a:close/>
                  <a:moveTo>
                    <a:pt x="9019547" y="3128115"/>
                  </a:moveTo>
                  <a:cubicBezTo>
                    <a:pt x="9017186" y="3128553"/>
                    <a:pt x="9013826" y="3129167"/>
                    <a:pt x="9013099" y="3130275"/>
                  </a:cubicBezTo>
                  <a:cubicBezTo>
                    <a:pt x="9012009" y="3131940"/>
                    <a:pt x="9012827" y="3134102"/>
                    <a:pt x="9012827" y="3134423"/>
                  </a:cubicBezTo>
                  <a:cubicBezTo>
                    <a:pt x="9013418" y="3138015"/>
                    <a:pt x="9013554" y="3139972"/>
                    <a:pt x="9014143" y="3141899"/>
                  </a:cubicBezTo>
                  <a:cubicBezTo>
                    <a:pt x="9014871" y="3144381"/>
                    <a:pt x="9015960" y="3146805"/>
                    <a:pt x="9016867" y="3149258"/>
                  </a:cubicBezTo>
                  <a:cubicBezTo>
                    <a:pt x="9018865" y="3146717"/>
                    <a:pt x="9021951" y="3144293"/>
                    <a:pt x="9022633" y="3141607"/>
                  </a:cubicBezTo>
                  <a:cubicBezTo>
                    <a:pt x="9023541" y="3137898"/>
                    <a:pt x="9022724" y="3134014"/>
                    <a:pt x="9022270" y="3130218"/>
                  </a:cubicBezTo>
                  <a:cubicBezTo>
                    <a:pt x="9022178" y="3129488"/>
                    <a:pt x="9020138" y="3128028"/>
                    <a:pt x="9019547" y="3128115"/>
                  </a:cubicBezTo>
                  <a:close/>
                  <a:moveTo>
                    <a:pt x="3848194" y="3127940"/>
                  </a:moveTo>
                  <a:cubicBezTo>
                    <a:pt x="3842156" y="3129079"/>
                    <a:pt x="3837481" y="3133138"/>
                    <a:pt x="3834529" y="3134714"/>
                  </a:cubicBezTo>
                  <a:cubicBezTo>
                    <a:pt x="3833485" y="3146104"/>
                    <a:pt x="3838660" y="3153551"/>
                    <a:pt x="3851736" y="3155975"/>
                  </a:cubicBezTo>
                  <a:cubicBezTo>
                    <a:pt x="3858954" y="3157289"/>
                    <a:pt x="3870668" y="3155917"/>
                    <a:pt x="3875934" y="3152792"/>
                  </a:cubicBezTo>
                  <a:cubicBezTo>
                    <a:pt x="3883698" y="3148178"/>
                    <a:pt x="3875480" y="3145053"/>
                    <a:pt x="3868535" y="3142016"/>
                  </a:cubicBezTo>
                  <a:cubicBezTo>
                    <a:pt x="3864902" y="3140439"/>
                    <a:pt x="3865946" y="3135094"/>
                    <a:pt x="3862631" y="3132670"/>
                  </a:cubicBezTo>
                  <a:cubicBezTo>
                    <a:pt x="3859181" y="3130159"/>
                    <a:pt x="3852100" y="3127210"/>
                    <a:pt x="3848194" y="3127940"/>
                  </a:cubicBezTo>
                  <a:close/>
                  <a:moveTo>
                    <a:pt x="4869453" y="3127064"/>
                  </a:moveTo>
                  <a:cubicBezTo>
                    <a:pt x="4869181" y="3127064"/>
                    <a:pt x="4868909" y="3127735"/>
                    <a:pt x="4868637" y="3128115"/>
                  </a:cubicBezTo>
                  <a:cubicBezTo>
                    <a:pt x="4869453" y="3128261"/>
                    <a:pt x="4870271" y="3128524"/>
                    <a:pt x="4871088" y="3128494"/>
                  </a:cubicBezTo>
                  <a:cubicBezTo>
                    <a:pt x="4871406" y="3128494"/>
                    <a:pt x="4871634" y="3127853"/>
                    <a:pt x="4871951" y="3127501"/>
                  </a:cubicBezTo>
                  <a:cubicBezTo>
                    <a:pt x="4871134" y="3127327"/>
                    <a:pt x="4870316" y="3127064"/>
                    <a:pt x="4869453" y="3127064"/>
                  </a:cubicBezTo>
                  <a:close/>
                  <a:moveTo>
                    <a:pt x="7284029" y="3127026"/>
                  </a:moveTo>
                  <a:cubicBezTo>
                    <a:pt x="7284630" y="3125916"/>
                    <a:pt x="7281591" y="3126290"/>
                    <a:pt x="7271535" y="3129897"/>
                  </a:cubicBezTo>
                  <a:cubicBezTo>
                    <a:pt x="7247666" y="3147046"/>
                    <a:pt x="7282227" y="3130356"/>
                    <a:pt x="7284029" y="3127026"/>
                  </a:cubicBezTo>
                  <a:close/>
                  <a:moveTo>
                    <a:pt x="5132815" y="3126070"/>
                  </a:moveTo>
                  <a:cubicBezTo>
                    <a:pt x="5131408" y="3127764"/>
                    <a:pt x="5130000" y="3129429"/>
                    <a:pt x="5127141" y="3132846"/>
                  </a:cubicBezTo>
                  <a:cubicBezTo>
                    <a:pt x="5130590" y="3135620"/>
                    <a:pt x="5134813" y="3139037"/>
                    <a:pt x="5139036" y="3142454"/>
                  </a:cubicBezTo>
                  <a:cubicBezTo>
                    <a:pt x="5140670" y="3140906"/>
                    <a:pt x="5144120" y="3138803"/>
                    <a:pt x="5143484" y="3137898"/>
                  </a:cubicBezTo>
                  <a:cubicBezTo>
                    <a:pt x="5140579" y="3133780"/>
                    <a:pt x="5136492" y="3129984"/>
                    <a:pt x="5132815" y="3126070"/>
                  </a:cubicBezTo>
                  <a:close/>
                  <a:moveTo>
                    <a:pt x="1716557" y="3125925"/>
                  </a:moveTo>
                  <a:cubicBezTo>
                    <a:pt x="1718328" y="3126713"/>
                    <a:pt x="1719463" y="3127355"/>
                    <a:pt x="1720735" y="3127764"/>
                  </a:cubicBezTo>
                  <a:cubicBezTo>
                    <a:pt x="1720961" y="3127823"/>
                    <a:pt x="1721779" y="3126918"/>
                    <a:pt x="1722323" y="3126479"/>
                  </a:cubicBezTo>
                  <a:cubicBezTo>
                    <a:pt x="1720644" y="3126304"/>
                    <a:pt x="1718963" y="3126158"/>
                    <a:pt x="1716557" y="3125925"/>
                  </a:cubicBezTo>
                  <a:close/>
                  <a:moveTo>
                    <a:pt x="4957846" y="3125691"/>
                  </a:moveTo>
                  <a:cubicBezTo>
                    <a:pt x="4952853" y="3126013"/>
                    <a:pt x="4947904" y="3126304"/>
                    <a:pt x="4942910" y="3126625"/>
                  </a:cubicBezTo>
                  <a:cubicBezTo>
                    <a:pt x="4943228" y="3127969"/>
                    <a:pt x="4943500" y="3129313"/>
                    <a:pt x="4943817" y="3130655"/>
                  </a:cubicBezTo>
                  <a:cubicBezTo>
                    <a:pt x="4948767" y="3130100"/>
                    <a:pt x="4953761" y="3129575"/>
                    <a:pt x="4958664" y="3129020"/>
                  </a:cubicBezTo>
                  <a:cubicBezTo>
                    <a:pt x="4958392" y="3127910"/>
                    <a:pt x="4958118" y="3126800"/>
                    <a:pt x="4957846" y="3125691"/>
                  </a:cubicBezTo>
                  <a:close/>
                  <a:moveTo>
                    <a:pt x="1242998" y="3125516"/>
                  </a:moveTo>
                  <a:cubicBezTo>
                    <a:pt x="1242043" y="3125574"/>
                    <a:pt x="1241090" y="3125633"/>
                    <a:pt x="1240137" y="3125691"/>
                  </a:cubicBezTo>
                  <a:lnTo>
                    <a:pt x="1241317" y="3130743"/>
                  </a:lnTo>
                  <a:cubicBezTo>
                    <a:pt x="1241863" y="3130684"/>
                    <a:pt x="1242407" y="3130627"/>
                    <a:pt x="1242998" y="3130597"/>
                  </a:cubicBezTo>
                  <a:close/>
                  <a:moveTo>
                    <a:pt x="1025352" y="3125340"/>
                  </a:moveTo>
                  <a:cubicBezTo>
                    <a:pt x="1024580" y="3125486"/>
                    <a:pt x="1023853" y="3125633"/>
                    <a:pt x="1023082" y="3125779"/>
                  </a:cubicBezTo>
                  <a:cubicBezTo>
                    <a:pt x="1023400" y="3126129"/>
                    <a:pt x="1023673" y="3126479"/>
                    <a:pt x="1023991" y="3126830"/>
                  </a:cubicBezTo>
                  <a:close/>
                  <a:moveTo>
                    <a:pt x="4467714" y="3124610"/>
                  </a:moveTo>
                  <a:cubicBezTo>
                    <a:pt x="4466942" y="3129547"/>
                    <a:pt x="4471392" y="3129575"/>
                    <a:pt x="4473071" y="3132145"/>
                  </a:cubicBezTo>
                  <a:cubicBezTo>
                    <a:pt x="4463038" y="3136117"/>
                    <a:pt x="4457908" y="3144673"/>
                    <a:pt x="4454323" y="3154720"/>
                  </a:cubicBezTo>
                  <a:cubicBezTo>
                    <a:pt x="4471665" y="3154311"/>
                    <a:pt x="4478656" y="3159275"/>
                    <a:pt x="4494547" y="3164795"/>
                  </a:cubicBezTo>
                  <a:cubicBezTo>
                    <a:pt x="4489961" y="3152937"/>
                    <a:pt x="4480427" y="3143301"/>
                    <a:pt x="4486509" y="3127121"/>
                  </a:cubicBezTo>
                  <a:cubicBezTo>
                    <a:pt x="4486509" y="3128494"/>
                    <a:pt x="4488690" y="3129984"/>
                    <a:pt x="4489142" y="3127121"/>
                  </a:cubicBezTo>
                  <a:cubicBezTo>
                    <a:pt x="4477885" y="3121253"/>
                    <a:pt x="4478610" y="3132788"/>
                    <a:pt x="4467714" y="3124610"/>
                  </a:cubicBezTo>
                  <a:close/>
                  <a:moveTo>
                    <a:pt x="5610871" y="3123442"/>
                  </a:moveTo>
                  <a:cubicBezTo>
                    <a:pt x="5602109" y="3124231"/>
                    <a:pt x="5589624" y="3121194"/>
                    <a:pt x="5587581" y="3128640"/>
                  </a:cubicBezTo>
                  <a:cubicBezTo>
                    <a:pt x="5596297" y="3127910"/>
                    <a:pt x="5608783" y="3130948"/>
                    <a:pt x="5610871" y="3123442"/>
                  </a:cubicBezTo>
                  <a:close/>
                  <a:moveTo>
                    <a:pt x="6347385" y="3123209"/>
                  </a:moveTo>
                  <a:cubicBezTo>
                    <a:pt x="6343071" y="3125604"/>
                    <a:pt x="6337578" y="3127560"/>
                    <a:pt x="6334855" y="3130539"/>
                  </a:cubicBezTo>
                  <a:cubicBezTo>
                    <a:pt x="6333265" y="3132290"/>
                    <a:pt x="6336081" y="3135649"/>
                    <a:pt x="6338168" y="3142162"/>
                  </a:cubicBezTo>
                  <a:cubicBezTo>
                    <a:pt x="6344389" y="3136584"/>
                    <a:pt x="6348701" y="3134014"/>
                    <a:pt x="6350199" y="3130889"/>
                  </a:cubicBezTo>
                  <a:cubicBezTo>
                    <a:pt x="6351244" y="3128699"/>
                    <a:pt x="6348474" y="3125779"/>
                    <a:pt x="6347385" y="3123209"/>
                  </a:cubicBezTo>
                  <a:close/>
                  <a:moveTo>
                    <a:pt x="1452696" y="3122916"/>
                  </a:moveTo>
                  <a:cubicBezTo>
                    <a:pt x="1451425" y="3123092"/>
                    <a:pt x="1450154" y="3123238"/>
                    <a:pt x="1448883" y="3123414"/>
                  </a:cubicBezTo>
                  <a:lnTo>
                    <a:pt x="1448883" y="3128290"/>
                  </a:lnTo>
                  <a:cubicBezTo>
                    <a:pt x="1450926" y="3128203"/>
                    <a:pt x="1452923" y="3128085"/>
                    <a:pt x="1454966" y="3127998"/>
                  </a:cubicBezTo>
                  <a:cubicBezTo>
                    <a:pt x="1454194" y="3126304"/>
                    <a:pt x="1453469" y="3124610"/>
                    <a:pt x="1452696" y="3122916"/>
                  </a:cubicBezTo>
                  <a:close/>
                  <a:moveTo>
                    <a:pt x="1570463" y="3122070"/>
                  </a:moveTo>
                  <a:lnTo>
                    <a:pt x="1570416" y="3122099"/>
                  </a:lnTo>
                  <a:lnTo>
                    <a:pt x="1569419" y="3122099"/>
                  </a:lnTo>
                  <a:cubicBezTo>
                    <a:pt x="1569509" y="3122274"/>
                    <a:pt x="1569600" y="3122391"/>
                    <a:pt x="1569691" y="3122566"/>
                  </a:cubicBezTo>
                  <a:cubicBezTo>
                    <a:pt x="1571598" y="3122742"/>
                    <a:pt x="1573413" y="3122916"/>
                    <a:pt x="1574140" y="3123004"/>
                  </a:cubicBezTo>
                  <a:cubicBezTo>
                    <a:pt x="1573640" y="3122858"/>
                    <a:pt x="1572097" y="3122449"/>
                    <a:pt x="1570463" y="3122070"/>
                  </a:cubicBezTo>
                  <a:close/>
                  <a:moveTo>
                    <a:pt x="9284316" y="3121574"/>
                  </a:moveTo>
                  <a:lnTo>
                    <a:pt x="9280820" y="3136993"/>
                  </a:lnTo>
                  <a:lnTo>
                    <a:pt x="9302202" y="3139563"/>
                  </a:lnTo>
                  <a:lnTo>
                    <a:pt x="9305698" y="3124055"/>
                  </a:lnTo>
                  <a:close/>
                  <a:moveTo>
                    <a:pt x="2343161" y="3121135"/>
                  </a:moveTo>
                  <a:cubicBezTo>
                    <a:pt x="2339801" y="3121486"/>
                    <a:pt x="2337031" y="3124289"/>
                    <a:pt x="2332037" y="3127180"/>
                  </a:cubicBezTo>
                  <a:cubicBezTo>
                    <a:pt x="2338893" y="3128231"/>
                    <a:pt x="2343433" y="3129809"/>
                    <a:pt x="2346973" y="3129167"/>
                  </a:cubicBezTo>
                  <a:cubicBezTo>
                    <a:pt x="2350151" y="3128611"/>
                    <a:pt x="2352195" y="3125633"/>
                    <a:pt x="2354737" y="3123705"/>
                  </a:cubicBezTo>
                  <a:cubicBezTo>
                    <a:pt x="2350833" y="3122742"/>
                    <a:pt x="2346701" y="3120755"/>
                    <a:pt x="2343161" y="3121135"/>
                  </a:cubicBezTo>
                  <a:close/>
                  <a:moveTo>
                    <a:pt x="1034524" y="3120755"/>
                  </a:moveTo>
                  <a:cubicBezTo>
                    <a:pt x="1031663" y="3124026"/>
                    <a:pt x="1029983" y="3125983"/>
                    <a:pt x="1027305" y="3129049"/>
                  </a:cubicBezTo>
                  <a:lnTo>
                    <a:pt x="1044784" y="3129049"/>
                  </a:lnTo>
                  <a:cubicBezTo>
                    <a:pt x="1040697" y="3125720"/>
                    <a:pt x="1038381" y="3123851"/>
                    <a:pt x="1034524" y="3120755"/>
                  </a:cubicBezTo>
                  <a:close/>
                  <a:moveTo>
                    <a:pt x="9329433" y="3120099"/>
                  </a:moveTo>
                  <a:cubicBezTo>
                    <a:pt x="9324284" y="3119717"/>
                    <a:pt x="9319795" y="3121099"/>
                    <a:pt x="9316503" y="3125370"/>
                  </a:cubicBezTo>
                  <a:cubicBezTo>
                    <a:pt x="9329307" y="3130889"/>
                    <a:pt x="9376113" y="3152558"/>
                    <a:pt x="9379065" y="3140759"/>
                  </a:cubicBezTo>
                  <a:cubicBezTo>
                    <a:pt x="9366263" y="3138263"/>
                    <a:pt x="9344879" y="3121245"/>
                    <a:pt x="9329433" y="3120099"/>
                  </a:cubicBezTo>
                  <a:close/>
                  <a:moveTo>
                    <a:pt x="7053663" y="3119937"/>
                  </a:moveTo>
                  <a:cubicBezTo>
                    <a:pt x="7051211" y="3117485"/>
                    <a:pt x="7036592" y="3121719"/>
                    <a:pt x="7041178" y="3126391"/>
                  </a:cubicBezTo>
                  <a:cubicBezTo>
                    <a:pt x="7043630" y="3128933"/>
                    <a:pt x="7058292" y="3124582"/>
                    <a:pt x="7053663" y="3119937"/>
                  </a:cubicBezTo>
                  <a:close/>
                  <a:moveTo>
                    <a:pt x="1550896" y="3119937"/>
                  </a:moveTo>
                  <a:cubicBezTo>
                    <a:pt x="1548535" y="3121047"/>
                    <a:pt x="1546174" y="3122128"/>
                    <a:pt x="1543768" y="3123180"/>
                  </a:cubicBezTo>
                  <a:cubicBezTo>
                    <a:pt x="1542587" y="3125691"/>
                    <a:pt x="1539590" y="3128611"/>
                    <a:pt x="1540727" y="3130597"/>
                  </a:cubicBezTo>
                  <a:cubicBezTo>
                    <a:pt x="1541906" y="3132642"/>
                    <a:pt x="1547081" y="3133809"/>
                    <a:pt x="1550488" y="3135358"/>
                  </a:cubicBezTo>
                  <a:cubicBezTo>
                    <a:pt x="1552031" y="3132875"/>
                    <a:pt x="1554800" y="3130393"/>
                    <a:pt x="1554800" y="3127910"/>
                  </a:cubicBezTo>
                  <a:cubicBezTo>
                    <a:pt x="1554845" y="3125253"/>
                    <a:pt x="1552303" y="3122595"/>
                    <a:pt x="1550896" y="3119937"/>
                  </a:cubicBezTo>
                  <a:close/>
                  <a:moveTo>
                    <a:pt x="6300941" y="3119734"/>
                  </a:moveTo>
                  <a:cubicBezTo>
                    <a:pt x="6298352" y="3121456"/>
                    <a:pt x="6294767" y="3122946"/>
                    <a:pt x="6293449" y="3124990"/>
                  </a:cubicBezTo>
                  <a:cubicBezTo>
                    <a:pt x="6291181" y="3128524"/>
                    <a:pt x="6289681" y="3132408"/>
                    <a:pt x="6289137" y="3136204"/>
                  </a:cubicBezTo>
                  <a:cubicBezTo>
                    <a:pt x="6288955" y="3137314"/>
                    <a:pt x="6292724" y="3139504"/>
                    <a:pt x="6294994" y="3139679"/>
                  </a:cubicBezTo>
                  <a:cubicBezTo>
                    <a:pt x="6297081" y="3139825"/>
                    <a:pt x="6300577" y="3138219"/>
                    <a:pt x="6301576" y="3136847"/>
                  </a:cubicBezTo>
                  <a:cubicBezTo>
                    <a:pt x="6302758" y="3135240"/>
                    <a:pt x="6301848" y="3133050"/>
                    <a:pt x="6301848" y="3131123"/>
                  </a:cubicBezTo>
                  <a:lnTo>
                    <a:pt x="6301712" y="3131123"/>
                  </a:lnTo>
                  <a:cubicBezTo>
                    <a:pt x="6301712" y="3129167"/>
                    <a:pt x="6301804" y="3127239"/>
                    <a:pt x="6301668" y="3125282"/>
                  </a:cubicBezTo>
                  <a:cubicBezTo>
                    <a:pt x="6301531" y="3123414"/>
                    <a:pt x="6301213" y="3121574"/>
                    <a:pt x="6300941" y="3119734"/>
                  </a:cubicBezTo>
                  <a:close/>
                  <a:moveTo>
                    <a:pt x="8446788" y="3119587"/>
                  </a:moveTo>
                  <a:cubicBezTo>
                    <a:pt x="8445926" y="3129575"/>
                    <a:pt x="8437480" y="3116814"/>
                    <a:pt x="8438798" y="3127151"/>
                  </a:cubicBezTo>
                  <a:cubicBezTo>
                    <a:pt x="8443292" y="3132028"/>
                    <a:pt x="8464494" y="3131298"/>
                    <a:pt x="8462859" y="3122128"/>
                  </a:cubicBezTo>
                  <a:cubicBezTo>
                    <a:pt x="8455551" y="3124376"/>
                    <a:pt x="8450193" y="3126100"/>
                    <a:pt x="8446788" y="3119587"/>
                  </a:cubicBezTo>
                  <a:close/>
                  <a:moveTo>
                    <a:pt x="4891881" y="3118624"/>
                  </a:moveTo>
                  <a:cubicBezTo>
                    <a:pt x="4891836" y="3119150"/>
                    <a:pt x="4891790" y="3119704"/>
                    <a:pt x="4891745" y="3120230"/>
                  </a:cubicBezTo>
                  <a:lnTo>
                    <a:pt x="4899190" y="3120230"/>
                  </a:lnTo>
                  <a:cubicBezTo>
                    <a:pt x="4899236" y="3119850"/>
                    <a:pt x="4899281" y="3119500"/>
                    <a:pt x="4899327" y="3119120"/>
                  </a:cubicBezTo>
                  <a:cubicBezTo>
                    <a:pt x="4896829" y="3118945"/>
                    <a:pt x="4894378" y="3118799"/>
                    <a:pt x="4891881" y="3118624"/>
                  </a:cubicBezTo>
                  <a:close/>
                  <a:moveTo>
                    <a:pt x="1562683" y="3117634"/>
                  </a:moveTo>
                  <a:cubicBezTo>
                    <a:pt x="1559930" y="3117755"/>
                    <a:pt x="1556730" y="3119354"/>
                    <a:pt x="1553257" y="3122070"/>
                  </a:cubicBezTo>
                  <a:lnTo>
                    <a:pt x="1569419" y="3122070"/>
                  </a:lnTo>
                  <a:cubicBezTo>
                    <a:pt x="1567739" y="3118872"/>
                    <a:pt x="1565435" y="3117514"/>
                    <a:pt x="1562683" y="3117634"/>
                  </a:cubicBezTo>
                  <a:close/>
                  <a:moveTo>
                    <a:pt x="7682126" y="3117631"/>
                  </a:moveTo>
                  <a:cubicBezTo>
                    <a:pt x="7680947" y="3117923"/>
                    <a:pt x="7679720" y="3118215"/>
                    <a:pt x="7678539" y="3118506"/>
                  </a:cubicBezTo>
                  <a:cubicBezTo>
                    <a:pt x="7679493" y="3118740"/>
                    <a:pt x="7680447" y="3118945"/>
                    <a:pt x="7681400" y="3119179"/>
                  </a:cubicBezTo>
                  <a:cubicBezTo>
                    <a:pt x="7681672" y="3118683"/>
                    <a:pt x="7681899" y="3118156"/>
                    <a:pt x="7682126" y="3117631"/>
                  </a:cubicBezTo>
                  <a:close/>
                  <a:moveTo>
                    <a:pt x="9012100" y="3117251"/>
                  </a:moveTo>
                  <a:lnTo>
                    <a:pt x="9007878" y="3117310"/>
                  </a:lnTo>
                  <a:cubicBezTo>
                    <a:pt x="9008196" y="3117923"/>
                    <a:pt x="9008560" y="3118536"/>
                    <a:pt x="9008877" y="3119150"/>
                  </a:cubicBezTo>
                  <a:cubicBezTo>
                    <a:pt x="9009695" y="3119120"/>
                    <a:pt x="9010785" y="3119354"/>
                    <a:pt x="9011148" y="3119091"/>
                  </a:cubicBezTo>
                  <a:cubicBezTo>
                    <a:pt x="9011739" y="3118653"/>
                    <a:pt x="9011828" y="3117894"/>
                    <a:pt x="9012100" y="3117251"/>
                  </a:cubicBezTo>
                  <a:close/>
                  <a:moveTo>
                    <a:pt x="4730304" y="3117076"/>
                  </a:moveTo>
                  <a:cubicBezTo>
                    <a:pt x="4728307" y="3131444"/>
                    <a:pt x="4744605" y="3128815"/>
                    <a:pt x="4751688" y="3134657"/>
                  </a:cubicBezTo>
                  <a:cubicBezTo>
                    <a:pt x="4751688" y="3122128"/>
                    <a:pt x="4739794" y="3120697"/>
                    <a:pt x="4730304" y="3117076"/>
                  </a:cubicBezTo>
                  <a:close/>
                  <a:moveTo>
                    <a:pt x="5887716" y="3116784"/>
                  </a:moveTo>
                  <a:cubicBezTo>
                    <a:pt x="5885037" y="3117456"/>
                    <a:pt x="5882949" y="3119091"/>
                    <a:pt x="5879681" y="3120872"/>
                  </a:cubicBezTo>
                  <a:cubicBezTo>
                    <a:pt x="5883402" y="3122362"/>
                    <a:pt x="5886354" y="3124143"/>
                    <a:pt x="5887262" y="3123793"/>
                  </a:cubicBezTo>
                  <a:cubicBezTo>
                    <a:pt x="5889623" y="3122858"/>
                    <a:pt x="5891620" y="3121135"/>
                    <a:pt x="5892619" y="3119441"/>
                  </a:cubicBezTo>
                  <a:cubicBezTo>
                    <a:pt x="5892891" y="3118974"/>
                    <a:pt x="5888760" y="3116521"/>
                    <a:pt x="5887716" y="3116784"/>
                  </a:cubicBezTo>
                  <a:close/>
                  <a:moveTo>
                    <a:pt x="6002984" y="3116492"/>
                  </a:moveTo>
                  <a:lnTo>
                    <a:pt x="6000942" y="3117514"/>
                  </a:lnTo>
                  <a:lnTo>
                    <a:pt x="6003575" y="3117894"/>
                  </a:lnTo>
                  <a:close/>
                  <a:moveTo>
                    <a:pt x="5675292" y="3115411"/>
                  </a:moveTo>
                  <a:cubicBezTo>
                    <a:pt x="5668846" y="3124464"/>
                    <a:pt x="5663261" y="3129195"/>
                    <a:pt x="5662489" y="3134218"/>
                  </a:cubicBezTo>
                  <a:cubicBezTo>
                    <a:pt x="5661310" y="3142220"/>
                    <a:pt x="5672250" y="3143563"/>
                    <a:pt x="5681603" y="3142746"/>
                  </a:cubicBezTo>
                  <a:cubicBezTo>
                    <a:pt x="5685780" y="3142395"/>
                    <a:pt x="5693044" y="3137431"/>
                    <a:pt x="5692272" y="3135970"/>
                  </a:cubicBezTo>
                  <a:cubicBezTo>
                    <a:pt x="5689184" y="3130159"/>
                    <a:pt x="5683465" y="3124873"/>
                    <a:pt x="5675292" y="3115411"/>
                  </a:cubicBezTo>
                  <a:close/>
                  <a:moveTo>
                    <a:pt x="568498" y="3114681"/>
                  </a:moveTo>
                  <a:cubicBezTo>
                    <a:pt x="567047" y="3116492"/>
                    <a:pt x="565593" y="3118274"/>
                    <a:pt x="564186" y="3120055"/>
                  </a:cubicBezTo>
                  <a:cubicBezTo>
                    <a:pt x="565139" y="3120346"/>
                    <a:pt x="566092" y="3120639"/>
                    <a:pt x="567000" y="3120901"/>
                  </a:cubicBezTo>
                  <a:cubicBezTo>
                    <a:pt x="568634" y="3119207"/>
                    <a:pt x="570269" y="3117514"/>
                    <a:pt x="571949" y="3115791"/>
                  </a:cubicBezTo>
                  <a:cubicBezTo>
                    <a:pt x="570815" y="3115411"/>
                    <a:pt x="569678" y="3115061"/>
                    <a:pt x="568498" y="3114681"/>
                  </a:cubicBezTo>
                  <a:close/>
                  <a:moveTo>
                    <a:pt x="6514817" y="3114565"/>
                  </a:moveTo>
                  <a:cubicBezTo>
                    <a:pt x="6514364" y="3117456"/>
                    <a:pt x="6510596" y="3117339"/>
                    <a:pt x="6506782" y="3117076"/>
                  </a:cubicBezTo>
                  <a:cubicBezTo>
                    <a:pt x="6506918" y="3127005"/>
                    <a:pt x="6512275" y="3131999"/>
                    <a:pt x="6522899" y="3132145"/>
                  </a:cubicBezTo>
                  <a:cubicBezTo>
                    <a:pt x="6528754" y="3125895"/>
                    <a:pt x="6521037" y="3117251"/>
                    <a:pt x="6514817" y="3114565"/>
                  </a:cubicBezTo>
                  <a:close/>
                  <a:moveTo>
                    <a:pt x="6184038" y="3114565"/>
                  </a:moveTo>
                  <a:cubicBezTo>
                    <a:pt x="6183176" y="3116930"/>
                    <a:pt x="6182268" y="3119325"/>
                    <a:pt x="6181359" y="3121719"/>
                  </a:cubicBezTo>
                  <a:cubicBezTo>
                    <a:pt x="6183675" y="3121895"/>
                    <a:pt x="6185990" y="3122070"/>
                    <a:pt x="6188306" y="3122245"/>
                  </a:cubicBezTo>
                  <a:lnTo>
                    <a:pt x="6188306" y="3114974"/>
                  </a:lnTo>
                  <a:cubicBezTo>
                    <a:pt x="6186897" y="3114828"/>
                    <a:pt x="6185490" y="3114681"/>
                    <a:pt x="6184038" y="3114565"/>
                  </a:cubicBezTo>
                  <a:close/>
                  <a:moveTo>
                    <a:pt x="1007782" y="3114477"/>
                  </a:moveTo>
                  <a:cubicBezTo>
                    <a:pt x="1005468" y="3114681"/>
                    <a:pt x="1003152" y="3114915"/>
                    <a:pt x="1000792" y="3115120"/>
                  </a:cubicBezTo>
                  <a:cubicBezTo>
                    <a:pt x="1000973" y="3115704"/>
                    <a:pt x="1001200" y="3116316"/>
                    <a:pt x="1001381" y="3116901"/>
                  </a:cubicBezTo>
                  <a:cubicBezTo>
                    <a:pt x="1003651" y="3116521"/>
                    <a:pt x="1005967" y="3116171"/>
                    <a:pt x="1008237" y="3115820"/>
                  </a:cubicBezTo>
                  <a:cubicBezTo>
                    <a:pt x="1008101" y="3115354"/>
                    <a:pt x="1007918" y="3114915"/>
                    <a:pt x="1007782" y="3114477"/>
                  </a:cubicBezTo>
                  <a:close/>
                  <a:moveTo>
                    <a:pt x="8255565" y="3113864"/>
                  </a:moveTo>
                  <a:cubicBezTo>
                    <a:pt x="8252887" y="3114331"/>
                    <a:pt x="8248756" y="3114915"/>
                    <a:pt x="8248165" y="3116083"/>
                  </a:cubicBezTo>
                  <a:cubicBezTo>
                    <a:pt x="8246803" y="3118857"/>
                    <a:pt x="8247075" y="3121953"/>
                    <a:pt x="8246803" y="3123646"/>
                  </a:cubicBezTo>
                  <a:cubicBezTo>
                    <a:pt x="8246803" y="3126918"/>
                    <a:pt x="8246304" y="3128961"/>
                    <a:pt x="8246941" y="3130860"/>
                  </a:cubicBezTo>
                  <a:cubicBezTo>
                    <a:pt x="8247530" y="3132642"/>
                    <a:pt x="8249346" y="3134277"/>
                    <a:pt x="8250617" y="3135942"/>
                  </a:cubicBezTo>
                  <a:cubicBezTo>
                    <a:pt x="8253568" y="3134160"/>
                    <a:pt x="8258653" y="3132554"/>
                    <a:pt x="8259061" y="3130568"/>
                  </a:cubicBezTo>
                  <a:cubicBezTo>
                    <a:pt x="8260060" y="3125779"/>
                    <a:pt x="8259016" y="3120785"/>
                    <a:pt x="8258470" y="3115907"/>
                  </a:cubicBezTo>
                  <a:cubicBezTo>
                    <a:pt x="8258381" y="3115149"/>
                    <a:pt x="8256247" y="3113747"/>
                    <a:pt x="8255565" y="3113864"/>
                  </a:cubicBezTo>
                  <a:close/>
                  <a:moveTo>
                    <a:pt x="8539868" y="3113243"/>
                  </a:moveTo>
                  <a:cubicBezTo>
                    <a:pt x="8534545" y="3113272"/>
                    <a:pt x="8530210" y="3113849"/>
                    <a:pt x="8528916" y="3114886"/>
                  </a:cubicBezTo>
                  <a:cubicBezTo>
                    <a:pt x="8538313" y="3116141"/>
                    <a:pt x="8537587" y="3122946"/>
                    <a:pt x="8549800" y="3122595"/>
                  </a:cubicBezTo>
                  <a:cubicBezTo>
                    <a:pt x="8549845" y="3118799"/>
                    <a:pt x="8559287" y="3120143"/>
                    <a:pt x="8556745" y="3114886"/>
                  </a:cubicBezTo>
                  <a:cubicBezTo>
                    <a:pt x="8551502" y="3113732"/>
                    <a:pt x="8545191" y="3113214"/>
                    <a:pt x="8539868" y="3113243"/>
                  </a:cubicBezTo>
                  <a:close/>
                  <a:moveTo>
                    <a:pt x="736295" y="3111907"/>
                  </a:moveTo>
                  <a:cubicBezTo>
                    <a:pt x="735977" y="3112404"/>
                    <a:pt x="735658" y="3112900"/>
                    <a:pt x="735341" y="3113396"/>
                  </a:cubicBezTo>
                  <a:cubicBezTo>
                    <a:pt x="737566" y="3113980"/>
                    <a:pt x="739791" y="3114565"/>
                    <a:pt x="742014" y="3115149"/>
                  </a:cubicBezTo>
                  <a:cubicBezTo>
                    <a:pt x="742422" y="3114535"/>
                    <a:pt x="742833" y="3113922"/>
                    <a:pt x="743241" y="3113309"/>
                  </a:cubicBezTo>
                  <a:cubicBezTo>
                    <a:pt x="740926" y="3112812"/>
                    <a:pt x="738610" y="3112374"/>
                    <a:pt x="736295" y="3111907"/>
                  </a:cubicBezTo>
                  <a:close/>
                  <a:moveTo>
                    <a:pt x="2627224" y="3110943"/>
                  </a:moveTo>
                  <a:cubicBezTo>
                    <a:pt x="2627497" y="3111352"/>
                    <a:pt x="2627769" y="3111790"/>
                    <a:pt x="2627996" y="3112228"/>
                  </a:cubicBezTo>
                  <a:cubicBezTo>
                    <a:pt x="2628904" y="3112053"/>
                    <a:pt x="2629766" y="3111878"/>
                    <a:pt x="2630674" y="3111732"/>
                  </a:cubicBezTo>
                  <a:cubicBezTo>
                    <a:pt x="2629539" y="3111469"/>
                    <a:pt x="2628359" y="3111206"/>
                    <a:pt x="2627224" y="3110943"/>
                  </a:cubicBezTo>
                  <a:close/>
                  <a:moveTo>
                    <a:pt x="4282996" y="3109644"/>
                  </a:moveTo>
                  <a:cubicBezTo>
                    <a:pt x="4280102" y="3109899"/>
                    <a:pt x="4277605" y="3111382"/>
                    <a:pt x="4277491" y="3114565"/>
                  </a:cubicBezTo>
                  <a:cubicBezTo>
                    <a:pt x="4285890" y="3111673"/>
                    <a:pt x="4283984" y="3118506"/>
                    <a:pt x="4288206" y="3119587"/>
                  </a:cubicBezTo>
                  <a:cubicBezTo>
                    <a:pt x="4288115" y="3116171"/>
                    <a:pt x="4289478" y="3114068"/>
                    <a:pt x="4290884" y="3112082"/>
                  </a:cubicBezTo>
                  <a:cubicBezTo>
                    <a:pt x="4289182" y="3110359"/>
                    <a:pt x="4285891" y="3109388"/>
                    <a:pt x="4282996" y="3109644"/>
                  </a:cubicBezTo>
                  <a:close/>
                  <a:moveTo>
                    <a:pt x="5582405" y="3109571"/>
                  </a:moveTo>
                  <a:cubicBezTo>
                    <a:pt x="5571011" y="3114039"/>
                    <a:pt x="5557618" y="3116550"/>
                    <a:pt x="5558298" y="3132174"/>
                  </a:cubicBezTo>
                  <a:cubicBezTo>
                    <a:pt x="5565698" y="3133576"/>
                    <a:pt x="5567651" y="3140059"/>
                    <a:pt x="5577002" y="3139679"/>
                  </a:cubicBezTo>
                  <a:cubicBezTo>
                    <a:pt x="5579546" y="3129370"/>
                    <a:pt x="5593800" y="3118156"/>
                    <a:pt x="5582405" y="3109571"/>
                  </a:cubicBezTo>
                  <a:close/>
                  <a:moveTo>
                    <a:pt x="6132827" y="3108432"/>
                  </a:moveTo>
                  <a:cubicBezTo>
                    <a:pt x="6130876" y="3109103"/>
                    <a:pt x="6128876" y="3109805"/>
                    <a:pt x="6126925" y="3110476"/>
                  </a:cubicBezTo>
                  <a:cubicBezTo>
                    <a:pt x="6132374" y="3117601"/>
                    <a:pt x="6137821" y="3124756"/>
                    <a:pt x="6144314" y="3133313"/>
                  </a:cubicBezTo>
                  <a:cubicBezTo>
                    <a:pt x="6149761" y="3119295"/>
                    <a:pt x="6149761" y="3119295"/>
                    <a:pt x="6132827" y="3108432"/>
                  </a:cubicBezTo>
                  <a:close/>
                  <a:moveTo>
                    <a:pt x="2576604" y="3107993"/>
                  </a:moveTo>
                  <a:cubicBezTo>
                    <a:pt x="2572517" y="3111848"/>
                    <a:pt x="2568840" y="3115879"/>
                    <a:pt x="2565617" y="3120055"/>
                  </a:cubicBezTo>
                  <a:cubicBezTo>
                    <a:pt x="2565300" y="3120492"/>
                    <a:pt x="2568613" y="3122070"/>
                    <a:pt x="2570247" y="3123121"/>
                  </a:cubicBezTo>
                  <a:cubicBezTo>
                    <a:pt x="2575197" y="3118799"/>
                    <a:pt x="2580145" y="3114448"/>
                    <a:pt x="2585502" y="3109746"/>
                  </a:cubicBezTo>
                  <a:cubicBezTo>
                    <a:pt x="2580963" y="3108811"/>
                    <a:pt x="2576967" y="3107643"/>
                    <a:pt x="2576604" y="3107993"/>
                  </a:cubicBezTo>
                  <a:close/>
                  <a:moveTo>
                    <a:pt x="1084826" y="3106738"/>
                  </a:moveTo>
                  <a:cubicBezTo>
                    <a:pt x="1083100" y="3107672"/>
                    <a:pt x="1081965" y="3108286"/>
                    <a:pt x="1080875" y="3108898"/>
                  </a:cubicBezTo>
                  <a:cubicBezTo>
                    <a:pt x="1082510" y="3109950"/>
                    <a:pt x="1084054" y="3111090"/>
                    <a:pt x="1085961" y="3111907"/>
                  </a:cubicBezTo>
                  <a:cubicBezTo>
                    <a:pt x="1086233" y="3112053"/>
                    <a:pt x="1089185" y="3110388"/>
                    <a:pt x="1089049" y="3110271"/>
                  </a:cubicBezTo>
                  <a:cubicBezTo>
                    <a:pt x="1087867" y="3109045"/>
                    <a:pt x="1086324" y="3107935"/>
                    <a:pt x="1084826" y="3106738"/>
                  </a:cubicBezTo>
                  <a:close/>
                  <a:moveTo>
                    <a:pt x="3530671" y="3106621"/>
                  </a:moveTo>
                  <a:cubicBezTo>
                    <a:pt x="3527493" y="3106621"/>
                    <a:pt x="3524180" y="3106387"/>
                    <a:pt x="3521137" y="3106796"/>
                  </a:cubicBezTo>
                  <a:cubicBezTo>
                    <a:pt x="3520412" y="3106883"/>
                    <a:pt x="3519866" y="3110008"/>
                    <a:pt x="3520140" y="3110067"/>
                  </a:cubicBezTo>
                  <a:cubicBezTo>
                    <a:pt x="3523407" y="3110710"/>
                    <a:pt x="3526904" y="3111060"/>
                    <a:pt x="3530309" y="3111469"/>
                  </a:cubicBezTo>
                  <a:cubicBezTo>
                    <a:pt x="3530445" y="3109833"/>
                    <a:pt x="3530534" y="3108227"/>
                    <a:pt x="3530671" y="3106621"/>
                  </a:cubicBezTo>
                  <a:close/>
                  <a:moveTo>
                    <a:pt x="596783" y="3103905"/>
                  </a:moveTo>
                  <a:cubicBezTo>
                    <a:pt x="596556" y="3103847"/>
                    <a:pt x="594058" y="3104927"/>
                    <a:pt x="593831" y="3105600"/>
                  </a:cubicBezTo>
                  <a:cubicBezTo>
                    <a:pt x="592924" y="3108490"/>
                    <a:pt x="592424" y="3111440"/>
                    <a:pt x="591925" y="3113835"/>
                  </a:cubicBezTo>
                  <a:cubicBezTo>
                    <a:pt x="593059" y="3116259"/>
                    <a:pt x="593922" y="3118097"/>
                    <a:pt x="594785" y="3119967"/>
                  </a:cubicBezTo>
                  <a:cubicBezTo>
                    <a:pt x="597554" y="3115820"/>
                    <a:pt x="600687" y="3111761"/>
                    <a:pt x="602729" y="3107468"/>
                  </a:cubicBezTo>
                  <a:cubicBezTo>
                    <a:pt x="603093" y="3106680"/>
                    <a:pt x="599008" y="3104986"/>
                    <a:pt x="596783" y="3103905"/>
                  </a:cubicBezTo>
                  <a:close/>
                  <a:moveTo>
                    <a:pt x="1741664" y="3103204"/>
                  </a:moveTo>
                  <a:cubicBezTo>
                    <a:pt x="1738804" y="3104372"/>
                    <a:pt x="1735988" y="3105570"/>
                    <a:pt x="1733128" y="3106738"/>
                  </a:cubicBezTo>
                  <a:cubicBezTo>
                    <a:pt x="1732176" y="3108870"/>
                    <a:pt x="1729770" y="3111323"/>
                    <a:pt x="1730631" y="3113105"/>
                  </a:cubicBezTo>
                  <a:cubicBezTo>
                    <a:pt x="1731812" y="3115528"/>
                    <a:pt x="1735535" y="3117456"/>
                    <a:pt x="1738169" y="3119616"/>
                  </a:cubicBezTo>
                  <a:cubicBezTo>
                    <a:pt x="1740574" y="3116901"/>
                    <a:pt x="1744206" y="3114301"/>
                    <a:pt x="1744933" y="3111440"/>
                  </a:cubicBezTo>
                  <a:cubicBezTo>
                    <a:pt x="1745569" y="3108870"/>
                    <a:pt x="1742889" y="3105950"/>
                    <a:pt x="1741664" y="3103204"/>
                  </a:cubicBezTo>
                  <a:close/>
                  <a:moveTo>
                    <a:pt x="9775945" y="3102591"/>
                  </a:moveTo>
                  <a:cubicBezTo>
                    <a:pt x="9774265" y="3104285"/>
                    <a:pt x="9769089" y="3107117"/>
                    <a:pt x="9769499" y="3109571"/>
                  </a:cubicBezTo>
                  <a:cubicBezTo>
                    <a:pt x="9770408" y="3114974"/>
                    <a:pt x="9770088" y="3122888"/>
                    <a:pt x="9783028" y="3122274"/>
                  </a:cubicBezTo>
                  <a:cubicBezTo>
                    <a:pt x="9789246" y="3121982"/>
                    <a:pt x="9796920" y="3118069"/>
                    <a:pt x="9800371" y="3114448"/>
                  </a:cubicBezTo>
                  <a:cubicBezTo>
                    <a:pt x="9805228" y="3109483"/>
                    <a:pt x="9794831" y="3103876"/>
                    <a:pt x="9775945" y="3102591"/>
                  </a:cubicBezTo>
                  <a:close/>
                  <a:moveTo>
                    <a:pt x="705059" y="3102182"/>
                  </a:moveTo>
                  <a:cubicBezTo>
                    <a:pt x="705059" y="3102912"/>
                    <a:pt x="705059" y="3103642"/>
                    <a:pt x="705059" y="3104402"/>
                  </a:cubicBezTo>
                  <a:lnTo>
                    <a:pt x="713640" y="3104402"/>
                  </a:lnTo>
                  <a:cubicBezTo>
                    <a:pt x="713640" y="3103672"/>
                    <a:pt x="713640" y="3102912"/>
                    <a:pt x="713640" y="3102182"/>
                  </a:cubicBezTo>
                  <a:close/>
                  <a:moveTo>
                    <a:pt x="4281395" y="3101306"/>
                  </a:moveTo>
                  <a:cubicBezTo>
                    <a:pt x="4281395" y="3101481"/>
                    <a:pt x="4281395" y="3101686"/>
                    <a:pt x="4281395" y="3101861"/>
                  </a:cubicBezTo>
                  <a:cubicBezTo>
                    <a:pt x="4283257" y="3101948"/>
                    <a:pt x="4285119" y="3102036"/>
                    <a:pt x="4286981" y="3102124"/>
                  </a:cubicBezTo>
                  <a:cubicBezTo>
                    <a:pt x="4286981" y="3101861"/>
                    <a:pt x="4286981" y="3101569"/>
                    <a:pt x="4286981" y="3101306"/>
                  </a:cubicBezTo>
                  <a:close/>
                  <a:moveTo>
                    <a:pt x="7512333" y="3100547"/>
                  </a:moveTo>
                  <a:cubicBezTo>
                    <a:pt x="7512106" y="3101043"/>
                    <a:pt x="7511879" y="3101540"/>
                    <a:pt x="7511651" y="3102007"/>
                  </a:cubicBezTo>
                  <a:cubicBezTo>
                    <a:pt x="7512650" y="3102153"/>
                    <a:pt x="7513649" y="3102270"/>
                    <a:pt x="7514648" y="3102416"/>
                  </a:cubicBezTo>
                  <a:lnTo>
                    <a:pt x="7515419" y="3101043"/>
                  </a:lnTo>
                  <a:cubicBezTo>
                    <a:pt x="7514376" y="3100897"/>
                    <a:pt x="7513332" y="3100722"/>
                    <a:pt x="7512333" y="3100547"/>
                  </a:cubicBezTo>
                  <a:close/>
                  <a:moveTo>
                    <a:pt x="1870689" y="3100051"/>
                  </a:moveTo>
                  <a:cubicBezTo>
                    <a:pt x="1870417" y="3100868"/>
                    <a:pt x="1870098" y="3101686"/>
                    <a:pt x="1869826" y="3102503"/>
                  </a:cubicBezTo>
                  <a:cubicBezTo>
                    <a:pt x="1873140" y="3102942"/>
                    <a:pt x="1876455" y="3103351"/>
                    <a:pt x="1879815" y="3103788"/>
                  </a:cubicBezTo>
                  <a:cubicBezTo>
                    <a:pt x="1880132" y="3102971"/>
                    <a:pt x="1880404" y="3102124"/>
                    <a:pt x="1880676" y="3101306"/>
                  </a:cubicBezTo>
                  <a:cubicBezTo>
                    <a:pt x="1877362" y="3100897"/>
                    <a:pt x="1874003" y="3100459"/>
                    <a:pt x="1870689" y="3100051"/>
                  </a:cubicBezTo>
                  <a:close/>
                  <a:moveTo>
                    <a:pt x="4475524" y="3099612"/>
                  </a:moveTo>
                  <a:cubicBezTo>
                    <a:pt x="4472936" y="3100021"/>
                    <a:pt x="4468351" y="3100079"/>
                    <a:pt x="4468077" y="3100868"/>
                  </a:cubicBezTo>
                  <a:cubicBezTo>
                    <a:pt x="4465854" y="3106475"/>
                    <a:pt x="4463674" y="3112170"/>
                    <a:pt x="4463357" y="3117894"/>
                  </a:cubicBezTo>
                  <a:cubicBezTo>
                    <a:pt x="4463311" y="3119295"/>
                    <a:pt x="4470166" y="3120814"/>
                    <a:pt x="4473253" y="3122040"/>
                  </a:cubicBezTo>
                  <a:cubicBezTo>
                    <a:pt x="4477203" y="3120668"/>
                    <a:pt x="4482334" y="3119471"/>
                    <a:pt x="4482153" y="3118829"/>
                  </a:cubicBezTo>
                  <a:cubicBezTo>
                    <a:pt x="4480427" y="3112374"/>
                    <a:pt x="4477838" y="3106008"/>
                    <a:pt x="4475524" y="3099612"/>
                  </a:cubicBezTo>
                  <a:close/>
                  <a:moveTo>
                    <a:pt x="4941184" y="3098065"/>
                  </a:moveTo>
                  <a:cubicBezTo>
                    <a:pt x="4940323" y="3098736"/>
                    <a:pt x="4938642" y="3099437"/>
                    <a:pt x="4938733" y="3100021"/>
                  </a:cubicBezTo>
                  <a:cubicBezTo>
                    <a:pt x="4938870" y="3100810"/>
                    <a:pt x="4940368" y="3101540"/>
                    <a:pt x="4941275" y="3102270"/>
                  </a:cubicBezTo>
                  <a:cubicBezTo>
                    <a:pt x="4942365" y="3101715"/>
                    <a:pt x="4943500" y="3101131"/>
                    <a:pt x="4944635" y="3100547"/>
                  </a:cubicBezTo>
                  <a:cubicBezTo>
                    <a:pt x="4943228" y="3099524"/>
                    <a:pt x="4942183" y="3098795"/>
                    <a:pt x="4941184" y="3098065"/>
                  </a:cubicBezTo>
                  <a:close/>
                  <a:moveTo>
                    <a:pt x="5224160" y="3097715"/>
                  </a:moveTo>
                  <a:cubicBezTo>
                    <a:pt x="5223297" y="3099116"/>
                    <a:pt x="5222434" y="3100576"/>
                    <a:pt x="5221571" y="3102007"/>
                  </a:cubicBezTo>
                  <a:cubicBezTo>
                    <a:pt x="5222525" y="3102241"/>
                    <a:pt x="5223433" y="3102474"/>
                    <a:pt x="5224387" y="3102737"/>
                  </a:cubicBezTo>
                  <a:cubicBezTo>
                    <a:pt x="5225567" y="3101394"/>
                    <a:pt x="5226701" y="3100021"/>
                    <a:pt x="5227881" y="3098678"/>
                  </a:cubicBezTo>
                  <a:cubicBezTo>
                    <a:pt x="5226655" y="3098357"/>
                    <a:pt x="5225384" y="3098036"/>
                    <a:pt x="5224160" y="3097715"/>
                  </a:cubicBezTo>
                  <a:close/>
                  <a:moveTo>
                    <a:pt x="5596206" y="3097363"/>
                  </a:moveTo>
                  <a:lnTo>
                    <a:pt x="5596206" y="3101773"/>
                  </a:lnTo>
                  <a:cubicBezTo>
                    <a:pt x="5597931" y="3101043"/>
                    <a:pt x="5599657" y="3100342"/>
                    <a:pt x="5601474" y="3099583"/>
                  </a:cubicBezTo>
                  <a:cubicBezTo>
                    <a:pt x="5599702" y="3098823"/>
                    <a:pt x="5597931" y="3098093"/>
                    <a:pt x="5596206" y="3097363"/>
                  </a:cubicBezTo>
                  <a:close/>
                  <a:moveTo>
                    <a:pt x="4175910" y="3097225"/>
                  </a:moveTo>
                  <a:cubicBezTo>
                    <a:pt x="4170780" y="3098320"/>
                    <a:pt x="4166354" y="3101233"/>
                    <a:pt x="4163131" y="3105774"/>
                  </a:cubicBezTo>
                  <a:cubicBezTo>
                    <a:pt x="4159635" y="3110710"/>
                    <a:pt x="4159227" y="3114769"/>
                    <a:pt x="4160770" y="3118186"/>
                  </a:cubicBezTo>
                  <a:cubicBezTo>
                    <a:pt x="4159044" y="3119734"/>
                    <a:pt x="4157546" y="3121515"/>
                    <a:pt x="4156184" y="3123063"/>
                  </a:cubicBezTo>
                  <a:cubicBezTo>
                    <a:pt x="4155140" y="3124231"/>
                    <a:pt x="4157274" y="3128028"/>
                    <a:pt x="4157774" y="3127998"/>
                  </a:cubicBezTo>
                  <a:cubicBezTo>
                    <a:pt x="4163312" y="3127823"/>
                    <a:pt x="4170895" y="3128349"/>
                    <a:pt x="4173891" y="3126334"/>
                  </a:cubicBezTo>
                  <a:cubicBezTo>
                    <a:pt x="4174027" y="3126304"/>
                    <a:pt x="4174163" y="3126275"/>
                    <a:pt x="4174253" y="3126216"/>
                  </a:cubicBezTo>
                  <a:cubicBezTo>
                    <a:pt x="4176250" y="3126684"/>
                    <a:pt x="4177884" y="3127327"/>
                    <a:pt x="4180292" y="3127619"/>
                  </a:cubicBezTo>
                  <a:cubicBezTo>
                    <a:pt x="4186375" y="3128378"/>
                    <a:pt x="4192731" y="3128203"/>
                    <a:pt x="4202492" y="3128581"/>
                  </a:cubicBezTo>
                  <a:cubicBezTo>
                    <a:pt x="4202492" y="3128581"/>
                    <a:pt x="4202537" y="3128581"/>
                    <a:pt x="4202583" y="3128581"/>
                  </a:cubicBezTo>
                  <a:cubicBezTo>
                    <a:pt x="4203217" y="3129020"/>
                    <a:pt x="4203899" y="3129488"/>
                    <a:pt x="4204534" y="3129925"/>
                  </a:cubicBezTo>
                  <a:lnTo>
                    <a:pt x="4210209" y="3126888"/>
                  </a:lnTo>
                  <a:cubicBezTo>
                    <a:pt x="4214704" y="3125895"/>
                    <a:pt x="4219562" y="3124815"/>
                    <a:pt x="4224693" y="3123676"/>
                  </a:cubicBezTo>
                  <a:cubicBezTo>
                    <a:pt x="4219743" y="3119033"/>
                    <a:pt x="4215339" y="3114156"/>
                    <a:pt x="4209756" y="3109833"/>
                  </a:cubicBezTo>
                  <a:cubicBezTo>
                    <a:pt x="4204853" y="3106037"/>
                    <a:pt x="4199223" y="3102445"/>
                    <a:pt x="4192912" y="3099583"/>
                  </a:cubicBezTo>
                  <a:cubicBezTo>
                    <a:pt x="4186874" y="3096853"/>
                    <a:pt x="4181040" y="3096130"/>
                    <a:pt x="4175910" y="3097225"/>
                  </a:cubicBezTo>
                  <a:close/>
                  <a:moveTo>
                    <a:pt x="4523964" y="3097013"/>
                  </a:moveTo>
                  <a:lnTo>
                    <a:pt x="4523964" y="3107030"/>
                  </a:lnTo>
                  <a:cubicBezTo>
                    <a:pt x="4529277" y="3105803"/>
                    <a:pt x="4541081" y="3112491"/>
                    <a:pt x="4534680" y="3107030"/>
                  </a:cubicBezTo>
                  <a:cubicBezTo>
                    <a:pt x="4528368" y="3106271"/>
                    <a:pt x="4533135" y="3095173"/>
                    <a:pt x="4523964" y="3097013"/>
                  </a:cubicBezTo>
                  <a:close/>
                  <a:moveTo>
                    <a:pt x="2072807" y="3096838"/>
                  </a:moveTo>
                  <a:lnTo>
                    <a:pt x="2072807" y="3096955"/>
                  </a:lnTo>
                  <a:lnTo>
                    <a:pt x="2061366" y="3096955"/>
                  </a:lnTo>
                  <a:cubicBezTo>
                    <a:pt x="2064453" y="3101891"/>
                    <a:pt x="2067086" y="3106096"/>
                    <a:pt x="2069765" y="3110271"/>
                  </a:cubicBezTo>
                  <a:cubicBezTo>
                    <a:pt x="2071128" y="3109921"/>
                    <a:pt x="2072490" y="3109571"/>
                    <a:pt x="2073850" y="3109221"/>
                  </a:cubicBezTo>
                  <a:cubicBezTo>
                    <a:pt x="2073533" y="3105132"/>
                    <a:pt x="2073170" y="3101043"/>
                    <a:pt x="2072851" y="3096955"/>
                  </a:cubicBezTo>
                  <a:lnTo>
                    <a:pt x="2073215" y="3096955"/>
                  </a:lnTo>
                  <a:close/>
                  <a:moveTo>
                    <a:pt x="2416753" y="3096312"/>
                  </a:moveTo>
                  <a:cubicBezTo>
                    <a:pt x="2414845" y="3101569"/>
                    <a:pt x="2414301" y="3103058"/>
                    <a:pt x="2413756" y="3104518"/>
                  </a:cubicBezTo>
                  <a:cubicBezTo>
                    <a:pt x="2415480" y="3104577"/>
                    <a:pt x="2417206" y="3104606"/>
                    <a:pt x="2418976" y="3104665"/>
                  </a:cubicBezTo>
                  <a:cubicBezTo>
                    <a:pt x="2418568" y="3103176"/>
                    <a:pt x="2418205" y="3101657"/>
                    <a:pt x="2416753" y="3096312"/>
                  </a:cubicBezTo>
                  <a:close/>
                  <a:moveTo>
                    <a:pt x="1539001" y="3093013"/>
                  </a:moveTo>
                  <a:lnTo>
                    <a:pt x="1539728" y="3094911"/>
                  </a:lnTo>
                  <a:lnTo>
                    <a:pt x="1540999" y="3093246"/>
                  </a:lnTo>
                  <a:close/>
                  <a:moveTo>
                    <a:pt x="4596286" y="3091990"/>
                  </a:moveTo>
                  <a:cubicBezTo>
                    <a:pt x="4587069" y="3090880"/>
                    <a:pt x="4581303" y="3092983"/>
                    <a:pt x="4574857" y="3094560"/>
                  </a:cubicBezTo>
                  <a:cubicBezTo>
                    <a:pt x="4576583" y="3106942"/>
                    <a:pt x="4566777" y="3108636"/>
                    <a:pt x="4566822" y="3119587"/>
                  </a:cubicBezTo>
                  <a:cubicBezTo>
                    <a:pt x="4591474" y="3143154"/>
                    <a:pt x="4621300" y="3115470"/>
                    <a:pt x="4596286" y="3091990"/>
                  </a:cubicBezTo>
                  <a:close/>
                  <a:moveTo>
                    <a:pt x="7979322" y="3091694"/>
                  </a:moveTo>
                  <a:cubicBezTo>
                    <a:pt x="7977992" y="3090773"/>
                    <a:pt x="7976599" y="3090705"/>
                    <a:pt x="7975180" y="3091990"/>
                  </a:cubicBezTo>
                  <a:cubicBezTo>
                    <a:pt x="7984850" y="3096546"/>
                    <a:pt x="7970502" y="3098941"/>
                    <a:pt x="7972500" y="3104577"/>
                  </a:cubicBezTo>
                  <a:cubicBezTo>
                    <a:pt x="7975361" y="3111761"/>
                    <a:pt x="7980627" y="3112871"/>
                    <a:pt x="7988571" y="3109541"/>
                  </a:cubicBezTo>
                  <a:cubicBezTo>
                    <a:pt x="7986734" y="3104898"/>
                    <a:pt x="7983311" y="3094456"/>
                    <a:pt x="7979322" y="3091694"/>
                  </a:cubicBezTo>
                  <a:close/>
                  <a:moveTo>
                    <a:pt x="3930232" y="3090998"/>
                  </a:moveTo>
                  <a:cubicBezTo>
                    <a:pt x="3929824" y="3090939"/>
                    <a:pt x="3926600" y="3094823"/>
                    <a:pt x="3927280" y="3095261"/>
                  </a:cubicBezTo>
                  <a:cubicBezTo>
                    <a:pt x="3931366" y="3097861"/>
                    <a:pt x="3935862" y="3100547"/>
                    <a:pt x="3941036" y="3102007"/>
                  </a:cubicBezTo>
                  <a:cubicBezTo>
                    <a:pt x="3942671" y="3102445"/>
                    <a:pt x="3946938" y="3099349"/>
                    <a:pt x="3953975" y="3095991"/>
                  </a:cubicBezTo>
                  <a:cubicBezTo>
                    <a:pt x="3943307" y="3093654"/>
                    <a:pt x="3936861" y="3092136"/>
                    <a:pt x="3930232" y="3090998"/>
                  </a:cubicBezTo>
                  <a:close/>
                  <a:moveTo>
                    <a:pt x="1021084" y="3090150"/>
                  </a:moveTo>
                  <a:cubicBezTo>
                    <a:pt x="1020903" y="3091552"/>
                    <a:pt x="1020723" y="3092954"/>
                    <a:pt x="1020540" y="3094356"/>
                  </a:cubicBezTo>
                  <a:cubicBezTo>
                    <a:pt x="1021584" y="3094414"/>
                    <a:pt x="1022629" y="3094443"/>
                    <a:pt x="1023673" y="3094502"/>
                  </a:cubicBezTo>
                  <a:cubicBezTo>
                    <a:pt x="1023853" y="3093071"/>
                    <a:pt x="1024036" y="3091669"/>
                    <a:pt x="1024081" y="3090297"/>
                  </a:cubicBezTo>
                  <a:cubicBezTo>
                    <a:pt x="1024081" y="3090238"/>
                    <a:pt x="1022130" y="3090209"/>
                    <a:pt x="1021084" y="3090150"/>
                  </a:cubicBezTo>
                  <a:close/>
                  <a:moveTo>
                    <a:pt x="4084090" y="3090121"/>
                  </a:moveTo>
                  <a:lnTo>
                    <a:pt x="4081684" y="3090209"/>
                  </a:lnTo>
                  <a:lnTo>
                    <a:pt x="4083002" y="3091873"/>
                  </a:lnTo>
                  <a:close/>
                  <a:moveTo>
                    <a:pt x="754545" y="3090063"/>
                  </a:moveTo>
                  <a:lnTo>
                    <a:pt x="754545" y="3112812"/>
                  </a:lnTo>
                  <a:cubicBezTo>
                    <a:pt x="772161" y="3104285"/>
                    <a:pt x="773204" y="3098795"/>
                    <a:pt x="754545" y="3090063"/>
                  </a:cubicBezTo>
                  <a:close/>
                  <a:moveTo>
                    <a:pt x="7783640" y="3088398"/>
                  </a:moveTo>
                  <a:cubicBezTo>
                    <a:pt x="7783412" y="3089742"/>
                    <a:pt x="7783185" y="3091114"/>
                    <a:pt x="7782913" y="3092487"/>
                  </a:cubicBezTo>
                  <a:cubicBezTo>
                    <a:pt x="7788407" y="3093246"/>
                    <a:pt x="7793900" y="3093976"/>
                    <a:pt x="7799439" y="3094736"/>
                  </a:cubicBezTo>
                  <a:cubicBezTo>
                    <a:pt x="7799847" y="3093422"/>
                    <a:pt x="7800255" y="3092078"/>
                    <a:pt x="7800665" y="3090764"/>
                  </a:cubicBezTo>
                  <a:cubicBezTo>
                    <a:pt x="7794989" y="3089975"/>
                    <a:pt x="7789314" y="3089187"/>
                    <a:pt x="7783640" y="3088398"/>
                  </a:cubicBezTo>
                  <a:close/>
                  <a:moveTo>
                    <a:pt x="8549800" y="3087931"/>
                  </a:moveTo>
                  <a:cubicBezTo>
                    <a:pt x="8524374" y="3098969"/>
                    <a:pt x="8498225" y="3100488"/>
                    <a:pt x="8473210" y="3109132"/>
                  </a:cubicBezTo>
                  <a:cubicBezTo>
                    <a:pt x="8473029" y="3118653"/>
                    <a:pt x="8472484" y="3122186"/>
                    <a:pt x="8469715" y="3126509"/>
                  </a:cubicBezTo>
                  <a:cubicBezTo>
                    <a:pt x="8478431" y="3123998"/>
                    <a:pt x="8478295" y="3123676"/>
                    <a:pt x="8485605" y="3124085"/>
                  </a:cubicBezTo>
                  <a:cubicBezTo>
                    <a:pt x="8485967" y="3124582"/>
                    <a:pt x="8486467" y="3125106"/>
                    <a:pt x="8486603" y="3125545"/>
                  </a:cubicBezTo>
                  <a:cubicBezTo>
                    <a:pt x="8487557" y="3129225"/>
                    <a:pt x="8487512" y="3132992"/>
                    <a:pt x="8487874" y="3136729"/>
                  </a:cubicBezTo>
                  <a:cubicBezTo>
                    <a:pt x="8486150" y="3136993"/>
                    <a:pt x="8484469" y="3137227"/>
                    <a:pt x="8482790" y="3137489"/>
                  </a:cubicBezTo>
                  <a:cubicBezTo>
                    <a:pt x="8484968" y="3141403"/>
                    <a:pt x="8487148" y="3145344"/>
                    <a:pt x="8489282" y="3149258"/>
                  </a:cubicBezTo>
                  <a:cubicBezTo>
                    <a:pt x="8495410" y="3146776"/>
                    <a:pt x="8503810" y="3145170"/>
                    <a:pt x="8507079" y="3141636"/>
                  </a:cubicBezTo>
                  <a:cubicBezTo>
                    <a:pt x="8511527" y="3136818"/>
                    <a:pt x="8514479" y="3130421"/>
                    <a:pt x="8513706" y="3124961"/>
                  </a:cubicBezTo>
                  <a:cubicBezTo>
                    <a:pt x="8513025" y="3119880"/>
                    <a:pt x="8508214" y="3117135"/>
                    <a:pt x="8502221" y="3115791"/>
                  </a:cubicBezTo>
                  <a:cubicBezTo>
                    <a:pt x="8503536" y="3113864"/>
                    <a:pt x="8505081" y="3112082"/>
                    <a:pt x="8507986" y="3111060"/>
                  </a:cubicBezTo>
                  <a:cubicBezTo>
                    <a:pt x="8508395" y="3114769"/>
                    <a:pt x="8519699" y="3108753"/>
                    <a:pt x="8528916" y="3111060"/>
                  </a:cubicBezTo>
                  <a:cubicBezTo>
                    <a:pt x="8521016" y="3093830"/>
                    <a:pt x="8565735" y="3105745"/>
                    <a:pt x="8560241" y="3089829"/>
                  </a:cubicBezTo>
                  <a:cubicBezTo>
                    <a:pt x="8556155" y="3089537"/>
                    <a:pt x="8550389" y="3090150"/>
                    <a:pt x="8549800" y="3087931"/>
                  </a:cubicBezTo>
                  <a:close/>
                  <a:moveTo>
                    <a:pt x="3545653" y="3087055"/>
                  </a:moveTo>
                  <a:cubicBezTo>
                    <a:pt x="3544246" y="3090297"/>
                    <a:pt x="3542793" y="3093567"/>
                    <a:pt x="3540160" y="3099671"/>
                  </a:cubicBezTo>
                  <a:cubicBezTo>
                    <a:pt x="3545834" y="3094327"/>
                    <a:pt x="3548739" y="3091610"/>
                    <a:pt x="3551646" y="3088894"/>
                  </a:cubicBezTo>
                  <a:cubicBezTo>
                    <a:pt x="3549649" y="3088282"/>
                    <a:pt x="3547651" y="3087668"/>
                    <a:pt x="3545653" y="3087055"/>
                  </a:cubicBezTo>
                  <a:close/>
                  <a:moveTo>
                    <a:pt x="340049" y="3085565"/>
                  </a:moveTo>
                  <a:cubicBezTo>
                    <a:pt x="337869" y="3087522"/>
                    <a:pt x="335691" y="3089449"/>
                    <a:pt x="333466" y="3091435"/>
                  </a:cubicBezTo>
                  <a:cubicBezTo>
                    <a:pt x="336009" y="3095524"/>
                    <a:pt x="338052" y="3098882"/>
                    <a:pt x="340139" y="3102270"/>
                  </a:cubicBezTo>
                  <a:cubicBezTo>
                    <a:pt x="342863" y="3098414"/>
                    <a:pt x="346450" y="3094677"/>
                    <a:pt x="347813" y="3090647"/>
                  </a:cubicBezTo>
                  <a:cubicBezTo>
                    <a:pt x="348265" y="3089362"/>
                    <a:pt x="342772" y="3087259"/>
                    <a:pt x="340049" y="3085565"/>
                  </a:cubicBezTo>
                  <a:close/>
                  <a:moveTo>
                    <a:pt x="5262839" y="3085098"/>
                  </a:moveTo>
                  <a:cubicBezTo>
                    <a:pt x="5262476" y="3087785"/>
                    <a:pt x="5262203" y="3089537"/>
                    <a:pt x="5261976" y="3091318"/>
                  </a:cubicBezTo>
                  <a:cubicBezTo>
                    <a:pt x="5263657" y="3090618"/>
                    <a:pt x="5266471" y="3090063"/>
                    <a:pt x="5266789" y="3089187"/>
                  </a:cubicBezTo>
                  <a:cubicBezTo>
                    <a:pt x="5267106" y="3088311"/>
                    <a:pt x="5264928" y="3087113"/>
                    <a:pt x="5262839" y="3085098"/>
                  </a:cubicBezTo>
                  <a:close/>
                  <a:moveTo>
                    <a:pt x="1897883" y="3084631"/>
                  </a:moveTo>
                  <a:cubicBezTo>
                    <a:pt x="1894704" y="3085040"/>
                    <a:pt x="1891527" y="3085478"/>
                    <a:pt x="1888350" y="3085887"/>
                  </a:cubicBezTo>
                  <a:cubicBezTo>
                    <a:pt x="1888667" y="3086938"/>
                    <a:pt x="1888985" y="3087989"/>
                    <a:pt x="1889302" y="3089040"/>
                  </a:cubicBezTo>
                  <a:cubicBezTo>
                    <a:pt x="1892435" y="3088515"/>
                    <a:pt x="1895614" y="3087989"/>
                    <a:pt x="1898746" y="3087464"/>
                  </a:cubicBezTo>
                  <a:cubicBezTo>
                    <a:pt x="1898472" y="3086529"/>
                    <a:pt x="1898156" y="3085565"/>
                    <a:pt x="1897883" y="3084631"/>
                  </a:cubicBezTo>
                  <a:close/>
                  <a:moveTo>
                    <a:pt x="2123971" y="3084164"/>
                  </a:moveTo>
                  <a:cubicBezTo>
                    <a:pt x="2117116" y="3086617"/>
                    <a:pt x="2111713" y="3090705"/>
                    <a:pt x="2105586" y="3094327"/>
                  </a:cubicBezTo>
                  <a:cubicBezTo>
                    <a:pt x="2109307" y="3098561"/>
                    <a:pt x="2110489" y="3102066"/>
                    <a:pt x="2113485" y="3102854"/>
                  </a:cubicBezTo>
                  <a:cubicBezTo>
                    <a:pt x="2120067" y="3104577"/>
                    <a:pt x="2137683" y="3095437"/>
                    <a:pt x="2135911" y="3090822"/>
                  </a:cubicBezTo>
                  <a:cubicBezTo>
                    <a:pt x="2134823" y="3087989"/>
                    <a:pt x="2125652" y="3083550"/>
                    <a:pt x="2123971" y="3084164"/>
                  </a:cubicBezTo>
                  <a:close/>
                  <a:moveTo>
                    <a:pt x="1458825" y="3083025"/>
                  </a:moveTo>
                  <a:cubicBezTo>
                    <a:pt x="1456056" y="3083083"/>
                    <a:pt x="1453287" y="3083170"/>
                    <a:pt x="1450562" y="3083229"/>
                  </a:cubicBezTo>
                  <a:cubicBezTo>
                    <a:pt x="1452834" y="3091640"/>
                    <a:pt x="1455103" y="3100079"/>
                    <a:pt x="1457373" y="3108520"/>
                  </a:cubicBezTo>
                  <a:cubicBezTo>
                    <a:pt x="1457826" y="3108402"/>
                    <a:pt x="1458326" y="3108286"/>
                    <a:pt x="1458825" y="3108169"/>
                  </a:cubicBezTo>
                  <a:close/>
                  <a:moveTo>
                    <a:pt x="8425313" y="3081944"/>
                  </a:moveTo>
                  <a:lnTo>
                    <a:pt x="8425313" y="3099524"/>
                  </a:lnTo>
                  <a:lnTo>
                    <a:pt x="8433350" y="3099524"/>
                  </a:lnTo>
                  <a:cubicBezTo>
                    <a:pt x="8433986" y="3097568"/>
                    <a:pt x="8433440" y="3094590"/>
                    <a:pt x="8435984" y="3094560"/>
                  </a:cubicBezTo>
                  <a:cubicBezTo>
                    <a:pt x="8441023" y="3092078"/>
                    <a:pt x="8444972" y="3102036"/>
                    <a:pt x="8446742" y="3094560"/>
                  </a:cubicBezTo>
                  <a:cubicBezTo>
                    <a:pt x="8437117" y="3092691"/>
                    <a:pt x="8438117" y="3080805"/>
                    <a:pt x="8425313" y="3081944"/>
                  </a:cubicBezTo>
                  <a:close/>
                  <a:moveTo>
                    <a:pt x="5744481" y="3081798"/>
                  </a:moveTo>
                  <a:cubicBezTo>
                    <a:pt x="5741666" y="3083930"/>
                    <a:pt x="5739669" y="3084953"/>
                    <a:pt x="5738942" y="3086267"/>
                  </a:cubicBezTo>
                  <a:cubicBezTo>
                    <a:pt x="5738534" y="3087025"/>
                    <a:pt x="5740123" y="3088223"/>
                    <a:pt x="5740849" y="3089245"/>
                  </a:cubicBezTo>
                  <a:cubicBezTo>
                    <a:pt x="5742891" y="3088544"/>
                    <a:pt x="5745979" y="3088164"/>
                    <a:pt x="5746750" y="3087084"/>
                  </a:cubicBezTo>
                  <a:cubicBezTo>
                    <a:pt x="5747477" y="3086091"/>
                    <a:pt x="5745707" y="3084398"/>
                    <a:pt x="5744481" y="3081798"/>
                  </a:cubicBezTo>
                  <a:close/>
                  <a:moveTo>
                    <a:pt x="9348464" y="3081564"/>
                  </a:moveTo>
                  <a:cubicBezTo>
                    <a:pt x="9345015" y="3083375"/>
                    <a:pt x="9350916" y="3093918"/>
                    <a:pt x="9357362" y="3090559"/>
                  </a:cubicBezTo>
                  <a:cubicBezTo>
                    <a:pt x="9360860" y="3088837"/>
                    <a:pt x="9354912" y="3078264"/>
                    <a:pt x="9348464" y="3081564"/>
                  </a:cubicBezTo>
                  <a:close/>
                  <a:moveTo>
                    <a:pt x="3311483" y="3081535"/>
                  </a:moveTo>
                  <a:cubicBezTo>
                    <a:pt x="3309349" y="3082440"/>
                    <a:pt x="3307488" y="3085010"/>
                    <a:pt x="3307896" y="3086588"/>
                  </a:cubicBezTo>
                  <a:cubicBezTo>
                    <a:pt x="3310393" y="3096809"/>
                    <a:pt x="3327826" y="3103701"/>
                    <a:pt x="3342582" y="3099992"/>
                  </a:cubicBezTo>
                  <a:cubicBezTo>
                    <a:pt x="3346033" y="3099116"/>
                    <a:pt x="3347758" y="3095494"/>
                    <a:pt x="3349801" y="3093567"/>
                  </a:cubicBezTo>
                  <a:cubicBezTo>
                    <a:pt x="3346394" y="3085683"/>
                    <a:pt x="3320290" y="3077768"/>
                    <a:pt x="3311483" y="3081535"/>
                  </a:cubicBezTo>
                  <a:close/>
                  <a:moveTo>
                    <a:pt x="8611043" y="3081419"/>
                  </a:moveTo>
                  <a:cubicBezTo>
                    <a:pt x="8607593" y="3083229"/>
                    <a:pt x="8613495" y="3093801"/>
                    <a:pt x="8619941" y="3090413"/>
                  </a:cubicBezTo>
                  <a:cubicBezTo>
                    <a:pt x="8623391" y="3088660"/>
                    <a:pt x="8617353" y="3078119"/>
                    <a:pt x="8611043" y="3081419"/>
                  </a:cubicBezTo>
                  <a:close/>
                  <a:moveTo>
                    <a:pt x="1299701" y="3081185"/>
                  </a:moveTo>
                  <a:cubicBezTo>
                    <a:pt x="1307556" y="3085915"/>
                    <a:pt x="1315409" y="3090647"/>
                    <a:pt x="1323263" y="3095378"/>
                  </a:cubicBezTo>
                  <a:lnTo>
                    <a:pt x="1329301" y="3092048"/>
                  </a:lnTo>
                  <a:cubicBezTo>
                    <a:pt x="1324898" y="3084777"/>
                    <a:pt x="1317770" y="3079345"/>
                    <a:pt x="1299701" y="3081185"/>
                  </a:cubicBezTo>
                  <a:close/>
                  <a:moveTo>
                    <a:pt x="4104066" y="3080834"/>
                  </a:moveTo>
                  <a:cubicBezTo>
                    <a:pt x="4103068" y="3080864"/>
                    <a:pt x="4102069" y="3080864"/>
                    <a:pt x="4101070" y="3080893"/>
                  </a:cubicBezTo>
                  <a:lnTo>
                    <a:pt x="4101070" y="3086529"/>
                  </a:lnTo>
                  <a:cubicBezTo>
                    <a:pt x="4102250" y="3086500"/>
                    <a:pt x="4103384" y="3086500"/>
                    <a:pt x="4104566" y="3086471"/>
                  </a:cubicBezTo>
                  <a:close/>
                  <a:moveTo>
                    <a:pt x="6215908" y="3080718"/>
                  </a:moveTo>
                  <a:cubicBezTo>
                    <a:pt x="6210595" y="3083229"/>
                    <a:pt x="6205284" y="3085770"/>
                    <a:pt x="6199973" y="3088282"/>
                  </a:cubicBezTo>
                  <a:cubicBezTo>
                    <a:pt x="6201744" y="3089508"/>
                    <a:pt x="6203514" y="3090734"/>
                    <a:pt x="6207146" y="3093246"/>
                  </a:cubicBezTo>
                  <a:cubicBezTo>
                    <a:pt x="6211369" y="3090442"/>
                    <a:pt x="6215545" y="3088194"/>
                    <a:pt x="6218541" y="3085419"/>
                  </a:cubicBezTo>
                  <a:cubicBezTo>
                    <a:pt x="6219404" y="3084602"/>
                    <a:pt x="6216907" y="3082324"/>
                    <a:pt x="6215908" y="3080718"/>
                  </a:cubicBezTo>
                  <a:close/>
                  <a:moveTo>
                    <a:pt x="6633672" y="3080689"/>
                  </a:moveTo>
                  <a:cubicBezTo>
                    <a:pt x="6631585" y="3080746"/>
                    <a:pt x="6630087" y="3080805"/>
                    <a:pt x="6628544" y="3080834"/>
                  </a:cubicBezTo>
                  <a:lnTo>
                    <a:pt x="6629724" y="3082178"/>
                  </a:lnTo>
                  <a:cubicBezTo>
                    <a:pt x="6630903" y="3081740"/>
                    <a:pt x="6632085" y="3081302"/>
                    <a:pt x="6633672" y="3080689"/>
                  </a:cubicBezTo>
                  <a:close/>
                  <a:moveTo>
                    <a:pt x="7728796" y="3078965"/>
                  </a:moveTo>
                  <a:lnTo>
                    <a:pt x="7727434" y="3080630"/>
                  </a:lnTo>
                  <a:lnTo>
                    <a:pt x="7729523" y="3080864"/>
                  </a:lnTo>
                  <a:close/>
                  <a:moveTo>
                    <a:pt x="1796597" y="3078148"/>
                  </a:moveTo>
                  <a:cubicBezTo>
                    <a:pt x="1794372" y="3079813"/>
                    <a:pt x="1792194" y="3081506"/>
                    <a:pt x="1789969" y="3083200"/>
                  </a:cubicBezTo>
                  <a:lnTo>
                    <a:pt x="1795507" y="3086237"/>
                  </a:lnTo>
                  <a:cubicBezTo>
                    <a:pt x="1797006" y="3084018"/>
                    <a:pt x="1798549" y="3081798"/>
                    <a:pt x="1800047" y="3079579"/>
                  </a:cubicBezTo>
                  <a:cubicBezTo>
                    <a:pt x="1798912" y="3079111"/>
                    <a:pt x="1797732" y="3078615"/>
                    <a:pt x="1796597" y="3078148"/>
                  </a:cubicBezTo>
                  <a:close/>
                  <a:moveTo>
                    <a:pt x="2072535" y="3078089"/>
                  </a:moveTo>
                  <a:cubicBezTo>
                    <a:pt x="2070991" y="3078207"/>
                    <a:pt x="2069493" y="3078353"/>
                    <a:pt x="2068040" y="3078469"/>
                  </a:cubicBezTo>
                  <a:lnTo>
                    <a:pt x="2072671" y="3094882"/>
                  </a:lnTo>
                  <a:cubicBezTo>
                    <a:pt x="2072671" y="3095494"/>
                    <a:pt x="2072626" y="3096108"/>
                    <a:pt x="2072671" y="3096721"/>
                  </a:cubicBezTo>
                  <a:cubicBezTo>
                    <a:pt x="2072807" y="3096838"/>
                    <a:pt x="2073261" y="3096955"/>
                    <a:pt x="2073261" y="3096955"/>
                  </a:cubicBezTo>
                  <a:cubicBezTo>
                    <a:pt x="2073079" y="3096254"/>
                    <a:pt x="2072851" y="3095582"/>
                    <a:pt x="2072671" y="3094882"/>
                  </a:cubicBezTo>
                  <a:cubicBezTo>
                    <a:pt x="2072535" y="3089245"/>
                    <a:pt x="2072535" y="3083668"/>
                    <a:pt x="2072535" y="3078089"/>
                  </a:cubicBezTo>
                  <a:close/>
                  <a:moveTo>
                    <a:pt x="4699977" y="3077505"/>
                  </a:moveTo>
                  <a:lnTo>
                    <a:pt x="4698027" y="3078089"/>
                  </a:lnTo>
                  <a:lnTo>
                    <a:pt x="4700069" y="3078528"/>
                  </a:lnTo>
                  <a:close/>
                  <a:moveTo>
                    <a:pt x="6464752" y="3077291"/>
                  </a:moveTo>
                  <a:cubicBezTo>
                    <a:pt x="6461377" y="3076611"/>
                    <a:pt x="6457569" y="3077140"/>
                    <a:pt x="6453256" y="3079491"/>
                  </a:cubicBezTo>
                  <a:cubicBezTo>
                    <a:pt x="6453164" y="3084047"/>
                    <a:pt x="6458977" y="3094239"/>
                    <a:pt x="6466695" y="3099671"/>
                  </a:cubicBezTo>
                  <a:cubicBezTo>
                    <a:pt x="6462653" y="3099262"/>
                    <a:pt x="6458522" y="3100226"/>
                    <a:pt x="6453302" y="3103760"/>
                  </a:cubicBezTo>
                  <a:cubicBezTo>
                    <a:pt x="6463289" y="3104431"/>
                    <a:pt x="6469328" y="3104868"/>
                    <a:pt x="6481631" y="3105687"/>
                  </a:cubicBezTo>
                  <a:cubicBezTo>
                    <a:pt x="6479815" y="3104665"/>
                    <a:pt x="6478180" y="3103847"/>
                    <a:pt x="6476546" y="3103000"/>
                  </a:cubicBezTo>
                  <a:cubicBezTo>
                    <a:pt x="6479498" y="3102942"/>
                    <a:pt x="6482492" y="3102153"/>
                    <a:pt x="6485399" y="3099524"/>
                  </a:cubicBezTo>
                  <a:cubicBezTo>
                    <a:pt x="6481108" y="3092253"/>
                    <a:pt x="6474878" y="3079330"/>
                    <a:pt x="6464752" y="3077291"/>
                  </a:cubicBezTo>
                  <a:close/>
                  <a:moveTo>
                    <a:pt x="1668207" y="3077155"/>
                  </a:moveTo>
                  <a:cubicBezTo>
                    <a:pt x="1664530" y="3079929"/>
                    <a:pt x="1662033" y="3081798"/>
                    <a:pt x="1659536" y="3083668"/>
                  </a:cubicBezTo>
                  <a:cubicBezTo>
                    <a:pt x="1662804" y="3085303"/>
                    <a:pt x="1665847" y="3087931"/>
                    <a:pt x="1669388" y="3088223"/>
                  </a:cubicBezTo>
                  <a:cubicBezTo>
                    <a:pt x="1671703" y="3088398"/>
                    <a:pt x="1676969" y="3085098"/>
                    <a:pt x="1676788" y="3083522"/>
                  </a:cubicBezTo>
                  <a:cubicBezTo>
                    <a:pt x="1676607" y="3081594"/>
                    <a:pt x="1672112" y="3079841"/>
                    <a:pt x="1668207" y="3077155"/>
                  </a:cubicBezTo>
                  <a:close/>
                  <a:moveTo>
                    <a:pt x="4997207" y="3076746"/>
                  </a:moveTo>
                  <a:lnTo>
                    <a:pt x="4996527" y="3078469"/>
                  </a:lnTo>
                  <a:cubicBezTo>
                    <a:pt x="4997343" y="3078615"/>
                    <a:pt x="4998115" y="3078761"/>
                    <a:pt x="4998933" y="3078908"/>
                  </a:cubicBezTo>
                  <a:cubicBezTo>
                    <a:pt x="4998342" y="3078176"/>
                    <a:pt x="4997753" y="3077477"/>
                    <a:pt x="4997207" y="3076746"/>
                  </a:cubicBezTo>
                  <a:close/>
                  <a:moveTo>
                    <a:pt x="5745298" y="3076629"/>
                  </a:moveTo>
                  <a:cubicBezTo>
                    <a:pt x="5746478" y="3076950"/>
                    <a:pt x="5747568" y="3077389"/>
                    <a:pt x="5748794" y="3077564"/>
                  </a:cubicBezTo>
                  <a:cubicBezTo>
                    <a:pt x="5749203" y="3077623"/>
                    <a:pt x="5749838" y="3077038"/>
                    <a:pt x="5750565" y="3076629"/>
                  </a:cubicBezTo>
                  <a:close/>
                  <a:moveTo>
                    <a:pt x="5794994" y="3073928"/>
                  </a:moveTo>
                  <a:cubicBezTo>
                    <a:pt x="5788643" y="3074541"/>
                    <a:pt x="5782571" y="3076863"/>
                    <a:pt x="5776578" y="3078264"/>
                  </a:cubicBezTo>
                  <a:cubicBezTo>
                    <a:pt x="5788381" y="3078731"/>
                    <a:pt x="5800187" y="3079229"/>
                    <a:pt x="5815076" y="3079841"/>
                  </a:cubicBezTo>
                  <a:cubicBezTo>
                    <a:pt x="5807972" y="3074409"/>
                    <a:pt x="5801344" y="3073314"/>
                    <a:pt x="5794994" y="3073928"/>
                  </a:cubicBezTo>
                  <a:close/>
                  <a:moveTo>
                    <a:pt x="5443529" y="3071810"/>
                  </a:moveTo>
                  <a:cubicBezTo>
                    <a:pt x="5442803" y="3072453"/>
                    <a:pt x="5442076" y="3073096"/>
                    <a:pt x="5441349" y="3073738"/>
                  </a:cubicBezTo>
                  <a:cubicBezTo>
                    <a:pt x="5443757" y="3074556"/>
                    <a:pt x="5446207" y="3075374"/>
                    <a:pt x="5448658" y="3076161"/>
                  </a:cubicBezTo>
                  <a:cubicBezTo>
                    <a:pt x="5449023" y="3075870"/>
                    <a:pt x="5449431" y="3075549"/>
                    <a:pt x="5449794" y="3075228"/>
                  </a:cubicBezTo>
                  <a:cubicBezTo>
                    <a:pt x="5447706" y="3074089"/>
                    <a:pt x="5445617" y="3072950"/>
                    <a:pt x="5443529" y="3071810"/>
                  </a:cubicBezTo>
                  <a:close/>
                  <a:moveTo>
                    <a:pt x="6669856" y="3070380"/>
                  </a:moveTo>
                  <a:cubicBezTo>
                    <a:pt x="6669629" y="3070905"/>
                    <a:pt x="6669221" y="3071431"/>
                    <a:pt x="6669357" y="3071928"/>
                  </a:cubicBezTo>
                  <a:cubicBezTo>
                    <a:pt x="6669357" y="3072102"/>
                    <a:pt x="6670537" y="3072219"/>
                    <a:pt x="6671219" y="3072365"/>
                  </a:cubicBezTo>
                  <a:cubicBezTo>
                    <a:pt x="6671491" y="3071840"/>
                    <a:pt x="6671945" y="3071314"/>
                    <a:pt x="6671945" y="3070789"/>
                  </a:cubicBezTo>
                  <a:cubicBezTo>
                    <a:pt x="6671945" y="3070642"/>
                    <a:pt x="6670583" y="3070526"/>
                    <a:pt x="6669856" y="3070380"/>
                  </a:cubicBezTo>
                  <a:close/>
                  <a:moveTo>
                    <a:pt x="2676528" y="3067139"/>
                  </a:moveTo>
                  <a:cubicBezTo>
                    <a:pt x="2672033" y="3068802"/>
                    <a:pt x="2667493" y="3070467"/>
                    <a:pt x="2658686" y="3073709"/>
                  </a:cubicBezTo>
                  <a:cubicBezTo>
                    <a:pt x="2667721" y="3076863"/>
                    <a:pt x="2672305" y="3078498"/>
                    <a:pt x="2676936" y="3080104"/>
                  </a:cubicBezTo>
                  <a:cubicBezTo>
                    <a:pt x="2678253" y="3077855"/>
                    <a:pt x="2680614" y="3075607"/>
                    <a:pt x="2680568" y="3073359"/>
                  </a:cubicBezTo>
                  <a:cubicBezTo>
                    <a:pt x="2680523" y="3071285"/>
                    <a:pt x="2677981" y="3069211"/>
                    <a:pt x="2676528" y="3067139"/>
                  </a:cubicBezTo>
                  <a:close/>
                  <a:moveTo>
                    <a:pt x="5763276" y="3066993"/>
                  </a:moveTo>
                  <a:cubicBezTo>
                    <a:pt x="5760734" y="3068861"/>
                    <a:pt x="5758192" y="3070730"/>
                    <a:pt x="5754832" y="3073242"/>
                  </a:cubicBezTo>
                  <a:cubicBezTo>
                    <a:pt x="5758872" y="3075636"/>
                    <a:pt x="5761778" y="3078674"/>
                    <a:pt x="5764865" y="3078731"/>
                  </a:cubicBezTo>
                  <a:cubicBezTo>
                    <a:pt x="5767590" y="3078790"/>
                    <a:pt x="5773356" y="3074701"/>
                    <a:pt x="5772765" y="3073914"/>
                  </a:cubicBezTo>
                  <a:cubicBezTo>
                    <a:pt x="5770812" y="3071256"/>
                    <a:pt x="5766636" y="3069241"/>
                    <a:pt x="5763276" y="3066993"/>
                  </a:cubicBezTo>
                  <a:close/>
                  <a:moveTo>
                    <a:pt x="7228223" y="3066407"/>
                  </a:moveTo>
                  <a:lnTo>
                    <a:pt x="7227315" y="3067839"/>
                  </a:lnTo>
                  <a:lnTo>
                    <a:pt x="7229041" y="3067897"/>
                  </a:lnTo>
                  <a:close/>
                  <a:moveTo>
                    <a:pt x="1977605" y="3062027"/>
                  </a:moveTo>
                  <a:cubicBezTo>
                    <a:pt x="1975471" y="3063137"/>
                    <a:pt x="1974200" y="3063780"/>
                    <a:pt x="1972974" y="3064422"/>
                  </a:cubicBezTo>
                  <a:cubicBezTo>
                    <a:pt x="1974608" y="3065269"/>
                    <a:pt x="1976107" y="3066466"/>
                    <a:pt x="1977968" y="3066846"/>
                  </a:cubicBezTo>
                  <a:cubicBezTo>
                    <a:pt x="1978876" y="3067021"/>
                    <a:pt x="1980510" y="3065707"/>
                    <a:pt x="1981826" y="3065094"/>
                  </a:cubicBezTo>
                  <a:cubicBezTo>
                    <a:pt x="1980419" y="3064101"/>
                    <a:pt x="1979057" y="3063079"/>
                    <a:pt x="1977605" y="3062027"/>
                  </a:cubicBezTo>
                  <a:close/>
                  <a:moveTo>
                    <a:pt x="1108841" y="3061706"/>
                  </a:moveTo>
                  <a:cubicBezTo>
                    <a:pt x="1106663" y="3062115"/>
                    <a:pt x="1103893" y="3062378"/>
                    <a:pt x="1103849" y="3062728"/>
                  </a:cubicBezTo>
                  <a:cubicBezTo>
                    <a:pt x="1103666" y="3064276"/>
                    <a:pt x="1104302" y="3065853"/>
                    <a:pt x="1104665" y="3067401"/>
                  </a:cubicBezTo>
                  <a:cubicBezTo>
                    <a:pt x="1106754" y="3067051"/>
                    <a:pt x="1108841" y="3066700"/>
                    <a:pt x="1110930" y="3066350"/>
                  </a:cubicBezTo>
                  <a:cubicBezTo>
                    <a:pt x="1110250" y="3064831"/>
                    <a:pt x="1109568" y="3063341"/>
                    <a:pt x="1108841" y="3061706"/>
                  </a:cubicBezTo>
                  <a:close/>
                  <a:moveTo>
                    <a:pt x="3887102" y="3061006"/>
                  </a:moveTo>
                  <a:cubicBezTo>
                    <a:pt x="3884242" y="3062904"/>
                    <a:pt x="3879928" y="3064568"/>
                    <a:pt x="3878931" y="3066817"/>
                  </a:cubicBezTo>
                  <a:cubicBezTo>
                    <a:pt x="3876842" y="3071402"/>
                    <a:pt x="3876116" y="3076308"/>
                    <a:pt x="3875843" y="3081098"/>
                  </a:cubicBezTo>
                  <a:cubicBezTo>
                    <a:pt x="3875752" y="3082412"/>
                    <a:pt x="3878975" y="3084631"/>
                    <a:pt x="3881155" y="3084923"/>
                  </a:cubicBezTo>
                  <a:cubicBezTo>
                    <a:pt x="3883334" y="3085215"/>
                    <a:pt x="3888010" y="3083900"/>
                    <a:pt x="3888418" y="3082820"/>
                  </a:cubicBezTo>
                  <a:cubicBezTo>
                    <a:pt x="3889825" y="3079140"/>
                    <a:pt x="3889825" y="3075257"/>
                    <a:pt x="3890507" y="3070496"/>
                  </a:cubicBezTo>
                  <a:cubicBezTo>
                    <a:pt x="3890507" y="3070496"/>
                    <a:pt x="3891187" y="3069475"/>
                    <a:pt x="3890824" y="3068599"/>
                  </a:cubicBezTo>
                  <a:cubicBezTo>
                    <a:pt x="3889780" y="3066029"/>
                    <a:pt x="3888373" y="3063517"/>
                    <a:pt x="3887102" y="3061006"/>
                  </a:cubicBezTo>
                  <a:close/>
                  <a:moveTo>
                    <a:pt x="1399080" y="3060685"/>
                  </a:moveTo>
                  <a:cubicBezTo>
                    <a:pt x="1398717" y="3061736"/>
                    <a:pt x="1397763" y="3062962"/>
                    <a:pt x="1398082" y="3063750"/>
                  </a:cubicBezTo>
                  <a:cubicBezTo>
                    <a:pt x="1380013" y="3069854"/>
                    <a:pt x="1364758" y="3084134"/>
                    <a:pt x="1369661" y="3094472"/>
                  </a:cubicBezTo>
                  <a:cubicBezTo>
                    <a:pt x="1370252" y="3095757"/>
                    <a:pt x="1382328" y="3096984"/>
                    <a:pt x="1384689" y="3095466"/>
                  </a:cubicBezTo>
                  <a:cubicBezTo>
                    <a:pt x="1397672" y="3087172"/>
                    <a:pt x="1409431" y="3078089"/>
                    <a:pt x="1421234" y="3069095"/>
                  </a:cubicBezTo>
                  <a:cubicBezTo>
                    <a:pt x="1422824" y="3067869"/>
                    <a:pt x="1423550" y="3065211"/>
                    <a:pt x="1422596" y="3063750"/>
                  </a:cubicBezTo>
                  <a:cubicBezTo>
                    <a:pt x="1421644" y="3062378"/>
                    <a:pt x="1417921" y="3061736"/>
                    <a:pt x="1415424" y="3060772"/>
                  </a:cubicBezTo>
                  <a:cubicBezTo>
                    <a:pt x="1411836" y="3060713"/>
                    <a:pt x="1408115" y="3061268"/>
                    <a:pt x="1404483" y="3062056"/>
                  </a:cubicBezTo>
                  <a:cubicBezTo>
                    <a:pt x="1402666" y="3061590"/>
                    <a:pt x="1400896" y="3061151"/>
                    <a:pt x="1399080" y="3060685"/>
                  </a:cubicBezTo>
                  <a:close/>
                  <a:moveTo>
                    <a:pt x="1211400" y="3060392"/>
                  </a:moveTo>
                  <a:cubicBezTo>
                    <a:pt x="1211081" y="3062115"/>
                    <a:pt x="1210718" y="3063867"/>
                    <a:pt x="1210718" y="3065590"/>
                  </a:cubicBezTo>
                  <a:cubicBezTo>
                    <a:pt x="1210718" y="3065736"/>
                    <a:pt x="1213714" y="3065853"/>
                    <a:pt x="1215304" y="3065970"/>
                  </a:cubicBezTo>
                  <a:lnTo>
                    <a:pt x="1215304" y="3060830"/>
                  </a:lnTo>
                  <a:cubicBezTo>
                    <a:pt x="1213987" y="3060685"/>
                    <a:pt x="1212715" y="3060538"/>
                    <a:pt x="1211400" y="3060392"/>
                  </a:cubicBezTo>
                  <a:close/>
                  <a:moveTo>
                    <a:pt x="2369446" y="3058903"/>
                  </a:moveTo>
                  <a:cubicBezTo>
                    <a:pt x="2368857" y="3060012"/>
                    <a:pt x="2368311" y="3061122"/>
                    <a:pt x="2367722" y="3062232"/>
                  </a:cubicBezTo>
                  <a:lnTo>
                    <a:pt x="2379253" y="3066466"/>
                  </a:lnTo>
                  <a:cubicBezTo>
                    <a:pt x="2380478" y="3064860"/>
                    <a:pt x="2381704" y="3063254"/>
                    <a:pt x="2382930" y="3061677"/>
                  </a:cubicBezTo>
                  <a:cubicBezTo>
                    <a:pt x="2378435" y="3060772"/>
                    <a:pt x="2373940" y="3059837"/>
                    <a:pt x="2369446" y="3058903"/>
                  </a:cubicBezTo>
                  <a:close/>
                  <a:moveTo>
                    <a:pt x="9033892" y="3057910"/>
                  </a:moveTo>
                  <a:cubicBezTo>
                    <a:pt x="9032213" y="3059079"/>
                    <a:pt x="9030534" y="3060246"/>
                    <a:pt x="9028898" y="3061444"/>
                  </a:cubicBezTo>
                  <a:cubicBezTo>
                    <a:pt x="9030760" y="3062670"/>
                    <a:pt x="9032622" y="3063896"/>
                    <a:pt x="9034528" y="3065124"/>
                  </a:cubicBezTo>
                  <a:cubicBezTo>
                    <a:pt x="9035981" y="3064101"/>
                    <a:pt x="9037388" y="3063050"/>
                    <a:pt x="9038840" y="3062027"/>
                  </a:cubicBezTo>
                  <a:cubicBezTo>
                    <a:pt x="9037208" y="3060655"/>
                    <a:pt x="9035527" y="3059282"/>
                    <a:pt x="9033892" y="3057910"/>
                  </a:cubicBezTo>
                  <a:close/>
                  <a:moveTo>
                    <a:pt x="7088258" y="3057763"/>
                  </a:moveTo>
                  <a:cubicBezTo>
                    <a:pt x="7087348" y="3058493"/>
                    <a:pt x="7086441" y="3059195"/>
                    <a:pt x="7085533" y="3059925"/>
                  </a:cubicBezTo>
                  <a:cubicBezTo>
                    <a:pt x="7087939" y="3061444"/>
                    <a:pt x="7090300" y="3062962"/>
                    <a:pt x="7092661" y="3064481"/>
                  </a:cubicBezTo>
                  <a:lnTo>
                    <a:pt x="7095611" y="3062145"/>
                  </a:lnTo>
                  <a:cubicBezTo>
                    <a:pt x="7093161" y="3060685"/>
                    <a:pt x="7090708" y="3059224"/>
                    <a:pt x="7088258" y="3057763"/>
                  </a:cubicBezTo>
                  <a:close/>
                  <a:moveTo>
                    <a:pt x="948537" y="3057589"/>
                  </a:moveTo>
                  <a:cubicBezTo>
                    <a:pt x="944633" y="3058845"/>
                    <a:pt x="940092" y="3059662"/>
                    <a:pt x="937006" y="3061444"/>
                  </a:cubicBezTo>
                  <a:cubicBezTo>
                    <a:pt x="933691" y="3063341"/>
                    <a:pt x="929742" y="3066086"/>
                    <a:pt x="929514" y="3068569"/>
                  </a:cubicBezTo>
                  <a:cubicBezTo>
                    <a:pt x="929060" y="3073914"/>
                    <a:pt x="928244" y="3082966"/>
                    <a:pt x="932192" y="3084076"/>
                  </a:cubicBezTo>
                  <a:cubicBezTo>
                    <a:pt x="944587" y="3087639"/>
                    <a:pt x="945722" y="3079433"/>
                    <a:pt x="948537" y="3074293"/>
                  </a:cubicBezTo>
                  <a:cubicBezTo>
                    <a:pt x="950036" y="3071577"/>
                    <a:pt x="950216" y="3068569"/>
                    <a:pt x="951397" y="3064101"/>
                  </a:cubicBezTo>
                  <a:cubicBezTo>
                    <a:pt x="950852" y="3062845"/>
                    <a:pt x="949672" y="3060217"/>
                    <a:pt x="948537" y="3057589"/>
                  </a:cubicBezTo>
                  <a:close/>
                  <a:moveTo>
                    <a:pt x="2324954" y="3055895"/>
                  </a:moveTo>
                  <a:cubicBezTo>
                    <a:pt x="2322276" y="3057413"/>
                    <a:pt x="2319598" y="3058932"/>
                    <a:pt x="2316919" y="3060451"/>
                  </a:cubicBezTo>
                  <a:cubicBezTo>
                    <a:pt x="2318553" y="3061472"/>
                    <a:pt x="2320234" y="3062466"/>
                    <a:pt x="2321868" y="3063487"/>
                  </a:cubicBezTo>
                  <a:cubicBezTo>
                    <a:pt x="2324138" y="3061736"/>
                    <a:pt x="2326452" y="3059983"/>
                    <a:pt x="2328724" y="3058231"/>
                  </a:cubicBezTo>
                  <a:close/>
                  <a:moveTo>
                    <a:pt x="6062686" y="3055457"/>
                  </a:moveTo>
                  <a:lnTo>
                    <a:pt x="6060097" y="3056216"/>
                  </a:lnTo>
                  <a:lnTo>
                    <a:pt x="6062595" y="3057033"/>
                  </a:lnTo>
                  <a:close/>
                  <a:moveTo>
                    <a:pt x="3439282" y="3054259"/>
                  </a:moveTo>
                  <a:cubicBezTo>
                    <a:pt x="3432383" y="3056216"/>
                    <a:pt x="3425527" y="3058202"/>
                    <a:pt x="3418626" y="3060158"/>
                  </a:cubicBezTo>
                  <a:cubicBezTo>
                    <a:pt x="3419215" y="3061151"/>
                    <a:pt x="3419806" y="3062115"/>
                    <a:pt x="3420441" y="3063108"/>
                  </a:cubicBezTo>
                  <a:cubicBezTo>
                    <a:pt x="3427797" y="3061911"/>
                    <a:pt x="3435105" y="3060685"/>
                    <a:pt x="3442461" y="3059487"/>
                  </a:cubicBezTo>
                  <a:cubicBezTo>
                    <a:pt x="3441371" y="3057763"/>
                    <a:pt x="3440327" y="3056011"/>
                    <a:pt x="3439282" y="3054259"/>
                  </a:cubicBezTo>
                  <a:close/>
                  <a:moveTo>
                    <a:pt x="3373952" y="3053530"/>
                  </a:moveTo>
                  <a:cubicBezTo>
                    <a:pt x="3373317" y="3054989"/>
                    <a:pt x="3372681" y="3056421"/>
                    <a:pt x="3372046" y="3057881"/>
                  </a:cubicBezTo>
                  <a:lnTo>
                    <a:pt x="3381171" y="3058873"/>
                  </a:lnTo>
                  <a:cubicBezTo>
                    <a:pt x="3381535" y="3057910"/>
                    <a:pt x="3381898" y="3056946"/>
                    <a:pt x="3382261" y="3056011"/>
                  </a:cubicBezTo>
                  <a:cubicBezTo>
                    <a:pt x="3379491" y="3055193"/>
                    <a:pt x="3376721" y="3054347"/>
                    <a:pt x="3373952" y="3053530"/>
                  </a:cubicBezTo>
                  <a:close/>
                  <a:moveTo>
                    <a:pt x="6951468" y="3051894"/>
                  </a:moveTo>
                  <a:cubicBezTo>
                    <a:pt x="6951241" y="3052361"/>
                    <a:pt x="6950560" y="3053033"/>
                    <a:pt x="6950834" y="3053325"/>
                  </a:cubicBezTo>
                  <a:cubicBezTo>
                    <a:pt x="6951196" y="3053676"/>
                    <a:pt x="6952377" y="3053733"/>
                    <a:pt x="6953240" y="3053909"/>
                  </a:cubicBezTo>
                  <a:cubicBezTo>
                    <a:pt x="6953512" y="3053442"/>
                    <a:pt x="6953739" y="3052946"/>
                    <a:pt x="6954011" y="3052478"/>
                  </a:cubicBezTo>
                  <a:cubicBezTo>
                    <a:pt x="6953149" y="3052273"/>
                    <a:pt x="6952331" y="3052098"/>
                    <a:pt x="6951468" y="3051894"/>
                  </a:cubicBezTo>
                  <a:close/>
                  <a:moveTo>
                    <a:pt x="1671613" y="3051163"/>
                  </a:moveTo>
                  <a:cubicBezTo>
                    <a:pt x="1671477" y="3052770"/>
                    <a:pt x="1671386" y="3054376"/>
                    <a:pt x="1671250" y="3055982"/>
                  </a:cubicBezTo>
                  <a:cubicBezTo>
                    <a:pt x="1671930" y="3056011"/>
                    <a:pt x="1672565" y="3056041"/>
                    <a:pt x="1673247" y="3056041"/>
                  </a:cubicBezTo>
                  <a:cubicBezTo>
                    <a:pt x="1673338" y="3054435"/>
                    <a:pt x="1673475" y="3052828"/>
                    <a:pt x="1673564" y="3051222"/>
                  </a:cubicBezTo>
                  <a:cubicBezTo>
                    <a:pt x="1672929" y="3051222"/>
                    <a:pt x="1672293" y="3051193"/>
                    <a:pt x="1671613" y="3051163"/>
                  </a:cubicBezTo>
                  <a:close/>
                  <a:moveTo>
                    <a:pt x="7412136" y="3050609"/>
                  </a:moveTo>
                  <a:cubicBezTo>
                    <a:pt x="7408276" y="3054230"/>
                    <a:pt x="7404372" y="3057822"/>
                    <a:pt x="7399561" y="3062320"/>
                  </a:cubicBezTo>
                  <a:cubicBezTo>
                    <a:pt x="7403919" y="3066759"/>
                    <a:pt x="7407369" y="3073446"/>
                    <a:pt x="7411183" y="3073563"/>
                  </a:cubicBezTo>
                  <a:cubicBezTo>
                    <a:pt x="7423259" y="3073884"/>
                    <a:pt x="7425620" y="3066730"/>
                    <a:pt x="7424122" y="3061122"/>
                  </a:cubicBezTo>
                  <a:cubicBezTo>
                    <a:pt x="7423077" y="3057297"/>
                    <a:pt x="7416312" y="3054084"/>
                    <a:pt x="7412136" y="3050609"/>
                  </a:cubicBezTo>
                  <a:close/>
                  <a:moveTo>
                    <a:pt x="1826969" y="3050609"/>
                  </a:moveTo>
                  <a:cubicBezTo>
                    <a:pt x="1826969" y="3051281"/>
                    <a:pt x="1826969" y="3051982"/>
                    <a:pt x="1826969" y="3052653"/>
                  </a:cubicBezTo>
                  <a:lnTo>
                    <a:pt x="1836503" y="3052653"/>
                  </a:lnTo>
                  <a:cubicBezTo>
                    <a:pt x="1836503" y="3051982"/>
                    <a:pt x="1836503" y="3051281"/>
                    <a:pt x="1836503" y="3050609"/>
                  </a:cubicBezTo>
                  <a:close/>
                  <a:moveTo>
                    <a:pt x="4140249" y="3048857"/>
                  </a:moveTo>
                  <a:cubicBezTo>
                    <a:pt x="4134893" y="3050638"/>
                    <a:pt x="4132350" y="3051514"/>
                    <a:pt x="4129807" y="3052361"/>
                  </a:cubicBezTo>
                  <a:cubicBezTo>
                    <a:pt x="4133257" y="3056333"/>
                    <a:pt x="4136708" y="3060305"/>
                    <a:pt x="4140159" y="3064276"/>
                  </a:cubicBezTo>
                  <a:cubicBezTo>
                    <a:pt x="4143426" y="3063079"/>
                    <a:pt x="4149738" y="3061122"/>
                    <a:pt x="4149510" y="3060772"/>
                  </a:cubicBezTo>
                  <a:cubicBezTo>
                    <a:pt x="4147013" y="3056655"/>
                    <a:pt x="4143519" y="3052800"/>
                    <a:pt x="4140249" y="3048857"/>
                  </a:cubicBezTo>
                  <a:close/>
                  <a:moveTo>
                    <a:pt x="2154570" y="3046053"/>
                  </a:moveTo>
                  <a:cubicBezTo>
                    <a:pt x="2152664" y="3047046"/>
                    <a:pt x="2150849" y="3047981"/>
                    <a:pt x="2149032" y="3048916"/>
                  </a:cubicBezTo>
                  <a:cubicBezTo>
                    <a:pt x="2150666" y="3049967"/>
                    <a:pt x="2152709" y="3052040"/>
                    <a:pt x="2153799" y="3051864"/>
                  </a:cubicBezTo>
                  <a:cubicBezTo>
                    <a:pt x="2156704" y="3051368"/>
                    <a:pt x="2159248" y="3049878"/>
                    <a:pt x="2161881" y="3048769"/>
                  </a:cubicBezTo>
                  <a:cubicBezTo>
                    <a:pt x="2159747" y="3047952"/>
                    <a:pt x="2157522" y="3047134"/>
                    <a:pt x="2154570" y="3046053"/>
                  </a:cubicBezTo>
                  <a:close/>
                  <a:moveTo>
                    <a:pt x="3313526" y="3045352"/>
                  </a:moveTo>
                  <a:cubicBezTo>
                    <a:pt x="3313026" y="3046813"/>
                    <a:pt x="3312482" y="3048273"/>
                    <a:pt x="3311983" y="3049733"/>
                  </a:cubicBezTo>
                  <a:cubicBezTo>
                    <a:pt x="3318384" y="3050346"/>
                    <a:pt x="3324831" y="3050960"/>
                    <a:pt x="3331231" y="3051572"/>
                  </a:cubicBezTo>
                  <a:lnTo>
                    <a:pt x="3332368" y="3048564"/>
                  </a:lnTo>
                  <a:cubicBezTo>
                    <a:pt x="3326102" y="3047485"/>
                    <a:pt x="3319791" y="3046403"/>
                    <a:pt x="3313526" y="3045352"/>
                  </a:cubicBezTo>
                  <a:close/>
                  <a:moveTo>
                    <a:pt x="6984700" y="3045089"/>
                  </a:moveTo>
                  <a:lnTo>
                    <a:pt x="6984566" y="3048477"/>
                  </a:lnTo>
                  <a:cubicBezTo>
                    <a:pt x="6986154" y="3047922"/>
                    <a:pt x="6987698" y="3047367"/>
                    <a:pt x="6989286" y="3046813"/>
                  </a:cubicBezTo>
                  <a:cubicBezTo>
                    <a:pt x="6987743" y="3046228"/>
                    <a:pt x="6986245" y="3045673"/>
                    <a:pt x="6984700" y="3045089"/>
                  </a:cubicBezTo>
                  <a:close/>
                  <a:moveTo>
                    <a:pt x="9952140" y="3044330"/>
                  </a:moveTo>
                  <a:cubicBezTo>
                    <a:pt x="9949008" y="3046112"/>
                    <a:pt x="9945240" y="3047659"/>
                    <a:pt x="9943060" y="3049850"/>
                  </a:cubicBezTo>
                  <a:cubicBezTo>
                    <a:pt x="9942288" y="3050638"/>
                    <a:pt x="9945285" y="3052946"/>
                    <a:pt x="9946602" y="3054552"/>
                  </a:cubicBezTo>
                  <a:cubicBezTo>
                    <a:pt x="9950869" y="3052566"/>
                    <a:pt x="9955137" y="3050609"/>
                    <a:pt x="9959358" y="3048623"/>
                  </a:cubicBezTo>
                  <a:cubicBezTo>
                    <a:pt x="9957271" y="3047426"/>
                    <a:pt x="9955226" y="3046170"/>
                    <a:pt x="9952140" y="3044330"/>
                  </a:cubicBezTo>
                  <a:close/>
                  <a:moveTo>
                    <a:pt x="3351935" y="3041614"/>
                  </a:moveTo>
                  <a:cubicBezTo>
                    <a:pt x="3350798" y="3042110"/>
                    <a:pt x="3349618" y="3042607"/>
                    <a:pt x="3348483" y="3043104"/>
                  </a:cubicBezTo>
                  <a:cubicBezTo>
                    <a:pt x="3350073" y="3045352"/>
                    <a:pt x="3351662" y="3047631"/>
                    <a:pt x="3353250" y="3049878"/>
                  </a:cubicBezTo>
                  <a:cubicBezTo>
                    <a:pt x="3355112" y="3048945"/>
                    <a:pt x="3356929" y="3048009"/>
                    <a:pt x="3358789" y="3047076"/>
                  </a:cubicBezTo>
                  <a:cubicBezTo>
                    <a:pt x="3356519" y="3045265"/>
                    <a:pt x="3354204" y="3043454"/>
                    <a:pt x="3351935" y="3041614"/>
                  </a:cubicBezTo>
                  <a:close/>
                  <a:moveTo>
                    <a:pt x="7635274" y="3038139"/>
                  </a:moveTo>
                  <a:lnTo>
                    <a:pt x="7633095" y="3038285"/>
                  </a:lnTo>
                  <a:lnTo>
                    <a:pt x="7634457" y="3039862"/>
                  </a:lnTo>
                  <a:close/>
                  <a:moveTo>
                    <a:pt x="7034821" y="3037877"/>
                  </a:moveTo>
                  <a:cubicBezTo>
                    <a:pt x="7036275" y="3038548"/>
                    <a:pt x="7037365" y="3039103"/>
                    <a:pt x="7038453" y="3039658"/>
                  </a:cubicBezTo>
                  <a:cubicBezTo>
                    <a:pt x="7038772" y="3039132"/>
                    <a:pt x="7039090" y="3038607"/>
                    <a:pt x="7039407" y="3038111"/>
                  </a:cubicBezTo>
                  <a:cubicBezTo>
                    <a:pt x="7038045" y="3038022"/>
                    <a:pt x="7036638" y="3037964"/>
                    <a:pt x="7034821" y="3037877"/>
                  </a:cubicBezTo>
                  <a:close/>
                  <a:moveTo>
                    <a:pt x="7228087" y="3037117"/>
                  </a:moveTo>
                  <a:cubicBezTo>
                    <a:pt x="7225953" y="3038635"/>
                    <a:pt x="7223819" y="3040125"/>
                    <a:pt x="7221686" y="3041614"/>
                  </a:cubicBezTo>
                  <a:cubicBezTo>
                    <a:pt x="7222685" y="3042198"/>
                    <a:pt x="7223637" y="3042783"/>
                    <a:pt x="7224546" y="3043337"/>
                  </a:cubicBezTo>
                  <a:cubicBezTo>
                    <a:pt x="7226997" y="3042169"/>
                    <a:pt x="7229494" y="3040972"/>
                    <a:pt x="7231946" y="3039803"/>
                  </a:cubicBezTo>
                  <a:cubicBezTo>
                    <a:pt x="7230675" y="3038898"/>
                    <a:pt x="7229358" y="3038022"/>
                    <a:pt x="7228087" y="3037117"/>
                  </a:cubicBezTo>
                  <a:close/>
                  <a:moveTo>
                    <a:pt x="2355100" y="3036591"/>
                  </a:moveTo>
                  <a:cubicBezTo>
                    <a:pt x="2354193" y="3037934"/>
                    <a:pt x="2353283" y="3039249"/>
                    <a:pt x="2352421" y="3040592"/>
                  </a:cubicBezTo>
                  <a:lnTo>
                    <a:pt x="2361183" y="3041907"/>
                  </a:lnTo>
                  <a:lnTo>
                    <a:pt x="2361183" y="3049996"/>
                  </a:lnTo>
                  <a:cubicBezTo>
                    <a:pt x="2361501" y="3049967"/>
                    <a:pt x="2361818" y="3049937"/>
                    <a:pt x="2362137" y="3049908"/>
                  </a:cubicBezTo>
                  <a:cubicBezTo>
                    <a:pt x="2361910" y="3047279"/>
                    <a:pt x="2361682" y="3044652"/>
                    <a:pt x="2361457" y="3042023"/>
                  </a:cubicBezTo>
                  <a:cubicBezTo>
                    <a:pt x="2359321" y="3040213"/>
                    <a:pt x="2357189" y="3038402"/>
                    <a:pt x="2355100" y="3036591"/>
                  </a:cubicBezTo>
                  <a:close/>
                  <a:moveTo>
                    <a:pt x="8566234" y="3036474"/>
                  </a:moveTo>
                  <a:cubicBezTo>
                    <a:pt x="8554067" y="3056391"/>
                    <a:pt x="8584939" y="3053996"/>
                    <a:pt x="8593019" y="3063487"/>
                  </a:cubicBezTo>
                  <a:cubicBezTo>
                    <a:pt x="8598829" y="3046871"/>
                    <a:pt x="8589797" y="3037877"/>
                    <a:pt x="8566234" y="3036474"/>
                  </a:cubicBezTo>
                  <a:close/>
                  <a:moveTo>
                    <a:pt x="1802363" y="3035219"/>
                  </a:moveTo>
                  <a:cubicBezTo>
                    <a:pt x="1793418" y="3038841"/>
                    <a:pt x="1787153" y="3041380"/>
                    <a:pt x="1780888" y="3043922"/>
                  </a:cubicBezTo>
                  <a:cubicBezTo>
                    <a:pt x="1781071" y="3044009"/>
                    <a:pt x="1781298" y="3044126"/>
                    <a:pt x="1781524" y="3044213"/>
                  </a:cubicBezTo>
                  <a:cubicBezTo>
                    <a:pt x="1781570" y="3044973"/>
                    <a:pt x="1781570" y="3045703"/>
                    <a:pt x="1781570" y="3046462"/>
                  </a:cubicBezTo>
                  <a:cubicBezTo>
                    <a:pt x="1782114" y="3046024"/>
                    <a:pt x="1783204" y="3045439"/>
                    <a:pt x="1783022" y="3045119"/>
                  </a:cubicBezTo>
                  <a:cubicBezTo>
                    <a:pt x="1782841" y="3044768"/>
                    <a:pt x="1782161" y="3044477"/>
                    <a:pt x="1781524" y="3044213"/>
                  </a:cubicBezTo>
                  <a:cubicBezTo>
                    <a:pt x="1781524" y="3044067"/>
                    <a:pt x="1781524" y="3043892"/>
                    <a:pt x="1781524" y="3043717"/>
                  </a:cubicBezTo>
                  <a:cubicBezTo>
                    <a:pt x="1793055" y="3047659"/>
                    <a:pt x="1799730" y="3045761"/>
                    <a:pt x="1802363" y="3035219"/>
                  </a:cubicBezTo>
                  <a:close/>
                  <a:moveTo>
                    <a:pt x="710236" y="3034576"/>
                  </a:moveTo>
                  <a:cubicBezTo>
                    <a:pt x="708510" y="3034693"/>
                    <a:pt x="706785" y="3034839"/>
                    <a:pt x="705059" y="3034955"/>
                  </a:cubicBezTo>
                  <a:cubicBezTo>
                    <a:pt x="706149" y="3035919"/>
                    <a:pt x="707239" y="3036883"/>
                    <a:pt x="708374" y="3037847"/>
                  </a:cubicBezTo>
                  <a:cubicBezTo>
                    <a:pt x="709009" y="3036767"/>
                    <a:pt x="709600" y="3035657"/>
                    <a:pt x="710236" y="3034576"/>
                  </a:cubicBezTo>
                  <a:close/>
                  <a:moveTo>
                    <a:pt x="973234" y="3033963"/>
                  </a:moveTo>
                  <a:cubicBezTo>
                    <a:pt x="968285" y="3034781"/>
                    <a:pt x="963155" y="3035628"/>
                    <a:pt x="959387" y="3036241"/>
                  </a:cubicBezTo>
                  <a:cubicBezTo>
                    <a:pt x="954530" y="3043162"/>
                    <a:pt x="965016" y="3049733"/>
                    <a:pt x="984947" y="3053587"/>
                  </a:cubicBezTo>
                  <a:cubicBezTo>
                    <a:pt x="981087" y="3047134"/>
                    <a:pt x="977411" y="3041000"/>
                    <a:pt x="973234" y="3033963"/>
                  </a:cubicBezTo>
                  <a:close/>
                  <a:moveTo>
                    <a:pt x="1872187" y="3033262"/>
                  </a:moveTo>
                  <a:cubicBezTo>
                    <a:pt x="1872232" y="3033729"/>
                    <a:pt x="1872277" y="3034225"/>
                    <a:pt x="1872368" y="3034693"/>
                  </a:cubicBezTo>
                  <a:cubicBezTo>
                    <a:pt x="1873367" y="3034635"/>
                    <a:pt x="1874411" y="3034576"/>
                    <a:pt x="1875456" y="3034489"/>
                  </a:cubicBezTo>
                  <a:cubicBezTo>
                    <a:pt x="1875365" y="3034109"/>
                    <a:pt x="1875365" y="3033292"/>
                    <a:pt x="1875273" y="3033292"/>
                  </a:cubicBezTo>
                  <a:cubicBezTo>
                    <a:pt x="1874275" y="3033204"/>
                    <a:pt x="1873231" y="3033262"/>
                    <a:pt x="1872187" y="3033262"/>
                  </a:cubicBezTo>
                  <a:close/>
                  <a:moveTo>
                    <a:pt x="202898" y="3032911"/>
                  </a:moveTo>
                  <a:cubicBezTo>
                    <a:pt x="202124" y="3032474"/>
                    <a:pt x="197540" y="3034080"/>
                    <a:pt x="195679" y="3035335"/>
                  </a:cubicBezTo>
                  <a:cubicBezTo>
                    <a:pt x="192501" y="3037497"/>
                    <a:pt x="190412" y="3040270"/>
                    <a:pt x="187325" y="3042519"/>
                  </a:cubicBezTo>
                  <a:cubicBezTo>
                    <a:pt x="181242" y="3046958"/>
                    <a:pt x="175703" y="3051952"/>
                    <a:pt x="168304" y="3055340"/>
                  </a:cubicBezTo>
                  <a:cubicBezTo>
                    <a:pt x="157089" y="3060480"/>
                    <a:pt x="162855" y="3062641"/>
                    <a:pt x="170845" y="3065181"/>
                  </a:cubicBezTo>
                  <a:cubicBezTo>
                    <a:pt x="194816" y="3072658"/>
                    <a:pt x="211750" y="3071051"/>
                    <a:pt x="209888" y="3051193"/>
                  </a:cubicBezTo>
                  <a:cubicBezTo>
                    <a:pt x="209707" y="3049237"/>
                    <a:pt x="210252" y="3047222"/>
                    <a:pt x="210706" y="3042928"/>
                  </a:cubicBezTo>
                  <a:cubicBezTo>
                    <a:pt x="210706" y="3043279"/>
                    <a:pt x="211614" y="3041059"/>
                    <a:pt x="210479" y="3039365"/>
                  </a:cubicBezTo>
                  <a:cubicBezTo>
                    <a:pt x="208844" y="3036942"/>
                    <a:pt x="206075" y="3034664"/>
                    <a:pt x="202898" y="3032911"/>
                  </a:cubicBezTo>
                  <a:close/>
                  <a:moveTo>
                    <a:pt x="3746728" y="3032620"/>
                  </a:moveTo>
                  <a:cubicBezTo>
                    <a:pt x="3745592" y="3033262"/>
                    <a:pt x="3744502" y="3033875"/>
                    <a:pt x="3743414" y="3034489"/>
                  </a:cubicBezTo>
                  <a:cubicBezTo>
                    <a:pt x="3745321" y="3036241"/>
                    <a:pt x="3747182" y="3037964"/>
                    <a:pt x="3749088" y="3039716"/>
                  </a:cubicBezTo>
                  <a:cubicBezTo>
                    <a:pt x="3750313" y="3039015"/>
                    <a:pt x="3751539" y="3038344"/>
                    <a:pt x="3752765" y="3037643"/>
                  </a:cubicBezTo>
                  <a:cubicBezTo>
                    <a:pt x="3750767" y="3035978"/>
                    <a:pt x="3748725" y="3034284"/>
                    <a:pt x="3746728" y="3032620"/>
                  </a:cubicBezTo>
                  <a:close/>
                  <a:moveTo>
                    <a:pt x="8028842" y="3032182"/>
                  </a:moveTo>
                  <a:cubicBezTo>
                    <a:pt x="8025663" y="3033671"/>
                    <a:pt x="8022485" y="3035189"/>
                    <a:pt x="8017083" y="3037759"/>
                  </a:cubicBezTo>
                  <a:cubicBezTo>
                    <a:pt x="8022849" y="3041702"/>
                    <a:pt x="8027388" y="3044798"/>
                    <a:pt x="8031883" y="3047922"/>
                  </a:cubicBezTo>
                  <a:cubicBezTo>
                    <a:pt x="8034652" y="3046082"/>
                    <a:pt x="8040282" y="3043454"/>
                    <a:pt x="8039646" y="3042519"/>
                  </a:cubicBezTo>
                  <a:cubicBezTo>
                    <a:pt x="8037103" y="3038782"/>
                    <a:pt x="8032610" y="3035569"/>
                    <a:pt x="8028842" y="3032182"/>
                  </a:cubicBezTo>
                  <a:close/>
                  <a:moveTo>
                    <a:pt x="6062186" y="3031130"/>
                  </a:moveTo>
                  <a:cubicBezTo>
                    <a:pt x="6061368" y="3031246"/>
                    <a:pt x="6060824" y="3031977"/>
                    <a:pt x="6060142" y="3032415"/>
                  </a:cubicBezTo>
                  <a:cubicBezTo>
                    <a:pt x="6061052" y="3032708"/>
                    <a:pt x="6062004" y="3032970"/>
                    <a:pt x="6062913" y="3033262"/>
                  </a:cubicBezTo>
                  <a:cubicBezTo>
                    <a:pt x="6063547" y="3032795"/>
                    <a:pt x="6064138" y="3032328"/>
                    <a:pt x="6064773" y="3031889"/>
                  </a:cubicBezTo>
                  <a:cubicBezTo>
                    <a:pt x="6063910" y="3031598"/>
                    <a:pt x="6062913" y="3031014"/>
                    <a:pt x="6062186" y="3031130"/>
                  </a:cubicBezTo>
                  <a:close/>
                  <a:moveTo>
                    <a:pt x="4319157" y="3030758"/>
                  </a:moveTo>
                  <a:cubicBezTo>
                    <a:pt x="4311961" y="3030809"/>
                    <a:pt x="4304572" y="3032663"/>
                    <a:pt x="4300191" y="3036270"/>
                  </a:cubicBezTo>
                  <a:cubicBezTo>
                    <a:pt x="4292247" y="3042753"/>
                    <a:pt x="4294472" y="3049441"/>
                    <a:pt x="4304686" y="3054172"/>
                  </a:cubicBezTo>
                  <a:cubicBezTo>
                    <a:pt x="4320665" y="3061618"/>
                    <a:pt x="4340279" y="3066554"/>
                    <a:pt x="4346725" y="3080250"/>
                  </a:cubicBezTo>
                  <a:cubicBezTo>
                    <a:pt x="4347088" y="3081039"/>
                    <a:pt x="4354852" y="3081155"/>
                    <a:pt x="4358575" y="3080425"/>
                  </a:cubicBezTo>
                  <a:cubicBezTo>
                    <a:pt x="4362796" y="3079579"/>
                    <a:pt x="4366384" y="3077389"/>
                    <a:pt x="4369652" y="3076045"/>
                  </a:cubicBezTo>
                  <a:cubicBezTo>
                    <a:pt x="4366700" y="3071344"/>
                    <a:pt x="4365429" y="3068599"/>
                    <a:pt x="4363342" y="3066116"/>
                  </a:cubicBezTo>
                  <a:cubicBezTo>
                    <a:pt x="4354762" y="3056011"/>
                    <a:pt x="4346636" y="3045732"/>
                    <a:pt x="4336964" y="3036065"/>
                  </a:cubicBezTo>
                  <a:cubicBezTo>
                    <a:pt x="4333355" y="3032459"/>
                    <a:pt x="4326353" y="3030707"/>
                    <a:pt x="4319157" y="3030758"/>
                  </a:cubicBezTo>
                  <a:close/>
                  <a:moveTo>
                    <a:pt x="1839136" y="3030050"/>
                  </a:moveTo>
                  <a:lnTo>
                    <a:pt x="1835687" y="3031393"/>
                  </a:lnTo>
                  <a:cubicBezTo>
                    <a:pt x="1836866" y="3033671"/>
                    <a:pt x="1838046" y="3035949"/>
                    <a:pt x="1839227" y="3038198"/>
                  </a:cubicBezTo>
                  <a:cubicBezTo>
                    <a:pt x="1841270" y="3037672"/>
                    <a:pt x="1843312" y="3037147"/>
                    <a:pt x="1845356" y="3036621"/>
                  </a:cubicBezTo>
                  <a:close/>
                  <a:moveTo>
                    <a:pt x="2300667" y="3029115"/>
                  </a:moveTo>
                  <a:cubicBezTo>
                    <a:pt x="2300031" y="3029056"/>
                    <a:pt x="2299258" y="3029465"/>
                    <a:pt x="2298533" y="3029670"/>
                  </a:cubicBezTo>
                  <a:cubicBezTo>
                    <a:pt x="2299032" y="3030020"/>
                    <a:pt x="2299532" y="3030371"/>
                    <a:pt x="2300031" y="3030722"/>
                  </a:cubicBezTo>
                  <a:lnTo>
                    <a:pt x="2302210" y="3030108"/>
                  </a:lnTo>
                  <a:cubicBezTo>
                    <a:pt x="2301710" y="3029758"/>
                    <a:pt x="2301256" y="3029174"/>
                    <a:pt x="2300667" y="3029115"/>
                  </a:cubicBezTo>
                  <a:close/>
                  <a:moveTo>
                    <a:pt x="6710807" y="3028706"/>
                  </a:moveTo>
                  <a:cubicBezTo>
                    <a:pt x="6708083" y="3029408"/>
                    <a:pt x="6705358" y="3030108"/>
                    <a:pt x="6702634" y="3030838"/>
                  </a:cubicBezTo>
                  <a:cubicBezTo>
                    <a:pt x="6702999" y="3031539"/>
                    <a:pt x="6703316" y="3032210"/>
                    <a:pt x="6703679" y="3032911"/>
                  </a:cubicBezTo>
                  <a:cubicBezTo>
                    <a:pt x="6706404" y="3032795"/>
                    <a:pt x="6709126" y="3032678"/>
                    <a:pt x="6711897" y="3032562"/>
                  </a:cubicBezTo>
                  <a:cubicBezTo>
                    <a:pt x="6711532" y="3031276"/>
                    <a:pt x="6711170" y="3029991"/>
                    <a:pt x="6710807" y="3028706"/>
                  </a:cubicBezTo>
                  <a:close/>
                  <a:moveTo>
                    <a:pt x="6967875" y="3027688"/>
                  </a:moveTo>
                  <a:cubicBezTo>
                    <a:pt x="6963046" y="3027480"/>
                    <a:pt x="6958415" y="3029568"/>
                    <a:pt x="6953376" y="3033817"/>
                  </a:cubicBezTo>
                  <a:cubicBezTo>
                    <a:pt x="6956145" y="3036329"/>
                    <a:pt x="6958914" y="3037731"/>
                    <a:pt x="6961728" y="3038635"/>
                  </a:cubicBezTo>
                  <a:cubicBezTo>
                    <a:pt x="6961139" y="3039365"/>
                    <a:pt x="6960321" y="3040067"/>
                    <a:pt x="6960049" y="3040855"/>
                  </a:cubicBezTo>
                  <a:cubicBezTo>
                    <a:pt x="6959367" y="3042462"/>
                    <a:pt x="6964089" y="3044914"/>
                    <a:pt x="6969902" y="3050142"/>
                  </a:cubicBezTo>
                  <a:cubicBezTo>
                    <a:pt x="6971944" y="3045119"/>
                    <a:pt x="6973396" y="3041731"/>
                    <a:pt x="6974531" y="3038635"/>
                  </a:cubicBezTo>
                  <a:cubicBezTo>
                    <a:pt x="6977347" y="3037877"/>
                    <a:pt x="6980297" y="3036767"/>
                    <a:pt x="6983565" y="3035335"/>
                  </a:cubicBezTo>
                  <a:cubicBezTo>
                    <a:pt x="6977732" y="3030400"/>
                    <a:pt x="6972704" y="3027896"/>
                    <a:pt x="6967875" y="3027688"/>
                  </a:cubicBezTo>
                  <a:close/>
                  <a:moveTo>
                    <a:pt x="6670946" y="3027216"/>
                  </a:moveTo>
                  <a:cubicBezTo>
                    <a:pt x="6670311" y="3028999"/>
                    <a:pt x="6669629" y="3030750"/>
                    <a:pt x="6668949" y="3032533"/>
                  </a:cubicBezTo>
                  <a:cubicBezTo>
                    <a:pt x="6670855" y="3032533"/>
                    <a:pt x="6672762" y="3032503"/>
                    <a:pt x="6674668" y="3032503"/>
                  </a:cubicBezTo>
                  <a:lnTo>
                    <a:pt x="6674668" y="3027625"/>
                  </a:lnTo>
                  <a:cubicBezTo>
                    <a:pt x="6673444" y="3027480"/>
                    <a:pt x="6672173" y="3027363"/>
                    <a:pt x="6670946" y="3027216"/>
                  </a:cubicBezTo>
                  <a:close/>
                  <a:moveTo>
                    <a:pt x="780332" y="3026545"/>
                  </a:moveTo>
                  <a:cubicBezTo>
                    <a:pt x="777336" y="3026165"/>
                    <a:pt x="772796" y="3030575"/>
                    <a:pt x="764261" y="3035598"/>
                  </a:cubicBezTo>
                  <a:cubicBezTo>
                    <a:pt x="776517" y="3037204"/>
                    <a:pt x="783010" y="3038782"/>
                    <a:pt x="789322" y="3038548"/>
                  </a:cubicBezTo>
                  <a:cubicBezTo>
                    <a:pt x="792316" y="3038432"/>
                    <a:pt x="795041" y="3034927"/>
                    <a:pt x="797901" y="3032942"/>
                  </a:cubicBezTo>
                  <a:cubicBezTo>
                    <a:pt x="792091" y="3030663"/>
                    <a:pt x="786597" y="3027334"/>
                    <a:pt x="780332" y="3026545"/>
                  </a:cubicBezTo>
                  <a:close/>
                  <a:moveTo>
                    <a:pt x="4716775" y="3025407"/>
                  </a:moveTo>
                  <a:cubicBezTo>
                    <a:pt x="4709511" y="3027743"/>
                    <a:pt x="4702202" y="3030079"/>
                    <a:pt x="4695121" y="3032356"/>
                  </a:cubicBezTo>
                  <a:cubicBezTo>
                    <a:pt x="4697345" y="3035657"/>
                    <a:pt x="4697844" y="3038314"/>
                    <a:pt x="4699478" y="3038635"/>
                  </a:cubicBezTo>
                  <a:cubicBezTo>
                    <a:pt x="4709466" y="3040476"/>
                    <a:pt x="4717683" y="3038548"/>
                    <a:pt x="4720954" y="3032094"/>
                  </a:cubicBezTo>
                  <a:cubicBezTo>
                    <a:pt x="4721861" y="3030313"/>
                    <a:pt x="4718273" y="3027655"/>
                    <a:pt x="4716775" y="3025407"/>
                  </a:cubicBezTo>
                  <a:close/>
                  <a:moveTo>
                    <a:pt x="8262512" y="3024939"/>
                  </a:moveTo>
                  <a:cubicBezTo>
                    <a:pt x="8258198" y="3028239"/>
                    <a:pt x="8251072" y="3031189"/>
                    <a:pt x="8250027" y="3034839"/>
                  </a:cubicBezTo>
                  <a:cubicBezTo>
                    <a:pt x="8247574" y="3043542"/>
                    <a:pt x="8254205" y="3047163"/>
                    <a:pt x="8272862" y="3046842"/>
                  </a:cubicBezTo>
                  <a:cubicBezTo>
                    <a:pt x="8275223" y="3045031"/>
                    <a:pt x="8283894" y="3040008"/>
                    <a:pt x="8282804" y="3038928"/>
                  </a:cubicBezTo>
                  <a:cubicBezTo>
                    <a:pt x="8277493" y="3033671"/>
                    <a:pt x="8269549" y="3029495"/>
                    <a:pt x="8262512" y="3024939"/>
                  </a:cubicBezTo>
                  <a:close/>
                  <a:moveTo>
                    <a:pt x="7817371" y="3024910"/>
                  </a:moveTo>
                  <a:cubicBezTo>
                    <a:pt x="7808428" y="3031218"/>
                    <a:pt x="7802616" y="3035277"/>
                    <a:pt x="7796850" y="3039337"/>
                  </a:cubicBezTo>
                  <a:cubicBezTo>
                    <a:pt x="7803570" y="3041177"/>
                    <a:pt x="7810152" y="3043922"/>
                    <a:pt x="7817053" y="3044330"/>
                  </a:cubicBezTo>
                  <a:cubicBezTo>
                    <a:pt x="7819596" y="3044477"/>
                    <a:pt x="7824999" y="3039249"/>
                    <a:pt x="7825452" y="3036270"/>
                  </a:cubicBezTo>
                  <a:cubicBezTo>
                    <a:pt x="7825860" y="3033438"/>
                    <a:pt x="7821503" y="3030342"/>
                    <a:pt x="7817371" y="3024910"/>
                  </a:cubicBezTo>
                  <a:close/>
                  <a:moveTo>
                    <a:pt x="7902812" y="3024239"/>
                  </a:moveTo>
                  <a:cubicBezTo>
                    <a:pt x="7904901" y="3035715"/>
                    <a:pt x="7883336" y="3019157"/>
                    <a:pt x="7881339" y="3026750"/>
                  </a:cubicBezTo>
                  <a:cubicBezTo>
                    <a:pt x="7885969" y="3028560"/>
                    <a:pt x="7891191" y="3042373"/>
                    <a:pt x="7897410" y="3034225"/>
                  </a:cubicBezTo>
                  <a:cubicBezTo>
                    <a:pt x="7890600" y="3031977"/>
                    <a:pt x="7919792" y="3029553"/>
                    <a:pt x="7902812" y="3024239"/>
                  </a:cubicBezTo>
                  <a:close/>
                  <a:moveTo>
                    <a:pt x="5104214" y="3023946"/>
                  </a:moveTo>
                  <a:cubicBezTo>
                    <a:pt x="5097222" y="3025407"/>
                    <a:pt x="5095679" y="3025728"/>
                    <a:pt x="5094181" y="3026049"/>
                  </a:cubicBezTo>
                  <a:cubicBezTo>
                    <a:pt x="5094770" y="3026399"/>
                    <a:pt x="5095588" y="3027100"/>
                    <a:pt x="5095860" y="3027013"/>
                  </a:cubicBezTo>
                  <a:cubicBezTo>
                    <a:pt x="5097222" y="3026663"/>
                    <a:pt x="5098448" y="3026107"/>
                    <a:pt x="5104214" y="3023946"/>
                  </a:cubicBezTo>
                  <a:close/>
                  <a:moveTo>
                    <a:pt x="7575119" y="3018719"/>
                  </a:moveTo>
                  <a:cubicBezTo>
                    <a:pt x="7570943" y="3019595"/>
                    <a:pt x="7566858" y="3020762"/>
                    <a:pt x="7562589" y="3021260"/>
                  </a:cubicBezTo>
                  <a:cubicBezTo>
                    <a:pt x="7557051" y="3021872"/>
                    <a:pt x="7551104" y="3022778"/>
                    <a:pt x="7545791" y="3022136"/>
                  </a:cubicBezTo>
                  <a:cubicBezTo>
                    <a:pt x="7528358" y="3020004"/>
                    <a:pt x="7521504" y="3021610"/>
                    <a:pt x="7519098" y="3030838"/>
                  </a:cubicBezTo>
                  <a:cubicBezTo>
                    <a:pt x="7518461" y="3033292"/>
                    <a:pt x="7523092" y="3037292"/>
                    <a:pt x="7527042" y="3038957"/>
                  </a:cubicBezTo>
                  <a:cubicBezTo>
                    <a:pt x="7530175" y="3040300"/>
                    <a:pt x="7535941" y="3039219"/>
                    <a:pt x="7545430" y="3039219"/>
                  </a:cubicBezTo>
                  <a:cubicBezTo>
                    <a:pt x="7554736" y="3039803"/>
                    <a:pt x="7569264" y="3040388"/>
                    <a:pt x="7575483" y="3029933"/>
                  </a:cubicBezTo>
                  <a:cubicBezTo>
                    <a:pt x="7577436" y="3026691"/>
                    <a:pt x="7575347" y="3022486"/>
                    <a:pt x="7575119" y="3018719"/>
                  </a:cubicBezTo>
                  <a:close/>
                  <a:moveTo>
                    <a:pt x="2694868" y="3016763"/>
                  </a:moveTo>
                  <a:cubicBezTo>
                    <a:pt x="2696730" y="3017493"/>
                    <a:pt x="2697956" y="3018047"/>
                    <a:pt x="2699318" y="3018397"/>
                  </a:cubicBezTo>
                  <a:cubicBezTo>
                    <a:pt x="2699546" y="3018456"/>
                    <a:pt x="2700407" y="3017639"/>
                    <a:pt x="2700998" y="3017230"/>
                  </a:cubicBezTo>
                  <a:cubicBezTo>
                    <a:pt x="2699227" y="3017084"/>
                    <a:pt x="2697412" y="3016937"/>
                    <a:pt x="2694868" y="3016763"/>
                  </a:cubicBezTo>
                  <a:close/>
                  <a:moveTo>
                    <a:pt x="4588522" y="3016500"/>
                  </a:moveTo>
                  <a:cubicBezTo>
                    <a:pt x="4588569" y="3017084"/>
                    <a:pt x="4588659" y="3017667"/>
                    <a:pt x="4588749" y="3018251"/>
                  </a:cubicBezTo>
                  <a:cubicBezTo>
                    <a:pt x="4591427" y="3018076"/>
                    <a:pt x="4594108" y="3017901"/>
                    <a:pt x="4596785" y="3017755"/>
                  </a:cubicBezTo>
                  <a:cubicBezTo>
                    <a:pt x="4596740" y="3017346"/>
                    <a:pt x="4596694" y="3016937"/>
                    <a:pt x="4596649" y="3016500"/>
                  </a:cubicBezTo>
                  <a:close/>
                  <a:moveTo>
                    <a:pt x="6745629" y="3015711"/>
                  </a:moveTo>
                  <a:cubicBezTo>
                    <a:pt x="6744992" y="3017755"/>
                    <a:pt x="6744311" y="3019770"/>
                    <a:pt x="6743676" y="3021814"/>
                  </a:cubicBezTo>
                  <a:lnTo>
                    <a:pt x="6747353" y="3022252"/>
                  </a:lnTo>
                  <a:lnTo>
                    <a:pt x="6749261" y="3016149"/>
                  </a:lnTo>
                  <a:cubicBezTo>
                    <a:pt x="6748079" y="3016003"/>
                    <a:pt x="6746853" y="3015857"/>
                    <a:pt x="6745629" y="3015711"/>
                  </a:cubicBezTo>
                  <a:close/>
                  <a:moveTo>
                    <a:pt x="127308" y="3015069"/>
                  </a:moveTo>
                  <a:lnTo>
                    <a:pt x="122041" y="3015215"/>
                  </a:lnTo>
                  <a:cubicBezTo>
                    <a:pt x="121542" y="3017842"/>
                    <a:pt x="119725" y="3020675"/>
                    <a:pt x="120905" y="3022982"/>
                  </a:cubicBezTo>
                  <a:cubicBezTo>
                    <a:pt x="122041" y="3025260"/>
                    <a:pt x="126218" y="3026954"/>
                    <a:pt x="129078" y="3028881"/>
                  </a:cubicBezTo>
                  <a:cubicBezTo>
                    <a:pt x="130530" y="3028414"/>
                    <a:pt x="132028" y="3027947"/>
                    <a:pt x="133482" y="3027480"/>
                  </a:cubicBezTo>
                  <a:cubicBezTo>
                    <a:pt x="131439" y="3023333"/>
                    <a:pt x="129350" y="3019215"/>
                    <a:pt x="127308" y="3015069"/>
                  </a:cubicBezTo>
                  <a:close/>
                  <a:moveTo>
                    <a:pt x="1308327" y="3014951"/>
                  </a:moveTo>
                  <a:cubicBezTo>
                    <a:pt x="1300653" y="3018017"/>
                    <a:pt x="1295206" y="3019741"/>
                    <a:pt x="1290847" y="3022194"/>
                  </a:cubicBezTo>
                  <a:cubicBezTo>
                    <a:pt x="1289213" y="3023129"/>
                    <a:pt x="1288941" y="3027129"/>
                    <a:pt x="1289986" y="3027480"/>
                  </a:cubicBezTo>
                  <a:cubicBezTo>
                    <a:pt x="1293436" y="3028619"/>
                    <a:pt x="1298383" y="3029816"/>
                    <a:pt x="1301562" y="3029028"/>
                  </a:cubicBezTo>
                  <a:cubicBezTo>
                    <a:pt x="1305511" y="3028093"/>
                    <a:pt x="1309371" y="3025523"/>
                    <a:pt x="1311277" y="3023011"/>
                  </a:cubicBezTo>
                  <a:cubicBezTo>
                    <a:pt x="1312458" y="3021464"/>
                    <a:pt x="1309870" y="3018777"/>
                    <a:pt x="1308327" y="3014951"/>
                  </a:cubicBezTo>
                  <a:close/>
                  <a:moveTo>
                    <a:pt x="6380753" y="3013257"/>
                  </a:moveTo>
                  <a:cubicBezTo>
                    <a:pt x="6377530" y="3014776"/>
                    <a:pt x="6373307" y="3015769"/>
                    <a:pt x="6373126" y="3016996"/>
                  </a:cubicBezTo>
                  <a:cubicBezTo>
                    <a:pt x="6372582" y="3021610"/>
                    <a:pt x="6372945" y="3026283"/>
                    <a:pt x="6373944" y="3030838"/>
                  </a:cubicBezTo>
                  <a:cubicBezTo>
                    <a:pt x="6374080" y="3031510"/>
                    <a:pt x="6379300" y="3031773"/>
                    <a:pt x="6382160" y="3032210"/>
                  </a:cubicBezTo>
                  <a:cubicBezTo>
                    <a:pt x="6383159" y="3028648"/>
                    <a:pt x="6384976" y="3025056"/>
                    <a:pt x="6384885" y="3021493"/>
                  </a:cubicBezTo>
                  <a:cubicBezTo>
                    <a:pt x="6384838" y="3018806"/>
                    <a:pt x="6382296" y="3016120"/>
                    <a:pt x="6380753" y="3013257"/>
                  </a:cubicBezTo>
                  <a:close/>
                  <a:moveTo>
                    <a:pt x="770027" y="3011929"/>
                  </a:moveTo>
                  <a:cubicBezTo>
                    <a:pt x="754053" y="3013205"/>
                    <a:pt x="746112" y="3023121"/>
                    <a:pt x="730075" y="3028619"/>
                  </a:cubicBezTo>
                  <a:cubicBezTo>
                    <a:pt x="756906" y="3028969"/>
                    <a:pt x="772024" y="3023712"/>
                    <a:pt x="789275" y="3014017"/>
                  </a:cubicBezTo>
                  <a:cubicBezTo>
                    <a:pt x="781569" y="3012039"/>
                    <a:pt x="775352" y="3011504"/>
                    <a:pt x="770027" y="3011929"/>
                  </a:cubicBezTo>
                  <a:close/>
                  <a:moveTo>
                    <a:pt x="7901951" y="3010630"/>
                  </a:moveTo>
                  <a:cubicBezTo>
                    <a:pt x="7892870" y="3010133"/>
                    <a:pt x="7886968" y="3011360"/>
                    <a:pt x="7888058" y="3016470"/>
                  </a:cubicBezTo>
                  <a:cubicBezTo>
                    <a:pt x="7890146" y="3016587"/>
                    <a:pt x="7892143" y="3016733"/>
                    <a:pt x="7891508" y="3018397"/>
                  </a:cubicBezTo>
                  <a:cubicBezTo>
                    <a:pt x="7900678" y="3018981"/>
                    <a:pt x="7902903" y="3015681"/>
                    <a:pt x="7901951" y="3010630"/>
                  </a:cubicBezTo>
                  <a:close/>
                  <a:moveTo>
                    <a:pt x="2839284" y="3010512"/>
                  </a:moveTo>
                  <a:cubicBezTo>
                    <a:pt x="2833382" y="3012498"/>
                    <a:pt x="2828207" y="3015331"/>
                    <a:pt x="2821079" y="3018719"/>
                  </a:cubicBezTo>
                  <a:cubicBezTo>
                    <a:pt x="2827208" y="3021669"/>
                    <a:pt x="2832338" y="3025027"/>
                    <a:pt x="2833518" y="3024560"/>
                  </a:cubicBezTo>
                  <a:cubicBezTo>
                    <a:pt x="2838740" y="3022428"/>
                    <a:pt x="2843370" y="3019420"/>
                    <a:pt x="2846820" y="3016120"/>
                  </a:cubicBezTo>
                  <a:cubicBezTo>
                    <a:pt x="2847411" y="3015506"/>
                    <a:pt x="2840055" y="3010250"/>
                    <a:pt x="2839284" y="3010512"/>
                  </a:cubicBezTo>
                  <a:close/>
                  <a:moveTo>
                    <a:pt x="6864887" y="3009487"/>
                  </a:moveTo>
                  <a:cubicBezTo>
                    <a:pt x="6860977" y="3008403"/>
                    <a:pt x="6856494" y="3008892"/>
                    <a:pt x="6855131" y="3011681"/>
                  </a:cubicBezTo>
                  <a:cubicBezTo>
                    <a:pt x="6858219" y="3016120"/>
                    <a:pt x="6864348" y="3023129"/>
                    <a:pt x="6871202" y="3016733"/>
                  </a:cubicBezTo>
                  <a:cubicBezTo>
                    <a:pt x="6872133" y="3013229"/>
                    <a:pt x="6868797" y="3010572"/>
                    <a:pt x="6864887" y="3009487"/>
                  </a:cubicBezTo>
                  <a:close/>
                  <a:moveTo>
                    <a:pt x="1905600" y="3008468"/>
                  </a:moveTo>
                  <a:cubicBezTo>
                    <a:pt x="1895977" y="3008468"/>
                    <a:pt x="1889984" y="3008147"/>
                    <a:pt x="1884172" y="3008615"/>
                  </a:cubicBezTo>
                  <a:cubicBezTo>
                    <a:pt x="1881721" y="3008818"/>
                    <a:pt x="1879632" y="3010746"/>
                    <a:pt x="1877407" y="3011885"/>
                  </a:cubicBezTo>
                  <a:cubicBezTo>
                    <a:pt x="1880268" y="3013403"/>
                    <a:pt x="1882947" y="3016061"/>
                    <a:pt x="1885989" y="3016236"/>
                  </a:cubicBezTo>
                  <a:cubicBezTo>
                    <a:pt x="1891799" y="3016529"/>
                    <a:pt x="1897883" y="3015653"/>
                    <a:pt x="1903603" y="3014776"/>
                  </a:cubicBezTo>
                  <a:cubicBezTo>
                    <a:pt x="1906146" y="3014367"/>
                    <a:pt x="1908189" y="3012673"/>
                    <a:pt x="1910414" y="3011563"/>
                  </a:cubicBezTo>
                  <a:cubicBezTo>
                    <a:pt x="1908006" y="3010016"/>
                    <a:pt x="1905600" y="3008468"/>
                    <a:pt x="1905600" y="3008468"/>
                  </a:cubicBezTo>
                  <a:close/>
                  <a:moveTo>
                    <a:pt x="8113783" y="3008119"/>
                  </a:moveTo>
                  <a:cubicBezTo>
                    <a:pt x="8113011" y="3008440"/>
                    <a:pt x="8112240" y="3008761"/>
                    <a:pt x="8111513" y="3009082"/>
                  </a:cubicBezTo>
                  <a:cubicBezTo>
                    <a:pt x="8112695" y="3009841"/>
                    <a:pt x="8113874" y="3010600"/>
                    <a:pt x="8115509" y="3011622"/>
                  </a:cubicBezTo>
                  <a:cubicBezTo>
                    <a:pt x="8114782" y="3010191"/>
                    <a:pt x="8114282" y="3009170"/>
                    <a:pt x="8113783" y="3008119"/>
                  </a:cubicBezTo>
                  <a:close/>
                  <a:moveTo>
                    <a:pt x="9647228" y="3007786"/>
                  </a:moveTo>
                  <a:cubicBezTo>
                    <a:pt x="9644665" y="3008239"/>
                    <a:pt x="9642052" y="3009775"/>
                    <a:pt x="9639294" y="3012995"/>
                  </a:cubicBezTo>
                  <a:cubicBezTo>
                    <a:pt x="9651732" y="3015565"/>
                    <a:pt x="9660494" y="3029583"/>
                    <a:pt x="9671528" y="3016791"/>
                  </a:cubicBezTo>
                  <a:cubicBezTo>
                    <a:pt x="9662164" y="3014820"/>
                    <a:pt x="9654919" y="3006427"/>
                    <a:pt x="9647228" y="3007786"/>
                  </a:cubicBezTo>
                  <a:close/>
                  <a:moveTo>
                    <a:pt x="2366268" y="3007533"/>
                  </a:moveTo>
                  <a:cubicBezTo>
                    <a:pt x="2365269" y="3008790"/>
                    <a:pt x="2364271" y="3010075"/>
                    <a:pt x="2363318" y="3011330"/>
                  </a:cubicBezTo>
                  <a:cubicBezTo>
                    <a:pt x="2364362" y="3011594"/>
                    <a:pt x="2365361" y="3011856"/>
                    <a:pt x="2366404" y="3012148"/>
                  </a:cubicBezTo>
                  <a:cubicBezTo>
                    <a:pt x="2367267" y="3010834"/>
                    <a:pt x="2368130" y="3009520"/>
                    <a:pt x="2368993" y="3008206"/>
                  </a:cubicBezTo>
                  <a:cubicBezTo>
                    <a:pt x="2368083" y="3007972"/>
                    <a:pt x="2367176" y="3007767"/>
                    <a:pt x="2366268" y="3007533"/>
                  </a:cubicBezTo>
                  <a:close/>
                  <a:moveTo>
                    <a:pt x="2031539" y="3006891"/>
                  </a:moveTo>
                  <a:cubicBezTo>
                    <a:pt x="2028770" y="3007855"/>
                    <a:pt x="2026317" y="3009170"/>
                    <a:pt x="2022368" y="3011067"/>
                  </a:cubicBezTo>
                  <a:cubicBezTo>
                    <a:pt x="2026000" y="3012177"/>
                    <a:pt x="2028362" y="3013521"/>
                    <a:pt x="2029813" y="3013200"/>
                  </a:cubicBezTo>
                  <a:cubicBezTo>
                    <a:pt x="2031947" y="3012761"/>
                    <a:pt x="2034172" y="3011272"/>
                    <a:pt x="2034988" y="3009900"/>
                  </a:cubicBezTo>
                  <a:cubicBezTo>
                    <a:pt x="2035398" y="3009227"/>
                    <a:pt x="2031811" y="3006775"/>
                    <a:pt x="2031539" y="3006891"/>
                  </a:cubicBezTo>
                  <a:close/>
                  <a:moveTo>
                    <a:pt x="4735254" y="3006249"/>
                  </a:moveTo>
                  <a:cubicBezTo>
                    <a:pt x="4729261" y="3006132"/>
                    <a:pt x="4723176" y="3008497"/>
                    <a:pt x="4711827" y="3010951"/>
                  </a:cubicBezTo>
                  <a:cubicBezTo>
                    <a:pt x="4721180" y="3015681"/>
                    <a:pt x="4726536" y="3020150"/>
                    <a:pt x="4729625" y="3019595"/>
                  </a:cubicBezTo>
                  <a:cubicBezTo>
                    <a:pt x="4736117" y="3018397"/>
                    <a:pt x="4741472" y="3014630"/>
                    <a:pt x="4747285" y="3011915"/>
                  </a:cubicBezTo>
                  <a:cubicBezTo>
                    <a:pt x="4743290" y="3009900"/>
                    <a:pt x="4739339" y="3006337"/>
                    <a:pt x="4735254" y="3006249"/>
                  </a:cubicBezTo>
                  <a:close/>
                  <a:moveTo>
                    <a:pt x="3670502" y="3006073"/>
                  </a:moveTo>
                  <a:cubicBezTo>
                    <a:pt x="3670366" y="3006979"/>
                    <a:pt x="3670183" y="3007913"/>
                    <a:pt x="3670002" y="3008818"/>
                  </a:cubicBezTo>
                  <a:cubicBezTo>
                    <a:pt x="3671500" y="3008527"/>
                    <a:pt x="3672999" y="3008235"/>
                    <a:pt x="3674542" y="3007913"/>
                  </a:cubicBezTo>
                  <a:cubicBezTo>
                    <a:pt x="3673180" y="3007330"/>
                    <a:pt x="3671864" y="3006716"/>
                    <a:pt x="3670502" y="3006073"/>
                  </a:cubicBezTo>
                  <a:close/>
                  <a:moveTo>
                    <a:pt x="2462878" y="3006037"/>
                  </a:moveTo>
                  <a:cubicBezTo>
                    <a:pt x="2460222" y="3005416"/>
                    <a:pt x="2457022" y="3006307"/>
                    <a:pt x="2450620" y="3008088"/>
                  </a:cubicBezTo>
                  <a:cubicBezTo>
                    <a:pt x="2458792" y="3010016"/>
                    <a:pt x="2465329" y="3011535"/>
                    <a:pt x="2471867" y="3013054"/>
                  </a:cubicBezTo>
                  <a:cubicBezTo>
                    <a:pt x="2467645" y="3008790"/>
                    <a:pt x="2465534" y="3006658"/>
                    <a:pt x="2462878" y="3006037"/>
                  </a:cubicBezTo>
                  <a:close/>
                  <a:moveTo>
                    <a:pt x="9090687" y="3005577"/>
                  </a:moveTo>
                  <a:cubicBezTo>
                    <a:pt x="9084375" y="3005606"/>
                    <a:pt x="9078157" y="3008352"/>
                    <a:pt x="9071845" y="3009928"/>
                  </a:cubicBezTo>
                  <a:cubicBezTo>
                    <a:pt x="9076069" y="3013433"/>
                    <a:pt x="9079336" y="3017842"/>
                    <a:pt x="9084830" y="3020121"/>
                  </a:cubicBezTo>
                  <a:cubicBezTo>
                    <a:pt x="9089461" y="3022047"/>
                    <a:pt x="9096725" y="3021522"/>
                    <a:pt x="9104080" y="3022194"/>
                  </a:cubicBezTo>
                  <a:cubicBezTo>
                    <a:pt x="9106941" y="3020792"/>
                    <a:pt x="9112525" y="3019361"/>
                    <a:pt x="9112842" y="3017551"/>
                  </a:cubicBezTo>
                  <a:cubicBezTo>
                    <a:pt x="9113250" y="3015273"/>
                    <a:pt x="9110254" y="3011972"/>
                    <a:pt x="9107121" y="3010425"/>
                  </a:cubicBezTo>
                  <a:cubicBezTo>
                    <a:pt x="9102399" y="3008088"/>
                    <a:pt x="9096225" y="3005548"/>
                    <a:pt x="9090687" y="3005577"/>
                  </a:cubicBezTo>
                  <a:close/>
                  <a:moveTo>
                    <a:pt x="6479678" y="3004585"/>
                  </a:moveTo>
                  <a:cubicBezTo>
                    <a:pt x="6479451" y="3005139"/>
                    <a:pt x="6479225" y="3005695"/>
                    <a:pt x="6478998" y="3006220"/>
                  </a:cubicBezTo>
                  <a:cubicBezTo>
                    <a:pt x="6479725" y="3006395"/>
                    <a:pt x="6480405" y="3006541"/>
                    <a:pt x="6481132" y="3006716"/>
                  </a:cubicBezTo>
                  <a:cubicBezTo>
                    <a:pt x="6481358" y="3006161"/>
                    <a:pt x="6481812" y="3005606"/>
                    <a:pt x="6481721" y="3005081"/>
                  </a:cubicBezTo>
                  <a:cubicBezTo>
                    <a:pt x="6481631" y="3004876"/>
                    <a:pt x="6480405" y="3004759"/>
                    <a:pt x="6479678" y="3004585"/>
                  </a:cubicBezTo>
                  <a:close/>
                  <a:moveTo>
                    <a:pt x="7764753" y="3002773"/>
                  </a:moveTo>
                  <a:cubicBezTo>
                    <a:pt x="7762847" y="3002364"/>
                    <a:pt x="7756626" y="3005665"/>
                    <a:pt x="7756037" y="3007680"/>
                  </a:cubicBezTo>
                  <a:cubicBezTo>
                    <a:pt x="7753266" y="3017259"/>
                    <a:pt x="7751770" y="3026954"/>
                    <a:pt x="7749636" y="3037700"/>
                  </a:cubicBezTo>
                  <a:cubicBezTo>
                    <a:pt x="7750407" y="3039483"/>
                    <a:pt x="7751043" y="3042462"/>
                    <a:pt x="7753130" y="3044943"/>
                  </a:cubicBezTo>
                  <a:cubicBezTo>
                    <a:pt x="7754312" y="3046316"/>
                    <a:pt x="7757944" y="3047513"/>
                    <a:pt x="7760577" y="3047601"/>
                  </a:cubicBezTo>
                  <a:cubicBezTo>
                    <a:pt x="7763391" y="3047659"/>
                    <a:pt x="7768430" y="3046637"/>
                    <a:pt x="7768793" y="3045615"/>
                  </a:cubicBezTo>
                  <a:cubicBezTo>
                    <a:pt x="7771790" y="3036533"/>
                    <a:pt x="7774469" y="3027421"/>
                    <a:pt x="7776648" y="3018281"/>
                  </a:cubicBezTo>
                  <a:cubicBezTo>
                    <a:pt x="7778509" y="3018017"/>
                    <a:pt x="7780371" y="3017784"/>
                    <a:pt x="7782231" y="3017521"/>
                  </a:cubicBezTo>
                  <a:cubicBezTo>
                    <a:pt x="7782231" y="3016470"/>
                    <a:pt x="7782231" y="3015419"/>
                    <a:pt x="7782186" y="3014397"/>
                  </a:cubicBezTo>
                  <a:cubicBezTo>
                    <a:pt x="7780643" y="3014338"/>
                    <a:pt x="7779098" y="3014280"/>
                    <a:pt x="7777602" y="3014221"/>
                  </a:cubicBezTo>
                  <a:cubicBezTo>
                    <a:pt x="7777964" y="3012440"/>
                    <a:pt x="7778554" y="3010658"/>
                    <a:pt x="7778873" y="3008849"/>
                  </a:cubicBezTo>
                  <a:cubicBezTo>
                    <a:pt x="7779190" y="3007037"/>
                    <a:pt x="7770200" y="3003942"/>
                    <a:pt x="7764753" y="3002773"/>
                  </a:cubicBezTo>
                  <a:close/>
                  <a:moveTo>
                    <a:pt x="7224954" y="3002773"/>
                  </a:moveTo>
                  <a:lnTo>
                    <a:pt x="7225590" y="3004234"/>
                  </a:lnTo>
                  <a:lnTo>
                    <a:pt x="7228042" y="3003182"/>
                  </a:lnTo>
                  <a:close/>
                  <a:moveTo>
                    <a:pt x="7273601" y="3001317"/>
                  </a:moveTo>
                  <a:cubicBezTo>
                    <a:pt x="7264668" y="3002044"/>
                    <a:pt x="7255599" y="3004775"/>
                    <a:pt x="7244793" y="3007330"/>
                  </a:cubicBezTo>
                  <a:lnTo>
                    <a:pt x="7301590" y="3007330"/>
                  </a:lnTo>
                  <a:cubicBezTo>
                    <a:pt x="7291330" y="3001868"/>
                    <a:pt x="7282533" y="3000591"/>
                    <a:pt x="7273601" y="3001317"/>
                  </a:cubicBezTo>
                  <a:close/>
                  <a:moveTo>
                    <a:pt x="7600180" y="2999444"/>
                  </a:moveTo>
                  <a:cubicBezTo>
                    <a:pt x="7600407" y="3000117"/>
                    <a:pt x="7600679" y="3000846"/>
                    <a:pt x="7600951" y="3001576"/>
                  </a:cubicBezTo>
                  <a:cubicBezTo>
                    <a:pt x="7601769" y="3001372"/>
                    <a:pt x="7602586" y="3001138"/>
                    <a:pt x="7603404" y="3000934"/>
                  </a:cubicBezTo>
                  <a:cubicBezTo>
                    <a:pt x="7603223" y="3000526"/>
                    <a:pt x="7603223" y="2999883"/>
                    <a:pt x="7602813" y="2999737"/>
                  </a:cubicBezTo>
                  <a:cubicBezTo>
                    <a:pt x="7602088" y="2999473"/>
                    <a:pt x="7601043" y="2999532"/>
                    <a:pt x="7600180" y="2999444"/>
                  </a:cubicBezTo>
                  <a:close/>
                  <a:moveTo>
                    <a:pt x="6140001" y="2997488"/>
                  </a:moveTo>
                  <a:lnTo>
                    <a:pt x="6139411" y="2998802"/>
                  </a:lnTo>
                  <a:cubicBezTo>
                    <a:pt x="6141634" y="2999473"/>
                    <a:pt x="6143905" y="3000146"/>
                    <a:pt x="6146175" y="3000788"/>
                  </a:cubicBezTo>
                  <a:cubicBezTo>
                    <a:pt x="6146539" y="3000000"/>
                    <a:pt x="6146900" y="2999211"/>
                    <a:pt x="6147219" y="2998422"/>
                  </a:cubicBezTo>
                  <a:cubicBezTo>
                    <a:pt x="6144813" y="2998102"/>
                    <a:pt x="6142407" y="2997809"/>
                    <a:pt x="6140001" y="2997488"/>
                  </a:cubicBezTo>
                  <a:close/>
                  <a:moveTo>
                    <a:pt x="7190815" y="2997224"/>
                  </a:moveTo>
                  <a:lnTo>
                    <a:pt x="7190951" y="2998365"/>
                  </a:lnTo>
                  <a:lnTo>
                    <a:pt x="7192721" y="2997371"/>
                  </a:lnTo>
                  <a:close/>
                  <a:moveTo>
                    <a:pt x="5121511" y="2996641"/>
                  </a:moveTo>
                  <a:cubicBezTo>
                    <a:pt x="5116517" y="2996992"/>
                    <a:pt x="5112522" y="2998277"/>
                    <a:pt x="5110798" y="3001664"/>
                  </a:cubicBezTo>
                  <a:cubicBezTo>
                    <a:pt x="5120468" y="3005052"/>
                    <a:pt x="5126642" y="3027216"/>
                    <a:pt x="5137538" y="3014221"/>
                  </a:cubicBezTo>
                  <a:cubicBezTo>
                    <a:pt x="5129047" y="3011330"/>
                    <a:pt x="5124553" y="3004613"/>
                    <a:pt x="5121511" y="2996641"/>
                  </a:cubicBezTo>
                  <a:close/>
                  <a:moveTo>
                    <a:pt x="1206542" y="2996174"/>
                  </a:moveTo>
                  <a:cubicBezTo>
                    <a:pt x="1198551" y="3001898"/>
                    <a:pt x="1192422" y="3005899"/>
                    <a:pt x="1187338" y="3010425"/>
                  </a:cubicBezTo>
                  <a:cubicBezTo>
                    <a:pt x="1186792" y="3010921"/>
                    <a:pt x="1192422" y="3014221"/>
                    <a:pt x="1195191" y="3016207"/>
                  </a:cubicBezTo>
                  <a:cubicBezTo>
                    <a:pt x="1201093" y="3012352"/>
                    <a:pt x="1207494" y="3008731"/>
                    <a:pt x="1212534" y="3004467"/>
                  </a:cubicBezTo>
                  <a:cubicBezTo>
                    <a:pt x="1213623" y="3003562"/>
                    <a:pt x="1209628" y="3000262"/>
                    <a:pt x="1206542" y="2996174"/>
                  </a:cubicBezTo>
                  <a:close/>
                  <a:moveTo>
                    <a:pt x="6862395" y="2994100"/>
                  </a:moveTo>
                  <a:cubicBezTo>
                    <a:pt x="6860442" y="2995005"/>
                    <a:pt x="6856946" y="2995853"/>
                    <a:pt x="6856766" y="2996875"/>
                  </a:cubicBezTo>
                  <a:cubicBezTo>
                    <a:pt x="6856221" y="3000380"/>
                    <a:pt x="6856857" y="3003942"/>
                    <a:pt x="6856993" y="3007476"/>
                  </a:cubicBezTo>
                  <a:cubicBezTo>
                    <a:pt x="6858173" y="3007242"/>
                    <a:pt x="6860079" y="3007212"/>
                    <a:pt x="6860351" y="3006716"/>
                  </a:cubicBezTo>
                  <a:cubicBezTo>
                    <a:pt x="6862123" y="3004263"/>
                    <a:pt x="6863439" y="3001664"/>
                    <a:pt x="6864574" y="2999649"/>
                  </a:cubicBezTo>
                  <a:cubicBezTo>
                    <a:pt x="6864574" y="2998131"/>
                    <a:pt x="6864846" y="2997167"/>
                    <a:pt x="6864484" y="2996319"/>
                  </a:cubicBezTo>
                  <a:cubicBezTo>
                    <a:pt x="6864121" y="2995531"/>
                    <a:pt x="6863122" y="2994831"/>
                    <a:pt x="6862395" y="2994100"/>
                  </a:cubicBezTo>
                  <a:close/>
                  <a:moveTo>
                    <a:pt x="9787159" y="2993954"/>
                  </a:moveTo>
                  <a:cubicBezTo>
                    <a:pt x="9782756" y="2997429"/>
                    <a:pt x="9780214" y="2999473"/>
                    <a:pt x="9777672" y="3001518"/>
                  </a:cubicBezTo>
                  <a:cubicBezTo>
                    <a:pt x="9782483" y="3003503"/>
                    <a:pt x="9786977" y="3006161"/>
                    <a:pt x="9792289" y="3007183"/>
                  </a:cubicBezTo>
                  <a:cubicBezTo>
                    <a:pt x="9794106" y="3007533"/>
                    <a:pt x="9797919" y="3003796"/>
                    <a:pt x="9800824" y="3001927"/>
                  </a:cubicBezTo>
                  <a:cubicBezTo>
                    <a:pt x="9796738" y="2999561"/>
                    <a:pt x="9792698" y="2997167"/>
                    <a:pt x="9787159" y="2993954"/>
                  </a:cubicBezTo>
                  <a:close/>
                  <a:moveTo>
                    <a:pt x="2051833" y="2991706"/>
                  </a:moveTo>
                  <a:cubicBezTo>
                    <a:pt x="2050834" y="2991618"/>
                    <a:pt x="2049244" y="2994597"/>
                    <a:pt x="2047882" y="2996174"/>
                  </a:cubicBezTo>
                  <a:cubicBezTo>
                    <a:pt x="2049699" y="2997663"/>
                    <a:pt x="2051333" y="3000292"/>
                    <a:pt x="2053284" y="3000380"/>
                  </a:cubicBezTo>
                  <a:cubicBezTo>
                    <a:pt x="2060776" y="3000730"/>
                    <a:pt x="2068403" y="3000496"/>
                    <a:pt x="2075848" y="2999912"/>
                  </a:cubicBezTo>
                  <a:cubicBezTo>
                    <a:pt x="2078073" y="2999737"/>
                    <a:pt x="2079979" y="2997722"/>
                    <a:pt x="2082023" y="2996525"/>
                  </a:cubicBezTo>
                  <a:cubicBezTo>
                    <a:pt x="2080933" y="2995882"/>
                    <a:pt x="2079979" y="2994801"/>
                    <a:pt x="2078708" y="2994655"/>
                  </a:cubicBezTo>
                  <a:cubicBezTo>
                    <a:pt x="2069810" y="2993487"/>
                    <a:pt x="2060867" y="2992348"/>
                    <a:pt x="2051833" y="2991706"/>
                  </a:cubicBezTo>
                  <a:close/>
                  <a:moveTo>
                    <a:pt x="3886285" y="2991589"/>
                  </a:moveTo>
                  <a:cubicBezTo>
                    <a:pt x="3876706" y="2993517"/>
                    <a:pt x="3875435" y="3003241"/>
                    <a:pt x="3872847" y="3011681"/>
                  </a:cubicBezTo>
                  <a:lnTo>
                    <a:pt x="3880882" y="3011681"/>
                  </a:lnTo>
                  <a:cubicBezTo>
                    <a:pt x="3877841" y="3000408"/>
                    <a:pt x="3894955" y="3000496"/>
                    <a:pt x="3886285" y="2991589"/>
                  </a:cubicBezTo>
                  <a:close/>
                  <a:moveTo>
                    <a:pt x="7023154" y="2991530"/>
                  </a:moveTo>
                  <a:cubicBezTo>
                    <a:pt x="7019205" y="2993458"/>
                    <a:pt x="7015254" y="2995385"/>
                    <a:pt x="7011305" y="2997342"/>
                  </a:cubicBezTo>
                  <a:cubicBezTo>
                    <a:pt x="7012940" y="2998656"/>
                    <a:pt x="7014574" y="3000000"/>
                    <a:pt x="7016208" y="3001313"/>
                  </a:cubicBezTo>
                  <a:cubicBezTo>
                    <a:pt x="7019704" y="2998948"/>
                    <a:pt x="7023245" y="2996583"/>
                    <a:pt x="7026741" y="2994217"/>
                  </a:cubicBezTo>
                  <a:cubicBezTo>
                    <a:pt x="7025515" y="2993341"/>
                    <a:pt x="7024335" y="2992435"/>
                    <a:pt x="7023154" y="2991530"/>
                  </a:cubicBezTo>
                  <a:close/>
                  <a:moveTo>
                    <a:pt x="6067406" y="2989662"/>
                  </a:moveTo>
                  <a:cubicBezTo>
                    <a:pt x="6065000" y="2991356"/>
                    <a:pt x="6062049" y="2992523"/>
                    <a:pt x="6062049" y="2993662"/>
                  </a:cubicBezTo>
                  <a:cubicBezTo>
                    <a:pt x="6062095" y="2995035"/>
                    <a:pt x="6064592" y="2996407"/>
                    <a:pt x="6066046" y="2997780"/>
                  </a:cubicBezTo>
                  <a:cubicBezTo>
                    <a:pt x="6068088" y="2996583"/>
                    <a:pt x="6071085" y="2995589"/>
                    <a:pt x="6071811" y="2994129"/>
                  </a:cubicBezTo>
                  <a:cubicBezTo>
                    <a:pt x="6072264" y="2993224"/>
                    <a:pt x="6069450" y="2991589"/>
                    <a:pt x="6067406" y="2989662"/>
                  </a:cubicBezTo>
                  <a:close/>
                  <a:moveTo>
                    <a:pt x="7269809" y="2989398"/>
                  </a:moveTo>
                  <a:cubicBezTo>
                    <a:pt x="7269219" y="2990829"/>
                    <a:pt x="7268583" y="2992232"/>
                    <a:pt x="7267992" y="2993662"/>
                  </a:cubicBezTo>
                  <a:cubicBezTo>
                    <a:pt x="7269038" y="2993779"/>
                    <a:pt x="7270944" y="2994042"/>
                    <a:pt x="7270989" y="2993983"/>
                  </a:cubicBezTo>
                  <a:cubicBezTo>
                    <a:pt x="7271716" y="2992611"/>
                    <a:pt x="7272215" y="2991209"/>
                    <a:pt x="7272759" y="2989837"/>
                  </a:cubicBezTo>
                  <a:cubicBezTo>
                    <a:pt x="7271807" y="2989690"/>
                    <a:pt x="7270808" y="2989544"/>
                    <a:pt x="7269809" y="2989398"/>
                  </a:cubicBezTo>
                  <a:close/>
                  <a:moveTo>
                    <a:pt x="7935000" y="2989136"/>
                  </a:moveTo>
                  <a:cubicBezTo>
                    <a:pt x="7926965" y="2994538"/>
                    <a:pt x="7924786" y="2990772"/>
                    <a:pt x="7916205" y="2996671"/>
                  </a:cubicBezTo>
                  <a:cubicBezTo>
                    <a:pt x="7927828" y="3000437"/>
                    <a:pt x="7917295" y="3010221"/>
                    <a:pt x="7935000" y="3009227"/>
                  </a:cubicBezTo>
                  <a:cubicBezTo>
                    <a:pt x="7931914" y="2999794"/>
                    <a:pt x="7932550" y="2994977"/>
                    <a:pt x="7935000" y="2989136"/>
                  </a:cubicBezTo>
                  <a:close/>
                  <a:moveTo>
                    <a:pt x="2599712" y="2987909"/>
                  </a:moveTo>
                  <a:cubicBezTo>
                    <a:pt x="2599531" y="2988464"/>
                    <a:pt x="2599259" y="2988989"/>
                    <a:pt x="2599031" y="2989516"/>
                  </a:cubicBezTo>
                  <a:cubicBezTo>
                    <a:pt x="2599712" y="2989662"/>
                    <a:pt x="2600347" y="2989808"/>
                    <a:pt x="2601029" y="2989953"/>
                  </a:cubicBezTo>
                  <a:cubicBezTo>
                    <a:pt x="2600574" y="2989282"/>
                    <a:pt x="2600166" y="2988580"/>
                    <a:pt x="2599712" y="2987909"/>
                  </a:cubicBezTo>
                  <a:close/>
                  <a:moveTo>
                    <a:pt x="2635213" y="2986683"/>
                  </a:moveTo>
                  <a:lnTo>
                    <a:pt x="2635213" y="2987179"/>
                  </a:lnTo>
                  <a:cubicBezTo>
                    <a:pt x="2636849" y="2987267"/>
                    <a:pt x="2638437" y="2987354"/>
                    <a:pt x="2640072" y="2987413"/>
                  </a:cubicBezTo>
                  <a:lnTo>
                    <a:pt x="2640072" y="2986683"/>
                  </a:lnTo>
                  <a:close/>
                  <a:moveTo>
                    <a:pt x="8663751" y="2986595"/>
                  </a:moveTo>
                  <a:cubicBezTo>
                    <a:pt x="8664932" y="2991384"/>
                    <a:pt x="8664751" y="2997342"/>
                    <a:pt x="8671833" y="2996612"/>
                  </a:cubicBezTo>
                  <a:cubicBezTo>
                    <a:pt x="8672559" y="2990099"/>
                    <a:pt x="8672696" y="2984113"/>
                    <a:pt x="8663751" y="2986595"/>
                  </a:cubicBezTo>
                  <a:close/>
                  <a:moveTo>
                    <a:pt x="3198938" y="2986069"/>
                  </a:moveTo>
                  <a:cubicBezTo>
                    <a:pt x="3196441" y="2987705"/>
                    <a:pt x="3193945" y="2989340"/>
                    <a:pt x="3191402" y="2990976"/>
                  </a:cubicBezTo>
                  <a:lnTo>
                    <a:pt x="3194398" y="2992669"/>
                  </a:lnTo>
                  <a:cubicBezTo>
                    <a:pt x="3197078" y="2991150"/>
                    <a:pt x="3199756" y="2989603"/>
                    <a:pt x="3202434" y="2988084"/>
                  </a:cubicBezTo>
                  <a:cubicBezTo>
                    <a:pt x="3201254" y="2987413"/>
                    <a:pt x="3200117" y="2986741"/>
                    <a:pt x="3198938" y="2986069"/>
                  </a:cubicBezTo>
                  <a:close/>
                  <a:moveTo>
                    <a:pt x="1922898" y="2985368"/>
                  </a:moveTo>
                  <a:cubicBezTo>
                    <a:pt x="1923034" y="2986858"/>
                    <a:pt x="1923216" y="2988348"/>
                    <a:pt x="1923352" y="2989837"/>
                  </a:cubicBezTo>
                  <a:cubicBezTo>
                    <a:pt x="1924032" y="2989837"/>
                    <a:pt x="1924714" y="2989837"/>
                    <a:pt x="1925395" y="2989837"/>
                  </a:cubicBezTo>
                  <a:cubicBezTo>
                    <a:pt x="1925577" y="2988348"/>
                    <a:pt x="1925713" y="2986858"/>
                    <a:pt x="1925894" y="2985368"/>
                  </a:cubicBezTo>
                  <a:close/>
                  <a:moveTo>
                    <a:pt x="3932910" y="2985164"/>
                  </a:moveTo>
                  <a:cubicBezTo>
                    <a:pt x="3929868" y="2986537"/>
                    <a:pt x="3927280" y="2989662"/>
                    <a:pt x="3927416" y="2992027"/>
                  </a:cubicBezTo>
                  <a:cubicBezTo>
                    <a:pt x="3927508" y="2993925"/>
                    <a:pt x="3931819" y="2995736"/>
                    <a:pt x="3934272" y="2997604"/>
                  </a:cubicBezTo>
                  <a:cubicBezTo>
                    <a:pt x="3937632" y="2995035"/>
                    <a:pt x="3940990" y="2992466"/>
                    <a:pt x="3945984" y="2988668"/>
                  </a:cubicBezTo>
                  <a:cubicBezTo>
                    <a:pt x="3939583" y="2986858"/>
                    <a:pt x="3934499" y="2984463"/>
                    <a:pt x="3932910" y="2985164"/>
                  </a:cubicBezTo>
                  <a:close/>
                  <a:moveTo>
                    <a:pt x="9522344" y="2984084"/>
                  </a:moveTo>
                  <a:cubicBezTo>
                    <a:pt x="9517396" y="2986215"/>
                    <a:pt x="9512856" y="2987734"/>
                    <a:pt x="9513084" y="2988084"/>
                  </a:cubicBezTo>
                  <a:cubicBezTo>
                    <a:pt x="9515670" y="2992232"/>
                    <a:pt x="9518985" y="2996203"/>
                    <a:pt x="9522073" y="3000204"/>
                  </a:cubicBezTo>
                  <a:cubicBezTo>
                    <a:pt x="9525387" y="2998861"/>
                    <a:pt x="9531788" y="2996875"/>
                    <a:pt x="9531469" y="2996291"/>
                  </a:cubicBezTo>
                  <a:cubicBezTo>
                    <a:pt x="9529244" y="2992144"/>
                    <a:pt x="9525704" y="2988289"/>
                    <a:pt x="9522344" y="2984084"/>
                  </a:cubicBezTo>
                  <a:close/>
                  <a:moveTo>
                    <a:pt x="1558885" y="2983675"/>
                  </a:moveTo>
                  <a:lnTo>
                    <a:pt x="1555890" y="2984200"/>
                  </a:lnTo>
                  <a:lnTo>
                    <a:pt x="1558659" y="2985018"/>
                  </a:lnTo>
                  <a:close/>
                  <a:moveTo>
                    <a:pt x="5482028" y="2982712"/>
                  </a:moveTo>
                  <a:cubicBezTo>
                    <a:pt x="5481255" y="2982126"/>
                    <a:pt x="5474855" y="2983061"/>
                    <a:pt x="5474628" y="2983763"/>
                  </a:cubicBezTo>
                  <a:cubicBezTo>
                    <a:pt x="5473718" y="2986449"/>
                    <a:pt x="5474264" y="2989369"/>
                    <a:pt x="5474264" y="2994977"/>
                  </a:cubicBezTo>
                  <a:cubicBezTo>
                    <a:pt x="5474581" y="2996846"/>
                    <a:pt x="5474989" y="3001518"/>
                    <a:pt x="5476579" y="3006045"/>
                  </a:cubicBezTo>
                  <a:cubicBezTo>
                    <a:pt x="5476989" y="3007125"/>
                    <a:pt x="5481528" y="3008265"/>
                    <a:pt x="5484115" y="3008235"/>
                  </a:cubicBezTo>
                  <a:cubicBezTo>
                    <a:pt x="5486659" y="3008206"/>
                    <a:pt x="5490563" y="3007067"/>
                    <a:pt x="5491470" y="3005782"/>
                  </a:cubicBezTo>
                  <a:cubicBezTo>
                    <a:pt x="5497689" y="2996728"/>
                    <a:pt x="5490699" y="2989428"/>
                    <a:pt x="5482028" y="2982712"/>
                  </a:cubicBezTo>
                  <a:close/>
                  <a:moveTo>
                    <a:pt x="1644100" y="2980112"/>
                  </a:moveTo>
                  <a:cubicBezTo>
                    <a:pt x="1639197" y="2980492"/>
                    <a:pt x="1634294" y="2980900"/>
                    <a:pt x="1629436" y="2981309"/>
                  </a:cubicBezTo>
                  <a:lnTo>
                    <a:pt x="1631070" y="2987325"/>
                  </a:lnTo>
                  <a:cubicBezTo>
                    <a:pt x="1636064" y="2986333"/>
                    <a:pt x="1641014" y="2985339"/>
                    <a:pt x="1646006" y="2984318"/>
                  </a:cubicBezTo>
                  <a:cubicBezTo>
                    <a:pt x="1645371" y="2982915"/>
                    <a:pt x="1644735" y="2981514"/>
                    <a:pt x="1644100" y="2980112"/>
                  </a:cubicBezTo>
                  <a:close/>
                  <a:moveTo>
                    <a:pt x="6353196" y="2979966"/>
                  </a:moveTo>
                  <a:cubicBezTo>
                    <a:pt x="6352788" y="2980520"/>
                    <a:pt x="6352424" y="2981046"/>
                    <a:pt x="6352061" y="2981571"/>
                  </a:cubicBezTo>
                  <a:cubicBezTo>
                    <a:pt x="6352879" y="2981982"/>
                    <a:pt x="6353695" y="2982390"/>
                    <a:pt x="6354511" y="2982799"/>
                  </a:cubicBezTo>
                  <a:cubicBezTo>
                    <a:pt x="6354921" y="2982185"/>
                    <a:pt x="6355738" y="2981484"/>
                    <a:pt x="6355557" y="2980959"/>
                  </a:cubicBezTo>
                  <a:cubicBezTo>
                    <a:pt x="6355374" y="2980520"/>
                    <a:pt x="6354012" y="2980288"/>
                    <a:pt x="6353196" y="2979966"/>
                  </a:cubicBezTo>
                  <a:close/>
                  <a:moveTo>
                    <a:pt x="4740793" y="2979762"/>
                  </a:moveTo>
                  <a:cubicBezTo>
                    <a:pt x="4736478" y="2987062"/>
                    <a:pt x="4732393" y="2994100"/>
                    <a:pt x="4727990" y="3001576"/>
                  </a:cubicBezTo>
                  <a:cubicBezTo>
                    <a:pt x="4747239" y="3002277"/>
                    <a:pt x="4751234" y="2993954"/>
                    <a:pt x="4754366" y="2984288"/>
                  </a:cubicBezTo>
                  <a:cubicBezTo>
                    <a:pt x="4750145" y="2982886"/>
                    <a:pt x="4746558" y="2981689"/>
                    <a:pt x="4740793" y="2979762"/>
                  </a:cubicBezTo>
                  <a:close/>
                  <a:moveTo>
                    <a:pt x="4985631" y="2979411"/>
                  </a:moveTo>
                  <a:cubicBezTo>
                    <a:pt x="4985450" y="2981368"/>
                    <a:pt x="4985267" y="2983353"/>
                    <a:pt x="4985085" y="2985310"/>
                  </a:cubicBezTo>
                  <a:cubicBezTo>
                    <a:pt x="4986358" y="2985368"/>
                    <a:pt x="4987629" y="2985427"/>
                    <a:pt x="4988899" y="2985457"/>
                  </a:cubicBezTo>
                  <a:cubicBezTo>
                    <a:pt x="4989082" y="2983499"/>
                    <a:pt x="4989263" y="2981514"/>
                    <a:pt x="4989444" y="2979556"/>
                  </a:cubicBezTo>
                  <a:close/>
                  <a:moveTo>
                    <a:pt x="3974178" y="2978127"/>
                  </a:moveTo>
                  <a:cubicBezTo>
                    <a:pt x="3972090" y="2980258"/>
                    <a:pt x="3968322" y="2982419"/>
                    <a:pt x="3968322" y="2984580"/>
                  </a:cubicBezTo>
                  <a:cubicBezTo>
                    <a:pt x="3968322" y="2986887"/>
                    <a:pt x="3971863" y="2989165"/>
                    <a:pt x="3973905" y="2991472"/>
                  </a:cubicBezTo>
                  <a:cubicBezTo>
                    <a:pt x="3974904" y="2991122"/>
                    <a:pt x="3976221" y="2990626"/>
                    <a:pt x="3977221" y="2990246"/>
                  </a:cubicBezTo>
                  <a:cubicBezTo>
                    <a:pt x="3978628" y="2991764"/>
                    <a:pt x="3980035" y="2993312"/>
                    <a:pt x="3981488" y="2994831"/>
                  </a:cubicBezTo>
                  <a:cubicBezTo>
                    <a:pt x="3982940" y="2994188"/>
                    <a:pt x="3984485" y="2993517"/>
                    <a:pt x="3986027" y="2992844"/>
                  </a:cubicBezTo>
                  <a:cubicBezTo>
                    <a:pt x="3984756" y="2991384"/>
                    <a:pt x="3983485" y="2989895"/>
                    <a:pt x="3982213" y="2988406"/>
                  </a:cubicBezTo>
                  <a:cubicBezTo>
                    <a:pt x="3983167" y="2988055"/>
                    <a:pt x="3983758" y="2987822"/>
                    <a:pt x="3984892" y="2987413"/>
                  </a:cubicBezTo>
                  <a:cubicBezTo>
                    <a:pt x="3980398" y="2983499"/>
                    <a:pt x="3977265" y="2980813"/>
                    <a:pt x="3974178" y="2978127"/>
                  </a:cubicBezTo>
                  <a:close/>
                  <a:moveTo>
                    <a:pt x="8828687" y="2977775"/>
                  </a:moveTo>
                  <a:cubicBezTo>
                    <a:pt x="8813796" y="2977746"/>
                    <a:pt x="8811798" y="2984930"/>
                    <a:pt x="8809664" y="2991880"/>
                  </a:cubicBezTo>
                  <a:cubicBezTo>
                    <a:pt x="8809074" y="2993808"/>
                    <a:pt x="8808803" y="2995794"/>
                    <a:pt x="8808440" y="2997751"/>
                  </a:cubicBezTo>
                  <a:cubicBezTo>
                    <a:pt x="8806759" y="3011214"/>
                    <a:pt x="8815296" y="3015477"/>
                    <a:pt x="8836996" y="3012002"/>
                  </a:cubicBezTo>
                  <a:cubicBezTo>
                    <a:pt x="8838540" y="3011768"/>
                    <a:pt x="8840038" y="3011476"/>
                    <a:pt x="8841534" y="3011272"/>
                  </a:cubicBezTo>
                  <a:cubicBezTo>
                    <a:pt x="8857562" y="3008936"/>
                    <a:pt x="8859514" y="3001197"/>
                    <a:pt x="8858515" y="2992874"/>
                  </a:cubicBezTo>
                  <a:cubicBezTo>
                    <a:pt x="8857471" y="2984084"/>
                    <a:pt x="8844758" y="2977805"/>
                    <a:pt x="8828687" y="2977775"/>
                  </a:cubicBezTo>
                  <a:close/>
                  <a:moveTo>
                    <a:pt x="2982292" y="2976374"/>
                  </a:moveTo>
                  <a:cubicBezTo>
                    <a:pt x="2979068" y="2977921"/>
                    <a:pt x="2974257" y="2979119"/>
                    <a:pt x="2973122" y="2981134"/>
                  </a:cubicBezTo>
                  <a:cubicBezTo>
                    <a:pt x="2971987" y="2983178"/>
                    <a:pt x="2974484" y="2986040"/>
                    <a:pt x="2977753" y="2994977"/>
                  </a:cubicBezTo>
                  <a:cubicBezTo>
                    <a:pt x="2982747" y="2988406"/>
                    <a:pt x="2985742" y="2986040"/>
                    <a:pt x="2986060" y="2983529"/>
                  </a:cubicBezTo>
                  <a:cubicBezTo>
                    <a:pt x="2986332" y="2981222"/>
                    <a:pt x="2983654" y="2978739"/>
                    <a:pt x="2982292" y="2976374"/>
                  </a:cubicBezTo>
                  <a:close/>
                  <a:moveTo>
                    <a:pt x="321481" y="2976140"/>
                  </a:moveTo>
                  <a:cubicBezTo>
                    <a:pt x="320300" y="2977396"/>
                    <a:pt x="319120" y="2978652"/>
                    <a:pt x="317939" y="2979908"/>
                  </a:cubicBezTo>
                  <a:cubicBezTo>
                    <a:pt x="325930" y="2982653"/>
                    <a:pt x="333874" y="2985398"/>
                    <a:pt x="341864" y="2988114"/>
                  </a:cubicBezTo>
                  <a:cubicBezTo>
                    <a:pt x="343271" y="2986565"/>
                    <a:pt x="344680" y="2985018"/>
                    <a:pt x="346132" y="2983470"/>
                  </a:cubicBezTo>
                  <a:cubicBezTo>
                    <a:pt x="337915" y="2981016"/>
                    <a:pt x="329698" y="2978594"/>
                    <a:pt x="321481" y="2976140"/>
                  </a:cubicBezTo>
                  <a:close/>
                  <a:moveTo>
                    <a:pt x="1559930" y="2975294"/>
                  </a:moveTo>
                  <a:cubicBezTo>
                    <a:pt x="1559748" y="2975235"/>
                    <a:pt x="1559023" y="2976140"/>
                    <a:pt x="1558522" y="2976579"/>
                  </a:cubicBezTo>
                  <a:cubicBezTo>
                    <a:pt x="1560066" y="2976666"/>
                    <a:pt x="1561654" y="2976754"/>
                    <a:pt x="1563834" y="2976870"/>
                  </a:cubicBezTo>
                  <a:cubicBezTo>
                    <a:pt x="1562245" y="2976170"/>
                    <a:pt x="1561156" y="2975615"/>
                    <a:pt x="1559930" y="2975294"/>
                  </a:cubicBezTo>
                  <a:close/>
                  <a:moveTo>
                    <a:pt x="1584581" y="2973891"/>
                  </a:moveTo>
                  <a:cubicBezTo>
                    <a:pt x="1581359" y="2974739"/>
                    <a:pt x="1578180" y="2975556"/>
                    <a:pt x="1574958" y="2976403"/>
                  </a:cubicBezTo>
                  <a:cubicBezTo>
                    <a:pt x="1575502" y="2977191"/>
                    <a:pt x="1576001" y="2977951"/>
                    <a:pt x="1576546" y="2978739"/>
                  </a:cubicBezTo>
                  <a:cubicBezTo>
                    <a:pt x="1579814" y="2978009"/>
                    <a:pt x="1583083" y="2977250"/>
                    <a:pt x="1586353" y="2976520"/>
                  </a:cubicBezTo>
                  <a:cubicBezTo>
                    <a:pt x="1585807" y="2975644"/>
                    <a:pt x="1585218" y="2974767"/>
                    <a:pt x="1584581" y="2973891"/>
                  </a:cubicBezTo>
                  <a:close/>
                  <a:moveTo>
                    <a:pt x="1962850" y="2973511"/>
                  </a:moveTo>
                  <a:cubicBezTo>
                    <a:pt x="1962214" y="2975177"/>
                    <a:pt x="1961623" y="2976841"/>
                    <a:pt x="1960988" y="2978505"/>
                  </a:cubicBezTo>
                  <a:cubicBezTo>
                    <a:pt x="1962714" y="2978652"/>
                    <a:pt x="1964484" y="2978798"/>
                    <a:pt x="1966209" y="2978944"/>
                  </a:cubicBezTo>
                  <a:lnTo>
                    <a:pt x="1966209" y="2973891"/>
                  </a:lnTo>
                  <a:cubicBezTo>
                    <a:pt x="1965075" y="2973775"/>
                    <a:pt x="1963984" y="2973658"/>
                    <a:pt x="1962850" y="2973511"/>
                  </a:cubicBezTo>
                  <a:close/>
                  <a:moveTo>
                    <a:pt x="6096054" y="2973279"/>
                  </a:moveTo>
                  <a:lnTo>
                    <a:pt x="6087564" y="2974943"/>
                  </a:lnTo>
                  <a:cubicBezTo>
                    <a:pt x="6087972" y="2975731"/>
                    <a:pt x="6088335" y="2976520"/>
                    <a:pt x="6088745" y="2977309"/>
                  </a:cubicBezTo>
                  <a:cubicBezTo>
                    <a:pt x="6091651" y="2976958"/>
                    <a:pt x="6094556" y="2976607"/>
                    <a:pt x="6097461" y="2976228"/>
                  </a:cubicBezTo>
                  <a:cubicBezTo>
                    <a:pt x="6097006" y="2975294"/>
                    <a:pt x="6096553" y="2974300"/>
                    <a:pt x="6096054" y="2973279"/>
                  </a:cubicBezTo>
                  <a:close/>
                  <a:moveTo>
                    <a:pt x="8628159" y="2971642"/>
                  </a:moveTo>
                  <a:cubicBezTo>
                    <a:pt x="8623890" y="2971380"/>
                    <a:pt x="8617899" y="2971264"/>
                    <a:pt x="8615357" y="2972840"/>
                  </a:cubicBezTo>
                  <a:cubicBezTo>
                    <a:pt x="8604051" y="2979820"/>
                    <a:pt x="8604187" y="2987559"/>
                    <a:pt x="8614492" y="2996612"/>
                  </a:cubicBezTo>
                  <a:cubicBezTo>
                    <a:pt x="8615357" y="2997342"/>
                    <a:pt x="8616991" y="2998481"/>
                    <a:pt x="8617852" y="2998334"/>
                  </a:cubicBezTo>
                  <a:cubicBezTo>
                    <a:pt x="8620485" y="2997897"/>
                    <a:pt x="8624708" y="2997196"/>
                    <a:pt x="8625071" y="2996145"/>
                  </a:cubicBezTo>
                  <a:cubicBezTo>
                    <a:pt x="8627569" y="2989544"/>
                    <a:pt x="8629203" y="2982799"/>
                    <a:pt x="8631381" y="2975235"/>
                  </a:cubicBezTo>
                  <a:cubicBezTo>
                    <a:pt x="8630837" y="2974593"/>
                    <a:pt x="8629702" y="2971760"/>
                    <a:pt x="8628159" y="2971642"/>
                  </a:cubicBezTo>
                  <a:close/>
                  <a:moveTo>
                    <a:pt x="1415288" y="2971321"/>
                  </a:moveTo>
                  <a:cubicBezTo>
                    <a:pt x="1411337" y="2976549"/>
                    <a:pt x="1406434" y="2981250"/>
                    <a:pt x="1404436" y="2986420"/>
                  </a:cubicBezTo>
                  <a:cubicBezTo>
                    <a:pt x="1403348" y="2989194"/>
                    <a:pt x="1407252" y="2992757"/>
                    <a:pt x="1408886" y="2995941"/>
                  </a:cubicBezTo>
                  <a:cubicBezTo>
                    <a:pt x="1415060" y="2993838"/>
                    <a:pt x="1424413" y="2992611"/>
                    <a:pt x="1426637" y="2989428"/>
                  </a:cubicBezTo>
                  <a:cubicBezTo>
                    <a:pt x="1429316" y="2985748"/>
                    <a:pt x="1426228" y="2980229"/>
                    <a:pt x="1424641" y="2975615"/>
                  </a:cubicBezTo>
                  <a:cubicBezTo>
                    <a:pt x="1424186" y="2974330"/>
                    <a:pt x="1420282" y="2973541"/>
                    <a:pt x="1415288" y="2971321"/>
                  </a:cubicBezTo>
                  <a:close/>
                  <a:moveTo>
                    <a:pt x="5260297" y="2969745"/>
                  </a:moveTo>
                  <a:cubicBezTo>
                    <a:pt x="5256756" y="2971498"/>
                    <a:pt x="5253896" y="2972927"/>
                    <a:pt x="5250991" y="2974388"/>
                  </a:cubicBezTo>
                  <a:cubicBezTo>
                    <a:pt x="5253713" y="2975790"/>
                    <a:pt x="5256937" y="2978623"/>
                    <a:pt x="5259026" y="2978301"/>
                  </a:cubicBezTo>
                  <a:cubicBezTo>
                    <a:pt x="5262885" y="2977746"/>
                    <a:pt x="5266108" y="2975381"/>
                    <a:pt x="5269650" y="2973745"/>
                  </a:cubicBezTo>
                  <a:cubicBezTo>
                    <a:pt x="5266926" y="2972577"/>
                    <a:pt x="5264201" y="2971409"/>
                    <a:pt x="5260297" y="2969745"/>
                  </a:cubicBezTo>
                  <a:close/>
                  <a:moveTo>
                    <a:pt x="5015730" y="2969278"/>
                  </a:moveTo>
                  <a:lnTo>
                    <a:pt x="5015730" y="2977133"/>
                  </a:lnTo>
                  <a:cubicBezTo>
                    <a:pt x="5017320" y="2977133"/>
                    <a:pt x="5018863" y="2977104"/>
                    <a:pt x="5020453" y="2977104"/>
                  </a:cubicBezTo>
                  <a:lnTo>
                    <a:pt x="5020453" y="2969278"/>
                  </a:lnTo>
                  <a:cubicBezTo>
                    <a:pt x="5018863" y="2969278"/>
                    <a:pt x="5017320" y="2969278"/>
                    <a:pt x="5015730" y="2969278"/>
                  </a:cubicBezTo>
                  <a:close/>
                  <a:moveTo>
                    <a:pt x="2492954" y="2967474"/>
                  </a:moveTo>
                  <a:lnTo>
                    <a:pt x="2493070" y="2967596"/>
                  </a:lnTo>
                  <a:lnTo>
                    <a:pt x="2493070" y="2967637"/>
                  </a:lnTo>
                  <a:lnTo>
                    <a:pt x="2493066" y="2967636"/>
                  </a:lnTo>
                  <a:close/>
                  <a:moveTo>
                    <a:pt x="8100708" y="2967467"/>
                  </a:moveTo>
                  <a:cubicBezTo>
                    <a:pt x="8098938" y="2969131"/>
                    <a:pt x="8097121" y="2970796"/>
                    <a:pt x="8095351" y="2972460"/>
                  </a:cubicBezTo>
                  <a:cubicBezTo>
                    <a:pt x="8097259" y="2973424"/>
                    <a:pt x="8099165" y="2974388"/>
                    <a:pt x="8101072" y="2975351"/>
                  </a:cubicBezTo>
                  <a:cubicBezTo>
                    <a:pt x="8103658" y="2974067"/>
                    <a:pt x="8106247" y="2972781"/>
                    <a:pt x="8108835" y="2971498"/>
                  </a:cubicBezTo>
                  <a:cubicBezTo>
                    <a:pt x="8106111" y="2970154"/>
                    <a:pt x="8103433" y="2968810"/>
                    <a:pt x="8100708" y="2967467"/>
                  </a:cubicBezTo>
                  <a:close/>
                  <a:moveTo>
                    <a:pt x="2942295" y="2966766"/>
                  </a:moveTo>
                  <a:cubicBezTo>
                    <a:pt x="2940298" y="2966240"/>
                    <a:pt x="2935440" y="2967087"/>
                    <a:pt x="2934804" y="2968110"/>
                  </a:cubicBezTo>
                  <a:cubicBezTo>
                    <a:pt x="2932581" y="2971467"/>
                    <a:pt x="2931172" y="2975147"/>
                    <a:pt x="2930492" y="2978798"/>
                  </a:cubicBezTo>
                  <a:cubicBezTo>
                    <a:pt x="2930220" y="2980404"/>
                    <a:pt x="2932490" y="2982185"/>
                    <a:pt x="2933624" y="2983879"/>
                  </a:cubicBezTo>
                  <a:cubicBezTo>
                    <a:pt x="2935939" y="2983090"/>
                    <a:pt x="2939163" y="2982653"/>
                    <a:pt x="2940343" y="2981426"/>
                  </a:cubicBezTo>
                  <a:cubicBezTo>
                    <a:pt x="2943430" y="2978243"/>
                    <a:pt x="2945611" y="2974709"/>
                    <a:pt x="2947834" y="2971701"/>
                  </a:cubicBezTo>
                  <a:cubicBezTo>
                    <a:pt x="2945564" y="2969540"/>
                    <a:pt x="2944474" y="2967321"/>
                    <a:pt x="2942295" y="2966766"/>
                  </a:cubicBezTo>
                  <a:close/>
                  <a:moveTo>
                    <a:pt x="7984123" y="2966357"/>
                  </a:moveTo>
                  <a:cubicBezTo>
                    <a:pt x="7983351" y="2966533"/>
                    <a:pt x="7982580" y="2966707"/>
                    <a:pt x="7981853" y="2966882"/>
                  </a:cubicBezTo>
                  <a:cubicBezTo>
                    <a:pt x="7981989" y="2967350"/>
                    <a:pt x="7982170" y="2968197"/>
                    <a:pt x="7982444" y="2968197"/>
                  </a:cubicBezTo>
                  <a:cubicBezTo>
                    <a:pt x="7983170" y="2968255"/>
                    <a:pt x="7984076" y="2968080"/>
                    <a:pt x="7984622" y="2967730"/>
                  </a:cubicBezTo>
                  <a:cubicBezTo>
                    <a:pt x="7984850" y="2967584"/>
                    <a:pt x="7984304" y="2966854"/>
                    <a:pt x="7984123" y="2966357"/>
                  </a:cubicBezTo>
                  <a:close/>
                  <a:moveTo>
                    <a:pt x="942589" y="2965013"/>
                  </a:moveTo>
                  <a:cubicBezTo>
                    <a:pt x="938005" y="2964985"/>
                    <a:pt x="933283" y="2970008"/>
                    <a:pt x="926881" y="2973863"/>
                  </a:cubicBezTo>
                  <a:cubicBezTo>
                    <a:pt x="933873" y="2978448"/>
                    <a:pt x="938277" y="2983850"/>
                    <a:pt x="943180" y="2984025"/>
                  </a:cubicBezTo>
                  <a:cubicBezTo>
                    <a:pt x="953940" y="2984375"/>
                    <a:pt x="959296" y="2978301"/>
                    <a:pt x="957208" y="2972431"/>
                  </a:cubicBezTo>
                  <a:cubicBezTo>
                    <a:pt x="956073" y="2969249"/>
                    <a:pt x="947766" y="2965072"/>
                    <a:pt x="942589" y="2965013"/>
                  </a:cubicBezTo>
                  <a:close/>
                  <a:moveTo>
                    <a:pt x="6100502" y="2964283"/>
                  </a:moveTo>
                  <a:cubicBezTo>
                    <a:pt x="6099187" y="2964985"/>
                    <a:pt x="6097869" y="2965686"/>
                    <a:pt x="6096553" y="2966386"/>
                  </a:cubicBezTo>
                  <a:cubicBezTo>
                    <a:pt x="6098233" y="2968168"/>
                    <a:pt x="6099278" y="2970475"/>
                    <a:pt x="6101820" y="2971555"/>
                  </a:cubicBezTo>
                  <a:cubicBezTo>
                    <a:pt x="6103227" y="2972169"/>
                    <a:pt x="6107041" y="2970854"/>
                    <a:pt x="6113441" y="2969832"/>
                  </a:cubicBezTo>
                  <a:cubicBezTo>
                    <a:pt x="6107403" y="2967233"/>
                    <a:pt x="6103954" y="2965744"/>
                    <a:pt x="6100502" y="2964283"/>
                  </a:cubicBezTo>
                  <a:close/>
                  <a:moveTo>
                    <a:pt x="2464558" y="2964255"/>
                  </a:moveTo>
                  <a:lnTo>
                    <a:pt x="2463967" y="2967175"/>
                  </a:lnTo>
                  <a:cubicBezTo>
                    <a:pt x="2472549" y="2967175"/>
                    <a:pt x="2481175" y="2967204"/>
                    <a:pt x="2489890" y="2967262"/>
                  </a:cubicBezTo>
                  <a:lnTo>
                    <a:pt x="2493066" y="2967636"/>
                  </a:lnTo>
                  <a:lnTo>
                    <a:pt x="2493070" y="2967642"/>
                  </a:lnTo>
                  <a:lnTo>
                    <a:pt x="2493070" y="2967637"/>
                  </a:lnTo>
                  <a:lnTo>
                    <a:pt x="2493114" y="2967642"/>
                  </a:lnTo>
                  <a:lnTo>
                    <a:pt x="2493070" y="2967596"/>
                  </a:lnTo>
                  <a:lnTo>
                    <a:pt x="2493070" y="2967379"/>
                  </a:lnTo>
                  <a:lnTo>
                    <a:pt x="2492887" y="2967379"/>
                  </a:lnTo>
                  <a:lnTo>
                    <a:pt x="2492954" y="2967474"/>
                  </a:lnTo>
                  <a:lnTo>
                    <a:pt x="2492751" y="2967262"/>
                  </a:lnTo>
                  <a:cubicBezTo>
                    <a:pt x="2491797" y="2967262"/>
                    <a:pt x="2490845" y="2967262"/>
                    <a:pt x="2489890" y="2967262"/>
                  </a:cubicBezTo>
                  <a:cubicBezTo>
                    <a:pt x="2481447" y="2966270"/>
                    <a:pt x="2473001" y="2965276"/>
                    <a:pt x="2464558" y="2964255"/>
                  </a:cubicBezTo>
                  <a:close/>
                  <a:moveTo>
                    <a:pt x="6458431" y="2963641"/>
                  </a:moveTo>
                  <a:cubicBezTo>
                    <a:pt x="6451713" y="2966766"/>
                    <a:pt x="6443405" y="2970358"/>
                    <a:pt x="6435731" y="2974417"/>
                  </a:cubicBezTo>
                  <a:cubicBezTo>
                    <a:pt x="6433870" y="2975410"/>
                    <a:pt x="6433144" y="2978243"/>
                    <a:pt x="6433916" y="2979879"/>
                  </a:cubicBezTo>
                  <a:cubicBezTo>
                    <a:pt x="6434551" y="2981163"/>
                    <a:pt x="6438502" y="2982886"/>
                    <a:pt x="6440498" y="2982653"/>
                  </a:cubicBezTo>
                  <a:cubicBezTo>
                    <a:pt x="6453891" y="2981163"/>
                    <a:pt x="6467239" y="2979353"/>
                    <a:pt x="6480405" y="2977191"/>
                  </a:cubicBezTo>
                  <a:cubicBezTo>
                    <a:pt x="6482267" y="2976899"/>
                    <a:pt x="6484173" y="2974096"/>
                    <a:pt x="6484082" y="2972490"/>
                  </a:cubicBezTo>
                  <a:cubicBezTo>
                    <a:pt x="6483991" y="2970854"/>
                    <a:pt x="6482039" y="2968460"/>
                    <a:pt x="6479859" y="2967846"/>
                  </a:cubicBezTo>
                  <a:cubicBezTo>
                    <a:pt x="6474412" y="2966270"/>
                    <a:pt x="6468374" y="2965510"/>
                    <a:pt x="6458431" y="2963641"/>
                  </a:cubicBezTo>
                  <a:close/>
                  <a:moveTo>
                    <a:pt x="7191405" y="2963525"/>
                  </a:moveTo>
                  <a:cubicBezTo>
                    <a:pt x="7188135" y="2966270"/>
                    <a:pt x="7185820" y="2968226"/>
                    <a:pt x="7183506" y="2970154"/>
                  </a:cubicBezTo>
                  <a:cubicBezTo>
                    <a:pt x="7186093" y="2971000"/>
                    <a:pt x="7188953" y="2972781"/>
                    <a:pt x="7191223" y="2972519"/>
                  </a:cubicBezTo>
                  <a:cubicBezTo>
                    <a:pt x="7194991" y="2972110"/>
                    <a:pt x="7198396" y="2970388"/>
                    <a:pt x="7201936" y="2969219"/>
                  </a:cubicBezTo>
                  <a:cubicBezTo>
                    <a:pt x="7198895" y="2967584"/>
                    <a:pt x="7195898" y="2965949"/>
                    <a:pt x="7191405" y="2963525"/>
                  </a:cubicBezTo>
                  <a:close/>
                  <a:moveTo>
                    <a:pt x="8010363" y="2962736"/>
                  </a:moveTo>
                  <a:cubicBezTo>
                    <a:pt x="8009592" y="2970125"/>
                    <a:pt x="8009275" y="2973279"/>
                    <a:pt x="8008865" y="2977017"/>
                  </a:cubicBezTo>
                  <a:cubicBezTo>
                    <a:pt x="8020806" y="2973511"/>
                    <a:pt x="8020806" y="2973511"/>
                    <a:pt x="8010363" y="2962736"/>
                  </a:cubicBezTo>
                  <a:close/>
                  <a:moveTo>
                    <a:pt x="6554089" y="2962386"/>
                  </a:moveTo>
                  <a:cubicBezTo>
                    <a:pt x="6544508" y="2962765"/>
                    <a:pt x="6538652" y="2962999"/>
                    <a:pt x="6528892" y="2963378"/>
                  </a:cubicBezTo>
                  <a:cubicBezTo>
                    <a:pt x="6535157" y="2966882"/>
                    <a:pt x="6538562" y="2968781"/>
                    <a:pt x="6543010" y="2971292"/>
                  </a:cubicBezTo>
                  <a:cubicBezTo>
                    <a:pt x="6546914" y="2968139"/>
                    <a:pt x="6549231" y="2966299"/>
                    <a:pt x="6554089" y="2962386"/>
                  </a:cubicBezTo>
                  <a:close/>
                  <a:moveTo>
                    <a:pt x="2148488" y="2961744"/>
                  </a:moveTo>
                  <a:cubicBezTo>
                    <a:pt x="2145991" y="2961860"/>
                    <a:pt x="2144220" y="2961947"/>
                    <a:pt x="2142448" y="2962035"/>
                  </a:cubicBezTo>
                  <a:cubicBezTo>
                    <a:pt x="2142994" y="2962474"/>
                    <a:pt x="2143812" y="2963320"/>
                    <a:pt x="2144038" y="2963291"/>
                  </a:cubicBezTo>
                  <a:cubicBezTo>
                    <a:pt x="2145400" y="2962940"/>
                    <a:pt x="2146626" y="2962415"/>
                    <a:pt x="2148488" y="2961744"/>
                  </a:cubicBezTo>
                  <a:close/>
                  <a:moveTo>
                    <a:pt x="5684462" y="2961685"/>
                  </a:moveTo>
                  <a:lnTo>
                    <a:pt x="5684373" y="2962795"/>
                  </a:lnTo>
                  <a:lnTo>
                    <a:pt x="5686870" y="2962297"/>
                  </a:lnTo>
                  <a:close/>
                  <a:moveTo>
                    <a:pt x="211932" y="2960896"/>
                  </a:moveTo>
                  <a:cubicBezTo>
                    <a:pt x="209072" y="2961626"/>
                    <a:pt x="206256" y="2962356"/>
                    <a:pt x="203397" y="2963086"/>
                  </a:cubicBezTo>
                  <a:cubicBezTo>
                    <a:pt x="206347" y="2965540"/>
                    <a:pt x="209252" y="2968021"/>
                    <a:pt x="212204" y="2970504"/>
                  </a:cubicBezTo>
                  <a:cubicBezTo>
                    <a:pt x="213930" y="2969891"/>
                    <a:pt x="215654" y="2969336"/>
                    <a:pt x="217335" y="2968751"/>
                  </a:cubicBezTo>
                  <a:cubicBezTo>
                    <a:pt x="215518" y="2966123"/>
                    <a:pt x="213747" y="2963495"/>
                    <a:pt x="211932" y="2960896"/>
                  </a:cubicBezTo>
                  <a:close/>
                  <a:moveTo>
                    <a:pt x="5779848" y="2960575"/>
                  </a:moveTo>
                  <a:cubicBezTo>
                    <a:pt x="5778123" y="2960634"/>
                    <a:pt x="5776442" y="2960721"/>
                    <a:pt x="5774716" y="2960780"/>
                  </a:cubicBezTo>
                  <a:cubicBezTo>
                    <a:pt x="5775035" y="2962882"/>
                    <a:pt x="5775307" y="2964955"/>
                    <a:pt x="5775534" y="2967029"/>
                  </a:cubicBezTo>
                  <a:lnTo>
                    <a:pt x="5780573" y="2966795"/>
                  </a:lnTo>
                  <a:cubicBezTo>
                    <a:pt x="5780346" y="2964721"/>
                    <a:pt x="5780120" y="2962648"/>
                    <a:pt x="5779848" y="2960575"/>
                  </a:cubicBezTo>
                  <a:close/>
                  <a:moveTo>
                    <a:pt x="2493114" y="2959932"/>
                  </a:moveTo>
                  <a:lnTo>
                    <a:pt x="2493114" y="2967379"/>
                  </a:lnTo>
                  <a:cubicBezTo>
                    <a:pt x="2499424" y="2967584"/>
                    <a:pt x="2505736" y="2967817"/>
                    <a:pt x="2512046" y="2968021"/>
                  </a:cubicBezTo>
                  <a:cubicBezTo>
                    <a:pt x="2512590" y="2967145"/>
                    <a:pt x="2513134" y="2966270"/>
                    <a:pt x="2513680" y="2965393"/>
                  </a:cubicBezTo>
                  <a:cubicBezTo>
                    <a:pt x="2507188" y="2963671"/>
                    <a:pt x="2500742" y="2961977"/>
                    <a:pt x="2493114" y="2959932"/>
                  </a:cubicBezTo>
                  <a:close/>
                  <a:moveTo>
                    <a:pt x="5603516" y="2958501"/>
                  </a:moveTo>
                  <a:cubicBezTo>
                    <a:pt x="5601746" y="2960225"/>
                    <a:pt x="5599976" y="2961977"/>
                    <a:pt x="5598203" y="2963700"/>
                  </a:cubicBezTo>
                  <a:cubicBezTo>
                    <a:pt x="5600520" y="2964313"/>
                    <a:pt x="5602834" y="2964926"/>
                    <a:pt x="5605195" y="2965540"/>
                  </a:cubicBezTo>
                  <a:cubicBezTo>
                    <a:pt x="5605877" y="2963525"/>
                    <a:pt x="5606649" y="2961451"/>
                    <a:pt x="5607420" y="2959377"/>
                  </a:cubicBezTo>
                  <a:cubicBezTo>
                    <a:pt x="5606103" y="2959086"/>
                    <a:pt x="5604787" y="2958794"/>
                    <a:pt x="5603516" y="2958501"/>
                  </a:cubicBezTo>
                  <a:close/>
                  <a:moveTo>
                    <a:pt x="2763876" y="2957858"/>
                  </a:moveTo>
                  <a:lnTo>
                    <a:pt x="2762831" y="2959115"/>
                  </a:lnTo>
                  <a:lnTo>
                    <a:pt x="2764784" y="2959173"/>
                  </a:lnTo>
                  <a:close/>
                  <a:moveTo>
                    <a:pt x="4914081" y="2957801"/>
                  </a:moveTo>
                  <a:cubicBezTo>
                    <a:pt x="4926658" y="2969482"/>
                    <a:pt x="4928700" y="2971234"/>
                    <a:pt x="4950537" y="2974009"/>
                  </a:cubicBezTo>
                  <a:cubicBezTo>
                    <a:pt x="4952535" y="2983499"/>
                    <a:pt x="4963203" y="2993019"/>
                    <a:pt x="4968742" y="2989107"/>
                  </a:cubicBezTo>
                  <a:cubicBezTo>
                    <a:pt x="4962523" y="2986157"/>
                    <a:pt x="4960524" y="2980404"/>
                    <a:pt x="4958891" y="2975030"/>
                  </a:cubicBezTo>
                  <a:cubicBezTo>
                    <a:pt x="4960570" y="2975235"/>
                    <a:pt x="4961932" y="2975410"/>
                    <a:pt x="4963794" y="2975615"/>
                  </a:cubicBezTo>
                  <a:cubicBezTo>
                    <a:pt x="4961796" y="2974884"/>
                    <a:pt x="4959935" y="2973979"/>
                    <a:pt x="4958164" y="2972927"/>
                  </a:cubicBezTo>
                  <a:cubicBezTo>
                    <a:pt x="4956985" y="2969015"/>
                    <a:pt x="4955712" y="2965481"/>
                    <a:pt x="4952671" y="2964021"/>
                  </a:cubicBezTo>
                  <a:cubicBezTo>
                    <a:pt x="4951672" y="2965130"/>
                    <a:pt x="4951126" y="2966415"/>
                    <a:pt x="4950720" y="2967700"/>
                  </a:cubicBezTo>
                  <a:cubicBezTo>
                    <a:pt x="4941684" y="2960691"/>
                    <a:pt x="4932832" y="2953186"/>
                    <a:pt x="4914081" y="2957801"/>
                  </a:cubicBezTo>
                  <a:close/>
                  <a:moveTo>
                    <a:pt x="9581962" y="2957552"/>
                  </a:moveTo>
                  <a:cubicBezTo>
                    <a:pt x="9579056" y="2957722"/>
                    <a:pt x="9576187" y="2959867"/>
                    <a:pt x="9573100" y="2965423"/>
                  </a:cubicBezTo>
                  <a:cubicBezTo>
                    <a:pt x="9579185" y="2968489"/>
                    <a:pt x="9609920" y="2989574"/>
                    <a:pt x="9616004" y="2970504"/>
                  </a:cubicBezTo>
                  <a:cubicBezTo>
                    <a:pt x="9599728" y="2974293"/>
                    <a:pt x="9590680" y="2957040"/>
                    <a:pt x="9581962" y="2957552"/>
                  </a:cubicBezTo>
                  <a:close/>
                  <a:moveTo>
                    <a:pt x="6486624" y="2954208"/>
                  </a:moveTo>
                  <a:cubicBezTo>
                    <a:pt x="6484037" y="2955961"/>
                    <a:pt x="6481449" y="2957713"/>
                    <a:pt x="6478907" y="2959465"/>
                  </a:cubicBezTo>
                  <a:cubicBezTo>
                    <a:pt x="6480042" y="2960107"/>
                    <a:pt x="6481132" y="2960780"/>
                    <a:pt x="6482220" y="2961422"/>
                  </a:cubicBezTo>
                  <a:cubicBezTo>
                    <a:pt x="6485263" y="2960107"/>
                    <a:pt x="6488349" y="2958794"/>
                    <a:pt x="6491391" y="2957479"/>
                  </a:cubicBezTo>
                  <a:cubicBezTo>
                    <a:pt x="6489803" y="2956398"/>
                    <a:pt x="6488213" y="2955288"/>
                    <a:pt x="6486624" y="2954208"/>
                  </a:cubicBezTo>
                  <a:close/>
                  <a:moveTo>
                    <a:pt x="7478647" y="2953596"/>
                  </a:moveTo>
                  <a:cubicBezTo>
                    <a:pt x="7475695" y="2955552"/>
                    <a:pt x="7470339" y="2957508"/>
                    <a:pt x="7470339" y="2959495"/>
                  </a:cubicBezTo>
                  <a:cubicBezTo>
                    <a:pt x="7470292" y="2965481"/>
                    <a:pt x="7472337" y="2971439"/>
                    <a:pt x="7473697" y="2978039"/>
                  </a:cubicBezTo>
                  <a:cubicBezTo>
                    <a:pt x="7480736" y="2976433"/>
                    <a:pt x="7485365" y="2976081"/>
                    <a:pt x="7485638" y="2975177"/>
                  </a:cubicBezTo>
                  <a:cubicBezTo>
                    <a:pt x="7487226" y="2970504"/>
                    <a:pt x="7489043" y="2965597"/>
                    <a:pt x="7488089" y="2960984"/>
                  </a:cubicBezTo>
                  <a:cubicBezTo>
                    <a:pt x="7487545" y="2958326"/>
                    <a:pt x="7481960" y="2956048"/>
                    <a:pt x="7478647" y="2953596"/>
                  </a:cubicBezTo>
                  <a:close/>
                  <a:moveTo>
                    <a:pt x="4736297" y="2953596"/>
                  </a:moveTo>
                  <a:lnTo>
                    <a:pt x="4730440" y="2954179"/>
                  </a:lnTo>
                  <a:cubicBezTo>
                    <a:pt x="4731394" y="2955873"/>
                    <a:pt x="4732303" y="2957596"/>
                    <a:pt x="4735435" y="2963203"/>
                  </a:cubicBezTo>
                  <a:cubicBezTo>
                    <a:pt x="4735979" y="2957100"/>
                    <a:pt x="4736117" y="2955347"/>
                    <a:pt x="4736297" y="2953596"/>
                  </a:cubicBezTo>
                  <a:close/>
                  <a:moveTo>
                    <a:pt x="480696" y="2952486"/>
                  </a:moveTo>
                  <a:cubicBezTo>
                    <a:pt x="474976" y="2961042"/>
                    <a:pt x="471616" y="2966095"/>
                    <a:pt x="468211" y="2971175"/>
                  </a:cubicBezTo>
                  <a:cubicBezTo>
                    <a:pt x="475293" y="2972958"/>
                    <a:pt x="482193" y="2975703"/>
                    <a:pt x="489459" y="2976081"/>
                  </a:cubicBezTo>
                  <a:cubicBezTo>
                    <a:pt x="492228" y="2976257"/>
                    <a:pt x="499218" y="2970095"/>
                    <a:pt x="498130" y="2968342"/>
                  </a:cubicBezTo>
                  <a:cubicBezTo>
                    <a:pt x="495133" y="2963553"/>
                    <a:pt x="488868" y="2959582"/>
                    <a:pt x="480696" y="2952486"/>
                  </a:cubicBezTo>
                  <a:close/>
                  <a:moveTo>
                    <a:pt x="2013515" y="2951083"/>
                  </a:moveTo>
                  <a:cubicBezTo>
                    <a:pt x="2012244" y="2950792"/>
                    <a:pt x="2009974" y="2952281"/>
                    <a:pt x="2008157" y="2952982"/>
                  </a:cubicBezTo>
                  <a:cubicBezTo>
                    <a:pt x="2009974" y="2954617"/>
                    <a:pt x="2011789" y="2956252"/>
                    <a:pt x="2014605" y="2958764"/>
                  </a:cubicBezTo>
                  <a:cubicBezTo>
                    <a:pt x="2016739" y="2956661"/>
                    <a:pt x="2019189" y="2955201"/>
                    <a:pt x="2018736" y="2954383"/>
                  </a:cubicBezTo>
                  <a:cubicBezTo>
                    <a:pt x="2018010" y="2953011"/>
                    <a:pt x="2015694" y="2951581"/>
                    <a:pt x="2013515" y="2951083"/>
                  </a:cubicBezTo>
                  <a:close/>
                  <a:moveTo>
                    <a:pt x="173659" y="2949507"/>
                  </a:moveTo>
                  <a:lnTo>
                    <a:pt x="173659" y="2954705"/>
                  </a:lnTo>
                  <a:cubicBezTo>
                    <a:pt x="174886" y="2954880"/>
                    <a:pt x="176157" y="2955056"/>
                    <a:pt x="177383" y="2955231"/>
                  </a:cubicBezTo>
                  <a:lnTo>
                    <a:pt x="180243" y="2950032"/>
                  </a:lnTo>
                  <a:cubicBezTo>
                    <a:pt x="178063" y="2949857"/>
                    <a:pt x="175839" y="2949682"/>
                    <a:pt x="173659" y="2949507"/>
                  </a:cubicBezTo>
                  <a:close/>
                  <a:moveTo>
                    <a:pt x="6070086" y="2948572"/>
                  </a:moveTo>
                  <a:cubicBezTo>
                    <a:pt x="6069859" y="2949566"/>
                    <a:pt x="6069631" y="2950587"/>
                    <a:pt x="6069404" y="2951581"/>
                  </a:cubicBezTo>
                  <a:lnTo>
                    <a:pt x="6077259" y="2953041"/>
                  </a:lnTo>
                  <a:cubicBezTo>
                    <a:pt x="6077622" y="2951872"/>
                    <a:pt x="6078030" y="2950704"/>
                    <a:pt x="6078483" y="2949536"/>
                  </a:cubicBezTo>
                  <a:cubicBezTo>
                    <a:pt x="6075669" y="2949214"/>
                    <a:pt x="6072855" y="2948893"/>
                    <a:pt x="6070086" y="2948572"/>
                  </a:cubicBezTo>
                  <a:close/>
                  <a:moveTo>
                    <a:pt x="6756978" y="2948222"/>
                  </a:moveTo>
                  <a:cubicBezTo>
                    <a:pt x="6749760" y="2945243"/>
                    <a:pt x="6733188" y="2949507"/>
                    <a:pt x="6731554" y="2955056"/>
                  </a:cubicBezTo>
                  <a:cubicBezTo>
                    <a:pt x="6730918" y="2957187"/>
                    <a:pt x="6735868" y="2962035"/>
                    <a:pt x="6736276" y="2961947"/>
                  </a:cubicBezTo>
                  <a:cubicBezTo>
                    <a:pt x="6744992" y="2960078"/>
                    <a:pt x="6753392" y="2957655"/>
                    <a:pt x="6761745" y="2955406"/>
                  </a:cubicBezTo>
                  <a:cubicBezTo>
                    <a:pt x="6759158" y="2951347"/>
                    <a:pt x="6758884" y="2949011"/>
                    <a:pt x="6756978" y="2948222"/>
                  </a:cubicBezTo>
                  <a:close/>
                  <a:moveTo>
                    <a:pt x="8154551" y="2948047"/>
                  </a:moveTo>
                  <a:cubicBezTo>
                    <a:pt x="8153552" y="2949770"/>
                    <a:pt x="8152555" y="2951463"/>
                    <a:pt x="8149104" y="2957333"/>
                  </a:cubicBezTo>
                  <a:cubicBezTo>
                    <a:pt x="8156141" y="2952719"/>
                    <a:pt x="8158047" y="2951463"/>
                    <a:pt x="8159955" y="2950178"/>
                  </a:cubicBezTo>
                  <a:close/>
                  <a:moveTo>
                    <a:pt x="2231523" y="2947872"/>
                  </a:moveTo>
                  <a:cubicBezTo>
                    <a:pt x="2230932" y="2947521"/>
                    <a:pt x="2225166" y="2950500"/>
                    <a:pt x="2219356" y="2952952"/>
                  </a:cubicBezTo>
                  <a:cubicBezTo>
                    <a:pt x="2225621" y="2957128"/>
                    <a:pt x="2230433" y="2960341"/>
                    <a:pt x="2235291" y="2963553"/>
                  </a:cubicBezTo>
                  <a:cubicBezTo>
                    <a:pt x="2238106" y="2961538"/>
                    <a:pt x="2243962" y="2958706"/>
                    <a:pt x="2243235" y="2957713"/>
                  </a:cubicBezTo>
                  <a:cubicBezTo>
                    <a:pt x="2240648" y="2954033"/>
                    <a:pt x="2236154" y="2950762"/>
                    <a:pt x="2231523" y="2947872"/>
                  </a:cubicBezTo>
                  <a:close/>
                  <a:moveTo>
                    <a:pt x="9555212" y="2947492"/>
                  </a:moveTo>
                  <a:cubicBezTo>
                    <a:pt x="9549266" y="2946762"/>
                    <a:pt x="9541547" y="2952281"/>
                    <a:pt x="9553442" y="2955172"/>
                  </a:cubicBezTo>
                  <a:cubicBezTo>
                    <a:pt x="9559390" y="2955902"/>
                    <a:pt x="9567018" y="2950383"/>
                    <a:pt x="9555212" y="2947492"/>
                  </a:cubicBezTo>
                  <a:close/>
                  <a:moveTo>
                    <a:pt x="539534" y="2947317"/>
                  </a:moveTo>
                  <a:cubicBezTo>
                    <a:pt x="539578" y="2947638"/>
                    <a:pt x="539578" y="2947959"/>
                    <a:pt x="539578" y="2948280"/>
                  </a:cubicBezTo>
                  <a:lnTo>
                    <a:pt x="544256" y="2948280"/>
                  </a:lnTo>
                  <a:cubicBezTo>
                    <a:pt x="544256" y="2947959"/>
                    <a:pt x="544209" y="2947638"/>
                    <a:pt x="544209" y="2947317"/>
                  </a:cubicBezTo>
                  <a:close/>
                  <a:moveTo>
                    <a:pt x="1293935" y="2946265"/>
                  </a:moveTo>
                  <a:cubicBezTo>
                    <a:pt x="1293344" y="2946411"/>
                    <a:pt x="1292301" y="2946557"/>
                    <a:pt x="1292301" y="2946732"/>
                  </a:cubicBezTo>
                  <a:cubicBezTo>
                    <a:pt x="1292256" y="2947258"/>
                    <a:pt x="1292618" y="2947784"/>
                    <a:pt x="1292845" y="2948310"/>
                  </a:cubicBezTo>
                  <a:cubicBezTo>
                    <a:pt x="1293391" y="2948163"/>
                    <a:pt x="1294435" y="2948017"/>
                    <a:pt x="1294479" y="2947842"/>
                  </a:cubicBezTo>
                  <a:cubicBezTo>
                    <a:pt x="1294479" y="2947317"/>
                    <a:pt x="1294116" y="2946791"/>
                    <a:pt x="1293935" y="2946265"/>
                  </a:cubicBezTo>
                  <a:close/>
                  <a:moveTo>
                    <a:pt x="4458000" y="2944688"/>
                  </a:moveTo>
                  <a:cubicBezTo>
                    <a:pt x="4456956" y="2945623"/>
                    <a:pt x="4456138" y="2946294"/>
                    <a:pt x="4455366" y="2946995"/>
                  </a:cubicBezTo>
                  <a:cubicBezTo>
                    <a:pt x="4456093" y="2947258"/>
                    <a:pt x="4456774" y="2947521"/>
                    <a:pt x="4457456" y="2947784"/>
                  </a:cubicBezTo>
                  <a:cubicBezTo>
                    <a:pt x="4457636" y="2946849"/>
                    <a:pt x="4457772" y="2945944"/>
                    <a:pt x="4458000" y="2944688"/>
                  </a:cubicBezTo>
                  <a:close/>
                  <a:moveTo>
                    <a:pt x="7645579" y="2944629"/>
                  </a:moveTo>
                  <a:cubicBezTo>
                    <a:pt x="7641630" y="2944834"/>
                    <a:pt x="7636863" y="2944834"/>
                    <a:pt x="7632232" y="2945359"/>
                  </a:cubicBezTo>
                  <a:cubicBezTo>
                    <a:pt x="7620973" y="2946644"/>
                    <a:pt x="7615435" y="2950296"/>
                    <a:pt x="7620246" y="2957801"/>
                  </a:cubicBezTo>
                  <a:cubicBezTo>
                    <a:pt x="7623697" y="2963145"/>
                    <a:pt x="7625604" y="2970388"/>
                    <a:pt x="7638952" y="2966941"/>
                  </a:cubicBezTo>
                  <a:cubicBezTo>
                    <a:pt x="7647487" y="2964721"/>
                    <a:pt x="7655612" y="2961510"/>
                    <a:pt x="7662831" y="2957917"/>
                  </a:cubicBezTo>
                  <a:cubicBezTo>
                    <a:pt x="7665647" y="2956516"/>
                    <a:pt x="7667462" y="2952311"/>
                    <a:pt x="7666236" y="2950208"/>
                  </a:cubicBezTo>
                  <a:cubicBezTo>
                    <a:pt x="7664965" y="2948047"/>
                    <a:pt x="7659654" y="2946557"/>
                    <a:pt x="7655659" y="2945389"/>
                  </a:cubicBezTo>
                  <a:cubicBezTo>
                    <a:pt x="7652979" y="2944601"/>
                    <a:pt x="7649485" y="2944863"/>
                    <a:pt x="7645579" y="2944629"/>
                  </a:cubicBezTo>
                  <a:close/>
                  <a:moveTo>
                    <a:pt x="2313287" y="2943520"/>
                  </a:moveTo>
                  <a:cubicBezTo>
                    <a:pt x="2310200" y="2944483"/>
                    <a:pt x="2308611" y="2947317"/>
                    <a:pt x="2306386" y="2949361"/>
                  </a:cubicBezTo>
                  <a:cubicBezTo>
                    <a:pt x="2309474" y="2950150"/>
                    <a:pt x="2312742" y="2951813"/>
                    <a:pt x="2315556" y="2951522"/>
                  </a:cubicBezTo>
                  <a:cubicBezTo>
                    <a:pt x="2318326" y="2951229"/>
                    <a:pt x="2320551" y="2948981"/>
                    <a:pt x="2324773" y="2946644"/>
                  </a:cubicBezTo>
                  <a:cubicBezTo>
                    <a:pt x="2319371" y="2945068"/>
                    <a:pt x="2315239" y="2942907"/>
                    <a:pt x="2313287" y="2943520"/>
                  </a:cubicBezTo>
                  <a:close/>
                  <a:moveTo>
                    <a:pt x="9661265" y="2943257"/>
                  </a:moveTo>
                  <a:cubicBezTo>
                    <a:pt x="9659814" y="2942585"/>
                    <a:pt x="9654547" y="2945097"/>
                    <a:pt x="9651051" y="2946178"/>
                  </a:cubicBezTo>
                  <a:cubicBezTo>
                    <a:pt x="9654639" y="2948806"/>
                    <a:pt x="9658224" y="2951434"/>
                    <a:pt x="9661176" y="2953566"/>
                  </a:cubicBezTo>
                  <a:cubicBezTo>
                    <a:pt x="9666396" y="2952486"/>
                    <a:pt x="9669120" y="2951931"/>
                    <a:pt x="9671889" y="2951376"/>
                  </a:cubicBezTo>
                  <a:cubicBezTo>
                    <a:pt x="9668440" y="2948572"/>
                    <a:pt x="9665579" y="2945302"/>
                    <a:pt x="9661265" y="2943257"/>
                  </a:cubicBezTo>
                  <a:close/>
                  <a:moveTo>
                    <a:pt x="5622856" y="2942614"/>
                  </a:moveTo>
                  <a:cubicBezTo>
                    <a:pt x="5621948" y="2943141"/>
                    <a:pt x="5621086" y="2943695"/>
                    <a:pt x="5620178" y="2944251"/>
                  </a:cubicBezTo>
                  <a:cubicBezTo>
                    <a:pt x="5617817" y="2943754"/>
                    <a:pt x="5615456" y="2943257"/>
                    <a:pt x="5613095" y="2942761"/>
                  </a:cubicBezTo>
                  <a:cubicBezTo>
                    <a:pt x="5612733" y="2943695"/>
                    <a:pt x="5612323" y="2944601"/>
                    <a:pt x="5611960" y="2945535"/>
                  </a:cubicBezTo>
                  <a:cubicBezTo>
                    <a:pt x="5613458" y="2945857"/>
                    <a:pt x="5614956" y="2946207"/>
                    <a:pt x="5616455" y="2946528"/>
                  </a:cubicBezTo>
                  <a:cubicBezTo>
                    <a:pt x="5615275" y="2947258"/>
                    <a:pt x="5614049" y="2947988"/>
                    <a:pt x="5612823" y="2948718"/>
                  </a:cubicBezTo>
                  <a:cubicBezTo>
                    <a:pt x="5614457" y="2949623"/>
                    <a:pt x="5616047" y="2950528"/>
                    <a:pt x="5617681" y="2951434"/>
                  </a:cubicBezTo>
                  <a:cubicBezTo>
                    <a:pt x="5620903" y="2949332"/>
                    <a:pt x="5624082" y="2947199"/>
                    <a:pt x="5627306" y="2945097"/>
                  </a:cubicBezTo>
                  <a:cubicBezTo>
                    <a:pt x="5625761" y="2944279"/>
                    <a:pt x="5624309" y="2943433"/>
                    <a:pt x="5622856" y="2942614"/>
                  </a:cubicBezTo>
                  <a:close/>
                  <a:moveTo>
                    <a:pt x="8742565" y="2941563"/>
                  </a:moveTo>
                  <a:cubicBezTo>
                    <a:pt x="8738752" y="2944425"/>
                    <a:pt x="8735392" y="2947551"/>
                    <a:pt x="8732576" y="2950821"/>
                  </a:cubicBezTo>
                  <a:cubicBezTo>
                    <a:pt x="8732213" y="2951260"/>
                    <a:pt x="8735709" y="2953041"/>
                    <a:pt x="8739704" y="2955727"/>
                  </a:cubicBezTo>
                  <a:cubicBezTo>
                    <a:pt x="8743200" y="2951054"/>
                    <a:pt x="8746241" y="2947083"/>
                    <a:pt x="8749238" y="2943111"/>
                  </a:cubicBezTo>
                  <a:cubicBezTo>
                    <a:pt x="8746923" y="2942557"/>
                    <a:pt x="8743064" y="2941154"/>
                    <a:pt x="8742565" y="2941563"/>
                  </a:cubicBezTo>
                  <a:close/>
                  <a:moveTo>
                    <a:pt x="4336466" y="2940220"/>
                  </a:moveTo>
                  <a:cubicBezTo>
                    <a:pt x="4334558" y="2940044"/>
                    <a:pt x="4330246" y="2942089"/>
                    <a:pt x="4330337" y="2942994"/>
                  </a:cubicBezTo>
                  <a:cubicBezTo>
                    <a:pt x="4331336" y="2954617"/>
                    <a:pt x="4332787" y="2966240"/>
                    <a:pt x="4334649" y="2977834"/>
                  </a:cubicBezTo>
                  <a:cubicBezTo>
                    <a:pt x="4334830" y="2979003"/>
                    <a:pt x="4338462" y="2979936"/>
                    <a:pt x="4340460" y="2980988"/>
                  </a:cubicBezTo>
                  <a:cubicBezTo>
                    <a:pt x="4341278" y="2980199"/>
                    <a:pt x="4342821" y="2979411"/>
                    <a:pt x="4342865" y="2978594"/>
                  </a:cubicBezTo>
                  <a:cubicBezTo>
                    <a:pt x="4343276" y="2966854"/>
                    <a:pt x="4343728" y="2955143"/>
                    <a:pt x="4343457" y="2943403"/>
                  </a:cubicBezTo>
                  <a:cubicBezTo>
                    <a:pt x="4343457" y="2942236"/>
                    <a:pt x="4339099" y="2940453"/>
                    <a:pt x="4336466" y="2940220"/>
                  </a:cubicBezTo>
                  <a:close/>
                  <a:moveTo>
                    <a:pt x="4280443" y="2938614"/>
                  </a:moveTo>
                  <a:cubicBezTo>
                    <a:pt x="4279489" y="2939724"/>
                    <a:pt x="4278491" y="2940863"/>
                    <a:pt x="4277536" y="2941972"/>
                  </a:cubicBezTo>
                  <a:cubicBezTo>
                    <a:pt x="4279398" y="2941972"/>
                    <a:pt x="4281259" y="2941972"/>
                    <a:pt x="4283077" y="2942002"/>
                  </a:cubicBezTo>
                  <a:cubicBezTo>
                    <a:pt x="4282214" y="2940863"/>
                    <a:pt x="4281305" y="2939753"/>
                    <a:pt x="4280443" y="2938614"/>
                  </a:cubicBezTo>
                  <a:close/>
                  <a:moveTo>
                    <a:pt x="3710817" y="2936599"/>
                  </a:moveTo>
                  <a:cubicBezTo>
                    <a:pt x="3695788" y="2937446"/>
                    <a:pt x="3680580" y="2938059"/>
                    <a:pt x="3666143" y="2940453"/>
                  </a:cubicBezTo>
                  <a:cubicBezTo>
                    <a:pt x="3664645" y="2940687"/>
                    <a:pt x="3663418" y="2943842"/>
                    <a:pt x="3663102" y="2947112"/>
                  </a:cubicBezTo>
                  <a:cubicBezTo>
                    <a:pt x="3662602" y="2946674"/>
                    <a:pt x="3662239" y="2946411"/>
                    <a:pt x="3661695" y="2945944"/>
                  </a:cubicBezTo>
                  <a:cubicBezTo>
                    <a:pt x="3652841" y="2948572"/>
                    <a:pt x="3646393" y="2950500"/>
                    <a:pt x="3639903" y="2952398"/>
                  </a:cubicBezTo>
                  <a:cubicBezTo>
                    <a:pt x="3644669" y="2955377"/>
                    <a:pt x="3649164" y="2960516"/>
                    <a:pt x="3654248" y="2960780"/>
                  </a:cubicBezTo>
                  <a:cubicBezTo>
                    <a:pt x="3658743" y="2961012"/>
                    <a:pt x="3663556" y="2958501"/>
                    <a:pt x="3668368" y="2956341"/>
                  </a:cubicBezTo>
                  <a:cubicBezTo>
                    <a:pt x="3672907" y="2958735"/>
                    <a:pt x="3679400" y="2960691"/>
                    <a:pt x="3681625" y="2959874"/>
                  </a:cubicBezTo>
                  <a:cubicBezTo>
                    <a:pt x="3694381" y="2955288"/>
                    <a:pt x="3705368" y="2948747"/>
                    <a:pt x="3716445" y="2943199"/>
                  </a:cubicBezTo>
                  <a:cubicBezTo>
                    <a:pt x="3713359" y="2939490"/>
                    <a:pt x="3711905" y="2936540"/>
                    <a:pt x="3710817" y="2936599"/>
                  </a:cubicBezTo>
                  <a:close/>
                  <a:moveTo>
                    <a:pt x="5145935" y="2934613"/>
                  </a:moveTo>
                  <a:cubicBezTo>
                    <a:pt x="5143030" y="2934905"/>
                    <a:pt x="5139897" y="2942702"/>
                    <a:pt x="5140897" y="2946674"/>
                  </a:cubicBezTo>
                  <a:cubicBezTo>
                    <a:pt x="5141759" y="2950119"/>
                    <a:pt x="5148206" y="2953041"/>
                    <a:pt x="5157921" y="2960750"/>
                  </a:cubicBezTo>
                  <a:cubicBezTo>
                    <a:pt x="5159330" y="2952047"/>
                    <a:pt x="5161372" y="2948747"/>
                    <a:pt x="5159919" y="2946236"/>
                  </a:cubicBezTo>
                  <a:cubicBezTo>
                    <a:pt x="5157194" y="2941475"/>
                    <a:pt x="5159147" y="2933211"/>
                    <a:pt x="5145935" y="2934613"/>
                  </a:cubicBezTo>
                  <a:close/>
                  <a:moveTo>
                    <a:pt x="4081457" y="2932510"/>
                  </a:moveTo>
                  <a:cubicBezTo>
                    <a:pt x="4066703" y="2931459"/>
                    <a:pt x="4061118" y="2935314"/>
                    <a:pt x="4062980" y="2944338"/>
                  </a:cubicBezTo>
                  <a:cubicBezTo>
                    <a:pt x="4063570" y="2947258"/>
                    <a:pt x="4063071" y="2950266"/>
                    <a:pt x="4063071" y="2955347"/>
                  </a:cubicBezTo>
                  <a:cubicBezTo>
                    <a:pt x="4058893" y="2965715"/>
                    <a:pt x="4063978" y="2972228"/>
                    <a:pt x="4087041" y="2970504"/>
                  </a:cubicBezTo>
                  <a:cubicBezTo>
                    <a:pt x="4093623" y="2970008"/>
                    <a:pt x="4101842" y="2973279"/>
                    <a:pt x="4107880" y="2976111"/>
                  </a:cubicBezTo>
                  <a:cubicBezTo>
                    <a:pt x="4122952" y="2983178"/>
                    <a:pt x="4138751" y="2984989"/>
                    <a:pt x="4156593" y="2981455"/>
                  </a:cubicBezTo>
                  <a:cubicBezTo>
                    <a:pt x="4162404" y="2980316"/>
                    <a:pt x="4168714" y="2980112"/>
                    <a:pt x="4174799" y="2979469"/>
                  </a:cubicBezTo>
                  <a:cubicBezTo>
                    <a:pt x="4170395" y="2976081"/>
                    <a:pt x="4165174" y="2972958"/>
                    <a:pt x="4161768" y="2969190"/>
                  </a:cubicBezTo>
                  <a:cubicBezTo>
                    <a:pt x="4157318" y="2964313"/>
                    <a:pt x="4152462" y="2959086"/>
                    <a:pt x="4151054" y="2953683"/>
                  </a:cubicBezTo>
                  <a:cubicBezTo>
                    <a:pt x="4146106" y="2934700"/>
                    <a:pt x="4146650" y="2934729"/>
                    <a:pt x="4119002" y="2934058"/>
                  </a:cubicBezTo>
                  <a:cubicBezTo>
                    <a:pt x="4106473" y="2933766"/>
                    <a:pt x="4093897" y="2933415"/>
                    <a:pt x="4081457" y="2932510"/>
                  </a:cubicBezTo>
                  <a:close/>
                  <a:moveTo>
                    <a:pt x="4935646" y="2931955"/>
                  </a:moveTo>
                  <a:lnTo>
                    <a:pt x="4934602" y="2933065"/>
                  </a:lnTo>
                  <a:lnTo>
                    <a:pt x="4936145" y="2933211"/>
                  </a:lnTo>
                  <a:close/>
                  <a:moveTo>
                    <a:pt x="8002872" y="2931313"/>
                  </a:moveTo>
                  <a:cubicBezTo>
                    <a:pt x="8001601" y="2933824"/>
                    <a:pt x="8000285" y="2936307"/>
                    <a:pt x="7998968" y="2938818"/>
                  </a:cubicBezTo>
                  <a:cubicBezTo>
                    <a:pt x="8000421" y="2939198"/>
                    <a:pt x="8001875" y="2939578"/>
                    <a:pt x="8003282" y="2939928"/>
                  </a:cubicBezTo>
                  <a:cubicBezTo>
                    <a:pt x="8004733" y="2937738"/>
                    <a:pt x="8006187" y="2935548"/>
                    <a:pt x="8007640" y="2933358"/>
                  </a:cubicBezTo>
                  <a:cubicBezTo>
                    <a:pt x="8006051" y="2932685"/>
                    <a:pt x="8004461" y="2931985"/>
                    <a:pt x="8002872" y="2931313"/>
                  </a:cubicBezTo>
                  <a:close/>
                  <a:moveTo>
                    <a:pt x="822146" y="2931196"/>
                  </a:moveTo>
                  <a:cubicBezTo>
                    <a:pt x="821055" y="2933503"/>
                    <a:pt x="819921" y="2935781"/>
                    <a:pt x="818831" y="2938088"/>
                  </a:cubicBezTo>
                  <a:cubicBezTo>
                    <a:pt x="824641" y="2938906"/>
                    <a:pt x="830453" y="2939724"/>
                    <a:pt x="836264" y="2940542"/>
                  </a:cubicBezTo>
                  <a:cubicBezTo>
                    <a:pt x="837218" y="2938906"/>
                    <a:pt x="838126" y="2937241"/>
                    <a:pt x="839078" y="2935607"/>
                  </a:cubicBezTo>
                  <a:cubicBezTo>
                    <a:pt x="833450" y="2934117"/>
                    <a:pt x="827820" y="2932656"/>
                    <a:pt x="822146" y="2931196"/>
                  </a:cubicBezTo>
                  <a:close/>
                  <a:moveTo>
                    <a:pt x="3862631" y="2930642"/>
                  </a:moveTo>
                  <a:cubicBezTo>
                    <a:pt x="3860544" y="2931809"/>
                    <a:pt x="3858501" y="2933007"/>
                    <a:pt x="3856412" y="2934175"/>
                  </a:cubicBezTo>
                  <a:lnTo>
                    <a:pt x="3858138" y="2935343"/>
                  </a:lnTo>
                  <a:cubicBezTo>
                    <a:pt x="3860316" y="2934233"/>
                    <a:pt x="3862497" y="2933124"/>
                    <a:pt x="3864675" y="2932014"/>
                  </a:cubicBezTo>
                  <a:cubicBezTo>
                    <a:pt x="3863993" y="2931546"/>
                    <a:pt x="3863313" y="2931079"/>
                    <a:pt x="3862631" y="2930642"/>
                  </a:cubicBezTo>
                  <a:close/>
                  <a:moveTo>
                    <a:pt x="608858" y="2925443"/>
                  </a:moveTo>
                  <a:cubicBezTo>
                    <a:pt x="601550" y="2931868"/>
                    <a:pt x="595737" y="2935021"/>
                    <a:pt x="594558" y="2938759"/>
                  </a:cubicBezTo>
                  <a:cubicBezTo>
                    <a:pt x="593831" y="2941095"/>
                    <a:pt x="600096" y="2944338"/>
                    <a:pt x="603229" y="2947141"/>
                  </a:cubicBezTo>
                  <a:cubicBezTo>
                    <a:pt x="607951" y="2943987"/>
                    <a:pt x="614216" y="2941242"/>
                    <a:pt x="616803" y="2937504"/>
                  </a:cubicBezTo>
                  <a:cubicBezTo>
                    <a:pt x="618211" y="2935489"/>
                    <a:pt x="613262" y="2931752"/>
                    <a:pt x="608858" y="2925443"/>
                  </a:cubicBezTo>
                  <a:close/>
                  <a:moveTo>
                    <a:pt x="6063821" y="2925093"/>
                  </a:moveTo>
                  <a:cubicBezTo>
                    <a:pt x="6059870" y="2925210"/>
                    <a:pt x="6056011" y="2926815"/>
                    <a:pt x="6049837" y="2928393"/>
                  </a:cubicBezTo>
                  <a:cubicBezTo>
                    <a:pt x="6058327" y="2932773"/>
                    <a:pt x="6060824" y="2934058"/>
                    <a:pt x="6063275" y="2935314"/>
                  </a:cubicBezTo>
                  <a:cubicBezTo>
                    <a:pt x="6065636" y="2933211"/>
                    <a:pt x="6068813" y="2931255"/>
                    <a:pt x="6069903" y="2928918"/>
                  </a:cubicBezTo>
                  <a:cubicBezTo>
                    <a:pt x="6070312" y="2928013"/>
                    <a:pt x="6065908" y="2925034"/>
                    <a:pt x="6063821" y="2925093"/>
                  </a:cubicBezTo>
                  <a:close/>
                  <a:moveTo>
                    <a:pt x="3940492" y="2921998"/>
                  </a:moveTo>
                  <a:cubicBezTo>
                    <a:pt x="3937451" y="2921705"/>
                    <a:pt x="3933682" y="2924421"/>
                    <a:pt x="3930232" y="2925794"/>
                  </a:cubicBezTo>
                  <a:cubicBezTo>
                    <a:pt x="3933682" y="2928334"/>
                    <a:pt x="3937086" y="2930875"/>
                    <a:pt x="3942444" y="2934818"/>
                  </a:cubicBezTo>
                  <a:cubicBezTo>
                    <a:pt x="3948572" y="2931109"/>
                    <a:pt x="3952523" y="2928743"/>
                    <a:pt x="3956428" y="2926377"/>
                  </a:cubicBezTo>
                  <a:cubicBezTo>
                    <a:pt x="3951115" y="2924830"/>
                    <a:pt x="3946031" y="2922523"/>
                    <a:pt x="3940492" y="2921998"/>
                  </a:cubicBezTo>
                  <a:close/>
                  <a:moveTo>
                    <a:pt x="6291953" y="2920304"/>
                  </a:moveTo>
                  <a:cubicBezTo>
                    <a:pt x="6287866" y="2921150"/>
                    <a:pt x="6285460" y="2925210"/>
                    <a:pt x="6282328" y="2927866"/>
                  </a:cubicBezTo>
                  <a:cubicBezTo>
                    <a:pt x="6286823" y="2929940"/>
                    <a:pt x="6291770" y="2933941"/>
                    <a:pt x="6295674" y="2933591"/>
                  </a:cubicBezTo>
                  <a:cubicBezTo>
                    <a:pt x="6299852" y="2933211"/>
                    <a:pt x="6303119" y="2928714"/>
                    <a:pt x="6309567" y="2923925"/>
                  </a:cubicBezTo>
                  <a:cubicBezTo>
                    <a:pt x="6301440" y="2922085"/>
                    <a:pt x="6295811" y="2919515"/>
                    <a:pt x="6291953" y="2920304"/>
                  </a:cubicBezTo>
                  <a:close/>
                  <a:moveTo>
                    <a:pt x="1404211" y="2918931"/>
                  </a:moveTo>
                  <a:cubicBezTo>
                    <a:pt x="1401895" y="2918318"/>
                    <a:pt x="1397582" y="2920712"/>
                    <a:pt x="1391906" y="2922464"/>
                  </a:cubicBezTo>
                  <a:cubicBezTo>
                    <a:pt x="1396900" y="2925121"/>
                    <a:pt x="1399580" y="2927166"/>
                    <a:pt x="1403076" y="2928100"/>
                  </a:cubicBezTo>
                  <a:cubicBezTo>
                    <a:pt x="1404347" y="2928451"/>
                    <a:pt x="1409477" y="2925998"/>
                    <a:pt x="1409250" y="2925210"/>
                  </a:cubicBezTo>
                  <a:cubicBezTo>
                    <a:pt x="1408614" y="2922903"/>
                    <a:pt x="1406934" y="2919661"/>
                    <a:pt x="1404211" y="2918931"/>
                  </a:cubicBezTo>
                  <a:close/>
                  <a:moveTo>
                    <a:pt x="5698219" y="2917967"/>
                  </a:moveTo>
                  <a:cubicBezTo>
                    <a:pt x="5696539" y="2918055"/>
                    <a:pt x="5694859" y="2918142"/>
                    <a:pt x="5693135" y="2918259"/>
                  </a:cubicBezTo>
                  <a:lnTo>
                    <a:pt x="5693135" y="2927575"/>
                  </a:lnTo>
                  <a:cubicBezTo>
                    <a:pt x="5692181" y="2927487"/>
                    <a:pt x="5691227" y="2927400"/>
                    <a:pt x="5690274" y="2927312"/>
                  </a:cubicBezTo>
                  <a:lnTo>
                    <a:pt x="5689412" y="2930233"/>
                  </a:lnTo>
                  <a:cubicBezTo>
                    <a:pt x="5693679" y="2930758"/>
                    <a:pt x="5697946" y="2931313"/>
                    <a:pt x="5702214" y="2931839"/>
                  </a:cubicBezTo>
                  <a:cubicBezTo>
                    <a:pt x="5702533" y="2930699"/>
                    <a:pt x="5702896" y="2929590"/>
                    <a:pt x="5703213" y="2928451"/>
                  </a:cubicBezTo>
                  <a:cubicBezTo>
                    <a:pt x="5701670" y="2928305"/>
                    <a:pt x="5700125" y="2928188"/>
                    <a:pt x="5698537" y="2928042"/>
                  </a:cubicBezTo>
                  <a:cubicBezTo>
                    <a:pt x="5699353" y="2927984"/>
                    <a:pt x="5700171" y="2927896"/>
                    <a:pt x="5700989" y="2927838"/>
                  </a:cubicBezTo>
                  <a:cubicBezTo>
                    <a:pt x="5700125" y="2924537"/>
                    <a:pt x="5699173" y="2921268"/>
                    <a:pt x="5698219" y="2917967"/>
                  </a:cubicBezTo>
                  <a:close/>
                  <a:moveTo>
                    <a:pt x="2453662" y="2916565"/>
                  </a:moveTo>
                  <a:cubicBezTo>
                    <a:pt x="2451711" y="2916010"/>
                    <a:pt x="2446852" y="2919574"/>
                    <a:pt x="2443356" y="2921237"/>
                  </a:cubicBezTo>
                  <a:cubicBezTo>
                    <a:pt x="2449122" y="2924450"/>
                    <a:pt x="2454888" y="2927692"/>
                    <a:pt x="2462197" y="2931752"/>
                  </a:cubicBezTo>
                  <a:cubicBezTo>
                    <a:pt x="2469461" y="2929064"/>
                    <a:pt x="2473819" y="2927487"/>
                    <a:pt x="2478132" y="2925881"/>
                  </a:cubicBezTo>
                  <a:cubicBezTo>
                    <a:pt x="2470051" y="2922669"/>
                    <a:pt x="2462243" y="2919019"/>
                    <a:pt x="2453662" y="2916565"/>
                  </a:cubicBezTo>
                  <a:close/>
                  <a:moveTo>
                    <a:pt x="4677459" y="2916419"/>
                  </a:moveTo>
                  <a:cubicBezTo>
                    <a:pt x="4676915" y="2918464"/>
                    <a:pt x="4676052" y="2920507"/>
                    <a:pt x="4675916" y="2922581"/>
                  </a:cubicBezTo>
                  <a:cubicBezTo>
                    <a:pt x="4675690" y="2927020"/>
                    <a:pt x="4675827" y="2931459"/>
                    <a:pt x="4675827" y="2941095"/>
                  </a:cubicBezTo>
                  <a:cubicBezTo>
                    <a:pt x="4676235" y="2941709"/>
                    <a:pt x="4676734" y="2942468"/>
                    <a:pt x="4677278" y="2943344"/>
                  </a:cubicBezTo>
                  <a:cubicBezTo>
                    <a:pt x="4681681" y="2941300"/>
                    <a:pt x="4689037" y="2939636"/>
                    <a:pt x="4689717" y="2937241"/>
                  </a:cubicBezTo>
                  <a:cubicBezTo>
                    <a:pt x="4691215" y="2931955"/>
                    <a:pt x="4690217" y="2926173"/>
                    <a:pt x="4688266" y="2920888"/>
                  </a:cubicBezTo>
                  <a:cubicBezTo>
                    <a:pt x="4687538" y="2918960"/>
                    <a:pt x="4681229" y="2917880"/>
                    <a:pt x="4677459" y="2916419"/>
                  </a:cubicBezTo>
                  <a:close/>
                  <a:moveTo>
                    <a:pt x="8328885" y="2916361"/>
                  </a:moveTo>
                  <a:cubicBezTo>
                    <a:pt x="8332836" y="2916829"/>
                    <a:pt x="8331338" y="2922406"/>
                    <a:pt x="8331474" y="2926406"/>
                  </a:cubicBezTo>
                  <a:cubicBezTo>
                    <a:pt x="8344820" y="2924743"/>
                    <a:pt x="8350223" y="2930583"/>
                    <a:pt x="8352947" y="2938936"/>
                  </a:cubicBezTo>
                  <a:cubicBezTo>
                    <a:pt x="8356398" y="2934613"/>
                    <a:pt x="8365705" y="2935839"/>
                    <a:pt x="8366340" y="2928918"/>
                  </a:cubicBezTo>
                  <a:cubicBezTo>
                    <a:pt x="8358758" y="2926786"/>
                    <a:pt x="8359440" y="2932451"/>
                    <a:pt x="8352947" y="2931343"/>
                  </a:cubicBezTo>
                  <a:cubicBezTo>
                    <a:pt x="8354218" y="2919340"/>
                    <a:pt x="8336649" y="2911717"/>
                    <a:pt x="8328885" y="2916361"/>
                  </a:cubicBezTo>
                  <a:close/>
                  <a:moveTo>
                    <a:pt x="3371002" y="2915660"/>
                  </a:moveTo>
                  <a:lnTo>
                    <a:pt x="3371002" y="2920127"/>
                  </a:lnTo>
                  <a:cubicBezTo>
                    <a:pt x="3371638" y="2920158"/>
                    <a:pt x="3372318" y="2920186"/>
                    <a:pt x="3372953" y="2920216"/>
                  </a:cubicBezTo>
                  <a:cubicBezTo>
                    <a:pt x="3373317" y="2918726"/>
                    <a:pt x="3373680" y="2917266"/>
                    <a:pt x="3374043" y="2915806"/>
                  </a:cubicBezTo>
                  <a:cubicBezTo>
                    <a:pt x="3373045" y="2915747"/>
                    <a:pt x="3372001" y="2915719"/>
                    <a:pt x="3371002" y="2915660"/>
                  </a:cubicBezTo>
                  <a:close/>
                  <a:moveTo>
                    <a:pt x="8226328" y="2915222"/>
                  </a:moveTo>
                  <a:cubicBezTo>
                    <a:pt x="8222016" y="2924479"/>
                    <a:pt x="8222016" y="2924479"/>
                    <a:pt x="8231414" y="2926290"/>
                  </a:cubicBezTo>
                  <a:lnTo>
                    <a:pt x="8231912" y="2926465"/>
                  </a:lnTo>
                  <a:cubicBezTo>
                    <a:pt x="8230324" y="2923311"/>
                    <a:pt x="8228779" y="2920186"/>
                    <a:pt x="8226328" y="2915222"/>
                  </a:cubicBezTo>
                  <a:close/>
                  <a:moveTo>
                    <a:pt x="178200" y="2914171"/>
                  </a:moveTo>
                  <a:cubicBezTo>
                    <a:pt x="175113" y="2916390"/>
                    <a:pt x="172843" y="2918025"/>
                    <a:pt x="170527" y="2919690"/>
                  </a:cubicBezTo>
                  <a:cubicBezTo>
                    <a:pt x="173024" y="2920625"/>
                    <a:pt x="176928" y="2922669"/>
                    <a:pt x="177701" y="2922260"/>
                  </a:cubicBezTo>
                  <a:cubicBezTo>
                    <a:pt x="180243" y="2920975"/>
                    <a:pt x="181833" y="2918844"/>
                    <a:pt x="183103" y="2916857"/>
                  </a:cubicBezTo>
                  <a:cubicBezTo>
                    <a:pt x="183376" y="2916477"/>
                    <a:pt x="180288" y="2915251"/>
                    <a:pt x="178200" y="2914171"/>
                  </a:cubicBezTo>
                  <a:close/>
                  <a:moveTo>
                    <a:pt x="4929744" y="2913966"/>
                  </a:moveTo>
                  <a:cubicBezTo>
                    <a:pt x="4927474" y="2918259"/>
                    <a:pt x="4925204" y="2922551"/>
                    <a:pt x="4923207" y="2926290"/>
                  </a:cubicBezTo>
                  <a:cubicBezTo>
                    <a:pt x="4924478" y="2928626"/>
                    <a:pt x="4925387" y="2930174"/>
                    <a:pt x="4926248" y="2931752"/>
                  </a:cubicBezTo>
                  <a:cubicBezTo>
                    <a:pt x="4929291" y="2928013"/>
                    <a:pt x="4933285" y="2924450"/>
                    <a:pt x="4934919" y="2920479"/>
                  </a:cubicBezTo>
                  <a:cubicBezTo>
                    <a:pt x="4935646" y="2918726"/>
                    <a:pt x="4931606" y="2916156"/>
                    <a:pt x="4929744" y="2913966"/>
                  </a:cubicBezTo>
                  <a:close/>
                  <a:moveTo>
                    <a:pt x="4955939" y="2913382"/>
                  </a:moveTo>
                  <a:lnTo>
                    <a:pt x="4949402" y="2918844"/>
                  </a:lnTo>
                  <a:cubicBezTo>
                    <a:pt x="4950992" y="2919515"/>
                    <a:pt x="4952580" y="2920158"/>
                    <a:pt x="4954214" y="2920829"/>
                  </a:cubicBezTo>
                  <a:cubicBezTo>
                    <a:pt x="4956348" y="2918960"/>
                    <a:pt x="4958481" y="2917091"/>
                    <a:pt x="4960570" y="2915222"/>
                  </a:cubicBezTo>
                  <a:cubicBezTo>
                    <a:pt x="4959027" y="2914609"/>
                    <a:pt x="4957482" y="2913995"/>
                    <a:pt x="4955939" y="2913382"/>
                  </a:cubicBezTo>
                  <a:close/>
                  <a:moveTo>
                    <a:pt x="7081130" y="2913120"/>
                  </a:moveTo>
                  <a:cubicBezTo>
                    <a:pt x="7080220" y="2913149"/>
                    <a:pt x="7079268" y="2913177"/>
                    <a:pt x="7078360" y="2913207"/>
                  </a:cubicBezTo>
                  <a:cubicBezTo>
                    <a:pt x="7078633" y="2914637"/>
                    <a:pt x="7078949" y="2916098"/>
                    <a:pt x="7079222" y="2917529"/>
                  </a:cubicBezTo>
                  <a:cubicBezTo>
                    <a:pt x="7079859" y="2917500"/>
                    <a:pt x="7080494" y="2917471"/>
                    <a:pt x="7081130" y="2917441"/>
                  </a:cubicBezTo>
                  <a:close/>
                  <a:moveTo>
                    <a:pt x="3789357" y="2912622"/>
                  </a:moveTo>
                  <a:cubicBezTo>
                    <a:pt x="3783683" y="2913850"/>
                    <a:pt x="3781139" y="2914171"/>
                    <a:pt x="3781139" y="2914404"/>
                  </a:cubicBezTo>
                  <a:cubicBezTo>
                    <a:pt x="3781638" y="2919778"/>
                    <a:pt x="3781594" y="2925239"/>
                    <a:pt x="3783546" y="2930408"/>
                  </a:cubicBezTo>
                  <a:cubicBezTo>
                    <a:pt x="3784318" y="2932451"/>
                    <a:pt x="3789675" y="2933824"/>
                    <a:pt x="3792944" y="2935489"/>
                  </a:cubicBezTo>
                  <a:cubicBezTo>
                    <a:pt x="3795167" y="2933358"/>
                    <a:pt x="3799845" y="2930845"/>
                    <a:pt x="3799163" y="2929182"/>
                  </a:cubicBezTo>
                  <a:cubicBezTo>
                    <a:pt x="3796893" y="2923457"/>
                    <a:pt x="3792717" y="2918025"/>
                    <a:pt x="3789357" y="2912622"/>
                  </a:cubicBezTo>
                  <a:close/>
                  <a:moveTo>
                    <a:pt x="858283" y="2912331"/>
                  </a:moveTo>
                  <a:lnTo>
                    <a:pt x="858283" y="2913674"/>
                  </a:lnTo>
                  <a:lnTo>
                    <a:pt x="865864" y="2913674"/>
                  </a:lnTo>
                  <a:lnTo>
                    <a:pt x="865864" y="2912331"/>
                  </a:lnTo>
                  <a:close/>
                  <a:moveTo>
                    <a:pt x="5979286" y="2909206"/>
                  </a:moveTo>
                  <a:lnTo>
                    <a:pt x="5980013" y="2910900"/>
                  </a:lnTo>
                  <a:lnTo>
                    <a:pt x="5981511" y="2909440"/>
                  </a:lnTo>
                  <a:close/>
                  <a:moveTo>
                    <a:pt x="6021690" y="2909147"/>
                  </a:moveTo>
                  <a:cubicBezTo>
                    <a:pt x="6020691" y="2911308"/>
                    <a:pt x="6019646" y="2913441"/>
                    <a:pt x="6018602" y="2915572"/>
                  </a:cubicBezTo>
                  <a:cubicBezTo>
                    <a:pt x="6019965" y="2916010"/>
                    <a:pt x="6021327" y="2916448"/>
                    <a:pt x="6022734" y="2916886"/>
                  </a:cubicBezTo>
                  <a:cubicBezTo>
                    <a:pt x="6024413" y="2915105"/>
                    <a:pt x="6026094" y="2913323"/>
                    <a:pt x="6027818" y="2911542"/>
                  </a:cubicBezTo>
                  <a:cubicBezTo>
                    <a:pt x="6025775" y="2910753"/>
                    <a:pt x="6023733" y="2909936"/>
                    <a:pt x="6021690" y="2909147"/>
                  </a:cubicBezTo>
                  <a:close/>
                  <a:moveTo>
                    <a:pt x="3404915" y="2908944"/>
                  </a:moveTo>
                  <a:cubicBezTo>
                    <a:pt x="3399149" y="2909265"/>
                    <a:pt x="3393383" y="2909615"/>
                    <a:pt x="3387617" y="2909936"/>
                  </a:cubicBezTo>
                  <a:cubicBezTo>
                    <a:pt x="3387664" y="2911162"/>
                    <a:pt x="3387755" y="2912418"/>
                    <a:pt x="3387800" y="2913674"/>
                  </a:cubicBezTo>
                  <a:lnTo>
                    <a:pt x="3406005" y="2913674"/>
                  </a:lnTo>
                  <a:cubicBezTo>
                    <a:pt x="3405641" y="2912068"/>
                    <a:pt x="3405278" y="2910520"/>
                    <a:pt x="3404915" y="2908944"/>
                  </a:cubicBezTo>
                  <a:close/>
                  <a:moveTo>
                    <a:pt x="8837949" y="2908768"/>
                  </a:moveTo>
                  <a:cubicBezTo>
                    <a:pt x="8823194" y="2910900"/>
                    <a:pt x="8818201" y="2922114"/>
                    <a:pt x="8811118" y="2931343"/>
                  </a:cubicBezTo>
                  <a:cubicBezTo>
                    <a:pt x="8816611" y="2932160"/>
                    <a:pt x="8818291" y="2936424"/>
                    <a:pt x="8821878" y="2938906"/>
                  </a:cubicBezTo>
                  <a:cubicBezTo>
                    <a:pt x="8827325" y="2929940"/>
                    <a:pt x="8845576" y="2921880"/>
                    <a:pt x="8837949" y="2908768"/>
                  </a:cubicBezTo>
                  <a:close/>
                  <a:moveTo>
                    <a:pt x="8261377" y="2907950"/>
                  </a:moveTo>
                  <a:cubicBezTo>
                    <a:pt x="8261059" y="2908564"/>
                    <a:pt x="8260559" y="2909147"/>
                    <a:pt x="8260559" y="2909732"/>
                  </a:cubicBezTo>
                  <a:cubicBezTo>
                    <a:pt x="8260559" y="2909936"/>
                    <a:pt x="8261966" y="2910111"/>
                    <a:pt x="8262784" y="2910286"/>
                  </a:cubicBezTo>
                  <a:cubicBezTo>
                    <a:pt x="8263012" y="2909702"/>
                    <a:pt x="8263511" y="2909118"/>
                    <a:pt x="8263420" y="2908534"/>
                  </a:cubicBezTo>
                  <a:cubicBezTo>
                    <a:pt x="8263375" y="2908301"/>
                    <a:pt x="8262104" y="2908155"/>
                    <a:pt x="8261377" y="2907950"/>
                  </a:cubicBezTo>
                  <a:close/>
                  <a:moveTo>
                    <a:pt x="1738804" y="2906782"/>
                  </a:moveTo>
                  <a:cubicBezTo>
                    <a:pt x="1733538" y="2911192"/>
                    <a:pt x="1728271" y="2915631"/>
                    <a:pt x="1720462" y="2922172"/>
                  </a:cubicBezTo>
                  <a:cubicBezTo>
                    <a:pt x="1727589" y="2923195"/>
                    <a:pt x="1732403" y="2924947"/>
                    <a:pt x="1735353" y="2924100"/>
                  </a:cubicBezTo>
                  <a:cubicBezTo>
                    <a:pt x="1742026" y="2922114"/>
                    <a:pt x="1747747" y="2918901"/>
                    <a:pt x="1753876" y="2916186"/>
                  </a:cubicBezTo>
                  <a:cubicBezTo>
                    <a:pt x="1748837" y="2913032"/>
                    <a:pt x="1743843" y="2909907"/>
                    <a:pt x="1738804" y="2906782"/>
                  </a:cubicBezTo>
                  <a:close/>
                  <a:moveTo>
                    <a:pt x="2129057" y="2906373"/>
                  </a:moveTo>
                  <a:cubicBezTo>
                    <a:pt x="2124970" y="2908417"/>
                    <a:pt x="2120839" y="2910462"/>
                    <a:pt x="2116208" y="2912740"/>
                  </a:cubicBezTo>
                  <a:cubicBezTo>
                    <a:pt x="2119477" y="2916536"/>
                    <a:pt x="2121521" y="2918844"/>
                    <a:pt x="2123517" y="2921150"/>
                  </a:cubicBezTo>
                  <a:cubicBezTo>
                    <a:pt x="2126923" y="2918639"/>
                    <a:pt x="2131690" y="2916448"/>
                    <a:pt x="2133233" y="2913557"/>
                  </a:cubicBezTo>
                  <a:cubicBezTo>
                    <a:pt x="2134232" y="2911688"/>
                    <a:pt x="2130600" y="2908797"/>
                    <a:pt x="2129057" y="2906373"/>
                  </a:cubicBezTo>
                  <a:close/>
                  <a:moveTo>
                    <a:pt x="2786485" y="2905584"/>
                  </a:moveTo>
                  <a:cubicBezTo>
                    <a:pt x="2780855" y="2912565"/>
                    <a:pt x="2777905" y="2916302"/>
                    <a:pt x="2774908" y="2920011"/>
                  </a:cubicBezTo>
                  <a:cubicBezTo>
                    <a:pt x="2776271" y="2920654"/>
                    <a:pt x="2777678" y="2921325"/>
                    <a:pt x="2779085" y="2921998"/>
                  </a:cubicBezTo>
                  <a:cubicBezTo>
                    <a:pt x="2782036" y="2920216"/>
                    <a:pt x="2786257" y="2918698"/>
                    <a:pt x="2787620" y="2916565"/>
                  </a:cubicBezTo>
                  <a:cubicBezTo>
                    <a:pt x="2788937" y="2914491"/>
                    <a:pt x="2787303" y="2911747"/>
                    <a:pt x="2786485" y="2905584"/>
                  </a:cubicBezTo>
                  <a:close/>
                  <a:moveTo>
                    <a:pt x="2598168" y="2904592"/>
                  </a:moveTo>
                  <a:cubicBezTo>
                    <a:pt x="2593402" y="2904972"/>
                    <a:pt x="2589225" y="2908301"/>
                    <a:pt x="2584775" y="2910373"/>
                  </a:cubicBezTo>
                  <a:cubicBezTo>
                    <a:pt x="2588135" y="2913002"/>
                    <a:pt x="2591721" y="2917880"/>
                    <a:pt x="2594809" y="2917734"/>
                  </a:cubicBezTo>
                  <a:cubicBezTo>
                    <a:pt x="2600619" y="2917500"/>
                    <a:pt x="2606159" y="2914404"/>
                    <a:pt x="2617327" y="2910637"/>
                  </a:cubicBezTo>
                  <a:cubicBezTo>
                    <a:pt x="2607156" y="2907249"/>
                    <a:pt x="2602345" y="2904241"/>
                    <a:pt x="2598168" y="2904592"/>
                  </a:cubicBezTo>
                  <a:close/>
                  <a:moveTo>
                    <a:pt x="9348192" y="2903541"/>
                  </a:moveTo>
                  <a:cubicBezTo>
                    <a:pt x="9346830" y="2905001"/>
                    <a:pt x="9344832" y="2906402"/>
                    <a:pt x="9344198" y="2907980"/>
                  </a:cubicBezTo>
                  <a:cubicBezTo>
                    <a:pt x="9343516" y="2909732"/>
                    <a:pt x="9344061" y="2911659"/>
                    <a:pt x="9344061" y="2914053"/>
                  </a:cubicBezTo>
                  <a:cubicBezTo>
                    <a:pt x="9344696" y="2915076"/>
                    <a:pt x="9345650" y="2916652"/>
                    <a:pt x="9346602" y="2918230"/>
                  </a:cubicBezTo>
                  <a:cubicBezTo>
                    <a:pt x="9348464" y="2916945"/>
                    <a:pt x="9350825" y="2915835"/>
                    <a:pt x="9352051" y="2914346"/>
                  </a:cubicBezTo>
                  <a:cubicBezTo>
                    <a:pt x="9353414" y="2912740"/>
                    <a:pt x="9354957" y="2910578"/>
                    <a:pt x="9354276" y="2909090"/>
                  </a:cubicBezTo>
                  <a:cubicBezTo>
                    <a:pt x="9353322" y="2907045"/>
                    <a:pt x="9350326" y="2905381"/>
                    <a:pt x="9348192" y="2903541"/>
                  </a:cubicBezTo>
                  <a:close/>
                  <a:moveTo>
                    <a:pt x="4757227" y="2902811"/>
                  </a:moveTo>
                  <a:cubicBezTo>
                    <a:pt x="4750735" y="2904913"/>
                    <a:pt x="4738975" y="2906811"/>
                    <a:pt x="4738750" y="2909147"/>
                  </a:cubicBezTo>
                  <a:cubicBezTo>
                    <a:pt x="4738296" y="2913879"/>
                    <a:pt x="4744106" y="2918844"/>
                    <a:pt x="4750145" y="2927984"/>
                  </a:cubicBezTo>
                  <a:cubicBezTo>
                    <a:pt x="4756500" y="2921355"/>
                    <a:pt x="4761131" y="2918668"/>
                    <a:pt x="4761267" y="2915893"/>
                  </a:cubicBezTo>
                  <a:cubicBezTo>
                    <a:pt x="4761494" y="2911571"/>
                    <a:pt x="4758725" y="2907191"/>
                    <a:pt x="4757227" y="2902811"/>
                  </a:cubicBezTo>
                  <a:close/>
                  <a:moveTo>
                    <a:pt x="6726196" y="2901817"/>
                  </a:moveTo>
                  <a:cubicBezTo>
                    <a:pt x="6725289" y="2902489"/>
                    <a:pt x="6724336" y="2903132"/>
                    <a:pt x="6723427" y="2903803"/>
                  </a:cubicBezTo>
                  <a:cubicBezTo>
                    <a:pt x="6725425" y="2905147"/>
                    <a:pt x="6727422" y="2906519"/>
                    <a:pt x="6729375" y="2907862"/>
                  </a:cubicBezTo>
                  <a:cubicBezTo>
                    <a:pt x="6730827" y="2906841"/>
                    <a:pt x="6732281" y="2905789"/>
                    <a:pt x="6733779" y="2904767"/>
                  </a:cubicBezTo>
                  <a:cubicBezTo>
                    <a:pt x="6731237" y="2903775"/>
                    <a:pt x="6728693" y="2902811"/>
                    <a:pt x="6726196" y="2901817"/>
                  </a:cubicBezTo>
                  <a:close/>
                  <a:moveTo>
                    <a:pt x="7886741" y="2901292"/>
                  </a:moveTo>
                  <a:cubicBezTo>
                    <a:pt x="7885379" y="2905001"/>
                    <a:pt x="7882792" y="2907629"/>
                    <a:pt x="7881383" y="2911338"/>
                  </a:cubicBezTo>
                  <a:cubicBezTo>
                    <a:pt x="7890600" y="2910286"/>
                    <a:pt x="7889421" y="2918844"/>
                    <a:pt x="7894823" y="2921414"/>
                  </a:cubicBezTo>
                  <a:cubicBezTo>
                    <a:pt x="7895458" y="2916682"/>
                    <a:pt x="7899180" y="2922785"/>
                    <a:pt x="7900179" y="2918844"/>
                  </a:cubicBezTo>
                  <a:cubicBezTo>
                    <a:pt x="7891871" y="2916390"/>
                    <a:pt x="7907851" y="2916477"/>
                    <a:pt x="7905536" y="2911338"/>
                  </a:cubicBezTo>
                  <a:cubicBezTo>
                    <a:pt x="7901723" y="2910666"/>
                    <a:pt x="7902495" y="2905847"/>
                    <a:pt x="7900179" y="2903862"/>
                  </a:cubicBezTo>
                  <a:cubicBezTo>
                    <a:pt x="7893960" y="2904621"/>
                    <a:pt x="7889873" y="2903423"/>
                    <a:pt x="7886741" y="2901292"/>
                  </a:cubicBezTo>
                  <a:close/>
                  <a:moveTo>
                    <a:pt x="8379778" y="2901233"/>
                  </a:moveTo>
                  <a:cubicBezTo>
                    <a:pt x="8368882" y="2899802"/>
                    <a:pt x="8371288" y="2911630"/>
                    <a:pt x="8377100" y="2913850"/>
                  </a:cubicBezTo>
                  <a:cubicBezTo>
                    <a:pt x="8381004" y="2907921"/>
                    <a:pt x="8382730" y="2909147"/>
                    <a:pt x="8379778" y="2901233"/>
                  </a:cubicBezTo>
                  <a:close/>
                  <a:moveTo>
                    <a:pt x="3069550" y="2900649"/>
                  </a:moveTo>
                  <a:cubicBezTo>
                    <a:pt x="3068914" y="2901176"/>
                    <a:pt x="3068279" y="2901701"/>
                    <a:pt x="3067643" y="2902226"/>
                  </a:cubicBezTo>
                  <a:cubicBezTo>
                    <a:pt x="3068597" y="2902489"/>
                    <a:pt x="3069686" y="2903015"/>
                    <a:pt x="3070459" y="2902898"/>
                  </a:cubicBezTo>
                  <a:cubicBezTo>
                    <a:pt x="3071184" y="2902781"/>
                    <a:pt x="3071503" y="2901905"/>
                    <a:pt x="3072002" y="2901379"/>
                  </a:cubicBezTo>
                  <a:cubicBezTo>
                    <a:pt x="3071184" y="2901146"/>
                    <a:pt x="3070368" y="2900912"/>
                    <a:pt x="3069550" y="2900649"/>
                  </a:cubicBezTo>
                  <a:close/>
                  <a:moveTo>
                    <a:pt x="8299149" y="2899889"/>
                  </a:moveTo>
                  <a:cubicBezTo>
                    <a:pt x="8295381" y="2899481"/>
                    <a:pt x="8290978" y="2901438"/>
                    <a:pt x="8286846" y="2902372"/>
                  </a:cubicBezTo>
                  <a:cubicBezTo>
                    <a:pt x="8288661" y="2904650"/>
                    <a:pt x="8290478" y="2906898"/>
                    <a:pt x="8292839" y="2909761"/>
                  </a:cubicBezTo>
                  <a:cubicBezTo>
                    <a:pt x="8298558" y="2908008"/>
                    <a:pt x="8302509" y="2906782"/>
                    <a:pt x="8306504" y="2905526"/>
                  </a:cubicBezTo>
                  <a:cubicBezTo>
                    <a:pt x="8304099" y="2903541"/>
                    <a:pt x="8302054" y="2900211"/>
                    <a:pt x="8299149" y="2899889"/>
                  </a:cubicBezTo>
                  <a:close/>
                  <a:moveTo>
                    <a:pt x="3759394" y="2899131"/>
                  </a:moveTo>
                  <a:cubicBezTo>
                    <a:pt x="3755035" y="2902256"/>
                    <a:pt x="3751585" y="2903920"/>
                    <a:pt x="3750087" y="2906168"/>
                  </a:cubicBezTo>
                  <a:cubicBezTo>
                    <a:pt x="3749452" y="2907132"/>
                    <a:pt x="3753264" y="2910607"/>
                    <a:pt x="3754490" y="2910462"/>
                  </a:cubicBezTo>
                  <a:cubicBezTo>
                    <a:pt x="3758439" y="2910082"/>
                    <a:pt x="3762118" y="2908564"/>
                    <a:pt x="3765886" y="2907483"/>
                  </a:cubicBezTo>
                  <a:cubicBezTo>
                    <a:pt x="3764115" y="2905206"/>
                    <a:pt x="3762343" y="2902927"/>
                    <a:pt x="3759394" y="2899131"/>
                  </a:cubicBezTo>
                  <a:close/>
                  <a:moveTo>
                    <a:pt x="5766000" y="2899072"/>
                  </a:moveTo>
                  <a:cubicBezTo>
                    <a:pt x="5766000" y="2899948"/>
                    <a:pt x="5765956" y="2900796"/>
                    <a:pt x="5765864" y="2901613"/>
                  </a:cubicBezTo>
                  <a:lnTo>
                    <a:pt x="5775670" y="2901613"/>
                  </a:lnTo>
                  <a:cubicBezTo>
                    <a:pt x="5775717" y="2900883"/>
                    <a:pt x="5775761" y="2900182"/>
                    <a:pt x="5775806" y="2899452"/>
                  </a:cubicBezTo>
                  <a:cubicBezTo>
                    <a:pt x="5772538" y="2899336"/>
                    <a:pt x="5769269" y="2899190"/>
                    <a:pt x="5766000" y="2899072"/>
                  </a:cubicBezTo>
                  <a:close/>
                  <a:moveTo>
                    <a:pt x="3341447" y="2898751"/>
                  </a:moveTo>
                  <a:cubicBezTo>
                    <a:pt x="3338268" y="2900269"/>
                    <a:pt x="3335045" y="2901759"/>
                    <a:pt x="3331822" y="2903278"/>
                  </a:cubicBezTo>
                  <a:lnTo>
                    <a:pt x="3338495" y="2907512"/>
                  </a:lnTo>
                  <a:cubicBezTo>
                    <a:pt x="3342037" y="2906227"/>
                    <a:pt x="3345487" y="2904972"/>
                    <a:pt x="3348983" y="2903687"/>
                  </a:cubicBezTo>
                  <a:cubicBezTo>
                    <a:pt x="3346486" y="2902022"/>
                    <a:pt x="3343989" y="2900387"/>
                    <a:pt x="3341447" y="2898751"/>
                  </a:cubicBezTo>
                  <a:close/>
                  <a:moveTo>
                    <a:pt x="5512672" y="2898021"/>
                  </a:moveTo>
                  <a:cubicBezTo>
                    <a:pt x="5506997" y="2903891"/>
                    <a:pt x="5504092" y="2906898"/>
                    <a:pt x="5499325" y="2911835"/>
                  </a:cubicBezTo>
                  <a:lnTo>
                    <a:pt x="5518392" y="2911835"/>
                  </a:lnTo>
                  <a:cubicBezTo>
                    <a:pt x="5516576" y="2907396"/>
                    <a:pt x="5515305" y="2904417"/>
                    <a:pt x="5512672" y="2898021"/>
                  </a:cubicBezTo>
                  <a:close/>
                  <a:moveTo>
                    <a:pt x="6996733" y="2897729"/>
                  </a:moveTo>
                  <a:cubicBezTo>
                    <a:pt x="6997685" y="2897700"/>
                    <a:pt x="6988379" y="2897875"/>
                    <a:pt x="6979299" y="2898751"/>
                  </a:cubicBezTo>
                  <a:cubicBezTo>
                    <a:pt x="6977527" y="2898927"/>
                    <a:pt x="6975440" y="2901876"/>
                    <a:pt x="6975349" y="2903569"/>
                  </a:cubicBezTo>
                  <a:cubicBezTo>
                    <a:pt x="6975349" y="2905263"/>
                    <a:pt x="6977483" y="2908358"/>
                    <a:pt x="6978934" y="2908447"/>
                  </a:cubicBezTo>
                  <a:cubicBezTo>
                    <a:pt x="6991057" y="2909060"/>
                    <a:pt x="7007899" y="2902022"/>
                    <a:pt x="7010532" y="2917003"/>
                  </a:cubicBezTo>
                  <a:cubicBezTo>
                    <a:pt x="7010625" y="2917471"/>
                    <a:pt x="7017524" y="2918434"/>
                    <a:pt x="7018478" y="2917704"/>
                  </a:cubicBezTo>
                  <a:cubicBezTo>
                    <a:pt x="7024971" y="2912740"/>
                    <a:pt x="7030781" y="2907396"/>
                    <a:pt x="7036774" y="2902168"/>
                  </a:cubicBezTo>
                  <a:cubicBezTo>
                    <a:pt x="7029965" y="2900708"/>
                    <a:pt x="7023245" y="2899043"/>
                    <a:pt x="7016300" y="2897817"/>
                  </a:cubicBezTo>
                  <a:cubicBezTo>
                    <a:pt x="7013393" y="2897320"/>
                    <a:pt x="7010079" y="2897729"/>
                    <a:pt x="6996733" y="2897729"/>
                  </a:cubicBezTo>
                  <a:close/>
                  <a:moveTo>
                    <a:pt x="6487170" y="2895597"/>
                  </a:moveTo>
                  <a:cubicBezTo>
                    <a:pt x="6486124" y="2896327"/>
                    <a:pt x="6485081" y="2897087"/>
                    <a:pt x="6484082" y="2897846"/>
                  </a:cubicBezTo>
                  <a:cubicBezTo>
                    <a:pt x="6486624" y="2899452"/>
                    <a:pt x="6489121" y="2901087"/>
                    <a:pt x="6491665" y="2902723"/>
                  </a:cubicBezTo>
                  <a:lnTo>
                    <a:pt x="6494251" y="2900796"/>
                  </a:lnTo>
                  <a:cubicBezTo>
                    <a:pt x="6491890" y="2899072"/>
                    <a:pt x="6489529" y="2897320"/>
                    <a:pt x="6487170" y="2895597"/>
                  </a:cubicBezTo>
                  <a:close/>
                  <a:moveTo>
                    <a:pt x="9086556" y="2894429"/>
                  </a:moveTo>
                  <a:cubicBezTo>
                    <a:pt x="9082970" y="2894984"/>
                    <a:pt x="9079882" y="2896736"/>
                    <a:pt x="9076614" y="2897992"/>
                  </a:cubicBezTo>
                  <a:cubicBezTo>
                    <a:pt x="9079292" y="2899540"/>
                    <a:pt x="9081971" y="2901058"/>
                    <a:pt x="9085875" y="2903307"/>
                  </a:cubicBezTo>
                  <a:cubicBezTo>
                    <a:pt x="9089144" y="2900474"/>
                    <a:pt x="9091369" y="2898517"/>
                    <a:pt x="9093639" y="2896590"/>
                  </a:cubicBezTo>
                  <a:cubicBezTo>
                    <a:pt x="9091278" y="2895802"/>
                    <a:pt x="9088507" y="2894137"/>
                    <a:pt x="9086556" y="2894429"/>
                  </a:cubicBezTo>
                  <a:close/>
                  <a:moveTo>
                    <a:pt x="865955" y="2890194"/>
                  </a:moveTo>
                  <a:cubicBezTo>
                    <a:pt x="864049" y="2893173"/>
                    <a:pt x="863004" y="2894867"/>
                    <a:pt x="860961" y="2898050"/>
                  </a:cubicBezTo>
                  <a:cubicBezTo>
                    <a:pt x="866274" y="2897729"/>
                    <a:pt x="869815" y="2897524"/>
                    <a:pt x="876851" y="2897087"/>
                  </a:cubicBezTo>
                  <a:cubicBezTo>
                    <a:pt x="872084" y="2894049"/>
                    <a:pt x="869543" y="2892472"/>
                    <a:pt x="865955" y="2890194"/>
                  </a:cubicBezTo>
                  <a:close/>
                  <a:moveTo>
                    <a:pt x="1915544" y="2885609"/>
                  </a:moveTo>
                  <a:cubicBezTo>
                    <a:pt x="1913228" y="2887596"/>
                    <a:pt x="1910775" y="2888793"/>
                    <a:pt x="1910595" y="2890107"/>
                  </a:cubicBezTo>
                  <a:cubicBezTo>
                    <a:pt x="1910414" y="2891538"/>
                    <a:pt x="1912320" y="2893057"/>
                    <a:pt x="1913273" y="2894545"/>
                  </a:cubicBezTo>
                  <a:cubicBezTo>
                    <a:pt x="1915544" y="2893173"/>
                    <a:pt x="1918494" y="2891975"/>
                    <a:pt x="1919720" y="2890312"/>
                  </a:cubicBezTo>
                  <a:cubicBezTo>
                    <a:pt x="1920356" y="2889523"/>
                    <a:pt x="1917586" y="2887742"/>
                    <a:pt x="1915544" y="2885609"/>
                  </a:cubicBezTo>
                  <a:close/>
                  <a:moveTo>
                    <a:pt x="6000351" y="2884850"/>
                  </a:moveTo>
                  <a:lnTo>
                    <a:pt x="6000170" y="2889289"/>
                  </a:lnTo>
                  <a:cubicBezTo>
                    <a:pt x="6003983" y="2888880"/>
                    <a:pt x="6007798" y="2888442"/>
                    <a:pt x="6011611" y="2888033"/>
                  </a:cubicBezTo>
                  <a:cubicBezTo>
                    <a:pt x="6011475" y="2887099"/>
                    <a:pt x="6011338" y="2886164"/>
                    <a:pt x="6011156" y="2885200"/>
                  </a:cubicBezTo>
                  <a:cubicBezTo>
                    <a:pt x="6007570" y="2885084"/>
                    <a:pt x="6003938" y="2884968"/>
                    <a:pt x="6000351" y="2884850"/>
                  </a:cubicBezTo>
                  <a:close/>
                  <a:moveTo>
                    <a:pt x="5180848" y="2884675"/>
                  </a:moveTo>
                  <a:cubicBezTo>
                    <a:pt x="5174447" y="2888588"/>
                    <a:pt x="5168045" y="2892472"/>
                    <a:pt x="5161598" y="2896386"/>
                  </a:cubicBezTo>
                  <a:cubicBezTo>
                    <a:pt x="5163869" y="2897612"/>
                    <a:pt x="5166139" y="2898838"/>
                    <a:pt x="5179985" y="2906373"/>
                  </a:cubicBezTo>
                  <a:cubicBezTo>
                    <a:pt x="5182892" y="2900708"/>
                    <a:pt x="5186297" y="2895627"/>
                    <a:pt x="5187795" y="2890312"/>
                  </a:cubicBezTo>
                  <a:cubicBezTo>
                    <a:pt x="5188248" y="2888706"/>
                    <a:pt x="5183345" y="2886544"/>
                    <a:pt x="5180848" y="2884675"/>
                  </a:cubicBezTo>
                  <a:close/>
                  <a:moveTo>
                    <a:pt x="5836056" y="2884223"/>
                  </a:moveTo>
                  <a:cubicBezTo>
                    <a:pt x="5834042" y="2885383"/>
                    <a:pt x="5834303" y="2888340"/>
                    <a:pt x="5834826" y="2894254"/>
                  </a:cubicBezTo>
                  <a:cubicBezTo>
                    <a:pt x="5840728" y="2890867"/>
                    <a:pt x="5844950" y="2888442"/>
                    <a:pt x="5850943" y="2884968"/>
                  </a:cubicBezTo>
                  <a:cubicBezTo>
                    <a:pt x="5842362" y="2883697"/>
                    <a:pt x="5838071" y="2883062"/>
                    <a:pt x="5836056" y="2884223"/>
                  </a:cubicBezTo>
                  <a:close/>
                  <a:moveTo>
                    <a:pt x="7792991" y="2883770"/>
                  </a:moveTo>
                  <a:cubicBezTo>
                    <a:pt x="7775377" y="2881375"/>
                    <a:pt x="7772744" y="2892998"/>
                    <a:pt x="7771245" y="2905702"/>
                  </a:cubicBezTo>
                  <a:cubicBezTo>
                    <a:pt x="7759669" y="2906344"/>
                    <a:pt x="7752994" y="2910228"/>
                    <a:pt x="7752042" y="2918084"/>
                  </a:cubicBezTo>
                  <a:cubicBezTo>
                    <a:pt x="7750316" y="2932394"/>
                    <a:pt x="7757444" y="2937621"/>
                    <a:pt x="7780597" y="2937504"/>
                  </a:cubicBezTo>
                  <a:cubicBezTo>
                    <a:pt x="7791403" y="2937446"/>
                    <a:pt x="7802208" y="2936540"/>
                    <a:pt x="7812968" y="2935869"/>
                  </a:cubicBezTo>
                  <a:cubicBezTo>
                    <a:pt x="7825271" y="2935080"/>
                    <a:pt x="7841796" y="2934963"/>
                    <a:pt x="7840160" y="2924830"/>
                  </a:cubicBezTo>
                  <a:cubicBezTo>
                    <a:pt x="7839752" y="2922435"/>
                    <a:pt x="7837529" y="2919982"/>
                    <a:pt x="7834713" y="2917616"/>
                  </a:cubicBezTo>
                  <a:cubicBezTo>
                    <a:pt x="7847562" y="2916331"/>
                    <a:pt x="7858140" y="2913762"/>
                    <a:pt x="7863633" y="2908388"/>
                  </a:cubicBezTo>
                  <a:cubicBezTo>
                    <a:pt x="7851103" y="2905176"/>
                    <a:pt x="7834805" y="2899861"/>
                    <a:pt x="7842704" y="2890983"/>
                  </a:cubicBezTo>
                  <a:cubicBezTo>
                    <a:pt x="7828221" y="2890691"/>
                    <a:pt x="7821231" y="2894517"/>
                    <a:pt x="7821820" y="2902577"/>
                  </a:cubicBezTo>
                  <a:cubicBezTo>
                    <a:pt x="7831627" y="2904153"/>
                    <a:pt x="7830854" y="2899832"/>
                    <a:pt x="7839208" y="2900649"/>
                  </a:cubicBezTo>
                  <a:cubicBezTo>
                    <a:pt x="7835168" y="2903628"/>
                    <a:pt x="7828040" y="2908534"/>
                    <a:pt x="7828767" y="2913382"/>
                  </a:cubicBezTo>
                  <a:cubicBezTo>
                    <a:pt x="7825316" y="2911308"/>
                    <a:pt x="7821592" y="2909381"/>
                    <a:pt x="7818098" y="2907892"/>
                  </a:cubicBezTo>
                  <a:cubicBezTo>
                    <a:pt x="7811423" y="2905088"/>
                    <a:pt x="7800301" y="2906461"/>
                    <a:pt x="7797849" y="2906315"/>
                  </a:cubicBezTo>
                  <a:cubicBezTo>
                    <a:pt x="7796487" y="2906256"/>
                    <a:pt x="7795851" y="2906227"/>
                    <a:pt x="7794627" y="2906168"/>
                  </a:cubicBezTo>
                  <a:cubicBezTo>
                    <a:pt x="7795443" y="2898050"/>
                    <a:pt x="7794580" y="2889639"/>
                    <a:pt x="7792991" y="2883770"/>
                  </a:cubicBezTo>
                  <a:close/>
                  <a:moveTo>
                    <a:pt x="4102159" y="2882864"/>
                  </a:moveTo>
                  <a:cubicBezTo>
                    <a:pt x="4098027" y="2886456"/>
                    <a:pt x="4093942" y="2890048"/>
                    <a:pt x="4085180" y="2897642"/>
                  </a:cubicBezTo>
                  <a:cubicBezTo>
                    <a:pt x="4089356" y="2898401"/>
                    <a:pt x="4094849" y="2900562"/>
                    <a:pt x="4097438" y="2899598"/>
                  </a:cubicBezTo>
                  <a:cubicBezTo>
                    <a:pt x="4102885" y="2897554"/>
                    <a:pt x="4108379" y="2894312"/>
                    <a:pt x="4110694" y="2890720"/>
                  </a:cubicBezTo>
                  <a:cubicBezTo>
                    <a:pt x="4111738" y="2889114"/>
                    <a:pt x="4105246" y="2885551"/>
                    <a:pt x="4102159" y="2882864"/>
                  </a:cubicBezTo>
                  <a:close/>
                  <a:moveTo>
                    <a:pt x="6448217" y="2882339"/>
                  </a:moveTo>
                  <a:cubicBezTo>
                    <a:pt x="6441135" y="2885055"/>
                    <a:pt x="6434915" y="2888675"/>
                    <a:pt x="6428422" y="2891975"/>
                  </a:cubicBezTo>
                  <a:cubicBezTo>
                    <a:pt x="6432010" y="2894487"/>
                    <a:pt x="6438183" y="2899452"/>
                    <a:pt x="6438819" y="2899190"/>
                  </a:cubicBezTo>
                  <a:cubicBezTo>
                    <a:pt x="6445811" y="2896269"/>
                    <a:pt x="6451985" y="2892502"/>
                    <a:pt x="6460020" y="2888063"/>
                  </a:cubicBezTo>
                  <a:cubicBezTo>
                    <a:pt x="6454299" y="2885200"/>
                    <a:pt x="6449396" y="2881871"/>
                    <a:pt x="6448217" y="2882339"/>
                  </a:cubicBezTo>
                  <a:close/>
                  <a:moveTo>
                    <a:pt x="7086985" y="2881025"/>
                  </a:moveTo>
                  <a:cubicBezTo>
                    <a:pt x="7082354" y="2881579"/>
                    <a:pt x="7078269" y="2883974"/>
                    <a:pt x="7074002" y="2885609"/>
                  </a:cubicBezTo>
                  <a:cubicBezTo>
                    <a:pt x="7076953" y="2887391"/>
                    <a:pt x="7079904" y="2889143"/>
                    <a:pt x="7083580" y="2891333"/>
                  </a:cubicBezTo>
                  <a:cubicBezTo>
                    <a:pt x="7087894" y="2889348"/>
                    <a:pt x="7091299" y="2887800"/>
                    <a:pt x="7094704" y="2886223"/>
                  </a:cubicBezTo>
                  <a:cubicBezTo>
                    <a:pt x="7092070" y="2884413"/>
                    <a:pt x="7088938" y="2880792"/>
                    <a:pt x="7086985" y="2881025"/>
                  </a:cubicBezTo>
                  <a:close/>
                  <a:moveTo>
                    <a:pt x="1805224" y="2880558"/>
                  </a:moveTo>
                  <a:cubicBezTo>
                    <a:pt x="1804270" y="2881521"/>
                    <a:pt x="1803316" y="2882485"/>
                    <a:pt x="1802363" y="2883449"/>
                  </a:cubicBezTo>
                  <a:lnTo>
                    <a:pt x="1806856" y="2883828"/>
                  </a:lnTo>
                  <a:cubicBezTo>
                    <a:pt x="1806357" y="2882719"/>
                    <a:pt x="1805813" y="2881638"/>
                    <a:pt x="1805224" y="2880558"/>
                  </a:cubicBezTo>
                  <a:close/>
                  <a:moveTo>
                    <a:pt x="3103872" y="2880061"/>
                  </a:moveTo>
                  <a:cubicBezTo>
                    <a:pt x="3101966" y="2879535"/>
                    <a:pt x="3097244" y="2880528"/>
                    <a:pt x="3096200" y="2881668"/>
                  </a:cubicBezTo>
                  <a:cubicBezTo>
                    <a:pt x="3093975" y="2884091"/>
                    <a:pt x="3093339" y="2887070"/>
                    <a:pt x="3091932" y="2889960"/>
                  </a:cubicBezTo>
                  <a:cubicBezTo>
                    <a:pt x="3093475" y="2893815"/>
                    <a:pt x="3093975" y="2897904"/>
                    <a:pt x="3096835" y="2901204"/>
                  </a:cubicBezTo>
                  <a:cubicBezTo>
                    <a:pt x="3098106" y="2902635"/>
                    <a:pt x="3105778" y="2903687"/>
                    <a:pt x="3107823" y="2902693"/>
                  </a:cubicBezTo>
                  <a:cubicBezTo>
                    <a:pt x="3117854" y="2897758"/>
                    <a:pt x="3115131" y="2883185"/>
                    <a:pt x="3103872" y="2880061"/>
                  </a:cubicBezTo>
                  <a:close/>
                  <a:moveTo>
                    <a:pt x="6398686" y="2879155"/>
                  </a:moveTo>
                  <a:cubicBezTo>
                    <a:pt x="6395872" y="2881025"/>
                    <a:pt x="6390967" y="2882748"/>
                    <a:pt x="6390604" y="2884791"/>
                  </a:cubicBezTo>
                  <a:cubicBezTo>
                    <a:pt x="6389833" y="2889114"/>
                    <a:pt x="6391376" y="2893582"/>
                    <a:pt x="6392240" y="2899920"/>
                  </a:cubicBezTo>
                  <a:cubicBezTo>
                    <a:pt x="6397915" y="2895830"/>
                    <a:pt x="6402954" y="2893815"/>
                    <a:pt x="6402954" y="2891859"/>
                  </a:cubicBezTo>
                  <a:cubicBezTo>
                    <a:pt x="6402909" y="2887624"/>
                    <a:pt x="6400276" y="2883390"/>
                    <a:pt x="6398686" y="2879155"/>
                  </a:cubicBezTo>
                  <a:close/>
                  <a:moveTo>
                    <a:pt x="3461983" y="2878980"/>
                  </a:moveTo>
                  <a:cubicBezTo>
                    <a:pt x="3460757" y="2879098"/>
                    <a:pt x="3459439" y="2881317"/>
                    <a:pt x="3459122" y="2882660"/>
                  </a:cubicBezTo>
                  <a:cubicBezTo>
                    <a:pt x="3458940" y="2883419"/>
                    <a:pt x="3460710" y="2884354"/>
                    <a:pt x="3461619" y="2885200"/>
                  </a:cubicBezTo>
                  <a:cubicBezTo>
                    <a:pt x="3463343" y="2884413"/>
                    <a:pt x="3465069" y="2883624"/>
                    <a:pt x="3470563" y="2881083"/>
                  </a:cubicBezTo>
                  <a:cubicBezTo>
                    <a:pt x="3466476" y="2879973"/>
                    <a:pt x="3464070" y="2878805"/>
                    <a:pt x="3461983" y="2878980"/>
                  </a:cubicBezTo>
                  <a:close/>
                  <a:moveTo>
                    <a:pt x="1671430" y="2878163"/>
                  </a:moveTo>
                  <a:cubicBezTo>
                    <a:pt x="1672748" y="2879769"/>
                    <a:pt x="1673564" y="2881638"/>
                    <a:pt x="1674472" y="2881668"/>
                  </a:cubicBezTo>
                  <a:cubicBezTo>
                    <a:pt x="1676289" y="2881725"/>
                    <a:pt x="1678241" y="2880761"/>
                    <a:pt x="1684687" y="2878922"/>
                  </a:cubicBezTo>
                  <a:cubicBezTo>
                    <a:pt x="1677015" y="2878484"/>
                    <a:pt x="1674472" y="2878338"/>
                    <a:pt x="1671430" y="2878163"/>
                  </a:cubicBezTo>
                  <a:close/>
                  <a:moveTo>
                    <a:pt x="1445751" y="2877608"/>
                  </a:moveTo>
                  <a:cubicBezTo>
                    <a:pt x="1444388" y="2879448"/>
                    <a:pt x="1443026" y="2881259"/>
                    <a:pt x="1441710" y="2883098"/>
                  </a:cubicBezTo>
                  <a:cubicBezTo>
                    <a:pt x="1442709" y="2883594"/>
                    <a:pt x="1443708" y="2884091"/>
                    <a:pt x="1444660" y="2884588"/>
                  </a:cubicBezTo>
                  <a:lnTo>
                    <a:pt x="1450836" y="2880031"/>
                  </a:lnTo>
                  <a:cubicBezTo>
                    <a:pt x="1449155" y="2879214"/>
                    <a:pt x="1447430" y="2878425"/>
                    <a:pt x="1445751" y="2877608"/>
                  </a:cubicBezTo>
                  <a:close/>
                  <a:moveTo>
                    <a:pt x="6276380" y="2876206"/>
                  </a:moveTo>
                  <a:cubicBezTo>
                    <a:pt x="6275791" y="2878192"/>
                    <a:pt x="6274156" y="2879098"/>
                    <a:pt x="6271024" y="2878718"/>
                  </a:cubicBezTo>
                  <a:cubicBezTo>
                    <a:pt x="6270569" y="2884997"/>
                    <a:pt x="6275109" y="2886544"/>
                    <a:pt x="6279058" y="2888706"/>
                  </a:cubicBezTo>
                  <a:cubicBezTo>
                    <a:pt x="6282464" y="2885785"/>
                    <a:pt x="6280194" y="2879273"/>
                    <a:pt x="6276380" y="2876206"/>
                  </a:cubicBezTo>
                  <a:close/>
                  <a:moveTo>
                    <a:pt x="2875695" y="2874132"/>
                  </a:moveTo>
                  <a:cubicBezTo>
                    <a:pt x="2874106" y="2874045"/>
                    <a:pt x="2872153" y="2876644"/>
                    <a:pt x="2870382" y="2877988"/>
                  </a:cubicBezTo>
                  <a:cubicBezTo>
                    <a:pt x="2874469" y="2879856"/>
                    <a:pt x="2878328" y="2882018"/>
                    <a:pt x="2882777" y="2883331"/>
                  </a:cubicBezTo>
                  <a:cubicBezTo>
                    <a:pt x="2883548" y="2883565"/>
                    <a:pt x="2886863" y="2880324"/>
                    <a:pt x="2891086" y="2877111"/>
                  </a:cubicBezTo>
                  <a:cubicBezTo>
                    <a:pt x="2884457" y="2875739"/>
                    <a:pt x="2880143" y="2874366"/>
                    <a:pt x="2875695" y="2874132"/>
                  </a:cubicBezTo>
                  <a:close/>
                  <a:moveTo>
                    <a:pt x="4217246" y="2870891"/>
                  </a:moveTo>
                  <a:lnTo>
                    <a:pt x="4217246" y="2883331"/>
                  </a:lnTo>
                  <a:cubicBezTo>
                    <a:pt x="4224920" y="2879885"/>
                    <a:pt x="4230004" y="2877608"/>
                    <a:pt x="4239129" y="2873490"/>
                  </a:cubicBezTo>
                  <a:cubicBezTo>
                    <a:pt x="4228777" y="2872264"/>
                    <a:pt x="4223921" y="2871680"/>
                    <a:pt x="4217246" y="2870891"/>
                  </a:cubicBezTo>
                  <a:close/>
                  <a:moveTo>
                    <a:pt x="4831546" y="2870716"/>
                  </a:moveTo>
                  <a:cubicBezTo>
                    <a:pt x="4827640" y="2874687"/>
                    <a:pt x="4824099" y="2878834"/>
                    <a:pt x="4820514" y="2883040"/>
                  </a:cubicBezTo>
                  <a:cubicBezTo>
                    <a:pt x="4824462" y="2884149"/>
                    <a:pt x="4828957" y="2885522"/>
                    <a:pt x="4829049" y="2885434"/>
                  </a:cubicBezTo>
                  <a:cubicBezTo>
                    <a:pt x="4832544" y="2881404"/>
                    <a:pt x="4835767" y="2877258"/>
                    <a:pt x="4838491" y="2872994"/>
                  </a:cubicBezTo>
                  <a:cubicBezTo>
                    <a:pt x="4838582" y="2872847"/>
                    <a:pt x="4831682" y="2870599"/>
                    <a:pt x="4831546" y="2870716"/>
                  </a:cubicBezTo>
                  <a:close/>
                  <a:moveTo>
                    <a:pt x="1274640" y="2870716"/>
                  </a:moveTo>
                  <a:cubicBezTo>
                    <a:pt x="1274549" y="2872030"/>
                    <a:pt x="1274504" y="2873315"/>
                    <a:pt x="1274413" y="2874629"/>
                  </a:cubicBezTo>
                  <a:lnTo>
                    <a:pt x="1283447" y="2874307"/>
                  </a:lnTo>
                  <a:cubicBezTo>
                    <a:pt x="1283494" y="2873490"/>
                    <a:pt x="1283583" y="2872673"/>
                    <a:pt x="1283630" y="2871884"/>
                  </a:cubicBezTo>
                  <a:cubicBezTo>
                    <a:pt x="1280633" y="2871504"/>
                    <a:pt x="1277637" y="2871095"/>
                    <a:pt x="1274640" y="2870716"/>
                  </a:cubicBezTo>
                  <a:close/>
                  <a:moveTo>
                    <a:pt x="2064544" y="2870015"/>
                  </a:moveTo>
                  <a:cubicBezTo>
                    <a:pt x="2064408" y="2871154"/>
                    <a:pt x="2064272" y="2872293"/>
                    <a:pt x="2064089" y="2873928"/>
                  </a:cubicBezTo>
                  <a:cubicBezTo>
                    <a:pt x="2065134" y="2872731"/>
                    <a:pt x="2065951" y="2871943"/>
                    <a:pt x="2066450" y="2871037"/>
                  </a:cubicBezTo>
                  <a:cubicBezTo>
                    <a:pt x="2066541" y="2870920"/>
                    <a:pt x="2065226" y="2870365"/>
                    <a:pt x="2064544" y="2870015"/>
                  </a:cubicBezTo>
                  <a:close/>
                  <a:moveTo>
                    <a:pt x="1197189" y="2868788"/>
                  </a:moveTo>
                  <a:cubicBezTo>
                    <a:pt x="1194964" y="2869490"/>
                    <a:pt x="1192604" y="2870074"/>
                    <a:pt x="1190743" y="2871007"/>
                  </a:cubicBezTo>
                  <a:cubicBezTo>
                    <a:pt x="1190379" y="2871184"/>
                    <a:pt x="1192059" y="2872790"/>
                    <a:pt x="1192785" y="2873752"/>
                  </a:cubicBezTo>
                  <a:cubicBezTo>
                    <a:pt x="1195101" y="2873053"/>
                    <a:pt x="1197416" y="2872322"/>
                    <a:pt x="1199686" y="2871621"/>
                  </a:cubicBezTo>
                  <a:cubicBezTo>
                    <a:pt x="1198869" y="2870657"/>
                    <a:pt x="1198007" y="2869723"/>
                    <a:pt x="1197189" y="2868788"/>
                  </a:cubicBezTo>
                  <a:close/>
                  <a:moveTo>
                    <a:pt x="4870271" y="2867504"/>
                  </a:moveTo>
                  <a:cubicBezTo>
                    <a:pt x="4867819" y="2872205"/>
                    <a:pt x="4866276" y="2875096"/>
                    <a:pt x="4863007" y="2881375"/>
                  </a:cubicBezTo>
                  <a:cubicBezTo>
                    <a:pt x="4872767" y="2879155"/>
                    <a:pt x="4878033" y="2877988"/>
                    <a:pt x="4887613" y="2875826"/>
                  </a:cubicBezTo>
                  <a:cubicBezTo>
                    <a:pt x="4879714" y="2872030"/>
                    <a:pt x="4876037" y="2870277"/>
                    <a:pt x="4870271" y="2867504"/>
                  </a:cubicBezTo>
                  <a:close/>
                  <a:moveTo>
                    <a:pt x="6175548" y="2866306"/>
                  </a:moveTo>
                  <a:cubicBezTo>
                    <a:pt x="6160340" y="2871066"/>
                    <a:pt x="6149081" y="2874629"/>
                    <a:pt x="6136958" y="2878425"/>
                  </a:cubicBezTo>
                  <a:cubicBezTo>
                    <a:pt x="6159840" y="2883419"/>
                    <a:pt x="6159840" y="2883419"/>
                    <a:pt x="6175548" y="2866306"/>
                  </a:cubicBezTo>
                  <a:close/>
                  <a:moveTo>
                    <a:pt x="1562836" y="2864730"/>
                  </a:moveTo>
                  <a:cubicBezTo>
                    <a:pt x="1557388" y="2870102"/>
                    <a:pt x="1555344" y="2872117"/>
                    <a:pt x="1552212" y="2875214"/>
                  </a:cubicBezTo>
                  <a:cubicBezTo>
                    <a:pt x="1558432" y="2875826"/>
                    <a:pt x="1562200" y="2876206"/>
                    <a:pt x="1568283" y="2876819"/>
                  </a:cubicBezTo>
                  <a:cubicBezTo>
                    <a:pt x="1566604" y="2873110"/>
                    <a:pt x="1565605" y="2870833"/>
                    <a:pt x="1562836" y="2864730"/>
                  </a:cubicBezTo>
                  <a:close/>
                  <a:moveTo>
                    <a:pt x="7817099" y="2863677"/>
                  </a:moveTo>
                  <a:cubicBezTo>
                    <a:pt x="7807066" y="2866802"/>
                    <a:pt x="7805840" y="2878192"/>
                    <a:pt x="7798348" y="2883740"/>
                  </a:cubicBezTo>
                  <a:cubicBezTo>
                    <a:pt x="7810834" y="2884149"/>
                    <a:pt x="7807292" y="2890194"/>
                    <a:pt x="7819777" y="2886252"/>
                  </a:cubicBezTo>
                  <a:cubicBezTo>
                    <a:pt x="7820912" y="2877579"/>
                    <a:pt x="7822502" y="2871125"/>
                    <a:pt x="7817099" y="2863677"/>
                  </a:cubicBezTo>
                  <a:close/>
                  <a:moveTo>
                    <a:pt x="5745843" y="2863649"/>
                  </a:moveTo>
                  <a:cubicBezTo>
                    <a:pt x="5748204" y="2871680"/>
                    <a:pt x="5738942" y="2868847"/>
                    <a:pt x="5737854" y="2873695"/>
                  </a:cubicBezTo>
                  <a:cubicBezTo>
                    <a:pt x="5742119" y="2877754"/>
                    <a:pt x="5738897" y="2881579"/>
                    <a:pt x="5737854" y="2886223"/>
                  </a:cubicBezTo>
                  <a:cubicBezTo>
                    <a:pt x="5747885" y="2884763"/>
                    <a:pt x="5755649" y="2881229"/>
                    <a:pt x="5759236" y="2873695"/>
                  </a:cubicBezTo>
                  <a:cubicBezTo>
                    <a:pt x="5753878" y="2871184"/>
                    <a:pt x="5749883" y="2867416"/>
                    <a:pt x="5745843" y="2863649"/>
                  </a:cubicBezTo>
                  <a:close/>
                  <a:moveTo>
                    <a:pt x="6688652" y="2863356"/>
                  </a:moveTo>
                  <a:cubicBezTo>
                    <a:pt x="6687109" y="2863707"/>
                    <a:pt x="6685564" y="2864029"/>
                    <a:pt x="6683976" y="2864378"/>
                  </a:cubicBezTo>
                  <a:cubicBezTo>
                    <a:pt x="6684565" y="2864875"/>
                    <a:pt x="6685020" y="2865664"/>
                    <a:pt x="6685700" y="2865751"/>
                  </a:cubicBezTo>
                  <a:cubicBezTo>
                    <a:pt x="6686565" y="2865868"/>
                    <a:pt x="6687608" y="2865371"/>
                    <a:pt x="6688652" y="2865108"/>
                  </a:cubicBezTo>
                  <a:close/>
                  <a:moveTo>
                    <a:pt x="7152633" y="2861312"/>
                  </a:moveTo>
                  <a:cubicBezTo>
                    <a:pt x="7149728" y="2867971"/>
                    <a:pt x="7147139" y="2871387"/>
                    <a:pt x="7147275" y="2874775"/>
                  </a:cubicBezTo>
                  <a:cubicBezTo>
                    <a:pt x="7147367" y="2876119"/>
                    <a:pt x="7153451" y="2877374"/>
                    <a:pt x="7156809" y="2878659"/>
                  </a:cubicBezTo>
                  <a:cubicBezTo>
                    <a:pt x="7158173" y="2876031"/>
                    <a:pt x="7160669" y="2873403"/>
                    <a:pt x="7160533" y="2870833"/>
                  </a:cubicBezTo>
                  <a:cubicBezTo>
                    <a:pt x="7160396" y="2868671"/>
                    <a:pt x="7157174" y="2866569"/>
                    <a:pt x="7152633" y="2861312"/>
                  </a:cubicBezTo>
                  <a:close/>
                  <a:moveTo>
                    <a:pt x="4179520" y="2860348"/>
                  </a:moveTo>
                  <a:cubicBezTo>
                    <a:pt x="4178384" y="2862101"/>
                    <a:pt x="4177296" y="2863853"/>
                    <a:pt x="4174934" y="2867679"/>
                  </a:cubicBezTo>
                  <a:cubicBezTo>
                    <a:pt x="4181427" y="2869139"/>
                    <a:pt x="4187782" y="2870657"/>
                    <a:pt x="4194319" y="2871737"/>
                  </a:cubicBezTo>
                  <a:cubicBezTo>
                    <a:pt x="4194773" y="2871825"/>
                    <a:pt x="4197997" y="2867358"/>
                    <a:pt x="4197543" y="2867153"/>
                  </a:cubicBezTo>
                  <a:cubicBezTo>
                    <a:pt x="4191777" y="2864671"/>
                    <a:pt x="4185603" y="2862569"/>
                    <a:pt x="4179520" y="2860348"/>
                  </a:cubicBezTo>
                  <a:close/>
                  <a:moveTo>
                    <a:pt x="3931366" y="2859706"/>
                  </a:moveTo>
                  <a:cubicBezTo>
                    <a:pt x="3931275" y="2860670"/>
                    <a:pt x="3931139" y="2861662"/>
                    <a:pt x="3931048" y="2862626"/>
                  </a:cubicBezTo>
                  <a:cubicBezTo>
                    <a:pt x="3933591" y="2862481"/>
                    <a:pt x="3936133" y="2862335"/>
                    <a:pt x="3945213" y="2861838"/>
                  </a:cubicBezTo>
                  <a:cubicBezTo>
                    <a:pt x="3936314" y="2860466"/>
                    <a:pt x="3933864" y="2860086"/>
                    <a:pt x="3931366" y="2859706"/>
                  </a:cubicBezTo>
                  <a:close/>
                  <a:moveTo>
                    <a:pt x="2565480" y="2859531"/>
                  </a:moveTo>
                  <a:cubicBezTo>
                    <a:pt x="2565164" y="2861867"/>
                    <a:pt x="2564800" y="2864232"/>
                    <a:pt x="2564437" y="2866569"/>
                  </a:cubicBezTo>
                  <a:cubicBezTo>
                    <a:pt x="2566116" y="2866832"/>
                    <a:pt x="2567797" y="2867095"/>
                    <a:pt x="2569476" y="2867358"/>
                  </a:cubicBezTo>
                  <a:cubicBezTo>
                    <a:pt x="2570838" y="2864905"/>
                    <a:pt x="2572154" y="2862481"/>
                    <a:pt x="2573516" y="2860027"/>
                  </a:cubicBezTo>
                  <a:cubicBezTo>
                    <a:pt x="2570838" y="2859852"/>
                    <a:pt x="2568160" y="2859677"/>
                    <a:pt x="2565480" y="2859531"/>
                  </a:cubicBezTo>
                  <a:close/>
                  <a:moveTo>
                    <a:pt x="6267345" y="2855706"/>
                  </a:moveTo>
                  <a:cubicBezTo>
                    <a:pt x="6266665" y="2855851"/>
                    <a:pt x="6265484" y="2855968"/>
                    <a:pt x="6265439" y="2856114"/>
                  </a:cubicBezTo>
                  <a:cubicBezTo>
                    <a:pt x="6265394" y="2856552"/>
                    <a:pt x="6265847" y="2857020"/>
                    <a:pt x="6266121" y="2857487"/>
                  </a:cubicBezTo>
                  <a:cubicBezTo>
                    <a:pt x="6266801" y="2857341"/>
                    <a:pt x="6267436" y="2857194"/>
                    <a:pt x="6268117" y="2857078"/>
                  </a:cubicBezTo>
                  <a:cubicBezTo>
                    <a:pt x="6267845" y="2856611"/>
                    <a:pt x="6267617" y="2856172"/>
                    <a:pt x="6267345" y="2855706"/>
                  </a:cubicBezTo>
                  <a:close/>
                  <a:moveTo>
                    <a:pt x="7297004" y="2855208"/>
                  </a:moveTo>
                  <a:cubicBezTo>
                    <a:pt x="7293236" y="2855793"/>
                    <a:pt x="7289421" y="2856377"/>
                    <a:pt x="7285653" y="2856961"/>
                  </a:cubicBezTo>
                  <a:cubicBezTo>
                    <a:pt x="7285336" y="2856961"/>
                    <a:pt x="7285018" y="2856932"/>
                    <a:pt x="7284654" y="2856932"/>
                  </a:cubicBezTo>
                  <a:cubicBezTo>
                    <a:pt x="7284609" y="2856961"/>
                    <a:pt x="7284565" y="2856991"/>
                    <a:pt x="7284473" y="2857020"/>
                  </a:cubicBezTo>
                  <a:cubicBezTo>
                    <a:pt x="7284292" y="2856961"/>
                    <a:pt x="7284065" y="2856902"/>
                    <a:pt x="7283883" y="2856873"/>
                  </a:cubicBezTo>
                  <a:cubicBezTo>
                    <a:pt x="7283927" y="2856991"/>
                    <a:pt x="7284019" y="2857107"/>
                    <a:pt x="7284019" y="2857224"/>
                  </a:cubicBezTo>
                  <a:cubicBezTo>
                    <a:pt x="7284565" y="2857136"/>
                    <a:pt x="7285109" y="2857048"/>
                    <a:pt x="7285653" y="2856961"/>
                  </a:cubicBezTo>
                  <a:cubicBezTo>
                    <a:pt x="7289604" y="2857048"/>
                    <a:pt x="7293416" y="2857166"/>
                    <a:pt x="7297231" y="2857312"/>
                  </a:cubicBezTo>
                  <a:close/>
                  <a:moveTo>
                    <a:pt x="2179767" y="2853953"/>
                  </a:moveTo>
                  <a:cubicBezTo>
                    <a:pt x="2180812" y="2853632"/>
                    <a:pt x="2171551" y="2855413"/>
                    <a:pt x="2171732" y="2856581"/>
                  </a:cubicBezTo>
                  <a:cubicBezTo>
                    <a:pt x="2172231" y="2859531"/>
                    <a:pt x="2174048" y="2862685"/>
                    <a:pt x="2176590" y="2865255"/>
                  </a:cubicBezTo>
                  <a:cubicBezTo>
                    <a:pt x="2175455" y="2866043"/>
                    <a:pt x="2174274" y="2866861"/>
                    <a:pt x="2173139" y="2867650"/>
                  </a:cubicBezTo>
                  <a:cubicBezTo>
                    <a:pt x="2174365" y="2868321"/>
                    <a:pt x="2175636" y="2868992"/>
                    <a:pt x="2176862" y="2869635"/>
                  </a:cubicBezTo>
                  <a:lnTo>
                    <a:pt x="2179495" y="2867971"/>
                  </a:lnTo>
                  <a:cubicBezTo>
                    <a:pt x="2188665" y="2872760"/>
                    <a:pt x="2199561" y="2876352"/>
                    <a:pt x="2210277" y="2879798"/>
                  </a:cubicBezTo>
                  <a:cubicBezTo>
                    <a:pt x="2212727" y="2880645"/>
                    <a:pt x="2219039" y="2879535"/>
                    <a:pt x="2220627" y="2878016"/>
                  </a:cubicBezTo>
                  <a:cubicBezTo>
                    <a:pt x="2231886" y="2867650"/>
                    <a:pt x="2227028" y="2858421"/>
                    <a:pt x="2209414" y="2856114"/>
                  </a:cubicBezTo>
                  <a:cubicBezTo>
                    <a:pt x="2202014" y="2855151"/>
                    <a:pt x="2194342" y="2854976"/>
                    <a:pt x="2179767" y="2853953"/>
                  </a:cubicBezTo>
                  <a:close/>
                  <a:moveTo>
                    <a:pt x="1627848" y="2853778"/>
                  </a:moveTo>
                  <a:cubicBezTo>
                    <a:pt x="1622671" y="2856611"/>
                    <a:pt x="1618676" y="2858801"/>
                    <a:pt x="1610005" y="2863561"/>
                  </a:cubicBezTo>
                  <a:cubicBezTo>
                    <a:pt x="1631253" y="2864320"/>
                    <a:pt x="1631253" y="2864320"/>
                    <a:pt x="1627848" y="2853778"/>
                  </a:cubicBezTo>
                  <a:close/>
                  <a:moveTo>
                    <a:pt x="2027316" y="2853691"/>
                  </a:moveTo>
                  <a:cubicBezTo>
                    <a:pt x="2015876" y="2855588"/>
                    <a:pt x="2004661" y="2858012"/>
                    <a:pt x="1983824" y="2862130"/>
                  </a:cubicBezTo>
                  <a:cubicBezTo>
                    <a:pt x="1998033" y="2864759"/>
                    <a:pt x="2002802" y="2866745"/>
                    <a:pt x="2005435" y="2865926"/>
                  </a:cubicBezTo>
                  <a:cubicBezTo>
                    <a:pt x="2016512" y="2862569"/>
                    <a:pt x="2026953" y="2858363"/>
                    <a:pt x="2037622" y="2854478"/>
                  </a:cubicBezTo>
                  <a:cubicBezTo>
                    <a:pt x="2034127" y="2854187"/>
                    <a:pt x="2030404" y="2853193"/>
                    <a:pt x="2027316" y="2853691"/>
                  </a:cubicBezTo>
                  <a:close/>
                  <a:moveTo>
                    <a:pt x="6178137" y="2852609"/>
                  </a:moveTo>
                  <a:cubicBezTo>
                    <a:pt x="6177999" y="2853486"/>
                    <a:pt x="6177909" y="2854391"/>
                    <a:pt x="6177773" y="2855267"/>
                  </a:cubicBezTo>
                  <a:cubicBezTo>
                    <a:pt x="6180906" y="2855442"/>
                    <a:pt x="6184038" y="2855617"/>
                    <a:pt x="6187171" y="2855793"/>
                  </a:cubicBezTo>
                  <a:cubicBezTo>
                    <a:pt x="6187307" y="2854858"/>
                    <a:pt x="6187443" y="2853923"/>
                    <a:pt x="6187534" y="2852989"/>
                  </a:cubicBezTo>
                  <a:close/>
                  <a:moveTo>
                    <a:pt x="9669167" y="2852172"/>
                  </a:moveTo>
                  <a:cubicBezTo>
                    <a:pt x="9668168" y="2851646"/>
                    <a:pt x="9664217" y="2853457"/>
                    <a:pt x="9661584" y="2854187"/>
                  </a:cubicBezTo>
                  <a:cubicBezTo>
                    <a:pt x="9665307" y="2857662"/>
                    <a:pt x="9669075" y="2861108"/>
                    <a:pt x="9672799" y="2864583"/>
                  </a:cubicBezTo>
                  <a:cubicBezTo>
                    <a:pt x="9674567" y="2863299"/>
                    <a:pt x="9676339" y="2862013"/>
                    <a:pt x="9679880" y="2859414"/>
                  </a:cubicBezTo>
                  <a:cubicBezTo>
                    <a:pt x="9676565" y="2857048"/>
                    <a:pt x="9673298" y="2854275"/>
                    <a:pt x="9669167" y="2852172"/>
                  </a:cubicBezTo>
                  <a:close/>
                  <a:moveTo>
                    <a:pt x="2800877" y="2851325"/>
                  </a:moveTo>
                  <a:cubicBezTo>
                    <a:pt x="2799423" y="2851733"/>
                    <a:pt x="2797925" y="2852113"/>
                    <a:pt x="2796473" y="2852522"/>
                  </a:cubicBezTo>
                  <a:cubicBezTo>
                    <a:pt x="2797336" y="2855151"/>
                    <a:pt x="2798243" y="2857778"/>
                    <a:pt x="2799242" y="2860816"/>
                  </a:cubicBezTo>
                  <a:cubicBezTo>
                    <a:pt x="2803465" y="2859531"/>
                    <a:pt x="2805325" y="2858947"/>
                    <a:pt x="2809684" y="2857604"/>
                  </a:cubicBezTo>
                  <a:cubicBezTo>
                    <a:pt x="2806462" y="2855326"/>
                    <a:pt x="2803691" y="2853311"/>
                    <a:pt x="2800877" y="2851325"/>
                  </a:cubicBezTo>
                  <a:close/>
                  <a:moveTo>
                    <a:pt x="9244364" y="2850828"/>
                  </a:moveTo>
                  <a:cubicBezTo>
                    <a:pt x="9244364" y="2850769"/>
                    <a:pt x="9238554" y="2851383"/>
                    <a:pt x="9238554" y="2851471"/>
                  </a:cubicBezTo>
                  <a:cubicBezTo>
                    <a:pt x="9239642" y="2858684"/>
                    <a:pt x="9241095" y="2865839"/>
                    <a:pt x="9242594" y="2873607"/>
                  </a:cubicBezTo>
                  <a:cubicBezTo>
                    <a:pt x="9246451" y="2871971"/>
                    <a:pt x="9250493" y="2870891"/>
                    <a:pt x="9250357" y="2870219"/>
                  </a:cubicBezTo>
                  <a:cubicBezTo>
                    <a:pt x="9248859" y="2863707"/>
                    <a:pt x="9246634" y="2857253"/>
                    <a:pt x="9244364" y="2850828"/>
                  </a:cubicBezTo>
                  <a:close/>
                  <a:moveTo>
                    <a:pt x="7274917" y="2848762"/>
                  </a:moveTo>
                  <a:cubicBezTo>
                    <a:pt x="7270661" y="2847872"/>
                    <a:pt x="7265247" y="2848638"/>
                    <a:pt x="7259049" y="2850595"/>
                  </a:cubicBezTo>
                  <a:cubicBezTo>
                    <a:pt x="7267359" y="2852697"/>
                    <a:pt x="7275620" y="2854771"/>
                    <a:pt x="7283838" y="2856873"/>
                  </a:cubicBezTo>
                  <a:cubicBezTo>
                    <a:pt x="7282272" y="2852201"/>
                    <a:pt x="7279173" y="2849653"/>
                    <a:pt x="7274917" y="2848762"/>
                  </a:cubicBezTo>
                  <a:close/>
                  <a:moveTo>
                    <a:pt x="5347510" y="2848112"/>
                  </a:moveTo>
                  <a:cubicBezTo>
                    <a:pt x="5345057" y="2853602"/>
                    <a:pt x="5343786" y="2856464"/>
                    <a:pt x="5341153" y="2862305"/>
                  </a:cubicBezTo>
                  <a:cubicBezTo>
                    <a:pt x="5350778" y="2861283"/>
                    <a:pt x="5355590" y="2860787"/>
                    <a:pt x="5364125" y="2859881"/>
                  </a:cubicBezTo>
                  <a:cubicBezTo>
                    <a:pt x="5358042" y="2855559"/>
                    <a:pt x="5354274" y="2852902"/>
                    <a:pt x="5347510" y="2848112"/>
                  </a:cubicBezTo>
                  <a:close/>
                  <a:moveTo>
                    <a:pt x="2475998" y="2847967"/>
                  </a:moveTo>
                  <a:cubicBezTo>
                    <a:pt x="2475363" y="2850011"/>
                    <a:pt x="2474682" y="2852085"/>
                    <a:pt x="2474047" y="2854128"/>
                  </a:cubicBezTo>
                  <a:cubicBezTo>
                    <a:pt x="2475499" y="2854333"/>
                    <a:pt x="2476952" y="2854508"/>
                    <a:pt x="2478404" y="2854683"/>
                  </a:cubicBezTo>
                  <a:cubicBezTo>
                    <a:pt x="2479222" y="2852697"/>
                    <a:pt x="2480040" y="2850653"/>
                    <a:pt x="2480856" y="2848609"/>
                  </a:cubicBezTo>
                  <a:cubicBezTo>
                    <a:pt x="2479222" y="2848404"/>
                    <a:pt x="2477632" y="2848199"/>
                    <a:pt x="2475998" y="2847967"/>
                  </a:cubicBezTo>
                  <a:close/>
                  <a:moveTo>
                    <a:pt x="4843394" y="2847703"/>
                  </a:moveTo>
                  <a:cubicBezTo>
                    <a:pt x="4842486" y="2847762"/>
                    <a:pt x="4841260" y="2847587"/>
                    <a:pt x="4840897" y="2847908"/>
                  </a:cubicBezTo>
                  <a:cubicBezTo>
                    <a:pt x="4840397" y="2848317"/>
                    <a:pt x="4840580" y="2849134"/>
                    <a:pt x="4840489" y="2849777"/>
                  </a:cubicBezTo>
                  <a:cubicBezTo>
                    <a:pt x="4841806" y="2849660"/>
                    <a:pt x="4843122" y="2849543"/>
                    <a:pt x="4844439" y="2849456"/>
                  </a:cubicBezTo>
                  <a:cubicBezTo>
                    <a:pt x="4844076" y="2848872"/>
                    <a:pt x="4843713" y="2848288"/>
                    <a:pt x="4843394" y="2847703"/>
                  </a:cubicBezTo>
                  <a:close/>
                  <a:moveTo>
                    <a:pt x="3064647" y="2846916"/>
                  </a:moveTo>
                  <a:cubicBezTo>
                    <a:pt x="3056384" y="2852493"/>
                    <a:pt x="3056883" y="2856290"/>
                    <a:pt x="3071547" y="2860436"/>
                  </a:cubicBezTo>
                  <a:cubicBezTo>
                    <a:pt x="3068279" y="2854041"/>
                    <a:pt x="3066462" y="2850478"/>
                    <a:pt x="3064647" y="2846916"/>
                  </a:cubicBezTo>
                  <a:close/>
                  <a:moveTo>
                    <a:pt x="1526063" y="2845133"/>
                  </a:moveTo>
                  <a:cubicBezTo>
                    <a:pt x="1521068" y="2852288"/>
                    <a:pt x="1517526" y="2855326"/>
                    <a:pt x="1517345" y="2858421"/>
                  </a:cubicBezTo>
                  <a:cubicBezTo>
                    <a:pt x="1517254" y="2860173"/>
                    <a:pt x="1522567" y="2863123"/>
                    <a:pt x="1525927" y="2863445"/>
                  </a:cubicBezTo>
                  <a:cubicBezTo>
                    <a:pt x="1528196" y="2863677"/>
                    <a:pt x="1533599" y="2860232"/>
                    <a:pt x="1533599" y="2858451"/>
                  </a:cubicBezTo>
                  <a:cubicBezTo>
                    <a:pt x="1533552" y="2855385"/>
                    <a:pt x="1530375" y="2852318"/>
                    <a:pt x="1526063" y="2845133"/>
                  </a:cubicBezTo>
                  <a:close/>
                  <a:moveTo>
                    <a:pt x="5197646" y="2844171"/>
                  </a:moveTo>
                  <a:cubicBezTo>
                    <a:pt x="5195148" y="2844754"/>
                    <a:pt x="5190654" y="2845163"/>
                    <a:pt x="5190428" y="2845980"/>
                  </a:cubicBezTo>
                  <a:cubicBezTo>
                    <a:pt x="5189610" y="2849339"/>
                    <a:pt x="5190065" y="2852784"/>
                    <a:pt x="5190065" y="2856991"/>
                  </a:cubicBezTo>
                  <a:cubicBezTo>
                    <a:pt x="5196056" y="2855676"/>
                    <a:pt x="5200914" y="2854976"/>
                    <a:pt x="5200823" y="2854567"/>
                  </a:cubicBezTo>
                  <a:cubicBezTo>
                    <a:pt x="5200234" y="2851062"/>
                    <a:pt x="5198827" y="2847616"/>
                    <a:pt x="5197646" y="2844171"/>
                  </a:cubicBezTo>
                  <a:close/>
                  <a:moveTo>
                    <a:pt x="7163302" y="2843673"/>
                  </a:moveTo>
                  <a:cubicBezTo>
                    <a:pt x="7162757" y="2843615"/>
                    <a:pt x="7161487" y="2844842"/>
                    <a:pt x="7161623" y="2844988"/>
                  </a:cubicBezTo>
                  <a:cubicBezTo>
                    <a:pt x="7162849" y="2846184"/>
                    <a:pt x="7164256" y="2847294"/>
                    <a:pt x="7165663" y="2848404"/>
                  </a:cubicBezTo>
                  <a:cubicBezTo>
                    <a:pt x="7167524" y="2847148"/>
                    <a:pt x="7169431" y="2845863"/>
                    <a:pt x="7171292" y="2844608"/>
                  </a:cubicBezTo>
                  <a:cubicBezTo>
                    <a:pt x="7168614" y="2844258"/>
                    <a:pt x="7165981" y="2843848"/>
                    <a:pt x="7163302" y="2843673"/>
                  </a:cubicBezTo>
                  <a:close/>
                  <a:moveTo>
                    <a:pt x="2688512" y="2843673"/>
                  </a:moveTo>
                  <a:cubicBezTo>
                    <a:pt x="2688286" y="2844140"/>
                    <a:pt x="2687877" y="2844637"/>
                    <a:pt x="2687923" y="2845104"/>
                  </a:cubicBezTo>
                  <a:cubicBezTo>
                    <a:pt x="2687968" y="2845279"/>
                    <a:pt x="2689058" y="2845426"/>
                    <a:pt x="2689649" y="2845572"/>
                  </a:cubicBezTo>
                  <a:cubicBezTo>
                    <a:pt x="2689921" y="2845075"/>
                    <a:pt x="2690374" y="2844579"/>
                    <a:pt x="2690374" y="2844112"/>
                  </a:cubicBezTo>
                  <a:cubicBezTo>
                    <a:pt x="2690374" y="2843965"/>
                    <a:pt x="2689149" y="2843819"/>
                    <a:pt x="2688512" y="2843673"/>
                  </a:cubicBezTo>
                  <a:close/>
                  <a:moveTo>
                    <a:pt x="5336659" y="2838825"/>
                  </a:moveTo>
                  <a:cubicBezTo>
                    <a:pt x="5334072" y="2840870"/>
                    <a:pt x="5330349" y="2842652"/>
                    <a:pt x="5329122" y="2844988"/>
                  </a:cubicBezTo>
                  <a:cubicBezTo>
                    <a:pt x="5328260" y="2846564"/>
                    <a:pt x="5330848" y="2848872"/>
                    <a:pt x="5333207" y="2853339"/>
                  </a:cubicBezTo>
                  <a:cubicBezTo>
                    <a:pt x="5337022" y="2848813"/>
                    <a:pt x="5339927" y="2846623"/>
                    <a:pt x="5340518" y="2844171"/>
                  </a:cubicBezTo>
                  <a:cubicBezTo>
                    <a:pt x="5340926" y="2842564"/>
                    <a:pt x="5338066" y="2840637"/>
                    <a:pt x="5336659" y="2838825"/>
                  </a:cubicBezTo>
                  <a:close/>
                  <a:moveTo>
                    <a:pt x="5858025" y="2838680"/>
                  </a:moveTo>
                  <a:cubicBezTo>
                    <a:pt x="5853757" y="2841571"/>
                    <a:pt x="5851171" y="2843323"/>
                    <a:pt x="5844496" y="2847820"/>
                  </a:cubicBezTo>
                  <a:cubicBezTo>
                    <a:pt x="5855574" y="2848697"/>
                    <a:pt x="5859886" y="2849047"/>
                    <a:pt x="5867559" y="2849631"/>
                  </a:cubicBezTo>
                  <a:cubicBezTo>
                    <a:pt x="5863790" y="2845338"/>
                    <a:pt x="5862020" y="2843264"/>
                    <a:pt x="5858025" y="2838680"/>
                  </a:cubicBezTo>
                  <a:close/>
                  <a:moveTo>
                    <a:pt x="7838481" y="2838563"/>
                  </a:moveTo>
                  <a:cubicBezTo>
                    <a:pt x="7837937" y="2845747"/>
                    <a:pt x="7839208" y="2851325"/>
                    <a:pt x="7843884" y="2853602"/>
                  </a:cubicBezTo>
                  <a:cubicBezTo>
                    <a:pt x="7842704" y="2846623"/>
                    <a:pt x="7858503" y="2855588"/>
                    <a:pt x="7857277" y="2848579"/>
                  </a:cubicBezTo>
                  <a:cubicBezTo>
                    <a:pt x="7852510" y="2843878"/>
                    <a:pt x="7849424" y="2837512"/>
                    <a:pt x="7838481" y="2838563"/>
                  </a:cubicBezTo>
                  <a:close/>
                  <a:moveTo>
                    <a:pt x="2394689" y="2837512"/>
                  </a:moveTo>
                  <a:cubicBezTo>
                    <a:pt x="2394642" y="2838183"/>
                    <a:pt x="2394597" y="2838855"/>
                    <a:pt x="2394689" y="2839498"/>
                  </a:cubicBezTo>
                  <a:cubicBezTo>
                    <a:pt x="2394734" y="2839614"/>
                    <a:pt x="2395960" y="2839585"/>
                    <a:pt x="2396595" y="2839614"/>
                  </a:cubicBezTo>
                  <a:cubicBezTo>
                    <a:pt x="2396686" y="2838943"/>
                    <a:pt x="2396776" y="2838300"/>
                    <a:pt x="2396912" y="2837628"/>
                  </a:cubicBezTo>
                  <a:cubicBezTo>
                    <a:pt x="2396187" y="2837599"/>
                    <a:pt x="2395415" y="2837570"/>
                    <a:pt x="2394689" y="2837512"/>
                  </a:cubicBezTo>
                  <a:close/>
                  <a:moveTo>
                    <a:pt x="1279998" y="2836431"/>
                  </a:moveTo>
                  <a:cubicBezTo>
                    <a:pt x="1280497" y="2837453"/>
                    <a:pt x="1281041" y="2838475"/>
                    <a:pt x="1281541" y="2839498"/>
                  </a:cubicBezTo>
                  <a:cubicBezTo>
                    <a:pt x="1282903" y="2838592"/>
                    <a:pt x="1284265" y="2837715"/>
                    <a:pt x="1285627" y="2836810"/>
                  </a:cubicBezTo>
                  <a:cubicBezTo>
                    <a:pt x="1283721" y="2836694"/>
                    <a:pt x="1281859" y="2836548"/>
                    <a:pt x="1279998" y="2836431"/>
                  </a:cubicBezTo>
                  <a:close/>
                  <a:moveTo>
                    <a:pt x="2771094" y="2836168"/>
                  </a:moveTo>
                  <a:cubicBezTo>
                    <a:pt x="2770458" y="2837336"/>
                    <a:pt x="2769823" y="2838475"/>
                    <a:pt x="2769187" y="2839643"/>
                  </a:cubicBezTo>
                  <a:cubicBezTo>
                    <a:pt x="2771957" y="2840023"/>
                    <a:pt x="2774681" y="2840373"/>
                    <a:pt x="2777450" y="2840753"/>
                  </a:cubicBezTo>
                  <a:cubicBezTo>
                    <a:pt x="2777858" y="2839789"/>
                    <a:pt x="2778268" y="2838825"/>
                    <a:pt x="2778721" y="2837892"/>
                  </a:cubicBezTo>
                  <a:cubicBezTo>
                    <a:pt x="2776179" y="2837307"/>
                    <a:pt x="2773636" y="2836753"/>
                    <a:pt x="2771094" y="2836168"/>
                  </a:cubicBezTo>
                  <a:close/>
                  <a:moveTo>
                    <a:pt x="6745810" y="2834970"/>
                  </a:moveTo>
                  <a:cubicBezTo>
                    <a:pt x="6742813" y="2834591"/>
                    <a:pt x="6735504" y="2838096"/>
                    <a:pt x="6735821" y="2838650"/>
                  </a:cubicBezTo>
                  <a:cubicBezTo>
                    <a:pt x="6738727" y="2844287"/>
                    <a:pt x="6742858" y="2849689"/>
                    <a:pt x="6747535" y="2856494"/>
                  </a:cubicBezTo>
                  <a:cubicBezTo>
                    <a:pt x="6754525" y="2853165"/>
                    <a:pt x="6760291" y="2851792"/>
                    <a:pt x="6760610" y="2850039"/>
                  </a:cubicBezTo>
                  <a:cubicBezTo>
                    <a:pt x="6761881" y="2842943"/>
                    <a:pt x="6758385" y="2836606"/>
                    <a:pt x="6745810" y="2834970"/>
                  </a:cubicBezTo>
                  <a:close/>
                  <a:moveTo>
                    <a:pt x="4690807" y="2832138"/>
                  </a:moveTo>
                  <a:cubicBezTo>
                    <a:pt x="4678776" y="2829655"/>
                    <a:pt x="4674600" y="2835088"/>
                    <a:pt x="4673055" y="2841074"/>
                  </a:cubicBezTo>
                  <a:cubicBezTo>
                    <a:pt x="4672511" y="2843119"/>
                    <a:pt x="4675827" y="2845542"/>
                    <a:pt x="4678959" y="2850069"/>
                  </a:cubicBezTo>
                  <a:cubicBezTo>
                    <a:pt x="4686812" y="2845426"/>
                    <a:pt x="4693077" y="2842067"/>
                    <a:pt x="4698254" y="2838125"/>
                  </a:cubicBezTo>
                  <a:cubicBezTo>
                    <a:pt x="4698843" y="2837658"/>
                    <a:pt x="4694167" y="2832839"/>
                    <a:pt x="4690807" y="2832138"/>
                  </a:cubicBezTo>
                  <a:close/>
                  <a:moveTo>
                    <a:pt x="3386302" y="2831613"/>
                  </a:moveTo>
                  <a:lnTo>
                    <a:pt x="3384531" y="2835643"/>
                  </a:lnTo>
                  <a:cubicBezTo>
                    <a:pt x="3387528" y="2835788"/>
                    <a:pt x="3390523" y="2835964"/>
                    <a:pt x="3393566" y="2836110"/>
                  </a:cubicBezTo>
                  <a:cubicBezTo>
                    <a:pt x="3393883" y="2835438"/>
                    <a:pt x="3394201" y="2834766"/>
                    <a:pt x="3394473" y="2834095"/>
                  </a:cubicBezTo>
                  <a:cubicBezTo>
                    <a:pt x="3391749" y="2833276"/>
                    <a:pt x="3389026" y="2832430"/>
                    <a:pt x="3386302" y="2831613"/>
                  </a:cubicBezTo>
                  <a:close/>
                  <a:moveTo>
                    <a:pt x="805346" y="2831058"/>
                  </a:moveTo>
                  <a:cubicBezTo>
                    <a:pt x="800126" y="2832459"/>
                    <a:pt x="794860" y="2833773"/>
                    <a:pt x="789730" y="2835321"/>
                  </a:cubicBezTo>
                  <a:cubicBezTo>
                    <a:pt x="786007" y="2836402"/>
                    <a:pt x="782466" y="2837833"/>
                    <a:pt x="778834" y="2839147"/>
                  </a:cubicBezTo>
                  <a:cubicBezTo>
                    <a:pt x="782058" y="2840812"/>
                    <a:pt x="784872" y="2843264"/>
                    <a:pt x="788548" y="2843937"/>
                  </a:cubicBezTo>
                  <a:cubicBezTo>
                    <a:pt x="792726" y="2844695"/>
                    <a:pt x="797721" y="2844228"/>
                    <a:pt x="802169" y="2843673"/>
                  </a:cubicBezTo>
                  <a:cubicBezTo>
                    <a:pt x="823417" y="2840987"/>
                    <a:pt x="810704" y="2835730"/>
                    <a:pt x="805346" y="2831058"/>
                  </a:cubicBezTo>
                  <a:close/>
                  <a:moveTo>
                    <a:pt x="7803706" y="2831029"/>
                  </a:moveTo>
                  <a:cubicBezTo>
                    <a:pt x="7804069" y="2837394"/>
                    <a:pt x="7807610" y="2840724"/>
                    <a:pt x="7814420" y="2841074"/>
                  </a:cubicBezTo>
                  <a:cubicBezTo>
                    <a:pt x="7817779" y="2831204"/>
                    <a:pt x="7807066" y="2834533"/>
                    <a:pt x="7803706" y="2831029"/>
                  </a:cubicBezTo>
                  <a:close/>
                  <a:moveTo>
                    <a:pt x="213339" y="2830795"/>
                  </a:moveTo>
                  <a:cubicBezTo>
                    <a:pt x="208164" y="2831087"/>
                    <a:pt x="205757" y="2830795"/>
                    <a:pt x="205167" y="2831320"/>
                  </a:cubicBezTo>
                  <a:cubicBezTo>
                    <a:pt x="194907" y="2840198"/>
                    <a:pt x="184783" y="2849163"/>
                    <a:pt x="174886" y="2858187"/>
                  </a:cubicBezTo>
                  <a:cubicBezTo>
                    <a:pt x="174477" y="2858567"/>
                    <a:pt x="175795" y="2860290"/>
                    <a:pt x="176792" y="2860554"/>
                  </a:cubicBezTo>
                  <a:cubicBezTo>
                    <a:pt x="185329" y="2862656"/>
                    <a:pt x="193817" y="2864962"/>
                    <a:pt x="202670" y="2866072"/>
                  </a:cubicBezTo>
                  <a:cubicBezTo>
                    <a:pt x="203941" y="2866218"/>
                    <a:pt x="207029" y="2860144"/>
                    <a:pt x="209435" y="2856991"/>
                  </a:cubicBezTo>
                  <a:cubicBezTo>
                    <a:pt x="213431" y="2851792"/>
                    <a:pt x="219604" y="2846857"/>
                    <a:pt x="221011" y="2841395"/>
                  </a:cubicBezTo>
                  <a:cubicBezTo>
                    <a:pt x="221874" y="2837979"/>
                    <a:pt x="215745" y="2833831"/>
                    <a:pt x="213339" y="2830795"/>
                  </a:cubicBezTo>
                  <a:close/>
                  <a:moveTo>
                    <a:pt x="3503340" y="2830386"/>
                  </a:moveTo>
                  <a:cubicBezTo>
                    <a:pt x="3500254" y="2832459"/>
                    <a:pt x="3496123" y="2834358"/>
                    <a:pt x="3496577" y="2835088"/>
                  </a:cubicBezTo>
                  <a:cubicBezTo>
                    <a:pt x="3498120" y="2837453"/>
                    <a:pt x="3501298" y="2839409"/>
                    <a:pt x="3503840" y="2841513"/>
                  </a:cubicBezTo>
                  <a:cubicBezTo>
                    <a:pt x="3507155" y="2839877"/>
                    <a:pt x="3510470" y="2838213"/>
                    <a:pt x="3513783" y="2836577"/>
                  </a:cubicBezTo>
                  <a:cubicBezTo>
                    <a:pt x="3510787" y="2834795"/>
                    <a:pt x="3507835" y="2833044"/>
                    <a:pt x="3503340" y="2830386"/>
                  </a:cubicBezTo>
                  <a:close/>
                  <a:moveTo>
                    <a:pt x="804621" y="2830357"/>
                  </a:moveTo>
                  <a:lnTo>
                    <a:pt x="805892" y="2830883"/>
                  </a:lnTo>
                  <a:lnTo>
                    <a:pt x="804661" y="2830391"/>
                  </a:lnTo>
                  <a:close/>
                  <a:moveTo>
                    <a:pt x="7209973" y="2829889"/>
                  </a:moveTo>
                  <a:cubicBezTo>
                    <a:pt x="7208701" y="2830853"/>
                    <a:pt x="7207430" y="2831788"/>
                    <a:pt x="7206205" y="2832723"/>
                  </a:cubicBezTo>
                  <a:cubicBezTo>
                    <a:pt x="7210609" y="2835643"/>
                    <a:pt x="7214966" y="2838563"/>
                    <a:pt x="7219371" y="2841483"/>
                  </a:cubicBezTo>
                  <a:lnTo>
                    <a:pt x="7223819" y="2839030"/>
                  </a:lnTo>
                  <a:cubicBezTo>
                    <a:pt x="7219189" y="2835993"/>
                    <a:pt x="7214604" y="2832927"/>
                    <a:pt x="7209973" y="2829889"/>
                  </a:cubicBezTo>
                  <a:close/>
                  <a:moveTo>
                    <a:pt x="806755" y="2829889"/>
                  </a:moveTo>
                  <a:cubicBezTo>
                    <a:pt x="806028" y="2830035"/>
                    <a:pt x="805302" y="2830181"/>
                    <a:pt x="804575" y="2830357"/>
                  </a:cubicBezTo>
                  <a:lnTo>
                    <a:pt x="804661" y="2830391"/>
                  </a:lnTo>
                  <a:lnTo>
                    <a:pt x="805393" y="2831029"/>
                  </a:lnTo>
                  <a:cubicBezTo>
                    <a:pt x="805574" y="2830970"/>
                    <a:pt x="805710" y="2830940"/>
                    <a:pt x="805892" y="2830883"/>
                  </a:cubicBezTo>
                  <a:cubicBezTo>
                    <a:pt x="806209" y="2830561"/>
                    <a:pt x="806483" y="2830210"/>
                    <a:pt x="806755" y="2829889"/>
                  </a:cubicBezTo>
                  <a:close/>
                  <a:moveTo>
                    <a:pt x="2781174" y="2828634"/>
                  </a:moveTo>
                  <a:cubicBezTo>
                    <a:pt x="2779811" y="2828371"/>
                    <a:pt x="2777814" y="2829276"/>
                    <a:pt x="2776088" y="2829685"/>
                  </a:cubicBezTo>
                  <a:cubicBezTo>
                    <a:pt x="2777406" y="2830911"/>
                    <a:pt x="2778721" y="2832138"/>
                    <a:pt x="2779992" y="2833364"/>
                  </a:cubicBezTo>
                  <a:cubicBezTo>
                    <a:pt x="2781354" y="2832664"/>
                    <a:pt x="2782717" y="2831991"/>
                    <a:pt x="2784079" y="2831291"/>
                  </a:cubicBezTo>
                  <a:cubicBezTo>
                    <a:pt x="2783125" y="2830357"/>
                    <a:pt x="2782445" y="2828896"/>
                    <a:pt x="2781174" y="2828634"/>
                  </a:cubicBezTo>
                  <a:close/>
                  <a:moveTo>
                    <a:pt x="4670968" y="2828225"/>
                  </a:moveTo>
                  <a:cubicBezTo>
                    <a:pt x="4670922" y="2828518"/>
                    <a:pt x="4670877" y="2828809"/>
                    <a:pt x="4670832" y="2829130"/>
                  </a:cubicBezTo>
                  <a:cubicBezTo>
                    <a:pt x="4673011" y="2829335"/>
                    <a:pt x="4675145" y="2829568"/>
                    <a:pt x="4677324" y="2829773"/>
                  </a:cubicBezTo>
                  <a:lnTo>
                    <a:pt x="4677550" y="2828254"/>
                  </a:lnTo>
                  <a:lnTo>
                    <a:pt x="4670968" y="2828254"/>
                  </a:lnTo>
                  <a:close/>
                  <a:moveTo>
                    <a:pt x="6487078" y="2827582"/>
                  </a:moveTo>
                  <a:cubicBezTo>
                    <a:pt x="6485944" y="2828195"/>
                    <a:pt x="6484764" y="2828809"/>
                    <a:pt x="6483583" y="2829422"/>
                  </a:cubicBezTo>
                  <a:cubicBezTo>
                    <a:pt x="6485990" y="2831116"/>
                    <a:pt x="6488349" y="2832780"/>
                    <a:pt x="6490755" y="2834474"/>
                  </a:cubicBezTo>
                  <a:cubicBezTo>
                    <a:pt x="6492028" y="2833831"/>
                    <a:pt x="6493252" y="2833160"/>
                    <a:pt x="6494523" y="2832518"/>
                  </a:cubicBezTo>
                  <a:cubicBezTo>
                    <a:pt x="6492028" y="2830883"/>
                    <a:pt x="6489576" y="2829247"/>
                    <a:pt x="6487078" y="2827582"/>
                  </a:cubicBezTo>
                  <a:close/>
                  <a:moveTo>
                    <a:pt x="2631220" y="2827495"/>
                  </a:moveTo>
                  <a:cubicBezTo>
                    <a:pt x="2627314" y="2830415"/>
                    <a:pt x="2622730" y="2832343"/>
                    <a:pt x="2622774" y="2834153"/>
                  </a:cubicBezTo>
                  <a:cubicBezTo>
                    <a:pt x="2622866" y="2836344"/>
                    <a:pt x="2626952" y="2838446"/>
                    <a:pt x="2629267" y="2840578"/>
                  </a:cubicBezTo>
                  <a:cubicBezTo>
                    <a:pt x="2632808" y="2838475"/>
                    <a:pt x="2637211" y="2836694"/>
                    <a:pt x="2639436" y="2834153"/>
                  </a:cubicBezTo>
                  <a:cubicBezTo>
                    <a:pt x="2640163" y="2833335"/>
                    <a:pt x="2635033" y="2830503"/>
                    <a:pt x="2631220" y="2827495"/>
                  </a:cubicBezTo>
                  <a:close/>
                  <a:moveTo>
                    <a:pt x="5257164" y="2826035"/>
                  </a:moveTo>
                  <a:cubicBezTo>
                    <a:pt x="5263793" y="2828400"/>
                    <a:pt x="5265972" y="2829801"/>
                    <a:pt x="5267697" y="2829626"/>
                  </a:cubicBezTo>
                  <a:cubicBezTo>
                    <a:pt x="5270330" y="2829335"/>
                    <a:pt x="5272645" y="2827933"/>
                    <a:pt x="5277639" y="2826035"/>
                  </a:cubicBezTo>
                  <a:close/>
                  <a:moveTo>
                    <a:pt x="4837811" y="2825830"/>
                  </a:moveTo>
                  <a:cubicBezTo>
                    <a:pt x="4835949" y="2826531"/>
                    <a:pt x="4834224" y="2827261"/>
                    <a:pt x="4832453" y="2827961"/>
                  </a:cubicBezTo>
                  <a:cubicBezTo>
                    <a:pt x="4832634" y="2828166"/>
                    <a:pt x="4832817" y="2828371"/>
                    <a:pt x="4833044" y="2828605"/>
                  </a:cubicBezTo>
                  <a:cubicBezTo>
                    <a:pt x="4831637" y="2828546"/>
                    <a:pt x="4830228" y="2828518"/>
                    <a:pt x="4828277" y="2828459"/>
                  </a:cubicBezTo>
                  <a:cubicBezTo>
                    <a:pt x="4830001" y="2829071"/>
                    <a:pt x="4831227" y="2829568"/>
                    <a:pt x="4832544" y="2829919"/>
                  </a:cubicBezTo>
                  <a:cubicBezTo>
                    <a:pt x="4832634" y="2829948"/>
                    <a:pt x="4833089" y="2829451"/>
                    <a:pt x="4833497" y="2829071"/>
                  </a:cubicBezTo>
                  <a:cubicBezTo>
                    <a:pt x="4835495" y="2831291"/>
                    <a:pt x="4837492" y="2833481"/>
                    <a:pt x="4839490" y="2835700"/>
                  </a:cubicBezTo>
                  <a:cubicBezTo>
                    <a:pt x="4841079" y="2835029"/>
                    <a:pt x="4842669" y="2834358"/>
                    <a:pt x="4844302" y="2833715"/>
                  </a:cubicBezTo>
                  <a:cubicBezTo>
                    <a:pt x="4842123" y="2831087"/>
                    <a:pt x="4839989" y="2828459"/>
                    <a:pt x="4837811" y="2825830"/>
                  </a:cubicBezTo>
                  <a:close/>
                  <a:moveTo>
                    <a:pt x="1706297" y="2825362"/>
                  </a:moveTo>
                  <a:lnTo>
                    <a:pt x="1701258" y="2825655"/>
                  </a:lnTo>
                  <a:cubicBezTo>
                    <a:pt x="1701713" y="2828254"/>
                    <a:pt x="1702165" y="2830883"/>
                    <a:pt x="1702575" y="2833481"/>
                  </a:cubicBezTo>
                  <a:cubicBezTo>
                    <a:pt x="1704210" y="2833394"/>
                    <a:pt x="1705844" y="2833307"/>
                    <a:pt x="1707478" y="2833219"/>
                  </a:cubicBezTo>
                  <a:cubicBezTo>
                    <a:pt x="1707115" y="2830590"/>
                    <a:pt x="1706707" y="2827991"/>
                    <a:pt x="1706297" y="2825362"/>
                  </a:cubicBezTo>
                  <a:close/>
                  <a:moveTo>
                    <a:pt x="2597896" y="2823727"/>
                  </a:moveTo>
                  <a:cubicBezTo>
                    <a:pt x="2594264" y="2826239"/>
                    <a:pt x="2587453" y="2828955"/>
                    <a:pt x="2587817" y="2831204"/>
                  </a:cubicBezTo>
                  <a:cubicBezTo>
                    <a:pt x="2588271" y="2834095"/>
                    <a:pt x="2594490" y="2836635"/>
                    <a:pt x="2598213" y="2839322"/>
                  </a:cubicBezTo>
                  <a:cubicBezTo>
                    <a:pt x="2601255" y="2837512"/>
                    <a:pt x="2604251" y="2835700"/>
                    <a:pt x="2609156" y="2832751"/>
                  </a:cubicBezTo>
                  <a:cubicBezTo>
                    <a:pt x="2604887" y="2829335"/>
                    <a:pt x="2601392" y="2826531"/>
                    <a:pt x="2597896" y="2823727"/>
                  </a:cubicBezTo>
                  <a:close/>
                  <a:moveTo>
                    <a:pt x="2720384" y="2823172"/>
                  </a:moveTo>
                  <a:cubicBezTo>
                    <a:pt x="2715934" y="2826706"/>
                    <a:pt x="2710395" y="2829977"/>
                    <a:pt x="2707671" y="2833978"/>
                  </a:cubicBezTo>
                  <a:cubicBezTo>
                    <a:pt x="2706946" y="2835059"/>
                    <a:pt x="2714527" y="2838417"/>
                    <a:pt x="2718341" y="2840753"/>
                  </a:cubicBezTo>
                  <a:cubicBezTo>
                    <a:pt x="2722426" y="2837249"/>
                    <a:pt x="2726558" y="2833715"/>
                    <a:pt x="2731369" y="2829568"/>
                  </a:cubicBezTo>
                  <a:cubicBezTo>
                    <a:pt x="2726377" y="2826648"/>
                    <a:pt x="2723380" y="2824925"/>
                    <a:pt x="2720384" y="2823172"/>
                  </a:cubicBezTo>
                  <a:close/>
                  <a:moveTo>
                    <a:pt x="4274677" y="2822414"/>
                  </a:moveTo>
                  <a:cubicBezTo>
                    <a:pt x="4272771" y="2822647"/>
                    <a:pt x="4270818" y="2822881"/>
                    <a:pt x="4268912" y="2823114"/>
                  </a:cubicBezTo>
                  <a:cubicBezTo>
                    <a:pt x="4269956" y="2825655"/>
                    <a:pt x="4270999" y="2828166"/>
                    <a:pt x="4272089" y="2830707"/>
                  </a:cubicBezTo>
                  <a:lnTo>
                    <a:pt x="4276584" y="2830152"/>
                  </a:lnTo>
                  <a:cubicBezTo>
                    <a:pt x="4275948" y="2827582"/>
                    <a:pt x="4275313" y="2824984"/>
                    <a:pt x="4274677" y="2822414"/>
                  </a:cubicBezTo>
                  <a:close/>
                  <a:moveTo>
                    <a:pt x="3832487" y="2822239"/>
                  </a:moveTo>
                  <a:cubicBezTo>
                    <a:pt x="3832441" y="2822823"/>
                    <a:pt x="3832395" y="2823406"/>
                    <a:pt x="3832306" y="2823990"/>
                  </a:cubicBezTo>
                  <a:lnTo>
                    <a:pt x="3840477" y="2823990"/>
                  </a:lnTo>
                  <a:cubicBezTo>
                    <a:pt x="3840522" y="2823581"/>
                    <a:pt x="3840568" y="2823144"/>
                    <a:pt x="3840614" y="2822735"/>
                  </a:cubicBezTo>
                  <a:cubicBezTo>
                    <a:pt x="3837889" y="2822560"/>
                    <a:pt x="3835211" y="2822414"/>
                    <a:pt x="3832487" y="2822239"/>
                  </a:cubicBezTo>
                  <a:close/>
                  <a:moveTo>
                    <a:pt x="5460325" y="2821507"/>
                  </a:moveTo>
                  <a:cubicBezTo>
                    <a:pt x="5458419" y="2822005"/>
                    <a:pt x="5456559" y="2822501"/>
                    <a:pt x="5454651" y="2822997"/>
                  </a:cubicBezTo>
                  <a:cubicBezTo>
                    <a:pt x="5456649" y="2823494"/>
                    <a:pt x="5458646" y="2823933"/>
                    <a:pt x="5460644" y="2824399"/>
                  </a:cubicBezTo>
                  <a:cubicBezTo>
                    <a:pt x="5460553" y="2823435"/>
                    <a:pt x="5460417" y="2822473"/>
                    <a:pt x="5460325" y="2821507"/>
                  </a:cubicBezTo>
                  <a:close/>
                  <a:moveTo>
                    <a:pt x="7027149" y="2819697"/>
                  </a:moveTo>
                  <a:cubicBezTo>
                    <a:pt x="7021566" y="2822997"/>
                    <a:pt x="7017615" y="2825334"/>
                    <a:pt x="7013665" y="2827640"/>
                  </a:cubicBezTo>
                  <a:cubicBezTo>
                    <a:pt x="7020476" y="2829568"/>
                    <a:pt x="7027104" y="2831934"/>
                    <a:pt x="7034232" y="2833073"/>
                  </a:cubicBezTo>
                  <a:cubicBezTo>
                    <a:pt x="7035958" y="2833335"/>
                    <a:pt x="7039363" y="2829539"/>
                    <a:pt x="7041949" y="2827582"/>
                  </a:cubicBezTo>
                  <a:cubicBezTo>
                    <a:pt x="7037682" y="2825305"/>
                    <a:pt x="7033370" y="2823026"/>
                    <a:pt x="7027149" y="2819697"/>
                  </a:cubicBezTo>
                  <a:close/>
                  <a:moveTo>
                    <a:pt x="5725732" y="2819317"/>
                  </a:moveTo>
                  <a:cubicBezTo>
                    <a:pt x="5725957" y="2819931"/>
                    <a:pt x="5725868" y="2820661"/>
                    <a:pt x="5726457" y="2821157"/>
                  </a:cubicBezTo>
                  <a:cubicBezTo>
                    <a:pt x="5726775" y="2821450"/>
                    <a:pt x="5727955" y="2821450"/>
                    <a:pt x="5728818" y="2821595"/>
                  </a:cubicBezTo>
                  <a:cubicBezTo>
                    <a:pt x="5729272" y="2821041"/>
                    <a:pt x="5729680" y="2820486"/>
                    <a:pt x="5730135" y="2819931"/>
                  </a:cubicBezTo>
                  <a:cubicBezTo>
                    <a:pt x="5728682" y="2819726"/>
                    <a:pt x="5727183" y="2819522"/>
                    <a:pt x="5725732" y="2819317"/>
                  </a:cubicBezTo>
                  <a:close/>
                  <a:moveTo>
                    <a:pt x="7176604" y="2817682"/>
                  </a:moveTo>
                  <a:cubicBezTo>
                    <a:pt x="7169839" y="2822267"/>
                    <a:pt x="7160488" y="2826472"/>
                    <a:pt x="7175152" y="2835993"/>
                  </a:cubicBezTo>
                  <a:cubicBezTo>
                    <a:pt x="7175197" y="2835029"/>
                    <a:pt x="7175288" y="2834211"/>
                    <a:pt x="7175333" y="2833335"/>
                  </a:cubicBezTo>
                  <a:cubicBezTo>
                    <a:pt x="7175560" y="2836635"/>
                    <a:pt x="7178329" y="2839994"/>
                    <a:pt x="7182552" y="2843760"/>
                  </a:cubicBezTo>
                  <a:cubicBezTo>
                    <a:pt x="7194583" y="2836753"/>
                    <a:pt x="7194672" y="2830737"/>
                    <a:pt x="7184503" y="2822939"/>
                  </a:cubicBezTo>
                  <a:cubicBezTo>
                    <a:pt x="7178193" y="2826269"/>
                    <a:pt x="7175560" y="2829393"/>
                    <a:pt x="7175379" y="2832546"/>
                  </a:cubicBezTo>
                  <a:cubicBezTo>
                    <a:pt x="7175787" y="2826765"/>
                    <a:pt x="7176104" y="2822267"/>
                    <a:pt x="7176423" y="2817857"/>
                  </a:cubicBezTo>
                  <a:close/>
                  <a:moveTo>
                    <a:pt x="6014426" y="2816952"/>
                  </a:moveTo>
                  <a:cubicBezTo>
                    <a:pt x="6011747" y="2817857"/>
                    <a:pt x="6009069" y="2818734"/>
                    <a:pt x="6006436" y="2819610"/>
                  </a:cubicBezTo>
                  <a:cubicBezTo>
                    <a:pt x="6006844" y="2820252"/>
                    <a:pt x="6007252" y="2820866"/>
                    <a:pt x="6007662" y="2821507"/>
                  </a:cubicBezTo>
                  <a:cubicBezTo>
                    <a:pt x="6010612" y="2821041"/>
                    <a:pt x="6013563" y="2820545"/>
                    <a:pt x="6016560" y="2820077"/>
                  </a:cubicBezTo>
                  <a:cubicBezTo>
                    <a:pt x="6015833" y="2819055"/>
                    <a:pt x="6015153" y="2818003"/>
                    <a:pt x="6014426" y="2816952"/>
                  </a:cubicBezTo>
                  <a:close/>
                  <a:moveTo>
                    <a:pt x="7184730" y="2816456"/>
                  </a:moveTo>
                  <a:cubicBezTo>
                    <a:pt x="7182052" y="2816865"/>
                    <a:pt x="7179328" y="2817274"/>
                    <a:pt x="7176650" y="2817682"/>
                  </a:cubicBezTo>
                  <a:lnTo>
                    <a:pt x="7176469" y="2817857"/>
                  </a:lnTo>
                  <a:cubicBezTo>
                    <a:pt x="7178376" y="2817887"/>
                    <a:pt x="7180282" y="2818091"/>
                    <a:pt x="7182144" y="2817887"/>
                  </a:cubicBezTo>
                  <a:cubicBezTo>
                    <a:pt x="7183096" y="2817799"/>
                    <a:pt x="7183868" y="2816952"/>
                    <a:pt x="7184730" y="2816456"/>
                  </a:cubicBezTo>
                  <a:close/>
                  <a:moveTo>
                    <a:pt x="1009735" y="2816106"/>
                  </a:moveTo>
                  <a:cubicBezTo>
                    <a:pt x="1008781" y="2815580"/>
                    <a:pt x="1002971" y="2818646"/>
                    <a:pt x="998113" y="2820603"/>
                  </a:cubicBezTo>
                  <a:cubicBezTo>
                    <a:pt x="1002017" y="2823260"/>
                    <a:pt x="1004424" y="2826239"/>
                    <a:pt x="1007918" y="2826852"/>
                  </a:cubicBezTo>
                  <a:cubicBezTo>
                    <a:pt x="1010870" y="2827349"/>
                    <a:pt x="1014955" y="2825071"/>
                    <a:pt x="1018587" y="2824020"/>
                  </a:cubicBezTo>
                  <a:cubicBezTo>
                    <a:pt x="1015773" y="2821275"/>
                    <a:pt x="1013503" y="2818121"/>
                    <a:pt x="1009735" y="2816106"/>
                  </a:cubicBezTo>
                  <a:close/>
                  <a:moveTo>
                    <a:pt x="2391783" y="2813915"/>
                  </a:moveTo>
                  <a:cubicBezTo>
                    <a:pt x="2391102" y="2814645"/>
                    <a:pt x="2390375" y="2815405"/>
                    <a:pt x="2389695" y="2816135"/>
                  </a:cubicBezTo>
                  <a:cubicBezTo>
                    <a:pt x="2393099" y="2817477"/>
                    <a:pt x="2396504" y="2818821"/>
                    <a:pt x="2399864" y="2820165"/>
                  </a:cubicBezTo>
                  <a:cubicBezTo>
                    <a:pt x="2400682" y="2818851"/>
                    <a:pt x="2401498" y="2817536"/>
                    <a:pt x="2402316" y="2816194"/>
                  </a:cubicBezTo>
                  <a:cubicBezTo>
                    <a:pt x="2398820" y="2815434"/>
                    <a:pt x="2395278" y="2814675"/>
                    <a:pt x="2391783" y="2813915"/>
                  </a:cubicBezTo>
                  <a:close/>
                  <a:moveTo>
                    <a:pt x="1064849" y="2813302"/>
                  </a:moveTo>
                  <a:cubicBezTo>
                    <a:pt x="1059629" y="2819493"/>
                    <a:pt x="1053772" y="2823553"/>
                    <a:pt x="1055179" y="2825392"/>
                  </a:cubicBezTo>
                  <a:cubicBezTo>
                    <a:pt x="1058902" y="2830210"/>
                    <a:pt x="1065803" y="2834037"/>
                    <a:pt x="1071433" y="2838270"/>
                  </a:cubicBezTo>
                  <a:cubicBezTo>
                    <a:pt x="1075337" y="2834591"/>
                    <a:pt x="1083192" y="2830444"/>
                    <a:pt x="1082284" y="2827378"/>
                  </a:cubicBezTo>
                  <a:cubicBezTo>
                    <a:pt x="1080966" y="2823085"/>
                    <a:pt x="1073114" y="2819580"/>
                    <a:pt x="1064849" y="2813302"/>
                  </a:cubicBezTo>
                  <a:close/>
                  <a:moveTo>
                    <a:pt x="837218" y="2812660"/>
                  </a:moveTo>
                  <a:cubicBezTo>
                    <a:pt x="832133" y="2812951"/>
                    <a:pt x="824641" y="2811987"/>
                    <a:pt x="822418" y="2813740"/>
                  </a:cubicBezTo>
                  <a:cubicBezTo>
                    <a:pt x="816153" y="2818617"/>
                    <a:pt x="811748" y="2824399"/>
                    <a:pt x="806755" y="2829919"/>
                  </a:cubicBezTo>
                  <a:cubicBezTo>
                    <a:pt x="817060" y="2827729"/>
                    <a:pt x="827684" y="2825830"/>
                    <a:pt x="837263" y="2822735"/>
                  </a:cubicBezTo>
                  <a:cubicBezTo>
                    <a:pt x="839397" y="2822034"/>
                    <a:pt x="837354" y="2816164"/>
                    <a:pt x="837218" y="2812660"/>
                  </a:cubicBezTo>
                  <a:close/>
                  <a:moveTo>
                    <a:pt x="8296561" y="2812309"/>
                  </a:moveTo>
                  <a:cubicBezTo>
                    <a:pt x="8292975" y="2815142"/>
                    <a:pt x="8289843" y="2816660"/>
                    <a:pt x="8290206" y="2817507"/>
                  </a:cubicBezTo>
                  <a:cubicBezTo>
                    <a:pt x="8292157" y="2821800"/>
                    <a:pt x="8295063" y="2825918"/>
                    <a:pt x="8297606" y="2830094"/>
                  </a:cubicBezTo>
                  <a:cubicBezTo>
                    <a:pt x="8300193" y="2828371"/>
                    <a:pt x="8305232" y="2826326"/>
                    <a:pt x="8304779" y="2825041"/>
                  </a:cubicBezTo>
                  <a:cubicBezTo>
                    <a:pt x="8303372" y="2820953"/>
                    <a:pt x="8299876" y="2817157"/>
                    <a:pt x="8296561" y="2812309"/>
                  </a:cubicBezTo>
                  <a:close/>
                  <a:moveTo>
                    <a:pt x="3294095" y="2812163"/>
                  </a:moveTo>
                  <a:lnTo>
                    <a:pt x="3294005" y="2813447"/>
                  </a:lnTo>
                  <a:lnTo>
                    <a:pt x="3296275" y="2812893"/>
                  </a:lnTo>
                  <a:close/>
                  <a:moveTo>
                    <a:pt x="6082162" y="2811783"/>
                  </a:moveTo>
                  <a:cubicBezTo>
                    <a:pt x="6081344" y="2816251"/>
                    <a:pt x="6080618" y="2819814"/>
                    <a:pt x="6079756" y="2824224"/>
                  </a:cubicBezTo>
                  <a:cubicBezTo>
                    <a:pt x="6091468" y="2821946"/>
                    <a:pt x="6101093" y="2820077"/>
                    <a:pt x="6110718" y="2818208"/>
                  </a:cubicBezTo>
                  <a:cubicBezTo>
                    <a:pt x="6110355" y="2816924"/>
                    <a:pt x="6109991" y="2815638"/>
                    <a:pt x="6109628" y="2814353"/>
                  </a:cubicBezTo>
                  <a:cubicBezTo>
                    <a:pt x="6101320" y="2813594"/>
                    <a:pt x="6093013" y="2812806"/>
                    <a:pt x="6082162" y="2811783"/>
                  </a:cubicBezTo>
                  <a:close/>
                  <a:moveTo>
                    <a:pt x="6580601" y="2811491"/>
                  </a:moveTo>
                  <a:cubicBezTo>
                    <a:pt x="6578922" y="2815551"/>
                    <a:pt x="6577286" y="2819610"/>
                    <a:pt x="6575607" y="2823699"/>
                  </a:cubicBezTo>
                  <a:cubicBezTo>
                    <a:pt x="6577877" y="2824020"/>
                    <a:pt x="6580102" y="2824370"/>
                    <a:pt x="6582372" y="2824691"/>
                  </a:cubicBezTo>
                  <a:cubicBezTo>
                    <a:pt x="6583370" y="2820545"/>
                    <a:pt x="6584324" y="2816368"/>
                    <a:pt x="6585277" y="2812221"/>
                  </a:cubicBezTo>
                  <a:close/>
                  <a:moveTo>
                    <a:pt x="6292406" y="2810936"/>
                  </a:moveTo>
                  <a:cubicBezTo>
                    <a:pt x="6287458" y="2814645"/>
                    <a:pt x="6279695" y="2815755"/>
                    <a:pt x="6270977" y="2815960"/>
                  </a:cubicBezTo>
                  <a:cubicBezTo>
                    <a:pt x="6274654" y="2821684"/>
                    <a:pt x="6264032" y="2825450"/>
                    <a:pt x="6270977" y="2826005"/>
                  </a:cubicBezTo>
                  <a:cubicBezTo>
                    <a:pt x="6275608" y="2819464"/>
                    <a:pt x="6284870" y="2829568"/>
                    <a:pt x="6295085" y="2826005"/>
                  </a:cubicBezTo>
                  <a:cubicBezTo>
                    <a:pt x="6297128" y="2819580"/>
                    <a:pt x="6299034" y="2814441"/>
                    <a:pt x="6292406" y="2810936"/>
                  </a:cubicBezTo>
                  <a:close/>
                  <a:moveTo>
                    <a:pt x="2292357" y="2810469"/>
                  </a:moveTo>
                  <a:cubicBezTo>
                    <a:pt x="2290542" y="2811550"/>
                    <a:pt x="2288681" y="2812601"/>
                    <a:pt x="2285095" y="2814733"/>
                  </a:cubicBezTo>
                  <a:cubicBezTo>
                    <a:pt x="2286047" y="2815492"/>
                    <a:pt x="2287046" y="2816164"/>
                    <a:pt x="2287909" y="2816952"/>
                  </a:cubicBezTo>
                  <a:cubicBezTo>
                    <a:pt x="2286728" y="2817595"/>
                    <a:pt x="2285548" y="2818237"/>
                    <a:pt x="2284413" y="2818880"/>
                  </a:cubicBezTo>
                  <a:cubicBezTo>
                    <a:pt x="2285457" y="2819580"/>
                    <a:pt x="2286502" y="2820311"/>
                    <a:pt x="2287546" y="2821011"/>
                  </a:cubicBezTo>
                  <a:lnTo>
                    <a:pt x="2290859" y="2819289"/>
                  </a:lnTo>
                  <a:cubicBezTo>
                    <a:pt x="2292357" y="2820515"/>
                    <a:pt x="2293675" y="2821859"/>
                    <a:pt x="2295445" y="2822881"/>
                  </a:cubicBezTo>
                  <a:cubicBezTo>
                    <a:pt x="2296625" y="2823581"/>
                    <a:pt x="2300803" y="2822209"/>
                    <a:pt x="2303617" y="2821800"/>
                  </a:cubicBezTo>
                  <a:cubicBezTo>
                    <a:pt x="2299893" y="2818032"/>
                    <a:pt x="2296125" y="2814236"/>
                    <a:pt x="2292357" y="2810469"/>
                  </a:cubicBezTo>
                  <a:close/>
                  <a:moveTo>
                    <a:pt x="5479939" y="2808512"/>
                  </a:moveTo>
                  <a:cubicBezTo>
                    <a:pt x="5478122" y="2808221"/>
                    <a:pt x="5472039" y="2812309"/>
                    <a:pt x="5472630" y="2813594"/>
                  </a:cubicBezTo>
                  <a:cubicBezTo>
                    <a:pt x="5474082" y="2816777"/>
                    <a:pt x="5478168" y="2819464"/>
                    <a:pt x="5481210" y="2822355"/>
                  </a:cubicBezTo>
                  <a:cubicBezTo>
                    <a:pt x="5485296" y="2820399"/>
                    <a:pt x="5489381" y="2818471"/>
                    <a:pt x="5496828" y="2814937"/>
                  </a:cubicBezTo>
                  <a:cubicBezTo>
                    <a:pt x="5488882" y="2811725"/>
                    <a:pt x="5484752" y="2809272"/>
                    <a:pt x="5479939" y="2808512"/>
                  </a:cubicBezTo>
                  <a:close/>
                  <a:moveTo>
                    <a:pt x="2421473" y="2808250"/>
                  </a:moveTo>
                  <a:lnTo>
                    <a:pt x="2421473" y="2814412"/>
                  </a:lnTo>
                  <a:cubicBezTo>
                    <a:pt x="2422519" y="2814412"/>
                    <a:pt x="2423607" y="2814412"/>
                    <a:pt x="2424652" y="2814412"/>
                  </a:cubicBezTo>
                  <a:lnTo>
                    <a:pt x="2424652" y="2808250"/>
                  </a:lnTo>
                  <a:cubicBezTo>
                    <a:pt x="2423607" y="2808250"/>
                    <a:pt x="2422519" y="2808250"/>
                    <a:pt x="2421473" y="2808250"/>
                  </a:cubicBezTo>
                  <a:close/>
                  <a:moveTo>
                    <a:pt x="6607205" y="2806848"/>
                  </a:moveTo>
                  <a:cubicBezTo>
                    <a:pt x="6606705" y="2809563"/>
                    <a:pt x="6606161" y="2812251"/>
                    <a:pt x="6605662" y="2814966"/>
                  </a:cubicBezTo>
                  <a:cubicBezTo>
                    <a:pt x="6607432" y="2815112"/>
                    <a:pt x="6609158" y="2815258"/>
                    <a:pt x="6610928" y="2815405"/>
                  </a:cubicBezTo>
                  <a:cubicBezTo>
                    <a:pt x="6611655" y="2812689"/>
                    <a:pt x="6612335" y="2810002"/>
                    <a:pt x="6613017" y="2807315"/>
                  </a:cubicBezTo>
                  <a:cubicBezTo>
                    <a:pt x="6611064" y="2807170"/>
                    <a:pt x="6609158" y="2806993"/>
                    <a:pt x="6607205" y="2806848"/>
                  </a:cubicBezTo>
                  <a:close/>
                  <a:moveTo>
                    <a:pt x="3773150" y="2806497"/>
                  </a:moveTo>
                  <a:cubicBezTo>
                    <a:pt x="3768065" y="2806060"/>
                    <a:pt x="3761935" y="2810236"/>
                    <a:pt x="3751949" y="2814032"/>
                  </a:cubicBezTo>
                  <a:cubicBezTo>
                    <a:pt x="3761119" y="2818384"/>
                    <a:pt x="3766794" y="2823114"/>
                    <a:pt x="3771425" y="2822735"/>
                  </a:cubicBezTo>
                  <a:cubicBezTo>
                    <a:pt x="3777282" y="2822267"/>
                    <a:pt x="3782276" y="2817654"/>
                    <a:pt x="3787631" y="2814821"/>
                  </a:cubicBezTo>
                  <a:cubicBezTo>
                    <a:pt x="3782820" y="2811871"/>
                    <a:pt x="3778461" y="2806964"/>
                    <a:pt x="3773150" y="2806497"/>
                  </a:cubicBezTo>
                  <a:close/>
                  <a:moveTo>
                    <a:pt x="1737487" y="2804044"/>
                  </a:moveTo>
                  <a:cubicBezTo>
                    <a:pt x="1729634" y="2805797"/>
                    <a:pt x="1724684" y="2806906"/>
                    <a:pt x="1715242" y="2809009"/>
                  </a:cubicBezTo>
                  <a:cubicBezTo>
                    <a:pt x="1723322" y="2812951"/>
                    <a:pt x="1727545" y="2814966"/>
                    <a:pt x="1734762" y="2818471"/>
                  </a:cubicBezTo>
                  <a:cubicBezTo>
                    <a:pt x="1735852" y="2812601"/>
                    <a:pt x="1736443" y="2809476"/>
                    <a:pt x="1737487" y="2804044"/>
                  </a:cubicBezTo>
                  <a:close/>
                  <a:moveTo>
                    <a:pt x="5556119" y="2803928"/>
                  </a:moveTo>
                  <a:cubicBezTo>
                    <a:pt x="5555937" y="2805738"/>
                    <a:pt x="5555756" y="2807548"/>
                    <a:pt x="5555574" y="2809359"/>
                  </a:cubicBezTo>
                  <a:lnTo>
                    <a:pt x="5570873" y="2809359"/>
                  </a:lnTo>
                  <a:cubicBezTo>
                    <a:pt x="5571056" y="2808191"/>
                    <a:pt x="5571236" y="2807082"/>
                    <a:pt x="5571373" y="2805942"/>
                  </a:cubicBezTo>
                  <a:cubicBezTo>
                    <a:pt x="5566289" y="2805271"/>
                    <a:pt x="5561203" y="2804599"/>
                    <a:pt x="5556119" y="2803928"/>
                  </a:cubicBezTo>
                  <a:close/>
                  <a:moveTo>
                    <a:pt x="4530865" y="2802701"/>
                  </a:moveTo>
                  <a:cubicBezTo>
                    <a:pt x="4530729" y="2803723"/>
                    <a:pt x="4530593" y="2804746"/>
                    <a:pt x="4530457" y="2805797"/>
                  </a:cubicBezTo>
                  <a:cubicBezTo>
                    <a:pt x="4533362" y="2805942"/>
                    <a:pt x="4536268" y="2806118"/>
                    <a:pt x="4539174" y="2806293"/>
                  </a:cubicBezTo>
                  <a:cubicBezTo>
                    <a:pt x="4539309" y="2805300"/>
                    <a:pt x="4539400" y="2804307"/>
                    <a:pt x="4539536" y="2803315"/>
                  </a:cubicBezTo>
                  <a:cubicBezTo>
                    <a:pt x="4536631" y="2803109"/>
                    <a:pt x="4533771" y="2802906"/>
                    <a:pt x="4530865" y="2802701"/>
                  </a:cubicBezTo>
                  <a:close/>
                  <a:moveTo>
                    <a:pt x="6356783" y="2800745"/>
                  </a:moveTo>
                  <a:cubicBezTo>
                    <a:pt x="6354239" y="2802379"/>
                    <a:pt x="6351697" y="2803986"/>
                    <a:pt x="6349156" y="2805621"/>
                  </a:cubicBezTo>
                  <a:cubicBezTo>
                    <a:pt x="6351470" y="2807695"/>
                    <a:pt x="6353831" y="2809768"/>
                    <a:pt x="6356147" y="2811842"/>
                  </a:cubicBezTo>
                  <a:lnTo>
                    <a:pt x="6362685" y="2807520"/>
                  </a:lnTo>
                  <a:cubicBezTo>
                    <a:pt x="6360687" y="2805242"/>
                    <a:pt x="6358734" y="2802993"/>
                    <a:pt x="6356783" y="2800745"/>
                  </a:cubicBezTo>
                  <a:close/>
                  <a:moveTo>
                    <a:pt x="9391640" y="2800569"/>
                  </a:moveTo>
                  <a:cubicBezTo>
                    <a:pt x="9380563" y="2801824"/>
                    <a:pt x="9373571" y="2810907"/>
                    <a:pt x="9376749" y="2819289"/>
                  </a:cubicBezTo>
                  <a:cubicBezTo>
                    <a:pt x="9377294" y="2820720"/>
                    <a:pt x="9382604" y="2822823"/>
                    <a:pt x="9382695" y="2822764"/>
                  </a:cubicBezTo>
                  <a:cubicBezTo>
                    <a:pt x="9388599" y="2818967"/>
                    <a:pt x="9394500" y="2815171"/>
                    <a:pt x="9399584" y="2810936"/>
                  </a:cubicBezTo>
                  <a:cubicBezTo>
                    <a:pt x="9401129" y="2809593"/>
                    <a:pt x="9400264" y="2807170"/>
                    <a:pt x="9400719" y="2803898"/>
                  </a:cubicBezTo>
                  <a:cubicBezTo>
                    <a:pt x="9398177" y="2802906"/>
                    <a:pt x="9394454" y="2800248"/>
                    <a:pt x="9391640" y="2800569"/>
                  </a:cubicBezTo>
                  <a:close/>
                  <a:moveTo>
                    <a:pt x="2309792" y="2798729"/>
                  </a:moveTo>
                  <a:cubicBezTo>
                    <a:pt x="2306159" y="2800102"/>
                    <a:pt x="2302527" y="2801446"/>
                    <a:pt x="2295672" y="2804044"/>
                  </a:cubicBezTo>
                  <a:cubicBezTo>
                    <a:pt x="2302664" y="2805067"/>
                    <a:pt x="2306296" y="2806293"/>
                    <a:pt x="2307884" y="2805680"/>
                  </a:cubicBezTo>
                  <a:cubicBezTo>
                    <a:pt x="2310428" y="2804687"/>
                    <a:pt x="2311652" y="2802467"/>
                    <a:pt x="2313469" y="2800773"/>
                  </a:cubicBezTo>
                  <a:cubicBezTo>
                    <a:pt x="2312243" y="2800102"/>
                    <a:pt x="2311017" y="2799401"/>
                    <a:pt x="2309792" y="2798729"/>
                  </a:cubicBezTo>
                  <a:close/>
                  <a:moveTo>
                    <a:pt x="7800982" y="2795868"/>
                  </a:moveTo>
                  <a:cubicBezTo>
                    <a:pt x="7790585" y="2792450"/>
                    <a:pt x="7777147" y="2799927"/>
                    <a:pt x="7768840" y="2805884"/>
                  </a:cubicBezTo>
                  <a:cubicBezTo>
                    <a:pt x="7781596" y="2808776"/>
                    <a:pt x="7778237" y="2820807"/>
                    <a:pt x="7784003" y="2825275"/>
                  </a:cubicBezTo>
                  <a:cubicBezTo>
                    <a:pt x="7783548" y="2825655"/>
                    <a:pt x="7783049" y="2826005"/>
                    <a:pt x="7782505" y="2826414"/>
                  </a:cubicBezTo>
                  <a:cubicBezTo>
                    <a:pt x="7783321" y="2826298"/>
                    <a:pt x="7784139" y="2826180"/>
                    <a:pt x="7784911" y="2826005"/>
                  </a:cubicBezTo>
                  <a:cubicBezTo>
                    <a:pt x="7784547" y="2825830"/>
                    <a:pt x="7784366" y="2825480"/>
                    <a:pt x="7784003" y="2825275"/>
                  </a:cubicBezTo>
                  <a:cubicBezTo>
                    <a:pt x="7794536" y="2817566"/>
                    <a:pt x="7799030" y="2808425"/>
                    <a:pt x="7811695" y="2805884"/>
                  </a:cubicBezTo>
                  <a:cubicBezTo>
                    <a:pt x="7800074" y="2805008"/>
                    <a:pt x="7803615" y="2801562"/>
                    <a:pt x="7800982" y="2795868"/>
                  </a:cubicBezTo>
                  <a:close/>
                  <a:moveTo>
                    <a:pt x="7194264" y="2795838"/>
                  </a:moveTo>
                  <a:cubicBezTo>
                    <a:pt x="7192630" y="2798087"/>
                    <a:pt x="7190995" y="2800248"/>
                    <a:pt x="7189316" y="2802438"/>
                  </a:cubicBezTo>
                  <a:cubicBezTo>
                    <a:pt x="7190995" y="2802965"/>
                    <a:pt x="7192676" y="2803489"/>
                    <a:pt x="7194311" y="2804016"/>
                  </a:cubicBezTo>
                  <a:cubicBezTo>
                    <a:pt x="7196398" y="2802001"/>
                    <a:pt x="7198487" y="2799985"/>
                    <a:pt x="7200529" y="2797970"/>
                  </a:cubicBezTo>
                  <a:cubicBezTo>
                    <a:pt x="7198442" y="2797269"/>
                    <a:pt x="7196353" y="2796568"/>
                    <a:pt x="7194264" y="2795838"/>
                  </a:cubicBezTo>
                  <a:close/>
                  <a:moveTo>
                    <a:pt x="3814237" y="2795576"/>
                  </a:moveTo>
                  <a:cubicBezTo>
                    <a:pt x="3815735" y="2800277"/>
                    <a:pt x="3816233" y="2801796"/>
                    <a:pt x="3816732" y="2803343"/>
                  </a:cubicBezTo>
                  <a:cubicBezTo>
                    <a:pt x="3818230" y="2802759"/>
                    <a:pt x="3819684" y="2802176"/>
                    <a:pt x="3821182" y="2801591"/>
                  </a:cubicBezTo>
                  <a:cubicBezTo>
                    <a:pt x="3820002" y="2800540"/>
                    <a:pt x="3818776" y="2799518"/>
                    <a:pt x="3814237" y="2795576"/>
                  </a:cubicBezTo>
                  <a:close/>
                  <a:moveTo>
                    <a:pt x="3262316" y="2791925"/>
                  </a:moveTo>
                  <a:cubicBezTo>
                    <a:pt x="3260590" y="2792129"/>
                    <a:pt x="3258865" y="2792304"/>
                    <a:pt x="3257141" y="2792509"/>
                  </a:cubicBezTo>
                  <a:cubicBezTo>
                    <a:pt x="3257367" y="2795224"/>
                    <a:pt x="3257549" y="2797941"/>
                    <a:pt x="3257776" y="2800657"/>
                  </a:cubicBezTo>
                  <a:cubicBezTo>
                    <a:pt x="3260227" y="2800423"/>
                    <a:pt x="3262724" y="2800189"/>
                    <a:pt x="3265176" y="2799927"/>
                  </a:cubicBezTo>
                  <a:cubicBezTo>
                    <a:pt x="3264222" y="2797269"/>
                    <a:pt x="3263268" y="2794583"/>
                    <a:pt x="3262316" y="2791925"/>
                  </a:cubicBezTo>
                  <a:close/>
                  <a:moveTo>
                    <a:pt x="3388027" y="2791895"/>
                  </a:moveTo>
                  <a:lnTo>
                    <a:pt x="3383169" y="2792188"/>
                  </a:lnTo>
                  <a:lnTo>
                    <a:pt x="3383169" y="2808250"/>
                  </a:lnTo>
                  <a:cubicBezTo>
                    <a:pt x="3385212" y="2807870"/>
                    <a:pt x="3387845" y="2807666"/>
                    <a:pt x="3387845" y="2807374"/>
                  </a:cubicBezTo>
                  <a:cubicBezTo>
                    <a:pt x="3388072" y="2802205"/>
                    <a:pt x="3388027" y="2797036"/>
                    <a:pt x="3388027" y="2791895"/>
                  </a:cubicBezTo>
                  <a:close/>
                  <a:moveTo>
                    <a:pt x="7554237" y="2791662"/>
                  </a:moveTo>
                  <a:cubicBezTo>
                    <a:pt x="7552919" y="2792509"/>
                    <a:pt x="7551648" y="2793356"/>
                    <a:pt x="7550377" y="2794203"/>
                  </a:cubicBezTo>
                  <a:cubicBezTo>
                    <a:pt x="7551876" y="2794495"/>
                    <a:pt x="7553374" y="2794787"/>
                    <a:pt x="7554872" y="2795108"/>
                  </a:cubicBezTo>
                  <a:cubicBezTo>
                    <a:pt x="7554645" y="2793969"/>
                    <a:pt x="7554462" y="2792800"/>
                    <a:pt x="7554237" y="2791662"/>
                  </a:cubicBezTo>
                  <a:close/>
                  <a:moveTo>
                    <a:pt x="3683984" y="2791107"/>
                  </a:moveTo>
                  <a:cubicBezTo>
                    <a:pt x="3684122" y="2792334"/>
                    <a:pt x="3684258" y="2793560"/>
                    <a:pt x="3684439" y="2794787"/>
                  </a:cubicBezTo>
                  <a:lnTo>
                    <a:pt x="3685302" y="2794758"/>
                  </a:lnTo>
                  <a:lnTo>
                    <a:pt x="3685302" y="2791107"/>
                  </a:lnTo>
                  <a:cubicBezTo>
                    <a:pt x="3684847" y="2791107"/>
                    <a:pt x="3684439" y="2791107"/>
                    <a:pt x="3683984" y="2791107"/>
                  </a:cubicBezTo>
                  <a:close/>
                  <a:moveTo>
                    <a:pt x="5911914" y="2791049"/>
                  </a:moveTo>
                  <a:cubicBezTo>
                    <a:pt x="5911006" y="2793443"/>
                    <a:pt x="5910097" y="2795838"/>
                    <a:pt x="5909145" y="2798233"/>
                  </a:cubicBezTo>
                  <a:cubicBezTo>
                    <a:pt x="5911279" y="2798526"/>
                    <a:pt x="5913367" y="2798788"/>
                    <a:pt x="5915500" y="2799079"/>
                  </a:cubicBezTo>
                  <a:lnTo>
                    <a:pt x="5915500" y="2791312"/>
                  </a:lnTo>
                  <a:close/>
                  <a:moveTo>
                    <a:pt x="8864735" y="2790932"/>
                  </a:moveTo>
                  <a:cubicBezTo>
                    <a:pt x="8854566" y="2795020"/>
                    <a:pt x="8850615" y="2802613"/>
                    <a:pt x="8853975" y="2813447"/>
                  </a:cubicBezTo>
                  <a:cubicBezTo>
                    <a:pt x="8859061" y="2814500"/>
                    <a:pt x="8860695" y="2818880"/>
                    <a:pt x="8867367" y="2818500"/>
                  </a:cubicBezTo>
                  <a:cubicBezTo>
                    <a:pt x="8867232" y="2804044"/>
                    <a:pt x="8864553" y="2806585"/>
                    <a:pt x="8864735" y="2790932"/>
                  </a:cubicBezTo>
                  <a:close/>
                  <a:moveTo>
                    <a:pt x="2169235" y="2790348"/>
                  </a:moveTo>
                  <a:cubicBezTo>
                    <a:pt x="2167419" y="2791253"/>
                    <a:pt x="2165513" y="2792217"/>
                    <a:pt x="2163333" y="2793298"/>
                  </a:cubicBezTo>
                  <a:cubicBezTo>
                    <a:pt x="2163288" y="2792977"/>
                    <a:pt x="2163197" y="2792655"/>
                    <a:pt x="2163152" y="2792334"/>
                  </a:cubicBezTo>
                  <a:cubicBezTo>
                    <a:pt x="2161654" y="2792947"/>
                    <a:pt x="2160155" y="2793560"/>
                    <a:pt x="2158657" y="2794174"/>
                  </a:cubicBezTo>
                  <a:cubicBezTo>
                    <a:pt x="2159337" y="2794319"/>
                    <a:pt x="2160019" y="2794466"/>
                    <a:pt x="2160655" y="2794612"/>
                  </a:cubicBezTo>
                  <a:cubicBezTo>
                    <a:pt x="2159565" y="2795167"/>
                    <a:pt x="2158657" y="2795634"/>
                    <a:pt x="2157340" y="2796277"/>
                  </a:cubicBezTo>
                  <a:cubicBezTo>
                    <a:pt x="2162744" y="2799079"/>
                    <a:pt x="2166374" y="2801416"/>
                    <a:pt x="2170688" y="2802847"/>
                  </a:cubicBezTo>
                  <a:cubicBezTo>
                    <a:pt x="2171551" y="2803109"/>
                    <a:pt x="2177769" y="2799255"/>
                    <a:pt x="2177225" y="2798117"/>
                  </a:cubicBezTo>
                  <a:cubicBezTo>
                    <a:pt x="2175863" y="2795283"/>
                    <a:pt x="2172050" y="2792918"/>
                    <a:pt x="2169235" y="2790348"/>
                  </a:cubicBezTo>
                  <a:close/>
                  <a:moveTo>
                    <a:pt x="3155536" y="2789559"/>
                  </a:moveTo>
                  <a:cubicBezTo>
                    <a:pt x="3153947" y="2789968"/>
                    <a:pt x="3152404" y="2790435"/>
                    <a:pt x="3150814" y="2790874"/>
                  </a:cubicBezTo>
                  <a:cubicBezTo>
                    <a:pt x="3152631" y="2792568"/>
                    <a:pt x="3154401" y="2794262"/>
                    <a:pt x="3156217" y="2795956"/>
                  </a:cubicBezTo>
                  <a:cubicBezTo>
                    <a:pt x="3157079" y="2795576"/>
                    <a:pt x="3157942" y="2795167"/>
                    <a:pt x="3158805" y="2794787"/>
                  </a:cubicBezTo>
                  <a:cubicBezTo>
                    <a:pt x="3157715" y="2793034"/>
                    <a:pt x="3156626" y="2791283"/>
                    <a:pt x="3155536" y="2789559"/>
                  </a:cubicBezTo>
                  <a:close/>
                  <a:moveTo>
                    <a:pt x="3542068" y="2789413"/>
                  </a:moveTo>
                  <a:cubicBezTo>
                    <a:pt x="3522681" y="2790173"/>
                    <a:pt x="3522681" y="2790173"/>
                    <a:pt x="3516916" y="2803577"/>
                  </a:cubicBezTo>
                  <a:cubicBezTo>
                    <a:pt x="3524497" y="2799284"/>
                    <a:pt x="3532079" y="2795020"/>
                    <a:pt x="3542068" y="2789413"/>
                  </a:cubicBezTo>
                  <a:close/>
                  <a:moveTo>
                    <a:pt x="9078429" y="2787865"/>
                  </a:moveTo>
                  <a:cubicBezTo>
                    <a:pt x="9073071" y="2790319"/>
                    <a:pt x="9064808" y="2792217"/>
                    <a:pt x="9063176" y="2795429"/>
                  </a:cubicBezTo>
                  <a:cubicBezTo>
                    <a:pt x="9061450" y="2798758"/>
                    <a:pt x="9066171" y="2803402"/>
                    <a:pt x="9069577" y="2810761"/>
                  </a:cubicBezTo>
                  <a:cubicBezTo>
                    <a:pt x="9078248" y="2805067"/>
                    <a:pt x="9085875" y="2802292"/>
                    <a:pt x="9086874" y="2798758"/>
                  </a:cubicBezTo>
                  <a:cubicBezTo>
                    <a:pt x="9087782" y="2795546"/>
                    <a:pt x="9081517" y="2791517"/>
                    <a:pt x="9078429" y="2787865"/>
                  </a:cubicBezTo>
                  <a:close/>
                  <a:moveTo>
                    <a:pt x="1183706" y="2787515"/>
                  </a:moveTo>
                  <a:cubicBezTo>
                    <a:pt x="1177622" y="2788713"/>
                    <a:pt x="1171947" y="2790669"/>
                    <a:pt x="1160416" y="2793910"/>
                  </a:cubicBezTo>
                  <a:cubicBezTo>
                    <a:pt x="1172628" y="2796539"/>
                    <a:pt x="1180255" y="2799722"/>
                    <a:pt x="1183343" y="2798496"/>
                  </a:cubicBezTo>
                  <a:cubicBezTo>
                    <a:pt x="1188518" y="2796422"/>
                    <a:pt x="1190788" y="2791487"/>
                    <a:pt x="1194283" y="2787749"/>
                  </a:cubicBezTo>
                  <a:cubicBezTo>
                    <a:pt x="1190743" y="2787632"/>
                    <a:pt x="1186883" y="2786902"/>
                    <a:pt x="1183706" y="2787515"/>
                  </a:cubicBezTo>
                  <a:close/>
                  <a:moveTo>
                    <a:pt x="4895558" y="2787253"/>
                  </a:moveTo>
                  <a:cubicBezTo>
                    <a:pt x="4893424" y="2789501"/>
                    <a:pt x="4889974" y="2791662"/>
                    <a:pt x="4889520" y="2794057"/>
                  </a:cubicBezTo>
                  <a:cubicBezTo>
                    <a:pt x="4889067" y="2796686"/>
                    <a:pt x="4890791" y="2799693"/>
                    <a:pt x="4892744" y="2802176"/>
                  </a:cubicBezTo>
                  <a:cubicBezTo>
                    <a:pt x="4893696" y="2803431"/>
                    <a:pt x="4897238" y="2803869"/>
                    <a:pt x="4902505" y="2805651"/>
                  </a:cubicBezTo>
                  <a:cubicBezTo>
                    <a:pt x="4901823" y="2801066"/>
                    <a:pt x="4901869" y="2797532"/>
                    <a:pt x="4900643" y="2794203"/>
                  </a:cubicBezTo>
                  <a:cubicBezTo>
                    <a:pt x="4899780" y="2791749"/>
                    <a:pt x="4897283" y="2789559"/>
                    <a:pt x="4895558" y="2787253"/>
                  </a:cubicBezTo>
                  <a:close/>
                  <a:moveTo>
                    <a:pt x="7174833" y="2785383"/>
                  </a:moveTo>
                  <a:cubicBezTo>
                    <a:pt x="7173018" y="2787223"/>
                    <a:pt x="7171248" y="2789034"/>
                    <a:pt x="7169431" y="2790874"/>
                  </a:cubicBezTo>
                  <a:cubicBezTo>
                    <a:pt x="7170748" y="2791517"/>
                    <a:pt x="7172110" y="2792129"/>
                    <a:pt x="7173426" y="2792743"/>
                  </a:cubicBezTo>
                  <a:cubicBezTo>
                    <a:pt x="7175152" y="2790903"/>
                    <a:pt x="7176922" y="2789034"/>
                    <a:pt x="7178648" y="2787165"/>
                  </a:cubicBezTo>
                  <a:cubicBezTo>
                    <a:pt x="7177375" y="2786580"/>
                    <a:pt x="7176104" y="2785996"/>
                    <a:pt x="7174833" y="2785383"/>
                  </a:cubicBezTo>
                  <a:close/>
                  <a:moveTo>
                    <a:pt x="6375487" y="2784536"/>
                  </a:moveTo>
                  <a:cubicBezTo>
                    <a:pt x="6375396" y="2785208"/>
                    <a:pt x="6375351" y="2785850"/>
                    <a:pt x="6375260" y="2786493"/>
                  </a:cubicBezTo>
                  <a:lnTo>
                    <a:pt x="6382160" y="2786493"/>
                  </a:lnTo>
                  <a:cubicBezTo>
                    <a:pt x="6382205" y="2786084"/>
                    <a:pt x="6382252" y="2785646"/>
                    <a:pt x="6382296" y="2785238"/>
                  </a:cubicBezTo>
                  <a:cubicBezTo>
                    <a:pt x="6380027" y="2785004"/>
                    <a:pt x="6377757" y="2784770"/>
                    <a:pt x="6375487" y="2784536"/>
                  </a:cubicBezTo>
                  <a:close/>
                  <a:moveTo>
                    <a:pt x="2471822" y="2784333"/>
                  </a:moveTo>
                  <a:cubicBezTo>
                    <a:pt x="2469189" y="2785793"/>
                    <a:pt x="2466600" y="2787194"/>
                    <a:pt x="2464014" y="2788625"/>
                  </a:cubicBezTo>
                  <a:cubicBezTo>
                    <a:pt x="2464740" y="2789384"/>
                    <a:pt x="2465465" y="2790114"/>
                    <a:pt x="2466237" y="2790844"/>
                  </a:cubicBezTo>
                  <a:cubicBezTo>
                    <a:pt x="2469688" y="2789852"/>
                    <a:pt x="2473093" y="2788888"/>
                    <a:pt x="2476544" y="2787895"/>
                  </a:cubicBezTo>
                  <a:cubicBezTo>
                    <a:pt x="2474954" y="2786698"/>
                    <a:pt x="2473365" y="2785500"/>
                    <a:pt x="2471822" y="2784333"/>
                  </a:cubicBezTo>
                  <a:close/>
                  <a:moveTo>
                    <a:pt x="7214467" y="2781470"/>
                  </a:moveTo>
                  <a:cubicBezTo>
                    <a:pt x="7211289" y="2783076"/>
                    <a:pt x="7208112" y="2784653"/>
                    <a:pt x="7204888" y="2786230"/>
                  </a:cubicBezTo>
                  <a:cubicBezTo>
                    <a:pt x="7206295" y="2787253"/>
                    <a:pt x="7207657" y="2788245"/>
                    <a:pt x="7209019" y="2789268"/>
                  </a:cubicBezTo>
                  <a:lnTo>
                    <a:pt x="7218281" y="2785033"/>
                  </a:lnTo>
                  <a:cubicBezTo>
                    <a:pt x="7217010" y="2783865"/>
                    <a:pt x="7215739" y="2782668"/>
                    <a:pt x="7214467" y="2781470"/>
                  </a:cubicBezTo>
                  <a:close/>
                  <a:moveTo>
                    <a:pt x="1104183" y="2781401"/>
                  </a:moveTo>
                  <a:cubicBezTo>
                    <a:pt x="1101306" y="2782514"/>
                    <a:pt x="1099194" y="2784726"/>
                    <a:pt x="1098172" y="2787253"/>
                  </a:cubicBezTo>
                  <a:cubicBezTo>
                    <a:pt x="1096946" y="2790348"/>
                    <a:pt x="1099399" y="2794028"/>
                    <a:pt x="1100988" y="2800715"/>
                  </a:cubicBezTo>
                  <a:cubicBezTo>
                    <a:pt x="1109160" y="2796598"/>
                    <a:pt x="1115516" y="2794962"/>
                    <a:pt x="1117150" y="2792217"/>
                  </a:cubicBezTo>
                  <a:cubicBezTo>
                    <a:pt x="1118830" y="2789297"/>
                    <a:pt x="1117967" y="2783631"/>
                    <a:pt x="1114789" y="2782141"/>
                  </a:cubicBezTo>
                  <a:cubicBezTo>
                    <a:pt x="1110704" y="2780273"/>
                    <a:pt x="1107060" y="2780287"/>
                    <a:pt x="1104183" y="2781401"/>
                  </a:cubicBezTo>
                  <a:close/>
                  <a:moveTo>
                    <a:pt x="3416901" y="2780681"/>
                  </a:moveTo>
                  <a:cubicBezTo>
                    <a:pt x="3415721" y="2784390"/>
                    <a:pt x="3414540" y="2788099"/>
                    <a:pt x="3413360" y="2791808"/>
                  </a:cubicBezTo>
                  <a:cubicBezTo>
                    <a:pt x="3415721" y="2792042"/>
                    <a:pt x="3418127" y="2792304"/>
                    <a:pt x="3420486" y="2792538"/>
                  </a:cubicBezTo>
                  <a:cubicBezTo>
                    <a:pt x="3421395" y="2788800"/>
                    <a:pt x="3422258" y="2785033"/>
                    <a:pt x="3423119" y="2781295"/>
                  </a:cubicBezTo>
                  <a:cubicBezTo>
                    <a:pt x="3421032" y="2781090"/>
                    <a:pt x="3418988" y="2780887"/>
                    <a:pt x="3416901" y="2780681"/>
                  </a:cubicBezTo>
                  <a:close/>
                  <a:moveTo>
                    <a:pt x="1153651" y="2777381"/>
                  </a:moveTo>
                  <a:cubicBezTo>
                    <a:pt x="1150247" y="2777527"/>
                    <a:pt x="1146842" y="2777703"/>
                    <a:pt x="1143436" y="2777849"/>
                  </a:cubicBezTo>
                  <a:cubicBezTo>
                    <a:pt x="1143618" y="2778813"/>
                    <a:pt x="1143799" y="2779805"/>
                    <a:pt x="1143935" y="2780769"/>
                  </a:cubicBezTo>
                  <a:cubicBezTo>
                    <a:pt x="1147295" y="2780507"/>
                    <a:pt x="1150655" y="2780244"/>
                    <a:pt x="1154059" y="2780010"/>
                  </a:cubicBezTo>
                  <a:cubicBezTo>
                    <a:pt x="1153923" y="2779134"/>
                    <a:pt x="1153787" y="2778258"/>
                    <a:pt x="1153651" y="2777381"/>
                  </a:cubicBezTo>
                  <a:close/>
                  <a:moveTo>
                    <a:pt x="8277993" y="2775834"/>
                  </a:moveTo>
                  <a:cubicBezTo>
                    <a:pt x="8277085" y="2781704"/>
                    <a:pt x="8274724" y="2786172"/>
                    <a:pt x="8272590" y="2790932"/>
                  </a:cubicBezTo>
                  <a:cubicBezTo>
                    <a:pt x="8280762" y="2791019"/>
                    <a:pt x="8286255" y="2788595"/>
                    <a:pt x="8288661" y="2783339"/>
                  </a:cubicBezTo>
                  <a:cubicBezTo>
                    <a:pt x="8284576" y="2782696"/>
                    <a:pt x="8286891" y="2777849"/>
                    <a:pt x="8288661" y="2775834"/>
                  </a:cubicBezTo>
                  <a:cubicBezTo>
                    <a:pt x="8281353" y="2775600"/>
                    <a:pt x="8283259" y="2780010"/>
                    <a:pt x="8277993" y="2775834"/>
                  </a:cubicBezTo>
                  <a:close/>
                  <a:moveTo>
                    <a:pt x="7768840" y="2775834"/>
                  </a:moveTo>
                  <a:cubicBezTo>
                    <a:pt x="7768704" y="2779017"/>
                    <a:pt x="7765433" y="2779309"/>
                    <a:pt x="7766160" y="2783339"/>
                  </a:cubicBezTo>
                  <a:cubicBezTo>
                    <a:pt x="7771245" y="2782784"/>
                    <a:pt x="7772108" y="2786172"/>
                    <a:pt x="7776920" y="2785850"/>
                  </a:cubicBezTo>
                  <a:lnTo>
                    <a:pt x="7776920" y="2778375"/>
                  </a:lnTo>
                  <a:cubicBezTo>
                    <a:pt x="7772289" y="2777323"/>
                    <a:pt x="7770019" y="2782084"/>
                    <a:pt x="7768840" y="2778375"/>
                  </a:cubicBezTo>
                  <a:cubicBezTo>
                    <a:pt x="7770338" y="2778345"/>
                    <a:pt x="7771836" y="2776330"/>
                    <a:pt x="7768840" y="2775834"/>
                  </a:cubicBezTo>
                  <a:close/>
                  <a:moveTo>
                    <a:pt x="2481264" y="2775805"/>
                  </a:moveTo>
                  <a:cubicBezTo>
                    <a:pt x="2479721" y="2777031"/>
                    <a:pt x="2476497" y="2778754"/>
                    <a:pt x="2476952" y="2779367"/>
                  </a:cubicBezTo>
                  <a:cubicBezTo>
                    <a:pt x="2478495" y="2781441"/>
                    <a:pt x="2481356" y="2783135"/>
                    <a:pt x="2483761" y="2784945"/>
                  </a:cubicBezTo>
                  <a:cubicBezTo>
                    <a:pt x="2485351" y="2783690"/>
                    <a:pt x="2486940" y="2782434"/>
                    <a:pt x="2489527" y="2780419"/>
                  </a:cubicBezTo>
                  <a:cubicBezTo>
                    <a:pt x="2486804" y="2778900"/>
                    <a:pt x="2484034" y="2777352"/>
                    <a:pt x="2481264" y="2775805"/>
                  </a:cubicBezTo>
                  <a:close/>
                  <a:moveTo>
                    <a:pt x="6184038" y="2775484"/>
                  </a:moveTo>
                  <a:lnTo>
                    <a:pt x="6184446" y="2778608"/>
                  </a:lnTo>
                  <a:lnTo>
                    <a:pt x="6209235" y="2778608"/>
                  </a:lnTo>
                  <a:cubicBezTo>
                    <a:pt x="6208689" y="2777294"/>
                    <a:pt x="6208326" y="2775600"/>
                    <a:pt x="6207918" y="2775600"/>
                  </a:cubicBezTo>
                  <a:cubicBezTo>
                    <a:pt x="6199973" y="2775454"/>
                    <a:pt x="6191983" y="2775484"/>
                    <a:pt x="6184038" y="2775484"/>
                  </a:cubicBezTo>
                  <a:close/>
                  <a:moveTo>
                    <a:pt x="4633605" y="2774841"/>
                  </a:moveTo>
                  <a:cubicBezTo>
                    <a:pt x="4629337" y="2774636"/>
                    <a:pt x="4622573" y="2774841"/>
                    <a:pt x="4620938" y="2776505"/>
                  </a:cubicBezTo>
                  <a:cubicBezTo>
                    <a:pt x="4616352" y="2781237"/>
                    <a:pt x="4610997" y="2786814"/>
                    <a:pt x="4611177" y="2791983"/>
                  </a:cubicBezTo>
                  <a:cubicBezTo>
                    <a:pt x="4611405" y="2798642"/>
                    <a:pt x="4615853" y="2807052"/>
                    <a:pt x="4629972" y="2805446"/>
                  </a:cubicBezTo>
                  <a:cubicBezTo>
                    <a:pt x="4634967" y="2804862"/>
                    <a:pt x="4637872" y="2796948"/>
                    <a:pt x="4638325" y="2796364"/>
                  </a:cubicBezTo>
                  <a:cubicBezTo>
                    <a:pt x="4638372" y="2787340"/>
                    <a:pt x="4638824" y="2783368"/>
                    <a:pt x="4638144" y="2779455"/>
                  </a:cubicBezTo>
                  <a:cubicBezTo>
                    <a:pt x="4637825" y="2777732"/>
                    <a:pt x="4635375" y="2774899"/>
                    <a:pt x="4633605" y="2774841"/>
                  </a:cubicBezTo>
                  <a:close/>
                  <a:moveTo>
                    <a:pt x="3432927" y="2774724"/>
                  </a:moveTo>
                  <a:cubicBezTo>
                    <a:pt x="3432608" y="2775250"/>
                    <a:pt x="3432291" y="2775805"/>
                    <a:pt x="3431928" y="2776360"/>
                  </a:cubicBezTo>
                  <a:cubicBezTo>
                    <a:pt x="3432791" y="2776593"/>
                    <a:pt x="3433654" y="2776826"/>
                    <a:pt x="3434516" y="2777090"/>
                  </a:cubicBezTo>
                  <a:cubicBezTo>
                    <a:pt x="3434833" y="2776564"/>
                    <a:pt x="3435696" y="2775892"/>
                    <a:pt x="3435424" y="2775571"/>
                  </a:cubicBezTo>
                  <a:cubicBezTo>
                    <a:pt x="3435061" y="2775132"/>
                    <a:pt x="3433790" y="2774987"/>
                    <a:pt x="3432927" y="2774724"/>
                  </a:cubicBezTo>
                  <a:close/>
                  <a:moveTo>
                    <a:pt x="6249232" y="2771279"/>
                  </a:moveTo>
                  <a:cubicBezTo>
                    <a:pt x="6247959" y="2773030"/>
                    <a:pt x="6246688" y="2774811"/>
                    <a:pt x="6245372" y="2776564"/>
                  </a:cubicBezTo>
                  <a:lnTo>
                    <a:pt x="6251591" y="2777732"/>
                  </a:lnTo>
                  <a:cubicBezTo>
                    <a:pt x="6251818" y="2775775"/>
                    <a:pt x="6252091" y="2773849"/>
                    <a:pt x="6252318" y="2771891"/>
                  </a:cubicBezTo>
                  <a:cubicBezTo>
                    <a:pt x="6251274" y="2771687"/>
                    <a:pt x="6250231" y="2771483"/>
                    <a:pt x="6249232" y="2771279"/>
                  </a:cubicBezTo>
                  <a:close/>
                  <a:moveTo>
                    <a:pt x="3873573" y="2769789"/>
                  </a:moveTo>
                  <a:cubicBezTo>
                    <a:pt x="3868397" y="2772767"/>
                    <a:pt x="3861588" y="2775220"/>
                    <a:pt x="3858727" y="2778929"/>
                  </a:cubicBezTo>
                  <a:cubicBezTo>
                    <a:pt x="3858274" y="2779514"/>
                    <a:pt x="3859181" y="2780565"/>
                    <a:pt x="3859636" y="2781441"/>
                  </a:cubicBezTo>
                  <a:cubicBezTo>
                    <a:pt x="3856640" y="2779894"/>
                    <a:pt x="3853280" y="2778579"/>
                    <a:pt x="3850101" y="2777148"/>
                  </a:cubicBezTo>
                  <a:cubicBezTo>
                    <a:pt x="3847423" y="2782141"/>
                    <a:pt x="3844745" y="2787136"/>
                    <a:pt x="3842112" y="2792159"/>
                  </a:cubicBezTo>
                  <a:cubicBezTo>
                    <a:pt x="3841657" y="2793064"/>
                    <a:pt x="3841476" y="2794028"/>
                    <a:pt x="3840297" y="2797561"/>
                  </a:cubicBezTo>
                  <a:cubicBezTo>
                    <a:pt x="3842656" y="2799401"/>
                    <a:pt x="3845879" y="2803782"/>
                    <a:pt x="3851191" y="2805212"/>
                  </a:cubicBezTo>
                  <a:cubicBezTo>
                    <a:pt x="3854051" y="2806001"/>
                    <a:pt x="3861588" y="2802322"/>
                    <a:pt x="3864902" y="2799635"/>
                  </a:cubicBezTo>
                  <a:cubicBezTo>
                    <a:pt x="3869350" y="2795984"/>
                    <a:pt x="3870077" y="2792422"/>
                    <a:pt x="3868397" y="2789063"/>
                  </a:cubicBezTo>
                  <a:cubicBezTo>
                    <a:pt x="3875888" y="2785646"/>
                    <a:pt x="3881518" y="2783076"/>
                    <a:pt x="3886784" y="2780681"/>
                  </a:cubicBezTo>
                  <a:cubicBezTo>
                    <a:pt x="3882381" y="2777060"/>
                    <a:pt x="3877977" y="2773410"/>
                    <a:pt x="3873573" y="2769789"/>
                  </a:cubicBezTo>
                  <a:close/>
                  <a:moveTo>
                    <a:pt x="1103349" y="2769555"/>
                  </a:moveTo>
                  <a:cubicBezTo>
                    <a:pt x="1102486" y="2769672"/>
                    <a:pt x="1101443" y="2769643"/>
                    <a:pt x="1100852" y="2769935"/>
                  </a:cubicBezTo>
                  <a:cubicBezTo>
                    <a:pt x="1100534" y="2770081"/>
                    <a:pt x="1100897" y="2770781"/>
                    <a:pt x="1100942" y="2771249"/>
                  </a:cubicBezTo>
                  <a:cubicBezTo>
                    <a:pt x="1101759" y="2771483"/>
                    <a:pt x="1102531" y="2771716"/>
                    <a:pt x="1103349" y="2771950"/>
                  </a:cubicBezTo>
                  <a:cubicBezTo>
                    <a:pt x="1103349" y="2771161"/>
                    <a:pt x="1103349" y="2770344"/>
                    <a:pt x="1103349" y="2769555"/>
                  </a:cubicBezTo>
                  <a:close/>
                  <a:moveTo>
                    <a:pt x="3625056" y="2769263"/>
                  </a:moveTo>
                  <a:cubicBezTo>
                    <a:pt x="3624557" y="2771102"/>
                    <a:pt x="3624059" y="2772914"/>
                    <a:pt x="3623604" y="2774754"/>
                  </a:cubicBezTo>
                  <a:cubicBezTo>
                    <a:pt x="3625147" y="2774929"/>
                    <a:pt x="3626692" y="2775104"/>
                    <a:pt x="3628235" y="2775279"/>
                  </a:cubicBezTo>
                  <a:cubicBezTo>
                    <a:pt x="3628826" y="2773469"/>
                    <a:pt x="3629415" y="2771629"/>
                    <a:pt x="3630005" y="2769818"/>
                  </a:cubicBezTo>
                  <a:cubicBezTo>
                    <a:pt x="3628371" y="2769643"/>
                    <a:pt x="3626692" y="2769467"/>
                    <a:pt x="3625056" y="2769263"/>
                  </a:cubicBezTo>
                  <a:close/>
                  <a:moveTo>
                    <a:pt x="2668537" y="2765116"/>
                  </a:moveTo>
                  <a:lnTo>
                    <a:pt x="2666858" y="2765145"/>
                  </a:lnTo>
                  <a:lnTo>
                    <a:pt x="2667721" y="2766460"/>
                  </a:lnTo>
                  <a:close/>
                  <a:moveTo>
                    <a:pt x="266508" y="2764985"/>
                  </a:moveTo>
                  <a:cubicBezTo>
                    <a:pt x="261837" y="2764861"/>
                    <a:pt x="256310" y="2766416"/>
                    <a:pt x="245255" y="2769526"/>
                  </a:cubicBezTo>
                  <a:cubicBezTo>
                    <a:pt x="250748" y="2769087"/>
                    <a:pt x="256333" y="2768095"/>
                    <a:pt x="261779" y="2768300"/>
                  </a:cubicBezTo>
                  <a:cubicBezTo>
                    <a:pt x="268772" y="2768562"/>
                    <a:pt x="275672" y="2769730"/>
                    <a:pt x="282619" y="2770519"/>
                  </a:cubicBezTo>
                  <a:cubicBezTo>
                    <a:pt x="274992" y="2766912"/>
                    <a:pt x="271178" y="2765109"/>
                    <a:pt x="266508" y="2764985"/>
                  </a:cubicBezTo>
                  <a:close/>
                  <a:moveTo>
                    <a:pt x="6372174" y="2763861"/>
                  </a:moveTo>
                  <a:cubicBezTo>
                    <a:pt x="6369721" y="2764095"/>
                    <a:pt x="6367314" y="2764327"/>
                    <a:pt x="6364908" y="2764532"/>
                  </a:cubicBezTo>
                  <a:cubicBezTo>
                    <a:pt x="6365363" y="2768270"/>
                    <a:pt x="6365909" y="2772009"/>
                    <a:pt x="6366408" y="2775746"/>
                  </a:cubicBezTo>
                  <a:cubicBezTo>
                    <a:pt x="6368314" y="2775718"/>
                    <a:pt x="6370221" y="2775659"/>
                    <a:pt x="6372174" y="2775630"/>
                  </a:cubicBezTo>
                  <a:close/>
                  <a:moveTo>
                    <a:pt x="3042900" y="2763013"/>
                  </a:moveTo>
                  <a:cubicBezTo>
                    <a:pt x="3041856" y="2764474"/>
                    <a:pt x="3040857" y="2765933"/>
                    <a:pt x="3039814" y="2767394"/>
                  </a:cubicBezTo>
                  <a:cubicBezTo>
                    <a:pt x="3041040" y="2767627"/>
                    <a:pt x="3042266" y="2767861"/>
                    <a:pt x="3043490" y="2768095"/>
                  </a:cubicBezTo>
                  <a:cubicBezTo>
                    <a:pt x="3043990" y="2766518"/>
                    <a:pt x="3044489" y="2764970"/>
                    <a:pt x="3044944" y="2763393"/>
                  </a:cubicBezTo>
                  <a:close/>
                  <a:moveTo>
                    <a:pt x="1673836" y="2762137"/>
                  </a:moveTo>
                  <a:cubicBezTo>
                    <a:pt x="1678603" y="2770110"/>
                    <a:pt x="1678603" y="2770110"/>
                    <a:pt x="1691771" y="2766401"/>
                  </a:cubicBezTo>
                  <a:cubicBezTo>
                    <a:pt x="1686594" y="2765175"/>
                    <a:pt x="1681419" y="2763948"/>
                    <a:pt x="1673836" y="2762137"/>
                  </a:cubicBezTo>
                  <a:close/>
                  <a:moveTo>
                    <a:pt x="5929891" y="2758633"/>
                  </a:moveTo>
                  <a:cubicBezTo>
                    <a:pt x="5915183" y="2758019"/>
                    <a:pt x="5915183" y="2758019"/>
                    <a:pt x="5909689" y="2765028"/>
                  </a:cubicBezTo>
                  <a:cubicBezTo>
                    <a:pt x="5917134" y="2762663"/>
                    <a:pt x="5922175" y="2761086"/>
                    <a:pt x="5929891" y="2758633"/>
                  </a:cubicBezTo>
                  <a:close/>
                  <a:moveTo>
                    <a:pt x="4533181" y="2758195"/>
                  </a:moveTo>
                  <a:lnTo>
                    <a:pt x="4533181" y="2760181"/>
                  </a:lnTo>
                  <a:lnTo>
                    <a:pt x="4543986" y="2760181"/>
                  </a:lnTo>
                  <a:cubicBezTo>
                    <a:pt x="4543986" y="2759509"/>
                    <a:pt x="4543986" y="2758867"/>
                    <a:pt x="4543986" y="2758195"/>
                  </a:cubicBezTo>
                  <a:close/>
                  <a:moveTo>
                    <a:pt x="3923195" y="2757027"/>
                  </a:moveTo>
                  <a:cubicBezTo>
                    <a:pt x="3920698" y="2756063"/>
                    <a:pt x="3912026" y="2757728"/>
                    <a:pt x="3911436" y="2759159"/>
                  </a:cubicBezTo>
                  <a:cubicBezTo>
                    <a:pt x="3910029" y="2762312"/>
                    <a:pt x="3911301" y="2766138"/>
                    <a:pt x="3912662" y="2769497"/>
                  </a:cubicBezTo>
                  <a:cubicBezTo>
                    <a:pt x="3913751" y="2772242"/>
                    <a:pt x="3916022" y="2774958"/>
                    <a:pt x="3918700" y="2777265"/>
                  </a:cubicBezTo>
                  <a:cubicBezTo>
                    <a:pt x="3920152" y="2778520"/>
                    <a:pt x="3923740" y="2779747"/>
                    <a:pt x="3925873" y="2779484"/>
                  </a:cubicBezTo>
                  <a:cubicBezTo>
                    <a:pt x="3928234" y="2779192"/>
                    <a:pt x="3931094" y="2777411"/>
                    <a:pt x="3932002" y="2775892"/>
                  </a:cubicBezTo>
                  <a:cubicBezTo>
                    <a:pt x="3933591" y="2773235"/>
                    <a:pt x="3933909" y="2770256"/>
                    <a:pt x="3935451" y="2764970"/>
                  </a:cubicBezTo>
                  <a:cubicBezTo>
                    <a:pt x="3932457" y="2762926"/>
                    <a:pt x="3928642" y="2759159"/>
                    <a:pt x="3923195" y="2757027"/>
                  </a:cubicBezTo>
                  <a:close/>
                  <a:moveTo>
                    <a:pt x="1963303" y="2756618"/>
                  </a:moveTo>
                  <a:cubicBezTo>
                    <a:pt x="1962622" y="2756647"/>
                    <a:pt x="1960261" y="2756531"/>
                    <a:pt x="1960080" y="2756852"/>
                  </a:cubicBezTo>
                  <a:cubicBezTo>
                    <a:pt x="1959218" y="2758487"/>
                    <a:pt x="1957492" y="2760911"/>
                    <a:pt x="1958627" y="2761875"/>
                  </a:cubicBezTo>
                  <a:cubicBezTo>
                    <a:pt x="1964802" y="2767102"/>
                    <a:pt x="1970205" y="2773731"/>
                    <a:pt x="1978604" y="2776505"/>
                  </a:cubicBezTo>
                  <a:cubicBezTo>
                    <a:pt x="1987183" y="2779338"/>
                    <a:pt x="1999033" y="2778316"/>
                    <a:pt x="2009430" y="2778988"/>
                  </a:cubicBezTo>
                  <a:cubicBezTo>
                    <a:pt x="2008748" y="2768445"/>
                    <a:pt x="1993268" y="2773731"/>
                    <a:pt x="1986185" y="2770256"/>
                  </a:cubicBezTo>
                  <a:cubicBezTo>
                    <a:pt x="1978058" y="2766255"/>
                    <a:pt x="1971112" y="2761348"/>
                    <a:pt x="1963303" y="2756618"/>
                  </a:cubicBezTo>
                  <a:close/>
                  <a:moveTo>
                    <a:pt x="6981138" y="2756308"/>
                  </a:moveTo>
                  <a:cubicBezTo>
                    <a:pt x="6979640" y="2757268"/>
                    <a:pt x="6979231" y="2759276"/>
                    <a:pt x="6979480" y="2761787"/>
                  </a:cubicBezTo>
                  <a:cubicBezTo>
                    <a:pt x="6979661" y="2763627"/>
                    <a:pt x="6978163" y="2765555"/>
                    <a:pt x="6976392" y="2770051"/>
                  </a:cubicBezTo>
                  <a:cubicBezTo>
                    <a:pt x="6976392" y="2770110"/>
                    <a:pt x="6976711" y="2772709"/>
                    <a:pt x="6977028" y="2775308"/>
                  </a:cubicBezTo>
                  <a:cubicBezTo>
                    <a:pt x="6980887" y="2774052"/>
                    <a:pt x="6985337" y="2773235"/>
                    <a:pt x="6988379" y="2771454"/>
                  </a:cubicBezTo>
                  <a:cubicBezTo>
                    <a:pt x="6991692" y="2769526"/>
                    <a:pt x="6995460" y="2766781"/>
                    <a:pt x="6995687" y="2764270"/>
                  </a:cubicBezTo>
                  <a:cubicBezTo>
                    <a:pt x="6995915" y="2761903"/>
                    <a:pt x="6992691" y="2758458"/>
                    <a:pt x="6989331" y="2757114"/>
                  </a:cubicBezTo>
                  <a:cubicBezTo>
                    <a:pt x="6985223" y="2755435"/>
                    <a:pt x="6982636" y="2755348"/>
                    <a:pt x="6981138" y="2756308"/>
                  </a:cubicBezTo>
                  <a:close/>
                  <a:moveTo>
                    <a:pt x="2870382" y="2754953"/>
                  </a:moveTo>
                  <a:cubicBezTo>
                    <a:pt x="2859350" y="2758487"/>
                    <a:pt x="2848318" y="2761991"/>
                    <a:pt x="2835108" y="2766226"/>
                  </a:cubicBezTo>
                  <a:cubicBezTo>
                    <a:pt x="2856764" y="2769730"/>
                    <a:pt x="2856764" y="2769730"/>
                    <a:pt x="2873561" y="2758779"/>
                  </a:cubicBezTo>
                  <a:cubicBezTo>
                    <a:pt x="2872518" y="2757494"/>
                    <a:pt x="2871428" y="2756238"/>
                    <a:pt x="2870382" y="2754953"/>
                  </a:cubicBezTo>
                  <a:close/>
                  <a:moveTo>
                    <a:pt x="2181538" y="2754194"/>
                  </a:moveTo>
                  <a:cubicBezTo>
                    <a:pt x="2175772" y="2755216"/>
                    <a:pt x="2171279" y="2759042"/>
                    <a:pt x="2167010" y="2761291"/>
                  </a:cubicBezTo>
                  <a:cubicBezTo>
                    <a:pt x="2169462" y="2767160"/>
                    <a:pt x="2170189" y="2771161"/>
                    <a:pt x="2172913" y="2774490"/>
                  </a:cubicBezTo>
                  <a:cubicBezTo>
                    <a:pt x="2174547" y="2776476"/>
                    <a:pt x="2179132" y="2777966"/>
                    <a:pt x="2182855" y="2778608"/>
                  </a:cubicBezTo>
                  <a:cubicBezTo>
                    <a:pt x="2184489" y="2778900"/>
                    <a:pt x="2188665" y="2776710"/>
                    <a:pt x="2189301" y="2775250"/>
                  </a:cubicBezTo>
                  <a:cubicBezTo>
                    <a:pt x="2191254" y="2770665"/>
                    <a:pt x="2193704" y="2765730"/>
                    <a:pt x="2192661" y="2761232"/>
                  </a:cubicBezTo>
                  <a:cubicBezTo>
                    <a:pt x="2191981" y="2758429"/>
                    <a:pt x="2184171" y="2753727"/>
                    <a:pt x="2181538" y="2754194"/>
                  </a:cubicBezTo>
                  <a:close/>
                  <a:moveTo>
                    <a:pt x="1686549" y="2753786"/>
                  </a:moveTo>
                  <a:cubicBezTo>
                    <a:pt x="1684006" y="2754341"/>
                    <a:pt x="1681464" y="2754894"/>
                    <a:pt x="1678922" y="2755450"/>
                  </a:cubicBezTo>
                  <a:cubicBezTo>
                    <a:pt x="1681236" y="2756384"/>
                    <a:pt x="1683553" y="2757319"/>
                    <a:pt x="1685867" y="2758253"/>
                  </a:cubicBezTo>
                  <a:cubicBezTo>
                    <a:pt x="1686094" y="2756764"/>
                    <a:pt x="1686322" y="2755274"/>
                    <a:pt x="1686549" y="2753786"/>
                  </a:cubicBezTo>
                  <a:close/>
                  <a:moveTo>
                    <a:pt x="3462072" y="2752938"/>
                  </a:moveTo>
                  <a:cubicBezTo>
                    <a:pt x="3460349" y="2756063"/>
                    <a:pt x="3458623" y="2759159"/>
                    <a:pt x="3456897" y="2762255"/>
                  </a:cubicBezTo>
                  <a:cubicBezTo>
                    <a:pt x="3459575" y="2762605"/>
                    <a:pt x="3462208" y="2762926"/>
                    <a:pt x="3464888" y="2763276"/>
                  </a:cubicBezTo>
                  <a:cubicBezTo>
                    <a:pt x="3465932" y="2760122"/>
                    <a:pt x="3466975" y="2756968"/>
                    <a:pt x="3468021" y="2753786"/>
                  </a:cubicBezTo>
                  <a:cubicBezTo>
                    <a:pt x="3466023" y="2753493"/>
                    <a:pt x="3464025" y="2753231"/>
                    <a:pt x="3462072" y="2752938"/>
                  </a:cubicBezTo>
                  <a:close/>
                  <a:moveTo>
                    <a:pt x="6167649" y="2752735"/>
                  </a:moveTo>
                  <a:cubicBezTo>
                    <a:pt x="6167330" y="2754107"/>
                    <a:pt x="6167013" y="2755421"/>
                    <a:pt x="6166695" y="2756764"/>
                  </a:cubicBezTo>
                  <a:cubicBezTo>
                    <a:pt x="6172416" y="2757523"/>
                    <a:pt x="6178181" y="2758282"/>
                    <a:pt x="6183902" y="2759042"/>
                  </a:cubicBezTo>
                  <a:cubicBezTo>
                    <a:pt x="6184264" y="2757494"/>
                    <a:pt x="6184629" y="2755976"/>
                    <a:pt x="6185035" y="2754428"/>
                  </a:cubicBezTo>
                  <a:cubicBezTo>
                    <a:pt x="6179225" y="2753873"/>
                    <a:pt x="6173459" y="2753288"/>
                    <a:pt x="6167649" y="2752735"/>
                  </a:cubicBezTo>
                  <a:close/>
                  <a:moveTo>
                    <a:pt x="2090013" y="2752588"/>
                  </a:moveTo>
                  <a:cubicBezTo>
                    <a:pt x="2087471" y="2752997"/>
                    <a:pt x="2084882" y="2753377"/>
                    <a:pt x="2082340" y="2753786"/>
                  </a:cubicBezTo>
                  <a:cubicBezTo>
                    <a:pt x="2082521" y="2754516"/>
                    <a:pt x="2082704" y="2755246"/>
                    <a:pt x="2082885" y="2755976"/>
                  </a:cubicBezTo>
                  <a:lnTo>
                    <a:pt x="2090694" y="2755976"/>
                  </a:lnTo>
                  <a:cubicBezTo>
                    <a:pt x="2090467" y="2754837"/>
                    <a:pt x="2090240" y="2753727"/>
                    <a:pt x="2090013" y="2752588"/>
                  </a:cubicBezTo>
                  <a:close/>
                  <a:moveTo>
                    <a:pt x="1775350" y="2751653"/>
                  </a:moveTo>
                  <a:cubicBezTo>
                    <a:pt x="1773626" y="2753288"/>
                    <a:pt x="1770447" y="2754924"/>
                    <a:pt x="1770493" y="2756531"/>
                  </a:cubicBezTo>
                  <a:cubicBezTo>
                    <a:pt x="1770583" y="2761291"/>
                    <a:pt x="1771490" y="2766110"/>
                    <a:pt x="1773171" y="2770723"/>
                  </a:cubicBezTo>
                  <a:cubicBezTo>
                    <a:pt x="1773671" y="2772096"/>
                    <a:pt x="1777711" y="2773585"/>
                    <a:pt x="1780299" y="2773731"/>
                  </a:cubicBezTo>
                  <a:cubicBezTo>
                    <a:pt x="1782023" y="2773849"/>
                    <a:pt x="1784112" y="2771687"/>
                    <a:pt x="1785202" y="2771015"/>
                  </a:cubicBezTo>
                  <a:cubicBezTo>
                    <a:pt x="1784112" y="2765876"/>
                    <a:pt x="1783657" y="2761027"/>
                    <a:pt x="1781887" y="2756384"/>
                  </a:cubicBezTo>
                  <a:cubicBezTo>
                    <a:pt x="1781207" y="2754573"/>
                    <a:pt x="1777619" y="2753201"/>
                    <a:pt x="1775350" y="2751653"/>
                  </a:cubicBezTo>
                  <a:close/>
                  <a:moveTo>
                    <a:pt x="7800890" y="2750077"/>
                  </a:moveTo>
                  <a:cubicBezTo>
                    <a:pt x="7798984" y="2754661"/>
                    <a:pt x="7787453" y="2758107"/>
                    <a:pt x="7780008" y="2753932"/>
                  </a:cubicBezTo>
                  <a:cubicBezTo>
                    <a:pt x="7771972" y="2762458"/>
                    <a:pt x="7783593" y="2769321"/>
                    <a:pt x="7793945" y="2773264"/>
                  </a:cubicBezTo>
                  <a:cubicBezTo>
                    <a:pt x="7797169" y="2762109"/>
                    <a:pt x="7816736" y="2757552"/>
                    <a:pt x="7800890" y="2750077"/>
                  </a:cubicBezTo>
                  <a:close/>
                  <a:moveTo>
                    <a:pt x="6118618" y="2750018"/>
                  </a:moveTo>
                  <a:cubicBezTo>
                    <a:pt x="6128015" y="2758721"/>
                    <a:pt x="6128015" y="2758721"/>
                    <a:pt x="6140863" y="2756210"/>
                  </a:cubicBezTo>
                  <a:cubicBezTo>
                    <a:pt x="6132600" y="2753902"/>
                    <a:pt x="6125609" y="2751974"/>
                    <a:pt x="6118618" y="2750018"/>
                  </a:cubicBezTo>
                  <a:close/>
                  <a:moveTo>
                    <a:pt x="3427388" y="2749580"/>
                  </a:moveTo>
                  <a:cubicBezTo>
                    <a:pt x="3413904" y="2755654"/>
                    <a:pt x="3413904" y="2755654"/>
                    <a:pt x="3417808" y="2763977"/>
                  </a:cubicBezTo>
                  <a:cubicBezTo>
                    <a:pt x="3421349" y="2758633"/>
                    <a:pt x="3424345" y="2754107"/>
                    <a:pt x="3427388" y="2749580"/>
                  </a:cubicBezTo>
                  <a:close/>
                  <a:moveTo>
                    <a:pt x="5591394" y="2747419"/>
                  </a:moveTo>
                  <a:cubicBezTo>
                    <a:pt x="5590078" y="2748003"/>
                    <a:pt x="5588761" y="2748617"/>
                    <a:pt x="5587445" y="2749201"/>
                  </a:cubicBezTo>
                  <a:lnTo>
                    <a:pt x="5594527" y="2756822"/>
                  </a:lnTo>
                  <a:cubicBezTo>
                    <a:pt x="5595934" y="2756210"/>
                    <a:pt x="5597342" y="2755567"/>
                    <a:pt x="5598703" y="2754953"/>
                  </a:cubicBezTo>
                  <a:cubicBezTo>
                    <a:pt x="5596252" y="2752442"/>
                    <a:pt x="5593846" y="2749931"/>
                    <a:pt x="5591394" y="2747419"/>
                  </a:cubicBezTo>
                  <a:close/>
                  <a:moveTo>
                    <a:pt x="6158795" y="2744790"/>
                  </a:moveTo>
                  <a:cubicBezTo>
                    <a:pt x="6158115" y="2745024"/>
                    <a:pt x="6157888" y="2745842"/>
                    <a:pt x="6157479" y="2746397"/>
                  </a:cubicBezTo>
                  <a:cubicBezTo>
                    <a:pt x="6158296" y="2746630"/>
                    <a:pt x="6159159" y="2746834"/>
                    <a:pt x="6160021" y="2747039"/>
                  </a:cubicBezTo>
                  <a:cubicBezTo>
                    <a:pt x="6160385" y="2746484"/>
                    <a:pt x="6160748" y="2745929"/>
                    <a:pt x="6161156" y="2745374"/>
                  </a:cubicBezTo>
                  <a:cubicBezTo>
                    <a:pt x="6160340" y="2745140"/>
                    <a:pt x="6159295" y="2744616"/>
                    <a:pt x="6158795" y="2744790"/>
                  </a:cubicBezTo>
                  <a:close/>
                  <a:moveTo>
                    <a:pt x="206666" y="2742863"/>
                  </a:moveTo>
                  <a:cubicBezTo>
                    <a:pt x="200581" y="2747477"/>
                    <a:pt x="195951" y="2749434"/>
                    <a:pt x="195815" y="2751507"/>
                  </a:cubicBezTo>
                  <a:cubicBezTo>
                    <a:pt x="195679" y="2753961"/>
                    <a:pt x="199356" y="2756531"/>
                    <a:pt x="201399" y="2759042"/>
                  </a:cubicBezTo>
                  <a:cubicBezTo>
                    <a:pt x="204668" y="2757757"/>
                    <a:pt x="210434" y="2756647"/>
                    <a:pt x="210706" y="2755158"/>
                  </a:cubicBezTo>
                  <a:cubicBezTo>
                    <a:pt x="211250" y="2752092"/>
                    <a:pt x="208844" y="2748821"/>
                    <a:pt x="206666" y="2742863"/>
                  </a:cubicBezTo>
                  <a:close/>
                  <a:moveTo>
                    <a:pt x="5148614" y="2742572"/>
                  </a:moveTo>
                  <a:cubicBezTo>
                    <a:pt x="5146980" y="2743652"/>
                    <a:pt x="5144075" y="2744732"/>
                    <a:pt x="5143984" y="2745872"/>
                  </a:cubicBezTo>
                  <a:cubicBezTo>
                    <a:pt x="5143711" y="2750661"/>
                    <a:pt x="5144120" y="2755480"/>
                    <a:pt x="5144710" y="2760269"/>
                  </a:cubicBezTo>
                  <a:cubicBezTo>
                    <a:pt x="5144938" y="2761525"/>
                    <a:pt x="5146799" y="2762692"/>
                    <a:pt x="5147888" y="2763918"/>
                  </a:cubicBezTo>
                  <a:cubicBezTo>
                    <a:pt x="5149432" y="2762342"/>
                    <a:pt x="5151656" y="2760882"/>
                    <a:pt x="5152382" y="2759159"/>
                  </a:cubicBezTo>
                  <a:cubicBezTo>
                    <a:pt x="5153154" y="2757319"/>
                    <a:pt x="5152565" y="2755274"/>
                    <a:pt x="5152565" y="2749931"/>
                  </a:cubicBezTo>
                  <a:cubicBezTo>
                    <a:pt x="5152655" y="2750368"/>
                    <a:pt x="5152338" y="2747448"/>
                    <a:pt x="5151566" y="2744587"/>
                  </a:cubicBezTo>
                  <a:cubicBezTo>
                    <a:pt x="5151339" y="2743827"/>
                    <a:pt x="5149658" y="2743243"/>
                    <a:pt x="5148614" y="2742572"/>
                  </a:cubicBezTo>
                  <a:close/>
                  <a:moveTo>
                    <a:pt x="4049769" y="2742163"/>
                  </a:moveTo>
                  <a:cubicBezTo>
                    <a:pt x="4048679" y="2744644"/>
                    <a:pt x="4047544" y="2747127"/>
                    <a:pt x="4046454" y="2749609"/>
                  </a:cubicBezTo>
                  <a:cubicBezTo>
                    <a:pt x="4047725" y="2749902"/>
                    <a:pt x="4048997" y="2750164"/>
                    <a:pt x="4050222" y="2750456"/>
                  </a:cubicBezTo>
                  <a:lnTo>
                    <a:pt x="4056533" y="2744498"/>
                  </a:lnTo>
                  <a:cubicBezTo>
                    <a:pt x="4054309" y="2743739"/>
                    <a:pt x="4052037" y="2742950"/>
                    <a:pt x="4049769" y="2742163"/>
                  </a:cubicBezTo>
                  <a:close/>
                  <a:moveTo>
                    <a:pt x="7789767" y="2740557"/>
                  </a:moveTo>
                  <a:cubicBezTo>
                    <a:pt x="7788996" y="2741403"/>
                    <a:pt x="7788224" y="2742279"/>
                    <a:pt x="7787499" y="2743126"/>
                  </a:cubicBezTo>
                  <a:cubicBezTo>
                    <a:pt x="7788270" y="2743243"/>
                    <a:pt x="7789087" y="2743389"/>
                    <a:pt x="7789858" y="2743535"/>
                  </a:cubicBezTo>
                  <a:cubicBezTo>
                    <a:pt x="7790358" y="2742980"/>
                    <a:pt x="7791176" y="2742454"/>
                    <a:pt x="7791221" y="2741899"/>
                  </a:cubicBezTo>
                  <a:cubicBezTo>
                    <a:pt x="7791267" y="2741462"/>
                    <a:pt x="7790313" y="2740994"/>
                    <a:pt x="7789767" y="2740557"/>
                  </a:cubicBezTo>
                  <a:close/>
                  <a:moveTo>
                    <a:pt x="6831977" y="2740410"/>
                  </a:moveTo>
                  <a:cubicBezTo>
                    <a:pt x="6828753" y="2746864"/>
                    <a:pt x="6826938" y="2750427"/>
                    <a:pt x="6824124" y="2756034"/>
                  </a:cubicBezTo>
                  <a:cubicBezTo>
                    <a:pt x="6833112" y="2755216"/>
                    <a:pt x="6838017" y="2754749"/>
                    <a:pt x="6845553" y="2754048"/>
                  </a:cubicBezTo>
                  <a:cubicBezTo>
                    <a:pt x="6841103" y="2749580"/>
                    <a:pt x="6837970" y="2746425"/>
                    <a:pt x="6831977" y="2740410"/>
                  </a:cubicBezTo>
                  <a:close/>
                  <a:moveTo>
                    <a:pt x="2697457" y="2740323"/>
                  </a:moveTo>
                  <a:cubicBezTo>
                    <a:pt x="2693780" y="2740877"/>
                    <a:pt x="2690102" y="2741374"/>
                    <a:pt x="2686606" y="2742192"/>
                  </a:cubicBezTo>
                  <a:cubicBezTo>
                    <a:pt x="2686380" y="2742250"/>
                    <a:pt x="2687424" y="2745492"/>
                    <a:pt x="2687923" y="2745492"/>
                  </a:cubicBezTo>
                  <a:cubicBezTo>
                    <a:pt x="2691555" y="2745520"/>
                    <a:pt x="2695232" y="2745112"/>
                    <a:pt x="2698864" y="2744819"/>
                  </a:cubicBezTo>
                  <a:cubicBezTo>
                    <a:pt x="2698364" y="2743330"/>
                    <a:pt x="2697910" y="2741841"/>
                    <a:pt x="2697457" y="2740323"/>
                  </a:cubicBezTo>
                  <a:close/>
                  <a:moveTo>
                    <a:pt x="6597535" y="2740264"/>
                  </a:moveTo>
                  <a:cubicBezTo>
                    <a:pt x="6594857" y="2740935"/>
                    <a:pt x="6592177" y="2741637"/>
                    <a:pt x="6589455" y="2742308"/>
                  </a:cubicBezTo>
                  <a:cubicBezTo>
                    <a:pt x="6592496" y="2746777"/>
                    <a:pt x="6595537" y="2751216"/>
                    <a:pt x="6598580" y="2755683"/>
                  </a:cubicBezTo>
                  <a:cubicBezTo>
                    <a:pt x="6600077" y="2755274"/>
                    <a:pt x="6601575" y="2754894"/>
                    <a:pt x="6603120" y="2754516"/>
                  </a:cubicBezTo>
                  <a:cubicBezTo>
                    <a:pt x="6601258" y="2749755"/>
                    <a:pt x="6599397" y="2745024"/>
                    <a:pt x="6597535" y="2740264"/>
                  </a:cubicBezTo>
                  <a:close/>
                  <a:moveTo>
                    <a:pt x="2565935" y="2739593"/>
                  </a:moveTo>
                  <a:lnTo>
                    <a:pt x="2563937" y="2739622"/>
                  </a:lnTo>
                  <a:lnTo>
                    <a:pt x="2564981" y="2741403"/>
                  </a:lnTo>
                  <a:close/>
                  <a:moveTo>
                    <a:pt x="8318489" y="2739563"/>
                  </a:moveTo>
                  <a:cubicBezTo>
                    <a:pt x="8317263" y="2740585"/>
                    <a:pt x="8316038" y="2741608"/>
                    <a:pt x="8314812" y="2742629"/>
                  </a:cubicBezTo>
                  <a:cubicBezTo>
                    <a:pt x="8317581" y="2743330"/>
                    <a:pt x="8320350" y="2744002"/>
                    <a:pt x="8323120" y="2744703"/>
                  </a:cubicBezTo>
                  <a:cubicBezTo>
                    <a:pt x="8323666" y="2744119"/>
                    <a:pt x="8324165" y="2743506"/>
                    <a:pt x="8324709" y="2742922"/>
                  </a:cubicBezTo>
                  <a:close/>
                  <a:moveTo>
                    <a:pt x="4941095" y="2738337"/>
                  </a:moveTo>
                  <a:cubicBezTo>
                    <a:pt x="4939369" y="2737986"/>
                    <a:pt x="4934829" y="2739534"/>
                    <a:pt x="4934466" y="2740644"/>
                  </a:cubicBezTo>
                  <a:cubicBezTo>
                    <a:pt x="4932921" y="2745317"/>
                    <a:pt x="4932424" y="2750106"/>
                    <a:pt x="4931333" y="2755976"/>
                  </a:cubicBezTo>
                  <a:cubicBezTo>
                    <a:pt x="4932604" y="2757611"/>
                    <a:pt x="4934466" y="2760035"/>
                    <a:pt x="4936328" y="2762430"/>
                  </a:cubicBezTo>
                  <a:cubicBezTo>
                    <a:pt x="4938324" y="2760473"/>
                    <a:pt x="4941139" y="2758633"/>
                    <a:pt x="4942047" y="2756443"/>
                  </a:cubicBezTo>
                  <a:cubicBezTo>
                    <a:pt x="4943955" y="2751858"/>
                    <a:pt x="4945316" y="2747156"/>
                    <a:pt x="4945906" y="2742425"/>
                  </a:cubicBezTo>
                  <a:cubicBezTo>
                    <a:pt x="4946087" y="2741082"/>
                    <a:pt x="4943273" y="2738774"/>
                    <a:pt x="4941095" y="2738337"/>
                  </a:cubicBezTo>
                  <a:close/>
                  <a:moveTo>
                    <a:pt x="3393430" y="2737344"/>
                  </a:moveTo>
                  <a:cubicBezTo>
                    <a:pt x="3393521" y="2739008"/>
                    <a:pt x="3393655" y="2740702"/>
                    <a:pt x="3393746" y="2742367"/>
                  </a:cubicBezTo>
                  <a:cubicBezTo>
                    <a:pt x="3395381" y="2742279"/>
                    <a:pt x="3398332" y="2742454"/>
                    <a:pt x="3398469" y="2742104"/>
                  </a:cubicBezTo>
                  <a:cubicBezTo>
                    <a:pt x="3399013" y="2740614"/>
                    <a:pt x="3398696" y="2739008"/>
                    <a:pt x="3398696" y="2737460"/>
                  </a:cubicBezTo>
                  <a:cubicBezTo>
                    <a:pt x="3396925" y="2737431"/>
                    <a:pt x="3395200" y="2737373"/>
                    <a:pt x="3393430" y="2737344"/>
                  </a:cubicBezTo>
                  <a:close/>
                  <a:moveTo>
                    <a:pt x="7844020" y="2737256"/>
                  </a:moveTo>
                  <a:cubicBezTo>
                    <a:pt x="7842432" y="2737373"/>
                    <a:pt x="7841569" y="2737460"/>
                    <a:pt x="7840706" y="2737519"/>
                  </a:cubicBezTo>
                  <a:cubicBezTo>
                    <a:pt x="7841070" y="2739388"/>
                    <a:pt x="7841433" y="2741287"/>
                    <a:pt x="7841796" y="2743155"/>
                  </a:cubicBezTo>
                  <a:cubicBezTo>
                    <a:pt x="7843567" y="2742629"/>
                    <a:pt x="7845292" y="2742104"/>
                    <a:pt x="7847063" y="2741608"/>
                  </a:cubicBezTo>
                  <a:cubicBezTo>
                    <a:pt x="7845973" y="2740089"/>
                    <a:pt x="7844974" y="2738599"/>
                    <a:pt x="7844020" y="2737256"/>
                  </a:cubicBezTo>
                  <a:close/>
                  <a:moveTo>
                    <a:pt x="4685859" y="2737139"/>
                  </a:moveTo>
                  <a:cubicBezTo>
                    <a:pt x="4683044" y="2738658"/>
                    <a:pt x="4679412" y="2739884"/>
                    <a:pt x="4677824" y="2741783"/>
                  </a:cubicBezTo>
                  <a:cubicBezTo>
                    <a:pt x="4676870" y="2742892"/>
                    <a:pt x="4679231" y="2745112"/>
                    <a:pt x="4680139" y="2746805"/>
                  </a:cubicBezTo>
                  <a:cubicBezTo>
                    <a:pt x="4683271" y="2745579"/>
                    <a:pt x="4686448" y="2744323"/>
                    <a:pt x="4689309" y="2743184"/>
                  </a:cubicBezTo>
                  <a:cubicBezTo>
                    <a:pt x="4687766" y="2740498"/>
                    <a:pt x="4686812" y="2738833"/>
                    <a:pt x="4685859" y="2737139"/>
                  </a:cubicBezTo>
                  <a:close/>
                  <a:moveTo>
                    <a:pt x="2537833" y="2736818"/>
                  </a:moveTo>
                  <a:cubicBezTo>
                    <a:pt x="2538195" y="2738365"/>
                    <a:pt x="2538422" y="2739475"/>
                    <a:pt x="2538694" y="2740557"/>
                  </a:cubicBezTo>
                  <a:cubicBezTo>
                    <a:pt x="2539376" y="2740205"/>
                    <a:pt x="2540783" y="2739651"/>
                    <a:pt x="2540692" y="2739534"/>
                  </a:cubicBezTo>
                  <a:cubicBezTo>
                    <a:pt x="2540057" y="2738687"/>
                    <a:pt x="2539104" y="2737957"/>
                    <a:pt x="2537833" y="2736818"/>
                  </a:cubicBezTo>
                  <a:close/>
                  <a:moveTo>
                    <a:pt x="235994" y="2736672"/>
                  </a:moveTo>
                  <a:cubicBezTo>
                    <a:pt x="230500" y="2739972"/>
                    <a:pt x="223689" y="2742863"/>
                    <a:pt x="220331" y="2746893"/>
                  </a:cubicBezTo>
                  <a:cubicBezTo>
                    <a:pt x="219332" y="2748091"/>
                    <a:pt x="228230" y="2754982"/>
                    <a:pt x="232407" y="2754924"/>
                  </a:cubicBezTo>
                  <a:cubicBezTo>
                    <a:pt x="237628" y="2754837"/>
                    <a:pt x="242712" y="2750252"/>
                    <a:pt x="250067" y="2746456"/>
                  </a:cubicBezTo>
                  <a:cubicBezTo>
                    <a:pt x="243847" y="2742133"/>
                    <a:pt x="239898" y="2739388"/>
                    <a:pt x="235994" y="2736672"/>
                  </a:cubicBezTo>
                  <a:close/>
                  <a:moveTo>
                    <a:pt x="2048154" y="2735972"/>
                  </a:moveTo>
                  <a:cubicBezTo>
                    <a:pt x="2044886" y="2742074"/>
                    <a:pt x="2043206" y="2745287"/>
                    <a:pt x="2040482" y="2750368"/>
                  </a:cubicBezTo>
                  <a:cubicBezTo>
                    <a:pt x="2048881" y="2749697"/>
                    <a:pt x="2053694" y="2749317"/>
                    <a:pt x="2062773" y="2748617"/>
                  </a:cubicBezTo>
                  <a:cubicBezTo>
                    <a:pt x="2057371" y="2743914"/>
                    <a:pt x="2054238" y="2741199"/>
                    <a:pt x="2048154" y="2735972"/>
                  </a:cubicBezTo>
                  <a:close/>
                  <a:moveTo>
                    <a:pt x="1310778" y="2730014"/>
                  </a:moveTo>
                  <a:cubicBezTo>
                    <a:pt x="1310414" y="2729664"/>
                    <a:pt x="1307237" y="2729897"/>
                    <a:pt x="1306557" y="2730423"/>
                  </a:cubicBezTo>
                  <a:cubicBezTo>
                    <a:pt x="1302107" y="2734103"/>
                    <a:pt x="1297249" y="2737753"/>
                    <a:pt x="1294479" y="2741665"/>
                  </a:cubicBezTo>
                  <a:cubicBezTo>
                    <a:pt x="1293890" y="2742542"/>
                    <a:pt x="1298203" y="2744089"/>
                    <a:pt x="1299337" y="2744762"/>
                  </a:cubicBezTo>
                  <a:cubicBezTo>
                    <a:pt x="1304376" y="2741403"/>
                    <a:pt x="1309689" y="2738161"/>
                    <a:pt x="1314138" y="2734540"/>
                  </a:cubicBezTo>
                  <a:cubicBezTo>
                    <a:pt x="1314956" y="2733898"/>
                    <a:pt x="1312322" y="2731415"/>
                    <a:pt x="1310778" y="2730014"/>
                  </a:cubicBezTo>
                  <a:close/>
                  <a:moveTo>
                    <a:pt x="7539981" y="2727940"/>
                  </a:moveTo>
                  <a:cubicBezTo>
                    <a:pt x="7528268" y="2727853"/>
                    <a:pt x="7519914" y="2733139"/>
                    <a:pt x="7519506" y="2740731"/>
                  </a:cubicBezTo>
                  <a:cubicBezTo>
                    <a:pt x="7519415" y="2743302"/>
                    <a:pt x="7525635" y="2747448"/>
                    <a:pt x="7530175" y="2748295"/>
                  </a:cubicBezTo>
                  <a:cubicBezTo>
                    <a:pt x="7542342" y="2750573"/>
                    <a:pt x="7550830" y="2746076"/>
                    <a:pt x="7552103" y="2735592"/>
                  </a:cubicBezTo>
                  <a:cubicBezTo>
                    <a:pt x="7549287" y="2733694"/>
                    <a:pt x="7544703" y="2727970"/>
                    <a:pt x="7539981" y="2727940"/>
                  </a:cubicBezTo>
                  <a:close/>
                  <a:moveTo>
                    <a:pt x="2100592" y="2727940"/>
                  </a:moveTo>
                  <a:lnTo>
                    <a:pt x="2100592" y="2729868"/>
                  </a:lnTo>
                  <a:cubicBezTo>
                    <a:pt x="2102906" y="2729780"/>
                    <a:pt x="2105176" y="2729664"/>
                    <a:pt x="2107492" y="2729576"/>
                  </a:cubicBezTo>
                  <a:cubicBezTo>
                    <a:pt x="2107492" y="2729137"/>
                    <a:pt x="2107492" y="2728699"/>
                    <a:pt x="2107492" y="2728261"/>
                  </a:cubicBezTo>
                  <a:cubicBezTo>
                    <a:pt x="2105176" y="2728174"/>
                    <a:pt x="2102906" y="2728057"/>
                    <a:pt x="2100592" y="2727940"/>
                  </a:cubicBezTo>
                  <a:close/>
                  <a:moveTo>
                    <a:pt x="4068246" y="2727911"/>
                  </a:moveTo>
                  <a:lnTo>
                    <a:pt x="4058257" y="2732934"/>
                  </a:lnTo>
                  <a:lnTo>
                    <a:pt x="4061934" y="2735533"/>
                  </a:lnTo>
                  <a:lnTo>
                    <a:pt x="4071970" y="2730510"/>
                  </a:lnTo>
                  <a:close/>
                  <a:moveTo>
                    <a:pt x="542938" y="2726918"/>
                  </a:moveTo>
                  <a:cubicBezTo>
                    <a:pt x="542711" y="2727415"/>
                    <a:pt x="542303" y="2727911"/>
                    <a:pt x="542394" y="2728379"/>
                  </a:cubicBezTo>
                  <a:cubicBezTo>
                    <a:pt x="542439" y="2728583"/>
                    <a:pt x="543529" y="2728699"/>
                    <a:pt x="544119" y="2728875"/>
                  </a:cubicBezTo>
                  <a:cubicBezTo>
                    <a:pt x="544392" y="2728379"/>
                    <a:pt x="544800" y="2727881"/>
                    <a:pt x="544800" y="2727385"/>
                  </a:cubicBezTo>
                  <a:cubicBezTo>
                    <a:pt x="544800" y="2727210"/>
                    <a:pt x="543574" y="2727094"/>
                    <a:pt x="542938" y="2726918"/>
                  </a:cubicBezTo>
                  <a:close/>
                  <a:moveTo>
                    <a:pt x="8228689" y="2726480"/>
                  </a:moveTo>
                  <a:cubicBezTo>
                    <a:pt x="8228190" y="2727064"/>
                    <a:pt x="8227691" y="2727619"/>
                    <a:pt x="8227236" y="2728203"/>
                  </a:cubicBezTo>
                  <a:cubicBezTo>
                    <a:pt x="8227873" y="2728086"/>
                    <a:pt x="8228553" y="2727999"/>
                    <a:pt x="8229189" y="2727881"/>
                  </a:cubicBezTo>
                  <a:cubicBezTo>
                    <a:pt x="8229006" y="2727415"/>
                    <a:pt x="8228872" y="2726947"/>
                    <a:pt x="8228689" y="2726480"/>
                  </a:cubicBezTo>
                  <a:close/>
                  <a:moveTo>
                    <a:pt x="4465354" y="2725837"/>
                  </a:moveTo>
                  <a:cubicBezTo>
                    <a:pt x="4461222" y="2726509"/>
                    <a:pt x="4455684" y="2730803"/>
                    <a:pt x="4455821" y="2733343"/>
                  </a:cubicBezTo>
                  <a:cubicBezTo>
                    <a:pt x="4456047" y="2737344"/>
                    <a:pt x="4460541" y="2741257"/>
                    <a:pt x="4465218" y="2748091"/>
                  </a:cubicBezTo>
                  <a:cubicBezTo>
                    <a:pt x="4471892" y="2742747"/>
                    <a:pt x="4476795" y="2740352"/>
                    <a:pt x="4478385" y="2737256"/>
                  </a:cubicBezTo>
                  <a:cubicBezTo>
                    <a:pt x="4481789" y="2730685"/>
                    <a:pt x="4474525" y="2724349"/>
                    <a:pt x="4465354" y="2725837"/>
                  </a:cubicBezTo>
                  <a:close/>
                  <a:moveTo>
                    <a:pt x="1062126" y="2725750"/>
                  </a:moveTo>
                  <a:cubicBezTo>
                    <a:pt x="1054998" y="2728027"/>
                    <a:pt x="1048688" y="2731357"/>
                    <a:pt x="1039699" y="2735358"/>
                  </a:cubicBezTo>
                  <a:cubicBezTo>
                    <a:pt x="1048142" y="2740089"/>
                    <a:pt x="1052773" y="2744207"/>
                    <a:pt x="1058993" y="2745726"/>
                  </a:cubicBezTo>
                  <a:cubicBezTo>
                    <a:pt x="1065622" y="2747332"/>
                    <a:pt x="1073658" y="2737460"/>
                    <a:pt x="1071024" y="2730073"/>
                  </a:cubicBezTo>
                  <a:cubicBezTo>
                    <a:pt x="1070342" y="2728203"/>
                    <a:pt x="1063669" y="2725254"/>
                    <a:pt x="1062126" y="2725750"/>
                  </a:cubicBezTo>
                  <a:close/>
                  <a:moveTo>
                    <a:pt x="6125110" y="2723676"/>
                  </a:moveTo>
                  <a:cubicBezTo>
                    <a:pt x="6124700" y="2724961"/>
                    <a:pt x="6124292" y="2726246"/>
                    <a:pt x="6123839" y="2727531"/>
                  </a:cubicBezTo>
                  <a:cubicBezTo>
                    <a:pt x="6128651" y="2728641"/>
                    <a:pt x="6133418" y="2729780"/>
                    <a:pt x="6138229" y="2730890"/>
                  </a:cubicBezTo>
                  <a:cubicBezTo>
                    <a:pt x="6138729" y="2729167"/>
                    <a:pt x="6139275" y="2727444"/>
                    <a:pt x="6139774" y="2725721"/>
                  </a:cubicBezTo>
                  <a:cubicBezTo>
                    <a:pt x="6134869" y="2725049"/>
                    <a:pt x="6130013" y="2724349"/>
                    <a:pt x="6125110" y="2723676"/>
                  </a:cubicBezTo>
                  <a:close/>
                  <a:moveTo>
                    <a:pt x="7590329" y="2723355"/>
                  </a:moveTo>
                  <a:cubicBezTo>
                    <a:pt x="7590646" y="2724961"/>
                    <a:pt x="7590965" y="2726567"/>
                    <a:pt x="7591326" y="2728174"/>
                  </a:cubicBezTo>
                  <a:lnTo>
                    <a:pt x="7603631" y="2726597"/>
                  </a:lnTo>
                  <a:cubicBezTo>
                    <a:pt x="7603450" y="2725516"/>
                    <a:pt x="7603268" y="2724436"/>
                    <a:pt x="7603085" y="2723355"/>
                  </a:cubicBezTo>
                  <a:close/>
                  <a:moveTo>
                    <a:pt x="478425" y="2721370"/>
                  </a:moveTo>
                  <a:cubicBezTo>
                    <a:pt x="477836" y="2724640"/>
                    <a:pt x="477292" y="2727940"/>
                    <a:pt x="476746" y="2731211"/>
                  </a:cubicBezTo>
                  <a:lnTo>
                    <a:pt x="485100" y="2731065"/>
                  </a:lnTo>
                  <a:cubicBezTo>
                    <a:pt x="484737" y="2727853"/>
                    <a:pt x="484373" y="2724640"/>
                    <a:pt x="484010" y="2721428"/>
                  </a:cubicBezTo>
                  <a:cubicBezTo>
                    <a:pt x="482148" y="2721399"/>
                    <a:pt x="480287" y="2721399"/>
                    <a:pt x="478425" y="2721370"/>
                  </a:cubicBezTo>
                  <a:close/>
                  <a:moveTo>
                    <a:pt x="531090" y="2720931"/>
                  </a:moveTo>
                  <a:cubicBezTo>
                    <a:pt x="530818" y="2721866"/>
                    <a:pt x="530318" y="2722800"/>
                    <a:pt x="530318" y="2723706"/>
                  </a:cubicBezTo>
                  <a:cubicBezTo>
                    <a:pt x="530318" y="2724027"/>
                    <a:pt x="531634" y="2724319"/>
                    <a:pt x="535402" y="2725925"/>
                  </a:cubicBezTo>
                  <a:cubicBezTo>
                    <a:pt x="532950" y="2723064"/>
                    <a:pt x="532042" y="2721982"/>
                    <a:pt x="531090" y="2720931"/>
                  </a:cubicBezTo>
                  <a:close/>
                  <a:moveTo>
                    <a:pt x="2298578" y="2720172"/>
                  </a:moveTo>
                  <a:cubicBezTo>
                    <a:pt x="2298397" y="2721195"/>
                    <a:pt x="2298214" y="2722216"/>
                    <a:pt x="2297987" y="2723239"/>
                  </a:cubicBezTo>
                  <a:cubicBezTo>
                    <a:pt x="2299757" y="2722830"/>
                    <a:pt x="2301483" y="2722421"/>
                    <a:pt x="2303209" y="2721982"/>
                  </a:cubicBezTo>
                  <a:cubicBezTo>
                    <a:pt x="2301665" y="2721370"/>
                    <a:pt x="2300121" y="2720756"/>
                    <a:pt x="2298578" y="2720172"/>
                  </a:cubicBezTo>
                  <a:close/>
                  <a:moveTo>
                    <a:pt x="3377359" y="2719530"/>
                  </a:moveTo>
                  <a:lnTo>
                    <a:pt x="3377176" y="2720610"/>
                  </a:lnTo>
                  <a:lnTo>
                    <a:pt x="3379265" y="2720201"/>
                  </a:lnTo>
                  <a:close/>
                  <a:moveTo>
                    <a:pt x="1146568" y="2719413"/>
                  </a:moveTo>
                  <a:cubicBezTo>
                    <a:pt x="1144071" y="2719589"/>
                    <a:pt x="1141576" y="2719763"/>
                    <a:pt x="1139078" y="2719939"/>
                  </a:cubicBezTo>
                  <a:lnTo>
                    <a:pt x="1139214" y="2721136"/>
                  </a:lnTo>
                  <a:lnTo>
                    <a:pt x="1146751" y="2721136"/>
                  </a:lnTo>
                  <a:cubicBezTo>
                    <a:pt x="1146704" y="2720551"/>
                    <a:pt x="1146615" y="2719997"/>
                    <a:pt x="1146568" y="2719413"/>
                  </a:cubicBezTo>
                  <a:close/>
                  <a:moveTo>
                    <a:pt x="2359912" y="2717252"/>
                  </a:moveTo>
                  <a:cubicBezTo>
                    <a:pt x="2369082" y="2722800"/>
                    <a:pt x="2376346" y="2727181"/>
                    <a:pt x="2383565" y="2731561"/>
                  </a:cubicBezTo>
                  <a:cubicBezTo>
                    <a:pt x="2376710" y="2716667"/>
                    <a:pt x="2376710" y="2716667"/>
                    <a:pt x="2359912" y="2717252"/>
                  </a:cubicBezTo>
                  <a:close/>
                  <a:moveTo>
                    <a:pt x="5225804" y="2715956"/>
                  </a:moveTo>
                  <a:cubicBezTo>
                    <a:pt x="5223512" y="2715105"/>
                    <a:pt x="5220572" y="2715850"/>
                    <a:pt x="5218530" y="2720114"/>
                  </a:cubicBezTo>
                  <a:cubicBezTo>
                    <a:pt x="5217531" y="2724406"/>
                    <a:pt x="5225248" y="2729926"/>
                    <a:pt x="5229199" y="2721370"/>
                  </a:cubicBezTo>
                  <a:cubicBezTo>
                    <a:pt x="5229743" y="2719252"/>
                    <a:pt x="5228097" y="2716806"/>
                    <a:pt x="5225804" y="2715956"/>
                  </a:cubicBezTo>
                  <a:close/>
                  <a:moveTo>
                    <a:pt x="3778597" y="2715880"/>
                  </a:moveTo>
                  <a:cubicBezTo>
                    <a:pt x="3774965" y="2718040"/>
                    <a:pt x="3769063" y="2719939"/>
                    <a:pt x="3768336" y="2722450"/>
                  </a:cubicBezTo>
                  <a:cubicBezTo>
                    <a:pt x="3767475" y="2725546"/>
                    <a:pt x="3770881" y="2729137"/>
                    <a:pt x="3772468" y="2732525"/>
                  </a:cubicBezTo>
                  <a:cubicBezTo>
                    <a:pt x="3777235" y="2729343"/>
                    <a:pt x="3782049" y="2726130"/>
                    <a:pt x="3787542" y="2722450"/>
                  </a:cubicBezTo>
                  <a:cubicBezTo>
                    <a:pt x="3783955" y="2719793"/>
                    <a:pt x="3781277" y="2717836"/>
                    <a:pt x="3778597" y="2715880"/>
                  </a:cubicBezTo>
                  <a:close/>
                  <a:moveTo>
                    <a:pt x="5791932" y="2715562"/>
                  </a:moveTo>
                  <a:cubicBezTo>
                    <a:pt x="5779098" y="2717091"/>
                    <a:pt x="5768645" y="2729269"/>
                    <a:pt x="5780664" y="2738161"/>
                  </a:cubicBezTo>
                  <a:cubicBezTo>
                    <a:pt x="5781255" y="2730394"/>
                    <a:pt x="5794011" y="2733926"/>
                    <a:pt x="5802093" y="2733168"/>
                  </a:cubicBezTo>
                  <a:cubicBezTo>
                    <a:pt x="5800140" y="2725488"/>
                    <a:pt x="5806724" y="2725750"/>
                    <a:pt x="5804816" y="2718099"/>
                  </a:cubicBezTo>
                  <a:cubicBezTo>
                    <a:pt x="5800753" y="2715726"/>
                    <a:pt x="5796211" y="2715052"/>
                    <a:pt x="5791932" y="2715562"/>
                  </a:cubicBezTo>
                  <a:close/>
                  <a:moveTo>
                    <a:pt x="1362669" y="2715558"/>
                  </a:moveTo>
                  <a:cubicBezTo>
                    <a:pt x="1361398" y="2715908"/>
                    <a:pt x="1360219" y="2716433"/>
                    <a:pt x="1358538" y="2717076"/>
                  </a:cubicBezTo>
                  <a:cubicBezTo>
                    <a:pt x="1360854" y="2716931"/>
                    <a:pt x="1362488" y="2716813"/>
                    <a:pt x="1364123" y="2716726"/>
                  </a:cubicBezTo>
                  <a:cubicBezTo>
                    <a:pt x="1363623" y="2716317"/>
                    <a:pt x="1362805" y="2715500"/>
                    <a:pt x="1362669" y="2715558"/>
                  </a:cubicBezTo>
                  <a:close/>
                  <a:moveTo>
                    <a:pt x="7748727" y="2715325"/>
                  </a:moveTo>
                  <a:cubicBezTo>
                    <a:pt x="7712181" y="2712287"/>
                    <a:pt x="7706870" y="2758371"/>
                    <a:pt x="7755674" y="2757786"/>
                  </a:cubicBezTo>
                  <a:cubicBezTo>
                    <a:pt x="7769156" y="2746747"/>
                    <a:pt x="7777147" y="2717661"/>
                    <a:pt x="7748727" y="2715325"/>
                  </a:cubicBezTo>
                  <a:close/>
                  <a:moveTo>
                    <a:pt x="497131" y="2714886"/>
                  </a:moveTo>
                  <a:cubicBezTo>
                    <a:pt x="496041" y="2715850"/>
                    <a:pt x="495178" y="2716521"/>
                    <a:pt x="494542" y="2717252"/>
                  </a:cubicBezTo>
                  <a:cubicBezTo>
                    <a:pt x="494498" y="2717310"/>
                    <a:pt x="495769" y="2717807"/>
                    <a:pt x="496449" y="2718099"/>
                  </a:cubicBezTo>
                  <a:cubicBezTo>
                    <a:pt x="496676" y="2717135"/>
                    <a:pt x="496859" y="2716201"/>
                    <a:pt x="497131" y="2714886"/>
                  </a:cubicBezTo>
                  <a:close/>
                  <a:moveTo>
                    <a:pt x="6744447" y="2714477"/>
                  </a:moveTo>
                  <a:cubicBezTo>
                    <a:pt x="6744856" y="2716230"/>
                    <a:pt x="6745265" y="2717953"/>
                    <a:pt x="6745674" y="2719705"/>
                  </a:cubicBezTo>
                  <a:cubicBezTo>
                    <a:pt x="6750532" y="2718857"/>
                    <a:pt x="6755388" y="2718011"/>
                    <a:pt x="6760202" y="2717165"/>
                  </a:cubicBezTo>
                  <a:cubicBezTo>
                    <a:pt x="6760202" y="2716405"/>
                    <a:pt x="6760155" y="2715646"/>
                    <a:pt x="6760110" y="2714886"/>
                  </a:cubicBezTo>
                  <a:cubicBezTo>
                    <a:pt x="6754889" y="2714740"/>
                    <a:pt x="6749669" y="2714595"/>
                    <a:pt x="6744447" y="2714477"/>
                  </a:cubicBezTo>
                  <a:close/>
                  <a:moveTo>
                    <a:pt x="1965391" y="2712462"/>
                  </a:moveTo>
                  <a:cubicBezTo>
                    <a:pt x="1964529" y="2714097"/>
                    <a:pt x="1963666" y="2715734"/>
                    <a:pt x="1962805" y="2717398"/>
                  </a:cubicBezTo>
                  <a:cubicBezTo>
                    <a:pt x="1965119" y="2717252"/>
                    <a:pt x="1967434" y="2717106"/>
                    <a:pt x="1969705" y="2716960"/>
                  </a:cubicBezTo>
                  <a:cubicBezTo>
                    <a:pt x="1968297" y="2715441"/>
                    <a:pt x="1966845" y="2713952"/>
                    <a:pt x="1965391" y="2712462"/>
                  </a:cubicBezTo>
                  <a:close/>
                  <a:moveTo>
                    <a:pt x="1712562" y="2711937"/>
                  </a:moveTo>
                  <a:lnTo>
                    <a:pt x="1708658" y="2713514"/>
                  </a:lnTo>
                  <a:cubicBezTo>
                    <a:pt x="1711110" y="2715762"/>
                    <a:pt x="1713607" y="2718011"/>
                    <a:pt x="1716058" y="2720260"/>
                  </a:cubicBezTo>
                  <a:cubicBezTo>
                    <a:pt x="1717511" y="2719676"/>
                    <a:pt x="1719010" y="2719091"/>
                    <a:pt x="1720462" y="2718479"/>
                  </a:cubicBezTo>
                  <a:cubicBezTo>
                    <a:pt x="1717828" y="2716288"/>
                    <a:pt x="1715195" y="2714127"/>
                    <a:pt x="1712562" y="2711937"/>
                  </a:cubicBezTo>
                  <a:close/>
                  <a:moveTo>
                    <a:pt x="2954190" y="2711703"/>
                  </a:moveTo>
                  <a:lnTo>
                    <a:pt x="2952964" y="2713310"/>
                  </a:lnTo>
                  <a:lnTo>
                    <a:pt x="2955370" y="2713368"/>
                  </a:lnTo>
                  <a:close/>
                  <a:moveTo>
                    <a:pt x="3406685" y="2711586"/>
                  </a:moveTo>
                  <a:cubicBezTo>
                    <a:pt x="3403917" y="2713368"/>
                    <a:pt x="3399104" y="2715032"/>
                    <a:pt x="3398877" y="2716931"/>
                  </a:cubicBezTo>
                  <a:cubicBezTo>
                    <a:pt x="3398649" y="2719033"/>
                    <a:pt x="3402554" y="2721311"/>
                    <a:pt x="3406096" y="2724991"/>
                  </a:cubicBezTo>
                  <a:cubicBezTo>
                    <a:pt x="3409817" y="2721836"/>
                    <a:pt x="3414131" y="2719763"/>
                    <a:pt x="3413768" y="2718099"/>
                  </a:cubicBezTo>
                  <a:cubicBezTo>
                    <a:pt x="3413269" y="2715762"/>
                    <a:pt x="3409228" y="2713747"/>
                    <a:pt x="3406685" y="2711586"/>
                  </a:cubicBezTo>
                  <a:close/>
                  <a:moveTo>
                    <a:pt x="789367" y="2711528"/>
                  </a:moveTo>
                  <a:cubicBezTo>
                    <a:pt x="786098" y="2711441"/>
                    <a:pt x="781376" y="2713894"/>
                    <a:pt x="779605" y="2716025"/>
                  </a:cubicBezTo>
                  <a:cubicBezTo>
                    <a:pt x="776836" y="2719325"/>
                    <a:pt x="776065" y="2723268"/>
                    <a:pt x="775021" y="2725604"/>
                  </a:cubicBezTo>
                  <a:cubicBezTo>
                    <a:pt x="775928" y="2729021"/>
                    <a:pt x="775792" y="2731094"/>
                    <a:pt x="777017" y="2732788"/>
                  </a:cubicBezTo>
                  <a:cubicBezTo>
                    <a:pt x="778834" y="2735270"/>
                    <a:pt x="781603" y="2737460"/>
                    <a:pt x="783964" y="2739768"/>
                  </a:cubicBezTo>
                  <a:cubicBezTo>
                    <a:pt x="786778" y="2737957"/>
                    <a:pt x="791092" y="2736409"/>
                    <a:pt x="792045" y="2734278"/>
                  </a:cubicBezTo>
                  <a:cubicBezTo>
                    <a:pt x="794452" y="2728758"/>
                    <a:pt x="796131" y="2723005"/>
                    <a:pt x="796450" y="2717281"/>
                  </a:cubicBezTo>
                  <a:cubicBezTo>
                    <a:pt x="796586" y="2715295"/>
                    <a:pt x="792000" y="2711586"/>
                    <a:pt x="789367" y="2711528"/>
                  </a:cubicBezTo>
                  <a:close/>
                  <a:moveTo>
                    <a:pt x="3327554" y="2707615"/>
                  </a:moveTo>
                  <a:cubicBezTo>
                    <a:pt x="3326147" y="2711966"/>
                    <a:pt x="3324876" y="2716346"/>
                    <a:pt x="3323559" y="2720697"/>
                  </a:cubicBezTo>
                  <a:cubicBezTo>
                    <a:pt x="3318339" y="2724699"/>
                    <a:pt x="3313708" y="2728261"/>
                    <a:pt x="3309530" y="2731708"/>
                  </a:cubicBezTo>
                  <a:cubicBezTo>
                    <a:pt x="3309258" y="2731941"/>
                    <a:pt x="3311983" y="2733635"/>
                    <a:pt x="3313300" y="2734628"/>
                  </a:cubicBezTo>
                  <a:cubicBezTo>
                    <a:pt x="3315795" y="2733284"/>
                    <a:pt x="3318067" y="2731824"/>
                    <a:pt x="3320562" y="2730481"/>
                  </a:cubicBezTo>
                  <a:cubicBezTo>
                    <a:pt x="3320518" y="2730714"/>
                    <a:pt x="3320426" y="2730948"/>
                    <a:pt x="3320337" y="2731153"/>
                  </a:cubicBezTo>
                  <a:cubicBezTo>
                    <a:pt x="3322970" y="2731211"/>
                    <a:pt x="3327373" y="2731854"/>
                    <a:pt x="3327918" y="2731240"/>
                  </a:cubicBezTo>
                  <a:cubicBezTo>
                    <a:pt x="3332684" y="2725457"/>
                    <a:pt x="3337407" y="2719559"/>
                    <a:pt x="3340539" y="2713397"/>
                  </a:cubicBezTo>
                  <a:cubicBezTo>
                    <a:pt x="3341219" y="2712082"/>
                    <a:pt x="3335545" y="2709455"/>
                    <a:pt x="3333638" y="2708053"/>
                  </a:cubicBezTo>
                  <a:cubicBezTo>
                    <a:pt x="3330370" y="2707819"/>
                    <a:pt x="3327601" y="2707527"/>
                    <a:pt x="3327554" y="2707615"/>
                  </a:cubicBezTo>
                  <a:close/>
                  <a:moveTo>
                    <a:pt x="2154979" y="2707615"/>
                  </a:moveTo>
                  <a:cubicBezTo>
                    <a:pt x="2155252" y="2709601"/>
                    <a:pt x="2155478" y="2711207"/>
                    <a:pt x="2156160" y="2716201"/>
                  </a:cubicBezTo>
                  <a:cubicBezTo>
                    <a:pt x="2159020" y="2711995"/>
                    <a:pt x="2160519" y="2710768"/>
                    <a:pt x="2160383" y="2709571"/>
                  </a:cubicBezTo>
                  <a:cubicBezTo>
                    <a:pt x="2160383" y="2708987"/>
                    <a:pt x="2157476" y="2708462"/>
                    <a:pt x="2154979" y="2707615"/>
                  </a:cubicBezTo>
                  <a:close/>
                  <a:moveTo>
                    <a:pt x="2429827" y="2707498"/>
                  </a:moveTo>
                  <a:cubicBezTo>
                    <a:pt x="2427330" y="2707586"/>
                    <a:pt x="2424878" y="2707644"/>
                    <a:pt x="2422382" y="2707732"/>
                  </a:cubicBezTo>
                  <a:cubicBezTo>
                    <a:pt x="2422427" y="2708141"/>
                    <a:pt x="2422427" y="2708578"/>
                    <a:pt x="2422472" y="2708987"/>
                  </a:cubicBezTo>
                  <a:lnTo>
                    <a:pt x="2429919" y="2708783"/>
                  </a:lnTo>
                  <a:cubicBezTo>
                    <a:pt x="2429872" y="2708373"/>
                    <a:pt x="2429827" y="2707936"/>
                    <a:pt x="2429827" y="2707498"/>
                  </a:cubicBezTo>
                  <a:close/>
                  <a:moveTo>
                    <a:pt x="1746204" y="2706622"/>
                  </a:moveTo>
                  <a:cubicBezTo>
                    <a:pt x="1745205" y="2707965"/>
                    <a:pt x="1744478" y="2708695"/>
                    <a:pt x="1743571" y="2709747"/>
                  </a:cubicBezTo>
                  <a:cubicBezTo>
                    <a:pt x="1742844" y="2709601"/>
                    <a:pt x="1741890" y="2709075"/>
                    <a:pt x="1741163" y="2709075"/>
                  </a:cubicBezTo>
                  <a:cubicBezTo>
                    <a:pt x="1731494" y="2708929"/>
                    <a:pt x="1722642" y="2711791"/>
                    <a:pt x="1723186" y="2718887"/>
                  </a:cubicBezTo>
                  <a:cubicBezTo>
                    <a:pt x="1723413" y="2721778"/>
                    <a:pt x="1730858" y="2727210"/>
                    <a:pt x="1731857" y="2726947"/>
                  </a:cubicBezTo>
                  <a:cubicBezTo>
                    <a:pt x="1735944" y="2725809"/>
                    <a:pt x="1739892" y="2724406"/>
                    <a:pt x="1744296" y="2722742"/>
                  </a:cubicBezTo>
                  <a:cubicBezTo>
                    <a:pt x="1746294" y="2725020"/>
                    <a:pt x="1748383" y="2727269"/>
                    <a:pt x="1750335" y="2729576"/>
                  </a:cubicBezTo>
                  <a:cubicBezTo>
                    <a:pt x="1753422" y="2727999"/>
                    <a:pt x="1759551" y="2725809"/>
                    <a:pt x="1759143" y="2724961"/>
                  </a:cubicBezTo>
                  <a:cubicBezTo>
                    <a:pt x="1758052" y="2722888"/>
                    <a:pt x="1756554" y="2720756"/>
                    <a:pt x="1754966" y="2718566"/>
                  </a:cubicBezTo>
                  <a:cubicBezTo>
                    <a:pt x="1756964" y="2717777"/>
                    <a:pt x="1758462" y="2717193"/>
                    <a:pt x="1760777" y="2716288"/>
                  </a:cubicBezTo>
                  <a:cubicBezTo>
                    <a:pt x="1756101" y="2714477"/>
                    <a:pt x="1752877" y="2712958"/>
                    <a:pt x="1750017" y="2711703"/>
                  </a:cubicBezTo>
                  <a:cubicBezTo>
                    <a:pt x="1748746" y="2710039"/>
                    <a:pt x="1747702" y="2708637"/>
                    <a:pt x="1746204" y="2706622"/>
                  </a:cubicBezTo>
                  <a:close/>
                  <a:moveTo>
                    <a:pt x="9216643" y="2703121"/>
                  </a:moveTo>
                  <a:cubicBezTo>
                    <a:pt x="9213618" y="2702292"/>
                    <a:pt x="9210065" y="2702314"/>
                    <a:pt x="9204595" y="2703760"/>
                  </a:cubicBezTo>
                  <a:cubicBezTo>
                    <a:pt x="9205049" y="2708666"/>
                    <a:pt x="9209678" y="2711236"/>
                    <a:pt x="9218485" y="2711470"/>
                  </a:cubicBezTo>
                  <a:cubicBezTo>
                    <a:pt x="9218578" y="2708899"/>
                    <a:pt x="9224661" y="2709717"/>
                    <a:pt x="9225524" y="2707586"/>
                  </a:cubicBezTo>
                  <a:cubicBezTo>
                    <a:pt x="9222165" y="2705629"/>
                    <a:pt x="9219668" y="2703949"/>
                    <a:pt x="9216643" y="2703121"/>
                  </a:cubicBezTo>
                  <a:close/>
                  <a:moveTo>
                    <a:pt x="5321920" y="2702209"/>
                  </a:moveTo>
                  <a:cubicBezTo>
                    <a:pt x="5317045" y="2702205"/>
                    <a:pt x="5312370" y="2704198"/>
                    <a:pt x="5307467" y="2709367"/>
                  </a:cubicBezTo>
                  <a:cubicBezTo>
                    <a:pt x="5319089" y="2715412"/>
                    <a:pt x="5327760" y="2716142"/>
                    <a:pt x="5337566" y="2707031"/>
                  </a:cubicBezTo>
                  <a:cubicBezTo>
                    <a:pt x="5331868" y="2704213"/>
                    <a:pt x="5326795" y="2702212"/>
                    <a:pt x="5321920" y="2702209"/>
                  </a:cubicBezTo>
                  <a:close/>
                  <a:moveTo>
                    <a:pt x="1905328" y="2700518"/>
                  </a:moveTo>
                  <a:cubicBezTo>
                    <a:pt x="1900970" y="2704577"/>
                    <a:pt x="1896158" y="2707439"/>
                    <a:pt x="1897021" y="2708578"/>
                  </a:cubicBezTo>
                  <a:cubicBezTo>
                    <a:pt x="1900198" y="2712755"/>
                    <a:pt x="1905283" y="2716317"/>
                    <a:pt x="1909596" y="2720142"/>
                  </a:cubicBezTo>
                  <a:cubicBezTo>
                    <a:pt x="1912048" y="2716492"/>
                    <a:pt x="1916316" y="2712842"/>
                    <a:pt x="1916316" y="2709192"/>
                  </a:cubicBezTo>
                  <a:cubicBezTo>
                    <a:pt x="1916316" y="2706738"/>
                    <a:pt x="1910367" y="2704286"/>
                    <a:pt x="1905328" y="2700518"/>
                  </a:cubicBezTo>
                  <a:close/>
                  <a:moveTo>
                    <a:pt x="5855119" y="2698971"/>
                  </a:moveTo>
                  <a:cubicBezTo>
                    <a:pt x="5851396" y="2702621"/>
                    <a:pt x="5847220" y="2704898"/>
                    <a:pt x="5847583" y="2706885"/>
                  </a:cubicBezTo>
                  <a:cubicBezTo>
                    <a:pt x="5847947" y="2708841"/>
                    <a:pt x="5852850" y="2710447"/>
                    <a:pt x="5855755" y="2712200"/>
                  </a:cubicBezTo>
                  <a:cubicBezTo>
                    <a:pt x="5858524" y="2710213"/>
                    <a:pt x="5863110" y="2708345"/>
                    <a:pt x="5863474" y="2706183"/>
                  </a:cubicBezTo>
                  <a:cubicBezTo>
                    <a:pt x="5863746" y="2704373"/>
                    <a:pt x="5859115" y="2702241"/>
                    <a:pt x="5855119" y="2698971"/>
                  </a:cubicBezTo>
                  <a:close/>
                  <a:moveTo>
                    <a:pt x="6778678" y="2698445"/>
                  </a:moveTo>
                  <a:cubicBezTo>
                    <a:pt x="6777680" y="2699613"/>
                    <a:pt x="6776681" y="2700752"/>
                    <a:pt x="6775637" y="2701891"/>
                  </a:cubicBezTo>
                  <a:cubicBezTo>
                    <a:pt x="6782174" y="2704898"/>
                    <a:pt x="6788712" y="2707907"/>
                    <a:pt x="6795295" y="2710915"/>
                  </a:cubicBezTo>
                  <a:cubicBezTo>
                    <a:pt x="6796794" y="2709308"/>
                    <a:pt x="6798292" y="2707732"/>
                    <a:pt x="6799789" y="2706126"/>
                  </a:cubicBezTo>
                  <a:cubicBezTo>
                    <a:pt x="6792752" y="2703584"/>
                    <a:pt x="6785715" y="2701014"/>
                    <a:pt x="6778678" y="2698445"/>
                  </a:cubicBezTo>
                  <a:close/>
                  <a:moveTo>
                    <a:pt x="2781763" y="2698211"/>
                  </a:moveTo>
                  <a:cubicBezTo>
                    <a:pt x="2780128" y="2704841"/>
                    <a:pt x="2778768" y="2710360"/>
                    <a:pt x="2777223" y="2716755"/>
                  </a:cubicBezTo>
                  <a:cubicBezTo>
                    <a:pt x="2790661" y="2711586"/>
                    <a:pt x="2800286" y="2707877"/>
                    <a:pt x="2812045" y="2703351"/>
                  </a:cubicBezTo>
                  <a:cubicBezTo>
                    <a:pt x="2802012" y="2701657"/>
                    <a:pt x="2793704" y="2700226"/>
                    <a:pt x="2781763" y="2698211"/>
                  </a:cubicBezTo>
                  <a:close/>
                  <a:moveTo>
                    <a:pt x="2907701" y="2698036"/>
                  </a:moveTo>
                  <a:cubicBezTo>
                    <a:pt x="2891675" y="2712813"/>
                    <a:pt x="2881097" y="2722129"/>
                    <a:pt x="2871700" y="2731854"/>
                  </a:cubicBezTo>
                  <a:cubicBezTo>
                    <a:pt x="2870656" y="2732905"/>
                    <a:pt x="2876331" y="2736555"/>
                    <a:pt x="2878917" y="2739008"/>
                  </a:cubicBezTo>
                  <a:cubicBezTo>
                    <a:pt x="2888497" y="2730539"/>
                    <a:pt x="2898531" y="2722216"/>
                    <a:pt x="2907383" y="2713456"/>
                  </a:cubicBezTo>
                  <a:cubicBezTo>
                    <a:pt x="2909471" y="2711382"/>
                    <a:pt x="2907701" y="2707732"/>
                    <a:pt x="2907701" y="2698036"/>
                  </a:cubicBezTo>
                  <a:close/>
                  <a:moveTo>
                    <a:pt x="914850" y="2696138"/>
                  </a:moveTo>
                  <a:cubicBezTo>
                    <a:pt x="910628" y="2696606"/>
                    <a:pt x="905952" y="2696517"/>
                    <a:pt x="902275" y="2697714"/>
                  </a:cubicBezTo>
                  <a:cubicBezTo>
                    <a:pt x="898507" y="2698942"/>
                    <a:pt x="895736" y="2701394"/>
                    <a:pt x="893195" y="2702883"/>
                  </a:cubicBezTo>
                  <a:cubicBezTo>
                    <a:pt x="893195" y="2704607"/>
                    <a:pt x="892604" y="2706067"/>
                    <a:pt x="893330" y="2706417"/>
                  </a:cubicBezTo>
                  <a:cubicBezTo>
                    <a:pt x="895556" y="2707439"/>
                    <a:pt x="899143" y="2709075"/>
                    <a:pt x="900641" y="2708578"/>
                  </a:cubicBezTo>
                  <a:cubicBezTo>
                    <a:pt x="904498" y="2707323"/>
                    <a:pt x="908177" y="2705337"/>
                    <a:pt x="910764" y="2703088"/>
                  </a:cubicBezTo>
                  <a:cubicBezTo>
                    <a:pt x="912989" y="2701161"/>
                    <a:pt x="913534" y="2698474"/>
                    <a:pt x="914850" y="2696138"/>
                  </a:cubicBezTo>
                  <a:close/>
                  <a:moveTo>
                    <a:pt x="5086054" y="2695233"/>
                  </a:moveTo>
                  <a:cubicBezTo>
                    <a:pt x="5082966" y="2700138"/>
                    <a:pt x="5078473" y="2704928"/>
                    <a:pt x="5077610" y="2709980"/>
                  </a:cubicBezTo>
                  <a:cubicBezTo>
                    <a:pt x="5077247" y="2711907"/>
                    <a:pt x="5085011" y="2715762"/>
                    <a:pt x="5089686" y="2716171"/>
                  </a:cubicBezTo>
                  <a:cubicBezTo>
                    <a:pt x="5093227" y="2716492"/>
                    <a:pt x="5097630" y="2712755"/>
                    <a:pt x="5103668" y="2709863"/>
                  </a:cubicBezTo>
                  <a:cubicBezTo>
                    <a:pt x="5096451" y="2703847"/>
                    <a:pt x="5091229" y="2699555"/>
                    <a:pt x="5086054" y="2695233"/>
                  </a:cubicBezTo>
                  <a:close/>
                  <a:moveTo>
                    <a:pt x="2281599" y="2693627"/>
                  </a:moveTo>
                  <a:cubicBezTo>
                    <a:pt x="2280326" y="2693802"/>
                    <a:pt x="2279102" y="2694006"/>
                    <a:pt x="2277829" y="2694180"/>
                  </a:cubicBezTo>
                  <a:cubicBezTo>
                    <a:pt x="2278467" y="2696342"/>
                    <a:pt x="2279147" y="2698503"/>
                    <a:pt x="2279782" y="2700634"/>
                  </a:cubicBezTo>
                  <a:cubicBezTo>
                    <a:pt x="2281053" y="2700459"/>
                    <a:pt x="2282324" y="2700255"/>
                    <a:pt x="2283595" y="2700081"/>
                  </a:cubicBezTo>
                  <a:cubicBezTo>
                    <a:pt x="2282915" y="2697919"/>
                    <a:pt x="2282279" y="2695758"/>
                    <a:pt x="2281599" y="2693627"/>
                  </a:cubicBezTo>
                  <a:close/>
                  <a:moveTo>
                    <a:pt x="1682099" y="2693334"/>
                  </a:moveTo>
                  <a:cubicBezTo>
                    <a:pt x="1675517" y="2694502"/>
                    <a:pt x="1657856" y="2691437"/>
                    <a:pt x="1667845" y="2705103"/>
                  </a:cubicBezTo>
                  <a:cubicBezTo>
                    <a:pt x="1667118" y="2706768"/>
                    <a:pt x="1663758" y="2710506"/>
                    <a:pt x="1664258" y="2714010"/>
                  </a:cubicBezTo>
                  <a:cubicBezTo>
                    <a:pt x="1665301" y="2721252"/>
                    <a:pt x="1693042" y="2727706"/>
                    <a:pt x="1696718" y="2721925"/>
                  </a:cubicBezTo>
                  <a:cubicBezTo>
                    <a:pt x="1701168" y="2714828"/>
                    <a:pt x="1698081" y="2705512"/>
                    <a:pt x="1696219" y="2697364"/>
                  </a:cubicBezTo>
                  <a:cubicBezTo>
                    <a:pt x="1695764" y="2695496"/>
                    <a:pt x="1686094" y="2692633"/>
                    <a:pt x="1682099" y="2693334"/>
                  </a:cubicBezTo>
                  <a:close/>
                  <a:moveTo>
                    <a:pt x="5338884" y="2692487"/>
                  </a:moveTo>
                  <a:cubicBezTo>
                    <a:pt x="5338293" y="2692984"/>
                    <a:pt x="5337702" y="2693509"/>
                    <a:pt x="5337158" y="2694006"/>
                  </a:cubicBezTo>
                  <a:cubicBezTo>
                    <a:pt x="5338792" y="2695087"/>
                    <a:pt x="5340471" y="2696167"/>
                    <a:pt x="5342106" y="2697248"/>
                  </a:cubicBezTo>
                  <a:cubicBezTo>
                    <a:pt x="5342832" y="2696634"/>
                    <a:pt x="5343559" y="2695992"/>
                    <a:pt x="5344331" y="2695349"/>
                  </a:cubicBezTo>
                  <a:cubicBezTo>
                    <a:pt x="5342516" y="2694386"/>
                    <a:pt x="5340699" y="2693422"/>
                    <a:pt x="5338884" y="2692487"/>
                  </a:cubicBezTo>
                  <a:close/>
                  <a:moveTo>
                    <a:pt x="7860092" y="2692137"/>
                  </a:moveTo>
                  <a:cubicBezTo>
                    <a:pt x="7838573" y="2691786"/>
                    <a:pt x="7840160" y="2704227"/>
                    <a:pt x="7832263" y="2711441"/>
                  </a:cubicBezTo>
                  <a:cubicBezTo>
                    <a:pt x="7845065" y="2708257"/>
                    <a:pt x="7853373" y="2702504"/>
                    <a:pt x="7857912" y="2694735"/>
                  </a:cubicBezTo>
                  <a:lnTo>
                    <a:pt x="7859321" y="2694912"/>
                  </a:lnTo>
                  <a:lnTo>
                    <a:pt x="7858730" y="2693743"/>
                  </a:lnTo>
                  <a:cubicBezTo>
                    <a:pt x="7859047" y="2693130"/>
                    <a:pt x="7859819" y="2692779"/>
                    <a:pt x="7860092" y="2692137"/>
                  </a:cubicBezTo>
                  <a:close/>
                  <a:moveTo>
                    <a:pt x="5887852" y="2690501"/>
                  </a:moveTo>
                  <a:cubicBezTo>
                    <a:pt x="5887081" y="2701248"/>
                    <a:pt x="5898521" y="2709688"/>
                    <a:pt x="5903923" y="2700577"/>
                  </a:cubicBezTo>
                  <a:cubicBezTo>
                    <a:pt x="5894434" y="2701073"/>
                    <a:pt x="5898657" y="2688749"/>
                    <a:pt x="5887852" y="2690501"/>
                  </a:cubicBezTo>
                  <a:close/>
                  <a:moveTo>
                    <a:pt x="357300" y="2689129"/>
                  </a:moveTo>
                  <a:cubicBezTo>
                    <a:pt x="356392" y="2688954"/>
                    <a:pt x="352352" y="2692078"/>
                    <a:pt x="352624" y="2693480"/>
                  </a:cubicBezTo>
                  <a:cubicBezTo>
                    <a:pt x="353396" y="2697978"/>
                    <a:pt x="355077" y="2702446"/>
                    <a:pt x="357482" y="2706709"/>
                  </a:cubicBezTo>
                  <a:cubicBezTo>
                    <a:pt x="358118" y="2707789"/>
                    <a:pt x="363157" y="2708695"/>
                    <a:pt x="365609" y="2708286"/>
                  </a:cubicBezTo>
                  <a:cubicBezTo>
                    <a:pt x="367788" y="2707907"/>
                    <a:pt x="369150" y="2705630"/>
                    <a:pt x="370829" y="2704168"/>
                  </a:cubicBezTo>
                  <a:cubicBezTo>
                    <a:pt x="369741" y="2700372"/>
                    <a:pt x="369650" y="2696313"/>
                    <a:pt x="367243" y="2692867"/>
                  </a:cubicBezTo>
                  <a:cubicBezTo>
                    <a:pt x="365926" y="2690998"/>
                    <a:pt x="360979" y="2689830"/>
                    <a:pt x="357300" y="2689129"/>
                  </a:cubicBezTo>
                  <a:close/>
                  <a:moveTo>
                    <a:pt x="478380" y="2688749"/>
                  </a:moveTo>
                  <a:cubicBezTo>
                    <a:pt x="479787" y="2691173"/>
                    <a:pt x="480696" y="2692750"/>
                    <a:pt x="483330" y="2697189"/>
                  </a:cubicBezTo>
                  <a:cubicBezTo>
                    <a:pt x="487778" y="2694386"/>
                    <a:pt x="490411" y="2692750"/>
                    <a:pt x="496768" y="2688749"/>
                  </a:cubicBezTo>
                  <a:close/>
                  <a:moveTo>
                    <a:pt x="4337327" y="2687990"/>
                  </a:moveTo>
                  <a:cubicBezTo>
                    <a:pt x="4331245" y="2689391"/>
                    <a:pt x="4324344" y="2690180"/>
                    <a:pt x="4319394" y="2692546"/>
                  </a:cubicBezTo>
                  <a:cubicBezTo>
                    <a:pt x="4317580" y="2693422"/>
                    <a:pt x="4318941" y="2698532"/>
                    <a:pt x="4321211" y="2700781"/>
                  </a:cubicBezTo>
                  <a:cubicBezTo>
                    <a:pt x="4323254" y="2702796"/>
                    <a:pt x="4330155" y="2705221"/>
                    <a:pt x="4332062" y="2704520"/>
                  </a:cubicBezTo>
                  <a:cubicBezTo>
                    <a:pt x="4340960" y="2701191"/>
                    <a:pt x="4348905" y="2696838"/>
                    <a:pt x="4356940" y="2692663"/>
                  </a:cubicBezTo>
                  <a:cubicBezTo>
                    <a:pt x="4357077" y="2692604"/>
                    <a:pt x="4354035" y="2688895"/>
                    <a:pt x="4352174" y="2688779"/>
                  </a:cubicBezTo>
                  <a:cubicBezTo>
                    <a:pt x="4347632" y="2688487"/>
                    <a:pt x="4342912" y="2689304"/>
                    <a:pt x="4338282" y="2689654"/>
                  </a:cubicBezTo>
                  <a:cubicBezTo>
                    <a:pt x="4337963" y="2689100"/>
                    <a:pt x="4337646" y="2688545"/>
                    <a:pt x="4337327" y="2687990"/>
                  </a:cubicBezTo>
                  <a:close/>
                  <a:moveTo>
                    <a:pt x="3194717" y="2687551"/>
                  </a:moveTo>
                  <a:cubicBezTo>
                    <a:pt x="3188541" y="2689859"/>
                    <a:pt x="3182775" y="2691933"/>
                    <a:pt x="3177328" y="2694327"/>
                  </a:cubicBezTo>
                  <a:cubicBezTo>
                    <a:pt x="3177010" y="2694473"/>
                    <a:pt x="3179099" y="2698007"/>
                    <a:pt x="3181188" y="2698795"/>
                  </a:cubicBezTo>
                  <a:cubicBezTo>
                    <a:pt x="3190086" y="2702066"/>
                    <a:pt x="3195078" y="2698532"/>
                    <a:pt x="3198166" y="2693802"/>
                  </a:cubicBezTo>
                  <a:cubicBezTo>
                    <a:pt x="3198893" y="2692663"/>
                    <a:pt x="3196578" y="2690735"/>
                    <a:pt x="3194717" y="2687551"/>
                  </a:cubicBezTo>
                  <a:close/>
                  <a:moveTo>
                    <a:pt x="9687315" y="2687386"/>
                  </a:moveTo>
                  <a:cubicBezTo>
                    <a:pt x="9684752" y="2687839"/>
                    <a:pt x="9682139" y="2689377"/>
                    <a:pt x="9679381" y="2692604"/>
                  </a:cubicBezTo>
                  <a:cubicBezTo>
                    <a:pt x="9691957" y="2695174"/>
                    <a:pt x="9700673" y="2709221"/>
                    <a:pt x="9711569" y="2696372"/>
                  </a:cubicBezTo>
                  <a:cubicBezTo>
                    <a:pt x="9702240" y="2694444"/>
                    <a:pt x="9695004" y="2686028"/>
                    <a:pt x="9687315" y="2687386"/>
                  </a:cubicBezTo>
                  <a:close/>
                  <a:moveTo>
                    <a:pt x="9333983" y="2685888"/>
                  </a:moveTo>
                  <a:cubicBezTo>
                    <a:pt x="9329715" y="2687464"/>
                    <a:pt x="9328444" y="2692195"/>
                    <a:pt x="9326672" y="2694532"/>
                  </a:cubicBezTo>
                  <a:cubicBezTo>
                    <a:pt x="9327173" y="2707323"/>
                    <a:pt x="9351870" y="2721925"/>
                    <a:pt x="9369803" y="2720493"/>
                  </a:cubicBezTo>
                  <a:cubicBezTo>
                    <a:pt x="9375114" y="2720085"/>
                    <a:pt x="9380381" y="2716989"/>
                    <a:pt x="9384421" y="2714361"/>
                  </a:cubicBezTo>
                  <a:cubicBezTo>
                    <a:pt x="9385330" y="2713777"/>
                    <a:pt x="9381515" y="2709513"/>
                    <a:pt x="9378700" y="2707673"/>
                  </a:cubicBezTo>
                  <a:cubicBezTo>
                    <a:pt x="9369121" y="2701482"/>
                    <a:pt x="9359315" y="2695378"/>
                    <a:pt x="9348874" y="2689801"/>
                  </a:cubicBezTo>
                  <a:cubicBezTo>
                    <a:pt x="9344743" y="2687610"/>
                    <a:pt x="9336841" y="2684836"/>
                    <a:pt x="9333983" y="2685888"/>
                  </a:cubicBezTo>
                  <a:close/>
                  <a:moveTo>
                    <a:pt x="7992749" y="2685158"/>
                  </a:moveTo>
                  <a:cubicBezTo>
                    <a:pt x="7983079" y="2683960"/>
                    <a:pt x="7979220" y="2688194"/>
                    <a:pt x="7979356" y="2693509"/>
                  </a:cubicBezTo>
                  <a:cubicBezTo>
                    <a:pt x="7979401" y="2695817"/>
                    <a:pt x="7982444" y="2698094"/>
                    <a:pt x="7985893" y="2702826"/>
                  </a:cubicBezTo>
                  <a:cubicBezTo>
                    <a:pt x="7992022" y="2697802"/>
                    <a:pt x="7996925" y="2694590"/>
                    <a:pt x="7999922" y="2690764"/>
                  </a:cubicBezTo>
                  <a:cubicBezTo>
                    <a:pt x="8000693" y="2689771"/>
                    <a:pt x="7995790" y="2685537"/>
                    <a:pt x="7992749" y="2685158"/>
                  </a:cubicBezTo>
                  <a:close/>
                  <a:moveTo>
                    <a:pt x="217970" y="2685070"/>
                  </a:moveTo>
                  <a:cubicBezTo>
                    <a:pt x="214519" y="2688282"/>
                    <a:pt x="208209" y="2692429"/>
                    <a:pt x="209299" y="2693480"/>
                  </a:cubicBezTo>
                  <a:cubicBezTo>
                    <a:pt x="213203" y="2697218"/>
                    <a:pt x="219377" y="2702124"/>
                    <a:pt x="225051" y="2702328"/>
                  </a:cubicBezTo>
                  <a:cubicBezTo>
                    <a:pt x="230590" y="2702474"/>
                    <a:pt x="236630" y="2697481"/>
                    <a:pt x="242485" y="2694766"/>
                  </a:cubicBezTo>
                  <a:cubicBezTo>
                    <a:pt x="235312" y="2691933"/>
                    <a:pt x="228184" y="2689100"/>
                    <a:pt x="217970" y="2685070"/>
                  </a:cubicBezTo>
                  <a:close/>
                  <a:moveTo>
                    <a:pt x="3171518" y="2684836"/>
                  </a:moveTo>
                  <a:cubicBezTo>
                    <a:pt x="3170836" y="2685711"/>
                    <a:pt x="3170156" y="2686618"/>
                    <a:pt x="3169474" y="2687494"/>
                  </a:cubicBezTo>
                  <a:cubicBezTo>
                    <a:pt x="3172243" y="2688574"/>
                    <a:pt x="3174967" y="2689684"/>
                    <a:pt x="3177736" y="2690794"/>
                  </a:cubicBezTo>
                  <a:cubicBezTo>
                    <a:pt x="3179007" y="2689479"/>
                    <a:pt x="3180234" y="2688165"/>
                    <a:pt x="3181460" y="2686821"/>
                  </a:cubicBezTo>
                  <a:cubicBezTo>
                    <a:pt x="3178145" y="2686150"/>
                    <a:pt x="3174831" y="2685508"/>
                    <a:pt x="3171518" y="2684836"/>
                  </a:cubicBezTo>
                  <a:close/>
                  <a:moveTo>
                    <a:pt x="1358174" y="2684632"/>
                  </a:moveTo>
                  <a:cubicBezTo>
                    <a:pt x="1359945" y="2685333"/>
                    <a:pt x="1361217" y="2685858"/>
                    <a:pt x="1362488" y="2686384"/>
                  </a:cubicBezTo>
                  <a:cubicBezTo>
                    <a:pt x="1362941" y="2685888"/>
                    <a:pt x="1363441" y="2685392"/>
                    <a:pt x="1363895" y="2684894"/>
                  </a:cubicBezTo>
                  <a:cubicBezTo>
                    <a:pt x="1362216" y="2684806"/>
                    <a:pt x="1360491" y="2684749"/>
                    <a:pt x="1358174" y="2684632"/>
                  </a:cubicBezTo>
                  <a:close/>
                  <a:moveTo>
                    <a:pt x="8671969" y="2684282"/>
                  </a:moveTo>
                  <a:cubicBezTo>
                    <a:pt x="8667019" y="2684018"/>
                    <a:pt x="8661436" y="2688487"/>
                    <a:pt x="8653628" y="2691962"/>
                  </a:cubicBezTo>
                  <a:cubicBezTo>
                    <a:pt x="8661300" y="2698094"/>
                    <a:pt x="8666566" y="2702300"/>
                    <a:pt x="8671878" y="2706505"/>
                  </a:cubicBezTo>
                  <a:cubicBezTo>
                    <a:pt x="8679687" y="2701191"/>
                    <a:pt x="8687540" y="2695845"/>
                    <a:pt x="8695349" y="2690501"/>
                  </a:cubicBezTo>
                  <a:cubicBezTo>
                    <a:pt x="8687585" y="2688282"/>
                    <a:pt x="8680004" y="2684719"/>
                    <a:pt x="8671969" y="2684282"/>
                  </a:cubicBezTo>
                  <a:close/>
                  <a:moveTo>
                    <a:pt x="6670356" y="2683172"/>
                  </a:moveTo>
                  <a:cubicBezTo>
                    <a:pt x="6670311" y="2685215"/>
                    <a:pt x="6669992" y="2687348"/>
                    <a:pt x="6670583" y="2689333"/>
                  </a:cubicBezTo>
                  <a:cubicBezTo>
                    <a:pt x="6670719" y="2689801"/>
                    <a:pt x="6675531" y="2690150"/>
                    <a:pt x="6675622" y="2689975"/>
                  </a:cubicBezTo>
                  <a:cubicBezTo>
                    <a:pt x="6676621" y="2687844"/>
                    <a:pt x="6677167" y="2685595"/>
                    <a:pt x="6677801" y="2683405"/>
                  </a:cubicBezTo>
                  <a:cubicBezTo>
                    <a:pt x="6675305" y="2683318"/>
                    <a:pt x="6672808" y="2683259"/>
                    <a:pt x="6670356" y="2683172"/>
                  </a:cubicBezTo>
                  <a:close/>
                  <a:moveTo>
                    <a:pt x="5167091" y="2682967"/>
                  </a:moveTo>
                  <a:cubicBezTo>
                    <a:pt x="5173176" y="2691933"/>
                    <a:pt x="5166819" y="2697773"/>
                    <a:pt x="5180484" y="2700547"/>
                  </a:cubicBezTo>
                  <a:cubicBezTo>
                    <a:pt x="5181120" y="2691582"/>
                    <a:pt x="5178669" y="2685508"/>
                    <a:pt x="5172449" y="2682967"/>
                  </a:cubicBezTo>
                  <a:cubicBezTo>
                    <a:pt x="5171813" y="2686033"/>
                    <a:pt x="5169408" y="2684515"/>
                    <a:pt x="5167091" y="2682967"/>
                  </a:cubicBezTo>
                  <a:close/>
                  <a:moveTo>
                    <a:pt x="7388256" y="2681565"/>
                  </a:moveTo>
                  <a:cubicBezTo>
                    <a:pt x="7387802" y="2681653"/>
                    <a:pt x="7387347" y="2681711"/>
                    <a:pt x="7386894" y="2681799"/>
                  </a:cubicBezTo>
                  <a:cubicBezTo>
                    <a:pt x="7387302" y="2683172"/>
                    <a:pt x="7387757" y="2684515"/>
                    <a:pt x="7388165" y="2685888"/>
                  </a:cubicBezTo>
                  <a:cubicBezTo>
                    <a:pt x="7388983" y="2685742"/>
                    <a:pt x="7389800" y="2685595"/>
                    <a:pt x="7390618" y="2685479"/>
                  </a:cubicBezTo>
                  <a:cubicBezTo>
                    <a:pt x="7389846" y="2684164"/>
                    <a:pt x="7389028" y="2682850"/>
                    <a:pt x="7388256" y="2681565"/>
                  </a:cubicBezTo>
                  <a:close/>
                  <a:moveTo>
                    <a:pt x="8811164" y="2680485"/>
                  </a:moveTo>
                  <a:cubicBezTo>
                    <a:pt x="8799223" y="2680514"/>
                    <a:pt x="8785785" y="2685303"/>
                    <a:pt x="8776387" y="2693013"/>
                  </a:cubicBezTo>
                  <a:cubicBezTo>
                    <a:pt x="8784423" y="2699993"/>
                    <a:pt x="8807985" y="2693013"/>
                    <a:pt x="8811164" y="2680485"/>
                  </a:cubicBezTo>
                  <a:close/>
                  <a:moveTo>
                    <a:pt x="7390526" y="2678557"/>
                  </a:moveTo>
                  <a:cubicBezTo>
                    <a:pt x="7388529" y="2678907"/>
                    <a:pt x="7386531" y="2679259"/>
                    <a:pt x="7384533" y="2679609"/>
                  </a:cubicBezTo>
                  <a:cubicBezTo>
                    <a:pt x="7384852" y="2680280"/>
                    <a:pt x="7385169" y="2680981"/>
                    <a:pt x="7385487" y="2681653"/>
                  </a:cubicBezTo>
                  <a:cubicBezTo>
                    <a:pt x="7387439" y="2681127"/>
                    <a:pt x="7389347" y="2680601"/>
                    <a:pt x="7391298" y="2680105"/>
                  </a:cubicBezTo>
                  <a:cubicBezTo>
                    <a:pt x="7391026" y="2679609"/>
                    <a:pt x="7390752" y="2679083"/>
                    <a:pt x="7390526" y="2678557"/>
                  </a:cubicBezTo>
                  <a:close/>
                  <a:moveTo>
                    <a:pt x="2610563" y="2678411"/>
                  </a:moveTo>
                  <a:cubicBezTo>
                    <a:pt x="2610108" y="2681127"/>
                    <a:pt x="2609653" y="2683843"/>
                    <a:pt x="2609200" y="2686559"/>
                  </a:cubicBezTo>
                  <a:cubicBezTo>
                    <a:pt x="2611062" y="2686734"/>
                    <a:pt x="2612924" y="2686909"/>
                    <a:pt x="2614785" y="2687085"/>
                  </a:cubicBezTo>
                  <a:cubicBezTo>
                    <a:pt x="2615738" y="2684573"/>
                    <a:pt x="2616645" y="2682062"/>
                    <a:pt x="2617599" y="2679550"/>
                  </a:cubicBezTo>
                  <a:cubicBezTo>
                    <a:pt x="2615238" y="2679141"/>
                    <a:pt x="2612924" y="2678791"/>
                    <a:pt x="2610563" y="2678411"/>
                  </a:cubicBezTo>
                  <a:close/>
                  <a:moveTo>
                    <a:pt x="5450566" y="2678265"/>
                  </a:moveTo>
                  <a:cubicBezTo>
                    <a:pt x="5447206" y="2679141"/>
                    <a:pt x="5443846" y="2679988"/>
                    <a:pt x="5440487" y="2680806"/>
                  </a:cubicBezTo>
                  <a:cubicBezTo>
                    <a:pt x="5441077" y="2681915"/>
                    <a:pt x="5441621" y="2683055"/>
                    <a:pt x="5442167" y="2684164"/>
                  </a:cubicBezTo>
                  <a:cubicBezTo>
                    <a:pt x="5445526" y="2683318"/>
                    <a:pt x="5448885" y="2682442"/>
                    <a:pt x="5452245" y="2681594"/>
                  </a:cubicBezTo>
                  <a:cubicBezTo>
                    <a:pt x="5451701" y="2680485"/>
                    <a:pt x="5451110" y="2679375"/>
                    <a:pt x="5450566" y="2678265"/>
                  </a:cubicBezTo>
                  <a:close/>
                  <a:moveTo>
                    <a:pt x="7866855" y="2676075"/>
                  </a:moveTo>
                  <a:cubicBezTo>
                    <a:pt x="7856097" y="2674908"/>
                    <a:pt x="7850331" y="2687990"/>
                    <a:pt x="7863361" y="2691494"/>
                  </a:cubicBezTo>
                  <a:cubicBezTo>
                    <a:pt x="7864222" y="2682763"/>
                    <a:pt x="7881657" y="2681332"/>
                    <a:pt x="7866855" y="2676075"/>
                  </a:cubicBezTo>
                  <a:close/>
                  <a:moveTo>
                    <a:pt x="6180179" y="2675754"/>
                  </a:moveTo>
                  <a:cubicBezTo>
                    <a:pt x="6181314" y="2688311"/>
                    <a:pt x="6181314" y="2688311"/>
                    <a:pt x="6202061" y="2692049"/>
                  </a:cubicBezTo>
                  <a:cubicBezTo>
                    <a:pt x="6195478" y="2687143"/>
                    <a:pt x="6188850" y="2682236"/>
                    <a:pt x="6180179" y="2675754"/>
                  </a:cubicBezTo>
                  <a:close/>
                  <a:moveTo>
                    <a:pt x="2859533" y="2673418"/>
                  </a:moveTo>
                  <a:lnTo>
                    <a:pt x="2858897" y="2675111"/>
                  </a:lnTo>
                  <a:lnTo>
                    <a:pt x="2861076" y="2674731"/>
                  </a:lnTo>
                  <a:close/>
                  <a:moveTo>
                    <a:pt x="5084647" y="2672775"/>
                  </a:moveTo>
                  <a:cubicBezTo>
                    <a:pt x="5084329" y="2673242"/>
                    <a:pt x="5083965" y="2673710"/>
                    <a:pt x="5083602" y="2674148"/>
                  </a:cubicBezTo>
                  <a:cubicBezTo>
                    <a:pt x="5084738" y="2673885"/>
                    <a:pt x="5085827" y="2673622"/>
                    <a:pt x="5086962" y="2673359"/>
                  </a:cubicBezTo>
                  <a:cubicBezTo>
                    <a:pt x="5086190" y="2673155"/>
                    <a:pt x="5085419" y="2672980"/>
                    <a:pt x="5084647" y="2672775"/>
                  </a:cubicBezTo>
                  <a:close/>
                  <a:moveTo>
                    <a:pt x="2701860" y="2672425"/>
                  </a:moveTo>
                  <a:cubicBezTo>
                    <a:pt x="2699046" y="2673534"/>
                    <a:pt x="2696186" y="2674644"/>
                    <a:pt x="2693370" y="2675754"/>
                  </a:cubicBezTo>
                  <a:cubicBezTo>
                    <a:pt x="2694142" y="2676484"/>
                    <a:pt x="2694915" y="2677244"/>
                    <a:pt x="2695686" y="2677973"/>
                  </a:cubicBezTo>
                  <a:cubicBezTo>
                    <a:pt x="2698547" y="2676922"/>
                    <a:pt x="2701406" y="2675870"/>
                    <a:pt x="2704221" y="2674819"/>
                  </a:cubicBezTo>
                  <a:cubicBezTo>
                    <a:pt x="2703495" y="2674031"/>
                    <a:pt x="2702678" y="2673242"/>
                    <a:pt x="2701860" y="2672425"/>
                  </a:cubicBezTo>
                  <a:close/>
                  <a:moveTo>
                    <a:pt x="3462527" y="2670292"/>
                  </a:moveTo>
                  <a:cubicBezTo>
                    <a:pt x="3450133" y="2674908"/>
                    <a:pt x="3438148" y="2679375"/>
                    <a:pt x="3426162" y="2683814"/>
                  </a:cubicBezTo>
                  <a:cubicBezTo>
                    <a:pt x="3428613" y="2686004"/>
                    <a:pt x="3431110" y="2690093"/>
                    <a:pt x="3433516" y="2690093"/>
                  </a:cubicBezTo>
                  <a:cubicBezTo>
                    <a:pt x="3448407" y="2689975"/>
                    <a:pt x="3460529" y="2686238"/>
                    <a:pt x="3465477" y="2676630"/>
                  </a:cubicBezTo>
                  <a:cubicBezTo>
                    <a:pt x="3466204" y="2675258"/>
                    <a:pt x="3463981" y="2673242"/>
                    <a:pt x="3462527" y="2670292"/>
                  </a:cubicBezTo>
                  <a:close/>
                  <a:moveTo>
                    <a:pt x="6642934" y="2669592"/>
                  </a:moveTo>
                  <a:cubicBezTo>
                    <a:pt x="6641982" y="2670877"/>
                    <a:pt x="6641072" y="2672161"/>
                    <a:pt x="6640120" y="2673476"/>
                  </a:cubicBezTo>
                  <a:cubicBezTo>
                    <a:pt x="6645159" y="2674381"/>
                    <a:pt x="6650198" y="2675316"/>
                    <a:pt x="6659642" y="2677039"/>
                  </a:cubicBezTo>
                  <a:cubicBezTo>
                    <a:pt x="6651333" y="2673330"/>
                    <a:pt x="6647157" y="2671461"/>
                    <a:pt x="6642934" y="2669592"/>
                  </a:cubicBezTo>
                  <a:close/>
                  <a:moveTo>
                    <a:pt x="6443495" y="2669446"/>
                  </a:moveTo>
                  <a:cubicBezTo>
                    <a:pt x="6434824" y="2679170"/>
                    <a:pt x="6421658" y="2685537"/>
                    <a:pt x="6406405" y="2690764"/>
                  </a:cubicBezTo>
                  <a:cubicBezTo>
                    <a:pt x="6404452" y="2691437"/>
                    <a:pt x="6403816" y="2695729"/>
                    <a:pt x="6405132" y="2697685"/>
                  </a:cubicBezTo>
                  <a:cubicBezTo>
                    <a:pt x="6409264" y="2703877"/>
                    <a:pt x="6414303" y="2709835"/>
                    <a:pt x="6419751" y="2715616"/>
                  </a:cubicBezTo>
                  <a:cubicBezTo>
                    <a:pt x="6420795" y="2716726"/>
                    <a:pt x="6425245" y="2716580"/>
                    <a:pt x="6428105" y="2717018"/>
                  </a:cubicBezTo>
                  <a:cubicBezTo>
                    <a:pt x="6429332" y="2716521"/>
                    <a:pt x="6431600" y="2715967"/>
                    <a:pt x="6431555" y="2715500"/>
                  </a:cubicBezTo>
                  <a:cubicBezTo>
                    <a:pt x="6430284" y="2700255"/>
                    <a:pt x="6444313" y="2688224"/>
                    <a:pt x="6452348" y="2674908"/>
                  </a:cubicBezTo>
                  <a:cubicBezTo>
                    <a:pt x="6453256" y="2673418"/>
                    <a:pt x="6452121" y="2670877"/>
                    <a:pt x="6450486" y="2669504"/>
                  </a:cubicBezTo>
                  <a:cubicBezTo>
                    <a:pt x="6449579" y="2668745"/>
                    <a:pt x="6444085" y="2668775"/>
                    <a:pt x="6443495" y="2669446"/>
                  </a:cubicBezTo>
                  <a:close/>
                  <a:moveTo>
                    <a:pt x="4595015" y="2669241"/>
                  </a:moveTo>
                  <a:cubicBezTo>
                    <a:pt x="4588705" y="2672366"/>
                    <a:pt x="4584119" y="2674644"/>
                    <a:pt x="4579533" y="2676922"/>
                  </a:cubicBezTo>
                  <a:cubicBezTo>
                    <a:pt x="4582077" y="2678733"/>
                    <a:pt x="4585299" y="2682236"/>
                    <a:pt x="4587115" y="2681974"/>
                  </a:cubicBezTo>
                  <a:cubicBezTo>
                    <a:pt x="4592290" y="2681244"/>
                    <a:pt x="4597240" y="2679200"/>
                    <a:pt x="4601371" y="2677010"/>
                  </a:cubicBezTo>
                  <a:cubicBezTo>
                    <a:pt x="4602007" y="2676689"/>
                    <a:pt x="4598011" y="2672834"/>
                    <a:pt x="4595015" y="2669241"/>
                  </a:cubicBezTo>
                  <a:close/>
                  <a:moveTo>
                    <a:pt x="4457183" y="2668745"/>
                  </a:moveTo>
                  <a:cubicBezTo>
                    <a:pt x="4453141" y="2669767"/>
                    <a:pt x="4449146" y="2670790"/>
                    <a:pt x="4445106" y="2671811"/>
                  </a:cubicBezTo>
                  <a:cubicBezTo>
                    <a:pt x="4445651" y="2672804"/>
                    <a:pt x="4446196" y="2673767"/>
                    <a:pt x="4446787" y="2674731"/>
                  </a:cubicBezTo>
                  <a:cubicBezTo>
                    <a:pt x="4450827" y="2674352"/>
                    <a:pt x="4454822" y="2673972"/>
                    <a:pt x="4458863" y="2673564"/>
                  </a:cubicBezTo>
                  <a:cubicBezTo>
                    <a:pt x="4458317" y="2671957"/>
                    <a:pt x="4457727" y="2670351"/>
                    <a:pt x="4457183" y="2668745"/>
                  </a:cubicBezTo>
                  <a:close/>
                  <a:moveTo>
                    <a:pt x="7625151" y="2668190"/>
                  </a:moveTo>
                  <a:cubicBezTo>
                    <a:pt x="7621881" y="2668716"/>
                    <a:pt x="7617885" y="2672045"/>
                    <a:pt x="7617840" y="2674176"/>
                  </a:cubicBezTo>
                  <a:cubicBezTo>
                    <a:pt x="7617749" y="2676368"/>
                    <a:pt x="7622063" y="2678615"/>
                    <a:pt x="7624424" y="2680864"/>
                  </a:cubicBezTo>
                  <a:cubicBezTo>
                    <a:pt x="7627147" y="2678704"/>
                    <a:pt x="7629916" y="2676513"/>
                    <a:pt x="7637590" y="2670410"/>
                  </a:cubicBezTo>
                  <a:cubicBezTo>
                    <a:pt x="7633367" y="2669562"/>
                    <a:pt x="7628736" y="2667606"/>
                    <a:pt x="7625151" y="2668190"/>
                  </a:cubicBezTo>
                  <a:close/>
                  <a:moveTo>
                    <a:pt x="8076691" y="2665707"/>
                  </a:moveTo>
                  <a:cubicBezTo>
                    <a:pt x="8075465" y="2666847"/>
                    <a:pt x="8074286" y="2667927"/>
                    <a:pt x="8073059" y="2669037"/>
                  </a:cubicBezTo>
                  <a:cubicBezTo>
                    <a:pt x="8076466" y="2670292"/>
                    <a:pt x="8079870" y="2671548"/>
                    <a:pt x="8083275" y="2672804"/>
                  </a:cubicBezTo>
                  <a:cubicBezTo>
                    <a:pt x="8084364" y="2671752"/>
                    <a:pt x="8085454" y="2670701"/>
                    <a:pt x="8086590" y="2669650"/>
                  </a:cubicBezTo>
                  <a:cubicBezTo>
                    <a:pt x="8083275" y="2668336"/>
                    <a:pt x="8080007" y="2667022"/>
                    <a:pt x="8076691" y="2665707"/>
                  </a:cubicBezTo>
                  <a:close/>
                  <a:moveTo>
                    <a:pt x="6268299" y="2665095"/>
                  </a:moveTo>
                  <a:cubicBezTo>
                    <a:pt x="6266620" y="2665211"/>
                    <a:pt x="6264984" y="2665328"/>
                    <a:pt x="6263305" y="2665445"/>
                  </a:cubicBezTo>
                  <a:cubicBezTo>
                    <a:pt x="6264440" y="2666321"/>
                    <a:pt x="6265530" y="2667197"/>
                    <a:pt x="6266665" y="2668073"/>
                  </a:cubicBezTo>
                  <a:cubicBezTo>
                    <a:pt x="6267209" y="2667080"/>
                    <a:pt x="6267753" y="2666087"/>
                    <a:pt x="6268299" y="2665095"/>
                  </a:cubicBezTo>
                  <a:close/>
                  <a:moveTo>
                    <a:pt x="734887" y="2662730"/>
                  </a:moveTo>
                  <a:cubicBezTo>
                    <a:pt x="733071" y="2666905"/>
                    <a:pt x="731029" y="2670818"/>
                    <a:pt x="729983" y="2674849"/>
                  </a:cubicBezTo>
                  <a:cubicBezTo>
                    <a:pt x="729848" y="2675432"/>
                    <a:pt x="734615" y="2676513"/>
                    <a:pt x="737112" y="2677360"/>
                  </a:cubicBezTo>
                  <a:cubicBezTo>
                    <a:pt x="739791" y="2673330"/>
                    <a:pt x="742469" y="2669329"/>
                    <a:pt x="745102" y="2665299"/>
                  </a:cubicBezTo>
                  <a:cubicBezTo>
                    <a:pt x="742650" y="2664686"/>
                    <a:pt x="740199" y="2664072"/>
                    <a:pt x="734887" y="2662730"/>
                  </a:cubicBezTo>
                  <a:close/>
                  <a:moveTo>
                    <a:pt x="7410002" y="2661970"/>
                  </a:moveTo>
                  <a:cubicBezTo>
                    <a:pt x="7408004" y="2662291"/>
                    <a:pt x="7407052" y="2665036"/>
                    <a:pt x="7405235" y="2667080"/>
                  </a:cubicBezTo>
                  <a:cubicBezTo>
                    <a:pt x="7406189" y="2669562"/>
                    <a:pt x="7407005" y="2672425"/>
                    <a:pt x="7408323" y="2675199"/>
                  </a:cubicBezTo>
                  <a:cubicBezTo>
                    <a:pt x="7411455" y="2681915"/>
                    <a:pt x="7417765" y="2685070"/>
                    <a:pt x="7429252" y="2682470"/>
                  </a:cubicBezTo>
                  <a:cubicBezTo>
                    <a:pt x="7444643" y="2678995"/>
                    <a:pt x="7434336" y="2673096"/>
                    <a:pt x="7432113" y="2668423"/>
                  </a:cubicBezTo>
                  <a:cubicBezTo>
                    <a:pt x="7430931" y="2665941"/>
                    <a:pt x="7426846" y="2663371"/>
                    <a:pt x="7422987" y="2662204"/>
                  </a:cubicBezTo>
                  <a:cubicBezTo>
                    <a:pt x="7419355" y="2661094"/>
                    <a:pt x="7414089" y="2661298"/>
                    <a:pt x="7410002" y="2661970"/>
                  </a:cubicBezTo>
                  <a:close/>
                  <a:moveTo>
                    <a:pt x="3290327" y="2661444"/>
                  </a:moveTo>
                  <a:cubicBezTo>
                    <a:pt x="3289464" y="2661590"/>
                    <a:pt x="3288601" y="2661736"/>
                    <a:pt x="3287740" y="2661882"/>
                  </a:cubicBezTo>
                  <a:cubicBezTo>
                    <a:pt x="3287967" y="2662350"/>
                    <a:pt x="3288148" y="2663167"/>
                    <a:pt x="3288420" y="2663196"/>
                  </a:cubicBezTo>
                  <a:cubicBezTo>
                    <a:pt x="3289238" y="2663226"/>
                    <a:pt x="3290101" y="2662962"/>
                    <a:pt x="3291009" y="2662817"/>
                  </a:cubicBezTo>
                  <a:cubicBezTo>
                    <a:pt x="3290781" y="2662350"/>
                    <a:pt x="3290554" y="2661911"/>
                    <a:pt x="3290327" y="2661444"/>
                  </a:cubicBezTo>
                  <a:close/>
                  <a:moveTo>
                    <a:pt x="1139714" y="2660772"/>
                  </a:moveTo>
                  <a:cubicBezTo>
                    <a:pt x="1138488" y="2662350"/>
                    <a:pt x="1135627" y="2664335"/>
                    <a:pt x="1136309" y="2665416"/>
                  </a:cubicBezTo>
                  <a:cubicBezTo>
                    <a:pt x="1137716" y="2667519"/>
                    <a:pt x="1141029" y="2669125"/>
                    <a:pt x="1143572" y="2670965"/>
                  </a:cubicBezTo>
                  <a:cubicBezTo>
                    <a:pt x="1144844" y="2669416"/>
                    <a:pt x="1146160" y="2667840"/>
                    <a:pt x="1148202" y="2665386"/>
                  </a:cubicBezTo>
                  <a:cubicBezTo>
                    <a:pt x="1145571" y="2663956"/>
                    <a:pt x="1142664" y="2662350"/>
                    <a:pt x="1139714" y="2660772"/>
                  </a:cubicBezTo>
                  <a:close/>
                  <a:moveTo>
                    <a:pt x="4241399" y="2660247"/>
                  </a:moveTo>
                  <a:cubicBezTo>
                    <a:pt x="4239038" y="2659984"/>
                    <a:pt x="4234861" y="2660831"/>
                    <a:pt x="4233772" y="2662028"/>
                  </a:cubicBezTo>
                  <a:cubicBezTo>
                    <a:pt x="4230911" y="2665182"/>
                    <a:pt x="4229276" y="2668775"/>
                    <a:pt x="4226962" y="2672482"/>
                  </a:cubicBezTo>
                  <a:cubicBezTo>
                    <a:pt x="4229504" y="2674995"/>
                    <a:pt x="4231682" y="2677126"/>
                    <a:pt x="4233862" y="2679287"/>
                  </a:cubicBezTo>
                  <a:cubicBezTo>
                    <a:pt x="4237040" y="2677769"/>
                    <a:pt x="4241671" y="2676630"/>
                    <a:pt x="4243125" y="2674586"/>
                  </a:cubicBezTo>
                  <a:cubicBezTo>
                    <a:pt x="4245486" y="2671286"/>
                    <a:pt x="4246348" y="2667401"/>
                    <a:pt x="4246712" y="2663751"/>
                  </a:cubicBezTo>
                  <a:cubicBezTo>
                    <a:pt x="4246846" y="2662583"/>
                    <a:pt x="4243533" y="2660509"/>
                    <a:pt x="4241399" y="2660247"/>
                  </a:cubicBezTo>
                  <a:close/>
                  <a:moveTo>
                    <a:pt x="2557354" y="2659253"/>
                  </a:moveTo>
                  <a:cubicBezTo>
                    <a:pt x="2556537" y="2659108"/>
                    <a:pt x="2554767" y="2661036"/>
                    <a:pt x="2553450" y="2661998"/>
                  </a:cubicBezTo>
                  <a:cubicBezTo>
                    <a:pt x="2557262" y="2663371"/>
                    <a:pt x="2560941" y="2664948"/>
                    <a:pt x="2564981" y="2665971"/>
                  </a:cubicBezTo>
                  <a:cubicBezTo>
                    <a:pt x="2566025" y="2666233"/>
                    <a:pt x="2568205" y="2664774"/>
                    <a:pt x="2572064" y="2663167"/>
                  </a:cubicBezTo>
                  <a:cubicBezTo>
                    <a:pt x="2565436" y="2661327"/>
                    <a:pt x="2561532" y="2660013"/>
                    <a:pt x="2557354" y="2659253"/>
                  </a:cubicBezTo>
                  <a:close/>
                  <a:moveTo>
                    <a:pt x="5426458" y="2657706"/>
                  </a:moveTo>
                  <a:cubicBezTo>
                    <a:pt x="5422962" y="2657881"/>
                    <a:pt x="5418469" y="2660247"/>
                    <a:pt x="5417015" y="2662350"/>
                  </a:cubicBezTo>
                  <a:cubicBezTo>
                    <a:pt x="5416197" y="2663576"/>
                    <a:pt x="5420830" y="2667956"/>
                    <a:pt x="5422463" y="2667840"/>
                  </a:cubicBezTo>
                  <a:cubicBezTo>
                    <a:pt x="5427276" y="2667547"/>
                    <a:pt x="5431816" y="2665650"/>
                    <a:pt x="5440034" y="2663401"/>
                  </a:cubicBezTo>
                  <a:cubicBezTo>
                    <a:pt x="5432906" y="2660247"/>
                    <a:pt x="5429501" y="2657531"/>
                    <a:pt x="5426458" y="2657706"/>
                  </a:cubicBezTo>
                  <a:close/>
                  <a:moveTo>
                    <a:pt x="6572111" y="2657502"/>
                  </a:moveTo>
                  <a:cubicBezTo>
                    <a:pt x="6566209" y="2656742"/>
                    <a:pt x="6558584" y="2662291"/>
                    <a:pt x="6570432" y="2665241"/>
                  </a:cubicBezTo>
                  <a:cubicBezTo>
                    <a:pt x="6576334" y="2665912"/>
                    <a:pt x="6584006" y="2660392"/>
                    <a:pt x="6572111" y="2657502"/>
                  </a:cubicBezTo>
                  <a:close/>
                  <a:moveTo>
                    <a:pt x="9405645" y="2656023"/>
                  </a:moveTo>
                  <a:cubicBezTo>
                    <a:pt x="9399175" y="2657209"/>
                    <a:pt x="9394772" y="2659502"/>
                    <a:pt x="9399675" y="2661268"/>
                  </a:cubicBezTo>
                  <a:cubicBezTo>
                    <a:pt x="9407031" y="2654318"/>
                    <a:pt x="9410888" y="2665123"/>
                    <a:pt x="9417062" y="2665123"/>
                  </a:cubicBezTo>
                  <a:cubicBezTo>
                    <a:pt x="9418879" y="2662291"/>
                    <a:pt x="9422192" y="2660247"/>
                    <a:pt x="9424009" y="2657414"/>
                  </a:cubicBezTo>
                  <a:cubicBezTo>
                    <a:pt x="9420649" y="2654757"/>
                    <a:pt x="9412114" y="2654837"/>
                    <a:pt x="9405645" y="2656023"/>
                  </a:cubicBezTo>
                  <a:close/>
                  <a:moveTo>
                    <a:pt x="7606808" y="2655545"/>
                  </a:moveTo>
                  <a:lnTo>
                    <a:pt x="7599863" y="2656421"/>
                  </a:lnTo>
                  <a:cubicBezTo>
                    <a:pt x="7600271" y="2656859"/>
                    <a:pt x="7600724" y="2657677"/>
                    <a:pt x="7601089" y="2657677"/>
                  </a:cubicBezTo>
                  <a:cubicBezTo>
                    <a:pt x="7603176" y="2657618"/>
                    <a:pt x="7605265" y="2657385"/>
                    <a:pt x="7607354" y="2657209"/>
                  </a:cubicBezTo>
                  <a:cubicBezTo>
                    <a:pt x="7607172" y="2656655"/>
                    <a:pt x="7606989" y="2656099"/>
                    <a:pt x="7606808" y="2655545"/>
                  </a:cubicBezTo>
                  <a:close/>
                  <a:moveTo>
                    <a:pt x="576307" y="2654143"/>
                  </a:moveTo>
                  <a:cubicBezTo>
                    <a:pt x="574583" y="2654202"/>
                    <a:pt x="572902" y="2654290"/>
                    <a:pt x="571178" y="2654348"/>
                  </a:cubicBezTo>
                  <a:lnTo>
                    <a:pt x="571178" y="2662671"/>
                  </a:lnTo>
                  <a:cubicBezTo>
                    <a:pt x="574219" y="2662232"/>
                    <a:pt x="575308" y="2662086"/>
                    <a:pt x="579439" y="2661502"/>
                  </a:cubicBezTo>
                  <a:cubicBezTo>
                    <a:pt x="578396" y="2659049"/>
                    <a:pt x="577352" y="2656596"/>
                    <a:pt x="576307" y="2654143"/>
                  </a:cubicBezTo>
                  <a:close/>
                  <a:moveTo>
                    <a:pt x="9285814" y="2653881"/>
                  </a:moveTo>
                  <a:cubicBezTo>
                    <a:pt x="9282454" y="2657706"/>
                    <a:pt x="9277960" y="2661356"/>
                    <a:pt x="9276098" y="2665475"/>
                  </a:cubicBezTo>
                  <a:cubicBezTo>
                    <a:pt x="9275099" y="2667722"/>
                    <a:pt x="9277596" y="2671256"/>
                    <a:pt x="9280274" y="2673301"/>
                  </a:cubicBezTo>
                  <a:cubicBezTo>
                    <a:pt x="9282863" y="2675258"/>
                    <a:pt x="9287765" y="2677067"/>
                    <a:pt x="9291534" y="2676980"/>
                  </a:cubicBezTo>
                  <a:cubicBezTo>
                    <a:pt x="9293986" y="2676922"/>
                    <a:pt x="9296211" y="2673330"/>
                    <a:pt x="9297754" y="2671986"/>
                  </a:cubicBezTo>
                  <a:cubicBezTo>
                    <a:pt x="9296665" y="2667927"/>
                    <a:pt x="9296755" y="2664861"/>
                    <a:pt x="9294938" y="2662320"/>
                  </a:cubicBezTo>
                  <a:cubicBezTo>
                    <a:pt x="9292760" y="2659283"/>
                    <a:pt x="9288900" y="2656684"/>
                    <a:pt x="9285814" y="2653881"/>
                  </a:cubicBezTo>
                  <a:close/>
                  <a:moveTo>
                    <a:pt x="7629508" y="2652216"/>
                  </a:moveTo>
                  <a:lnTo>
                    <a:pt x="7626558" y="2652771"/>
                  </a:lnTo>
                  <a:lnTo>
                    <a:pt x="7629236" y="2653588"/>
                  </a:lnTo>
                  <a:close/>
                  <a:moveTo>
                    <a:pt x="4241762" y="2651953"/>
                  </a:moveTo>
                  <a:cubicBezTo>
                    <a:pt x="4242306" y="2652508"/>
                    <a:pt x="4242897" y="2653092"/>
                    <a:pt x="4243441" y="2653647"/>
                  </a:cubicBezTo>
                  <a:cubicBezTo>
                    <a:pt x="4243760" y="2653238"/>
                    <a:pt x="4244078" y="2652858"/>
                    <a:pt x="4244396" y="2652450"/>
                  </a:cubicBezTo>
                  <a:close/>
                  <a:moveTo>
                    <a:pt x="656846" y="2651514"/>
                  </a:moveTo>
                  <a:cubicBezTo>
                    <a:pt x="652351" y="2656187"/>
                    <a:pt x="647402" y="2659137"/>
                    <a:pt x="647085" y="2662291"/>
                  </a:cubicBezTo>
                  <a:cubicBezTo>
                    <a:pt x="646857" y="2664540"/>
                    <a:pt x="652806" y="2667051"/>
                    <a:pt x="655983" y="2669446"/>
                  </a:cubicBezTo>
                  <a:cubicBezTo>
                    <a:pt x="660478" y="2666321"/>
                    <a:pt x="665835" y="2663517"/>
                    <a:pt x="668921" y="2659896"/>
                  </a:cubicBezTo>
                  <a:cubicBezTo>
                    <a:pt x="669648" y="2659021"/>
                    <a:pt x="662793" y="2655545"/>
                    <a:pt x="656846" y="2651514"/>
                  </a:cubicBezTo>
                  <a:close/>
                  <a:moveTo>
                    <a:pt x="248206" y="2649763"/>
                  </a:moveTo>
                  <a:lnTo>
                    <a:pt x="244483" y="2655778"/>
                  </a:lnTo>
                  <a:lnTo>
                    <a:pt x="251793" y="2656567"/>
                  </a:lnTo>
                  <a:lnTo>
                    <a:pt x="251793" y="2650347"/>
                  </a:lnTo>
                  <a:lnTo>
                    <a:pt x="251747" y="2650347"/>
                  </a:lnTo>
                  <a:cubicBezTo>
                    <a:pt x="250567" y="2650142"/>
                    <a:pt x="249385" y="2649967"/>
                    <a:pt x="248206" y="2649763"/>
                  </a:cubicBezTo>
                  <a:close/>
                  <a:moveTo>
                    <a:pt x="1239955" y="2648448"/>
                  </a:moveTo>
                  <a:cubicBezTo>
                    <a:pt x="1236414" y="2651953"/>
                    <a:pt x="1231738" y="2655632"/>
                    <a:pt x="1232418" y="2656071"/>
                  </a:cubicBezTo>
                  <a:cubicBezTo>
                    <a:pt x="1236142" y="2658523"/>
                    <a:pt x="1240909" y="2660743"/>
                    <a:pt x="1245994" y="2661765"/>
                  </a:cubicBezTo>
                  <a:cubicBezTo>
                    <a:pt x="1247491" y="2662057"/>
                    <a:pt x="1253802" y="2656976"/>
                    <a:pt x="1253257" y="2656508"/>
                  </a:cubicBezTo>
                  <a:cubicBezTo>
                    <a:pt x="1250034" y="2653706"/>
                    <a:pt x="1245403" y="2651544"/>
                    <a:pt x="1239955" y="2648448"/>
                  </a:cubicBezTo>
                  <a:close/>
                  <a:moveTo>
                    <a:pt x="3554551" y="2648419"/>
                  </a:moveTo>
                  <a:cubicBezTo>
                    <a:pt x="3552418" y="2649267"/>
                    <a:pt x="3550556" y="2650376"/>
                    <a:pt x="3548105" y="2651690"/>
                  </a:cubicBezTo>
                  <a:cubicBezTo>
                    <a:pt x="3549921" y="2652683"/>
                    <a:pt x="3552054" y="2654056"/>
                    <a:pt x="3552371" y="2653910"/>
                  </a:cubicBezTo>
                  <a:cubicBezTo>
                    <a:pt x="3554279" y="2652976"/>
                    <a:pt x="3556005" y="2651807"/>
                    <a:pt x="3557321" y="2650493"/>
                  </a:cubicBezTo>
                  <a:cubicBezTo>
                    <a:pt x="3557548" y="2650230"/>
                    <a:pt x="3554732" y="2648332"/>
                    <a:pt x="3554551" y="2648419"/>
                  </a:cubicBezTo>
                  <a:close/>
                  <a:moveTo>
                    <a:pt x="4187192" y="2645995"/>
                  </a:moveTo>
                  <a:cubicBezTo>
                    <a:pt x="4176569" y="2651573"/>
                    <a:pt x="4167806" y="2656217"/>
                    <a:pt x="4159000" y="2660831"/>
                  </a:cubicBezTo>
                  <a:cubicBezTo>
                    <a:pt x="4166308" y="2665241"/>
                    <a:pt x="4172573" y="2672132"/>
                    <a:pt x="4181108" y="2673505"/>
                  </a:cubicBezTo>
                  <a:cubicBezTo>
                    <a:pt x="4194185" y="2675638"/>
                    <a:pt x="4209211" y="2664568"/>
                    <a:pt x="4205216" y="2656713"/>
                  </a:cubicBezTo>
                  <a:cubicBezTo>
                    <a:pt x="4203355" y="2653121"/>
                    <a:pt x="4195500" y="2650727"/>
                    <a:pt x="4187192" y="2645995"/>
                  </a:cubicBezTo>
                  <a:close/>
                  <a:moveTo>
                    <a:pt x="6273338" y="2644857"/>
                  </a:moveTo>
                  <a:cubicBezTo>
                    <a:pt x="6271341" y="2644360"/>
                    <a:pt x="6266801" y="2645557"/>
                    <a:pt x="6265711" y="2646813"/>
                  </a:cubicBezTo>
                  <a:cubicBezTo>
                    <a:pt x="6264848" y="2647805"/>
                    <a:pt x="6266620" y="2650843"/>
                    <a:pt x="6268527" y="2651514"/>
                  </a:cubicBezTo>
                  <a:cubicBezTo>
                    <a:pt x="6276471" y="2654318"/>
                    <a:pt x="6284870" y="2656538"/>
                    <a:pt x="6292769" y="2658875"/>
                  </a:cubicBezTo>
                  <a:cubicBezTo>
                    <a:pt x="6295402" y="2657151"/>
                    <a:pt x="6297491" y="2656071"/>
                    <a:pt x="6298807" y="2654727"/>
                  </a:cubicBezTo>
                  <a:cubicBezTo>
                    <a:pt x="6299306" y="2654202"/>
                    <a:pt x="6298490" y="2652508"/>
                    <a:pt x="6297581" y="2652216"/>
                  </a:cubicBezTo>
                  <a:cubicBezTo>
                    <a:pt x="6289637" y="2649587"/>
                    <a:pt x="6281646" y="2646930"/>
                    <a:pt x="6273338" y="2644857"/>
                  </a:cubicBezTo>
                  <a:close/>
                  <a:moveTo>
                    <a:pt x="1784747" y="2644360"/>
                  </a:moveTo>
                  <a:cubicBezTo>
                    <a:pt x="1773352" y="2642112"/>
                    <a:pt x="1767814" y="2646784"/>
                    <a:pt x="1764953" y="2652567"/>
                  </a:cubicBezTo>
                  <a:cubicBezTo>
                    <a:pt x="1764090" y="2654318"/>
                    <a:pt x="1767497" y="2656947"/>
                    <a:pt x="1768993" y="2659166"/>
                  </a:cubicBezTo>
                  <a:cubicBezTo>
                    <a:pt x="1776121" y="2656217"/>
                    <a:pt x="1783296" y="2653238"/>
                    <a:pt x="1790241" y="2650347"/>
                  </a:cubicBezTo>
                  <a:cubicBezTo>
                    <a:pt x="1787608" y="2647339"/>
                    <a:pt x="1786745" y="2644739"/>
                    <a:pt x="1784747" y="2644360"/>
                  </a:cubicBezTo>
                  <a:close/>
                  <a:moveTo>
                    <a:pt x="543574" y="2638753"/>
                  </a:moveTo>
                  <a:cubicBezTo>
                    <a:pt x="543166" y="2640184"/>
                    <a:pt x="542758" y="2641586"/>
                    <a:pt x="542303" y="2643017"/>
                  </a:cubicBezTo>
                  <a:cubicBezTo>
                    <a:pt x="543257" y="2643133"/>
                    <a:pt x="544209" y="2643279"/>
                    <a:pt x="545163" y="2643397"/>
                  </a:cubicBezTo>
                  <a:cubicBezTo>
                    <a:pt x="545799" y="2641994"/>
                    <a:pt x="546434" y="2640593"/>
                    <a:pt x="547025" y="2639191"/>
                  </a:cubicBezTo>
                  <a:cubicBezTo>
                    <a:pt x="545890" y="2639045"/>
                    <a:pt x="544755" y="2638899"/>
                    <a:pt x="543574" y="2638753"/>
                  </a:cubicBezTo>
                  <a:close/>
                  <a:moveTo>
                    <a:pt x="3390705" y="2638637"/>
                  </a:moveTo>
                  <a:cubicBezTo>
                    <a:pt x="3385802" y="2642082"/>
                    <a:pt x="3380309" y="2644448"/>
                    <a:pt x="3380899" y="2645733"/>
                  </a:cubicBezTo>
                  <a:cubicBezTo>
                    <a:pt x="3382306" y="2648828"/>
                    <a:pt x="3386574" y="2651369"/>
                    <a:pt x="3389661" y="2654143"/>
                  </a:cubicBezTo>
                  <a:cubicBezTo>
                    <a:pt x="3392839" y="2652537"/>
                    <a:pt x="3398832" y="2650668"/>
                    <a:pt x="3398560" y="2649354"/>
                  </a:cubicBezTo>
                  <a:cubicBezTo>
                    <a:pt x="3397878" y="2646142"/>
                    <a:pt x="3394292" y="2643163"/>
                    <a:pt x="3390705" y="2638637"/>
                  </a:cubicBezTo>
                  <a:close/>
                  <a:moveTo>
                    <a:pt x="169438" y="2638578"/>
                  </a:moveTo>
                  <a:cubicBezTo>
                    <a:pt x="168667" y="2638783"/>
                    <a:pt x="167940" y="2638986"/>
                    <a:pt x="167168" y="2639191"/>
                  </a:cubicBezTo>
                  <a:cubicBezTo>
                    <a:pt x="168257" y="2639541"/>
                    <a:pt x="169256" y="2639863"/>
                    <a:pt x="170301" y="2640184"/>
                  </a:cubicBezTo>
                  <a:cubicBezTo>
                    <a:pt x="170027" y="2639658"/>
                    <a:pt x="169711" y="2639104"/>
                    <a:pt x="169438" y="2638578"/>
                  </a:cubicBezTo>
                  <a:close/>
                  <a:moveTo>
                    <a:pt x="5456285" y="2638228"/>
                  </a:moveTo>
                  <a:cubicBezTo>
                    <a:pt x="5454787" y="2640622"/>
                    <a:pt x="5451928" y="2643454"/>
                    <a:pt x="5452836" y="2644039"/>
                  </a:cubicBezTo>
                  <a:cubicBezTo>
                    <a:pt x="5455832" y="2646083"/>
                    <a:pt x="5459964" y="2647864"/>
                    <a:pt x="5464140" y="2648624"/>
                  </a:cubicBezTo>
                  <a:cubicBezTo>
                    <a:pt x="5465819" y="2648915"/>
                    <a:pt x="5468862" y="2646317"/>
                    <a:pt x="5471268" y="2645032"/>
                  </a:cubicBezTo>
                  <a:cubicBezTo>
                    <a:pt x="5466909" y="2643045"/>
                    <a:pt x="5462550" y="2641060"/>
                    <a:pt x="5456285" y="2638228"/>
                  </a:cubicBezTo>
                  <a:close/>
                  <a:moveTo>
                    <a:pt x="4711010" y="2637818"/>
                  </a:moveTo>
                  <a:cubicBezTo>
                    <a:pt x="4710283" y="2637964"/>
                    <a:pt x="4708967" y="2638110"/>
                    <a:pt x="4708922" y="2638315"/>
                  </a:cubicBezTo>
                  <a:cubicBezTo>
                    <a:pt x="4708831" y="2638899"/>
                    <a:pt x="4709284" y="2639513"/>
                    <a:pt x="4709784" y="2640826"/>
                  </a:cubicBezTo>
                  <a:cubicBezTo>
                    <a:pt x="4710374" y="2639395"/>
                    <a:pt x="4710693" y="2638606"/>
                    <a:pt x="4711010" y="2637818"/>
                  </a:cubicBezTo>
                  <a:close/>
                  <a:moveTo>
                    <a:pt x="8823081" y="2636778"/>
                  </a:moveTo>
                  <a:cubicBezTo>
                    <a:pt x="8820413" y="2636931"/>
                    <a:pt x="8817451" y="2637942"/>
                    <a:pt x="8813842" y="2640300"/>
                  </a:cubicBezTo>
                  <a:cubicBezTo>
                    <a:pt x="8820516" y="2640739"/>
                    <a:pt x="8814659" y="2648828"/>
                    <a:pt x="8813842" y="2650405"/>
                  </a:cubicBezTo>
                  <a:cubicBezTo>
                    <a:pt x="8821242" y="2653121"/>
                    <a:pt x="8836950" y="2655369"/>
                    <a:pt x="8840673" y="2647835"/>
                  </a:cubicBezTo>
                  <a:cubicBezTo>
                    <a:pt x="8839130" y="2647835"/>
                    <a:pt x="8837585" y="2645849"/>
                    <a:pt x="8840673" y="2645382"/>
                  </a:cubicBezTo>
                  <a:cubicBezTo>
                    <a:pt x="8841899" y="2648799"/>
                    <a:pt x="8842716" y="2660217"/>
                    <a:pt x="8848662" y="2655428"/>
                  </a:cubicBezTo>
                  <a:cubicBezTo>
                    <a:pt x="8847028" y="2655253"/>
                    <a:pt x="8845485" y="2655020"/>
                    <a:pt x="8845984" y="2652858"/>
                  </a:cubicBezTo>
                  <a:cubicBezTo>
                    <a:pt x="8846120" y="2649675"/>
                    <a:pt x="8849389" y="2649354"/>
                    <a:pt x="8848662" y="2645382"/>
                  </a:cubicBezTo>
                  <a:cubicBezTo>
                    <a:pt x="8836438" y="2643586"/>
                    <a:pt x="8831085" y="2636320"/>
                    <a:pt x="8823081" y="2636778"/>
                  </a:cubicBezTo>
                  <a:close/>
                  <a:moveTo>
                    <a:pt x="203714" y="2636768"/>
                  </a:moveTo>
                  <a:cubicBezTo>
                    <a:pt x="189685" y="2644418"/>
                    <a:pt x="175795" y="2652157"/>
                    <a:pt x="161992" y="2659954"/>
                  </a:cubicBezTo>
                  <a:cubicBezTo>
                    <a:pt x="161311" y="2660363"/>
                    <a:pt x="161403" y="2662174"/>
                    <a:pt x="161584" y="2662204"/>
                  </a:cubicBezTo>
                  <a:cubicBezTo>
                    <a:pt x="164489" y="2662671"/>
                    <a:pt x="167530" y="2663342"/>
                    <a:pt x="170437" y="2663255"/>
                  </a:cubicBezTo>
                  <a:cubicBezTo>
                    <a:pt x="191775" y="2662583"/>
                    <a:pt x="203533" y="2653326"/>
                    <a:pt x="213658" y="2643192"/>
                  </a:cubicBezTo>
                  <a:cubicBezTo>
                    <a:pt x="214929" y="2641907"/>
                    <a:pt x="211386" y="2638724"/>
                    <a:pt x="210343" y="2636884"/>
                  </a:cubicBezTo>
                  <a:cubicBezTo>
                    <a:pt x="206711" y="2636797"/>
                    <a:pt x="204577" y="2636300"/>
                    <a:pt x="203714" y="2636768"/>
                  </a:cubicBezTo>
                  <a:close/>
                  <a:moveTo>
                    <a:pt x="2191526" y="2636475"/>
                  </a:moveTo>
                  <a:cubicBezTo>
                    <a:pt x="2191934" y="2636884"/>
                    <a:pt x="2192389" y="2637321"/>
                    <a:pt x="2192933" y="2637439"/>
                  </a:cubicBezTo>
                  <a:cubicBezTo>
                    <a:pt x="2193479" y="2637527"/>
                    <a:pt x="2194342" y="2636825"/>
                    <a:pt x="2195022" y="2636504"/>
                  </a:cubicBezTo>
                  <a:cubicBezTo>
                    <a:pt x="2193842" y="2636504"/>
                    <a:pt x="2192706" y="2636475"/>
                    <a:pt x="2191526" y="2636475"/>
                  </a:cubicBezTo>
                  <a:close/>
                  <a:moveTo>
                    <a:pt x="4379685" y="2636329"/>
                  </a:moveTo>
                  <a:lnTo>
                    <a:pt x="4380276" y="2637994"/>
                  </a:lnTo>
                  <a:lnTo>
                    <a:pt x="4381638" y="2636709"/>
                  </a:lnTo>
                  <a:close/>
                  <a:moveTo>
                    <a:pt x="2191073" y="2636037"/>
                  </a:moveTo>
                  <a:cubicBezTo>
                    <a:pt x="2187167" y="2640096"/>
                    <a:pt x="2183263" y="2644127"/>
                    <a:pt x="2177633" y="2649938"/>
                  </a:cubicBezTo>
                  <a:cubicBezTo>
                    <a:pt x="2193932" y="2648214"/>
                    <a:pt x="2196837" y="2643922"/>
                    <a:pt x="2190754" y="2636446"/>
                  </a:cubicBezTo>
                  <a:lnTo>
                    <a:pt x="2190799" y="2636446"/>
                  </a:lnTo>
                  <a:lnTo>
                    <a:pt x="2191481" y="2636446"/>
                  </a:lnTo>
                  <a:cubicBezTo>
                    <a:pt x="2191390" y="2636329"/>
                    <a:pt x="2191254" y="2636154"/>
                    <a:pt x="2191073" y="2636037"/>
                  </a:cubicBezTo>
                  <a:close/>
                  <a:moveTo>
                    <a:pt x="2420929" y="2634635"/>
                  </a:moveTo>
                  <a:cubicBezTo>
                    <a:pt x="2418024" y="2635394"/>
                    <a:pt x="2415618" y="2636884"/>
                    <a:pt x="2411759" y="2638695"/>
                  </a:cubicBezTo>
                  <a:cubicBezTo>
                    <a:pt x="2415255" y="2640213"/>
                    <a:pt x="2417977" y="2641994"/>
                    <a:pt x="2418840" y="2641703"/>
                  </a:cubicBezTo>
                  <a:cubicBezTo>
                    <a:pt x="2421428" y="2640739"/>
                    <a:pt x="2423607" y="2639104"/>
                    <a:pt x="2425241" y="2637439"/>
                  </a:cubicBezTo>
                  <a:cubicBezTo>
                    <a:pt x="2425469" y="2637118"/>
                    <a:pt x="2421656" y="2634431"/>
                    <a:pt x="2420929" y="2634635"/>
                  </a:cubicBezTo>
                  <a:close/>
                  <a:moveTo>
                    <a:pt x="2307021" y="2634548"/>
                  </a:moveTo>
                  <a:cubicBezTo>
                    <a:pt x="2306341" y="2634869"/>
                    <a:pt x="2304979" y="2635336"/>
                    <a:pt x="2305070" y="2635453"/>
                  </a:cubicBezTo>
                  <a:cubicBezTo>
                    <a:pt x="2305570" y="2636241"/>
                    <a:pt x="2306432" y="2636943"/>
                    <a:pt x="2307476" y="2637994"/>
                  </a:cubicBezTo>
                  <a:cubicBezTo>
                    <a:pt x="2307295" y="2636563"/>
                    <a:pt x="2307159" y="2635570"/>
                    <a:pt x="2307021" y="2634548"/>
                  </a:cubicBezTo>
                  <a:close/>
                  <a:moveTo>
                    <a:pt x="6447082" y="2633000"/>
                  </a:moveTo>
                  <a:cubicBezTo>
                    <a:pt x="6441271" y="2634810"/>
                    <a:pt x="6434507" y="2637118"/>
                    <a:pt x="6431691" y="2640447"/>
                  </a:cubicBezTo>
                  <a:cubicBezTo>
                    <a:pt x="6429921" y="2642549"/>
                    <a:pt x="6434551" y="2646784"/>
                    <a:pt x="6438003" y="2653297"/>
                  </a:cubicBezTo>
                  <a:cubicBezTo>
                    <a:pt x="6445992" y="2646522"/>
                    <a:pt x="6451258" y="2642520"/>
                    <a:pt x="6455209" y="2638052"/>
                  </a:cubicBezTo>
                  <a:cubicBezTo>
                    <a:pt x="6455753" y="2637439"/>
                    <a:pt x="6448308" y="2632620"/>
                    <a:pt x="6447082" y="2633000"/>
                  </a:cubicBezTo>
                  <a:close/>
                  <a:moveTo>
                    <a:pt x="2692599" y="2633000"/>
                  </a:moveTo>
                  <a:cubicBezTo>
                    <a:pt x="2685970" y="2629670"/>
                    <a:pt x="2672124" y="2637000"/>
                    <a:pt x="2672441" y="2644418"/>
                  </a:cubicBezTo>
                  <a:cubicBezTo>
                    <a:pt x="2672668" y="2648391"/>
                    <a:pt x="2678071" y="2652274"/>
                    <a:pt x="2683564" y="2659312"/>
                  </a:cubicBezTo>
                  <a:cubicBezTo>
                    <a:pt x="2691509" y="2652829"/>
                    <a:pt x="2698909" y="2649208"/>
                    <a:pt x="2700453" y="2644769"/>
                  </a:cubicBezTo>
                  <a:cubicBezTo>
                    <a:pt x="2701679" y="2641264"/>
                    <a:pt x="2697412" y="2635453"/>
                    <a:pt x="2692599" y="2633000"/>
                  </a:cubicBezTo>
                  <a:close/>
                  <a:moveTo>
                    <a:pt x="7792719" y="2632854"/>
                  </a:moveTo>
                  <a:cubicBezTo>
                    <a:pt x="7790404" y="2635131"/>
                    <a:pt x="7787771" y="2637321"/>
                    <a:pt x="7786182" y="2639775"/>
                  </a:cubicBezTo>
                  <a:cubicBezTo>
                    <a:pt x="7785909" y="2640213"/>
                    <a:pt x="7790041" y="2641790"/>
                    <a:pt x="7793037" y="2643279"/>
                  </a:cubicBezTo>
                  <a:cubicBezTo>
                    <a:pt x="7795851" y="2641235"/>
                    <a:pt x="7798665" y="2639191"/>
                    <a:pt x="7801436" y="2637118"/>
                  </a:cubicBezTo>
                  <a:cubicBezTo>
                    <a:pt x="7798531" y="2635687"/>
                    <a:pt x="7795624" y="2634285"/>
                    <a:pt x="7792719" y="2632854"/>
                  </a:cubicBezTo>
                  <a:close/>
                  <a:moveTo>
                    <a:pt x="176792" y="2630225"/>
                  </a:moveTo>
                  <a:cubicBezTo>
                    <a:pt x="176792" y="2630372"/>
                    <a:pt x="176792" y="2630546"/>
                    <a:pt x="176792" y="2630722"/>
                  </a:cubicBezTo>
                  <a:cubicBezTo>
                    <a:pt x="178426" y="2630810"/>
                    <a:pt x="180061" y="2630868"/>
                    <a:pt x="181696" y="2630955"/>
                  </a:cubicBezTo>
                  <a:cubicBezTo>
                    <a:pt x="181696" y="2630722"/>
                    <a:pt x="181696" y="2630489"/>
                    <a:pt x="181696" y="2630225"/>
                  </a:cubicBezTo>
                  <a:close/>
                  <a:moveTo>
                    <a:pt x="4246257" y="2628824"/>
                  </a:moveTo>
                  <a:cubicBezTo>
                    <a:pt x="4245167" y="2629846"/>
                    <a:pt x="4244350" y="2630518"/>
                    <a:pt x="4243806" y="2631276"/>
                  </a:cubicBezTo>
                  <a:cubicBezTo>
                    <a:pt x="4243714" y="2631394"/>
                    <a:pt x="4245031" y="2631861"/>
                    <a:pt x="4245712" y="2632153"/>
                  </a:cubicBezTo>
                  <a:cubicBezTo>
                    <a:pt x="4245893" y="2631189"/>
                    <a:pt x="4246030" y="2630225"/>
                    <a:pt x="4246257" y="2628824"/>
                  </a:cubicBezTo>
                  <a:close/>
                  <a:moveTo>
                    <a:pt x="2781990" y="2627539"/>
                  </a:moveTo>
                  <a:cubicBezTo>
                    <a:pt x="2773954" y="2628795"/>
                    <a:pt x="2767872" y="2629495"/>
                    <a:pt x="2762106" y="2630751"/>
                  </a:cubicBezTo>
                  <a:cubicBezTo>
                    <a:pt x="2759699" y="2631276"/>
                    <a:pt x="2757975" y="2633000"/>
                    <a:pt x="2755977" y="2634168"/>
                  </a:cubicBezTo>
                  <a:cubicBezTo>
                    <a:pt x="2758247" y="2635249"/>
                    <a:pt x="2760334" y="2636943"/>
                    <a:pt x="2762878" y="2637293"/>
                  </a:cubicBezTo>
                  <a:cubicBezTo>
                    <a:pt x="2769778" y="2638285"/>
                    <a:pt x="2776996" y="2639395"/>
                    <a:pt x="2783852" y="2638986"/>
                  </a:cubicBezTo>
                  <a:cubicBezTo>
                    <a:pt x="2786257" y="2638870"/>
                    <a:pt x="2789845" y="2634401"/>
                    <a:pt x="2789572" y="2632065"/>
                  </a:cubicBezTo>
                  <a:cubicBezTo>
                    <a:pt x="2789390" y="2630255"/>
                    <a:pt x="2783988" y="2628649"/>
                    <a:pt x="2781990" y="2627539"/>
                  </a:cubicBezTo>
                  <a:close/>
                  <a:moveTo>
                    <a:pt x="3212648" y="2626546"/>
                  </a:moveTo>
                  <a:cubicBezTo>
                    <a:pt x="3213147" y="2627101"/>
                    <a:pt x="3213648" y="2627685"/>
                    <a:pt x="3214148" y="2628240"/>
                  </a:cubicBezTo>
                  <a:cubicBezTo>
                    <a:pt x="3214420" y="2627831"/>
                    <a:pt x="3214692" y="2627451"/>
                    <a:pt x="3214964" y="2627043"/>
                  </a:cubicBezTo>
                  <a:cubicBezTo>
                    <a:pt x="3214192" y="2626867"/>
                    <a:pt x="3213421" y="2626692"/>
                    <a:pt x="3212648" y="2626546"/>
                  </a:cubicBezTo>
                  <a:close/>
                  <a:moveTo>
                    <a:pt x="5518949" y="2623812"/>
                  </a:moveTo>
                  <a:cubicBezTo>
                    <a:pt x="5514931" y="2625780"/>
                    <a:pt x="5512854" y="2629496"/>
                    <a:pt x="5518074" y="2632854"/>
                  </a:cubicBezTo>
                  <a:cubicBezTo>
                    <a:pt x="5520390" y="2625407"/>
                    <a:pt x="5522116" y="2638606"/>
                    <a:pt x="5528743" y="2635278"/>
                  </a:cubicBezTo>
                  <a:cubicBezTo>
                    <a:pt x="5529652" y="2631949"/>
                    <a:pt x="5532602" y="2630518"/>
                    <a:pt x="5531467" y="2625261"/>
                  </a:cubicBezTo>
                  <a:cubicBezTo>
                    <a:pt x="5528925" y="2621626"/>
                    <a:pt x="5522966" y="2621845"/>
                    <a:pt x="5518949" y="2623812"/>
                  </a:cubicBezTo>
                  <a:close/>
                  <a:moveTo>
                    <a:pt x="5689548" y="2622750"/>
                  </a:moveTo>
                  <a:cubicBezTo>
                    <a:pt x="5684962" y="2625961"/>
                    <a:pt x="5682284" y="2630955"/>
                    <a:pt x="5681512" y="2637789"/>
                  </a:cubicBezTo>
                  <a:cubicBezTo>
                    <a:pt x="5691137" y="2639133"/>
                    <a:pt x="5700989" y="2627831"/>
                    <a:pt x="5697630" y="2625261"/>
                  </a:cubicBezTo>
                  <a:cubicBezTo>
                    <a:pt x="5697039" y="2627217"/>
                    <a:pt x="5695313" y="2628210"/>
                    <a:pt x="5692272" y="2627773"/>
                  </a:cubicBezTo>
                  <a:cubicBezTo>
                    <a:pt x="5691637" y="2625816"/>
                    <a:pt x="5692181" y="2622837"/>
                    <a:pt x="5689548" y="2622750"/>
                  </a:cubicBezTo>
                  <a:close/>
                  <a:moveTo>
                    <a:pt x="8485060" y="2622632"/>
                  </a:moveTo>
                  <a:cubicBezTo>
                    <a:pt x="8482745" y="2624999"/>
                    <a:pt x="8479158" y="2627246"/>
                    <a:pt x="8478476" y="2629787"/>
                  </a:cubicBezTo>
                  <a:cubicBezTo>
                    <a:pt x="8477796" y="2632270"/>
                    <a:pt x="8480112" y="2635074"/>
                    <a:pt x="8481111" y="2637730"/>
                  </a:cubicBezTo>
                  <a:cubicBezTo>
                    <a:pt x="8484469" y="2636037"/>
                    <a:pt x="8487829" y="2634344"/>
                    <a:pt x="8492959" y="2631773"/>
                  </a:cubicBezTo>
                  <a:cubicBezTo>
                    <a:pt x="8489644" y="2627919"/>
                    <a:pt x="8487376" y="2625261"/>
                    <a:pt x="8485060" y="2622632"/>
                  </a:cubicBezTo>
                  <a:close/>
                  <a:moveTo>
                    <a:pt x="2349107" y="2621932"/>
                  </a:moveTo>
                  <a:cubicBezTo>
                    <a:pt x="2344659" y="2623714"/>
                    <a:pt x="2339754" y="2625174"/>
                    <a:pt x="2335986" y="2627423"/>
                  </a:cubicBezTo>
                  <a:cubicBezTo>
                    <a:pt x="2334307" y="2628415"/>
                    <a:pt x="2334989" y="2630955"/>
                    <a:pt x="2334352" y="2633846"/>
                  </a:cubicBezTo>
                  <a:cubicBezTo>
                    <a:pt x="2335578" y="2635483"/>
                    <a:pt x="2337395" y="2637907"/>
                    <a:pt x="2339210" y="2640330"/>
                  </a:cubicBezTo>
                  <a:cubicBezTo>
                    <a:pt x="2343569" y="2638315"/>
                    <a:pt x="2348336" y="2636563"/>
                    <a:pt x="2352104" y="2634168"/>
                  </a:cubicBezTo>
                  <a:cubicBezTo>
                    <a:pt x="2353920" y="2633029"/>
                    <a:pt x="2354964" y="2630546"/>
                    <a:pt x="2354420" y="2628940"/>
                  </a:cubicBezTo>
                  <a:cubicBezTo>
                    <a:pt x="2353557" y="2626487"/>
                    <a:pt x="2350969" y="2624268"/>
                    <a:pt x="2349107" y="2621932"/>
                  </a:cubicBezTo>
                  <a:close/>
                  <a:moveTo>
                    <a:pt x="7364830" y="2621902"/>
                  </a:moveTo>
                  <a:cubicBezTo>
                    <a:pt x="7365013" y="2622662"/>
                    <a:pt x="7365147" y="2623421"/>
                    <a:pt x="7365285" y="2624180"/>
                  </a:cubicBezTo>
                  <a:cubicBezTo>
                    <a:pt x="7366056" y="2624035"/>
                    <a:pt x="7366781" y="2623859"/>
                    <a:pt x="7367463" y="2623684"/>
                  </a:cubicBezTo>
                  <a:cubicBezTo>
                    <a:pt x="7367372" y="2623188"/>
                    <a:pt x="7367555" y="2622458"/>
                    <a:pt x="7367145" y="2622224"/>
                  </a:cubicBezTo>
                  <a:cubicBezTo>
                    <a:pt x="7366601" y="2621932"/>
                    <a:pt x="7365602" y="2621990"/>
                    <a:pt x="7364830" y="2621902"/>
                  </a:cubicBezTo>
                  <a:close/>
                  <a:moveTo>
                    <a:pt x="2486985" y="2621902"/>
                  </a:moveTo>
                  <a:lnTo>
                    <a:pt x="2487349" y="2623216"/>
                  </a:lnTo>
                  <a:lnTo>
                    <a:pt x="2489937" y="2622399"/>
                  </a:lnTo>
                  <a:close/>
                  <a:moveTo>
                    <a:pt x="5390730" y="2620705"/>
                  </a:moveTo>
                  <a:cubicBezTo>
                    <a:pt x="5369891" y="2622807"/>
                    <a:pt x="5369891" y="2622807"/>
                    <a:pt x="5365895" y="2631276"/>
                  </a:cubicBezTo>
                  <a:cubicBezTo>
                    <a:pt x="5375202" y="2627305"/>
                    <a:pt x="5382967" y="2624005"/>
                    <a:pt x="5390730" y="2620705"/>
                  </a:cubicBezTo>
                  <a:close/>
                  <a:moveTo>
                    <a:pt x="1071841" y="2620092"/>
                  </a:moveTo>
                  <a:cubicBezTo>
                    <a:pt x="1067892" y="2619975"/>
                    <a:pt x="1061944" y="2620355"/>
                    <a:pt x="1060220" y="2621990"/>
                  </a:cubicBezTo>
                  <a:cubicBezTo>
                    <a:pt x="1057041" y="2624969"/>
                    <a:pt x="1056314" y="2628999"/>
                    <a:pt x="1054044" y="2633584"/>
                  </a:cubicBezTo>
                  <a:cubicBezTo>
                    <a:pt x="1055543" y="2636359"/>
                    <a:pt x="1057223" y="2639570"/>
                    <a:pt x="1058947" y="2642783"/>
                  </a:cubicBezTo>
                  <a:cubicBezTo>
                    <a:pt x="1063078" y="2640359"/>
                    <a:pt x="1068300" y="2638344"/>
                    <a:pt x="1071114" y="2635365"/>
                  </a:cubicBezTo>
                  <a:cubicBezTo>
                    <a:pt x="1074066" y="2632270"/>
                    <a:pt x="1075246" y="2628327"/>
                    <a:pt x="1075972" y="2624647"/>
                  </a:cubicBezTo>
                  <a:cubicBezTo>
                    <a:pt x="1076291" y="2623188"/>
                    <a:pt x="1073430" y="2620150"/>
                    <a:pt x="1071841" y="2620092"/>
                  </a:cubicBezTo>
                  <a:close/>
                  <a:moveTo>
                    <a:pt x="1004514" y="2619829"/>
                  </a:moveTo>
                  <a:cubicBezTo>
                    <a:pt x="1000565" y="2621406"/>
                    <a:pt x="997704" y="2624064"/>
                    <a:pt x="994436" y="2626341"/>
                  </a:cubicBezTo>
                  <a:cubicBezTo>
                    <a:pt x="997796" y="2627831"/>
                    <a:pt x="1001109" y="2630401"/>
                    <a:pt x="1004514" y="2630430"/>
                  </a:cubicBezTo>
                  <a:cubicBezTo>
                    <a:pt x="1007283" y="2630459"/>
                    <a:pt x="1010190" y="2627510"/>
                    <a:pt x="1014275" y="2625144"/>
                  </a:cubicBezTo>
                  <a:cubicBezTo>
                    <a:pt x="1010052" y="2622779"/>
                    <a:pt x="1005421" y="2619450"/>
                    <a:pt x="1004514" y="2619829"/>
                  </a:cubicBezTo>
                  <a:close/>
                  <a:moveTo>
                    <a:pt x="6149897" y="2618866"/>
                  </a:moveTo>
                  <a:cubicBezTo>
                    <a:pt x="6149625" y="2619917"/>
                    <a:pt x="6149353" y="2620997"/>
                    <a:pt x="6149081" y="2622049"/>
                  </a:cubicBezTo>
                  <a:cubicBezTo>
                    <a:pt x="6151895" y="2622370"/>
                    <a:pt x="6154755" y="2622691"/>
                    <a:pt x="6157569" y="2623012"/>
                  </a:cubicBezTo>
                  <a:cubicBezTo>
                    <a:pt x="6157843" y="2621990"/>
                    <a:pt x="6158115" y="2620997"/>
                    <a:pt x="6158342" y="2620005"/>
                  </a:cubicBezTo>
                  <a:cubicBezTo>
                    <a:pt x="6155527" y="2619625"/>
                    <a:pt x="6152713" y="2619245"/>
                    <a:pt x="6149897" y="2618866"/>
                  </a:cubicBezTo>
                  <a:close/>
                  <a:moveTo>
                    <a:pt x="7304312" y="2617902"/>
                  </a:moveTo>
                  <a:cubicBezTo>
                    <a:pt x="7301815" y="2617960"/>
                    <a:pt x="7299273" y="2618047"/>
                    <a:pt x="7296776" y="2618136"/>
                  </a:cubicBezTo>
                  <a:cubicBezTo>
                    <a:pt x="7297594" y="2621231"/>
                    <a:pt x="7298411" y="2624326"/>
                    <a:pt x="7299182" y="2627451"/>
                  </a:cubicBezTo>
                  <a:cubicBezTo>
                    <a:pt x="7300908" y="2627364"/>
                    <a:pt x="7302633" y="2627246"/>
                    <a:pt x="7304312" y="2627159"/>
                  </a:cubicBezTo>
                  <a:close/>
                  <a:moveTo>
                    <a:pt x="5721418" y="2617872"/>
                  </a:moveTo>
                  <a:cubicBezTo>
                    <a:pt x="5715698" y="2622311"/>
                    <a:pt x="5711520" y="2624590"/>
                    <a:pt x="5709705" y="2627480"/>
                  </a:cubicBezTo>
                  <a:cubicBezTo>
                    <a:pt x="5709115" y="2628444"/>
                    <a:pt x="5714426" y="2630897"/>
                    <a:pt x="5717059" y="2632679"/>
                  </a:cubicBezTo>
                  <a:cubicBezTo>
                    <a:pt x="5720057" y="2630810"/>
                    <a:pt x="5724369" y="2629262"/>
                    <a:pt x="5725732" y="2626984"/>
                  </a:cubicBezTo>
                  <a:cubicBezTo>
                    <a:pt x="5726729" y="2625320"/>
                    <a:pt x="5723915" y="2622720"/>
                    <a:pt x="5721418" y="2617872"/>
                  </a:cubicBezTo>
                  <a:close/>
                  <a:moveTo>
                    <a:pt x="8795092" y="2617726"/>
                  </a:moveTo>
                  <a:cubicBezTo>
                    <a:pt x="8786784" y="2617463"/>
                    <a:pt x="8780200" y="2618866"/>
                    <a:pt x="8776343" y="2622750"/>
                  </a:cubicBezTo>
                  <a:cubicBezTo>
                    <a:pt x="8782608" y="2622720"/>
                    <a:pt x="8784196" y="2627101"/>
                    <a:pt x="8792412" y="2625261"/>
                  </a:cubicBezTo>
                  <a:cubicBezTo>
                    <a:pt x="8792278" y="2621815"/>
                    <a:pt x="8793685" y="2619771"/>
                    <a:pt x="8795092" y="2617726"/>
                  </a:cubicBezTo>
                  <a:close/>
                  <a:moveTo>
                    <a:pt x="1922762" y="2616880"/>
                  </a:moveTo>
                  <a:cubicBezTo>
                    <a:pt x="1919402" y="2620792"/>
                    <a:pt x="1916133" y="2623275"/>
                    <a:pt x="1916905" y="2623917"/>
                  </a:cubicBezTo>
                  <a:cubicBezTo>
                    <a:pt x="1921854" y="2628240"/>
                    <a:pt x="1927528" y="2632270"/>
                    <a:pt x="1933521" y="2636008"/>
                  </a:cubicBezTo>
                  <a:cubicBezTo>
                    <a:pt x="1933840" y="2636213"/>
                    <a:pt x="1939468" y="2633000"/>
                    <a:pt x="1942647" y="2631335"/>
                  </a:cubicBezTo>
                  <a:cubicBezTo>
                    <a:pt x="1936335" y="2626750"/>
                    <a:pt x="1930026" y="2622165"/>
                    <a:pt x="1922762" y="2616880"/>
                  </a:cubicBezTo>
                  <a:close/>
                  <a:moveTo>
                    <a:pt x="162402" y="2616675"/>
                  </a:moveTo>
                  <a:cubicBezTo>
                    <a:pt x="161765" y="2617376"/>
                    <a:pt x="161129" y="2618077"/>
                    <a:pt x="160494" y="2618777"/>
                  </a:cubicBezTo>
                  <a:cubicBezTo>
                    <a:pt x="163445" y="2619887"/>
                    <a:pt x="166351" y="2620997"/>
                    <a:pt x="169302" y="2622078"/>
                  </a:cubicBezTo>
                  <a:cubicBezTo>
                    <a:pt x="170119" y="2621201"/>
                    <a:pt x="170937" y="2620326"/>
                    <a:pt x="171753" y="2619450"/>
                  </a:cubicBezTo>
                  <a:cubicBezTo>
                    <a:pt x="168620" y="2618515"/>
                    <a:pt x="165534" y="2617580"/>
                    <a:pt x="162402" y="2616675"/>
                  </a:cubicBezTo>
                  <a:close/>
                  <a:moveTo>
                    <a:pt x="7437656" y="2616171"/>
                  </a:moveTo>
                  <a:cubicBezTo>
                    <a:pt x="7434234" y="2614631"/>
                    <a:pt x="7430023" y="2614864"/>
                    <a:pt x="7428570" y="2617726"/>
                  </a:cubicBezTo>
                  <a:cubicBezTo>
                    <a:pt x="7431658" y="2618165"/>
                    <a:pt x="7431475" y="2621698"/>
                    <a:pt x="7431250" y="2625261"/>
                  </a:cubicBezTo>
                  <a:lnTo>
                    <a:pt x="7442010" y="2625261"/>
                  </a:lnTo>
                  <a:cubicBezTo>
                    <a:pt x="7443712" y="2621027"/>
                    <a:pt x="7441079" y="2617712"/>
                    <a:pt x="7437656" y="2616171"/>
                  </a:cubicBezTo>
                  <a:close/>
                  <a:moveTo>
                    <a:pt x="6934944" y="2616032"/>
                  </a:moveTo>
                  <a:cubicBezTo>
                    <a:pt x="6932220" y="2620851"/>
                    <a:pt x="6929314" y="2625611"/>
                    <a:pt x="6927134" y="2630518"/>
                  </a:cubicBezTo>
                  <a:cubicBezTo>
                    <a:pt x="6926953" y="2630926"/>
                    <a:pt x="6931584" y="2632182"/>
                    <a:pt x="6936986" y="2634139"/>
                  </a:cubicBezTo>
                  <a:cubicBezTo>
                    <a:pt x="6939075" y="2629670"/>
                    <a:pt x="6941936" y="2625729"/>
                    <a:pt x="6942298" y="2621669"/>
                  </a:cubicBezTo>
                  <a:cubicBezTo>
                    <a:pt x="6942434" y="2619887"/>
                    <a:pt x="6937577" y="2617931"/>
                    <a:pt x="6934944" y="2616032"/>
                  </a:cubicBezTo>
                  <a:close/>
                  <a:moveTo>
                    <a:pt x="2683156" y="2614543"/>
                  </a:moveTo>
                  <a:cubicBezTo>
                    <a:pt x="2679705" y="2616003"/>
                    <a:pt x="2677299" y="2618457"/>
                    <a:pt x="2674439" y="2620501"/>
                  </a:cubicBezTo>
                  <a:cubicBezTo>
                    <a:pt x="2677072" y="2621494"/>
                    <a:pt x="2680478" y="2623684"/>
                    <a:pt x="2682157" y="2623246"/>
                  </a:cubicBezTo>
                  <a:cubicBezTo>
                    <a:pt x="2685743" y="2622282"/>
                    <a:pt x="2688376" y="2619975"/>
                    <a:pt x="2694052" y="2616646"/>
                  </a:cubicBezTo>
                  <a:cubicBezTo>
                    <a:pt x="2688286" y="2615449"/>
                    <a:pt x="2684608" y="2613930"/>
                    <a:pt x="2683156" y="2614543"/>
                  </a:cubicBezTo>
                  <a:close/>
                  <a:moveTo>
                    <a:pt x="4932105" y="2613171"/>
                  </a:moveTo>
                  <a:cubicBezTo>
                    <a:pt x="4931650" y="2613112"/>
                    <a:pt x="4930288" y="2615098"/>
                    <a:pt x="4929336" y="2616121"/>
                  </a:cubicBezTo>
                  <a:cubicBezTo>
                    <a:pt x="4931742" y="2616792"/>
                    <a:pt x="4934192" y="2617463"/>
                    <a:pt x="4936600" y="2618136"/>
                  </a:cubicBezTo>
                  <a:cubicBezTo>
                    <a:pt x="4937416" y="2617142"/>
                    <a:pt x="4938234" y="2616150"/>
                    <a:pt x="4939097" y="2615156"/>
                  </a:cubicBezTo>
                  <a:cubicBezTo>
                    <a:pt x="4936781" y="2614456"/>
                    <a:pt x="4934557" y="2613551"/>
                    <a:pt x="4932105" y="2613171"/>
                  </a:cubicBezTo>
                  <a:close/>
                  <a:moveTo>
                    <a:pt x="6439136" y="2611740"/>
                  </a:moveTo>
                  <a:cubicBezTo>
                    <a:pt x="6434732" y="2612412"/>
                    <a:pt x="6431100" y="2615156"/>
                    <a:pt x="6427105" y="2616996"/>
                  </a:cubicBezTo>
                  <a:cubicBezTo>
                    <a:pt x="6430692" y="2618311"/>
                    <a:pt x="6434324" y="2619595"/>
                    <a:pt x="6440000" y="2621669"/>
                  </a:cubicBezTo>
                  <a:cubicBezTo>
                    <a:pt x="6443904" y="2619011"/>
                    <a:pt x="6447400" y="2616646"/>
                    <a:pt x="6450850" y="2614251"/>
                  </a:cubicBezTo>
                  <a:cubicBezTo>
                    <a:pt x="6446901" y="2613317"/>
                    <a:pt x="6442542" y="2611214"/>
                    <a:pt x="6439136" y="2611740"/>
                  </a:cubicBezTo>
                  <a:close/>
                  <a:moveTo>
                    <a:pt x="7259458" y="2611711"/>
                  </a:moveTo>
                  <a:cubicBezTo>
                    <a:pt x="7240936" y="2612002"/>
                    <a:pt x="7240936" y="2612002"/>
                    <a:pt x="7232263" y="2622282"/>
                  </a:cubicBezTo>
                  <a:cubicBezTo>
                    <a:pt x="7246610" y="2627101"/>
                    <a:pt x="7254463" y="2624151"/>
                    <a:pt x="7259458" y="2611711"/>
                  </a:cubicBezTo>
                  <a:close/>
                  <a:moveTo>
                    <a:pt x="2612378" y="2611243"/>
                  </a:moveTo>
                  <a:cubicBezTo>
                    <a:pt x="2606795" y="2612966"/>
                    <a:pt x="2601165" y="2614660"/>
                    <a:pt x="2595580" y="2616383"/>
                  </a:cubicBezTo>
                  <a:cubicBezTo>
                    <a:pt x="2596670" y="2617669"/>
                    <a:pt x="2597760" y="2618923"/>
                    <a:pt x="2598849" y="2620208"/>
                  </a:cubicBezTo>
                  <a:cubicBezTo>
                    <a:pt x="2604251" y="2618807"/>
                    <a:pt x="2609653" y="2617405"/>
                    <a:pt x="2615057" y="2616003"/>
                  </a:cubicBezTo>
                  <a:cubicBezTo>
                    <a:pt x="2614148" y="2614427"/>
                    <a:pt x="2613241" y="2612850"/>
                    <a:pt x="2612378" y="2611243"/>
                  </a:cubicBezTo>
                  <a:close/>
                  <a:moveTo>
                    <a:pt x="5841272" y="2606512"/>
                  </a:moveTo>
                  <a:cubicBezTo>
                    <a:pt x="5838685" y="2607797"/>
                    <a:pt x="5836641" y="2608791"/>
                    <a:pt x="5834598" y="2609812"/>
                  </a:cubicBezTo>
                  <a:cubicBezTo>
                    <a:pt x="5836414" y="2610834"/>
                    <a:pt x="5838549" y="2612850"/>
                    <a:pt x="5839911" y="2612645"/>
                  </a:cubicBezTo>
                  <a:cubicBezTo>
                    <a:pt x="5842634" y="2612266"/>
                    <a:pt x="5844905" y="2610688"/>
                    <a:pt x="5847401" y="2609578"/>
                  </a:cubicBezTo>
                  <a:cubicBezTo>
                    <a:pt x="5845494" y="2608614"/>
                    <a:pt x="5843543" y="2607651"/>
                    <a:pt x="5841272" y="2606512"/>
                  </a:cubicBezTo>
                  <a:close/>
                  <a:moveTo>
                    <a:pt x="3117945" y="2605519"/>
                  </a:moveTo>
                  <a:cubicBezTo>
                    <a:pt x="3111181" y="2605841"/>
                    <a:pt x="3104599" y="2607768"/>
                    <a:pt x="3092840" y="2610017"/>
                  </a:cubicBezTo>
                  <a:cubicBezTo>
                    <a:pt x="3101919" y="2612528"/>
                    <a:pt x="3106550" y="2614865"/>
                    <a:pt x="3110955" y="2614747"/>
                  </a:cubicBezTo>
                  <a:cubicBezTo>
                    <a:pt x="3116084" y="2614602"/>
                    <a:pt x="3121078" y="2612323"/>
                    <a:pt x="3126117" y="2610951"/>
                  </a:cubicBezTo>
                  <a:cubicBezTo>
                    <a:pt x="3123394" y="2609024"/>
                    <a:pt x="3120442" y="2605402"/>
                    <a:pt x="3117945" y="2605519"/>
                  </a:cubicBezTo>
                  <a:close/>
                  <a:moveTo>
                    <a:pt x="4501673" y="2605491"/>
                  </a:moveTo>
                  <a:cubicBezTo>
                    <a:pt x="4493729" y="2616587"/>
                    <a:pt x="4488054" y="2624472"/>
                    <a:pt x="4482424" y="2632358"/>
                  </a:cubicBezTo>
                  <a:cubicBezTo>
                    <a:pt x="4483831" y="2633175"/>
                    <a:pt x="4485238" y="2633934"/>
                    <a:pt x="4486647" y="2634723"/>
                  </a:cubicBezTo>
                  <a:cubicBezTo>
                    <a:pt x="4493002" y="2630897"/>
                    <a:pt x="4499312" y="2627101"/>
                    <a:pt x="4505715" y="2623216"/>
                  </a:cubicBezTo>
                  <a:cubicBezTo>
                    <a:pt x="4504488" y="2617813"/>
                    <a:pt x="4503445" y="2613287"/>
                    <a:pt x="4501673" y="2605491"/>
                  </a:cubicBezTo>
                  <a:close/>
                  <a:moveTo>
                    <a:pt x="2709805" y="2605082"/>
                  </a:moveTo>
                  <a:cubicBezTo>
                    <a:pt x="2708217" y="2606249"/>
                    <a:pt x="2706355" y="2607329"/>
                    <a:pt x="2705174" y="2608645"/>
                  </a:cubicBezTo>
                  <a:cubicBezTo>
                    <a:pt x="2704857" y="2609024"/>
                    <a:pt x="2706536" y="2610104"/>
                    <a:pt x="2707671" y="2611243"/>
                  </a:cubicBezTo>
                  <a:cubicBezTo>
                    <a:pt x="2709533" y="2609783"/>
                    <a:pt x="2711349" y="2608614"/>
                    <a:pt x="2712484" y="2607185"/>
                  </a:cubicBezTo>
                  <a:cubicBezTo>
                    <a:pt x="2712756" y="2606863"/>
                    <a:pt x="2710759" y="2605812"/>
                    <a:pt x="2709805" y="2605082"/>
                  </a:cubicBezTo>
                  <a:close/>
                  <a:moveTo>
                    <a:pt x="1344464" y="2604760"/>
                  </a:moveTo>
                  <a:cubicBezTo>
                    <a:pt x="1342103" y="2605869"/>
                    <a:pt x="1340197" y="2606776"/>
                    <a:pt x="1338291" y="2607681"/>
                  </a:cubicBezTo>
                  <a:cubicBezTo>
                    <a:pt x="1340969" y="2608557"/>
                    <a:pt x="1343557" y="2609842"/>
                    <a:pt x="1346371" y="2610076"/>
                  </a:cubicBezTo>
                  <a:cubicBezTo>
                    <a:pt x="1347597" y="2610163"/>
                    <a:pt x="1349276" y="2608089"/>
                    <a:pt x="1350730" y="2606979"/>
                  </a:cubicBezTo>
                  <a:cubicBezTo>
                    <a:pt x="1348777" y="2606279"/>
                    <a:pt x="1346781" y="2605578"/>
                    <a:pt x="1344464" y="2604760"/>
                  </a:cubicBezTo>
                  <a:close/>
                  <a:moveTo>
                    <a:pt x="6757296" y="2604409"/>
                  </a:moveTo>
                  <a:cubicBezTo>
                    <a:pt x="6755752" y="2606103"/>
                    <a:pt x="6754117" y="2607827"/>
                    <a:pt x="6752528" y="2609521"/>
                  </a:cubicBezTo>
                  <a:cubicBezTo>
                    <a:pt x="6753573" y="2610134"/>
                    <a:pt x="6754617" y="2610747"/>
                    <a:pt x="6755660" y="2611360"/>
                  </a:cubicBezTo>
                  <a:cubicBezTo>
                    <a:pt x="6757749" y="2610076"/>
                    <a:pt x="6759883" y="2608791"/>
                    <a:pt x="6761972" y="2607506"/>
                  </a:cubicBezTo>
                  <a:cubicBezTo>
                    <a:pt x="6760429" y="2606483"/>
                    <a:pt x="6758884" y="2605432"/>
                    <a:pt x="6757296" y="2604409"/>
                  </a:cubicBezTo>
                  <a:close/>
                  <a:moveTo>
                    <a:pt x="3154810" y="2603855"/>
                  </a:moveTo>
                  <a:cubicBezTo>
                    <a:pt x="3153267" y="2615682"/>
                    <a:pt x="3150633" y="2620997"/>
                    <a:pt x="3152631" y="2625465"/>
                  </a:cubicBezTo>
                  <a:cubicBezTo>
                    <a:pt x="3154129" y="2628765"/>
                    <a:pt x="3161665" y="2630985"/>
                    <a:pt x="3166524" y="2633700"/>
                  </a:cubicBezTo>
                  <a:cubicBezTo>
                    <a:pt x="3169110" y="2629875"/>
                    <a:pt x="3174695" y="2625640"/>
                    <a:pt x="3173560" y="2622311"/>
                  </a:cubicBezTo>
                  <a:cubicBezTo>
                    <a:pt x="3172017" y="2617756"/>
                    <a:pt x="3165433" y="2613872"/>
                    <a:pt x="3154810" y="2603855"/>
                  </a:cubicBezTo>
                  <a:close/>
                  <a:moveTo>
                    <a:pt x="7988571" y="2602716"/>
                  </a:moveTo>
                  <a:cubicBezTo>
                    <a:pt x="7990887" y="2610718"/>
                    <a:pt x="7979719" y="2606133"/>
                    <a:pt x="7980537" y="2612733"/>
                  </a:cubicBezTo>
                  <a:cubicBezTo>
                    <a:pt x="7991659" y="2613053"/>
                    <a:pt x="7981082" y="2614368"/>
                    <a:pt x="7980537" y="2617726"/>
                  </a:cubicBezTo>
                  <a:cubicBezTo>
                    <a:pt x="7993793" y="2619099"/>
                    <a:pt x="7977766" y="2619041"/>
                    <a:pt x="7977858" y="2622750"/>
                  </a:cubicBezTo>
                  <a:cubicBezTo>
                    <a:pt x="7983532" y="2628299"/>
                    <a:pt x="7985712" y="2619595"/>
                    <a:pt x="7993929" y="2620238"/>
                  </a:cubicBezTo>
                  <a:cubicBezTo>
                    <a:pt x="7993474" y="2613142"/>
                    <a:pt x="7996245" y="2603037"/>
                    <a:pt x="7988571" y="2602716"/>
                  </a:cubicBezTo>
                  <a:close/>
                  <a:moveTo>
                    <a:pt x="4461677" y="2602366"/>
                  </a:moveTo>
                  <a:cubicBezTo>
                    <a:pt x="4459043" y="2602482"/>
                    <a:pt x="4456410" y="2602628"/>
                    <a:pt x="4453732" y="2602746"/>
                  </a:cubicBezTo>
                  <a:cubicBezTo>
                    <a:pt x="4453868" y="2603417"/>
                    <a:pt x="4454004" y="2604088"/>
                    <a:pt x="4454140" y="2604789"/>
                  </a:cubicBezTo>
                  <a:cubicBezTo>
                    <a:pt x="4456774" y="2604527"/>
                    <a:pt x="4459361" y="2604264"/>
                    <a:pt x="4461995" y="2604030"/>
                  </a:cubicBezTo>
                  <a:close/>
                  <a:moveTo>
                    <a:pt x="603320" y="2601139"/>
                  </a:moveTo>
                  <a:cubicBezTo>
                    <a:pt x="599097" y="2603124"/>
                    <a:pt x="594194" y="2605052"/>
                    <a:pt x="590245" y="2607563"/>
                  </a:cubicBezTo>
                  <a:cubicBezTo>
                    <a:pt x="589428" y="2608089"/>
                    <a:pt x="592106" y="2610776"/>
                    <a:pt x="593196" y="2612470"/>
                  </a:cubicBezTo>
                  <a:cubicBezTo>
                    <a:pt x="599233" y="2610280"/>
                    <a:pt x="605273" y="2608061"/>
                    <a:pt x="611264" y="2605869"/>
                  </a:cubicBezTo>
                  <a:cubicBezTo>
                    <a:pt x="609266" y="2604673"/>
                    <a:pt x="607269" y="2603476"/>
                    <a:pt x="603320" y="2601139"/>
                  </a:cubicBezTo>
                  <a:close/>
                  <a:moveTo>
                    <a:pt x="8256473" y="2600204"/>
                  </a:moveTo>
                  <a:cubicBezTo>
                    <a:pt x="8253159" y="2606921"/>
                    <a:pt x="8246167" y="2606425"/>
                    <a:pt x="8251117" y="2615215"/>
                  </a:cubicBezTo>
                  <a:cubicBezTo>
                    <a:pt x="8254749" y="2618661"/>
                    <a:pt x="8269868" y="2620034"/>
                    <a:pt x="8269912" y="2612704"/>
                  </a:cubicBezTo>
                  <a:cubicBezTo>
                    <a:pt x="8262149" y="2611594"/>
                    <a:pt x="8263556" y="2601928"/>
                    <a:pt x="8256473" y="2600204"/>
                  </a:cubicBezTo>
                  <a:close/>
                  <a:moveTo>
                    <a:pt x="4593516" y="2599065"/>
                  </a:moveTo>
                  <a:cubicBezTo>
                    <a:pt x="4590201" y="2600204"/>
                    <a:pt x="4584482" y="2601080"/>
                    <a:pt x="4584074" y="2602512"/>
                  </a:cubicBezTo>
                  <a:cubicBezTo>
                    <a:pt x="4583302" y="2605519"/>
                    <a:pt x="4585345" y="2608791"/>
                    <a:pt x="4587069" y="2614924"/>
                  </a:cubicBezTo>
                  <a:cubicBezTo>
                    <a:pt x="4593109" y="2610338"/>
                    <a:pt x="4597329" y="2608527"/>
                    <a:pt x="4597693" y="2606483"/>
                  </a:cubicBezTo>
                  <a:cubicBezTo>
                    <a:pt x="4598056" y="2604118"/>
                    <a:pt x="4595060" y="2601548"/>
                    <a:pt x="4593516" y="2599065"/>
                  </a:cubicBezTo>
                  <a:close/>
                  <a:moveTo>
                    <a:pt x="4484104" y="2598832"/>
                  </a:moveTo>
                  <a:cubicBezTo>
                    <a:pt x="4483287" y="2598832"/>
                    <a:pt x="4482516" y="2599094"/>
                    <a:pt x="4481742" y="2599270"/>
                  </a:cubicBezTo>
                  <a:cubicBezTo>
                    <a:pt x="4482016" y="2599649"/>
                    <a:pt x="4482197" y="2600292"/>
                    <a:pt x="4482516" y="2600322"/>
                  </a:cubicBezTo>
                  <a:cubicBezTo>
                    <a:pt x="4483287" y="2600350"/>
                    <a:pt x="4484059" y="2600088"/>
                    <a:pt x="4484831" y="2599970"/>
                  </a:cubicBezTo>
                  <a:cubicBezTo>
                    <a:pt x="4484603" y="2599562"/>
                    <a:pt x="4484331" y="2598832"/>
                    <a:pt x="4484104" y="2598832"/>
                  </a:cubicBezTo>
                  <a:close/>
                  <a:moveTo>
                    <a:pt x="3245155" y="2598832"/>
                  </a:moveTo>
                  <a:cubicBezTo>
                    <a:pt x="3241068" y="2604322"/>
                    <a:pt x="3236165" y="2607827"/>
                    <a:pt x="3237164" y="2610397"/>
                  </a:cubicBezTo>
                  <a:cubicBezTo>
                    <a:pt x="3238163" y="2612878"/>
                    <a:pt x="3244836" y="2615273"/>
                    <a:pt x="3249605" y="2616003"/>
                  </a:cubicBezTo>
                  <a:cubicBezTo>
                    <a:pt x="3251873" y="2616325"/>
                    <a:pt x="3258229" y="2612528"/>
                    <a:pt x="3258049" y="2610747"/>
                  </a:cubicBezTo>
                  <a:cubicBezTo>
                    <a:pt x="3257821" y="2608295"/>
                    <a:pt x="3253282" y="2605957"/>
                    <a:pt x="3245155" y="2598832"/>
                  </a:cubicBezTo>
                  <a:close/>
                  <a:moveTo>
                    <a:pt x="9346058" y="2598715"/>
                  </a:moveTo>
                  <a:cubicBezTo>
                    <a:pt x="9339657" y="2600730"/>
                    <a:pt x="9333528" y="2603037"/>
                    <a:pt x="9327309" y="2605286"/>
                  </a:cubicBezTo>
                  <a:cubicBezTo>
                    <a:pt x="9329577" y="2607038"/>
                    <a:pt x="9332710" y="2610542"/>
                    <a:pt x="9333891" y="2610280"/>
                  </a:cubicBezTo>
                  <a:cubicBezTo>
                    <a:pt x="9340156" y="2608994"/>
                    <a:pt x="9345831" y="2606776"/>
                    <a:pt x="9351915" y="2604818"/>
                  </a:cubicBezTo>
                  <a:cubicBezTo>
                    <a:pt x="9348783" y="2601489"/>
                    <a:pt x="9346286" y="2598657"/>
                    <a:pt x="9346058" y="2598715"/>
                  </a:cubicBezTo>
                  <a:close/>
                  <a:moveTo>
                    <a:pt x="4132577" y="2595415"/>
                  </a:moveTo>
                  <a:cubicBezTo>
                    <a:pt x="4122362" y="2594102"/>
                    <a:pt x="4109786" y="2595064"/>
                    <a:pt x="4107288" y="2603621"/>
                  </a:cubicBezTo>
                  <a:cubicBezTo>
                    <a:pt x="4104883" y="2612002"/>
                    <a:pt x="4124086" y="2627626"/>
                    <a:pt x="4131441" y="2624385"/>
                  </a:cubicBezTo>
                  <a:cubicBezTo>
                    <a:pt x="4140293" y="2620472"/>
                    <a:pt x="4145698" y="2613405"/>
                    <a:pt x="4154868" y="2605812"/>
                  </a:cubicBezTo>
                  <a:cubicBezTo>
                    <a:pt x="4145198" y="2601110"/>
                    <a:pt x="4139522" y="2596292"/>
                    <a:pt x="4132577" y="2595415"/>
                  </a:cubicBezTo>
                  <a:close/>
                  <a:moveTo>
                    <a:pt x="7517872" y="2593692"/>
                  </a:moveTo>
                  <a:cubicBezTo>
                    <a:pt x="7511515" y="2594860"/>
                    <a:pt x="7505205" y="2596058"/>
                    <a:pt x="7498940" y="2597254"/>
                  </a:cubicBezTo>
                  <a:cubicBezTo>
                    <a:pt x="7500075" y="2598773"/>
                    <a:pt x="7501210" y="2600322"/>
                    <a:pt x="7502345" y="2601840"/>
                  </a:cubicBezTo>
                  <a:cubicBezTo>
                    <a:pt x="7508156" y="2600088"/>
                    <a:pt x="7514012" y="2598335"/>
                    <a:pt x="7519823" y="2596613"/>
                  </a:cubicBezTo>
                  <a:cubicBezTo>
                    <a:pt x="7519143" y="2595649"/>
                    <a:pt x="7518507" y="2594655"/>
                    <a:pt x="7517872" y="2593692"/>
                  </a:cubicBezTo>
                  <a:close/>
                  <a:moveTo>
                    <a:pt x="1674654" y="2592933"/>
                  </a:moveTo>
                  <a:cubicBezTo>
                    <a:pt x="1669843" y="2602687"/>
                    <a:pt x="1664213" y="2608703"/>
                    <a:pt x="1664666" y="2614514"/>
                  </a:cubicBezTo>
                  <a:cubicBezTo>
                    <a:pt x="1665301" y="2622282"/>
                    <a:pt x="1677243" y="2621201"/>
                    <a:pt x="1686231" y="2621056"/>
                  </a:cubicBezTo>
                  <a:cubicBezTo>
                    <a:pt x="1699169" y="2620851"/>
                    <a:pt x="1702439" y="2614047"/>
                    <a:pt x="1699124" y="2609053"/>
                  </a:cubicBezTo>
                  <a:cubicBezTo>
                    <a:pt x="1695628" y="2603767"/>
                    <a:pt x="1685958" y="2600088"/>
                    <a:pt x="1674654" y="2592933"/>
                  </a:cubicBezTo>
                  <a:close/>
                  <a:moveTo>
                    <a:pt x="5101944" y="2592466"/>
                  </a:moveTo>
                  <a:cubicBezTo>
                    <a:pt x="5092502" y="2600000"/>
                    <a:pt x="5085963" y="2604673"/>
                    <a:pt x="5080969" y="2609929"/>
                  </a:cubicBezTo>
                  <a:cubicBezTo>
                    <a:pt x="5080469" y="2610484"/>
                    <a:pt x="5088279" y="2615799"/>
                    <a:pt x="5093046" y="2616471"/>
                  </a:cubicBezTo>
                  <a:cubicBezTo>
                    <a:pt x="5103396" y="2617902"/>
                    <a:pt x="5112205" y="2614543"/>
                    <a:pt x="5112794" y="2607738"/>
                  </a:cubicBezTo>
                  <a:cubicBezTo>
                    <a:pt x="5113112" y="2603913"/>
                    <a:pt x="5107483" y="2599883"/>
                    <a:pt x="5101944" y="2592466"/>
                  </a:cubicBezTo>
                  <a:close/>
                  <a:moveTo>
                    <a:pt x="6203741" y="2592262"/>
                  </a:moveTo>
                  <a:cubicBezTo>
                    <a:pt x="6201652" y="2595794"/>
                    <a:pt x="6199066" y="2599240"/>
                    <a:pt x="6197703" y="2602891"/>
                  </a:cubicBezTo>
                  <a:cubicBezTo>
                    <a:pt x="6197340" y="2603855"/>
                    <a:pt x="6200609" y="2605373"/>
                    <a:pt x="6202243" y="2606629"/>
                  </a:cubicBezTo>
                  <a:cubicBezTo>
                    <a:pt x="6203378" y="2606103"/>
                    <a:pt x="6205193" y="2605724"/>
                    <a:pt x="6205556" y="2605023"/>
                  </a:cubicBezTo>
                  <a:cubicBezTo>
                    <a:pt x="6207645" y="2601402"/>
                    <a:pt x="6209507" y="2597752"/>
                    <a:pt x="6210869" y="2594013"/>
                  </a:cubicBezTo>
                  <a:cubicBezTo>
                    <a:pt x="6210959" y="2593779"/>
                    <a:pt x="6206238" y="2592845"/>
                    <a:pt x="6203741" y="2592262"/>
                  </a:cubicBezTo>
                  <a:close/>
                  <a:moveTo>
                    <a:pt x="7307400" y="2591764"/>
                  </a:moveTo>
                  <a:cubicBezTo>
                    <a:pt x="7308172" y="2592933"/>
                    <a:pt x="7308943" y="2594102"/>
                    <a:pt x="7310261" y="2596145"/>
                  </a:cubicBezTo>
                  <a:cubicBezTo>
                    <a:pt x="7310850" y="2594393"/>
                    <a:pt x="7311487" y="2593488"/>
                    <a:pt x="7311213" y="2593342"/>
                  </a:cubicBezTo>
                  <a:cubicBezTo>
                    <a:pt x="7310078" y="2592699"/>
                    <a:pt x="7308716" y="2592290"/>
                    <a:pt x="7307400" y="2591764"/>
                  </a:cubicBezTo>
                  <a:close/>
                  <a:moveTo>
                    <a:pt x="6097960" y="2591706"/>
                  </a:moveTo>
                  <a:cubicBezTo>
                    <a:pt x="6087791" y="2588553"/>
                    <a:pt x="6076124" y="2597284"/>
                    <a:pt x="6076441" y="2606599"/>
                  </a:cubicBezTo>
                  <a:cubicBezTo>
                    <a:pt x="6076668" y="2613901"/>
                    <a:pt x="6083977" y="2618368"/>
                    <a:pt x="6094012" y="2617201"/>
                  </a:cubicBezTo>
                  <a:cubicBezTo>
                    <a:pt x="6100685" y="2616412"/>
                    <a:pt x="6105951" y="2610922"/>
                    <a:pt x="6113623" y="2606483"/>
                  </a:cubicBezTo>
                  <a:cubicBezTo>
                    <a:pt x="6107313" y="2600204"/>
                    <a:pt x="6104362" y="2593721"/>
                    <a:pt x="6097960" y="2591706"/>
                  </a:cubicBezTo>
                  <a:close/>
                  <a:moveTo>
                    <a:pt x="4397664" y="2591530"/>
                  </a:moveTo>
                  <a:cubicBezTo>
                    <a:pt x="4393305" y="2594948"/>
                    <a:pt x="4385678" y="2598277"/>
                    <a:pt x="4385406" y="2601811"/>
                  </a:cubicBezTo>
                  <a:cubicBezTo>
                    <a:pt x="4385178" y="2605082"/>
                    <a:pt x="4392851" y="2608586"/>
                    <a:pt x="4400933" y="2615186"/>
                  </a:cubicBezTo>
                  <a:cubicBezTo>
                    <a:pt x="4404610" y="2608761"/>
                    <a:pt x="4408422" y="2605491"/>
                    <a:pt x="4407424" y="2602950"/>
                  </a:cubicBezTo>
                  <a:cubicBezTo>
                    <a:pt x="4405836" y="2598890"/>
                    <a:pt x="4401113" y="2595328"/>
                    <a:pt x="4397664" y="2591530"/>
                  </a:cubicBezTo>
                  <a:close/>
                  <a:moveTo>
                    <a:pt x="1437987" y="2589925"/>
                  </a:moveTo>
                  <a:cubicBezTo>
                    <a:pt x="1436807" y="2589340"/>
                    <a:pt x="1431631" y="2590626"/>
                    <a:pt x="1430132" y="2591910"/>
                  </a:cubicBezTo>
                  <a:cubicBezTo>
                    <a:pt x="1425502" y="2595853"/>
                    <a:pt x="1421009" y="2600029"/>
                    <a:pt x="1418057" y="2604527"/>
                  </a:cubicBezTo>
                  <a:cubicBezTo>
                    <a:pt x="1416741" y="2606483"/>
                    <a:pt x="1418012" y="2610834"/>
                    <a:pt x="1420371" y="2611681"/>
                  </a:cubicBezTo>
                  <a:cubicBezTo>
                    <a:pt x="1425457" y="2613551"/>
                    <a:pt x="1431994" y="2614514"/>
                    <a:pt x="1437851" y="2614427"/>
                  </a:cubicBezTo>
                  <a:cubicBezTo>
                    <a:pt x="1439940" y="2614427"/>
                    <a:pt x="1442435" y="2610338"/>
                    <a:pt x="1443662" y="2607884"/>
                  </a:cubicBezTo>
                  <a:cubicBezTo>
                    <a:pt x="1444524" y="2606103"/>
                    <a:pt x="1443572" y="2603972"/>
                    <a:pt x="1443390" y="2601986"/>
                  </a:cubicBezTo>
                  <a:cubicBezTo>
                    <a:pt x="1443935" y="2600029"/>
                    <a:pt x="1445615" y="2597868"/>
                    <a:pt x="1444752" y="2596174"/>
                  </a:cubicBezTo>
                  <a:cubicBezTo>
                    <a:pt x="1443572" y="2593838"/>
                    <a:pt x="1441028" y="2591443"/>
                    <a:pt x="1437987" y="2589925"/>
                  </a:cubicBezTo>
                  <a:close/>
                  <a:moveTo>
                    <a:pt x="3857366" y="2589136"/>
                  </a:moveTo>
                  <a:cubicBezTo>
                    <a:pt x="3844609" y="2588874"/>
                    <a:pt x="3847286" y="2594510"/>
                    <a:pt x="3848740" y="2599240"/>
                  </a:cubicBezTo>
                  <a:cubicBezTo>
                    <a:pt x="3849284" y="2601022"/>
                    <a:pt x="3851509" y="2602628"/>
                    <a:pt x="3852961" y="2604322"/>
                  </a:cubicBezTo>
                  <a:cubicBezTo>
                    <a:pt x="3857503" y="2600672"/>
                    <a:pt x="3862042" y="2596992"/>
                    <a:pt x="3866582" y="2593313"/>
                  </a:cubicBezTo>
                  <a:cubicBezTo>
                    <a:pt x="3862132" y="2591209"/>
                    <a:pt x="3859817" y="2589165"/>
                    <a:pt x="3857366" y="2589136"/>
                  </a:cubicBezTo>
                  <a:close/>
                  <a:moveTo>
                    <a:pt x="245436" y="2588610"/>
                  </a:moveTo>
                  <a:cubicBezTo>
                    <a:pt x="242349" y="2588844"/>
                    <a:pt x="239262" y="2589049"/>
                    <a:pt x="236175" y="2589283"/>
                  </a:cubicBezTo>
                  <a:cubicBezTo>
                    <a:pt x="236447" y="2590275"/>
                    <a:pt x="236674" y="2591268"/>
                    <a:pt x="236946" y="2592290"/>
                  </a:cubicBezTo>
                  <a:cubicBezTo>
                    <a:pt x="239988" y="2591910"/>
                    <a:pt x="243031" y="2591530"/>
                    <a:pt x="246117" y="2591152"/>
                  </a:cubicBezTo>
                  <a:cubicBezTo>
                    <a:pt x="245891" y="2590304"/>
                    <a:pt x="245664" y="2589458"/>
                    <a:pt x="245436" y="2588610"/>
                  </a:cubicBezTo>
                  <a:close/>
                  <a:moveTo>
                    <a:pt x="6426743" y="2587734"/>
                  </a:moveTo>
                  <a:cubicBezTo>
                    <a:pt x="6423201" y="2589808"/>
                    <a:pt x="6419660" y="2591940"/>
                    <a:pt x="6414122" y="2595239"/>
                  </a:cubicBezTo>
                  <a:cubicBezTo>
                    <a:pt x="6420795" y="2597664"/>
                    <a:pt x="6425472" y="2600350"/>
                    <a:pt x="6427105" y="2599767"/>
                  </a:cubicBezTo>
                  <a:cubicBezTo>
                    <a:pt x="6430238" y="2598598"/>
                    <a:pt x="6433236" y="2595619"/>
                    <a:pt x="6433325" y="2593342"/>
                  </a:cubicBezTo>
                  <a:cubicBezTo>
                    <a:pt x="6433417" y="2591502"/>
                    <a:pt x="6429104" y="2589604"/>
                    <a:pt x="6426743" y="2587734"/>
                  </a:cubicBezTo>
                  <a:close/>
                  <a:moveTo>
                    <a:pt x="4635193" y="2584785"/>
                  </a:moveTo>
                  <a:cubicBezTo>
                    <a:pt x="4633241" y="2586158"/>
                    <a:pt x="4631243" y="2587530"/>
                    <a:pt x="4629290" y="2588903"/>
                  </a:cubicBezTo>
                  <a:cubicBezTo>
                    <a:pt x="4632060" y="2590422"/>
                    <a:pt x="4634875" y="2591969"/>
                    <a:pt x="4637645" y="2593488"/>
                  </a:cubicBezTo>
                  <a:cubicBezTo>
                    <a:pt x="4639415" y="2592290"/>
                    <a:pt x="4641140" y="2591064"/>
                    <a:pt x="4642911" y="2589866"/>
                  </a:cubicBezTo>
                  <a:cubicBezTo>
                    <a:pt x="4640322" y="2588173"/>
                    <a:pt x="4637736" y="2586479"/>
                    <a:pt x="4635193" y="2584785"/>
                  </a:cubicBezTo>
                  <a:close/>
                  <a:moveTo>
                    <a:pt x="53941" y="2583646"/>
                  </a:moveTo>
                  <a:cubicBezTo>
                    <a:pt x="51172" y="2585895"/>
                    <a:pt x="45589" y="2588494"/>
                    <a:pt x="46178" y="2590304"/>
                  </a:cubicBezTo>
                  <a:cubicBezTo>
                    <a:pt x="47268" y="2593809"/>
                    <a:pt x="51854" y="2596875"/>
                    <a:pt x="54987" y="2600117"/>
                  </a:cubicBezTo>
                  <a:cubicBezTo>
                    <a:pt x="58345" y="2597722"/>
                    <a:pt x="61751" y="2595328"/>
                    <a:pt x="67290" y="2591356"/>
                  </a:cubicBezTo>
                  <a:cubicBezTo>
                    <a:pt x="61524" y="2588026"/>
                    <a:pt x="57756" y="2585837"/>
                    <a:pt x="53941" y="2583646"/>
                  </a:cubicBezTo>
                  <a:close/>
                  <a:moveTo>
                    <a:pt x="7355932" y="2582040"/>
                  </a:moveTo>
                  <a:cubicBezTo>
                    <a:pt x="7355250" y="2582069"/>
                    <a:pt x="7354570" y="2582099"/>
                    <a:pt x="7353889" y="2582128"/>
                  </a:cubicBezTo>
                  <a:lnTo>
                    <a:pt x="7353889" y="2586859"/>
                  </a:lnTo>
                  <a:cubicBezTo>
                    <a:pt x="7354797" y="2586829"/>
                    <a:pt x="7355660" y="2586770"/>
                    <a:pt x="7356567" y="2586741"/>
                  </a:cubicBezTo>
                  <a:cubicBezTo>
                    <a:pt x="7356340" y="2585165"/>
                    <a:pt x="7356159" y="2583617"/>
                    <a:pt x="7355932" y="2582040"/>
                  </a:cubicBezTo>
                  <a:close/>
                  <a:moveTo>
                    <a:pt x="5712611" y="2575966"/>
                  </a:moveTo>
                  <a:cubicBezTo>
                    <a:pt x="5711930" y="2578039"/>
                    <a:pt x="5711204" y="2580112"/>
                    <a:pt x="5710522" y="2582215"/>
                  </a:cubicBezTo>
                  <a:cubicBezTo>
                    <a:pt x="5711839" y="2582449"/>
                    <a:pt x="5713201" y="2582682"/>
                    <a:pt x="5714517" y="2582886"/>
                  </a:cubicBezTo>
                  <a:cubicBezTo>
                    <a:pt x="5715199" y="2580784"/>
                    <a:pt x="5715926" y="2578711"/>
                    <a:pt x="5716606" y="2576607"/>
                  </a:cubicBezTo>
                  <a:cubicBezTo>
                    <a:pt x="5715288" y="2576375"/>
                    <a:pt x="5713926" y="2576170"/>
                    <a:pt x="5712611" y="2575966"/>
                  </a:cubicBezTo>
                  <a:close/>
                  <a:moveTo>
                    <a:pt x="5842997" y="2573571"/>
                  </a:moveTo>
                  <a:lnTo>
                    <a:pt x="5842997" y="2573571"/>
                  </a:lnTo>
                  <a:lnTo>
                    <a:pt x="5842997" y="2573571"/>
                  </a:lnTo>
                  <a:close/>
                  <a:moveTo>
                    <a:pt x="5842725" y="2573104"/>
                  </a:moveTo>
                  <a:lnTo>
                    <a:pt x="5842729" y="2573121"/>
                  </a:lnTo>
                  <a:lnTo>
                    <a:pt x="5842725" y="2573133"/>
                  </a:lnTo>
                  <a:lnTo>
                    <a:pt x="5842723" y="2573110"/>
                  </a:lnTo>
                  <a:close/>
                  <a:moveTo>
                    <a:pt x="3276208" y="2572169"/>
                  </a:moveTo>
                  <a:cubicBezTo>
                    <a:pt x="3274846" y="2579324"/>
                    <a:pt x="3274347" y="2582128"/>
                    <a:pt x="3273393" y="2587121"/>
                  </a:cubicBezTo>
                  <a:cubicBezTo>
                    <a:pt x="3280066" y="2584698"/>
                    <a:pt x="3283245" y="2583529"/>
                    <a:pt x="3290327" y="2580959"/>
                  </a:cubicBezTo>
                  <a:cubicBezTo>
                    <a:pt x="3285878" y="2578156"/>
                    <a:pt x="3283199" y="2576491"/>
                    <a:pt x="3276208" y="2572169"/>
                  </a:cubicBezTo>
                  <a:close/>
                  <a:moveTo>
                    <a:pt x="4417593" y="2571819"/>
                  </a:moveTo>
                  <a:cubicBezTo>
                    <a:pt x="4409740" y="2572286"/>
                    <a:pt x="4403974" y="2572636"/>
                    <a:pt x="4396166" y="2573075"/>
                  </a:cubicBezTo>
                  <a:cubicBezTo>
                    <a:pt x="4397618" y="2580317"/>
                    <a:pt x="4398799" y="2586245"/>
                    <a:pt x="4399979" y="2592174"/>
                  </a:cubicBezTo>
                  <a:cubicBezTo>
                    <a:pt x="4401795" y="2592232"/>
                    <a:pt x="4403611" y="2592290"/>
                    <a:pt x="4405428" y="2592349"/>
                  </a:cubicBezTo>
                  <a:cubicBezTo>
                    <a:pt x="4409240" y="2585895"/>
                    <a:pt x="4413100" y="2579441"/>
                    <a:pt x="4417593" y="2571819"/>
                  </a:cubicBezTo>
                  <a:close/>
                  <a:moveTo>
                    <a:pt x="2664316" y="2571264"/>
                  </a:moveTo>
                  <a:cubicBezTo>
                    <a:pt x="2662272" y="2571877"/>
                    <a:pt x="2660229" y="2572490"/>
                    <a:pt x="2658187" y="2573133"/>
                  </a:cubicBezTo>
                  <a:cubicBezTo>
                    <a:pt x="2659458" y="2574593"/>
                    <a:pt x="2660729" y="2576083"/>
                    <a:pt x="2662000" y="2577542"/>
                  </a:cubicBezTo>
                  <a:cubicBezTo>
                    <a:pt x="2663271" y="2577367"/>
                    <a:pt x="2664588" y="2577162"/>
                    <a:pt x="2665859" y="2576987"/>
                  </a:cubicBezTo>
                  <a:cubicBezTo>
                    <a:pt x="2665360" y="2575060"/>
                    <a:pt x="2664860" y="2573162"/>
                    <a:pt x="2664316" y="2571264"/>
                  </a:cubicBezTo>
                  <a:close/>
                  <a:moveTo>
                    <a:pt x="8818200" y="2570490"/>
                  </a:moveTo>
                  <a:cubicBezTo>
                    <a:pt x="8813319" y="2570943"/>
                    <a:pt x="8808779" y="2574184"/>
                    <a:pt x="8808485" y="2580112"/>
                  </a:cubicBezTo>
                  <a:cubicBezTo>
                    <a:pt x="8816203" y="2586479"/>
                    <a:pt x="8824375" y="2584785"/>
                    <a:pt x="8829960" y="2577601"/>
                  </a:cubicBezTo>
                  <a:cubicBezTo>
                    <a:pt x="8828302" y="2572374"/>
                    <a:pt x="8823081" y="2570037"/>
                    <a:pt x="8818200" y="2570490"/>
                  </a:cubicBezTo>
                  <a:close/>
                  <a:moveTo>
                    <a:pt x="2484187" y="2570056"/>
                  </a:moveTo>
                  <a:cubicBezTo>
                    <a:pt x="2480243" y="2567760"/>
                    <a:pt x="2471322" y="2568446"/>
                    <a:pt x="2454480" y="2570096"/>
                  </a:cubicBezTo>
                  <a:cubicBezTo>
                    <a:pt x="2439180" y="2571615"/>
                    <a:pt x="2441223" y="2574622"/>
                    <a:pt x="2446444" y="2580959"/>
                  </a:cubicBezTo>
                  <a:cubicBezTo>
                    <a:pt x="2448395" y="2583354"/>
                    <a:pt x="2448623" y="2587063"/>
                    <a:pt x="2447216" y="2589633"/>
                  </a:cubicBezTo>
                  <a:cubicBezTo>
                    <a:pt x="2440451" y="2601898"/>
                    <a:pt x="2449939" y="2602746"/>
                    <a:pt x="2464740" y="2600204"/>
                  </a:cubicBezTo>
                  <a:cubicBezTo>
                    <a:pt x="2476225" y="2604001"/>
                    <a:pt x="2482763" y="2602424"/>
                    <a:pt x="2483036" y="2593809"/>
                  </a:cubicBezTo>
                  <a:cubicBezTo>
                    <a:pt x="2483081" y="2591853"/>
                    <a:pt x="2483444" y="2589866"/>
                    <a:pt x="2484034" y="2587910"/>
                  </a:cubicBezTo>
                  <a:cubicBezTo>
                    <a:pt x="2487098" y="2577631"/>
                    <a:pt x="2488131" y="2572352"/>
                    <a:pt x="2484187" y="2570056"/>
                  </a:cubicBezTo>
                  <a:close/>
                  <a:moveTo>
                    <a:pt x="5658857" y="2568781"/>
                  </a:moveTo>
                  <a:cubicBezTo>
                    <a:pt x="5643058" y="2570125"/>
                    <a:pt x="5630802" y="2570972"/>
                    <a:pt x="5618680" y="2572373"/>
                  </a:cubicBezTo>
                  <a:cubicBezTo>
                    <a:pt x="5616637" y="2572607"/>
                    <a:pt x="5614049" y="2575177"/>
                    <a:pt x="5614004" y="2576725"/>
                  </a:cubicBezTo>
                  <a:cubicBezTo>
                    <a:pt x="5613913" y="2578331"/>
                    <a:pt x="5616363" y="2581280"/>
                    <a:pt x="5618089" y="2581368"/>
                  </a:cubicBezTo>
                  <a:cubicBezTo>
                    <a:pt x="5631618" y="2582274"/>
                    <a:pt x="5645328" y="2583266"/>
                    <a:pt x="5658813" y="2582711"/>
                  </a:cubicBezTo>
                  <a:cubicBezTo>
                    <a:pt x="5658949" y="2582770"/>
                    <a:pt x="5659129" y="2582653"/>
                    <a:pt x="5659267" y="2582653"/>
                  </a:cubicBezTo>
                  <a:cubicBezTo>
                    <a:pt x="5659675" y="2582799"/>
                    <a:pt x="5660039" y="2583208"/>
                    <a:pt x="5660492" y="2583238"/>
                  </a:cubicBezTo>
                  <a:cubicBezTo>
                    <a:pt x="5666121" y="2583646"/>
                    <a:pt x="5672159" y="2581806"/>
                    <a:pt x="5683374" y="2580112"/>
                  </a:cubicBezTo>
                  <a:cubicBezTo>
                    <a:pt x="5676155" y="2577689"/>
                    <a:pt x="5672070" y="2575995"/>
                    <a:pt x="5668346" y="2575090"/>
                  </a:cubicBezTo>
                  <a:cubicBezTo>
                    <a:pt x="5668391" y="2574885"/>
                    <a:pt x="5668618" y="2574622"/>
                    <a:pt x="5668618" y="2574417"/>
                  </a:cubicBezTo>
                  <a:cubicBezTo>
                    <a:pt x="5668801" y="2572315"/>
                    <a:pt x="5661082" y="2569978"/>
                    <a:pt x="5658857" y="2568781"/>
                  </a:cubicBezTo>
                  <a:close/>
                  <a:moveTo>
                    <a:pt x="2159429" y="2567847"/>
                  </a:moveTo>
                  <a:cubicBezTo>
                    <a:pt x="2157068" y="2568372"/>
                    <a:pt x="2154889" y="2569278"/>
                    <a:pt x="2152664" y="2570037"/>
                  </a:cubicBezTo>
                  <a:cubicBezTo>
                    <a:pt x="2153754" y="2570884"/>
                    <a:pt x="2155388" y="2572578"/>
                    <a:pt x="2155841" y="2572461"/>
                  </a:cubicBezTo>
                  <a:cubicBezTo>
                    <a:pt x="2158111" y="2571877"/>
                    <a:pt x="2160109" y="2570796"/>
                    <a:pt x="2162380" y="2569804"/>
                  </a:cubicBezTo>
                  <a:cubicBezTo>
                    <a:pt x="2161199" y="2568986"/>
                    <a:pt x="2159928" y="2567730"/>
                    <a:pt x="2159429" y="2567847"/>
                  </a:cubicBezTo>
                  <a:close/>
                  <a:moveTo>
                    <a:pt x="4608816" y="2565306"/>
                  </a:moveTo>
                  <a:cubicBezTo>
                    <a:pt x="4608136" y="2566007"/>
                    <a:pt x="4607409" y="2566737"/>
                    <a:pt x="4606727" y="2567439"/>
                  </a:cubicBezTo>
                  <a:cubicBezTo>
                    <a:pt x="4608997" y="2568460"/>
                    <a:pt x="4611222" y="2569482"/>
                    <a:pt x="4613491" y="2570505"/>
                  </a:cubicBezTo>
                  <a:cubicBezTo>
                    <a:pt x="4614129" y="2569891"/>
                    <a:pt x="4614718" y="2569220"/>
                    <a:pt x="4615353" y="2568577"/>
                  </a:cubicBezTo>
                  <a:cubicBezTo>
                    <a:pt x="4613175" y="2567496"/>
                    <a:pt x="4610997" y="2566387"/>
                    <a:pt x="4608816" y="2565306"/>
                  </a:cubicBezTo>
                  <a:close/>
                  <a:moveTo>
                    <a:pt x="1976878" y="2564313"/>
                  </a:moveTo>
                  <a:cubicBezTo>
                    <a:pt x="1974517" y="2567205"/>
                    <a:pt x="1972111" y="2570066"/>
                    <a:pt x="1971248" y="2571118"/>
                  </a:cubicBezTo>
                  <a:cubicBezTo>
                    <a:pt x="1973064" y="2578477"/>
                    <a:pt x="1973110" y="2583500"/>
                    <a:pt x="1975833" y="2587851"/>
                  </a:cubicBezTo>
                  <a:cubicBezTo>
                    <a:pt x="1977422" y="2590450"/>
                    <a:pt x="1983188" y="2591998"/>
                    <a:pt x="1987092" y="2594013"/>
                  </a:cubicBezTo>
                  <a:cubicBezTo>
                    <a:pt x="1988726" y="2590772"/>
                    <a:pt x="1992358" y="2587297"/>
                    <a:pt x="1991496" y="2584348"/>
                  </a:cubicBezTo>
                  <a:cubicBezTo>
                    <a:pt x="1989861" y="2578769"/>
                    <a:pt x="1985866" y="2573454"/>
                    <a:pt x="1982372" y="2568140"/>
                  </a:cubicBezTo>
                  <a:cubicBezTo>
                    <a:pt x="1981373" y="2566650"/>
                    <a:pt x="1978785" y="2565570"/>
                    <a:pt x="1976878" y="2564313"/>
                  </a:cubicBezTo>
                  <a:close/>
                  <a:moveTo>
                    <a:pt x="5494195" y="2564109"/>
                  </a:moveTo>
                  <a:cubicBezTo>
                    <a:pt x="5488746" y="2565102"/>
                    <a:pt x="5484706" y="2565832"/>
                    <a:pt x="5480710" y="2566591"/>
                  </a:cubicBezTo>
                  <a:cubicBezTo>
                    <a:pt x="5486249" y="2568110"/>
                    <a:pt x="5491606" y="2569978"/>
                    <a:pt x="5497372" y="2570972"/>
                  </a:cubicBezTo>
                  <a:cubicBezTo>
                    <a:pt x="5499597" y="2571322"/>
                    <a:pt x="5502683" y="2569745"/>
                    <a:pt x="5505363" y="2569045"/>
                  </a:cubicBezTo>
                  <a:cubicBezTo>
                    <a:pt x="5501640" y="2567380"/>
                    <a:pt x="5497916" y="2565745"/>
                    <a:pt x="5494195" y="2564109"/>
                  </a:cubicBezTo>
                  <a:close/>
                  <a:moveTo>
                    <a:pt x="1357267" y="2563057"/>
                  </a:moveTo>
                  <a:cubicBezTo>
                    <a:pt x="1355042" y="2563933"/>
                    <a:pt x="1352819" y="2564781"/>
                    <a:pt x="1350549" y="2565657"/>
                  </a:cubicBezTo>
                  <a:cubicBezTo>
                    <a:pt x="1351184" y="2566883"/>
                    <a:pt x="1351684" y="2567819"/>
                    <a:pt x="1352137" y="2568752"/>
                  </a:cubicBezTo>
                  <a:cubicBezTo>
                    <a:pt x="1354542" y="2568140"/>
                    <a:pt x="1357312" y="2567788"/>
                    <a:pt x="1359129" y="2566737"/>
                  </a:cubicBezTo>
                  <a:cubicBezTo>
                    <a:pt x="1359764" y="2566416"/>
                    <a:pt x="1357949" y="2564342"/>
                    <a:pt x="1357267" y="2563057"/>
                  </a:cubicBezTo>
                  <a:close/>
                  <a:moveTo>
                    <a:pt x="2025546" y="2561042"/>
                  </a:moveTo>
                  <a:cubicBezTo>
                    <a:pt x="2022322" y="2561393"/>
                    <a:pt x="2017238" y="2564810"/>
                    <a:pt x="2017510" y="2566562"/>
                  </a:cubicBezTo>
                  <a:cubicBezTo>
                    <a:pt x="2018826" y="2574330"/>
                    <a:pt x="2021551" y="2582011"/>
                    <a:pt x="2024456" y="2589604"/>
                  </a:cubicBezTo>
                  <a:cubicBezTo>
                    <a:pt x="2024910" y="2590743"/>
                    <a:pt x="2029541" y="2592203"/>
                    <a:pt x="2031494" y="2591853"/>
                  </a:cubicBezTo>
                  <a:cubicBezTo>
                    <a:pt x="2033581" y="2591473"/>
                    <a:pt x="2035670" y="2589253"/>
                    <a:pt x="2036215" y="2587646"/>
                  </a:cubicBezTo>
                  <a:cubicBezTo>
                    <a:pt x="2037485" y="2583821"/>
                    <a:pt x="2037849" y="2579850"/>
                    <a:pt x="2039075" y="2573425"/>
                  </a:cubicBezTo>
                  <a:cubicBezTo>
                    <a:pt x="2038712" y="2572024"/>
                    <a:pt x="2038803" y="2567906"/>
                    <a:pt x="2036306" y="2564518"/>
                  </a:cubicBezTo>
                  <a:cubicBezTo>
                    <a:pt x="2034852" y="2562591"/>
                    <a:pt x="2028906" y="2560692"/>
                    <a:pt x="2025546" y="2561042"/>
                  </a:cubicBezTo>
                  <a:close/>
                  <a:moveTo>
                    <a:pt x="2162652" y="2558940"/>
                  </a:moveTo>
                  <a:cubicBezTo>
                    <a:pt x="2159837" y="2559816"/>
                    <a:pt x="2156978" y="2560692"/>
                    <a:pt x="2154162" y="2561568"/>
                  </a:cubicBezTo>
                  <a:cubicBezTo>
                    <a:pt x="2155388" y="2562678"/>
                    <a:pt x="2156659" y="2563759"/>
                    <a:pt x="2157886" y="2564869"/>
                  </a:cubicBezTo>
                  <a:cubicBezTo>
                    <a:pt x="2160247" y="2563525"/>
                    <a:pt x="2162561" y="2562211"/>
                    <a:pt x="2164922" y="2560867"/>
                  </a:cubicBezTo>
                  <a:cubicBezTo>
                    <a:pt x="2164151" y="2560224"/>
                    <a:pt x="2163424" y="2559582"/>
                    <a:pt x="2162652" y="2558940"/>
                  </a:cubicBezTo>
                  <a:close/>
                  <a:moveTo>
                    <a:pt x="641138" y="2558006"/>
                  </a:moveTo>
                  <a:cubicBezTo>
                    <a:pt x="629469" y="2561481"/>
                    <a:pt x="617848" y="2564956"/>
                    <a:pt x="602230" y="2569600"/>
                  </a:cubicBezTo>
                  <a:cubicBezTo>
                    <a:pt x="612762" y="2571001"/>
                    <a:pt x="619618" y="2571906"/>
                    <a:pt x="627518" y="2572957"/>
                  </a:cubicBezTo>
                  <a:cubicBezTo>
                    <a:pt x="633783" y="2568898"/>
                    <a:pt x="639593" y="2565072"/>
                    <a:pt x="645450" y="2561276"/>
                  </a:cubicBezTo>
                  <a:close/>
                  <a:moveTo>
                    <a:pt x="111509" y="2555903"/>
                  </a:moveTo>
                  <a:cubicBezTo>
                    <a:pt x="109420" y="2557509"/>
                    <a:pt x="105061" y="2560079"/>
                    <a:pt x="105606" y="2560604"/>
                  </a:cubicBezTo>
                  <a:cubicBezTo>
                    <a:pt x="109601" y="2564518"/>
                    <a:pt x="114504" y="2568081"/>
                    <a:pt x="119544" y="2571468"/>
                  </a:cubicBezTo>
                  <a:cubicBezTo>
                    <a:pt x="119772" y="2571644"/>
                    <a:pt x="124129" y="2569307"/>
                    <a:pt x="127988" y="2567467"/>
                  </a:cubicBezTo>
                  <a:cubicBezTo>
                    <a:pt x="121587" y="2562970"/>
                    <a:pt x="116548" y="2559437"/>
                    <a:pt x="111509" y="2555903"/>
                  </a:cubicBezTo>
                  <a:close/>
                  <a:moveTo>
                    <a:pt x="4697844" y="2555348"/>
                  </a:moveTo>
                  <a:cubicBezTo>
                    <a:pt x="4688219" y="2552982"/>
                    <a:pt x="4667700" y="2563145"/>
                    <a:pt x="4671287" y="2567292"/>
                  </a:cubicBezTo>
                  <a:cubicBezTo>
                    <a:pt x="4674826" y="2571351"/>
                    <a:pt x="4684542" y="2573307"/>
                    <a:pt x="4693668" y="2577075"/>
                  </a:cubicBezTo>
                  <a:cubicBezTo>
                    <a:pt x="4701431" y="2573425"/>
                    <a:pt x="4707786" y="2570417"/>
                    <a:pt x="4714189" y="2567408"/>
                  </a:cubicBezTo>
                  <a:cubicBezTo>
                    <a:pt x="4708831" y="2563233"/>
                    <a:pt x="4704744" y="2557012"/>
                    <a:pt x="4697844" y="2555348"/>
                  </a:cubicBezTo>
                  <a:close/>
                  <a:moveTo>
                    <a:pt x="1291710" y="2555085"/>
                  </a:moveTo>
                  <a:cubicBezTo>
                    <a:pt x="1289213" y="2554706"/>
                    <a:pt x="1285264" y="2558034"/>
                    <a:pt x="1278636" y="2561363"/>
                  </a:cubicBezTo>
                  <a:cubicBezTo>
                    <a:pt x="1286535" y="2563496"/>
                    <a:pt x="1291393" y="2565715"/>
                    <a:pt x="1296387" y="2565832"/>
                  </a:cubicBezTo>
                  <a:cubicBezTo>
                    <a:pt x="1299201" y="2565891"/>
                    <a:pt x="1302198" y="2562444"/>
                    <a:pt x="1305103" y="2560576"/>
                  </a:cubicBezTo>
                  <a:cubicBezTo>
                    <a:pt x="1300700" y="2558618"/>
                    <a:pt x="1296613" y="2555816"/>
                    <a:pt x="1291710" y="2555085"/>
                  </a:cubicBezTo>
                  <a:close/>
                  <a:moveTo>
                    <a:pt x="3209698" y="2554443"/>
                  </a:moveTo>
                  <a:cubicBezTo>
                    <a:pt x="3207836" y="2554647"/>
                    <a:pt x="3204976" y="2557246"/>
                    <a:pt x="3205339" y="2558443"/>
                  </a:cubicBezTo>
                  <a:cubicBezTo>
                    <a:pt x="3206110" y="2560955"/>
                    <a:pt x="3207519" y="2563379"/>
                    <a:pt x="3208654" y="2565832"/>
                  </a:cubicBezTo>
                  <a:cubicBezTo>
                    <a:pt x="3207201" y="2565891"/>
                    <a:pt x="3206293" y="2565861"/>
                    <a:pt x="3204476" y="2565920"/>
                  </a:cubicBezTo>
                  <a:cubicBezTo>
                    <a:pt x="3206792" y="2567585"/>
                    <a:pt x="3208744" y="2569045"/>
                    <a:pt x="3210741" y="2570475"/>
                  </a:cubicBezTo>
                  <a:cubicBezTo>
                    <a:pt x="3211105" y="2571118"/>
                    <a:pt x="3211241" y="2571790"/>
                    <a:pt x="3211604" y="2572402"/>
                  </a:cubicBezTo>
                  <a:cubicBezTo>
                    <a:pt x="3212558" y="2574009"/>
                    <a:pt x="3215555" y="2575119"/>
                    <a:pt x="3217597" y="2576463"/>
                  </a:cubicBezTo>
                  <a:cubicBezTo>
                    <a:pt x="3217824" y="2576287"/>
                    <a:pt x="3218007" y="2576141"/>
                    <a:pt x="3218279" y="2575966"/>
                  </a:cubicBezTo>
                  <a:cubicBezTo>
                    <a:pt x="3218460" y="2576111"/>
                    <a:pt x="3218596" y="2576199"/>
                    <a:pt x="3218823" y="2576345"/>
                  </a:cubicBezTo>
                  <a:cubicBezTo>
                    <a:pt x="3218959" y="2575907"/>
                    <a:pt x="3219004" y="2575733"/>
                    <a:pt x="3219140" y="2575323"/>
                  </a:cubicBezTo>
                  <a:cubicBezTo>
                    <a:pt x="3220866" y="2574009"/>
                    <a:pt x="3222683" y="2572666"/>
                    <a:pt x="3223954" y="2571731"/>
                  </a:cubicBezTo>
                  <a:cubicBezTo>
                    <a:pt x="3221546" y="2565686"/>
                    <a:pt x="3220139" y="2560897"/>
                    <a:pt x="3217552" y="2556371"/>
                  </a:cubicBezTo>
                  <a:cubicBezTo>
                    <a:pt x="3216870" y="2555202"/>
                    <a:pt x="3212148" y="2554151"/>
                    <a:pt x="3209698" y="2554443"/>
                  </a:cubicBezTo>
                  <a:close/>
                  <a:moveTo>
                    <a:pt x="9285404" y="2554413"/>
                  </a:moveTo>
                  <a:cubicBezTo>
                    <a:pt x="9282635" y="2555552"/>
                    <a:pt x="9277279" y="2556983"/>
                    <a:pt x="9277507" y="2557831"/>
                  </a:cubicBezTo>
                  <a:cubicBezTo>
                    <a:pt x="9278550" y="2561773"/>
                    <a:pt x="9281137" y="2565540"/>
                    <a:pt x="9283181" y="2569453"/>
                  </a:cubicBezTo>
                  <a:cubicBezTo>
                    <a:pt x="9289081" y="2568022"/>
                    <a:pt x="9291716" y="2567408"/>
                    <a:pt x="9294348" y="2566766"/>
                  </a:cubicBezTo>
                  <a:cubicBezTo>
                    <a:pt x="9291399" y="2562648"/>
                    <a:pt x="9288401" y="2558531"/>
                    <a:pt x="9285404" y="2554413"/>
                  </a:cubicBezTo>
                  <a:close/>
                  <a:moveTo>
                    <a:pt x="2889496" y="2552486"/>
                  </a:moveTo>
                  <a:cubicBezTo>
                    <a:pt x="2886591" y="2552019"/>
                    <a:pt x="2879236" y="2555669"/>
                    <a:pt x="2878509" y="2558034"/>
                  </a:cubicBezTo>
                  <a:cubicBezTo>
                    <a:pt x="2877738" y="2560692"/>
                    <a:pt x="2882232" y="2563963"/>
                    <a:pt x="2886136" y="2569248"/>
                  </a:cubicBezTo>
                  <a:cubicBezTo>
                    <a:pt x="2892674" y="2564722"/>
                    <a:pt x="2898939" y="2562298"/>
                    <a:pt x="2899075" y="2559700"/>
                  </a:cubicBezTo>
                  <a:cubicBezTo>
                    <a:pt x="2899257" y="2557217"/>
                    <a:pt x="2893673" y="2553158"/>
                    <a:pt x="2889496" y="2552486"/>
                  </a:cubicBezTo>
                  <a:close/>
                  <a:moveTo>
                    <a:pt x="3502297" y="2550558"/>
                  </a:moveTo>
                  <a:cubicBezTo>
                    <a:pt x="3502024" y="2550938"/>
                    <a:pt x="3501706" y="2551318"/>
                    <a:pt x="3501434" y="2551727"/>
                  </a:cubicBezTo>
                  <a:cubicBezTo>
                    <a:pt x="3503295" y="2552077"/>
                    <a:pt x="3505157" y="2552457"/>
                    <a:pt x="3508789" y="2553128"/>
                  </a:cubicBezTo>
                  <a:cubicBezTo>
                    <a:pt x="3505565" y="2551843"/>
                    <a:pt x="3503931" y="2551201"/>
                    <a:pt x="3502297" y="2550558"/>
                  </a:cubicBezTo>
                  <a:close/>
                  <a:moveTo>
                    <a:pt x="6509695" y="2550202"/>
                  </a:moveTo>
                  <a:lnTo>
                    <a:pt x="6509733" y="2550208"/>
                  </a:lnTo>
                  <a:lnTo>
                    <a:pt x="6509727" y="2550213"/>
                  </a:lnTo>
                  <a:lnTo>
                    <a:pt x="6509687" y="2550208"/>
                  </a:lnTo>
                  <a:close/>
                  <a:moveTo>
                    <a:pt x="6739725" y="2549887"/>
                  </a:moveTo>
                  <a:cubicBezTo>
                    <a:pt x="6736140" y="2551288"/>
                    <a:pt x="6732599" y="2552690"/>
                    <a:pt x="6729057" y="2554122"/>
                  </a:cubicBezTo>
                  <a:cubicBezTo>
                    <a:pt x="6730056" y="2554997"/>
                    <a:pt x="6731054" y="2555903"/>
                    <a:pt x="6732053" y="2556779"/>
                  </a:cubicBezTo>
                  <a:cubicBezTo>
                    <a:pt x="6735549" y="2555318"/>
                    <a:pt x="6739090" y="2553829"/>
                    <a:pt x="6742586" y="2552369"/>
                  </a:cubicBezTo>
                  <a:cubicBezTo>
                    <a:pt x="6741633" y="2551522"/>
                    <a:pt x="6740679" y="2550704"/>
                    <a:pt x="6739725" y="2549887"/>
                  </a:cubicBezTo>
                  <a:close/>
                  <a:moveTo>
                    <a:pt x="203215" y="2547989"/>
                  </a:moveTo>
                  <a:cubicBezTo>
                    <a:pt x="201444" y="2549507"/>
                    <a:pt x="197676" y="2551406"/>
                    <a:pt x="198220" y="2552428"/>
                  </a:cubicBezTo>
                  <a:cubicBezTo>
                    <a:pt x="200945" y="2557509"/>
                    <a:pt x="204758" y="2562357"/>
                    <a:pt x="208209" y="2567292"/>
                  </a:cubicBezTo>
                  <a:cubicBezTo>
                    <a:pt x="209843" y="2564663"/>
                    <a:pt x="211522" y="2562036"/>
                    <a:pt x="214111" y="2557977"/>
                  </a:cubicBezTo>
                  <a:cubicBezTo>
                    <a:pt x="210751" y="2554909"/>
                    <a:pt x="206983" y="2551434"/>
                    <a:pt x="203215" y="2547989"/>
                  </a:cubicBezTo>
                  <a:close/>
                  <a:moveTo>
                    <a:pt x="6493497" y="2547726"/>
                  </a:moveTo>
                  <a:cubicBezTo>
                    <a:pt x="6488168" y="2546974"/>
                    <a:pt x="6483288" y="2546674"/>
                    <a:pt x="6479951" y="2547959"/>
                  </a:cubicBezTo>
                  <a:cubicBezTo>
                    <a:pt x="6472506" y="2550822"/>
                    <a:pt x="6470145" y="2559466"/>
                    <a:pt x="6467057" y="2565891"/>
                  </a:cubicBezTo>
                  <a:cubicBezTo>
                    <a:pt x="6466241" y="2567585"/>
                    <a:pt x="6470417" y="2570767"/>
                    <a:pt x="6473505" y="2572373"/>
                  </a:cubicBezTo>
                  <a:cubicBezTo>
                    <a:pt x="6474820" y="2573075"/>
                    <a:pt x="6480178" y="2572198"/>
                    <a:pt x="6481857" y="2571030"/>
                  </a:cubicBezTo>
                  <a:lnTo>
                    <a:pt x="6509727" y="2550213"/>
                  </a:lnTo>
                  <a:lnTo>
                    <a:pt x="6509914" y="2550237"/>
                  </a:lnTo>
                  <a:cubicBezTo>
                    <a:pt x="6510050" y="2550237"/>
                    <a:pt x="6510186" y="2550267"/>
                    <a:pt x="6510324" y="2550267"/>
                  </a:cubicBezTo>
                  <a:cubicBezTo>
                    <a:pt x="6507236" y="2554092"/>
                    <a:pt x="6504331" y="2558093"/>
                    <a:pt x="6514409" y="2559700"/>
                  </a:cubicBezTo>
                  <a:cubicBezTo>
                    <a:pt x="6516315" y="2559991"/>
                    <a:pt x="6520583" y="2554501"/>
                    <a:pt x="6523760" y="2551668"/>
                  </a:cubicBezTo>
                  <a:cubicBezTo>
                    <a:pt x="6519267" y="2551201"/>
                    <a:pt x="6514817" y="2550734"/>
                    <a:pt x="6510324" y="2550267"/>
                  </a:cubicBezTo>
                  <a:cubicBezTo>
                    <a:pt x="6510686" y="2549828"/>
                    <a:pt x="6511004" y="2549390"/>
                    <a:pt x="6511323" y="2548982"/>
                  </a:cubicBezTo>
                  <a:lnTo>
                    <a:pt x="6509695" y="2550202"/>
                  </a:lnTo>
                  <a:close/>
                  <a:moveTo>
                    <a:pt x="9218485" y="2547404"/>
                  </a:moveTo>
                  <a:cubicBezTo>
                    <a:pt x="9207862" y="2546003"/>
                    <a:pt x="9205821" y="2549362"/>
                    <a:pt x="9197603" y="2549332"/>
                  </a:cubicBezTo>
                  <a:cubicBezTo>
                    <a:pt x="9203368" y="2555932"/>
                    <a:pt x="9197195" y="2555143"/>
                    <a:pt x="9190702" y="2558969"/>
                  </a:cubicBezTo>
                  <a:cubicBezTo>
                    <a:pt x="9208499" y="2566241"/>
                    <a:pt x="9169410" y="2582303"/>
                    <a:pt x="9183710" y="2593721"/>
                  </a:cubicBezTo>
                  <a:cubicBezTo>
                    <a:pt x="9200191" y="2586800"/>
                    <a:pt x="9202414" y="2571877"/>
                    <a:pt x="9225524" y="2568606"/>
                  </a:cubicBezTo>
                  <a:cubicBezTo>
                    <a:pt x="9223071" y="2560079"/>
                    <a:pt x="9225658" y="2555873"/>
                    <a:pt x="9218485" y="2547404"/>
                  </a:cubicBezTo>
                  <a:close/>
                  <a:moveTo>
                    <a:pt x="7458670" y="2547317"/>
                  </a:moveTo>
                  <a:cubicBezTo>
                    <a:pt x="7457173" y="2547463"/>
                    <a:pt x="7455720" y="2547609"/>
                    <a:pt x="7454221" y="2547726"/>
                  </a:cubicBezTo>
                  <a:cubicBezTo>
                    <a:pt x="7454676" y="2549507"/>
                    <a:pt x="7455084" y="2551259"/>
                    <a:pt x="7455537" y="2553041"/>
                  </a:cubicBezTo>
                  <a:lnTo>
                    <a:pt x="7460759" y="2552194"/>
                  </a:lnTo>
                  <a:cubicBezTo>
                    <a:pt x="7460078" y="2550558"/>
                    <a:pt x="7459352" y="2548923"/>
                    <a:pt x="7458670" y="2547317"/>
                  </a:cubicBezTo>
                  <a:close/>
                  <a:moveTo>
                    <a:pt x="8789825" y="2545682"/>
                  </a:moveTo>
                  <a:cubicBezTo>
                    <a:pt x="8788282" y="2547784"/>
                    <a:pt x="8786738" y="2549887"/>
                    <a:pt x="8784695" y="2552690"/>
                  </a:cubicBezTo>
                  <a:cubicBezTo>
                    <a:pt x="8786829" y="2555903"/>
                    <a:pt x="8789009" y="2559203"/>
                    <a:pt x="8791188" y="2562532"/>
                  </a:cubicBezTo>
                  <a:cubicBezTo>
                    <a:pt x="8792867" y="2561422"/>
                    <a:pt x="8796182" y="2560079"/>
                    <a:pt x="8795910" y="2559232"/>
                  </a:cubicBezTo>
                  <a:cubicBezTo>
                    <a:pt x="8794365" y="2554647"/>
                    <a:pt x="8791959" y="2550208"/>
                    <a:pt x="8789825" y="2545682"/>
                  </a:cubicBezTo>
                  <a:close/>
                  <a:moveTo>
                    <a:pt x="5853893" y="2544864"/>
                  </a:moveTo>
                  <a:cubicBezTo>
                    <a:pt x="5849626" y="2549946"/>
                    <a:pt x="5843996" y="2554764"/>
                    <a:pt x="5841590" y="2560196"/>
                  </a:cubicBezTo>
                  <a:lnTo>
                    <a:pt x="5842723" y="2573110"/>
                  </a:lnTo>
                  <a:lnTo>
                    <a:pt x="5842544" y="2573687"/>
                  </a:lnTo>
                  <a:lnTo>
                    <a:pt x="5842544" y="2573717"/>
                  </a:lnTo>
                  <a:lnTo>
                    <a:pt x="5842997" y="2573571"/>
                  </a:lnTo>
                  <a:lnTo>
                    <a:pt x="5870192" y="2579791"/>
                  </a:lnTo>
                  <a:cubicBezTo>
                    <a:pt x="5871871" y="2580025"/>
                    <a:pt x="5875367" y="2575323"/>
                    <a:pt x="5877955" y="2572928"/>
                  </a:cubicBezTo>
                  <a:cubicBezTo>
                    <a:pt x="5868649" y="2572520"/>
                    <a:pt x="5859387" y="2571965"/>
                    <a:pt x="5850034" y="2571848"/>
                  </a:cubicBezTo>
                  <a:lnTo>
                    <a:pt x="5842997" y="2573571"/>
                  </a:lnTo>
                  <a:lnTo>
                    <a:pt x="5843089" y="2573541"/>
                  </a:lnTo>
                  <a:cubicBezTo>
                    <a:pt x="5842997" y="2573512"/>
                    <a:pt x="5842906" y="2573483"/>
                    <a:pt x="5842817" y="2573483"/>
                  </a:cubicBezTo>
                  <a:lnTo>
                    <a:pt x="5842729" y="2573121"/>
                  </a:lnTo>
                  <a:lnTo>
                    <a:pt x="5847719" y="2558443"/>
                  </a:lnTo>
                  <a:cubicBezTo>
                    <a:pt x="5849082" y="2555873"/>
                    <a:pt x="5854529" y="2554209"/>
                    <a:pt x="5856074" y="2551639"/>
                  </a:cubicBezTo>
                  <a:cubicBezTo>
                    <a:pt x="5857162" y="2549799"/>
                    <a:pt x="5854756" y="2547142"/>
                    <a:pt x="5853893" y="2544864"/>
                  </a:cubicBezTo>
                  <a:close/>
                  <a:moveTo>
                    <a:pt x="5954453" y="2541769"/>
                  </a:moveTo>
                  <a:cubicBezTo>
                    <a:pt x="5948279" y="2542644"/>
                    <a:pt x="5943057" y="2546091"/>
                    <a:pt x="5933887" y="2549828"/>
                  </a:cubicBezTo>
                  <a:cubicBezTo>
                    <a:pt x="5943693" y="2556049"/>
                    <a:pt x="5950685" y="2560458"/>
                    <a:pt x="5957677" y="2564897"/>
                  </a:cubicBezTo>
                  <a:cubicBezTo>
                    <a:pt x="5960990" y="2560137"/>
                    <a:pt x="5965984" y="2555552"/>
                    <a:pt x="5967119" y="2550588"/>
                  </a:cubicBezTo>
                  <a:cubicBezTo>
                    <a:pt x="5968299" y="2545828"/>
                    <a:pt x="5964577" y="2540338"/>
                    <a:pt x="5954453" y="2541769"/>
                  </a:cubicBezTo>
                  <a:close/>
                  <a:moveTo>
                    <a:pt x="5584357" y="2541125"/>
                  </a:moveTo>
                  <a:cubicBezTo>
                    <a:pt x="5581316" y="2543491"/>
                    <a:pt x="5578819" y="2545448"/>
                    <a:pt x="5576322" y="2547404"/>
                  </a:cubicBezTo>
                  <a:cubicBezTo>
                    <a:pt x="5578547" y="2547902"/>
                    <a:pt x="5581679" y="2549274"/>
                    <a:pt x="5582859" y="2548777"/>
                  </a:cubicBezTo>
                  <a:cubicBezTo>
                    <a:pt x="5586037" y="2547404"/>
                    <a:pt x="5588444" y="2545244"/>
                    <a:pt x="5591167" y="2543404"/>
                  </a:cubicBezTo>
                  <a:cubicBezTo>
                    <a:pt x="5589169" y="2542732"/>
                    <a:pt x="5587127" y="2542060"/>
                    <a:pt x="5584357" y="2541125"/>
                  </a:cubicBezTo>
                  <a:close/>
                  <a:moveTo>
                    <a:pt x="6981206" y="2541068"/>
                  </a:moveTo>
                  <a:lnTo>
                    <a:pt x="6981206" y="2543608"/>
                  </a:lnTo>
                  <a:lnTo>
                    <a:pt x="6982432" y="2543608"/>
                  </a:lnTo>
                  <a:lnTo>
                    <a:pt x="6982432" y="2541068"/>
                  </a:lnTo>
                  <a:close/>
                  <a:moveTo>
                    <a:pt x="4374555" y="2539929"/>
                  </a:moveTo>
                  <a:cubicBezTo>
                    <a:pt x="4367564" y="2541184"/>
                    <a:pt x="4360617" y="2542411"/>
                    <a:pt x="4353626" y="2543667"/>
                  </a:cubicBezTo>
                  <a:cubicBezTo>
                    <a:pt x="4354352" y="2545039"/>
                    <a:pt x="4355079" y="2546412"/>
                    <a:pt x="4355850" y="2547755"/>
                  </a:cubicBezTo>
                  <a:cubicBezTo>
                    <a:pt x="4362706" y="2546295"/>
                    <a:pt x="4369560" y="2544834"/>
                    <a:pt x="4376416" y="2543374"/>
                  </a:cubicBezTo>
                  <a:cubicBezTo>
                    <a:pt x="4375781" y="2542235"/>
                    <a:pt x="4375192" y="2541096"/>
                    <a:pt x="4374555" y="2539929"/>
                  </a:cubicBezTo>
                  <a:close/>
                  <a:moveTo>
                    <a:pt x="1249580" y="2538789"/>
                  </a:moveTo>
                  <a:cubicBezTo>
                    <a:pt x="1234280" y="2541798"/>
                    <a:pt x="1228378" y="2549010"/>
                    <a:pt x="1228423" y="2558473"/>
                  </a:cubicBezTo>
                  <a:cubicBezTo>
                    <a:pt x="1230285" y="2560137"/>
                    <a:pt x="1231919" y="2561627"/>
                    <a:pt x="1233554" y="2563087"/>
                  </a:cubicBezTo>
                  <a:cubicBezTo>
                    <a:pt x="1235460" y="2561948"/>
                    <a:pt x="1239092" y="2560780"/>
                    <a:pt x="1239047" y="2559700"/>
                  </a:cubicBezTo>
                  <a:cubicBezTo>
                    <a:pt x="1238639" y="2551201"/>
                    <a:pt x="1248717" y="2548252"/>
                    <a:pt x="1257798" y="2544543"/>
                  </a:cubicBezTo>
                  <a:cubicBezTo>
                    <a:pt x="1258933" y="2544046"/>
                    <a:pt x="1259069" y="2540863"/>
                    <a:pt x="1257934" y="2540308"/>
                  </a:cubicBezTo>
                  <a:cubicBezTo>
                    <a:pt x="1255754" y="2539228"/>
                    <a:pt x="1251985" y="2538323"/>
                    <a:pt x="1249580" y="2538789"/>
                  </a:cubicBezTo>
                  <a:close/>
                  <a:moveTo>
                    <a:pt x="6275245" y="2537972"/>
                  </a:moveTo>
                  <a:cubicBezTo>
                    <a:pt x="6273610" y="2537650"/>
                    <a:pt x="6269706" y="2539695"/>
                    <a:pt x="6268616" y="2541184"/>
                  </a:cubicBezTo>
                  <a:cubicBezTo>
                    <a:pt x="6266801" y="2543754"/>
                    <a:pt x="6266393" y="2546733"/>
                    <a:pt x="6265484" y="2549303"/>
                  </a:cubicBezTo>
                  <a:cubicBezTo>
                    <a:pt x="6266074" y="2552486"/>
                    <a:pt x="6265575" y="2555669"/>
                    <a:pt x="6267436" y="2558122"/>
                  </a:cubicBezTo>
                  <a:cubicBezTo>
                    <a:pt x="6269071" y="2560312"/>
                    <a:pt x="6273157" y="2561890"/>
                    <a:pt x="6276652" y="2563174"/>
                  </a:cubicBezTo>
                  <a:cubicBezTo>
                    <a:pt x="6277151" y="2563350"/>
                    <a:pt x="6281692" y="2560751"/>
                    <a:pt x="6282190" y="2559144"/>
                  </a:cubicBezTo>
                  <a:cubicBezTo>
                    <a:pt x="6283916" y="2553567"/>
                    <a:pt x="6285505" y="2547843"/>
                    <a:pt x="6285369" y="2542178"/>
                  </a:cubicBezTo>
                  <a:cubicBezTo>
                    <a:pt x="6285323" y="2540659"/>
                    <a:pt x="6279104" y="2538702"/>
                    <a:pt x="6275245" y="2537972"/>
                  </a:cubicBezTo>
                  <a:close/>
                  <a:moveTo>
                    <a:pt x="5699309" y="2529269"/>
                  </a:moveTo>
                  <a:cubicBezTo>
                    <a:pt x="5686460" y="2528510"/>
                    <a:pt x="5687006" y="2535928"/>
                    <a:pt x="5685280" y="2541068"/>
                  </a:cubicBezTo>
                  <a:cubicBezTo>
                    <a:pt x="5684689" y="2542878"/>
                    <a:pt x="5688549" y="2545302"/>
                    <a:pt x="5692363" y="2549799"/>
                  </a:cubicBezTo>
                  <a:cubicBezTo>
                    <a:pt x="5698401" y="2544777"/>
                    <a:pt x="5704303" y="2541739"/>
                    <a:pt x="5705801" y="2538001"/>
                  </a:cubicBezTo>
                  <a:cubicBezTo>
                    <a:pt x="5706845" y="2535460"/>
                    <a:pt x="5702123" y="2529445"/>
                    <a:pt x="5699309" y="2529269"/>
                  </a:cubicBezTo>
                  <a:close/>
                  <a:moveTo>
                    <a:pt x="6649745" y="2528948"/>
                  </a:moveTo>
                  <a:cubicBezTo>
                    <a:pt x="6649246" y="2532219"/>
                    <a:pt x="6648746" y="2535490"/>
                    <a:pt x="6648247" y="2538760"/>
                  </a:cubicBezTo>
                  <a:cubicBezTo>
                    <a:pt x="6650289" y="2538906"/>
                    <a:pt x="6652332" y="2539023"/>
                    <a:pt x="6654376" y="2539169"/>
                  </a:cubicBezTo>
                  <a:cubicBezTo>
                    <a:pt x="6655056" y="2535899"/>
                    <a:pt x="6655738" y="2532628"/>
                    <a:pt x="6656418" y="2529357"/>
                  </a:cubicBezTo>
                  <a:cubicBezTo>
                    <a:pt x="6654238" y="2529211"/>
                    <a:pt x="6652015" y="2529094"/>
                    <a:pt x="6649745" y="2528948"/>
                  </a:cubicBezTo>
                  <a:close/>
                  <a:moveTo>
                    <a:pt x="3249240" y="2528364"/>
                  </a:moveTo>
                  <a:cubicBezTo>
                    <a:pt x="3244292" y="2533416"/>
                    <a:pt x="3239344" y="2538468"/>
                    <a:pt x="3234395" y="2543521"/>
                  </a:cubicBezTo>
                  <a:cubicBezTo>
                    <a:pt x="3231534" y="2546119"/>
                    <a:pt x="3228676" y="2548748"/>
                    <a:pt x="3225815" y="2551347"/>
                  </a:cubicBezTo>
                  <a:cubicBezTo>
                    <a:pt x="3233124" y="2552516"/>
                    <a:pt x="3245427" y="2555873"/>
                    <a:pt x="3246880" y="2554531"/>
                  </a:cubicBezTo>
                  <a:cubicBezTo>
                    <a:pt x="3252464" y="2549332"/>
                    <a:pt x="3255643" y="2542761"/>
                    <a:pt x="3257367" y="2536453"/>
                  </a:cubicBezTo>
                  <a:cubicBezTo>
                    <a:pt x="3258002" y="2534117"/>
                    <a:pt x="3252147" y="2531080"/>
                    <a:pt x="3249240" y="2528364"/>
                  </a:cubicBezTo>
                  <a:close/>
                  <a:moveTo>
                    <a:pt x="7595459" y="2524655"/>
                  </a:moveTo>
                  <a:cubicBezTo>
                    <a:pt x="7594006" y="2524917"/>
                    <a:pt x="7592553" y="2525181"/>
                    <a:pt x="7591101" y="2525444"/>
                  </a:cubicBezTo>
                  <a:cubicBezTo>
                    <a:pt x="7591917" y="2527284"/>
                    <a:pt x="7592690" y="2529152"/>
                    <a:pt x="7593507" y="2530992"/>
                  </a:cubicBezTo>
                  <a:cubicBezTo>
                    <a:pt x="7594686" y="2530759"/>
                    <a:pt x="7595868" y="2530525"/>
                    <a:pt x="7597047" y="2530320"/>
                  </a:cubicBezTo>
                  <a:cubicBezTo>
                    <a:pt x="7596503" y="2528422"/>
                    <a:pt x="7596004" y="2526554"/>
                    <a:pt x="7595459" y="2524655"/>
                  </a:cubicBezTo>
                  <a:close/>
                  <a:moveTo>
                    <a:pt x="5479121" y="2521676"/>
                  </a:moveTo>
                  <a:cubicBezTo>
                    <a:pt x="5473901" y="2522552"/>
                    <a:pt x="5469542" y="2527605"/>
                    <a:pt x="5466818" y="2531372"/>
                  </a:cubicBezTo>
                  <a:cubicBezTo>
                    <a:pt x="5464412" y="2534671"/>
                    <a:pt x="5464231" y="2538789"/>
                    <a:pt x="5464231" y="2542557"/>
                  </a:cubicBezTo>
                  <a:cubicBezTo>
                    <a:pt x="5464231" y="2543695"/>
                    <a:pt x="5468225" y="2544805"/>
                    <a:pt x="5472811" y="2547201"/>
                  </a:cubicBezTo>
                  <a:cubicBezTo>
                    <a:pt x="5477397" y="2544104"/>
                    <a:pt x="5483480" y="2541389"/>
                    <a:pt x="5486567" y="2537709"/>
                  </a:cubicBezTo>
                  <a:cubicBezTo>
                    <a:pt x="5492560" y="2530554"/>
                    <a:pt x="5487158" y="2520303"/>
                    <a:pt x="5479121" y="2521676"/>
                  </a:cubicBezTo>
                  <a:close/>
                  <a:moveTo>
                    <a:pt x="4631062" y="2521472"/>
                  </a:moveTo>
                  <a:cubicBezTo>
                    <a:pt x="4627158" y="2524451"/>
                    <a:pt x="4622254" y="2526554"/>
                    <a:pt x="4622617" y="2528218"/>
                  </a:cubicBezTo>
                  <a:cubicBezTo>
                    <a:pt x="4623208" y="2530992"/>
                    <a:pt x="4627158" y="2533475"/>
                    <a:pt x="4629701" y="2536103"/>
                  </a:cubicBezTo>
                  <a:cubicBezTo>
                    <a:pt x="4633513" y="2534234"/>
                    <a:pt x="4640187" y="2532452"/>
                    <a:pt x="4640278" y="2530554"/>
                  </a:cubicBezTo>
                  <a:cubicBezTo>
                    <a:pt x="4640414" y="2528014"/>
                    <a:pt x="4635375" y="2525385"/>
                    <a:pt x="4631062" y="2521472"/>
                  </a:cubicBezTo>
                  <a:close/>
                  <a:moveTo>
                    <a:pt x="3773603" y="2520362"/>
                  </a:moveTo>
                  <a:cubicBezTo>
                    <a:pt x="3771425" y="2520450"/>
                    <a:pt x="3769382" y="2522173"/>
                    <a:pt x="3767338" y="2523136"/>
                  </a:cubicBezTo>
                  <a:cubicBezTo>
                    <a:pt x="3774013" y="2527050"/>
                    <a:pt x="3780731" y="2530992"/>
                    <a:pt x="3786951" y="2534614"/>
                  </a:cubicBezTo>
                  <a:cubicBezTo>
                    <a:pt x="3792808" y="2531635"/>
                    <a:pt x="3796168" y="2530759"/>
                    <a:pt x="3796939" y="2529357"/>
                  </a:cubicBezTo>
                  <a:cubicBezTo>
                    <a:pt x="3799390" y="2524976"/>
                    <a:pt x="3786633" y="2519925"/>
                    <a:pt x="3773603" y="2520362"/>
                  </a:cubicBezTo>
                  <a:close/>
                  <a:moveTo>
                    <a:pt x="1024399" y="2518142"/>
                  </a:moveTo>
                  <a:cubicBezTo>
                    <a:pt x="1022174" y="2521735"/>
                    <a:pt x="1021267" y="2525649"/>
                    <a:pt x="1021084" y="2526261"/>
                  </a:cubicBezTo>
                  <a:cubicBezTo>
                    <a:pt x="1019768" y="2537008"/>
                    <a:pt x="1021630" y="2543024"/>
                    <a:pt x="1035295" y="2545623"/>
                  </a:cubicBezTo>
                  <a:cubicBezTo>
                    <a:pt x="1048733" y="2548193"/>
                    <a:pt x="1056133" y="2545068"/>
                    <a:pt x="1060764" y="2537475"/>
                  </a:cubicBezTo>
                  <a:cubicBezTo>
                    <a:pt x="1061854" y="2535665"/>
                    <a:pt x="1064577" y="2534147"/>
                    <a:pt x="1065259" y="2532335"/>
                  </a:cubicBezTo>
                  <a:cubicBezTo>
                    <a:pt x="1066530" y="2528772"/>
                    <a:pt x="1066893" y="2525093"/>
                    <a:pt x="1067664" y="2521472"/>
                  </a:cubicBezTo>
                  <a:cubicBezTo>
                    <a:pt x="1062262" y="2522202"/>
                    <a:pt x="1055179" y="2521822"/>
                    <a:pt x="1051821" y="2523866"/>
                  </a:cubicBezTo>
                  <a:cubicBezTo>
                    <a:pt x="1037247" y="2532744"/>
                    <a:pt x="1034296" y="2528247"/>
                    <a:pt x="1034024" y="2518640"/>
                  </a:cubicBezTo>
                  <a:cubicBezTo>
                    <a:pt x="1034024" y="2518406"/>
                    <a:pt x="1024763" y="2517589"/>
                    <a:pt x="1024399" y="2518142"/>
                  </a:cubicBezTo>
                  <a:close/>
                  <a:moveTo>
                    <a:pt x="8985178" y="2516479"/>
                  </a:moveTo>
                  <a:cubicBezTo>
                    <a:pt x="8979912" y="2516828"/>
                    <a:pt x="8972331" y="2515836"/>
                    <a:pt x="8971243" y="2518435"/>
                  </a:cubicBezTo>
                  <a:cubicBezTo>
                    <a:pt x="8986632" y="2515718"/>
                    <a:pt x="8971243" y="2530000"/>
                    <a:pt x="8981682" y="2530029"/>
                  </a:cubicBezTo>
                  <a:cubicBezTo>
                    <a:pt x="8988085" y="2527284"/>
                    <a:pt x="8976235" y="2520625"/>
                    <a:pt x="8985178" y="2516479"/>
                  </a:cubicBezTo>
                  <a:close/>
                  <a:moveTo>
                    <a:pt x="6892813" y="2516040"/>
                  </a:moveTo>
                  <a:cubicBezTo>
                    <a:pt x="6889271" y="2516712"/>
                    <a:pt x="6885231" y="2519486"/>
                    <a:pt x="6884551" y="2521764"/>
                  </a:cubicBezTo>
                  <a:cubicBezTo>
                    <a:pt x="6883915" y="2523779"/>
                    <a:pt x="6887592" y="2526320"/>
                    <a:pt x="6889317" y="2528626"/>
                  </a:cubicBezTo>
                  <a:cubicBezTo>
                    <a:pt x="6893630" y="2526641"/>
                    <a:pt x="6897897" y="2524655"/>
                    <a:pt x="6904254" y="2521735"/>
                  </a:cubicBezTo>
                  <a:cubicBezTo>
                    <a:pt x="6898715" y="2518844"/>
                    <a:pt x="6894856" y="2515631"/>
                    <a:pt x="6892813" y="2516040"/>
                  </a:cubicBezTo>
                  <a:close/>
                  <a:moveTo>
                    <a:pt x="1106435" y="2514785"/>
                  </a:moveTo>
                  <a:cubicBezTo>
                    <a:pt x="1101169" y="2515135"/>
                    <a:pt x="1093497" y="2520187"/>
                    <a:pt x="1092543" y="2523691"/>
                  </a:cubicBezTo>
                  <a:cubicBezTo>
                    <a:pt x="1090045" y="2532890"/>
                    <a:pt x="1102440" y="2534117"/>
                    <a:pt x="1116468" y="2536044"/>
                  </a:cubicBezTo>
                  <a:cubicBezTo>
                    <a:pt x="1119102" y="2534584"/>
                    <a:pt x="1125367" y="2532803"/>
                    <a:pt x="1126956" y="2529970"/>
                  </a:cubicBezTo>
                  <a:cubicBezTo>
                    <a:pt x="1130679" y="2523370"/>
                    <a:pt x="1118694" y="2513996"/>
                    <a:pt x="1106435" y="2514785"/>
                  </a:cubicBezTo>
                  <a:close/>
                  <a:moveTo>
                    <a:pt x="585024" y="2514492"/>
                  </a:moveTo>
                  <a:cubicBezTo>
                    <a:pt x="583026" y="2516011"/>
                    <a:pt x="580257" y="2517180"/>
                    <a:pt x="580212" y="2518406"/>
                  </a:cubicBezTo>
                  <a:cubicBezTo>
                    <a:pt x="580166" y="2519398"/>
                    <a:pt x="584025" y="2521531"/>
                    <a:pt x="584933" y="2521297"/>
                  </a:cubicBezTo>
                  <a:cubicBezTo>
                    <a:pt x="587475" y="2520625"/>
                    <a:pt x="589428" y="2518990"/>
                    <a:pt x="591561" y="2517734"/>
                  </a:cubicBezTo>
                  <a:cubicBezTo>
                    <a:pt x="589610" y="2516770"/>
                    <a:pt x="587612" y="2515777"/>
                    <a:pt x="585024" y="2514492"/>
                  </a:cubicBezTo>
                  <a:close/>
                  <a:moveTo>
                    <a:pt x="1471447" y="2512857"/>
                  </a:moveTo>
                  <a:cubicBezTo>
                    <a:pt x="1470129" y="2513967"/>
                    <a:pt x="1468769" y="2515106"/>
                    <a:pt x="1467406" y="2516245"/>
                  </a:cubicBezTo>
                  <a:cubicBezTo>
                    <a:pt x="1468813" y="2516741"/>
                    <a:pt x="1470765" y="2517822"/>
                    <a:pt x="1471583" y="2517558"/>
                  </a:cubicBezTo>
                  <a:cubicBezTo>
                    <a:pt x="1473536" y="2516916"/>
                    <a:pt x="1475034" y="2515631"/>
                    <a:pt x="1476713" y="2514609"/>
                  </a:cubicBezTo>
                  <a:cubicBezTo>
                    <a:pt x="1475259" y="2514142"/>
                    <a:pt x="1473808" y="2513646"/>
                    <a:pt x="1471447" y="2512857"/>
                  </a:cubicBezTo>
                  <a:close/>
                  <a:moveTo>
                    <a:pt x="4603505" y="2512156"/>
                  </a:moveTo>
                  <a:cubicBezTo>
                    <a:pt x="4598828" y="2514960"/>
                    <a:pt x="4592834" y="2517296"/>
                    <a:pt x="4589884" y="2520684"/>
                  </a:cubicBezTo>
                  <a:cubicBezTo>
                    <a:pt x="4587706" y="2523225"/>
                    <a:pt x="4589430" y="2527137"/>
                    <a:pt x="4589430" y="2536599"/>
                  </a:cubicBezTo>
                  <a:cubicBezTo>
                    <a:pt x="4598056" y="2528860"/>
                    <a:pt x="4602551" y="2526320"/>
                    <a:pt x="4603777" y="2523253"/>
                  </a:cubicBezTo>
                  <a:cubicBezTo>
                    <a:pt x="4605230" y="2519807"/>
                    <a:pt x="4603730" y="2515865"/>
                    <a:pt x="4603505" y="2512156"/>
                  </a:cubicBezTo>
                  <a:close/>
                  <a:moveTo>
                    <a:pt x="5255847" y="2510725"/>
                  </a:moveTo>
                  <a:cubicBezTo>
                    <a:pt x="5250536" y="2510929"/>
                    <a:pt x="5245950" y="2518756"/>
                    <a:pt x="5241546" y="2522611"/>
                  </a:cubicBezTo>
                  <a:cubicBezTo>
                    <a:pt x="5244407" y="2525297"/>
                    <a:pt x="5245769" y="2526582"/>
                    <a:pt x="5247086" y="2527868"/>
                  </a:cubicBezTo>
                  <a:cubicBezTo>
                    <a:pt x="5259798" y="2515515"/>
                    <a:pt x="5271102" y="2526261"/>
                    <a:pt x="5283224" y="2528394"/>
                  </a:cubicBezTo>
                  <a:cubicBezTo>
                    <a:pt x="5285675" y="2528802"/>
                    <a:pt x="5291440" y="2525706"/>
                    <a:pt x="5292711" y="2523546"/>
                  </a:cubicBezTo>
                  <a:cubicBezTo>
                    <a:pt x="5293984" y="2521385"/>
                    <a:pt x="5292530" y="2516507"/>
                    <a:pt x="5290441" y="2516040"/>
                  </a:cubicBezTo>
                  <a:cubicBezTo>
                    <a:pt x="5279184" y="2513471"/>
                    <a:pt x="5267244" y="2510316"/>
                    <a:pt x="5255847" y="2510725"/>
                  </a:cubicBezTo>
                  <a:close/>
                  <a:moveTo>
                    <a:pt x="197903" y="2509148"/>
                  </a:moveTo>
                  <a:cubicBezTo>
                    <a:pt x="196495" y="2509616"/>
                    <a:pt x="195362" y="2510287"/>
                    <a:pt x="194135" y="2510929"/>
                  </a:cubicBezTo>
                  <a:cubicBezTo>
                    <a:pt x="195362" y="2511543"/>
                    <a:pt x="196586" y="2512127"/>
                    <a:pt x="197812" y="2512740"/>
                  </a:cubicBezTo>
                  <a:cubicBezTo>
                    <a:pt x="198539" y="2511893"/>
                    <a:pt x="199447" y="2511076"/>
                    <a:pt x="199901" y="2510200"/>
                  </a:cubicBezTo>
                  <a:cubicBezTo>
                    <a:pt x="200037" y="2509966"/>
                    <a:pt x="198220" y="2509061"/>
                    <a:pt x="197903" y="2509148"/>
                  </a:cubicBezTo>
                  <a:close/>
                  <a:moveTo>
                    <a:pt x="7486773" y="2508418"/>
                  </a:moveTo>
                  <a:cubicBezTo>
                    <a:pt x="7486546" y="2508914"/>
                    <a:pt x="7486183" y="2509441"/>
                    <a:pt x="7486227" y="2509937"/>
                  </a:cubicBezTo>
                  <a:cubicBezTo>
                    <a:pt x="7486227" y="2510112"/>
                    <a:pt x="7487226" y="2510258"/>
                    <a:pt x="7487772" y="2510433"/>
                  </a:cubicBezTo>
                  <a:cubicBezTo>
                    <a:pt x="7488000" y="2509937"/>
                    <a:pt x="7488361" y="2509411"/>
                    <a:pt x="7488361" y="2508914"/>
                  </a:cubicBezTo>
                  <a:cubicBezTo>
                    <a:pt x="7488408" y="2508740"/>
                    <a:pt x="7487362" y="2508593"/>
                    <a:pt x="7486773" y="2508418"/>
                  </a:cubicBezTo>
                  <a:close/>
                  <a:moveTo>
                    <a:pt x="5107119" y="2507192"/>
                  </a:moveTo>
                  <a:cubicBezTo>
                    <a:pt x="5095180" y="2509586"/>
                    <a:pt x="5087508" y="2516800"/>
                    <a:pt x="5087144" y="2525531"/>
                  </a:cubicBezTo>
                  <a:cubicBezTo>
                    <a:pt x="5085691" y="2525765"/>
                    <a:pt x="5084329" y="2525999"/>
                    <a:pt x="5082922" y="2526233"/>
                  </a:cubicBezTo>
                  <a:cubicBezTo>
                    <a:pt x="5083784" y="2528685"/>
                    <a:pt x="5084647" y="2531139"/>
                    <a:pt x="5085555" y="2533620"/>
                  </a:cubicBezTo>
                  <a:cubicBezTo>
                    <a:pt x="5086917" y="2533387"/>
                    <a:pt x="5088279" y="2533124"/>
                    <a:pt x="5089641" y="2532861"/>
                  </a:cubicBezTo>
                  <a:cubicBezTo>
                    <a:pt x="5092137" y="2535169"/>
                    <a:pt x="5096406" y="2537475"/>
                    <a:pt x="5100083" y="2537739"/>
                  </a:cubicBezTo>
                  <a:cubicBezTo>
                    <a:pt x="5119150" y="2539023"/>
                    <a:pt x="5115790" y="2528305"/>
                    <a:pt x="5119786" y="2521618"/>
                  </a:cubicBezTo>
                  <a:cubicBezTo>
                    <a:pt x="5120330" y="2520712"/>
                    <a:pt x="5120330" y="2519691"/>
                    <a:pt x="5120602" y="2518727"/>
                  </a:cubicBezTo>
                  <a:cubicBezTo>
                    <a:pt x="5122192" y="2510287"/>
                    <a:pt x="5116426" y="2505323"/>
                    <a:pt x="5107119" y="2507192"/>
                  </a:cubicBezTo>
                  <a:close/>
                  <a:moveTo>
                    <a:pt x="3169065" y="2506871"/>
                  </a:moveTo>
                  <a:cubicBezTo>
                    <a:pt x="3167658" y="2507074"/>
                    <a:pt x="3165025" y="2507250"/>
                    <a:pt x="3164980" y="2507513"/>
                  </a:cubicBezTo>
                  <a:cubicBezTo>
                    <a:pt x="3164435" y="2512886"/>
                    <a:pt x="3162619" y="2518522"/>
                    <a:pt x="3164615" y="2523546"/>
                  </a:cubicBezTo>
                  <a:cubicBezTo>
                    <a:pt x="3164707" y="2523750"/>
                    <a:pt x="3165070" y="2523896"/>
                    <a:pt x="3165206" y="2524071"/>
                  </a:cubicBezTo>
                  <a:cubicBezTo>
                    <a:pt x="3162981" y="2525649"/>
                    <a:pt x="3160667" y="2527312"/>
                    <a:pt x="3158850" y="2528626"/>
                  </a:cubicBezTo>
                  <a:cubicBezTo>
                    <a:pt x="3160711" y="2531576"/>
                    <a:pt x="3161710" y="2533183"/>
                    <a:pt x="3162709" y="2534818"/>
                  </a:cubicBezTo>
                  <a:cubicBezTo>
                    <a:pt x="3166660" y="2532540"/>
                    <a:pt x="3171563" y="2530584"/>
                    <a:pt x="3174104" y="2527809"/>
                  </a:cubicBezTo>
                  <a:cubicBezTo>
                    <a:pt x="3175739" y="2528276"/>
                    <a:pt x="3177328" y="2528714"/>
                    <a:pt x="3178735" y="2529181"/>
                  </a:cubicBezTo>
                  <a:cubicBezTo>
                    <a:pt x="3179598" y="2529474"/>
                    <a:pt x="3181959" y="2528802"/>
                    <a:pt x="3182775" y="2528160"/>
                  </a:cubicBezTo>
                  <a:cubicBezTo>
                    <a:pt x="3188496" y="2523809"/>
                    <a:pt x="3178644" y="2508681"/>
                    <a:pt x="3169065" y="2506871"/>
                  </a:cubicBezTo>
                  <a:close/>
                  <a:moveTo>
                    <a:pt x="1402440" y="2505936"/>
                  </a:moveTo>
                  <a:cubicBezTo>
                    <a:pt x="1401578" y="2505468"/>
                    <a:pt x="1397763" y="2507308"/>
                    <a:pt x="1393315" y="2508740"/>
                  </a:cubicBezTo>
                  <a:cubicBezTo>
                    <a:pt x="1398762" y="2512361"/>
                    <a:pt x="1402303" y="2514755"/>
                    <a:pt x="1405935" y="2517150"/>
                  </a:cubicBezTo>
                  <a:cubicBezTo>
                    <a:pt x="1407524" y="2515515"/>
                    <a:pt x="1411020" y="2513441"/>
                    <a:pt x="1410385" y="2512389"/>
                  </a:cubicBezTo>
                  <a:cubicBezTo>
                    <a:pt x="1408886" y="2509907"/>
                    <a:pt x="1405754" y="2507658"/>
                    <a:pt x="1402440" y="2505936"/>
                  </a:cubicBezTo>
                  <a:close/>
                  <a:moveTo>
                    <a:pt x="1925303" y="2503745"/>
                  </a:moveTo>
                  <a:cubicBezTo>
                    <a:pt x="1914318" y="2505177"/>
                    <a:pt x="1904329" y="2505323"/>
                    <a:pt x="1896294" y="2507863"/>
                  </a:cubicBezTo>
                  <a:cubicBezTo>
                    <a:pt x="1886169" y="2511104"/>
                    <a:pt x="1877590" y="2516303"/>
                    <a:pt x="1868328" y="2520655"/>
                  </a:cubicBezTo>
                  <a:cubicBezTo>
                    <a:pt x="1878043" y="2523049"/>
                    <a:pt x="1887850" y="2525297"/>
                    <a:pt x="1897429" y="2527839"/>
                  </a:cubicBezTo>
                  <a:cubicBezTo>
                    <a:pt x="1906010" y="2530116"/>
                    <a:pt x="1914182" y="2532978"/>
                    <a:pt x="1922853" y="2535051"/>
                  </a:cubicBezTo>
                  <a:cubicBezTo>
                    <a:pt x="1925078" y="2535578"/>
                    <a:pt x="1929299" y="2534438"/>
                    <a:pt x="1931160" y="2533211"/>
                  </a:cubicBezTo>
                  <a:cubicBezTo>
                    <a:pt x="1932340" y="2532424"/>
                    <a:pt x="1931751" y="2529036"/>
                    <a:pt x="1930389" y="2528539"/>
                  </a:cubicBezTo>
                  <a:cubicBezTo>
                    <a:pt x="1916042" y="2523429"/>
                    <a:pt x="1913319" y="2520303"/>
                    <a:pt x="1932977" y="2518260"/>
                  </a:cubicBezTo>
                  <a:cubicBezTo>
                    <a:pt x="1935927" y="2517967"/>
                    <a:pt x="1940422" y="2511426"/>
                    <a:pt x="1938879" y="2509177"/>
                  </a:cubicBezTo>
                  <a:cubicBezTo>
                    <a:pt x="1937109" y="2506491"/>
                    <a:pt x="1929617" y="2505323"/>
                    <a:pt x="1925303" y="2503745"/>
                  </a:cubicBezTo>
                  <a:close/>
                  <a:moveTo>
                    <a:pt x="551292" y="2501322"/>
                  </a:moveTo>
                  <a:cubicBezTo>
                    <a:pt x="550202" y="2506694"/>
                    <a:pt x="549431" y="2510403"/>
                    <a:pt x="548296" y="2515807"/>
                  </a:cubicBezTo>
                  <a:cubicBezTo>
                    <a:pt x="560781" y="2512565"/>
                    <a:pt x="570815" y="2509966"/>
                    <a:pt x="587612" y="2505615"/>
                  </a:cubicBezTo>
                  <a:cubicBezTo>
                    <a:pt x="571767" y="2503745"/>
                    <a:pt x="562732" y="2502665"/>
                    <a:pt x="551292" y="2501322"/>
                  </a:cubicBezTo>
                  <a:close/>
                  <a:moveTo>
                    <a:pt x="3436648" y="2500826"/>
                  </a:moveTo>
                  <a:cubicBezTo>
                    <a:pt x="3434062" y="2504679"/>
                    <a:pt x="3430702" y="2507279"/>
                    <a:pt x="3431609" y="2508943"/>
                  </a:cubicBezTo>
                  <a:cubicBezTo>
                    <a:pt x="3432972" y="2511543"/>
                    <a:pt x="3437284" y="2513529"/>
                    <a:pt x="3440372" y="2515749"/>
                  </a:cubicBezTo>
                  <a:cubicBezTo>
                    <a:pt x="3443141" y="2513792"/>
                    <a:pt x="3448771" y="2511251"/>
                    <a:pt x="3448135" y="2509994"/>
                  </a:cubicBezTo>
                  <a:cubicBezTo>
                    <a:pt x="3446682" y="2507162"/>
                    <a:pt x="3442142" y="2504943"/>
                    <a:pt x="3436648" y="2500826"/>
                  </a:cubicBezTo>
                  <a:close/>
                  <a:moveTo>
                    <a:pt x="4039917" y="2500008"/>
                  </a:moveTo>
                  <a:cubicBezTo>
                    <a:pt x="4026205" y="2504943"/>
                    <a:pt x="4014311" y="2509236"/>
                    <a:pt x="4002462" y="2513529"/>
                  </a:cubicBezTo>
                  <a:cubicBezTo>
                    <a:pt x="4006638" y="2514901"/>
                    <a:pt x="4012450" y="2518142"/>
                    <a:pt x="4014765" y="2517325"/>
                  </a:cubicBezTo>
                  <a:cubicBezTo>
                    <a:pt x="4025525" y="2513499"/>
                    <a:pt x="4035286" y="2508593"/>
                    <a:pt x="4045364" y="2504067"/>
                  </a:cubicBezTo>
                  <a:cubicBezTo>
                    <a:pt x="4043549" y="2502723"/>
                    <a:pt x="4041732" y="2501380"/>
                    <a:pt x="4039917" y="2500008"/>
                  </a:cubicBezTo>
                  <a:close/>
                  <a:moveTo>
                    <a:pt x="6371447" y="2499949"/>
                  </a:moveTo>
                  <a:cubicBezTo>
                    <a:pt x="6369176" y="2500942"/>
                    <a:pt x="6364954" y="2501935"/>
                    <a:pt x="6364999" y="2502898"/>
                  </a:cubicBezTo>
                  <a:cubicBezTo>
                    <a:pt x="6365135" y="2506344"/>
                    <a:pt x="6366680" y="2509791"/>
                    <a:pt x="6368041" y="2514405"/>
                  </a:cubicBezTo>
                  <a:cubicBezTo>
                    <a:pt x="6372218" y="2512097"/>
                    <a:pt x="6375759" y="2510929"/>
                    <a:pt x="6375578" y="2510082"/>
                  </a:cubicBezTo>
                  <a:cubicBezTo>
                    <a:pt x="6374805" y="2506637"/>
                    <a:pt x="6372899" y="2503308"/>
                    <a:pt x="6371447" y="2499949"/>
                  </a:cubicBezTo>
                  <a:close/>
                  <a:moveTo>
                    <a:pt x="2447437" y="2498617"/>
                  </a:moveTo>
                  <a:cubicBezTo>
                    <a:pt x="2441405" y="2497408"/>
                    <a:pt x="2434413" y="2497759"/>
                    <a:pt x="2426877" y="2499073"/>
                  </a:cubicBezTo>
                  <a:cubicBezTo>
                    <a:pt x="2438726" y="2501993"/>
                    <a:pt x="2450574" y="2504913"/>
                    <a:pt x="2462469" y="2507834"/>
                  </a:cubicBezTo>
                  <a:lnTo>
                    <a:pt x="2462243" y="2507513"/>
                  </a:lnTo>
                  <a:cubicBezTo>
                    <a:pt x="2462243" y="2507513"/>
                    <a:pt x="2462469" y="2507834"/>
                    <a:pt x="2462469" y="2507804"/>
                  </a:cubicBezTo>
                  <a:cubicBezTo>
                    <a:pt x="2464194" y="2507571"/>
                    <a:pt x="2465874" y="2507338"/>
                    <a:pt x="2467599" y="2507105"/>
                  </a:cubicBezTo>
                  <a:cubicBezTo>
                    <a:pt x="2465829" y="2507250"/>
                    <a:pt x="2464058" y="2507396"/>
                    <a:pt x="2462243" y="2507513"/>
                  </a:cubicBezTo>
                  <a:cubicBezTo>
                    <a:pt x="2458543" y="2502592"/>
                    <a:pt x="2453470" y="2499825"/>
                    <a:pt x="2447437" y="2498617"/>
                  </a:cubicBezTo>
                  <a:close/>
                  <a:moveTo>
                    <a:pt x="2380977" y="2497351"/>
                  </a:moveTo>
                  <a:cubicBezTo>
                    <a:pt x="2367539" y="2502168"/>
                    <a:pt x="2354782" y="2506694"/>
                    <a:pt x="2342070" y="2511251"/>
                  </a:cubicBezTo>
                  <a:cubicBezTo>
                    <a:pt x="2346202" y="2512945"/>
                    <a:pt x="2351377" y="2516595"/>
                    <a:pt x="2354282" y="2515982"/>
                  </a:cubicBezTo>
                  <a:cubicBezTo>
                    <a:pt x="2368993" y="2512799"/>
                    <a:pt x="2383066" y="2508506"/>
                    <a:pt x="2397367" y="2504592"/>
                  </a:cubicBezTo>
                  <a:cubicBezTo>
                    <a:pt x="2392372" y="2502402"/>
                    <a:pt x="2387425" y="2500183"/>
                    <a:pt x="2380977" y="2497351"/>
                  </a:cubicBezTo>
                  <a:close/>
                  <a:moveTo>
                    <a:pt x="6199019" y="2495160"/>
                  </a:moveTo>
                  <a:cubicBezTo>
                    <a:pt x="6197431" y="2495919"/>
                    <a:pt x="6195842" y="2496708"/>
                    <a:pt x="6189758" y="2499657"/>
                  </a:cubicBezTo>
                  <a:cubicBezTo>
                    <a:pt x="6197022" y="2498664"/>
                    <a:pt x="6199383" y="2498343"/>
                    <a:pt x="6201744" y="2498022"/>
                  </a:cubicBezTo>
                  <a:close/>
                  <a:moveTo>
                    <a:pt x="1358493" y="2495160"/>
                  </a:moveTo>
                  <a:lnTo>
                    <a:pt x="1358948" y="2496532"/>
                  </a:lnTo>
                  <a:lnTo>
                    <a:pt x="1361307" y="2495569"/>
                  </a:lnTo>
                  <a:close/>
                  <a:moveTo>
                    <a:pt x="6486579" y="2494488"/>
                  </a:moveTo>
                  <a:cubicBezTo>
                    <a:pt x="6489212" y="2499687"/>
                    <a:pt x="6490574" y="2502373"/>
                    <a:pt x="6493843" y="2508886"/>
                  </a:cubicBezTo>
                  <a:cubicBezTo>
                    <a:pt x="6501152" y="2503804"/>
                    <a:pt x="6504193" y="2501730"/>
                    <a:pt x="6509597" y="2497993"/>
                  </a:cubicBezTo>
                  <a:cubicBezTo>
                    <a:pt x="6500699" y="2496649"/>
                    <a:pt x="6495522" y="2495860"/>
                    <a:pt x="6486579" y="2494488"/>
                  </a:cubicBezTo>
                  <a:close/>
                  <a:moveTo>
                    <a:pt x="1425276" y="2490195"/>
                  </a:moveTo>
                  <a:cubicBezTo>
                    <a:pt x="1422960" y="2490399"/>
                    <a:pt x="1420645" y="2490575"/>
                    <a:pt x="1418329" y="2490779"/>
                  </a:cubicBezTo>
                  <a:cubicBezTo>
                    <a:pt x="1419147" y="2494108"/>
                    <a:pt x="1420010" y="2497408"/>
                    <a:pt x="1420826" y="2500738"/>
                  </a:cubicBezTo>
                  <a:lnTo>
                    <a:pt x="1427227" y="2500183"/>
                  </a:lnTo>
                  <a:cubicBezTo>
                    <a:pt x="1426592" y="2496853"/>
                    <a:pt x="1425911" y="2493524"/>
                    <a:pt x="1425276" y="2490195"/>
                  </a:cubicBezTo>
                  <a:close/>
                  <a:moveTo>
                    <a:pt x="3892096" y="2490049"/>
                  </a:moveTo>
                  <a:cubicBezTo>
                    <a:pt x="3890235" y="2491421"/>
                    <a:pt x="3888418" y="2492794"/>
                    <a:pt x="3884969" y="2495364"/>
                  </a:cubicBezTo>
                  <a:cubicBezTo>
                    <a:pt x="3889872" y="2497379"/>
                    <a:pt x="3894502" y="2499278"/>
                    <a:pt x="3899133" y="2501175"/>
                  </a:cubicBezTo>
                  <a:cubicBezTo>
                    <a:pt x="3900313" y="2499628"/>
                    <a:pt x="3903127" y="2497351"/>
                    <a:pt x="3902355" y="2496620"/>
                  </a:cubicBezTo>
                  <a:cubicBezTo>
                    <a:pt x="3899633" y="2494138"/>
                    <a:pt x="3895637" y="2492210"/>
                    <a:pt x="3892096" y="2490049"/>
                  </a:cubicBezTo>
                  <a:close/>
                  <a:moveTo>
                    <a:pt x="5049190" y="2489756"/>
                  </a:moveTo>
                  <a:cubicBezTo>
                    <a:pt x="5048554" y="2496737"/>
                    <a:pt x="5034071" y="2490720"/>
                    <a:pt x="5035843" y="2499862"/>
                  </a:cubicBezTo>
                  <a:cubicBezTo>
                    <a:pt x="5039656" y="2503745"/>
                    <a:pt x="5046285" y="2505089"/>
                    <a:pt x="5054592" y="2504885"/>
                  </a:cubicBezTo>
                  <a:cubicBezTo>
                    <a:pt x="5054456" y="2498197"/>
                    <a:pt x="5055999" y="2490020"/>
                    <a:pt x="5049190" y="2489756"/>
                  </a:cubicBezTo>
                  <a:close/>
                  <a:moveTo>
                    <a:pt x="5606921" y="2488823"/>
                  </a:moveTo>
                  <a:cubicBezTo>
                    <a:pt x="5604379" y="2488560"/>
                    <a:pt x="5598476" y="2491597"/>
                    <a:pt x="5598476" y="2493087"/>
                  </a:cubicBezTo>
                  <a:cubicBezTo>
                    <a:pt x="5598613" y="2498313"/>
                    <a:pt x="5603017" y="2502052"/>
                    <a:pt x="5612506" y="2500446"/>
                  </a:cubicBezTo>
                  <a:cubicBezTo>
                    <a:pt x="5616455" y="2499774"/>
                    <a:pt x="5619859" y="2497759"/>
                    <a:pt x="5627306" y="2494868"/>
                  </a:cubicBezTo>
                  <a:cubicBezTo>
                    <a:pt x="5616909" y="2491626"/>
                    <a:pt x="5612142" y="2489348"/>
                    <a:pt x="5606921" y="2488823"/>
                  </a:cubicBezTo>
                  <a:close/>
                  <a:moveTo>
                    <a:pt x="2388740" y="2487596"/>
                  </a:moveTo>
                  <a:cubicBezTo>
                    <a:pt x="2388877" y="2487888"/>
                    <a:pt x="2389014" y="2488180"/>
                    <a:pt x="2389150" y="2488472"/>
                  </a:cubicBezTo>
                  <a:cubicBezTo>
                    <a:pt x="2389967" y="2488560"/>
                    <a:pt x="2390738" y="2488618"/>
                    <a:pt x="2391284" y="2488676"/>
                  </a:cubicBezTo>
                  <a:cubicBezTo>
                    <a:pt x="2390921" y="2488472"/>
                    <a:pt x="2390466" y="2488209"/>
                    <a:pt x="2389967" y="2487918"/>
                  </a:cubicBezTo>
                  <a:lnTo>
                    <a:pt x="2389150" y="2488472"/>
                  </a:lnTo>
                  <a:lnTo>
                    <a:pt x="2389922" y="2487946"/>
                  </a:lnTo>
                  <a:cubicBezTo>
                    <a:pt x="2389512" y="2487830"/>
                    <a:pt x="2389104" y="2487713"/>
                    <a:pt x="2388740" y="2487596"/>
                  </a:cubicBezTo>
                  <a:close/>
                  <a:moveTo>
                    <a:pt x="2603979" y="2484851"/>
                  </a:moveTo>
                  <a:cubicBezTo>
                    <a:pt x="2600211" y="2488560"/>
                    <a:pt x="2598032" y="2490691"/>
                    <a:pt x="2593038" y="2495598"/>
                  </a:cubicBezTo>
                  <a:lnTo>
                    <a:pt x="2610744" y="2495598"/>
                  </a:lnTo>
                  <a:cubicBezTo>
                    <a:pt x="2608382" y="2491830"/>
                    <a:pt x="2606659" y="2489085"/>
                    <a:pt x="2603979" y="2484851"/>
                  </a:cubicBezTo>
                  <a:close/>
                  <a:moveTo>
                    <a:pt x="3693564" y="2484821"/>
                  </a:moveTo>
                  <a:cubicBezTo>
                    <a:pt x="3693246" y="2484647"/>
                    <a:pt x="3691749" y="2485289"/>
                    <a:pt x="3690205" y="2485960"/>
                  </a:cubicBezTo>
                  <a:cubicBezTo>
                    <a:pt x="3689025" y="2485785"/>
                    <a:pt x="3687844" y="2485639"/>
                    <a:pt x="3686664" y="2485464"/>
                  </a:cubicBezTo>
                  <a:cubicBezTo>
                    <a:pt x="3686345" y="2486282"/>
                    <a:pt x="3685984" y="2487100"/>
                    <a:pt x="3685665" y="2487888"/>
                  </a:cubicBezTo>
                  <a:cubicBezTo>
                    <a:pt x="3684167" y="2488589"/>
                    <a:pt x="3682851" y="2489203"/>
                    <a:pt x="3681170" y="2489903"/>
                  </a:cubicBezTo>
                  <a:cubicBezTo>
                    <a:pt x="3687391" y="2493378"/>
                    <a:pt x="3691339" y="2496182"/>
                    <a:pt x="3696242" y="2497904"/>
                  </a:cubicBezTo>
                  <a:cubicBezTo>
                    <a:pt x="3697377" y="2498313"/>
                    <a:pt x="3704688" y="2494021"/>
                    <a:pt x="3704233" y="2493465"/>
                  </a:cubicBezTo>
                  <a:cubicBezTo>
                    <a:pt x="3702280" y="2491042"/>
                    <a:pt x="3699239" y="2488969"/>
                    <a:pt x="3696242" y="2486983"/>
                  </a:cubicBezTo>
                  <a:cubicBezTo>
                    <a:pt x="3696242" y="2486924"/>
                    <a:pt x="3696287" y="2486867"/>
                    <a:pt x="3696287" y="2486808"/>
                  </a:cubicBezTo>
                  <a:cubicBezTo>
                    <a:pt x="3696198" y="2486779"/>
                    <a:pt x="3696062" y="2486779"/>
                    <a:pt x="3695970" y="2486749"/>
                  </a:cubicBezTo>
                  <a:cubicBezTo>
                    <a:pt x="3695063" y="2486165"/>
                    <a:pt x="3694563" y="2485347"/>
                    <a:pt x="3693564" y="2484821"/>
                  </a:cubicBezTo>
                  <a:close/>
                  <a:moveTo>
                    <a:pt x="5585900" y="2484413"/>
                  </a:moveTo>
                  <a:cubicBezTo>
                    <a:pt x="5587945" y="2490779"/>
                    <a:pt x="5583223" y="2501293"/>
                    <a:pt x="5603470" y="2502957"/>
                  </a:cubicBezTo>
                  <a:cubicBezTo>
                    <a:pt x="5596297" y="2495364"/>
                    <a:pt x="5591122" y="2489903"/>
                    <a:pt x="5585900" y="2484413"/>
                  </a:cubicBezTo>
                  <a:close/>
                  <a:moveTo>
                    <a:pt x="9086783" y="2484120"/>
                  </a:moveTo>
                  <a:cubicBezTo>
                    <a:pt x="9079791" y="2485903"/>
                    <a:pt x="9072982" y="2488034"/>
                    <a:pt x="9066672" y="2490604"/>
                  </a:cubicBezTo>
                  <a:cubicBezTo>
                    <a:pt x="9065309" y="2491159"/>
                    <a:pt x="9065990" y="2494021"/>
                    <a:pt x="9066398" y="2495773"/>
                  </a:cubicBezTo>
                  <a:cubicBezTo>
                    <a:pt x="9066579" y="2496387"/>
                    <a:pt x="9069214" y="2497496"/>
                    <a:pt x="9069758" y="2497320"/>
                  </a:cubicBezTo>
                  <a:cubicBezTo>
                    <a:pt x="9078294" y="2494313"/>
                    <a:pt x="9086693" y="2491159"/>
                    <a:pt x="9096906" y="2487363"/>
                  </a:cubicBezTo>
                  <a:cubicBezTo>
                    <a:pt x="9091186" y="2485464"/>
                    <a:pt x="9088326" y="2483711"/>
                    <a:pt x="9086783" y="2484120"/>
                  </a:cubicBezTo>
                  <a:close/>
                  <a:moveTo>
                    <a:pt x="8439616" y="2483303"/>
                  </a:moveTo>
                  <a:cubicBezTo>
                    <a:pt x="8433939" y="2484091"/>
                    <a:pt x="8427857" y="2484471"/>
                    <a:pt x="8422863" y="2486165"/>
                  </a:cubicBezTo>
                  <a:cubicBezTo>
                    <a:pt x="8407608" y="2491393"/>
                    <a:pt x="8395122" y="2498430"/>
                    <a:pt x="8392172" y="2509820"/>
                  </a:cubicBezTo>
                  <a:cubicBezTo>
                    <a:pt x="8391809" y="2511192"/>
                    <a:pt x="8398029" y="2514639"/>
                    <a:pt x="8401434" y="2514755"/>
                  </a:cubicBezTo>
                  <a:cubicBezTo>
                    <a:pt x="8422181" y="2515543"/>
                    <a:pt x="8421728" y="2501935"/>
                    <a:pt x="8432396" y="2495744"/>
                  </a:cubicBezTo>
                  <a:cubicBezTo>
                    <a:pt x="8436755" y="2493233"/>
                    <a:pt x="8439206" y="2489436"/>
                    <a:pt x="8442111" y="2486603"/>
                  </a:cubicBezTo>
                  <a:cubicBezTo>
                    <a:pt x="8440840" y="2484909"/>
                    <a:pt x="8439933" y="2483245"/>
                    <a:pt x="8439616" y="2483303"/>
                  </a:cubicBezTo>
                  <a:close/>
                  <a:moveTo>
                    <a:pt x="1406072" y="2483215"/>
                  </a:moveTo>
                  <a:cubicBezTo>
                    <a:pt x="1405573" y="2483245"/>
                    <a:pt x="1405072" y="2483245"/>
                    <a:pt x="1404528" y="2483274"/>
                  </a:cubicBezTo>
                  <a:cubicBezTo>
                    <a:pt x="1404664" y="2484325"/>
                    <a:pt x="1404800" y="2485376"/>
                    <a:pt x="1405254" y="2489085"/>
                  </a:cubicBezTo>
                  <a:cubicBezTo>
                    <a:pt x="1405799" y="2485347"/>
                    <a:pt x="1405935" y="2484267"/>
                    <a:pt x="1406072" y="2483215"/>
                  </a:cubicBezTo>
                  <a:close/>
                  <a:moveTo>
                    <a:pt x="6231662" y="2482573"/>
                  </a:moveTo>
                  <a:cubicBezTo>
                    <a:pt x="6231435" y="2484325"/>
                    <a:pt x="6231163" y="2486078"/>
                    <a:pt x="6230891" y="2487830"/>
                  </a:cubicBezTo>
                  <a:cubicBezTo>
                    <a:pt x="6231797" y="2487859"/>
                    <a:pt x="6232661" y="2487918"/>
                    <a:pt x="6233569" y="2487946"/>
                  </a:cubicBezTo>
                  <a:lnTo>
                    <a:pt x="6233569" y="2482660"/>
                  </a:lnTo>
                  <a:cubicBezTo>
                    <a:pt x="6232978" y="2482631"/>
                    <a:pt x="6232343" y="2482602"/>
                    <a:pt x="6231662" y="2482573"/>
                  </a:cubicBezTo>
                  <a:close/>
                  <a:moveTo>
                    <a:pt x="9341700" y="2482281"/>
                  </a:moveTo>
                  <a:cubicBezTo>
                    <a:pt x="9335617" y="2485639"/>
                    <a:pt x="9329488" y="2489026"/>
                    <a:pt x="9323631" y="2492269"/>
                  </a:cubicBezTo>
                  <a:cubicBezTo>
                    <a:pt x="9328126" y="2500883"/>
                    <a:pt x="9330804" y="2507542"/>
                    <a:pt x="9335254" y="2513733"/>
                  </a:cubicBezTo>
                  <a:cubicBezTo>
                    <a:pt x="9336616" y="2515718"/>
                    <a:pt x="9342881" y="2517558"/>
                    <a:pt x="9346558" y="2517296"/>
                  </a:cubicBezTo>
                  <a:cubicBezTo>
                    <a:pt x="9350100" y="2517062"/>
                    <a:pt x="9355819" y="2514171"/>
                    <a:pt x="9356047" y="2512214"/>
                  </a:cubicBezTo>
                  <a:cubicBezTo>
                    <a:pt x="9356818" y="2505556"/>
                    <a:pt x="9357046" y="2498577"/>
                    <a:pt x="9354595" y="2492181"/>
                  </a:cubicBezTo>
                  <a:cubicBezTo>
                    <a:pt x="9353141" y="2488443"/>
                    <a:pt x="9346196" y="2485551"/>
                    <a:pt x="9341700" y="2482281"/>
                  </a:cubicBezTo>
                  <a:close/>
                  <a:moveTo>
                    <a:pt x="2366632" y="2481230"/>
                  </a:moveTo>
                  <a:cubicBezTo>
                    <a:pt x="2377755" y="2484441"/>
                    <a:pt x="2383429" y="2486078"/>
                    <a:pt x="2388740" y="2487625"/>
                  </a:cubicBezTo>
                  <a:cubicBezTo>
                    <a:pt x="2386471" y="2482749"/>
                    <a:pt x="2383247" y="2478485"/>
                    <a:pt x="2366632" y="2481230"/>
                  </a:cubicBezTo>
                  <a:close/>
                  <a:moveTo>
                    <a:pt x="382452" y="2480675"/>
                  </a:moveTo>
                  <a:cubicBezTo>
                    <a:pt x="380998" y="2483011"/>
                    <a:pt x="379500" y="2485318"/>
                    <a:pt x="378048" y="2487654"/>
                  </a:cubicBezTo>
                  <a:cubicBezTo>
                    <a:pt x="379638" y="2488150"/>
                    <a:pt x="381181" y="2488648"/>
                    <a:pt x="382770" y="2489115"/>
                  </a:cubicBezTo>
                  <a:cubicBezTo>
                    <a:pt x="385040" y="2486983"/>
                    <a:pt x="387310" y="2484880"/>
                    <a:pt x="389624" y="2482749"/>
                  </a:cubicBezTo>
                  <a:cubicBezTo>
                    <a:pt x="387219" y="2482076"/>
                    <a:pt x="384858" y="2481376"/>
                    <a:pt x="382452" y="2480675"/>
                  </a:cubicBezTo>
                  <a:close/>
                  <a:moveTo>
                    <a:pt x="7291510" y="2480616"/>
                  </a:moveTo>
                  <a:cubicBezTo>
                    <a:pt x="7291419" y="2481580"/>
                    <a:pt x="7291283" y="2482544"/>
                    <a:pt x="7291147" y="2483829"/>
                  </a:cubicBezTo>
                  <a:cubicBezTo>
                    <a:pt x="7292145" y="2482836"/>
                    <a:pt x="7292917" y="2482105"/>
                    <a:pt x="7293689" y="2481346"/>
                  </a:cubicBezTo>
                  <a:cubicBezTo>
                    <a:pt x="7292963" y="2481113"/>
                    <a:pt x="7292237" y="2480879"/>
                    <a:pt x="7291510" y="2480616"/>
                  </a:cubicBezTo>
                  <a:close/>
                  <a:moveTo>
                    <a:pt x="3174423" y="2479915"/>
                  </a:moveTo>
                  <a:cubicBezTo>
                    <a:pt x="3172925" y="2482105"/>
                    <a:pt x="3171471" y="2484296"/>
                    <a:pt x="3169973" y="2486456"/>
                  </a:cubicBezTo>
                  <a:cubicBezTo>
                    <a:pt x="3171153" y="2486954"/>
                    <a:pt x="3172289" y="2487450"/>
                    <a:pt x="3173469" y="2487946"/>
                  </a:cubicBezTo>
                  <a:cubicBezTo>
                    <a:pt x="3175649" y="2486282"/>
                    <a:pt x="3177828" y="2484617"/>
                    <a:pt x="3180006" y="2482953"/>
                  </a:cubicBezTo>
                  <a:cubicBezTo>
                    <a:pt x="3178145" y="2481930"/>
                    <a:pt x="3176285" y="2480937"/>
                    <a:pt x="3174423" y="2479915"/>
                  </a:cubicBezTo>
                  <a:close/>
                  <a:moveTo>
                    <a:pt x="6120205" y="2479361"/>
                  </a:moveTo>
                  <a:cubicBezTo>
                    <a:pt x="6119661" y="2482515"/>
                    <a:pt x="6118662" y="2484091"/>
                    <a:pt x="6119434" y="2485173"/>
                  </a:cubicBezTo>
                  <a:cubicBezTo>
                    <a:pt x="6120433" y="2486545"/>
                    <a:pt x="6122794" y="2487538"/>
                    <a:pt x="6124564" y="2488676"/>
                  </a:cubicBezTo>
                  <a:cubicBezTo>
                    <a:pt x="6125926" y="2487625"/>
                    <a:pt x="6128787" y="2486019"/>
                    <a:pt x="6128377" y="2485581"/>
                  </a:cubicBezTo>
                  <a:cubicBezTo>
                    <a:pt x="6126834" y="2483770"/>
                    <a:pt x="6124247" y="2482310"/>
                    <a:pt x="6120205" y="2479361"/>
                  </a:cubicBezTo>
                  <a:close/>
                  <a:moveTo>
                    <a:pt x="2469688" y="2478952"/>
                  </a:moveTo>
                  <a:cubicBezTo>
                    <a:pt x="2464194" y="2478630"/>
                    <a:pt x="2457066" y="2482515"/>
                    <a:pt x="2452436" y="2485610"/>
                  </a:cubicBezTo>
                  <a:cubicBezTo>
                    <a:pt x="2449894" y="2487304"/>
                    <a:pt x="2451075" y="2491218"/>
                    <a:pt x="2450393" y="2495160"/>
                  </a:cubicBezTo>
                  <a:cubicBezTo>
                    <a:pt x="2452391" y="2496766"/>
                    <a:pt x="2454525" y="2500212"/>
                    <a:pt x="2457612" y="2500592"/>
                  </a:cubicBezTo>
                  <a:cubicBezTo>
                    <a:pt x="2461198" y="2501029"/>
                    <a:pt x="2466283" y="2499248"/>
                    <a:pt x="2469461" y="2497525"/>
                  </a:cubicBezTo>
                  <a:cubicBezTo>
                    <a:pt x="2472865" y="2495685"/>
                    <a:pt x="2475499" y="2492969"/>
                    <a:pt x="2477224" y="2490311"/>
                  </a:cubicBezTo>
                  <a:cubicBezTo>
                    <a:pt x="2480675" y="2485085"/>
                    <a:pt x="2479041" y="2479506"/>
                    <a:pt x="2469688" y="2478952"/>
                  </a:cubicBezTo>
                  <a:close/>
                  <a:moveTo>
                    <a:pt x="5138218" y="2476324"/>
                  </a:moveTo>
                  <a:cubicBezTo>
                    <a:pt x="5135857" y="2477579"/>
                    <a:pt x="5134086" y="2478542"/>
                    <a:pt x="5132316" y="2479506"/>
                  </a:cubicBezTo>
                  <a:cubicBezTo>
                    <a:pt x="5133770" y="2480412"/>
                    <a:pt x="5135221" y="2481346"/>
                    <a:pt x="5136675" y="2482251"/>
                  </a:cubicBezTo>
                  <a:cubicBezTo>
                    <a:pt x="5138264" y="2481113"/>
                    <a:pt x="5140079" y="2480061"/>
                    <a:pt x="5141214" y="2478806"/>
                  </a:cubicBezTo>
                  <a:cubicBezTo>
                    <a:pt x="5141486" y="2478485"/>
                    <a:pt x="5139535" y="2477375"/>
                    <a:pt x="5138218" y="2476324"/>
                  </a:cubicBezTo>
                  <a:close/>
                  <a:moveTo>
                    <a:pt x="7501346" y="2475535"/>
                  </a:moveTo>
                  <a:cubicBezTo>
                    <a:pt x="7500483" y="2475710"/>
                    <a:pt x="7499576" y="2475885"/>
                    <a:pt x="7498713" y="2476090"/>
                  </a:cubicBezTo>
                  <a:lnTo>
                    <a:pt x="7499621" y="2477491"/>
                  </a:lnTo>
                  <a:cubicBezTo>
                    <a:pt x="7500211" y="2476849"/>
                    <a:pt x="7500802" y="2476206"/>
                    <a:pt x="7501346" y="2475535"/>
                  </a:cubicBezTo>
                  <a:close/>
                  <a:moveTo>
                    <a:pt x="2069629" y="2475155"/>
                  </a:moveTo>
                  <a:cubicBezTo>
                    <a:pt x="2062773" y="2477521"/>
                    <a:pt x="2055918" y="2479858"/>
                    <a:pt x="2049063" y="2482223"/>
                  </a:cubicBezTo>
                  <a:cubicBezTo>
                    <a:pt x="2050834" y="2483770"/>
                    <a:pt x="2052604" y="2485318"/>
                    <a:pt x="2054330" y="2486867"/>
                  </a:cubicBezTo>
                  <a:cubicBezTo>
                    <a:pt x="2060504" y="2483887"/>
                    <a:pt x="2066678" y="2480937"/>
                    <a:pt x="2072851" y="2477988"/>
                  </a:cubicBezTo>
                  <a:close/>
                  <a:moveTo>
                    <a:pt x="3151586" y="2474250"/>
                  </a:moveTo>
                  <a:cubicBezTo>
                    <a:pt x="3151951" y="2475915"/>
                    <a:pt x="3152268" y="2477638"/>
                    <a:pt x="3152585" y="2479331"/>
                  </a:cubicBezTo>
                  <a:cubicBezTo>
                    <a:pt x="3157670" y="2478719"/>
                    <a:pt x="3162754" y="2478134"/>
                    <a:pt x="3167839" y="2477521"/>
                  </a:cubicBezTo>
                  <a:cubicBezTo>
                    <a:pt x="3167703" y="2476440"/>
                    <a:pt x="3167567" y="2475331"/>
                    <a:pt x="3167386" y="2474250"/>
                  </a:cubicBezTo>
                  <a:close/>
                  <a:moveTo>
                    <a:pt x="7256280" y="2474046"/>
                  </a:moveTo>
                  <a:cubicBezTo>
                    <a:pt x="7252784" y="2474337"/>
                    <a:pt x="7249288" y="2474601"/>
                    <a:pt x="7245792" y="2474893"/>
                  </a:cubicBezTo>
                  <a:cubicBezTo>
                    <a:pt x="7245930" y="2475915"/>
                    <a:pt x="7246020" y="2476908"/>
                    <a:pt x="7246064" y="2477900"/>
                  </a:cubicBezTo>
                  <a:lnTo>
                    <a:pt x="7256780" y="2477900"/>
                  </a:lnTo>
                  <a:cubicBezTo>
                    <a:pt x="7256599" y="2476615"/>
                    <a:pt x="7256461" y="2475331"/>
                    <a:pt x="7256280" y="2474046"/>
                  </a:cubicBezTo>
                  <a:close/>
                  <a:moveTo>
                    <a:pt x="5207226" y="2473023"/>
                  </a:moveTo>
                  <a:cubicBezTo>
                    <a:pt x="5199416" y="2476324"/>
                    <a:pt x="5192334" y="2480236"/>
                    <a:pt x="5182392" y="2485376"/>
                  </a:cubicBezTo>
                  <a:cubicBezTo>
                    <a:pt x="5190700" y="2488384"/>
                    <a:pt x="5194150" y="2490604"/>
                    <a:pt x="5197782" y="2490750"/>
                  </a:cubicBezTo>
                  <a:cubicBezTo>
                    <a:pt x="5210630" y="2491218"/>
                    <a:pt x="5218666" y="2485757"/>
                    <a:pt x="5215761" y="2478368"/>
                  </a:cubicBezTo>
                  <a:cubicBezTo>
                    <a:pt x="5214898" y="2476177"/>
                    <a:pt x="5207952" y="2472702"/>
                    <a:pt x="5207226" y="2473023"/>
                  </a:cubicBezTo>
                  <a:close/>
                  <a:moveTo>
                    <a:pt x="5812126" y="2472673"/>
                  </a:moveTo>
                  <a:cubicBezTo>
                    <a:pt x="5808131" y="2475710"/>
                    <a:pt x="5804907" y="2477112"/>
                    <a:pt x="5804409" y="2478864"/>
                  </a:cubicBezTo>
                  <a:cubicBezTo>
                    <a:pt x="5804044" y="2480061"/>
                    <a:pt x="5807315" y="2481726"/>
                    <a:pt x="5808947" y="2483186"/>
                  </a:cubicBezTo>
                  <a:cubicBezTo>
                    <a:pt x="5811491" y="2481843"/>
                    <a:pt x="5815031" y="2480791"/>
                    <a:pt x="5816258" y="2479069"/>
                  </a:cubicBezTo>
                  <a:cubicBezTo>
                    <a:pt x="5817029" y="2477959"/>
                    <a:pt x="5814351" y="2475885"/>
                    <a:pt x="5812126" y="2472673"/>
                  </a:cubicBezTo>
                  <a:close/>
                  <a:moveTo>
                    <a:pt x="6710352" y="2470687"/>
                  </a:moveTo>
                  <a:cubicBezTo>
                    <a:pt x="6710261" y="2471592"/>
                    <a:pt x="6710172" y="2472527"/>
                    <a:pt x="6710036" y="2473461"/>
                  </a:cubicBezTo>
                  <a:cubicBezTo>
                    <a:pt x="6720386" y="2474221"/>
                    <a:pt x="6730693" y="2474980"/>
                    <a:pt x="6741043" y="2475710"/>
                  </a:cubicBezTo>
                  <a:cubicBezTo>
                    <a:pt x="6741179" y="2474046"/>
                    <a:pt x="6741361" y="2472352"/>
                    <a:pt x="6741496" y="2470687"/>
                  </a:cubicBezTo>
                  <a:close/>
                  <a:moveTo>
                    <a:pt x="743876" y="2470045"/>
                  </a:moveTo>
                  <a:cubicBezTo>
                    <a:pt x="740563" y="2472440"/>
                    <a:pt x="730938" y="2477025"/>
                    <a:pt x="732117" y="2478952"/>
                  </a:cubicBezTo>
                  <a:cubicBezTo>
                    <a:pt x="736976" y="2486867"/>
                    <a:pt x="744739" y="2494108"/>
                    <a:pt x="752458" y="2501147"/>
                  </a:cubicBezTo>
                  <a:cubicBezTo>
                    <a:pt x="753501" y="2502081"/>
                    <a:pt x="762491" y="2501293"/>
                    <a:pt x="764669" y="2499657"/>
                  </a:cubicBezTo>
                  <a:cubicBezTo>
                    <a:pt x="769572" y="2496007"/>
                    <a:pt x="769255" y="2489669"/>
                    <a:pt x="765713" y="2483770"/>
                  </a:cubicBezTo>
                  <a:cubicBezTo>
                    <a:pt x="767347" y="2482660"/>
                    <a:pt x="769209" y="2481230"/>
                    <a:pt x="771570" y="2479799"/>
                  </a:cubicBezTo>
                  <a:cubicBezTo>
                    <a:pt x="765987" y="2477900"/>
                    <a:pt x="762081" y="2475535"/>
                    <a:pt x="759584" y="2476031"/>
                  </a:cubicBezTo>
                  <a:cubicBezTo>
                    <a:pt x="759267" y="2476090"/>
                    <a:pt x="759040" y="2476352"/>
                    <a:pt x="758768" y="2476440"/>
                  </a:cubicBezTo>
                  <a:cubicBezTo>
                    <a:pt x="754681" y="2473316"/>
                    <a:pt x="749824" y="2470746"/>
                    <a:pt x="743876" y="2470045"/>
                  </a:cubicBezTo>
                  <a:close/>
                  <a:moveTo>
                    <a:pt x="2666811" y="2469168"/>
                  </a:moveTo>
                  <a:cubicBezTo>
                    <a:pt x="2660184" y="2474367"/>
                    <a:pt x="2656325" y="2477375"/>
                    <a:pt x="2650105" y="2482281"/>
                  </a:cubicBezTo>
                  <a:cubicBezTo>
                    <a:pt x="2658368" y="2482953"/>
                    <a:pt x="2662771" y="2483274"/>
                    <a:pt x="2669581" y="2483770"/>
                  </a:cubicBezTo>
                  <a:cubicBezTo>
                    <a:pt x="2668628" y="2478864"/>
                    <a:pt x="2668037" y="2475710"/>
                    <a:pt x="2666811" y="2469168"/>
                  </a:cubicBezTo>
                  <a:close/>
                  <a:moveTo>
                    <a:pt x="6400501" y="2466978"/>
                  </a:moveTo>
                  <a:cubicBezTo>
                    <a:pt x="6399776" y="2467416"/>
                    <a:pt x="6399094" y="2467855"/>
                    <a:pt x="6398368" y="2468292"/>
                  </a:cubicBezTo>
                  <a:cubicBezTo>
                    <a:pt x="6400184" y="2469636"/>
                    <a:pt x="6402000" y="2470980"/>
                    <a:pt x="6403861" y="2472323"/>
                  </a:cubicBezTo>
                  <a:lnTo>
                    <a:pt x="6405678" y="2471214"/>
                  </a:lnTo>
                  <a:cubicBezTo>
                    <a:pt x="6403952" y="2469811"/>
                    <a:pt x="6402227" y="2468410"/>
                    <a:pt x="6400501" y="2466978"/>
                  </a:cubicBezTo>
                  <a:close/>
                  <a:moveTo>
                    <a:pt x="3639903" y="2466395"/>
                  </a:moveTo>
                  <a:lnTo>
                    <a:pt x="3635363" y="2468351"/>
                  </a:lnTo>
                  <a:cubicBezTo>
                    <a:pt x="3637133" y="2470395"/>
                    <a:pt x="3638904" y="2472469"/>
                    <a:pt x="3640719" y="2474542"/>
                  </a:cubicBezTo>
                  <a:cubicBezTo>
                    <a:pt x="3642264" y="2473870"/>
                    <a:pt x="3643807" y="2473228"/>
                    <a:pt x="3645396" y="2472556"/>
                  </a:cubicBezTo>
                  <a:cubicBezTo>
                    <a:pt x="3643579" y="2470512"/>
                    <a:pt x="3641718" y="2468438"/>
                    <a:pt x="3639903" y="2466395"/>
                  </a:cubicBezTo>
                  <a:close/>
                  <a:moveTo>
                    <a:pt x="8755322" y="2466307"/>
                  </a:moveTo>
                  <a:cubicBezTo>
                    <a:pt x="8737252" y="2473170"/>
                    <a:pt x="8663026" y="2480909"/>
                    <a:pt x="8706517" y="2497233"/>
                  </a:cubicBezTo>
                  <a:cubicBezTo>
                    <a:pt x="8726221" y="2491889"/>
                    <a:pt x="8738660" y="2477141"/>
                    <a:pt x="8765764" y="2481785"/>
                  </a:cubicBezTo>
                  <a:cubicBezTo>
                    <a:pt x="8774118" y="2476732"/>
                    <a:pt x="8773982" y="2472849"/>
                    <a:pt x="8776205" y="2468233"/>
                  </a:cubicBezTo>
                  <a:cubicBezTo>
                    <a:pt x="8765538" y="2465372"/>
                    <a:pt x="8753278" y="2474075"/>
                    <a:pt x="8755322" y="2466307"/>
                  </a:cubicBezTo>
                  <a:close/>
                  <a:moveTo>
                    <a:pt x="4365429" y="2462627"/>
                  </a:moveTo>
                  <a:cubicBezTo>
                    <a:pt x="4365475" y="2463737"/>
                    <a:pt x="4365521" y="2464847"/>
                    <a:pt x="4365567" y="2465956"/>
                  </a:cubicBezTo>
                  <a:cubicBezTo>
                    <a:pt x="4369061" y="2465810"/>
                    <a:pt x="4372559" y="2465635"/>
                    <a:pt x="4376008" y="2465488"/>
                  </a:cubicBezTo>
                  <a:cubicBezTo>
                    <a:pt x="4375964" y="2464526"/>
                    <a:pt x="4375917" y="2463591"/>
                    <a:pt x="4375872" y="2462627"/>
                  </a:cubicBezTo>
                  <a:close/>
                  <a:moveTo>
                    <a:pt x="2260942" y="2462247"/>
                  </a:moveTo>
                  <a:cubicBezTo>
                    <a:pt x="2260670" y="2462247"/>
                    <a:pt x="2260487" y="2462919"/>
                    <a:pt x="2260215" y="2463299"/>
                  </a:cubicBezTo>
                  <a:cubicBezTo>
                    <a:pt x="2261033" y="2463445"/>
                    <a:pt x="2261850" y="2463678"/>
                    <a:pt x="2262621" y="2463620"/>
                  </a:cubicBezTo>
                  <a:cubicBezTo>
                    <a:pt x="2262893" y="2463620"/>
                    <a:pt x="2263076" y="2462948"/>
                    <a:pt x="2263348" y="2462569"/>
                  </a:cubicBezTo>
                  <a:cubicBezTo>
                    <a:pt x="2262530" y="2462452"/>
                    <a:pt x="2261714" y="2462218"/>
                    <a:pt x="2260942" y="2462247"/>
                  </a:cubicBezTo>
                  <a:close/>
                  <a:moveTo>
                    <a:pt x="5063444" y="2461254"/>
                  </a:moveTo>
                  <a:cubicBezTo>
                    <a:pt x="5064081" y="2462335"/>
                    <a:pt x="5064762" y="2463445"/>
                    <a:pt x="5065397" y="2464526"/>
                  </a:cubicBezTo>
                  <a:cubicBezTo>
                    <a:pt x="5066260" y="2463475"/>
                    <a:pt x="5067123" y="2462422"/>
                    <a:pt x="5067985" y="2461342"/>
                  </a:cubicBezTo>
                  <a:cubicBezTo>
                    <a:pt x="5066442" y="2461342"/>
                    <a:pt x="5064944" y="2461283"/>
                    <a:pt x="5063444" y="2461254"/>
                  </a:cubicBezTo>
                  <a:close/>
                  <a:moveTo>
                    <a:pt x="6482584" y="2459941"/>
                  </a:moveTo>
                  <a:lnTo>
                    <a:pt x="6469191" y="2460787"/>
                  </a:lnTo>
                  <a:cubicBezTo>
                    <a:pt x="6469509" y="2462159"/>
                    <a:pt x="6469828" y="2463562"/>
                    <a:pt x="6470145" y="2464935"/>
                  </a:cubicBezTo>
                  <a:cubicBezTo>
                    <a:pt x="6474593" y="2464496"/>
                    <a:pt x="6478998" y="2464028"/>
                    <a:pt x="6483446" y="2463591"/>
                  </a:cubicBezTo>
                  <a:cubicBezTo>
                    <a:pt x="6483174" y="2462365"/>
                    <a:pt x="6482902" y="2461138"/>
                    <a:pt x="6482584" y="2459941"/>
                  </a:cubicBezTo>
                  <a:close/>
                  <a:moveTo>
                    <a:pt x="7439960" y="2459568"/>
                  </a:moveTo>
                  <a:cubicBezTo>
                    <a:pt x="7433644" y="2459385"/>
                    <a:pt x="7428412" y="2460218"/>
                    <a:pt x="7428842" y="2462043"/>
                  </a:cubicBezTo>
                  <a:cubicBezTo>
                    <a:pt x="7429979" y="2466803"/>
                    <a:pt x="7437606" y="2470862"/>
                    <a:pt x="7441872" y="2475447"/>
                  </a:cubicBezTo>
                  <a:cubicBezTo>
                    <a:pt x="7443281" y="2476966"/>
                    <a:pt x="7442507" y="2479244"/>
                    <a:pt x="7443506" y="2480996"/>
                  </a:cubicBezTo>
                  <a:cubicBezTo>
                    <a:pt x="7444416" y="2482573"/>
                    <a:pt x="7446322" y="2483887"/>
                    <a:pt x="7448501" y="2485990"/>
                  </a:cubicBezTo>
                  <a:cubicBezTo>
                    <a:pt x="7451180" y="2483361"/>
                    <a:pt x="7454313" y="2481230"/>
                    <a:pt x="7455720" y="2478719"/>
                  </a:cubicBezTo>
                  <a:cubicBezTo>
                    <a:pt x="7458580" y="2473725"/>
                    <a:pt x="7467523" y="2468818"/>
                    <a:pt x="7457581" y="2463182"/>
                  </a:cubicBezTo>
                  <a:cubicBezTo>
                    <a:pt x="7453676" y="2460948"/>
                    <a:pt x="7446276" y="2459751"/>
                    <a:pt x="7439960" y="2459568"/>
                  </a:cubicBezTo>
                  <a:close/>
                  <a:moveTo>
                    <a:pt x="6179996" y="2459268"/>
                  </a:moveTo>
                  <a:cubicBezTo>
                    <a:pt x="6178045" y="2461576"/>
                    <a:pt x="6174322" y="2463941"/>
                    <a:pt x="6174549" y="2466190"/>
                  </a:cubicBezTo>
                  <a:cubicBezTo>
                    <a:pt x="6174732" y="2468176"/>
                    <a:pt x="6179225" y="2469986"/>
                    <a:pt x="6181813" y="2471885"/>
                  </a:cubicBezTo>
                  <a:cubicBezTo>
                    <a:pt x="6183947" y="2469431"/>
                    <a:pt x="6186126" y="2466978"/>
                    <a:pt x="6189349" y="2463269"/>
                  </a:cubicBezTo>
                  <a:cubicBezTo>
                    <a:pt x="6185945" y="2461809"/>
                    <a:pt x="6182993" y="2460553"/>
                    <a:pt x="6179996" y="2459268"/>
                  </a:cubicBezTo>
                  <a:close/>
                  <a:moveTo>
                    <a:pt x="2690601" y="2458890"/>
                  </a:moveTo>
                  <a:cubicBezTo>
                    <a:pt x="2687468" y="2459502"/>
                    <a:pt x="2683473" y="2463299"/>
                    <a:pt x="2683883" y="2465256"/>
                  </a:cubicBezTo>
                  <a:cubicBezTo>
                    <a:pt x="2686242" y="2475944"/>
                    <a:pt x="2702904" y="2484968"/>
                    <a:pt x="2721791" y="2484764"/>
                  </a:cubicBezTo>
                  <a:cubicBezTo>
                    <a:pt x="2726149" y="2483975"/>
                    <a:pt x="2733958" y="2483186"/>
                    <a:pt x="2740722" y="2481025"/>
                  </a:cubicBezTo>
                  <a:cubicBezTo>
                    <a:pt x="2743583" y="2480120"/>
                    <a:pt x="2746579" y="2475740"/>
                    <a:pt x="2745444" y="2474016"/>
                  </a:cubicBezTo>
                  <a:cubicBezTo>
                    <a:pt x="2737772" y="2462744"/>
                    <a:pt x="2710214" y="2455151"/>
                    <a:pt x="2690601" y="2458890"/>
                  </a:cubicBezTo>
                  <a:close/>
                  <a:moveTo>
                    <a:pt x="7349076" y="2458042"/>
                  </a:moveTo>
                  <a:cubicBezTo>
                    <a:pt x="7348759" y="2458538"/>
                    <a:pt x="7348441" y="2459036"/>
                    <a:pt x="7348077" y="2459561"/>
                  </a:cubicBezTo>
                  <a:cubicBezTo>
                    <a:pt x="7348940" y="2459765"/>
                    <a:pt x="7349849" y="2459969"/>
                    <a:pt x="7350710" y="2460174"/>
                  </a:cubicBezTo>
                  <a:cubicBezTo>
                    <a:pt x="7350166" y="2459473"/>
                    <a:pt x="7349622" y="2458743"/>
                    <a:pt x="7349076" y="2458042"/>
                  </a:cubicBezTo>
                  <a:close/>
                  <a:moveTo>
                    <a:pt x="2813044" y="2457049"/>
                  </a:moveTo>
                  <a:cubicBezTo>
                    <a:pt x="2810683" y="2461196"/>
                    <a:pt x="2807414" y="2464058"/>
                    <a:pt x="2808321" y="2466218"/>
                  </a:cubicBezTo>
                  <a:cubicBezTo>
                    <a:pt x="2809184" y="2468264"/>
                    <a:pt x="2814406" y="2469607"/>
                    <a:pt x="2817719" y="2471242"/>
                  </a:cubicBezTo>
                  <a:cubicBezTo>
                    <a:pt x="2819445" y="2468877"/>
                    <a:pt x="2822896" y="2466336"/>
                    <a:pt x="2822396" y="2464175"/>
                  </a:cubicBezTo>
                  <a:cubicBezTo>
                    <a:pt x="2821851" y="2461985"/>
                    <a:pt x="2817402" y="2460174"/>
                    <a:pt x="2813044" y="2457049"/>
                  </a:cubicBezTo>
                  <a:close/>
                  <a:moveTo>
                    <a:pt x="1409749" y="2456261"/>
                  </a:moveTo>
                  <a:cubicBezTo>
                    <a:pt x="1414197" y="2460057"/>
                    <a:pt x="1416331" y="2461868"/>
                    <a:pt x="1419100" y="2464203"/>
                  </a:cubicBezTo>
                  <a:cubicBezTo>
                    <a:pt x="1421916" y="2461926"/>
                    <a:pt x="1423778" y="2460407"/>
                    <a:pt x="1427000" y="2457808"/>
                  </a:cubicBezTo>
                  <a:cubicBezTo>
                    <a:pt x="1421553" y="2457312"/>
                    <a:pt x="1417740" y="2456991"/>
                    <a:pt x="1409749" y="2456261"/>
                  </a:cubicBezTo>
                  <a:close/>
                  <a:moveTo>
                    <a:pt x="6978934" y="2455209"/>
                  </a:moveTo>
                  <a:cubicBezTo>
                    <a:pt x="6970219" y="2458101"/>
                    <a:pt x="6961503" y="2461021"/>
                    <a:pt x="6952785" y="2463912"/>
                  </a:cubicBezTo>
                  <a:cubicBezTo>
                    <a:pt x="6954647" y="2465665"/>
                    <a:pt x="6956553" y="2467387"/>
                    <a:pt x="6958415" y="2469140"/>
                  </a:cubicBezTo>
                  <a:cubicBezTo>
                    <a:pt x="6966223" y="2465313"/>
                    <a:pt x="6974078" y="2461488"/>
                    <a:pt x="6981933" y="2457633"/>
                  </a:cubicBezTo>
                  <a:cubicBezTo>
                    <a:pt x="6980934" y="2456816"/>
                    <a:pt x="6979933" y="2456027"/>
                    <a:pt x="6978934" y="2455209"/>
                  </a:cubicBezTo>
                  <a:close/>
                  <a:moveTo>
                    <a:pt x="4436117" y="2454772"/>
                  </a:moveTo>
                  <a:cubicBezTo>
                    <a:pt x="4428172" y="2458714"/>
                    <a:pt x="4422225" y="2461634"/>
                    <a:pt x="4416322" y="2464583"/>
                  </a:cubicBezTo>
                  <a:cubicBezTo>
                    <a:pt x="4419773" y="2466628"/>
                    <a:pt x="4424176" y="2470716"/>
                    <a:pt x="4426537" y="2470278"/>
                  </a:cubicBezTo>
                  <a:cubicBezTo>
                    <a:pt x="4432894" y="2469110"/>
                    <a:pt x="4438749" y="2466277"/>
                    <a:pt x="4443790" y="2463386"/>
                  </a:cubicBezTo>
                  <a:cubicBezTo>
                    <a:pt x="4444515" y="2463007"/>
                    <a:pt x="4439612" y="2458626"/>
                    <a:pt x="4436117" y="2454772"/>
                  </a:cubicBezTo>
                  <a:close/>
                  <a:moveTo>
                    <a:pt x="3037952" y="2452844"/>
                  </a:moveTo>
                  <a:cubicBezTo>
                    <a:pt x="3035773" y="2453223"/>
                    <a:pt x="3032822" y="2455531"/>
                    <a:pt x="3033002" y="2456844"/>
                  </a:cubicBezTo>
                  <a:cubicBezTo>
                    <a:pt x="3033640" y="2461605"/>
                    <a:pt x="3035138" y="2466395"/>
                    <a:pt x="3037180" y="2471037"/>
                  </a:cubicBezTo>
                  <a:cubicBezTo>
                    <a:pt x="3037816" y="2472440"/>
                    <a:pt x="3041221" y="2473316"/>
                    <a:pt x="3043399" y="2474455"/>
                  </a:cubicBezTo>
                  <a:cubicBezTo>
                    <a:pt x="3044580" y="2472849"/>
                    <a:pt x="3045760" y="2471242"/>
                    <a:pt x="3046397" y="2470425"/>
                  </a:cubicBezTo>
                  <a:cubicBezTo>
                    <a:pt x="3045807" y="2464876"/>
                    <a:pt x="3045715" y="2460057"/>
                    <a:pt x="3044536" y="2455326"/>
                  </a:cubicBezTo>
                  <a:cubicBezTo>
                    <a:pt x="3044262" y="2454217"/>
                    <a:pt x="3039767" y="2452523"/>
                    <a:pt x="3037952" y="2452844"/>
                  </a:cubicBezTo>
                  <a:close/>
                  <a:moveTo>
                    <a:pt x="6323005" y="2451675"/>
                  </a:moveTo>
                  <a:cubicBezTo>
                    <a:pt x="6320191" y="2453369"/>
                    <a:pt x="6317375" y="2455034"/>
                    <a:pt x="6315424" y="2456232"/>
                  </a:cubicBezTo>
                  <a:cubicBezTo>
                    <a:pt x="6316104" y="2458510"/>
                    <a:pt x="6316015" y="2459620"/>
                    <a:pt x="6316740" y="2460407"/>
                  </a:cubicBezTo>
                  <a:cubicBezTo>
                    <a:pt x="6319600" y="2463269"/>
                    <a:pt x="6322688" y="2466044"/>
                    <a:pt x="6325638" y="2468877"/>
                  </a:cubicBezTo>
                  <a:cubicBezTo>
                    <a:pt x="6327045" y="2465372"/>
                    <a:pt x="6329589" y="2461838"/>
                    <a:pt x="6329451" y="2458334"/>
                  </a:cubicBezTo>
                  <a:cubicBezTo>
                    <a:pt x="6329361" y="2456086"/>
                    <a:pt x="6325275" y="2453895"/>
                    <a:pt x="6323005" y="2451675"/>
                  </a:cubicBezTo>
                  <a:close/>
                  <a:moveTo>
                    <a:pt x="7013076" y="2449632"/>
                  </a:moveTo>
                  <a:cubicBezTo>
                    <a:pt x="7010897" y="2459327"/>
                    <a:pt x="7010126" y="2462715"/>
                    <a:pt x="7009172" y="2467007"/>
                  </a:cubicBezTo>
                  <a:cubicBezTo>
                    <a:pt x="7020157" y="2470045"/>
                    <a:pt x="7029874" y="2472702"/>
                    <a:pt x="7039588" y="2475389"/>
                  </a:cubicBezTo>
                  <a:cubicBezTo>
                    <a:pt x="7041086" y="2473812"/>
                    <a:pt x="7042585" y="2472264"/>
                    <a:pt x="7044083" y="2470687"/>
                  </a:cubicBezTo>
                  <a:cubicBezTo>
                    <a:pt x="7035458" y="2464847"/>
                    <a:pt x="7026877" y="2458977"/>
                    <a:pt x="7013076" y="2449632"/>
                  </a:cubicBezTo>
                  <a:close/>
                  <a:moveTo>
                    <a:pt x="1096175" y="2448668"/>
                  </a:moveTo>
                  <a:cubicBezTo>
                    <a:pt x="1096130" y="2452143"/>
                    <a:pt x="1094132" y="2456261"/>
                    <a:pt x="1096402" y="2458977"/>
                  </a:cubicBezTo>
                  <a:cubicBezTo>
                    <a:pt x="1102168" y="2465956"/>
                    <a:pt x="1109432" y="2472497"/>
                    <a:pt x="1116923" y="2478835"/>
                  </a:cubicBezTo>
                  <a:cubicBezTo>
                    <a:pt x="1119374" y="2480909"/>
                    <a:pt x="1124323" y="2481785"/>
                    <a:pt x="1127819" y="2483070"/>
                  </a:cubicBezTo>
                  <a:cubicBezTo>
                    <a:pt x="1130952" y="2481434"/>
                    <a:pt x="1135264" y="2480090"/>
                    <a:pt x="1135083" y="2479069"/>
                  </a:cubicBezTo>
                  <a:cubicBezTo>
                    <a:pt x="1133130" y="2467095"/>
                    <a:pt x="1129908" y="2455238"/>
                    <a:pt x="1109659" y="2449602"/>
                  </a:cubicBezTo>
                  <a:cubicBezTo>
                    <a:pt x="1105709" y="2448493"/>
                    <a:pt x="1100669" y="2448930"/>
                    <a:pt x="1096175" y="2448668"/>
                  </a:cubicBezTo>
                  <a:close/>
                  <a:moveTo>
                    <a:pt x="6925319" y="2446799"/>
                  </a:moveTo>
                  <a:lnTo>
                    <a:pt x="6911382" y="2471885"/>
                  </a:lnTo>
                  <a:lnTo>
                    <a:pt x="6912062" y="2471651"/>
                  </a:lnTo>
                  <a:cubicBezTo>
                    <a:pt x="6912062" y="2471651"/>
                    <a:pt x="6911382" y="2471885"/>
                    <a:pt x="6911426" y="2471885"/>
                  </a:cubicBezTo>
                  <a:cubicBezTo>
                    <a:pt x="6911971" y="2472761"/>
                    <a:pt x="6912472" y="2473637"/>
                    <a:pt x="6912198" y="2473140"/>
                  </a:cubicBezTo>
                  <a:cubicBezTo>
                    <a:pt x="6912244" y="2473637"/>
                    <a:pt x="6912153" y="2472644"/>
                    <a:pt x="6912062" y="2471651"/>
                  </a:cubicBezTo>
                  <a:cubicBezTo>
                    <a:pt x="6926681" y="2466598"/>
                    <a:pt x="6928043" y="2457312"/>
                    <a:pt x="6925319" y="2446799"/>
                  </a:cubicBezTo>
                  <a:close/>
                  <a:moveTo>
                    <a:pt x="4770074" y="2443849"/>
                  </a:moveTo>
                  <a:cubicBezTo>
                    <a:pt x="4763128" y="2446273"/>
                    <a:pt x="4759316" y="2447587"/>
                    <a:pt x="4755546" y="2448902"/>
                  </a:cubicBezTo>
                  <a:cubicBezTo>
                    <a:pt x="4760541" y="2452318"/>
                    <a:pt x="4765535" y="2455764"/>
                    <a:pt x="4770529" y="2459181"/>
                  </a:cubicBezTo>
                  <a:cubicBezTo>
                    <a:pt x="4772889" y="2457078"/>
                    <a:pt x="4777293" y="2454888"/>
                    <a:pt x="4777066" y="2452932"/>
                  </a:cubicBezTo>
                  <a:cubicBezTo>
                    <a:pt x="4776613" y="2450040"/>
                    <a:pt x="4772889" y="2447296"/>
                    <a:pt x="4770074" y="2443849"/>
                  </a:cubicBezTo>
                  <a:close/>
                  <a:moveTo>
                    <a:pt x="3157670" y="2442798"/>
                  </a:moveTo>
                  <a:cubicBezTo>
                    <a:pt x="3153583" y="2444579"/>
                    <a:pt x="3150179" y="2446945"/>
                    <a:pt x="3146319" y="2449282"/>
                  </a:cubicBezTo>
                  <a:cubicBezTo>
                    <a:pt x="3147864" y="2451384"/>
                    <a:pt x="3148772" y="2452669"/>
                    <a:pt x="3149679" y="2453953"/>
                  </a:cubicBezTo>
                  <a:cubicBezTo>
                    <a:pt x="3154582" y="2451559"/>
                    <a:pt x="3159487" y="2449164"/>
                    <a:pt x="3164343" y="2446799"/>
                  </a:cubicBezTo>
                  <a:cubicBezTo>
                    <a:pt x="3162029" y="2445397"/>
                    <a:pt x="3158169" y="2442564"/>
                    <a:pt x="3157670" y="2442798"/>
                  </a:cubicBezTo>
                  <a:close/>
                  <a:moveTo>
                    <a:pt x="1310370" y="2442127"/>
                  </a:moveTo>
                  <a:cubicBezTo>
                    <a:pt x="1307010" y="2443528"/>
                    <a:pt x="1301879" y="2444550"/>
                    <a:pt x="1300200" y="2446653"/>
                  </a:cubicBezTo>
                  <a:cubicBezTo>
                    <a:pt x="1297159" y="2450537"/>
                    <a:pt x="1296024" y="2455034"/>
                    <a:pt x="1294662" y="2459356"/>
                  </a:cubicBezTo>
                  <a:cubicBezTo>
                    <a:pt x="1294571" y="2459648"/>
                    <a:pt x="1301516" y="2461254"/>
                    <a:pt x="1301652" y="2461079"/>
                  </a:cubicBezTo>
                  <a:cubicBezTo>
                    <a:pt x="1306193" y="2455589"/>
                    <a:pt x="1310370" y="2449953"/>
                    <a:pt x="1314320" y="2444288"/>
                  </a:cubicBezTo>
                  <a:cubicBezTo>
                    <a:pt x="1314501" y="2444024"/>
                    <a:pt x="1312276" y="2443119"/>
                    <a:pt x="1310370" y="2442127"/>
                  </a:cubicBezTo>
                  <a:close/>
                  <a:moveTo>
                    <a:pt x="8995486" y="2441812"/>
                  </a:moveTo>
                  <a:lnTo>
                    <a:pt x="8995530" y="2441863"/>
                  </a:lnTo>
                  <a:lnTo>
                    <a:pt x="8995444" y="2442009"/>
                  </a:lnTo>
                  <a:close/>
                  <a:moveTo>
                    <a:pt x="5047556" y="2441600"/>
                  </a:moveTo>
                  <a:cubicBezTo>
                    <a:pt x="5036160" y="2449514"/>
                    <a:pt x="5036160" y="2449514"/>
                    <a:pt x="5047056" y="2460378"/>
                  </a:cubicBezTo>
                  <a:cubicBezTo>
                    <a:pt x="5056407" y="2452405"/>
                    <a:pt x="5057134" y="2447178"/>
                    <a:pt x="5047556" y="2441600"/>
                  </a:cubicBezTo>
                  <a:close/>
                  <a:moveTo>
                    <a:pt x="7774015" y="2436461"/>
                  </a:moveTo>
                  <a:cubicBezTo>
                    <a:pt x="7769747" y="2439790"/>
                    <a:pt x="7765433" y="2443119"/>
                    <a:pt x="7759442" y="2447763"/>
                  </a:cubicBezTo>
                  <a:cubicBezTo>
                    <a:pt x="7765433" y="2449398"/>
                    <a:pt x="7770655" y="2451734"/>
                    <a:pt x="7772062" y="2451063"/>
                  </a:cubicBezTo>
                  <a:cubicBezTo>
                    <a:pt x="7776104" y="2449018"/>
                    <a:pt x="7780052" y="2445952"/>
                    <a:pt x="7781096" y="2442915"/>
                  </a:cubicBezTo>
                  <a:cubicBezTo>
                    <a:pt x="7781687" y="2441163"/>
                    <a:pt x="7776557" y="2438652"/>
                    <a:pt x="7774015" y="2436461"/>
                  </a:cubicBezTo>
                  <a:close/>
                  <a:moveTo>
                    <a:pt x="9021260" y="2431379"/>
                  </a:moveTo>
                  <a:cubicBezTo>
                    <a:pt x="9017288" y="2430948"/>
                    <a:pt x="9013463" y="2431219"/>
                    <a:pt x="9013008" y="2433483"/>
                  </a:cubicBezTo>
                  <a:cubicBezTo>
                    <a:pt x="9023904" y="2441045"/>
                    <a:pt x="9005971" y="2431467"/>
                    <a:pt x="9006063" y="2435409"/>
                  </a:cubicBezTo>
                  <a:cubicBezTo>
                    <a:pt x="9016504" y="2437688"/>
                    <a:pt x="8994667" y="2437804"/>
                    <a:pt x="8995621" y="2441191"/>
                  </a:cubicBezTo>
                  <a:lnTo>
                    <a:pt x="8995486" y="2441812"/>
                  </a:lnTo>
                  <a:lnTo>
                    <a:pt x="8991263" y="2436899"/>
                  </a:lnTo>
                  <a:cubicBezTo>
                    <a:pt x="8989129" y="2436140"/>
                    <a:pt x="8983816" y="2436256"/>
                    <a:pt x="8982908" y="2437162"/>
                  </a:cubicBezTo>
                  <a:cubicBezTo>
                    <a:pt x="8973511" y="2446828"/>
                    <a:pt x="8964704" y="2456699"/>
                    <a:pt x="8955761" y="2466511"/>
                  </a:cubicBezTo>
                  <a:cubicBezTo>
                    <a:pt x="8959210" y="2467387"/>
                    <a:pt x="8963341" y="2469461"/>
                    <a:pt x="8966066" y="2468906"/>
                  </a:cubicBezTo>
                  <a:cubicBezTo>
                    <a:pt x="8976349" y="2466745"/>
                    <a:pt x="8982160" y="2462598"/>
                    <a:pt x="8986178" y="2457684"/>
                  </a:cubicBezTo>
                  <a:lnTo>
                    <a:pt x="8995444" y="2442009"/>
                  </a:lnTo>
                  <a:lnTo>
                    <a:pt x="8993095" y="2452840"/>
                  </a:lnTo>
                  <a:cubicBezTo>
                    <a:pt x="8989276" y="2456976"/>
                    <a:pt x="8983975" y="2461094"/>
                    <a:pt x="8981682" y="2464379"/>
                  </a:cubicBezTo>
                  <a:cubicBezTo>
                    <a:pt x="8995530" y="2461021"/>
                    <a:pt x="9003702" y="2456114"/>
                    <a:pt x="9015097" y="2453895"/>
                  </a:cubicBezTo>
                  <a:cubicBezTo>
                    <a:pt x="9014961" y="2454567"/>
                    <a:pt x="9014825" y="2455268"/>
                    <a:pt x="9014780" y="2455939"/>
                  </a:cubicBezTo>
                  <a:cubicBezTo>
                    <a:pt x="9014553" y="2458276"/>
                    <a:pt x="9017005" y="2460699"/>
                    <a:pt x="9020363" y="2467125"/>
                  </a:cubicBezTo>
                  <a:cubicBezTo>
                    <a:pt x="9025084" y="2460262"/>
                    <a:pt x="9028035" y="2456523"/>
                    <a:pt x="9029988" y="2452785"/>
                  </a:cubicBezTo>
                  <a:cubicBezTo>
                    <a:pt x="9030124" y="2452785"/>
                    <a:pt x="9030260" y="2452757"/>
                    <a:pt x="9030397" y="2452757"/>
                  </a:cubicBezTo>
                  <a:cubicBezTo>
                    <a:pt x="9030624" y="2455443"/>
                    <a:pt x="9028853" y="2456991"/>
                    <a:pt x="9026992" y="2458597"/>
                  </a:cubicBezTo>
                  <a:lnTo>
                    <a:pt x="9033937" y="2458597"/>
                  </a:lnTo>
                  <a:cubicBezTo>
                    <a:pt x="9034165" y="2459765"/>
                    <a:pt x="9034438" y="2460875"/>
                    <a:pt x="9037433" y="2460524"/>
                  </a:cubicBezTo>
                  <a:cubicBezTo>
                    <a:pt x="9036481" y="2448259"/>
                    <a:pt x="9022680" y="2446098"/>
                    <a:pt x="9030397" y="2433483"/>
                  </a:cubicBezTo>
                  <a:cubicBezTo>
                    <a:pt x="9029353" y="2432942"/>
                    <a:pt x="9025233" y="2431810"/>
                    <a:pt x="9021260" y="2431379"/>
                  </a:cubicBezTo>
                  <a:close/>
                  <a:moveTo>
                    <a:pt x="6549639" y="2429569"/>
                  </a:moveTo>
                  <a:cubicBezTo>
                    <a:pt x="6542421" y="2436606"/>
                    <a:pt x="6534567" y="2424107"/>
                    <a:pt x="6530935" y="2434562"/>
                  </a:cubicBezTo>
                  <a:cubicBezTo>
                    <a:pt x="6536972" y="2439790"/>
                    <a:pt x="6538607" y="2449105"/>
                    <a:pt x="6544328" y="2454654"/>
                  </a:cubicBezTo>
                  <a:lnTo>
                    <a:pt x="6557674" y="2454654"/>
                  </a:lnTo>
                  <a:cubicBezTo>
                    <a:pt x="6559627" y="2441951"/>
                    <a:pt x="6554089" y="2436227"/>
                    <a:pt x="6549639" y="2429569"/>
                  </a:cubicBezTo>
                  <a:close/>
                  <a:moveTo>
                    <a:pt x="2537423" y="2428459"/>
                  </a:moveTo>
                  <a:cubicBezTo>
                    <a:pt x="2537334" y="2429072"/>
                    <a:pt x="2537242" y="2429685"/>
                    <a:pt x="2537151" y="2430329"/>
                  </a:cubicBezTo>
                  <a:lnTo>
                    <a:pt x="2545006" y="2430329"/>
                  </a:lnTo>
                  <a:cubicBezTo>
                    <a:pt x="2545097" y="2429977"/>
                    <a:pt x="2545187" y="2429597"/>
                    <a:pt x="2545233" y="2429219"/>
                  </a:cubicBezTo>
                  <a:cubicBezTo>
                    <a:pt x="2542645" y="2428985"/>
                    <a:pt x="2540012" y="2428722"/>
                    <a:pt x="2537423" y="2428459"/>
                  </a:cubicBezTo>
                  <a:close/>
                  <a:moveTo>
                    <a:pt x="7253284" y="2427437"/>
                  </a:moveTo>
                  <a:cubicBezTo>
                    <a:pt x="7250151" y="2439469"/>
                    <a:pt x="7250151" y="2439469"/>
                    <a:pt x="7264860" y="2445134"/>
                  </a:cubicBezTo>
                  <a:cubicBezTo>
                    <a:pt x="7268447" y="2434036"/>
                    <a:pt x="7268447" y="2434036"/>
                    <a:pt x="7253284" y="2427437"/>
                  </a:cubicBezTo>
                  <a:close/>
                  <a:moveTo>
                    <a:pt x="7546110" y="2424838"/>
                  </a:moveTo>
                  <a:cubicBezTo>
                    <a:pt x="7545838" y="2424633"/>
                    <a:pt x="7539709" y="2426356"/>
                    <a:pt x="7539345" y="2427582"/>
                  </a:cubicBezTo>
                  <a:cubicBezTo>
                    <a:pt x="7536667" y="2435730"/>
                    <a:pt x="7539118" y="2443061"/>
                    <a:pt x="7551149" y="2447704"/>
                  </a:cubicBezTo>
                  <a:cubicBezTo>
                    <a:pt x="7553329" y="2448552"/>
                    <a:pt x="7557505" y="2448259"/>
                    <a:pt x="7560047" y="2447529"/>
                  </a:cubicBezTo>
                  <a:cubicBezTo>
                    <a:pt x="7562453" y="2446828"/>
                    <a:pt x="7563860" y="2444813"/>
                    <a:pt x="7567583" y="2441951"/>
                  </a:cubicBezTo>
                  <a:cubicBezTo>
                    <a:pt x="7560774" y="2436432"/>
                    <a:pt x="7553646" y="2430532"/>
                    <a:pt x="7546110" y="2424838"/>
                  </a:cubicBezTo>
                  <a:close/>
                  <a:moveTo>
                    <a:pt x="5912686" y="2423495"/>
                  </a:moveTo>
                  <a:cubicBezTo>
                    <a:pt x="5910416" y="2423027"/>
                    <a:pt x="5903696" y="2427582"/>
                    <a:pt x="5902335" y="2430504"/>
                  </a:cubicBezTo>
                  <a:cubicBezTo>
                    <a:pt x="5901290" y="2432694"/>
                    <a:pt x="5905513" y="2435906"/>
                    <a:pt x="5907374" y="2438652"/>
                  </a:cubicBezTo>
                  <a:cubicBezTo>
                    <a:pt x="5913457" y="2436753"/>
                    <a:pt x="5919541" y="2434855"/>
                    <a:pt x="5928168" y="2432167"/>
                  </a:cubicBezTo>
                  <a:cubicBezTo>
                    <a:pt x="5921584" y="2428196"/>
                    <a:pt x="5917816" y="2424546"/>
                    <a:pt x="5912686" y="2423495"/>
                  </a:cubicBezTo>
                  <a:close/>
                  <a:moveTo>
                    <a:pt x="3048531" y="2423144"/>
                  </a:moveTo>
                  <a:cubicBezTo>
                    <a:pt x="3043537" y="2429131"/>
                    <a:pt x="3037725" y="2434913"/>
                    <a:pt x="3034229" y="2441221"/>
                  </a:cubicBezTo>
                  <a:cubicBezTo>
                    <a:pt x="3033457" y="2442623"/>
                    <a:pt x="3042991" y="2448318"/>
                    <a:pt x="3044217" y="2447908"/>
                  </a:cubicBezTo>
                  <a:cubicBezTo>
                    <a:pt x="3050890" y="2445630"/>
                    <a:pt x="3056429" y="2442009"/>
                    <a:pt x="3063784" y="2438125"/>
                  </a:cubicBezTo>
                  <a:cubicBezTo>
                    <a:pt x="3057111" y="2431584"/>
                    <a:pt x="3052843" y="2427349"/>
                    <a:pt x="3048531" y="2423144"/>
                  </a:cubicBezTo>
                  <a:close/>
                  <a:moveTo>
                    <a:pt x="708646" y="2422326"/>
                  </a:moveTo>
                  <a:cubicBezTo>
                    <a:pt x="708465" y="2422122"/>
                    <a:pt x="702018" y="2423640"/>
                    <a:pt x="702109" y="2423932"/>
                  </a:cubicBezTo>
                  <a:cubicBezTo>
                    <a:pt x="703108" y="2427349"/>
                    <a:pt x="704833" y="2430679"/>
                    <a:pt x="706421" y="2434125"/>
                  </a:cubicBezTo>
                  <a:cubicBezTo>
                    <a:pt x="711099" y="2433074"/>
                    <a:pt x="713504" y="2432519"/>
                    <a:pt x="715910" y="2431993"/>
                  </a:cubicBezTo>
                  <a:cubicBezTo>
                    <a:pt x="713594" y="2428722"/>
                    <a:pt x="711371" y="2425422"/>
                    <a:pt x="708646" y="2422326"/>
                  </a:cubicBezTo>
                  <a:close/>
                  <a:moveTo>
                    <a:pt x="9291670" y="2421889"/>
                  </a:moveTo>
                  <a:cubicBezTo>
                    <a:pt x="9299161" y="2432051"/>
                    <a:pt x="9289264" y="2422940"/>
                    <a:pt x="9284724" y="2425772"/>
                  </a:cubicBezTo>
                  <a:cubicBezTo>
                    <a:pt x="9257755" y="2442448"/>
                    <a:pt x="9328716" y="2435059"/>
                    <a:pt x="9291670" y="2421889"/>
                  </a:cubicBezTo>
                  <a:close/>
                  <a:moveTo>
                    <a:pt x="3125256" y="2421625"/>
                  </a:moveTo>
                  <a:cubicBezTo>
                    <a:pt x="3124211" y="2423582"/>
                    <a:pt x="3123167" y="2425539"/>
                    <a:pt x="3122123" y="2427466"/>
                  </a:cubicBezTo>
                  <a:cubicBezTo>
                    <a:pt x="3123620" y="2427729"/>
                    <a:pt x="3125118" y="2427991"/>
                    <a:pt x="3126572" y="2428284"/>
                  </a:cubicBezTo>
                  <a:cubicBezTo>
                    <a:pt x="3127570" y="2426327"/>
                    <a:pt x="3128523" y="2424341"/>
                    <a:pt x="3129523" y="2422385"/>
                  </a:cubicBezTo>
                  <a:cubicBezTo>
                    <a:pt x="3128115" y="2422151"/>
                    <a:pt x="3126663" y="2421889"/>
                    <a:pt x="3125256" y="2421625"/>
                  </a:cubicBezTo>
                  <a:close/>
                  <a:moveTo>
                    <a:pt x="7534761" y="2421275"/>
                  </a:moveTo>
                  <a:cubicBezTo>
                    <a:pt x="7534761" y="2422092"/>
                    <a:pt x="7534806" y="2422940"/>
                    <a:pt x="7534850" y="2423757"/>
                  </a:cubicBezTo>
                  <a:cubicBezTo>
                    <a:pt x="7537348" y="2423640"/>
                    <a:pt x="7539889" y="2423552"/>
                    <a:pt x="7542433" y="2423495"/>
                  </a:cubicBezTo>
                  <a:cubicBezTo>
                    <a:pt x="7542387" y="2422735"/>
                    <a:pt x="7542387" y="2422005"/>
                    <a:pt x="7542342" y="2421275"/>
                  </a:cubicBezTo>
                  <a:close/>
                  <a:moveTo>
                    <a:pt x="5132860" y="2420195"/>
                  </a:moveTo>
                  <a:cubicBezTo>
                    <a:pt x="5130182" y="2430650"/>
                    <a:pt x="5132724" y="2436227"/>
                    <a:pt x="5150385" y="2441133"/>
                  </a:cubicBezTo>
                  <a:cubicBezTo>
                    <a:pt x="5142985" y="2432344"/>
                    <a:pt x="5138853" y="2427349"/>
                    <a:pt x="5132860" y="2420195"/>
                  </a:cubicBezTo>
                  <a:close/>
                  <a:moveTo>
                    <a:pt x="6938485" y="2418968"/>
                  </a:moveTo>
                  <a:cubicBezTo>
                    <a:pt x="6938213" y="2418968"/>
                    <a:pt x="6937985" y="2418997"/>
                    <a:pt x="6937713" y="2418997"/>
                  </a:cubicBezTo>
                  <a:cubicBezTo>
                    <a:pt x="6937939" y="2419961"/>
                    <a:pt x="6938076" y="2420896"/>
                    <a:pt x="6938166" y="2421362"/>
                  </a:cubicBezTo>
                  <a:cubicBezTo>
                    <a:pt x="6938166" y="2420925"/>
                    <a:pt x="6938121" y="2420282"/>
                    <a:pt x="6938076" y="2419581"/>
                  </a:cubicBezTo>
                  <a:cubicBezTo>
                    <a:pt x="6938076" y="2419581"/>
                    <a:pt x="6938030" y="2419493"/>
                    <a:pt x="6937985" y="2419435"/>
                  </a:cubicBezTo>
                  <a:cubicBezTo>
                    <a:pt x="6938166" y="2419290"/>
                    <a:pt x="6938304" y="2419144"/>
                    <a:pt x="6938485" y="2418968"/>
                  </a:cubicBezTo>
                  <a:close/>
                  <a:moveTo>
                    <a:pt x="9093139" y="2418092"/>
                  </a:moveTo>
                  <a:lnTo>
                    <a:pt x="9097744" y="2418517"/>
                  </a:lnTo>
                  <a:lnTo>
                    <a:pt x="9089643" y="2421889"/>
                  </a:lnTo>
                  <a:cubicBezTo>
                    <a:pt x="9093002" y="2421889"/>
                    <a:pt x="9092277" y="2419581"/>
                    <a:pt x="9093139" y="2418092"/>
                  </a:cubicBezTo>
                  <a:close/>
                  <a:moveTo>
                    <a:pt x="2142631" y="2417011"/>
                  </a:moveTo>
                  <a:cubicBezTo>
                    <a:pt x="2138499" y="2420020"/>
                    <a:pt x="2133097" y="2422297"/>
                    <a:pt x="2133597" y="2423903"/>
                  </a:cubicBezTo>
                  <a:cubicBezTo>
                    <a:pt x="2134551" y="2427116"/>
                    <a:pt x="2138727" y="2429919"/>
                    <a:pt x="2141587" y="2432898"/>
                  </a:cubicBezTo>
                  <a:cubicBezTo>
                    <a:pt x="2144537" y="2430006"/>
                    <a:pt x="2148714" y="2427320"/>
                    <a:pt x="2149940" y="2424195"/>
                  </a:cubicBezTo>
                  <a:cubicBezTo>
                    <a:pt x="2150530" y="2422531"/>
                    <a:pt x="2145899" y="2420077"/>
                    <a:pt x="2142631" y="2417011"/>
                  </a:cubicBezTo>
                  <a:close/>
                  <a:moveTo>
                    <a:pt x="1352591" y="2416690"/>
                  </a:moveTo>
                  <a:cubicBezTo>
                    <a:pt x="1348732" y="2421683"/>
                    <a:pt x="1345327" y="2425042"/>
                    <a:pt x="1343784" y="2428722"/>
                  </a:cubicBezTo>
                  <a:cubicBezTo>
                    <a:pt x="1343374" y="2429685"/>
                    <a:pt x="1348914" y="2431643"/>
                    <a:pt x="1351728" y="2433131"/>
                  </a:cubicBezTo>
                  <a:cubicBezTo>
                    <a:pt x="1355360" y="2430095"/>
                    <a:pt x="1359945" y="2427320"/>
                    <a:pt x="1362034" y="2423903"/>
                  </a:cubicBezTo>
                  <a:cubicBezTo>
                    <a:pt x="1362761" y="2422735"/>
                    <a:pt x="1357086" y="2419990"/>
                    <a:pt x="1352591" y="2416690"/>
                  </a:cubicBezTo>
                  <a:close/>
                  <a:moveTo>
                    <a:pt x="626111" y="2415989"/>
                  </a:moveTo>
                  <a:cubicBezTo>
                    <a:pt x="616894" y="2419172"/>
                    <a:pt x="610357" y="2420254"/>
                    <a:pt x="610129" y="2421742"/>
                  </a:cubicBezTo>
                  <a:cubicBezTo>
                    <a:pt x="609403" y="2426122"/>
                    <a:pt x="611128" y="2430679"/>
                    <a:pt x="612310" y="2435117"/>
                  </a:cubicBezTo>
                  <a:cubicBezTo>
                    <a:pt x="612310" y="2435234"/>
                    <a:pt x="619572" y="2435176"/>
                    <a:pt x="619846" y="2434591"/>
                  </a:cubicBezTo>
                  <a:cubicBezTo>
                    <a:pt x="622069" y="2429569"/>
                    <a:pt x="623431" y="2424371"/>
                    <a:pt x="626111" y="2415989"/>
                  </a:cubicBezTo>
                  <a:close/>
                  <a:moveTo>
                    <a:pt x="4054309" y="2415259"/>
                  </a:moveTo>
                  <a:cubicBezTo>
                    <a:pt x="4049903" y="2417712"/>
                    <a:pt x="4041279" y="2420925"/>
                    <a:pt x="4041960" y="2422413"/>
                  </a:cubicBezTo>
                  <a:cubicBezTo>
                    <a:pt x="4043821" y="2426356"/>
                    <a:pt x="4049678" y="2429540"/>
                    <a:pt x="4053990" y="2433015"/>
                  </a:cubicBezTo>
                  <a:cubicBezTo>
                    <a:pt x="4057578" y="2430445"/>
                    <a:pt x="4061209" y="2427875"/>
                    <a:pt x="4066475" y="2424107"/>
                  </a:cubicBezTo>
                  <a:cubicBezTo>
                    <a:pt x="4061390" y="2420428"/>
                    <a:pt x="4057849" y="2417858"/>
                    <a:pt x="4054309" y="2415259"/>
                  </a:cubicBezTo>
                  <a:close/>
                  <a:moveTo>
                    <a:pt x="6292042" y="2414879"/>
                  </a:moveTo>
                  <a:cubicBezTo>
                    <a:pt x="6289955" y="2420632"/>
                    <a:pt x="6289365" y="2422210"/>
                    <a:pt x="6288774" y="2423816"/>
                  </a:cubicBezTo>
                  <a:cubicBezTo>
                    <a:pt x="6290272" y="2423903"/>
                    <a:pt x="6291770" y="2423961"/>
                    <a:pt x="6293269" y="2424050"/>
                  </a:cubicBezTo>
                  <a:cubicBezTo>
                    <a:pt x="6293041" y="2422413"/>
                    <a:pt x="6292814" y="2420750"/>
                    <a:pt x="6292042" y="2414879"/>
                  </a:cubicBezTo>
                  <a:close/>
                  <a:moveTo>
                    <a:pt x="5035117" y="2412427"/>
                  </a:moveTo>
                  <a:cubicBezTo>
                    <a:pt x="5028714" y="2416047"/>
                    <a:pt x="5023721" y="2417566"/>
                    <a:pt x="5023086" y="2419610"/>
                  </a:cubicBezTo>
                  <a:cubicBezTo>
                    <a:pt x="5022359" y="2421976"/>
                    <a:pt x="5025447" y="2424838"/>
                    <a:pt x="5026854" y="2427466"/>
                  </a:cubicBezTo>
                  <a:cubicBezTo>
                    <a:pt x="5030350" y="2426649"/>
                    <a:pt x="5036568" y="2426122"/>
                    <a:pt x="5036841" y="2424984"/>
                  </a:cubicBezTo>
                  <a:cubicBezTo>
                    <a:pt x="5037703" y="2421713"/>
                    <a:pt x="5036160" y="2418208"/>
                    <a:pt x="5035117" y="2412427"/>
                  </a:cubicBezTo>
                  <a:close/>
                  <a:moveTo>
                    <a:pt x="2883820" y="2411492"/>
                  </a:moveTo>
                  <a:cubicBezTo>
                    <a:pt x="2884957" y="2412631"/>
                    <a:pt x="2886045" y="2413741"/>
                    <a:pt x="2887227" y="2414908"/>
                  </a:cubicBezTo>
                  <a:cubicBezTo>
                    <a:pt x="2888406" y="2413741"/>
                    <a:pt x="2889541" y="2412631"/>
                    <a:pt x="2890676" y="2411492"/>
                  </a:cubicBezTo>
                  <a:close/>
                  <a:moveTo>
                    <a:pt x="3967004" y="2411229"/>
                  </a:moveTo>
                  <a:cubicBezTo>
                    <a:pt x="3962465" y="2416982"/>
                    <a:pt x="3957380" y="2420662"/>
                    <a:pt x="3957335" y="2424371"/>
                  </a:cubicBezTo>
                  <a:cubicBezTo>
                    <a:pt x="3957290" y="2427204"/>
                    <a:pt x="3964644" y="2432781"/>
                    <a:pt x="3966777" y="2432431"/>
                  </a:cubicBezTo>
                  <a:cubicBezTo>
                    <a:pt x="3973315" y="2431350"/>
                    <a:pt x="3978946" y="2428021"/>
                    <a:pt x="3984937" y="2425539"/>
                  </a:cubicBezTo>
                  <a:cubicBezTo>
                    <a:pt x="3979989" y="2421596"/>
                    <a:pt x="3975041" y="2417654"/>
                    <a:pt x="3967004" y="2411229"/>
                  </a:cubicBezTo>
                  <a:close/>
                  <a:moveTo>
                    <a:pt x="9138447" y="2410323"/>
                  </a:moveTo>
                  <a:cubicBezTo>
                    <a:pt x="9129141" y="2416486"/>
                    <a:pt x="9143894" y="2421596"/>
                    <a:pt x="9152431" y="2423845"/>
                  </a:cubicBezTo>
                  <a:cubicBezTo>
                    <a:pt x="9152431" y="2419290"/>
                    <a:pt x="9146347" y="2418150"/>
                    <a:pt x="9148890" y="2412281"/>
                  </a:cubicBezTo>
                  <a:cubicBezTo>
                    <a:pt x="9144122" y="2412368"/>
                    <a:pt x="9141216" y="2411346"/>
                    <a:pt x="9138447" y="2410323"/>
                  </a:cubicBezTo>
                  <a:close/>
                  <a:moveTo>
                    <a:pt x="3131202" y="2408076"/>
                  </a:moveTo>
                  <a:cubicBezTo>
                    <a:pt x="3128841" y="2410148"/>
                    <a:pt x="3126344" y="2411433"/>
                    <a:pt x="3126253" y="2412747"/>
                  </a:cubicBezTo>
                  <a:cubicBezTo>
                    <a:pt x="3126208" y="2413828"/>
                    <a:pt x="3129113" y="2414967"/>
                    <a:pt x="3130703" y="2416077"/>
                  </a:cubicBezTo>
                  <a:cubicBezTo>
                    <a:pt x="3132337" y="2414879"/>
                    <a:pt x="3134970" y="2413798"/>
                    <a:pt x="3135287" y="2412485"/>
                  </a:cubicBezTo>
                  <a:cubicBezTo>
                    <a:pt x="3135561" y="2411375"/>
                    <a:pt x="3133109" y="2410002"/>
                    <a:pt x="3131202" y="2408076"/>
                  </a:cubicBezTo>
                  <a:close/>
                  <a:moveTo>
                    <a:pt x="9100085" y="2406440"/>
                  </a:moveTo>
                  <a:cubicBezTo>
                    <a:pt x="9094047" y="2413798"/>
                    <a:pt x="9079927" y="2402205"/>
                    <a:pt x="9072164" y="2412251"/>
                  </a:cubicBezTo>
                  <a:cubicBezTo>
                    <a:pt x="9079837" y="2412515"/>
                    <a:pt x="9079610" y="2417098"/>
                    <a:pt x="9079109" y="2421859"/>
                  </a:cubicBezTo>
                  <a:cubicBezTo>
                    <a:pt x="9070848" y="2421830"/>
                    <a:pt x="9068850" y="2425217"/>
                    <a:pt x="9058226" y="2423816"/>
                  </a:cubicBezTo>
                  <a:cubicBezTo>
                    <a:pt x="9054141" y="2420925"/>
                    <a:pt x="9054141" y="2418938"/>
                    <a:pt x="9058226" y="2416077"/>
                  </a:cubicBezTo>
                  <a:cubicBezTo>
                    <a:pt x="9047558" y="2418938"/>
                    <a:pt x="9044697" y="2415434"/>
                    <a:pt x="9037344" y="2418034"/>
                  </a:cubicBezTo>
                  <a:cubicBezTo>
                    <a:pt x="9036298" y="2422531"/>
                    <a:pt x="9038024" y="2425451"/>
                    <a:pt x="9040884" y="2427729"/>
                  </a:cubicBezTo>
                  <a:cubicBezTo>
                    <a:pt x="9072072" y="2432226"/>
                    <a:pt x="9093002" y="2421480"/>
                    <a:pt x="9114022" y="2419990"/>
                  </a:cubicBezTo>
                  <a:cubicBezTo>
                    <a:pt x="9119833" y="2419581"/>
                    <a:pt x="9133498" y="2429977"/>
                    <a:pt x="9131410" y="2418092"/>
                  </a:cubicBezTo>
                  <a:cubicBezTo>
                    <a:pt x="9123647" y="2413682"/>
                    <a:pt x="9117063" y="2424575"/>
                    <a:pt x="9110528" y="2416136"/>
                  </a:cubicBezTo>
                  <a:cubicBezTo>
                    <a:pt x="9108939" y="2419363"/>
                    <a:pt x="9107327" y="2419603"/>
                    <a:pt x="9104744" y="2419162"/>
                  </a:cubicBezTo>
                  <a:lnTo>
                    <a:pt x="9097744" y="2418517"/>
                  </a:lnTo>
                  <a:lnTo>
                    <a:pt x="9103536" y="2416106"/>
                  </a:lnTo>
                  <a:cubicBezTo>
                    <a:pt x="9101628" y="2413302"/>
                    <a:pt x="9107576" y="2406118"/>
                    <a:pt x="9100085" y="2406440"/>
                  </a:cubicBezTo>
                  <a:close/>
                  <a:moveTo>
                    <a:pt x="3428613" y="2405856"/>
                  </a:moveTo>
                  <a:lnTo>
                    <a:pt x="3416854" y="2410441"/>
                  </a:lnTo>
                  <a:cubicBezTo>
                    <a:pt x="3417808" y="2411317"/>
                    <a:pt x="3418762" y="2412222"/>
                    <a:pt x="3419761" y="2413127"/>
                  </a:cubicBezTo>
                  <a:cubicBezTo>
                    <a:pt x="3423619" y="2411550"/>
                    <a:pt x="3427525" y="2409973"/>
                    <a:pt x="3431384" y="2408397"/>
                  </a:cubicBezTo>
                  <a:cubicBezTo>
                    <a:pt x="3430475" y="2407550"/>
                    <a:pt x="3429522" y="2406703"/>
                    <a:pt x="3428613" y="2405856"/>
                  </a:cubicBezTo>
                  <a:close/>
                  <a:moveTo>
                    <a:pt x="6952968" y="2405768"/>
                  </a:moveTo>
                  <a:cubicBezTo>
                    <a:pt x="6945840" y="2412281"/>
                    <a:pt x="6942070" y="2415668"/>
                    <a:pt x="6938485" y="2418938"/>
                  </a:cubicBezTo>
                  <a:cubicBezTo>
                    <a:pt x="6946339" y="2418764"/>
                    <a:pt x="6952604" y="2417216"/>
                    <a:pt x="6952968" y="2405768"/>
                  </a:cubicBezTo>
                  <a:close/>
                  <a:moveTo>
                    <a:pt x="3837797" y="2404833"/>
                  </a:moveTo>
                  <a:cubicBezTo>
                    <a:pt x="3827947" y="2406148"/>
                    <a:pt x="3811694" y="2403082"/>
                    <a:pt x="3809151" y="2416194"/>
                  </a:cubicBezTo>
                  <a:cubicBezTo>
                    <a:pt x="3820864" y="2411550"/>
                    <a:pt x="3829354" y="2408192"/>
                    <a:pt x="3837797" y="2404833"/>
                  </a:cubicBezTo>
                  <a:close/>
                  <a:moveTo>
                    <a:pt x="5818119" y="2403812"/>
                  </a:moveTo>
                  <a:cubicBezTo>
                    <a:pt x="5814851" y="2405359"/>
                    <a:pt x="5811580" y="2406907"/>
                    <a:pt x="5807449" y="2408863"/>
                  </a:cubicBezTo>
                  <a:cubicBezTo>
                    <a:pt x="5809357" y="2410557"/>
                    <a:pt x="5810582" y="2411638"/>
                    <a:pt x="5811808" y="2412747"/>
                  </a:cubicBezTo>
                  <a:cubicBezTo>
                    <a:pt x="5814759" y="2410908"/>
                    <a:pt x="5817983" y="2409184"/>
                    <a:pt x="5820479" y="2407112"/>
                  </a:cubicBezTo>
                  <a:cubicBezTo>
                    <a:pt x="5821025" y="2406644"/>
                    <a:pt x="5818982" y="2404950"/>
                    <a:pt x="5818119" y="2403812"/>
                  </a:cubicBezTo>
                  <a:close/>
                  <a:moveTo>
                    <a:pt x="1336338" y="2401417"/>
                  </a:moveTo>
                  <a:cubicBezTo>
                    <a:pt x="1336021" y="2402906"/>
                    <a:pt x="1335747" y="2404395"/>
                    <a:pt x="1335430" y="2405914"/>
                  </a:cubicBezTo>
                  <a:cubicBezTo>
                    <a:pt x="1340560" y="2406323"/>
                    <a:pt x="1345735" y="2406761"/>
                    <a:pt x="1350866" y="2407170"/>
                  </a:cubicBezTo>
                  <a:cubicBezTo>
                    <a:pt x="1351184" y="2405797"/>
                    <a:pt x="1351456" y="2404424"/>
                    <a:pt x="1351728" y="2403052"/>
                  </a:cubicBezTo>
                  <a:cubicBezTo>
                    <a:pt x="1346598" y="2402497"/>
                    <a:pt x="1341468" y="2401972"/>
                    <a:pt x="1336338" y="2401417"/>
                  </a:cubicBezTo>
                  <a:close/>
                  <a:moveTo>
                    <a:pt x="6178317" y="2399577"/>
                  </a:moveTo>
                  <a:cubicBezTo>
                    <a:pt x="6175412" y="2401299"/>
                    <a:pt x="6170099" y="2402964"/>
                    <a:pt x="6169963" y="2404746"/>
                  </a:cubicBezTo>
                  <a:cubicBezTo>
                    <a:pt x="6169646" y="2409068"/>
                    <a:pt x="6171780" y="2413448"/>
                    <a:pt x="6174413" y="2423349"/>
                  </a:cubicBezTo>
                  <a:cubicBezTo>
                    <a:pt x="6181087" y="2415026"/>
                    <a:pt x="6185581" y="2411901"/>
                    <a:pt x="6185535" y="2408747"/>
                  </a:cubicBezTo>
                  <a:cubicBezTo>
                    <a:pt x="6185535" y="2405680"/>
                    <a:pt x="6180906" y="2402643"/>
                    <a:pt x="6178317" y="2399577"/>
                  </a:cubicBezTo>
                  <a:close/>
                  <a:moveTo>
                    <a:pt x="6442950" y="2397708"/>
                  </a:moveTo>
                  <a:cubicBezTo>
                    <a:pt x="6404088" y="2408601"/>
                    <a:pt x="6398051" y="2426444"/>
                    <a:pt x="6428467" y="2442594"/>
                  </a:cubicBezTo>
                  <a:cubicBezTo>
                    <a:pt x="6432099" y="2444521"/>
                    <a:pt x="6435414" y="2446799"/>
                    <a:pt x="6439454" y="2448200"/>
                  </a:cubicBezTo>
                  <a:cubicBezTo>
                    <a:pt x="6443314" y="2449514"/>
                    <a:pt x="6451032" y="2451150"/>
                    <a:pt x="6451757" y="2450449"/>
                  </a:cubicBezTo>
                  <a:cubicBezTo>
                    <a:pt x="6454664" y="2447646"/>
                    <a:pt x="6455661" y="2444024"/>
                    <a:pt x="6457115" y="2440666"/>
                  </a:cubicBezTo>
                  <a:cubicBezTo>
                    <a:pt x="6457614" y="2439527"/>
                    <a:pt x="6444902" y="2418676"/>
                    <a:pt x="6443358" y="2417828"/>
                  </a:cubicBezTo>
                  <a:cubicBezTo>
                    <a:pt x="6430875" y="2410996"/>
                    <a:pt x="6438955" y="2404367"/>
                    <a:pt x="6442950" y="2397708"/>
                  </a:cubicBezTo>
                  <a:close/>
                  <a:moveTo>
                    <a:pt x="6126744" y="2396014"/>
                  </a:moveTo>
                  <a:cubicBezTo>
                    <a:pt x="6113215" y="2396686"/>
                    <a:pt x="6099686" y="2397328"/>
                    <a:pt x="6086157" y="2398000"/>
                  </a:cubicBezTo>
                  <a:cubicBezTo>
                    <a:pt x="6086248" y="2398525"/>
                    <a:pt x="6086293" y="2399052"/>
                    <a:pt x="6086384" y="2399548"/>
                  </a:cubicBezTo>
                  <a:lnTo>
                    <a:pt x="6127197" y="2399548"/>
                  </a:lnTo>
                  <a:cubicBezTo>
                    <a:pt x="6127016" y="2398350"/>
                    <a:pt x="6126880" y="2397182"/>
                    <a:pt x="6126744" y="2396014"/>
                  </a:cubicBezTo>
                  <a:close/>
                  <a:moveTo>
                    <a:pt x="1283039" y="2395839"/>
                  </a:moveTo>
                  <a:cubicBezTo>
                    <a:pt x="1284129" y="2401008"/>
                    <a:pt x="1284673" y="2403491"/>
                    <a:pt x="1285400" y="2407023"/>
                  </a:cubicBezTo>
                  <a:cubicBezTo>
                    <a:pt x="1289396" y="2404950"/>
                    <a:pt x="1291755" y="2403753"/>
                    <a:pt x="1295342" y="2401884"/>
                  </a:cubicBezTo>
                  <a:cubicBezTo>
                    <a:pt x="1291710" y="2400073"/>
                    <a:pt x="1288941" y="2398730"/>
                    <a:pt x="1283039" y="2395839"/>
                  </a:cubicBezTo>
                  <a:close/>
                  <a:moveTo>
                    <a:pt x="5527971" y="2394758"/>
                  </a:moveTo>
                  <a:cubicBezTo>
                    <a:pt x="5526473" y="2395780"/>
                    <a:pt x="5523476" y="2397036"/>
                    <a:pt x="5523748" y="2397796"/>
                  </a:cubicBezTo>
                  <a:cubicBezTo>
                    <a:pt x="5524294" y="2399197"/>
                    <a:pt x="5526745" y="2400278"/>
                    <a:pt x="5529514" y="2402322"/>
                  </a:cubicBezTo>
                  <a:cubicBezTo>
                    <a:pt x="5531104" y="2400569"/>
                    <a:pt x="5533373" y="2399168"/>
                    <a:pt x="5532920" y="2398350"/>
                  </a:cubicBezTo>
                  <a:cubicBezTo>
                    <a:pt x="5532147" y="2396948"/>
                    <a:pt x="5529697" y="2395926"/>
                    <a:pt x="5527971" y="2394758"/>
                  </a:cubicBezTo>
                  <a:close/>
                  <a:moveTo>
                    <a:pt x="6057328" y="2393765"/>
                  </a:moveTo>
                  <a:cubicBezTo>
                    <a:pt x="6055150" y="2393911"/>
                    <a:pt x="6052925" y="2394058"/>
                    <a:pt x="6050745" y="2394204"/>
                  </a:cubicBezTo>
                  <a:cubicBezTo>
                    <a:pt x="6051835" y="2395985"/>
                    <a:pt x="6052925" y="2397767"/>
                    <a:pt x="6056557" y="2403665"/>
                  </a:cubicBezTo>
                  <a:cubicBezTo>
                    <a:pt x="6057056" y="2397328"/>
                    <a:pt x="6057192" y="2395547"/>
                    <a:pt x="6057328" y="2393765"/>
                  </a:cubicBezTo>
                  <a:close/>
                  <a:moveTo>
                    <a:pt x="4328066" y="2392976"/>
                  </a:moveTo>
                  <a:cubicBezTo>
                    <a:pt x="4325797" y="2392976"/>
                    <a:pt x="4323571" y="2392976"/>
                    <a:pt x="4321301" y="2393007"/>
                  </a:cubicBezTo>
                  <a:lnTo>
                    <a:pt x="4321301" y="2404454"/>
                  </a:lnTo>
                  <a:lnTo>
                    <a:pt x="4321257" y="2404454"/>
                  </a:lnTo>
                  <a:lnTo>
                    <a:pt x="4321301" y="2404454"/>
                  </a:lnTo>
                  <a:lnTo>
                    <a:pt x="4321301" y="2404454"/>
                  </a:lnTo>
                  <a:lnTo>
                    <a:pt x="4326432" y="2404424"/>
                  </a:lnTo>
                  <a:cubicBezTo>
                    <a:pt x="4326977" y="2400599"/>
                    <a:pt x="4327522" y="2396803"/>
                    <a:pt x="4328066" y="2392976"/>
                  </a:cubicBezTo>
                  <a:close/>
                  <a:moveTo>
                    <a:pt x="6792707" y="2392510"/>
                  </a:moveTo>
                  <a:cubicBezTo>
                    <a:pt x="6792480" y="2395138"/>
                    <a:pt x="6792252" y="2397737"/>
                    <a:pt x="6792027" y="2400365"/>
                  </a:cubicBezTo>
                  <a:cubicBezTo>
                    <a:pt x="6793842" y="2400512"/>
                    <a:pt x="6795704" y="2400628"/>
                    <a:pt x="6797565" y="2400774"/>
                  </a:cubicBezTo>
                  <a:cubicBezTo>
                    <a:pt x="6798337" y="2398438"/>
                    <a:pt x="6799155" y="2396102"/>
                    <a:pt x="6799926" y="2393765"/>
                  </a:cubicBezTo>
                  <a:cubicBezTo>
                    <a:pt x="6797474" y="2393356"/>
                    <a:pt x="6795113" y="2392919"/>
                    <a:pt x="6792707" y="2392510"/>
                  </a:cubicBezTo>
                  <a:close/>
                  <a:moveTo>
                    <a:pt x="1324761" y="2392510"/>
                  </a:moveTo>
                  <a:cubicBezTo>
                    <a:pt x="1324761" y="2392830"/>
                    <a:pt x="1324717" y="2393181"/>
                    <a:pt x="1324670" y="2393503"/>
                  </a:cubicBezTo>
                  <a:cubicBezTo>
                    <a:pt x="1326305" y="2393415"/>
                    <a:pt x="1327939" y="2393328"/>
                    <a:pt x="1333705" y="2392976"/>
                  </a:cubicBezTo>
                  <a:cubicBezTo>
                    <a:pt x="1328030" y="2392685"/>
                    <a:pt x="1326396" y="2392598"/>
                    <a:pt x="1324761" y="2392510"/>
                  </a:cubicBezTo>
                  <a:close/>
                  <a:moveTo>
                    <a:pt x="8859530" y="2392441"/>
                  </a:moveTo>
                  <a:cubicBezTo>
                    <a:pt x="8850853" y="2393393"/>
                    <a:pt x="8841694" y="2395386"/>
                    <a:pt x="8837405" y="2397913"/>
                  </a:cubicBezTo>
                  <a:cubicBezTo>
                    <a:pt x="8834544" y="2399577"/>
                    <a:pt x="8833318" y="2403285"/>
                    <a:pt x="8833726" y="2405884"/>
                  </a:cubicBezTo>
                  <a:cubicBezTo>
                    <a:pt x="8834090" y="2408163"/>
                    <a:pt x="8837858" y="2410207"/>
                    <a:pt x="8842263" y="2414354"/>
                  </a:cubicBezTo>
                  <a:cubicBezTo>
                    <a:pt x="8855792" y="2408747"/>
                    <a:pt x="8868276" y="2403724"/>
                    <a:pt x="8880307" y="2398350"/>
                  </a:cubicBezTo>
                  <a:cubicBezTo>
                    <a:pt x="8881305" y="2397883"/>
                    <a:pt x="8880443" y="2394349"/>
                    <a:pt x="8878762" y="2393210"/>
                  </a:cubicBezTo>
                  <a:cubicBezTo>
                    <a:pt x="8876402" y="2391575"/>
                    <a:pt x="8868207" y="2391488"/>
                    <a:pt x="8859530" y="2392441"/>
                  </a:cubicBezTo>
                  <a:close/>
                  <a:moveTo>
                    <a:pt x="6823761" y="2391429"/>
                  </a:moveTo>
                  <a:cubicBezTo>
                    <a:pt x="6822216" y="2391897"/>
                    <a:pt x="6820718" y="2392334"/>
                    <a:pt x="6819175" y="2392801"/>
                  </a:cubicBezTo>
                  <a:cubicBezTo>
                    <a:pt x="6819674" y="2393328"/>
                    <a:pt x="6820310" y="2394349"/>
                    <a:pt x="6820582" y="2394320"/>
                  </a:cubicBezTo>
                  <a:cubicBezTo>
                    <a:pt x="6822035" y="2394086"/>
                    <a:pt x="6823397" y="2393590"/>
                    <a:pt x="6824760" y="2393181"/>
                  </a:cubicBezTo>
                  <a:cubicBezTo>
                    <a:pt x="6824441" y="2392598"/>
                    <a:pt x="6824078" y="2392013"/>
                    <a:pt x="6823761" y="2391429"/>
                  </a:cubicBezTo>
                  <a:close/>
                  <a:moveTo>
                    <a:pt x="8390039" y="2388655"/>
                  </a:moveTo>
                  <a:cubicBezTo>
                    <a:pt x="8387178" y="2390203"/>
                    <a:pt x="8381731" y="2391925"/>
                    <a:pt x="8381958" y="2393298"/>
                  </a:cubicBezTo>
                  <a:cubicBezTo>
                    <a:pt x="8382503" y="2397328"/>
                    <a:pt x="8385318" y="2401242"/>
                    <a:pt x="8389131" y="2408981"/>
                  </a:cubicBezTo>
                  <a:cubicBezTo>
                    <a:pt x="8393579" y="2402906"/>
                    <a:pt x="8396848" y="2400599"/>
                    <a:pt x="8396349" y="2398672"/>
                  </a:cubicBezTo>
                  <a:cubicBezTo>
                    <a:pt x="8395441" y="2395226"/>
                    <a:pt x="8392264" y="2391984"/>
                    <a:pt x="8390039" y="2388655"/>
                  </a:cubicBezTo>
                  <a:close/>
                  <a:moveTo>
                    <a:pt x="2222216" y="2388275"/>
                  </a:moveTo>
                  <a:cubicBezTo>
                    <a:pt x="2220990" y="2387838"/>
                    <a:pt x="2218812" y="2388655"/>
                    <a:pt x="2217041" y="2388918"/>
                  </a:cubicBezTo>
                  <a:lnTo>
                    <a:pt x="2219719" y="2393356"/>
                  </a:lnTo>
                  <a:cubicBezTo>
                    <a:pt x="2221309" y="2392773"/>
                    <a:pt x="2222896" y="2392189"/>
                    <a:pt x="2224486" y="2391634"/>
                  </a:cubicBezTo>
                  <a:cubicBezTo>
                    <a:pt x="2223759" y="2390465"/>
                    <a:pt x="2223487" y="2388743"/>
                    <a:pt x="2222216" y="2388275"/>
                  </a:cubicBezTo>
                  <a:close/>
                  <a:moveTo>
                    <a:pt x="4338462" y="2387078"/>
                  </a:moveTo>
                  <a:cubicBezTo>
                    <a:pt x="4337737" y="2387253"/>
                    <a:pt x="4336964" y="2387428"/>
                    <a:pt x="4336239" y="2387604"/>
                  </a:cubicBezTo>
                  <a:cubicBezTo>
                    <a:pt x="4336328" y="2388100"/>
                    <a:pt x="4336147" y="2388830"/>
                    <a:pt x="4336511" y="2389034"/>
                  </a:cubicBezTo>
                  <a:cubicBezTo>
                    <a:pt x="4337055" y="2389326"/>
                    <a:pt x="4338054" y="2389239"/>
                    <a:pt x="4338825" y="2389326"/>
                  </a:cubicBezTo>
                  <a:cubicBezTo>
                    <a:pt x="4338734" y="2388596"/>
                    <a:pt x="4338600" y="2387838"/>
                    <a:pt x="4338462" y="2387078"/>
                  </a:cubicBezTo>
                  <a:close/>
                  <a:moveTo>
                    <a:pt x="2471278" y="2385413"/>
                  </a:moveTo>
                  <a:cubicBezTo>
                    <a:pt x="2466736" y="2390583"/>
                    <a:pt x="2463104" y="2393503"/>
                    <a:pt x="2462016" y="2396773"/>
                  </a:cubicBezTo>
                  <a:cubicBezTo>
                    <a:pt x="2461653" y="2397796"/>
                    <a:pt x="2469369" y="2401417"/>
                    <a:pt x="2471367" y="2400891"/>
                  </a:cubicBezTo>
                  <a:cubicBezTo>
                    <a:pt x="2474863" y="2399957"/>
                    <a:pt x="2478314" y="2396860"/>
                    <a:pt x="2478858" y="2394408"/>
                  </a:cubicBezTo>
                  <a:cubicBezTo>
                    <a:pt x="2479313" y="2392421"/>
                    <a:pt x="2475454" y="2390086"/>
                    <a:pt x="2471278" y="2385413"/>
                  </a:cubicBezTo>
                  <a:close/>
                  <a:moveTo>
                    <a:pt x="3335681" y="2385179"/>
                  </a:moveTo>
                  <a:lnTo>
                    <a:pt x="3335681" y="2395079"/>
                  </a:lnTo>
                  <a:cubicBezTo>
                    <a:pt x="3337451" y="2395196"/>
                    <a:pt x="3339177" y="2395313"/>
                    <a:pt x="3340947" y="2395400"/>
                  </a:cubicBezTo>
                  <a:cubicBezTo>
                    <a:pt x="3341991" y="2392101"/>
                    <a:pt x="3343036" y="2388830"/>
                    <a:pt x="3344080" y="2385530"/>
                  </a:cubicBezTo>
                  <a:cubicBezTo>
                    <a:pt x="3341266" y="2385413"/>
                    <a:pt x="3338495" y="2385296"/>
                    <a:pt x="3335681" y="2385179"/>
                  </a:cubicBezTo>
                  <a:close/>
                  <a:moveTo>
                    <a:pt x="5825110" y="2384391"/>
                  </a:moveTo>
                  <a:cubicBezTo>
                    <a:pt x="5819095" y="2384537"/>
                    <a:pt x="5812557" y="2385924"/>
                    <a:pt x="5807449" y="2386874"/>
                  </a:cubicBezTo>
                  <a:cubicBezTo>
                    <a:pt x="5806269" y="2398029"/>
                    <a:pt x="5814305" y="2400541"/>
                    <a:pt x="5826244" y="2399431"/>
                  </a:cubicBezTo>
                  <a:cubicBezTo>
                    <a:pt x="5827290" y="2395109"/>
                    <a:pt x="5822251" y="2393035"/>
                    <a:pt x="5826244" y="2391868"/>
                  </a:cubicBezTo>
                  <a:cubicBezTo>
                    <a:pt x="5825700" y="2399431"/>
                    <a:pt x="5833736" y="2417712"/>
                    <a:pt x="5826244" y="2422005"/>
                  </a:cubicBezTo>
                  <a:cubicBezTo>
                    <a:pt x="5847673" y="2418296"/>
                    <a:pt x="5824021" y="2402906"/>
                    <a:pt x="5839637" y="2389355"/>
                  </a:cubicBezTo>
                  <a:cubicBezTo>
                    <a:pt x="5836619" y="2385340"/>
                    <a:pt x="5831126" y="2384245"/>
                    <a:pt x="5825110" y="2384391"/>
                  </a:cubicBezTo>
                  <a:close/>
                  <a:moveTo>
                    <a:pt x="9127961" y="2383281"/>
                  </a:moveTo>
                  <a:cubicBezTo>
                    <a:pt x="9119380" y="2382989"/>
                    <a:pt x="9113478" y="2384274"/>
                    <a:pt x="9110573" y="2387136"/>
                  </a:cubicBezTo>
                  <a:cubicBezTo>
                    <a:pt x="9117926" y="2385501"/>
                    <a:pt x="9105532" y="2397007"/>
                    <a:pt x="9114068" y="2391020"/>
                  </a:cubicBezTo>
                  <a:cubicBezTo>
                    <a:pt x="9117246" y="2387604"/>
                    <a:pt x="9126916" y="2387838"/>
                    <a:pt x="9127961" y="2383281"/>
                  </a:cubicBezTo>
                  <a:close/>
                  <a:moveTo>
                    <a:pt x="1209855" y="2383135"/>
                  </a:moveTo>
                  <a:cubicBezTo>
                    <a:pt x="1202455" y="2384654"/>
                    <a:pt x="1196598" y="2389239"/>
                    <a:pt x="1190107" y="2392539"/>
                  </a:cubicBezTo>
                  <a:cubicBezTo>
                    <a:pt x="1194328" y="2395079"/>
                    <a:pt x="1198597" y="2397590"/>
                    <a:pt x="1212534" y="2405914"/>
                  </a:cubicBezTo>
                  <a:cubicBezTo>
                    <a:pt x="1217937" y="2399168"/>
                    <a:pt x="1222521" y="2393444"/>
                    <a:pt x="1227063" y="2387749"/>
                  </a:cubicBezTo>
                  <a:cubicBezTo>
                    <a:pt x="1221206" y="2386056"/>
                    <a:pt x="1214305" y="2382230"/>
                    <a:pt x="1209855" y="2383135"/>
                  </a:cubicBezTo>
                  <a:close/>
                  <a:moveTo>
                    <a:pt x="4932332" y="2382756"/>
                  </a:moveTo>
                  <a:cubicBezTo>
                    <a:pt x="4928972" y="2383076"/>
                    <a:pt x="4923434" y="2386465"/>
                    <a:pt x="4923842" y="2387895"/>
                  </a:cubicBezTo>
                  <a:cubicBezTo>
                    <a:pt x="4925022" y="2391868"/>
                    <a:pt x="4928792" y="2395547"/>
                    <a:pt x="4932286" y="2400424"/>
                  </a:cubicBezTo>
                  <a:cubicBezTo>
                    <a:pt x="4938324" y="2397708"/>
                    <a:pt x="4943092" y="2396686"/>
                    <a:pt x="4944589" y="2394700"/>
                  </a:cubicBezTo>
                  <a:cubicBezTo>
                    <a:pt x="4948359" y="2389764"/>
                    <a:pt x="4940413" y="2382026"/>
                    <a:pt x="4932332" y="2382756"/>
                  </a:cubicBezTo>
                  <a:close/>
                  <a:moveTo>
                    <a:pt x="1773488" y="2382580"/>
                  </a:moveTo>
                  <a:cubicBezTo>
                    <a:pt x="1772353" y="2382960"/>
                    <a:pt x="1771218" y="2383310"/>
                    <a:pt x="1770083" y="2383690"/>
                  </a:cubicBezTo>
                  <a:cubicBezTo>
                    <a:pt x="1771309" y="2385413"/>
                    <a:pt x="1772536" y="2387136"/>
                    <a:pt x="1773762" y="2388859"/>
                  </a:cubicBezTo>
                  <a:cubicBezTo>
                    <a:pt x="1775441" y="2388391"/>
                    <a:pt x="1777075" y="2387925"/>
                    <a:pt x="1778754" y="2387428"/>
                  </a:cubicBezTo>
                  <a:cubicBezTo>
                    <a:pt x="1777030" y="2385822"/>
                    <a:pt x="1775258" y="2384186"/>
                    <a:pt x="1773488" y="2382580"/>
                  </a:cubicBezTo>
                  <a:close/>
                  <a:moveTo>
                    <a:pt x="642046" y="2381179"/>
                  </a:moveTo>
                  <a:cubicBezTo>
                    <a:pt x="639640" y="2380653"/>
                    <a:pt x="636144" y="2382171"/>
                    <a:pt x="629696" y="2383456"/>
                  </a:cubicBezTo>
                  <a:cubicBezTo>
                    <a:pt x="636233" y="2386319"/>
                    <a:pt x="639458" y="2388568"/>
                    <a:pt x="643181" y="2389034"/>
                  </a:cubicBezTo>
                  <a:cubicBezTo>
                    <a:pt x="645587" y="2389326"/>
                    <a:pt x="648764" y="2386961"/>
                    <a:pt x="651580" y="2385793"/>
                  </a:cubicBezTo>
                  <a:cubicBezTo>
                    <a:pt x="648447" y="2384186"/>
                    <a:pt x="645631" y="2381967"/>
                    <a:pt x="642046" y="2381179"/>
                  </a:cubicBezTo>
                  <a:close/>
                  <a:moveTo>
                    <a:pt x="4015356" y="2379777"/>
                  </a:moveTo>
                  <a:cubicBezTo>
                    <a:pt x="4007592" y="2384304"/>
                    <a:pt x="4001871" y="2387633"/>
                    <a:pt x="3996152" y="2390961"/>
                  </a:cubicBezTo>
                  <a:cubicBezTo>
                    <a:pt x="3999602" y="2392510"/>
                    <a:pt x="4004232" y="2395839"/>
                    <a:pt x="4006321" y="2395284"/>
                  </a:cubicBezTo>
                  <a:cubicBezTo>
                    <a:pt x="4012359" y="2393678"/>
                    <a:pt x="4017670" y="2390758"/>
                    <a:pt x="4022392" y="2387779"/>
                  </a:cubicBezTo>
                  <a:cubicBezTo>
                    <a:pt x="4023074" y="2387340"/>
                    <a:pt x="4019032" y="2383895"/>
                    <a:pt x="4015356" y="2379777"/>
                  </a:cubicBezTo>
                  <a:close/>
                  <a:moveTo>
                    <a:pt x="7429569" y="2378025"/>
                  </a:moveTo>
                  <a:cubicBezTo>
                    <a:pt x="7427027" y="2378696"/>
                    <a:pt x="7422851" y="2378959"/>
                    <a:pt x="7422215" y="2380069"/>
                  </a:cubicBezTo>
                  <a:cubicBezTo>
                    <a:pt x="7419672" y="2384479"/>
                    <a:pt x="7417857" y="2389093"/>
                    <a:pt x="7416677" y="2393737"/>
                  </a:cubicBezTo>
                  <a:cubicBezTo>
                    <a:pt x="7416450" y="2394729"/>
                    <a:pt x="7419944" y="2396073"/>
                    <a:pt x="7424077" y="2398875"/>
                  </a:cubicBezTo>
                  <a:cubicBezTo>
                    <a:pt x="7427072" y="2394028"/>
                    <a:pt x="7430387" y="2390057"/>
                    <a:pt x="7431885" y="2385822"/>
                  </a:cubicBezTo>
                  <a:cubicBezTo>
                    <a:pt x="7432702" y="2383456"/>
                    <a:pt x="7430477" y="2380653"/>
                    <a:pt x="7429569" y="2378025"/>
                  </a:cubicBezTo>
                  <a:close/>
                  <a:moveTo>
                    <a:pt x="4807437" y="2375134"/>
                  </a:moveTo>
                  <a:cubicBezTo>
                    <a:pt x="4800311" y="2391750"/>
                    <a:pt x="4800311" y="2391750"/>
                    <a:pt x="4811069" y="2399255"/>
                  </a:cubicBezTo>
                  <a:cubicBezTo>
                    <a:pt x="4809935" y="2391545"/>
                    <a:pt x="4808846" y="2384245"/>
                    <a:pt x="4807437" y="2375134"/>
                  </a:cubicBezTo>
                  <a:close/>
                  <a:moveTo>
                    <a:pt x="4634967" y="2375075"/>
                  </a:moveTo>
                  <a:cubicBezTo>
                    <a:pt x="4632015" y="2375192"/>
                    <a:pt x="4628974" y="2375280"/>
                    <a:pt x="4625977" y="2375396"/>
                  </a:cubicBezTo>
                  <a:cubicBezTo>
                    <a:pt x="4626294" y="2377120"/>
                    <a:pt x="4626612" y="2378814"/>
                    <a:pt x="4626931" y="2380536"/>
                  </a:cubicBezTo>
                  <a:cubicBezTo>
                    <a:pt x="4629972" y="2379747"/>
                    <a:pt x="4633014" y="2378930"/>
                    <a:pt x="4636055" y="2378141"/>
                  </a:cubicBezTo>
                  <a:cubicBezTo>
                    <a:pt x="4635692" y="2377120"/>
                    <a:pt x="4635330" y="2376098"/>
                    <a:pt x="4634967" y="2375075"/>
                  </a:cubicBezTo>
                  <a:close/>
                  <a:moveTo>
                    <a:pt x="2709260" y="2373645"/>
                  </a:moveTo>
                  <a:cubicBezTo>
                    <a:pt x="2708580" y="2375630"/>
                    <a:pt x="2707898" y="2377616"/>
                    <a:pt x="2707218" y="2379601"/>
                  </a:cubicBezTo>
                  <a:cubicBezTo>
                    <a:pt x="2712212" y="2379952"/>
                    <a:pt x="2717251" y="2380274"/>
                    <a:pt x="2722245" y="2380624"/>
                  </a:cubicBezTo>
                  <a:cubicBezTo>
                    <a:pt x="2722609" y="2379485"/>
                    <a:pt x="2722970" y="2378346"/>
                    <a:pt x="2723334" y="2377177"/>
                  </a:cubicBezTo>
                  <a:cubicBezTo>
                    <a:pt x="2718658" y="2376010"/>
                    <a:pt x="2713936" y="2374812"/>
                    <a:pt x="2709260" y="2373645"/>
                  </a:cubicBezTo>
                  <a:close/>
                  <a:moveTo>
                    <a:pt x="7429705" y="2369906"/>
                  </a:moveTo>
                  <a:cubicBezTo>
                    <a:pt x="7428980" y="2370081"/>
                    <a:pt x="7428253" y="2370227"/>
                    <a:pt x="7427571" y="2370402"/>
                  </a:cubicBezTo>
                  <a:cubicBezTo>
                    <a:pt x="7428481" y="2370636"/>
                    <a:pt x="7429433" y="2370870"/>
                    <a:pt x="7430342" y="2371075"/>
                  </a:cubicBezTo>
                  <a:cubicBezTo>
                    <a:pt x="7430115" y="2370695"/>
                    <a:pt x="7429932" y="2370286"/>
                    <a:pt x="7429705" y="2369906"/>
                  </a:cubicBezTo>
                  <a:close/>
                  <a:moveTo>
                    <a:pt x="4531320" y="2369848"/>
                  </a:moveTo>
                  <a:cubicBezTo>
                    <a:pt x="4531137" y="2371892"/>
                    <a:pt x="4531001" y="2373966"/>
                    <a:pt x="4530820" y="2376010"/>
                  </a:cubicBezTo>
                  <a:cubicBezTo>
                    <a:pt x="4531910" y="2376068"/>
                    <a:pt x="4532999" y="2376098"/>
                    <a:pt x="4534089" y="2376156"/>
                  </a:cubicBezTo>
                  <a:lnTo>
                    <a:pt x="4534861" y="2370023"/>
                  </a:lnTo>
                  <a:cubicBezTo>
                    <a:pt x="4533681" y="2369965"/>
                    <a:pt x="4532499" y="2369906"/>
                    <a:pt x="4531320" y="2369848"/>
                  </a:cubicBezTo>
                  <a:close/>
                  <a:moveTo>
                    <a:pt x="9657862" y="2367921"/>
                  </a:moveTo>
                  <a:cubicBezTo>
                    <a:pt x="9656771" y="2367511"/>
                    <a:pt x="9652414" y="2370636"/>
                    <a:pt x="9649553" y="2372126"/>
                  </a:cubicBezTo>
                  <a:cubicBezTo>
                    <a:pt x="9655228" y="2374929"/>
                    <a:pt x="9660812" y="2377850"/>
                    <a:pt x="9666850" y="2380390"/>
                  </a:cubicBezTo>
                  <a:cubicBezTo>
                    <a:pt x="9667395" y="2380624"/>
                    <a:pt x="9670574" y="2378462"/>
                    <a:pt x="9674886" y="2376214"/>
                  </a:cubicBezTo>
                  <a:cubicBezTo>
                    <a:pt x="9668984" y="2373206"/>
                    <a:pt x="9663809" y="2370140"/>
                    <a:pt x="9657862" y="2367921"/>
                  </a:cubicBezTo>
                  <a:close/>
                  <a:moveTo>
                    <a:pt x="5959628" y="2366606"/>
                  </a:moveTo>
                  <a:cubicBezTo>
                    <a:pt x="5954862" y="2368533"/>
                    <a:pt x="5950957" y="2371250"/>
                    <a:pt x="5945465" y="2374520"/>
                  </a:cubicBezTo>
                  <a:cubicBezTo>
                    <a:pt x="5951275" y="2377295"/>
                    <a:pt x="5954725" y="2378930"/>
                    <a:pt x="5958176" y="2380595"/>
                  </a:cubicBezTo>
                  <a:cubicBezTo>
                    <a:pt x="5961400" y="2377675"/>
                    <a:pt x="5965621" y="2374988"/>
                    <a:pt x="5967255" y="2371746"/>
                  </a:cubicBezTo>
                  <a:cubicBezTo>
                    <a:pt x="5967846" y="2370577"/>
                    <a:pt x="5960265" y="2366344"/>
                    <a:pt x="5959628" y="2366606"/>
                  </a:cubicBezTo>
                  <a:close/>
                  <a:moveTo>
                    <a:pt x="3544110" y="2364942"/>
                  </a:moveTo>
                  <a:cubicBezTo>
                    <a:pt x="3544610" y="2365730"/>
                    <a:pt x="3545107" y="2366518"/>
                    <a:pt x="3545607" y="2367307"/>
                  </a:cubicBezTo>
                  <a:cubicBezTo>
                    <a:pt x="3545972" y="2366781"/>
                    <a:pt x="3546289" y="2366256"/>
                    <a:pt x="3546652" y="2365730"/>
                  </a:cubicBezTo>
                  <a:cubicBezTo>
                    <a:pt x="3545789" y="2365467"/>
                    <a:pt x="3544973" y="2365204"/>
                    <a:pt x="3544110" y="2364942"/>
                  </a:cubicBezTo>
                  <a:close/>
                  <a:moveTo>
                    <a:pt x="5677835" y="2364766"/>
                  </a:moveTo>
                  <a:cubicBezTo>
                    <a:pt x="5675655" y="2368826"/>
                    <a:pt x="5673430" y="2372885"/>
                    <a:pt x="5671207" y="2376944"/>
                  </a:cubicBezTo>
                  <a:cubicBezTo>
                    <a:pt x="5672614" y="2377236"/>
                    <a:pt x="5674067" y="2377558"/>
                    <a:pt x="5675474" y="2377850"/>
                  </a:cubicBezTo>
                  <a:cubicBezTo>
                    <a:pt x="5678335" y="2375951"/>
                    <a:pt x="5682466" y="2374287"/>
                    <a:pt x="5683691" y="2372067"/>
                  </a:cubicBezTo>
                  <a:cubicBezTo>
                    <a:pt x="5684872" y="2369936"/>
                    <a:pt x="5682966" y="2367220"/>
                    <a:pt x="5682466" y="2364766"/>
                  </a:cubicBezTo>
                  <a:cubicBezTo>
                    <a:pt x="5680921" y="2364766"/>
                    <a:pt x="5679378" y="2364766"/>
                    <a:pt x="5677835" y="2364766"/>
                  </a:cubicBezTo>
                  <a:close/>
                  <a:moveTo>
                    <a:pt x="8305278" y="2364066"/>
                  </a:moveTo>
                  <a:cubicBezTo>
                    <a:pt x="8302146" y="2365555"/>
                    <a:pt x="8293383" y="2367570"/>
                    <a:pt x="8292385" y="2370577"/>
                  </a:cubicBezTo>
                  <a:cubicBezTo>
                    <a:pt x="8290296" y="2376944"/>
                    <a:pt x="8296108" y="2382026"/>
                    <a:pt x="8307865" y="2381705"/>
                  </a:cubicBezTo>
                  <a:cubicBezTo>
                    <a:pt x="8313858" y="2381529"/>
                    <a:pt x="8320034" y="2380303"/>
                    <a:pt x="8325617" y="2378784"/>
                  </a:cubicBezTo>
                  <a:cubicBezTo>
                    <a:pt x="8329431" y="2377762"/>
                    <a:pt x="8332337" y="2375396"/>
                    <a:pt x="8335650" y="2373645"/>
                  </a:cubicBezTo>
                  <a:cubicBezTo>
                    <a:pt x="8332836" y="2371687"/>
                    <a:pt x="8330611" y="2368972"/>
                    <a:pt x="8327115" y="2367921"/>
                  </a:cubicBezTo>
                  <a:cubicBezTo>
                    <a:pt x="8321621" y="2366285"/>
                    <a:pt x="8315267" y="2365760"/>
                    <a:pt x="8305278" y="2364066"/>
                  </a:cubicBezTo>
                  <a:close/>
                  <a:moveTo>
                    <a:pt x="6677938" y="2364066"/>
                  </a:moveTo>
                  <a:cubicBezTo>
                    <a:pt x="6676712" y="2364504"/>
                    <a:pt x="6675486" y="2364971"/>
                    <a:pt x="6674260" y="2365408"/>
                  </a:cubicBezTo>
                  <a:cubicBezTo>
                    <a:pt x="6676258" y="2367453"/>
                    <a:pt x="6678300" y="2369526"/>
                    <a:pt x="6680299" y="2371600"/>
                  </a:cubicBezTo>
                  <a:cubicBezTo>
                    <a:pt x="6681660" y="2371075"/>
                    <a:pt x="6683022" y="2370577"/>
                    <a:pt x="6684384" y="2370052"/>
                  </a:cubicBezTo>
                  <a:cubicBezTo>
                    <a:pt x="6682251" y="2368066"/>
                    <a:pt x="6680072" y="2366051"/>
                    <a:pt x="6677938" y="2364066"/>
                  </a:cubicBezTo>
                  <a:close/>
                  <a:moveTo>
                    <a:pt x="1686050" y="2362751"/>
                  </a:moveTo>
                  <a:cubicBezTo>
                    <a:pt x="1685051" y="2363832"/>
                    <a:pt x="1684279" y="2364591"/>
                    <a:pt x="1683689" y="2365408"/>
                  </a:cubicBezTo>
                  <a:cubicBezTo>
                    <a:pt x="1683644" y="2365496"/>
                    <a:pt x="1684868" y="2366022"/>
                    <a:pt x="1685505" y="2366344"/>
                  </a:cubicBezTo>
                  <a:cubicBezTo>
                    <a:pt x="1685686" y="2365263"/>
                    <a:pt x="1685822" y="2364212"/>
                    <a:pt x="1686050" y="2362751"/>
                  </a:cubicBezTo>
                  <a:close/>
                  <a:moveTo>
                    <a:pt x="1343149" y="2362663"/>
                  </a:moveTo>
                  <a:lnTo>
                    <a:pt x="1343784" y="2364504"/>
                  </a:lnTo>
                  <a:lnTo>
                    <a:pt x="1345236" y="2362956"/>
                  </a:lnTo>
                  <a:close/>
                  <a:moveTo>
                    <a:pt x="8165721" y="2361496"/>
                  </a:moveTo>
                  <a:cubicBezTo>
                    <a:pt x="8163269" y="2369322"/>
                    <a:pt x="8161044" y="2374287"/>
                    <a:pt x="8160636" y="2379280"/>
                  </a:cubicBezTo>
                  <a:cubicBezTo>
                    <a:pt x="8160544" y="2380332"/>
                    <a:pt x="8166856" y="2381587"/>
                    <a:pt x="8170214" y="2382756"/>
                  </a:cubicBezTo>
                  <a:cubicBezTo>
                    <a:pt x="8172847" y="2378405"/>
                    <a:pt x="8176343" y="2374199"/>
                    <a:pt x="8177614" y="2369731"/>
                  </a:cubicBezTo>
                  <a:cubicBezTo>
                    <a:pt x="8178024" y="2368242"/>
                    <a:pt x="8172620" y="2366110"/>
                    <a:pt x="8165721" y="2361496"/>
                  </a:cubicBezTo>
                  <a:close/>
                  <a:moveTo>
                    <a:pt x="6859535" y="2360152"/>
                  </a:moveTo>
                  <a:cubicBezTo>
                    <a:pt x="6850456" y="2374170"/>
                    <a:pt x="6850456" y="2374170"/>
                    <a:pt x="6865256" y="2376156"/>
                  </a:cubicBezTo>
                  <a:cubicBezTo>
                    <a:pt x="6863802" y="2372039"/>
                    <a:pt x="6862578" y="2368621"/>
                    <a:pt x="6859535" y="2360152"/>
                  </a:cubicBezTo>
                  <a:close/>
                  <a:moveTo>
                    <a:pt x="6049928" y="2359481"/>
                  </a:moveTo>
                  <a:cubicBezTo>
                    <a:pt x="6046477" y="2363948"/>
                    <a:pt x="6043663" y="2366051"/>
                    <a:pt x="6043527" y="2368212"/>
                  </a:cubicBezTo>
                  <a:cubicBezTo>
                    <a:pt x="6043391" y="2370666"/>
                    <a:pt x="6045752" y="2373147"/>
                    <a:pt x="6047023" y="2375630"/>
                  </a:cubicBezTo>
                  <a:cubicBezTo>
                    <a:pt x="6050655" y="2374053"/>
                    <a:pt x="6057010" y="2372622"/>
                    <a:pt x="6057192" y="2370899"/>
                  </a:cubicBezTo>
                  <a:cubicBezTo>
                    <a:pt x="6057509" y="2368066"/>
                    <a:pt x="6053788" y="2365087"/>
                    <a:pt x="6049928" y="2359481"/>
                  </a:cubicBezTo>
                  <a:close/>
                  <a:moveTo>
                    <a:pt x="5708798" y="2358429"/>
                  </a:moveTo>
                  <a:cubicBezTo>
                    <a:pt x="5706390" y="2361846"/>
                    <a:pt x="5704029" y="2365234"/>
                    <a:pt x="5701851" y="2368387"/>
                  </a:cubicBezTo>
                  <a:cubicBezTo>
                    <a:pt x="5702441" y="2371775"/>
                    <a:pt x="5702941" y="2374550"/>
                    <a:pt x="5703440" y="2377295"/>
                  </a:cubicBezTo>
                  <a:cubicBezTo>
                    <a:pt x="5706481" y="2374491"/>
                    <a:pt x="5711248" y="2371892"/>
                    <a:pt x="5712066" y="2368883"/>
                  </a:cubicBezTo>
                  <a:cubicBezTo>
                    <a:pt x="5712927" y="2365613"/>
                    <a:pt x="5710069" y="2361933"/>
                    <a:pt x="5708798" y="2358429"/>
                  </a:cubicBezTo>
                  <a:close/>
                  <a:moveTo>
                    <a:pt x="179652" y="2358079"/>
                  </a:moveTo>
                  <a:cubicBezTo>
                    <a:pt x="172435" y="2363336"/>
                    <a:pt x="167622" y="2366868"/>
                    <a:pt x="162765" y="2370373"/>
                  </a:cubicBezTo>
                  <a:cubicBezTo>
                    <a:pt x="165806" y="2371980"/>
                    <a:pt x="170801" y="2375280"/>
                    <a:pt x="171526" y="2374929"/>
                  </a:cubicBezTo>
                  <a:cubicBezTo>
                    <a:pt x="177066" y="2372301"/>
                    <a:pt x="182150" y="2369147"/>
                    <a:pt x="186417" y="2365672"/>
                  </a:cubicBezTo>
                  <a:cubicBezTo>
                    <a:pt x="187188" y="2365058"/>
                    <a:pt x="183421" y="2362197"/>
                    <a:pt x="179652" y="2358079"/>
                  </a:cubicBezTo>
                  <a:close/>
                  <a:moveTo>
                    <a:pt x="4327430" y="2357261"/>
                  </a:moveTo>
                  <a:cubicBezTo>
                    <a:pt x="4325251" y="2358663"/>
                    <a:pt x="4323390" y="2360298"/>
                    <a:pt x="4321484" y="2361905"/>
                  </a:cubicBezTo>
                  <a:cubicBezTo>
                    <a:pt x="4322710" y="2362693"/>
                    <a:pt x="4323936" y="2363511"/>
                    <a:pt x="4325161" y="2364299"/>
                  </a:cubicBezTo>
                  <a:cubicBezTo>
                    <a:pt x="4327249" y="2362722"/>
                    <a:pt x="4329336" y="2361116"/>
                    <a:pt x="4331380" y="2359539"/>
                  </a:cubicBezTo>
                  <a:cubicBezTo>
                    <a:pt x="4330019" y="2358721"/>
                    <a:pt x="4327612" y="2357144"/>
                    <a:pt x="4327430" y="2357261"/>
                  </a:cubicBezTo>
                  <a:close/>
                  <a:moveTo>
                    <a:pt x="4805622" y="2355713"/>
                  </a:moveTo>
                  <a:cubicBezTo>
                    <a:pt x="4805123" y="2355743"/>
                    <a:pt x="4804215" y="2355743"/>
                    <a:pt x="4804215" y="2355801"/>
                  </a:cubicBezTo>
                  <a:cubicBezTo>
                    <a:pt x="4804124" y="2356327"/>
                    <a:pt x="4804215" y="2356882"/>
                    <a:pt x="4804260" y="2357437"/>
                  </a:cubicBezTo>
                  <a:cubicBezTo>
                    <a:pt x="4804715" y="2357437"/>
                    <a:pt x="4805577" y="2357466"/>
                    <a:pt x="4805622" y="2357378"/>
                  </a:cubicBezTo>
                  <a:cubicBezTo>
                    <a:pt x="4805713" y="2356823"/>
                    <a:pt x="4805667" y="2356268"/>
                    <a:pt x="4805622" y="2355713"/>
                  </a:cubicBezTo>
                  <a:close/>
                  <a:moveTo>
                    <a:pt x="9223299" y="2355567"/>
                  </a:moveTo>
                  <a:lnTo>
                    <a:pt x="9222891" y="2357524"/>
                  </a:lnTo>
                  <a:cubicBezTo>
                    <a:pt x="9225114" y="2357728"/>
                    <a:pt x="9227294" y="2357962"/>
                    <a:pt x="9229519" y="2358167"/>
                  </a:cubicBezTo>
                  <a:lnTo>
                    <a:pt x="9229927" y="2356210"/>
                  </a:lnTo>
                  <a:cubicBezTo>
                    <a:pt x="9227702" y="2356006"/>
                    <a:pt x="9225524" y="2355772"/>
                    <a:pt x="9223299" y="2355567"/>
                  </a:cubicBezTo>
                  <a:close/>
                  <a:moveTo>
                    <a:pt x="6464430" y="2350928"/>
                  </a:moveTo>
                  <a:cubicBezTo>
                    <a:pt x="6460304" y="2351223"/>
                    <a:pt x="6456774" y="2353114"/>
                    <a:pt x="6455525" y="2356590"/>
                  </a:cubicBezTo>
                  <a:cubicBezTo>
                    <a:pt x="6450895" y="2369643"/>
                    <a:pt x="6448534" y="2383019"/>
                    <a:pt x="6445311" y="2396248"/>
                  </a:cubicBezTo>
                  <a:cubicBezTo>
                    <a:pt x="6444857" y="2396248"/>
                    <a:pt x="6444357" y="2396248"/>
                    <a:pt x="6443904" y="2396277"/>
                  </a:cubicBezTo>
                  <a:cubicBezTo>
                    <a:pt x="6443677" y="2396773"/>
                    <a:pt x="6443267" y="2397240"/>
                    <a:pt x="6442950" y="2397737"/>
                  </a:cubicBezTo>
                  <a:cubicBezTo>
                    <a:pt x="6443722" y="2397503"/>
                    <a:pt x="6444313" y="2397269"/>
                    <a:pt x="6445129" y="2397036"/>
                  </a:cubicBezTo>
                  <a:cubicBezTo>
                    <a:pt x="6445220" y="2396773"/>
                    <a:pt x="6445267" y="2396510"/>
                    <a:pt x="6445311" y="2396248"/>
                  </a:cubicBezTo>
                  <a:cubicBezTo>
                    <a:pt x="6452665" y="2396014"/>
                    <a:pt x="6460203" y="2396277"/>
                    <a:pt x="6467239" y="2395196"/>
                  </a:cubicBezTo>
                  <a:cubicBezTo>
                    <a:pt x="6490755" y="2391663"/>
                    <a:pt x="6499473" y="2385998"/>
                    <a:pt x="6495160" y="2376535"/>
                  </a:cubicBezTo>
                  <a:cubicBezTo>
                    <a:pt x="6508008" y="2387486"/>
                    <a:pt x="6524397" y="2395079"/>
                    <a:pt x="6541648" y="2401972"/>
                  </a:cubicBezTo>
                  <a:cubicBezTo>
                    <a:pt x="6547596" y="2377528"/>
                    <a:pt x="6512730" y="2371921"/>
                    <a:pt x="6488122" y="2367336"/>
                  </a:cubicBezTo>
                  <a:cubicBezTo>
                    <a:pt x="6486624" y="2365847"/>
                    <a:pt x="6485126" y="2364357"/>
                    <a:pt x="6483219" y="2362722"/>
                  </a:cubicBezTo>
                  <a:cubicBezTo>
                    <a:pt x="6480496" y="2360386"/>
                    <a:pt x="6479770" y="2357114"/>
                    <a:pt x="6476909" y="2354837"/>
                  </a:cubicBezTo>
                  <a:cubicBezTo>
                    <a:pt x="6473277" y="2351931"/>
                    <a:pt x="6468556" y="2350632"/>
                    <a:pt x="6464430" y="2350928"/>
                  </a:cubicBezTo>
                  <a:close/>
                  <a:moveTo>
                    <a:pt x="1538593" y="2349873"/>
                  </a:moveTo>
                  <a:cubicBezTo>
                    <a:pt x="1534234" y="2350632"/>
                    <a:pt x="1530919" y="2353641"/>
                    <a:pt x="1527151" y="2355655"/>
                  </a:cubicBezTo>
                  <a:cubicBezTo>
                    <a:pt x="1529875" y="2356181"/>
                    <a:pt x="1532600" y="2356736"/>
                    <a:pt x="1536368" y="2357466"/>
                  </a:cubicBezTo>
                  <a:cubicBezTo>
                    <a:pt x="1540954" y="2355772"/>
                    <a:pt x="1546174" y="2353873"/>
                    <a:pt x="1551440" y="2351947"/>
                  </a:cubicBezTo>
                  <a:cubicBezTo>
                    <a:pt x="1547128" y="2351158"/>
                    <a:pt x="1542270" y="2349230"/>
                    <a:pt x="1538593" y="2349873"/>
                  </a:cubicBezTo>
                  <a:close/>
                  <a:moveTo>
                    <a:pt x="7012759" y="2349143"/>
                  </a:moveTo>
                  <a:cubicBezTo>
                    <a:pt x="7010851" y="2350428"/>
                    <a:pt x="7008944" y="2351742"/>
                    <a:pt x="7007038" y="2353056"/>
                  </a:cubicBezTo>
                  <a:lnTo>
                    <a:pt x="7014030" y="2358517"/>
                  </a:lnTo>
                  <a:cubicBezTo>
                    <a:pt x="7015936" y="2357261"/>
                    <a:pt x="7017796" y="2356034"/>
                    <a:pt x="7019704" y="2354779"/>
                  </a:cubicBezTo>
                  <a:cubicBezTo>
                    <a:pt x="7017388" y="2352909"/>
                    <a:pt x="7015073" y="2351012"/>
                    <a:pt x="7012759" y="2349143"/>
                  </a:cubicBezTo>
                  <a:close/>
                  <a:moveTo>
                    <a:pt x="3177328" y="2348792"/>
                  </a:moveTo>
                  <a:lnTo>
                    <a:pt x="3177328" y="2361116"/>
                  </a:lnTo>
                  <a:cubicBezTo>
                    <a:pt x="3184182" y="2359918"/>
                    <a:pt x="3188813" y="2359129"/>
                    <a:pt x="3198666" y="2357437"/>
                  </a:cubicBezTo>
                  <a:cubicBezTo>
                    <a:pt x="3189586" y="2353757"/>
                    <a:pt x="3184956" y="2351888"/>
                    <a:pt x="3177328" y="2348792"/>
                  </a:cubicBezTo>
                  <a:close/>
                  <a:moveTo>
                    <a:pt x="5114747" y="2348354"/>
                  </a:moveTo>
                  <a:lnTo>
                    <a:pt x="5107211" y="2350515"/>
                  </a:lnTo>
                  <a:cubicBezTo>
                    <a:pt x="5109026" y="2352413"/>
                    <a:pt x="5110887" y="2354282"/>
                    <a:pt x="5112704" y="2356181"/>
                  </a:cubicBezTo>
                  <a:cubicBezTo>
                    <a:pt x="5114156" y="2355743"/>
                    <a:pt x="5115610" y="2355304"/>
                    <a:pt x="5117061" y="2354896"/>
                  </a:cubicBezTo>
                  <a:cubicBezTo>
                    <a:pt x="5116290" y="2352705"/>
                    <a:pt x="5115518" y="2350515"/>
                    <a:pt x="5114747" y="2348354"/>
                  </a:cubicBezTo>
                  <a:close/>
                  <a:moveTo>
                    <a:pt x="6711443" y="2346836"/>
                  </a:moveTo>
                  <a:cubicBezTo>
                    <a:pt x="6709717" y="2347362"/>
                    <a:pt x="6707991" y="2347858"/>
                    <a:pt x="6706312" y="2348383"/>
                  </a:cubicBezTo>
                  <a:cubicBezTo>
                    <a:pt x="6707583" y="2350282"/>
                    <a:pt x="6708854" y="2352179"/>
                    <a:pt x="6710125" y="2354078"/>
                  </a:cubicBezTo>
                  <a:lnTo>
                    <a:pt x="6714665" y="2352734"/>
                  </a:lnTo>
                  <a:cubicBezTo>
                    <a:pt x="6713576" y="2350778"/>
                    <a:pt x="6712531" y="2348822"/>
                    <a:pt x="6711443" y="2346836"/>
                  </a:cubicBezTo>
                  <a:close/>
                  <a:moveTo>
                    <a:pt x="7818370" y="2344704"/>
                  </a:moveTo>
                  <a:cubicBezTo>
                    <a:pt x="7814056" y="2349902"/>
                    <a:pt x="7812558" y="2353757"/>
                    <a:pt x="7811333" y="2356239"/>
                  </a:cubicBezTo>
                  <a:cubicBezTo>
                    <a:pt x="7811333" y="2355217"/>
                    <a:pt x="7808563" y="2354019"/>
                    <a:pt x="7807929" y="2356239"/>
                  </a:cubicBezTo>
                  <a:cubicBezTo>
                    <a:pt x="7816600" y="2361116"/>
                    <a:pt x="7821592" y="2354019"/>
                    <a:pt x="7832263" y="2354340"/>
                  </a:cubicBezTo>
                  <a:cubicBezTo>
                    <a:pt x="7833170" y="2348033"/>
                    <a:pt x="7828176" y="2345054"/>
                    <a:pt x="7818370" y="2344704"/>
                  </a:cubicBezTo>
                  <a:close/>
                  <a:moveTo>
                    <a:pt x="4406652" y="2343594"/>
                  </a:moveTo>
                  <a:cubicBezTo>
                    <a:pt x="4408422" y="2344412"/>
                    <a:pt x="4409648" y="2345054"/>
                    <a:pt x="4411011" y="2345492"/>
                  </a:cubicBezTo>
                  <a:cubicBezTo>
                    <a:pt x="4411147" y="2345550"/>
                    <a:pt x="4412010" y="2344558"/>
                    <a:pt x="4412556" y="2344032"/>
                  </a:cubicBezTo>
                  <a:cubicBezTo>
                    <a:pt x="4410828" y="2343915"/>
                    <a:pt x="4409104" y="2343769"/>
                    <a:pt x="4406652" y="2343594"/>
                  </a:cubicBezTo>
                  <a:close/>
                  <a:moveTo>
                    <a:pt x="1113746" y="2343594"/>
                  </a:moveTo>
                  <a:cubicBezTo>
                    <a:pt x="1111338" y="2345492"/>
                    <a:pt x="1108932" y="2347390"/>
                    <a:pt x="1105347" y="2350252"/>
                  </a:cubicBezTo>
                  <a:cubicBezTo>
                    <a:pt x="1109886" y="2352179"/>
                    <a:pt x="1113064" y="2353523"/>
                    <a:pt x="1116241" y="2354867"/>
                  </a:cubicBezTo>
                  <a:cubicBezTo>
                    <a:pt x="1117514" y="2353231"/>
                    <a:pt x="1120328" y="2351392"/>
                    <a:pt x="1119784" y="2350077"/>
                  </a:cubicBezTo>
                  <a:cubicBezTo>
                    <a:pt x="1118830" y="2347740"/>
                    <a:pt x="1115833" y="2345726"/>
                    <a:pt x="1113746" y="2343594"/>
                  </a:cubicBezTo>
                  <a:close/>
                  <a:moveTo>
                    <a:pt x="6110808" y="2342805"/>
                  </a:moveTo>
                  <a:cubicBezTo>
                    <a:pt x="6109583" y="2344265"/>
                    <a:pt x="6108402" y="2345726"/>
                    <a:pt x="6107176" y="2347215"/>
                  </a:cubicBezTo>
                  <a:cubicBezTo>
                    <a:pt x="6111035" y="2347916"/>
                    <a:pt x="6114850" y="2348645"/>
                    <a:pt x="6118662" y="2349347"/>
                  </a:cubicBezTo>
                  <a:cubicBezTo>
                    <a:pt x="6119117" y="2348529"/>
                    <a:pt x="6119525" y="2347712"/>
                    <a:pt x="6119980" y="2346894"/>
                  </a:cubicBezTo>
                  <a:close/>
                  <a:moveTo>
                    <a:pt x="6615786" y="2342075"/>
                  </a:moveTo>
                  <a:cubicBezTo>
                    <a:pt x="6612562" y="2341608"/>
                    <a:pt x="6608703" y="2342777"/>
                    <a:pt x="6605570" y="2343156"/>
                  </a:cubicBezTo>
                  <a:cubicBezTo>
                    <a:pt x="6605751" y="2352531"/>
                    <a:pt x="6625274" y="2366606"/>
                    <a:pt x="6635171" y="2363978"/>
                  </a:cubicBezTo>
                  <a:cubicBezTo>
                    <a:pt x="6645068" y="2361349"/>
                    <a:pt x="6657417" y="2354487"/>
                    <a:pt x="6658506" y="2348675"/>
                  </a:cubicBezTo>
                  <a:cubicBezTo>
                    <a:pt x="6659868" y="2341463"/>
                    <a:pt x="6647837" y="2347157"/>
                    <a:pt x="6641482" y="2346806"/>
                  </a:cubicBezTo>
                  <a:cubicBezTo>
                    <a:pt x="6632765" y="2346310"/>
                    <a:pt x="6624457" y="2343360"/>
                    <a:pt x="6615786" y="2342075"/>
                  </a:cubicBezTo>
                  <a:close/>
                  <a:moveTo>
                    <a:pt x="5094997" y="2341754"/>
                  </a:moveTo>
                  <a:lnTo>
                    <a:pt x="5095769" y="2343623"/>
                  </a:lnTo>
                  <a:lnTo>
                    <a:pt x="5097086" y="2341959"/>
                  </a:lnTo>
                  <a:close/>
                  <a:moveTo>
                    <a:pt x="3770562" y="2341608"/>
                  </a:moveTo>
                  <a:cubicBezTo>
                    <a:pt x="3766431" y="2344003"/>
                    <a:pt x="3761072" y="2345989"/>
                    <a:pt x="3758531" y="2348909"/>
                  </a:cubicBezTo>
                  <a:cubicBezTo>
                    <a:pt x="3755670" y="2352238"/>
                    <a:pt x="3755307" y="2356384"/>
                    <a:pt x="3753583" y="2360766"/>
                  </a:cubicBezTo>
                  <a:cubicBezTo>
                    <a:pt x="3753583" y="2362109"/>
                    <a:pt x="3752493" y="2364416"/>
                    <a:pt x="3753808" y="2365906"/>
                  </a:cubicBezTo>
                  <a:cubicBezTo>
                    <a:pt x="3756624" y="2369088"/>
                    <a:pt x="3760029" y="2373702"/>
                    <a:pt x="3764343" y="2374287"/>
                  </a:cubicBezTo>
                  <a:cubicBezTo>
                    <a:pt x="3768791" y="2374871"/>
                    <a:pt x="3778007" y="2372008"/>
                    <a:pt x="3779188" y="2369526"/>
                  </a:cubicBezTo>
                  <a:cubicBezTo>
                    <a:pt x="3782093" y="2363336"/>
                    <a:pt x="3782956" y="2356443"/>
                    <a:pt x="3781866" y="2349989"/>
                  </a:cubicBezTo>
                  <a:cubicBezTo>
                    <a:pt x="3781367" y="2346982"/>
                    <a:pt x="3774512" y="2344383"/>
                    <a:pt x="3770562" y="2341608"/>
                  </a:cubicBezTo>
                  <a:close/>
                  <a:moveTo>
                    <a:pt x="2134323" y="2336322"/>
                  </a:moveTo>
                  <a:cubicBezTo>
                    <a:pt x="2130963" y="2337754"/>
                    <a:pt x="2125969" y="2340323"/>
                    <a:pt x="2126333" y="2342047"/>
                  </a:cubicBezTo>
                  <a:cubicBezTo>
                    <a:pt x="2127287" y="2346573"/>
                    <a:pt x="2130281" y="2351041"/>
                    <a:pt x="2133505" y="2355188"/>
                  </a:cubicBezTo>
                  <a:cubicBezTo>
                    <a:pt x="2134368" y="2356327"/>
                    <a:pt x="2139271" y="2356939"/>
                    <a:pt x="2141859" y="2356560"/>
                  </a:cubicBezTo>
                  <a:cubicBezTo>
                    <a:pt x="2144174" y="2356210"/>
                    <a:pt x="2145808" y="2354166"/>
                    <a:pt x="2149123" y="2351917"/>
                  </a:cubicBezTo>
                  <a:cubicBezTo>
                    <a:pt x="2146854" y="2347946"/>
                    <a:pt x="2144629" y="2343273"/>
                    <a:pt x="2141405" y="2338950"/>
                  </a:cubicBezTo>
                  <a:cubicBezTo>
                    <a:pt x="2140406" y="2337578"/>
                    <a:pt x="2135367" y="2335855"/>
                    <a:pt x="2134323" y="2336322"/>
                  </a:cubicBezTo>
                  <a:close/>
                  <a:moveTo>
                    <a:pt x="5186841" y="2335184"/>
                  </a:moveTo>
                  <a:cubicBezTo>
                    <a:pt x="5183844" y="2336148"/>
                    <a:pt x="5180803" y="2337110"/>
                    <a:pt x="5177806" y="2338074"/>
                  </a:cubicBezTo>
                  <a:cubicBezTo>
                    <a:pt x="5178578" y="2338921"/>
                    <a:pt x="5179394" y="2339769"/>
                    <a:pt x="5180167" y="2340615"/>
                  </a:cubicBezTo>
                  <a:cubicBezTo>
                    <a:pt x="5183118" y="2339564"/>
                    <a:pt x="5186024" y="2338541"/>
                    <a:pt x="5188975" y="2337490"/>
                  </a:cubicBezTo>
                  <a:cubicBezTo>
                    <a:pt x="5188248" y="2336701"/>
                    <a:pt x="5187521" y="2335942"/>
                    <a:pt x="5186841" y="2335184"/>
                  </a:cubicBezTo>
                  <a:close/>
                  <a:moveTo>
                    <a:pt x="373009" y="2333928"/>
                  </a:moveTo>
                  <a:cubicBezTo>
                    <a:pt x="372963" y="2334161"/>
                    <a:pt x="372918" y="2334395"/>
                    <a:pt x="372873" y="2334599"/>
                  </a:cubicBezTo>
                  <a:cubicBezTo>
                    <a:pt x="368243" y="2334453"/>
                    <a:pt x="363293" y="2333606"/>
                    <a:pt x="359026" y="2334307"/>
                  </a:cubicBezTo>
                  <a:cubicBezTo>
                    <a:pt x="353895" y="2335184"/>
                    <a:pt x="345679" y="2337140"/>
                    <a:pt x="345360" y="2339038"/>
                  </a:cubicBezTo>
                  <a:cubicBezTo>
                    <a:pt x="344861" y="2342280"/>
                    <a:pt x="348038" y="2347419"/>
                    <a:pt x="352261" y="2348938"/>
                  </a:cubicBezTo>
                  <a:cubicBezTo>
                    <a:pt x="367924" y="2354545"/>
                    <a:pt x="384858" y="2354282"/>
                    <a:pt x="400929" y="2349230"/>
                  </a:cubicBezTo>
                  <a:cubicBezTo>
                    <a:pt x="404380" y="2348149"/>
                    <a:pt x="407693" y="2344674"/>
                    <a:pt x="407785" y="2342280"/>
                  </a:cubicBezTo>
                  <a:cubicBezTo>
                    <a:pt x="407876" y="2340235"/>
                    <a:pt x="403744" y="2336848"/>
                    <a:pt x="400521" y="2336322"/>
                  </a:cubicBezTo>
                  <a:cubicBezTo>
                    <a:pt x="391622" y="2334891"/>
                    <a:pt x="382225" y="2334658"/>
                    <a:pt x="373009" y="2333928"/>
                  </a:cubicBezTo>
                  <a:close/>
                  <a:moveTo>
                    <a:pt x="3373408" y="2333197"/>
                  </a:moveTo>
                  <a:cubicBezTo>
                    <a:pt x="3369821" y="2333022"/>
                    <a:pt x="3365009" y="2337549"/>
                    <a:pt x="3361921" y="2340469"/>
                  </a:cubicBezTo>
                  <a:cubicBezTo>
                    <a:pt x="3360650" y="2341695"/>
                    <a:pt x="3362512" y="2344207"/>
                    <a:pt x="3363283" y="2347362"/>
                  </a:cubicBezTo>
                  <a:cubicBezTo>
                    <a:pt x="3363647" y="2350019"/>
                    <a:pt x="3363283" y="2354107"/>
                    <a:pt x="3365054" y="2357758"/>
                  </a:cubicBezTo>
                  <a:cubicBezTo>
                    <a:pt x="3366235" y="2360182"/>
                    <a:pt x="3370866" y="2363978"/>
                    <a:pt x="3373225" y="2363773"/>
                  </a:cubicBezTo>
                  <a:cubicBezTo>
                    <a:pt x="3378492" y="2363306"/>
                    <a:pt x="3386482" y="2361349"/>
                    <a:pt x="3387617" y="2358897"/>
                  </a:cubicBezTo>
                  <a:cubicBezTo>
                    <a:pt x="3390614" y="2352559"/>
                    <a:pt x="3392384" y="2345463"/>
                    <a:pt x="3390796" y="2339038"/>
                  </a:cubicBezTo>
                  <a:cubicBezTo>
                    <a:pt x="3390161" y="2336410"/>
                    <a:pt x="3379718" y="2333519"/>
                    <a:pt x="3373408" y="2333197"/>
                  </a:cubicBezTo>
                  <a:close/>
                  <a:moveTo>
                    <a:pt x="6089153" y="2332789"/>
                  </a:moveTo>
                  <a:lnTo>
                    <a:pt x="6085158" y="2335184"/>
                  </a:lnTo>
                  <a:lnTo>
                    <a:pt x="6092921" y="2341667"/>
                  </a:lnTo>
                  <a:lnTo>
                    <a:pt x="6096917" y="2339301"/>
                  </a:lnTo>
                  <a:close/>
                  <a:moveTo>
                    <a:pt x="4595060" y="2331007"/>
                  </a:moveTo>
                  <a:cubicBezTo>
                    <a:pt x="4594787" y="2331563"/>
                    <a:pt x="4594516" y="2332117"/>
                    <a:pt x="4594197" y="2332671"/>
                  </a:cubicBezTo>
                  <a:cubicBezTo>
                    <a:pt x="4595151" y="2332321"/>
                    <a:pt x="4596105" y="2332000"/>
                    <a:pt x="4597013" y="2331650"/>
                  </a:cubicBezTo>
                  <a:cubicBezTo>
                    <a:pt x="4596377" y="2331445"/>
                    <a:pt x="4595695" y="2331211"/>
                    <a:pt x="4595060" y="2331007"/>
                  </a:cubicBezTo>
                  <a:close/>
                  <a:moveTo>
                    <a:pt x="8079462" y="2330774"/>
                  </a:moveTo>
                  <a:cubicBezTo>
                    <a:pt x="8080279" y="2336235"/>
                    <a:pt x="8080733" y="2339214"/>
                    <a:pt x="8081458" y="2344440"/>
                  </a:cubicBezTo>
                  <a:cubicBezTo>
                    <a:pt x="8089177" y="2341959"/>
                    <a:pt x="8094080" y="2340381"/>
                    <a:pt x="8102797" y="2337578"/>
                  </a:cubicBezTo>
                  <a:cubicBezTo>
                    <a:pt x="8093400" y="2334833"/>
                    <a:pt x="8088178" y="2333314"/>
                    <a:pt x="8079462" y="2330774"/>
                  </a:cubicBezTo>
                  <a:close/>
                  <a:moveTo>
                    <a:pt x="5095269" y="2329547"/>
                  </a:moveTo>
                  <a:cubicBezTo>
                    <a:pt x="5093136" y="2329810"/>
                    <a:pt x="5091048" y="2330073"/>
                    <a:pt x="5088959" y="2330335"/>
                  </a:cubicBezTo>
                  <a:cubicBezTo>
                    <a:pt x="5089232" y="2331036"/>
                    <a:pt x="5089459" y="2331737"/>
                    <a:pt x="5089731" y="2332409"/>
                  </a:cubicBezTo>
                  <a:cubicBezTo>
                    <a:pt x="5091775" y="2332000"/>
                    <a:pt x="5093818" y="2331591"/>
                    <a:pt x="5095815" y="2331183"/>
                  </a:cubicBezTo>
                  <a:cubicBezTo>
                    <a:pt x="5095634" y="2330627"/>
                    <a:pt x="5095452" y="2330073"/>
                    <a:pt x="5095269" y="2329547"/>
                  </a:cubicBezTo>
                  <a:close/>
                  <a:moveTo>
                    <a:pt x="5482844" y="2325576"/>
                  </a:moveTo>
                  <a:cubicBezTo>
                    <a:pt x="5474809" y="2327882"/>
                    <a:pt x="5466728" y="2330219"/>
                    <a:pt x="5458693" y="2332526"/>
                  </a:cubicBezTo>
                  <a:cubicBezTo>
                    <a:pt x="5460325" y="2333986"/>
                    <a:pt x="5461960" y="2335446"/>
                    <a:pt x="5463596" y="2336935"/>
                  </a:cubicBezTo>
                  <a:cubicBezTo>
                    <a:pt x="5471040" y="2334220"/>
                    <a:pt x="5478487" y="2331504"/>
                    <a:pt x="5485885" y="2328817"/>
                  </a:cubicBezTo>
                  <a:cubicBezTo>
                    <a:pt x="5484887" y="2327736"/>
                    <a:pt x="5483843" y="2326656"/>
                    <a:pt x="5482844" y="2325576"/>
                  </a:cubicBezTo>
                  <a:close/>
                  <a:moveTo>
                    <a:pt x="3290327" y="2325576"/>
                  </a:moveTo>
                  <a:cubicBezTo>
                    <a:pt x="3288375" y="2326947"/>
                    <a:pt x="3286378" y="2328262"/>
                    <a:pt x="3284561" y="2329664"/>
                  </a:cubicBezTo>
                  <a:cubicBezTo>
                    <a:pt x="3284470" y="2329723"/>
                    <a:pt x="3285832" y="2330715"/>
                    <a:pt x="3289056" y="2333314"/>
                  </a:cubicBezTo>
                  <a:cubicBezTo>
                    <a:pt x="3291100" y="2331796"/>
                    <a:pt x="3292960" y="2330422"/>
                    <a:pt x="3294821" y="2329051"/>
                  </a:cubicBezTo>
                  <a:cubicBezTo>
                    <a:pt x="3293323" y="2327882"/>
                    <a:pt x="3291825" y="2326743"/>
                    <a:pt x="3290327" y="2325576"/>
                  </a:cubicBezTo>
                  <a:close/>
                  <a:moveTo>
                    <a:pt x="6644842" y="2324962"/>
                  </a:moveTo>
                  <a:lnTo>
                    <a:pt x="6644978" y="2326539"/>
                  </a:lnTo>
                  <a:lnTo>
                    <a:pt x="6647520" y="2325664"/>
                  </a:lnTo>
                  <a:close/>
                  <a:moveTo>
                    <a:pt x="3697288" y="2319822"/>
                  </a:moveTo>
                  <a:cubicBezTo>
                    <a:pt x="3693609" y="2323531"/>
                    <a:pt x="3689342" y="2327065"/>
                    <a:pt x="3686800" y="2331036"/>
                  </a:cubicBezTo>
                  <a:cubicBezTo>
                    <a:pt x="3686256" y="2331912"/>
                    <a:pt x="3691930" y="2334365"/>
                    <a:pt x="3694744" y="2336089"/>
                  </a:cubicBezTo>
                  <a:cubicBezTo>
                    <a:pt x="3698920" y="2332935"/>
                    <a:pt x="3703098" y="2329810"/>
                    <a:pt x="3708229" y="2325955"/>
                  </a:cubicBezTo>
                  <a:cubicBezTo>
                    <a:pt x="3703098" y="2323093"/>
                    <a:pt x="3700193" y="2321457"/>
                    <a:pt x="3697288" y="2319822"/>
                  </a:cubicBezTo>
                  <a:close/>
                  <a:moveTo>
                    <a:pt x="4136208" y="2319385"/>
                  </a:moveTo>
                  <a:cubicBezTo>
                    <a:pt x="4126675" y="2320581"/>
                    <a:pt x="4117912" y="2324174"/>
                    <a:pt x="4110058" y="2326364"/>
                  </a:cubicBezTo>
                  <a:cubicBezTo>
                    <a:pt x="4110604" y="2329956"/>
                    <a:pt x="4110194" y="2331416"/>
                    <a:pt x="4110967" y="2331766"/>
                  </a:cubicBezTo>
                  <a:cubicBezTo>
                    <a:pt x="4122180" y="2336526"/>
                    <a:pt x="4130579" y="2342543"/>
                    <a:pt x="4135118" y="2350778"/>
                  </a:cubicBezTo>
                  <a:cubicBezTo>
                    <a:pt x="4135529" y="2351479"/>
                    <a:pt x="4146378" y="2351362"/>
                    <a:pt x="4146924" y="2350369"/>
                  </a:cubicBezTo>
                  <a:cubicBezTo>
                    <a:pt x="4151100" y="2343098"/>
                    <a:pt x="4156139" y="2335563"/>
                    <a:pt x="4156503" y="2328029"/>
                  </a:cubicBezTo>
                  <a:cubicBezTo>
                    <a:pt x="4156821" y="2321166"/>
                    <a:pt x="4145925" y="2318157"/>
                    <a:pt x="4136208" y="2319385"/>
                  </a:cubicBezTo>
                  <a:close/>
                  <a:moveTo>
                    <a:pt x="4574177" y="2317136"/>
                  </a:moveTo>
                  <a:cubicBezTo>
                    <a:pt x="4575084" y="2324086"/>
                    <a:pt x="4575312" y="2325867"/>
                    <a:pt x="4575539" y="2327649"/>
                  </a:cubicBezTo>
                  <a:cubicBezTo>
                    <a:pt x="4577491" y="2327445"/>
                    <a:pt x="4579443" y="2327240"/>
                    <a:pt x="4581349" y="2327036"/>
                  </a:cubicBezTo>
                  <a:cubicBezTo>
                    <a:pt x="4580032" y="2325225"/>
                    <a:pt x="4578717" y="2323415"/>
                    <a:pt x="4574177" y="2317136"/>
                  </a:cubicBezTo>
                  <a:close/>
                  <a:moveTo>
                    <a:pt x="2741902" y="2316493"/>
                  </a:moveTo>
                  <a:cubicBezTo>
                    <a:pt x="2741313" y="2320319"/>
                    <a:pt x="2739951" y="2322567"/>
                    <a:pt x="2740994" y="2323998"/>
                  </a:cubicBezTo>
                  <a:cubicBezTo>
                    <a:pt x="2742220" y="2325692"/>
                    <a:pt x="2745489" y="2326656"/>
                    <a:pt x="2747850" y="2327970"/>
                  </a:cubicBezTo>
                  <a:cubicBezTo>
                    <a:pt x="2748849" y="2327240"/>
                    <a:pt x="2749893" y="2326539"/>
                    <a:pt x="2750891" y="2325809"/>
                  </a:cubicBezTo>
                  <a:cubicBezTo>
                    <a:pt x="2748394" y="2323210"/>
                    <a:pt x="2745897" y="2320640"/>
                    <a:pt x="2741902" y="2316493"/>
                  </a:cubicBezTo>
                  <a:close/>
                  <a:moveTo>
                    <a:pt x="6009522" y="2315880"/>
                  </a:moveTo>
                  <a:cubicBezTo>
                    <a:pt x="6006072" y="2316288"/>
                    <a:pt x="6001533" y="2318859"/>
                    <a:pt x="6000761" y="2320961"/>
                  </a:cubicBezTo>
                  <a:cubicBezTo>
                    <a:pt x="6000034" y="2322830"/>
                    <a:pt x="6003802" y="2325400"/>
                    <a:pt x="6005618" y="2327649"/>
                  </a:cubicBezTo>
                  <a:cubicBezTo>
                    <a:pt x="6010021" y="2325955"/>
                    <a:pt x="6014426" y="2324232"/>
                    <a:pt x="6021463" y="2321516"/>
                  </a:cubicBezTo>
                  <a:cubicBezTo>
                    <a:pt x="6015470" y="2318537"/>
                    <a:pt x="6012020" y="2315588"/>
                    <a:pt x="6009522" y="2315880"/>
                  </a:cubicBezTo>
                  <a:close/>
                  <a:moveTo>
                    <a:pt x="4063479" y="2315442"/>
                  </a:moveTo>
                  <a:cubicBezTo>
                    <a:pt x="4059257" y="2317427"/>
                    <a:pt x="4055080" y="2319442"/>
                    <a:pt x="4049042" y="2322305"/>
                  </a:cubicBezTo>
                  <a:cubicBezTo>
                    <a:pt x="4055216" y="2328087"/>
                    <a:pt x="4059939" y="2332496"/>
                    <a:pt x="4064659" y="2336906"/>
                  </a:cubicBezTo>
                  <a:cubicBezTo>
                    <a:pt x="4068065" y="2333285"/>
                    <a:pt x="4074284" y="2329605"/>
                    <a:pt x="4074012" y="2326072"/>
                  </a:cubicBezTo>
                  <a:cubicBezTo>
                    <a:pt x="4073785" y="2322451"/>
                    <a:pt x="4067247" y="2318976"/>
                    <a:pt x="4063479" y="2315442"/>
                  </a:cubicBezTo>
                  <a:close/>
                  <a:moveTo>
                    <a:pt x="6176003" y="2313339"/>
                  </a:moveTo>
                  <a:cubicBezTo>
                    <a:pt x="6173096" y="2316493"/>
                    <a:pt x="6170146" y="2319647"/>
                    <a:pt x="6166467" y="2323648"/>
                  </a:cubicBezTo>
                  <a:cubicBezTo>
                    <a:pt x="6170826" y="2325985"/>
                    <a:pt x="6173959" y="2327649"/>
                    <a:pt x="6177046" y="2329314"/>
                  </a:cubicBezTo>
                  <a:cubicBezTo>
                    <a:pt x="6179680" y="2327240"/>
                    <a:pt x="6184901" y="2324787"/>
                    <a:pt x="6184355" y="2323122"/>
                  </a:cubicBezTo>
                  <a:cubicBezTo>
                    <a:pt x="6183176" y="2319647"/>
                    <a:pt x="6178953" y="2316581"/>
                    <a:pt x="6176003" y="2313339"/>
                  </a:cubicBezTo>
                  <a:close/>
                  <a:moveTo>
                    <a:pt x="1530192" y="2312843"/>
                  </a:moveTo>
                  <a:cubicBezTo>
                    <a:pt x="1529784" y="2312638"/>
                    <a:pt x="1526924" y="2314507"/>
                    <a:pt x="1524291" y="2315910"/>
                  </a:cubicBezTo>
                  <a:cubicBezTo>
                    <a:pt x="1529104" y="2318157"/>
                    <a:pt x="1532600" y="2319881"/>
                    <a:pt x="1536368" y="2321341"/>
                  </a:cubicBezTo>
                  <a:cubicBezTo>
                    <a:pt x="1536595" y="2321457"/>
                    <a:pt x="1540045" y="2318830"/>
                    <a:pt x="1539817" y="2318654"/>
                  </a:cubicBezTo>
                  <a:cubicBezTo>
                    <a:pt x="1536912" y="2316551"/>
                    <a:pt x="1533735" y="2314536"/>
                    <a:pt x="1530192" y="2312843"/>
                  </a:cubicBezTo>
                  <a:close/>
                  <a:moveTo>
                    <a:pt x="5095180" y="2312404"/>
                  </a:moveTo>
                  <a:cubicBezTo>
                    <a:pt x="5093998" y="2315646"/>
                    <a:pt x="5092819" y="2318887"/>
                    <a:pt x="5091637" y="2322158"/>
                  </a:cubicBezTo>
                  <a:cubicBezTo>
                    <a:pt x="5094770" y="2322480"/>
                    <a:pt x="5097903" y="2322801"/>
                    <a:pt x="5101035" y="2323151"/>
                  </a:cubicBezTo>
                  <a:cubicBezTo>
                    <a:pt x="5101490" y="2319735"/>
                    <a:pt x="5101944" y="2316318"/>
                    <a:pt x="5102352" y="2312872"/>
                  </a:cubicBezTo>
                  <a:cubicBezTo>
                    <a:pt x="5099947" y="2312726"/>
                    <a:pt x="5097541" y="2312580"/>
                    <a:pt x="5095180" y="2312404"/>
                  </a:cubicBezTo>
                  <a:close/>
                  <a:moveTo>
                    <a:pt x="7004314" y="2312112"/>
                  </a:moveTo>
                  <a:cubicBezTo>
                    <a:pt x="6990693" y="2320727"/>
                    <a:pt x="6966359" y="2325488"/>
                    <a:pt x="6975576" y="2341783"/>
                  </a:cubicBezTo>
                  <a:cubicBezTo>
                    <a:pt x="6978617" y="2342543"/>
                    <a:pt x="6981659" y="2343273"/>
                    <a:pt x="6984700" y="2344032"/>
                  </a:cubicBezTo>
                  <a:cubicBezTo>
                    <a:pt x="6991239" y="2333403"/>
                    <a:pt x="6997776" y="2322742"/>
                    <a:pt x="7004314" y="2312112"/>
                  </a:cubicBezTo>
                  <a:close/>
                  <a:moveTo>
                    <a:pt x="6639166" y="2311762"/>
                  </a:moveTo>
                  <a:lnTo>
                    <a:pt x="6630450" y="2312083"/>
                  </a:lnTo>
                  <a:cubicBezTo>
                    <a:pt x="6630495" y="2312726"/>
                    <a:pt x="6630540" y="2313368"/>
                    <a:pt x="6630540" y="2314011"/>
                  </a:cubicBezTo>
                  <a:lnTo>
                    <a:pt x="6639257" y="2314011"/>
                  </a:lnTo>
                  <a:cubicBezTo>
                    <a:pt x="6639212" y="2313252"/>
                    <a:pt x="6639212" y="2312492"/>
                    <a:pt x="6639166" y="2311762"/>
                  </a:cubicBezTo>
                  <a:close/>
                  <a:moveTo>
                    <a:pt x="3534303" y="2310739"/>
                  </a:moveTo>
                  <a:cubicBezTo>
                    <a:pt x="3532579" y="2311091"/>
                    <a:pt x="3530853" y="2311471"/>
                    <a:pt x="3529083" y="2311849"/>
                  </a:cubicBezTo>
                  <a:cubicBezTo>
                    <a:pt x="3530398" y="2313982"/>
                    <a:pt x="3531716" y="2316142"/>
                    <a:pt x="3533032" y="2318333"/>
                  </a:cubicBezTo>
                  <a:cubicBezTo>
                    <a:pt x="3534757" y="2317982"/>
                    <a:pt x="3536436" y="2317603"/>
                    <a:pt x="3538162" y="2317252"/>
                  </a:cubicBezTo>
                  <a:cubicBezTo>
                    <a:pt x="3536846" y="2315091"/>
                    <a:pt x="3535575" y="2312901"/>
                    <a:pt x="3534303" y="2310739"/>
                  </a:cubicBezTo>
                  <a:close/>
                  <a:moveTo>
                    <a:pt x="1647505" y="2310331"/>
                  </a:moveTo>
                  <a:cubicBezTo>
                    <a:pt x="1636972" y="2309513"/>
                    <a:pt x="1627621" y="2315296"/>
                    <a:pt x="1630526" y="2320523"/>
                  </a:cubicBezTo>
                  <a:cubicBezTo>
                    <a:pt x="1631752" y="2322713"/>
                    <a:pt x="1636655" y="2324115"/>
                    <a:pt x="1642149" y="2327094"/>
                  </a:cubicBezTo>
                  <a:cubicBezTo>
                    <a:pt x="1647460" y="2322830"/>
                    <a:pt x="1652363" y="2319442"/>
                    <a:pt x="1655814" y="2315558"/>
                  </a:cubicBezTo>
                  <a:cubicBezTo>
                    <a:pt x="1656358" y="2314857"/>
                    <a:pt x="1650729" y="2310564"/>
                    <a:pt x="1647505" y="2310331"/>
                  </a:cubicBezTo>
                  <a:close/>
                  <a:moveTo>
                    <a:pt x="1422732" y="2310009"/>
                  </a:moveTo>
                  <a:cubicBezTo>
                    <a:pt x="1420826" y="2309572"/>
                    <a:pt x="1417377" y="2311792"/>
                    <a:pt x="1414607" y="2312813"/>
                  </a:cubicBezTo>
                  <a:cubicBezTo>
                    <a:pt x="1418012" y="2315180"/>
                    <a:pt x="1421053" y="2317807"/>
                    <a:pt x="1425049" y="2319676"/>
                  </a:cubicBezTo>
                  <a:cubicBezTo>
                    <a:pt x="1425956" y="2320085"/>
                    <a:pt x="1430043" y="2317749"/>
                    <a:pt x="1434402" y="2315938"/>
                  </a:cubicBezTo>
                  <a:cubicBezTo>
                    <a:pt x="1429407" y="2313222"/>
                    <a:pt x="1426500" y="2310886"/>
                    <a:pt x="1422732" y="2310009"/>
                  </a:cubicBezTo>
                  <a:close/>
                  <a:moveTo>
                    <a:pt x="5596252" y="2309543"/>
                  </a:moveTo>
                  <a:cubicBezTo>
                    <a:pt x="5593891" y="2312024"/>
                    <a:pt x="5591530" y="2314536"/>
                    <a:pt x="5589169" y="2317018"/>
                  </a:cubicBezTo>
                  <a:cubicBezTo>
                    <a:pt x="5591122" y="2317661"/>
                    <a:pt x="5593164" y="2318275"/>
                    <a:pt x="5595209" y="2318887"/>
                  </a:cubicBezTo>
                  <a:cubicBezTo>
                    <a:pt x="5597160" y="2316260"/>
                    <a:pt x="5599113" y="2313602"/>
                    <a:pt x="5601064" y="2310973"/>
                  </a:cubicBezTo>
                  <a:cubicBezTo>
                    <a:pt x="5599476" y="2310506"/>
                    <a:pt x="5597842" y="2310009"/>
                    <a:pt x="5596252" y="2309543"/>
                  </a:cubicBezTo>
                  <a:close/>
                  <a:moveTo>
                    <a:pt x="2318281" y="2309309"/>
                  </a:moveTo>
                  <a:cubicBezTo>
                    <a:pt x="2317237" y="2310302"/>
                    <a:pt x="2316238" y="2311207"/>
                    <a:pt x="2315284" y="2312112"/>
                  </a:cubicBezTo>
                  <a:cubicBezTo>
                    <a:pt x="2316602" y="2312580"/>
                    <a:pt x="2318326" y="2313661"/>
                    <a:pt x="2319052" y="2313427"/>
                  </a:cubicBezTo>
                  <a:cubicBezTo>
                    <a:pt x="2320370" y="2313018"/>
                    <a:pt x="2321141" y="2311821"/>
                    <a:pt x="2322140" y="2310973"/>
                  </a:cubicBezTo>
                  <a:cubicBezTo>
                    <a:pt x="2320869" y="2310418"/>
                    <a:pt x="2319643" y="2309893"/>
                    <a:pt x="2318281" y="2309309"/>
                  </a:cubicBezTo>
                  <a:close/>
                  <a:moveTo>
                    <a:pt x="1394086" y="2308549"/>
                  </a:moveTo>
                  <a:cubicBezTo>
                    <a:pt x="1391135" y="2308579"/>
                    <a:pt x="1385687" y="2312083"/>
                    <a:pt x="1385915" y="2313777"/>
                  </a:cubicBezTo>
                  <a:cubicBezTo>
                    <a:pt x="1386232" y="2315938"/>
                    <a:pt x="1390818" y="2319121"/>
                    <a:pt x="1394178" y="2319501"/>
                  </a:cubicBezTo>
                  <a:cubicBezTo>
                    <a:pt x="1396900" y="2319793"/>
                    <a:pt x="1400624" y="2316581"/>
                    <a:pt x="1405390" y="2314157"/>
                  </a:cubicBezTo>
                  <a:cubicBezTo>
                    <a:pt x="1400624" y="2311616"/>
                    <a:pt x="1397355" y="2308549"/>
                    <a:pt x="1394086" y="2308549"/>
                  </a:cubicBezTo>
                  <a:close/>
                  <a:moveTo>
                    <a:pt x="86948" y="2306505"/>
                  </a:moveTo>
                  <a:cubicBezTo>
                    <a:pt x="84723" y="2306564"/>
                    <a:pt x="82634" y="2309017"/>
                    <a:pt x="80455" y="2310418"/>
                  </a:cubicBezTo>
                  <a:cubicBezTo>
                    <a:pt x="83180" y="2311616"/>
                    <a:pt x="85813" y="2313602"/>
                    <a:pt x="88718" y="2313777"/>
                  </a:cubicBezTo>
                  <a:cubicBezTo>
                    <a:pt x="91260" y="2313894"/>
                    <a:pt x="94029" y="2311996"/>
                    <a:pt x="99115" y="2310068"/>
                  </a:cubicBezTo>
                  <a:cubicBezTo>
                    <a:pt x="93167" y="2308199"/>
                    <a:pt x="89989" y="2306418"/>
                    <a:pt x="86948" y="2306505"/>
                  </a:cubicBezTo>
                  <a:close/>
                  <a:moveTo>
                    <a:pt x="6368676" y="2305571"/>
                  </a:moveTo>
                  <a:cubicBezTo>
                    <a:pt x="6367360" y="2307148"/>
                    <a:pt x="6365363" y="2309222"/>
                    <a:pt x="6366043" y="2310623"/>
                  </a:cubicBezTo>
                  <a:cubicBezTo>
                    <a:pt x="6368359" y="2315062"/>
                    <a:pt x="6371764" y="2319297"/>
                    <a:pt x="6374760" y="2323706"/>
                  </a:cubicBezTo>
                  <a:cubicBezTo>
                    <a:pt x="6377438" y="2322801"/>
                    <a:pt x="6379755" y="2322187"/>
                    <a:pt x="6379663" y="2321983"/>
                  </a:cubicBezTo>
                  <a:cubicBezTo>
                    <a:pt x="6377621" y="2316551"/>
                    <a:pt x="6375396" y="2311149"/>
                    <a:pt x="6372899" y="2305804"/>
                  </a:cubicBezTo>
                  <a:cubicBezTo>
                    <a:pt x="6372763" y="2305426"/>
                    <a:pt x="6368950" y="2305220"/>
                    <a:pt x="6368676" y="2305571"/>
                  </a:cubicBezTo>
                  <a:close/>
                  <a:moveTo>
                    <a:pt x="356756" y="2305454"/>
                  </a:moveTo>
                  <a:cubicBezTo>
                    <a:pt x="352444" y="2305834"/>
                    <a:pt x="348992" y="2310127"/>
                    <a:pt x="345815" y="2312229"/>
                  </a:cubicBezTo>
                  <a:cubicBezTo>
                    <a:pt x="347994" y="2317573"/>
                    <a:pt x="349128" y="2321341"/>
                    <a:pt x="351035" y="2324962"/>
                  </a:cubicBezTo>
                  <a:cubicBezTo>
                    <a:pt x="354985" y="2332350"/>
                    <a:pt x="362294" y="2333051"/>
                    <a:pt x="370784" y="2326831"/>
                  </a:cubicBezTo>
                  <a:cubicBezTo>
                    <a:pt x="374733" y="2323940"/>
                    <a:pt x="379274" y="2320991"/>
                    <a:pt x="381362" y="2317544"/>
                  </a:cubicBezTo>
                  <a:cubicBezTo>
                    <a:pt x="383270" y="2314332"/>
                    <a:pt x="383587" y="2307498"/>
                    <a:pt x="382269" y="2307265"/>
                  </a:cubicBezTo>
                  <a:cubicBezTo>
                    <a:pt x="374098" y="2305747"/>
                    <a:pt x="365110" y="2304724"/>
                    <a:pt x="356756" y="2305454"/>
                  </a:cubicBezTo>
                  <a:close/>
                  <a:moveTo>
                    <a:pt x="4372831" y="2304958"/>
                  </a:moveTo>
                  <a:cubicBezTo>
                    <a:pt x="4369607" y="2305046"/>
                    <a:pt x="4366610" y="2307849"/>
                    <a:pt x="4363523" y="2309455"/>
                  </a:cubicBezTo>
                  <a:cubicBezTo>
                    <a:pt x="4365703" y="2310536"/>
                    <a:pt x="4367837" y="2311646"/>
                    <a:pt x="4371059" y="2313281"/>
                  </a:cubicBezTo>
                  <a:cubicBezTo>
                    <a:pt x="4374282" y="2312112"/>
                    <a:pt x="4377915" y="2310798"/>
                    <a:pt x="4381502" y="2309485"/>
                  </a:cubicBezTo>
                  <a:cubicBezTo>
                    <a:pt x="4378596" y="2307849"/>
                    <a:pt x="4375600" y="2304870"/>
                    <a:pt x="4372831" y="2304958"/>
                  </a:cubicBezTo>
                  <a:close/>
                  <a:moveTo>
                    <a:pt x="6124972" y="2304432"/>
                  </a:moveTo>
                  <a:cubicBezTo>
                    <a:pt x="6118073" y="2308871"/>
                    <a:pt x="6111171" y="2313281"/>
                    <a:pt x="6104270" y="2317720"/>
                  </a:cubicBezTo>
                  <a:cubicBezTo>
                    <a:pt x="6106631" y="2319209"/>
                    <a:pt x="6109037" y="2320727"/>
                    <a:pt x="6111445" y="2322217"/>
                  </a:cubicBezTo>
                  <a:cubicBezTo>
                    <a:pt x="6122339" y="2319647"/>
                    <a:pt x="6132147" y="2316551"/>
                    <a:pt x="6131783" y="2308316"/>
                  </a:cubicBezTo>
                  <a:close/>
                  <a:moveTo>
                    <a:pt x="1815119" y="2303556"/>
                  </a:moveTo>
                  <a:cubicBezTo>
                    <a:pt x="1810626" y="2303702"/>
                    <a:pt x="1806403" y="2307236"/>
                    <a:pt x="1803407" y="2308608"/>
                  </a:cubicBezTo>
                  <a:cubicBezTo>
                    <a:pt x="1805995" y="2319121"/>
                    <a:pt x="1817344" y="2324962"/>
                    <a:pt x="1830374" y="2324466"/>
                  </a:cubicBezTo>
                  <a:cubicBezTo>
                    <a:pt x="1840770" y="2324086"/>
                    <a:pt x="1849533" y="2317778"/>
                    <a:pt x="1846536" y="2312609"/>
                  </a:cubicBezTo>
                  <a:cubicBezTo>
                    <a:pt x="1841042" y="2303002"/>
                    <a:pt x="1827513" y="2303177"/>
                    <a:pt x="1815119" y="2303556"/>
                  </a:cubicBezTo>
                  <a:close/>
                  <a:moveTo>
                    <a:pt x="4130762" y="2301658"/>
                  </a:moveTo>
                  <a:cubicBezTo>
                    <a:pt x="4128762" y="2305133"/>
                    <a:pt x="4126947" y="2308725"/>
                    <a:pt x="4126176" y="2312376"/>
                  </a:cubicBezTo>
                  <a:cubicBezTo>
                    <a:pt x="4125903" y="2313486"/>
                    <a:pt x="4128944" y="2314857"/>
                    <a:pt x="4132940" y="2318157"/>
                  </a:cubicBezTo>
                  <a:cubicBezTo>
                    <a:pt x="4135393" y="2311471"/>
                    <a:pt x="4137027" y="2307060"/>
                    <a:pt x="4138705" y="2302622"/>
                  </a:cubicBezTo>
                  <a:cubicBezTo>
                    <a:pt x="4135937" y="2302270"/>
                    <a:pt x="4130897" y="2301395"/>
                    <a:pt x="4130762" y="2301658"/>
                  </a:cubicBezTo>
                  <a:close/>
                  <a:moveTo>
                    <a:pt x="540760" y="2301249"/>
                  </a:moveTo>
                  <a:cubicBezTo>
                    <a:pt x="529092" y="2306009"/>
                    <a:pt x="518741" y="2312112"/>
                    <a:pt x="507981" y="2317749"/>
                  </a:cubicBezTo>
                  <a:cubicBezTo>
                    <a:pt x="513202" y="2320699"/>
                    <a:pt x="518377" y="2323648"/>
                    <a:pt x="529409" y="2329897"/>
                  </a:cubicBezTo>
                  <a:cubicBezTo>
                    <a:pt x="539806" y="2321136"/>
                    <a:pt x="547752" y="2314478"/>
                    <a:pt x="555651" y="2307819"/>
                  </a:cubicBezTo>
                  <a:cubicBezTo>
                    <a:pt x="550521" y="2305483"/>
                    <a:pt x="542711" y="2300461"/>
                    <a:pt x="540760" y="2301249"/>
                  </a:cubicBezTo>
                  <a:close/>
                  <a:moveTo>
                    <a:pt x="6091876" y="2300402"/>
                  </a:moveTo>
                  <a:cubicBezTo>
                    <a:pt x="6088881" y="2304140"/>
                    <a:pt x="6086475" y="2305922"/>
                    <a:pt x="6086338" y="2307762"/>
                  </a:cubicBezTo>
                  <a:cubicBezTo>
                    <a:pt x="6086338" y="2308842"/>
                    <a:pt x="6090741" y="2311207"/>
                    <a:pt x="6091651" y="2310945"/>
                  </a:cubicBezTo>
                  <a:cubicBezTo>
                    <a:pt x="6094284" y="2310186"/>
                    <a:pt x="6097552" y="2308491"/>
                    <a:pt x="6097916" y="2306914"/>
                  </a:cubicBezTo>
                  <a:cubicBezTo>
                    <a:pt x="6098279" y="2305513"/>
                    <a:pt x="6095146" y="2303732"/>
                    <a:pt x="6091876" y="2300402"/>
                  </a:cubicBezTo>
                  <a:close/>
                  <a:moveTo>
                    <a:pt x="5628985" y="2298533"/>
                  </a:moveTo>
                  <a:cubicBezTo>
                    <a:pt x="5625308" y="2300402"/>
                    <a:pt x="5621676" y="2302270"/>
                    <a:pt x="5617998" y="2304140"/>
                  </a:cubicBezTo>
                  <a:cubicBezTo>
                    <a:pt x="5618952" y="2304753"/>
                    <a:pt x="5619904" y="2305367"/>
                    <a:pt x="5620858" y="2305979"/>
                  </a:cubicBezTo>
                  <a:cubicBezTo>
                    <a:pt x="5624626" y="2304316"/>
                    <a:pt x="5628441" y="2302650"/>
                    <a:pt x="5632207" y="2301015"/>
                  </a:cubicBezTo>
                  <a:cubicBezTo>
                    <a:pt x="5631164" y="2300198"/>
                    <a:pt x="5630075" y="2299380"/>
                    <a:pt x="5628985" y="2298533"/>
                  </a:cubicBezTo>
                  <a:close/>
                  <a:moveTo>
                    <a:pt x="6411352" y="2297423"/>
                  </a:moveTo>
                  <a:cubicBezTo>
                    <a:pt x="6410581" y="2297744"/>
                    <a:pt x="6409036" y="2298270"/>
                    <a:pt x="6409083" y="2298387"/>
                  </a:cubicBezTo>
                  <a:cubicBezTo>
                    <a:pt x="6409582" y="2299409"/>
                    <a:pt x="6410398" y="2300373"/>
                    <a:pt x="6411125" y="2301365"/>
                  </a:cubicBezTo>
                  <a:cubicBezTo>
                    <a:pt x="6411988" y="2301074"/>
                    <a:pt x="6412804" y="2300810"/>
                    <a:pt x="6413669" y="2300548"/>
                  </a:cubicBezTo>
                  <a:cubicBezTo>
                    <a:pt x="6412851" y="2299497"/>
                    <a:pt x="6412079" y="2298445"/>
                    <a:pt x="6411352" y="2297423"/>
                  </a:cubicBezTo>
                  <a:close/>
                  <a:moveTo>
                    <a:pt x="3671636" y="2297306"/>
                  </a:moveTo>
                  <a:cubicBezTo>
                    <a:pt x="3668867" y="2300373"/>
                    <a:pt x="3664145" y="2303380"/>
                    <a:pt x="3663828" y="2306564"/>
                  </a:cubicBezTo>
                  <a:cubicBezTo>
                    <a:pt x="3663556" y="2309455"/>
                    <a:pt x="3668004" y="2312551"/>
                    <a:pt x="3672680" y="2318508"/>
                  </a:cubicBezTo>
                  <a:cubicBezTo>
                    <a:pt x="3678628" y="2312580"/>
                    <a:pt x="3684847" y="2309076"/>
                    <a:pt x="3683850" y="2306798"/>
                  </a:cubicBezTo>
                  <a:cubicBezTo>
                    <a:pt x="3682305" y="2303206"/>
                    <a:pt x="3675949" y="2300432"/>
                    <a:pt x="3671636" y="2297306"/>
                  </a:cubicBezTo>
                  <a:close/>
                  <a:moveTo>
                    <a:pt x="8063617" y="2295408"/>
                  </a:moveTo>
                  <a:cubicBezTo>
                    <a:pt x="8062528" y="2296547"/>
                    <a:pt x="8061483" y="2297686"/>
                    <a:pt x="8060393" y="2298825"/>
                  </a:cubicBezTo>
                  <a:cubicBezTo>
                    <a:pt x="8064435" y="2300198"/>
                    <a:pt x="8068475" y="2301571"/>
                    <a:pt x="8072515" y="2302913"/>
                  </a:cubicBezTo>
                  <a:cubicBezTo>
                    <a:pt x="8073514" y="2301483"/>
                    <a:pt x="8074513" y="2300052"/>
                    <a:pt x="8075512" y="2298621"/>
                  </a:cubicBezTo>
                  <a:cubicBezTo>
                    <a:pt x="8071561" y="2297540"/>
                    <a:pt x="8067567" y="2296489"/>
                    <a:pt x="8063617" y="2295408"/>
                  </a:cubicBezTo>
                  <a:close/>
                  <a:moveTo>
                    <a:pt x="5191153" y="2293919"/>
                  </a:moveTo>
                  <a:cubicBezTo>
                    <a:pt x="5190518" y="2295379"/>
                    <a:pt x="5189837" y="2296839"/>
                    <a:pt x="5189157" y="2298299"/>
                  </a:cubicBezTo>
                  <a:cubicBezTo>
                    <a:pt x="5195057" y="2299497"/>
                    <a:pt x="5200961" y="2300694"/>
                    <a:pt x="5206816" y="2301892"/>
                  </a:cubicBezTo>
                  <a:cubicBezTo>
                    <a:pt x="5207407" y="2300607"/>
                    <a:pt x="5207997" y="2299322"/>
                    <a:pt x="5208542" y="2298065"/>
                  </a:cubicBezTo>
                  <a:cubicBezTo>
                    <a:pt x="5202731" y="2296693"/>
                    <a:pt x="5196965" y="2295292"/>
                    <a:pt x="5191153" y="2293919"/>
                  </a:cubicBezTo>
                  <a:close/>
                  <a:moveTo>
                    <a:pt x="3986571" y="2291670"/>
                  </a:moveTo>
                  <a:cubicBezTo>
                    <a:pt x="3982895" y="2295145"/>
                    <a:pt x="3979854" y="2297919"/>
                    <a:pt x="3977221" y="2300841"/>
                  </a:cubicBezTo>
                  <a:cubicBezTo>
                    <a:pt x="3977084" y="2300987"/>
                    <a:pt x="3982032" y="2303352"/>
                    <a:pt x="3982259" y="2303206"/>
                  </a:cubicBezTo>
                  <a:cubicBezTo>
                    <a:pt x="3985936" y="2300869"/>
                    <a:pt x="3989341" y="2298358"/>
                    <a:pt x="3992248" y="2295642"/>
                  </a:cubicBezTo>
                  <a:cubicBezTo>
                    <a:pt x="3992565" y="2295350"/>
                    <a:pt x="3989252" y="2293480"/>
                    <a:pt x="3986571" y="2291670"/>
                  </a:cubicBezTo>
                  <a:close/>
                  <a:moveTo>
                    <a:pt x="2481311" y="2291408"/>
                  </a:moveTo>
                  <a:cubicBezTo>
                    <a:pt x="2466283" y="2292488"/>
                    <a:pt x="2453207" y="2294006"/>
                    <a:pt x="2450166" y="2303323"/>
                  </a:cubicBezTo>
                  <a:cubicBezTo>
                    <a:pt x="2448850" y="2307440"/>
                    <a:pt x="2452845" y="2312229"/>
                    <a:pt x="2454433" y="2316727"/>
                  </a:cubicBezTo>
                  <a:cubicBezTo>
                    <a:pt x="2458337" y="2314186"/>
                    <a:pt x="2462333" y="2311674"/>
                    <a:pt x="2466147" y="2309076"/>
                  </a:cubicBezTo>
                  <a:cubicBezTo>
                    <a:pt x="2471278" y="2305600"/>
                    <a:pt x="2476816" y="2302300"/>
                    <a:pt x="2481037" y="2298445"/>
                  </a:cubicBezTo>
                  <a:cubicBezTo>
                    <a:pt x="2482718" y="2296898"/>
                    <a:pt x="2481311" y="2294006"/>
                    <a:pt x="2481311" y="2291408"/>
                  </a:cubicBezTo>
                  <a:close/>
                  <a:moveTo>
                    <a:pt x="7008626" y="2290064"/>
                  </a:moveTo>
                  <a:cubicBezTo>
                    <a:pt x="7007174" y="2291115"/>
                    <a:pt x="7005676" y="2292195"/>
                    <a:pt x="7004133" y="2293276"/>
                  </a:cubicBezTo>
                  <a:cubicBezTo>
                    <a:pt x="7006266" y="2294620"/>
                    <a:pt x="7008445" y="2295963"/>
                    <a:pt x="7010579" y="2297335"/>
                  </a:cubicBezTo>
                  <a:cubicBezTo>
                    <a:pt x="7012032" y="2296313"/>
                    <a:pt x="7013484" y="2295292"/>
                    <a:pt x="7014891" y="2294269"/>
                  </a:cubicBezTo>
                  <a:close/>
                  <a:moveTo>
                    <a:pt x="9344107" y="2289626"/>
                  </a:moveTo>
                  <a:cubicBezTo>
                    <a:pt x="9339840" y="2290005"/>
                    <a:pt x="9334072" y="2289480"/>
                    <a:pt x="9331713" y="2291028"/>
                  </a:cubicBezTo>
                  <a:cubicBezTo>
                    <a:pt x="9327807" y="2293598"/>
                    <a:pt x="9326174" y="2297482"/>
                    <a:pt x="9323994" y="2300285"/>
                  </a:cubicBezTo>
                  <a:cubicBezTo>
                    <a:pt x="9325765" y="2305104"/>
                    <a:pt x="9325947" y="2309251"/>
                    <a:pt x="9328806" y="2312463"/>
                  </a:cubicBezTo>
                  <a:cubicBezTo>
                    <a:pt x="9331485" y="2315412"/>
                    <a:pt x="9337432" y="2319472"/>
                    <a:pt x="9341200" y="2319209"/>
                  </a:cubicBezTo>
                  <a:cubicBezTo>
                    <a:pt x="9345831" y="2318859"/>
                    <a:pt x="9352370" y="2314857"/>
                    <a:pt x="9353369" y="2311792"/>
                  </a:cubicBezTo>
                  <a:cubicBezTo>
                    <a:pt x="9356047" y="2303819"/>
                    <a:pt x="9334801" y="2299234"/>
                    <a:pt x="9344107" y="2289626"/>
                  </a:cubicBezTo>
                  <a:close/>
                  <a:moveTo>
                    <a:pt x="9059816" y="2287728"/>
                  </a:moveTo>
                  <a:cubicBezTo>
                    <a:pt x="9056275" y="2291524"/>
                    <a:pt x="9051054" y="2295116"/>
                    <a:pt x="9049691" y="2299234"/>
                  </a:cubicBezTo>
                  <a:cubicBezTo>
                    <a:pt x="9048148" y="2303732"/>
                    <a:pt x="9049511" y="2308813"/>
                    <a:pt x="9050962" y="2313514"/>
                  </a:cubicBezTo>
                  <a:cubicBezTo>
                    <a:pt x="9051689" y="2315880"/>
                    <a:pt x="9055411" y="2317866"/>
                    <a:pt x="9057772" y="2320027"/>
                  </a:cubicBezTo>
                  <a:cubicBezTo>
                    <a:pt x="9061178" y="2317486"/>
                    <a:pt x="9065945" y="2315296"/>
                    <a:pt x="9067715" y="2312376"/>
                  </a:cubicBezTo>
                  <a:cubicBezTo>
                    <a:pt x="9069758" y="2308871"/>
                    <a:pt x="9069214" y="2304783"/>
                    <a:pt x="9070393" y="2297219"/>
                  </a:cubicBezTo>
                  <a:cubicBezTo>
                    <a:pt x="9068623" y="2295642"/>
                    <a:pt x="9064219" y="2291670"/>
                    <a:pt x="9059816" y="2287728"/>
                  </a:cubicBezTo>
                  <a:close/>
                  <a:moveTo>
                    <a:pt x="8392717" y="2287728"/>
                  </a:moveTo>
                  <a:cubicBezTo>
                    <a:pt x="8382458" y="2286560"/>
                    <a:pt x="8378554" y="2290501"/>
                    <a:pt x="8378688" y="2296225"/>
                  </a:cubicBezTo>
                  <a:cubicBezTo>
                    <a:pt x="8378734" y="2297919"/>
                    <a:pt x="8381321" y="2299614"/>
                    <a:pt x="8382730" y="2301308"/>
                  </a:cubicBezTo>
                  <a:cubicBezTo>
                    <a:pt x="8388268" y="2298679"/>
                    <a:pt x="8393762" y="2296050"/>
                    <a:pt x="8399164" y="2293480"/>
                  </a:cubicBezTo>
                  <a:cubicBezTo>
                    <a:pt x="8396076" y="2290590"/>
                    <a:pt x="8394716" y="2287932"/>
                    <a:pt x="8392717" y="2287728"/>
                  </a:cubicBezTo>
                  <a:close/>
                  <a:moveTo>
                    <a:pt x="6415983" y="2285975"/>
                  </a:moveTo>
                  <a:cubicBezTo>
                    <a:pt x="6415892" y="2286355"/>
                    <a:pt x="6415801" y="2286735"/>
                    <a:pt x="6415756" y="2287085"/>
                  </a:cubicBezTo>
                  <a:cubicBezTo>
                    <a:pt x="6417798" y="2287407"/>
                    <a:pt x="6419843" y="2287699"/>
                    <a:pt x="6421885" y="2288020"/>
                  </a:cubicBezTo>
                  <a:cubicBezTo>
                    <a:pt x="6422021" y="2287465"/>
                    <a:pt x="6422157" y="2286881"/>
                    <a:pt x="6422293" y="2286326"/>
                  </a:cubicBezTo>
                  <a:cubicBezTo>
                    <a:pt x="6420206" y="2286209"/>
                    <a:pt x="6418072" y="2286092"/>
                    <a:pt x="6415983" y="2285975"/>
                  </a:cubicBezTo>
                  <a:close/>
                  <a:moveTo>
                    <a:pt x="8418794" y="2282551"/>
                  </a:moveTo>
                  <a:cubicBezTo>
                    <a:pt x="8413908" y="2282113"/>
                    <a:pt x="8408562" y="2283406"/>
                    <a:pt x="8410468" y="2286794"/>
                  </a:cubicBezTo>
                  <a:cubicBezTo>
                    <a:pt x="8417050" y="2286355"/>
                    <a:pt x="8418141" y="2288954"/>
                    <a:pt x="8424361" y="2288691"/>
                  </a:cubicBezTo>
                  <a:cubicBezTo>
                    <a:pt x="8428107" y="2285158"/>
                    <a:pt x="8423680" y="2282989"/>
                    <a:pt x="8418794" y="2282551"/>
                  </a:cubicBezTo>
                  <a:close/>
                  <a:moveTo>
                    <a:pt x="7653070" y="2279667"/>
                  </a:moveTo>
                  <a:cubicBezTo>
                    <a:pt x="7630825" y="2278032"/>
                    <a:pt x="7627421" y="2280105"/>
                    <a:pt x="7627646" y="2289918"/>
                  </a:cubicBezTo>
                  <a:cubicBezTo>
                    <a:pt x="7627646" y="2296576"/>
                    <a:pt x="7627829" y="2298504"/>
                    <a:pt x="7627602" y="2300432"/>
                  </a:cubicBezTo>
                  <a:cubicBezTo>
                    <a:pt x="7626875" y="2306330"/>
                    <a:pt x="7624877" y="2312784"/>
                    <a:pt x="7639042" y="2313047"/>
                  </a:cubicBezTo>
                  <a:cubicBezTo>
                    <a:pt x="7650528" y="2313252"/>
                    <a:pt x="7660880" y="2312433"/>
                    <a:pt x="7660334" y="2302358"/>
                  </a:cubicBezTo>
                  <a:cubicBezTo>
                    <a:pt x="7660109" y="2297774"/>
                    <a:pt x="7661152" y="2292838"/>
                    <a:pt x="7663694" y="2288575"/>
                  </a:cubicBezTo>
                  <a:cubicBezTo>
                    <a:pt x="7668053" y="2281302"/>
                    <a:pt x="7661152" y="2280281"/>
                    <a:pt x="7653070" y="2279667"/>
                  </a:cubicBezTo>
                  <a:close/>
                  <a:moveTo>
                    <a:pt x="6642798" y="2276689"/>
                  </a:moveTo>
                  <a:cubicBezTo>
                    <a:pt x="6622640" y="2285157"/>
                    <a:pt x="6623686" y="2290823"/>
                    <a:pt x="6635806" y="2296664"/>
                  </a:cubicBezTo>
                  <a:cubicBezTo>
                    <a:pt x="6638849" y="2296402"/>
                    <a:pt x="6641890" y="2296109"/>
                    <a:pt x="6644932" y="2295846"/>
                  </a:cubicBezTo>
                  <a:cubicBezTo>
                    <a:pt x="6644341" y="2290385"/>
                    <a:pt x="6643707" y="2284924"/>
                    <a:pt x="6642798" y="2276689"/>
                  </a:cubicBezTo>
                  <a:close/>
                  <a:moveTo>
                    <a:pt x="4932286" y="2276164"/>
                  </a:moveTo>
                  <a:cubicBezTo>
                    <a:pt x="4940140" y="2289450"/>
                    <a:pt x="4940140" y="2289450"/>
                    <a:pt x="4954259" y="2283464"/>
                  </a:cubicBezTo>
                  <a:cubicBezTo>
                    <a:pt x="4948403" y="2281536"/>
                    <a:pt x="4943545" y="2279930"/>
                    <a:pt x="4932286" y="2276164"/>
                  </a:cubicBezTo>
                  <a:close/>
                  <a:moveTo>
                    <a:pt x="6849002" y="2276017"/>
                  </a:moveTo>
                  <a:cubicBezTo>
                    <a:pt x="6848730" y="2276017"/>
                    <a:pt x="6848503" y="2276922"/>
                    <a:pt x="6848275" y="2277419"/>
                  </a:cubicBezTo>
                  <a:cubicBezTo>
                    <a:pt x="6849138" y="2277594"/>
                    <a:pt x="6850001" y="2277770"/>
                    <a:pt x="6850864" y="2277945"/>
                  </a:cubicBezTo>
                  <a:cubicBezTo>
                    <a:pt x="6851091" y="2277448"/>
                    <a:pt x="6851363" y="2276981"/>
                    <a:pt x="6851591" y="2276485"/>
                  </a:cubicBezTo>
                  <a:cubicBezTo>
                    <a:pt x="6850728" y="2276309"/>
                    <a:pt x="6849865" y="2275987"/>
                    <a:pt x="6849002" y="2276017"/>
                  </a:cubicBezTo>
                  <a:close/>
                  <a:moveTo>
                    <a:pt x="7684668" y="2275404"/>
                  </a:moveTo>
                  <a:lnTo>
                    <a:pt x="7681899" y="2275842"/>
                  </a:lnTo>
                  <a:lnTo>
                    <a:pt x="7684396" y="2276601"/>
                  </a:lnTo>
                  <a:close/>
                  <a:moveTo>
                    <a:pt x="4973963" y="2273506"/>
                  </a:moveTo>
                  <a:cubicBezTo>
                    <a:pt x="4968742" y="2276660"/>
                    <a:pt x="4963748" y="2280164"/>
                    <a:pt x="4960479" y="2284106"/>
                  </a:cubicBezTo>
                  <a:cubicBezTo>
                    <a:pt x="4959527" y="2285245"/>
                    <a:pt x="4964838" y="2288399"/>
                    <a:pt x="4969377" y="2292516"/>
                  </a:cubicBezTo>
                  <a:cubicBezTo>
                    <a:pt x="4975281" y="2287932"/>
                    <a:pt x="4980545" y="2284749"/>
                    <a:pt x="4983905" y="2280894"/>
                  </a:cubicBezTo>
                  <a:cubicBezTo>
                    <a:pt x="4985450" y="2279084"/>
                    <a:pt x="4984041" y="2275812"/>
                    <a:pt x="4982452" y="2273652"/>
                  </a:cubicBezTo>
                  <a:cubicBezTo>
                    <a:pt x="4981863" y="2272863"/>
                    <a:pt x="4975506" y="2272601"/>
                    <a:pt x="4973963" y="2273506"/>
                  </a:cubicBezTo>
                  <a:close/>
                  <a:moveTo>
                    <a:pt x="6712850" y="2272601"/>
                  </a:moveTo>
                  <a:cubicBezTo>
                    <a:pt x="6711351" y="2273506"/>
                    <a:pt x="6709808" y="2274382"/>
                    <a:pt x="6708265" y="2275257"/>
                  </a:cubicBezTo>
                  <a:cubicBezTo>
                    <a:pt x="6711760" y="2278353"/>
                    <a:pt x="6715255" y="2281479"/>
                    <a:pt x="6718751" y="2284574"/>
                  </a:cubicBezTo>
                  <a:cubicBezTo>
                    <a:pt x="6720341" y="2283669"/>
                    <a:pt x="6721975" y="2282764"/>
                    <a:pt x="6723563" y="2281829"/>
                  </a:cubicBezTo>
                  <a:cubicBezTo>
                    <a:pt x="6719978" y="2278763"/>
                    <a:pt x="6716437" y="2275666"/>
                    <a:pt x="6712850" y="2272601"/>
                  </a:cubicBezTo>
                  <a:close/>
                  <a:moveTo>
                    <a:pt x="7477104" y="2271023"/>
                  </a:moveTo>
                  <a:cubicBezTo>
                    <a:pt x="7473108" y="2278470"/>
                    <a:pt x="7469476" y="2285188"/>
                    <a:pt x="7465706" y="2292225"/>
                  </a:cubicBezTo>
                  <a:cubicBezTo>
                    <a:pt x="7484548" y="2293773"/>
                    <a:pt x="7486909" y="2283990"/>
                    <a:pt x="7492084" y="2274352"/>
                  </a:cubicBezTo>
                  <a:cubicBezTo>
                    <a:pt x="7486591" y="2273126"/>
                    <a:pt x="7481869" y="2272075"/>
                    <a:pt x="7477104" y="2271023"/>
                  </a:cubicBezTo>
                  <a:close/>
                  <a:moveTo>
                    <a:pt x="7722440" y="2270818"/>
                  </a:moveTo>
                  <a:cubicBezTo>
                    <a:pt x="7721624" y="2271900"/>
                    <a:pt x="7720806" y="2272951"/>
                    <a:pt x="7720034" y="2274002"/>
                  </a:cubicBezTo>
                  <a:cubicBezTo>
                    <a:pt x="7721624" y="2274002"/>
                    <a:pt x="7723167" y="2274002"/>
                    <a:pt x="7724756" y="2274002"/>
                  </a:cubicBezTo>
                  <a:cubicBezTo>
                    <a:pt x="7723985" y="2272951"/>
                    <a:pt x="7723213" y="2271900"/>
                    <a:pt x="7722440" y="2270818"/>
                  </a:cubicBezTo>
                  <a:close/>
                  <a:moveTo>
                    <a:pt x="464488" y="2269885"/>
                  </a:moveTo>
                  <a:cubicBezTo>
                    <a:pt x="460992" y="2272162"/>
                    <a:pt x="457179" y="2274265"/>
                    <a:pt x="454183" y="2276776"/>
                  </a:cubicBezTo>
                  <a:cubicBezTo>
                    <a:pt x="452412" y="2278236"/>
                    <a:pt x="451050" y="2280426"/>
                    <a:pt x="451277" y="2282179"/>
                  </a:cubicBezTo>
                  <a:cubicBezTo>
                    <a:pt x="451549" y="2283815"/>
                    <a:pt x="453638" y="2286296"/>
                    <a:pt x="455726" y="2286676"/>
                  </a:cubicBezTo>
                  <a:cubicBezTo>
                    <a:pt x="457723" y="2287027"/>
                    <a:pt x="461538" y="2285509"/>
                    <a:pt x="463081" y="2284165"/>
                  </a:cubicBezTo>
                  <a:cubicBezTo>
                    <a:pt x="464761" y="2282705"/>
                    <a:pt x="464761" y="2280456"/>
                    <a:pt x="465805" y="2277827"/>
                  </a:cubicBezTo>
                  <a:cubicBezTo>
                    <a:pt x="465442" y="2275637"/>
                    <a:pt x="464987" y="2272746"/>
                    <a:pt x="464488" y="2269885"/>
                  </a:cubicBezTo>
                  <a:close/>
                  <a:moveTo>
                    <a:pt x="2466011" y="2267110"/>
                  </a:moveTo>
                  <a:lnTo>
                    <a:pt x="2461653" y="2269709"/>
                  </a:lnTo>
                  <a:lnTo>
                    <a:pt x="2468644" y="2275462"/>
                  </a:lnTo>
                  <a:cubicBezTo>
                    <a:pt x="2469960" y="2274673"/>
                    <a:pt x="2471278" y="2273885"/>
                    <a:pt x="2472593" y="2273097"/>
                  </a:cubicBezTo>
                  <a:cubicBezTo>
                    <a:pt x="2470415" y="2271111"/>
                    <a:pt x="2468235" y="2269096"/>
                    <a:pt x="2466011" y="2267110"/>
                  </a:cubicBezTo>
                  <a:close/>
                  <a:moveTo>
                    <a:pt x="3152312" y="2264774"/>
                  </a:moveTo>
                  <a:lnTo>
                    <a:pt x="3152312" y="2271987"/>
                  </a:lnTo>
                  <a:cubicBezTo>
                    <a:pt x="3153721" y="2271987"/>
                    <a:pt x="3155128" y="2271987"/>
                    <a:pt x="3156535" y="2271987"/>
                  </a:cubicBezTo>
                  <a:lnTo>
                    <a:pt x="3156535" y="2264774"/>
                  </a:lnTo>
                  <a:cubicBezTo>
                    <a:pt x="3155128" y="2264774"/>
                    <a:pt x="3153721" y="2264774"/>
                    <a:pt x="3152312" y="2264774"/>
                  </a:cubicBezTo>
                  <a:close/>
                  <a:moveTo>
                    <a:pt x="3101874" y="2264218"/>
                  </a:moveTo>
                  <a:cubicBezTo>
                    <a:pt x="3100784" y="2264716"/>
                    <a:pt x="3099649" y="2265241"/>
                    <a:pt x="3098559" y="2265737"/>
                  </a:cubicBezTo>
                  <a:cubicBezTo>
                    <a:pt x="3099921" y="2266935"/>
                    <a:pt x="3101239" y="2268103"/>
                    <a:pt x="3105506" y="2271870"/>
                  </a:cubicBezTo>
                  <a:cubicBezTo>
                    <a:pt x="3103281" y="2267227"/>
                    <a:pt x="3102556" y="2265708"/>
                    <a:pt x="3101874" y="2264218"/>
                  </a:cubicBezTo>
                  <a:close/>
                  <a:moveTo>
                    <a:pt x="4532136" y="2263693"/>
                  </a:moveTo>
                  <a:lnTo>
                    <a:pt x="4531047" y="2265358"/>
                  </a:lnTo>
                  <a:lnTo>
                    <a:pt x="4533362" y="2265300"/>
                  </a:lnTo>
                  <a:close/>
                  <a:moveTo>
                    <a:pt x="529228" y="2262467"/>
                  </a:moveTo>
                  <a:cubicBezTo>
                    <a:pt x="525097" y="2267315"/>
                    <a:pt x="520738" y="2271870"/>
                    <a:pt x="517378" y="2276718"/>
                  </a:cubicBezTo>
                  <a:cubicBezTo>
                    <a:pt x="516607" y="2277799"/>
                    <a:pt x="519195" y="2279901"/>
                    <a:pt x="520647" y="2281391"/>
                  </a:cubicBezTo>
                  <a:cubicBezTo>
                    <a:pt x="520874" y="2281624"/>
                    <a:pt x="524189" y="2281302"/>
                    <a:pt x="524552" y="2280777"/>
                  </a:cubicBezTo>
                  <a:cubicBezTo>
                    <a:pt x="528230" y="2275871"/>
                    <a:pt x="531679" y="2270907"/>
                    <a:pt x="534903" y="2265883"/>
                  </a:cubicBezTo>
                  <a:cubicBezTo>
                    <a:pt x="535083" y="2265562"/>
                    <a:pt x="532905" y="2264657"/>
                    <a:pt x="529228" y="2262467"/>
                  </a:cubicBezTo>
                  <a:close/>
                  <a:moveTo>
                    <a:pt x="2342615" y="2262233"/>
                  </a:moveTo>
                  <a:cubicBezTo>
                    <a:pt x="2341662" y="2262350"/>
                    <a:pt x="2340300" y="2262526"/>
                    <a:pt x="2338983" y="2262671"/>
                  </a:cubicBezTo>
                  <a:cubicBezTo>
                    <a:pt x="2339801" y="2264190"/>
                    <a:pt x="2339892" y="2266613"/>
                    <a:pt x="2341526" y="2267169"/>
                  </a:cubicBezTo>
                  <a:cubicBezTo>
                    <a:pt x="2345566" y="2268482"/>
                    <a:pt x="2350197" y="2269155"/>
                    <a:pt x="2354737" y="2269709"/>
                  </a:cubicBezTo>
                  <a:cubicBezTo>
                    <a:pt x="2357642" y="2270060"/>
                    <a:pt x="2360775" y="2269739"/>
                    <a:pt x="2363818" y="2269739"/>
                  </a:cubicBezTo>
                  <a:cubicBezTo>
                    <a:pt x="2361047" y="2268482"/>
                    <a:pt x="2358460" y="2267052"/>
                    <a:pt x="2355508" y="2266029"/>
                  </a:cubicBezTo>
                  <a:cubicBezTo>
                    <a:pt x="2351468" y="2264628"/>
                    <a:pt x="2347109" y="2263547"/>
                    <a:pt x="2342615" y="2262233"/>
                  </a:cubicBezTo>
                  <a:close/>
                  <a:moveTo>
                    <a:pt x="488458" y="2261416"/>
                  </a:moveTo>
                  <a:cubicBezTo>
                    <a:pt x="485281" y="2264131"/>
                    <a:pt x="480242" y="2266672"/>
                    <a:pt x="479470" y="2269651"/>
                  </a:cubicBezTo>
                  <a:cubicBezTo>
                    <a:pt x="478607" y="2273010"/>
                    <a:pt x="481014" y="2276922"/>
                    <a:pt x="483103" y="2280310"/>
                  </a:cubicBezTo>
                  <a:cubicBezTo>
                    <a:pt x="483783" y="2281420"/>
                    <a:pt x="487914" y="2281887"/>
                    <a:pt x="490594" y="2282209"/>
                  </a:cubicBezTo>
                  <a:cubicBezTo>
                    <a:pt x="491591" y="2282354"/>
                    <a:pt x="493680" y="2281361"/>
                    <a:pt x="494043" y="2280631"/>
                  </a:cubicBezTo>
                  <a:cubicBezTo>
                    <a:pt x="495405" y="2277974"/>
                    <a:pt x="496224" y="2275200"/>
                    <a:pt x="497040" y="2273038"/>
                  </a:cubicBezTo>
                  <a:cubicBezTo>
                    <a:pt x="497040" y="2271461"/>
                    <a:pt x="497584" y="2270293"/>
                    <a:pt x="496949" y="2269592"/>
                  </a:cubicBezTo>
                  <a:cubicBezTo>
                    <a:pt x="494315" y="2266790"/>
                    <a:pt x="491319" y="2264131"/>
                    <a:pt x="488458" y="2261416"/>
                  </a:cubicBezTo>
                  <a:close/>
                  <a:moveTo>
                    <a:pt x="5933568" y="2260247"/>
                  </a:moveTo>
                  <a:cubicBezTo>
                    <a:pt x="5930935" y="2262116"/>
                    <a:pt x="5928121" y="2263256"/>
                    <a:pt x="5928121" y="2264394"/>
                  </a:cubicBezTo>
                  <a:cubicBezTo>
                    <a:pt x="5928121" y="2265592"/>
                    <a:pt x="5930846" y="2266790"/>
                    <a:pt x="5932344" y="2267986"/>
                  </a:cubicBezTo>
                  <a:cubicBezTo>
                    <a:pt x="5933933" y="2266935"/>
                    <a:pt x="5936566" y="2266001"/>
                    <a:pt x="5936928" y="2264803"/>
                  </a:cubicBezTo>
                  <a:cubicBezTo>
                    <a:pt x="5937247" y="2263693"/>
                    <a:pt x="5935204" y="2262292"/>
                    <a:pt x="5933568" y="2260247"/>
                  </a:cubicBezTo>
                  <a:close/>
                  <a:moveTo>
                    <a:pt x="2423335" y="2259283"/>
                  </a:moveTo>
                  <a:cubicBezTo>
                    <a:pt x="2409442" y="2255983"/>
                    <a:pt x="2402588" y="2260306"/>
                    <a:pt x="2398366" y="2269213"/>
                  </a:cubicBezTo>
                  <a:cubicBezTo>
                    <a:pt x="2419112" y="2272542"/>
                    <a:pt x="2419112" y="2272542"/>
                    <a:pt x="2423335" y="2259283"/>
                  </a:cubicBezTo>
                  <a:close/>
                  <a:moveTo>
                    <a:pt x="211250" y="2255808"/>
                  </a:moveTo>
                  <a:cubicBezTo>
                    <a:pt x="210298" y="2255867"/>
                    <a:pt x="208572" y="2257473"/>
                    <a:pt x="208844" y="2258028"/>
                  </a:cubicBezTo>
                  <a:cubicBezTo>
                    <a:pt x="210751" y="2261620"/>
                    <a:pt x="212568" y="2265300"/>
                    <a:pt x="215564" y="2268512"/>
                  </a:cubicBezTo>
                  <a:cubicBezTo>
                    <a:pt x="216563" y="2269592"/>
                    <a:pt x="220875" y="2269533"/>
                    <a:pt x="223736" y="2269709"/>
                  </a:cubicBezTo>
                  <a:cubicBezTo>
                    <a:pt x="224235" y="2269739"/>
                    <a:pt x="224916" y="2268191"/>
                    <a:pt x="225825" y="2266993"/>
                  </a:cubicBezTo>
                  <a:cubicBezTo>
                    <a:pt x="223736" y="2263606"/>
                    <a:pt x="221874" y="2259779"/>
                    <a:pt x="218878" y="2256363"/>
                  </a:cubicBezTo>
                  <a:cubicBezTo>
                    <a:pt x="218151" y="2255517"/>
                    <a:pt x="213838" y="2255662"/>
                    <a:pt x="211250" y="2255808"/>
                  </a:cubicBezTo>
                  <a:close/>
                  <a:moveTo>
                    <a:pt x="1553257" y="2255253"/>
                  </a:moveTo>
                  <a:cubicBezTo>
                    <a:pt x="1545766" y="2256714"/>
                    <a:pt x="1540453" y="2257239"/>
                    <a:pt x="1540453" y="2257794"/>
                  </a:cubicBezTo>
                  <a:cubicBezTo>
                    <a:pt x="1540408" y="2263313"/>
                    <a:pt x="1541271" y="2268833"/>
                    <a:pt x="1541862" y="2274352"/>
                  </a:cubicBezTo>
                  <a:cubicBezTo>
                    <a:pt x="1544267" y="2272308"/>
                    <a:pt x="1547627" y="2270497"/>
                    <a:pt x="1548852" y="2268220"/>
                  </a:cubicBezTo>
                  <a:cubicBezTo>
                    <a:pt x="1550896" y="2264511"/>
                    <a:pt x="1551576" y="2260481"/>
                    <a:pt x="1553257" y="2255253"/>
                  </a:cubicBezTo>
                  <a:close/>
                  <a:moveTo>
                    <a:pt x="5700308" y="2254289"/>
                  </a:moveTo>
                  <a:cubicBezTo>
                    <a:pt x="5694814" y="2257268"/>
                    <a:pt x="5689139" y="2260101"/>
                    <a:pt x="5684236" y="2263401"/>
                  </a:cubicBezTo>
                  <a:cubicBezTo>
                    <a:pt x="5683873" y="2263634"/>
                    <a:pt x="5688776" y="2267022"/>
                    <a:pt x="5693860" y="2271023"/>
                  </a:cubicBezTo>
                  <a:cubicBezTo>
                    <a:pt x="5698537" y="2267110"/>
                    <a:pt x="5703032" y="2264774"/>
                    <a:pt x="5704167" y="2261912"/>
                  </a:cubicBezTo>
                  <a:cubicBezTo>
                    <a:pt x="5705074" y="2259722"/>
                    <a:pt x="5701761" y="2256859"/>
                    <a:pt x="5700308" y="2254289"/>
                  </a:cubicBezTo>
                  <a:close/>
                  <a:moveTo>
                    <a:pt x="1923896" y="2254144"/>
                  </a:moveTo>
                  <a:cubicBezTo>
                    <a:pt x="1922445" y="2255341"/>
                    <a:pt x="1921582" y="2256859"/>
                    <a:pt x="1920492" y="2258291"/>
                  </a:cubicBezTo>
                  <a:cubicBezTo>
                    <a:pt x="1921945" y="2258846"/>
                    <a:pt x="1923397" y="2259371"/>
                    <a:pt x="1924850" y="2259926"/>
                  </a:cubicBezTo>
                  <a:cubicBezTo>
                    <a:pt x="1925939" y="2258437"/>
                    <a:pt x="1927029" y="2256947"/>
                    <a:pt x="1928119" y="2255458"/>
                  </a:cubicBezTo>
                  <a:cubicBezTo>
                    <a:pt x="1926666" y="2254990"/>
                    <a:pt x="1924169" y="2253910"/>
                    <a:pt x="1923896" y="2254144"/>
                  </a:cubicBezTo>
                  <a:close/>
                  <a:moveTo>
                    <a:pt x="6162110" y="2250552"/>
                  </a:moveTo>
                  <a:cubicBezTo>
                    <a:pt x="6158659" y="2251282"/>
                    <a:pt x="6155254" y="2251983"/>
                    <a:pt x="6151805" y="2252713"/>
                  </a:cubicBezTo>
                  <a:cubicBezTo>
                    <a:pt x="6153121" y="2254056"/>
                    <a:pt x="6154483" y="2255370"/>
                    <a:pt x="6155845" y="2256714"/>
                  </a:cubicBezTo>
                  <a:cubicBezTo>
                    <a:pt x="6158570" y="2255458"/>
                    <a:pt x="6161292" y="2254173"/>
                    <a:pt x="6164017" y="2252888"/>
                  </a:cubicBezTo>
                  <a:cubicBezTo>
                    <a:pt x="6163381" y="2252099"/>
                    <a:pt x="6162746" y="2251340"/>
                    <a:pt x="6162110" y="2250552"/>
                  </a:cubicBezTo>
                  <a:close/>
                  <a:moveTo>
                    <a:pt x="6065319" y="2248508"/>
                  </a:moveTo>
                  <a:cubicBezTo>
                    <a:pt x="6061914" y="2249647"/>
                    <a:pt x="6058145" y="2250932"/>
                    <a:pt x="6054423" y="2252187"/>
                  </a:cubicBezTo>
                  <a:cubicBezTo>
                    <a:pt x="6056374" y="2254435"/>
                    <a:pt x="6057509" y="2257415"/>
                    <a:pt x="6060461" y="2258758"/>
                  </a:cubicBezTo>
                  <a:cubicBezTo>
                    <a:pt x="6063957" y="2260334"/>
                    <a:pt x="6069087" y="2261123"/>
                    <a:pt x="6073444" y="2261095"/>
                  </a:cubicBezTo>
                  <a:cubicBezTo>
                    <a:pt x="6077303" y="2261064"/>
                    <a:pt x="6081116" y="2259429"/>
                    <a:pt x="6084931" y="2258495"/>
                  </a:cubicBezTo>
                  <a:cubicBezTo>
                    <a:pt x="6083069" y="2256042"/>
                    <a:pt x="6082117" y="2252888"/>
                    <a:pt x="6079074" y="2251310"/>
                  </a:cubicBezTo>
                  <a:cubicBezTo>
                    <a:pt x="6075852" y="2249647"/>
                    <a:pt x="6070675" y="2249501"/>
                    <a:pt x="6065319" y="2248508"/>
                  </a:cubicBezTo>
                  <a:close/>
                  <a:moveTo>
                    <a:pt x="7669404" y="2247985"/>
                  </a:moveTo>
                  <a:cubicBezTo>
                    <a:pt x="7663752" y="2246105"/>
                    <a:pt x="7658224" y="2248317"/>
                    <a:pt x="7647169" y="2252742"/>
                  </a:cubicBezTo>
                  <a:cubicBezTo>
                    <a:pt x="7663875" y="2258291"/>
                    <a:pt x="7678131" y="2263051"/>
                    <a:pt x="7692387" y="2267782"/>
                  </a:cubicBezTo>
                  <a:cubicBezTo>
                    <a:pt x="7680833" y="2255837"/>
                    <a:pt x="7675056" y="2249865"/>
                    <a:pt x="7669404" y="2247985"/>
                  </a:cubicBezTo>
                  <a:close/>
                  <a:moveTo>
                    <a:pt x="7075455" y="2246639"/>
                  </a:moveTo>
                  <a:cubicBezTo>
                    <a:pt x="7064468" y="2250464"/>
                    <a:pt x="7053436" y="2254289"/>
                    <a:pt x="7035958" y="2260334"/>
                  </a:cubicBezTo>
                  <a:cubicBezTo>
                    <a:pt x="7049122" y="2261416"/>
                    <a:pt x="7055525" y="2261941"/>
                    <a:pt x="7062334" y="2262496"/>
                  </a:cubicBezTo>
                  <a:cubicBezTo>
                    <a:pt x="7067917" y="2257969"/>
                    <a:pt x="7073049" y="2253823"/>
                    <a:pt x="7078178" y="2249675"/>
                  </a:cubicBezTo>
                  <a:cubicBezTo>
                    <a:pt x="7077270" y="2248654"/>
                    <a:pt x="7076363" y="2247661"/>
                    <a:pt x="7075455" y="2246639"/>
                  </a:cubicBezTo>
                  <a:close/>
                  <a:moveTo>
                    <a:pt x="8210710" y="2244448"/>
                  </a:moveTo>
                  <a:cubicBezTo>
                    <a:pt x="8201631" y="2241265"/>
                    <a:pt x="8189828" y="2245821"/>
                    <a:pt x="8188011" y="2253238"/>
                  </a:cubicBezTo>
                  <a:cubicBezTo>
                    <a:pt x="8187649" y="2254787"/>
                    <a:pt x="8189828" y="2256568"/>
                    <a:pt x="8190826" y="2258262"/>
                  </a:cubicBezTo>
                  <a:cubicBezTo>
                    <a:pt x="8199361" y="2255983"/>
                    <a:pt x="8207851" y="2253706"/>
                    <a:pt x="8216750" y="2251340"/>
                  </a:cubicBezTo>
                  <a:cubicBezTo>
                    <a:pt x="8213481" y="2247457"/>
                    <a:pt x="8212754" y="2245178"/>
                    <a:pt x="8210710" y="2244448"/>
                  </a:cubicBezTo>
                  <a:close/>
                  <a:moveTo>
                    <a:pt x="4929563" y="2244098"/>
                  </a:moveTo>
                  <a:cubicBezTo>
                    <a:pt x="4924841" y="2244303"/>
                    <a:pt x="4920165" y="2244506"/>
                    <a:pt x="4915443" y="2244712"/>
                  </a:cubicBezTo>
                  <a:cubicBezTo>
                    <a:pt x="4915443" y="2245879"/>
                    <a:pt x="4915490" y="2247048"/>
                    <a:pt x="4915490" y="2248244"/>
                  </a:cubicBezTo>
                  <a:cubicBezTo>
                    <a:pt x="4920028" y="2248537"/>
                    <a:pt x="4924569" y="2248829"/>
                    <a:pt x="4929108" y="2249150"/>
                  </a:cubicBezTo>
                  <a:cubicBezTo>
                    <a:pt x="4929245" y="2247457"/>
                    <a:pt x="4929425" y="2245791"/>
                    <a:pt x="4929563" y="2244098"/>
                  </a:cubicBezTo>
                  <a:close/>
                  <a:moveTo>
                    <a:pt x="3513874" y="2243835"/>
                  </a:moveTo>
                  <a:cubicBezTo>
                    <a:pt x="3512194" y="2244915"/>
                    <a:pt x="3510515" y="2245967"/>
                    <a:pt x="3508834" y="2247048"/>
                  </a:cubicBezTo>
                  <a:cubicBezTo>
                    <a:pt x="3509833" y="2247514"/>
                    <a:pt x="3510787" y="2248011"/>
                    <a:pt x="3511785" y="2248478"/>
                  </a:cubicBezTo>
                  <a:cubicBezTo>
                    <a:pt x="3513284" y="2247310"/>
                    <a:pt x="3514736" y="2246142"/>
                    <a:pt x="3516234" y="2244974"/>
                  </a:cubicBezTo>
                  <a:cubicBezTo>
                    <a:pt x="3515462" y="2244565"/>
                    <a:pt x="3514691" y="2244214"/>
                    <a:pt x="3513874" y="2243835"/>
                  </a:cubicBezTo>
                  <a:close/>
                  <a:moveTo>
                    <a:pt x="7552919" y="2241119"/>
                  </a:moveTo>
                  <a:cubicBezTo>
                    <a:pt x="7545974" y="2238403"/>
                    <a:pt x="7532717" y="2247281"/>
                    <a:pt x="7533624" y="2254289"/>
                  </a:cubicBezTo>
                  <a:cubicBezTo>
                    <a:pt x="7533807" y="2255662"/>
                    <a:pt x="7537167" y="2256859"/>
                    <a:pt x="7541660" y="2259868"/>
                  </a:cubicBezTo>
                  <a:cubicBezTo>
                    <a:pt x="7546973" y="2254874"/>
                    <a:pt x="7552012" y="2250639"/>
                    <a:pt x="7556007" y="2246025"/>
                  </a:cubicBezTo>
                  <a:cubicBezTo>
                    <a:pt x="7556915" y="2245003"/>
                    <a:pt x="7554917" y="2241908"/>
                    <a:pt x="7552919" y="2241119"/>
                  </a:cubicBezTo>
                  <a:close/>
                  <a:moveTo>
                    <a:pt x="9619137" y="2234665"/>
                  </a:moveTo>
                  <a:cubicBezTo>
                    <a:pt x="9618183" y="2238637"/>
                    <a:pt x="9606152" y="2236476"/>
                    <a:pt x="9605198" y="2240448"/>
                  </a:cubicBezTo>
                  <a:cubicBezTo>
                    <a:pt x="9616776" y="2243339"/>
                    <a:pt x="9591441" y="2248508"/>
                    <a:pt x="9608694" y="2250114"/>
                  </a:cubicBezTo>
                  <a:cubicBezTo>
                    <a:pt x="9611282" y="2244478"/>
                    <a:pt x="9627489" y="2246346"/>
                    <a:pt x="9626127" y="2238520"/>
                  </a:cubicBezTo>
                  <a:cubicBezTo>
                    <a:pt x="9621498" y="2238491"/>
                    <a:pt x="9622949" y="2235103"/>
                    <a:pt x="9619137" y="2234665"/>
                  </a:cubicBezTo>
                  <a:close/>
                  <a:moveTo>
                    <a:pt x="7692795" y="2234665"/>
                  </a:moveTo>
                  <a:cubicBezTo>
                    <a:pt x="7692704" y="2235483"/>
                    <a:pt x="7692659" y="2236300"/>
                    <a:pt x="7692612" y="2237147"/>
                  </a:cubicBezTo>
                  <a:cubicBezTo>
                    <a:pt x="7701239" y="2237381"/>
                    <a:pt x="7709865" y="2237644"/>
                    <a:pt x="7718446" y="2237877"/>
                  </a:cubicBezTo>
                  <a:cubicBezTo>
                    <a:pt x="7718536" y="2236797"/>
                    <a:pt x="7718627" y="2235745"/>
                    <a:pt x="7718718" y="2234665"/>
                  </a:cubicBezTo>
                  <a:close/>
                  <a:moveTo>
                    <a:pt x="3361558" y="2234051"/>
                  </a:moveTo>
                  <a:cubicBezTo>
                    <a:pt x="3359379" y="2235132"/>
                    <a:pt x="3352615" y="2237556"/>
                    <a:pt x="3353069" y="2238345"/>
                  </a:cubicBezTo>
                  <a:cubicBezTo>
                    <a:pt x="3358517" y="2247953"/>
                    <a:pt x="3363420" y="2257998"/>
                    <a:pt x="3371954" y="2266497"/>
                  </a:cubicBezTo>
                  <a:cubicBezTo>
                    <a:pt x="3376904" y="2271403"/>
                    <a:pt x="3398105" y="2267256"/>
                    <a:pt x="3399149" y="2262203"/>
                  </a:cubicBezTo>
                  <a:cubicBezTo>
                    <a:pt x="3401873" y="2248887"/>
                    <a:pt x="3383033" y="2233994"/>
                    <a:pt x="3361558" y="2234051"/>
                  </a:cubicBezTo>
                  <a:close/>
                  <a:moveTo>
                    <a:pt x="7642856" y="2231394"/>
                  </a:moveTo>
                  <a:cubicBezTo>
                    <a:pt x="7643400" y="2232971"/>
                    <a:pt x="7643991" y="2234578"/>
                    <a:pt x="7644580" y="2236155"/>
                  </a:cubicBezTo>
                  <a:cubicBezTo>
                    <a:pt x="7646442" y="2234782"/>
                    <a:pt x="7648259" y="2233409"/>
                    <a:pt x="7650120" y="2232066"/>
                  </a:cubicBezTo>
                  <a:cubicBezTo>
                    <a:pt x="7647713" y="2231832"/>
                    <a:pt x="7645262" y="2231628"/>
                    <a:pt x="7642856" y="2231394"/>
                  </a:cubicBezTo>
                  <a:close/>
                  <a:moveTo>
                    <a:pt x="1811897" y="2228503"/>
                  </a:moveTo>
                  <a:cubicBezTo>
                    <a:pt x="1808174" y="2228650"/>
                    <a:pt x="1802680" y="2229291"/>
                    <a:pt x="1801456" y="2230869"/>
                  </a:cubicBezTo>
                  <a:cubicBezTo>
                    <a:pt x="1800229" y="2232446"/>
                    <a:pt x="1803316" y="2235337"/>
                    <a:pt x="1805313" y="2239191"/>
                  </a:cubicBezTo>
                  <a:cubicBezTo>
                    <a:pt x="1809989" y="2236388"/>
                    <a:pt x="1813576" y="2234958"/>
                    <a:pt x="1815346" y="2232912"/>
                  </a:cubicBezTo>
                  <a:cubicBezTo>
                    <a:pt x="1816118" y="2232008"/>
                    <a:pt x="1812985" y="2228445"/>
                    <a:pt x="1811897" y="2228503"/>
                  </a:cubicBezTo>
                  <a:close/>
                  <a:moveTo>
                    <a:pt x="8247939" y="2226839"/>
                  </a:moveTo>
                  <a:cubicBezTo>
                    <a:pt x="8246441" y="2229379"/>
                    <a:pt x="8243445" y="2232095"/>
                    <a:pt x="8243534" y="2234752"/>
                  </a:cubicBezTo>
                  <a:cubicBezTo>
                    <a:pt x="8243762" y="2240448"/>
                    <a:pt x="8245851" y="2246113"/>
                    <a:pt x="8246713" y="2251837"/>
                  </a:cubicBezTo>
                  <a:cubicBezTo>
                    <a:pt x="8248212" y="2261707"/>
                    <a:pt x="8253251" y="2264394"/>
                    <a:pt x="8267233" y="2260714"/>
                  </a:cubicBezTo>
                  <a:cubicBezTo>
                    <a:pt x="8278129" y="2257853"/>
                    <a:pt x="8294019" y="2257181"/>
                    <a:pt x="8293838" y="2246668"/>
                  </a:cubicBezTo>
                  <a:cubicBezTo>
                    <a:pt x="8293702" y="2237615"/>
                    <a:pt x="8282351" y="2233176"/>
                    <a:pt x="8270320" y="2230139"/>
                  </a:cubicBezTo>
                  <a:cubicBezTo>
                    <a:pt x="8264555" y="2228707"/>
                    <a:pt x="8258154" y="2228299"/>
                    <a:pt x="8247939" y="2226839"/>
                  </a:cubicBezTo>
                  <a:close/>
                  <a:moveTo>
                    <a:pt x="4123087" y="2225553"/>
                  </a:moveTo>
                  <a:cubicBezTo>
                    <a:pt x="4120726" y="2224940"/>
                    <a:pt x="4115732" y="2225291"/>
                    <a:pt x="4114689" y="2226342"/>
                  </a:cubicBezTo>
                  <a:cubicBezTo>
                    <a:pt x="4110784" y="2230226"/>
                    <a:pt x="4108062" y="2234578"/>
                    <a:pt x="4105429" y="2238053"/>
                  </a:cubicBezTo>
                  <a:cubicBezTo>
                    <a:pt x="4108742" y="2240885"/>
                    <a:pt x="4110285" y="2242492"/>
                    <a:pt x="4112328" y="2243748"/>
                  </a:cubicBezTo>
                  <a:cubicBezTo>
                    <a:pt x="4112782" y="2244039"/>
                    <a:pt x="4115688" y="2243368"/>
                    <a:pt x="4116370" y="2242696"/>
                  </a:cubicBezTo>
                  <a:cubicBezTo>
                    <a:pt x="4120455" y="2238491"/>
                    <a:pt x="4124586" y="2234285"/>
                    <a:pt x="4127765" y="2229788"/>
                  </a:cubicBezTo>
                  <a:cubicBezTo>
                    <a:pt x="4128400" y="2228912"/>
                    <a:pt x="4125313" y="2226109"/>
                    <a:pt x="4123087" y="2225553"/>
                  </a:cubicBezTo>
                  <a:close/>
                  <a:moveTo>
                    <a:pt x="6310066" y="2224648"/>
                  </a:moveTo>
                  <a:cubicBezTo>
                    <a:pt x="6308160" y="2231365"/>
                    <a:pt x="6307251" y="2234519"/>
                    <a:pt x="6306071" y="2238813"/>
                  </a:cubicBezTo>
                  <a:lnTo>
                    <a:pt x="6325275" y="2238813"/>
                  </a:lnTo>
                  <a:cubicBezTo>
                    <a:pt x="6319964" y="2233848"/>
                    <a:pt x="6316423" y="2230576"/>
                    <a:pt x="6310066" y="2224648"/>
                  </a:cubicBezTo>
                  <a:close/>
                  <a:moveTo>
                    <a:pt x="3490130" y="2224620"/>
                  </a:moveTo>
                  <a:cubicBezTo>
                    <a:pt x="3480823" y="2232154"/>
                    <a:pt x="3479688" y="2237760"/>
                    <a:pt x="3493762" y="2244098"/>
                  </a:cubicBezTo>
                  <a:cubicBezTo>
                    <a:pt x="3502479" y="2236709"/>
                    <a:pt x="3506111" y="2230956"/>
                    <a:pt x="3490130" y="2224620"/>
                  </a:cubicBezTo>
                  <a:close/>
                  <a:moveTo>
                    <a:pt x="962111" y="2221524"/>
                  </a:moveTo>
                  <a:cubicBezTo>
                    <a:pt x="956437" y="2223567"/>
                    <a:pt x="950807" y="2225612"/>
                    <a:pt x="940591" y="2229350"/>
                  </a:cubicBezTo>
                  <a:cubicBezTo>
                    <a:pt x="949126" y="2233439"/>
                    <a:pt x="953394" y="2235483"/>
                    <a:pt x="957661" y="2237556"/>
                  </a:cubicBezTo>
                  <a:cubicBezTo>
                    <a:pt x="961068" y="2234315"/>
                    <a:pt x="965380" y="2231278"/>
                    <a:pt x="967377" y="2227744"/>
                  </a:cubicBezTo>
                  <a:cubicBezTo>
                    <a:pt x="968194" y="2226255"/>
                    <a:pt x="964018" y="2223626"/>
                    <a:pt x="962111" y="2221524"/>
                  </a:cubicBezTo>
                  <a:close/>
                  <a:moveTo>
                    <a:pt x="5968572" y="2221261"/>
                  </a:moveTo>
                  <a:lnTo>
                    <a:pt x="5967801" y="2222955"/>
                  </a:lnTo>
                  <a:cubicBezTo>
                    <a:pt x="5968664" y="2222575"/>
                    <a:pt x="5969525" y="2222225"/>
                    <a:pt x="5970388" y="2221845"/>
                  </a:cubicBezTo>
                  <a:cubicBezTo>
                    <a:pt x="5969752" y="2221670"/>
                    <a:pt x="5969163" y="2221465"/>
                    <a:pt x="5968572" y="2221261"/>
                  </a:cubicBezTo>
                  <a:close/>
                  <a:moveTo>
                    <a:pt x="1690453" y="2220706"/>
                  </a:moveTo>
                  <a:cubicBezTo>
                    <a:pt x="1690181" y="2222312"/>
                    <a:pt x="1689909" y="2223918"/>
                    <a:pt x="1689635" y="2225553"/>
                  </a:cubicBezTo>
                  <a:cubicBezTo>
                    <a:pt x="1690544" y="2225583"/>
                    <a:pt x="1691407" y="2225641"/>
                    <a:pt x="1692315" y="2225670"/>
                  </a:cubicBezTo>
                  <a:lnTo>
                    <a:pt x="1692315" y="2220793"/>
                  </a:lnTo>
                  <a:cubicBezTo>
                    <a:pt x="1691679" y="2220765"/>
                    <a:pt x="1691089" y="2220735"/>
                    <a:pt x="1690453" y="2220706"/>
                  </a:cubicBezTo>
                  <a:close/>
                  <a:moveTo>
                    <a:pt x="5932025" y="2220063"/>
                  </a:moveTo>
                  <a:cubicBezTo>
                    <a:pt x="5933615" y="2220735"/>
                    <a:pt x="5934658" y="2221261"/>
                    <a:pt x="5935840" y="2221640"/>
                  </a:cubicBezTo>
                  <a:cubicBezTo>
                    <a:pt x="5936021" y="2221698"/>
                    <a:pt x="5936747" y="2220822"/>
                    <a:pt x="5937200" y="2220414"/>
                  </a:cubicBezTo>
                  <a:cubicBezTo>
                    <a:pt x="5935704" y="2220297"/>
                    <a:pt x="5934159" y="2220210"/>
                    <a:pt x="5932025" y="2220063"/>
                  </a:cubicBezTo>
                  <a:close/>
                  <a:moveTo>
                    <a:pt x="4133984" y="2220063"/>
                  </a:moveTo>
                  <a:cubicBezTo>
                    <a:pt x="4133847" y="2219917"/>
                    <a:pt x="4127129" y="2221611"/>
                    <a:pt x="4127219" y="2222107"/>
                  </a:cubicBezTo>
                  <a:cubicBezTo>
                    <a:pt x="4127946" y="2225349"/>
                    <a:pt x="4129716" y="2228533"/>
                    <a:pt x="4131350" y="2232154"/>
                  </a:cubicBezTo>
                  <a:cubicBezTo>
                    <a:pt x="4136164" y="2230401"/>
                    <a:pt x="4140704" y="2229059"/>
                    <a:pt x="4140567" y="2228766"/>
                  </a:cubicBezTo>
                  <a:cubicBezTo>
                    <a:pt x="4138933" y="2225729"/>
                    <a:pt x="4136617" y="2222808"/>
                    <a:pt x="4133984" y="2220063"/>
                  </a:cubicBezTo>
                  <a:close/>
                  <a:moveTo>
                    <a:pt x="5085055" y="2219567"/>
                  </a:moveTo>
                  <a:cubicBezTo>
                    <a:pt x="5083602" y="2221816"/>
                    <a:pt x="5082195" y="2223305"/>
                    <a:pt x="5081878" y="2224852"/>
                  </a:cubicBezTo>
                  <a:cubicBezTo>
                    <a:pt x="5081740" y="2225670"/>
                    <a:pt x="5083602" y="2226635"/>
                    <a:pt x="5084556" y="2227540"/>
                  </a:cubicBezTo>
                  <a:cubicBezTo>
                    <a:pt x="5086418" y="2226635"/>
                    <a:pt x="5088596" y="2225875"/>
                    <a:pt x="5090003" y="2224736"/>
                  </a:cubicBezTo>
                  <a:cubicBezTo>
                    <a:pt x="5090366" y="2224443"/>
                    <a:pt x="5088370" y="2222984"/>
                    <a:pt x="5085055" y="2219567"/>
                  </a:cubicBezTo>
                  <a:close/>
                  <a:moveTo>
                    <a:pt x="837082" y="2219421"/>
                  </a:moveTo>
                  <a:cubicBezTo>
                    <a:pt x="833494" y="2220472"/>
                    <a:pt x="828456" y="2221991"/>
                    <a:pt x="827729" y="2223918"/>
                  </a:cubicBezTo>
                  <a:cubicBezTo>
                    <a:pt x="825959" y="2228620"/>
                    <a:pt x="825822" y="2233672"/>
                    <a:pt x="826139" y="2238549"/>
                  </a:cubicBezTo>
                  <a:cubicBezTo>
                    <a:pt x="826230" y="2239951"/>
                    <a:pt x="830681" y="2242638"/>
                    <a:pt x="831860" y="2242375"/>
                  </a:cubicBezTo>
                  <a:cubicBezTo>
                    <a:pt x="835628" y="2241556"/>
                    <a:pt x="840123" y="2240096"/>
                    <a:pt x="841802" y="2238053"/>
                  </a:cubicBezTo>
                  <a:cubicBezTo>
                    <a:pt x="843846" y="2235600"/>
                    <a:pt x="843347" y="2232300"/>
                    <a:pt x="843846" y="2229846"/>
                  </a:cubicBezTo>
                  <a:cubicBezTo>
                    <a:pt x="843392" y="2227364"/>
                    <a:pt x="843664" y="2225232"/>
                    <a:pt x="842484" y="2223480"/>
                  </a:cubicBezTo>
                  <a:cubicBezTo>
                    <a:pt x="841394" y="2221845"/>
                    <a:pt x="837807" y="2219216"/>
                    <a:pt x="837082" y="2219421"/>
                  </a:cubicBezTo>
                  <a:close/>
                  <a:moveTo>
                    <a:pt x="7580749" y="2215420"/>
                  </a:moveTo>
                  <a:cubicBezTo>
                    <a:pt x="7577480" y="2215449"/>
                    <a:pt x="7574258" y="2218369"/>
                    <a:pt x="7569445" y="2220852"/>
                  </a:cubicBezTo>
                  <a:cubicBezTo>
                    <a:pt x="7574031" y="2223101"/>
                    <a:pt x="7577527" y="2226080"/>
                    <a:pt x="7580205" y="2225787"/>
                  </a:cubicBezTo>
                  <a:cubicBezTo>
                    <a:pt x="7583565" y="2225437"/>
                    <a:pt x="7588104" y="2222546"/>
                    <a:pt x="7588512" y="2220501"/>
                  </a:cubicBezTo>
                  <a:cubicBezTo>
                    <a:pt x="7588831" y="2218896"/>
                    <a:pt x="7583473" y="2215391"/>
                    <a:pt x="7580749" y="2215420"/>
                  </a:cubicBezTo>
                  <a:close/>
                  <a:moveTo>
                    <a:pt x="2863301" y="2214748"/>
                  </a:moveTo>
                  <a:cubicBezTo>
                    <a:pt x="2863165" y="2214720"/>
                    <a:pt x="2862347" y="2215683"/>
                    <a:pt x="2861847" y="2216179"/>
                  </a:cubicBezTo>
                  <a:cubicBezTo>
                    <a:pt x="2863528" y="2216296"/>
                    <a:pt x="2865162" y="2216413"/>
                    <a:pt x="2867477" y="2216559"/>
                  </a:cubicBezTo>
                  <a:cubicBezTo>
                    <a:pt x="2865798" y="2215799"/>
                    <a:pt x="2864572" y="2215186"/>
                    <a:pt x="2863301" y="2214748"/>
                  </a:cubicBezTo>
                  <a:close/>
                  <a:moveTo>
                    <a:pt x="5139353" y="2213902"/>
                  </a:moveTo>
                  <a:lnTo>
                    <a:pt x="5136311" y="2214339"/>
                  </a:lnTo>
                  <a:lnTo>
                    <a:pt x="5138764" y="2215303"/>
                  </a:lnTo>
                  <a:close/>
                  <a:moveTo>
                    <a:pt x="6633900" y="2212704"/>
                  </a:moveTo>
                  <a:cubicBezTo>
                    <a:pt x="6632401" y="2212412"/>
                    <a:pt x="6630132" y="2213434"/>
                    <a:pt x="6628179" y="2213902"/>
                  </a:cubicBezTo>
                  <a:cubicBezTo>
                    <a:pt x="6628997" y="2215041"/>
                    <a:pt x="6629815" y="2216179"/>
                    <a:pt x="6630586" y="2217347"/>
                  </a:cubicBezTo>
                  <a:cubicBezTo>
                    <a:pt x="6632538" y="2216851"/>
                    <a:pt x="6634535" y="2216355"/>
                    <a:pt x="6636488" y="2215858"/>
                  </a:cubicBezTo>
                  <a:cubicBezTo>
                    <a:pt x="6635670" y="2214748"/>
                    <a:pt x="6635217" y="2212967"/>
                    <a:pt x="6633900" y="2212704"/>
                  </a:cubicBezTo>
                  <a:close/>
                  <a:moveTo>
                    <a:pt x="429305" y="2208937"/>
                  </a:moveTo>
                  <a:cubicBezTo>
                    <a:pt x="413278" y="2210806"/>
                    <a:pt x="399114" y="2211828"/>
                    <a:pt x="385629" y="2214368"/>
                  </a:cubicBezTo>
                  <a:cubicBezTo>
                    <a:pt x="381134" y="2215216"/>
                    <a:pt x="376051" y="2219801"/>
                    <a:pt x="375596" y="2222925"/>
                  </a:cubicBezTo>
                  <a:cubicBezTo>
                    <a:pt x="375143" y="2226137"/>
                    <a:pt x="378592" y="2230898"/>
                    <a:pt x="382815" y="2232738"/>
                  </a:cubicBezTo>
                  <a:cubicBezTo>
                    <a:pt x="389036" y="2235454"/>
                    <a:pt x="397343" y="2236446"/>
                    <a:pt x="404924" y="2237731"/>
                  </a:cubicBezTo>
                  <a:cubicBezTo>
                    <a:pt x="416728" y="2239747"/>
                    <a:pt x="429305" y="2244244"/>
                    <a:pt x="439746" y="2236184"/>
                  </a:cubicBezTo>
                  <a:cubicBezTo>
                    <a:pt x="449779" y="2228445"/>
                    <a:pt x="440381" y="2221027"/>
                    <a:pt x="437249" y="2213726"/>
                  </a:cubicBezTo>
                  <a:cubicBezTo>
                    <a:pt x="436341" y="2211594"/>
                    <a:pt x="431392" y="2210134"/>
                    <a:pt x="429305" y="2208937"/>
                  </a:cubicBezTo>
                  <a:close/>
                  <a:moveTo>
                    <a:pt x="5641152" y="2208674"/>
                  </a:moveTo>
                  <a:cubicBezTo>
                    <a:pt x="5623627" y="2207623"/>
                    <a:pt x="5613505" y="2208236"/>
                    <a:pt x="5610145" y="2217231"/>
                  </a:cubicBezTo>
                  <a:cubicBezTo>
                    <a:pt x="5608783" y="2220881"/>
                    <a:pt x="5606241" y="2224620"/>
                    <a:pt x="5602653" y="2227569"/>
                  </a:cubicBezTo>
                  <a:cubicBezTo>
                    <a:pt x="5599476" y="2230197"/>
                    <a:pt x="5594119" y="2231802"/>
                    <a:pt x="5589715" y="2233848"/>
                  </a:cubicBezTo>
                  <a:cubicBezTo>
                    <a:pt x="5595934" y="2236680"/>
                    <a:pt x="5602745" y="2242288"/>
                    <a:pt x="5608192" y="2241820"/>
                  </a:cubicBezTo>
                  <a:cubicBezTo>
                    <a:pt x="5622765" y="2240535"/>
                    <a:pt x="5638383" y="2238169"/>
                    <a:pt x="5650322" y="2233146"/>
                  </a:cubicBezTo>
                  <a:cubicBezTo>
                    <a:pt x="5656768" y="2230431"/>
                    <a:pt x="5659811" y="2220968"/>
                    <a:pt x="5657995" y="2215362"/>
                  </a:cubicBezTo>
                  <a:cubicBezTo>
                    <a:pt x="5656861" y="2211798"/>
                    <a:pt x="5644012" y="2209696"/>
                    <a:pt x="5641152" y="2208674"/>
                  </a:cubicBezTo>
                  <a:close/>
                  <a:moveTo>
                    <a:pt x="1216756" y="2207009"/>
                  </a:moveTo>
                  <a:cubicBezTo>
                    <a:pt x="1209311" y="2209374"/>
                    <a:pt x="1201820" y="2211741"/>
                    <a:pt x="1185748" y="2216851"/>
                  </a:cubicBezTo>
                  <a:cubicBezTo>
                    <a:pt x="1195010" y="2219333"/>
                    <a:pt x="1198733" y="2220647"/>
                    <a:pt x="1202727" y="2221348"/>
                  </a:cubicBezTo>
                  <a:cubicBezTo>
                    <a:pt x="1213170" y="2223217"/>
                    <a:pt x="1220615" y="2221086"/>
                    <a:pt x="1221569" y="2213843"/>
                  </a:cubicBezTo>
                  <a:cubicBezTo>
                    <a:pt x="1221841" y="2211653"/>
                    <a:pt x="1218437" y="2209287"/>
                    <a:pt x="1216756" y="2207009"/>
                  </a:cubicBezTo>
                  <a:close/>
                  <a:moveTo>
                    <a:pt x="5367984" y="2206425"/>
                  </a:moveTo>
                  <a:cubicBezTo>
                    <a:pt x="5367166" y="2206659"/>
                    <a:pt x="5365895" y="2206747"/>
                    <a:pt x="5365670" y="2207126"/>
                  </a:cubicBezTo>
                  <a:cubicBezTo>
                    <a:pt x="5365351" y="2207564"/>
                    <a:pt x="5365987" y="2208207"/>
                    <a:pt x="5366214" y="2208732"/>
                  </a:cubicBezTo>
                  <a:cubicBezTo>
                    <a:pt x="5367030" y="2208499"/>
                    <a:pt x="5368212" y="2208382"/>
                    <a:pt x="5368529" y="2207973"/>
                  </a:cubicBezTo>
                  <a:cubicBezTo>
                    <a:pt x="5368802" y="2207593"/>
                    <a:pt x="5368212" y="2206951"/>
                    <a:pt x="5367984" y="2206425"/>
                  </a:cubicBezTo>
                  <a:close/>
                  <a:moveTo>
                    <a:pt x="8837768" y="2205549"/>
                  </a:moveTo>
                  <a:cubicBezTo>
                    <a:pt x="8837086" y="2205578"/>
                    <a:pt x="8835770" y="2207477"/>
                    <a:pt x="8836178" y="2207827"/>
                  </a:cubicBezTo>
                  <a:cubicBezTo>
                    <a:pt x="8842172" y="2212762"/>
                    <a:pt x="8848390" y="2217552"/>
                    <a:pt x="8853884" y="2221874"/>
                  </a:cubicBezTo>
                  <a:cubicBezTo>
                    <a:pt x="8859966" y="2220297"/>
                    <a:pt x="8862646" y="2219625"/>
                    <a:pt x="8865370" y="2218925"/>
                  </a:cubicBezTo>
                  <a:cubicBezTo>
                    <a:pt x="8858833" y="2214573"/>
                    <a:pt x="8852477" y="2210047"/>
                    <a:pt x="8845576" y="2205929"/>
                  </a:cubicBezTo>
                  <a:cubicBezTo>
                    <a:pt x="8844078" y="2205053"/>
                    <a:pt x="8840399" y="2205403"/>
                    <a:pt x="8837768" y="2205549"/>
                  </a:cubicBezTo>
                  <a:close/>
                  <a:moveTo>
                    <a:pt x="1678603" y="2202190"/>
                  </a:moveTo>
                  <a:cubicBezTo>
                    <a:pt x="1674472" y="2203329"/>
                    <a:pt x="1669479" y="2204352"/>
                    <a:pt x="1669569" y="2204673"/>
                  </a:cubicBezTo>
                  <a:cubicBezTo>
                    <a:pt x="1670478" y="2207331"/>
                    <a:pt x="1672340" y="2209842"/>
                    <a:pt x="1673928" y="2212383"/>
                  </a:cubicBezTo>
                  <a:cubicBezTo>
                    <a:pt x="1677332" y="2211332"/>
                    <a:pt x="1680737" y="2210280"/>
                    <a:pt x="1684143" y="2209199"/>
                  </a:cubicBezTo>
                  <a:cubicBezTo>
                    <a:pt x="1682282" y="2206863"/>
                    <a:pt x="1680420" y="2204498"/>
                    <a:pt x="1678603" y="2202190"/>
                  </a:cubicBezTo>
                  <a:close/>
                  <a:moveTo>
                    <a:pt x="7269990" y="2200643"/>
                  </a:moveTo>
                  <a:cubicBezTo>
                    <a:pt x="7266949" y="2206192"/>
                    <a:pt x="7264588" y="2210456"/>
                    <a:pt x="7262227" y="2214720"/>
                  </a:cubicBezTo>
                  <a:cubicBezTo>
                    <a:pt x="7271762" y="2212324"/>
                    <a:pt x="7283519" y="2208966"/>
                    <a:pt x="7269990" y="2200643"/>
                  </a:cubicBezTo>
                  <a:close/>
                  <a:moveTo>
                    <a:pt x="6243147" y="2200409"/>
                  </a:moveTo>
                  <a:cubicBezTo>
                    <a:pt x="6239152" y="2200818"/>
                    <a:pt x="6235157" y="2201227"/>
                    <a:pt x="6231208" y="2201666"/>
                  </a:cubicBezTo>
                  <a:cubicBezTo>
                    <a:pt x="6231525" y="2202920"/>
                    <a:pt x="6231890" y="2204148"/>
                    <a:pt x="6232251" y="2205403"/>
                  </a:cubicBezTo>
                  <a:cubicBezTo>
                    <a:pt x="6236156" y="2204732"/>
                    <a:pt x="6240061" y="2204030"/>
                    <a:pt x="6244010" y="2203329"/>
                  </a:cubicBezTo>
                  <a:close/>
                  <a:moveTo>
                    <a:pt x="5303518" y="2198599"/>
                  </a:moveTo>
                  <a:cubicBezTo>
                    <a:pt x="5303199" y="2199124"/>
                    <a:pt x="5302880" y="2199679"/>
                    <a:pt x="5302608" y="2200234"/>
                  </a:cubicBezTo>
                  <a:cubicBezTo>
                    <a:pt x="5303607" y="2199884"/>
                    <a:pt x="5304653" y="2199533"/>
                    <a:pt x="5305651" y="2199183"/>
                  </a:cubicBezTo>
                  <a:cubicBezTo>
                    <a:pt x="5304925" y="2199008"/>
                    <a:pt x="5304243" y="2198803"/>
                    <a:pt x="5303518" y="2198599"/>
                  </a:cubicBezTo>
                  <a:close/>
                  <a:moveTo>
                    <a:pt x="2620868" y="2196788"/>
                  </a:moveTo>
                  <a:cubicBezTo>
                    <a:pt x="2620823" y="2197723"/>
                    <a:pt x="2620732" y="2198599"/>
                    <a:pt x="2620641" y="2199504"/>
                  </a:cubicBezTo>
                  <a:cubicBezTo>
                    <a:pt x="2623183" y="2199592"/>
                    <a:pt x="2625771" y="2199709"/>
                    <a:pt x="2628313" y="2199796"/>
                  </a:cubicBezTo>
                  <a:cubicBezTo>
                    <a:pt x="2628404" y="2198920"/>
                    <a:pt x="2628449" y="2198073"/>
                    <a:pt x="2628540" y="2197197"/>
                  </a:cubicBezTo>
                  <a:cubicBezTo>
                    <a:pt x="2625998" y="2197051"/>
                    <a:pt x="2623456" y="2196934"/>
                    <a:pt x="2620868" y="2196788"/>
                  </a:cubicBezTo>
                  <a:close/>
                  <a:moveTo>
                    <a:pt x="9326763" y="2196613"/>
                  </a:moveTo>
                  <a:lnTo>
                    <a:pt x="9325856" y="2207331"/>
                  </a:lnTo>
                  <a:cubicBezTo>
                    <a:pt x="9326355" y="2207359"/>
                    <a:pt x="9326810" y="2207359"/>
                    <a:pt x="9327309" y="2207389"/>
                  </a:cubicBezTo>
                  <a:cubicBezTo>
                    <a:pt x="9326810" y="2211244"/>
                    <a:pt x="9324585" y="2215478"/>
                    <a:pt x="9326355" y="2218837"/>
                  </a:cubicBezTo>
                  <a:cubicBezTo>
                    <a:pt x="9327671" y="2221348"/>
                    <a:pt x="9335071" y="2224852"/>
                    <a:pt x="9338160" y="2224327"/>
                  </a:cubicBezTo>
                  <a:cubicBezTo>
                    <a:pt x="9345059" y="2223130"/>
                    <a:pt x="9353596" y="2220531"/>
                    <a:pt x="9356546" y="2216909"/>
                  </a:cubicBezTo>
                  <a:cubicBezTo>
                    <a:pt x="9359407" y="2213376"/>
                    <a:pt x="9358952" y="2205666"/>
                    <a:pt x="9355003" y="2203680"/>
                  </a:cubicBezTo>
                  <a:cubicBezTo>
                    <a:pt x="9347420" y="2199854"/>
                    <a:pt x="9336388" y="2198803"/>
                    <a:pt x="9326763" y="2196613"/>
                  </a:cubicBezTo>
                  <a:close/>
                  <a:moveTo>
                    <a:pt x="9055230" y="2196438"/>
                  </a:moveTo>
                  <a:cubicBezTo>
                    <a:pt x="9053143" y="2199709"/>
                    <a:pt x="9051100" y="2203008"/>
                    <a:pt x="9049056" y="2206279"/>
                  </a:cubicBezTo>
                  <a:cubicBezTo>
                    <a:pt x="9051644" y="2206775"/>
                    <a:pt x="9054233" y="2207272"/>
                    <a:pt x="9059272" y="2208265"/>
                  </a:cubicBezTo>
                  <a:cubicBezTo>
                    <a:pt x="9061540" y="2205462"/>
                    <a:pt x="9063992" y="2202424"/>
                    <a:pt x="9066489" y="2199387"/>
                  </a:cubicBezTo>
                  <a:cubicBezTo>
                    <a:pt x="9062721" y="2198394"/>
                    <a:pt x="9058953" y="2197431"/>
                    <a:pt x="9055230" y="2196438"/>
                  </a:cubicBezTo>
                  <a:close/>
                  <a:moveTo>
                    <a:pt x="6415937" y="2196204"/>
                  </a:moveTo>
                  <a:cubicBezTo>
                    <a:pt x="6414213" y="2196759"/>
                    <a:pt x="6412443" y="2197343"/>
                    <a:pt x="6410717" y="2197898"/>
                  </a:cubicBezTo>
                  <a:cubicBezTo>
                    <a:pt x="6412443" y="2198541"/>
                    <a:pt x="6414168" y="2199183"/>
                    <a:pt x="6415892" y="2199796"/>
                  </a:cubicBezTo>
                  <a:cubicBezTo>
                    <a:pt x="6415892" y="2198599"/>
                    <a:pt x="6415892" y="2197401"/>
                    <a:pt x="6415937" y="2196204"/>
                  </a:cubicBezTo>
                  <a:close/>
                  <a:moveTo>
                    <a:pt x="4939641" y="2196000"/>
                  </a:moveTo>
                  <a:cubicBezTo>
                    <a:pt x="4936100" y="2198803"/>
                    <a:pt x="4932558" y="2201578"/>
                    <a:pt x="4927655" y="2205432"/>
                  </a:cubicBezTo>
                  <a:cubicBezTo>
                    <a:pt x="4932968" y="2211857"/>
                    <a:pt x="4937190" y="2216968"/>
                    <a:pt x="4941411" y="2222050"/>
                  </a:cubicBezTo>
                  <a:cubicBezTo>
                    <a:pt x="4944089" y="2216150"/>
                    <a:pt x="4948086" y="2210309"/>
                    <a:pt x="4948858" y="2204323"/>
                  </a:cubicBezTo>
                  <a:cubicBezTo>
                    <a:pt x="4949220" y="2201724"/>
                    <a:pt x="4942910" y="2198774"/>
                    <a:pt x="4939641" y="2196000"/>
                  </a:cubicBezTo>
                  <a:close/>
                  <a:moveTo>
                    <a:pt x="1767722" y="2195941"/>
                  </a:moveTo>
                  <a:cubicBezTo>
                    <a:pt x="1767269" y="2196350"/>
                    <a:pt x="1767314" y="2196993"/>
                    <a:pt x="1767133" y="2197548"/>
                  </a:cubicBezTo>
                  <a:cubicBezTo>
                    <a:pt x="1768358" y="2197548"/>
                    <a:pt x="1769584" y="2197548"/>
                    <a:pt x="1770810" y="2197548"/>
                  </a:cubicBezTo>
                  <a:cubicBezTo>
                    <a:pt x="1770447" y="2197022"/>
                    <a:pt x="1770083" y="2196497"/>
                    <a:pt x="1769720" y="2195970"/>
                  </a:cubicBezTo>
                  <a:cubicBezTo>
                    <a:pt x="1769040" y="2195970"/>
                    <a:pt x="1767996" y="2195737"/>
                    <a:pt x="1767722" y="2195941"/>
                  </a:cubicBezTo>
                  <a:close/>
                  <a:moveTo>
                    <a:pt x="6662093" y="2193693"/>
                  </a:moveTo>
                  <a:lnTo>
                    <a:pt x="6662093" y="2197314"/>
                  </a:lnTo>
                  <a:cubicBezTo>
                    <a:pt x="6662410" y="2197314"/>
                    <a:pt x="6662684" y="2197314"/>
                    <a:pt x="6662956" y="2197314"/>
                  </a:cubicBezTo>
                  <a:cubicBezTo>
                    <a:pt x="6663092" y="2196117"/>
                    <a:pt x="6663228" y="2194919"/>
                    <a:pt x="6663364" y="2193693"/>
                  </a:cubicBezTo>
                  <a:cubicBezTo>
                    <a:pt x="6662956" y="2193693"/>
                    <a:pt x="6662548" y="2193693"/>
                    <a:pt x="6662093" y="2193693"/>
                  </a:cubicBezTo>
                  <a:close/>
                  <a:moveTo>
                    <a:pt x="2718386" y="2189809"/>
                  </a:moveTo>
                  <a:cubicBezTo>
                    <a:pt x="2710803" y="2201460"/>
                    <a:pt x="2703722" y="2207418"/>
                    <a:pt x="2704130" y="2213171"/>
                  </a:cubicBezTo>
                  <a:cubicBezTo>
                    <a:pt x="2704449" y="2217786"/>
                    <a:pt x="2713800" y="2222166"/>
                    <a:pt x="2719158" y="2226635"/>
                  </a:cubicBezTo>
                  <a:cubicBezTo>
                    <a:pt x="2722199" y="2224940"/>
                    <a:pt x="2728056" y="2223014"/>
                    <a:pt x="2727784" y="2221582"/>
                  </a:cubicBezTo>
                  <a:cubicBezTo>
                    <a:pt x="2726149" y="2213142"/>
                    <a:pt x="2723062" y="2204819"/>
                    <a:pt x="2718386" y="2189809"/>
                  </a:cubicBezTo>
                  <a:close/>
                  <a:moveTo>
                    <a:pt x="978864" y="2187823"/>
                  </a:moveTo>
                  <a:cubicBezTo>
                    <a:pt x="971326" y="2185954"/>
                    <a:pt x="955166" y="2198949"/>
                    <a:pt x="958978" y="2204030"/>
                  </a:cubicBezTo>
                  <a:cubicBezTo>
                    <a:pt x="961384" y="2207214"/>
                    <a:pt x="970873" y="2209754"/>
                    <a:pt x="977230" y="2209813"/>
                  </a:cubicBezTo>
                  <a:cubicBezTo>
                    <a:pt x="982133" y="2209842"/>
                    <a:pt x="987125" y="2205578"/>
                    <a:pt x="994028" y="2202308"/>
                  </a:cubicBezTo>
                  <a:cubicBezTo>
                    <a:pt x="987807" y="2195970"/>
                    <a:pt x="984947" y="2189341"/>
                    <a:pt x="978864" y="2187823"/>
                  </a:cubicBezTo>
                  <a:close/>
                  <a:moveTo>
                    <a:pt x="2113621" y="2184581"/>
                  </a:moveTo>
                  <a:cubicBezTo>
                    <a:pt x="2111760" y="2185807"/>
                    <a:pt x="2107900" y="2187473"/>
                    <a:pt x="2108309" y="2188231"/>
                  </a:cubicBezTo>
                  <a:cubicBezTo>
                    <a:pt x="2109535" y="2190626"/>
                    <a:pt x="2112395" y="2192700"/>
                    <a:pt x="2114892" y="2195153"/>
                  </a:cubicBezTo>
                  <a:cubicBezTo>
                    <a:pt x="2117934" y="2193022"/>
                    <a:pt x="2121793" y="2191035"/>
                    <a:pt x="2121294" y="2190510"/>
                  </a:cubicBezTo>
                  <a:cubicBezTo>
                    <a:pt x="2119477" y="2188290"/>
                    <a:pt x="2116299" y="2186509"/>
                    <a:pt x="2113621" y="2184581"/>
                  </a:cubicBezTo>
                  <a:close/>
                  <a:moveTo>
                    <a:pt x="3257322" y="2183589"/>
                  </a:moveTo>
                  <a:cubicBezTo>
                    <a:pt x="3254144" y="2187560"/>
                    <a:pt x="3250421" y="2191560"/>
                    <a:pt x="3247833" y="2195824"/>
                  </a:cubicBezTo>
                  <a:cubicBezTo>
                    <a:pt x="3247061" y="2197109"/>
                    <a:pt x="3248787" y="2199913"/>
                    <a:pt x="3250738" y="2200673"/>
                  </a:cubicBezTo>
                  <a:cubicBezTo>
                    <a:pt x="3252283" y="2201286"/>
                    <a:pt x="3257275" y="2200351"/>
                    <a:pt x="3258276" y="2199212"/>
                  </a:cubicBezTo>
                  <a:cubicBezTo>
                    <a:pt x="3261953" y="2195094"/>
                    <a:pt x="3264631" y="2190597"/>
                    <a:pt x="3267674" y="2186216"/>
                  </a:cubicBezTo>
                  <a:cubicBezTo>
                    <a:pt x="3265085" y="2185574"/>
                    <a:pt x="3262497" y="2184902"/>
                    <a:pt x="3257322" y="2183589"/>
                  </a:cubicBezTo>
                  <a:close/>
                  <a:moveTo>
                    <a:pt x="6739817" y="2182829"/>
                  </a:moveTo>
                  <a:cubicBezTo>
                    <a:pt x="6735050" y="2184494"/>
                    <a:pt x="6732644" y="2190802"/>
                    <a:pt x="6732461" y="2195065"/>
                  </a:cubicBezTo>
                  <a:cubicBezTo>
                    <a:pt x="6732372" y="2197605"/>
                    <a:pt x="6738637" y="2200234"/>
                    <a:pt x="6745854" y="2205724"/>
                  </a:cubicBezTo>
                  <a:cubicBezTo>
                    <a:pt x="6750394" y="2198219"/>
                    <a:pt x="6754844" y="2194160"/>
                    <a:pt x="6754889" y="2190071"/>
                  </a:cubicBezTo>
                  <a:cubicBezTo>
                    <a:pt x="6754980" y="2184669"/>
                    <a:pt x="6748715" y="2179705"/>
                    <a:pt x="6739817" y="2182829"/>
                  </a:cubicBezTo>
                  <a:close/>
                  <a:moveTo>
                    <a:pt x="7437878" y="2182682"/>
                  </a:moveTo>
                  <a:cubicBezTo>
                    <a:pt x="7435653" y="2182274"/>
                    <a:pt x="7430886" y="2183237"/>
                    <a:pt x="7430204" y="2184319"/>
                  </a:cubicBezTo>
                  <a:cubicBezTo>
                    <a:pt x="7426846" y="2189779"/>
                    <a:pt x="7424439" y="2195474"/>
                    <a:pt x="7422033" y="2200468"/>
                  </a:cubicBezTo>
                  <a:cubicBezTo>
                    <a:pt x="7423986" y="2202979"/>
                    <a:pt x="7425529" y="2206133"/>
                    <a:pt x="7426619" y="2206075"/>
                  </a:cubicBezTo>
                  <a:cubicBezTo>
                    <a:pt x="7430659" y="2205871"/>
                    <a:pt x="7437196" y="2205169"/>
                    <a:pt x="7438059" y="2203622"/>
                  </a:cubicBezTo>
                  <a:cubicBezTo>
                    <a:pt x="7440964" y="2198219"/>
                    <a:pt x="7442327" y="2192379"/>
                    <a:pt x="7443325" y="2186655"/>
                  </a:cubicBezTo>
                  <a:cubicBezTo>
                    <a:pt x="7443598" y="2185399"/>
                    <a:pt x="7440239" y="2183121"/>
                    <a:pt x="7437878" y="2182682"/>
                  </a:cubicBezTo>
                  <a:close/>
                  <a:moveTo>
                    <a:pt x="774611" y="2182508"/>
                  </a:moveTo>
                  <a:cubicBezTo>
                    <a:pt x="770435" y="2186275"/>
                    <a:pt x="766304" y="2190071"/>
                    <a:pt x="761082" y="2194803"/>
                  </a:cubicBezTo>
                  <a:cubicBezTo>
                    <a:pt x="765668" y="2196643"/>
                    <a:pt x="769617" y="2199445"/>
                    <a:pt x="772205" y="2199008"/>
                  </a:cubicBezTo>
                  <a:cubicBezTo>
                    <a:pt x="777017" y="2198219"/>
                    <a:pt x="785054" y="2194831"/>
                    <a:pt x="784555" y="2193721"/>
                  </a:cubicBezTo>
                  <a:cubicBezTo>
                    <a:pt x="782829" y="2189721"/>
                    <a:pt x="778154" y="2186216"/>
                    <a:pt x="774611" y="2182508"/>
                  </a:cubicBezTo>
                  <a:close/>
                  <a:moveTo>
                    <a:pt x="4543667" y="2181252"/>
                  </a:moveTo>
                  <a:lnTo>
                    <a:pt x="4543759" y="2182859"/>
                  </a:lnTo>
                  <a:lnTo>
                    <a:pt x="4570817" y="2182859"/>
                  </a:lnTo>
                  <a:lnTo>
                    <a:pt x="4570681" y="2181252"/>
                  </a:lnTo>
                  <a:close/>
                  <a:moveTo>
                    <a:pt x="6830115" y="2178303"/>
                  </a:moveTo>
                  <a:cubicBezTo>
                    <a:pt x="6827437" y="2177835"/>
                    <a:pt x="6822579" y="2182158"/>
                    <a:pt x="6815997" y="2185837"/>
                  </a:cubicBezTo>
                  <a:cubicBezTo>
                    <a:pt x="6824940" y="2189458"/>
                    <a:pt x="6830343" y="2192466"/>
                    <a:pt x="6836608" y="2193634"/>
                  </a:cubicBezTo>
                  <a:cubicBezTo>
                    <a:pt x="6838197" y="2193926"/>
                    <a:pt x="6846097" y="2187093"/>
                    <a:pt x="6844871" y="2185604"/>
                  </a:cubicBezTo>
                  <a:cubicBezTo>
                    <a:pt x="6842146" y="2182332"/>
                    <a:pt x="6835881" y="2179325"/>
                    <a:pt x="6830115" y="2178303"/>
                  </a:cubicBezTo>
                  <a:close/>
                  <a:moveTo>
                    <a:pt x="6993281" y="2178156"/>
                  </a:moveTo>
                  <a:cubicBezTo>
                    <a:pt x="6988969" y="2177981"/>
                    <a:pt x="6984111" y="2183384"/>
                    <a:pt x="6981750" y="2184902"/>
                  </a:cubicBezTo>
                  <a:cubicBezTo>
                    <a:pt x="6982885" y="2199650"/>
                    <a:pt x="6989513" y="2207535"/>
                    <a:pt x="6997141" y="2205783"/>
                  </a:cubicBezTo>
                  <a:cubicBezTo>
                    <a:pt x="7002815" y="2204498"/>
                    <a:pt x="7009626" y="2199037"/>
                    <a:pt x="7013439" y="2193721"/>
                  </a:cubicBezTo>
                  <a:cubicBezTo>
                    <a:pt x="7017025" y="2192642"/>
                    <a:pt x="7020975" y="2191503"/>
                    <a:pt x="7025515" y="2190159"/>
                  </a:cubicBezTo>
                  <a:cubicBezTo>
                    <a:pt x="7021974" y="2189721"/>
                    <a:pt x="7018842" y="2189341"/>
                    <a:pt x="7015936" y="2188991"/>
                  </a:cubicBezTo>
                  <a:cubicBezTo>
                    <a:pt x="7016344" y="2187326"/>
                    <a:pt x="7016525" y="2185720"/>
                    <a:pt x="7015482" y="2184640"/>
                  </a:cubicBezTo>
                  <a:cubicBezTo>
                    <a:pt x="7011941" y="2180872"/>
                    <a:pt x="7001135" y="2178477"/>
                    <a:pt x="6993281" y="2178156"/>
                  </a:cubicBezTo>
                  <a:close/>
                  <a:moveTo>
                    <a:pt x="7643951" y="2177927"/>
                  </a:moveTo>
                  <a:cubicBezTo>
                    <a:pt x="7638747" y="2177375"/>
                    <a:pt x="7634139" y="2177923"/>
                    <a:pt x="7631234" y="2181340"/>
                  </a:cubicBezTo>
                  <a:cubicBezTo>
                    <a:pt x="7626284" y="2187180"/>
                    <a:pt x="7628645" y="2196204"/>
                    <a:pt x="7630961" y="2203417"/>
                  </a:cubicBezTo>
                  <a:cubicBezTo>
                    <a:pt x="7632096" y="2206893"/>
                    <a:pt x="7640586" y="2209404"/>
                    <a:pt x="7648803" y="2214077"/>
                  </a:cubicBezTo>
                  <a:cubicBezTo>
                    <a:pt x="7665101" y="2207009"/>
                    <a:pt x="7680447" y="2200964"/>
                    <a:pt x="7694565" y="2193985"/>
                  </a:cubicBezTo>
                  <a:cubicBezTo>
                    <a:pt x="7701058" y="2190773"/>
                    <a:pt x="7695383" y="2180346"/>
                    <a:pt x="7686848" y="2179850"/>
                  </a:cubicBezTo>
                  <a:cubicBezTo>
                    <a:pt x="7678040" y="2179354"/>
                    <a:pt x="7668189" y="2182566"/>
                    <a:pt x="7660243" y="2181106"/>
                  </a:cubicBezTo>
                  <a:cubicBezTo>
                    <a:pt x="7654955" y="2180128"/>
                    <a:pt x="7649155" y="2178478"/>
                    <a:pt x="7643951" y="2177927"/>
                  </a:cubicBezTo>
                  <a:close/>
                  <a:moveTo>
                    <a:pt x="4679140" y="2177601"/>
                  </a:moveTo>
                  <a:cubicBezTo>
                    <a:pt x="4677098" y="2179850"/>
                    <a:pt x="4674464" y="2181982"/>
                    <a:pt x="4673055" y="2184376"/>
                  </a:cubicBezTo>
                  <a:cubicBezTo>
                    <a:pt x="4670514" y="2188815"/>
                    <a:pt x="4667836" y="2193372"/>
                    <a:pt x="4666928" y="2198015"/>
                  </a:cubicBezTo>
                  <a:cubicBezTo>
                    <a:pt x="4666518" y="2200059"/>
                    <a:pt x="4670378" y="2202396"/>
                    <a:pt x="4672284" y="2204614"/>
                  </a:cubicBezTo>
                  <a:cubicBezTo>
                    <a:pt x="4676506" y="2202658"/>
                    <a:pt x="4682045" y="2201227"/>
                    <a:pt x="4684588" y="2198628"/>
                  </a:cubicBezTo>
                  <a:cubicBezTo>
                    <a:pt x="4686631" y="2196554"/>
                    <a:pt x="4684997" y="2193079"/>
                    <a:pt x="4685041" y="2190218"/>
                  </a:cubicBezTo>
                  <a:cubicBezTo>
                    <a:pt x="4685087" y="2188349"/>
                    <a:pt x="4685813" y="2186275"/>
                    <a:pt x="4684906" y="2184552"/>
                  </a:cubicBezTo>
                  <a:cubicBezTo>
                    <a:pt x="4683635" y="2182099"/>
                    <a:pt x="4681138" y="2179909"/>
                    <a:pt x="4679140" y="2177601"/>
                  </a:cubicBezTo>
                  <a:close/>
                  <a:moveTo>
                    <a:pt x="4500993" y="2177163"/>
                  </a:moveTo>
                  <a:cubicBezTo>
                    <a:pt x="4499540" y="2177485"/>
                    <a:pt x="4498088" y="2177806"/>
                    <a:pt x="4496634" y="2178156"/>
                  </a:cubicBezTo>
                  <a:cubicBezTo>
                    <a:pt x="4497406" y="2179675"/>
                    <a:pt x="4498179" y="2181194"/>
                    <a:pt x="4498995" y="2182682"/>
                  </a:cubicBezTo>
                  <a:lnTo>
                    <a:pt x="4504670" y="2181574"/>
                  </a:lnTo>
                  <a:cubicBezTo>
                    <a:pt x="4503398" y="2180113"/>
                    <a:pt x="4502173" y="2178624"/>
                    <a:pt x="4500993" y="2177163"/>
                  </a:cubicBezTo>
                  <a:close/>
                  <a:moveTo>
                    <a:pt x="2761607" y="2172928"/>
                  </a:moveTo>
                  <a:cubicBezTo>
                    <a:pt x="2761016" y="2172958"/>
                    <a:pt x="2760380" y="2172987"/>
                    <a:pt x="2759790" y="2173016"/>
                  </a:cubicBezTo>
                  <a:lnTo>
                    <a:pt x="2759790" y="2178011"/>
                  </a:lnTo>
                  <a:cubicBezTo>
                    <a:pt x="2760697" y="2177981"/>
                    <a:pt x="2761607" y="2177922"/>
                    <a:pt x="2762514" y="2177893"/>
                  </a:cubicBezTo>
                  <a:cubicBezTo>
                    <a:pt x="2762196" y="2176229"/>
                    <a:pt x="2761924" y="2174593"/>
                    <a:pt x="2761607" y="2172928"/>
                  </a:cubicBezTo>
                  <a:close/>
                  <a:moveTo>
                    <a:pt x="1508128" y="2172462"/>
                  </a:moveTo>
                  <a:cubicBezTo>
                    <a:pt x="1504088" y="2174915"/>
                    <a:pt x="1497959" y="2177017"/>
                    <a:pt x="1496643" y="2179967"/>
                  </a:cubicBezTo>
                  <a:cubicBezTo>
                    <a:pt x="1495281" y="2182975"/>
                    <a:pt x="1498595" y="2186800"/>
                    <a:pt x="1501591" y="2194831"/>
                  </a:cubicBezTo>
                  <a:cubicBezTo>
                    <a:pt x="1508719" y="2188027"/>
                    <a:pt x="1513940" y="2185224"/>
                    <a:pt x="1514349" y="2182186"/>
                  </a:cubicBezTo>
                  <a:cubicBezTo>
                    <a:pt x="1514757" y="2179061"/>
                    <a:pt x="1510400" y="2175703"/>
                    <a:pt x="1508128" y="2172462"/>
                  </a:cubicBezTo>
                  <a:close/>
                  <a:moveTo>
                    <a:pt x="3029009" y="2172287"/>
                  </a:moveTo>
                  <a:cubicBezTo>
                    <a:pt x="3024604" y="2173337"/>
                    <a:pt x="3021199" y="2176171"/>
                    <a:pt x="3015797" y="2179179"/>
                  </a:cubicBezTo>
                  <a:cubicBezTo>
                    <a:pt x="3021836" y="2181924"/>
                    <a:pt x="3027192" y="2185019"/>
                    <a:pt x="3028010" y="2184610"/>
                  </a:cubicBezTo>
                  <a:cubicBezTo>
                    <a:pt x="3032005" y="2182538"/>
                    <a:pt x="3035501" y="2179733"/>
                    <a:pt x="3037497" y="2176726"/>
                  </a:cubicBezTo>
                  <a:cubicBezTo>
                    <a:pt x="3037952" y="2176025"/>
                    <a:pt x="3030824" y="2171848"/>
                    <a:pt x="3029009" y="2172287"/>
                  </a:cubicBezTo>
                  <a:close/>
                  <a:moveTo>
                    <a:pt x="5029759" y="2170038"/>
                  </a:moveTo>
                  <a:cubicBezTo>
                    <a:pt x="5025309" y="2171878"/>
                    <a:pt x="5023447" y="2172637"/>
                    <a:pt x="5021541" y="2173426"/>
                  </a:cubicBezTo>
                  <a:cubicBezTo>
                    <a:pt x="5023447" y="2174477"/>
                    <a:pt x="5025219" y="2176112"/>
                    <a:pt x="5027398" y="2176405"/>
                  </a:cubicBezTo>
                  <a:cubicBezTo>
                    <a:pt x="5029168" y="2176637"/>
                    <a:pt x="5031529" y="2175295"/>
                    <a:pt x="5033618" y="2174652"/>
                  </a:cubicBezTo>
                  <a:cubicBezTo>
                    <a:pt x="5032392" y="2173192"/>
                    <a:pt x="5031166" y="2171702"/>
                    <a:pt x="5029759" y="2170038"/>
                  </a:cubicBezTo>
                  <a:close/>
                  <a:moveTo>
                    <a:pt x="3389887" y="2169454"/>
                  </a:moveTo>
                  <a:cubicBezTo>
                    <a:pt x="3387164" y="2170359"/>
                    <a:pt x="3384485" y="2171265"/>
                    <a:pt x="3381762" y="2172170"/>
                  </a:cubicBezTo>
                  <a:cubicBezTo>
                    <a:pt x="3387664" y="2179909"/>
                    <a:pt x="3393521" y="2187676"/>
                    <a:pt x="3399421" y="2195415"/>
                  </a:cubicBezTo>
                  <a:cubicBezTo>
                    <a:pt x="3401601" y="2194628"/>
                    <a:pt x="3403780" y="2193839"/>
                    <a:pt x="3406005" y="2193050"/>
                  </a:cubicBezTo>
                  <a:cubicBezTo>
                    <a:pt x="3400647" y="2185194"/>
                    <a:pt x="3395245" y="2177310"/>
                    <a:pt x="3389887" y="2169454"/>
                  </a:cubicBezTo>
                  <a:close/>
                  <a:moveTo>
                    <a:pt x="4412146" y="2168432"/>
                  </a:moveTo>
                  <a:cubicBezTo>
                    <a:pt x="4411874" y="2169951"/>
                    <a:pt x="4411555" y="2171468"/>
                    <a:pt x="4411283" y="2172987"/>
                  </a:cubicBezTo>
                  <a:cubicBezTo>
                    <a:pt x="4412146" y="2173016"/>
                    <a:pt x="4413055" y="2173075"/>
                    <a:pt x="4413916" y="2173105"/>
                  </a:cubicBezTo>
                  <a:lnTo>
                    <a:pt x="4413916" y="2168548"/>
                  </a:lnTo>
                  <a:cubicBezTo>
                    <a:pt x="4413327" y="2168519"/>
                    <a:pt x="4412737" y="2168490"/>
                    <a:pt x="4412146" y="2168432"/>
                  </a:cubicBezTo>
                  <a:close/>
                  <a:moveTo>
                    <a:pt x="6100322" y="2166767"/>
                  </a:moveTo>
                  <a:cubicBezTo>
                    <a:pt x="6096553" y="2169337"/>
                    <a:pt x="6091151" y="2171556"/>
                    <a:pt x="6089470" y="2174593"/>
                  </a:cubicBezTo>
                  <a:cubicBezTo>
                    <a:pt x="6087927" y="2177426"/>
                    <a:pt x="6090288" y="2181135"/>
                    <a:pt x="6092059" y="2190101"/>
                  </a:cubicBezTo>
                  <a:cubicBezTo>
                    <a:pt x="6099867" y="2182420"/>
                    <a:pt x="6104725" y="2179705"/>
                    <a:pt x="6105224" y="2176667"/>
                  </a:cubicBezTo>
                  <a:cubicBezTo>
                    <a:pt x="6105770" y="2173514"/>
                    <a:pt x="6102137" y="2170067"/>
                    <a:pt x="6100322" y="2166767"/>
                  </a:cubicBezTo>
                  <a:close/>
                  <a:moveTo>
                    <a:pt x="7084670" y="2165132"/>
                  </a:moveTo>
                  <a:cubicBezTo>
                    <a:pt x="7066919" y="2162999"/>
                    <a:pt x="7057931" y="2165687"/>
                    <a:pt x="7053935" y="2174622"/>
                  </a:cubicBezTo>
                  <a:cubicBezTo>
                    <a:pt x="7062834" y="2171848"/>
                    <a:pt x="7071777" y="2169103"/>
                    <a:pt x="7084670" y="2165132"/>
                  </a:cubicBezTo>
                  <a:close/>
                  <a:moveTo>
                    <a:pt x="2813724" y="2164868"/>
                  </a:moveTo>
                  <a:cubicBezTo>
                    <a:pt x="2808957" y="2169425"/>
                    <a:pt x="2801648" y="2173688"/>
                    <a:pt x="2800377" y="2178595"/>
                  </a:cubicBezTo>
                  <a:cubicBezTo>
                    <a:pt x="2799697" y="2181222"/>
                    <a:pt x="2808821" y="2185486"/>
                    <a:pt x="2814723" y="2187735"/>
                  </a:cubicBezTo>
                  <a:cubicBezTo>
                    <a:pt x="2816403" y="2188378"/>
                    <a:pt x="2822396" y="2184523"/>
                    <a:pt x="2829342" y="2181456"/>
                  </a:cubicBezTo>
                  <a:cubicBezTo>
                    <a:pt x="2823168" y="2174886"/>
                    <a:pt x="2818446" y="2169863"/>
                    <a:pt x="2813724" y="2164868"/>
                  </a:cubicBezTo>
                  <a:close/>
                  <a:moveTo>
                    <a:pt x="5904015" y="2164606"/>
                  </a:moveTo>
                  <a:cubicBezTo>
                    <a:pt x="5903742" y="2164140"/>
                    <a:pt x="5897114" y="2164140"/>
                    <a:pt x="5896342" y="2164957"/>
                  </a:cubicBezTo>
                  <a:cubicBezTo>
                    <a:pt x="5890485" y="2171381"/>
                    <a:pt x="5884401" y="2177865"/>
                    <a:pt x="5880633" y="2184785"/>
                  </a:cubicBezTo>
                  <a:cubicBezTo>
                    <a:pt x="5879636" y="2186743"/>
                    <a:pt x="5886218" y="2190334"/>
                    <a:pt x="5890985" y="2194744"/>
                  </a:cubicBezTo>
                  <a:cubicBezTo>
                    <a:pt x="5899883" y="2190071"/>
                    <a:pt x="5911142" y="2187005"/>
                    <a:pt x="5912141" y="2182975"/>
                  </a:cubicBezTo>
                  <a:cubicBezTo>
                    <a:pt x="5913504" y="2177222"/>
                    <a:pt x="5907464" y="2170681"/>
                    <a:pt x="5904015" y="2164606"/>
                  </a:cubicBezTo>
                  <a:close/>
                  <a:moveTo>
                    <a:pt x="6832523" y="2163934"/>
                  </a:moveTo>
                  <a:cubicBezTo>
                    <a:pt x="6831841" y="2166417"/>
                    <a:pt x="6831206" y="2168870"/>
                    <a:pt x="6830525" y="2171352"/>
                  </a:cubicBezTo>
                  <a:cubicBezTo>
                    <a:pt x="6832068" y="2171732"/>
                    <a:pt x="6833658" y="2172111"/>
                    <a:pt x="6835201" y="2172491"/>
                  </a:cubicBezTo>
                  <a:cubicBezTo>
                    <a:pt x="6836654" y="2169980"/>
                    <a:pt x="6838106" y="2167438"/>
                    <a:pt x="6839560" y="2164898"/>
                  </a:cubicBezTo>
                  <a:cubicBezTo>
                    <a:pt x="6837199" y="2164577"/>
                    <a:pt x="6834884" y="2164256"/>
                    <a:pt x="6832523" y="2163934"/>
                  </a:cubicBezTo>
                  <a:close/>
                  <a:moveTo>
                    <a:pt x="4803625" y="2162678"/>
                  </a:moveTo>
                  <a:lnTo>
                    <a:pt x="4803625" y="2165657"/>
                  </a:lnTo>
                  <a:lnTo>
                    <a:pt x="4804896" y="2165657"/>
                  </a:lnTo>
                  <a:lnTo>
                    <a:pt x="4804896" y="2162678"/>
                  </a:lnTo>
                  <a:close/>
                  <a:moveTo>
                    <a:pt x="7609471" y="2162536"/>
                  </a:moveTo>
                  <a:cubicBezTo>
                    <a:pt x="7606809" y="2163058"/>
                    <a:pt x="7605084" y="2165774"/>
                    <a:pt x="7601633" y="2171206"/>
                  </a:cubicBezTo>
                  <a:cubicBezTo>
                    <a:pt x="7609488" y="2169687"/>
                    <a:pt x="7614980" y="2168607"/>
                    <a:pt x="7622926" y="2167030"/>
                  </a:cubicBezTo>
                  <a:cubicBezTo>
                    <a:pt x="7615730" y="2163686"/>
                    <a:pt x="7612132" y="2162014"/>
                    <a:pt x="7609471" y="2162536"/>
                  </a:cubicBezTo>
                  <a:close/>
                  <a:moveTo>
                    <a:pt x="4766034" y="2160167"/>
                  </a:moveTo>
                  <a:cubicBezTo>
                    <a:pt x="4754457" y="2160693"/>
                    <a:pt x="4749372" y="2164723"/>
                    <a:pt x="4751914" y="2172111"/>
                  </a:cubicBezTo>
                  <a:cubicBezTo>
                    <a:pt x="4753867" y="2177747"/>
                    <a:pt x="4756863" y="2183355"/>
                    <a:pt x="4757227" y="2189020"/>
                  </a:cubicBezTo>
                  <a:cubicBezTo>
                    <a:pt x="4757544" y="2194451"/>
                    <a:pt x="4750962" y="2202249"/>
                    <a:pt x="4765309" y="2202103"/>
                  </a:cubicBezTo>
                  <a:cubicBezTo>
                    <a:pt x="4770437" y="2202045"/>
                    <a:pt x="4776974" y="2193898"/>
                    <a:pt x="4779835" y="2188757"/>
                  </a:cubicBezTo>
                  <a:cubicBezTo>
                    <a:pt x="4782287" y="2184347"/>
                    <a:pt x="4780334" y="2179003"/>
                    <a:pt x="4780334" y="2179529"/>
                  </a:cubicBezTo>
                  <a:cubicBezTo>
                    <a:pt x="4781605" y="2173105"/>
                    <a:pt x="4781924" y="2172141"/>
                    <a:pt x="4782015" y="2171147"/>
                  </a:cubicBezTo>
                  <a:cubicBezTo>
                    <a:pt x="4782695" y="2164022"/>
                    <a:pt x="4778201" y="2159612"/>
                    <a:pt x="4766034" y="2160167"/>
                  </a:cubicBezTo>
                  <a:close/>
                  <a:moveTo>
                    <a:pt x="6064320" y="2159437"/>
                  </a:moveTo>
                  <a:cubicBezTo>
                    <a:pt x="6054104" y="2168081"/>
                    <a:pt x="6051971" y="2169892"/>
                    <a:pt x="6049837" y="2171702"/>
                  </a:cubicBezTo>
                  <a:cubicBezTo>
                    <a:pt x="6055058" y="2173630"/>
                    <a:pt x="6060142" y="2175732"/>
                    <a:pt x="6065681" y="2177222"/>
                  </a:cubicBezTo>
                  <a:cubicBezTo>
                    <a:pt x="6066499" y="2177426"/>
                    <a:pt x="6071174" y="2174331"/>
                    <a:pt x="6070902" y="2173105"/>
                  </a:cubicBezTo>
                  <a:cubicBezTo>
                    <a:pt x="6069995" y="2169337"/>
                    <a:pt x="6067498" y="2165716"/>
                    <a:pt x="6064320" y="2159437"/>
                  </a:cubicBezTo>
                  <a:close/>
                  <a:moveTo>
                    <a:pt x="5954136" y="2158678"/>
                  </a:moveTo>
                  <a:cubicBezTo>
                    <a:pt x="5951320" y="2158035"/>
                    <a:pt x="5943648" y="2160488"/>
                    <a:pt x="5943784" y="2161160"/>
                  </a:cubicBezTo>
                  <a:cubicBezTo>
                    <a:pt x="5944375" y="2164256"/>
                    <a:pt x="5946963" y="2167176"/>
                    <a:pt x="5950185" y="2172375"/>
                  </a:cubicBezTo>
                  <a:cubicBezTo>
                    <a:pt x="5955271" y="2168577"/>
                    <a:pt x="5959447" y="2166826"/>
                    <a:pt x="5959538" y="2165015"/>
                  </a:cubicBezTo>
                  <a:cubicBezTo>
                    <a:pt x="5959628" y="2162824"/>
                    <a:pt x="5956950" y="2159320"/>
                    <a:pt x="5954136" y="2158678"/>
                  </a:cubicBezTo>
                  <a:close/>
                  <a:moveTo>
                    <a:pt x="970419" y="2157509"/>
                  </a:moveTo>
                  <a:cubicBezTo>
                    <a:pt x="968648" y="2157188"/>
                    <a:pt x="961929" y="2162503"/>
                    <a:pt x="962611" y="2163204"/>
                  </a:cubicBezTo>
                  <a:cubicBezTo>
                    <a:pt x="966015" y="2166651"/>
                    <a:pt x="970374" y="2170447"/>
                    <a:pt x="975867" y="2172111"/>
                  </a:cubicBezTo>
                  <a:cubicBezTo>
                    <a:pt x="979090" y="2173105"/>
                    <a:pt x="985129" y="2170330"/>
                    <a:pt x="997250" y="2167615"/>
                  </a:cubicBezTo>
                  <a:cubicBezTo>
                    <a:pt x="980815" y="2161131"/>
                    <a:pt x="976004" y="2158473"/>
                    <a:pt x="970419" y="2157509"/>
                  </a:cubicBezTo>
                  <a:close/>
                  <a:moveTo>
                    <a:pt x="5136220" y="2156021"/>
                  </a:moveTo>
                  <a:cubicBezTo>
                    <a:pt x="5130818" y="2161014"/>
                    <a:pt x="5125007" y="2165862"/>
                    <a:pt x="5120512" y="2171177"/>
                  </a:cubicBezTo>
                  <a:cubicBezTo>
                    <a:pt x="5120013" y="2171790"/>
                    <a:pt x="5128729" y="2176989"/>
                    <a:pt x="5129955" y="2176521"/>
                  </a:cubicBezTo>
                  <a:cubicBezTo>
                    <a:pt x="5136492" y="2174097"/>
                    <a:pt x="5142031" y="2170564"/>
                    <a:pt x="5150748" y="2165891"/>
                  </a:cubicBezTo>
                  <a:cubicBezTo>
                    <a:pt x="5143620" y="2161043"/>
                    <a:pt x="5139897" y="2158532"/>
                    <a:pt x="5136220" y="2156021"/>
                  </a:cubicBezTo>
                  <a:close/>
                  <a:moveTo>
                    <a:pt x="1542270" y="2154969"/>
                  </a:moveTo>
                  <a:cubicBezTo>
                    <a:pt x="1539909" y="2155378"/>
                    <a:pt x="1538819" y="2158561"/>
                    <a:pt x="1537184" y="2160518"/>
                  </a:cubicBezTo>
                  <a:cubicBezTo>
                    <a:pt x="1541407" y="2160838"/>
                    <a:pt x="1545674" y="2161627"/>
                    <a:pt x="1549761" y="2161277"/>
                  </a:cubicBezTo>
                  <a:cubicBezTo>
                    <a:pt x="1551440" y="2161131"/>
                    <a:pt x="1552575" y="2158532"/>
                    <a:pt x="1554754" y="2156195"/>
                  </a:cubicBezTo>
                  <a:cubicBezTo>
                    <a:pt x="1550214" y="2155641"/>
                    <a:pt x="1545810" y="2154355"/>
                    <a:pt x="1542270" y="2154969"/>
                  </a:cubicBezTo>
                  <a:close/>
                  <a:moveTo>
                    <a:pt x="548676" y="2154936"/>
                  </a:moveTo>
                  <a:cubicBezTo>
                    <a:pt x="544074" y="2154495"/>
                    <a:pt x="539602" y="2155422"/>
                    <a:pt x="538579" y="2155291"/>
                  </a:cubicBezTo>
                  <a:cubicBezTo>
                    <a:pt x="508707" y="2151610"/>
                    <a:pt x="503350" y="2163993"/>
                    <a:pt x="504304" y="2176083"/>
                  </a:cubicBezTo>
                  <a:cubicBezTo>
                    <a:pt x="504894" y="2183676"/>
                    <a:pt x="522827" y="2190189"/>
                    <a:pt x="543710" y="2190393"/>
                  </a:cubicBezTo>
                  <a:cubicBezTo>
                    <a:pt x="550338" y="2190451"/>
                    <a:pt x="562142" y="2172024"/>
                    <a:pt x="559555" y="2162796"/>
                  </a:cubicBezTo>
                  <a:cubicBezTo>
                    <a:pt x="558011" y="2157189"/>
                    <a:pt x="553278" y="2155378"/>
                    <a:pt x="548676" y="2154936"/>
                  </a:cubicBezTo>
                  <a:close/>
                  <a:moveTo>
                    <a:pt x="4134847" y="2154648"/>
                  </a:moveTo>
                  <a:cubicBezTo>
                    <a:pt x="4130351" y="2159642"/>
                    <a:pt x="4127810" y="2161248"/>
                    <a:pt x="4127629" y="2162971"/>
                  </a:cubicBezTo>
                  <a:cubicBezTo>
                    <a:pt x="4127357" y="2165015"/>
                    <a:pt x="4129080" y="2167176"/>
                    <a:pt x="4129899" y="2169278"/>
                  </a:cubicBezTo>
                  <a:cubicBezTo>
                    <a:pt x="4132122" y="2168315"/>
                    <a:pt x="4135937" y="2167556"/>
                    <a:pt x="4136254" y="2166387"/>
                  </a:cubicBezTo>
                  <a:cubicBezTo>
                    <a:pt x="4136935" y="2163876"/>
                    <a:pt x="4135800" y="2161160"/>
                    <a:pt x="4134847" y="2154648"/>
                  </a:cubicBezTo>
                  <a:close/>
                  <a:moveTo>
                    <a:pt x="5674203" y="2153509"/>
                  </a:moveTo>
                  <a:cubicBezTo>
                    <a:pt x="5671751" y="2156751"/>
                    <a:pt x="5669345" y="2159963"/>
                    <a:pt x="5668665" y="2160810"/>
                  </a:cubicBezTo>
                  <a:cubicBezTo>
                    <a:pt x="5669436" y="2183501"/>
                    <a:pt x="5678243" y="2187268"/>
                    <a:pt x="5705210" y="2179003"/>
                  </a:cubicBezTo>
                  <a:cubicBezTo>
                    <a:pt x="5713565" y="2176433"/>
                    <a:pt x="5722372" y="2173835"/>
                    <a:pt x="5728909" y="2169892"/>
                  </a:cubicBezTo>
                  <a:cubicBezTo>
                    <a:pt x="5731588" y="2168286"/>
                    <a:pt x="5730862" y="2162124"/>
                    <a:pt x="5728046" y="2159758"/>
                  </a:cubicBezTo>
                  <a:cubicBezTo>
                    <a:pt x="5721963" y="2154677"/>
                    <a:pt x="5712793" y="2151990"/>
                    <a:pt x="5704348" y="2158064"/>
                  </a:cubicBezTo>
                  <a:cubicBezTo>
                    <a:pt x="5699081" y="2161861"/>
                    <a:pt x="5695949" y="2167059"/>
                    <a:pt x="5687050" y="2160722"/>
                  </a:cubicBezTo>
                  <a:cubicBezTo>
                    <a:pt x="5683282" y="2158035"/>
                    <a:pt x="5678516" y="2155874"/>
                    <a:pt x="5674203" y="2153509"/>
                  </a:cubicBezTo>
                  <a:close/>
                  <a:moveTo>
                    <a:pt x="2351695" y="2151085"/>
                  </a:moveTo>
                  <a:cubicBezTo>
                    <a:pt x="2349152" y="2150997"/>
                    <a:pt x="2346383" y="2153217"/>
                    <a:pt x="2340936" y="2155670"/>
                  </a:cubicBezTo>
                  <a:cubicBezTo>
                    <a:pt x="2346519" y="2157247"/>
                    <a:pt x="2349470" y="2158794"/>
                    <a:pt x="2352059" y="2158561"/>
                  </a:cubicBezTo>
                  <a:cubicBezTo>
                    <a:pt x="2354556" y="2158327"/>
                    <a:pt x="2356643" y="2156283"/>
                    <a:pt x="2358913" y="2155027"/>
                  </a:cubicBezTo>
                  <a:cubicBezTo>
                    <a:pt x="2356507" y="2153625"/>
                    <a:pt x="2354193" y="2151173"/>
                    <a:pt x="2351695" y="2151085"/>
                  </a:cubicBezTo>
                  <a:close/>
                  <a:moveTo>
                    <a:pt x="2655326" y="2150706"/>
                  </a:moveTo>
                  <a:cubicBezTo>
                    <a:pt x="2653465" y="2152428"/>
                    <a:pt x="2651012" y="2153713"/>
                    <a:pt x="2651104" y="2154939"/>
                  </a:cubicBezTo>
                  <a:cubicBezTo>
                    <a:pt x="2651195" y="2156108"/>
                    <a:pt x="2653919" y="2157188"/>
                    <a:pt x="2655507" y="2158298"/>
                  </a:cubicBezTo>
                  <a:cubicBezTo>
                    <a:pt x="2657324" y="2156838"/>
                    <a:pt x="2659639" y="2155524"/>
                    <a:pt x="2660593" y="2153888"/>
                  </a:cubicBezTo>
                  <a:cubicBezTo>
                    <a:pt x="2660910" y="2153363"/>
                    <a:pt x="2657550" y="2151990"/>
                    <a:pt x="2655326" y="2150706"/>
                  </a:cubicBezTo>
                  <a:close/>
                  <a:moveTo>
                    <a:pt x="5244453" y="2150500"/>
                  </a:moveTo>
                  <a:cubicBezTo>
                    <a:pt x="5243999" y="2150384"/>
                    <a:pt x="5241818" y="2151728"/>
                    <a:pt x="5241729" y="2152458"/>
                  </a:cubicBezTo>
                  <a:cubicBezTo>
                    <a:pt x="5241410" y="2155291"/>
                    <a:pt x="5241593" y="2158123"/>
                    <a:pt x="5241593" y="2163876"/>
                  </a:cubicBezTo>
                  <a:cubicBezTo>
                    <a:pt x="5241684" y="2162853"/>
                    <a:pt x="5240275" y="2165161"/>
                    <a:pt x="5241457" y="2166562"/>
                  </a:cubicBezTo>
                  <a:cubicBezTo>
                    <a:pt x="5243045" y="2168373"/>
                    <a:pt x="5246449" y="2169951"/>
                    <a:pt x="5249628" y="2170592"/>
                  </a:cubicBezTo>
                  <a:cubicBezTo>
                    <a:pt x="5250717" y="2170826"/>
                    <a:pt x="5255167" y="2167993"/>
                    <a:pt x="5255076" y="2166679"/>
                  </a:cubicBezTo>
                  <a:cubicBezTo>
                    <a:pt x="5254667" y="2162124"/>
                    <a:pt x="5253396" y="2157509"/>
                    <a:pt x="5251444" y="2153099"/>
                  </a:cubicBezTo>
                  <a:cubicBezTo>
                    <a:pt x="5250899" y="2151873"/>
                    <a:pt x="5246995" y="2151143"/>
                    <a:pt x="5244453" y="2150500"/>
                  </a:cubicBezTo>
                  <a:close/>
                  <a:moveTo>
                    <a:pt x="2471594" y="2150355"/>
                  </a:moveTo>
                  <a:cubicBezTo>
                    <a:pt x="2466237" y="2153012"/>
                    <a:pt x="2462560" y="2153975"/>
                    <a:pt x="2461516" y="2155612"/>
                  </a:cubicBezTo>
                  <a:cubicBezTo>
                    <a:pt x="2460518" y="2157159"/>
                    <a:pt x="2462288" y="2159408"/>
                    <a:pt x="2462832" y="2161336"/>
                  </a:cubicBezTo>
                  <a:cubicBezTo>
                    <a:pt x="2465737" y="2160226"/>
                    <a:pt x="2469461" y="2159496"/>
                    <a:pt x="2471322" y="2157889"/>
                  </a:cubicBezTo>
                  <a:cubicBezTo>
                    <a:pt x="2472685" y="2156751"/>
                    <a:pt x="2471594" y="2154443"/>
                    <a:pt x="2471594" y="2150355"/>
                  </a:cubicBezTo>
                  <a:close/>
                  <a:moveTo>
                    <a:pt x="9443077" y="2149508"/>
                  </a:moveTo>
                  <a:cubicBezTo>
                    <a:pt x="9439400" y="2150559"/>
                    <a:pt x="9433724" y="2152312"/>
                    <a:pt x="9433590" y="2154005"/>
                  </a:cubicBezTo>
                  <a:cubicBezTo>
                    <a:pt x="9433135" y="2158444"/>
                    <a:pt x="9434769" y="2163030"/>
                    <a:pt x="9436495" y="2167438"/>
                  </a:cubicBezTo>
                  <a:cubicBezTo>
                    <a:pt x="9437084" y="2168928"/>
                    <a:pt x="9440352" y="2170008"/>
                    <a:pt x="9442397" y="2171265"/>
                  </a:cubicBezTo>
                  <a:cubicBezTo>
                    <a:pt x="9443940" y="2169834"/>
                    <a:pt x="9446165" y="2168519"/>
                    <a:pt x="9446845" y="2166942"/>
                  </a:cubicBezTo>
                  <a:cubicBezTo>
                    <a:pt x="9448026" y="2164227"/>
                    <a:pt x="9448252" y="2161364"/>
                    <a:pt x="9448707" y="2159524"/>
                  </a:cubicBezTo>
                  <a:cubicBezTo>
                    <a:pt x="9448707" y="2156663"/>
                    <a:pt x="9449433" y="2154589"/>
                    <a:pt x="9448479" y="2152954"/>
                  </a:cubicBezTo>
                  <a:cubicBezTo>
                    <a:pt x="9447616" y="2151494"/>
                    <a:pt x="9443940" y="2149245"/>
                    <a:pt x="9443077" y="2149508"/>
                  </a:cubicBezTo>
                  <a:close/>
                  <a:moveTo>
                    <a:pt x="2110489" y="2149449"/>
                  </a:moveTo>
                  <a:cubicBezTo>
                    <a:pt x="2108672" y="2151406"/>
                    <a:pt x="2107446" y="2152662"/>
                    <a:pt x="2106221" y="2153918"/>
                  </a:cubicBezTo>
                  <a:cubicBezTo>
                    <a:pt x="2109218" y="2154969"/>
                    <a:pt x="2112077" y="2156399"/>
                    <a:pt x="2115256" y="2156808"/>
                  </a:cubicBezTo>
                  <a:cubicBezTo>
                    <a:pt x="2116435" y="2156955"/>
                    <a:pt x="2118433" y="2154735"/>
                    <a:pt x="2120023" y="2153567"/>
                  </a:cubicBezTo>
                  <a:cubicBezTo>
                    <a:pt x="2117162" y="2152340"/>
                    <a:pt x="2114302" y="2151085"/>
                    <a:pt x="2110489" y="2149449"/>
                  </a:cubicBezTo>
                  <a:close/>
                  <a:moveTo>
                    <a:pt x="3369731" y="2148924"/>
                  </a:moveTo>
                  <a:cubicBezTo>
                    <a:pt x="3368186" y="2151173"/>
                    <a:pt x="3365464" y="2153538"/>
                    <a:pt x="3365054" y="2156079"/>
                  </a:cubicBezTo>
                  <a:cubicBezTo>
                    <a:pt x="3364601" y="2158882"/>
                    <a:pt x="3384757" y="2168286"/>
                    <a:pt x="3387573" y="2166883"/>
                  </a:cubicBezTo>
                  <a:cubicBezTo>
                    <a:pt x="3389479" y="2165949"/>
                    <a:pt x="3390977" y="2163760"/>
                    <a:pt x="3390750" y="2162241"/>
                  </a:cubicBezTo>
                  <a:cubicBezTo>
                    <a:pt x="3389570" y="2154852"/>
                    <a:pt x="3385031" y="2149158"/>
                    <a:pt x="3369731" y="2148924"/>
                  </a:cubicBezTo>
                  <a:close/>
                  <a:moveTo>
                    <a:pt x="4125313" y="2148048"/>
                  </a:moveTo>
                  <a:cubicBezTo>
                    <a:pt x="4123451" y="2151844"/>
                    <a:pt x="4121591" y="2155670"/>
                    <a:pt x="4119730" y="2159496"/>
                  </a:cubicBezTo>
                  <a:cubicBezTo>
                    <a:pt x="4121726" y="2159875"/>
                    <a:pt x="4123723" y="2160226"/>
                    <a:pt x="4125676" y="2160606"/>
                  </a:cubicBezTo>
                  <a:cubicBezTo>
                    <a:pt x="4127810" y="2156867"/>
                    <a:pt x="4129943" y="2153099"/>
                    <a:pt x="4132077" y="2149362"/>
                  </a:cubicBezTo>
                  <a:cubicBezTo>
                    <a:pt x="4129807" y="2148924"/>
                    <a:pt x="4127583" y="2148486"/>
                    <a:pt x="4125313" y="2148048"/>
                  </a:cubicBezTo>
                  <a:close/>
                  <a:moveTo>
                    <a:pt x="7186048" y="2147464"/>
                  </a:moveTo>
                  <a:cubicBezTo>
                    <a:pt x="7184140" y="2149888"/>
                    <a:pt x="7182233" y="2152340"/>
                    <a:pt x="7180327" y="2154823"/>
                  </a:cubicBezTo>
                  <a:cubicBezTo>
                    <a:pt x="7181916" y="2155407"/>
                    <a:pt x="7183506" y="2155962"/>
                    <a:pt x="7185094" y="2156545"/>
                  </a:cubicBezTo>
                  <a:cubicBezTo>
                    <a:pt x="7187818" y="2154327"/>
                    <a:pt x="7190587" y="2152078"/>
                    <a:pt x="7193312" y="2149858"/>
                  </a:cubicBezTo>
                  <a:cubicBezTo>
                    <a:pt x="7190904" y="2149070"/>
                    <a:pt x="7188454" y="2148252"/>
                    <a:pt x="7186048" y="2147464"/>
                  </a:cubicBezTo>
                  <a:close/>
                  <a:moveTo>
                    <a:pt x="2317554" y="2145595"/>
                  </a:moveTo>
                  <a:cubicBezTo>
                    <a:pt x="2317328" y="2146091"/>
                    <a:pt x="2317101" y="2146588"/>
                    <a:pt x="2316874" y="2147055"/>
                  </a:cubicBezTo>
                  <a:cubicBezTo>
                    <a:pt x="2317645" y="2146763"/>
                    <a:pt x="2318417" y="2146470"/>
                    <a:pt x="2319188" y="2146179"/>
                  </a:cubicBezTo>
                  <a:close/>
                  <a:moveTo>
                    <a:pt x="217426" y="2143755"/>
                  </a:moveTo>
                  <a:cubicBezTo>
                    <a:pt x="210751" y="2143141"/>
                    <a:pt x="201081" y="2144981"/>
                    <a:pt x="196495" y="2147989"/>
                  </a:cubicBezTo>
                  <a:cubicBezTo>
                    <a:pt x="186326" y="2154705"/>
                    <a:pt x="204441" y="2153713"/>
                    <a:pt x="204940" y="2157831"/>
                  </a:cubicBezTo>
                  <a:cubicBezTo>
                    <a:pt x="205304" y="2160488"/>
                    <a:pt x="205621" y="2163496"/>
                    <a:pt x="204033" y="2165833"/>
                  </a:cubicBezTo>
                  <a:cubicBezTo>
                    <a:pt x="200628" y="2170826"/>
                    <a:pt x="198856" y="2176025"/>
                    <a:pt x="208300" y="2177952"/>
                  </a:cubicBezTo>
                  <a:cubicBezTo>
                    <a:pt x="219196" y="2180201"/>
                    <a:pt x="225597" y="2175295"/>
                    <a:pt x="228230" y="2169074"/>
                  </a:cubicBezTo>
                  <a:cubicBezTo>
                    <a:pt x="229818" y="2165336"/>
                    <a:pt x="229818" y="2161336"/>
                    <a:pt x="229818" y="2160781"/>
                  </a:cubicBezTo>
                  <a:cubicBezTo>
                    <a:pt x="230182" y="2151202"/>
                    <a:pt x="228411" y="2144748"/>
                    <a:pt x="217426" y="2143755"/>
                  </a:cubicBezTo>
                  <a:close/>
                  <a:moveTo>
                    <a:pt x="4324253" y="2143725"/>
                  </a:moveTo>
                  <a:cubicBezTo>
                    <a:pt x="4321755" y="2146091"/>
                    <a:pt x="4318623" y="2148310"/>
                    <a:pt x="4316897" y="2150880"/>
                  </a:cubicBezTo>
                  <a:cubicBezTo>
                    <a:pt x="4315809" y="2152546"/>
                    <a:pt x="4316672" y="2154764"/>
                    <a:pt x="4316672" y="2156721"/>
                  </a:cubicBezTo>
                  <a:lnTo>
                    <a:pt x="4316853" y="2156721"/>
                  </a:lnTo>
                  <a:cubicBezTo>
                    <a:pt x="4316853" y="2158678"/>
                    <a:pt x="4317533" y="2160751"/>
                    <a:pt x="4316717" y="2162591"/>
                  </a:cubicBezTo>
                  <a:cubicBezTo>
                    <a:pt x="4312676" y="2171907"/>
                    <a:pt x="4321575" y="2175061"/>
                    <a:pt x="4333423" y="2176696"/>
                  </a:cubicBezTo>
                  <a:cubicBezTo>
                    <a:pt x="4337918" y="2177310"/>
                    <a:pt x="4342549" y="2177367"/>
                    <a:pt x="4347133" y="2177690"/>
                  </a:cubicBezTo>
                  <a:cubicBezTo>
                    <a:pt x="4345499" y="2172462"/>
                    <a:pt x="4344455" y="2167117"/>
                    <a:pt x="4342094" y="2162036"/>
                  </a:cubicBezTo>
                  <a:cubicBezTo>
                    <a:pt x="4339961" y="2157393"/>
                    <a:pt x="4336919" y="2152837"/>
                    <a:pt x="4333242" y="2148603"/>
                  </a:cubicBezTo>
                  <a:cubicBezTo>
                    <a:pt x="4331472" y="2146558"/>
                    <a:pt x="4327294" y="2145331"/>
                    <a:pt x="4324253" y="2143725"/>
                  </a:cubicBezTo>
                  <a:close/>
                  <a:moveTo>
                    <a:pt x="9286495" y="2143375"/>
                  </a:moveTo>
                  <a:cubicBezTo>
                    <a:pt x="9284633" y="2146967"/>
                    <a:pt x="9281500" y="2150530"/>
                    <a:pt x="9281456" y="2154122"/>
                  </a:cubicBezTo>
                  <a:cubicBezTo>
                    <a:pt x="9281411" y="2156137"/>
                    <a:pt x="9286539" y="2158152"/>
                    <a:pt x="9289309" y="2160167"/>
                  </a:cubicBezTo>
                  <a:cubicBezTo>
                    <a:pt x="9291306" y="2158182"/>
                    <a:pt x="9293350" y="2156195"/>
                    <a:pt x="9296075" y="2153538"/>
                  </a:cubicBezTo>
                  <a:cubicBezTo>
                    <a:pt x="9292579" y="2149858"/>
                    <a:pt x="9289536" y="2146617"/>
                    <a:pt x="9286495" y="2143375"/>
                  </a:cubicBezTo>
                  <a:close/>
                  <a:moveTo>
                    <a:pt x="2546322" y="2143141"/>
                  </a:moveTo>
                  <a:cubicBezTo>
                    <a:pt x="2540828" y="2149099"/>
                    <a:pt x="2535744" y="2152137"/>
                    <a:pt x="2536335" y="2154560"/>
                  </a:cubicBezTo>
                  <a:cubicBezTo>
                    <a:pt x="2537151" y="2157743"/>
                    <a:pt x="2542464" y="2160488"/>
                    <a:pt x="2545869" y="2163408"/>
                  </a:cubicBezTo>
                  <a:cubicBezTo>
                    <a:pt x="2549409" y="2160576"/>
                    <a:pt x="2554903" y="2157977"/>
                    <a:pt x="2555811" y="2154882"/>
                  </a:cubicBezTo>
                  <a:cubicBezTo>
                    <a:pt x="2556537" y="2152399"/>
                    <a:pt x="2551543" y="2149274"/>
                    <a:pt x="2546322" y="2143141"/>
                  </a:cubicBezTo>
                  <a:close/>
                  <a:moveTo>
                    <a:pt x="7718627" y="2142937"/>
                  </a:moveTo>
                  <a:cubicBezTo>
                    <a:pt x="7711318" y="2147580"/>
                    <a:pt x="7704054" y="2152224"/>
                    <a:pt x="7696746" y="2156897"/>
                  </a:cubicBezTo>
                  <a:cubicBezTo>
                    <a:pt x="7698788" y="2158035"/>
                    <a:pt x="7700830" y="2159174"/>
                    <a:pt x="7702828" y="2160313"/>
                  </a:cubicBezTo>
                  <a:cubicBezTo>
                    <a:pt x="7713633" y="2157247"/>
                    <a:pt x="7723439" y="2153772"/>
                    <a:pt x="7718627" y="2142937"/>
                  </a:cubicBezTo>
                  <a:close/>
                  <a:moveTo>
                    <a:pt x="3060424" y="2142295"/>
                  </a:moveTo>
                  <a:cubicBezTo>
                    <a:pt x="3057701" y="2141974"/>
                    <a:pt x="3054614" y="2142761"/>
                    <a:pt x="3044672" y="2143755"/>
                  </a:cubicBezTo>
                  <a:cubicBezTo>
                    <a:pt x="3054431" y="2146033"/>
                    <a:pt x="3057428" y="2147318"/>
                    <a:pt x="3060379" y="2147288"/>
                  </a:cubicBezTo>
                  <a:cubicBezTo>
                    <a:pt x="3063240" y="2147259"/>
                    <a:pt x="3066100" y="2145916"/>
                    <a:pt x="3068959" y="2145128"/>
                  </a:cubicBezTo>
                  <a:cubicBezTo>
                    <a:pt x="3066145" y="2144134"/>
                    <a:pt x="3063467" y="2142704"/>
                    <a:pt x="3060424" y="2142295"/>
                  </a:cubicBezTo>
                  <a:close/>
                  <a:moveTo>
                    <a:pt x="5388369" y="2140776"/>
                  </a:moveTo>
                  <a:cubicBezTo>
                    <a:pt x="5386916" y="2140455"/>
                    <a:pt x="5384555" y="2141798"/>
                    <a:pt x="5382648" y="2142412"/>
                  </a:cubicBezTo>
                  <a:cubicBezTo>
                    <a:pt x="5384100" y="2144134"/>
                    <a:pt x="5385598" y="2145887"/>
                    <a:pt x="5388777" y="2149654"/>
                  </a:cubicBezTo>
                  <a:cubicBezTo>
                    <a:pt x="5391547" y="2146763"/>
                    <a:pt x="5394225" y="2145244"/>
                    <a:pt x="5393861" y="2144047"/>
                  </a:cubicBezTo>
                  <a:cubicBezTo>
                    <a:pt x="5393498" y="2142733"/>
                    <a:pt x="5390637" y="2141273"/>
                    <a:pt x="5388369" y="2140776"/>
                  </a:cubicBezTo>
                  <a:close/>
                  <a:moveTo>
                    <a:pt x="7576754" y="2140016"/>
                  </a:moveTo>
                  <a:cubicBezTo>
                    <a:pt x="7576754" y="2140455"/>
                    <a:pt x="7576709" y="2140893"/>
                    <a:pt x="7576709" y="2141331"/>
                  </a:cubicBezTo>
                  <a:cubicBezTo>
                    <a:pt x="7579023" y="2141448"/>
                    <a:pt x="7581340" y="2141565"/>
                    <a:pt x="7583654" y="2141652"/>
                  </a:cubicBezTo>
                  <a:cubicBezTo>
                    <a:pt x="7583701" y="2141098"/>
                    <a:pt x="7583701" y="2140542"/>
                    <a:pt x="7583745" y="2140016"/>
                  </a:cubicBezTo>
                  <a:close/>
                  <a:moveTo>
                    <a:pt x="2213137" y="2137797"/>
                  </a:moveTo>
                  <a:cubicBezTo>
                    <a:pt x="2210821" y="2139140"/>
                    <a:pt x="2206917" y="2140396"/>
                    <a:pt x="2206645" y="2141915"/>
                  </a:cubicBezTo>
                  <a:cubicBezTo>
                    <a:pt x="2206326" y="2143609"/>
                    <a:pt x="2209367" y="2145507"/>
                    <a:pt x="2210957" y="2147346"/>
                  </a:cubicBezTo>
                  <a:cubicBezTo>
                    <a:pt x="2213499" y="2146354"/>
                    <a:pt x="2216042" y="2145361"/>
                    <a:pt x="2219356" y="2144076"/>
                  </a:cubicBezTo>
                  <a:cubicBezTo>
                    <a:pt x="2216631" y="2141331"/>
                    <a:pt x="2214906" y="2139579"/>
                    <a:pt x="2213137" y="2137797"/>
                  </a:cubicBezTo>
                  <a:close/>
                  <a:moveTo>
                    <a:pt x="2713755" y="2137564"/>
                  </a:moveTo>
                  <a:cubicBezTo>
                    <a:pt x="2707445" y="2140484"/>
                    <a:pt x="2702179" y="2144514"/>
                    <a:pt x="2697548" y="2148573"/>
                  </a:cubicBezTo>
                  <a:cubicBezTo>
                    <a:pt x="2696777" y="2149216"/>
                    <a:pt x="2701225" y="2152282"/>
                    <a:pt x="2703267" y="2154239"/>
                  </a:cubicBezTo>
                  <a:cubicBezTo>
                    <a:pt x="2709352" y="2150939"/>
                    <a:pt x="2715481" y="2147639"/>
                    <a:pt x="2727920" y="2140893"/>
                  </a:cubicBezTo>
                  <a:cubicBezTo>
                    <a:pt x="2721655" y="2139316"/>
                    <a:pt x="2715708" y="2136687"/>
                    <a:pt x="2713755" y="2137564"/>
                  </a:cubicBezTo>
                  <a:close/>
                  <a:moveTo>
                    <a:pt x="6110446" y="2136513"/>
                  </a:moveTo>
                  <a:cubicBezTo>
                    <a:pt x="6109719" y="2136775"/>
                    <a:pt x="6108357" y="2137038"/>
                    <a:pt x="6108402" y="2137271"/>
                  </a:cubicBezTo>
                  <a:cubicBezTo>
                    <a:pt x="6108538" y="2138527"/>
                    <a:pt x="6108993" y="2139754"/>
                    <a:pt x="6109309" y="2141010"/>
                  </a:cubicBezTo>
                  <a:cubicBezTo>
                    <a:pt x="6110219" y="2140893"/>
                    <a:pt x="6111081" y="2140805"/>
                    <a:pt x="6111989" y="2140689"/>
                  </a:cubicBezTo>
                  <a:cubicBezTo>
                    <a:pt x="6111490" y="2139316"/>
                    <a:pt x="6110990" y="2137914"/>
                    <a:pt x="6110446" y="2136513"/>
                  </a:cubicBezTo>
                  <a:close/>
                  <a:moveTo>
                    <a:pt x="7220096" y="2136483"/>
                  </a:moveTo>
                  <a:cubicBezTo>
                    <a:pt x="7217282" y="2136571"/>
                    <a:pt x="7214558" y="2137359"/>
                    <a:pt x="7211789" y="2137856"/>
                  </a:cubicBezTo>
                  <a:cubicBezTo>
                    <a:pt x="7214105" y="2139229"/>
                    <a:pt x="7216419" y="2140630"/>
                    <a:pt x="7218736" y="2142003"/>
                  </a:cubicBezTo>
                  <a:cubicBezTo>
                    <a:pt x="7220504" y="2140834"/>
                    <a:pt x="7222321" y="2139695"/>
                    <a:pt x="7224092" y="2138527"/>
                  </a:cubicBezTo>
                  <a:cubicBezTo>
                    <a:pt x="7222776" y="2137797"/>
                    <a:pt x="7221369" y="2136425"/>
                    <a:pt x="7220096" y="2136483"/>
                  </a:cubicBezTo>
                  <a:close/>
                  <a:moveTo>
                    <a:pt x="5800004" y="2135811"/>
                  </a:moveTo>
                  <a:cubicBezTo>
                    <a:pt x="5798234" y="2136220"/>
                    <a:pt x="5796463" y="2136629"/>
                    <a:pt x="5794693" y="2137009"/>
                  </a:cubicBezTo>
                  <a:cubicBezTo>
                    <a:pt x="5796599" y="2141535"/>
                    <a:pt x="5798551" y="2146033"/>
                    <a:pt x="5800459" y="2150559"/>
                  </a:cubicBezTo>
                  <a:cubicBezTo>
                    <a:pt x="5802592" y="2150092"/>
                    <a:pt x="5804681" y="2149596"/>
                    <a:pt x="5806769" y="2149128"/>
                  </a:cubicBezTo>
                  <a:cubicBezTo>
                    <a:pt x="5804499" y="2144689"/>
                    <a:pt x="5802274" y="2140250"/>
                    <a:pt x="5800004" y="2135811"/>
                  </a:cubicBezTo>
                  <a:close/>
                  <a:moveTo>
                    <a:pt x="8974284" y="2135169"/>
                  </a:moveTo>
                  <a:cubicBezTo>
                    <a:pt x="8970697" y="2134497"/>
                    <a:pt x="8965885" y="2136366"/>
                    <a:pt x="8961571" y="2137096"/>
                  </a:cubicBezTo>
                  <a:cubicBezTo>
                    <a:pt x="8966247" y="2138819"/>
                    <a:pt x="8971923" y="2139988"/>
                    <a:pt x="8975283" y="2142412"/>
                  </a:cubicBezTo>
                  <a:cubicBezTo>
                    <a:pt x="8979004" y="2145128"/>
                    <a:pt x="8980866" y="2148953"/>
                    <a:pt x="8983091" y="2152399"/>
                  </a:cubicBezTo>
                  <a:cubicBezTo>
                    <a:pt x="8984725" y="2154939"/>
                    <a:pt x="8985586" y="2157655"/>
                    <a:pt x="8986768" y="2160313"/>
                  </a:cubicBezTo>
                  <a:cubicBezTo>
                    <a:pt x="8988039" y="2157861"/>
                    <a:pt x="8989310" y="2155378"/>
                    <a:pt x="8989900" y="2154209"/>
                  </a:cubicBezTo>
                  <a:cubicBezTo>
                    <a:pt x="8989129" y="2148836"/>
                    <a:pt x="8990081" y="2144455"/>
                    <a:pt x="8987494" y="2141185"/>
                  </a:cubicBezTo>
                  <a:cubicBezTo>
                    <a:pt x="8985270" y="2138410"/>
                    <a:pt x="8979323" y="2136104"/>
                    <a:pt x="8974284" y="2135169"/>
                  </a:cubicBezTo>
                  <a:close/>
                  <a:moveTo>
                    <a:pt x="647765" y="2132832"/>
                  </a:moveTo>
                  <a:cubicBezTo>
                    <a:pt x="645769" y="2134089"/>
                    <a:pt x="643816" y="2135344"/>
                    <a:pt x="640820" y="2137243"/>
                  </a:cubicBezTo>
                  <a:cubicBezTo>
                    <a:pt x="643497" y="2139199"/>
                    <a:pt x="645859" y="2141565"/>
                    <a:pt x="649263" y="2142966"/>
                  </a:cubicBezTo>
                  <a:cubicBezTo>
                    <a:pt x="650534" y="2143491"/>
                    <a:pt x="654122" y="2141740"/>
                    <a:pt x="656663" y="2141010"/>
                  </a:cubicBezTo>
                  <a:close/>
                  <a:moveTo>
                    <a:pt x="2955098" y="2132599"/>
                  </a:moveTo>
                  <a:cubicBezTo>
                    <a:pt x="2941205" y="2138790"/>
                    <a:pt x="2927904" y="2145507"/>
                    <a:pt x="2914466" y="2152078"/>
                  </a:cubicBezTo>
                  <a:cubicBezTo>
                    <a:pt x="2921184" y="2154473"/>
                    <a:pt x="2929674" y="2159817"/>
                    <a:pt x="2934260" y="2158707"/>
                  </a:cubicBezTo>
                  <a:cubicBezTo>
                    <a:pt x="2948333" y="2155319"/>
                    <a:pt x="2960864" y="2149449"/>
                    <a:pt x="2978569" y="2142879"/>
                  </a:cubicBezTo>
                  <a:cubicBezTo>
                    <a:pt x="2961136" y="2135140"/>
                    <a:pt x="2956188" y="2132132"/>
                    <a:pt x="2955098" y="2132599"/>
                  </a:cubicBezTo>
                  <a:close/>
                  <a:moveTo>
                    <a:pt x="4627384" y="2131752"/>
                  </a:moveTo>
                  <a:cubicBezTo>
                    <a:pt x="4614854" y="2132308"/>
                    <a:pt x="4602323" y="2133475"/>
                    <a:pt x="4590067" y="2135140"/>
                  </a:cubicBezTo>
                  <a:cubicBezTo>
                    <a:pt x="4586480" y="2135607"/>
                    <a:pt x="4583711" y="2138498"/>
                    <a:pt x="4580623" y="2140280"/>
                  </a:cubicBezTo>
                  <a:cubicBezTo>
                    <a:pt x="4584663" y="2143025"/>
                    <a:pt x="4588069" y="2147522"/>
                    <a:pt x="4592834" y="2148223"/>
                  </a:cubicBezTo>
                  <a:cubicBezTo>
                    <a:pt x="4609271" y="2150647"/>
                    <a:pt x="4623480" y="2146617"/>
                    <a:pt x="4635466" y="2139433"/>
                  </a:cubicBezTo>
                  <a:cubicBezTo>
                    <a:pt x="4636419" y="2138849"/>
                    <a:pt x="4636419" y="2137651"/>
                    <a:pt x="4637509" y="2135607"/>
                  </a:cubicBezTo>
                  <a:cubicBezTo>
                    <a:pt x="4634376" y="2134351"/>
                    <a:pt x="4630697" y="2131606"/>
                    <a:pt x="4627384" y="2131752"/>
                  </a:cubicBezTo>
                  <a:close/>
                  <a:moveTo>
                    <a:pt x="3200935" y="2129504"/>
                  </a:moveTo>
                  <a:cubicBezTo>
                    <a:pt x="3199573" y="2129591"/>
                    <a:pt x="3198438" y="2130701"/>
                    <a:pt x="3197212" y="2131344"/>
                  </a:cubicBezTo>
                  <a:cubicBezTo>
                    <a:pt x="3198938" y="2132132"/>
                    <a:pt x="3200755" y="2133650"/>
                    <a:pt x="3202344" y="2133534"/>
                  </a:cubicBezTo>
                  <a:cubicBezTo>
                    <a:pt x="3204387" y="2133387"/>
                    <a:pt x="3206157" y="2131956"/>
                    <a:pt x="3209789" y="2130292"/>
                  </a:cubicBezTo>
                  <a:cubicBezTo>
                    <a:pt x="3205477" y="2129854"/>
                    <a:pt x="3203160" y="2129358"/>
                    <a:pt x="3200935" y="2129504"/>
                  </a:cubicBezTo>
                  <a:close/>
                  <a:moveTo>
                    <a:pt x="6701726" y="2127956"/>
                  </a:moveTo>
                  <a:cubicBezTo>
                    <a:pt x="6699866" y="2130117"/>
                    <a:pt x="6696052" y="2132511"/>
                    <a:pt x="6696643" y="2134351"/>
                  </a:cubicBezTo>
                  <a:cubicBezTo>
                    <a:pt x="6697323" y="2136571"/>
                    <a:pt x="6701773" y="2138294"/>
                    <a:pt x="6706266" y="2141360"/>
                  </a:cubicBezTo>
                  <a:cubicBezTo>
                    <a:pt x="6708582" y="2137623"/>
                    <a:pt x="6711987" y="2134906"/>
                    <a:pt x="6711033" y="2133007"/>
                  </a:cubicBezTo>
                  <a:cubicBezTo>
                    <a:pt x="6709989" y="2130905"/>
                    <a:pt x="6704995" y="2129591"/>
                    <a:pt x="6701726" y="2127956"/>
                  </a:cubicBezTo>
                  <a:close/>
                  <a:moveTo>
                    <a:pt x="6071085" y="2125795"/>
                  </a:moveTo>
                  <a:cubicBezTo>
                    <a:pt x="6070175" y="2125823"/>
                    <a:pt x="6069268" y="2125853"/>
                    <a:pt x="6068314" y="2125853"/>
                  </a:cubicBezTo>
                  <a:cubicBezTo>
                    <a:pt x="6068541" y="2127488"/>
                    <a:pt x="6068724" y="2129095"/>
                    <a:pt x="6068905" y="2130671"/>
                  </a:cubicBezTo>
                  <a:cubicBezTo>
                    <a:pt x="6069631" y="2130642"/>
                    <a:pt x="6070358" y="2130642"/>
                    <a:pt x="6071085" y="2130614"/>
                  </a:cubicBezTo>
                  <a:close/>
                  <a:moveTo>
                    <a:pt x="2152528" y="2124890"/>
                  </a:moveTo>
                  <a:cubicBezTo>
                    <a:pt x="2143494" y="2125357"/>
                    <a:pt x="2134640" y="2127897"/>
                    <a:pt x="2125969" y="2129971"/>
                  </a:cubicBezTo>
                  <a:cubicBezTo>
                    <a:pt x="2123744" y="2130526"/>
                    <a:pt x="2122384" y="2132511"/>
                    <a:pt x="2119251" y="2134847"/>
                  </a:cubicBezTo>
                  <a:cubicBezTo>
                    <a:pt x="2127695" y="2141155"/>
                    <a:pt x="2136366" y="2147639"/>
                    <a:pt x="2145037" y="2154122"/>
                  </a:cubicBezTo>
                  <a:cubicBezTo>
                    <a:pt x="2149759" y="2149420"/>
                    <a:pt x="2154753" y="2144835"/>
                    <a:pt x="2159157" y="2140016"/>
                  </a:cubicBezTo>
                  <a:cubicBezTo>
                    <a:pt x="2161426" y="2137505"/>
                    <a:pt x="2165058" y="2134030"/>
                    <a:pt x="2163832" y="2132015"/>
                  </a:cubicBezTo>
                  <a:cubicBezTo>
                    <a:pt x="2162017" y="2129036"/>
                    <a:pt x="2156160" y="2124713"/>
                    <a:pt x="2152528" y="2124890"/>
                  </a:cubicBezTo>
                  <a:close/>
                  <a:moveTo>
                    <a:pt x="3806790" y="2123196"/>
                  </a:moveTo>
                  <a:cubicBezTo>
                    <a:pt x="3802840" y="2122407"/>
                    <a:pt x="3795985" y="2127517"/>
                    <a:pt x="3785135" y="2132249"/>
                  </a:cubicBezTo>
                  <a:cubicBezTo>
                    <a:pt x="3799390" y="2135811"/>
                    <a:pt x="3807834" y="2139024"/>
                    <a:pt x="3816779" y="2139754"/>
                  </a:cubicBezTo>
                  <a:cubicBezTo>
                    <a:pt x="3820864" y="2140075"/>
                    <a:pt x="3825949" y="2135490"/>
                    <a:pt x="3830534" y="2133125"/>
                  </a:cubicBezTo>
                  <a:cubicBezTo>
                    <a:pt x="3822726" y="2129620"/>
                    <a:pt x="3815508" y="2124919"/>
                    <a:pt x="3806790" y="2123196"/>
                  </a:cubicBezTo>
                  <a:close/>
                  <a:moveTo>
                    <a:pt x="6873972" y="2122261"/>
                  </a:moveTo>
                  <a:cubicBezTo>
                    <a:pt x="6859399" y="2122495"/>
                    <a:pt x="6852770" y="2128335"/>
                    <a:pt x="6853905" y="2137972"/>
                  </a:cubicBezTo>
                  <a:cubicBezTo>
                    <a:pt x="6854723" y="2144835"/>
                    <a:pt x="6867481" y="2150706"/>
                    <a:pt x="6880509" y="2150209"/>
                  </a:cubicBezTo>
                  <a:cubicBezTo>
                    <a:pt x="6892767" y="2149742"/>
                    <a:pt x="6902165" y="2140338"/>
                    <a:pt x="6899623" y="2130000"/>
                  </a:cubicBezTo>
                  <a:cubicBezTo>
                    <a:pt x="6897170" y="2120187"/>
                    <a:pt x="6883915" y="2122086"/>
                    <a:pt x="6873972" y="2122261"/>
                  </a:cubicBezTo>
                  <a:close/>
                  <a:moveTo>
                    <a:pt x="434932" y="2121618"/>
                  </a:moveTo>
                  <a:cubicBezTo>
                    <a:pt x="426489" y="2125269"/>
                    <a:pt x="420587" y="2127810"/>
                    <a:pt x="414685" y="2130350"/>
                  </a:cubicBezTo>
                  <a:cubicBezTo>
                    <a:pt x="421133" y="2132541"/>
                    <a:pt x="427307" y="2135841"/>
                    <a:pt x="434161" y="2136513"/>
                  </a:cubicBezTo>
                  <a:cubicBezTo>
                    <a:pt x="438566" y="2136950"/>
                    <a:pt x="443922" y="2133534"/>
                    <a:pt x="448827" y="2131869"/>
                  </a:cubicBezTo>
                  <a:cubicBezTo>
                    <a:pt x="444649" y="2128774"/>
                    <a:pt x="440426" y="2125649"/>
                    <a:pt x="434932" y="2121618"/>
                  </a:cubicBezTo>
                  <a:close/>
                  <a:moveTo>
                    <a:pt x="7572577" y="2117939"/>
                  </a:moveTo>
                  <a:cubicBezTo>
                    <a:pt x="7572214" y="2117851"/>
                    <a:pt x="7569309" y="2120567"/>
                    <a:pt x="7569672" y="2120917"/>
                  </a:cubicBezTo>
                  <a:cubicBezTo>
                    <a:pt x="7571442" y="2122582"/>
                    <a:pt x="7573895" y="2123896"/>
                    <a:pt x="7576118" y="2125327"/>
                  </a:cubicBezTo>
                  <a:cubicBezTo>
                    <a:pt x="7577663" y="2123955"/>
                    <a:pt x="7579251" y="2122582"/>
                    <a:pt x="7580795" y="2121210"/>
                  </a:cubicBezTo>
                  <a:cubicBezTo>
                    <a:pt x="7578071" y="2120071"/>
                    <a:pt x="7575438" y="2118786"/>
                    <a:pt x="7572577" y="2117939"/>
                  </a:cubicBezTo>
                  <a:close/>
                  <a:moveTo>
                    <a:pt x="3726206" y="2116596"/>
                  </a:moveTo>
                  <a:cubicBezTo>
                    <a:pt x="3709954" y="2118494"/>
                    <a:pt x="3704460" y="2126466"/>
                    <a:pt x="3702871" y="2135577"/>
                  </a:cubicBezTo>
                  <a:cubicBezTo>
                    <a:pt x="3702552" y="2137476"/>
                    <a:pt x="3707138" y="2139695"/>
                    <a:pt x="3710590" y="2142792"/>
                  </a:cubicBezTo>
                  <a:cubicBezTo>
                    <a:pt x="3721486" y="2137243"/>
                    <a:pt x="3731292" y="2132774"/>
                    <a:pt x="3739827" y="2127488"/>
                  </a:cubicBezTo>
                  <a:cubicBezTo>
                    <a:pt x="3741597" y="2126378"/>
                    <a:pt x="3740009" y="2121677"/>
                    <a:pt x="3737648" y="2119750"/>
                  </a:cubicBezTo>
                  <a:cubicBezTo>
                    <a:pt x="3735377" y="2117881"/>
                    <a:pt x="3729747" y="2116187"/>
                    <a:pt x="3726206" y="2116596"/>
                  </a:cubicBezTo>
                  <a:close/>
                  <a:moveTo>
                    <a:pt x="3461074" y="2116362"/>
                  </a:moveTo>
                  <a:cubicBezTo>
                    <a:pt x="3458804" y="2118552"/>
                    <a:pt x="3456126" y="2120976"/>
                    <a:pt x="3455899" y="2123430"/>
                  </a:cubicBezTo>
                  <a:cubicBezTo>
                    <a:pt x="3455671" y="2125970"/>
                    <a:pt x="3458124" y="2128598"/>
                    <a:pt x="3459394" y="2131226"/>
                  </a:cubicBezTo>
                  <a:cubicBezTo>
                    <a:pt x="3462618" y="2130496"/>
                    <a:pt x="3466886" y="2130146"/>
                    <a:pt x="3467113" y="2129358"/>
                  </a:cubicBezTo>
                  <a:cubicBezTo>
                    <a:pt x="3468157" y="2125766"/>
                    <a:pt x="3468474" y="2121998"/>
                    <a:pt x="3467974" y="2118348"/>
                  </a:cubicBezTo>
                  <a:cubicBezTo>
                    <a:pt x="3467838" y="2117531"/>
                    <a:pt x="3461347" y="2116128"/>
                    <a:pt x="3461074" y="2116362"/>
                  </a:cubicBezTo>
                  <a:close/>
                  <a:moveTo>
                    <a:pt x="6335444" y="2116069"/>
                  </a:moveTo>
                  <a:cubicBezTo>
                    <a:pt x="6335310" y="2117033"/>
                    <a:pt x="6335172" y="2117968"/>
                    <a:pt x="6334944" y="2119253"/>
                  </a:cubicBezTo>
                  <a:cubicBezTo>
                    <a:pt x="6335990" y="2118289"/>
                    <a:pt x="6336761" y="2117588"/>
                    <a:pt x="6337578" y="2116887"/>
                  </a:cubicBezTo>
                  <a:close/>
                  <a:moveTo>
                    <a:pt x="5587717" y="2115632"/>
                  </a:moveTo>
                  <a:cubicBezTo>
                    <a:pt x="5586672" y="2115573"/>
                    <a:pt x="5585537" y="2115691"/>
                    <a:pt x="5584449" y="2115719"/>
                  </a:cubicBezTo>
                  <a:cubicBezTo>
                    <a:pt x="5584493" y="2116128"/>
                    <a:pt x="5584493" y="2116917"/>
                    <a:pt x="5584674" y="2116917"/>
                  </a:cubicBezTo>
                  <a:cubicBezTo>
                    <a:pt x="5585720" y="2117004"/>
                    <a:pt x="5586855" y="2116946"/>
                    <a:pt x="5587945" y="2116917"/>
                  </a:cubicBezTo>
                  <a:cubicBezTo>
                    <a:pt x="5587853" y="2116478"/>
                    <a:pt x="5587853" y="2115661"/>
                    <a:pt x="5587717" y="2115632"/>
                  </a:cubicBezTo>
                  <a:close/>
                  <a:moveTo>
                    <a:pt x="1759595" y="2114259"/>
                  </a:moveTo>
                  <a:cubicBezTo>
                    <a:pt x="1757236" y="2114113"/>
                    <a:pt x="1754512" y="2116216"/>
                    <a:pt x="1747384" y="2119136"/>
                  </a:cubicBezTo>
                  <a:cubicBezTo>
                    <a:pt x="1764454" y="2121064"/>
                    <a:pt x="1776348" y="2122903"/>
                    <a:pt x="1788335" y="2123430"/>
                  </a:cubicBezTo>
                  <a:cubicBezTo>
                    <a:pt x="1791694" y="2123546"/>
                    <a:pt x="1795462" y="2119778"/>
                    <a:pt x="1799003" y="2117793"/>
                  </a:cubicBezTo>
                  <a:cubicBezTo>
                    <a:pt x="1785882" y="2116566"/>
                    <a:pt x="1772808" y="2115136"/>
                    <a:pt x="1759595" y="2114259"/>
                  </a:cubicBezTo>
                  <a:close/>
                  <a:moveTo>
                    <a:pt x="5537006" y="2113504"/>
                  </a:moveTo>
                  <a:cubicBezTo>
                    <a:pt x="5532455" y="2113668"/>
                    <a:pt x="5528902" y="2115413"/>
                    <a:pt x="5521797" y="2118902"/>
                  </a:cubicBezTo>
                  <a:cubicBezTo>
                    <a:pt x="5534555" y="2118436"/>
                    <a:pt x="5546358" y="2117997"/>
                    <a:pt x="5558207" y="2117588"/>
                  </a:cubicBezTo>
                  <a:cubicBezTo>
                    <a:pt x="5547107" y="2114756"/>
                    <a:pt x="5541557" y="2113339"/>
                    <a:pt x="5537006" y="2113504"/>
                  </a:cubicBezTo>
                  <a:close/>
                  <a:moveTo>
                    <a:pt x="3936996" y="2111602"/>
                  </a:moveTo>
                  <a:cubicBezTo>
                    <a:pt x="3924103" y="2110229"/>
                    <a:pt x="3916067" y="2111252"/>
                    <a:pt x="3909438" y="2117442"/>
                  </a:cubicBezTo>
                  <a:cubicBezTo>
                    <a:pt x="3898543" y="2120012"/>
                    <a:pt x="3886376" y="2130409"/>
                    <a:pt x="3885286" y="2139608"/>
                  </a:cubicBezTo>
                  <a:cubicBezTo>
                    <a:pt x="3884470" y="2146413"/>
                    <a:pt x="3896773" y="2151610"/>
                    <a:pt x="3912979" y="2151289"/>
                  </a:cubicBezTo>
                  <a:cubicBezTo>
                    <a:pt x="3934908" y="2150880"/>
                    <a:pt x="3952249" y="2141419"/>
                    <a:pt x="3951025" y="2130526"/>
                  </a:cubicBezTo>
                  <a:cubicBezTo>
                    <a:pt x="3950298" y="2123692"/>
                    <a:pt x="3938132" y="2118523"/>
                    <a:pt x="3921561" y="2117004"/>
                  </a:cubicBezTo>
                  <a:cubicBezTo>
                    <a:pt x="3926645" y="2115223"/>
                    <a:pt x="3931366" y="2113558"/>
                    <a:pt x="3936996" y="2111602"/>
                  </a:cubicBezTo>
                  <a:close/>
                  <a:moveTo>
                    <a:pt x="3682396" y="2108564"/>
                  </a:moveTo>
                  <a:cubicBezTo>
                    <a:pt x="3668867" y="2111368"/>
                    <a:pt x="3675768" y="2118231"/>
                    <a:pt x="3678129" y="2123487"/>
                  </a:cubicBezTo>
                  <a:cubicBezTo>
                    <a:pt x="3679128" y="2125707"/>
                    <a:pt x="3683895" y="2127226"/>
                    <a:pt x="3689705" y="2130730"/>
                  </a:cubicBezTo>
                  <a:cubicBezTo>
                    <a:pt x="3693337" y="2123487"/>
                    <a:pt x="3697060" y="2118172"/>
                    <a:pt x="3697877" y="2112712"/>
                  </a:cubicBezTo>
                  <a:cubicBezTo>
                    <a:pt x="3698059" y="2111514"/>
                    <a:pt x="3686617" y="2107688"/>
                    <a:pt x="3682396" y="2108564"/>
                  </a:cubicBezTo>
                  <a:close/>
                  <a:moveTo>
                    <a:pt x="1852121" y="2107134"/>
                  </a:moveTo>
                  <a:cubicBezTo>
                    <a:pt x="1848716" y="2108536"/>
                    <a:pt x="1846672" y="2109383"/>
                    <a:pt x="1844674" y="2110200"/>
                  </a:cubicBezTo>
                  <a:cubicBezTo>
                    <a:pt x="1846309" y="2111252"/>
                    <a:pt x="1847716" y="2112595"/>
                    <a:pt x="1849669" y="2113179"/>
                  </a:cubicBezTo>
                  <a:cubicBezTo>
                    <a:pt x="1850668" y="2113471"/>
                    <a:pt x="1853936" y="2112448"/>
                    <a:pt x="1854027" y="2111894"/>
                  </a:cubicBezTo>
                  <a:cubicBezTo>
                    <a:pt x="1854255" y="2110667"/>
                    <a:pt x="1853120" y="2109324"/>
                    <a:pt x="1852121" y="2107134"/>
                  </a:cubicBezTo>
                  <a:close/>
                  <a:moveTo>
                    <a:pt x="2516267" y="2105177"/>
                  </a:moveTo>
                  <a:lnTo>
                    <a:pt x="2516131" y="2106345"/>
                  </a:lnTo>
                  <a:lnTo>
                    <a:pt x="2518220" y="2105849"/>
                  </a:lnTo>
                  <a:close/>
                  <a:moveTo>
                    <a:pt x="2179268" y="2104418"/>
                  </a:moveTo>
                  <a:cubicBezTo>
                    <a:pt x="2178315" y="2106842"/>
                    <a:pt x="2176998" y="2110142"/>
                    <a:pt x="2175727" y="2113354"/>
                  </a:cubicBezTo>
                  <a:cubicBezTo>
                    <a:pt x="2186577" y="2116069"/>
                    <a:pt x="2196066" y="2118436"/>
                    <a:pt x="2206054" y="2120947"/>
                  </a:cubicBezTo>
                  <a:cubicBezTo>
                    <a:pt x="2200107" y="2108068"/>
                    <a:pt x="2189936" y="2101264"/>
                    <a:pt x="2179268" y="2104418"/>
                  </a:cubicBezTo>
                  <a:close/>
                  <a:moveTo>
                    <a:pt x="3557185" y="2102870"/>
                  </a:moveTo>
                  <a:cubicBezTo>
                    <a:pt x="3556005" y="2102753"/>
                    <a:pt x="3554505" y="2103658"/>
                    <a:pt x="3553144" y="2104125"/>
                  </a:cubicBezTo>
                  <a:cubicBezTo>
                    <a:pt x="3554098" y="2105207"/>
                    <a:pt x="3555096" y="2106287"/>
                    <a:pt x="3556095" y="2107368"/>
                  </a:cubicBezTo>
                  <a:cubicBezTo>
                    <a:pt x="3557231" y="2106695"/>
                    <a:pt x="3558364" y="2106024"/>
                    <a:pt x="3559590" y="2105294"/>
                  </a:cubicBezTo>
                  <a:cubicBezTo>
                    <a:pt x="3558728" y="2104388"/>
                    <a:pt x="3558183" y="2103016"/>
                    <a:pt x="3557185" y="2102870"/>
                  </a:cubicBezTo>
                  <a:close/>
                  <a:moveTo>
                    <a:pt x="7731066" y="2102753"/>
                  </a:moveTo>
                  <a:cubicBezTo>
                    <a:pt x="7727345" y="2105294"/>
                    <a:pt x="7723621" y="2107864"/>
                    <a:pt x="7719218" y="2110901"/>
                  </a:cubicBezTo>
                  <a:cubicBezTo>
                    <a:pt x="7722759" y="2113821"/>
                    <a:pt x="7725256" y="2115836"/>
                    <a:pt x="7727708" y="2117881"/>
                  </a:cubicBezTo>
                  <a:cubicBezTo>
                    <a:pt x="7730658" y="2115223"/>
                    <a:pt x="7734970" y="2112769"/>
                    <a:pt x="7736016" y="2109850"/>
                  </a:cubicBezTo>
                  <a:cubicBezTo>
                    <a:pt x="7736742" y="2107805"/>
                    <a:pt x="7732883" y="2105148"/>
                    <a:pt x="7731066" y="2102753"/>
                  </a:cubicBezTo>
                  <a:close/>
                  <a:moveTo>
                    <a:pt x="2475090" y="2101176"/>
                  </a:moveTo>
                  <a:cubicBezTo>
                    <a:pt x="2473503" y="2100650"/>
                    <a:pt x="2464649" y="2105207"/>
                    <a:pt x="2464467" y="2107601"/>
                  </a:cubicBezTo>
                  <a:cubicBezTo>
                    <a:pt x="2464014" y="2113588"/>
                    <a:pt x="2468054" y="2119604"/>
                    <a:pt x="2479540" y="2119282"/>
                  </a:cubicBezTo>
                  <a:cubicBezTo>
                    <a:pt x="2483398" y="2119166"/>
                    <a:pt x="2486985" y="2114609"/>
                    <a:pt x="2492570" y="2110784"/>
                  </a:cubicBezTo>
                  <a:cubicBezTo>
                    <a:pt x="2485532" y="2106667"/>
                    <a:pt x="2480992" y="2103045"/>
                    <a:pt x="2475090" y="2101176"/>
                  </a:cubicBezTo>
                  <a:close/>
                  <a:moveTo>
                    <a:pt x="4044684" y="2094985"/>
                  </a:moveTo>
                  <a:cubicBezTo>
                    <a:pt x="4041779" y="2096183"/>
                    <a:pt x="4038827" y="2097350"/>
                    <a:pt x="4035922" y="2098548"/>
                  </a:cubicBezTo>
                  <a:cubicBezTo>
                    <a:pt x="4036557" y="2099512"/>
                    <a:pt x="4037239" y="2100445"/>
                    <a:pt x="4037919" y="2101380"/>
                  </a:cubicBezTo>
                  <a:cubicBezTo>
                    <a:pt x="4041279" y="2100884"/>
                    <a:pt x="4044639" y="2100388"/>
                    <a:pt x="4048044" y="2099892"/>
                  </a:cubicBezTo>
                  <a:close/>
                  <a:moveTo>
                    <a:pt x="1709021" y="2094284"/>
                  </a:moveTo>
                  <a:cubicBezTo>
                    <a:pt x="1699760" y="2100592"/>
                    <a:pt x="1693042" y="2104184"/>
                    <a:pt x="1688774" y="2108710"/>
                  </a:cubicBezTo>
                  <a:cubicBezTo>
                    <a:pt x="1687775" y="2109762"/>
                    <a:pt x="1691271" y="2112536"/>
                    <a:pt x="1694085" y="2115018"/>
                  </a:cubicBezTo>
                  <a:cubicBezTo>
                    <a:pt x="1692315" y="2115252"/>
                    <a:pt x="1690908" y="2115545"/>
                    <a:pt x="1690770" y="2115982"/>
                  </a:cubicBezTo>
                  <a:cubicBezTo>
                    <a:pt x="1688183" y="2124013"/>
                    <a:pt x="1686413" y="2132190"/>
                    <a:pt x="1684415" y="2140309"/>
                  </a:cubicBezTo>
                  <a:cubicBezTo>
                    <a:pt x="1688547" y="2140689"/>
                    <a:pt x="1694585" y="2142324"/>
                    <a:pt x="1696446" y="2141214"/>
                  </a:cubicBezTo>
                  <a:cubicBezTo>
                    <a:pt x="1707115" y="2134760"/>
                    <a:pt x="1710883" y="2126612"/>
                    <a:pt x="1706161" y="2117531"/>
                  </a:cubicBezTo>
                  <a:cubicBezTo>
                    <a:pt x="1705434" y="2116128"/>
                    <a:pt x="1701530" y="2115398"/>
                    <a:pt x="1699079" y="2114347"/>
                  </a:cubicBezTo>
                  <a:cubicBezTo>
                    <a:pt x="1698897" y="2114376"/>
                    <a:pt x="1698625" y="2114406"/>
                    <a:pt x="1698444" y="2114435"/>
                  </a:cubicBezTo>
                  <a:cubicBezTo>
                    <a:pt x="1702801" y="2110346"/>
                    <a:pt x="1707251" y="2106287"/>
                    <a:pt x="1711155" y="2102052"/>
                  </a:cubicBezTo>
                  <a:cubicBezTo>
                    <a:pt x="1712063" y="2101002"/>
                    <a:pt x="1710384" y="2099015"/>
                    <a:pt x="1709021" y="2094284"/>
                  </a:cubicBezTo>
                  <a:close/>
                  <a:moveTo>
                    <a:pt x="4473253" y="2093934"/>
                  </a:moveTo>
                  <a:cubicBezTo>
                    <a:pt x="4464537" y="2096270"/>
                    <a:pt x="4459816" y="2097555"/>
                    <a:pt x="4450690" y="2100008"/>
                  </a:cubicBezTo>
                  <a:cubicBezTo>
                    <a:pt x="4452370" y="2100622"/>
                    <a:pt x="4453324" y="2100972"/>
                    <a:pt x="4454775" y="2101498"/>
                  </a:cubicBezTo>
                  <a:cubicBezTo>
                    <a:pt x="4452733" y="2102928"/>
                    <a:pt x="4450644" y="2104359"/>
                    <a:pt x="4448738" y="2105644"/>
                  </a:cubicBezTo>
                  <a:cubicBezTo>
                    <a:pt x="4450918" y="2107980"/>
                    <a:pt x="4452414" y="2109587"/>
                    <a:pt x="4453913" y="2111193"/>
                  </a:cubicBezTo>
                  <a:cubicBezTo>
                    <a:pt x="4457092" y="2109528"/>
                    <a:pt x="4462086" y="2108156"/>
                    <a:pt x="4462902" y="2106112"/>
                  </a:cubicBezTo>
                  <a:cubicBezTo>
                    <a:pt x="4463130" y="2105528"/>
                    <a:pt x="4462312" y="2104768"/>
                    <a:pt x="4461587" y="2104038"/>
                  </a:cubicBezTo>
                  <a:cubicBezTo>
                    <a:pt x="4465036" y="2105294"/>
                    <a:pt x="4468169" y="2106462"/>
                    <a:pt x="4471801" y="2107777"/>
                  </a:cubicBezTo>
                  <a:cubicBezTo>
                    <a:pt x="4472300" y="2102928"/>
                    <a:pt x="4472572" y="2100213"/>
                    <a:pt x="4473253" y="2093934"/>
                  </a:cubicBezTo>
                  <a:close/>
                  <a:moveTo>
                    <a:pt x="7269990" y="2092210"/>
                  </a:moveTo>
                  <a:cubicBezTo>
                    <a:pt x="7268947" y="2093584"/>
                    <a:pt x="7267903" y="2094927"/>
                    <a:pt x="7266904" y="2096270"/>
                  </a:cubicBezTo>
                  <a:cubicBezTo>
                    <a:pt x="7269901" y="2096679"/>
                    <a:pt x="7272942" y="2097116"/>
                    <a:pt x="7275938" y="2097526"/>
                  </a:cubicBezTo>
                  <a:cubicBezTo>
                    <a:pt x="7276255" y="2096795"/>
                    <a:pt x="7276574" y="2096037"/>
                    <a:pt x="7276846" y="2095307"/>
                  </a:cubicBezTo>
                  <a:cubicBezTo>
                    <a:pt x="7274576" y="2094284"/>
                    <a:pt x="7272260" y="2093233"/>
                    <a:pt x="7269990" y="2092210"/>
                  </a:cubicBezTo>
                  <a:close/>
                  <a:moveTo>
                    <a:pt x="4585935" y="2091714"/>
                  </a:moveTo>
                  <a:cubicBezTo>
                    <a:pt x="4563099" y="2094518"/>
                    <a:pt x="4563099" y="2094518"/>
                    <a:pt x="4558151" y="2107864"/>
                  </a:cubicBezTo>
                  <a:cubicBezTo>
                    <a:pt x="4566142" y="2103221"/>
                    <a:pt x="4574131" y="2098577"/>
                    <a:pt x="4585935" y="2091714"/>
                  </a:cubicBezTo>
                  <a:close/>
                  <a:moveTo>
                    <a:pt x="4834904" y="2090546"/>
                  </a:moveTo>
                  <a:cubicBezTo>
                    <a:pt x="4834179" y="2091480"/>
                    <a:pt x="4833407" y="2092415"/>
                    <a:pt x="4832317" y="2093817"/>
                  </a:cubicBezTo>
                  <a:cubicBezTo>
                    <a:pt x="4833452" y="2094401"/>
                    <a:pt x="4834723" y="2095014"/>
                    <a:pt x="4835994" y="2095656"/>
                  </a:cubicBezTo>
                  <a:cubicBezTo>
                    <a:pt x="4837129" y="2094430"/>
                    <a:pt x="4838219" y="2093233"/>
                    <a:pt x="4839354" y="2092006"/>
                  </a:cubicBezTo>
                  <a:cubicBezTo>
                    <a:pt x="4837856" y="2091510"/>
                    <a:pt x="4836404" y="2091043"/>
                    <a:pt x="4834904" y="2090546"/>
                  </a:cubicBezTo>
                  <a:close/>
                  <a:moveTo>
                    <a:pt x="8637783" y="2090195"/>
                  </a:moveTo>
                  <a:cubicBezTo>
                    <a:pt x="8636420" y="2090575"/>
                    <a:pt x="8633970" y="2090868"/>
                    <a:pt x="8633925" y="2091335"/>
                  </a:cubicBezTo>
                  <a:cubicBezTo>
                    <a:pt x="8632880" y="2099044"/>
                    <a:pt x="8632017" y="2106754"/>
                    <a:pt x="8631564" y="2114493"/>
                  </a:cubicBezTo>
                  <a:cubicBezTo>
                    <a:pt x="8631564" y="2114843"/>
                    <a:pt x="8636012" y="2115282"/>
                    <a:pt x="8638373" y="2115661"/>
                  </a:cubicBezTo>
                  <a:cubicBezTo>
                    <a:pt x="8640552" y="2108156"/>
                    <a:pt x="8643004" y="2100679"/>
                    <a:pt x="8644683" y="2093145"/>
                  </a:cubicBezTo>
                  <a:cubicBezTo>
                    <a:pt x="8644866" y="2092386"/>
                    <a:pt x="8640190" y="2091189"/>
                    <a:pt x="8637783" y="2090195"/>
                  </a:cubicBezTo>
                  <a:close/>
                  <a:moveTo>
                    <a:pt x="5480302" y="2090108"/>
                  </a:moveTo>
                  <a:cubicBezTo>
                    <a:pt x="5477896" y="2089933"/>
                    <a:pt x="5475308" y="2090692"/>
                    <a:pt x="5472811" y="2091014"/>
                  </a:cubicBezTo>
                  <a:cubicBezTo>
                    <a:pt x="5474536" y="2092474"/>
                    <a:pt x="5475807" y="2094459"/>
                    <a:pt x="5478077" y="2095190"/>
                  </a:cubicBezTo>
                  <a:cubicBezTo>
                    <a:pt x="5479711" y="2095715"/>
                    <a:pt x="5482663" y="2094634"/>
                    <a:pt x="5491834" y="2093204"/>
                  </a:cubicBezTo>
                  <a:cubicBezTo>
                    <a:pt x="5485114" y="2091335"/>
                    <a:pt x="5482799" y="2090283"/>
                    <a:pt x="5480302" y="2090108"/>
                  </a:cubicBezTo>
                  <a:close/>
                  <a:moveTo>
                    <a:pt x="1496371" y="2089933"/>
                  </a:moveTo>
                  <a:cubicBezTo>
                    <a:pt x="1492920" y="2090225"/>
                    <a:pt x="1488153" y="2093029"/>
                    <a:pt x="1487428" y="2095190"/>
                  </a:cubicBezTo>
                  <a:cubicBezTo>
                    <a:pt x="1486882" y="2096883"/>
                    <a:pt x="1491558" y="2099308"/>
                    <a:pt x="1495009" y="2102316"/>
                  </a:cubicBezTo>
                  <a:cubicBezTo>
                    <a:pt x="1499368" y="2099132"/>
                    <a:pt x="1504043" y="2097175"/>
                    <a:pt x="1504452" y="2094957"/>
                  </a:cubicBezTo>
                  <a:cubicBezTo>
                    <a:pt x="1504724" y="2093350"/>
                    <a:pt x="1498868" y="2089729"/>
                    <a:pt x="1496371" y="2089933"/>
                  </a:cubicBezTo>
                  <a:close/>
                  <a:moveTo>
                    <a:pt x="7746276" y="2089845"/>
                  </a:moveTo>
                  <a:cubicBezTo>
                    <a:pt x="7745957" y="2089845"/>
                    <a:pt x="7745730" y="2091598"/>
                    <a:pt x="7745413" y="2092561"/>
                  </a:cubicBezTo>
                  <a:lnTo>
                    <a:pt x="7753404" y="2092883"/>
                  </a:lnTo>
                  <a:cubicBezTo>
                    <a:pt x="7753676" y="2091978"/>
                    <a:pt x="7753948" y="2091130"/>
                    <a:pt x="7754220" y="2090254"/>
                  </a:cubicBezTo>
                  <a:cubicBezTo>
                    <a:pt x="7751587" y="2090079"/>
                    <a:pt x="7748909" y="2089786"/>
                    <a:pt x="7746276" y="2089845"/>
                  </a:cubicBezTo>
                  <a:close/>
                  <a:moveTo>
                    <a:pt x="436158" y="2089729"/>
                  </a:moveTo>
                  <a:cubicBezTo>
                    <a:pt x="429030" y="2091801"/>
                    <a:pt x="420451" y="2094021"/>
                    <a:pt x="412460" y="2096825"/>
                  </a:cubicBezTo>
                  <a:cubicBezTo>
                    <a:pt x="410509" y="2097496"/>
                    <a:pt x="409102" y="2100445"/>
                    <a:pt x="409782" y="2101906"/>
                  </a:cubicBezTo>
                  <a:cubicBezTo>
                    <a:pt x="410463" y="2103192"/>
                    <a:pt x="415004" y="2105061"/>
                    <a:pt x="416591" y="2104652"/>
                  </a:cubicBezTo>
                  <a:cubicBezTo>
                    <a:pt x="425082" y="2102578"/>
                    <a:pt x="433345" y="2100096"/>
                    <a:pt x="441198" y="2097204"/>
                  </a:cubicBezTo>
                  <a:cubicBezTo>
                    <a:pt x="442606" y="2096708"/>
                    <a:pt x="442015" y="2093700"/>
                    <a:pt x="441652" y="2091919"/>
                  </a:cubicBezTo>
                  <a:cubicBezTo>
                    <a:pt x="441516" y="2091335"/>
                    <a:pt x="439246" y="2090896"/>
                    <a:pt x="436158" y="2089729"/>
                  </a:cubicBezTo>
                  <a:close/>
                  <a:moveTo>
                    <a:pt x="7676951" y="2089349"/>
                  </a:moveTo>
                  <a:cubicBezTo>
                    <a:pt x="7672501" y="2089495"/>
                    <a:pt x="7668234" y="2092153"/>
                    <a:pt x="7660653" y="2094810"/>
                  </a:cubicBezTo>
                  <a:cubicBezTo>
                    <a:pt x="7668597" y="2099745"/>
                    <a:pt x="7672865" y="2103426"/>
                    <a:pt x="7678586" y="2105323"/>
                  </a:cubicBezTo>
                  <a:cubicBezTo>
                    <a:pt x="7680084" y="2105819"/>
                    <a:pt x="7688391" y="2101118"/>
                    <a:pt x="7689707" y="2098139"/>
                  </a:cubicBezTo>
                  <a:cubicBezTo>
                    <a:pt x="7692251" y="2092269"/>
                    <a:pt x="7685622" y="2089056"/>
                    <a:pt x="7676951" y="2089349"/>
                  </a:cubicBezTo>
                  <a:close/>
                  <a:moveTo>
                    <a:pt x="4058213" y="2087130"/>
                  </a:moveTo>
                  <a:lnTo>
                    <a:pt x="4055308" y="2087626"/>
                  </a:lnTo>
                  <a:lnTo>
                    <a:pt x="4057894" y="2088472"/>
                  </a:lnTo>
                  <a:close/>
                  <a:moveTo>
                    <a:pt x="3977992" y="2086399"/>
                  </a:moveTo>
                  <a:cubicBezTo>
                    <a:pt x="3972815" y="2090429"/>
                    <a:pt x="3967504" y="2094401"/>
                    <a:pt x="3962873" y="2098664"/>
                  </a:cubicBezTo>
                  <a:cubicBezTo>
                    <a:pt x="3962692" y="2098840"/>
                    <a:pt x="3968730" y="2101702"/>
                    <a:pt x="3974224" y="2104534"/>
                  </a:cubicBezTo>
                  <a:cubicBezTo>
                    <a:pt x="3979035" y="2099862"/>
                    <a:pt x="3983713" y="2096358"/>
                    <a:pt x="3986073" y="2092298"/>
                  </a:cubicBezTo>
                  <a:cubicBezTo>
                    <a:pt x="3986799" y="2091130"/>
                    <a:pt x="3980852" y="2088414"/>
                    <a:pt x="3977992" y="2086399"/>
                  </a:cubicBezTo>
                  <a:close/>
                  <a:moveTo>
                    <a:pt x="5955452" y="2084851"/>
                  </a:moveTo>
                  <a:cubicBezTo>
                    <a:pt x="5950504" y="2084881"/>
                    <a:pt x="5945554" y="2086984"/>
                    <a:pt x="5938065" y="2088881"/>
                  </a:cubicBezTo>
                  <a:cubicBezTo>
                    <a:pt x="5943557" y="2092649"/>
                    <a:pt x="5947189" y="2096445"/>
                    <a:pt x="5948869" y="2096124"/>
                  </a:cubicBezTo>
                  <a:cubicBezTo>
                    <a:pt x="5954000" y="2095131"/>
                    <a:pt x="5958403" y="2092561"/>
                    <a:pt x="5963079" y="2090634"/>
                  </a:cubicBezTo>
                  <a:cubicBezTo>
                    <a:pt x="5960537" y="2088590"/>
                    <a:pt x="5957949" y="2084851"/>
                    <a:pt x="5955452" y="2084851"/>
                  </a:cubicBezTo>
                  <a:close/>
                  <a:moveTo>
                    <a:pt x="1431042" y="2084326"/>
                  </a:moveTo>
                  <a:cubicBezTo>
                    <a:pt x="1426683" y="2085669"/>
                    <a:pt x="1422960" y="2087918"/>
                    <a:pt x="1419011" y="2089816"/>
                  </a:cubicBezTo>
                  <a:cubicBezTo>
                    <a:pt x="1422233" y="2090926"/>
                    <a:pt x="1426275" y="2093438"/>
                    <a:pt x="1428545" y="2092883"/>
                  </a:cubicBezTo>
                  <a:cubicBezTo>
                    <a:pt x="1432948" y="2091831"/>
                    <a:pt x="1436308" y="2089115"/>
                    <a:pt x="1443436" y="2085319"/>
                  </a:cubicBezTo>
                  <a:cubicBezTo>
                    <a:pt x="1436580" y="2084705"/>
                    <a:pt x="1433175" y="2083684"/>
                    <a:pt x="1431042" y="2084326"/>
                  </a:cubicBezTo>
                  <a:close/>
                  <a:moveTo>
                    <a:pt x="4075874" y="2083216"/>
                  </a:moveTo>
                  <a:cubicBezTo>
                    <a:pt x="4074783" y="2083362"/>
                    <a:pt x="4073693" y="2083537"/>
                    <a:pt x="4072604" y="2083713"/>
                  </a:cubicBezTo>
                  <a:cubicBezTo>
                    <a:pt x="4073240" y="2085026"/>
                    <a:pt x="4073875" y="2086341"/>
                    <a:pt x="4074511" y="2087655"/>
                  </a:cubicBezTo>
                  <a:cubicBezTo>
                    <a:pt x="4075374" y="2087539"/>
                    <a:pt x="4076190" y="2087421"/>
                    <a:pt x="4077053" y="2087305"/>
                  </a:cubicBezTo>
                  <a:cubicBezTo>
                    <a:pt x="4076645" y="2085933"/>
                    <a:pt x="4076236" y="2084560"/>
                    <a:pt x="4075874" y="2083216"/>
                  </a:cubicBezTo>
                  <a:close/>
                  <a:moveTo>
                    <a:pt x="6420115" y="2083011"/>
                  </a:moveTo>
                  <a:cubicBezTo>
                    <a:pt x="6421522" y="2083684"/>
                    <a:pt x="6422612" y="2084180"/>
                    <a:pt x="6423655" y="2084705"/>
                  </a:cubicBezTo>
                  <a:cubicBezTo>
                    <a:pt x="6424064" y="2084267"/>
                    <a:pt x="6424473" y="2083800"/>
                    <a:pt x="6424882" y="2083362"/>
                  </a:cubicBezTo>
                  <a:cubicBezTo>
                    <a:pt x="6423473" y="2083245"/>
                    <a:pt x="6422021" y="2083129"/>
                    <a:pt x="6420115" y="2083011"/>
                  </a:cubicBezTo>
                  <a:close/>
                  <a:moveTo>
                    <a:pt x="388126" y="2082778"/>
                  </a:moveTo>
                  <a:cubicBezTo>
                    <a:pt x="385765" y="2082574"/>
                    <a:pt x="382951" y="2084589"/>
                    <a:pt x="380318" y="2085611"/>
                  </a:cubicBezTo>
                  <a:cubicBezTo>
                    <a:pt x="383587" y="2087159"/>
                    <a:pt x="386583" y="2089320"/>
                    <a:pt x="390260" y="2090079"/>
                  </a:cubicBezTo>
                  <a:cubicBezTo>
                    <a:pt x="392485" y="2090575"/>
                    <a:pt x="395845" y="2088999"/>
                    <a:pt x="403018" y="2087334"/>
                  </a:cubicBezTo>
                  <a:cubicBezTo>
                    <a:pt x="395346" y="2084851"/>
                    <a:pt x="391894" y="2083070"/>
                    <a:pt x="388126" y="2082778"/>
                  </a:cubicBezTo>
                  <a:close/>
                  <a:moveTo>
                    <a:pt x="6001214" y="2082486"/>
                  </a:moveTo>
                  <a:cubicBezTo>
                    <a:pt x="5998717" y="2082836"/>
                    <a:pt x="5996266" y="2083216"/>
                    <a:pt x="5993769" y="2083566"/>
                  </a:cubicBezTo>
                  <a:cubicBezTo>
                    <a:pt x="5995359" y="2086165"/>
                    <a:pt x="5996947" y="2088794"/>
                    <a:pt x="5998536" y="2091393"/>
                  </a:cubicBezTo>
                  <a:cubicBezTo>
                    <a:pt x="6000034" y="2091014"/>
                    <a:pt x="6001486" y="2090634"/>
                    <a:pt x="6002984" y="2090283"/>
                  </a:cubicBezTo>
                  <a:cubicBezTo>
                    <a:pt x="6002395" y="2087684"/>
                    <a:pt x="6001805" y="2085085"/>
                    <a:pt x="6001214" y="2082486"/>
                  </a:cubicBezTo>
                  <a:close/>
                  <a:moveTo>
                    <a:pt x="5724686" y="2081494"/>
                  </a:moveTo>
                  <a:cubicBezTo>
                    <a:pt x="5721418" y="2082603"/>
                    <a:pt x="5715380" y="2083625"/>
                    <a:pt x="5715335" y="2084794"/>
                  </a:cubicBezTo>
                  <a:cubicBezTo>
                    <a:pt x="5715063" y="2089115"/>
                    <a:pt x="5716742" y="2093525"/>
                    <a:pt x="5717832" y="2098635"/>
                  </a:cubicBezTo>
                  <a:cubicBezTo>
                    <a:pt x="5722735" y="2096738"/>
                    <a:pt x="5727094" y="2095831"/>
                    <a:pt x="5727047" y="2094985"/>
                  </a:cubicBezTo>
                  <a:cubicBezTo>
                    <a:pt x="5726866" y="2090488"/>
                    <a:pt x="5725595" y="2085990"/>
                    <a:pt x="5724686" y="2081494"/>
                  </a:cubicBezTo>
                  <a:close/>
                  <a:moveTo>
                    <a:pt x="2664269" y="2081230"/>
                  </a:moveTo>
                  <a:cubicBezTo>
                    <a:pt x="2659821" y="2085465"/>
                    <a:pt x="2657596" y="2087626"/>
                    <a:pt x="2655326" y="2089786"/>
                  </a:cubicBezTo>
                  <a:cubicBezTo>
                    <a:pt x="2666358" y="2094343"/>
                    <a:pt x="2677435" y="2098869"/>
                    <a:pt x="2688467" y="2103395"/>
                  </a:cubicBezTo>
                  <a:cubicBezTo>
                    <a:pt x="2689058" y="2101906"/>
                    <a:pt x="2690964" y="2099716"/>
                    <a:pt x="2690057" y="2099044"/>
                  </a:cubicBezTo>
                  <a:cubicBezTo>
                    <a:pt x="2682385" y="2093350"/>
                    <a:pt x="2674167" y="2087947"/>
                    <a:pt x="2664269" y="2081230"/>
                  </a:cubicBezTo>
                  <a:close/>
                  <a:moveTo>
                    <a:pt x="5893709" y="2080441"/>
                  </a:moveTo>
                  <a:lnTo>
                    <a:pt x="5891121" y="2080646"/>
                  </a:lnTo>
                  <a:cubicBezTo>
                    <a:pt x="5891302" y="2082369"/>
                    <a:pt x="5891529" y="2084063"/>
                    <a:pt x="5891712" y="2085786"/>
                  </a:cubicBezTo>
                  <a:cubicBezTo>
                    <a:pt x="5892755" y="2085699"/>
                    <a:pt x="5893845" y="2085611"/>
                    <a:pt x="5894889" y="2085524"/>
                  </a:cubicBezTo>
                  <a:cubicBezTo>
                    <a:pt x="5894481" y="2083830"/>
                    <a:pt x="5894073" y="2082135"/>
                    <a:pt x="5893709" y="2080441"/>
                  </a:cubicBezTo>
                  <a:close/>
                  <a:moveTo>
                    <a:pt x="290563" y="2080237"/>
                  </a:moveTo>
                  <a:cubicBezTo>
                    <a:pt x="289473" y="2080880"/>
                    <a:pt x="288385" y="2081522"/>
                    <a:pt x="287068" y="2082252"/>
                  </a:cubicBezTo>
                  <a:cubicBezTo>
                    <a:pt x="288566" y="2082866"/>
                    <a:pt x="289746" y="2083421"/>
                    <a:pt x="291063" y="2083741"/>
                  </a:cubicBezTo>
                  <a:cubicBezTo>
                    <a:pt x="291380" y="2083830"/>
                    <a:pt x="292833" y="2082924"/>
                    <a:pt x="292697" y="2082720"/>
                  </a:cubicBezTo>
                  <a:cubicBezTo>
                    <a:pt x="292198" y="2081844"/>
                    <a:pt x="291290" y="2081055"/>
                    <a:pt x="290563" y="2080237"/>
                  </a:cubicBezTo>
                  <a:close/>
                  <a:moveTo>
                    <a:pt x="3565265" y="2079536"/>
                  </a:moveTo>
                  <a:cubicBezTo>
                    <a:pt x="3564676" y="2085756"/>
                    <a:pt x="3564040" y="2087217"/>
                    <a:pt x="3564540" y="2088472"/>
                  </a:cubicBezTo>
                  <a:cubicBezTo>
                    <a:pt x="3564857" y="2089320"/>
                    <a:pt x="3566854" y="2089874"/>
                    <a:pt x="3568081" y="2090575"/>
                  </a:cubicBezTo>
                  <a:cubicBezTo>
                    <a:pt x="3569171" y="2089465"/>
                    <a:pt x="3571258" y="2088298"/>
                    <a:pt x="3571122" y="2087246"/>
                  </a:cubicBezTo>
                  <a:cubicBezTo>
                    <a:pt x="3570941" y="2085786"/>
                    <a:pt x="3569124" y="2084384"/>
                    <a:pt x="3565265" y="2079536"/>
                  </a:cubicBezTo>
                  <a:close/>
                  <a:moveTo>
                    <a:pt x="3537390" y="2079186"/>
                  </a:moveTo>
                  <a:cubicBezTo>
                    <a:pt x="3535983" y="2083157"/>
                    <a:pt x="3534621" y="2087130"/>
                    <a:pt x="3533259" y="2091101"/>
                  </a:cubicBezTo>
                  <a:lnTo>
                    <a:pt x="3539932" y="2091948"/>
                  </a:lnTo>
                  <a:cubicBezTo>
                    <a:pt x="3540750" y="2087918"/>
                    <a:pt x="3541522" y="2083859"/>
                    <a:pt x="3542340" y="2079828"/>
                  </a:cubicBezTo>
                  <a:cubicBezTo>
                    <a:pt x="3540705" y="2079624"/>
                    <a:pt x="3539025" y="2079420"/>
                    <a:pt x="3537390" y="2079186"/>
                  </a:cubicBezTo>
                  <a:close/>
                  <a:moveTo>
                    <a:pt x="5775851" y="2078515"/>
                  </a:moveTo>
                  <a:cubicBezTo>
                    <a:pt x="5761642" y="2078281"/>
                    <a:pt x="5760371" y="2086750"/>
                    <a:pt x="5758645" y="2093584"/>
                  </a:cubicBezTo>
                  <a:cubicBezTo>
                    <a:pt x="5758146" y="2095481"/>
                    <a:pt x="5757829" y="2098431"/>
                    <a:pt x="5759508" y="2099278"/>
                  </a:cubicBezTo>
                  <a:cubicBezTo>
                    <a:pt x="5765229" y="2102198"/>
                    <a:pt x="5771494" y="2105441"/>
                    <a:pt x="5778350" y="2106403"/>
                  </a:cubicBezTo>
                  <a:cubicBezTo>
                    <a:pt x="5781300" y="2106813"/>
                    <a:pt x="5786113" y="2101906"/>
                    <a:pt x="5788020" y="2100679"/>
                  </a:cubicBezTo>
                  <a:cubicBezTo>
                    <a:pt x="5788020" y="2096240"/>
                    <a:pt x="5788247" y="2094255"/>
                    <a:pt x="5787973" y="2092298"/>
                  </a:cubicBezTo>
                  <a:cubicBezTo>
                    <a:pt x="5787157" y="2086516"/>
                    <a:pt x="5787973" y="2078690"/>
                    <a:pt x="5775851" y="2078515"/>
                  </a:cubicBezTo>
                  <a:close/>
                  <a:moveTo>
                    <a:pt x="3803885" y="2074719"/>
                  </a:moveTo>
                  <a:cubicBezTo>
                    <a:pt x="3798436" y="2076470"/>
                    <a:pt x="3795985" y="2077287"/>
                    <a:pt x="3793488" y="2078105"/>
                  </a:cubicBezTo>
                  <a:cubicBezTo>
                    <a:pt x="3798028" y="2082807"/>
                    <a:pt x="3802614" y="2087539"/>
                    <a:pt x="3807154" y="2092240"/>
                  </a:cubicBezTo>
                  <a:cubicBezTo>
                    <a:pt x="3809151" y="2091248"/>
                    <a:pt x="3813147" y="2089874"/>
                    <a:pt x="3812919" y="2089378"/>
                  </a:cubicBezTo>
                  <a:cubicBezTo>
                    <a:pt x="3810331" y="2084471"/>
                    <a:pt x="3807062" y="2079711"/>
                    <a:pt x="3803885" y="2074719"/>
                  </a:cubicBezTo>
                  <a:close/>
                  <a:moveTo>
                    <a:pt x="4440611" y="2074017"/>
                  </a:moveTo>
                  <a:cubicBezTo>
                    <a:pt x="4439748" y="2073609"/>
                    <a:pt x="4434937" y="2076645"/>
                    <a:pt x="4431940" y="2078105"/>
                  </a:cubicBezTo>
                  <a:cubicBezTo>
                    <a:pt x="4436843" y="2081085"/>
                    <a:pt x="4441746" y="2084093"/>
                    <a:pt x="4446105" y="2086720"/>
                  </a:cubicBezTo>
                  <a:cubicBezTo>
                    <a:pt x="4451143" y="2084823"/>
                    <a:pt x="4453596" y="2083887"/>
                    <a:pt x="4456002" y="2082954"/>
                  </a:cubicBezTo>
                  <a:cubicBezTo>
                    <a:pt x="4450963" y="2079887"/>
                    <a:pt x="4446196" y="2076587"/>
                    <a:pt x="4440611" y="2074017"/>
                  </a:cubicBezTo>
                  <a:close/>
                  <a:moveTo>
                    <a:pt x="326792" y="2070542"/>
                  </a:moveTo>
                  <a:cubicBezTo>
                    <a:pt x="324431" y="2072586"/>
                    <a:pt x="322116" y="2074601"/>
                    <a:pt x="319528" y="2076821"/>
                  </a:cubicBezTo>
                  <a:cubicBezTo>
                    <a:pt x="321481" y="2079800"/>
                    <a:pt x="323069" y="2082281"/>
                    <a:pt x="324658" y="2084764"/>
                  </a:cubicBezTo>
                  <a:cubicBezTo>
                    <a:pt x="327700" y="2082047"/>
                    <a:pt x="332058" y="2079595"/>
                    <a:pt x="333285" y="2076616"/>
                  </a:cubicBezTo>
                  <a:cubicBezTo>
                    <a:pt x="333920" y="2075040"/>
                    <a:pt x="329153" y="2072586"/>
                    <a:pt x="326792" y="2070542"/>
                  </a:cubicBezTo>
                  <a:close/>
                  <a:moveTo>
                    <a:pt x="3312663" y="2069461"/>
                  </a:moveTo>
                  <a:cubicBezTo>
                    <a:pt x="3311664" y="2070162"/>
                    <a:pt x="3310667" y="2070863"/>
                    <a:pt x="3309668" y="2071593"/>
                  </a:cubicBezTo>
                  <a:lnTo>
                    <a:pt x="3316205" y="2077376"/>
                  </a:lnTo>
                  <a:cubicBezTo>
                    <a:pt x="3317657" y="2076353"/>
                    <a:pt x="3319111" y="2075361"/>
                    <a:pt x="3320562" y="2074339"/>
                  </a:cubicBezTo>
                  <a:cubicBezTo>
                    <a:pt x="3317929" y="2072703"/>
                    <a:pt x="3315296" y="2071067"/>
                    <a:pt x="3312663" y="2069461"/>
                  </a:cubicBezTo>
                  <a:close/>
                  <a:moveTo>
                    <a:pt x="782283" y="2068790"/>
                  </a:moveTo>
                  <a:cubicBezTo>
                    <a:pt x="773839" y="2071388"/>
                    <a:pt x="767938" y="2072673"/>
                    <a:pt x="763126" y="2074863"/>
                  </a:cubicBezTo>
                  <a:cubicBezTo>
                    <a:pt x="759675" y="2076441"/>
                    <a:pt x="754681" y="2080150"/>
                    <a:pt x="755543" y="2081347"/>
                  </a:cubicBezTo>
                  <a:cubicBezTo>
                    <a:pt x="757496" y="2083946"/>
                    <a:pt x="762491" y="2085902"/>
                    <a:pt x="766848" y="2087450"/>
                  </a:cubicBezTo>
                  <a:cubicBezTo>
                    <a:pt x="774747" y="2090254"/>
                    <a:pt x="783010" y="2092765"/>
                    <a:pt x="791364" y="2095014"/>
                  </a:cubicBezTo>
                  <a:cubicBezTo>
                    <a:pt x="793725" y="2095656"/>
                    <a:pt x="796994" y="2094957"/>
                    <a:pt x="799854" y="2094868"/>
                  </a:cubicBezTo>
                  <a:cubicBezTo>
                    <a:pt x="799264" y="2090283"/>
                    <a:pt x="800443" y="2085203"/>
                    <a:pt x="797674" y="2081230"/>
                  </a:cubicBezTo>
                  <a:cubicBezTo>
                    <a:pt x="794452" y="2076645"/>
                    <a:pt x="787732" y="2073024"/>
                    <a:pt x="782283" y="2068790"/>
                  </a:cubicBezTo>
                  <a:close/>
                  <a:moveTo>
                    <a:pt x="4663023" y="2067154"/>
                  </a:moveTo>
                  <a:cubicBezTo>
                    <a:pt x="4662114" y="2067213"/>
                    <a:pt x="4661162" y="2067242"/>
                    <a:pt x="4660253" y="2067301"/>
                  </a:cubicBezTo>
                  <a:cubicBezTo>
                    <a:pt x="4660616" y="2068790"/>
                    <a:pt x="4660980" y="2070278"/>
                    <a:pt x="4661343" y="2071797"/>
                  </a:cubicBezTo>
                  <a:cubicBezTo>
                    <a:pt x="4661934" y="2071768"/>
                    <a:pt x="4662478" y="2071740"/>
                    <a:pt x="4663023" y="2071710"/>
                  </a:cubicBezTo>
                  <a:close/>
                  <a:moveTo>
                    <a:pt x="2819536" y="2065869"/>
                  </a:moveTo>
                  <a:cubicBezTo>
                    <a:pt x="2813407" y="2064847"/>
                    <a:pt x="2806234" y="2066337"/>
                    <a:pt x="2792569" y="2067183"/>
                  </a:cubicBezTo>
                  <a:cubicBezTo>
                    <a:pt x="2804054" y="2073609"/>
                    <a:pt x="2809775" y="2077551"/>
                    <a:pt x="2816720" y="2080120"/>
                  </a:cubicBezTo>
                  <a:cubicBezTo>
                    <a:pt x="2818127" y="2080646"/>
                    <a:pt x="2826845" y="2076295"/>
                    <a:pt x="2827572" y="2073666"/>
                  </a:cubicBezTo>
                  <a:cubicBezTo>
                    <a:pt x="2828252" y="2071301"/>
                    <a:pt x="2823304" y="2066512"/>
                    <a:pt x="2819536" y="2065869"/>
                  </a:cubicBezTo>
                  <a:close/>
                  <a:moveTo>
                    <a:pt x="3870713" y="2065840"/>
                  </a:moveTo>
                  <a:cubicBezTo>
                    <a:pt x="3867580" y="2067183"/>
                    <a:pt x="3864493" y="2067797"/>
                    <a:pt x="3863768" y="2068994"/>
                  </a:cubicBezTo>
                  <a:cubicBezTo>
                    <a:pt x="3863085" y="2070221"/>
                    <a:pt x="3864675" y="2071972"/>
                    <a:pt x="3865264" y="2073521"/>
                  </a:cubicBezTo>
                  <a:cubicBezTo>
                    <a:pt x="3867308" y="2072878"/>
                    <a:pt x="3870486" y="2072557"/>
                    <a:pt x="3871168" y="2071535"/>
                  </a:cubicBezTo>
                  <a:cubicBezTo>
                    <a:pt x="3872075" y="2070221"/>
                    <a:pt x="3871030" y="2068352"/>
                    <a:pt x="3870713" y="2065840"/>
                  </a:cubicBezTo>
                  <a:close/>
                  <a:moveTo>
                    <a:pt x="5887444" y="2065636"/>
                  </a:moveTo>
                  <a:cubicBezTo>
                    <a:pt x="5886853" y="2065782"/>
                    <a:pt x="5885674" y="2065957"/>
                    <a:pt x="5885674" y="2066103"/>
                  </a:cubicBezTo>
                  <a:cubicBezTo>
                    <a:pt x="5885719" y="2066628"/>
                    <a:pt x="5886127" y="2067154"/>
                    <a:pt x="5886354" y="2067651"/>
                  </a:cubicBezTo>
                  <a:cubicBezTo>
                    <a:pt x="5886945" y="2067476"/>
                    <a:pt x="5887944" y="2067358"/>
                    <a:pt x="5887988" y="2067154"/>
                  </a:cubicBezTo>
                  <a:cubicBezTo>
                    <a:pt x="5888033" y="2066658"/>
                    <a:pt x="5887625" y="2066161"/>
                    <a:pt x="5887444" y="2065636"/>
                  </a:cubicBezTo>
                  <a:close/>
                  <a:moveTo>
                    <a:pt x="7150635" y="2062832"/>
                  </a:moveTo>
                  <a:cubicBezTo>
                    <a:pt x="7144916" y="2065315"/>
                    <a:pt x="7138878" y="2067534"/>
                    <a:pt x="7133657" y="2070367"/>
                  </a:cubicBezTo>
                  <a:cubicBezTo>
                    <a:pt x="7131750" y="2071418"/>
                    <a:pt x="7131840" y="2073930"/>
                    <a:pt x="7130614" y="2076645"/>
                  </a:cubicBezTo>
                  <a:cubicBezTo>
                    <a:pt x="7132794" y="2078397"/>
                    <a:pt x="7135381" y="2082252"/>
                    <a:pt x="7138015" y="2082281"/>
                  </a:cubicBezTo>
                  <a:cubicBezTo>
                    <a:pt x="7142963" y="2082311"/>
                    <a:pt x="7148410" y="2080500"/>
                    <a:pt x="7152769" y="2078690"/>
                  </a:cubicBezTo>
                  <a:cubicBezTo>
                    <a:pt x="7154676" y="2077901"/>
                    <a:pt x="7155494" y="2075040"/>
                    <a:pt x="7155085" y="2073287"/>
                  </a:cubicBezTo>
                  <a:cubicBezTo>
                    <a:pt x="7154223" y="2069753"/>
                    <a:pt x="7152180" y="2066307"/>
                    <a:pt x="7150635" y="2062832"/>
                  </a:cubicBezTo>
                  <a:close/>
                  <a:moveTo>
                    <a:pt x="549295" y="2058948"/>
                  </a:moveTo>
                  <a:cubicBezTo>
                    <a:pt x="539217" y="2057108"/>
                    <a:pt x="537172" y="2063271"/>
                    <a:pt x="536220" y="2068322"/>
                  </a:cubicBezTo>
                  <a:cubicBezTo>
                    <a:pt x="534858" y="2075681"/>
                    <a:pt x="540532" y="2080325"/>
                    <a:pt x="551837" y="2079507"/>
                  </a:cubicBezTo>
                  <a:cubicBezTo>
                    <a:pt x="557694" y="2079070"/>
                    <a:pt x="562824" y="2074806"/>
                    <a:pt x="571949" y="2070542"/>
                  </a:cubicBezTo>
                  <a:cubicBezTo>
                    <a:pt x="562369" y="2065431"/>
                    <a:pt x="556740" y="2060292"/>
                    <a:pt x="549295" y="2058948"/>
                  </a:cubicBezTo>
                  <a:close/>
                  <a:moveTo>
                    <a:pt x="3387118" y="2054013"/>
                  </a:moveTo>
                  <a:cubicBezTo>
                    <a:pt x="3381263" y="2054918"/>
                    <a:pt x="3373363" y="2059064"/>
                    <a:pt x="3372409" y="2062423"/>
                  </a:cubicBezTo>
                  <a:cubicBezTo>
                    <a:pt x="3370048" y="2070630"/>
                    <a:pt x="3382489" y="2080909"/>
                    <a:pt x="3390977" y="2078836"/>
                  </a:cubicBezTo>
                  <a:cubicBezTo>
                    <a:pt x="3396335" y="2077551"/>
                    <a:pt x="3399331" y="2072440"/>
                    <a:pt x="3401146" y="2070892"/>
                  </a:cubicBezTo>
                  <a:cubicBezTo>
                    <a:pt x="3402281" y="2057722"/>
                    <a:pt x="3397515" y="2052435"/>
                    <a:pt x="3387118" y="2054013"/>
                  </a:cubicBezTo>
                  <a:close/>
                  <a:moveTo>
                    <a:pt x="5240957" y="2052844"/>
                  </a:moveTo>
                  <a:cubicBezTo>
                    <a:pt x="5238686" y="2053633"/>
                    <a:pt x="5236418" y="2054422"/>
                    <a:pt x="5234102" y="2055211"/>
                  </a:cubicBezTo>
                  <a:cubicBezTo>
                    <a:pt x="5234646" y="2056144"/>
                    <a:pt x="5235145" y="2057079"/>
                    <a:pt x="5235645" y="2058013"/>
                  </a:cubicBezTo>
                  <a:cubicBezTo>
                    <a:pt x="5237961" y="2057517"/>
                    <a:pt x="5240322" y="2056992"/>
                    <a:pt x="5242636" y="2056495"/>
                  </a:cubicBezTo>
                  <a:close/>
                  <a:moveTo>
                    <a:pt x="8225285" y="2049865"/>
                  </a:moveTo>
                  <a:cubicBezTo>
                    <a:pt x="8223740" y="2049603"/>
                    <a:pt x="8221653" y="2050508"/>
                    <a:pt x="8219791" y="2050917"/>
                  </a:cubicBezTo>
                  <a:cubicBezTo>
                    <a:pt x="8221243" y="2052289"/>
                    <a:pt x="8222652" y="2053574"/>
                    <a:pt x="8224059" y="2054889"/>
                  </a:cubicBezTo>
                  <a:cubicBezTo>
                    <a:pt x="8225421" y="2054129"/>
                    <a:pt x="8226828" y="2053371"/>
                    <a:pt x="8228235" y="2052611"/>
                  </a:cubicBezTo>
                  <a:cubicBezTo>
                    <a:pt x="8227282" y="2051647"/>
                    <a:pt x="8226600" y="2050099"/>
                    <a:pt x="8225285" y="2049865"/>
                  </a:cubicBezTo>
                  <a:close/>
                  <a:moveTo>
                    <a:pt x="464035" y="2043237"/>
                  </a:moveTo>
                  <a:cubicBezTo>
                    <a:pt x="461038" y="2047120"/>
                    <a:pt x="458496" y="2049428"/>
                    <a:pt x="457634" y="2051939"/>
                  </a:cubicBezTo>
                  <a:cubicBezTo>
                    <a:pt x="457315" y="2052903"/>
                    <a:pt x="461038" y="2054363"/>
                    <a:pt x="462900" y="2055589"/>
                  </a:cubicBezTo>
                  <a:cubicBezTo>
                    <a:pt x="464987" y="2053165"/>
                    <a:pt x="467531" y="2050800"/>
                    <a:pt x="468938" y="2048230"/>
                  </a:cubicBezTo>
                  <a:cubicBezTo>
                    <a:pt x="469391" y="2047442"/>
                    <a:pt x="466804" y="2045953"/>
                    <a:pt x="464035" y="2043237"/>
                  </a:cubicBezTo>
                  <a:close/>
                  <a:moveTo>
                    <a:pt x="4828866" y="2042769"/>
                  </a:moveTo>
                  <a:cubicBezTo>
                    <a:pt x="4826233" y="2042887"/>
                    <a:pt x="4823600" y="2043033"/>
                    <a:pt x="4820967" y="2043149"/>
                  </a:cubicBezTo>
                  <a:cubicBezTo>
                    <a:pt x="4821058" y="2043820"/>
                    <a:pt x="4821103" y="2044521"/>
                    <a:pt x="4821194" y="2045193"/>
                  </a:cubicBezTo>
                  <a:cubicBezTo>
                    <a:pt x="4823827" y="2045048"/>
                    <a:pt x="4826460" y="2044901"/>
                    <a:pt x="4829093" y="2044755"/>
                  </a:cubicBezTo>
                  <a:cubicBezTo>
                    <a:pt x="4829004" y="2044084"/>
                    <a:pt x="4828957" y="2043441"/>
                    <a:pt x="4828866" y="2042769"/>
                  </a:cubicBezTo>
                  <a:close/>
                  <a:moveTo>
                    <a:pt x="4359165" y="2042624"/>
                  </a:moveTo>
                  <a:cubicBezTo>
                    <a:pt x="4343229" y="2038068"/>
                    <a:pt x="4334605" y="2043266"/>
                    <a:pt x="4332425" y="2060700"/>
                  </a:cubicBezTo>
                  <a:cubicBezTo>
                    <a:pt x="4333650" y="2061635"/>
                    <a:pt x="4336828" y="2064058"/>
                    <a:pt x="4340007" y="2066482"/>
                  </a:cubicBezTo>
                  <a:cubicBezTo>
                    <a:pt x="4348769" y="2060759"/>
                    <a:pt x="4357803" y="2055152"/>
                    <a:pt x="4365884" y="2049048"/>
                  </a:cubicBezTo>
                  <a:cubicBezTo>
                    <a:pt x="4366700" y="2048435"/>
                    <a:pt x="4362435" y="2043558"/>
                    <a:pt x="4359165" y="2042624"/>
                  </a:cubicBezTo>
                  <a:close/>
                  <a:moveTo>
                    <a:pt x="3553916" y="2041280"/>
                  </a:moveTo>
                  <a:cubicBezTo>
                    <a:pt x="3553325" y="2041105"/>
                    <a:pt x="3552371" y="2041543"/>
                    <a:pt x="3551600" y="2041689"/>
                  </a:cubicBezTo>
                  <a:lnTo>
                    <a:pt x="3551782" y="2043470"/>
                  </a:lnTo>
                  <a:cubicBezTo>
                    <a:pt x="3553053" y="2043237"/>
                    <a:pt x="3554279" y="2042945"/>
                    <a:pt x="3555550" y="2042653"/>
                  </a:cubicBezTo>
                  <a:cubicBezTo>
                    <a:pt x="3555004" y="2042185"/>
                    <a:pt x="3554598" y="2041484"/>
                    <a:pt x="3553916" y="2041280"/>
                  </a:cubicBezTo>
                  <a:close/>
                  <a:moveTo>
                    <a:pt x="1965710" y="2040725"/>
                  </a:moveTo>
                  <a:cubicBezTo>
                    <a:pt x="1960761" y="2042039"/>
                    <a:pt x="1958174" y="2042740"/>
                    <a:pt x="1953543" y="2043967"/>
                  </a:cubicBezTo>
                  <a:cubicBezTo>
                    <a:pt x="1957037" y="2046274"/>
                    <a:pt x="1959534" y="2047909"/>
                    <a:pt x="1964212" y="2051005"/>
                  </a:cubicBezTo>
                  <a:cubicBezTo>
                    <a:pt x="1964892" y="2046449"/>
                    <a:pt x="1965211" y="2044141"/>
                    <a:pt x="1965710" y="2040725"/>
                  </a:cubicBezTo>
                  <a:close/>
                  <a:moveTo>
                    <a:pt x="7548152" y="2040404"/>
                  </a:moveTo>
                  <a:cubicBezTo>
                    <a:pt x="7534714" y="2038360"/>
                    <a:pt x="7536803" y="2046508"/>
                    <a:pt x="7533943" y="2051238"/>
                  </a:cubicBezTo>
                  <a:cubicBezTo>
                    <a:pt x="7532353" y="2053895"/>
                    <a:pt x="7531537" y="2056729"/>
                    <a:pt x="7530402" y="2059328"/>
                  </a:cubicBezTo>
                  <a:cubicBezTo>
                    <a:pt x="7531763" y="2061138"/>
                    <a:pt x="7532400" y="2063592"/>
                    <a:pt x="7534396" y="2064176"/>
                  </a:cubicBezTo>
                  <a:cubicBezTo>
                    <a:pt x="7536440" y="2064759"/>
                    <a:pt x="7540980" y="2064029"/>
                    <a:pt x="7542387" y="2062919"/>
                  </a:cubicBezTo>
                  <a:cubicBezTo>
                    <a:pt x="7545974" y="2060028"/>
                    <a:pt x="7550286" y="2056699"/>
                    <a:pt x="7550968" y="2053312"/>
                  </a:cubicBezTo>
                  <a:cubicBezTo>
                    <a:pt x="7551831" y="2048960"/>
                    <a:pt x="7550741" y="2040813"/>
                    <a:pt x="7548152" y="2040404"/>
                  </a:cubicBezTo>
                  <a:close/>
                  <a:moveTo>
                    <a:pt x="4417231" y="2039849"/>
                  </a:moveTo>
                  <a:lnTo>
                    <a:pt x="4417231" y="2053253"/>
                  </a:lnTo>
                  <a:cubicBezTo>
                    <a:pt x="4420182" y="2049865"/>
                    <a:pt x="4422315" y="2048376"/>
                    <a:pt x="4422633" y="2046712"/>
                  </a:cubicBezTo>
                  <a:cubicBezTo>
                    <a:pt x="4422861" y="2045514"/>
                    <a:pt x="4420726" y="2044113"/>
                    <a:pt x="4417231" y="2039849"/>
                  </a:cubicBezTo>
                  <a:close/>
                  <a:moveTo>
                    <a:pt x="1281768" y="2039556"/>
                  </a:moveTo>
                  <a:lnTo>
                    <a:pt x="1253666" y="2051910"/>
                  </a:lnTo>
                  <a:cubicBezTo>
                    <a:pt x="1258070" y="2054275"/>
                    <a:pt x="1262473" y="2056670"/>
                    <a:pt x="1270554" y="2061022"/>
                  </a:cubicBezTo>
                  <a:cubicBezTo>
                    <a:pt x="1278953" y="2056115"/>
                    <a:pt x="1286263" y="2052815"/>
                    <a:pt x="1290983" y="2048405"/>
                  </a:cubicBezTo>
                  <a:cubicBezTo>
                    <a:pt x="1292165" y="2047295"/>
                    <a:pt x="1285082" y="2042594"/>
                    <a:pt x="1281768" y="2039556"/>
                  </a:cubicBezTo>
                  <a:close/>
                  <a:moveTo>
                    <a:pt x="1987774" y="2038972"/>
                  </a:moveTo>
                  <a:lnTo>
                    <a:pt x="1987774" y="2043850"/>
                  </a:lnTo>
                  <a:lnTo>
                    <a:pt x="1989817" y="2043850"/>
                  </a:lnTo>
                  <a:lnTo>
                    <a:pt x="1989817" y="2038972"/>
                  </a:lnTo>
                  <a:close/>
                  <a:moveTo>
                    <a:pt x="4607364" y="2035439"/>
                  </a:moveTo>
                  <a:cubicBezTo>
                    <a:pt x="4604321" y="2036081"/>
                    <a:pt x="4601325" y="2036695"/>
                    <a:pt x="4598284" y="2037309"/>
                  </a:cubicBezTo>
                  <a:cubicBezTo>
                    <a:pt x="4598738" y="2038184"/>
                    <a:pt x="4599191" y="2039031"/>
                    <a:pt x="4599645" y="2039849"/>
                  </a:cubicBezTo>
                  <a:cubicBezTo>
                    <a:pt x="4602732" y="2039411"/>
                    <a:pt x="4605865" y="2039002"/>
                    <a:pt x="4608952" y="2038564"/>
                  </a:cubicBezTo>
                  <a:cubicBezTo>
                    <a:pt x="4608452" y="2037512"/>
                    <a:pt x="4607908" y="2036491"/>
                    <a:pt x="4607364" y="2035439"/>
                  </a:cubicBezTo>
                  <a:close/>
                  <a:moveTo>
                    <a:pt x="5370345" y="2034243"/>
                  </a:moveTo>
                  <a:lnTo>
                    <a:pt x="5367848" y="2035060"/>
                  </a:lnTo>
                  <a:lnTo>
                    <a:pt x="5370437" y="2035760"/>
                  </a:lnTo>
                  <a:close/>
                  <a:moveTo>
                    <a:pt x="3329325" y="2031117"/>
                  </a:moveTo>
                  <a:cubicBezTo>
                    <a:pt x="3326919" y="2031321"/>
                    <a:pt x="3324468" y="2031526"/>
                    <a:pt x="3322061" y="2031760"/>
                  </a:cubicBezTo>
                  <a:lnTo>
                    <a:pt x="3323514" y="2042711"/>
                  </a:lnTo>
                  <a:cubicBezTo>
                    <a:pt x="3325420" y="2042681"/>
                    <a:pt x="3327373" y="2042624"/>
                    <a:pt x="3329325" y="2042594"/>
                  </a:cubicBezTo>
                  <a:close/>
                  <a:moveTo>
                    <a:pt x="5415698" y="2030825"/>
                  </a:moveTo>
                  <a:cubicBezTo>
                    <a:pt x="5409161" y="2032227"/>
                    <a:pt x="5403033" y="2034476"/>
                    <a:pt x="5396496" y="2036549"/>
                  </a:cubicBezTo>
                  <a:cubicBezTo>
                    <a:pt x="5399629" y="2039645"/>
                    <a:pt x="5401988" y="2042507"/>
                    <a:pt x="5402487" y="2042390"/>
                  </a:cubicBezTo>
                  <a:cubicBezTo>
                    <a:pt x="5409116" y="2040784"/>
                    <a:pt x="5415472" y="2038739"/>
                    <a:pt x="5421874" y="2036782"/>
                  </a:cubicBezTo>
                  <a:cubicBezTo>
                    <a:pt x="5419740" y="2034680"/>
                    <a:pt x="5416561" y="2030621"/>
                    <a:pt x="5415698" y="2030825"/>
                  </a:cubicBezTo>
                  <a:close/>
                  <a:moveTo>
                    <a:pt x="1134947" y="2029015"/>
                  </a:moveTo>
                  <a:cubicBezTo>
                    <a:pt x="1132949" y="2029598"/>
                    <a:pt x="1130952" y="2030153"/>
                    <a:pt x="1127909" y="2031059"/>
                  </a:cubicBezTo>
                  <a:cubicBezTo>
                    <a:pt x="1130044" y="2032694"/>
                    <a:pt x="1131269" y="2033950"/>
                    <a:pt x="1132994" y="2034739"/>
                  </a:cubicBezTo>
                  <a:cubicBezTo>
                    <a:pt x="1133402" y="2034942"/>
                    <a:pt x="1136535" y="2033687"/>
                    <a:pt x="1136581" y="2033045"/>
                  </a:cubicBezTo>
                  <a:cubicBezTo>
                    <a:pt x="1136671" y="2031730"/>
                    <a:pt x="1135583" y="2030357"/>
                    <a:pt x="1134947" y="2029015"/>
                  </a:cubicBezTo>
                  <a:close/>
                  <a:moveTo>
                    <a:pt x="6131919" y="2027350"/>
                  </a:moveTo>
                  <a:lnTo>
                    <a:pt x="6131919" y="2034359"/>
                  </a:lnTo>
                  <a:cubicBezTo>
                    <a:pt x="6132963" y="2034359"/>
                    <a:pt x="6133962" y="2034359"/>
                    <a:pt x="6135007" y="2034359"/>
                  </a:cubicBezTo>
                  <a:lnTo>
                    <a:pt x="6135007" y="2027350"/>
                  </a:lnTo>
                  <a:cubicBezTo>
                    <a:pt x="6133962" y="2027350"/>
                    <a:pt x="6132963" y="2027350"/>
                    <a:pt x="6131919" y="2027350"/>
                  </a:cubicBezTo>
                  <a:close/>
                  <a:moveTo>
                    <a:pt x="876397" y="2026474"/>
                  </a:moveTo>
                  <a:cubicBezTo>
                    <a:pt x="870268" y="2028080"/>
                    <a:pt x="864638" y="2029424"/>
                    <a:pt x="859191" y="2031000"/>
                  </a:cubicBezTo>
                  <a:cubicBezTo>
                    <a:pt x="852607" y="2032840"/>
                    <a:pt x="842756" y="2034096"/>
                    <a:pt x="847751" y="2040404"/>
                  </a:cubicBezTo>
                  <a:cubicBezTo>
                    <a:pt x="850656" y="2044113"/>
                    <a:pt x="857238" y="2047529"/>
                    <a:pt x="863413" y="2049078"/>
                  </a:cubicBezTo>
                  <a:cubicBezTo>
                    <a:pt x="868044" y="2050245"/>
                    <a:pt x="877941" y="2049428"/>
                    <a:pt x="879801" y="2047413"/>
                  </a:cubicBezTo>
                  <a:cubicBezTo>
                    <a:pt x="884069" y="2042799"/>
                    <a:pt x="885658" y="2036958"/>
                    <a:pt x="886521" y="2031496"/>
                  </a:cubicBezTo>
                  <a:cubicBezTo>
                    <a:pt x="886748" y="2030125"/>
                    <a:pt x="880256" y="2028285"/>
                    <a:pt x="876397" y="2026474"/>
                  </a:cubicBezTo>
                  <a:close/>
                  <a:moveTo>
                    <a:pt x="1713516" y="2024050"/>
                  </a:moveTo>
                  <a:cubicBezTo>
                    <a:pt x="1711291" y="2026270"/>
                    <a:pt x="1707931" y="2028285"/>
                    <a:pt x="1707024" y="2030679"/>
                  </a:cubicBezTo>
                  <a:cubicBezTo>
                    <a:pt x="1704074" y="2038564"/>
                    <a:pt x="1691635" y="2045719"/>
                    <a:pt x="1701757" y="2054655"/>
                  </a:cubicBezTo>
                  <a:cubicBezTo>
                    <a:pt x="1702348" y="2055180"/>
                    <a:pt x="1704890" y="2055414"/>
                    <a:pt x="1706025" y="2055093"/>
                  </a:cubicBezTo>
                  <a:cubicBezTo>
                    <a:pt x="1724276" y="2050040"/>
                    <a:pt x="1706524" y="2038535"/>
                    <a:pt x="1717420" y="2031467"/>
                  </a:cubicBezTo>
                  <a:cubicBezTo>
                    <a:pt x="1716194" y="2029161"/>
                    <a:pt x="1714878" y="2026620"/>
                    <a:pt x="1713516" y="2024050"/>
                  </a:cubicBezTo>
                  <a:close/>
                  <a:moveTo>
                    <a:pt x="1102714" y="2022502"/>
                  </a:moveTo>
                  <a:cubicBezTo>
                    <a:pt x="1100079" y="2024897"/>
                    <a:pt x="1098128" y="2026678"/>
                    <a:pt x="1096175" y="2028431"/>
                  </a:cubicBezTo>
                  <a:cubicBezTo>
                    <a:pt x="1098582" y="2029394"/>
                    <a:pt x="1100942" y="2030328"/>
                    <a:pt x="1103349" y="2031263"/>
                  </a:cubicBezTo>
                  <a:cubicBezTo>
                    <a:pt x="1105119" y="2029365"/>
                    <a:pt x="1107253" y="2027555"/>
                    <a:pt x="1108479" y="2025510"/>
                  </a:cubicBezTo>
                  <a:cubicBezTo>
                    <a:pt x="1108705" y="2025131"/>
                    <a:pt x="1105436" y="2023903"/>
                    <a:pt x="1102714" y="2022502"/>
                  </a:cubicBezTo>
                  <a:close/>
                  <a:moveTo>
                    <a:pt x="6030769" y="2021451"/>
                  </a:moveTo>
                  <a:cubicBezTo>
                    <a:pt x="6026684" y="2022239"/>
                    <a:pt x="6020736" y="2023379"/>
                    <a:pt x="6019693" y="2025306"/>
                  </a:cubicBezTo>
                  <a:cubicBezTo>
                    <a:pt x="6017332" y="2029452"/>
                    <a:pt x="6017648" y="2034184"/>
                    <a:pt x="6016877" y="2038710"/>
                  </a:cubicBezTo>
                  <a:cubicBezTo>
                    <a:pt x="6019782" y="2038535"/>
                    <a:pt x="6024005" y="2039031"/>
                    <a:pt x="6025412" y="2038039"/>
                  </a:cubicBezTo>
                  <a:cubicBezTo>
                    <a:pt x="6030089" y="2034564"/>
                    <a:pt x="6033766" y="2030562"/>
                    <a:pt x="6037262" y="2027321"/>
                  </a:cubicBezTo>
                  <a:cubicBezTo>
                    <a:pt x="6033948" y="2024255"/>
                    <a:pt x="6031587" y="2021276"/>
                    <a:pt x="6030769" y="2021451"/>
                  </a:cubicBezTo>
                  <a:close/>
                  <a:moveTo>
                    <a:pt x="6656918" y="2020516"/>
                  </a:moveTo>
                  <a:cubicBezTo>
                    <a:pt x="6654149" y="2020371"/>
                    <a:pt x="6648609" y="2023203"/>
                    <a:pt x="6648336" y="2024926"/>
                  </a:cubicBezTo>
                  <a:cubicBezTo>
                    <a:pt x="6647293" y="2031380"/>
                    <a:pt x="6647928" y="2037951"/>
                    <a:pt x="6647928" y="2040375"/>
                  </a:cubicBezTo>
                  <a:cubicBezTo>
                    <a:pt x="6641982" y="2052494"/>
                    <a:pt x="6647611" y="2055502"/>
                    <a:pt x="6659732" y="2054451"/>
                  </a:cubicBezTo>
                  <a:cubicBezTo>
                    <a:pt x="6670220" y="2053545"/>
                    <a:pt x="6680844" y="2050450"/>
                    <a:pt x="6690877" y="2051180"/>
                  </a:cubicBezTo>
                  <a:cubicBezTo>
                    <a:pt x="6704633" y="2052173"/>
                    <a:pt x="6707947" y="2050245"/>
                    <a:pt x="6703271" y="2042273"/>
                  </a:cubicBezTo>
                  <a:cubicBezTo>
                    <a:pt x="6699729" y="2036228"/>
                    <a:pt x="6699229" y="2027437"/>
                    <a:pt x="6692465" y="2024692"/>
                  </a:cubicBezTo>
                  <a:cubicBezTo>
                    <a:pt x="6683067" y="2020867"/>
                    <a:pt x="6669040" y="2021188"/>
                    <a:pt x="6656918" y="2020516"/>
                  </a:cubicBezTo>
                  <a:close/>
                  <a:moveTo>
                    <a:pt x="4841169" y="2016749"/>
                  </a:moveTo>
                  <a:cubicBezTo>
                    <a:pt x="4840535" y="2018326"/>
                    <a:pt x="4839853" y="2019961"/>
                    <a:pt x="4839218" y="2021567"/>
                  </a:cubicBezTo>
                  <a:cubicBezTo>
                    <a:pt x="4840353" y="2021772"/>
                    <a:pt x="4841488" y="2021976"/>
                    <a:pt x="4842622" y="2022181"/>
                  </a:cubicBezTo>
                  <a:cubicBezTo>
                    <a:pt x="4843077" y="2020516"/>
                    <a:pt x="4843530" y="2018881"/>
                    <a:pt x="4843985" y="2017216"/>
                  </a:cubicBezTo>
                  <a:cubicBezTo>
                    <a:pt x="4843031" y="2017071"/>
                    <a:pt x="4842123" y="2016894"/>
                    <a:pt x="4841169" y="2016749"/>
                  </a:cubicBezTo>
                  <a:close/>
                  <a:moveTo>
                    <a:pt x="3063784" y="2015990"/>
                  </a:moveTo>
                  <a:cubicBezTo>
                    <a:pt x="3063693" y="2016807"/>
                    <a:pt x="3063603" y="2017625"/>
                    <a:pt x="3063512" y="2018443"/>
                  </a:cubicBezTo>
                  <a:cubicBezTo>
                    <a:pt x="3066553" y="2018560"/>
                    <a:pt x="3069595" y="2018677"/>
                    <a:pt x="3072638" y="2018793"/>
                  </a:cubicBezTo>
                  <a:lnTo>
                    <a:pt x="3072910" y="2016341"/>
                  </a:lnTo>
                  <a:cubicBezTo>
                    <a:pt x="3069868" y="2016223"/>
                    <a:pt x="3066825" y="2016107"/>
                    <a:pt x="3063784" y="2015990"/>
                  </a:cubicBezTo>
                  <a:close/>
                  <a:moveTo>
                    <a:pt x="3863268" y="2015698"/>
                  </a:moveTo>
                  <a:cubicBezTo>
                    <a:pt x="3858682" y="2020487"/>
                    <a:pt x="3854551" y="2023466"/>
                    <a:pt x="3853188" y="2026882"/>
                  </a:cubicBezTo>
                  <a:cubicBezTo>
                    <a:pt x="3852644" y="2028226"/>
                    <a:pt x="3858182" y="2030591"/>
                    <a:pt x="3860952" y="2032461"/>
                  </a:cubicBezTo>
                  <a:cubicBezTo>
                    <a:pt x="3865129" y="2029803"/>
                    <a:pt x="3870577" y="2027496"/>
                    <a:pt x="3872891" y="2024283"/>
                  </a:cubicBezTo>
                  <a:cubicBezTo>
                    <a:pt x="3873846" y="2022999"/>
                    <a:pt x="3867989" y="2019728"/>
                    <a:pt x="3863268" y="2015698"/>
                  </a:cubicBezTo>
                  <a:close/>
                  <a:moveTo>
                    <a:pt x="9085374" y="2014763"/>
                  </a:moveTo>
                  <a:cubicBezTo>
                    <a:pt x="9085285" y="2015172"/>
                    <a:pt x="9085331" y="2015347"/>
                    <a:pt x="9085240" y="2015786"/>
                  </a:cubicBezTo>
                  <a:cubicBezTo>
                    <a:pt x="9085875" y="2015668"/>
                    <a:pt x="9086556" y="2015552"/>
                    <a:pt x="9087191" y="2015434"/>
                  </a:cubicBezTo>
                  <a:cubicBezTo>
                    <a:pt x="9086919" y="2015289"/>
                    <a:pt x="9086600" y="2015084"/>
                    <a:pt x="9086328" y="2014968"/>
                  </a:cubicBezTo>
                  <a:cubicBezTo>
                    <a:pt x="9086011" y="2014881"/>
                    <a:pt x="9085694" y="2014822"/>
                    <a:pt x="9085374" y="2014763"/>
                  </a:cubicBezTo>
                  <a:close/>
                  <a:moveTo>
                    <a:pt x="2027544" y="2013449"/>
                  </a:moveTo>
                  <a:cubicBezTo>
                    <a:pt x="2024003" y="2014149"/>
                    <a:pt x="2020460" y="2014881"/>
                    <a:pt x="2016920" y="2015581"/>
                  </a:cubicBezTo>
                  <a:lnTo>
                    <a:pt x="2023684" y="2026532"/>
                  </a:lnTo>
                  <a:cubicBezTo>
                    <a:pt x="2026226" y="2025918"/>
                    <a:pt x="2028770" y="2025306"/>
                    <a:pt x="2031312" y="2024722"/>
                  </a:cubicBezTo>
                  <a:cubicBezTo>
                    <a:pt x="2030041" y="2020954"/>
                    <a:pt x="2028814" y="2017216"/>
                    <a:pt x="2027544" y="2013449"/>
                  </a:cubicBezTo>
                  <a:close/>
                  <a:moveTo>
                    <a:pt x="5242909" y="2010003"/>
                  </a:moveTo>
                  <a:lnTo>
                    <a:pt x="5240458" y="2010062"/>
                  </a:lnTo>
                  <a:lnTo>
                    <a:pt x="5240458" y="2027584"/>
                  </a:lnTo>
                  <a:lnTo>
                    <a:pt x="5242909" y="2027496"/>
                  </a:lnTo>
                  <a:close/>
                  <a:moveTo>
                    <a:pt x="1588895" y="2008980"/>
                  </a:moveTo>
                  <a:cubicBezTo>
                    <a:pt x="1580904" y="2012807"/>
                    <a:pt x="1573141" y="2016837"/>
                    <a:pt x="1564243" y="2021392"/>
                  </a:cubicBezTo>
                  <a:cubicBezTo>
                    <a:pt x="1566195" y="2022852"/>
                    <a:pt x="1567511" y="2023875"/>
                    <a:pt x="1568829" y="2024867"/>
                  </a:cubicBezTo>
                  <a:cubicBezTo>
                    <a:pt x="1576864" y="2020371"/>
                    <a:pt x="1584900" y="2015873"/>
                    <a:pt x="1592935" y="2011376"/>
                  </a:cubicBezTo>
                  <a:cubicBezTo>
                    <a:pt x="1591528" y="2010529"/>
                    <a:pt x="1589122" y="2008864"/>
                    <a:pt x="1588895" y="2008980"/>
                  </a:cubicBezTo>
                  <a:close/>
                  <a:moveTo>
                    <a:pt x="5232967" y="2002848"/>
                  </a:moveTo>
                  <a:lnTo>
                    <a:pt x="5224613" y="2008864"/>
                  </a:lnTo>
                  <a:cubicBezTo>
                    <a:pt x="5226247" y="2009682"/>
                    <a:pt x="5227881" y="2010499"/>
                    <a:pt x="5229515" y="2011317"/>
                  </a:cubicBezTo>
                  <a:cubicBezTo>
                    <a:pt x="5232286" y="2009302"/>
                    <a:pt x="5235056" y="2007287"/>
                    <a:pt x="5237825" y="2005302"/>
                  </a:cubicBezTo>
                  <a:cubicBezTo>
                    <a:pt x="5236235" y="2004484"/>
                    <a:pt x="5234601" y="2003665"/>
                    <a:pt x="5232967" y="2002848"/>
                  </a:cubicBezTo>
                  <a:close/>
                  <a:moveTo>
                    <a:pt x="418408" y="2002790"/>
                  </a:moveTo>
                  <a:cubicBezTo>
                    <a:pt x="413506" y="2004629"/>
                    <a:pt x="408511" y="2006148"/>
                    <a:pt x="408692" y="2006469"/>
                  </a:cubicBezTo>
                  <a:cubicBezTo>
                    <a:pt x="412643" y="2013216"/>
                    <a:pt x="416864" y="2019903"/>
                    <a:pt x="421858" y="2026357"/>
                  </a:cubicBezTo>
                  <a:cubicBezTo>
                    <a:pt x="422676" y="2027408"/>
                    <a:pt x="427398" y="2027437"/>
                    <a:pt x="430348" y="2027555"/>
                  </a:cubicBezTo>
                  <a:cubicBezTo>
                    <a:pt x="431574" y="2027584"/>
                    <a:pt x="433889" y="2026620"/>
                    <a:pt x="433980" y="2026006"/>
                  </a:cubicBezTo>
                  <a:cubicBezTo>
                    <a:pt x="434796" y="2020429"/>
                    <a:pt x="437612" y="2014296"/>
                    <a:pt x="434979" y="2009389"/>
                  </a:cubicBezTo>
                  <a:cubicBezTo>
                    <a:pt x="433253" y="2006148"/>
                    <a:pt x="423448" y="2004659"/>
                    <a:pt x="418408" y="2002790"/>
                  </a:cubicBezTo>
                  <a:close/>
                  <a:moveTo>
                    <a:pt x="9131410" y="2001914"/>
                  </a:moveTo>
                  <a:cubicBezTo>
                    <a:pt x="9127233" y="2002148"/>
                    <a:pt x="9120196" y="2001534"/>
                    <a:pt x="9119335" y="2002731"/>
                  </a:cubicBezTo>
                  <a:cubicBezTo>
                    <a:pt x="9112796" y="2011638"/>
                    <a:pt x="9099585" y="2013011"/>
                    <a:pt x="9087191" y="2015406"/>
                  </a:cubicBezTo>
                  <a:cubicBezTo>
                    <a:pt x="9092413" y="2018151"/>
                    <a:pt x="9099177" y="2023057"/>
                    <a:pt x="9101902" y="2022298"/>
                  </a:cubicBezTo>
                  <a:cubicBezTo>
                    <a:pt x="9112706" y="2019231"/>
                    <a:pt x="9122421" y="2014413"/>
                    <a:pt x="9131638" y="2009535"/>
                  </a:cubicBezTo>
                  <a:cubicBezTo>
                    <a:pt x="9133589" y="2008514"/>
                    <a:pt x="9131591" y="2004513"/>
                    <a:pt x="9131410" y="2001914"/>
                  </a:cubicBezTo>
                  <a:close/>
                  <a:moveTo>
                    <a:pt x="5150884" y="2001884"/>
                  </a:moveTo>
                  <a:cubicBezTo>
                    <a:pt x="5150340" y="2001534"/>
                    <a:pt x="5144755" y="2004454"/>
                    <a:pt x="5139081" y="2006878"/>
                  </a:cubicBezTo>
                  <a:cubicBezTo>
                    <a:pt x="5144755" y="2010675"/>
                    <a:pt x="5148706" y="2013362"/>
                    <a:pt x="5152655" y="2016019"/>
                  </a:cubicBezTo>
                  <a:cubicBezTo>
                    <a:pt x="5154788" y="2014704"/>
                    <a:pt x="5157740" y="2013186"/>
                    <a:pt x="5159419" y="2011989"/>
                  </a:cubicBezTo>
                  <a:cubicBezTo>
                    <a:pt x="5160191" y="2015786"/>
                    <a:pt x="5161190" y="2019582"/>
                    <a:pt x="5162870" y="2023261"/>
                  </a:cubicBezTo>
                  <a:cubicBezTo>
                    <a:pt x="5163597" y="2024692"/>
                    <a:pt x="5167046" y="2025597"/>
                    <a:pt x="5169225" y="2026766"/>
                  </a:cubicBezTo>
                  <a:cubicBezTo>
                    <a:pt x="5171450" y="2023933"/>
                    <a:pt x="5173675" y="2021101"/>
                    <a:pt x="5174266" y="2020341"/>
                  </a:cubicBezTo>
                  <a:cubicBezTo>
                    <a:pt x="5173084" y="2014792"/>
                    <a:pt x="5173448" y="2011668"/>
                    <a:pt x="5171586" y="2009214"/>
                  </a:cubicBezTo>
                  <a:cubicBezTo>
                    <a:pt x="5170134" y="2007317"/>
                    <a:pt x="5165912" y="2006265"/>
                    <a:pt x="5162915" y="2004834"/>
                  </a:cubicBezTo>
                  <a:cubicBezTo>
                    <a:pt x="5161689" y="2006119"/>
                    <a:pt x="5159874" y="2007462"/>
                    <a:pt x="5159238" y="2008718"/>
                  </a:cubicBezTo>
                  <a:cubicBezTo>
                    <a:pt x="5157060" y="2006207"/>
                    <a:pt x="5154153" y="2003871"/>
                    <a:pt x="5150884" y="2001884"/>
                  </a:cubicBezTo>
                  <a:close/>
                  <a:moveTo>
                    <a:pt x="3210969" y="2001301"/>
                  </a:moveTo>
                  <a:cubicBezTo>
                    <a:pt x="3209653" y="2001797"/>
                    <a:pt x="3208335" y="2002323"/>
                    <a:pt x="3207020" y="2002848"/>
                  </a:cubicBezTo>
                  <a:cubicBezTo>
                    <a:pt x="3208382" y="2003228"/>
                    <a:pt x="3209880" y="2004104"/>
                    <a:pt x="3211060" y="2003958"/>
                  </a:cubicBezTo>
                  <a:cubicBezTo>
                    <a:pt x="3212694" y="2003753"/>
                    <a:pt x="3214148" y="2002790"/>
                    <a:pt x="3215646" y="2002177"/>
                  </a:cubicBezTo>
                  <a:cubicBezTo>
                    <a:pt x="3214101" y="2001884"/>
                    <a:pt x="3212558" y="2001593"/>
                    <a:pt x="3210969" y="2001301"/>
                  </a:cubicBezTo>
                  <a:close/>
                  <a:moveTo>
                    <a:pt x="5559841" y="2000279"/>
                  </a:moveTo>
                  <a:cubicBezTo>
                    <a:pt x="5557390" y="2000366"/>
                    <a:pt x="5554893" y="2000454"/>
                    <a:pt x="5552441" y="2000512"/>
                  </a:cubicBezTo>
                  <a:cubicBezTo>
                    <a:pt x="5553259" y="2002469"/>
                    <a:pt x="5554075" y="2004397"/>
                    <a:pt x="5554893" y="2006323"/>
                  </a:cubicBezTo>
                  <a:cubicBezTo>
                    <a:pt x="5556209" y="2006265"/>
                    <a:pt x="5557526" y="2006207"/>
                    <a:pt x="5558842" y="2006119"/>
                  </a:cubicBezTo>
                  <a:close/>
                  <a:moveTo>
                    <a:pt x="5102125" y="2000220"/>
                  </a:moveTo>
                  <a:cubicBezTo>
                    <a:pt x="5106439" y="2014968"/>
                    <a:pt x="5106439" y="2014968"/>
                    <a:pt x="5127050" y="2018210"/>
                  </a:cubicBezTo>
                  <a:cubicBezTo>
                    <a:pt x="5119877" y="2013041"/>
                    <a:pt x="5112704" y="2007872"/>
                    <a:pt x="5102125" y="2000220"/>
                  </a:cubicBezTo>
                  <a:close/>
                  <a:moveTo>
                    <a:pt x="3261589" y="1994438"/>
                  </a:moveTo>
                  <a:cubicBezTo>
                    <a:pt x="3260773" y="1995226"/>
                    <a:pt x="3260000" y="1996044"/>
                    <a:pt x="3259183" y="1996833"/>
                  </a:cubicBezTo>
                  <a:cubicBezTo>
                    <a:pt x="3261817" y="1998205"/>
                    <a:pt x="3264450" y="1999578"/>
                    <a:pt x="3267083" y="2000950"/>
                  </a:cubicBezTo>
                  <a:lnTo>
                    <a:pt x="3269761" y="1998293"/>
                  </a:lnTo>
                  <a:cubicBezTo>
                    <a:pt x="3267036" y="1997008"/>
                    <a:pt x="3264314" y="1995723"/>
                    <a:pt x="3261589" y="1994438"/>
                  </a:cubicBezTo>
                  <a:close/>
                  <a:moveTo>
                    <a:pt x="1232191" y="1994291"/>
                  </a:moveTo>
                  <a:cubicBezTo>
                    <a:pt x="1225382" y="1997270"/>
                    <a:pt x="1219752" y="2001329"/>
                    <a:pt x="1211762" y="2006265"/>
                  </a:cubicBezTo>
                  <a:cubicBezTo>
                    <a:pt x="1217619" y="2008980"/>
                    <a:pt x="1222205" y="2011959"/>
                    <a:pt x="1223339" y="2011522"/>
                  </a:cubicBezTo>
                  <a:cubicBezTo>
                    <a:pt x="1230695" y="2008602"/>
                    <a:pt x="1237277" y="2004950"/>
                    <a:pt x="1244132" y="2001563"/>
                  </a:cubicBezTo>
                  <a:cubicBezTo>
                    <a:pt x="1240001" y="1998993"/>
                    <a:pt x="1233054" y="1993913"/>
                    <a:pt x="1232191" y="1994291"/>
                  </a:cubicBezTo>
                  <a:close/>
                  <a:moveTo>
                    <a:pt x="6533023" y="1993211"/>
                  </a:moveTo>
                  <a:cubicBezTo>
                    <a:pt x="6532342" y="1993240"/>
                    <a:pt x="6531706" y="1993269"/>
                    <a:pt x="6531071" y="1993299"/>
                  </a:cubicBezTo>
                  <a:lnTo>
                    <a:pt x="6531071" y="1998555"/>
                  </a:lnTo>
                  <a:cubicBezTo>
                    <a:pt x="6531978" y="1998526"/>
                    <a:pt x="6532886" y="1998468"/>
                    <a:pt x="6533795" y="1998409"/>
                  </a:cubicBezTo>
                  <a:cubicBezTo>
                    <a:pt x="6533523" y="1996686"/>
                    <a:pt x="6533249" y="1994934"/>
                    <a:pt x="6533023" y="1993211"/>
                  </a:cubicBezTo>
                  <a:close/>
                  <a:moveTo>
                    <a:pt x="3325420" y="1992130"/>
                  </a:moveTo>
                  <a:cubicBezTo>
                    <a:pt x="3322198" y="1996132"/>
                    <a:pt x="3318520" y="1998789"/>
                    <a:pt x="3318339" y="2001534"/>
                  </a:cubicBezTo>
                  <a:cubicBezTo>
                    <a:pt x="3318248" y="2003374"/>
                    <a:pt x="3323059" y="2005359"/>
                    <a:pt x="3325693" y="2007287"/>
                  </a:cubicBezTo>
                  <a:cubicBezTo>
                    <a:pt x="3328916" y="2004484"/>
                    <a:pt x="3333139" y="2001914"/>
                    <a:pt x="3334863" y="1998789"/>
                  </a:cubicBezTo>
                  <a:cubicBezTo>
                    <a:pt x="3335454" y="1997650"/>
                    <a:pt x="3329960" y="1995196"/>
                    <a:pt x="3325420" y="1992130"/>
                  </a:cubicBezTo>
                  <a:close/>
                  <a:moveTo>
                    <a:pt x="3791810" y="1991955"/>
                  </a:moveTo>
                  <a:cubicBezTo>
                    <a:pt x="3789357" y="1994058"/>
                    <a:pt x="3786951" y="1996103"/>
                    <a:pt x="3783139" y="1999344"/>
                  </a:cubicBezTo>
                  <a:cubicBezTo>
                    <a:pt x="3788314" y="2000979"/>
                    <a:pt x="3791674" y="2002352"/>
                    <a:pt x="3795350" y="2002907"/>
                  </a:cubicBezTo>
                  <a:cubicBezTo>
                    <a:pt x="3796030" y="2003023"/>
                    <a:pt x="3799663" y="1999490"/>
                    <a:pt x="3798982" y="1998264"/>
                  </a:cubicBezTo>
                  <a:cubicBezTo>
                    <a:pt x="3797711" y="1995926"/>
                    <a:pt x="3794307" y="1994029"/>
                    <a:pt x="3791810" y="1991955"/>
                  </a:cubicBezTo>
                  <a:close/>
                  <a:moveTo>
                    <a:pt x="9050101" y="1990583"/>
                  </a:moveTo>
                  <a:cubicBezTo>
                    <a:pt x="9051281" y="1994145"/>
                    <a:pt x="9051916" y="1997854"/>
                    <a:pt x="9053823" y="2001271"/>
                  </a:cubicBezTo>
                  <a:cubicBezTo>
                    <a:pt x="9059089" y="2010587"/>
                    <a:pt x="9072573" y="2012368"/>
                    <a:pt x="9085374" y="2014704"/>
                  </a:cubicBezTo>
                  <a:cubicBezTo>
                    <a:pt x="9088145" y="1999110"/>
                    <a:pt x="9087827" y="1998526"/>
                    <a:pt x="9066398" y="1992073"/>
                  </a:cubicBezTo>
                  <a:cubicBezTo>
                    <a:pt x="9061676" y="1990641"/>
                    <a:pt x="9055548" y="1991050"/>
                    <a:pt x="9050101" y="1990583"/>
                  </a:cubicBezTo>
                  <a:close/>
                  <a:moveTo>
                    <a:pt x="5264837" y="1987545"/>
                  </a:moveTo>
                  <a:lnTo>
                    <a:pt x="5255575" y="1988626"/>
                  </a:lnTo>
                  <a:cubicBezTo>
                    <a:pt x="5255894" y="1989531"/>
                    <a:pt x="5256210" y="1990466"/>
                    <a:pt x="5256529" y="1991371"/>
                  </a:cubicBezTo>
                  <a:cubicBezTo>
                    <a:pt x="5259617" y="1991050"/>
                    <a:pt x="5262658" y="1990700"/>
                    <a:pt x="5265744" y="1990349"/>
                  </a:cubicBezTo>
                  <a:cubicBezTo>
                    <a:pt x="5265427" y="1989415"/>
                    <a:pt x="5265155" y="1988480"/>
                    <a:pt x="5264837" y="1987545"/>
                  </a:cubicBezTo>
                  <a:close/>
                  <a:moveTo>
                    <a:pt x="7301225" y="1987370"/>
                  </a:moveTo>
                  <a:cubicBezTo>
                    <a:pt x="7299229" y="1989794"/>
                    <a:pt x="7297231" y="1992247"/>
                    <a:pt x="7295233" y="1994671"/>
                  </a:cubicBezTo>
                  <a:cubicBezTo>
                    <a:pt x="7296549" y="1995226"/>
                    <a:pt x="7297820" y="1995810"/>
                    <a:pt x="7299137" y="1996394"/>
                  </a:cubicBezTo>
                  <a:cubicBezTo>
                    <a:pt x="7301407" y="1994058"/>
                    <a:pt x="7303677" y="1991751"/>
                    <a:pt x="7305947" y="1989444"/>
                  </a:cubicBezTo>
                  <a:cubicBezTo>
                    <a:pt x="7304357" y="1988742"/>
                    <a:pt x="7302814" y="1988071"/>
                    <a:pt x="7301225" y="1987370"/>
                  </a:cubicBezTo>
                  <a:close/>
                  <a:moveTo>
                    <a:pt x="8644502" y="1986086"/>
                  </a:moveTo>
                  <a:cubicBezTo>
                    <a:pt x="8640779" y="1988421"/>
                    <a:pt x="8635060" y="1990407"/>
                    <a:pt x="8633925" y="1993153"/>
                  </a:cubicBezTo>
                  <a:cubicBezTo>
                    <a:pt x="8632744" y="1996044"/>
                    <a:pt x="8635921" y="1999665"/>
                    <a:pt x="8638781" y="2007053"/>
                  </a:cubicBezTo>
                  <a:cubicBezTo>
                    <a:pt x="8645093" y="2000629"/>
                    <a:pt x="8649722" y="1997854"/>
                    <a:pt x="8650177" y="1994846"/>
                  </a:cubicBezTo>
                  <a:cubicBezTo>
                    <a:pt x="8650631" y="1992073"/>
                    <a:pt x="8646590" y="1989006"/>
                    <a:pt x="8644502" y="1986086"/>
                  </a:cubicBezTo>
                  <a:close/>
                  <a:moveTo>
                    <a:pt x="5019998" y="1985326"/>
                  </a:moveTo>
                  <a:cubicBezTo>
                    <a:pt x="5018364" y="1985676"/>
                    <a:pt x="5016774" y="1985998"/>
                    <a:pt x="5015140" y="1986349"/>
                  </a:cubicBezTo>
                  <a:cubicBezTo>
                    <a:pt x="5016094" y="1988305"/>
                    <a:pt x="5017093" y="1990261"/>
                    <a:pt x="5018045" y="1992219"/>
                  </a:cubicBezTo>
                  <a:cubicBezTo>
                    <a:pt x="5019362" y="1991926"/>
                    <a:pt x="5020633" y="1991634"/>
                    <a:pt x="5021951" y="1991371"/>
                  </a:cubicBezTo>
                  <a:cubicBezTo>
                    <a:pt x="5021315" y="1989356"/>
                    <a:pt x="5020680" y="1987341"/>
                    <a:pt x="5019998" y="1985326"/>
                  </a:cubicBezTo>
                  <a:close/>
                  <a:moveTo>
                    <a:pt x="7844111" y="1984509"/>
                  </a:moveTo>
                  <a:cubicBezTo>
                    <a:pt x="7843339" y="1984012"/>
                    <a:pt x="7840479" y="1985064"/>
                    <a:pt x="7837438" y="1985648"/>
                  </a:cubicBezTo>
                  <a:cubicBezTo>
                    <a:pt x="7840116" y="1987166"/>
                    <a:pt x="7842296" y="1988392"/>
                    <a:pt x="7848153" y="1991693"/>
                  </a:cubicBezTo>
                  <a:cubicBezTo>
                    <a:pt x="7845881" y="1987312"/>
                    <a:pt x="7845609" y="1985442"/>
                    <a:pt x="7844111" y="1984509"/>
                  </a:cubicBezTo>
                  <a:close/>
                  <a:moveTo>
                    <a:pt x="4783014" y="1982640"/>
                  </a:moveTo>
                  <a:cubicBezTo>
                    <a:pt x="4774116" y="1985648"/>
                    <a:pt x="4769121" y="1987312"/>
                    <a:pt x="4764127" y="1989006"/>
                  </a:cubicBezTo>
                  <a:cubicBezTo>
                    <a:pt x="4766852" y="1991985"/>
                    <a:pt x="4768939" y="1995314"/>
                    <a:pt x="4772618" y="1997738"/>
                  </a:cubicBezTo>
                  <a:cubicBezTo>
                    <a:pt x="4773525" y="1998352"/>
                    <a:pt x="4781605" y="1996453"/>
                    <a:pt x="4782559" y="1994818"/>
                  </a:cubicBezTo>
                  <a:cubicBezTo>
                    <a:pt x="4784238" y="1991926"/>
                    <a:pt x="4783014" y="1988334"/>
                    <a:pt x="4783014" y="1982640"/>
                  </a:cubicBezTo>
                  <a:close/>
                  <a:moveTo>
                    <a:pt x="5624537" y="1979135"/>
                  </a:moveTo>
                  <a:lnTo>
                    <a:pt x="5625217" y="1980625"/>
                  </a:lnTo>
                  <a:lnTo>
                    <a:pt x="5626488" y="1979310"/>
                  </a:lnTo>
                  <a:close/>
                  <a:moveTo>
                    <a:pt x="6508190" y="1975338"/>
                  </a:moveTo>
                  <a:cubicBezTo>
                    <a:pt x="6497974" y="1974317"/>
                    <a:pt x="6489395" y="1977004"/>
                    <a:pt x="6489484" y="1984304"/>
                  </a:cubicBezTo>
                  <a:cubicBezTo>
                    <a:pt x="6489484" y="1984421"/>
                    <a:pt x="6489712" y="1984567"/>
                    <a:pt x="6489756" y="1984684"/>
                  </a:cubicBezTo>
                  <a:cubicBezTo>
                    <a:pt x="6489395" y="1984391"/>
                    <a:pt x="6489030" y="1984071"/>
                    <a:pt x="6488758" y="1983779"/>
                  </a:cubicBezTo>
                  <a:cubicBezTo>
                    <a:pt x="6484537" y="1987166"/>
                    <a:pt x="6480405" y="1990554"/>
                    <a:pt x="6476319" y="1993883"/>
                  </a:cubicBezTo>
                  <a:cubicBezTo>
                    <a:pt x="6480269" y="1996103"/>
                    <a:pt x="6482176" y="1997183"/>
                    <a:pt x="6484082" y="1998264"/>
                  </a:cubicBezTo>
                  <a:cubicBezTo>
                    <a:pt x="6486896" y="1995022"/>
                    <a:pt x="6490166" y="1991897"/>
                    <a:pt x="6492300" y="1988510"/>
                  </a:cubicBezTo>
                  <a:cubicBezTo>
                    <a:pt x="6494251" y="1990466"/>
                    <a:pt x="6496884" y="1992744"/>
                    <a:pt x="6499972" y="1996044"/>
                  </a:cubicBezTo>
                  <a:cubicBezTo>
                    <a:pt x="6509370" y="1989531"/>
                    <a:pt x="6515816" y="1985064"/>
                    <a:pt x="6522264" y="1980595"/>
                  </a:cubicBezTo>
                  <a:cubicBezTo>
                    <a:pt x="6517588" y="1978755"/>
                    <a:pt x="6513183" y="1975835"/>
                    <a:pt x="6508190" y="1975338"/>
                  </a:cubicBezTo>
                  <a:close/>
                  <a:moveTo>
                    <a:pt x="7700786" y="1974287"/>
                  </a:moveTo>
                  <a:cubicBezTo>
                    <a:pt x="7700331" y="1975660"/>
                    <a:pt x="7699923" y="1977061"/>
                    <a:pt x="7699468" y="1978464"/>
                  </a:cubicBezTo>
                  <a:cubicBezTo>
                    <a:pt x="7700514" y="1978522"/>
                    <a:pt x="7701466" y="1978580"/>
                    <a:pt x="7702465" y="1978638"/>
                  </a:cubicBezTo>
                  <a:lnTo>
                    <a:pt x="7702465" y="1974405"/>
                  </a:lnTo>
                  <a:cubicBezTo>
                    <a:pt x="7701921" y="1974375"/>
                    <a:pt x="7701330" y="1974317"/>
                    <a:pt x="7700786" y="1974287"/>
                  </a:cubicBezTo>
                  <a:close/>
                  <a:moveTo>
                    <a:pt x="2262394" y="1971835"/>
                  </a:moveTo>
                  <a:cubicBezTo>
                    <a:pt x="2275878" y="1983925"/>
                    <a:pt x="2284368" y="1983224"/>
                    <a:pt x="2297579" y="1971835"/>
                  </a:cubicBezTo>
                  <a:close/>
                  <a:moveTo>
                    <a:pt x="2796564" y="1970374"/>
                  </a:moveTo>
                  <a:cubicBezTo>
                    <a:pt x="2786166" y="1977091"/>
                    <a:pt x="2777542" y="1981033"/>
                    <a:pt x="2772775" y="1986319"/>
                  </a:cubicBezTo>
                  <a:cubicBezTo>
                    <a:pt x="2769732" y="1989706"/>
                    <a:pt x="2769823" y="1996219"/>
                    <a:pt x="2773183" y="1999373"/>
                  </a:cubicBezTo>
                  <a:cubicBezTo>
                    <a:pt x="2778041" y="2003987"/>
                    <a:pt x="2797699" y="2002060"/>
                    <a:pt x="2802328" y="1996862"/>
                  </a:cubicBezTo>
                  <a:cubicBezTo>
                    <a:pt x="2806052" y="1992657"/>
                    <a:pt x="2809003" y="1987516"/>
                    <a:pt x="2808867" y="1982844"/>
                  </a:cubicBezTo>
                  <a:cubicBezTo>
                    <a:pt x="2808776" y="1979631"/>
                    <a:pt x="2802874" y="1976477"/>
                    <a:pt x="2796564" y="1970374"/>
                  </a:cubicBezTo>
                  <a:close/>
                  <a:moveTo>
                    <a:pt x="3106369" y="1970082"/>
                  </a:moveTo>
                  <a:cubicBezTo>
                    <a:pt x="3085077" y="1979574"/>
                    <a:pt x="3085077" y="1979574"/>
                    <a:pt x="3078767" y="2002235"/>
                  </a:cubicBezTo>
                  <a:cubicBezTo>
                    <a:pt x="3080854" y="1999812"/>
                    <a:pt x="3084033" y="1997738"/>
                    <a:pt x="3087527" y="1995752"/>
                  </a:cubicBezTo>
                  <a:cubicBezTo>
                    <a:pt x="3089389" y="1996073"/>
                    <a:pt x="3091250" y="1996394"/>
                    <a:pt x="3093112" y="1996715"/>
                  </a:cubicBezTo>
                  <a:cubicBezTo>
                    <a:pt x="3093520" y="1995139"/>
                    <a:pt x="3093975" y="1993533"/>
                    <a:pt x="3094383" y="1991955"/>
                  </a:cubicBezTo>
                  <a:cubicBezTo>
                    <a:pt x="3104053" y="1986670"/>
                    <a:pt x="3112726" y="1980946"/>
                    <a:pt x="3106369" y="1970082"/>
                  </a:cubicBezTo>
                  <a:close/>
                  <a:moveTo>
                    <a:pt x="5645011" y="1966490"/>
                  </a:moveTo>
                  <a:lnTo>
                    <a:pt x="5632026" y="1967132"/>
                  </a:lnTo>
                  <a:cubicBezTo>
                    <a:pt x="5632345" y="1968388"/>
                    <a:pt x="5632662" y="1969673"/>
                    <a:pt x="5633025" y="1970958"/>
                  </a:cubicBezTo>
                  <a:cubicBezTo>
                    <a:pt x="5637248" y="1970462"/>
                    <a:pt x="5641471" y="1969966"/>
                    <a:pt x="5645692" y="1969439"/>
                  </a:cubicBezTo>
                  <a:cubicBezTo>
                    <a:pt x="5645464" y="1968447"/>
                    <a:pt x="5645237" y="1967483"/>
                    <a:pt x="5645011" y="1966490"/>
                  </a:cubicBezTo>
                  <a:close/>
                  <a:moveTo>
                    <a:pt x="537763" y="1966432"/>
                  </a:moveTo>
                  <a:cubicBezTo>
                    <a:pt x="531770" y="1971513"/>
                    <a:pt x="526323" y="1975835"/>
                    <a:pt x="521646" y="1980479"/>
                  </a:cubicBezTo>
                  <a:cubicBezTo>
                    <a:pt x="521146" y="1980975"/>
                    <a:pt x="525097" y="1983311"/>
                    <a:pt x="527003" y="1984800"/>
                  </a:cubicBezTo>
                  <a:cubicBezTo>
                    <a:pt x="532724" y="1979923"/>
                    <a:pt x="538490" y="1975076"/>
                    <a:pt x="543892" y="1970111"/>
                  </a:cubicBezTo>
                  <a:cubicBezTo>
                    <a:pt x="544119" y="1969936"/>
                    <a:pt x="541076" y="1968388"/>
                    <a:pt x="537763" y="1966432"/>
                  </a:cubicBezTo>
                  <a:close/>
                  <a:moveTo>
                    <a:pt x="3260682" y="1966111"/>
                  </a:moveTo>
                  <a:cubicBezTo>
                    <a:pt x="3254597" y="1966432"/>
                    <a:pt x="3250785" y="1966636"/>
                    <a:pt x="3243565" y="1967016"/>
                  </a:cubicBezTo>
                  <a:cubicBezTo>
                    <a:pt x="3247244" y="1973382"/>
                    <a:pt x="3250058" y="1978230"/>
                    <a:pt x="3254825" y="1986465"/>
                  </a:cubicBezTo>
                  <a:cubicBezTo>
                    <a:pt x="3257503" y="1977120"/>
                    <a:pt x="3258956" y="1972009"/>
                    <a:pt x="3260682" y="1966111"/>
                  </a:cubicBezTo>
                  <a:close/>
                  <a:moveTo>
                    <a:pt x="2642614" y="1964708"/>
                  </a:moveTo>
                  <a:cubicBezTo>
                    <a:pt x="2635895" y="1966168"/>
                    <a:pt x="2631537" y="1967103"/>
                    <a:pt x="2627224" y="1968067"/>
                  </a:cubicBezTo>
                  <a:cubicBezTo>
                    <a:pt x="2632627" y="1971513"/>
                    <a:pt x="2637347" y="1975865"/>
                    <a:pt x="2643840" y="1977996"/>
                  </a:cubicBezTo>
                  <a:cubicBezTo>
                    <a:pt x="2645973" y="1978697"/>
                    <a:pt x="2652738" y="1973762"/>
                    <a:pt x="2657369" y="1971396"/>
                  </a:cubicBezTo>
                  <a:cubicBezTo>
                    <a:pt x="2652511" y="1969177"/>
                    <a:pt x="2647608" y="1966986"/>
                    <a:pt x="2642614" y="1964708"/>
                  </a:cubicBezTo>
                  <a:close/>
                  <a:moveTo>
                    <a:pt x="7660334" y="1964037"/>
                  </a:moveTo>
                  <a:lnTo>
                    <a:pt x="7660334" y="1968592"/>
                  </a:lnTo>
                  <a:lnTo>
                    <a:pt x="7662604" y="1968592"/>
                  </a:lnTo>
                  <a:lnTo>
                    <a:pt x="7662604" y="1964037"/>
                  </a:lnTo>
                  <a:cubicBezTo>
                    <a:pt x="7661833" y="1964037"/>
                    <a:pt x="7661061" y="1964037"/>
                    <a:pt x="7660334" y="1964037"/>
                  </a:cubicBezTo>
                  <a:close/>
                  <a:moveTo>
                    <a:pt x="4342957" y="1960999"/>
                  </a:moveTo>
                  <a:cubicBezTo>
                    <a:pt x="4332379" y="1963423"/>
                    <a:pt x="4316534" y="1959715"/>
                    <a:pt x="4319350" y="1971075"/>
                  </a:cubicBezTo>
                  <a:cubicBezTo>
                    <a:pt x="4319804" y="1972973"/>
                    <a:pt x="4328975" y="1974930"/>
                    <a:pt x="4334377" y="1975310"/>
                  </a:cubicBezTo>
                  <a:cubicBezTo>
                    <a:pt x="4346181" y="1976127"/>
                    <a:pt x="4349993" y="1970374"/>
                    <a:pt x="4351719" y="1964504"/>
                  </a:cubicBezTo>
                  <a:cubicBezTo>
                    <a:pt x="4351992" y="1963628"/>
                    <a:pt x="4345410" y="1961934"/>
                    <a:pt x="4342957" y="1960999"/>
                  </a:cubicBezTo>
                  <a:close/>
                  <a:moveTo>
                    <a:pt x="469527" y="1960591"/>
                  </a:moveTo>
                  <a:cubicBezTo>
                    <a:pt x="467212" y="1962518"/>
                    <a:pt x="463217" y="1964329"/>
                    <a:pt x="462854" y="1966402"/>
                  </a:cubicBezTo>
                  <a:cubicBezTo>
                    <a:pt x="461629" y="1972973"/>
                    <a:pt x="461447" y="1979602"/>
                    <a:pt x="461538" y="1986231"/>
                  </a:cubicBezTo>
                  <a:cubicBezTo>
                    <a:pt x="461583" y="1987779"/>
                    <a:pt x="464307" y="1989328"/>
                    <a:pt x="465805" y="1990845"/>
                  </a:cubicBezTo>
                  <a:cubicBezTo>
                    <a:pt x="468938" y="1989385"/>
                    <a:pt x="473886" y="1988305"/>
                    <a:pt x="474748" y="1986436"/>
                  </a:cubicBezTo>
                  <a:cubicBezTo>
                    <a:pt x="476837" y="1981910"/>
                    <a:pt x="477018" y="1977032"/>
                    <a:pt x="477609" y="1974171"/>
                  </a:cubicBezTo>
                  <a:cubicBezTo>
                    <a:pt x="477609" y="1970345"/>
                    <a:pt x="478607" y="1968126"/>
                    <a:pt x="477382" y="1966607"/>
                  </a:cubicBezTo>
                  <a:cubicBezTo>
                    <a:pt x="475566" y="1964329"/>
                    <a:pt x="472206" y="1962577"/>
                    <a:pt x="469527" y="1960591"/>
                  </a:cubicBezTo>
                  <a:close/>
                  <a:moveTo>
                    <a:pt x="2298397" y="1959393"/>
                  </a:moveTo>
                  <a:cubicBezTo>
                    <a:pt x="2297670" y="1959598"/>
                    <a:pt x="2296899" y="1959832"/>
                    <a:pt x="2296125" y="1960036"/>
                  </a:cubicBezTo>
                  <a:cubicBezTo>
                    <a:pt x="2296852" y="1961525"/>
                    <a:pt x="2297579" y="1963014"/>
                    <a:pt x="2298261" y="1964533"/>
                  </a:cubicBezTo>
                  <a:cubicBezTo>
                    <a:pt x="2299213" y="1964271"/>
                    <a:pt x="2300167" y="1964008"/>
                    <a:pt x="2301120" y="1963716"/>
                  </a:cubicBezTo>
                  <a:cubicBezTo>
                    <a:pt x="2300212" y="1962285"/>
                    <a:pt x="2299304" y="1960853"/>
                    <a:pt x="2298397" y="1959393"/>
                  </a:cubicBezTo>
                  <a:close/>
                  <a:moveTo>
                    <a:pt x="5275869" y="1957817"/>
                  </a:moveTo>
                  <a:cubicBezTo>
                    <a:pt x="5272419" y="1961292"/>
                    <a:pt x="5268696" y="1964708"/>
                    <a:pt x="5265835" y="1968388"/>
                  </a:cubicBezTo>
                  <a:cubicBezTo>
                    <a:pt x="5265472" y="1968826"/>
                    <a:pt x="5269604" y="1970666"/>
                    <a:pt x="5273871" y="1973177"/>
                  </a:cubicBezTo>
                  <a:cubicBezTo>
                    <a:pt x="5277685" y="1969031"/>
                    <a:pt x="5281407" y="1965322"/>
                    <a:pt x="5284312" y="1961351"/>
                  </a:cubicBezTo>
                  <a:cubicBezTo>
                    <a:pt x="5284540" y="1961058"/>
                    <a:pt x="5278820" y="1959043"/>
                    <a:pt x="5275869" y="1957817"/>
                  </a:cubicBezTo>
                  <a:close/>
                  <a:moveTo>
                    <a:pt x="2167464" y="1956006"/>
                  </a:moveTo>
                  <a:cubicBezTo>
                    <a:pt x="2156115" y="1969848"/>
                    <a:pt x="2132642" y="1974346"/>
                    <a:pt x="2144901" y="1994291"/>
                  </a:cubicBezTo>
                  <a:cubicBezTo>
                    <a:pt x="2159883" y="1983136"/>
                    <a:pt x="2168008" y="1973352"/>
                    <a:pt x="2167464" y="1956006"/>
                  </a:cubicBezTo>
                  <a:close/>
                  <a:moveTo>
                    <a:pt x="4811705" y="1954546"/>
                  </a:moveTo>
                  <a:cubicBezTo>
                    <a:pt x="4810661" y="1954137"/>
                    <a:pt x="4803306" y="1957933"/>
                    <a:pt x="4803761" y="1958751"/>
                  </a:cubicBezTo>
                  <a:cubicBezTo>
                    <a:pt x="4805486" y="1961963"/>
                    <a:pt x="4809163" y="1964796"/>
                    <a:pt x="4812115" y="1967746"/>
                  </a:cubicBezTo>
                  <a:cubicBezTo>
                    <a:pt x="4815519" y="1966314"/>
                    <a:pt x="4818924" y="1964854"/>
                    <a:pt x="4824872" y="1962314"/>
                  </a:cubicBezTo>
                  <a:cubicBezTo>
                    <a:pt x="4819651" y="1959043"/>
                    <a:pt x="4816200" y="1956298"/>
                    <a:pt x="4811705" y="1954546"/>
                  </a:cubicBezTo>
                  <a:close/>
                  <a:moveTo>
                    <a:pt x="8876447" y="1952764"/>
                  </a:moveTo>
                  <a:lnTo>
                    <a:pt x="8875812" y="1955802"/>
                  </a:lnTo>
                  <a:lnTo>
                    <a:pt x="8887161" y="1958020"/>
                  </a:lnTo>
                  <a:cubicBezTo>
                    <a:pt x="8887524" y="1956269"/>
                    <a:pt x="8887932" y="1954517"/>
                    <a:pt x="8888296" y="1952764"/>
                  </a:cubicBezTo>
                  <a:close/>
                  <a:moveTo>
                    <a:pt x="7129684" y="1951012"/>
                  </a:moveTo>
                  <a:cubicBezTo>
                    <a:pt x="7124758" y="1951012"/>
                    <a:pt x="7121535" y="1952706"/>
                    <a:pt x="7115089" y="1956094"/>
                  </a:cubicBezTo>
                  <a:lnTo>
                    <a:pt x="7154495" y="1956094"/>
                  </a:lnTo>
                  <a:cubicBezTo>
                    <a:pt x="7141238" y="1952706"/>
                    <a:pt x="7134610" y="1951012"/>
                    <a:pt x="7129684" y="1951012"/>
                  </a:cubicBezTo>
                  <a:close/>
                  <a:moveTo>
                    <a:pt x="7482323" y="1950749"/>
                  </a:moveTo>
                  <a:cubicBezTo>
                    <a:pt x="7480098" y="1951129"/>
                    <a:pt x="7477875" y="1951538"/>
                    <a:pt x="7475650" y="1951918"/>
                  </a:cubicBezTo>
                  <a:cubicBezTo>
                    <a:pt x="7475786" y="1952268"/>
                    <a:pt x="7475969" y="1952648"/>
                    <a:pt x="7476103" y="1952998"/>
                  </a:cubicBezTo>
                  <a:cubicBezTo>
                    <a:pt x="7478374" y="1952705"/>
                    <a:pt x="7480644" y="1952384"/>
                    <a:pt x="7482914" y="1952093"/>
                  </a:cubicBezTo>
                  <a:cubicBezTo>
                    <a:pt x="7482687" y="1951655"/>
                    <a:pt x="7482506" y="1951217"/>
                    <a:pt x="7482323" y="1950749"/>
                  </a:cubicBezTo>
                  <a:close/>
                  <a:moveTo>
                    <a:pt x="5064171" y="1950340"/>
                  </a:moveTo>
                  <a:cubicBezTo>
                    <a:pt x="5064262" y="1950924"/>
                    <a:pt x="5064309" y="1951509"/>
                    <a:pt x="5064398" y="1952122"/>
                  </a:cubicBezTo>
                  <a:cubicBezTo>
                    <a:pt x="5066714" y="1951888"/>
                    <a:pt x="5069029" y="1951655"/>
                    <a:pt x="5071345" y="1951421"/>
                  </a:cubicBezTo>
                  <a:cubicBezTo>
                    <a:pt x="5071299" y="1951041"/>
                    <a:pt x="5071254" y="1950691"/>
                    <a:pt x="5071208" y="1950340"/>
                  </a:cubicBezTo>
                  <a:close/>
                  <a:moveTo>
                    <a:pt x="8102434" y="1949289"/>
                  </a:moveTo>
                  <a:lnTo>
                    <a:pt x="8099710" y="1949844"/>
                  </a:lnTo>
                  <a:cubicBezTo>
                    <a:pt x="8100026" y="1950311"/>
                    <a:pt x="8100345" y="1950778"/>
                    <a:pt x="8100664" y="1951275"/>
                  </a:cubicBezTo>
                  <a:cubicBezTo>
                    <a:pt x="8101253" y="1950603"/>
                    <a:pt x="8101843" y="1949931"/>
                    <a:pt x="8102434" y="1949289"/>
                  </a:cubicBezTo>
                  <a:close/>
                  <a:moveTo>
                    <a:pt x="6390787" y="1946076"/>
                  </a:moveTo>
                  <a:cubicBezTo>
                    <a:pt x="6385021" y="1948150"/>
                    <a:pt x="6379619" y="1950954"/>
                    <a:pt x="6375306" y="1954195"/>
                  </a:cubicBezTo>
                  <a:cubicBezTo>
                    <a:pt x="6374533" y="1954750"/>
                    <a:pt x="6379482" y="1958372"/>
                    <a:pt x="6383703" y="1962372"/>
                  </a:cubicBezTo>
                  <a:cubicBezTo>
                    <a:pt x="6390105" y="1958109"/>
                    <a:pt x="6395281" y="1955072"/>
                    <a:pt x="6399186" y="1951509"/>
                  </a:cubicBezTo>
                  <a:cubicBezTo>
                    <a:pt x="6399685" y="1951041"/>
                    <a:pt x="6391741" y="1945726"/>
                    <a:pt x="6390787" y="1946076"/>
                  </a:cubicBezTo>
                  <a:close/>
                  <a:moveTo>
                    <a:pt x="3318611" y="1945755"/>
                  </a:moveTo>
                  <a:cubicBezTo>
                    <a:pt x="3314707" y="1950019"/>
                    <a:pt x="3310984" y="1952268"/>
                    <a:pt x="3310892" y="1954546"/>
                  </a:cubicBezTo>
                  <a:cubicBezTo>
                    <a:pt x="3310620" y="1961058"/>
                    <a:pt x="3320337" y="1965584"/>
                    <a:pt x="3329960" y="1963307"/>
                  </a:cubicBezTo>
                  <a:cubicBezTo>
                    <a:pt x="3333730" y="1962431"/>
                    <a:pt x="3336136" y="1959277"/>
                    <a:pt x="3339177" y="1957144"/>
                  </a:cubicBezTo>
                  <a:cubicBezTo>
                    <a:pt x="3332912" y="1953670"/>
                    <a:pt x="3326602" y="1950194"/>
                    <a:pt x="3318611" y="1945755"/>
                  </a:cubicBezTo>
                  <a:close/>
                  <a:moveTo>
                    <a:pt x="4347770" y="1945580"/>
                  </a:moveTo>
                  <a:cubicBezTo>
                    <a:pt x="4345726" y="1945639"/>
                    <a:pt x="4343684" y="1945931"/>
                    <a:pt x="4341686" y="1946106"/>
                  </a:cubicBezTo>
                  <a:cubicBezTo>
                    <a:pt x="4341867" y="1946806"/>
                    <a:pt x="4342050" y="1947449"/>
                    <a:pt x="4342232" y="1948122"/>
                  </a:cubicBezTo>
                  <a:cubicBezTo>
                    <a:pt x="4344500" y="1947742"/>
                    <a:pt x="4346725" y="1947361"/>
                    <a:pt x="4348995" y="1947012"/>
                  </a:cubicBezTo>
                  <a:cubicBezTo>
                    <a:pt x="4348586" y="1946515"/>
                    <a:pt x="4348178" y="1945552"/>
                    <a:pt x="4347770" y="1945580"/>
                  </a:cubicBezTo>
                  <a:close/>
                  <a:moveTo>
                    <a:pt x="2405902" y="1944529"/>
                  </a:moveTo>
                  <a:cubicBezTo>
                    <a:pt x="2403041" y="1946048"/>
                    <a:pt x="2400136" y="1947566"/>
                    <a:pt x="2397275" y="1949085"/>
                  </a:cubicBezTo>
                  <a:cubicBezTo>
                    <a:pt x="2398865" y="1950224"/>
                    <a:pt x="2400363" y="1951333"/>
                    <a:pt x="2401906" y="1952473"/>
                  </a:cubicBezTo>
                  <a:cubicBezTo>
                    <a:pt x="2404267" y="1950545"/>
                    <a:pt x="2406628" y="1948588"/>
                    <a:pt x="2408989" y="1946660"/>
                  </a:cubicBezTo>
                  <a:cubicBezTo>
                    <a:pt x="2407946" y="1945960"/>
                    <a:pt x="2406945" y="1945259"/>
                    <a:pt x="2405902" y="1944529"/>
                  </a:cubicBezTo>
                  <a:close/>
                  <a:moveTo>
                    <a:pt x="5868966" y="1943565"/>
                  </a:moveTo>
                  <a:cubicBezTo>
                    <a:pt x="5868966" y="1944120"/>
                    <a:pt x="5868966" y="1944675"/>
                    <a:pt x="5868921" y="1945230"/>
                  </a:cubicBezTo>
                  <a:cubicBezTo>
                    <a:pt x="5871191" y="1945143"/>
                    <a:pt x="5873416" y="1945055"/>
                    <a:pt x="5875685" y="1944966"/>
                  </a:cubicBezTo>
                  <a:cubicBezTo>
                    <a:pt x="5875730" y="1944645"/>
                    <a:pt x="5875730" y="1944295"/>
                    <a:pt x="5875730" y="1943916"/>
                  </a:cubicBezTo>
                  <a:cubicBezTo>
                    <a:pt x="5873505" y="1943799"/>
                    <a:pt x="5871237" y="1943683"/>
                    <a:pt x="5868966" y="1943565"/>
                  </a:cubicBezTo>
                  <a:close/>
                  <a:moveTo>
                    <a:pt x="3166704" y="1941580"/>
                  </a:moveTo>
                  <a:cubicBezTo>
                    <a:pt x="3168339" y="1942339"/>
                    <a:pt x="3169474" y="1942923"/>
                    <a:pt x="3170745" y="1943361"/>
                  </a:cubicBezTo>
                  <a:cubicBezTo>
                    <a:pt x="3170836" y="1943419"/>
                    <a:pt x="3171652" y="1942485"/>
                    <a:pt x="3172152" y="1942017"/>
                  </a:cubicBezTo>
                  <a:cubicBezTo>
                    <a:pt x="3170519" y="1941901"/>
                    <a:pt x="3168929" y="1941755"/>
                    <a:pt x="3166704" y="1941580"/>
                  </a:cubicBezTo>
                  <a:close/>
                  <a:moveTo>
                    <a:pt x="6240151" y="1940907"/>
                  </a:moveTo>
                  <a:lnTo>
                    <a:pt x="6240151" y="1945172"/>
                  </a:lnTo>
                  <a:cubicBezTo>
                    <a:pt x="6240606" y="1945200"/>
                    <a:pt x="6241060" y="1945230"/>
                    <a:pt x="6241513" y="1945259"/>
                  </a:cubicBezTo>
                  <a:cubicBezTo>
                    <a:pt x="6241832" y="1943857"/>
                    <a:pt x="6242149" y="1942455"/>
                    <a:pt x="6242512" y="1941054"/>
                  </a:cubicBezTo>
                  <a:close/>
                  <a:moveTo>
                    <a:pt x="8473120" y="1940733"/>
                  </a:moveTo>
                  <a:cubicBezTo>
                    <a:pt x="8472438" y="1943215"/>
                    <a:pt x="8470032" y="1946194"/>
                    <a:pt x="8471439" y="1948063"/>
                  </a:cubicBezTo>
                  <a:cubicBezTo>
                    <a:pt x="8474572" y="1952209"/>
                    <a:pt x="8479612" y="1955830"/>
                    <a:pt x="8489871" y="1965147"/>
                  </a:cubicBezTo>
                  <a:cubicBezTo>
                    <a:pt x="8487011" y="1954020"/>
                    <a:pt x="8486785" y="1949143"/>
                    <a:pt x="8484152" y="1944850"/>
                  </a:cubicBezTo>
                  <a:cubicBezTo>
                    <a:pt x="8482926" y="1942864"/>
                    <a:pt x="8476933" y="1942076"/>
                    <a:pt x="8473120" y="1940733"/>
                  </a:cubicBezTo>
                  <a:close/>
                  <a:moveTo>
                    <a:pt x="2177225" y="1939798"/>
                  </a:moveTo>
                  <a:cubicBezTo>
                    <a:pt x="2177043" y="1940907"/>
                    <a:pt x="2176817" y="1942017"/>
                    <a:pt x="2176635" y="1943127"/>
                  </a:cubicBezTo>
                  <a:cubicBezTo>
                    <a:pt x="2178315" y="1942719"/>
                    <a:pt x="2179994" y="1942339"/>
                    <a:pt x="2181675" y="1941930"/>
                  </a:cubicBezTo>
                  <a:cubicBezTo>
                    <a:pt x="2180222" y="1941200"/>
                    <a:pt x="2178724" y="1940499"/>
                    <a:pt x="2177225" y="1939798"/>
                  </a:cubicBezTo>
                  <a:close/>
                  <a:moveTo>
                    <a:pt x="2778222" y="1938280"/>
                  </a:moveTo>
                  <a:cubicBezTo>
                    <a:pt x="2775907" y="1939915"/>
                    <a:pt x="2773636" y="1941550"/>
                    <a:pt x="2769732" y="1944295"/>
                  </a:cubicBezTo>
                  <a:cubicBezTo>
                    <a:pt x="2772775" y="1945726"/>
                    <a:pt x="2775680" y="1947888"/>
                    <a:pt x="2776996" y="1947566"/>
                  </a:cubicBezTo>
                  <a:cubicBezTo>
                    <a:pt x="2779765" y="1946836"/>
                    <a:pt x="2783397" y="1944879"/>
                    <a:pt x="2783535" y="1943331"/>
                  </a:cubicBezTo>
                  <a:cubicBezTo>
                    <a:pt x="2783715" y="1941725"/>
                    <a:pt x="2780128" y="1939974"/>
                    <a:pt x="2778222" y="1938280"/>
                  </a:cubicBezTo>
                  <a:close/>
                  <a:moveTo>
                    <a:pt x="4652445" y="1937345"/>
                  </a:moveTo>
                  <a:cubicBezTo>
                    <a:pt x="4640414" y="1937607"/>
                    <a:pt x="4632060" y="1946894"/>
                    <a:pt x="4637146" y="1954342"/>
                  </a:cubicBezTo>
                  <a:cubicBezTo>
                    <a:pt x="4638008" y="1955568"/>
                    <a:pt x="4643593" y="1956853"/>
                    <a:pt x="4643682" y="1956766"/>
                  </a:cubicBezTo>
                  <a:cubicBezTo>
                    <a:pt x="4649176" y="1951421"/>
                    <a:pt x="4654352" y="1945931"/>
                    <a:pt x="4659528" y="1940470"/>
                  </a:cubicBezTo>
                  <a:cubicBezTo>
                    <a:pt x="4656803" y="1939214"/>
                    <a:pt x="4654579" y="1937316"/>
                    <a:pt x="4652445" y="1937345"/>
                  </a:cubicBezTo>
                  <a:close/>
                  <a:moveTo>
                    <a:pt x="3224362" y="1936995"/>
                  </a:moveTo>
                  <a:cubicBezTo>
                    <a:pt x="3227766" y="1943331"/>
                    <a:pt x="3229628" y="1946719"/>
                    <a:pt x="3232943" y="1952911"/>
                  </a:cubicBezTo>
                  <a:cubicBezTo>
                    <a:pt x="3238798" y="1947800"/>
                    <a:pt x="3241523" y="1945405"/>
                    <a:pt x="3245790" y="1941696"/>
                  </a:cubicBezTo>
                  <a:cubicBezTo>
                    <a:pt x="3238526" y="1940090"/>
                    <a:pt x="3234076" y="1939126"/>
                    <a:pt x="3224362" y="1936995"/>
                  </a:cubicBezTo>
                  <a:close/>
                  <a:moveTo>
                    <a:pt x="4248482" y="1936644"/>
                  </a:moveTo>
                  <a:cubicBezTo>
                    <a:pt x="4240990" y="1938309"/>
                    <a:pt x="4234543" y="1941871"/>
                    <a:pt x="4223966" y="1946164"/>
                  </a:cubicBezTo>
                  <a:cubicBezTo>
                    <a:pt x="4232137" y="1948559"/>
                    <a:pt x="4236951" y="1951070"/>
                    <a:pt x="4238857" y="1950369"/>
                  </a:cubicBezTo>
                  <a:cubicBezTo>
                    <a:pt x="4247164" y="1947333"/>
                    <a:pt x="4254656" y="1943331"/>
                    <a:pt x="4262419" y="1939710"/>
                  </a:cubicBezTo>
                  <a:cubicBezTo>
                    <a:pt x="4257742" y="1938542"/>
                    <a:pt x="4252114" y="1935826"/>
                    <a:pt x="4248482" y="1936644"/>
                  </a:cubicBezTo>
                  <a:close/>
                  <a:moveTo>
                    <a:pt x="5560251" y="1936615"/>
                  </a:moveTo>
                  <a:cubicBezTo>
                    <a:pt x="5559614" y="1938104"/>
                    <a:pt x="5559025" y="1939594"/>
                    <a:pt x="5558389" y="1941113"/>
                  </a:cubicBezTo>
                  <a:cubicBezTo>
                    <a:pt x="5562293" y="1941259"/>
                    <a:pt x="5566244" y="1941434"/>
                    <a:pt x="5570148" y="1941580"/>
                  </a:cubicBezTo>
                  <a:cubicBezTo>
                    <a:pt x="5570420" y="1940791"/>
                    <a:pt x="5570737" y="1940031"/>
                    <a:pt x="5571011" y="1939272"/>
                  </a:cubicBezTo>
                  <a:cubicBezTo>
                    <a:pt x="5567424" y="1938396"/>
                    <a:pt x="5563836" y="1937520"/>
                    <a:pt x="5560251" y="1936615"/>
                  </a:cubicBezTo>
                  <a:close/>
                  <a:moveTo>
                    <a:pt x="7262864" y="1935213"/>
                  </a:moveTo>
                  <a:cubicBezTo>
                    <a:pt x="7263090" y="1937111"/>
                    <a:pt x="7263317" y="1939039"/>
                    <a:pt x="7263589" y="1940966"/>
                  </a:cubicBezTo>
                  <a:cubicBezTo>
                    <a:pt x="7268447" y="1940119"/>
                    <a:pt x="7273305" y="1939272"/>
                    <a:pt x="7278162" y="1938425"/>
                  </a:cubicBezTo>
                  <a:cubicBezTo>
                    <a:pt x="7277936" y="1937345"/>
                    <a:pt x="7277709" y="1936294"/>
                    <a:pt x="7277481" y="1935213"/>
                  </a:cubicBezTo>
                  <a:close/>
                  <a:moveTo>
                    <a:pt x="1925985" y="1934308"/>
                  </a:moveTo>
                  <a:cubicBezTo>
                    <a:pt x="1919720" y="1933402"/>
                    <a:pt x="1909777" y="1934045"/>
                    <a:pt x="1905873" y="1936674"/>
                  </a:cubicBezTo>
                  <a:cubicBezTo>
                    <a:pt x="1895750" y="1943478"/>
                    <a:pt x="1897746" y="1956473"/>
                    <a:pt x="1908960" y="1962402"/>
                  </a:cubicBezTo>
                  <a:cubicBezTo>
                    <a:pt x="1912002" y="1964008"/>
                    <a:pt x="1918949" y="1962723"/>
                    <a:pt x="1924079" y="1962752"/>
                  </a:cubicBezTo>
                  <a:cubicBezTo>
                    <a:pt x="1912274" y="1953232"/>
                    <a:pt x="1935836" y="1951099"/>
                    <a:pt x="1933430" y="1940849"/>
                  </a:cubicBezTo>
                  <a:cubicBezTo>
                    <a:pt x="1932523" y="1940003"/>
                    <a:pt x="1930070" y="1934921"/>
                    <a:pt x="1925985" y="1934308"/>
                  </a:cubicBezTo>
                  <a:close/>
                  <a:moveTo>
                    <a:pt x="5405801" y="1932585"/>
                  </a:moveTo>
                  <a:cubicBezTo>
                    <a:pt x="5405529" y="1933169"/>
                    <a:pt x="5404985" y="1933782"/>
                    <a:pt x="5405076" y="1934337"/>
                  </a:cubicBezTo>
                  <a:cubicBezTo>
                    <a:pt x="5405121" y="1934571"/>
                    <a:pt x="5406483" y="1934716"/>
                    <a:pt x="5407210" y="1934891"/>
                  </a:cubicBezTo>
                  <a:cubicBezTo>
                    <a:pt x="5407482" y="1934308"/>
                    <a:pt x="5408026" y="1933695"/>
                    <a:pt x="5407981" y="1933110"/>
                  </a:cubicBezTo>
                  <a:cubicBezTo>
                    <a:pt x="5407981" y="1932935"/>
                    <a:pt x="5406574" y="1932760"/>
                    <a:pt x="5405801" y="1932585"/>
                  </a:cubicBezTo>
                  <a:close/>
                  <a:moveTo>
                    <a:pt x="3397833" y="1931359"/>
                  </a:moveTo>
                  <a:cubicBezTo>
                    <a:pt x="3395064" y="1933636"/>
                    <a:pt x="3392476" y="1935125"/>
                    <a:pt x="3391477" y="1936965"/>
                  </a:cubicBezTo>
                  <a:cubicBezTo>
                    <a:pt x="3391068" y="1937725"/>
                    <a:pt x="3394110" y="1939214"/>
                    <a:pt x="3395608" y="1940382"/>
                  </a:cubicBezTo>
                  <a:cubicBezTo>
                    <a:pt x="3398241" y="1938980"/>
                    <a:pt x="3401238" y="1937725"/>
                    <a:pt x="3403280" y="1936031"/>
                  </a:cubicBezTo>
                  <a:cubicBezTo>
                    <a:pt x="3403644" y="1935710"/>
                    <a:pt x="3400511" y="1933665"/>
                    <a:pt x="3397833" y="1931359"/>
                  </a:cubicBezTo>
                  <a:close/>
                  <a:moveTo>
                    <a:pt x="7115089" y="1928380"/>
                  </a:moveTo>
                  <a:cubicBezTo>
                    <a:pt x="7115089" y="1928642"/>
                    <a:pt x="7115089" y="1928876"/>
                    <a:pt x="7115089" y="1929139"/>
                  </a:cubicBezTo>
                  <a:cubicBezTo>
                    <a:pt x="7116587" y="1929051"/>
                    <a:pt x="7118039" y="1928963"/>
                    <a:pt x="7119537" y="1928876"/>
                  </a:cubicBezTo>
                  <a:cubicBezTo>
                    <a:pt x="7119537" y="1928701"/>
                    <a:pt x="7119537" y="1928555"/>
                    <a:pt x="7119537" y="1928380"/>
                  </a:cubicBezTo>
                  <a:close/>
                  <a:moveTo>
                    <a:pt x="7030418" y="1927211"/>
                  </a:moveTo>
                  <a:cubicBezTo>
                    <a:pt x="7027285" y="1926511"/>
                    <a:pt x="7022610" y="1928583"/>
                    <a:pt x="7012668" y="1930716"/>
                  </a:cubicBezTo>
                  <a:cubicBezTo>
                    <a:pt x="7024516" y="1933724"/>
                    <a:pt x="7031008" y="1935592"/>
                    <a:pt x="7037818" y="1936849"/>
                  </a:cubicBezTo>
                  <a:cubicBezTo>
                    <a:pt x="7039044" y="1937082"/>
                    <a:pt x="7041496" y="1934600"/>
                    <a:pt x="7043403" y="1933402"/>
                  </a:cubicBezTo>
                  <a:cubicBezTo>
                    <a:pt x="7039135" y="1931241"/>
                    <a:pt x="7035321" y="1928262"/>
                    <a:pt x="7030418" y="1927211"/>
                  </a:cubicBezTo>
                  <a:close/>
                  <a:moveTo>
                    <a:pt x="6772186" y="1922597"/>
                  </a:moveTo>
                  <a:cubicBezTo>
                    <a:pt x="6771960" y="1923473"/>
                    <a:pt x="6771733" y="1924350"/>
                    <a:pt x="6771506" y="1925255"/>
                  </a:cubicBezTo>
                  <a:cubicBezTo>
                    <a:pt x="6774910" y="1925868"/>
                    <a:pt x="6778315" y="1926452"/>
                    <a:pt x="6781720" y="1927065"/>
                  </a:cubicBezTo>
                  <a:cubicBezTo>
                    <a:pt x="6782083" y="1925576"/>
                    <a:pt x="6782447" y="1924087"/>
                    <a:pt x="6782810" y="1922597"/>
                  </a:cubicBezTo>
                  <a:close/>
                  <a:moveTo>
                    <a:pt x="1350549" y="1922451"/>
                  </a:moveTo>
                  <a:cubicBezTo>
                    <a:pt x="1349550" y="1922538"/>
                    <a:pt x="1348551" y="1922626"/>
                    <a:pt x="1347552" y="1922714"/>
                  </a:cubicBezTo>
                  <a:cubicBezTo>
                    <a:pt x="1347824" y="1924145"/>
                    <a:pt x="1348188" y="1925576"/>
                    <a:pt x="1348505" y="1927007"/>
                  </a:cubicBezTo>
                  <a:cubicBezTo>
                    <a:pt x="1349503" y="1926920"/>
                    <a:pt x="1350502" y="1926832"/>
                    <a:pt x="1351546" y="1926743"/>
                  </a:cubicBezTo>
                  <a:cubicBezTo>
                    <a:pt x="1351229" y="1925314"/>
                    <a:pt x="1350866" y="1923882"/>
                    <a:pt x="1350549" y="1922451"/>
                  </a:cubicBezTo>
                  <a:close/>
                  <a:moveTo>
                    <a:pt x="3273212" y="1922422"/>
                  </a:moveTo>
                  <a:cubicBezTo>
                    <a:pt x="3273393" y="1923268"/>
                    <a:pt x="3273575" y="1924116"/>
                    <a:pt x="3273711" y="1924962"/>
                  </a:cubicBezTo>
                  <a:cubicBezTo>
                    <a:pt x="3274619" y="1924728"/>
                    <a:pt x="3275527" y="1924496"/>
                    <a:pt x="3276434" y="1924291"/>
                  </a:cubicBezTo>
                  <a:cubicBezTo>
                    <a:pt x="3276345" y="1923736"/>
                    <a:pt x="3276617" y="1922918"/>
                    <a:pt x="3276117" y="1922685"/>
                  </a:cubicBezTo>
                  <a:cubicBezTo>
                    <a:pt x="3275482" y="1922363"/>
                    <a:pt x="3274211" y="1922481"/>
                    <a:pt x="3273212" y="1922422"/>
                  </a:cubicBezTo>
                  <a:close/>
                  <a:moveTo>
                    <a:pt x="7787907" y="1922335"/>
                  </a:moveTo>
                  <a:cubicBezTo>
                    <a:pt x="7774287" y="1928380"/>
                    <a:pt x="7782822" y="1938396"/>
                    <a:pt x="7777283" y="1945960"/>
                  </a:cubicBezTo>
                  <a:cubicBezTo>
                    <a:pt x="7775377" y="1948559"/>
                    <a:pt x="7775058" y="1951597"/>
                    <a:pt x="7773379" y="1956094"/>
                  </a:cubicBezTo>
                  <a:cubicBezTo>
                    <a:pt x="7775966" y="1959131"/>
                    <a:pt x="7778690" y="1966344"/>
                    <a:pt x="7782913" y="1966694"/>
                  </a:cubicBezTo>
                  <a:cubicBezTo>
                    <a:pt x="7794444" y="1967687"/>
                    <a:pt x="7791539" y="1961029"/>
                    <a:pt x="7791403" y="1956473"/>
                  </a:cubicBezTo>
                  <a:cubicBezTo>
                    <a:pt x="7791312" y="1953582"/>
                    <a:pt x="7791176" y="1950661"/>
                    <a:pt x="7791085" y="1947742"/>
                  </a:cubicBezTo>
                  <a:cubicBezTo>
                    <a:pt x="7790857" y="1939244"/>
                    <a:pt x="7808201" y="1929840"/>
                    <a:pt x="7787907" y="1922335"/>
                  </a:cubicBezTo>
                  <a:close/>
                  <a:moveTo>
                    <a:pt x="4552976" y="1921605"/>
                  </a:moveTo>
                  <a:cubicBezTo>
                    <a:pt x="4552657" y="1922305"/>
                    <a:pt x="4552338" y="1923036"/>
                    <a:pt x="4552021" y="1923795"/>
                  </a:cubicBezTo>
                  <a:cubicBezTo>
                    <a:pt x="4554564" y="1924087"/>
                    <a:pt x="4557152" y="1924378"/>
                    <a:pt x="4559693" y="1924700"/>
                  </a:cubicBezTo>
                  <a:cubicBezTo>
                    <a:pt x="4559921" y="1924087"/>
                    <a:pt x="4560193" y="1923502"/>
                    <a:pt x="4560421" y="1922889"/>
                  </a:cubicBezTo>
                  <a:cubicBezTo>
                    <a:pt x="4557924" y="1922451"/>
                    <a:pt x="4555471" y="1922042"/>
                    <a:pt x="4552976" y="1921605"/>
                  </a:cubicBezTo>
                  <a:close/>
                  <a:moveTo>
                    <a:pt x="1501954" y="1919414"/>
                  </a:moveTo>
                  <a:cubicBezTo>
                    <a:pt x="1498186" y="1920378"/>
                    <a:pt x="1495326" y="1922831"/>
                    <a:pt x="1490287" y="1925722"/>
                  </a:cubicBezTo>
                  <a:cubicBezTo>
                    <a:pt x="1494282" y="1927416"/>
                    <a:pt x="1497551" y="1929665"/>
                    <a:pt x="1499094" y="1929256"/>
                  </a:cubicBezTo>
                  <a:cubicBezTo>
                    <a:pt x="1502953" y="1928233"/>
                    <a:pt x="1506041" y="1926044"/>
                    <a:pt x="1509446" y="1924291"/>
                  </a:cubicBezTo>
                  <a:cubicBezTo>
                    <a:pt x="1506857" y="1922568"/>
                    <a:pt x="1503227" y="1919093"/>
                    <a:pt x="1501954" y="1919414"/>
                  </a:cubicBezTo>
                  <a:close/>
                  <a:moveTo>
                    <a:pt x="5945918" y="1919268"/>
                  </a:moveTo>
                  <a:cubicBezTo>
                    <a:pt x="5946190" y="1919736"/>
                    <a:pt x="5946372" y="1920582"/>
                    <a:pt x="5946689" y="1920611"/>
                  </a:cubicBezTo>
                  <a:cubicBezTo>
                    <a:pt x="5947599" y="1920669"/>
                    <a:pt x="5948551" y="1920378"/>
                    <a:pt x="5950549" y="1920057"/>
                  </a:cubicBezTo>
                  <a:cubicBezTo>
                    <a:pt x="5948370" y="1919677"/>
                    <a:pt x="5947144" y="1919472"/>
                    <a:pt x="5945918" y="1919268"/>
                  </a:cubicBezTo>
                  <a:close/>
                  <a:moveTo>
                    <a:pt x="1703664" y="1918363"/>
                  </a:moveTo>
                  <a:cubicBezTo>
                    <a:pt x="1699668" y="1924057"/>
                    <a:pt x="1695947" y="1928409"/>
                    <a:pt x="1693949" y="1933022"/>
                  </a:cubicBezTo>
                  <a:cubicBezTo>
                    <a:pt x="1693541" y="1934016"/>
                    <a:pt x="1699624" y="1936089"/>
                    <a:pt x="1702711" y="1937638"/>
                  </a:cubicBezTo>
                  <a:cubicBezTo>
                    <a:pt x="1707614" y="1933373"/>
                    <a:pt x="1712698" y="1929139"/>
                    <a:pt x="1717012" y="1924612"/>
                  </a:cubicBezTo>
                  <a:cubicBezTo>
                    <a:pt x="1717239" y="1924407"/>
                    <a:pt x="1710747" y="1921663"/>
                    <a:pt x="1703664" y="1918363"/>
                  </a:cubicBezTo>
                  <a:close/>
                  <a:moveTo>
                    <a:pt x="3306897" y="1917224"/>
                  </a:moveTo>
                  <a:cubicBezTo>
                    <a:pt x="3302903" y="1918713"/>
                    <a:pt x="3298953" y="1920232"/>
                    <a:pt x="3295004" y="1921721"/>
                  </a:cubicBezTo>
                  <a:cubicBezTo>
                    <a:pt x="3296048" y="1922772"/>
                    <a:pt x="3297046" y="1923795"/>
                    <a:pt x="3298090" y="1924846"/>
                  </a:cubicBezTo>
                  <a:cubicBezTo>
                    <a:pt x="3302177" y="1923445"/>
                    <a:pt x="3306217" y="1922042"/>
                    <a:pt x="3310302" y="1920641"/>
                  </a:cubicBezTo>
                  <a:cubicBezTo>
                    <a:pt x="3309122" y="1919472"/>
                    <a:pt x="3308034" y="1918333"/>
                    <a:pt x="3306897" y="1917224"/>
                  </a:cubicBezTo>
                  <a:close/>
                  <a:moveTo>
                    <a:pt x="8815657" y="1916377"/>
                  </a:moveTo>
                  <a:cubicBezTo>
                    <a:pt x="8811889" y="1918917"/>
                    <a:pt x="8805714" y="1921283"/>
                    <a:pt x="8805170" y="1924057"/>
                  </a:cubicBezTo>
                  <a:cubicBezTo>
                    <a:pt x="8804717" y="1926568"/>
                    <a:pt x="8810482" y="1929519"/>
                    <a:pt x="8813525" y="1932292"/>
                  </a:cubicBezTo>
                  <a:cubicBezTo>
                    <a:pt x="8817655" y="1930220"/>
                    <a:pt x="8821787" y="1928146"/>
                    <a:pt x="8828324" y="1924875"/>
                  </a:cubicBezTo>
                  <a:cubicBezTo>
                    <a:pt x="8822785" y="1921166"/>
                    <a:pt x="8819200" y="1918772"/>
                    <a:pt x="8815657" y="1916377"/>
                  </a:cubicBezTo>
                  <a:close/>
                  <a:moveTo>
                    <a:pt x="8938009" y="1913982"/>
                  </a:moveTo>
                  <a:cubicBezTo>
                    <a:pt x="8937192" y="1913953"/>
                    <a:pt x="8936283" y="1914274"/>
                    <a:pt x="8935422" y="1914478"/>
                  </a:cubicBezTo>
                  <a:cubicBezTo>
                    <a:pt x="8935694" y="1914946"/>
                    <a:pt x="8936013" y="1915763"/>
                    <a:pt x="8936283" y="1915763"/>
                  </a:cubicBezTo>
                  <a:cubicBezTo>
                    <a:pt x="8937146" y="1915763"/>
                    <a:pt x="8938009" y="1915442"/>
                    <a:pt x="8938872" y="1915267"/>
                  </a:cubicBezTo>
                  <a:cubicBezTo>
                    <a:pt x="8938599" y="1914800"/>
                    <a:pt x="8938281" y="1913982"/>
                    <a:pt x="8938009" y="1913982"/>
                  </a:cubicBezTo>
                  <a:close/>
                  <a:moveTo>
                    <a:pt x="8881259" y="1909835"/>
                  </a:moveTo>
                  <a:cubicBezTo>
                    <a:pt x="8879353" y="1910011"/>
                    <a:pt x="8877401" y="1910185"/>
                    <a:pt x="8875449" y="1910361"/>
                  </a:cubicBezTo>
                  <a:cubicBezTo>
                    <a:pt x="8875993" y="1914450"/>
                    <a:pt x="8876539" y="1918567"/>
                    <a:pt x="8877083" y="1922656"/>
                  </a:cubicBezTo>
                  <a:cubicBezTo>
                    <a:pt x="8879399" y="1922451"/>
                    <a:pt x="8881667" y="1922247"/>
                    <a:pt x="8883985" y="1922013"/>
                  </a:cubicBezTo>
                  <a:cubicBezTo>
                    <a:pt x="8883076" y="1917954"/>
                    <a:pt x="8882168" y="1913894"/>
                    <a:pt x="8881259" y="1909835"/>
                  </a:cubicBezTo>
                  <a:close/>
                  <a:moveTo>
                    <a:pt x="6836245" y="1909193"/>
                  </a:moveTo>
                  <a:cubicBezTo>
                    <a:pt x="6834474" y="1908697"/>
                    <a:pt x="6830026" y="1912084"/>
                    <a:pt x="6823942" y="1915121"/>
                  </a:cubicBezTo>
                  <a:cubicBezTo>
                    <a:pt x="6830434" y="1917866"/>
                    <a:pt x="6834519" y="1920495"/>
                    <a:pt x="6839241" y="1921108"/>
                  </a:cubicBezTo>
                  <a:cubicBezTo>
                    <a:pt x="6841421" y="1921371"/>
                    <a:pt x="6847822" y="1916552"/>
                    <a:pt x="6847187" y="1915851"/>
                  </a:cubicBezTo>
                  <a:cubicBezTo>
                    <a:pt x="6844735" y="1913106"/>
                    <a:pt x="6840695" y="1910419"/>
                    <a:pt x="6836245" y="1909193"/>
                  </a:cubicBezTo>
                  <a:close/>
                  <a:moveTo>
                    <a:pt x="5164322" y="1906505"/>
                  </a:moveTo>
                  <a:cubicBezTo>
                    <a:pt x="5176944" y="1922042"/>
                    <a:pt x="5176944" y="1922042"/>
                    <a:pt x="5198780" y="1917603"/>
                  </a:cubicBezTo>
                  <a:cubicBezTo>
                    <a:pt x="5186658" y="1913690"/>
                    <a:pt x="5175490" y="1910098"/>
                    <a:pt x="5164322" y="1906505"/>
                  </a:cubicBezTo>
                  <a:close/>
                  <a:moveTo>
                    <a:pt x="6253590" y="1904724"/>
                  </a:moveTo>
                  <a:cubicBezTo>
                    <a:pt x="6252772" y="1905834"/>
                    <a:pt x="6251954" y="1906944"/>
                    <a:pt x="6251092" y="1908054"/>
                  </a:cubicBezTo>
                  <a:cubicBezTo>
                    <a:pt x="6252864" y="1908024"/>
                    <a:pt x="6254589" y="1907995"/>
                    <a:pt x="6256358" y="1907967"/>
                  </a:cubicBezTo>
                  <a:cubicBezTo>
                    <a:pt x="6255450" y="1906885"/>
                    <a:pt x="6254498" y="1905806"/>
                    <a:pt x="6253590" y="1904724"/>
                  </a:cubicBezTo>
                  <a:close/>
                  <a:moveTo>
                    <a:pt x="9054503" y="1902534"/>
                  </a:moveTo>
                  <a:cubicBezTo>
                    <a:pt x="9050010" y="1905163"/>
                    <a:pt x="9045469" y="1907762"/>
                    <a:pt x="9039341" y="1911354"/>
                  </a:cubicBezTo>
                  <a:cubicBezTo>
                    <a:pt x="9044244" y="1915384"/>
                    <a:pt x="9047466" y="1918042"/>
                    <a:pt x="9050645" y="1920699"/>
                  </a:cubicBezTo>
                  <a:cubicBezTo>
                    <a:pt x="9054050" y="1917896"/>
                    <a:pt x="9059633" y="1915297"/>
                    <a:pt x="9060314" y="1912259"/>
                  </a:cubicBezTo>
                  <a:cubicBezTo>
                    <a:pt x="9060951" y="1909252"/>
                    <a:pt x="9056637" y="1905806"/>
                    <a:pt x="9054503" y="1902534"/>
                  </a:cubicBezTo>
                  <a:close/>
                  <a:moveTo>
                    <a:pt x="4936600" y="1900198"/>
                  </a:moveTo>
                  <a:cubicBezTo>
                    <a:pt x="4933558" y="1902885"/>
                    <a:pt x="4928700" y="1905426"/>
                    <a:pt x="4928018" y="1908317"/>
                  </a:cubicBezTo>
                  <a:cubicBezTo>
                    <a:pt x="4927338" y="1911442"/>
                    <a:pt x="4930562" y="1914887"/>
                    <a:pt x="4933831" y="1921954"/>
                  </a:cubicBezTo>
                  <a:cubicBezTo>
                    <a:pt x="4940368" y="1915004"/>
                    <a:pt x="4945588" y="1911821"/>
                    <a:pt x="4945634" y="1908609"/>
                  </a:cubicBezTo>
                  <a:cubicBezTo>
                    <a:pt x="4945679" y="1905834"/>
                    <a:pt x="4939868" y="1903002"/>
                    <a:pt x="4936600" y="1900198"/>
                  </a:cubicBezTo>
                  <a:close/>
                  <a:moveTo>
                    <a:pt x="4036468" y="1898913"/>
                  </a:moveTo>
                  <a:cubicBezTo>
                    <a:pt x="4035603" y="1898855"/>
                    <a:pt x="4034786" y="1898913"/>
                    <a:pt x="4033923" y="1898943"/>
                  </a:cubicBezTo>
                  <a:cubicBezTo>
                    <a:pt x="4033968" y="1899234"/>
                    <a:pt x="4033968" y="1899819"/>
                    <a:pt x="4034060" y="1899819"/>
                  </a:cubicBezTo>
                  <a:cubicBezTo>
                    <a:pt x="4034878" y="1899877"/>
                    <a:pt x="4035740" y="1899848"/>
                    <a:pt x="4036601" y="1899819"/>
                  </a:cubicBezTo>
                  <a:cubicBezTo>
                    <a:pt x="4036557" y="1899498"/>
                    <a:pt x="4036557" y="1898913"/>
                    <a:pt x="4036468" y="1898913"/>
                  </a:cubicBezTo>
                  <a:close/>
                  <a:moveTo>
                    <a:pt x="4330290" y="1898563"/>
                  </a:moveTo>
                  <a:lnTo>
                    <a:pt x="4330290" y="1899380"/>
                  </a:lnTo>
                  <a:lnTo>
                    <a:pt x="4334876" y="1899380"/>
                  </a:lnTo>
                  <a:lnTo>
                    <a:pt x="4334876" y="1898563"/>
                  </a:lnTo>
                  <a:close/>
                  <a:moveTo>
                    <a:pt x="3982707" y="1897851"/>
                  </a:moveTo>
                  <a:cubicBezTo>
                    <a:pt x="3978048" y="1898146"/>
                    <a:pt x="3975154" y="1899891"/>
                    <a:pt x="3969366" y="1903381"/>
                  </a:cubicBezTo>
                  <a:cubicBezTo>
                    <a:pt x="3981261" y="1902622"/>
                    <a:pt x="3992520" y="1901921"/>
                    <a:pt x="4006638" y="1901017"/>
                  </a:cubicBezTo>
                  <a:cubicBezTo>
                    <a:pt x="3993790" y="1898709"/>
                    <a:pt x="3987366" y="1897555"/>
                    <a:pt x="3982707" y="1897851"/>
                  </a:cubicBezTo>
                  <a:close/>
                  <a:moveTo>
                    <a:pt x="2968400" y="1895789"/>
                  </a:moveTo>
                  <a:cubicBezTo>
                    <a:pt x="2964406" y="1898154"/>
                    <a:pt x="2962226" y="1899468"/>
                    <a:pt x="2960047" y="1900753"/>
                  </a:cubicBezTo>
                  <a:cubicBezTo>
                    <a:pt x="2965631" y="1903498"/>
                    <a:pt x="2971033" y="1906360"/>
                    <a:pt x="2976935" y="1908784"/>
                  </a:cubicBezTo>
                  <a:cubicBezTo>
                    <a:pt x="2977797" y="1909134"/>
                    <a:pt x="2980885" y="1907265"/>
                    <a:pt x="2982928" y="1906389"/>
                  </a:cubicBezTo>
                  <a:cubicBezTo>
                    <a:pt x="2978524" y="1903177"/>
                    <a:pt x="2974121" y="1899964"/>
                    <a:pt x="2968400" y="1895789"/>
                  </a:cubicBezTo>
                  <a:close/>
                  <a:moveTo>
                    <a:pt x="3272258" y="1894591"/>
                  </a:moveTo>
                  <a:cubicBezTo>
                    <a:pt x="3270124" y="1896401"/>
                    <a:pt x="3268263" y="1897424"/>
                    <a:pt x="3267854" y="1898621"/>
                  </a:cubicBezTo>
                  <a:cubicBezTo>
                    <a:pt x="3267627" y="1899351"/>
                    <a:pt x="3269761" y="1901133"/>
                    <a:pt x="3270715" y="1901104"/>
                  </a:cubicBezTo>
                  <a:cubicBezTo>
                    <a:pt x="3272757" y="1901045"/>
                    <a:pt x="3274755" y="1900110"/>
                    <a:pt x="3276753" y="1899527"/>
                  </a:cubicBezTo>
                  <a:cubicBezTo>
                    <a:pt x="3275571" y="1898213"/>
                    <a:pt x="3274347" y="1896898"/>
                    <a:pt x="3272258" y="1894591"/>
                  </a:cubicBezTo>
                  <a:close/>
                  <a:moveTo>
                    <a:pt x="4472345" y="1893919"/>
                  </a:moveTo>
                  <a:cubicBezTo>
                    <a:pt x="4468668" y="1896110"/>
                    <a:pt x="4464991" y="1898300"/>
                    <a:pt x="4459861" y="1901308"/>
                  </a:cubicBezTo>
                  <a:cubicBezTo>
                    <a:pt x="4465172" y="1906185"/>
                    <a:pt x="4468940" y="1909660"/>
                    <a:pt x="4472709" y="1913106"/>
                  </a:cubicBezTo>
                  <a:cubicBezTo>
                    <a:pt x="4475296" y="1909982"/>
                    <a:pt x="4480108" y="1906828"/>
                    <a:pt x="4479973" y="1903761"/>
                  </a:cubicBezTo>
                  <a:cubicBezTo>
                    <a:pt x="4479837" y="1900431"/>
                    <a:pt x="4475069" y="1897190"/>
                    <a:pt x="4472345" y="1893919"/>
                  </a:cubicBezTo>
                  <a:close/>
                  <a:moveTo>
                    <a:pt x="4536450" y="1890590"/>
                  </a:moveTo>
                  <a:cubicBezTo>
                    <a:pt x="4532183" y="1890210"/>
                    <a:pt x="4525327" y="1890094"/>
                    <a:pt x="4523646" y="1891641"/>
                  </a:cubicBezTo>
                  <a:cubicBezTo>
                    <a:pt x="4519516" y="1895438"/>
                    <a:pt x="4517699" y="1900228"/>
                    <a:pt x="4513931" y="1906243"/>
                  </a:cubicBezTo>
                  <a:cubicBezTo>
                    <a:pt x="4515429" y="1907440"/>
                    <a:pt x="4516928" y="1908609"/>
                    <a:pt x="4518426" y="1909806"/>
                  </a:cubicBezTo>
                  <a:cubicBezTo>
                    <a:pt x="4517790" y="1909835"/>
                    <a:pt x="4517155" y="1909864"/>
                    <a:pt x="4516475" y="1909894"/>
                  </a:cubicBezTo>
                  <a:cubicBezTo>
                    <a:pt x="4516700" y="1911588"/>
                    <a:pt x="4516928" y="1913310"/>
                    <a:pt x="4517155" y="1915033"/>
                  </a:cubicBezTo>
                  <a:cubicBezTo>
                    <a:pt x="4518199" y="1914976"/>
                    <a:pt x="4519197" y="1914946"/>
                    <a:pt x="4520241" y="1914887"/>
                  </a:cubicBezTo>
                  <a:cubicBezTo>
                    <a:pt x="4520107" y="1913544"/>
                    <a:pt x="4519925" y="1912230"/>
                    <a:pt x="4519788" y="1910887"/>
                  </a:cubicBezTo>
                  <a:cubicBezTo>
                    <a:pt x="4523101" y="1913544"/>
                    <a:pt x="4526461" y="1916202"/>
                    <a:pt x="4529776" y="1918829"/>
                  </a:cubicBezTo>
                  <a:cubicBezTo>
                    <a:pt x="4531092" y="1914537"/>
                    <a:pt x="4531910" y="1910185"/>
                    <a:pt x="4533861" y="1906009"/>
                  </a:cubicBezTo>
                  <a:cubicBezTo>
                    <a:pt x="4535632" y="1902271"/>
                    <a:pt x="4539264" y="1898855"/>
                    <a:pt x="4540807" y="1895088"/>
                  </a:cubicBezTo>
                  <a:cubicBezTo>
                    <a:pt x="4541308" y="1893832"/>
                    <a:pt x="4538311" y="1890765"/>
                    <a:pt x="4536450" y="1890590"/>
                  </a:cubicBezTo>
                  <a:close/>
                  <a:moveTo>
                    <a:pt x="9333666" y="1889247"/>
                  </a:moveTo>
                  <a:cubicBezTo>
                    <a:pt x="9331485" y="1889364"/>
                    <a:pt x="9328763" y="1891350"/>
                    <a:pt x="9327807" y="1892897"/>
                  </a:cubicBezTo>
                  <a:cubicBezTo>
                    <a:pt x="9326810" y="1894533"/>
                    <a:pt x="9327581" y="1896635"/>
                    <a:pt x="9327581" y="1900958"/>
                  </a:cubicBezTo>
                  <a:cubicBezTo>
                    <a:pt x="9327444" y="1900373"/>
                    <a:pt x="9327717" y="1899964"/>
                    <a:pt x="9327581" y="1901017"/>
                  </a:cubicBezTo>
                  <a:cubicBezTo>
                    <a:pt x="9327581" y="1901133"/>
                    <a:pt x="9327537" y="1901249"/>
                    <a:pt x="9327626" y="1901367"/>
                  </a:cubicBezTo>
                  <a:cubicBezTo>
                    <a:pt x="9329942" y="1904199"/>
                    <a:pt x="9332620" y="1906885"/>
                    <a:pt x="9335209" y="1909602"/>
                  </a:cubicBezTo>
                  <a:cubicBezTo>
                    <a:pt x="9337887" y="1906594"/>
                    <a:pt x="9341791" y="1903761"/>
                    <a:pt x="9342926" y="1900519"/>
                  </a:cubicBezTo>
                  <a:cubicBezTo>
                    <a:pt x="9343788" y="1898037"/>
                    <a:pt x="9341791" y="1894912"/>
                    <a:pt x="9340020" y="1892371"/>
                  </a:cubicBezTo>
                  <a:cubicBezTo>
                    <a:pt x="9339022" y="1890941"/>
                    <a:pt x="9335662" y="1889130"/>
                    <a:pt x="9333666" y="1889247"/>
                  </a:cubicBezTo>
                  <a:close/>
                  <a:moveTo>
                    <a:pt x="4323662" y="1888721"/>
                  </a:moveTo>
                  <a:cubicBezTo>
                    <a:pt x="4323390" y="1888721"/>
                    <a:pt x="4323072" y="1888721"/>
                    <a:pt x="4322754" y="1888750"/>
                  </a:cubicBezTo>
                  <a:lnTo>
                    <a:pt x="4322754" y="1891875"/>
                  </a:lnTo>
                  <a:cubicBezTo>
                    <a:pt x="4323162" y="1891875"/>
                    <a:pt x="4323571" y="1891875"/>
                    <a:pt x="4323981" y="1891875"/>
                  </a:cubicBezTo>
                  <a:close/>
                  <a:moveTo>
                    <a:pt x="8846802" y="1888137"/>
                  </a:moveTo>
                  <a:cubicBezTo>
                    <a:pt x="8841217" y="1892255"/>
                    <a:pt x="8833363" y="1896139"/>
                    <a:pt x="8831365" y="1900928"/>
                  </a:cubicBezTo>
                  <a:cubicBezTo>
                    <a:pt x="8829869" y="1904462"/>
                    <a:pt x="8836087" y="1909309"/>
                    <a:pt x="8839173" y="1913457"/>
                  </a:cubicBezTo>
                  <a:cubicBezTo>
                    <a:pt x="8839538" y="1913953"/>
                    <a:pt x="8842080" y="1913778"/>
                    <a:pt x="8846620" y="1914187"/>
                  </a:cubicBezTo>
                  <a:cubicBezTo>
                    <a:pt x="8849527" y="1910565"/>
                    <a:pt x="8854836" y="1906564"/>
                    <a:pt x="8855701" y="1902213"/>
                  </a:cubicBezTo>
                  <a:cubicBezTo>
                    <a:pt x="8856517" y="1897861"/>
                    <a:pt x="8853021" y="1893131"/>
                    <a:pt x="8851070" y="1888634"/>
                  </a:cubicBezTo>
                  <a:cubicBezTo>
                    <a:pt x="8850889" y="1888225"/>
                    <a:pt x="8847302" y="1887757"/>
                    <a:pt x="8846802" y="1888137"/>
                  </a:cubicBezTo>
                  <a:close/>
                  <a:moveTo>
                    <a:pt x="6503876" y="1886852"/>
                  </a:moveTo>
                  <a:cubicBezTo>
                    <a:pt x="6499154" y="1888516"/>
                    <a:pt x="6494795" y="1891086"/>
                    <a:pt x="6491845" y="1893978"/>
                  </a:cubicBezTo>
                  <a:cubicBezTo>
                    <a:pt x="6491165" y="1894649"/>
                    <a:pt x="6497747" y="1899789"/>
                    <a:pt x="6499065" y="1899498"/>
                  </a:cubicBezTo>
                  <a:cubicBezTo>
                    <a:pt x="6504104" y="1898358"/>
                    <a:pt x="6508416" y="1895846"/>
                    <a:pt x="6515180" y="1892868"/>
                  </a:cubicBezTo>
                  <a:cubicBezTo>
                    <a:pt x="6509642" y="1889831"/>
                    <a:pt x="6505058" y="1886444"/>
                    <a:pt x="6503876" y="1886852"/>
                  </a:cubicBezTo>
                  <a:close/>
                  <a:moveTo>
                    <a:pt x="3822634" y="1886151"/>
                  </a:moveTo>
                  <a:cubicBezTo>
                    <a:pt x="3819865" y="1888166"/>
                    <a:pt x="3814509" y="1890386"/>
                    <a:pt x="3814781" y="1892196"/>
                  </a:cubicBezTo>
                  <a:cubicBezTo>
                    <a:pt x="3815780" y="1897892"/>
                    <a:pt x="3818868" y="1903440"/>
                    <a:pt x="3821182" y="1909047"/>
                  </a:cubicBezTo>
                  <a:cubicBezTo>
                    <a:pt x="3821954" y="1910915"/>
                    <a:pt x="3822772" y="1912755"/>
                    <a:pt x="3823588" y="1914624"/>
                  </a:cubicBezTo>
                  <a:cubicBezTo>
                    <a:pt x="3824360" y="1912814"/>
                    <a:pt x="3825314" y="1911033"/>
                    <a:pt x="3825905" y="1909222"/>
                  </a:cubicBezTo>
                  <a:cubicBezTo>
                    <a:pt x="3826857" y="1906360"/>
                    <a:pt x="3827628" y="1903469"/>
                    <a:pt x="3828491" y="1900578"/>
                  </a:cubicBezTo>
                  <a:cubicBezTo>
                    <a:pt x="3828718" y="1900607"/>
                    <a:pt x="3828900" y="1900607"/>
                    <a:pt x="3829127" y="1900637"/>
                  </a:cubicBezTo>
                  <a:cubicBezTo>
                    <a:pt x="3829854" y="1897774"/>
                    <a:pt x="3831987" y="1894708"/>
                    <a:pt x="3830899" y="1892138"/>
                  </a:cubicBezTo>
                  <a:cubicBezTo>
                    <a:pt x="3829944" y="1889860"/>
                    <a:pt x="3825494" y="1888137"/>
                    <a:pt x="3822634" y="1886151"/>
                  </a:cubicBezTo>
                  <a:close/>
                  <a:moveTo>
                    <a:pt x="7648939" y="1886122"/>
                  </a:moveTo>
                  <a:cubicBezTo>
                    <a:pt x="7645171" y="1889714"/>
                    <a:pt x="7639541" y="1893072"/>
                    <a:pt x="7638315" y="1896956"/>
                  </a:cubicBezTo>
                  <a:cubicBezTo>
                    <a:pt x="7637635" y="1899118"/>
                    <a:pt x="7644355" y="1902184"/>
                    <a:pt x="7647759" y="1904842"/>
                  </a:cubicBezTo>
                  <a:cubicBezTo>
                    <a:pt x="7651935" y="1901513"/>
                    <a:pt x="7656112" y="1898183"/>
                    <a:pt x="7662196" y="1893365"/>
                  </a:cubicBezTo>
                  <a:cubicBezTo>
                    <a:pt x="7656566" y="1890269"/>
                    <a:pt x="7652753" y="1888195"/>
                    <a:pt x="7648939" y="1886122"/>
                  </a:cubicBezTo>
                  <a:close/>
                  <a:moveTo>
                    <a:pt x="5988730" y="1885801"/>
                  </a:moveTo>
                  <a:cubicBezTo>
                    <a:pt x="5981420" y="1892080"/>
                    <a:pt x="5977834" y="1895146"/>
                    <a:pt x="5972341" y="1899907"/>
                  </a:cubicBezTo>
                  <a:lnTo>
                    <a:pt x="5993225" y="1899907"/>
                  </a:lnTo>
                  <a:cubicBezTo>
                    <a:pt x="5991863" y="1895672"/>
                    <a:pt x="5990909" y="1892693"/>
                    <a:pt x="5988730" y="1885801"/>
                  </a:cubicBezTo>
                  <a:close/>
                  <a:moveTo>
                    <a:pt x="7897637" y="1882588"/>
                  </a:moveTo>
                  <a:cubicBezTo>
                    <a:pt x="7894232" y="1887232"/>
                    <a:pt x="7889873" y="1891729"/>
                    <a:pt x="7887740" y="1896606"/>
                  </a:cubicBezTo>
                  <a:cubicBezTo>
                    <a:pt x="7886877" y="1898563"/>
                    <a:pt x="7890919" y="1901367"/>
                    <a:pt x="7895820" y="1907908"/>
                  </a:cubicBezTo>
                  <a:cubicBezTo>
                    <a:pt x="7903222" y="1897599"/>
                    <a:pt x="7907670" y="1893189"/>
                    <a:pt x="7909077" y="1888429"/>
                  </a:cubicBezTo>
                  <a:cubicBezTo>
                    <a:pt x="7909532" y="1886999"/>
                    <a:pt x="7901679" y="1884545"/>
                    <a:pt x="7897637" y="1882588"/>
                  </a:cubicBezTo>
                  <a:close/>
                  <a:moveTo>
                    <a:pt x="6478225" y="1881245"/>
                  </a:moveTo>
                  <a:cubicBezTo>
                    <a:pt x="6477590" y="1880895"/>
                    <a:pt x="6473505" y="1882851"/>
                    <a:pt x="6471007" y="1883728"/>
                  </a:cubicBezTo>
                  <a:cubicBezTo>
                    <a:pt x="6474548" y="1887349"/>
                    <a:pt x="6478135" y="1890970"/>
                    <a:pt x="6481676" y="1894591"/>
                  </a:cubicBezTo>
                  <a:cubicBezTo>
                    <a:pt x="6483446" y="1893189"/>
                    <a:pt x="6485172" y="1891759"/>
                    <a:pt x="6488713" y="1888896"/>
                  </a:cubicBezTo>
                  <a:cubicBezTo>
                    <a:pt x="6485580" y="1886472"/>
                    <a:pt x="6482267" y="1883611"/>
                    <a:pt x="6478225" y="1881245"/>
                  </a:cubicBezTo>
                  <a:close/>
                  <a:moveTo>
                    <a:pt x="7444552" y="1880223"/>
                  </a:moveTo>
                  <a:cubicBezTo>
                    <a:pt x="7417449" y="1879990"/>
                    <a:pt x="7412136" y="1881683"/>
                    <a:pt x="7411409" y="1889043"/>
                  </a:cubicBezTo>
                  <a:cubicBezTo>
                    <a:pt x="7410412" y="1899351"/>
                    <a:pt x="7417948" y="1906682"/>
                    <a:pt x="7428842" y="1905980"/>
                  </a:cubicBezTo>
                  <a:cubicBezTo>
                    <a:pt x="7441918" y="1905134"/>
                    <a:pt x="7456855" y="1893131"/>
                    <a:pt x="7453541" y="1884896"/>
                  </a:cubicBezTo>
                  <a:cubicBezTo>
                    <a:pt x="7452496" y="1882355"/>
                    <a:pt x="7445640" y="1880748"/>
                    <a:pt x="7444552" y="1880223"/>
                  </a:cubicBezTo>
                  <a:close/>
                  <a:moveTo>
                    <a:pt x="6755299" y="1880106"/>
                  </a:moveTo>
                  <a:cubicBezTo>
                    <a:pt x="6752710" y="1882588"/>
                    <a:pt x="6751484" y="1883290"/>
                    <a:pt x="6751667" y="1883669"/>
                  </a:cubicBezTo>
                  <a:cubicBezTo>
                    <a:pt x="6752166" y="1884720"/>
                    <a:pt x="6753210" y="1885626"/>
                    <a:pt x="6754026" y="1886590"/>
                  </a:cubicBezTo>
                  <a:cubicBezTo>
                    <a:pt x="6754300" y="1885100"/>
                    <a:pt x="6754572" y="1883640"/>
                    <a:pt x="6755299" y="1880106"/>
                  </a:cubicBezTo>
                  <a:close/>
                  <a:moveTo>
                    <a:pt x="3367914" y="1874952"/>
                  </a:moveTo>
                  <a:cubicBezTo>
                    <a:pt x="3364578" y="1874119"/>
                    <a:pt x="3360742" y="1874178"/>
                    <a:pt x="3355975" y="1875930"/>
                  </a:cubicBezTo>
                  <a:cubicBezTo>
                    <a:pt x="3353025" y="1877011"/>
                    <a:pt x="3350889" y="1880953"/>
                    <a:pt x="3351344" y="1883348"/>
                  </a:cubicBezTo>
                  <a:cubicBezTo>
                    <a:pt x="3352479" y="1889364"/>
                    <a:pt x="3366280" y="1893072"/>
                    <a:pt x="3379129" y="1891320"/>
                  </a:cubicBezTo>
                  <a:cubicBezTo>
                    <a:pt x="3380128" y="1893686"/>
                    <a:pt x="3381171" y="1895993"/>
                    <a:pt x="3382351" y="1899001"/>
                  </a:cubicBezTo>
                  <a:cubicBezTo>
                    <a:pt x="3388571" y="1894036"/>
                    <a:pt x="3393974" y="1891495"/>
                    <a:pt x="3393338" y="1889889"/>
                  </a:cubicBezTo>
                  <a:cubicBezTo>
                    <a:pt x="3391387" y="1884750"/>
                    <a:pt x="3387164" y="1879960"/>
                    <a:pt x="3383849" y="1875025"/>
                  </a:cubicBezTo>
                  <a:cubicBezTo>
                    <a:pt x="3381580" y="1876456"/>
                    <a:pt x="3378357" y="1877916"/>
                    <a:pt x="3376857" y="1879317"/>
                  </a:cubicBezTo>
                  <a:cubicBezTo>
                    <a:pt x="3374088" y="1877507"/>
                    <a:pt x="3371251" y="1875784"/>
                    <a:pt x="3367914" y="1874952"/>
                  </a:cubicBezTo>
                  <a:close/>
                  <a:moveTo>
                    <a:pt x="1458190" y="1873243"/>
                  </a:moveTo>
                  <a:cubicBezTo>
                    <a:pt x="1451017" y="1883348"/>
                    <a:pt x="1445659" y="1890883"/>
                    <a:pt x="1440257" y="1898417"/>
                  </a:cubicBezTo>
                  <a:cubicBezTo>
                    <a:pt x="1441938" y="1899351"/>
                    <a:pt x="1443617" y="1900285"/>
                    <a:pt x="1445296" y="1901220"/>
                  </a:cubicBezTo>
                  <a:cubicBezTo>
                    <a:pt x="1451198" y="1897424"/>
                    <a:pt x="1457101" y="1893656"/>
                    <a:pt x="1463366" y="1889597"/>
                  </a:cubicBezTo>
                  <a:cubicBezTo>
                    <a:pt x="1461730" y="1884486"/>
                    <a:pt x="1460323" y="1880047"/>
                    <a:pt x="1458190" y="1873243"/>
                  </a:cubicBezTo>
                  <a:close/>
                  <a:moveTo>
                    <a:pt x="5135357" y="1872601"/>
                  </a:moveTo>
                  <a:cubicBezTo>
                    <a:pt x="5132815" y="1875784"/>
                    <a:pt x="5130318" y="1878967"/>
                    <a:pt x="5127594" y="1882413"/>
                  </a:cubicBezTo>
                  <a:cubicBezTo>
                    <a:pt x="5130909" y="1885246"/>
                    <a:pt x="5133270" y="1887232"/>
                    <a:pt x="5135585" y="1889217"/>
                  </a:cubicBezTo>
                  <a:cubicBezTo>
                    <a:pt x="5137582" y="1885655"/>
                    <a:pt x="5140579" y="1882150"/>
                    <a:pt x="5141214" y="1878471"/>
                  </a:cubicBezTo>
                  <a:cubicBezTo>
                    <a:pt x="5141486" y="1876690"/>
                    <a:pt x="5137446" y="1874587"/>
                    <a:pt x="5135357" y="1872601"/>
                  </a:cubicBezTo>
                  <a:close/>
                  <a:moveTo>
                    <a:pt x="4757817" y="1871112"/>
                  </a:moveTo>
                  <a:cubicBezTo>
                    <a:pt x="4754139" y="1873681"/>
                    <a:pt x="4751642" y="1874733"/>
                    <a:pt x="4751006" y="1876105"/>
                  </a:cubicBezTo>
                  <a:cubicBezTo>
                    <a:pt x="4750553" y="1877011"/>
                    <a:pt x="4752913" y="1878412"/>
                    <a:pt x="4754003" y="1879581"/>
                  </a:cubicBezTo>
                  <a:cubicBezTo>
                    <a:pt x="4755274" y="1878792"/>
                    <a:pt x="4757182" y="1878091"/>
                    <a:pt x="4757635" y="1877157"/>
                  </a:cubicBezTo>
                  <a:cubicBezTo>
                    <a:pt x="4758270" y="1875814"/>
                    <a:pt x="4757817" y="1874266"/>
                    <a:pt x="4757817" y="1871112"/>
                  </a:cubicBezTo>
                  <a:close/>
                  <a:moveTo>
                    <a:pt x="1433764" y="1870848"/>
                  </a:moveTo>
                  <a:cubicBezTo>
                    <a:pt x="1430088" y="1873740"/>
                    <a:pt x="1425276" y="1876368"/>
                    <a:pt x="1423232" y="1879669"/>
                  </a:cubicBezTo>
                  <a:cubicBezTo>
                    <a:pt x="1422233" y="1881275"/>
                    <a:pt x="1426547" y="1884136"/>
                    <a:pt x="1430315" y="1888663"/>
                  </a:cubicBezTo>
                  <a:cubicBezTo>
                    <a:pt x="1435809" y="1884632"/>
                    <a:pt x="1441891" y="1882121"/>
                    <a:pt x="1442163" y="1879347"/>
                  </a:cubicBezTo>
                  <a:cubicBezTo>
                    <a:pt x="1442435" y="1876660"/>
                    <a:pt x="1436807" y="1873711"/>
                    <a:pt x="1433764" y="1870848"/>
                  </a:cubicBezTo>
                  <a:close/>
                  <a:moveTo>
                    <a:pt x="3422985" y="1868863"/>
                  </a:moveTo>
                  <a:cubicBezTo>
                    <a:pt x="3420441" y="1870645"/>
                    <a:pt x="3417491" y="1871842"/>
                    <a:pt x="3417581" y="1872922"/>
                  </a:cubicBezTo>
                  <a:cubicBezTo>
                    <a:pt x="3417672" y="1874090"/>
                    <a:pt x="3420624" y="1875171"/>
                    <a:pt x="3422303" y="1876281"/>
                  </a:cubicBezTo>
                  <a:cubicBezTo>
                    <a:pt x="3423937" y="1875200"/>
                    <a:pt x="3426526" y="1874207"/>
                    <a:pt x="3426889" y="1872952"/>
                  </a:cubicBezTo>
                  <a:cubicBezTo>
                    <a:pt x="3427161" y="1871929"/>
                    <a:pt x="3424755" y="1870615"/>
                    <a:pt x="3422985" y="1868863"/>
                  </a:cubicBezTo>
                  <a:close/>
                  <a:moveTo>
                    <a:pt x="1568873" y="1867461"/>
                  </a:moveTo>
                  <a:cubicBezTo>
                    <a:pt x="1568510" y="1867227"/>
                    <a:pt x="1565650" y="1867899"/>
                    <a:pt x="1565105" y="1868542"/>
                  </a:cubicBezTo>
                  <a:cubicBezTo>
                    <a:pt x="1557388" y="1877478"/>
                    <a:pt x="1567966" y="1882793"/>
                    <a:pt x="1575774" y="1888429"/>
                  </a:cubicBezTo>
                  <a:cubicBezTo>
                    <a:pt x="1577136" y="1889451"/>
                    <a:pt x="1581767" y="1889685"/>
                    <a:pt x="1583946" y="1889014"/>
                  </a:cubicBezTo>
                  <a:cubicBezTo>
                    <a:pt x="1586171" y="1888341"/>
                    <a:pt x="1587261" y="1886122"/>
                    <a:pt x="1591120" y="1882326"/>
                  </a:cubicBezTo>
                  <a:cubicBezTo>
                    <a:pt x="1584219" y="1877682"/>
                    <a:pt x="1576637" y="1872513"/>
                    <a:pt x="1568873" y="1867461"/>
                  </a:cubicBezTo>
                  <a:close/>
                  <a:moveTo>
                    <a:pt x="6061232" y="1865213"/>
                  </a:moveTo>
                  <a:lnTo>
                    <a:pt x="6060688" y="1867052"/>
                  </a:lnTo>
                  <a:cubicBezTo>
                    <a:pt x="6063593" y="1867869"/>
                    <a:pt x="6066454" y="1868688"/>
                    <a:pt x="6069359" y="1869535"/>
                  </a:cubicBezTo>
                  <a:cubicBezTo>
                    <a:pt x="6070222" y="1868308"/>
                    <a:pt x="6071085" y="1867082"/>
                    <a:pt x="6071946" y="1865854"/>
                  </a:cubicBezTo>
                  <a:cubicBezTo>
                    <a:pt x="6068405" y="1865622"/>
                    <a:pt x="6064820" y="1865417"/>
                    <a:pt x="6061232" y="1865213"/>
                  </a:cubicBezTo>
                  <a:close/>
                  <a:moveTo>
                    <a:pt x="5265835" y="1864803"/>
                  </a:moveTo>
                  <a:cubicBezTo>
                    <a:pt x="5260752" y="1866263"/>
                    <a:pt x="5255620" y="1867695"/>
                    <a:pt x="5250627" y="1869097"/>
                  </a:cubicBezTo>
                  <a:cubicBezTo>
                    <a:pt x="5252578" y="1872308"/>
                    <a:pt x="5253577" y="1873974"/>
                    <a:pt x="5254623" y="1875638"/>
                  </a:cubicBezTo>
                  <a:cubicBezTo>
                    <a:pt x="5259934" y="1874324"/>
                    <a:pt x="5265291" y="1873010"/>
                    <a:pt x="5270602" y="1871696"/>
                  </a:cubicBezTo>
                  <a:cubicBezTo>
                    <a:pt x="5269013" y="1869388"/>
                    <a:pt x="5267425" y="1867082"/>
                    <a:pt x="5265835" y="1864803"/>
                  </a:cubicBezTo>
                  <a:close/>
                  <a:moveTo>
                    <a:pt x="5877500" y="1859343"/>
                  </a:moveTo>
                  <a:lnTo>
                    <a:pt x="5871282" y="1862555"/>
                  </a:lnTo>
                  <a:cubicBezTo>
                    <a:pt x="5872098" y="1863110"/>
                    <a:pt x="5872916" y="1863664"/>
                    <a:pt x="5873732" y="1864190"/>
                  </a:cubicBezTo>
                  <a:cubicBezTo>
                    <a:pt x="5875821" y="1863139"/>
                    <a:pt x="5877910" y="1862088"/>
                    <a:pt x="5879953" y="1861007"/>
                  </a:cubicBezTo>
                  <a:cubicBezTo>
                    <a:pt x="5879136" y="1860452"/>
                    <a:pt x="5878318" y="1859897"/>
                    <a:pt x="5877500" y="1859343"/>
                  </a:cubicBezTo>
                  <a:close/>
                  <a:moveTo>
                    <a:pt x="4802853" y="1858934"/>
                  </a:moveTo>
                  <a:cubicBezTo>
                    <a:pt x="4802218" y="1861503"/>
                    <a:pt x="4800220" y="1864366"/>
                    <a:pt x="4801355" y="1866586"/>
                  </a:cubicBezTo>
                  <a:cubicBezTo>
                    <a:pt x="4802490" y="1868629"/>
                    <a:pt x="4806938" y="1869972"/>
                    <a:pt x="4813430" y="1873594"/>
                  </a:cubicBezTo>
                  <a:cubicBezTo>
                    <a:pt x="4813430" y="1867578"/>
                    <a:pt x="4814384" y="1864044"/>
                    <a:pt x="4812931" y="1860949"/>
                  </a:cubicBezTo>
                  <a:cubicBezTo>
                    <a:pt x="4812387" y="1859752"/>
                    <a:pt x="4806394" y="1859577"/>
                    <a:pt x="4802853" y="1858934"/>
                  </a:cubicBezTo>
                  <a:close/>
                  <a:moveTo>
                    <a:pt x="3167839" y="1858467"/>
                  </a:moveTo>
                  <a:cubicBezTo>
                    <a:pt x="3166432" y="1859985"/>
                    <a:pt x="3164254" y="1861416"/>
                    <a:pt x="3163754" y="1863052"/>
                  </a:cubicBezTo>
                  <a:cubicBezTo>
                    <a:pt x="3162573" y="1866818"/>
                    <a:pt x="3161757" y="1870673"/>
                    <a:pt x="3161801" y="1874470"/>
                  </a:cubicBezTo>
                  <a:cubicBezTo>
                    <a:pt x="3161801" y="1875842"/>
                    <a:pt x="3164798" y="1877186"/>
                    <a:pt x="3169928" y="1881478"/>
                  </a:cubicBezTo>
                  <a:cubicBezTo>
                    <a:pt x="3171063" y="1873506"/>
                    <a:pt x="3172152" y="1868249"/>
                    <a:pt x="3172289" y="1862993"/>
                  </a:cubicBezTo>
                  <a:cubicBezTo>
                    <a:pt x="3172289" y="1861474"/>
                    <a:pt x="3169384" y="1859955"/>
                    <a:pt x="3167839" y="1858467"/>
                  </a:cubicBezTo>
                  <a:close/>
                  <a:moveTo>
                    <a:pt x="6717344" y="1856977"/>
                  </a:moveTo>
                  <a:cubicBezTo>
                    <a:pt x="6715119" y="1859284"/>
                    <a:pt x="6710761" y="1861708"/>
                    <a:pt x="6711170" y="1863752"/>
                  </a:cubicBezTo>
                  <a:cubicBezTo>
                    <a:pt x="6712941" y="1872601"/>
                    <a:pt x="6725153" y="1878733"/>
                    <a:pt x="6741315" y="1878909"/>
                  </a:cubicBezTo>
                  <a:cubicBezTo>
                    <a:pt x="6744084" y="1878938"/>
                    <a:pt x="6749850" y="1874762"/>
                    <a:pt x="6749261" y="1873418"/>
                  </a:cubicBezTo>
                  <a:cubicBezTo>
                    <a:pt x="6744947" y="1863957"/>
                    <a:pt x="6732961" y="1859722"/>
                    <a:pt x="6717344" y="1856977"/>
                  </a:cubicBezTo>
                  <a:close/>
                  <a:moveTo>
                    <a:pt x="5040020" y="1856598"/>
                  </a:moveTo>
                  <a:cubicBezTo>
                    <a:pt x="5036205" y="1858729"/>
                    <a:pt x="5032437" y="1861620"/>
                    <a:pt x="5031302" y="1864628"/>
                  </a:cubicBezTo>
                  <a:cubicBezTo>
                    <a:pt x="5030803" y="1865972"/>
                    <a:pt x="5036568" y="1868221"/>
                    <a:pt x="5039520" y="1870089"/>
                  </a:cubicBezTo>
                  <a:cubicBezTo>
                    <a:pt x="5043242" y="1867461"/>
                    <a:pt x="5047010" y="1864862"/>
                    <a:pt x="5052095" y="1861271"/>
                  </a:cubicBezTo>
                  <a:cubicBezTo>
                    <a:pt x="5046421" y="1859022"/>
                    <a:pt x="5040836" y="1856130"/>
                    <a:pt x="5040020" y="1856598"/>
                  </a:cubicBezTo>
                  <a:close/>
                  <a:moveTo>
                    <a:pt x="5328668" y="1856159"/>
                  </a:moveTo>
                  <a:cubicBezTo>
                    <a:pt x="5326126" y="1859197"/>
                    <a:pt x="5322358" y="1862146"/>
                    <a:pt x="5321404" y="1865388"/>
                  </a:cubicBezTo>
                  <a:cubicBezTo>
                    <a:pt x="5320904" y="1867139"/>
                    <a:pt x="5325263" y="1869447"/>
                    <a:pt x="5327397" y="1871521"/>
                  </a:cubicBezTo>
                  <a:cubicBezTo>
                    <a:pt x="5331483" y="1868162"/>
                    <a:pt x="5335568" y="1864803"/>
                    <a:pt x="5341017" y="1860364"/>
                  </a:cubicBezTo>
                  <a:cubicBezTo>
                    <a:pt x="5335205" y="1858379"/>
                    <a:pt x="5331936" y="1857269"/>
                    <a:pt x="5328668" y="1856159"/>
                  </a:cubicBezTo>
                  <a:close/>
                  <a:moveTo>
                    <a:pt x="1589122" y="1853152"/>
                  </a:moveTo>
                  <a:cubicBezTo>
                    <a:pt x="1589031" y="1854262"/>
                    <a:pt x="1588895" y="1855370"/>
                    <a:pt x="1588804" y="1856480"/>
                  </a:cubicBezTo>
                  <a:cubicBezTo>
                    <a:pt x="1592572" y="1857153"/>
                    <a:pt x="1596386" y="1857824"/>
                    <a:pt x="1600199" y="1858495"/>
                  </a:cubicBezTo>
                  <a:cubicBezTo>
                    <a:pt x="1601107" y="1855809"/>
                    <a:pt x="1601334" y="1855138"/>
                    <a:pt x="1602014" y="1853152"/>
                  </a:cubicBezTo>
                  <a:close/>
                  <a:moveTo>
                    <a:pt x="3111861" y="1851195"/>
                  </a:moveTo>
                  <a:cubicBezTo>
                    <a:pt x="3109228" y="1851808"/>
                    <a:pt x="3106596" y="1852421"/>
                    <a:pt x="3097924" y="1854407"/>
                  </a:cubicBezTo>
                  <a:cubicBezTo>
                    <a:pt x="3107368" y="1854758"/>
                    <a:pt x="3110092" y="1854846"/>
                    <a:pt x="3112770" y="1854962"/>
                  </a:cubicBezTo>
                  <a:close/>
                  <a:moveTo>
                    <a:pt x="3149907" y="1850465"/>
                  </a:moveTo>
                  <a:cubicBezTo>
                    <a:pt x="3147592" y="1852304"/>
                    <a:pt x="3145730" y="1853298"/>
                    <a:pt x="3145048" y="1854524"/>
                  </a:cubicBezTo>
                  <a:cubicBezTo>
                    <a:pt x="3144685" y="1855167"/>
                    <a:pt x="3146774" y="1857094"/>
                    <a:pt x="3147410" y="1857035"/>
                  </a:cubicBezTo>
                  <a:cubicBezTo>
                    <a:pt x="3149543" y="1856832"/>
                    <a:pt x="3151541" y="1855984"/>
                    <a:pt x="3153539" y="1855370"/>
                  </a:cubicBezTo>
                  <a:cubicBezTo>
                    <a:pt x="3152585" y="1854057"/>
                    <a:pt x="3151586" y="1852743"/>
                    <a:pt x="3149907" y="1850465"/>
                  </a:cubicBezTo>
                  <a:close/>
                  <a:moveTo>
                    <a:pt x="5254123" y="1849998"/>
                  </a:moveTo>
                  <a:cubicBezTo>
                    <a:pt x="5242364" y="1851691"/>
                    <a:pt x="5233239" y="1852976"/>
                    <a:pt x="5218938" y="1855020"/>
                  </a:cubicBezTo>
                  <a:cubicBezTo>
                    <a:pt x="5234737" y="1859605"/>
                    <a:pt x="5244226" y="1862322"/>
                    <a:pt x="5255348" y="1865533"/>
                  </a:cubicBezTo>
                  <a:cubicBezTo>
                    <a:pt x="5254939" y="1860715"/>
                    <a:pt x="5254623" y="1856422"/>
                    <a:pt x="5254123" y="1849998"/>
                  </a:cubicBezTo>
                  <a:close/>
                  <a:moveTo>
                    <a:pt x="3038634" y="1849589"/>
                  </a:moveTo>
                  <a:cubicBezTo>
                    <a:pt x="3037589" y="1862058"/>
                    <a:pt x="3050437" y="1864658"/>
                    <a:pt x="3065374" y="1866673"/>
                  </a:cubicBezTo>
                  <a:cubicBezTo>
                    <a:pt x="3067552" y="1863957"/>
                    <a:pt x="3069414" y="1861620"/>
                    <a:pt x="3072365" y="1857882"/>
                  </a:cubicBezTo>
                  <a:cubicBezTo>
                    <a:pt x="3061061" y="1855108"/>
                    <a:pt x="3050210" y="1852450"/>
                    <a:pt x="3038634" y="1849589"/>
                  </a:cubicBezTo>
                  <a:close/>
                  <a:moveTo>
                    <a:pt x="4311405" y="1848274"/>
                  </a:moveTo>
                  <a:cubicBezTo>
                    <a:pt x="4310541" y="1850173"/>
                    <a:pt x="4309680" y="1852070"/>
                    <a:pt x="4308817" y="1853969"/>
                  </a:cubicBezTo>
                  <a:cubicBezTo>
                    <a:pt x="4310135" y="1854290"/>
                    <a:pt x="4311450" y="1854640"/>
                    <a:pt x="4312768" y="1854962"/>
                  </a:cubicBezTo>
                  <a:cubicBezTo>
                    <a:pt x="4313812" y="1853152"/>
                    <a:pt x="4314855" y="1851340"/>
                    <a:pt x="4315854" y="1849530"/>
                  </a:cubicBezTo>
                  <a:close/>
                  <a:moveTo>
                    <a:pt x="1925350" y="1847865"/>
                  </a:moveTo>
                  <a:cubicBezTo>
                    <a:pt x="1922625" y="1849705"/>
                    <a:pt x="1919085" y="1851049"/>
                    <a:pt x="1919312" y="1852100"/>
                  </a:cubicBezTo>
                  <a:cubicBezTo>
                    <a:pt x="1919856" y="1854846"/>
                    <a:pt x="1922081" y="1857473"/>
                    <a:pt x="1923580" y="1860161"/>
                  </a:cubicBezTo>
                  <a:cubicBezTo>
                    <a:pt x="1926302" y="1858554"/>
                    <a:pt x="1931296" y="1856889"/>
                    <a:pt x="1931252" y="1855313"/>
                  </a:cubicBezTo>
                  <a:cubicBezTo>
                    <a:pt x="1931205" y="1852889"/>
                    <a:pt x="1927664" y="1850523"/>
                    <a:pt x="1925350" y="1847865"/>
                  </a:cubicBezTo>
                  <a:close/>
                  <a:moveTo>
                    <a:pt x="7345535" y="1846844"/>
                  </a:moveTo>
                  <a:cubicBezTo>
                    <a:pt x="7327103" y="1856714"/>
                    <a:pt x="7322700" y="1867899"/>
                    <a:pt x="7320383" y="1879697"/>
                  </a:cubicBezTo>
                  <a:cubicBezTo>
                    <a:pt x="7329192" y="1869739"/>
                    <a:pt x="7358882" y="1865767"/>
                    <a:pt x="7345535" y="1846844"/>
                  </a:cubicBezTo>
                  <a:close/>
                  <a:moveTo>
                    <a:pt x="5437127" y="1843865"/>
                  </a:moveTo>
                  <a:cubicBezTo>
                    <a:pt x="5429682" y="1848595"/>
                    <a:pt x="5423053" y="1850932"/>
                    <a:pt x="5422237" y="1853910"/>
                  </a:cubicBezTo>
                  <a:cubicBezTo>
                    <a:pt x="5421555" y="1856364"/>
                    <a:pt x="5427729" y="1859547"/>
                    <a:pt x="5430861" y="1862438"/>
                  </a:cubicBezTo>
                  <a:cubicBezTo>
                    <a:pt x="5435175" y="1860510"/>
                    <a:pt x="5442121" y="1858992"/>
                    <a:pt x="5443120" y="1856510"/>
                  </a:cubicBezTo>
                  <a:cubicBezTo>
                    <a:pt x="5444301" y="1853589"/>
                    <a:pt x="5440259" y="1849880"/>
                    <a:pt x="5437127" y="1843865"/>
                  </a:cubicBezTo>
                  <a:close/>
                  <a:moveTo>
                    <a:pt x="8197999" y="1842375"/>
                  </a:moveTo>
                  <a:cubicBezTo>
                    <a:pt x="8195729" y="1843514"/>
                    <a:pt x="8193642" y="1844829"/>
                    <a:pt x="8191507" y="1846084"/>
                  </a:cubicBezTo>
                  <a:cubicBezTo>
                    <a:pt x="8192597" y="1846844"/>
                    <a:pt x="8193687" y="1847603"/>
                    <a:pt x="8194822" y="1848333"/>
                  </a:cubicBezTo>
                  <a:cubicBezTo>
                    <a:pt x="8196637" y="1846698"/>
                    <a:pt x="8198454" y="1845092"/>
                    <a:pt x="8200314" y="1843456"/>
                  </a:cubicBezTo>
                  <a:cubicBezTo>
                    <a:pt x="8199497" y="1843076"/>
                    <a:pt x="8198271" y="1842229"/>
                    <a:pt x="8197999" y="1842375"/>
                  </a:cubicBezTo>
                  <a:close/>
                  <a:moveTo>
                    <a:pt x="4651854" y="1842229"/>
                  </a:moveTo>
                  <a:cubicBezTo>
                    <a:pt x="4649085" y="1844390"/>
                    <a:pt x="4644728" y="1846348"/>
                    <a:pt x="4643954" y="1848741"/>
                  </a:cubicBezTo>
                  <a:cubicBezTo>
                    <a:pt x="4642775" y="1852421"/>
                    <a:pt x="4643319" y="1856568"/>
                    <a:pt x="4644864" y="1860218"/>
                  </a:cubicBezTo>
                  <a:cubicBezTo>
                    <a:pt x="4645272" y="1861183"/>
                    <a:pt x="4654306" y="1862204"/>
                    <a:pt x="4655305" y="1861328"/>
                  </a:cubicBezTo>
                  <a:cubicBezTo>
                    <a:pt x="4658757" y="1858349"/>
                    <a:pt x="4660436" y="1854524"/>
                    <a:pt x="4663796" y="1849589"/>
                  </a:cubicBezTo>
                  <a:cubicBezTo>
                    <a:pt x="4659528" y="1846960"/>
                    <a:pt x="4655713" y="1844595"/>
                    <a:pt x="4651854" y="1842229"/>
                  </a:cubicBezTo>
                  <a:close/>
                  <a:moveTo>
                    <a:pt x="6826847" y="1840945"/>
                  </a:moveTo>
                  <a:cubicBezTo>
                    <a:pt x="6823397" y="1842580"/>
                    <a:pt x="6819946" y="1844244"/>
                    <a:pt x="6816542" y="1845880"/>
                  </a:cubicBezTo>
                  <a:cubicBezTo>
                    <a:pt x="6817859" y="1846844"/>
                    <a:pt x="6819130" y="1847837"/>
                    <a:pt x="6820446" y="1848800"/>
                  </a:cubicBezTo>
                  <a:cubicBezTo>
                    <a:pt x="6823850" y="1847135"/>
                    <a:pt x="6827257" y="1845471"/>
                    <a:pt x="6830661" y="1843806"/>
                  </a:cubicBezTo>
                  <a:cubicBezTo>
                    <a:pt x="6829390" y="1842842"/>
                    <a:pt x="6828119" y="1841908"/>
                    <a:pt x="6826847" y="1840945"/>
                  </a:cubicBezTo>
                  <a:close/>
                  <a:moveTo>
                    <a:pt x="6240788" y="1839747"/>
                  </a:moveTo>
                  <a:cubicBezTo>
                    <a:pt x="6240695" y="1840827"/>
                    <a:pt x="6240606" y="1841879"/>
                    <a:pt x="6240514" y="1843398"/>
                  </a:cubicBezTo>
                  <a:cubicBezTo>
                    <a:pt x="6241468" y="1842259"/>
                    <a:pt x="6242240" y="1841499"/>
                    <a:pt x="6242784" y="1840653"/>
                  </a:cubicBezTo>
                  <a:cubicBezTo>
                    <a:pt x="6242784" y="1840565"/>
                    <a:pt x="6241468" y="1840069"/>
                    <a:pt x="6240788" y="1839747"/>
                  </a:cubicBezTo>
                  <a:close/>
                  <a:moveTo>
                    <a:pt x="1229513" y="1839571"/>
                  </a:moveTo>
                  <a:cubicBezTo>
                    <a:pt x="1224202" y="1844770"/>
                    <a:pt x="1221478" y="1846873"/>
                    <a:pt x="1219844" y="1849268"/>
                  </a:cubicBezTo>
                  <a:cubicBezTo>
                    <a:pt x="1219162" y="1850231"/>
                    <a:pt x="1220887" y="1851838"/>
                    <a:pt x="1221523" y="1853123"/>
                  </a:cubicBezTo>
                  <a:cubicBezTo>
                    <a:pt x="1224202" y="1851020"/>
                    <a:pt x="1227152" y="1849005"/>
                    <a:pt x="1229377" y="1846727"/>
                  </a:cubicBezTo>
                  <a:cubicBezTo>
                    <a:pt x="1230240" y="1845850"/>
                    <a:pt x="1229513" y="1844332"/>
                    <a:pt x="1229513" y="1839571"/>
                  </a:cubicBezTo>
                  <a:close/>
                  <a:moveTo>
                    <a:pt x="1375064" y="1838375"/>
                  </a:moveTo>
                  <a:cubicBezTo>
                    <a:pt x="1366709" y="1839105"/>
                    <a:pt x="1360944" y="1839601"/>
                    <a:pt x="1352683" y="1840303"/>
                  </a:cubicBezTo>
                  <a:cubicBezTo>
                    <a:pt x="1354770" y="1847690"/>
                    <a:pt x="1356451" y="1853532"/>
                    <a:pt x="1359356" y="1863811"/>
                  </a:cubicBezTo>
                  <a:cubicBezTo>
                    <a:pt x="1366074" y="1852947"/>
                    <a:pt x="1370069" y="1846464"/>
                    <a:pt x="1375064" y="1838375"/>
                  </a:cubicBezTo>
                  <a:close/>
                  <a:moveTo>
                    <a:pt x="7544565" y="1837469"/>
                  </a:moveTo>
                  <a:cubicBezTo>
                    <a:pt x="7541978" y="1841324"/>
                    <a:pt x="7538346" y="1845092"/>
                    <a:pt x="7537303" y="1849093"/>
                  </a:cubicBezTo>
                  <a:cubicBezTo>
                    <a:pt x="7536895" y="1850756"/>
                    <a:pt x="7542159" y="1852947"/>
                    <a:pt x="7547517" y="1856773"/>
                  </a:cubicBezTo>
                  <a:cubicBezTo>
                    <a:pt x="7551557" y="1851049"/>
                    <a:pt x="7555824" y="1847135"/>
                    <a:pt x="7556506" y="1843018"/>
                  </a:cubicBezTo>
                  <a:cubicBezTo>
                    <a:pt x="7556778" y="1841441"/>
                    <a:pt x="7548788" y="1839339"/>
                    <a:pt x="7544565" y="1837469"/>
                  </a:cubicBezTo>
                  <a:close/>
                  <a:moveTo>
                    <a:pt x="7149137" y="1837411"/>
                  </a:moveTo>
                  <a:lnTo>
                    <a:pt x="7144961" y="1837936"/>
                  </a:lnTo>
                  <a:cubicBezTo>
                    <a:pt x="7145552" y="1839630"/>
                    <a:pt x="7146187" y="1841324"/>
                    <a:pt x="7146823" y="1843018"/>
                  </a:cubicBezTo>
                  <a:lnTo>
                    <a:pt x="7150954" y="1842492"/>
                  </a:lnTo>
                  <a:cubicBezTo>
                    <a:pt x="7150363" y="1840799"/>
                    <a:pt x="7149728" y="1839105"/>
                    <a:pt x="7149137" y="1837411"/>
                  </a:cubicBezTo>
                  <a:close/>
                  <a:moveTo>
                    <a:pt x="1571598" y="1834491"/>
                  </a:moveTo>
                  <a:cubicBezTo>
                    <a:pt x="1569419" y="1834754"/>
                    <a:pt x="1567194" y="1835045"/>
                    <a:pt x="1565014" y="1835308"/>
                  </a:cubicBezTo>
                  <a:cubicBezTo>
                    <a:pt x="1565241" y="1836038"/>
                    <a:pt x="1565469" y="1836797"/>
                    <a:pt x="1565696" y="1837527"/>
                  </a:cubicBezTo>
                  <a:cubicBezTo>
                    <a:pt x="1567875" y="1837147"/>
                    <a:pt x="1570055" y="1836739"/>
                    <a:pt x="1572188" y="1836360"/>
                  </a:cubicBezTo>
                  <a:cubicBezTo>
                    <a:pt x="1572006" y="1835746"/>
                    <a:pt x="1571779" y="1835104"/>
                    <a:pt x="1571598" y="1834491"/>
                  </a:cubicBezTo>
                  <a:close/>
                  <a:moveTo>
                    <a:pt x="2920412" y="1830197"/>
                  </a:moveTo>
                  <a:lnTo>
                    <a:pt x="2919732" y="1831541"/>
                  </a:lnTo>
                  <a:lnTo>
                    <a:pt x="2921322" y="1831482"/>
                  </a:lnTo>
                  <a:close/>
                  <a:moveTo>
                    <a:pt x="7219233" y="1829906"/>
                  </a:moveTo>
                  <a:cubicBezTo>
                    <a:pt x="7215421" y="1831395"/>
                    <a:pt x="7212968" y="1832330"/>
                    <a:pt x="7210518" y="1833294"/>
                  </a:cubicBezTo>
                  <a:cubicBezTo>
                    <a:pt x="7210063" y="1835045"/>
                    <a:pt x="7209564" y="1836797"/>
                    <a:pt x="7209111" y="1838550"/>
                  </a:cubicBezTo>
                  <a:cubicBezTo>
                    <a:pt x="7214286" y="1839543"/>
                    <a:pt x="7219461" y="1840506"/>
                    <a:pt x="7224591" y="1841470"/>
                  </a:cubicBezTo>
                  <a:cubicBezTo>
                    <a:pt x="7225545" y="1840185"/>
                    <a:pt x="7226453" y="1838930"/>
                    <a:pt x="7227407" y="1837645"/>
                  </a:cubicBezTo>
                  <a:cubicBezTo>
                    <a:pt x="7224774" y="1835132"/>
                    <a:pt x="7222094" y="1832621"/>
                    <a:pt x="7219233" y="1829906"/>
                  </a:cubicBezTo>
                  <a:close/>
                  <a:moveTo>
                    <a:pt x="2102815" y="1829847"/>
                  </a:moveTo>
                  <a:cubicBezTo>
                    <a:pt x="2102043" y="1829613"/>
                    <a:pt x="2099183" y="1830752"/>
                    <a:pt x="2099093" y="1831395"/>
                  </a:cubicBezTo>
                  <a:cubicBezTo>
                    <a:pt x="2098866" y="1832621"/>
                    <a:pt x="2099956" y="1833906"/>
                    <a:pt x="2100909" y="1836038"/>
                  </a:cubicBezTo>
                  <a:cubicBezTo>
                    <a:pt x="2103769" y="1834432"/>
                    <a:pt x="2105495" y="1833498"/>
                    <a:pt x="2107220" y="1832534"/>
                  </a:cubicBezTo>
                  <a:cubicBezTo>
                    <a:pt x="2105767" y="1831600"/>
                    <a:pt x="2104541" y="1830372"/>
                    <a:pt x="2102815" y="1829847"/>
                  </a:cubicBezTo>
                  <a:close/>
                  <a:moveTo>
                    <a:pt x="8241946" y="1828971"/>
                  </a:moveTo>
                  <a:cubicBezTo>
                    <a:pt x="8236952" y="1829030"/>
                    <a:pt x="8231278" y="1834228"/>
                    <a:pt x="8227463" y="1837761"/>
                  </a:cubicBezTo>
                  <a:cubicBezTo>
                    <a:pt x="8225057" y="1839980"/>
                    <a:pt x="8225557" y="1843456"/>
                    <a:pt x="8224830" y="1846084"/>
                  </a:cubicBezTo>
                  <a:cubicBezTo>
                    <a:pt x="8225193" y="1848333"/>
                    <a:pt x="8224921" y="1850407"/>
                    <a:pt x="8225920" y="1852217"/>
                  </a:cubicBezTo>
                  <a:cubicBezTo>
                    <a:pt x="8226873" y="1853940"/>
                    <a:pt x="8229370" y="1856714"/>
                    <a:pt x="8230868" y="1856627"/>
                  </a:cubicBezTo>
                  <a:cubicBezTo>
                    <a:pt x="8234910" y="1856452"/>
                    <a:pt x="8240812" y="1855634"/>
                    <a:pt x="8242355" y="1853853"/>
                  </a:cubicBezTo>
                  <a:cubicBezTo>
                    <a:pt x="8245942" y="1849589"/>
                    <a:pt x="8247712" y="1844654"/>
                    <a:pt x="8249846" y="1839923"/>
                  </a:cubicBezTo>
                  <a:cubicBezTo>
                    <a:pt x="8252116" y="1834870"/>
                    <a:pt x="8252660" y="1828883"/>
                    <a:pt x="8241946" y="1828971"/>
                  </a:cubicBezTo>
                  <a:close/>
                  <a:moveTo>
                    <a:pt x="7725755" y="1828503"/>
                  </a:moveTo>
                  <a:cubicBezTo>
                    <a:pt x="7725256" y="1829439"/>
                    <a:pt x="7724801" y="1830372"/>
                    <a:pt x="7724302" y="1831279"/>
                  </a:cubicBezTo>
                  <a:cubicBezTo>
                    <a:pt x="7726981" y="1832505"/>
                    <a:pt x="7729659" y="1833702"/>
                    <a:pt x="7732384" y="1834928"/>
                  </a:cubicBezTo>
                  <a:cubicBezTo>
                    <a:pt x="7732928" y="1833118"/>
                    <a:pt x="7733427" y="1831336"/>
                    <a:pt x="7733973" y="1829526"/>
                  </a:cubicBezTo>
                  <a:cubicBezTo>
                    <a:pt x="7731249" y="1829176"/>
                    <a:pt x="7728479" y="1828855"/>
                    <a:pt x="7725755" y="1828503"/>
                  </a:cubicBezTo>
                  <a:close/>
                  <a:moveTo>
                    <a:pt x="7799847" y="1827072"/>
                  </a:moveTo>
                  <a:cubicBezTo>
                    <a:pt x="7792128" y="1825933"/>
                    <a:pt x="7783140" y="1828212"/>
                    <a:pt x="7774695" y="1829000"/>
                  </a:cubicBezTo>
                  <a:cubicBezTo>
                    <a:pt x="7775694" y="1831745"/>
                    <a:pt x="7775332" y="1835308"/>
                    <a:pt x="7777964" y="1837031"/>
                  </a:cubicBezTo>
                  <a:cubicBezTo>
                    <a:pt x="7782958" y="1840244"/>
                    <a:pt x="7789677" y="1842375"/>
                    <a:pt x="7793490" y="1844010"/>
                  </a:cubicBezTo>
                  <a:cubicBezTo>
                    <a:pt x="7800437" y="1842872"/>
                    <a:pt x="7803887" y="1842784"/>
                    <a:pt x="7806339" y="1841762"/>
                  </a:cubicBezTo>
                  <a:cubicBezTo>
                    <a:pt x="7809789" y="1840331"/>
                    <a:pt x="7812513" y="1838199"/>
                    <a:pt x="7815554" y="1836360"/>
                  </a:cubicBezTo>
                  <a:cubicBezTo>
                    <a:pt x="7810424" y="1833088"/>
                    <a:pt x="7805929" y="1827979"/>
                    <a:pt x="7799847" y="1827072"/>
                  </a:cubicBezTo>
                  <a:close/>
                  <a:moveTo>
                    <a:pt x="1696310" y="1826722"/>
                  </a:moveTo>
                  <a:cubicBezTo>
                    <a:pt x="1694857" y="1826722"/>
                    <a:pt x="1693450" y="1827043"/>
                    <a:pt x="1691996" y="1827219"/>
                  </a:cubicBezTo>
                  <a:cubicBezTo>
                    <a:pt x="1693677" y="1827802"/>
                    <a:pt x="1695311" y="1828416"/>
                    <a:pt x="1699760" y="1829993"/>
                  </a:cubicBezTo>
                  <a:cubicBezTo>
                    <a:pt x="1697263" y="1827570"/>
                    <a:pt x="1696810" y="1826722"/>
                    <a:pt x="1696310" y="1826722"/>
                  </a:cubicBezTo>
                  <a:close/>
                  <a:moveTo>
                    <a:pt x="7228858" y="1826431"/>
                  </a:moveTo>
                  <a:lnTo>
                    <a:pt x="7229949" y="1828095"/>
                  </a:lnTo>
                  <a:lnTo>
                    <a:pt x="7231175" y="1826518"/>
                  </a:lnTo>
                  <a:close/>
                  <a:moveTo>
                    <a:pt x="5415517" y="1825758"/>
                  </a:moveTo>
                  <a:cubicBezTo>
                    <a:pt x="5417697" y="1833088"/>
                    <a:pt x="5418469" y="1835775"/>
                    <a:pt x="5419967" y="1841033"/>
                  </a:cubicBezTo>
                  <a:cubicBezTo>
                    <a:pt x="5424143" y="1837090"/>
                    <a:pt x="5427412" y="1835338"/>
                    <a:pt x="5426913" y="1834198"/>
                  </a:cubicBezTo>
                  <a:cubicBezTo>
                    <a:pt x="5426095" y="1832358"/>
                    <a:pt x="5422781" y="1830898"/>
                    <a:pt x="5415517" y="1825758"/>
                  </a:cubicBezTo>
                  <a:close/>
                  <a:moveTo>
                    <a:pt x="6156570" y="1825028"/>
                  </a:moveTo>
                  <a:cubicBezTo>
                    <a:pt x="6149261" y="1825817"/>
                    <a:pt x="6143859" y="1826985"/>
                    <a:pt x="6138412" y="1827891"/>
                  </a:cubicBezTo>
                  <a:cubicBezTo>
                    <a:pt x="6143723" y="1828796"/>
                    <a:pt x="6148944" y="1830227"/>
                    <a:pt x="6154347" y="1830461"/>
                  </a:cubicBezTo>
                  <a:cubicBezTo>
                    <a:pt x="6157979" y="1830636"/>
                    <a:pt x="6161792" y="1829176"/>
                    <a:pt x="6165468" y="1828446"/>
                  </a:cubicBezTo>
                  <a:cubicBezTo>
                    <a:pt x="6162155" y="1827131"/>
                    <a:pt x="6158570" y="1824824"/>
                    <a:pt x="6156570" y="1825028"/>
                  </a:cubicBezTo>
                  <a:close/>
                  <a:moveTo>
                    <a:pt x="6853905" y="1824357"/>
                  </a:moveTo>
                  <a:cubicBezTo>
                    <a:pt x="6851363" y="1825496"/>
                    <a:pt x="6848821" y="1826635"/>
                    <a:pt x="6846324" y="1827773"/>
                  </a:cubicBezTo>
                  <a:cubicBezTo>
                    <a:pt x="6848186" y="1828825"/>
                    <a:pt x="6850001" y="1829847"/>
                    <a:pt x="6851863" y="1830898"/>
                  </a:cubicBezTo>
                  <a:cubicBezTo>
                    <a:pt x="6853587" y="1829321"/>
                    <a:pt x="6855359" y="1827715"/>
                    <a:pt x="6857084" y="1826138"/>
                  </a:cubicBezTo>
                  <a:cubicBezTo>
                    <a:pt x="6855994" y="1825554"/>
                    <a:pt x="6854950" y="1824941"/>
                    <a:pt x="6853905" y="1824357"/>
                  </a:cubicBezTo>
                  <a:close/>
                  <a:moveTo>
                    <a:pt x="1108341" y="1821641"/>
                  </a:moveTo>
                  <a:cubicBezTo>
                    <a:pt x="1105483" y="1823568"/>
                    <a:pt x="1100261" y="1825612"/>
                    <a:pt x="1100489" y="1827393"/>
                  </a:cubicBezTo>
                  <a:cubicBezTo>
                    <a:pt x="1100761" y="1829555"/>
                    <a:pt x="1105164" y="1832621"/>
                    <a:pt x="1108660" y="1833176"/>
                  </a:cubicBezTo>
                  <a:cubicBezTo>
                    <a:pt x="1111066" y="1833556"/>
                    <a:pt x="1114925" y="1830343"/>
                    <a:pt x="1119329" y="1828125"/>
                  </a:cubicBezTo>
                  <a:cubicBezTo>
                    <a:pt x="1114698" y="1825379"/>
                    <a:pt x="1111521" y="1823510"/>
                    <a:pt x="1108341" y="1821641"/>
                  </a:cubicBezTo>
                  <a:close/>
                  <a:moveTo>
                    <a:pt x="4418547" y="1821144"/>
                  </a:moveTo>
                  <a:cubicBezTo>
                    <a:pt x="4412054" y="1826431"/>
                    <a:pt x="4406790" y="1829467"/>
                    <a:pt x="4404110" y="1833235"/>
                  </a:cubicBezTo>
                  <a:cubicBezTo>
                    <a:pt x="4401749" y="1836506"/>
                    <a:pt x="4402340" y="1840565"/>
                    <a:pt x="4401658" y="1844303"/>
                  </a:cubicBezTo>
                  <a:cubicBezTo>
                    <a:pt x="4403974" y="1844069"/>
                    <a:pt x="4407243" y="1844390"/>
                    <a:pt x="4408422" y="1843544"/>
                  </a:cubicBezTo>
                  <a:cubicBezTo>
                    <a:pt x="4414415" y="1839221"/>
                    <a:pt x="4420319" y="1834782"/>
                    <a:pt x="4425039" y="1829906"/>
                  </a:cubicBezTo>
                  <a:cubicBezTo>
                    <a:pt x="4426085" y="1828825"/>
                    <a:pt x="4422179" y="1825876"/>
                    <a:pt x="4418547" y="1821144"/>
                  </a:cubicBezTo>
                  <a:close/>
                  <a:moveTo>
                    <a:pt x="7165027" y="1820589"/>
                  </a:moveTo>
                  <a:cubicBezTo>
                    <a:pt x="7153587" y="1822225"/>
                    <a:pt x="7153587" y="1822225"/>
                    <a:pt x="7161712" y="1828855"/>
                  </a:cubicBezTo>
                  <a:cubicBezTo>
                    <a:pt x="7162938" y="1825758"/>
                    <a:pt x="7163892" y="1823422"/>
                    <a:pt x="7165027" y="1820589"/>
                  </a:cubicBezTo>
                  <a:close/>
                  <a:moveTo>
                    <a:pt x="5297525" y="1816355"/>
                  </a:moveTo>
                  <a:cubicBezTo>
                    <a:pt x="5296571" y="1816559"/>
                    <a:pt x="5295618" y="1816764"/>
                    <a:pt x="5294664" y="1816968"/>
                  </a:cubicBezTo>
                  <a:cubicBezTo>
                    <a:pt x="5295119" y="1818516"/>
                    <a:pt x="5295527" y="1820065"/>
                    <a:pt x="5295982" y="1821612"/>
                  </a:cubicBezTo>
                  <a:cubicBezTo>
                    <a:pt x="5297752" y="1821203"/>
                    <a:pt x="5299567" y="1820823"/>
                    <a:pt x="5301337" y="1820414"/>
                  </a:cubicBezTo>
                  <a:close/>
                  <a:moveTo>
                    <a:pt x="7467387" y="1815128"/>
                  </a:moveTo>
                  <a:cubicBezTo>
                    <a:pt x="7468885" y="1821291"/>
                    <a:pt x="7469748" y="1824882"/>
                    <a:pt x="7471247" y="1831132"/>
                  </a:cubicBezTo>
                  <a:cubicBezTo>
                    <a:pt x="7478555" y="1827306"/>
                    <a:pt x="7482051" y="1825467"/>
                    <a:pt x="7489587" y="1821553"/>
                  </a:cubicBezTo>
                  <a:cubicBezTo>
                    <a:pt x="7480326" y="1818896"/>
                    <a:pt x="7475969" y="1817611"/>
                    <a:pt x="7467387" y="1815128"/>
                  </a:cubicBezTo>
                  <a:close/>
                  <a:moveTo>
                    <a:pt x="6702589" y="1815100"/>
                  </a:moveTo>
                  <a:cubicBezTo>
                    <a:pt x="6702317" y="1815625"/>
                    <a:pt x="6701909" y="1816151"/>
                    <a:pt x="6701909" y="1816706"/>
                  </a:cubicBezTo>
                  <a:cubicBezTo>
                    <a:pt x="6701909" y="1816881"/>
                    <a:pt x="6702952" y="1817056"/>
                    <a:pt x="6703543" y="1817231"/>
                  </a:cubicBezTo>
                  <a:cubicBezTo>
                    <a:pt x="6703770" y="1816735"/>
                    <a:pt x="6704179" y="1816179"/>
                    <a:pt x="6704132" y="1815654"/>
                  </a:cubicBezTo>
                  <a:cubicBezTo>
                    <a:pt x="6704132" y="1815449"/>
                    <a:pt x="6703133" y="1815303"/>
                    <a:pt x="6702589" y="1815100"/>
                  </a:cubicBezTo>
                  <a:close/>
                  <a:moveTo>
                    <a:pt x="1904421" y="1810807"/>
                  </a:moveTo>
                  <a:cubicBezTo>
                    <a:pt x="1900425" y="1811566"/>
                    <a:pt x="1895068" y="1817961"/>
                    <a:pt x="1896521" y="1819801"/>
                  </a:cubicBezTo>
                  <a:cubicBezTo>
                    <a:pt x="1900153" y="1824386"/>
                    <a:pt x="1907371" y="1827832"/>
                    <a:pt x="1916860" y="1834257"/>
                  </a:cubicBezTo>
                  <a:cubicBezTo>
                    <a:pt x="1920220" y="1827452"/>
                    <a:pt x="1924306" y="1823597"/>
                    <a:pt x="1922989" y="1820823"/>
                  </a:cubicBezTo>
                  <a:cubicBezTo>
                    <a:pt x="1920400" y="1815537"/>
                    <a:pt x="1916679" y="1808471"/>
                    <a:pt x="1904421" y="1810807"/>
                  </a:cubicBezTo>
                  <a:close/>
                  <a:moveTo>
                    <a:pt x="4499722" y="1809813"/>
                  </a:moveTo>
                  <a:cubicBezTo>
                    <a:pt x="4496453" y="1814457"/>
                    <a:pt x="4493094" y="1819071"/>
                    <a:pt x="4490277" y="1823831"/>
                  </a:cubicBezTo>
                  <a:cubicBezTo>
                    <a:pt x="4490142" y="1824065"/>
                    <a:pt x="4494863" y="1825467"/>
                    <a:pt x="4500085" y="1827306"/>
                  </a:cubicBezTo>
                  <a:cubicBezTo>
                    <a:pt x="4502582" y="1821991"/>
                    <a:pt x="4505124" y="1817143"/>
                    <a:pt x="4506894" y="1812179"/>
                  </a:cubicBezTo>
                  <a:cubicBezTo>
                    <a:pt x="4507077" y="1811740"/>
                    <a:pt x="4502264" y="1810602"/>
                    <a:pt x="4499722" y="1809813"/>
                  </a:cubicBezTo>
                  <a:close/>
                  <a:moveTo>
                    <a:pt x="669013" y="1806251"/>
                  </a:moveTo>
                  <a:cubicBezTo>
                    <a:pt x="665426" y="1807682"/>
                    <a:pt x="662612" y="1808792"/>
                    <a:pt x="659751" y="1809931"/>
                  </a:cubicBezTo>
                  <a:cubicBezTo>
                    <a:pt x="661430" y="1811419"/>
                    <a:pt x="663383" y="1814194"/>
                    <a:pt x="664745" y="1814107"/>
                  </a:cubicBezTo>
                  <a:cubicBezTo>
                    <a:pt x="667833" y="1813843"/>
                    <a:pt x="670647" y="1812179"/>
                    <a:pt x="673597" y="1811069"/>
                  </a:cubicBezTo>
                  <a:cubicBezTo>
                    <a:pt x="672373" y="1809755"/>
                    <a:pt x="671102" y="1808440"/>
                    <a:pt x="669013" y="1806251"/>
                  </a:cubicBezTo>
                  <a:close/>
                  <a:moveTo>
                    <a:pt x="6915239" y="1804353"/>
                  </a:moveTo>
                  <a:cubicBezTo>
                    <a:pt x="6913105" y="1809083"/>
                    <a:pt x="6910972" y="1813843"/>
                    <a:pt x="6908838" y="1818575"/>
                  </a:cubicBezTo>
                  <a:cubicBezTo>
                    <a:pt x="6910972" y="1819013"/>
                    <a:pt x="6913152" y="1819422"/>
                    <a:pt x="6915286" y="1819859"/>
                  </a:cubicBezTo>
                  <a:lnTo>
                    <a:pt x="6920507" y="1805404"/>
                  </a:lnTo>
                  <a:cubicBezTo>
                    <a:pt x="6918737" y="1805053"/>
                    <a:pt x="6917010" y="1804703"/>
                    <a:pt x="6915239" y="1804353"/>
                  </a:cubicBezTo>
                  <a:close/>
                  <a:moveTo>
                    <a:pt x="6490666" y="1803389"/>
                  </a:moveTo>
                  <a:cubicBezTo>
                    <a:pt x="6488305" y="1805141"/>
                    <a:pt x="6485944" y="1806893"/>
                    <a:pt x="6481540" y="1810222"/>
                  </a:cubicBezTo>
                  <a:cubicBezTo>
                    <a:pt x="6485944" y="1812734"/>
                    <a:pt x="6489395" y="1814690"/>
                    <a:pt x="6492889" y="1816647"/>
                  </a:cubicBezTo>
                  <a:cubicBezTo>
                    <a:pt x="6494706" y="1815303"/>
                    <a:pt x="6498427" y="1813552"/>
                    <a:pt x="6497974" y="1812647"/>
                  </a:cubicBezTo>
                  <a:cubicBezTo>
                    <a:pt x="6496294" y="1809404"/>
                    <a:pt x="6493208" y="1806455"/>
                    <a:pt x="6490666" y="1803389"/>
                  </a:cubicBezTo>
                  <a:close/>
                  <a:moveTo>
                    <a:pt x="1273461" y="1803359"/>
                  </a:moveTo>
                  <a:cubicBezTo>
                    <a:pt x="1265198" y="1810807"/>
                    <a:pt x="1256799" y="1818195"/>
                    <a:pt x="1249080" y="1825905"/>
                  </a:cubicBezTo>
                  <a:cubicBezTo>
                    <a:pt x="1248672" y="1826313"/>
                    <a:pt x="1255254" y="1831015"/>
                    <a:pt x="1257161" y="1830636"/>
                  </a:cubicBezTo>
                  <a:cubicBezTo>
                    <a:pt x="1269465" y="1828270"/>
                    <a:pt x="1281314" y="1825028"/>
                    <a:pt x="1293344" y="1822079"/>
                  </a:cubicBezTo>
                  <a:cubicBezTo>
                    <a:pt x="1288622" y="1818808"/>
                    <a:pt x="1283902" y="1815537"/>
                    <a:pt x="1279180" y="1812267"/>
                  </a:cubicBezTo>
                  <a:cubicBezTo>
                    <a:pt x="1277273" y="1809288"/>
                    <a:pt x="1275367" y="1806338"/>
                    <a:pt x="1273461" y="1803359"/>
                  </a:cubicBezTo>
                  <a:close/>
                  <a:moveTo>
                    <a:pt x="7236214" y="1803184"/>
                  </a:moveTo>
                  <a:cubicBezTo>
                    <a:pt x="7231855" y="1804148"/>
                    <a:pt x="7227543" y="1805112"/>
                    <a:pt x="7223229" y="1806075"/>
                  </a:cubicBezTo>
                  <a:cubicBezTo>
                    <a:pt x="7223911" y="1807068"/>
                    <a:pt x="7224636" y="1808091"/>
                    <a:pt x="7225318" y="1809113"/>
                  </a:cubicBezTo>
                  <a:cubicBezTo>
                    <a:pt x="7229585" y="1808003"/>
                    <a:pt x="7233853" y="1806893"/>
                    <a:pt x="7238075" y="1805783"/>
                  </a:cubicBezTo>
                  <a:cubicBezTo>
                    <a:pt x="7237440" y="1804908"/>
                    <a:pt x="7236849" y="1804032"/>
                    <a:pt x="7236214" y="1803184"/>
                  </a:cubicBezTo>
                  <a:close/>
                  <a:moveTo>
                    <a:pt x="5508313" y="1802805"/>
                  </a:moveTo>
                  <a:cubicBezTo>
                    <a:pt x="5505091" y="1805725"/>
                    <a:pt x="5502774" y="1807448"/>
                    <a:pt x="5501459" y="1809404"/>
                  </a:cubicBezTo>
                  <a:cubicBezTo>
                    <a:pt x="5501187" y="1809755"/>
                    <a:pt x="5505544" y="1812208"/>
                    <a:pt x="5507042" y="1811974"/>
                  </a:cubicBezTo>
                  <a:cubicBezTo>
                    <a:pt x="5509947" y="1811478"/>
                    <a:pt x="5512308" y="1809755"/>
                    <a:pt x="5514941" y="1808529"/>
                  </a:cubicBezTo>
                  <a:cubicBezTo>
                    <a:pt x="5513080" y="1806923"/>
                    <a:pt x="5511220" y="1805316"/>
                    <a:pt x="5508313" y="1802805"/>
                  </a:cubicBezTo>
                  <a:close/>
                  <a:moveTo>
                    <a:pt x="4666382" y="1801840"/>
                  </a:moveTo>
                  <a:cubicBezTo>
                    <a:pt x="4661207" y="1802104"/>
                    <a:pt x="4653443" y="1804410"/>
                    <a:pt x="4652036" y="1806981"/>
                  </a:cubicBezTo>
                  <a:cubicBezTo>
                    <a:pt x="4647224" y="1815508"/>
                    <a:pt x="4658665" y="1832300"/>
                    <a:pt x="4663341" y="1829526"/>
                  </a:cubicBezTo>
                  <a:cubicBezTo>
                    <a:pt x="4670560" y="1825321"/>
                    <a:pt x="4674009" y="1818516"/>
                    <a:pt x="4678732" y="1812704"/>
                  </a:cubicBezTo>
                  <a:cubicBezTo>
                    <a:pt x="4680092" y="1811040"/>
                    <a:pt x="4680275" y="1808995"/>
                    <a:pt x="4681728" y="1805287"/>
                  </a:cubicBezTo>
                  <a:cubicBezTo>
                    <a:pt x="4676825" y="1804089"/>
                    <a:pt x="4671421" y="1801608"/>
                    <a:pt x="4666382" y="1801840"/>
                  </a:cubicBezTo>
                  <a:close/>
                  <a:moveTo>
                    <a:pt x="6689651" y="1797401"/>
                  </a:moveTo>
                  <a:cubicBezTo>
                    <a:pt x="6689379" y="1799008"/>
                    <a:pt x="6689151" y="1800614"/>
                    <a:pt x="6688879" y="1802220"/>
                  </a:cubicBezTo>
                  <a:cubicBezTo>
                    <a:pt x="6689695" y="1802250"/>
                    <a:pt x="6690513" y="1802279"/>
                    <a:pt x="6691376" y="1802308"/>
                  </a:cubicBezTo>
                  <a:lnTo>
                    <a:pt x="6691376" y="1797490"/>
                  </a:lnTo>
                  <a:cubicBezTo>
                    <a:pt x="6690786" y="1797460"/>
                    <a:pt x="6690195" y="1797431"/>
                    <a:pt x="6689651" y="1797401"/>
                  </a:cubicBezTo>
                  <a:close/>
                  <a:moveTo>
                    <a:pt x="3041312" y="1797285"/>
                  </a:moveTo>
                  <a:cubicBezTo>
                    <a:pt x="3040358" y="1796935"/>
                    <a:pt x="3032822" y="1801023"/>
                    <a:pt x="3033321" y="1802074"/>
                  </a:cubicBezTo>
                  <a:cubicBezTo>
                    <a:pt x="3035455" y="1806251"/>
                    <a:pt x="3039541" y="1810018"/>
                    <a:pt x="3042855" y="1813932"/>
                  </a:cubicBezTo>
                  <a:cubicBezTo>
                    <a:pt x="3047214" y="1812033"/>
                    <a:pt x="3051572" y="1810105"/>
                    <a:pt x="3059561" y="1806601"/>
                  </a:cubicBezTo>
                  <a:cubicBezTo>
                    <a:pt x="3051664" y="1802366"/>
                    <a:pt x="3046895" y="1799388"/>
                    <a:pt x="3041312" y="1797285"/>
                  </a:cubicBezTo>
                  <a:close/>
                  <a:moveTo>
                    <a:pt x="2438226" y="1796905"/>
                  </a:moveTo>
                  <a:cubicBezTo>
                    <a:pt x="2436411" y="1797987"/>
                    <a:pt x="2434549" y="1799038"/>
                    <a:pt x="2432733" y="1800118"/>
                  </a:cubicBezTo>
                  <a:cubicBezTo>
                    <a:pt x="2434866" y="1801199"/>
                    <a:pt x="2437000" y="1802250"/>
                    <a:pt x="2439089" y="1803330"/>
                  </a:cubicBezTo>
                  <a:lnTo>
                    <a:pt x="2443901" y="1800526"/>
                  </a:lnTo>
                  <a:cubicBezTo>
                    <a:pt x="2441994" y="1799329"/>
                    <a:pt x="2440133" y="1798103"/>
                    <a:pt x="2438226" y="1796905"/>
                  </a:cubicBezTo>
                  <a:close/>
                  <a:moveTo>
                    <a:pt x="7548197" y="1796672"/>
                  </a:moveTo>
                  <a:cubicBezTo>
                    <a:pt x="7544431" y="1797665"/>
                    <a:pt x="7540616" y="1798687"/>
                    <a:pt x="7536848" y="1799680"/>
                  </a:cubicBezTo>
                  <a:lnTo>
                    <a:pt x="7538438" y="1802600"/>
                  </a:lnTo>
                  <a:cubicBezTo>
                    <a:pt x="7542159" y="1802338"/>
                    <a:pt x="7545882" y="1802074"/>
                    <a:pt x="7549606" y="1801812"/>
                  </a:cubicBezTo>
                  <a:cubicBezTo>
                    <a:pt x="7549151" y="1800089"/>
                    <a:pt x="7548652" y="1798395"/>
                    <a:pt x="7548197" y="1796672"/>
                  </a:cubicBezTo>
                  <a:close/>
                  <a:moveTo>
                    <a:pt x="9070667" y="1793284"/>
                  </a:moveTo>
                  <a:cubicBezTo>
                    <a:pt x="9063403" y="1795036"/>
                    <a:pt x="9056775" y="1797869"/>
                    <a:pt x="9050191" y="1800205"/>
                  </a:cubicBezTo>
                  <a:cubicBezTo>
                    <a:pt x="9053187" y="1805374"/>
                    <a:pt x="9053959" y="1808499"/>
                    <a:pt x="9056637" y="1810689"/>
                  </a:cubicBezTo>
                  <a:cubicBezTo>
                    <a:pt x="9058590" y="1812325"/>
                    <a:pt x="9065718" y="1813786"/>
                    <a:pt x="9065898" y="1813581"/>
                  </a:cubicBezTo>
                  <a:cubicBezTo>
                    <a:pt x="9070621" y="1808587"/>
                    <a:pt x="9075251" y="1803476"/>
                    <a:pt x="9078475" y="1798074"/>
                  </a:cubicBezTo>
                  <a:cubicBezTo>
                    <a:pt x="9079019" y="1797139"/>
                    <a:pt x="9072210" y="1792934"/>
                    <a:pt x="9070667" y="1793284"/>
                  </a:cubicBezTo>
                  <a:close/>
                  <a:moveTo>
                    <a:pt x="2014968" y="1791386"/>
                  </a:moveTo>
                  <a:cubicBezTo>
                    <a:pt x="2010066" y="1794306"/>
                    <a:pt x="2005116" y="1797227"/>
                    <a:pt x="2001212" y="1799534"/>
                  </a:cubicBezTo>
                  <a:cubicBezTo>
                    <a:pt x="2002710" y="1802950"/>
                    <a:pt x="2003437" y="1804586"/>
                    <a:pt x="2004162" y="1806251"/>
                  </a:cubicBezTo>
                  <a:cubicBezTo>
                    <a:pt x="2008657" y="1802805"/>
                    <a:pt x="2013470" y="1799475"/>
                    <a:pt x="2017419" y="1795767"/>
                  </a:cubicBezTo>
                  <a:cubicBezTo>
                    <a:pt x="2018237" y="1795007"/>
                    <a:pt x="2015876" y="1792875"/>
                    <a:pt x="2014968" y="1791386"/>
                  </a:cubicBezTo>
                  <a:close/>
                  <a:moveTo>
                    <a:pt x="6824441" y="1788729"/>
                  </a:moveTo>
                  <a:cubicBezTo>
                    <a:pt x="6821081" y="1791269"/>
                    <a:pt x="6816178" y="1793489"/>
                    <a:pt x="6814862" y="1796350"/>
                  </a:cubicBezTo>
                  <a:cubicBezTo>
                    <a:pt x="6813817" y="1798599"/>
                    <a:pt x="6817177" y="1801665"/>
                    <a:pt x="6818630" y="1804353"/>
                  </a:cubicBezTo>
                  <a:cubicBezTo>
                    <a:pt x="6822671" y="1802250"/>
                    <a:pt x="6826757" y="1800148"/>
                    <a:pt x="6831161" y="1797840"/>
                  </a:cubicBezTo>
                  <a:cubicBezTo>
                    <a:pt x="6828119" y="1793751"/>
                    <a:pt x="6826258" y="1791240"/>
                    <a:pt x="6824441" y="1788729"/>
                  </a:cubicBezTo>
                  <a:close/>
                  <a:moveTo>
                    <a:pt x="1082465" y="1788407"/>
                  </a:moveTo>
                  <a:cubicBezTo>
                    <a:pt x="1078969" y="1788583"/>
                    <a:pt x="1075928" y="1792233"/>
                    <a:pt x="1072704" y="1794336"/>
                  </a:cubicBezTo>
                  <a:cubicBezTo>
                    <a:pt x="1076199" y="1796409"/>
                    <a:pt x="1079287" y="1799241"/>
                    <a:pt x="1083419" y="1800235"/>
                  </a:cubicBezTo>
                  <a:cubicBezTo>
                    <a:pt x="1085370" y="1800702"/>
                    <a:pt x="1089410" y="1797635"/>
                    <a:pt x="1098808" y="1793226"/>
                  </a:cubicBezTo>
                  <a:cubicBezTo>
                    <a:pt x="1091408" y="1790860"/>
                    <a:pt x="1086777" y="1788202"/>
                    <a:pt x="1082465" y="1788407"/>
                  </a:cubicBezTo>
                  <a:close/>
                  <a:moveTo>
                    <a:pt x="2795247" y="1786860"/>
                  </a:moveTo>
                  <a:cubicBezTo>
                    <a:pt x="2786984" y="1786743"/>
                    <a:pt x="2782672" y="1789984"/>
                    <a:pt x="2786121" y="1794219"/>
                  </a:cubicBezTo>
                  <a:cubicBezTo>
                    <a:pt x="2789981" y="1798950"/>
                    <a:pt x="2795746" y="1804790"/>
                    <a:pt x="2802828" y="1806368"/>
                  </a:cubicBezTo>
                  <a:cubicBezTo>
                    <a:pt x="2814178" y="1808908"/>
                    <a:pt x="2827299" y="1808353"/>
                    <a:pt x="2840329" y="1809170"/>
                  </a:cubicBezTo>
                  <a:cubicBezTo>
                    <a:pt x="2842008" y="1808440"/>
                    <a:pt x="2845685" y="1807711"/>
                    <a:pt x="2846503" y="1806338"/>
                  </a:cubicBezTo>
                  <a:cubicBezTo>
                    <a:pt x="2847411" y="1804790"/>
                    <a:pt x="2846820" y="1802016"/>
                    <a:pt x="2845096" y="1800819"/>
                  </a:cubicBezTo>
                  <a:cubicBezTo>
                    <a:pt x="2831884" y="1791474"/>
                    <a:pt x="2814950" y="1787151"/>
                    <a:pt x="2795247" y="1786860"/>
                  </a:cubicBezTo>
                  <a:close/>
                  <a:moveTo>
                    <a:pt x="3676312" y="1785721"/>
                  </a:moveTo>
                  <a:cubicBezTo>
                    <a:pt x="3673953" y="1787503"/>
                    <a:pt x="3671592" y="1789312"/>
                    <a:pt x="3669231" y="1791124"/>
                  </a:cubicBezTo>
                  <a:cubicBezTo>
                    <a:pt x="3671092" y="1792262"/>
                    <a:pt x="3672954" y="1793401"/>
                    <a:pt x="3674814" y="1794540"/>
                  </a:cubicBezTo>
                  <a:cubicBezTo>
                    <a:pt x="3677447" y="1792875"/>
                    <a:pt x="3680035" y="1791211"/>
                    <a:pt x="3682668" y="1789546"/>
                  </a:cubicBezTo>
                  <a:cubicBezTo>
                    <a:pt x="3680535" y="1788261"/>
                    <a:pt x="3678446" y="1787006"/>
                    <a:pt x="3676312" y="1785721"/>
                  </a:cubicBezTo>
                  <a:close/>
                  <a:moveTo>
                    <a:pt x="2521444" y="1785253"/>
                  </a:moveTo>
                  <a:cubicBezTo>
                    <a:pt x="2519763" y="1789312"/>
                    <a:pt x="2517903" y="1791649"/>
                    <a:pt x="2518220" y="1793897"/>
                  </a:cubicBezTo>
                  <a:cubicBezTo>
                    <a:pt x="2518402" y="1795124"/>
                    <a:pt x="2523622" y="1797285"/>
                    <a:pt x="2524122" y="1797051"/>
                  </a:cubicBezTo>
                  <a:cubicBezTo>
                    <a:pt x="2526937" y="1795650"/>
                    <a:pt x="2531158" y="1793489"/>
                    <a:pt x="2530841" y="1791941"/>
                  </a:cubicBezTo>
                  <a:cubicBezTo>
                    <a:pt x="2530433" y="1789984"/>
                    <a:pt x="2526074" y="1788349"/>
                    <a:pt x="2521444" y="1785253"/>
                  </a:cubicBezTo>
                  <a:close/>
                  <a:moveTo>
                    <a:pt x="4006185" y="1783560"/>
                  </a:moveTo>
                  <a:cubicBezTo>
                    <a:pt x="4003552" y="1783764"/>
                    <a:pt x="4000872" y="1783968"/>
                    <a:pt x="3998239" y="1784173"/>
                  </a:cubicBezTo>
                  <a:cubicBezTo>
                    <a:pt x="3999510" y="1786187"/>
                    <a:pt x="4000736" y="1788145"/>
                    <a:pt x="4001962" y="1790101"/>
                  </a:cubicBezTo>
                  <a:cubicBezTo>
                    <a:pt x="4003552" y="1789867"/>
                    <a:pt x="4005140" y="1789634"/>
                    <a:pt x="4006685" y="1789400"/>
                  </a:cubicBezTo>
                  <a:cubicBezTo>
                    <a:pt x="4006502" y="1787444"/>
                    <a:pt x="4006366" y="1785516"/>
                    <a:pt x="4006185" y="1783560"/>
                  </a:cubicBezTo>
                  <a:close/>
                  <a:moveTo>
                    <a:pt x="2524530" y="1783297"/>
                  </a:moveTo>
                  <a:cubicBezTo>
                    <a:pt x="2524485" y="1784202"/>
                    <a:pt x="2524485" y="1785107"/>
                    <a:pt x="2524440" y="1786013"/>
                  </a:cubicBezTo>
                  <a:cubicBezTo>
                    <a:pt x="2525392" y="1785837"/>
                    <a:pt x="2526619" y="1785779"/>
                    <a:pt x="2527301" y="1785400"/>
                  </a:cubicBezTo>
                  <a:cubicBezTo>
                    <a:pt x="2527709" y="1785166"/>
                    <a:pt x="2527390" y="1784436"/>
                    <a:pt x="2527390" y="1783940"/>
                  </a:cubicBezTo>
                  <a:cubicBezTo>
                    <a:pt x="2526438" y="1783735"/>
                    <a:pt x="2525484" y="1783530"/>
                    <a:pt x="2524530" y="1783297"/>
                  </a:cubicBezTo>
                  <a:close/>
                  <a:moveTo>
                    <a:pt x="1813622" y="1782771"/>
                  </a:moveTo>
                  <a:cubicBezTo>
                    <a:pt x="1812396" y="1782567"/>
                    <a:pt x="1810080" y="1783005"/>
                    <a:pt x="1809445" y="1783647"/>
                  </a:cubicBezTo>
                  <a:cubicBezTo>
                    <a:pt x="1801456" y="1791502"/>
                    <a:pt x="1812214" y="1796117"/>
                    <a:pt x="1817480" y="1801695"/>
                  </a:cubicBezTo>
                  <a:cubicBezTo>
                    <a:pt x="1818298" y="1802542"/>
                    <a:pt x="1819070" y="1803447"/>
                    <a:pt x="1820249" y="1804089"/>
                  </a:cubicBezTo>
                  <a:cubicBezTo>
                    <a:pt x="1822293" y="1805199"/>
                    <a:pt x="1824608" y="1806134"/>
                    <a:pt x="1826788" y="1807127"/>
                  </a:cubicBezTo>
                  <a:cubicBezTo>
                    <a:pt x="1827741" y="1805258"/>
                    <a:pt x="1828695" y="1803389"/>
                    <a:pt x="1829785" y="1801199"/>
                  </a:cubicBezTo>
                  <a:cubicBezTo>
                    <a:pt x="1830057" y="1793342"/>
                    <a:pt x="1829330" y="1785487"/>
                    <a:pt x="1813622" y="1782771"/>
                  </a:cubicBezTo>
                  <a:close/>
                  <a:moveTo>
                    <a:pt x="3555142" y="1781954"/>
                  </a:moveTo>
                  <a:cubicBezTo>
                    <a:pt x="3554279" y="1782888"/>
                    <a:pt x="3552736" y="1783794"/>
                    <a:pt x="3552872" y="1784611"/>
                  </a:cubicBezTo>
                  <a:cubicBezTo>
                    <a:pt x="3553008" y="1785400"/>
                    <a:pt x="3554824" y="1786071"/>
                    <a:pt x="3555914" y="1786801"/>
                  </a:cubicBezTo>
                  <a:cubicBezTo>
                    <a:pt x="3557093" y="1785691"/>
                    <a:pt x="3558228" y="1784582"/>
                    <a:pt x="3559363" y="1783501"/>
                  </a:cubicBezTo>
                  <a:cubicBezTo>
                    <a:pt x="3558003" y="1783005"/>
                    <a:pt x="3556640" y="1782508"/>
                    <a:pt x="3555142" y="1781954"/>
                  </a:cubicBezTo>
                  <a:close/>
                  <a:moveTo>
                    <a:pt x="7463846" y="1780610"/>
                  </a:moveTo>
                  <a:cubicBezTo>
                    <a:pt x="7462665" y="1781661"/>
                    <a:pt x="7461802" y="1782362"/>
                    <a:pt x="7461167" y="1783151"/>
                  </a:cubicBezTo>
                  <a:cubicBezTo>
                    <a:pt x="7461077" y="1783267"/>
                    <a:pt x="7462393" y="1783764"/>
                    <a:pt x="7463073" y="1784085"/>
                  </a:cubicBezTo>
                  <a:cubicBezTo>
                    <a:pt x="7463301" y="1783092"/>
                    <a:pt x="7463528" y="1782070"/>
                    <a:pt x="7463846" y="1780610"/>
                  </a:cubicBezTo>
                  <a:close/>
                  <a:moveTo>
                    <a:pt x="4132985" y="1778800"/>
                  </a:moveTo>
                  <a:cubicBezTo>
                    <a:pt x="4130124" y="1778741"/>
                    <a:pt x="4126992" y="1782158"/>
                    <a:pt x="4123997" y="1783997"/>
                  </a:cubicBezTo>
                  <a:cubicBezTo>
                    <a:pt x="4128853" y="1786130"/>
                    <a:pt x="4133394" y="1788875"/>
                    <a:pt x="4138797" y="1790014"/>
                  </a:cubicBezTo>
                  <a:cubicBezTo>
                    <a:pt x="4140793" y="1790422"/>
                    <a:pt x="4144790" y="1786976"/>
                    <a:pt x="4151281" y="1783442"/>
                  </a:cubicBezTo>
                  <a:cubicBezTo>
                    <a:pt x="4143018" y="1781165"/>
                    <a:pt x="4138070" y="1778916"/>
                    <a:pt x="4132985" y="1778800"/>
                  </a:cubicBezTo>
                  <a:close/>
                  <a:moveTo>
                    <a:pt x="2571610" y="1778770"/>
                  </a:moveTo>
                  <a:cubicBezTo>
                    <a:pt x="2569112" y="1778537"/>
                    <a:pt x="2566071" y="1780493"/>
                    <a:pt x="2560123" y="1782596"/>
                  </a:cubicBezTo>
                  <a:cubicBezTo>
                    <a:pt x="2565617" y="1784377"/>
                    <a:pt x="2568296" y="1785984"/>
                    <a:pt x="2570656" y="1785808"/>
                  </a:cubicBezTo>
                  <a:cubicBezTo>
                    <a:pt x="2573471" y="1785604"/>
                    <a:pt x="2576013" y="1783881"/>
                    <a:pt x="2578646" y="1782800"/>
                  </a:cubicBezTo>
                  <a:cubicBezTo>
                    <a:pt x="2576332" y="1781370"/>
                    <a:pt x="2574198" y="1779003"/>
                    <a:pt x="2571610" y="1778770"/>
                  </a:cubicBezTo>
                  <a:close/>
                  <a:moveTo>
                    <a:pt x="5337566" y="1777836"/>
                  </a:moveTo>
                  <a:cubicBezTo>
                    <a:pt x="5337885" y="1780873"/>
                    <a:pt x="5338202" y="1783940"/>
                    <a:pt x="5338475" y="1786976"/>
                  </a:cubicBezTo>
                  <a:cubicBezTo>
                    <a:pt x="5340337" y="1786976"/>
                    <a:pt x="5342106" y="1786947"/>
                    <a:pt x="5343923" y="1786947"/>
                  </a:cubicBezTo>
                  <a:cubicBezTo>
                    <a:pt x="5344377" y="1783997"/>
                    <a:pt x="5344877" y="1781077"/>
                    <a:pt x="5345376" y="1778128"/>
                  </a:cubicBezTo>
                  <a:cubicBezTo>
                    <a:pt x="5342788" y="1778040"/>
                    <a:pt x="5340199" y="1777923"/>
                    <a:pt x="5337566" y="1777836"/>
                  </a:cubicBezTo>
                  <a:close/>
                  <a:moveTo>
                    <a:pt x="2587136" y="1775762"/>
                  </a:moveTo>
                  <a:cubicBezTo>
                    <a:pt x="2586046" y="1775909"/>
                    <a:pt x="2584911" y="1776055"/>
                    <a:pt x="2583821" y="1776201"/>
                  </a:cubicBezTo>
                  <a:cubicBezTo>
                    <a:pt x="2584457" y="1777690"/>
                    <a:pt x="2585092" y="1779209"/>
                    <a:pt x="2585729" y="1780697"/>
                  </a:cubicBezTo>
                  <a:cubicBezTo>
                    <a:pt x="2586592" y="1780435"/>
                    <a:pt x="2588135" y="1780114"/>
                    <a:pt x="2588135" y="1779880"/>
                  </a:cubicBezTo>
                  <a:cubicBezTo>
                    <a:pt x="2587999" y="1778507"/>
                    <a:pt x="2587500" y="1777135"/>
                    <a:pt x="2587136" y="1775762"/>
                  </a:cubicBezTo>
                  <a:close/>
                  <a:moveTo>
                    <a:pt x="7149456" y="1775382"/>
                  </a:moveTo>
                  <a:cubicBezTo>
                    <a:pt x="7149320" y="1776083"/>
                    <a:pt x="7149182" y="1776785"/>
                    <a:pt x="7149001" y="1777485"/>
                  </a:cubicBezTo>
                  <a:cubicBezTo>
                    <a:pt x="7152452" y="1778011"/>
                    <a:pt x="7155902" y="1778566"/>
                    <a:pt x="7159353" y="1779091"/>
                  </a:cubicBezTo>
                  <a:cubicBezTo>
                    <a:pt x="7159489" y="1777865"/>
                    <a:pt x="7159670" y="1776609"/>
                    <a:pt x="7159806" y="1775382"/>
                  </a:cubicBezTo>
                  <a:close/>
                  <a:moveTo>
                    <a:pt x="4443381" y="1775382"/>
                  </a:moveTo>
                  <a:cubicBezTo>
                    <a:pt x="4443108" y="1775996"/>
                    <a:pt x="4442609" y="1776639"/>
                    <a:pt x="4442609" y="1777252"/>
                  </a:cubicBezTo>
                  <a:cubicBezTo>
                    <a:pt x="4442609" y="1777456"/>
                    <a:pt x="4443879" y="1777631"/>
                    <a:pt x="4444561" y="1777836"/>
                  </a:cubicBezTo>
                  <a:cubicBezTo>
                    <a:pt x="4444787" y="1777222"/>
                    <a:pt x="4445242" y="1776609"/>
                    <a:pt x="4445197" y="1775996"/>
                  </a:cubicBezTo>
                  <a:cubicBezTo>
                    <a:pt x="4445153" y="1775762"/>
                    <a:pt x="4444016" y="1775587"/>
                    <a:pt x="4443381" y="1775382"/>
                  </a:cubicBezTo>
                  <a:close/>
                  <a:moveTo>
                    <a:pt x="6402363" y="1773572"/>
                  </a:moveTo>
                  <a:lnTo>
                    <a:pt x="6400412" y="1773893"/>
                  </a:lnTo>
                  <a:lnTo>
                    <a:pt x="6402091" y="1774565"/>
                  </a:lnTo>
                  <a:close/>
                  <a:moveTo>
                    <a:pt x="3387800" y="1771878"/>
                  </a:moveTo>
                  <a:cubicBezTo>
                    <a:pt x="3384304" y="1771995"/>
                    <a:pt x="3380990" y="1774390"/>
                    <a:pt x="3373952" y="1777193"/>
                  </a:cubicBezTo>
                  <a:cubicBezTo>
                    <a:pt x="3381125" y="1782800"/>
                    <a:pt x="3386982" y="1787415"/>
                    <a:pt x="3392839" y="1792029"/>
                  </a:cubicBezTo>
                  <a:cubicBezTo>
                    <a:pt x="3395971" y="1789109"/>
                    <a:pt x="3401146" y="1786363"/>
                    <a:pt x="3401782" y="1783238"/>
                  </a:cubicBezTo>
                  <a:cubicBezTo>
                    <a:pt x="3403053" y="1777193"/>
                    <a:pt x="3400148" y="1771470"/>
                    <a:pt x="3387800" y="1771878"/>
                  </a:cubicBezTo>
                  <a:close/>
                  <a:moveTo>
                    <a:pt x="5910915" y="1771673"/>
                  </a:moveTo>
                  <a:cubicBezTo>
                    <a:pt x="5909825" y="1773134"/>
                    <a:pt x="5908463" y="1774594"/>
                    <a:pt x="5907874" y="1776171"/>
                  </a:cubicBezTo>
                  <a:cubicBezTo>
                    <a:pt x="5907736" y="1776492"/>
                    <a:pt x="5910824" y="1777369"/>
                    <a:pt x="5912413" y="1777982"/>
                  </a:cubicBezTo>
                  <a:cubicBezTo>
                    <a:pt x="5913457" y="1776405"/>
                    <a:pt x="5914501" y="1774828"/>
                    <a:pt x="5915546" y="1773280"/>
                  </a:cubicBezTo>
                  <a:cubicBezTo>
                    <a:pt x="5914001" y="1772754"/>
                    <a:pt x="5912458" y="1772200"/>
                    <a:pt x="5910915" y="1771673"/>
                  </a:cubicBezTo>
                  <a:close/>
                  <a:moveTo>
                    <a:pt x="6999683" y="1771528"/>
                  </a:moveTo>
                  <a:cubicBezTo>
                    <a:pt x="6998004" y="1771673"/>
                    <a:pt x="6996323" y="1771850"/>
                    <a:pt x="6994644" y="1772024"/>
                  </a:cubicBezTo>
                  <a:cubicBezTo>
                    <a:pt x="6996187" y="1772404"/>
                    <a:pt x="6997685" y="1772754"/>
                    <a:pt x="6999228" y="1773134"/>
                  </a:cubicBezTo>
                  <a:cubicBezTo>
                    <a:pt x="6999411" y="1772580"/>
                    <a:pt x="6999547" y="1772053"/>
                    <a:pt x="6999683" y="1771528"/>
                  </a:cubicBezTo>
                  <a:close/>
                  <a:moveTo>
                    <a:pt x="3709455" y="1771090"/>
                  </a:moveTo>
                  <a:cubicBezTo>
                    <a:pt x="3707865" y="1772549"/>
                    <a:pt x="3706276" y="1774010"/>
                    <a:pt x="3704688" y="1775470"/>
                  </a:cubicBezTo>
                  <a:cubicBezTo>
                    <a:pt x="3705685" y="1775909"/>
                    <a:pt x="3706685" y="1776288"/>
                    <a:pt x="3707729" y="1776697"/>
                  </a:cubicBezTo>
                  <a:cubicBezTo>
                    <a:pt x="3709408" y="1775295"/>
                    <a:pt x="3711089" y="1773893"/>
                    <a:pt x="3712768" y="1772462"/>
                  </a:cubicBezTo>
                  <a:cubicBezTo>
                    <a:pt x="3711678" y="1771995"/>
                    <a:pt x="3710543" y="1771557"/>
                    <a:pt x="3709455" y="1771090"/>
                  </a:cubicBezTo>
                  <a:close/>
                  <a:moveTo>
                    <a:pt x="5330485" y="1770564"/>
                  </a:moveTo>
                  <a:cubicBezTo>
                    <a:pt x="5317682" y="1780522"/>
                    <a:pt x="5307058" y="1789721"/>
                    <a:pt x="5308421" y="1802192"/>
                  </a:cubicBezTo>
                  <a:cubicBezTo>
                    <a:pt x="5308102" y="1802338"/>
                    <a:pt x="5307921" y="1802454"/>
                    <a:pt x="5307603" y="1802629"/>
                  </a:cubicBezTo>
                  <a:cubicBezTo>
                    <a:pt x="5307286" y="1803068"/>
                    <a:pt x="5306967" y="1803476"/>
                    <a:pt x="5306786" y="1803798"/>
                  </a:cubicBezTo>
                  <a:cubicBezTo>
                    <a:pt x="5307194" y="1803623"/>
                    <a:pt x="5307830" y="1803389"/>
                    <a:pt x="5308465" y="1803125"/>
                  </a:cubicBezTo>
                  <a:cubicBezTo>
                    <a:pt x="5308421" y="1802805"/>
                    <a:pt x="5308465" y="1802513"/>
                    <a:pt x="5308421" y="1802192"/>
                  </a:cubicBezTo>
                  <a:cubicBezTo>
                    <a:pt x="5341198" y="1784961"/>
                    <a:pt x="5341470" y="1784465"/>
                    <a:pt x="5330485" y="1770564"/>
                  </a:cubicBezTo>
                  <a:close/>
                  <a:moveTo>
                    <a:pt x="1559794" y="1769074"/>
                  </a:moveTo>
                  <a:cubicBezTo>
                    <a:pt x="1556479" y="1769688"/>
                    <a:pt x="1554345" y="1772725"/>
                    <a:pt x="1551531" y="1774828"/>
                  </a:cubicBezTo>
                  <a:cubicBezTo>
                    <a:pt x="1555208" y="1776317"/>
                    <a:pt x="1558613" y="1778420"/>
                    <a:pt x="1559794" y="1778011"/>
                  </a:cubicBezTo>
                  <a:cubicBezTo>
                    <a:pt x="1563471" y="1776697"/>
                    <a:pt x="1566287" y="1774448"/>
                    <a:pt x="1569464" y="1772580"/>
                  </a:cubicBezTo>
                  <a:cubicBezTo>
                    <a:pt x="1566195" y="1771294"/>
                    <a:pt x="1562245" y="1768637"/>
                    <a:pt x="1559794" y="1769074"/>
                  </a:cubicBezTo>
                  <a:close/>
                  <a:moveTo>
                    <a:pt x="4817381" y="1767731"/>
                  </a:moveTo>
                  <a:cubicBezTo>
                    <a:pt x="4813522" y="1769892"/>
                    <a:pt x="4809709" y="1772083"/>
                    <a:pt x="4804443" y="1775032"/>
                  </a:cubicBezTo>
                  <a:cubicBezTo>
                    <a:pt x="4808438" y="1780055"/>
                    <a:pt x="4811433" y="1783851"/>
                    <a:pt x="4814429" y="1787619"/>
                  </a:cubicBezTo>
                  <a:cubicBezTo>
                    <a:pt x="4817154" y="1785575"/>
                    <a:pt x="4822239" y="1783472"/>
                    <a:pt x="4822101" y="1781515"/>
                  </a:cubicBezTo>
                  <a:cubicBezTo>
                    <a:pt x="4821829" y="1776901"/>
                    <a:pt x="4819107" y="1772316"/>
                    <a:pt x="4817381" y="1767731"/>
                  </a:cubicBezTo>
                  <a:close/>
                  <a:moveTo>
                    <a:pt x="8058805" y="1763584"/>
                  </a:moveTo>
                  <a:cubicBezTo>
                    <a:pt x="8058941" y="1764139"/>
                    <a:pt x="8058850" y="1764811"/>
                    <a:pt x="8059349" y="1765219"/>
                  </a:cubicBezTo>
                  <a:cubicBezTo>
                    <a:pt x="8059668" y="1765483"/>
                    <a:pt x="8060712" y="1765366"/>
                    <a:pt x="8061438" y="1765424"/>
                  </a:cubicBezTo>
                  <a:cubicBezTo>
                    <a:pt x="8061711" y="1764898"/>
                    <a:pt x="8061938" y="1764344"/>
                    <a:pt x="8062210" y="1763818"/>
                  </a:cubicBezTo>
                  <a:cubicBezTo>
                    <a:pt x="8061075" y="1763730"/>
                    <a:pt x="8059940" y="1763643"/>
                    <a:pt x="8058805" y="1763584"/>
                  </a:cubicBezTo>
                  <a:close/>
                  <a:moveTo>
                    <a:pt x="4072241" y="1763029"/>
                  </a:moveTo>
                  <a:cubicBezTo>
                    <a:pt x="4072785" y="1763643"/>
                    <a:pt x="4073285" y="1764257"/>
                    <a:pt x="4073831" y="1764869"/>
                  </a:cubicBezTo>
                  <a:cubicBezTo>
                    <a:pt x="4074148" y="1764432"/>
                    <a:pt x="4074464" y="1763993"/>
                    <a:pt x="4074783" y="1763584"/>
                  </a:cubicBezTo>
                  <a:cubicBezTo>
                    <a:pt x="4073920" y="1763409"/>
                    <a:pt x="4073104" y="1763204"/>
                    <a:pt x="4072241" y="1763029"/>
                  </a:cubicBezTo>
                  <a:close/>
                  <a:moveTo>
                    <a:pt x="5398402" y="1761862"/>
                  </a:moveTo>
                  <a:cubicBezTo>
                    <a:pt x="5395406" y="1765628"/>
                    <a:pt x="5392909" y="1768783"/>
                    <a:pt x="5387098" y="1776083"/>
                  </a:cubicBezTo>
                  <a:cubicBezTo>
                    <a:pt x="5407662" y="1770973"/>
                    <a:pt x="5407662" y="1770973"/>
                    <a:pt x="5398402" y="1761862"/>
                  </a:cubicBezTo>
                  <a:close/>
                  <a:moveTo>
                    <a:pt x="6704950" y="1758970"/>
                  </a:moveTo>
                  <a:cubicBezTo>
                    <a:pt x="6703225" y="1759145"/>
                    <a:pt x="6701501" y="1759320"/>
                    <a:pt x="6699775" y="1759496"/>
                  </a:cubicBezTo>
                  <a:cubicBezTo>
                    <a:pt x="6700274" y="1762708"/>
                    <a:pt x="6700727" y="1765949"/>
                    <a:pt x="6701227" y="1769162"/>
                  </a:cubicBezTo>
                  <a:cubicBezTo>
                    <a:pt x="6703316" y="1768987"/>
                    <a:pt x="6705358" y="1768783"/>
                    <a:pt x="6707447" y="1768578"/>
                  </a:cubicBezTo>
                  <a:cubicBezTo>
                    <a:pt x="6706629" y="1765395"/>
                    <a:pt x="6705766" y="1762183"/>
                    <a:pt x="6704950" y="1758970"/>
                  </a:cubicBezTo>
                  <a:close/>
                  <a:moveTo>
                    <a:pt x="6374580" y="1757773"/>
                  </a:moveTo>
                  <a:cubicBezTo>
                    <a:pt x="6373625" y="1758766"/>
                    <a:pt x="6372673" y="1759759"/>
                    <a:pt x="6371719" y="1760752"/>
                  </a:cubicBezTo>
                  <a:lnTo>
                    <a:pt x="6380163" y="1764986"/>
                  </a:lnTo>
                  <a:cubicBezTo>
                    <a:pt x="6381162" y="1763964"/>
                    <a:pt x="6382205" y="1762913"/>
                    <a:pt x="6383204" y="1761890"/>
                  </a:cubicBezTo>
                  <a:cubicBezTo>
                    <a:pt x="6380344" y="1760518"/>
                    <a:pt x="6377438" y="1759145"/>
                    <a:pt x="6374580" y="1757773"/>
                  </a:cubicBezTo>
                  <a:close/>
                  <a:moveTo>
                    <a:pt x="3168247" y="1756868"/>
                  </a:moveTo>
                  <a:cubicBezTo>
                    <a:pt x="3164254" y="1758912"/>
                    <a:pt x="3160212" y="1760986"/>
                    <a:pt x="3156580" y="1762826"/>
                  </a:cubicBezTo>
                  <a:cubicBezTo>
                    <a:pt x="3159532" y="1766213"/>
                    <a:pt x="3160983" y="1767819"/>
                    <a:pt x="3162392" y="1769424"/>
                  </a:cubicBezTo>
                  <a:cubicBezTo>
                    <a:pt x="3165797" y="1766826"/>
                    <a:pt x="3169701" y="1764432"/>
                    <a:pt x="3172243" y="1761540"/>
                  </a:cubicBezTo>
                  <a:cubicBezTo>
                    <a:pt x="3172970" y="1760693"/>
                    <a:pt x="3169701" y="1758474"/>
                    <a:pt x="3168247" y="1756868"/>
                  </a:cubicBezTo>
                  <a:close/>
                  <a:moveTo>
                    <a:pt x="8793957" y="1756254"/>
                  </a:moveTo>
                  <a:cubicBezTo>
                    <a:pt x="8792186" y="1758708"/>
                    <a:pt x="8789190" y="1761160"/>
                    <a:pt x="8789054" y="1763643"/>
                  </a:cubicBezTo>
                  <a:cubicBezTo>
                    <a:pt x="8788873" y="1766183"/>
                    <a:pt x="8791460" y="1768812"/>
                    <a:pt x="8792867" y="1771411"/>
                  </a:cubicBezTo>
                  <a:cubicBezTo>
                    <a:pt x="8796500" y="1770593"/>
                    <a:pt x="8803036" y="1769922"/>
                    <a:pt x="8803172" y="1768958"/>
                  </a:cubicBezTo>
                  <a:cubicBezTo>
                    <a:pt x="8803582" y="1765599"/>
                    <a:pt x="8801767" y="1762096"/>
                    <a:pt x="8800768" y="1758678"/>
                  </a:cubicBezTo>
                  <a:cubicBezTo>
                    <a:pt x="8798496" y="1757861"/>
                    <a:pt x="8796227" y="1757043"/>
                    <a:pt x="8793957" y="1756254"/>
                  </a:cubicBezTo>
                  <a:close/>
                  <a:moveTo>
                    <a:pt x="2545051" y="1754123"/>
                  </a:moveTo>
                  <a:cubicBezTo>
                    <a:pt x="2545505" y="1763789"/>
                    <a:pt x="2546322" y="1764227"/>
                    <a:pt x="2562939" y="1771207"/>
                  </a:cubicBezTo>
                  <a:cubicBezTo>
                    <a:pt x="2554857" y="1763468"/>
                    <a:pt x="2549864" y="1758708"/>
                    <a:pt x="2545051" y="1754123"/>
                  </a:cubicBezTo>
                  <a:close/>
                  <a:moveTo>
                    <a:pt x="1319722" y="1753129"/>
                  </a:moveTo>
                  <a:cubicBezTo>
                    <a:pt x="1314501" y="1760635"/>
                    <a:pt x="1308780" y="1766476"/>
                    <a:pt x="1310142" y="1767265"/>
                  </a:cubicBezTo>
                  <a:cubicBezTo>
                    <a:pt x="1319313" y="1772433"/>
                    <a:pt x="1329892" y="1776639"/>
                    <a:pt x="1340424" y="1780756"/>
                  </a:cubicBezTo>
                  <a:cubicBezTo>
                    <a:pt x="1341105" y="1780990"/>
                    <a:pt x="1347597" y="1776755"/>
                    <a:pt x="1347234" y="1776405"/>
                  </a:cubicBezTo>
                  <a:cubicBezTo>
                    <a:pt x="1340969" y="1770564"/>
                    <a:pt x="1334068" y="1765015"/>
                    <a:pt x="1319722" y="1753129"/>
                  </a:cubicBezTo>
                  <a:close/>
                  <a:moveTo>
                    <a:pt x="5601927" y="1752720"/>
                  </a:moveTo>
                  <a:cubicBezTo>
                    <a:pt x="5599021" y="1759174"/>
                    <a:pt x="5595617" y="1765571"/>
                    <a:pt x="5593891" y="1772171"/>
                  </a:cubicBezTo>
                  <a:cubicBezTo>
                    <a:pt x="5593710" y="1772930"/>
                    <a:pt x="5603017" y="1775733"/>
                    <a:pt x="5607829" y="1775675"/>
                  </a:cubicBezTo>
                  <a:cubicBezTo>
                    <a:pt x="5615456" y="1775587"/>
                    <a:pt x="5623174" y="1774156"/>
                    <a:pt x="5630528" y="1772696"/>
                  </a:cubicBezTo>
                  <a:cubicBezTo>
                    <a:pt x="5632526" y="1772287"/>
                    <a:pt x="5633797" y="1769892"/>
                    <a:pt x="5634842" y="1768287"/>
                  </a:cubicBezTo>
                  <a:cubicBezTo>
                    <a:pt x="5635114" y="1767877"/>
                    <a:pt x="5633116" y="1766272"/>
                    <a:pt x="5632207" y="1766301"/>
                  </a:cubicBezTo>
                  <a:cubicBezTo>
                    <a:pt x="5618180" y="1766709"/>
                    <a:pt x="5607739" y="1764168"/>
                    <a:pt x="5605967" y="1754239"/>
                  </a:cubicBezTo>
                  <a:cubicBezTo>
                    <a:pt x="5604515" y="1753684"/>
                    <a:pt x="5603198" y="1753217"/>
                    <a:pt x="5601927" y="1752720"/>
                  </a:cubicBezTo>
                  <a:close/>
                  <a:moveTo>
                    <a:pt x="2543053" y="1752663"/>
                  </a:moveTo>
                  <a:cubicBezTo>
                    <a:pt x="2543372" y="1752866"/>
                    <a:pt x="2543735" y="1753072"/>
                    <a:pt x="2544143" y="1753305"/>
                  </a:cubicBezTo>
                  <a:lnTo>
                    <a:pt x="2544234" y="1753246"/>
                  </a:lnTo>
                  <a:cubicBezTo>
                    <a:pt x="2544551" y="1753538"/>
                    <a:pt x="2544823" y="1753830"/>
                    <a:pt x="2545142" y="1754094"/>
                  </a:cubicBezTo>
                  <a:cubicBezTo>
                    <a:pt x="2545142" y="1753597"/>
                    <a:pt x="2545097" y="1753217"/>
                    <a:pt x="2545051" y="1752663"/>
                  </a:cubicBezTo>
                  <a:close/>
                  <a:moveTo>
                    <a:pt x="8268952" y="1751812"/>
                  </a:moveTo>
                  <a:cubicBezTo>
                    <a:pt x="8264271" y="1752684"/>
                    <a:pt x="8259674" y="1754897"/>
                    <a:pt x="8255112" y="1756488"/>
                  </a:cubicBezTo>
                  <a:cubicBezTo>
                    <a:pt x="8254838" y="1756575"/>
                    <a:pt x="8254658" y="1756722"/>
                    <a:pt x="8254430" y="1756838"/>
                  </a:cubicBezTo>
                  <a:cubicBezTo>
                    <a:pt x="8261922" y="1762826"/>
                    <a:pt x="8269640" y="1769105"/>
                    <a:pt x="8283441" y="1762913"/>
                  </a:cubicBezTo>
                  <a:cubicBezTo>
                    <a:pt x="8285437" y="1762008"/>
                    <a:pt x="8285437" y="1756809"/>
                    <a:pt x="8283305" y="1755174"/>
                  </a:cubicBezTo>
                  <a:cubicBezTo>
                    <a:pt x="8278402" y="1751407"/>
                    <a:pt x="8273634" y="1750939"/>
                    <a:pt x="8268952" y="1751812"/>
                  </a:cubicBezTo>
                  <a:close/>
                  <a:moveTo>
                    <a:pt x="2148714" y="1751290"/>
                  </a:moveTo>
                  <a:cubicBezTo>
                    <a:pt x="2143266" y="1757452"/>
                    <a:pt x="2138272" y="1761102"/>
                    <a:pt x="2137273" y="1765132"/>
                  </a:cubicBezTo>
                  <a:cubicBezTo>
                    <a:pt x="2136820" y="1766972"/>
                    <a:pt x="2144356" y="1769571"/>
                    <a:pt x="2148305" y="1771820"/>
                  </a:cubicBezTo>
                  <a:cubicBezTo>
                    <a:pt x="2153119" y="1768287"/>
                    <a:pt x="2159201" y="1765132"/>
                    <a:pt x="2161926" y="1761073"/>
                  </a:cubicBezTo>
                  <a:cubicBezTo>
                    <a:pt x="2162880" y="1759700"/>
                    <a:pt x="2155388" y="1756050"/>
                    <a:pt x="2148714" y="1751290"/>
                  </a:cubicBezTo>
                  <a:close/>
                  <a:moveTo>
                    <a:pt x="4096258" y="1750064"/>
                  </a:moveTo>
                  <a:cubicBezTo>
                    <a:pt x="4085499" y="1750648"/>
                    <a:pt x="4082774" y="1750793"/>
                    <a:pt x="4080005" y="1750939"/>
                  </a:cubicBezTo>
                  <a:cubicBezTo>
                    <a:pt x="4080321" y="1752195"/>
                    <a:pt x="4080640" y="1753450"/>
                    <a:pt x="4080957" y="1754707"/>
                  </a:cubicBezTo>
                  <a:cubicBezTo>
                    <a:pt x="4083728" y="1753860"/>
                    <a:pt x="4086542" y="1753013"/>
                    <a:pt x="4096258" y="1750064"/>
                  </a:cubicBezTo>
                  <a:close/>
                  <a:moveTo>
                    <a:pt x="4702158" y="1748895"/>
                  </a:moveTo>
                  <a:cubicBezTo>
                    <a:pt x="4698934" y="1751406"/>
                    <a:pt x="4695755" y="1753948"/>
                    <a:pt x="4692578" y="1756488"/>
                  </a:cubicBezTo>
                  <a:cubicBezTo>
                    <a:pt x="4696981" y="1758299"/>
                    <a:pt x="4701112" y="1760547"/>
                    <a:pt x="4705880" y="1761716"/>
                  </a:cubicBezTo>
                  <a:cubicBezTo>
                    <a:pt x="4708651" y="1762387"/>
                    <a:pt x="4712463" y="1761189"/>
                    <a:pt x="4719408" y="1760459"/>
                  </a:cubicBezTo>
                  <a:cubicBezTo>
                    <a:pt x="4711737" y="1755291"/>
                    <a:pt x="4706925" y="1752108"/>
                    <a:pt x="4702158" y="1748895"/>
                  </a:cubicBezTo>
                  <a:close/>
                  <a:moveTo>
                    <a:pt x="1083644" y="1748545"/>
                  </a:moveTo>
                  <a:cubicBezTo>
                    <a:pt x="1078561" y="1751056"/>
                    <a:pt x="1073521" y="1753072"/>
                    <a:pt x="1069480" y="1755671"/>
                  </a:cubicBezTo>
                  <a:cubicBezTo>
                    <a:pt x="1067664" y="1756838"/>
                    <a:pt x="1067756" y="1759204"/>
                    <a:pt x="1066984" y="1761044"/>
                  </a:cubicBezTo>
                  <a:cubicBezTo>
                    <a:pt x="1070616" y="1760810"/>
                    <a:pt x="1074928" y="1761277"/>
                    <a:pt x="1077698" y="1760197"/>
                  </a:cubicBezTo>
                  <a:cubicBezTo>
                    <a:pt x="1081466" y="1758737"/>
                    <a:pt x="1084462" y="1756225"/>
                    <a:pt x="1086868" y="1753801"/>
                  </a:cubicBezTo>
                  <a:cubicBezTo>
                    <a:pt x="1087595" y="1753072"/>
                    <a:pt x="1085325" y="1751144"/>
                    <a:pt x="1083644" y="1748545"/>
                  </a:cubicBezTo>
                  <a:close/>
                  <a:moveTo>
                    <a:pt x="8984317" y="1747289"/>
                  </a:moveTo>
                  <a:cubicBezTo>
                    <a:pt x="8980683" y="1748690"/>
                    <a:pt x="8976008" y="1749625"/>
                    <a:pt x="8973738" y="1751640"/>
                  </a:cubicBezTo>
                  <a:cubicBezTo>
                    <a:pt x="8970333" y="1754648"/>
                    <a:pt x="8968244" y="1758328"/>
                    <a:pt x="8966521" y="1761890"/>
                  </a:cubicBezTo>
                  <a:cubicBezTo>
                    <a:pt x="8966157" y="1762679"/>
                    <a:pt x="8969515" y="1764198"/>
                    <a:pt x="8972739" y="1766505"/>
                  </a:cubicBezTo>
                  <a:cubicBezTo>
                    <a:pt x="8977189" y="1762358"/>
                    <a:pt x="8981956" y="1758766"/>
                    <a:pt x="8985042" y="1754648"/>
                  </a:cubicBezTo>
                  <a:cubicBezTo>
                    <a:pt x="8986496" y="1752692"/>
                    <a:pt x="8984680" y="1749771"/>
                    <a:pt x="8984317" y="1747289"/>
                  </a:cubicBezTo>
                  <a:close/>
                  <a:moveTo>
                    <a:pt x="6760610" y="1745800"/>
                  </a:moveTo>
                  <a:cubicBezTo>
                    <a:pt x="6758476" y="1745186"/>
                    <a:pt x="6754663" y="1746559"/>
                    <a:pt x="6750713" y="1747171"/>
                  </a:cubicBezTo>
                  <a:cubicBezTo>
                    <a:pt x="6756478" y="1751232"/>
                    <a:pt x="6761473" y="1754765"/>
                    <a:pt x="6766966" y="1758649"/>
                  </a:cubicBezTo>
                  <a:cubicBezTo>
                    <a:pt x="6774366" y="1758328"/>
                    <a:pt x="6781539" y="1758035"/>
                    <a:pt x="6795659" y="1757423"/>
                  </a:cubicBezTo>
                  <a:cubicBezTo>
                    <a:pt x="6779905" y="1752108"/>
                    <a:pt x="6770462" y="1748690"/>
                    <a:pt x="6760610" y="1745800"/>
                  </a:cubicBezTo>
                  <a:close/>
                  <a:moveTo>
                    <a:pt x="8248937" y="1744281"/>
                  </a:moveTo>
                  <a:cubicBezTo>
                    <a:pt x="8246031" y="1747903"/>
                    <a:pt x="8240266" y="1751756"/>
                    <a:pt x="8240903" y="1755144"/>
                  </a:cubicBezTo>
                  <a:cubicBezTo>
                    <a:pt x="8241809" y="1759993"/>
                    <a:pt x="8247440" y="1759262"/>
                    <a:pt x="8252343" y="1756897"/>
                  </a:cubicBezTo>
                  <a:cubicBezTo>
                    <a:pt x="8252024" y="1757335"/>
                    <a:pt x="8251661" y="1757802"/>
                    <a:pt x="8251434" y="1758241"/>
                  </a:cubicBezTo>
                  <a:cubicBezTo>
                    <a:pt x="8252433" y="1757744"/>
                    <a:pt x="8253387" y="1757247"/>
                    <a:pt x="8254385" y="1756809"/>
                  </a:cubicBezTo>
                  <a:cubicBezTo>
                    <a:pt x="8254158" y="1756634"/>
                    <a:pt x="8253931" y="1756459"/>
                    <a:pt x="8253705" y="1756284"/>
                  </a:cubicBezTo>
                  <a:cubicBezTo>
                    <a:pt x="8253251" y="1756518"/>
                    <a:pt x="8252796" y="1756663"/>
                    <a:pt x="8252343" y="1756897"/>
                  </a:cubicBezTo>
                  <a:cubicBezTo>
                    <a:pt x="8253840" y="1754735"/>
                    <a:pt x="8255656" y="1752545"/>
                    <a:pt x="8255384" y="1750473"/>
                  </a:cubicBezTo>
                  <a:cubicBezTo>
                    <a:pt x="8255112" y="1748311"/>
                    <a:pt x="8251206" y="1746325"/>
                    <a:pt x="8248937" y="1744281"/>
                  </a:cubicBezTo>
                  <a:close/>
                  <a:moveTo>
                    <a:pt x="9442261" y="1743142"/>
                  </a:moveTo>
                  <a:cubicBezTo>
                    <a:pt x="9440716" y="1745537"/>
                    <a:pt x="9439218" y="1747960"/>
                    <a:pt x="9437494" y="1750676"/>
                  </a:cubicBezTo>
                  <a:cubicBezTo>
                    <a:pt x="9439536" y="1753684"/>
                    <a:pt x="9441398" y="1756371"/>
                    <a:pt x="9443213" y="1759087"/>
                  </a:cubicBezTo>
                  <a:cubicBezTo>
                    <a:pt x="9444303" y="1755232"/>
                    <a:pt x="9445893" y="1751378"/>
                    <a:pt x="9446301" y="1747464"/>
                  </a:cubicBezTo>
                  <a:cubicBezTo>
                    <a:pt x="9446437" y="1746091"/>
                    <a:pt x="9443668" y="1744602"/>
                    <a:pt x="9442261" y="1743142"/>
                  </a:cubicBezTo>
                  <a:close/>
                  <a:moveTo>
                    <a:pt x="5466909" y="1739959"/>
                  </a:moveTo>
                  <a:cubicBezTo>
                    <a:pt x="5462778" y="1740572"/>
                    <a:pt x="5458693" y="1741185"/>
                    <a:pt x="5454561" y="1741799"/>
                  </a:cubicBezTo>
                  <a:cubicBezTo>
                    <a:pt x="5456421" y="1745420"/>
                    <a:pt x="5458283" y="1749070"/>
                    <a:pt x="5460144" y="1752692"/>
                  </a:cubicBezTo>
                  <a:cubicBezTo>
                    <a:pt x="5463232" y="1752283"/>
                    <a:pt x="5466365" y="1751903"/>
                    <a:pt x="5469451" y="1751494"/>
                  </a:cubicBezTo>
                  <a:cubicBezTo>
                    <a:pt x="5468590" y="1747639"/>
                    <a:pt x="5467772" y="1743814"/>
                    <a:pt x="5466909" y="1739959"/>
                  </a:cubicBezTo>
                  <a:close/>
                  <a:moveTo>
                    <a:pt x="4214251" y="1738382"/>
                  </a:moveTo>
                  <a:cubicBezTo>
                    <a:pt x="4210028" y="1739609"/>
                    <a:pt x="4205805" y="1740835"/>
                    <a:pt x="4201538" y="1742061"/>
                  </a:cubicBezTo>
                  <a:cubicBezTo>
                    <a:pt x="4201993" y="1743230"/>
                    <a:pt x="4202445" y="1744369"/>
                    <a:pt x="4202945" y="1745537"/>
                  </a:cubicBezTo>
                  <a:lnTo>
                    <a:pt x="4216793" y="1743989"/>
                  </a:lnTo>
                  <a:cubicBezTo>
                    <a:pt x="4215930" y="1742120"/>
                    <a:pt x="4215114" y="1740251"/>
                    <a:pt x="4214251" y="1738382"/>
                  </a:cubicBezTo>
                  <a:close/>
                  <a:moveTo>
                    <a:pt x="8596969" y="1738149"/>
                  </a:moveTo>
                  <a:cubicBezTo>
                    <a:pt x="8596107" y="1737535"/>
                    <a:pt x="8590386" y="1739667"/>
                    <a:pt x="8583394" y="1741390"/>
                  </a:cubicBezTo>
                  <a:cubicBezTo>
                    <a:pt x="8589569" y="1744924"/>
                    <a:pt x="8593201" y="1747435"/>
                    <a:pt x="8597559" y="1749186"/>
                  </a:cubicBezTo>
                  <a:cubicBezTo>
                    <a:pt x="8598604" y="1749625"/>
                    <a:pt x="8604414" y="1747055"/>
                    <a:pt x="8604278" y="1746821"/>
                  </a:cubicBezTo>
                  <a:cubicBezTo>
                    <a:pt x="8602372" y="1743755"/>
                    <a:pt x="8600328" y="1740542"/>
                    <a:pt x="8596969" y="1738149"/>
                  </a:cubicBezTo>
                  <a:close/>
                  <a:moveTo>
                    <a:pt x="2748122" y="1737886"/>
                  </a:moveTo>
                  <a:cubicBezTo>
                    <a:pt x="2746397" y="1737856"/>
                    <a:pt x="2744673" y="1738206"/>
                    <a:pt x="2742947" y="1738382"/>
                  </a:cubicBezTo>
                  <a:cubicBezTo>
                    <a:pt x="2745034" y="1738995"/>
                    <a:pt x="2747123" y="1739609"/>
                    <a:pt x="2751799" y="1741010"/>
                  </a:cubicBezTo>
                  <a:cubicBezTo>
                    <a:pt x="2749302" y="1738849"/>
                    <a:pt x="2748758" y="1737915"/>
                    <a:pt x="2748122" y="1737886"/>
                  </a:cubicBezTo>
                  <a:close/>
                  <a:moveTo>
                    <a:pt x="3534712" y="1734877"/>
                  </a:moveTo>
                  <a:cubicBezTo>
                    <a:pt x="3530989" y="1735315"/>
                    <a:pt x="3525632" y="1738382"/>
                    <a:pt x="3525495" y="1740485"/>
                  </a:cubicBezTo>
                  <a:cubicBezTo>
                    <a:pt x="3525315" y="1743259"/>
                    <a:pt x="3529400" y="1746150"/>
                    <a:pt x="3531671" y="1749012"/>
                  </a:cubicBezTo>
                  <a:cubicBezTo>
                    <a:pt x="3535937" y="1746705"/>
                    <a:pt x="3540206" y="1744398"/>
                    <a:pt x="3547060" y="1740660"/>
                  </a:cubicBezTo>
                  <a:cubicBezTo>
                    <a:pt x="3541250" y="1737769"/>
                    <a:pt x="3537435" y="1734556"/>
                    <a:pt x="3534712" y="1734877"/>
                  </a:cubicBezTo>
                  <a:close/>
                  <a:moveTo>
                    <a:pt x="6627454" y="1732950"/>
                  </a:moveTo>
                  <a:cubicBezTo>
                    <a:pt x="6626319" y="1733330"/>
                    <a:pt x="6625229" y="1733710"/>
                    <a:pt x="6624094" y="1734089"/>
                  </a:cubicBezTo>
                  <a:lnTo>
                    <a:pt x="6626773" y="1734527"/>
                  </a:lnTo>
                  <a:cubicBezTo>
                    <a:pt x="6627046" y="1733972"/>
                    <a:pt x="6627226" y="1733446"/>
                    <a:pt x="6627454" y="1732950"/>
                  </a:cubicBezTo>
                  <a:close/>
                  <a:moveTo>
                    <a:pt x="2133777" y="1730906"/>
                  </a:moveTo>
                  <a:cubicBezTo>
                    <a:pt x="2130009" y="1733125"/>
                    <a:pt x="2124607" y="1734965"/>
                    <a:pt x="2123109" y="1737652"/>
                  </a:cubicBezTo>
                  <a:cubicBezTo>
                    <a:pt x="2122065" y="1739491"/>
                    <a:pt x="2126469" y="1742557"/>
                    <a:pt x="2129646" y="1746617"/>
                  </a:cubicBezTo>
                  <a:cubicBezTo>
                    <a:pt x="2136321" y="1741215"/>
                    <a:pt x="2140816" y="1739170"/>
                    <a:pt x="2140724" y="1737185"/>
                  </a:cubicBezTo>
                  <a:cubicBezTo>
                    <a:pt x="2140633" y="1735053"/>
                    <a:pt x="2136274" y="1733008"/>
                    <a:pt x="2133777" y="1730906"/>
                  </a:cubicBezTo>
                  <a:close/>
                  <a:moveTo>
                    <a:pt x="1481025" y="1730847"/>
                  </a:moveTo>
                  <a:cubicBezTo>
                    <a:pt x="1480209" y="1730643"/>
                    <a:pt x="1477757" y="1733067"/>
                    <a:pt x="1473761" y="1735929"/>
                  </a:cubicBezTo>
                  <a:cubicBezTo>
                    <a:pt x="1482751" y="1738149"/>
                    <a:pt x="1490561" y="1740076"/>
                    <a:pt x="1498414" y="1742004"/>
                  </a:cubicBezTo>
                  <a:cubicBezTo>
                    <a:pt x="1499457" y="1740251"/>
                    <a:pt x="1501682" y="1737185"/>
                    <a:pt x="1501274" y="1737039"/>
                  </a:cubicBezTo>
                  <a:cubicBezTo>
                    <a:pt x="1494782" y="1734673"/>
                    <a:pt x="1488017" y="1732570"/>
                    <a:pt x="1481025" y="1730847"/>
                  </a:cubicBezTo>
                  <a:close/>
                  <a:moveTo>
                    <a:pt x="7279934" y="1728570"/>
                  </a:moveTo>
                  <a:cubicBezTo>
                    <a:pt x="7277662" y="1740951"/>
                    <a:pt x="7292464" y="1742821"/>
                    <a:pt x="7307037" y="1745858"/>
                  </a:cubicBezTo>
                  <a:cubicBezTo>
                    <a:pt x="7309171" y="1742588"/>
                    <a:pt x="7311168" y="1739550"/>
                    <a:pt x="7313166" y="1736484"/>
                  </a:cubicBezTo>
                  <a:cubicBezTo>
                    <a:pt x="7301452" y="1733710"/>
                    <a:pt x="7290783" y="1731168"/>
                    <a:pt x="7279934" y="1728570"/>
                  </a:cubicBezTo>
                  <a:close/>
                  <a:moveTo>
                    <a:pt x="1331571" y="1728190"/>
                  </a:moveTo>
                  <a:cubicBezTo>
                    <a:pt x="1327985" y="1729125"/>
                    <a:pt x="1324398" y="1730088"/>
                    <a:pt x="1320811" y="1731022"/>
                  </a:cubicBezTo>
                  <a:lnTo>
                    <a:pt x="1324035" y="1735637"/>
                  </a:lnTo>
                  <a:cubicBezTo>
                    <a:pt x="1327259" y="1734176"/>
                    <a:pt x="1330572" y="1732687"/>
                    <a:pt x="1333841" y="1731227"/>
                  </a:cubicBezTo>
                  <a:cubicBezTo>
                    <a:pt x="1333069" y="1730205"/>
                    <a:pt x="1332342" y="1729212"/>
                    <a:pt x="1331571" y="1728190"/>
                  </a:cubicBezTo>
                  <a:close/>
                  <a:moveTo>
                    <a:pt x="3374634" y="1726613"/>
                  </a:moveTo>
                  <a:cubicBezTo>
                    <a:pt x="3372909" y="1727722"/>
                    <a:pt x="3371818" y="1728452"/>
                    <a:pt x="3370684" y="1729182"/>
                  </a:cubicBezTo>
                  <a:cubicBezTo>
                    <a:pt x="3372726" y="1730088"/>
                    <a:pt x="3374634" y="1731197"/>
                    <a:pt x="3376857" y="1731811"/>
                  </a:cubicBezTo>
                  <a:cubicBezTo>
                    <a:pt x="3377403" y="1731957"/>
                    <a:pt x="3379038" y="1730497"/>
                    <a:pt x="3380217" y="1729767"/>
                  </a:cubicBezTo>
                  <a:cubicBezTo>
                    <a:pt x="3378357" y="1728716"/>
                    <a:pt x="3376541" y="1727693"/>
                    <a:pt x="3374634" y="1726613"/>
                  </a:cubicBezTo>
                  <a:close/>
                  <a:moveTo>
                    <a:pt x="5500188" y="1725095"/>
                  </a:moveTo>
                  <a:cubicBezTo>
                    <a:pt x="5500777" y="1726146"/>
                    <a:pt x="5501323" y="1727167"/>
                    <a:pt x="5501958" y="1728219"/>
                  </a:cubicBezTo>
                  <a:cubicBezTo>
                    <a:pt x="5502821" y="1727256"/>
                    <a:pt x="5503728" y="1726292"/>
                    <a:pt x="5504591" y="1725328"/>
                  </a:cubicBezTo>
                  <a:close/>
                  <a:moveTo>
                    <a:pt x="3840203" y="1724802"/>
                  </a:moveTo>
                  <a:cubicBezTo>
                    <a:pt x="3832622" y="1728248"/>
                    <a:pt x="3825494" y="1732073"/>
                    <a:pt x="3815098" y="1737419"/>
                  </a:cubicBezTo>
                  <a:cubicBezTo>
                    <a:pt x="3822090" y="1737067"/>
                    <a:pt x="3826901" y="1737740"/>
                    <a:pt x="3829809" y="1736542"/>
                  </a:cubicBezTo>
                  <a:cubicBezTo>
                    <a:pt x="3835982" y="1734001"/>
                    <a:pt x="3841157" y="1730467"/>
                    <a:pt x="3846742" y="1727372"/>
                  </a:cubicBezTo>
                  <a:cubicBezTo>
                    <a:pt x="3844517" y="1726467"/>
                    <a:pt x="3840976" y="1724422"/>
                    <a:pt x="3840203" y="1724802"/>
                  </a:cubicBezTo>
                  <a:close/>
                  <a:moveTo>
                    <a:pt x="991894" y="1724511"/>
                  </a:moveTo>
                  <a:cubicBezTo>
                    <a:pt x="984311" y="1728920"/>
                    <a:pt x="979817" y="1731518"/>
                    <a:pt x="975277" y="1734147"/>
                  </a:cubicBezTo>
                  <a:cubicBezTo>
                    <a:pt x="979500" y="1736133"/>
                    <a:pt x="983312" y="1738936"/>
                    <a:pt x="988035" y="1739784"/>
                  </a:cubicBezTo>
                  <a:cubicBezTo>
                    <a:pt x="990485" y="1740251"/>
                    <a:pt x="997069" y="1737301"/>
                    <a:pt x="997205" y="1735754"/>
                  </a:cubicBezTo>
                  <a:cubicBezTo>
                    <a:pt x="997432" y="1732687"/>
                    <a:pt x="994481" y="1729504"/>
                    <a:pt x="991894" y="1724511"/>
                  </a:cubicBezTo>
                  <a:close/>
                  <a:moveTo>
                    <a:pt x="7580205" y="1722116"/>
                  </a:moveTo>
                  <a:cubicBezTo>
                    <a:pt x="7572624" y="1729504"/>
                    <a:pt x="7569309" y="1732746"/>
                    <a:pt x="7564315" y="1737594"/>
                  </a:cubicBezTo>
                  <a:cubicBezTo>
                    <a:pt x="7572350" y="1737886"/>
                    <a:pt x="7576437" y="1738031"/>
                    <a:pt x="7582883" y="1738265"/>
                  </a:cubicBezTo>
                  <a:cubicBezTo>
                    <a:pt x="7582156" y="1733767"/>
                    <a:pt x="7581567" y="1730351"/>
                    <a:pt x="7580205" y="1722116"/>
                  </a:cubicBezTo>
                  <a:close/>
                  <a:moveTo>
                    <a:pt x="3341175" y="1721766"/>
                  </a:moveTo>
                  <a:cubicBezTo>
                    <a:pt x="3340947" y="1723634"/>
                    <a:pt x="3340675" y="1725532"/>
                    <a:pt x="3340403" y="1727401"/>
                  </a:cubicBezTo>
                  <a:cubicBezTo>
                    <a:pt x="3341946" y="1727488"/>
                    <a:pt x="3343444" y="1727547"/>
                    <a:pt x="3344987" y="1727635"/>
                  </a:cubicBezTo>
                  <a:cubicBezTo>
                    <a:pt x="3345306" y="1725766"/>
                    <a:pt x="3345623" y="1723897"/>
                    <a:pt x="3345941" y="1722028"/>
                  </a:cubicBezTo>
                  <a:cubicBezTo>
                    <a:pt x="3344352" y="1721941"/>
                    <a:pt x="3342764" y="1721853"/>
                    <a:pt x="3341175" y="1721766"/>
                  </a:cubicBezTo>
                  <a:close/>
                  <a:moveTo>
                    <a:pt x="1250215" y="1721561"/>
                  </a:moveTo>
                  <a:cubicBezTo>
                    <a:pt x="1247174" y="1723634"/>
                    <a:pt x="1244586" y="1726233"/>
                    <a:pt x="1240909" y="1727781"/>
                  </a:cubicBezTo>
                  <a:cubicBezTo>
                    <a:pt x="1234824" y="1730322"/>
                    <a:pt x="1228015" y="1732220"/>
                    <a:pt x="1221523" y="1734381"/>
                  </a:cubicBezTo>
                  <a:cubicBezTo>
                    <a:pt x="1227288" y="1737330"/>
                    <a:pt x="1232873" y="1740426"/>
                    <a:pt x="1238820" y="1743200"/>
                  </a:cubicBezTo>
                  <a:cubicBezTo>
                    <a:pt x="1242498" y="1744894"/>
                    <a:pt x="1246629" y="1746996"/>
                    <a:pt x="1250806" y="1747289"/>
                  </a:cubicBezTo>
                  <a:cubicBezTo>
                    <a:pt x="1254302" y="1747523"/>
                    <a:pt x="1261474" y="1745303"/>
                    <a:pt x="1261430" y="1744281"/>
                  </a:cubicBezTo>
                  <a:cubicBezTo>
                    <a:pt x="1261111" y="1737594"/>
                    <a:pt x="1259613" y="1730906"/>
                    <a:pt x="1257662" y="1724335"/>
                  </a:cubicBezTo>
                  <a:cubicBezTo>
                    <a:pt x="1257343" y="1723226"/>
                    <a:pt x="1253076" y="1722583"/>
                    <a:pt x="1250215" y="1721561"/>
                  </a:cubicBezTo>
                  <a:close/>
                  <a:moveTo>
                    <a:pt x="4012268" y="1720918"/>
                  </a:moveTo>
                  <a:cubicBezTo>
                    <a:pt x="4011951" y="1721327"/>
                    <a:pt x="4011496" y="1721766"/>
                    <a:pt x="4011133" y="1722174"/>
                  </a:cubicBezTo>
                  <a:cubicBezTo>
                    <a:pt x="4009180" y="1722116"/>
                    <a:pt x="4007229" y="1722057"/>
                    <a:pt x="4005231" y="1721970"/>
                  </a:cubicBezTo>
                  <a:cubicBezTo>
                    <a:pt x="4005140" y="1722671"/>
                    <a:pt x="4005051" y="1723371"/>
                    <a:pt x="4005004" y="1724072"/>
                  </a:cubicBezTo>
                  <a:lnTo>
                    <a:pt x="4009180" y="1724306"/>
                  </a:lnTo>
                  <a:cubicBezTo>
                    <a:pt x="4006003" y="1727665"/>
                    <a:pt x="4002643" y="1731022"/>
                    <a:pt x="4002643" y="1734381"/>
                  </a:cubicBezTo>
                  <a:cubicBezTo>
                    <a:pt x="4002689" y="1738879"/>
                    <a:pt x="4008818" y="1743375"/>
                    <a:pt x="4012223" y="1747873"/>
                  </a:cubicBezTo>
                  <a:cubicBezTo>
                    <a:pt x="4015173" y="1743346"/>
                    <a:pt x="4018080" y="1738849"/>
                    <a:pt x="4022076" y="1732687"/>
                  </a:cubicBezTo>
                  <a:cubicBezTo>
                    <a:pt x="4019759" y="1729942"/>
                    <a:pt x="4017171" y="1726817"/>
                    <a:pt x="4014584" y="1723722"/>
                  </a:cubicBezTo>
                  <a:cubicBezTo>
                    <a:pt x="4014629" y="1723254"/>
                    <a:pt x="4014720" y="1722787"/>
                    <a:pt x="4014765" y="1722319"/>
                  </a:cubicBezTo>
                  <a:cubicBezTo>
                    <a:pt x="4014311" y="1722291"/>
                    <a:pt x="4013857" y="1722291"/>
                    <a:pt x="4013358" y="1722262"/>
                  </a:cubicBezTo>
                  <a:cubicBezTo>
                    <a:pt x="4012994" y="1721794"/>
                    <a:pt x="4012631" y="1721386"/>
                    <a:pt x="4012268" y="1720918"/>
                  </a:cubicBezTo>
                  <a:close/>
                  <a:moveTo>
                    <a:pt x="6458114" y="1719020"/>
                  </a:moveTo>
                  <a:cubicBezTo>
                    <a:pt x="6458114" y="1720042"/>
                    <a:pt x="6458114" y="1721064"/>
                    <a:pt x="6458114" y="1722057"/>
                  </a:cubicBezTo>
                  <a:lnTo>
                    <a:pt x="6470236" y="1722057"/>
                  </a:lnTo>
                  <a:cubicBezTo>
                    <a:pt x="6470236" y="1721034"/>
                    <a:pt x="6470189" y="1720013"/>
                    <a:pt x="6470189" y="1719020"/>
                  </a:cubicBezTo>
                  <a:close/>
                  <a:moveTo>
                    <a:pt x="5527382" y="1717502"/>
                  </a:moveTo>
                  <a:cubicBezTo>
                    <a:pt x="5527019" y="1721502"/>
                    <a:pt x="5526836" y="1723751"/>
                    <a:pt x="5526473" y="1727868"/>
                  </a:cubicBezTo>
                  <a:cubicBezTo>
                    <a:pt x="5532602" y="1725766"/>
                    <a:pt x="5535826" y="1724656"/>
                    <a:pt x="5541137" y="1722846"/>
                  </a:cubicBezTo>
                  <a:cubicBezTo>
                    <a:pt x="5536007" y="1720860"/>
                    <a:pt x="5532874" y="1719633"/>
                    <a:pt x="5527382" y="1717502"/>
                  </a:cubicBezTo>
                  <a:close/>
                  <a:moveTo>
                    <a:pt x="1605102" y="1717151"/>
                  </a:moveTo>
                  <a:cubicBezTo>
                    <a:pt x="1604103" y="1716596"/>
                    <a:pt x="1600290" y="1718057"/>
                    <a:pt x="1597793" y="1718582"/>
                  </a:cubicBezTo>
                  <a:cubicBezTo>
                    <a:pt x="1601653" y="1722496"/>
                    <a:pt x="1605421" y="1726467"/>
                    <a:pt x="1609325" y="1730351"/>
                  </a:cubicBezTo>
                  <a:cubicBezTo>
                    <a:pt x="1612502" y="1733505"/>
                    <a:pt x="1615681" y="1736630"/>
                    <a:pt x="1619358" y="1739491"/>
                  </a:cubicBezTo>
                  <a:cubicBezTo>
                    <a:pt x="1619675" y="1739725"/>
                    <a:pt x="1624034" y="1737915"/>
                    <a:pt x="1627121" y="1736834"/>
                  </a:cubicBezTo>
                  <a:cubicBezTo>
                    <a:pt x="1628437" y="1726583"/>
                    <a:pt x="1614908" y="1722583"/>
                    <a:pt x="1605102" y="1717151"/>
                  </a:cubicBezTo>
                  <a:close/>
                  <a:moveTo>
                    <a:pt x="5368802" y="1716187"/>
                  </a:moveTo>
                  <a:cubicBezTo>
                    <a:pt x="5366395" y="1716099"/>
                    <a:pt x="5363762" y="1720072"/>
                    <a:pt x="5361538" y="1721941"/>
                  </a:cubicBezTo>
                  <a:cubicBezTo>
                    <a:pt x="5362899" y="1729387"/>
                    <a:pt x="5362763" y="1736542"/>
                    <a:pt x="5377246" y="1737915"/>
                  </a:cubicBezTo>
                  <a:cubicBezTo>
                    <a:pt x="5381513" y="1738295"/>
                    <a:pt x="5385826" y="1738820"/>
                    <a:pt x="5390048" y="1738645"/>
                  </a:cubicBezTo>
                  <a:cubicBezTo>
                    <a:pt x="5390684" y="1738615"/>
                    <a:pt x="5391955" y="1735082"/>
                    <a:pt x="5391275" y="1733417"/>
                  </a:cubicBezTo>
                  <a:cubicBezTo>
                    <a:pt x="5389413" y="1728803"/>
                    <a:pt x="5387959" y="1723751"/>
                    <a:pt x="5383783" y="1719983"/>
                  </a:cubicBezTo>
                  <a:cubicBezTo>
                    <a:pt x="5381105" y="1717559"/>
                    <a:pt x="5373977" y="1716274"/>
                    <a:pt x="5368802" y="1716187"/>
                  </a:cubicBezTo>
                  <a:close/>
                  <a:moveTo>
                    <a:pt x="3890191" y="1715487"/>
                  </a:moveTo>
                  <a:cubicBezTo>
                    <a:pt x="3873346" y="1720656"/>
                    <a:pt x="3874708" y="1730058"/>
                    <a:pt x="3875480" y="1739345"/>
                  </a:cubicBezTo>
                  <a:cubicBezTo>
                    <a:pt x="3880382" y="1731374"/>
                    <a:pt x="3885286" y="1723429"/>
                    <a:pt x="3890191" y="1715487"/>
                  </a:cubicBezTo>
                  <a:close/>
                  <a:moveTo>
                    <a:pt x="3043218" y="1714815"/>
                  </a:moveTo>
                  <a:cubicBezTo>
                    <a:pt x="3041265" y="1714815"/>
                    <a:pt x="3039223" y="1718728"/>
                    <a:pt x="3037272" y="1720890"/>
                  </a:cubicBezTo>
                  <a:cubicBezTo>
                    <a:pt x="3041720" y="1722496"/>
                    <a:pt x="3045987" y="1724715"/>
                    <a:pt x="3050801" y="1725386"/>
                  </a:cubicBezTo>
                  <a:cubicBezTo>
                    <a:pt x="3052435" y="1725620"/>
                    <a:pt x="3055430" y="1721970"/>
                    <a:pt x="3060061" y="1718378"/>
                  </a:cubicBezTo>
                  <a:cubicBezTo>
                    <a:pt x="3052888" y="1716713"/>
                    <a:pt x="3048076" y="1714873"/>
                    <a:pt x="3043218" y="1714815"/>
                  </a:cubicBezTo>
                  <a:close/>
                  <a:moveTo>
                    <a:pt x="3202026" y="1712537"/>
                  </a:moveTo>
                  <a:cubicBezTo>
                    <a:pt x="3197123" y="1719429"/>
                    <a:pt x="3190902" y="1726117"/>
                    <a:pt x="3187952" y="1733330"/>
                  </a:cubicBezTo>
                  <a:cubicBezTo>
                    <a:pt x="3186998" y="1735666"/>
                    <a:pt x="3194625" y="1739375"/>
                    <a:pt x="3198302" y="1742441"/>
                  </a:cubicBezTo>
                  <a:cubicBezTo>
                    <a:pt x="3201934" y="1739229"/>
                    <a:pt x="3205566" y="1735987"/>
                    <a:pt x="3209062" y="1732891"/>
                  </a:cubicBezTo>
                  <a:cubicBezTo>
                    <a:pt x="3206157" y="1724511"/>
                    <a:pt x="3204114" y="1718523"/>
                    <a:pt x="3202026" y="1712537"/>
                  </a:cubicBezTo>
                  <a:close/>
                  <a:moveTo>
                    <a:pt x="2831884" y="1710113"/>
                  </a:moveTo>
                  <a:cubicBezTo>
                    <a:pt x="2813224" y="1708974"/>
                    <a:pt x="2802692" y="1709909"/>
                    <a:pt x="2802148" y="1721268"/>
                  </a:cubicBezTo>
                  <a:cubicBezTo>
                    <a:pt x="2817902" y="1725649"/>
                    <a:pt x="2824711" y="1721240"/>
                    <a:pt x="2831884" y="1710113"/>
                  </a:cubicBezTo>
                  <a:close/>
                  <a:moveTo>
                    <a:pt x="4661479" y="1709237"/>
                  </a:moveTo>
                  <a:cubicBezTo>
                    <a:pt x="4658029" y="1710814"/>
                    <a:pt x="4655350" y="1713004"/>
                    <a:pt x="4652445" y="1714961"/>
                  </a:cubicBezTo>
                  <a:cubicBezTo>
                    <a:pt x="4655442" y="1716304"/>
                    <a:pt x="4659981" y="1719137"/>
                    <a:pt x="4661207" y="1718670"/>
                  </a:cubicBezTo>
                  <a:cubicBezTo>
                    <a:pt x="4664476" y="1717384"/>
                    <a:pt x="4666382" y="1714668"/>
                    <a:pt x="4668834" y="1712508"/>
                  </a:cubicBezTo>
                  <a:cubicBezTo>
                    <a:pt x="4665610" y="1711048"/>
                    <a:pt x="4662161" y="1708916"/>
                    <a:pt x="4661479" y="1709237"/>
                  </a:cubicBezTo>
                  <a:close/>
                  <a:moveTo>
                    <a:pt x="7162031" y="1707748"/>
                  </a:moveTo>
                  <a:lnTo>
                    <a:pt x="7161032" y="1708887"/>
                  </a:lnTo>
                  <a:lnTo>
                    <a:pt x="7162621" y="1709033"/>
                  </a:lnTo>
                  <a:close/>
                  <a:moveTo>
                    <a:pt x="2751527" y="1707309"/>
                  </a:moveTo>
                  <a:lnTo>
                    <a:pt x="2752844" y="1715837"/>
                  </a:lnTo>
                  <a:cubicBezTo>
                    <a:pt x="2754751" y="1715808"/>
                    <a:pt x="2756657" y="1715778"/>
                    <a:pt x="2758610" y="1715749"/>
                  </a:cubicBezTo>
                  <a:cubicBezTo>
                    <a:pt x="2759018" y="1713063"/>
                    <a:pt x="2759382" y="1710376"/>
                    <a:pt x="2759790" y="1707689"/>
                  </a:cubicBezTo>
                  <a:cubicBezTo>
                    <a:pt x="2757021" y="1707573"/>
                    <a:pt x="2754296" y="1707455"/>
                    <a:pt x="2751527" y="1707309"/>
                  </a:cubicBezTo>
                  <a:close/>
                  <a:moveTo>
                    <a:pt x="4449509" y="1706754"/>
                  </a:moveTo>
                  <a:cubicBezTo>
                    <a:pt x="4447376" y="1706492"/>
                    <a:pt x="4444653" y="1708390"/>
                    <a:pt x="4442201" y="1709324"/>
                  </a:cubicBezTo>
                  <a:cubicBezTo>
                    <a:pt x="4446013" y="1711486"/>
                    <a:pt x="4449329" y="1714348"/>
                    <a:pt x="4453823" y="1715515"/>
                  </a:cubicBezTo>
                  <a:cubicBezTo>
                    <a:pt x="4456182" y="1716129"/>
                    <a:pt x="4460497" y="1713793"/>
                    <a:pt x="4469032" y="1711280"/>
                  </a:cubicBezTo>
                  <a:cubicBezTo>
                    <a:pt x="4459361" y="1708944"/>
                    <a:pt x="4454595" y="1707339"/>
                    <a:pt x="4449509" y="1706754"/>
                  </a:cubicBezTo>
                  <a:close/>
                  <a:moveTo>
                    <a:pt x="1672021" y="1703309"/>
                  </a:moveTo>
                  <a:cubicBezTo>
                    <a:pt x="1670115" y="1704097"/>
                    <a:pt x="1668207" y="1704885"/>
                    <a:pt x="1665348" y="1706054"/>
                  </a:cubicBezTo>
                  <a:cubicBezTo>
                    <a:pt x="1668844" y="1708157"/>
                    <a:pt x="1671339" y="1709646"/>
                    <a:pt x="1673836" y="1711164"/>
                  </a:cubicBezTo>
                  <a:cubicBezTo>
                    <a:pt x="1674926" y="1710318"/>
                    <a:pt x="1677196" y="1709149"/>
                    <a:pt x="1676924" y="1708653"/>
                  </a:cubicBezTo>
                  <a:cubicBezTo>
                    <a:pt x="1675744" y="1706754"/>
                    <a:pt x="1673700" y="1705090"/>
                    <a:pt x="1672021" y="1703309"/>
                  </a:cubicBezTo>
                  <a:close/>
                  <a:moveTo>
                    <a:pt x="3583289" y="1702520"/>
                  </a:moveTo>
                  <a:cubicBezTo>
                    <a:pt x="3581427" y="1702112"/>
                    <a:pt x="3573166" y="1707981"/>
                    <a:pt x="3573982" y="1708916"/>
                  </a:cubicBezTo>
                  <a:cubicBezTo>
                    <a:pt x="3577115" y="1712624"/>
                    <a:pt x="3582698" y="1715515"/>
                    <a:pt x="3589735" y="1720334"/>
                  </a:cubicBezTo>
                  <a:cubicBezTo>
                    <a:pt x="3594412" y="1715399"/>
                    <a:pt x="3600677" y="1710902"/>
                    <a:pt x="3599451" y="1709820"/>
                  </a:cubicBezTo>
                  <a:cubicBezTo>
                    <a:pt x="3595728" y="1706520"/>
                    <a:pt x="3589418" y="1703864"/>
                    <a:pt x="3583289" y="1702520"/>
                  </a:cubicBezTo>
                  <a:close/>
                  <a:moveTo>
                    <a:pt x="2987650" y="1702433"/>
                  </a:moveTo>
                  <a:cubicBezTo>
                    <a:pt x="2983200" y="1702608"/>
                    <a:pt x="2980475" y="1702461"/>
                    <a:pt x="2980341" y="1702754"/>
                  </a:cubicBezTo>
                  <a:cubicBezTo>
                    <a:pt x="2977208" y="1709850"/>
                    <a:pt x="2974210" y="1717004"/>
                    <a:pt x="2972078" y="1724247"/>
                  </a:cubicBezTo>
                  <a:cubicBezTo>
                    <a:pt x="2971940" y="1724627"/>
                    <a:pt x="2982156" y="1727343"/>
                    <a:pt x="2983246" y="1726555"/>
                  </a:cubicBezTo>
                  <a:cubicBezTo>
                    <a:pt x="2989784" y="1721882"/>
                    <a:pt x="2996865" y="1716888"/>
                    <a:pt x="2999862" y="1711223"/>
                  </a:cubicBezTo>
                  <a:cubicBezTo>
                    <a:pt x="3000905" y="1709149"/>
                    <a:pt x="2991191" y="1704857"/>
                    <a:pt x="2987650" y="1702433"/>
                  </a:cubicBezTo>
                  <a:close/>
                  <a:moveTo>
                    <a:pt x="7430886" y="1702374"/>
                  </a:moveTo>
                  <a:cubicBezTo>
                    <a:pt x="7428343" y="1704331"/>
                    <a:pt x="7425847" y="1706288"/>
                    <a:pt x="7422351" y="1709003"/>
                  </a:cubicBezTo>
                  <a:cubicBezTo>
                    <a:pt x="7426846" y="1711193"/>
                    <a:pt x="7430204" y="1714114"/>
                    <a:pt x="7433384" y="1714027"/>
                  </a:cubicBezTo>
                  <a:cubicBezTo>
                    <a:pt x="7436607" y="1713968"/>
                    <a:pt x="7439649" y="1710930"/>
                    <a:pt x="7442781" y="1709178"/>
                  </a:cubicBezTo>
                  <a:cubicBezTo>
                    <a:pt x="7438831" y="1706900"/>
                    <a:pt x="7434835" y="1704652"/>
                    <a:pt x="7430886" y="1702374"/>
                  </a:cubicBezTo>
                  <a:close/>
                  <a:moveTo>
                    <a:pt x="7651209" y="1701235"/>
                  </a:moveTo>
                  <a:lnTo>
                    <a:pt x="7650392" y="1703747"/>
                  </a:lnTo>
                  <a:cubicBezTo>
                    <a:pt x="7654250" y="1704505"/>
                    <a:pt x="7658065" y="1705294"/>
                    <a:pt x="7661924" y="1706054"/>
                  </a:cubicBezTo>
                  <a:cubicBezTo>
                    <a:pt x="7662468" y="1704857"/>
                    <a:pt x="7663014" y="1703688"/>
                    <a:pt x="7663603" y="1702520"/>
                  </a:cubicBezTo>
                  <a:cubicBezTo>
                    <a:pt x="7659472" y="1702081"/>
                    <a:pt x="7655340" y="1701644"/>
                    <a:pt x="7651209" y="1701235"/>
                  </a:cubicBezTo>
                  <a:close/>
                  <a:moveTo>
                    <a:pt x="7470112" y="1697497"/>
                  </a:moveTo>
                  <a:cubicBezTo>
                    <a:pt x="7468340" y="1697964"/>
                    <a:pt x="7466616" y="1698403"/>
                    <a:pt x="7464845" y="1698869"/>
                  </a:cubicBezTo>
                  <a:cubicBezTo>
                    <a:pt x="7466388" y="1699483"/>
                    <a:pt x="7467978" y="1700096"/>
                    <a:pt x="7469521" y="1700709"/>
                  </a:cubicBezTo>
                  <a:cubicBezTo>
                    <a:pt x="7469703" y="1699629"/>
                    <a:pt x="7469884" y="1698578"/>
                    <a:pt x="7470112" y="1697497"/>
                  </a:cubicBezTo>
                  <a:close/>
                  <a:moveTo>
                    <a:pt x="5655862" y="1697059"/>
                  </a:moveTo>
                  <a:cubicBezTo>
                    <a:pt x="5651220" y="1696957"/>
                    <a:pt x="5647032" y="1698388"/>
                    <a:pt x="5642695" y="1701498"/>
                  </a:cubicBezTo>
                  <a:cubicBezTo>
                    <a:pt x="5654953" y="1708828"/>
                    <a:pt x="5654953" y="1708828"/>
                    <a:pt x="5671751" y="1701819"/>
                  </a:cubicBezTo>
                  <a:cubicBezTo>
                    <a:pt x="5665600" y="1698796"/>
                    <a:pt x="5660504" y="1697161"/>
                    <a:pt x="5655862" y="1697059"/>
                  </a:cubicBezTo>
                  <a:close/>
                  <a:moveTo>
                    <a:pt x="3892958" y="1695190"/>
                  </a:moveTo>
                  <a:lnTo>
                    <a:pt x="3893276" y="1696738"/>
                  </a:lnTo>
                  <a:lnTo>
                    <a:pt x="3894502" y="1695540"/>
                  </a:lnTo>
                  <a:close/>
                  <a:moveTo>
                    <a:pt x="9090279" y="1693525"/>
                  </a:moveTo>
                  <a:cubicBezTo>
                    <a:pt x="9070166" y="1693701"/>
                    <a:pt x="9069441" y="1694547"/>
                    <a:pt x="9066672" y="1714668"/>
                  </a:cubicBezTo>
                  <a:cubicBezTo>
                    <a:pt x="9065263" y="1717939"/>
                    <a:pt x="9062766" y="1721677"/>
                    <a:pt x="9062404" y="1725503"/>
                  </a:cubicBezTo>
                  <a:cubicBezTo>
                    <a:pt x="9062130" y="1727956"/>
                    <a:pt x="9065218" y="1732804"/>
                    <a:pt x="9066489" y="1732775"/>
                  </a:cubicBezTo>
                  <a:cubicBezTo>
                    <a:pt x="9076794" y="1732453"/>
                    <a:pt x="9087554" y="1732016"/>
                    <a:pt x="9097133" y="1729884"/>
                  </a:cubicBezTo>
                  <a:cubicBezTo>
                    <a:pt x="9101356" y="1728950"/>
                    <a:pt x="9106441" y="1723605"/>
                    <a:pt x="9105714" y="1720831"/>
                  </a:cubicBezTo>
                  <a:cubicBezTo>
                    <a:pt x="9103625" y="1712887"/>
                    <a:pt x="9087692" y="1706199"/>
                    <a:pt x="9101084" y="1696943"/>
                  </a:cubicBezTo>
                  <a:cubicBezTo>
                    <a:pt x="9097496" y="1695745"/>
                    <a:pt x="9093864" y="1693496"/>
                    <a:pt x="9090279" y="1693525"/>
                  </a:cubicBezTo>
                  <a:close/>
                  <a:moveTo>
                    <a:pt x="4209438" y="1692970"/>
                  </a:moveTo>
                  <a:cubicBezTo>
                    <a:pt x="4203808" y="1704827"/>
                    <a:pt x="4207304" y="1710784"/>
                    <a:pt x="4223011" y="1712887"/>
                  </a:cubicBezTo>
                  <a:cubicBezTo>
                    <a:pt x="4224829" y="1701264"/>
                    <a:pt x="4224829" y="1701264"/>
                    <a:pt x="4209438" y="1692970"/>
                  </a:cubicBezTo>
                  <a:close/>
                  <a:moveTo>
                    <a:pt x="3609121" y="1690664"/>
                  </a:moveTo>
                  <a:cubicBezTo>
                    <a:pt x="3607941" y="1691569"/>
                    <a:pt x="3606715" y="1692504"/>
                    <a:pt x="3605489" y="1693409"/>
                  </a:cubicBezTo>
                  <a:cubicBezTo>
                    <a:pt x="3611391" y="1697497"/>
                    <a:pt x="3617294" y="1701615"/>
                    <a:pt x="3623241" y="1705762"/>
                  </a:cubicBezTo>
                  <a:cubicBezTo>
                    <a:pt x="3631595" y="1704973"/>
                    <a:pt x="3638585" y="1704301"/>
                    <a:pt x="3650616" y="1703133"/>
                  </a:cubicBezTo>
                  <a:cubicBezTo>
                    <a:pt x="3633457" y="1697994"/>
                    <a:pt x="3621288" y="1694314"/>
                    <a:pt x="3609121" y="1690664"/>
                  </a:cubicBezTo>
                  <a:close/>
                  <a:moveTo>
                    <a:pt x="7118810" y="1689583"/>
                  </a:moveTo>
                  <a:cubicBezTo>
                    <a:pt x="7118448" y="1689612"/>
                    <a:pt x="7117722" y="1690867"/>
                    <a:pt x="7117994" y="1691131"/>
                  </a:cubicBezTo>
                  <a:cubicBezTo>
                    <a:pt x="7118493" y="1691656"/>
                    <a:pt x="7119628" y="1691861"/>
                    <a:pt x="7120491" y="1692182"/>
                  </a:cubicBezTo>
                  <a:cubicBezTo>
                    <a:pt x="7120808" y="1691510"/>
                    <a:pt x="7121581" y="1690780"/>
                    <a:pt x="7121354" y="1690225"/>
                  </a:cubicBezTo>
                  <a:cubicBezTo>
                    <a:pt x="7121216" y="1689846"/>
                    <a:pt x="7119673" y="1689525"/>
                    <a:pt x="7118810" y="1689583"/>
                  </a:cubicBezTo>
                  <a:close/>
                  <a:moveTo>
                    <a:pt x="2092146" y="1689291"/>
                  </a:moveTo>
                  <a:cubicBezTo>
                    <a:pt x="2090195" y="1690050"/>
                    <a:pt x="2088289" y="1690810"/>
                    <a:pt x="2086336" y="1691569"/>
                  </a:cubicBezTo>
                  <a:cubicBezTo>
                    <a:pt x="2090104" y="1696884"/>
                    <a:pt x="2093918" y="1702228"/>
                    <a:pt x="2097685" y="1707543"/>
                  </a:cubicBezTo>
                  <a:cubicBezTo>
                    <a:pt x="2100092" y="1706608"/>
                    <a:pt x="2102453" y="1705674"/>
                    <a:pt x="2104859" y="1704769"/>
                  </a:cubicBezTo>
                  <a:cubicBezTo>
                    <a:pt x="2100636" y="1699600"/>
                    <a:pt x="2096369" y="1694430"/>
                    <a:pt x="2092146" y="1689291"/>
                  </a:cubicBezTo>
                  <a:close/>
                  <a:moveTo>
                    <a:pt x="5673296" y="1688240"/>
                  </a:moveTo>
                  <a:cubicBezTo>
                    <a:pt x="5673249" y="1689232"/>
                    <a:pt x="5673158" y="1690225"/>
                    <a:pt x="5673113" y="1691189"/>
                  </a:cubicBezTo>
                  <a:cubicBezTo>
                    <a:pt x="5674792" y="1690780"/>
                    <a:pt x="5676473" y="1690342"/>
                    <a:pt x="5678197" y="1689904"/>
                  </a:cubicBezTo>
                  <a:cubicBezTo>
                    <a:pt x="5676563" y="1689350"/>
                    <a:pt x="5674930" y="1688795"/>
                    <a:pt x="5673296" y="1688240"/>
                  </a:cubicBezTo>
                  <a:close/>
                  <a:moveTo>
                    <a:pt x="6842828" y="1687335"/>
                  </a:moveTo>
                  <a:cubicBezTo>
                    <a:pt x="6832160" y="1689232"/>
                    <a:pt x="6823669" y="1690721"/>
                    <a:pt x="6808733" y="1693350"/>
                  </a:cubicBezTo>
                  <a:cubicBezTo>
                    <a:pt x="6825259" y="1696796"/>
                    <a:pt x="6834338" y="1698694"/>
                    <a:pt x="6849049" y="1701762"/>
                  </a:cubicBezTo>
                  <a:cubicBezTo>
                    <a:pt x="6846460" y="1695687"/>
                    <a:pt x="6844962" y="1692211"/>
                    <a:pt x="6842828" y="1687335"/>
                  </a:cubicBezTo>
                  <a:close/>
                  <a:moveTo>
                    <a:pt x="3247469" y="1686809"/>
                  </a:moveTo>
                  <a:cubicBezTo>
                    <a:pt x="3247289" y="1686691"/>
                    <a:pt x="3245609" y="1687831"/>
                    <a:pt x="3245746" y="1688152"/>
                  </a:cubicBezTo>
                  <a:cubicBezTo>
                    <a:pt x="3246245" y="1689204"/>
                    <a:pt x="3247244" y="1690109"/>
                    <a:pt x="3248060" y="1691101"/>
                  </a:cubicBezTo>
                  <a:cubicBezTo>
                    <a:pt x="3249286" y="1690371"/>
                    <a:pt x="3250511" y="1689612"/>
                    <a:pt x="3251737" y="1688882"/>
                  </a:cubicBezTo>
                  <a:cubicBezTo>
                    <a:pt x="3250330" y="1688152"/>
                    <a:pt x="3248968" y="1687392"/>
                    <a:pt x="3247469" y="1686809"/>
                  </a:cubicBezTo>
                  <a:close/>
                  <a:moveTo>
                    <a:pt x="1345644" y="1685027"/>
                  </a:moveTo>
                  <a:cubicBezTo>
                    <a:pt x="1339970" y="1688911"/>
                    <a:pt x="1334567" y="1691276"/>
                    <a:pt x="1335158" y="1692386"/>
                  </a:cubicBezTo>
                  <a:cubicBezTo>
                    <a:pt x="1336837" y="1695540"/>
                    <a:pt x="1340652" y="1698403"/>
                    <a:pt x="1344373" y="1700884"/>
                  </a:cubicBezTo>
                  <a:cubicBezTo>
                    <a:pt x="1345191" y="1701410"/>
                    <a:pt x="1351773" y="1699570"/>
                    <a:pt x="1351684" y="1699336"/>
                  </a:cubicBezTo>
                  <a:cubicBezTo>
                    <a:pt x="1350411" y="1695277"/>
                    <a:pt x="1348460" y="1691306"/>
                    <a:pt x="1345644" y="1685027"/>
                  </a:cubicBezTo>
                  <a:close/>
                  <a:moveTo>
                    <a:pt x="7767705" y="1684706"/>
                  </a:moveTo>
                  <a:cubicBezTo>
                    <a:pt x="7767023" y="1684676"/>
                    <a:pt x="7766296" y="1684969"/>
                    <a:pt x="7765616" y="1685115"/>
                  </a:cubicBezTo>
                  <a:cubicBezTo>
                    <a:pt x="7765843" y="1685495"/>
                    <a:pt x="7766115" y="1686195"/>
                    <a:pt x="7766387" y="1686195"/>
                  </a:cubicBezTo>
                  <a:cubicBezTo>
                    <a:pt x="7767068" y="1686225"/>
                    <a:pt x="7767794" y="1685933"/>
                    <a:pt x="7768476" y="1685757"/>
                  </a:cubicBezTo>
                  <a:cubicBezTo>
                    <a:pt x="7768204" y="1685377"/>
                    <a:pt x="7767977" y="1684706"/>
                    <a:pt x="7767705" y="1684706"/>
                  </a:cubicBezTo>
                  <a:close/>
                  <a:moveTo>
                    <a:pt x="7737514" y="1684297"/>
                  </a:moveTo>
                  <a:cubicBezTo>
                    <a:pt x="7735969" y="1684414"/>
                    <a:pt x="7734925" y="1687159"/>
                    <a:pt x="7733019" y="1689525"/>
                  </a:cubicBezTo>
                  <a:cubicBezTo>
                    <a:pt x="7737514" y="1690109"/>
                    <a:pt x="7741917" y="1691422"/>
                    <a:pt x="7745505" y="1690839"/>
                  </a:cubicBezTo>
                  <a:cubicBezTo>
                    <a:pt x="7747728" y="1690489"/>
                    <a:pt x="7748727" y="1687159"/>
                    <a:pt x="7750271" y="1685173"/>
                  </a:cubicBezTo>
                  <a:cubicBezTo>
                    <a:pt x="7746004" y="1684793"/>
                    <a:pt x="7741690" y="1684005"/>
                    <a:pt x="7737514" y="1684297"/>
                  </a:cubicBezTo>
                  <a:close/>
                  <a:moveTo>
                    <a:pt x="7059019" y="1682953"/>
                  </a:moveTo>
                  <a:cubicBezTo>
                    <a:pt x="7058248" y="1686896"/>
                    <a:pt x="7057476" y="1690839"/>
                    <a:pt x="7056705" y="1694751"/>
                  </a:cubicBezTo>
                  <a:lnTo>
                    <a:pt x="7063378" y="1695307"/>
                  </a:lnTo>
                  <a:lnTo>
                    <a:pt x="7065195" y="1683450"/>
                  </a:lnTo>
                  <a:cubicBezTo>
                    <a:pt x="7063106" y="1683275"/>
                    <a:pt x="7061063" y="1683100"/>
                    <a:pt x="7059019" y="1682953"/>
                  </a:cubicBezTo>
                  <a:close/>
                  <a:moveTo>
                    <a:pt x="6061277" y="1682866"/>
                  </a:moveTo>
                  <a:cubicBezTo>
                    <a:pt x="6052107" y="1683071"/>
                    <a:pt x="6041529" y="1683683"/>
                    <a:pt x="6042528" y="1692006"/>
                  </a:cubicBezTo>
                  <a:cubicBezTo>
                    <a:pt x="6043708" y="1701819"/>
                    <a:pt x="6063003" y="1713939"/>
                    <a:pt x="6076351" y="1711866"/>
                  </a:cubicBezTo>
                  <a:cubicBezTo>
                    <a:pt x="6081707" y="1711018"/>
                    <a:pt x="6084431" y="1703396"/>
                    <a:pt x="6086066" y="1701498"/>
                  </a:cubicBezTo>
                  <a:cubicBezTo>
                    <a:pt x="6086248" y="1686604"/>
                    <a:pt x="6079983" y="1682486"/>
                    <a:pt x="6061277" y="1682866"/>
                  </a:cubicBezTo>
                  <a:close/>
                  <a:moveTo>
                    <a:pt x="5143257" y="1680735"/>
                  </a:moveTo>
                  <a:cubicBezTo>
                    <a:pt x="5139217" y="1680938"/>
                    <a:pt x="5132998" y="1681843"/>
                    <a:pt x="5131725" y="1683596"/>
                  </a:cubicBezTo>
                  <a:cubicBezTo>
                    <a:pt x="5129366" y="1686955"/>
                    <a:pt x="5129865" y="1691101"/>
                    <a:pt x="5129047" y="1695453"/>
                  </a:cubicBezTo>
                  <a:cubicBezTo>
                    <a:pt x="5130318" y="1697789"/>
                    <a:pt x="5131772" y="1700388"/>
                    <a:pt x="5133179" y="1702988"/>
                  </a:cubicBezTo>
                  <a:cubicBezTo>
                    <a:pt x="5137402" y="1700564"/>
                    <a:pt x="5142985" y="1698606"/>
                    <a:pt x="5145528" y="1695628"/>
                  </a:cubicBezTo>
                  <a:cubicBezTo>
                    <a:pt x="5148251" y="1692445"/>
                    <a:pt x="5148706" y="1688327"/>
                    <a:pt x="5148842" y="1684589"/>
                  </a:cubicBezTo>
                  <a:cubicBezTo>
                    <a:pt x="5148887" y="1683246"/>
                    <a:pt x="5145029" y="1680646"/>
                    <a:pt x="5143257" y="1680735"/>
                  </a:cubicBezTo>
                  <a:close/>
                  <a:moveTo>
                    <a:pt x="2335850" y="1678194"/>
                  </a:moveTo>
                  <a:cubicBezTo>
                    <a:pt x="2335034" y="1679946"/>
                    <a:pt x="2333899" y="1681318"/>
                    <a:pt x="2333899" y="1682661"/>
                  </a:cubicBezTo>
                  <a:cubicBezTo>
                    <a:pt x="2333899" y="1683333"/>
                    <a:pt x="2335986" y="1684005"/>
                    <a:pt x="2337121" y="1684676"/>
                  </a:cubicBezTo>
                  <a:cubicBezTo>
                    <a:pt x="2338211" y="1683362"/>
                    <a:pt x="2339754" y="1682136"/>
                    <a:pt x="2340209" y="1680735"/>
                  </a:cubicBezTo>
                  <a:cubicBezTo>
                    <a:pt x="2340390" y="1680267"/>
                    <a:pt x="2338030" y="1679420"/>
                    <a:pt x="2335850" y="1678194"/>
                  </a:cubicBezTo>
                  <a:close/>
                  <a:moveTo>
                    <a:pt x="6671899" y="1677376"/>
                  </a:moveTo>
                  <a:cubicBezTo>
                    <a:pt x="6679073" y="1679187"/>
                    <a:pt x="6681433" y="1679771"/>
                    <a:pt x="6683794" y="1680383"/>
                  </a:cubicBezTo>
                  <a:cubicBezTo>
                    <a:pt x="6684112" y="1679362"/>
                    <a:pt x="6684429" y="1678368"/>
                    <a:pt x="6684748" y="1677376"/>
                  </a:cubicBezTo>
                  <a:close/>
                  <a:moveTo>
                    <a:pt x="6000851" y="1675945"/>
                  </a:moveTo>
                  <a:cubicBezTo>
                    <a:pt x="6000534" y="1676441"/>
                    <a:pt x="6000262" y="1676938"/>
                    <a:pt x="5999943" y="1677434"/>
                  </a:cubicBezTo>
                  <a:cubicBezTo>
                    <a:pt x="6000670" y="1677668"/>
                    <a:pt x="6001350" y="1677902"/>
                    <a:pt x="6002077" y="1678106"/>
                  </a:cubicBezTo>
                  <a:cubicBezTo>
                    <a:pt x="6001669" y="1677405"/>
                    <a:pt x="6001260" y="1676675"/>
                    <a:pt x="6000851" y="1675945"/>
                  </a:cubicBezTo>
                  <a:close/>
                  <a:moveTo>
                    <a:pt x="7075317" y="1675828"/>
                  </a:moveTo>
                  <a:lnTo>
                    <a:pt x="7075317" y="1680326"/>
                  </a:lnTo>
                  <a:cubicBezTo>
                    <a:pt x="7075863" y="1680326"/>
                    <a:pt x="7076408" y="1680355"/>
                    <a:pt x="7076953" y="1680355"/>
                  </a:cubicBezTo>
                  <a:cubicBezTo>
                    <a:pt x="7077088" y="1678865"/>
                    <a:pt x="7077226" y="1677376"/>
                    <a:pt x="7077406" y="1675887"/>
                  </a:cubicBezTo>
                  <a:cubicBezTo>
                    <a:pt x="7076726" y="1675857"/>
                    <a:pt x="7075999" y="1675857"/>
                    <a:pt x="7075317" y="1675828"/>
                  </a:cubicBezTo>
                  <a:close/>
                  <a:moveTo>
                    <a:pt x="3906306" y="1675448"/>
                  </a:moveTo>
                  <a:cubicBezTo>
                    <a:pt x="3903492" y="1678340"/>
                    <a:pt x="3900677" y="1681231"/>
                    <a:pt x="3897861" y="1684093"/>
                  </a:cubicBezTo>
                  <a:cubicBezTo>
                    <a:pt x="3898997" y="1684706"/>
                    <a:pt x="3900177" y="1685349"/>
                    <a:pt x="3901312" y="1685962"/>
                  </a:cubicBezTo>
                  <a:cubicBezTo>
                    <a:pt x="3904716" y="1683362"/>
                    <a:pt x="3908076" y="1680764"/>
                    <a:pt x="3911436" y="1678165"/>
                  </a:cubicBezTo>
                  <a:cubicBezTo>
                    <a:pt x="3909711" y="1677259"/>
                    <a:pt x="3907985" y="1676353"/>
                    <a:pt x="3906306" y="1675448"/>
                  </a:cubicBezTo>
                  <a:close/>
                  <a:moveTo>
                    <a:pt x="3401646" y="1673813"/>
                  </a:moveTo>
                  <a:cubicBezTo>
                    <a:pt x="3398332" y="1676558"/>
                    <a:pt x="3392748" y="1679157"/>
                    <a:pt x="3392159" y="1682107"/>
                  </a:cubicBezTo>
                  <a:cubicBezTo>
                    <a:pt x="3391249" y="1686691"/>
                    <a:pt x="3393338" y="1691628"/>
                    <a:pt x="3395153" y="1696213"/>
                  </a:cubicBezTo>
                  <a:cubicBezTo>
                    <a:pt x="3395653" y="1697497"/>
                    <a:pt x="3399786" y="1698899"/>
                    <a:pt x="3402328" y="1698986"/>
                  </a:cubicBezTo>
                  <a:cubicBezTo>
                    <a:pt x="3404689" y="1699074"/>
                    <a:pt x="3408593" y="1697819"/>
                    <a:pt x="3409365" y="1696563"/>
                  </a:cubicBezTo>
                  <a:cubicBezTo>
                    <a:pt x="3410999" y="1693964"/>
                    <a:pt x="3410999" y="1690926"/>
                    <a:pt x="3411088" y="1690371"/>
                  </a:cubicBezTo>
                  <a:cubicBezTo>
                    <a:pt x="3411088" y="1686079"/>
                    <a:pt x="3412089" y="1683801"/>
                    <a:pt x="3410863" y="1682252"/>
                  </a:cubicBezTo>
                  <a:cubicBezTo>
                    <a:pt x="3408457" y="1679216"/>
                    <a:pt x="3404823" y="1676587"/>
                    <a:pt x="3401646" y="1673813"/>
                  </a:cubicBezTo>
                  <a:close/>
                  <a:moveTo>
                    <a:pt x="1295478" y="1673317"/>
                  </a:moveTo>
                  <a:cubicBezTo>
                    <a:pt x="1295025" y="1675157"/>
                    <a:pt x="1294571" y="1676996"/>
                    <a:pt x="1293844" y="1679887"/>
                  </a:cubicBezTo>
                  <a:cubicBezTo>
                    <a:pt x="1294843" y="1683538"/>
                    <a:pt x="1295705" y="1688210"/>
                    <a:pt x="1297612" y="1692737"/>
                  </a:cubicBezTo>
                  <a:cubicBezTo>
                    <a:pt x="1298111" y="1693934"/>
                    <a:pt x="1302107" y="1695453"/>
                    <a:pt x="1304104" y="1695249"/>
                  </a:cubicBezTo>
                  <a:cubicBezTo>
                    <a:pt x="1306329" y="1695015"/>
                    <a:pt x="1310006" y="1692679"/>
                    <a:pt x="1309643" y="1691774"/>
                  </a:cubicBezTo>
                  <a:cubicBezTo>
                    <a:pt x="1307556" y="1686516"/>
                    <a:pt x="1304740" y="1681347"/>
                    <a:pt x="1301516" y="1676324"/>
                  </a:cubicBezTo>
                  <a:cubicBezTo>
                    <a:pt x="1300653" y="1675039"/>
                    <a:pt x="1297567" y="1674309"/>
                    <a:pt x="1295478" y="1673317"/>
                  </a:cubicBezTo>
                  <a:close/>
                  <a:moveTo>
                    <a:pt x="1572778" y="1673142"/>
                  </a:moveTo>
                  <a:cubicBezTo>
                    <a:pt x="1571915" y="1672966"/>
                    <a:pt x="1569736" y="1673813"/>
                    <a:pt x="1569373" y="1674456"/>
                  </a:cubicBezTo>
                  <a:cubicBezTo>
                    <a:pt x="1566876" y="1678953"/>
                    <a:pt x="1564697" y="1683538"/>
                    <a:pt x="1561654" y="1689641"/>
                  </a:cubicBezTo>
                  <a:cubicBezTo>
                    <a:pt x="1565150" y="1693701"/>
                    <a:pt x="1569691" y="1702608"/>
                    <a:pt x="1573277" y="1702461"/>
                  </a:cubicBezTo>
                  <a:cubicBezTo>
                    <a:pt x="1590529" y="1701790"/>
                    <a:pt x="1583083" y="1693087"/>
                    <a:pt x="1582494" y="1686867"/>
                  </a:cubicBezTo>
                  <a:cubicBezTo>
                    <a:pt x="1582086" y="1683041"/>
                    <a:pt x="1581495" y="1679157"/>
                    <a:pt x="1579905" y="1675507"/>
                  </a:cubicBezTo>
                  <a:cubicBezTo>
                    <a:pt x="1579406" y="1674368"/>
                    <a:pt x="1575366" y="1673667"/>
                    <a:pt x="1572778" y="1673142"/>
                  </a:cubicBezTo>
                  <a:close/>
                  <a:moveTo>
                    <a:pt x="5783162" y="1672878"/>
                  </a:moveTo>
                  <a:cubicBezTo>
                    <a:pt x="5779574" y="1673872"/>
                    <a:pt x="5775942" y="1674836"/>
                    <a:pt x="5772357" y="1675799"/>
                  </a:cubicBezTo>
                  <a:cubicBezTo>
                    <a:pt x="5772765" y="1676733"/>
                    <a:pt x="5773128" y="1677638"/>
                    <a:pt x="5773492" y="1678574"/>
                  </a:cubicBezTo>
                  <a:cubicBezTo>
                    <a:pt x="5777305" y="1678018"/>
                    <a:pt x="5781073" y="1677434"/>
                    <a:pt x="5784887" y="1676879"/>
                  </a:cubicBezTo>
                  <a:cubicBezTo>
                    <a:pt x="5784341" y="1675536"/>
                    <a:pt x="5783752" y="1674222"/>
                    <a:pt x="5783162" y="1672878"/>
                  </a:cubicBezTo>
                  <a:close/>
                  <a:moveTo>
                    <a:pt x="4896512" y="1671973"/>
                  </a:moveTo>
                  <a:cubicBezTo>
                    <a:pt x="4891109" y="1675536"/>
                    <a:pt x="4885707" y="1679070"/>
                    <a:pt x="4873041" y="1687392"/>
                  </a:cubicBezTo>
                  <a:cubicBezTo>
                    <a:pt x="4882120" y="1689816"/>
                    <a:pt x="4890383" y="1693467"/>
                    <a:pt x="4892652" y="1692327"/>
                  </a:cubicBezTo>
                  <a:cubicBezTo>
                    <a:pt x="4898918" y="1689204"/>
                    <a:pt x="4903865" y="1684356"/>
                    <a:pt x="4906681" y="1679566"/>
                  </a:cubicBezTo>
                  <a:cubicBezTo>
                    <a:pt x="4907589" y="1678047"/>
                    <a:pt x="4900144" y="1674572"/>
                    <a:pt x="4896512" y="1671973"/>
                  </a:cubicBezTo>
                  <a:close/>
                  <a:moveTo>
                    <a:pt x="7720671" y="1671915"/>
                  </a:moveTo>
                  <a:cubicBezTo>
                    <a:pt x="7720580" y="1673551"/>
                    <a:pt x="7720489" y="1675157"/>
                    <a:pt x="7720353" y="1676792"/>
                  </a:cubicBezTo>
                  <a:cubicBezTo>
                    <a:pt x="7721033" y="1676821"/>
                    <a:pt x="7721668" y="1676850"/>
                    <a:pt x="7722350" y="1676879"/>
                  </a:cubicBezTo>
                  <a:cubicBezTo>
                    <a:pt x="7722578" y="1675273"/>
                    <a:pt x="7722850" y="1673638"/>
                    <a:pt x="7723077" y="1672032"/>
                  </a:cubicBezTo>
                  <a:cubicBezTo>
                    <a:pt x="7722259" y="1671973"/>
                    <a:pt x="7721488" y="1671944"/>
                    <a:pt x="7720671" y="1671915"/>
                  </a:cubicBezTo>
                  <a:close/>
                  <a:moveTo>
                    <a:pt x="9252491" y="1671331"/>
                  </a:moveTo>
                  <a:cubicBezTo>
                    <a:pt x="9248768" y="1671448"/>
                    <a:pt x="9244319" y="1670834"/>
                    <a:pt x="9241459" y="1671886"/>
                  </a:cubicBezTo>
                  <a:cubicBezTo>
                    <a:pt x="9237691" y="1673287"/>
                    <a:pt x="9234649" y="1675770"/>
                    <a:pt x="9232424" y="1678165"/>
                  </a:cubicBezTo>
                  <a:cubicBezTo>
                    <a:pt x="9231379" y="1679274"/>
                    <a:pt x="9232697" y="1681435"/>
                    <a:pt x="9233604" y="1682953"/>
                  </a:cubicBezTo>
                  <a:cubicBezTo>
                    <a:pt x="9233876" y="1683421"/>
                    <a:pt x="9236282" y="1683362"/>
                    <a:pt x="9246498" y="1684706"/>
                  </a:cubicBezTo>
                  <a:cubicBezTo>
                    <a:pt x="9246861" y="1684151"/>
                    <a:pt x="9249494" y="1680588"/>
                    <a:pt x="9251537" y="1676879"/>
                  </a:cubicBezTo>
                  <a:cubicBezTo>
                    <a:pt x="9252491" y="1675157"/>
                    <a:pt x="9252219" y="1673199"/>
                    <a:pt x="9252491" y="1671331"/>
                  </a:cubicBezTo>
                  <a:close/>
                  <a:moveTo>
                    <a:pt x="1713425" y="1670454"/>
                  </a:moveTo>
                  <a:cubicBezTo>
                    <a:pt x="1710475" y="1671038"/>
                    <a:pt x="1707978" y="1672616"/>
                    <a:pt x="1702892" y="1674806"/>
                  </a:cubicBezTo>
                  <a:cubicBezTo>
                    <a:pt x="1707750" y="1675799"/>
                    <a:pt x="1710292" y="1676908"/>
                    <a:pt x="1711518" y="1676471"/>
                  </a:cubicBezTo>
                  <a:cubicBezTo>
                    <a:pt x="1714470" y="1675448"/>
                    <a:pt x="1716785" y="1673726"/>
                    <a:pt x="1719373" y="1672266"/>
                  </a:cubicBezTo>
                  <a:cubicBezTo>
                    <a:pt x="1717375" y="1671623"/>
                    <a:pt x="1714970" y="1670163"/>
                    <a:pt x="1713425" y="1670454"/>
                  </a:cubicBezTo>
                  <a:close/>
                  <a:moveTo>
                    <a:pt x="4431712" y="1670133"/>
                  </a:moveTo>
                  <a:cubicBezTo>
                    <a:pt x="4426357" y="1676237"/>
                    <a:pt x="4423632" y="1679332"/>
                    <a:pt x="4419728" y="1683801"/>
                  </a:cubicBezTo>
                  <a:cubicBezTo>
                    <a:pt x="4427218" y="1684122"/>
                    <a:pt x="4431440" y="1684297"/>
                    <a:pt x="4441111" y="1684735"/>
                  </a:cubicBezTo>
                  <a:cubicBezTo>
                    <a:pt x="4437478" y="1679098"/>
                    <a:pt x="4435527" y="1676032"/>
                    <a:pt x="4431712" y="1670133"/>
                  </a:cubicBezTo>
                  <a:close/>
                  <a:moveTo>
                    <a:pt x="5325763" y="1667593"/>
                  </a:moveTo>
                  <a:cubicBezTo>
                    <a:pt x="5322403" y="1669141"/>
                    <a:pt x="5317364" y="1670308"/>
                    <a:pt x="5316365" y="1672294"/>
                  </a:cubicBezTo>
                  <a:cubicBezTo>
                    <a:pt x="5315321" y="1674309"/>
                    <a:pt x="5318318" y="1677113"/>
                    <a:pt x="5320315" y="1681056"/>
                  </a:cubicBezTo>
                  <a:cubicBezTo>
                    <a:pt x="5324583" y="1678077"/>
                    <a:pt x="5328804" y="1676412"/>
                    <a:pt x="5329531" y="1674281"/>
                  </a:cubicBezTo>
                  <a:cubicBezTo>
                    <a:pt x="5330213" y="1672323"/>
                    <a:pt x="5327170" y="1669842"/>
                    <a:pt x="5325763" y="1667593"/>
                  </a:cubicBezTo>
                  <a:close/>
                  <a:moveTo>
                    <a:pt x="7013620" y="1666892"/>
                  </a:moveTo>
                  <a:cubicBezTo>
                    <a:pt x="7012077" y="1667097"/>
                    <a:pt x="7010625" y="1667272"/>
                    <a:pt x="7009125" y="1667447"/>
                  </a:cubicBezTo>
                  <a:cubicBezTo>
                    <a:pt x="7009353" y="1670192"/>
                    <a:pt x="7009535" y="1672937"/>
                    <a:pt x="7009761" y="1675682"/>
                  </a:cubicBezTo>
                  <a:cubicBezTo>
                    <a:pt x="7012532" y="1675448"/>
                    <a:pt x="7015301" y="1675245"/>
                    <a:pt x="7018070" y="1675011"/>
                  </a:cubicBezTo>
                  <a:cubicBezTo>
                    <a:pt x="7016572" y="1672294"/>
                    <a:pt x="7015073" y="1669608"/>
                    <a:pt x="7013620" y="1666892"/>
                  </a:cubicBezTo>
                  <a:close/>
                  <a:moveTo>
                    <a:pt x="5443846" y="1666016"/>
                  </a:moveTo>
                  <a:cubicBezTo>
                    <a:pt x="5443619" y="1667563"/>
                    <a:pt x="5443392" y="1669112"/>
                    <a:pt x="5443166" y="1670659"/>
                  </a:cubicBezTo>
                  <a:cubicBezTo>
                    <a:pt x="5448160" y="1671418"/>
                    <a:pt x="5453199" y="1672178"/>
                    <a:pt x="5458193" y="1672966"/>
                  </a:cubicBezTo>
                  <a:cubicBezTo>
                    <a:pt x="5458693" y="1670922"/>
                    <a:pt x="5459192" y="1668907"/>
                    <a:pt x="5459736" y="1666863"/>
                  </a:cubicBezTo>
                  <a:cubicBezTo>
                    <a:pt x="5454425" y="1666571"/>
                    <a:pt x="5449157" y="1666308"/>
                    <a:pt x="5443846" y="1666016"/>
                  </a:cubicBezTo>
                  <a:close/>
                  <a:moveTo>
                    <a:pt x="2027363" y="1665432"/>
                  </a:moveTo>
                  <a:cubicBezTo>
                    <a:pt x="2025773" y="1667506"/>
                    <a:pt x="2024320" y="1669316"/>
                    <a:pt x="2023140" y="1671214"/>
                  </a:cubicBezTo>
                  <a:cubicBezTo>
                    <a:pt x="2023094" y="1671272"/>
                    <a:pt x="2025591" y="1672002"/>
                    <a:pt x="2026908" y="1672411"/>
                  </a:cubicBezTo>
                  <a:cubicBezTo>
                    <a:pt x="2028315" y="1670601"/>
                    <a:pt x="2029769" y="1668791"/>
                    <a:pt x="2030948" y="1666921"/>
                  </a:cubicBezTo>
                  <a:cubicBezTo>
                    <a:pt x="2031039" y="1666804"/>
                    <a:pt x="2029133" y="1666162"/>
                    <a:pt x="2027363" y="1665432"/>
                  </a:cubicBezTo>
                  <a:close/>
                  <a:moveTo>
                    <a:pt x="4824735" y="1665344"/>
                  </a:moveTo>
                  <a:cubicBezTo>
                    <a:pt x="4819468" y="1665315"/>
                    <a:pt x="4814157" y="1667242"/>
                    <a:pt x="4808846" y="1668352"/>
                  </a:cubicBezTo>
                  <a:cubicBezTo>
                    <a:pt x="4811887" y="1671331"/>
                    <a:pt x="4814929" y="1674339"/>
                    <a:pt x="4819832" y="1679098"/>
                  </a:cubicBezTo>
                  <a:cubicBezTo>
                    <a:pt x="4825916" y="1675245"/>
                    <a:pt x="4829820" y="1672791"/>
                    <a:pt x="4833724" y="1670338"/>
                  </a:cubicBezTo>
                  <a:cubicBezTo>
                    <a:pt x="4830728" y="1668527"/>
                    <a:pt x="4827733" y="1665344"/>
                    <a:pt x="4824735" y="1665344"/>
                  </a:cubicBezTo>
                  <a:close/>
                  <a:moveTo>
                    <a:pt x="4930471" y="1664906"/>
                  </a:moveTo>
                  <a:cubicBezTo>
                    <a:pt x="4930152" y="1664906"/>
                    <a:pt x="4929880" y="1665724"/>
                    <a:pt x="4929563" y="1666162"/>
                  </a:cubicBezTo>
                  <a:cubicBezTo>
                    <a:pt x="4930515" y="1666308"/>
                    <a:pt x="4931469" y="1666600"/>
                    <a:pt x="4932424" y="1666571"/>
                  </a:cubicBezTo>
                  <a:cubicBezTo>
                    <a:pt x="4932785" y="1666571"/>
                    <a:pt x="4933057" y="1665812"/>
                    <a:pt x="4933376" y="1665373"/>
                  </a:cubicBezTo>
                  <a:cubicBezTo>
                    <a:pt x="4932377" y="1665198"/>
                    <a:pt x="4931425" y="1664906"/>
                    <a:pt x="4930471" y="1664906"/>
                  </a:cubicBezTo>
                  <a:close/>
                  <a:moveTo>
                    <a:pt x="6542556" y="1664818"/>
                  </a:moveTo>
                  <a:cubicBezTo>
                    <a:pt x="6544827" y="1669346"/>
                    <a:pt x="6545326" y="1670338"/>
                    <a:pt x="6545826" y="1671302"/>
                  </a:cubicBezTo>
                  <a:cubicBezTo>
                    <a:pt x="6546370" y="1670922"/>
                    <a:pt x="6547460" y="1670396"/>
                    <a:pt x="6547324" y="1670221"/>
                  </a:cubicBezTo>
                  <a:cubicBezTo>
                    <a:pt x="6546778" y="1669346"/>
                    <a:pt x="6545962" y="1668557"/>
                    <a:pt x="6542556" y="1664818"/>
                  </a:cubicBezTo>
                  <a:close/>
                  <a:moveTo>
                    <a:pt x="3719442" y="1662979"/>
                  </a:moveTo>
                  <a:cubicBezTo>
                    <a:pt x="3714449" y="1666074"/>
                    <a:pt x="3709317" y="1669316"/>
                    <a:pt x="3706184" y="1673171"/>
                  </a:cubicBezTo>
                  <a:cubicBezTo>
                    <a:pt x="3705459" y="1674076"/>
                    <a:pt x="3712088" y="1677376"/>
                    <a:pt x="3715356" y="1679566"/>
                  </a:cubicBezTo>
                  <a:cubicBezTo>
                    <a:pt x="3719533" y="1676062"/>
                    <a:pt x="3723755" y="1672498"/>
                    <a:pt x="3729203" y="1667914"/>
                  </a:cubicBezTo>
                  <a:cubicBezTo>
                    <a:pt x="3724980" y="1665753"/>
                    <a:pt x="3719760" y="1662774"/>
                    <a:pt x="3719442" y="1662979"/>
                  </a:cubicBezTo>
                  <a:close/>
                  <a:moveTo>
                    <a:pt x="9534058" y="1662862"/>
                  </a:moveTo>
                  <a:cubicBezTo>
                    <a:pt x="9530517" y="1665753"/>
                    <a:pt x="9526976" y="1668732"/>
                    <a:pt x="9524569" y="1672002"/>
                  </a:cubicBezTo>
                  <a:cubicBezTo>
                    <a:pt x="9523933" y="1672849"/>
                    <a:pt x="9527157" y="1674806"/>
                    <a:pt x="9528564" y="1676237"/>
                  </a:cubicBezTo>
                  <a:cubicBezTo>
                    <a:pt x="9533469" y="1673171"/>
                    <a:pt x="9538325" y="1670074"/>
                    <a:pt x="9543681" y="1666658"/>
                  </a:cubicBezTo>
                  <a:cubicBezTo>
                    <a:pt x="9538597" y="1664643"/>
                    <a:pt x="9534240" y="1662745"/>
                    <a:pt x="9534058" y="1662862"/>
                  </a:cubicBezTo>
                  <a:close/>
                  <a:moveTo>
                    <a:pt x="6765377" y="1661255"/>
                  </a:moveTo>
                  <a:lnTo>
                    <a:pt x="6765377" y="1665869"/>
                  </a:lnTo>
                  <a:lnTo>
                    <a:pt x="6765423" y="1665869"/>
                  </a:lnTo>
                  <a:lnTo>
                    <a:pt x="6767374" y="1665899"/>
                  </a:lnTo>
                  <a:cubicBezTo>
                    <a:pt x="6767510" y="1664351"/>
                    <a:pt x="6767646" y="1662833"/>
                    <a:pt x="6767738" y="1661285"/>
                  </a:cubicBezTo>
                  <a:cubicBezTo>
                    <a:pt x="6766966" y="1661285"/>
                    <a:pt x="6766195" y="1661255"/>
                    <a:pt x="6765377" y="1661255"/>
                  </a:cubicBezTo>
                  <a:close/>
                  <a:moveTo>
                    <a:pt x="7224410" y="1659387"/>
                  </a:moveTo>
                  <a:cubicBezTo>
                    <a:pt x="7220096" y="1658860"/>
                    <a:pt x="7214739" y="1661723"/>
                    <a:pt x="7202573" y="1665082"/>
                  </a:cubicBezTo>
                  <a:cubicBezTo>
                    <a:pt x="7217191" y="1669228"/>
                    <a:pt x="7224501" y="1672178"/>
                    <a:pt x="7232354" y="1672996"/>
                  </a:cubicBezTo>
                  <a:cubicBezTo>
                    <a:pt x="7235079" y="1673287"/>
                    <a:pt x="7239165" y="1668177"/>
                    <a:pt x="7242660" y="1665519"/>
                  </a:cubicBezTo>
                  <a:cubicBezTo>
                    <a:pt x="7236622" y="1663358"/>
                    <a:pt x="7230901" y="1660175"/>
                    <a:pt x="7224410" y="1659387"/>
                  </a:cubicBezTo>
                  <a:close/>
                  <a:moveTo>
                    <a:pt x="4612312" y="1659358"/>
                  </a:moveTo>
                  <a:cubicBezTo>
                    <a:pt x="4610134" y="1661607"/>
                    <a:pt x="4605365" y="1664468"/>
                    <a:pt x="4606274" y="1666016"/>
                  </a:cubicBezTo>
                  <a:cubicBezTo>
                    <a:pt x="4608363" y="1669666"/>
                    <a:pt x="4613129" y="1672703"/>
                    <a:pt x="4616807" y="1676003"/>
                  </a:cubicBezTo>
                  <a:cubicBezTo>
                    <a:pt x="4619213" y="1673929"/>
                    <a:pt x="4621618" y="1671857"/>
                    <a:pt x="4625705" y="1668323"/>
                  </a:cubicBezTo>
                  <a:cubicBezTo>
                    <a:pt x="4621028" y="1665198"/>
                    <a:pt x="4616671" y="1662278"/>
                    <a:pt x="4612312" y="1659358"/>
                  </a:cubicBezTo>
                  <a:close/>
                  <a:moveTo>
                    <a:pt x="5267606" y="1653079"/>
                  </a:moveTo>
                  <a:cubicBezTo>
                    <a:pt x="5267017" y="1665315"/>
                    <a:pt x="5279864" y="1667272"/>
                    <a:pt x="5295164" y="1669346"/>
                  </a:cubicBezTo>
                  <a:cubicBezTo>
                    <a:pt x="5297206" y="1665315"/>
                    <a:pt x="5298751" y="1662307"/>
                    <a:pt x="5300339" y="1659183"/>
                  </a:cubicBezTo>
                  <a:cubicBezTo>
                    <a:pt x="5288581" y="1656992"/>
                    <a:pt x="5278502" y="1655123"/>
                    <a:pt x="5267606" y="1653079"/>
                  </a:cubicBezTo>
                  <a:close/>
                  <a:moveTo>
                    <a:pt x="2154526" y="1652378"/>
                  </a:moveTo>
                  <a:cubicBezTo>
                    <a:pt x="2147897" y="1657868"/>
                    <a:pt x="2140588" y="1662424"/>
                    <a:pt x="2136366" y="1667914"/>
                  </a:cubicBezTo>
                  <a:cubicBezTo>
                    <a:pt x="2131554" y="1674163"/>
                    <a:pt x="2139906" y="1676675"/>
                    <a:pt x="2147852" y="1676879"/>
                  </a:cubicBezTo>
                  <a:cubicBezTo>
                    <a:pt x="2162880" y="1677259"/>
                    <a:pt x="2172777" y="1668060"/>
                    <a:pt x="2167056" y="1659183"/>
                  </a:cubicBezTo>
                  <a:cubicBezTo>
                    <a:pt x="2165603" y="1656963"/>
                    <a:pt x="2160700" y="1655619"/>
                    <a:pt x="2154526" y="1652378"/>
                  </a:cubicBezTo>
                  <a:close/>
                  <a:moveTo>
                    <a:pt x="6828392" y="1652056"/>
                  </a:moveTo>
                  <a:cubicBezTo>
                    <a:pt x="6826120" y="1655765"/>
                    <a:pt x="6825440" y="1656875"/>
                    <a:pt x="6824804" y="1657985"/>
                  </a:cubicBezTo>
                  <a:cubicBezTo>
                    <a:pt x="6826485" y="1658102"/>
                    <a:pt x="6828164" y="1658218"/>
                    <a:pt x="6829843" y="1658335"/>
                  </a:cubicBezTo>
                  <a:cubicBezTo>
                    <a:pt x="6829616" y="1657255"/>
                    <a:pt x="6829344" y="1656174"/>
                    <a:pt x="6828392" y="1652056"/>
                  </a:cubicBezTo>
                  <a:close/>
                  <a:moveTo>
                    <a:pt x="7844838" y="1651298"/>
                  </a:moveTo>
                  <a:cubicBezTo>
                    <a:pt x="7844974" y="1652874"/>
                    <a:pt x="7845020" y="1654043"/>
                    <a:pt x="7845110" y="1655210"/>
                  </a:cubicBezTo>
                  <a:cubicBezTo>
                    <a:pt x="7845926" y="1654919"/>
                    <a:pt x="7846744" y="1654598"/>
                    <a:pt x="7847516" y="1654305"/>
                  </a:cubicBezTo>
                  <a:cubicBezTo>
                    <a:pt x="7846699" y="1653400"/>
                    <a:pt x="7845926" y="1652494"/>
                    <a:pt x="7844838" y="1651298"/>
                  </a:cubicBezTo>
                  <a:close/>
                  <a:moveTo>
                    <a:pt x="4503990" y="1648494"/>
                  </a:moveTo>
                  <a:cubicBezTo>
                    <a:pt x="4509255" y="1650391"/>
                    <a:pt x="4511525" y="1651764"/>
                    <a:pt x="4514114" y="1651998"/>
                  </a:cubicBezTo>
                  <a:cubicBezTo>
                    <a:pt x="4515929" y="1652144"/>
                    <a:pt x="4518107" y="1650743"/>
                    <a:pt x="4524691" y="1648494"/>
                  </a:cubicBezTo>
                  <a:close/>
                  <a:moveTo>
                    <a:pt x="7073275" y="1647004"/>
                  </a:moveTo>
                  <a:cubicBezTo>
                    <a:pt x="7064967" y="1648319"/>
                    <a:pt x="7061652" y="1648874"/>
                    <a:pt x="7056796" y="1649633"/>
                  </a:cubicBezTo>
                  <a:cubicBezTo>
                    <a:pt x="7060020" y="1652349"/>
                    <a:pt x="7061790" y="1653897"/>
                    <a:pt x="7064377" y="1656115"/>
                  </a:cubicBezTo>
                  <a:cubicBezTo>
                    <a:pt x="7066829" y="1653604"/>
                    <a:pt x="7068735" y="1651677"/>
                    <a:pt x="7073275" y="1647004"/>
                  </a:cubicBezTo>
                  <a:close/>
                  <a:moveTo>
                    <a:pt x="1730949" y="1644960"/>
                  </a:moveTo>
                  <a:cubicBezTo>
                    <a:pt x="1727000" y="1648114"/>
                    <a:pt x="1724457" y="1649516"/>
                    <a:pt x="1723277" y="1651298"/>
                  </a:cubicBezTo>
                  <a:cubicBezTo>
                    <a:pt x="1722506" y="1652494"/>
                    <a:pt x="1723641" y="1654218"/>
                    <a:pt x="1723913" y="1655707"/>
                  </a:cubicBezTo>
                  <a:cubicBezTo>
                    <a:pt x="1726455" y="1654393"/>
                    <a:pt x="1729634" y="1653341"/>
                    <a:pt x="1731358" y="1651677"/>
                  </a:cubicBezTo>
                  <a:cubicBezTo>
                    <a:pt x="1732448" y="1650655"/>
                    <a:pt x="1731313" y="1648728"/>
                    <a:pt x="1730949" y="1644960"/>
                  </a:cubicBezTo>
                  <a:close/>
                  <a:moveTo>
                    <a:pt x="4318987" y="1644639"/>
                  </a:moveTo>
                  <a:cubicBezTo>
                    <a:pt x="4318895" y="1645194"/>
                    <a:pt x="4318850" y="1645778"/>
                    <a:pt x="4318759" y="1646333"/>
                  </a:cubicBezTo>
                  <a:lnTo>
                    <a:pt x="4325843" y="1646333"/>
                  </a:lnTo>
                  <a:cubicBezTo>
                    <a:pt x="4325887" y="1645953"/>
                    <a:pt x="4325932" y="1645574"/>
                    <a:pt x="4326023" y="1645194"/>
                  </a:cubicBezTo>
                  <a:cubicBezTo>
                    <a:pt x="4323662" y="1645019"/>
                    <a:pt x="4321347" y="1644814"/>
                    <a:pt x="4318987" y="1644639"/>
                  </a:cubicBezTo>
                  <a:close/>
                  <a:moveTo>
                    <a:pt x="9305245" y="1643325"/>
                  </a:moveTo>
                  <a:cubicBezTo>
                    <a:pt x="9302610" y="1642916"/>
                    <a:pt x="9296573" y="1645515"/>
                    <a:pt x="9295711" y="1647443"/>
                  </a:cubicBezTo>
                  <a:cubicBezTo>
                    <a:pt x="9292760" y="1653925"/>
                    <a:pt x="9290762" y="1660700"/>
                    <a:pt x="9289854" y="1667418"/>
                  </a:cubicBezTo>
                  <a:cubicBezTo>
                    <a:pt x="9289627" y="1669170"/>
                    <a:pt x="9294757" y="1671184"/>
                    <a:pt x="9297118" y="1672849"/>
                  </a:cubicBezTo>
                  <a:cubicBezTo>
                    <a:pt x="9307742" y="1669608"/>
                    <a:pt x="9314688" y="1659358"/>
                    <a:pt x="9313100" y="1649224"/>
                  </a:cubicBezTo>
                  <a:cubicBezTo>
                    <a:pt x="9312781" y="1647004"/>
                    <a:pt x="9308559" y="1643850"/>
                    <a:pt x="9305245" y="1643325"/>
                  </a:cubicBezTo>
                  <a:close/>
                  <a:moveTo>
                    <a:pt x="1767087" y="1642244"/>
                  </a:moveTo>
                  <a:cubicBezTo>
                    <a:pt x="1757508" y="1656524"/>
                    <a:pt x="1757508" y="1656524"/>
                    <a:pt x="1768676" y="1666396"/>
                  </a:cubicBezTo>
                  <a:cubicBezTo>
                    <a:pt x="1767450" y="1661898"/>
                    <a:pt x="1765635" y="1657430"/>
                    <a:pt x="1765225" y="1652933"/>
                  </a:cubicBezTo>
                  <a:cubicBezTo>
                    <a:pt x="1764908" y="1649429"/>
                    <a:pt x="1766407" y="1645807"/>
                    <a:pt x="1767087" y="1642244"/>
                  </a:cubicBezTo>
                  <a:close/>
                  <a:moveTo>
                    <a:pt x="5290941" y="1642069"/>
                  </a:moveTo>
                  <a:lnTo>
                    <a:pt x="5291623" y="1644025"/>
                  </a:lnTo>
                  <a:lnTo>
                    <a:pt x="5293076" y="1642449"/>
                  </a:lnTo>
                  <a:close/>
                  <a:moveTo>
                    <a:pt x="1591346" y="1641719"/>
                  </a:moveTo>
                  <a:lnTo>
                    <a:pt x="1582039" y="1644143"/>
                  </a:lnTo>
                  <a:cubicBezTo>
                    <a:pt x="1582358" y="1644901"/>
                    <a:pt x="1582630" y="1645661"/>
                    <a:pt x="1582947" y="1646449"/>
                  </a:cubicBezTo>
                  <a:lnTo>
                    <a:pt x="1592572" y="1646449"/>
                  </a:lnTo>
                  <a:close/>
                  <a:moveTo>
                    <a:pt x="4055352" y="1641660"/>
                  </a:moveTo>
                  <a:cubicBezTo>
                    <a:pt x="4054126" y="1642799"/>
                    <a:pt x="4053127" y="1643587"/>
                    <a:pt x="4052447" y="1644464"/>
                  </a:cubicBezTo>
                  <a:cubicBezTo>
                    <a:pt x="4052356" y="1644551"/>
                    <a:pt x="4053899" y="1645106"/>
                    <a:pt x="4054672" y="1645456"/>
                  </a:cubicBezTo>
                  <a:cubicBezTo>
                    <a:pt x="4054853" y="1644318"/>
                    <a:pt x="4055080" y="1643208"/>
                    <a:pt x="4055352" y="1641660"/>
                  </a:cubicBezTo>
                  <a:close/>
                  <a:moveTo>
                    <a:pt x="1922398" y="1641251"/>
                  </a:moveTo>
                  <a:cubicBezTo>
                    <a:pt x="1920220" y="1646420"/>
                    <a:pt x="1917767" y="1649136"/>
                    <a:pt x="1918449" y="1651473"/>
                  </a:cubicBezTo>
                  <a:cubicBezTo>
                    <a:pt x="1919130" y="1653692"/>
                    <a:pt x="1923125" y="1655532"/>
                    <a:pt x="1925622" y="1657518"/>
                  </a:cubicBezTo>
                  <a:cubicBezTo>
                    <a:pt x="1926984" y="1655064"/>
                    <a:pt x="1929526" y="1652583"/>
                    <a:pt x="1929345" y="1650158"/>
                  </a:cubicBezTo>
                  <a:cubicBezTo>
                    <a:pt x="1929208" y="1647910"/>
                    <a:pt x="1926121" y="1645749"/>
                    <a:pt x="1922398" y="1641251"/>
                  </a:cubicBezTo>
                  <a:close/>
                  <a:moveTo>
                    <a:pt x="8597514" y="1637162"/>
                  </a:moveTo>
                  <a:cubicBezTo>
                    <a:pt x="8594836" y="1637075"/>
                    <a:pt x="8590431" y="1636930"/>
                    <a:pt x="8589705" y="1637805"/>
                  </a:cubicBezTo>
                  <a:cubicBezTo>
                    <a:pt x="8587026" y="1641047"/>
                    <a:pt x="8585574" y="1644697"/>
                    <a:pt x="8584393" y="1646859"/>
                  </a:cubicBezTo>
                  <a:cubicBezTo>
                    <a:pt x="8585392" y="1651326"/>
                    <a:pt x="8585710" y="1654188"/>
                    <a:pt x="8586936" y="1656934"/>
                  </a:cubicBezTo>
                  <a:cubicBezTo>
                    <a:pt x="8587117" y="1657400"/>
                    <a:pt x="8592657" y="1657605"/>
                    <a:pt x="8592792" y="1657372"/>
                  </a:cubicBezTo>
                  <a:cubicBezTo>
                    <a:pt x="8595743" y="1651268"/>
                    <a:pt x="8598421" y="1645106"/>
                    <a:pt x="8600782" y="1638915"/>
                  </a:cubicBezTo>
                  <a:cubicBezTo>
                    <a:pt x="8600965" y="1638477"/>
                    <a:pt x="8598695" y="1637221"/>
                    <a:pt x="8597514" y="1637162"/>
                  </a:cubicBezTo>
                  <a:close/>
                  <a:moveTo>
                    <a:pt x="1488561" y="1636375"/>
                  </a:moveTo>
                  <a:cubicBezTo>
                    <a:pt x="1488200" y="1638360"/>
                    <a:pt x="1487881" y="1640375"/>
                    <a:pt x="1487564" y="1642361"/>
                  </a:cubicBezTo>
                  <a:cubicBezTo>
                    <a:pt x="1488880" y="1642507"/>
                    <a:pt x="1490151" y="1642653"/>
                    <a:pt x="1491468" y="1642799"/>
                  </a:cubicBezTo>
                  <a:cubicBezTo>
                    <a:pt x="1492057" y="1640814"/>
                    <a:pt x="1492648" y="1638827"/>
                    <a:pt x="1493192" y="1636871"/>
                  </a:cubicBezTo>
                  <a:cubicBezTo>
                    <a:pt x="1491649" y="1636696"/>
                    <a:pt x="1490106" y="1636520"/>
                    <a:pt x="1488561" y="1636375"/>
                  </a:cubicBezTo>
                  <a:close/>
                  <a:moveTo>
                    <a:pt x="4388674" y="1636199"/>
                  </a:moveTo>
                  <a:cubicBezTo>
                    <a:pt x="4388403" y="1636550"/>
                    <a:pt x="4388129" y="1636959"/>
                    <a:pt x="4387857" y="1637338"/>
                  </a:cubicBezTo>
                  <a:lnTo>
                    <a:pt x="4389991" y="1637805"/>
                  </a:lnTo>
                  <a:cubicBezTo>
                    <a:pt x="4389537" y="1637280"/>
                    <a:pt x="4389128" y="1636725"/>
                    <a:pt x="4388674" y="1636199"/>
                  </a:cubicBezTo>
                  <a:close/>
                  <a:moveTo>
                    <a:pt x="5008375" y="1635995"/>
                  </a:moveTo>
                  <a:cubicBezTo>
                    <a:pt x="5005153" y="1636228"/>
                    <a:pt x="4999477" y="1640871"/>
                    <a:pt x="5000159" y="1641631"/>
                  </a:cubicBezTo>
                  <a:cubicBezTo>
                    <a:pt x="5003927" y="1645895"/>
                    <a:pt x="5009329" y="1649604"/>
                    <a:pt x="5015730" y="1654714"/>
                  </a:cubicBezTo>
                  <a:cubicBezTo>
                    <a:pt x="5020406" y="1650625"/>
                    <a:pt x="5024992" y="1648435"/>
                    <a:pt x="5024720" y="1646508"/>
                  </a:cubicBezTo>
                  <a:cubicBezTo>
                    <a:pt x="5023857" y="1640637"/>
                    <a:pt x="5019862" y="1635177"/>
                    <a:pt x="5008375" y="1635995"/>
                  </a:cubicBezTo>
                  <a:close/>
                  <a:moveTo>
                    <a:pt x="4293609" y="1635236"/>
                  </a:moveTo>
                  <a:cubicBezTo>
                    <a:pt x="4292519" y="1636082"/>
                    <a:pt x="4290612" y="1636930"/>
                    <a:pt x="4290702" y="1637659"/>
                  </a:cubicBezTo>
                  <a:cubicBezTo>
                    <a:pt x="4290839" y="1638652"/>
                    <a:pt x="4292472" y="1639558"/>
                    <a:pt x="4293473" y="1640462"/>
                  </a:cubicBezTo>
                  <a:cubicBezTo>
                    <a:pt x="4294788" y="1639411"/>
                    <a:pt x="4296378" y="1638448"/>
                    <a:pt x="4297239" y="1637280"/>
                  </a:cubicBezTo>
                  <a:cubicBezTo>
                    <a:pt x="4297466" y="1637017"/>
                    <a:pt x="4294971" y="1635995"/>
                    <a:pt x="4293609" y="1635236"/>
                  </a:cubicBezTo>
                  <a:close/>
                  <a:moveTo>
                    <a:pt x="3700737" y="1634826"/>
                  </a:moveTo>
                  <a:cubicBezTo>
                    <a:pt x="3689569" y="1635790"/>
                    <a:pt x="3680399" y="1636550"/>
                    <a:pt x="3671273" y="1637338"/>
                  </a:cubicBezTo>
                  <a:cubicBezTo>
                    <a:pt x="3671182" y="1638506"/>
                    <a:pt x="3671092" y="1639674"/>
                    <a:pt x="3671001" y="1640842"/>
                  </a:cubicBezTo>
                  <a:cubicBezTo>
                    <a:pt x="3680989" y="1643325"/>
                    <a:pt x="3690931" y="1645778"/>
                    <a:pt x="3702690" y="1648698"/>
                  </a:cubicBezTo>
                  <a:cubicBezTo>
                    <a:pt x="3701963" y="1643616"/>
                    <a:pt x="3701464" y="1639907"/>
                    <a:pt x="3700737" y="1634826"/>
                  </a:cubicBezTo>
                  <a:close/>
                  <a:moveTo>
                    <a:pt x="5146662" y="1629482"/>
                  </a:moveTo>
                  <a:lnTo>
                    <a:pt x="5145935" y="1630855"/>
                  </a:lnTo>
                  <a:cubicBezTo>
                    <a:pt x="5146753" y="1630563"/>
                    <a:pt x="5147616" y="1630271"/>
                    <a:pt x="5148434" y="1630008"/>
                  </a:cubicBezTo>
                  <a:cubicBezTo>
                    <a:pt x="5147843" y="1629832"/>
                    <a:pt x="5147252" y="1629657"/>
                    <a:pt x="5146662" y="1629482"/>
                  </a:cubicBezTo>
                  <a:close/>
                  <a:moveTo>
                    <a:pt x="5367394" y="1628431"/>
                  </a:moveTo>
                  <a:cubicBezTo>
                    <a:pt x="5364805" y="1629102"/>
                    <a:pt x="5359949" y="1630066"/>
                    <a:pt x="5360038" y="1630387"/>
                  </a:cubicBezTo>
                  <a:cubicBezTo>
                    <a:pt x="5361855" y="1635761"/>
                    <a:pt x="5364261" y="1641017"/>
                    <a:pt x="5366622" y="1646508"/>
                  </a:cubicBezTo>
                  <a:cubicBezTo>
                    <a:pt x="5371844" y="1645223"/>
                    <a:pt x="5376791" y="1644055"/>
                    <a:pt x="5376747" y="1643967"/>
                  </a:cubicBezTo>
                  <a:cubicBezTo>
                    <a:pt x="5373886" y="1638740"/>
                    <a:pt x="5370617" y="1633571"/>
                    <a:pt x="5367394" y="1628431"/>
                  </a:cubicBezTo>
                  <a:close/>
                  <a:moveTo>
                    <a:pt x="3603038" y="1624167"/>
                  </a:moveTo>
                  <a:lnTo>
                    <a:pt x="3600495" y="1624547"/>
                  </a:lnTo>
                  <a:lnTo>
                    <a:pt x="3602492" y="1625452"/>
                  </a:lnTo>
                  <a:close/>
                  <a:moveTo>
                    <a:pt x="4382229" y="1622882"/>
                  </a:moveTo>
                  <a:cubicBezTo>
                    <a:pt x="4377506" y="1627935"/>
                    <a:pt x="4374282" y="1630271"/>
                    <a:pt x="4373284" y="1632900"/>
                  </a:cubicBezTo>
                  <a:cubicBezTo>
                    <a:pt x="4372831" y="1634067"/>
                    <a:pt x="4376824" y="1635907"/>
                    <a:pt x="4378778" y="1637455"/>
                  </a:cubicBezTo>
                  <a:cubicBezTo>
                    <a:pt x="4382002" y="1635761"/>
                    <a:pt x="4386041" y="1634360"/>
                    <a:pt x="4388129" y="1632198"/>
                  </a:cubicBezTo>
                  <a:cubicBezTo>
                    <a:pt x="4389038" y="1631235"/>
                    <a:pt x="4386133" y="1628752"/>
                    <a:pt x="4382229" y="1622882"/>
                  </a:cubicBezTo>
                  <a:close/>
                  <a:moveTo>
                    <a:pt x="5496192" y="1619991"/>
                  </a:moveTo>
                  <a:cubicBezTo>
                    <a:pt x="5493196" y="1623291"/>
                    <a:pt x="5489292" y="1625657"/>
                    <a:pt x="5489564" y="1627847"/>
                  </a:cubicBezTo>
                  <a:cubicBezTo>
                    <a:pt x="5489791" y="1629862"/>
                    <a:pt x="5494422" y="1631702"/>
                    <a:pt x="5497145" y="1633600"/>
                  </a:cubicBezTo>
                  <a:cubicBezTo>
                    <a:pt x="5499916" y="1630826"/>
                    <a:pt x="5503365" y="1628197"/>
                    <a:pt x="5505044" y="1625161"/>
                  </a:cubicBezTo>
                  <a:cubicBezTo>
                    <a:pt x="5505454" y="1624401"/>
                    <a:pt x="5500413" y="1622386"/>
                    <a:pt x="5496192" y="1619991"/>
                  </a:cubicBezTo>
                  <a:close/>
                  <a:moveTo>
                    <a:pt x="6026774" y="1617392"/>
                  </a:moveTo>
                  <a:cubicBezTo>
                    <a:pt x="6024595" y="1617918"/>
                    <a:pt x="6022415" y="1618443"/>
                    <a:pt x="6020237" y="1618969"/>
                  </a:cubicBezTo>
                  <a:cubicBezTo>
                    <a:pt x="6020419" y="1619494"/>
                    <a:pt x="6020645" y="1619991"/>
                    <a:pt x="6020827" y="1620517"/>
                  </a:cubicBezTo>
                  <a:cubicBezTo>
                    <a:pt x="6023097" y="1620196"/>
                    <a:pt x="6025367" y="1619846"/>
                    <a:pt x="6027637" y="1619524"/>
                  </a:cubicBezTo>
                  <a:cubicBezTo>
                    <a:pt x="6027365" y="1618823"/>
                    <a:pt x="6027093" y="1618093"/>
                    <a:pt x="6026774" y="1617392"/>
                  </a:cubicBezTo>
                  <a:close/>
                  <a:moveTo>
                    <a:pt x="3007034" y="1615464"/>
                  </a:moveTo>
                  <a:cubicBezTo>
                    <a:pt x="3006853" y="1615961"/>
                    <a:pt x="3006445" y="1616487"/>
                    <a:pt x="3006535" y="1616954"/>
                  </a:cubicBezTo>
                  <a:cubicBezTo>
                    <a:pt x="3006581" y="1617129"/>
                    <a:pt x="3007580" y="1617276"/>
                    <a:pt x="3008124" y="1617422"/>
                  </a:cubicBezTo>
                  <a:cubicBezTo>
                    <a:pt x="3008352" y="1616924"/>
                    <a:pt x="3008715" y="1616399"/>
                    <a:pt x="3008669" y="1615903"/>
                  </a:cubicBezTo>
                  <a:cubicBezTo>
                    <a:pt x="3008669" y="1615727"/>
                    <a:pt x="3007580" y="1615611"/>
                    <a:pt x="3007034" y="1615464"/>
                  </a:cubicBezTo>
                  <a:close/>
                  <a:moveTo>
                    <a:pt x="2066133" y="1615173"/>
                  </a:moveTo>
                  <a:cubicBezTo>
                    <a:pt x="2065043" y="1617013"/>
                    <a:pt x="2063908" y="1618852"/>
                    <a:pt x="2062773" y="1620692"/>
                  </a:cubicBezTo>
                  <a:cubicBezTo>
                    <a:pt x="2066814" y="1621861"/>
                    <a:pt x="2070854" y="1623028"/>
                    <a:pt x="2074940" y="1624167"/>
                  </a:cubicBezTo>
                  <a:lnTo>
                    <a:pt x="2077574" y="1620867"/>
                  </a:lnTo>
                  <a:cubicBezTo>
                    <a:pt x="2073761" y="1618969"/>
                    <a:pt x="2069946" y="1617071"/>
                    <a:pt x="2066133" y="1615173"/>
                  </a:cubicBezTo>
                  <a:close/>
                  <a:moveTo>
                    <a:pt x="3871395" y="1614968"/>
                  </a:moveTo>
                  <a:cubicBezTo>
                    <a:pt x="3869669" y="1614998"/>
                    <a:pt x="3867943" y="1615027"/>
                    <a:pt x="3866218" y="1615056"/>
                  </a:cubicBezTo>
                  <a:cubicBezTo>
                    <a:pt x="3866490" y="1617304"/>
                    <a:pt x="3866763" y="1619553"/>
                    <a:pt x="3866990" y="1621831"/>
                  </a:cubicBezTo>
                  <a:cubicBezTo>
                    <a:pt x="3868443" y="1621802"/>
                    <a:pt x="3869942" y="1621772"/>
                    <a:pt x="3871395" y="1621743"/>
                  </a:cubicBezTo>
                  <a:close/>
                  <a:moveTo>
                    <a:pt x="6836518" y="1613771"/>
                  </a:moveTo>
                  <a:cubicBezTo>
                    <a:pt x="6835292" y="1615231"/>
                    <a:pt x="6834066" y="1616692"/>
                    <a:pt x="6832795" y="1618152"/>
                  </a:cubicBezTo>
                  <a:cubicBezTo>
                    <a:pt x="6834293" y="1618736"/>
                    <a:pt x="6836835" y="1619962"/>
                    <a:pt x="6837063" y="1619757"/>
                  </a:cubicBezTo>
                  <a:cubicBezTo>
                    <a:pt x="6838561" y="1618589"/>
                    <a:pt x="6839560" y="1617071"/>
                    <a:pt x="6840695" y="1615669"/>
                  </a:cubicBezTo>
                  <a:cubicBezTo>
                    <a:pt x="6839288" y="1615027"/>
                    <a:pt x="6837879" y="1614384"/>
                    <a:pt x="6836518" y="1613771"/>
                  </a:cubicBezTo>
                  <a:close/>
                  <a:moveTo>
                    <a:pt x="5481845" y="1609974"/>
                  </a:moveTo>
                  <a:cubicBezTo>
                    <a:pt x="5480666" y="1610442"/>
                    <a:pt x="5479484" y="1610879"/>
                    <a:pt x="5478304" y="1611347"/>
                  </a:cubicBezTo>
                  <a:cubicBezTo>
                    <a:pt x="5479803" y="1613303"/>
                    <a:pt x="5481255" y="1615261"/>
                    <a:pt x="5482753" y="1617217"/>
                  </a:cubicBezTo>
                  <a:cubicBezTo>
                    <a:pt x="5484070" y="1616692"/>
                    <a:pt x="5485386" y="1616194"/>
                    <a:pt x="5486659" y="1615669"/>
                  </a:cubicBezTo>
                  <a:cubicBezTo>
                    <a:pt x="5485069" y="1613771"/>
                    <a:pt x="5483435" y="1611873"/>
                    <a:pt x="5481845" y="1609974"/>
                  </a:cubicBezTo>
                  <a:close/>
                  <a:moveTo>
                    <a:pt x="1367527" y="1609157"/>
                  </a:moveTo>
                  <a:cubicBezTo>
                    <a:pt x="1366573" y="1609974"/>
                    <a:pt x="1365485" y="1610704"/>
                    <a:pt x="1364803" y="1611609"/>
                  </a:cubicBezTo>
                  <a:cubicBezTo>
                    <a:pt x="1364622" y="1611785"/>
                    <a:pt x="1366029" y="1612953"/>
                    <a:pt x="1366393" y="1612894"/>
                  </a:cubicBezTo>
                  <a:cubicBezTo>
                    <a:pt x="1367755" y="1612603"/>
                    <a:pt x="1369026" y="1612018"/>
                    <a:pt x="1370297" y="1611522"/>
                  </a:cubicBezTo>
                  <a:cubicBezTo>
                    <a:pt x="1369389" y="1610734"/>
                    <a:pt x="1368435" y="1609945"/>
                    <a:pt x="1367527" y="1609157"/>
                  </a:cubicBezTo>
                  <a:close/>
                  <a:moveTo>
                    <a:pt x="3066736" y="1608807"/>
                  </a:moveTo>
                  <a:cubicBezTo>
                    <a:pt x="3066462" y="1612428"/>
                    <a:pt x="3066145" y="1614705"/>
                    <a:pt x="3066372" y="1614734"/>
                  </a:cubicBezTo>
                  <a:cubicBezTo>
                    <a:pt x="3069641" y="1615173"/>
                    <a:pt x="3073001" y="1615289"/>
                    <a:pt x="3076359" y="1615494"/>
                  </a:cubicBezTo>
                  <a:cubicBezTo>
                    <a:pt x="3073681" y="1613624"/>
                    <a:pt x="3071003" y="1611785"/>
                    <a:pt x="3066736" y="1608807"/>
                  </a:cubicBezTo>
                  <a:close/>
                  <a:moveTo>
                    <a:pt x="4833044" y="1603608"/>
                  </a:moveTo>
                  <a:cubicBezTo>
                    <a:pt x="4827051" y="1611434"/>
                    <a:pt x="4821468" y="1618677"/>
                    <a:pt x="4815883" y="1625920"/>
                  </a:cubicBezTo>
                  <a:cubicBezTo>
                    <a:pt x="4839898" y="1617742"/>
                    <a:pt x="4839898" y="1617742"/>
                    <a:pt x="4833044" y="1603608"/>
                  </a:cubicBezTo>
                  <a:close/>
                  <a:moveTo>
                    <a:pt x="6986381" y="1602207"/>
                  </a:moveTo>
                  <a:cubicBezTo>
                    <a:pt x="6984202" y="1604425"/>
                    <a:pt x="6981977" y="1606616"/>
                    <a:pt x="6980570" y="1608018"/>
                  </a:cubicBezTo>
                  <a:cubicBezTo>
                    <a:pt x="6980887" y="1611113"/>
                    <a:pt x="6980524" y="1613128"/>
                    <a:pt x="6981387" y="1614909"/>
                  </a:cubicBezTo>
                  <a:cubicBezTo>
                    <a:pt x="6983703" y="1619699"/>
                    <a:pt x="6979572" y="1628197"/>
                    <a:pt x="6993509" y="1626621"/>
                  </a:cubicBezTo>
                  <a:cubicBezTo>
                    <a:pt x="6996686" y="1626270"/>
                    <a:pt x="6997776" y="1617158"/>
                    <a:pt x="6999002" y="1611989"/>
                  </a:cubicBezTo>
                  <a:cubicBezTo>
                    <a:pt x="6999411" y="1610325"/>
                    <a:pt x="6998048" y="1607988"/>
                    <a:pt x="6996187" y="1606674"/>
                  </a:cubicBezTo>
                  <a:cubicBezTo>
                    <a:pt x="6993554" y="1604864"/>
                    <a:pt x="6989694" y="1603667"/>
                    <a:pt x="6986381" y="1602207"/>
                  </a:cubicBezTo>
                  <a:close/>
                  <a:moveTo>
                    <a:pt x="7584290" y="1599783"/>
                  </a:moveTo>
                  <a:cubicBezTo>
                    <a:pt x="7582428" y="1601184"/>
                    <a:pt x="7580522" y="1602615"/>
                    <a:pt x="7578662" y="1604017"/>
                  </a:cubicBezTo>
                  <a:cubicBezTo>
                    <a:pt x="7579569" y="1604630"/>
                    <a:pt x="7580522" y="1605244"/>
                    <a:pt x="7581476" y="1605857"/>
                  </a:cubicBezTo>
                  <a:cubicBezTo>
                    <a:pt x="7583382" y="1604221"/>
                    <a:pt x="7585244" y="1602586"/>
                    <a:pt x="7587150" y="1600950"/>
                  </a:cubicBezTo>
                  <a:cubicBezTo>
                    <a:pt x="7586425" y="1600659"/>
                    <a:pt x="7585698" y="1600338"/>
                    <a:pt x="7584290" y="1599783"/>
                  </a:cubicBezTo>
                  <a:close/>
                  <a:moveTo>
                    <a:pt x="6507691" y="1599783"/>
                  </a:moveTo>
                  <a:cubicBezTo>
                    <a:pt x="6501834" y="1600250"/>
                    <a:pt x="6493798" y="1599403"/>
                    <a:pt x="6490710" y="1601476"/>
                  </a:cubicBezTo>
                  <a:cubicBezTo>
                    <a:pt x="6486080" y="1604601"/>
                    <a:pt x="6484945" y="1609770"/>
                    <a:pt x="6483402" y="1612369"/>
                  </a:cubicBezTo>
                  <a:cubicBezTo>
                    <a:pt x="6484445" y="1616341"/>
                    <a:pt x="6484354" y="1618414"/>
                    <a:pt x="6485580" y="1620078"/>
                  </a:cubicBezTo>
                  <a:cubicBezTo>
                    <a:pt x="6486762" y="1621685"/>
                    <a:pt x="6489803" y="1624255"/>
                    <a:pt x="6491165" y="1624051"/>
                  </a:cubicBezTo>
                  <a:cubicBezTo>
                    <a:pt x="6495114" y="1623496"/>
                    <a:pt x="6500336" y="1622298"/>
                    <a:pt x="6501925" y="1620312"/>
                  </a:cubicBezTo>
                  <a:cubicBezTo>
                    <a:pt x="6505330" y="1616166"/>
                    <a:pt x="6507236" y="1611434"/>
                    <a:pt x="6508824" y="1606820"/>
                  </a:cubicBezTo>
                  <a:cubicBezTo>
                    <a:pt x="6509551" y="1604630"/>
                    <a:pt x="6508144" y="1602148"/>
                    <a:pt x="6507691" y="1599783"/>
                  </a:cubicBezTo>
                  <a:close/>
                  <a:moveTo>
                    <a:pt x="4669515" y="1599608"/>
                  </a:moveTo>
                  <a:cubicBezTo>
                    <a:pt x="4668471" y="1599724"/>
                    <a:pt x="4667427" y="1599840"/>
                    <a:pt x="4666382" y="1599958"/>
                  </a:cubicBezTo>
                  <a:cubicBezTo>
                    <a:pt x="4666973" y="1601418"/>
                    <a:pt x="4667517" y="1602878"/>
                    <a:pt x="4668107" y="1604338"/>
                  </a:cubicBezTo>
                  <a:cubicBezTo>
                    <a:pt x="4668880" y="1604075"/>
                    <a:pt x="4670333" y="1603783"/>
                    <a:pt x="4670333" y="1603549"/>
                  </a:cubicBezTo>
                  <a:cubicBezTo>
                    <a:pt x="4670287" y="1602235"/>
                    <a:pt x="4669833" y="1600921"/>
                    <a:pt x="4669515" y="1599608"/>
                  </a:cubicBezTo>
                  <a:close/>
                  <a:moveTo>
                    <a:pt x="5231696" y="1599403"/>
                  </a:moveTo>
                  <a:cubicBezTo>
                    <a:pt x="5231060" y="1600338"/>
                    <a:pt x="5229698" y="1601301"/>
                    <a:pt x="5229970" y="1602031"/>
                  </a:cubicBezTo>
                  <a:cubicBezTo>
                    <a:pt x="5230333" y="1602908"/>
                    <a:pt x="5232059" y="1603579"/>
                    <a:pt x="5233147" y="1604309"/>
                  </a:cubicBezTo>
                  <a:cubicBezTo>
                    <a:pt x="5234102" y="1603111"/>
                    <a:pt x="5235056" y="1601914"/>
                    <a:pt x="5236008" y="1600717"/>
                  </a:cubicBezTo>
                  <a:cubicBezTo>
                    <a:pt x="5234601" y="1600279"/>
                    <a:pt x="5233239" y="1599840"/>
                    <a:pt x="5231696" y="1599403"/>
                  </a:cubicBezTo>
                  <a:close/>
                  <a:moveTo>
                    <a:pt x="3048485" y="1598001"/>
                  </a:moveTo>
                  <a:lnTo>
                    <a:pt x="3043127" y="1601564"/>
                  </a:lnTo>
                  <a:cubicBezTo>
                    <a:pt x="3045398" y="1603520"/>
                    <a:pt x="3047713" y="1605477"/>
                    <a:pt x="3050028" y="1607404"/>
                  </a:cubicBezTo>
                  <a:cubicBezTo>
                    <a:pt x="3052072" y="1606119"/>
                    <a:pt x="3054114" y="1604805"/>
                    <a:pt x="3056157" y="1603520"/>
                  </a:cubicBezTo>
                  <a:cubicBezTo>
                    <a:pt x="3053570" y="1601680"/>
                    <a:pt x="3051026" y="1599840"/>
                    <a:pt x="3048485" y="1598001"/>
                  </a:cubicBezTo>
                  <a:close/>
                  <a:moveTo>
                    <a:pt x="1551848" y="1597914"/>
                  </a:moveTo>
                  <a:lnTo>
                    <a:pt x="1551848" y="1601097"/>
                  </a:lnTo>
                  <a:cubicBezTo>
                    <a:pt x="1552212" y="1601097"/>
                    <a:pt x="1552575" y="1601097"/>
                    <a:pt x="1552983" y="1601097"/>
                  </a:cubicBezTo>
                  <a:cubicBezTo>
                    <a:pt x="1552847" y="1600045"/>
                    <a:pt x="1552711" y="1598965"/>
                    <a:pt x="1552620" y="1597914"/>
                  </a:cubicBezTo>
                  <a:cubicBezTo>
                    <a:pt x="1552348" y="1597914"/>
                    <a:pt x="1552120" y="1597914"/>
                    <a:pt x="1551848" y="1597914"/>
                  </a:cubicBezTo>
                  <a:close/>
                  <a:moveTo>
                    <a:pt x="3987345" y="1596074"/>
                  </a:moveTo>
                  <a:cubicBezTo>
                    <a:pt x="3986571" y="1596132"/>
                    <a:pt x="3985437" y="1596015"/>
                    <a:pt x="3985118" y="1596278"/>
                  </a:cubicBezTo>
                  <a:cubicBezTo>
                    <a:pt x="3984666" y="1596629"/>
                    <a:pt x="3984802" y="1597271"/>
                    <a:pt x="3984666" y="1597796"/>
                  </a:cubicBezTo>
                  <a:cubicBezTo>
                    <a:pt x="3985845" y="1597680"/>
                    <a:pt x="3986980" y="1597592"/>
                    <a:pt x="3988161" y="1597504"/>
                  </a:cubicBezTo>
                  <a:cubicBezTo>
                    <a:pt x="3987889" y="1597038"/>
                    <a:pt x="3987617" y="1596541"/>
                    <a:pt x="3987345" y="1596074"/>
                  </a:cubicBezTo>
                  <a:close/>
                  <a:moveTo>
                    <a:pt x="2045249" y="1595899"/>
                  </a:moveTo>
                  <a:cubicBezTo>
                    <a:pt x="2045521" y="1597329"/>
                    <a:pt x="2045795" y="1598731"/>
                    <a:pt x="2046020" y="1600161"/>
                  </a:cubicBezTo>
                  <a:lnTo>
                    <a:pt x="2054056" y="1598293"/>
                  </a:lnTo>
                  <a:cubicBezTo>
                    <a:pt x="2053784" y="1597504"/>
                    <a:pt x="2053512" y="1596686"/>
                    <a:pt x="2053240" y="1595899"/>
                  </a:cubicBezTo>
                  <a:close/>
                  <a:moveTo>
                    <a:pt x="9351824" y="1594205"/>
                  </a:moveTo>
                  <a:cubicBezTo>
                    <a:pt x="9347331" y="1594526"/>
                    <a:pt x="9343107" y="1596570"/>
                    <a:pt x="9339748" y="1597621"/>
                  </a:cubicBezTo>
                  <a:cubicBezTo>
                    <a:pt x="9340838" y="1601855"/>
                    <a:pt x="9340883" y="1603841"/>
                    <a:pt x="9341882" y="1605594"/>
                  </a:cubicBezTo>
                  <a:cubicBezTo>
                    <a:pt x="9343334" y="1608105"/>
                    <a:pt x="9345468" y="1610471"/>
                    <a:pt x="9347331" y="1612894"/>
                  </a:cubicBezTo>
                  <a:cubicBezTo>
                    <a:pt x="9349918" y="1610617"/>
                    <a:pt x="9352778" y="1608456"/>
                    <a:pt x="9354957" y="1606032"/>
                  </a:cubicBezTo>
                  <a:cubicBezTo>
                    <a:pt x="9356410" y="1604425"/>
                    <a:pt x="9357953" y="1602235"/>
                    <a:pt x="9357362" y="1600629"/>
                  </a:cubicBezTo>
                  <a:cubicBezTo>
                    <a:pt x="9356455" y="1598205"/>
                    <a:pt x="9353369" y="1594088"/>
                    <a:pt x="9351824" y="1594205"/>
                  </a:cubicBezTo>
                  <a:close/>
                  <a:moveTo>
                    <a:pt x="7934048" y="1593066"/>
                  </a:moveTo>
                  <a:lnTo>
                    <a:pt x="7933411" y="1594847"/>
                  </a:lnTo>
                  <a:lnTo>
                    <a:pt x="7935228" y="1594614"/>
                  </a:lnTo>
                  <a:close/>
                  <a:moveTo>
                    <a:pt x="4361299" y="1591810"/>
                  </a:moveTo>
                  <a:cubicBezTo>
                    <a:pt x="4359846" y="1591693"/>
                    <a:pt x="4356986" y="1594263"/>
                    <a:pt x="4356214" y="1595869"/>
                  </a:cubicBezTo>
                  <a:cubicBezTo>
                    <a:pt x="4354897" y="1598585"/>
                    <a:pt x="4354216" y="1601534"/>
                    <a:pt x="4354263" y="1604397"/>
                  </a:cubicBezTo>
                  <a:cubicBezTo>
                    <a:pt x="4354308" y="1605828"/>
                    <a:pt x="4356849" y="1608456"/>
                    <a:pt x="4357895" y="1608368"/>
                  </a:cubicBezTo>
                  <a:cubicBezTo>
                    <a:pt x="4360528" y="1608193"/>
                    <a:pt x="4364067" y="1607170"/>
                    <a:pt x="4365248" y="1605798"/>
                  </a:cubicBezTo>
                  <a:cubicBezTo>
                    <a:pt x="4367382" y="1603345"/>
                    <a:pt x="4367973" y="1600395"/>
                    <a:pt x="4370787" y="1594088"/>
                  </a:cubicBezTo>
                  <a:cubicBezTo>
                    <a:pt x="4369199" y="1593679"/>
                    <a:pt x="4365384" y="1592160"/>
                    <a:pt x="4361299" y="1591810"/>
                  </a:cubicBezTo>
                  <a:close/>
                  <a:moveTo>
                    <a:pt x="1565787" y="1591723"/>
                  </a:moveTo>
                  <a:cubicBezTo>
                    <a:pt x="1565424" y="1592190"/>
                    <a:pt x="1565105" y="1592686"/>
                    <a:pt x="1564787" y="1593183"/>
                  </a:cubicBezTo>
                  <a:cubicBezTo>
                    <a:pt x="1565605" y="1593357"/>
                    <a:pt x="1566423" y="1593563"/>
                    <a:pt x="1567284" y="1593737"/>
                  </a:cubicBezTo>
                  <a:close/>
                  <a:moveTo>
                    <a:pt x="7681627" y="1591664"/>
                  </a:moveTo>
                  <a:cubicBezTo>
                    <a:pt x="7662831" y="1589911"/>
                    <a:pt x="7664194" y="1600659"/>
                    <a:pt x="7657973" y="1606733"/>
                  </a:cubicBezTo>
                  <a:cubicBezTo>
                    <a:pt x="7656249" y="1608398"/>
                    <a:pt x="7653706" y="1610062"/>
                    <a:pt x="7653344" y="1611873"/>
                  </a:cubicBezTo>
                  <a:cubicBezTo>
                    <a:pt x="7652843" y="1614472"/>
                    <a:pt x="7654069" y="1617217"/>
                    <a:pt x="7654524" y="1619903"/>
                  </a:cubicBezTo>
                  <a:cubicBezTo>
                    <a:pt x="7657973" y="1618297"/>
                    <a:pt x="7661697" y="1616896"/>
                    <a:pt x="7664738" y="1615027"/>
                  </a:cubicBezTo>
                  <a:cubicBezTo>
                    <a:pt x="7680900" y="1605302"/>
                    <a:pt x="7680764" y="1605302"/>
                    <a:pt x="7690434" y="1617888"/>
                  </a:cubicBezTo>
                  <a:cubicBezTo>
                    <a:pt x="7692204" y="1620137"/>
                    <a:pt x="7694929" y="1622152"/>
                    <a:pt x="7699515" y="1626533"/>
                  </a:cubicBezTo>
                  <a:cubicBezTo>
                    <a:pt x="7705689" y="1620078"/>
                    <a:pt x="7713951" y="1615377"/>
                    <a:pt x="7713769" y="1610822"/>
                  </a:cubicBezTo>
                  <a:cubicBezTo>
                    <a:pt x="7713361" y="1602410"/>
                    <a:pt x="7694839" y="1592890"/>
                    <a:pt x="7681627" y="1591664"/>
                  </a:cubicBezTo>
                  <a:close/>
                  <a:moveTo>
                    <a:pt x="3442461" y="1590612"/>
                  </a:moveTo>
                  <a:cubicBezTo>
                    <a:pt x="3441326" y="1591196"/>
                    <a:pt x="3440236" y="1591780"/>
                    <a:pt x="3439101" y="1592365"/>
                  </a:cubicBezTo>
                  <a:cubicBezTo>
                    <a:pt x="3440782" y="1593884"/>
                    <a:pt x="3442461" y="1595401"/>
                    <a:pt x="3444186" y="1596950"/>
                  </a:cubicBezTo>
                  <a:cubicBezTo>
                    <a:pt x="3445230" y="1596424"/>
                    <a:pt x="3446229" y="1595899"/>
                    <a:pt x="3447272" y="1595344"/>
                  </a:cubicBezTo>
                  <a:cubicBezTo>
                    <a:pt x="3445684" y="1593766"/>
                    <a:pt x="3444049" y="1592190"/>
                    <a:pt x="3442461" y="1590612"/>
                  </a:cubicBezTo>
                  <a:close/>
                  <a:moveTo>
                    <a:pt x="2819853" y="1589736"/>
                  </a:moveTo>
                  <a:cubicBezTo>
                    <a:pt x="2818491" y="1590321"/>
                    <a:pt x="2817129" y="1590875"/>
                    <a:pt x="2815768" y="1591460"/>
                  </a:cubicBezTo>
                  <a:cubicBezTo>
                    <a:pt x="2816584" y="1591956"/>
                    <a:pt x="2817674" y="1592949"/>
                    <a:pt x="2818127" y="1592861"/>
                  </a:cubicBezTo>
                  <a:cubicBezTo>
                    <a:pt x="2819626" y="1592511"/>
                    <a:pt x="2820897" y="1591751"/>
                    <a:pt x="2822260" y="1591167"/>
                  </a:cubicBezTo>
                  <a:cubicBezTo>
                    <a:pt x="2821487" y="1590700"/>
                    <a:pt x="2820671" y="1590233"/>
                    <a:pt x="2819853" y="1589736"/>
                  </a:cubicBezTo>
                  <a:close/>
                  <a:moveTo>
                    <a:pt x="5889940" y="1588656"/>
                  </a:moveTo>
                  <a:cubicBezTo>
                    <a:pt x="5888896" y="1588481"/>
                    <a:pt x="5885901" y="1592978"/>
                    <a:pt x="5884401" y="1594673"/>
                  </a:cubicBezTo>
                  <a:cubicBezTo>
                    <a:pt x="5884947" y="1598585"/>
                    <a:pt x="5884039" y="1601944"/>
                    <a:pt x="5886035" y="1604309"/>
                  </a:cubicBezTo>
                  <a:cubicBezTo>
                    <a:pt x="5888533" y="1607229"/>
                    <a:pt x="5893391" y="1609332"/>
                    <a:pt x="5897250" y="1611814"/>
                  </a:cubicBezTo>
                  <a:cubicBezTo>
                    <a:pt x="5901698" y="1608310"/>
                    <a:pt x="5907328" y="1605127"/>
                    <a:pt x="5910097" y="1601155"/>
                  </a:cubicBezTo>
                  <a:cubicBezTo>
                    <a:pt x="5911368" y="1599344"/>
                    <a:pt x="5908055" y="1595285"/>
                    <a:pt x="5905013" y="1593475"/>
                  </a:cubicBezTo>
                  <a:cubicBezTo>
                    <a:pt x="5900973" y="1591109"/>
                    <a:pt x="5895344" y="1589532"/>
                    <a:pt x="5889940" y="1588656"/>
                  </a:cubicBezTo>
                  <a:close/>
                  <a:moveTo>
                    <a:pt x="2800377" y="1588189"/>
                  </a:moveTo>
                  <a:cubicBezTo>
                    <a:pt x="2793704" y="1593241"/>
                    <a:pt x="2788346" y="1595490"/>
                    <a:pt x="2788710" y="1597359"/>
                  </a:cubicBezTo>
                  <a:cubicBezTo>
                    <a:pt x="2789662" y="1602557"/>
                    <a:pt x="2792977" y="1607579"/>
                    <a:pt x="2795383" y="1612691"/>
                  </a:cubicBezTo>
                  <a:cubicBezTo>
                    <a:pt x="2799106" y="1611609"/>
                    <a:pt x="2806188" y="1610354"/>
                    <a:pt x="2806052" y="1609478"/>
                  </a:cubicBezTo>
                  <a:cubicBezTo>
                    <a:pt x="2805280" y="1603345"/>
                    <a:pt x="2803010" y="1597300"/>
                    <a:pt x="2800377" y="1588189"/>
                  </a:cubicBezTo>
                  <a:close/>
                  <a:moveTo>
                    <a:pt x="4214432" y="1588072"/>
                  </a:moveTo>
                  <a:cubicBezTo>
                    <a:pt x="4208438" y="1591547"/>
                    <a:pt x="4204127" y="1594029"/>
                    <a:pt x="4199859" y="1596511"/>
                  </a:cubicBezTo>
                  <a:cubicBezTo>
                    <a:pt x="4204127" y="1598701"/>
                    <a:pt x="4208575" y="1602761"/>
                    <a:pt x="4212570" y="1602586"/>
                  </a:cubicBezTo>
                  <a:cubicBezTo>
                    <a:pt x="4218291" y="1602323"/>
                    <a:pt x="4223649" y="1598935"/>
                    <a:pt x="4229187" y="1596891"/>
                  </a:cubicBezTo>
                  <a:cubicBezTo>
                    <a:pt x="4224920" y="1594321"/>
                    <a:pt x="4220606" y="1591780"/>
                    <a:pt x="4214432" y="1588072"/>
                  </a:cubicBezTo>
                  <a:close/>
                  <a:moveTo>
                    <a:pt x="4753322" y="1587371"/>
                  </a:moveTo>
                  <a:cubicBezTo>
                    <a:pt x="4753322" y="1587634"/>
                    <a:pt x="4753322" y="1587896"/>
                    <a:pt x="4753322" y="1588189"/>
                  </a:cubicBezTo>
                  <a:lnTo>
                    <a:pt x="4758226" y="1587984"/>
                  </a:lnTo>
                  <a:cubicBezTo>
                    <a:pt x="4758226" y="1587751"/>
                    <a:pt x="4758179" y="1587546"/>
                    <a:pt x="4758179" y="1587371"/>
                  </a:cubicBezTo>
                  <a:close/>
                  <a:moveTo>
                    <a:pt x="1534143" y="1587371"/>
                  </a:moveTo>
                  <a:cubicBezTo>
                    <a:pt x="1533053" y="1587780"/>
                    <a:pt x="1531964" y="1588189"/>
                    <a:pt x="1530874" y="1588597"/>
                  </a:cubicBezTo>
                  <a:cubicBezTo>
                    <a:pt x="1532328" y="1590612"/>
                    <a:pt x="1533735" y="1592627"/>
                    <a:pt x="1535187" y="1594642"/>
                  </a:cubicBezTo>
                  <a:cubicBezTo>
                    <a:pt x="1536549" y="1594117"/>
                    <a:pt x="1537911" y="1593591"/>
                    <a:pt x="1539273" y="1593066"/>
                  </a:cubicBezTo>
                  <a:cubicBezTo>
                    <a:pt x="1537548" y="1591167"/>
                    <a:pt x="1535869" y="1589269"/>
                    <a:pt x="1534143" y="1587371"/>
                  </a:cubicBezTo>
                  <a:close/>
                  <a:moveTo>
                    <a:pt x="4027070" y="1586524"/>
                  </a:moveTo>
                  <a:cubicBezTo>
                    <a:pt x="4025844" y="1587312"/>
                    <a:pt x="4024617" y="1588101"/>
                    <a:pt x="4023391" y="1588890"/>
                  </a:cubicBezTo>
                  <a:cubicBezTo>
                    <a:pt x="4025844" y="1590233"/>
                    <a:pt x="4028294" y="1591576"/>
                    <a:pt x="4030746" y="1592920"/>
                  </a:cubicBezTo>
                  <a:cubicBezTo>
                    <a:pt x="4031972" y="1592044"/>
                    <a:pt x="4034423" y="1590466"/>
                    <a:pt x="4034241" y="1590379"/>
                  </a:cubicBezTo>
                  <a:cubicBezTo>
                    <a:pt x="4032062" y="1588977"/>
                    <a:pt x="4029520" y="1587780"/>
                    <a:pt x="4027070" y="1586524"/>
                  </a:cubicBezTo>
                  <a:close/>
                  <a:moveTo>
                    <a:pt x="3961330" y="1586378"/>
                  </a:moveTo>
                  <a:lnTo>
                    <a:pt x="3961375" y="1589707"/>
                  </a:lnTo>
                  <a:cubicBezTo>
                    <a:pt x="3967277" y="1590057"/>
                    <a:pt x="3973178" y="1590409"/>
                    <a:pt x="3979035" y="1590759"/>
                  </a:cubicBezTo>
                  <a:cubicBezTo>
                    <a:pt x="3979035" y="1589299"/>
                    <a:pt x="3979035" y="1587839"/>
                    <a:pt x="3978991" y="1586378"/>
                  </a:cubicBezTo>
                  <a:close/>
                  <a:moveTo>
                    <a:pt x="6996233" y="1585940"/>
                  </a:moveTo>
                  <a:cubicBezTo>
                    <a:pt x="6994597" y="1586524"/>
                    <a:pt x="6992963" y="1587108"/>
                    <a:pt x="6991330" y="1587692"/>
                  </a:cubicBezTo>
                  <a:cubicBezTo>
                    <a:pt x="6993101" y="1589795"/>
                    <a:pt x="6994871" y="1591926"/>
                    <a:pt x="6996686" y="1594029"/>
                  </a:cubicBezTo>
                  <a:cubicBezTo>
                    <a:pt x="6998684" y="1593066"/>
                    <a:pt x="7000728" y="1592073"/>
                    <a:pt x="7002724" y="1591109"/>
                  </a:cubicBezTo>
                  <a:cubicBezTo>
                    <a:pt x="7000545" y="1589386"/>
                    <a:pt x="6998412" y="1587662"/>
                    <a:pt x="6996233" y="1585940"/>
                  </a:cubicBezTo>
                  <a:close/>
                  <a:moveTo>
                    <a:pt x="6658006" y="1584772"/>
                  </a:moveTo>
                  <a:cubicBezTo>
                    <a:pt x="6657509" y="1585590"/>
                    <a:pt x="6657009" y="1586378"/>
                    <a:pt x="6656510" y="1587196"/>
                  </a:cubicBezTo>
                  <a:cubicBezTo>
                    <a:pt x="6658733" y="1587751"/>
                    <a:pt x="6660958" y="1588306"/>
                    <a:pt x="6663183" y="1588860"/>
                  </a:cubicBezTo>
                  <a:cubicBezTo>
                    <a:pt x="6663546" y="1588247"/>
                    <a:pt x="6663955" y="1587634"/>
                    <a:pt x="6664318" y="1587021"/>
                  </a:cubicBezTo>
                  <a:cubicBezTo>
                    <a:pt x="6662229" y="1586261"/>
                    <a:pt x="6660142" y="1585502"/>
                    <a:pt x="6658006" y="1584772"/>
                  </a:cubicBezTo>
                  <a:close/>
                  <a:moveTo>
                    <a:pt x="6938121" y="1583954"/>
                  </a:moveTo>
                  <a:cubicBezTo>
                    <a:pt x="6930449" y="1588160"/>
                    <a:pt x="6922775" y="1592365"/>
                    <a:pt x="6915103" y="1596570"/>
                  </a:cubicBezTo>
                  <a:cubicBezTo>
                    <a:pt x="6917328" y="1598118"/>
                    <a:pt x="6919553" y="1599695"/>
                    <a:pt x="6921732" y="1601271"/>
                  </a:cubicBezTo>
                  <a:cubicBezTo>
                    <a:pt x="6933854" y="1600279"/>
                    <a:pt x="6940164" y="1594818"/>
                    <a:pt x="6938121" y="1583954"/>
                  </a:cubicBezTo>
                  <a:close/>
                  <a:moveTo>
                    <a:pt x="4811932" y="1578376"/>
                  </a:moveTo>
                  <a:cubicBezTo>
                    <a:pt x="4811388" y="1579193"/>
                    <a:pt x="4810889" y="1580041"/>
                    <a:pt x="4810389" y="1580917"/>
                  </a:cubicBezTo>
                  <a:cubicBezTo>
                    <a:pt x="4813203" y="1581589"/>
                    <a:pt x="4815974" y="1582261"/>
                    <a:pt x="4818788" y="1582932"/>
                  </a:cubicBezTo>
                  <a:lnTo>
                    <a:pt x="4820741" y="1580041"/>
                  </a:lnTo>
                  <a:cubicBezTo>
                    <a:pt x="4817789" y="1579486"/>
                    <a:pt x="4814837" y="1578931"/>
                    <a:pt x="4811932" y="1578376"/>
                  </a:cubicBezTo>
                  <a:close/>
                  <a:moveTo>
                    <a:pt x="4968606" y="1578347"/>
                  </a:moveTo>
                  <a:cubicBezTo>
                    <a:pt x="4967335" y="1579370"/>
                    <a:pt x="4966064" y="1580421"/>
                    <a:pt x="4964793" y="1581472"/>
                  </a:cubicBezTo>
                  <a:lnTo>
                    <a:pt x="4974099" y="1586875"/>
                  </a:lnTo>
                  <a:cubicBezTo>
                    <a:pt x="4975370" y="1585823"/>
                    <a:pt x="4976641" y="1584772"/>
                    <a:pt x="4977912" y="1583721"/>
                  </a:cubicBezTo>
                  <a:cubicBezTo>
                    <a:pt x="4974826" y="1581910"/>
                    <a:pt x="4971694" y="1580128"/>
                    <a:pt x="4968606" y="1578347"/>
                  </a:cubicBezTo>
                  <a:close/>
                  <a:moveTo>
                    <a:pt x="7691887" y="1578026"/>
                  </a:moveTo>
                  <a:cubicBezTo>
                    <a:pt x="7689526" y="1578260"/>
                    <a:pt x="7687120" y="1578493"/>
                    <a:pt x="7684759" y="1578727"/>
                  </a:cubicBezTo>
                  <a:cubicBezTo>
                    <a:pt x="7684895" y="1579427"/>
                    <a:pt x="7685032" y="1580100"/>
                    <a:pt x="7685168" y="1580800"/>
                  </a:cubicBezTo>
                  <a:cubicBezTo>
                    <a:pt x="7687575" y="1580537"/>
                    <a:pt x="7689934" y="1580303"/>
                    <a:pt x="7692296" y="1580070"/>
                  </a:cubicBezTo>
                  <a:cubicBezTo>
                    <a:pt x="7692159" y="1579398"/>
                    <a:pt x="7692023" y="1578697"/>
                    <a:pt x="7691887" y="1578026"/>
                  </a:cubicBezTo>
                  <a:close/>
                  <a:moveTo>
                    <a:pt x="1862380" y="1577997"/>
                  </a:moveTo>
                  <a:cubicBezTo>
                    <a:pt x="1856569" y="1583078"/>
                    <a:pt x="1849805" y="1587312"/>
                    <a:pt x="1850895" y="1588394"/>
                  </a:cubicBezTo>
                  <a:cubicBezTo>
                    <a:pt x="1854255" y="1591751"/>
                    <a:pt x="1860156" y="1594526"/>
                    <a:pt x="1866012" y="1596132"/>
                  </a:cubicBezTo>
                  <a:cubicBezTo>
                    <a:pt x="1867920" y="1596658"/>
                    <a:pt x="1876136" y="1591956"/>
                    <a:pt x="1875637" y="1591139"/>
                  </a:cubicBezTo>
                  <a:cubicBezTo>
                    <a:pt x="1873186" y="1587284"/>
                    <a:pt x="1868736" y="1583954"/>
                    <a:pt x="1862380" y="1577997"/>
                  </a:cubicBezTo>
                  <a:close/>
                  <a:moveTo>
                    <a:pt x="7953751" y="1573178"/>
                  </a:moveTo>
                  <a:cubicBezTo>
                    <a:pt x="7952844" y="1573207"/>
                    <a:pt x="7951934" y="1573266"/>
                    <a:pt x="7951027" y="1573294"/>
                  </a:cubicBezTo>
                  <a:lnTo>
                    <a:pt x="7951845" y="1578085"/>
                  </a:lnTo>
                  <a:cubicBezTo>
                    <a:pt x="7952479" y="1578055"/>
                    <a:pt x="7953116" y="1578026"/>
                    <a:pt x="7953751" y="1577997"/>
                  </a:cubicBezTo>
                  <a:close/>
                  <a:moveTo>
                    <a:pt x="2513181" y="1573119"/>
                  </a:moveTo>
                  <a:cubicBezTo>
                    <a:pt x="2506189" y="1578435"/>
                    <a:pt x="2495884" y="1583195"/>
                    <a:pt x="2493342" y="1589269"/>
                  </a:cubicBezTo>
                  <a:cubicBezTo>
                    <a:pt x="2491616" y="1593504"/>
                    <a:pt x="2500468" y="1599549"/>
                    <a:pt x="2504555" y="1604805"/>
                  </a:cubicBezTo>
                  <a:cubicBezTo>
                    <a:pt x="2511727" y="1599110"/>
                    <a:pt x="2518946" y="1593416"/>
                    <a:pt x="2528208" y="1586057"/>
                  </a:cubicBezTo>
                  <a:cubicBezTo>
                    <a:pt x="2521671" y="1580421"/>
                    <a:pt x="2517448" y="1576770"/>
                    <a:pt x="2513181" y="1573119"/>
                  </a:cubicBezTo>
                  <a:close/>
                  <a:moveTo>
                    <a:pt x="7062515" y="1572477"/>
                  </a:moveTo>
                  <a:cubicBezTo>
                    <a:pt x="7061425" y="1572682"/>
                    <a:pt x="7060381" y="1572916"/>
                    <a:pt x="7059293" y="1573119"/>
                  </a:cubicBezTo>
                  <a:lnTo>
                    <a:pt x="7059293" y="1588539"/>
                  </a:lnTo>
                  <a:cubicBezTo>
                    <a:pt x="7050984" y="1588569"/>
                    <a:pt x="7045628" y="1592453"/>
                    <a:pt x="7040678" y="1599549"/>
                  </a:cubicBezTo>
                  <a:cubicBezTo>
                    <a:pt x="7060020" y="1604192"/>
                    <a:pt x="7067690" y="1600395"/>
                    <a:pt x="7071188" y="1590437"/>
                  </a:cubicBezTo>
                  <a:cubicBezTo>
                    <a:pt x="7067873" y="1589445"/>
                    <a:pt x="7065148" y="1589036"/>
                    <a:pt x="7062515" y="1588744"/>
                  </a:cubicBezTo>
                  <a:close/>
                  <a:moveTo>
                    <a:pt x="3406277" y="1572389"/>
                  </a:moveTo>
                  <a:cubicBezTo>
                    <a:pt x="3400692" y="1570725"/>
                    <a:pt x="3389751" y="1571572"/>
                    <a:pt x="3385439" y="1574113"/>
                  </a:cubicBezTo>
                  <a:cubicBezTo>
                    <a:pt x="3380627" y="1576975"/>
                    <a:pt x="3380536" y="1583020"/>
                    <a:pt x="3378084" y="1588364"/>
                  </a:cubicBezTo>
                  <a:cubicBezTo>
                    <a:pt x="3380627" y="1590437"/>
                    <a:pt x="3382761" y="1592861"/>
                    <a:pt x="3385938" y="1594380"/>
                  </a:cubicBezTo>
                  <a:cubicBezTo>
                    <a:pt x="3386937" y="1594847"/>
                    <a:pt x="3391205" y="1593211"/>
                    <a:pt x="3393293" y="1592014"/>
                  </a:cubicBezTo>
                  <a:cubicBezTo>
                    <a:pt x="3397742" y="1589474"/>
                    <a:pt x="3401329" y="1586291"/>
                    <a:pt x="3406005" y="1583925"/>
                  </a:cubicBezTo>
                  <a:cubicBezTo>
                    <a:pt x="3413949" y="1579895"/>
                    <a:pt x="3414722" y="1574901"/>
                    <a:pt x="3406277" y="1572389"/>
                  </a:cubicBezTo>
                  <a:close/>
                  <a:moveTo>
                    <a:pt x="1568102" y="1571397"/>
                  </a:moveTo>
                  <a:cubicBezTo>
                    <a:pt x="1563790" y="1572565"/>
                    <a:pt x="1560793" y="1577003"/>
                    <a:pt x="1559384" y="1580362"/>
                  </a:cubicBezTo>
                  <a:cubicBezTo>
                    <a:pt x="1558749" y="1581881"/>
                    <a:pt x="1563562" y="1584246"/>
                    <a:pt x="1566695" y="1586845"/>
                  </a:cubicBezTo>
                  <a:cubicBezTo>
                    <a:pt x="1574548" y="1583224"/>
                    <a:pt x="1580996" y="1580567"/>
                    <a:pt x="1586670" y="1577383"/>
                  </a:cubicBezTo>
                  <a:cubicBezTo>
                    <a:pt x="1587851" y="1576741"/>
                    <a:pt x="1586715" y="1572740"/>
                    <a:pt x="1585762" y="1572594"/>
                  </a:cubicBezTo>
                  <a:cubicBezTo>
                    <a:pt x="1579950" y="1571688"/>
                    <a:pt x="1572914" y="1570083"/>
                    <a:pt x="1568102" y="1571397"/>
                  </a:cubicBezTo>
                  <a:close/>
                  <a:moveTo>
                    <a:pt x="7205751" y="1568301"/>
                  </a:moveTo>
                  <a:cubicBezTo>
                    <a:pt x="7202255" y="1571309"/>
                    <a:pt x="7197896" y="1573441"/>
                    <a:pt x="7198123" y="1575368"/>
                  </a:cubicBezTo>
                  <a:cubicBezTo>
                    <a:pt x="7198351" y="1577530"/>
                    <a:pt x="7202708" y="1579515"/>
                    <a:pt x="7205251" y="1581589"/>
                  </a:cubicBezTo>
                  <a:cubicBezTo>
                    <a:pt x="7208520" y="1579223"/>
                    <a:pt x="7212696" y="1577121"/>
                    <a:pt x="7214604" y="1574404"/>
                  </a:cubicBezTo>
                  <a:cubicBezTo>
                    <a:pt x="7215193" y="1573528"/>
                    <a:pt x="7209746" y="1570958"/>
                    <a:pt x="7205751" y="1568301"/>
                  </a:cubicBezTo>
                  <a:close/>
                  <a:moveTo>
                    <a:pt x="1080785" y="1567951"/>
                  </a:moveTo>
                  <a:cubicBezTo>
                    <a:pt x="1078514" y="1567746"/>
                    <a:pt x="1075745" y="1569791"/>
                    <a:pt x="1070162" y="1572098"/>
                  </a:cubicBezTo>
                  <a:cubicBezTo>
                    <a:pt x="1076608" y="1573616"/>
                    <a:pt x="1079604" y="1574872"/>
                    <a:pt x="1082510" y="1574784"/>
                  </a:cubicBezTo>
                  <a:cubicBezTo>
                    <a:pt x="1084418" y="1574755"/>
                    <a:pt x="1086233" y="1572798"/>
                    <a:pt x="1088050" y="1571688"/>
                  </a:cubicBezTo>
                  <a:cubicBezTo>
                    <a:pt x="1085642" y="1570375"/>
                    <a:pt x="1083419" y="1568184"/>
                    <a:pt x="1080785" y="1567951"/>
                  </a:cubicBezTo>
                  <a:close/>
                  <a:moveTo>
                    <a:pt x="4752596" y="1567016"/>
                  </a:moveTo>
                  <a:cubicBezTo>
                    <a:pt x="4745151" y="1567279"/>
                    <a:pt x="4738523" y="1567483"/>
                    <a:pt x="4728579" y="1567834"/>
                  </a:cubicBezTo>
                  <a:cubicBezTo>
                    <a:pt x="4731212" y="1575427"/>
                    <a:pt x="4733210" y="1581326"/>
                    <a:pt x="4736389" y="1590584"/>
                  </a:cubicBezTo>
                  <a:cubicBezTo>
                    <a:pt x="4743425" y="1580333"/>
                    <a:pt x="4747646" y="1574201"/>
                    <a:pt x="4752596" y="1567016"/>
                  </a:cubicBezTo>
                  <a:close/>
                  <a:moveTo>
                    <a:pt x="2977570" y="1566519"/>
                  </a:moveTo>
                  <a:cubicBezTo>
                    <a:pt x="2975436" y="1567074"/>
                    <a:pt x="2973213" y="1567629"/>
                    <a:pt x="2970988" y="1568156"/>
                  </a:cubicBezTo>
                  <a:cubicBezTo>
                    <a:pt x="2973757" y="1572419"/>
                    <a:pt x="2976571" y="1576653"/>
                    <a:pt x="2979342" y="1580917"/>
                  </a:cubicBezTo>
                  <a:cubicBezTo>
                    <a:pt x="2981202" y="1580333"/>
                    <a:pt x="2983109" y="1579749"/>
                    <a:pt x="2984970" y="1579136"/>
                  </a:cubicBezTo>
                  <a:cubicBezTo>
                    <a:pt x="2982520" y="1574931"/>
                    <a:pt x="2980067" y="1570725"/>
                    <a:pt x="2977570" y="1566519"/>
                  </a:cubicBezTo>
                  <a:close/>
                  <a:moveTo>
                    <a:pt x="3364510" y="1565352"/>
                  </a:moveTo>
                  <a:cubicBezTo>
                    <a:pt x="3364465" y="1565789"/>
                    <a:pt x="3364418" y="1566198"/>
                    <a:pt x="3364418" y="1566637"/>
                  </a:cubicBezTo>
                  <a:cubicBezTo>
                    <a:pt x="3366552" y="1566783"/>
                    <a:pt x="3368641" y="1566958"/>
                    <a:pt x="3370775" y="1567133"/>
                  </a:cubicBezTo>
                  <a:cubicBezTo>
                    <a:pt x="3370820" y="1566549"/>
                    <a:pt x="3370866" y="1565964"/>
                    <a:pt x="3370911" y="1565352"/>
                  </a:cubicBezTo>
                  <a:close/>
                  <a:moveTo>
                    <a:pt x="2158793" y="1561731"/>
                  </a:moveTo>
                  <a:cubicBezTo>
                    <a:pt x="2155206" y="1560971"/>
                    <a:pt x="2150802" y="1562139"/>
                    <a:pt x="2146762" y="1562461"/>
                  </a:cubicBezTo>
                  <a:lnTo>
                    <a:pt x="2146535" y="1565877"/>
                  </a:lnTo>
                  <a:cubicBezTo>
                    <a:pt x="2152936" y="1567221"/>
                    <a:pt x="2159337" y="1568534"/>
                    <a:pt x="2165739" y="1569878"/>
                  </a:cubicBezTo>
                  <a:cubicBezTo>
                    <a:pt x="2166465" y="1568943"/>
                    <a:pt x="2167147" y="1567979"/>
                    <a:pt x="2167872" y="1567046"/>
                  </a:cubicBezTo>
                  <a:cubicBezTo>
                    <a:pt x="2164876" y="1565177"/>
                    <a:pt x="2162244" y="1562461"/>
                    <a:pt x="2158793" y="1561731"/>
                  </a:cubicBezTo>
                  <a:close/>
                  <a:moveTo>
                    <a:pt x="9441715" y="1561059"/>
                  </a:moveTo>
                  <a:cubicBezTo>
                    <a:pt x="9439037" y="1562957"/>
                    <a:pt x="9436312" y="1564855"/>
                    <a:pt x="9432589" y="1567513"/>
                  </a:cubicBezTo>
                  <a:cubicBezTo>
                    <a:pt x="9435904" y="1570958"/>
                    <a:pt x="9438854" y="1573996"/>
                    <a:pt x="9441761" y="1577033"/>
                  </a:cubicBezTo>
                  <a:cubicBezTo>
                    <a:pt x="9444894" y="1575368"/>
                    <a:pt x="9451023" y="1573148"/>
                    <a:pt x="9450568" y="1572156"/>
                  </a:cubicBezTo>
                  <a:cubicBezTo>
                    <a:pt x="9448751" y="1568243"/>
                    <a:pt x="9444847" y="1564709"/>
                    <a:pt x="9441715" y="1561059"/>
                  </a:cubicBezTo>
                  <a:close/>
                  <a:moveTo>
                    <a:pt x="4945498" y="1560270"/>
                  </a:moveTo>
                  <a:cubicBezTo>
                    <a:pt x="4944045" y="1560474"/>
                    <a:pt x="4942593" y="1560650"/>
                    <a:pt x="4941139" y="1560854"/>
                  </a:cubicBezTo>
                  <a:cubicBezTo>
                    <a:pt x="4941684" y="1562840"/>
                    <a:pt x="4942274" y="1564855"/>
                    <a:pt x="4942818" y="1566841"/>
                  </a:cubicBezTo>
                  <a:cubicBezTo>
                    <a:pt x="4944227" y="1566637"/>
                    <a:pt x="4945679" y="1566432"/>
                    <a:pt x="4947088" y="1566228"/>
                  </a:cubicBezTo>
                  <a:cubicBezTo>
                    <a:pt x="4946542" y="1564242"/>
                    <a:pt x="4945997" y="1562257"/>
                    <a:pt x="4945498" y="1560270"/>
                  </a:cubicBezTo>
                  <a:close/>
                  <a:moveTo>
                    <a:pt x="6643342" y="1559569"/>
                  </a:moveTo>
                  <a:cubicBezTo>
                    <a:pt x="6642027" y="1559394"/>
                    <a:pt x="6640165" y="1560795"/>
                    <a:pt x="6637032" y="1562139"/>
                  </a:cubicBezTo>
                  <a:cubicBezTo>
                    <a:pt x="6641164" y="1562373"/>
                    <a:pt x="6643888" y="1562548"/>
                    <a:pt x="6646613" y="1562694"/>
                  </a:cubicBezTo>
                  <a:cubicBezTo>
                    <a:pt x="6645567" y="1561584"/>
                    <a:pt x="6644704" y="1559774"/>
                    <a:pt x="6643342" y="1559569"/>
                  </a:cubicBezTo>
                  <a:close/>
                  <a:moveTo>
                    <a:pt x="1324126" y="1553261"/>
                  </a:moveTo>
                  <a:cubicBezTo>
                    <a:pt x="1319585" y="1556940"/>
                    <a:pt x="1314683" y="1559423"/>
                    <a:pt x="1315364" y="1560621"/>
                  </a:cubicBezTo>
                  <a:cubicBezTo>
                    <a:pt x="1316907" y="1563278"/>
                    <a:pt x="1321174" y="1565322"/>
                    <a:pt x="1324353" y="1567629"/>
                  </a:cubicBezTo>
                  <a:cubicBezTo>
                    <a:pt x="1326895" y="1565760"/>
                    <a:pt x="1331526" y="1563920"/>
                    <a:pt x="1331526" y="1562110"/>
                  </a:cubicBezTo>
                  <a:cubicBezTo>
                    <a:pt x="1331480" y="1559715"/>
                    <a:pt x="1327803" y="1557349"/>
                    <a:pt x="1324126" y="1553261"/>
                  </a:cubicBezTo>
                  <a:close/>
                  <a:moveTo>
                    <a:pt x="6236746" y="1552590"/>
                  </a:moveTo>
                  <a:lnTo>
                    <a:pt x="6236746" y="1565819"/>
                  </a:lnTo>
                  <a:cubicBezTo>
                    <a:pt x="6240378" y="1561525"/>
                    <a:pt x="6242557" y="1560095"/>
                    <a:pt x="6242285" y="1559014"/>
                  </a:cubicBezTo>
                  <a:cubicBezTo>
                    <a:pt x="6241832" y="1557292"/>
                    <a:pt x="6239698" y="1555832"/>
                    <a:pt x="6236746" y="1552590"/>
                  </a:cubicBezTo>
                  <a:close/>
                  <a:moveTo>
                    <a:pt x="6946248" y="1551041"/>
                  </a:moveTo>
                  <a:cubicBezTo>
                    <a:pt x="6943570" y="1552794"/>
                    <a:pt x="6938757" y="1554488"/>
                    <a:pt x="6938666" y="1556269"/>
                  </a:cubicBezTo>
                  <a:cubicBezTo>
                    <a:pt x="6938485" y="1559598"/>
                    <a:pt x="6941071" y="1562957"/>
                    <a:pt x="6944070" y="1570112"/>
                  </a:cubicBezTo>
                  <a:cubicBezTo>
                    <a:pt x="6948246" y="1563717"/>
                    <a:pt x="6951241" y="1561234"/>
                    <a:pt x="6951106" y="1558780"/>
                  </a:cubicBezTo>
                  <a:cubicBezTo>
                    <a:pt x="6951015" y="1556182"/>
                    <a:pt x="6947974" y="1553611"/>
                    <a:pt x="6946248" y="1551041"/>
                  </a:cubicBezTo>
                  <a:close/>
                  <a:moveTo>
                    <a:pt x="9529244" y="1550925"/>
                  </a:moveTo>
                  <a:cubicBezTo>
                    <a:pt x="9527112" y="1550867"/>
                    <a:pt x="9523434" y="1552560"/>
                    <a:pt x="9522890" y="1553904"/>
                  </a:cubicBezTo>
                  <a:cubicBezTo>
                    <a:pt x="9520892" y="1558605"/>
                    <a:pt x="9519576" y="1563453"/>
                    <a:pt x="9518803" y="1568301"/>
                  </a:cubicBezTo>
                  <a:cubicBezTo>
                    <a:pt x="9518577" y="1569673"/>
                    <a:pt x="9521209" y="1571222"/>
                    <a:pt x="9522571" y="1572682"/>
                  </a:cubicBezTo>
                  <a:cubicBezTo>
                    <a:pt x="9524071" y="1572448"/>
                    <a:pt x="9525886" y="1572507"/>
                    <a:pt x="9526930" y="1571952"/>
                  </a:cubicBezTo>
                  <a:cubicBezTo>
                    <a:pt x="9536011" y="1567221"/>
                    <a:pt x="9541139" y="1561468"/>
                    <a:pt x="9536147" y="1553991"/>
                  </a:cubicBezTo>
                  <a:cubicBezTo>
                    <a:pt x="9535193" y="1552531"/>
                    <a:pt x="9531697" y="1551013"/>
                    <a:pt x="9529244" y="1550925"/>
                  </a:cubicBezTo>
                  <a:close/>
                  <a:moveTo>
                    <a:pt x="7055387" y="1548034"/>
                  </a:moveTo>
                  <a:lnTo>
                    <a:pt x="7053754" y="1551568"/>
                  </a:lnTo>
                  <a:cubicBezTo>
                    <a:pt x="7056024" y="1552035"/>
                    <a:pt x="7058292" y="1552503"/>
                    <a:pt x="7060564" y="1552969"/>
                  </a:cubicBezTo>
                  <a:cubicBezTo>
                    <a:pt x="7061108" y="1552181"/>
                    <a:pt x="7061607" y="1551421"/>
                    <a:pt x="7062152" y="1550633"/>
                  </a:cubicBezTo>
                  <a:cubicBezTo>
                    <a:pt x="7059882" y="1549757"/>
                    <a:pt x="7057612" y="1548881"/>
                    <a:pt x="7055387" y="1548034"/>
                  </a:cubicBezTo>
                  <a:close/>
                  <a:moveTo>
                    <a:pt x="8598149" y="1547566"/>
                  </a:moveTo>
                  <a:cubicBezTo>
                    <a:pt x="8592702" y="1545376"/>
                    <a:pt x="8584303" y="1554868"/>
                    <a:pt x="8585347" y="1563394"/>
                  </a:cubicBezTo>
                  <a:cubicBezTo>
                    <a:pt x="8585619" y="1565439"/>
                    <a:pt x="8589569" y="1567308"/>
                    <a:pt x="8595335" y="1572302"/>
                  </a:cubicBezTo>
                  <a:cubicBezTo>
                    <a:pt x="8599012" y="1564504"/>
                    <a:pt x="8602145" y="1559774"/>
                    <a:pt x="8603188" y="1554897"/>
                  </a:cubicBezTo>
                  <a:cubicBezTo>
                    <a:pt x="8603688" y="1552531"/>
                    <a:pt x="8601190" y="1548793"/>
                    <a:pt x="8598149" y="1547566"/>
                  </a:cubicBezTo>
                  <a:close/>
                  <a:moveTo>
                    <a:pt x="5249082" y="1547479"/>
                  </a:moveTo>
                  <a:cubicBezTo>
                    <a:pt x="5244407" y="1550108"/>
                    <a:pt x="5239004" y="1551771"/>
                    <a:pt x="5238732" y="1553699"/>
                  </a:cubicBezTo>
                  <a:cubicBezTo>
                    <a:pt x="5238460" y="1555744"/>
                    <a:pt x="5242456" y="1558868"/>
                    <a:pt x="5245816" y="1559949"/>
                  </a:cubicBezTo>
                  <a:cubicBezTo>
                    <a:pt x="5247448" y="1560474"/>
                    <a:pt x="5254304" y="1557642"/>
                    <a:pt x="5254623" y="1556006"/>
                  </a:cubicBezTo>
                  <a:cubicBezTo>
                    <a:pt x="5255120" y="1553729"/>
                    <a:pt x="5251671" y="1551129"/>
                    <a:pt x="5249082" y="1547479"/>
                  </a:cubicBezTo>
                  <a:close/>
                  <a:moveTo>
                    <a:pt x="4470984" y="1547099"/>
                  </a:moveTo>
                  <a:cubicBezTo>
                    <a:pt x="4467761" y="1547918"/>
                    <a:pt x="4463038" y="1548355"/>
                    <a:pt x="4462721" y="1549348"/>
                  </a:cubicBezTo>
                  <a:cubicBezTo>
                    <a:pt x="4460678" y="1555423"/>
                    <a:pt x="4459542" y="1561643"/>
                    <a:pt x="4458408" y="1567834"/>
                  </a:cubicBezTo>
                  <a:cubicBezTo>
                    <a:pt x="4458317" y="1568389"/>
                    <a:pt x="4460450" y="1569119"/>
                    <a:pt x="4461540" y="1569761"/>
                  </a:cubicBezTo>
                  <a:cubicBezTo>
                    <a:pt x="4466081" y="1565264"/>
                    <a:pt x="4470938" y="1560854"/>
                    <a:pt x="4475069" y="1556211"/>
                  </a:cubicBezTo>
                  <a:cubicBezTo>
                    <a:pt x="4476385" y="1554721"/>
                    <a:pt x="4476659" y="1552444"/>
                    <a:pt x="4475932" y="1550779"/>
                  </a:cubicBezTo>
                  <a:cubicBezTo>
                    <a:pt x="4475296" y="1549348"/>
                    <a:pt x="4472618" y="1548239"/>
                    <a:pt x="4470984" y="1547099"/>
                  </a:cubicBezTo>
                  <a:close/>
                  <a:moveTo>
                    <a:pt x="6869887" y="1546661"/>
                  </a:moveTo>
                  <a:cubicBezTo>
                    <a:pt x="6866435" y="1546574"/>
                    <a:pt x="6862803" y="1548648"/>
                    <a:pt x="6854360" y="1551334"/>
                  </a:cubicBezTo>
                  <a:cubicBezTo>
                    <a:pt x="6864121" y="1553729"/>
                    <a:pt x="6869160" y="1555685"/>
                    <a:pt x="6874381" y="1555860"/>
                  </a:cubicBezTo>
                  <a:cubicBezTo>
                    <a:pt x="6876469" y="1555948"/>
                    <a:pt x="6878921" y="1552094"/>
                    <a:pt x="6881191" y="1550020"/>
                  </a:cubicBezTo>
                  <a:cubicBezTo>
                    <a:pt x="6877423" y="1548823"/>
                    <a:pt x="6873699" y="1546749"/>
                    <a:pt x="6869887" y="1546661"/>
                  </a:cubicBezTo>
                  <a:close/>
                  <a:moveTo>
                    <a:pt x="8265917" y="1545171"/>
                  </a:moveTo>
                  <a:cubicBezTo>
                    <a:pt x="8253931" y="1546252"/>
                    <a:pt x="8247030" y="1552210"/>
                    <a:pt x="8248620" y="1559715"/>
                  </a:cubicBezTo>
                  <a:cubicBezTo>
                    <a:pt x="8249483" y="1563804"/>
                    <a:pt x="8255248" y="1570375"/>
                    <a:pt x="8259697" y="1570696"/>
                  </a:cubicBezTo>
                  <a:cubicBezTo>
                    <a:pt x="8272363" y="1571601"/>
                    <a:pt x="8271591" y="1563949"/>
                    <a:pt x="8273317" y="1558459"/>
                  </a:cubicBezTo>
                  <a:cubicBezTo>
                    <a:pt x="8273634" y="1557495"/>
                    <a:pt x="8273908" y="1556562"/>
                    <a:pt x="8275043" y="1552678"/>
                  </a:cubicBezTo>
                  <a:cubicBezTo>
                    <a:pt x="8273226" y="1551129"/>
                    <a:pt x="8268869" y="1544909"/>
                    <a:pt x="8265917" y="1545171"/>
                  </a:cubicBezTo>
                  <a:close/>
                  <a:moveTo>
                    <a:pt x="1730677" y="1544500"/>
                  </a:moveTo>
                  <a:cubicBezTo>
                    <a:pt x="1727362" y="1547362"/>
                    <a:pt x="1722323" y="1550020"/>
                    <a:pt x="1721324" y="1553203"/>
                  </a:cubicBezTo>
                  <a:cubicBezTo>
                    <a:pt x="1720644" y="1555452"/>
                    <a:pt x="1725456" y="1558372"/>
                    <a:pt x="1727817" y="1561000"/>
                  </a:cubicBezTo>
                  <a:cubicBezTo>
                    <a:pt x="1731948" y="1558255"/>
                    <a:pt x="1736035" y="1555510"/>
                    <a:pt x="1741573" y="1551860"/>
                  </a:cubicBezTo>
                  <a:cubicBezTo>
                    <a:pt x="1737170" y="1548881"/>
                    <a:pt x="1733901" y="1546690"/>
                    <a:pt x="1730677" y="1544500"/>
                  </a:cubicBezTo>
                  <a:close/>
                  <a:moveTo>
                    <a:pt x="6010658" y="1544325"/>
                  </a:moveTo>
                  <a:cubicBezTo>
                    <a:pt x="6006708" y="1547420"/>
                    <a:pt x="6002258" y="1549406"/>
                    <a:pt x="6002440" y="1551188"/>
                  </a:cubicBezTo>
                  <a:cubicBezTo>
                    <a:pt x="6002667" y="1553203"/>
                    <a:pt x="6006708" y="1556182"/>
                    <a:pt x="6009840" y="1556590"/>
                  </a:cubicBezTo>
                  <a:cubicBezTo>
                    <a:pt x="6012745" y="1556999"/>
                    <a:pt x="6016605" y="1554605"/>
                    <a:pt x="6020056" y="1553465"/>
                  </a:cubicBezTo>
                  <a:cubicBezTo>
                    <a:pt x="6017421" y="1550896"/>
                    <a:pt x="6014743" y="1548296"/>
                    <a:pt x="6010658" y="1544325"/>
                  </a:cubicBezTo>
                  <a:close/>
                  <a:moveTo>
                    <a:pt x="6463607" y="1543245"/>
                  </a:moveTo>
                  <a:cubicBezTo>
                    <a:pt x="6461882" y="1542106"/>
                    <a:pt x="6454299" y="1542572"/>
                    <a:pt x="6452076" y="1543975"/>
                  </a:cubicBezTo>
                  <a:cubicBezTo>
                    <a:pt x="6448217" y="1546399"/>
                    <a:pt x="6446400" y="1550137"/>
                    <a:pt x="6444857" y="1551977"/>
                  </a:cubicBezTo>
                  <a:cubicBezTo>
                    <a:pt x="6445628" y="1556708"/>
                    <a:pt x="6445447" y="1559687"/>
                    <a:pt x="6446763" y="1562344"/>
                  </a:cubicBezTo>
                  <a:cubicBezTo>
                    <a:pt x="6447400" y="1563599"/>
                    <a:pt x="6451167" y="1565293"/>
                    <a:pt x="6452984" y="1565089"/>
                  </a:cubicBezTo>
                  <a:cubicBezTo>
                    <a:pt x="6463607" y="1563774"/>
                    <a:pt x="6471324" y="1548414"/>
                    <a:pt x="6463607" y="1543245"/>
                  </a:cubicBezTo>
                  <a:close/>
                  <a:moveTo>
                    <a:pt x="3671092" y="1539886"/>
                  </a:moveTo>
                  <a:lnTo>
                    <a:pt x="3666279" y="1542690"/>
                  </a:lnTo>
                  <a:cubicBezTo>
                    <a:pt x="3669594" y="1545435"/>
                    <a:pt x="3672907" y="1548180"/>
                    <a:pt x="3676221" y="1550925"/>
                  </a:cubicBezTo>
                  <a:cubicBezTo>
                    <a:pt x="3677766" y="1549990"/>
                    <a:pt x="3679353" y="1549085"/>
                    <a:pt x="3680898" y="1548151"/>
                  </a:cubicBezTo>
                  <a:cubicBezTo>
                    <a:pt x="3677629" y="1545405"/>
                    <a:pt x="3674361" y="1542631"/>
                    <a:pt x="3671092" y="1539886"/>
                  </a:cubicBezTo>
                  <a:close/>
                  <a:moveTo>
                    <a:pt x="4433755" y="1537871"/>
                  </a:moveTo>
                  <a:cubicBezTo>
                    <a:pt x="4430350" y="1545464"/>
                    <a:pt x="4427446" y="1551977"/>
                    <a:pt x="4424313" y="1559073"/>
                  </a:cubicBezTo>
                  <a:cubicBezTo>
                    <a:pt x="4443244" y="1559453"/>
                    <a:pt x="4446286" y="1551129"/>
                    <a:pt x="4449465" y="1541230"/>
                  </a:cubicBezTo>
                  <a:cubicBezTo>
                    <a:pt x="4443244" y="1539915"/>
                    <a:pt x="4438615" y="1538922"/>
                    <a:pt x="4433755" y="1537871"/>
                  </a:cubicBezTo>
                  <a:close/>
                  <a:moveTo>
                    <a:pt x="4682908" y="1537229"/>
                  </a:moveTo>
                  <a:lnTo>
                    <a:pt x="4676642" y="1539682"/>
                  </a:lnTo>
                  <a:cubicBezTo>
                    <a:pt x="4676961" y="1540295"/>
                    <a:pt x="4677278" y="1540909"/>
                    <a:pt x="4677596" y="1541521"/>
                  </a:cubicBezTo>
                  <a:cubicBezTo>
                    <a:pt x="4680002" y="1541259"/>
                    <a:pt x="4682363" y="1540966"/>
                    <a:pt x="4684769" y="1540704"/>
                  </a:cubicBezTo>
                  <a:cubicBezTo>
                    <a:pt x="4684134" y="1539536"/>
                    <a:pt x="4683543" y="1538397"/>
                    <a:pt x="4682908" y="1537229"/>
                  </a:cubicBezTo>
                  <a:close/>
                  <a:moveTo>
                    <a:pt x="2653237" y="1535360"/>
                  </a:moveTo>
                  <a:cubicBezTo>
                    <a:pt x="2652874" y="1535915"/>
                    <a:pt x="2652285" y="1536440"/>
                    <a:pt x="2652285" y="1536995"/>
                  </a:cubicBezTo>
                  <a:cubicBezTo>
                    <a:pt x="2652285" y="1537229"/>
                    <a:pt x="2653510" y="1537462"/>
                    <a:pt x="2654191" y="1537696"/>
                  </a:cubicBezTo>
                  <a:cubicBezTo>
                    <a:pt x="2654508" y="1537141"/>
                    <a:pt x="2655054" y="1536586"/>
                    <a:pt x="2655008" y="1536061"/>
                  </a:cubicBezTo>
                  <a:cubicBezTo>
                    <a:pt x="2655008" y="1535827"/>
                    <a:pt x="2653873" y="1535594"/>
                    <a:pt x="2653237" y="1535360"/>
                  </a:cubicBezTo>
                  <a:close/>
                  <a:moveTo>
                    <a:pt x="3513012" y="1535301"/>
                  </a:moveTo>
                  <a:cubicBezTo>
                    <a:pt x="3510831" y="1538835"/>
                    <a:pt x="3508653" y="1540616"/>
                    <a:pt x="3509244" y="1541872"/>
                  </a:cubicBezTo>
                  <a:cubicBezTo>
                    <a:pt x="3510015" y="1543624"/>
                    <a:pt x="3512602" y="1545260"/>
                    <a:pt x="3515054" y="1546369"/>
                  </a:cubicBezTo>
                  <a:cubicBezTo>
                    <a:pt x="3515645" y="1546632"/>
                    <a:pt x="3520593" y="1544442"/>
                    <a:pt x="3520365" y="1543770"/>
                  </a:cubicBezTo>
                  <a:cubicBezTo>
                    <a:pt x="3519821" y="1541930"/>
                    <a:pt x="3517551" y="1540266"/>
                    <a:pt x="3513012" y="1535301"/>
                  </a:cubicBezTo>
                  <a:close/>
                  <a:moveTo>
                    <a:pt x="7317025" y="1535214"/>
                  </a:moveTo>
                  <a:cubicBezTo>
                    <a:pt x="7316707" y="1535038"/>
                    <a:pt x="7315663" y="1535447"/>
                    <a:pt x="7314936" y="1535594"/>
                  </a:cubicBezTo>
                  <a:cubicBezTo>
                    <a:pt x="7315253" y="1536148"/>
                    <a:pt x="7315572" y="1536674"/>
                    <a:pt x="7315890" y="1537229"/>
                  </a:cubicBezTo>
                  <a:cubicBezTo>
                    <a:pt x="7316526" y="1537082"/>
                    <a:pt x="7317706" y="1536936"/>
                    <a:pt x="7317706" y="1536761"/>
                  </a:cubicBezTo>
                  <a:cubicBezTo>
                    <a:pt x="7317752" y="1536206"/>
                    <a:pt x="7317525" y="1535506"/>
                    <a:pt x="7317025" y="1535214"/>
                  </a:cubicBezTo>
                  <a:close/>
                  <a:moveTo>
                    <a:pt x="5268196" y="1534484"/>
                  </a:moveTo>
                  <a:cubicBezTo>
                    <a:pt x="5267878" y="1534892"/>
                    <a:pt x="5267561" y="1535360"/>
                    <a:pt x="5267289" y="1535827"/>
                  </a:cubicBezTo>
                  <a:cubicBezTo>
                    <a:pt x="5268105" y="1536031"/>
                    <a:pt x="5268968" y="1536236"/>
                    <a:pt x="5269786" y="1536440"/>
                  </a:cubicBezTo>
                  <a:cubicBezTo>
                    <a:pt x="5269240" y="1535768"/>
                    <a:pt x="5268741" y="1535126"/>
                    <a:pt x="5268196" y="1534484"/>
                  </a:cubicBezTo>
                  <a:close/>
                  <a:moveTo>
                    <a:pt x="1761820" y="1534280"/>
                  </a:moveTo>
                  <a:cubicBezTo>
                    <a:pt x="1757689" y="1537842"/>
                    <a:pt x="1752695" y="1540645"/>
                    <a:pt x="1753513" y="1541901"/>
                  </a:cubicBezTo>
                  <a:cubicBezTo>
                    <a:pt x="1755238" y="1544559"/>
                    <a:pt x="1760005" y="1546399"/>
                    <a:pt x="1763546" y="1548560"/>
                  </a:cubicBezTo>
                  <a:cubicBezTo>
                    <a:pt x="1765635" y="1546224"/>
                    <a:pt x="1769221" y="1543916"/>
                    <a:pt x="1769312" y="1541580"/>
                  </a:cubicBezTo>
                  <a:cubicBezTo>
                    <a:pt x="1769403" y="1539624"/>
                    <a:pt x="1765408" y="1537579"/>
                    <a:pt x="1761820" y="1534280"/>
                  </a:cubicBezTo>
                  <a:close/>
                  <a:moveTo>
                    <a:pt x="3998602" y="1526220"/>
                  </a:moveTo>
                  <a:cubicBezTo>
                    <a:pt x="3997105" y="1529519"/>
                    <a:pt x="3995289" y="1532790"/>
                    <a:pt x="3994471" y="1536148"/>
                  </a:cubicBezTo>
                  <a:cubicBezTo>
                    <a:pt x="3994244" y="1537141"/>
                    <a:pt x="3996651" y="1538397"/>
                    <a:pt x="3999194" y="1540791"/>
                  </a:cubicBezTo>
                  <a:cubicBezTo>
                    <a:pt x="4001508" y="1535506"/>
                    <a:pt x="4003325" y="1532088"/>
                    <a:pt x="4004279" y="1528585"/>
                  </a:cubicBezTo>
                  <a:cubicBezTo>
                    <a:pt x="4004413" y="1528001"/>
                    <a:pt x="4000601" y="1527007"/>
                    <a:pt x="3998602" y="1526220"/>
                  </a:cubicBezTo>
                  <a:close/>
                  <a:moveTo>
                    <a:pt x="7812377" y="1525167"/>
                  </a:moveTo>
                  <a:cubicBezTo>
                    <a:pt x="7808382" y="1530453"/>
                    <a:pt x="7803343" y="1534046"/>
                    <a:pt x="7804524" y="1536352"/>
                  </a:cubicBezTo>
                  <a:cubicBezTo>
                    <a:pt x="7805795" y="1538864"/>
                    <a:pt x="7813240" y="1541843"/>
                    <a:pt x="7817416" y="1541521"/>
                  </a:cubicBezTo>
                  <a:cubicBezTo>
                    <a:pt x="7821093" y="1541259"/>
                    <a:pt x="7826996" y="1536440"/>
                    <a:pt x="7826450" y="1534162"/>
                  </a:cubicBezTo>
                  <a:cubicBezTo>
                    <a:pt x="7825815" y="1531446"/>
                    <a:pt x="7819278" y="1529315"/>
                    <a:pt x="7812377" y="1525167"/>
                  </a:cubicBezTo>
                  <a:close/>
                  <a:moveTo>
                    <a:pt x="5571918" y="1524846"/>
                  </a:moveTo>
                  <a:cubicBezTo>
                    <a:pt x="5570964" y="1524934"/>
                    <a:pt x="5569966" y="1525051"/>
                    <a:pt x="5569011" y="1525138"/>
                  </a:cubicBezTo>
                  <a:cubicBezTo>
                    <a:pt x="5569376" y="1526511"/>
                    <a:pt x="5569693" y="1527913"/>
                    <a:pt x="5570057" y="1529315"/>
                  </a:cubicBezTo>
                  <a:cubicBezTo>
                    <a:pt x="5571100" y="1529197"/>
                    <a:pt x="5572099" y="1529110"/>
                    <a:pt x="5573143" y="1528993"/>
                  </a:cubicBezTo>
                  <a:cubicBezTo>
                    <a:pt x="5572735" y="1527621"/>
                    <a:pt x="5572327" y="1526248"/>
                    <a:pt x="5571918" y="1524846"/>
                  </a:cubicBezTo>
                  <a:close/>
                  <a:moveTo>
                    <a:pt x="4941866" y="1521429"/>
                  </a:moveTo>
                  <a:cubicBezTo>
                    <a:pt x="4937008" y="1521692"/>
                    <a:pt x="4932513" y="1524758"/>
                    <a:pt x="4927837" y="1526570"/>
                  </a:cubicBezTo>
                  <a:cubicBezTo>
                    <a:pt x="4931151" y="1529081"/>
                    <a:pt x="4934829" y="1533841"/>
                    <a:pt x="4937735" y="1533666"/>
                  </a:cubicBezTo>
                  <a:cubicBezTo>
                    <a:pt x="4944227" y="1533257"/>
                    <a:pt x="4950401" y="1530395"/>
                    <a:pt x="4962432" y="1526832"/>
                  </a:cubicBezTo>
                  <a:cubicBezTo>
                    <a:pt x="4951672" y="1523824"/>
                    <a:pt x="4946588" y="1521196"/>
                    <a:pt x="4941866" y="1521429"/>
                  </a:cubicBezTo>
                  <a:close/>
                  <a:moveTo>
                    <a:pt x="8242899" y="1521401"/>
                  </a:moveTo>
                  <a:cubicBezTo>
                    <a:pt x="8241447" y="1521488"/>
                    <a:pt x="8239994" y="1521576"/>
                    <a:pt x="8238542" y="1521692"/>
                  </a:cubicBezTo>
                  <a:cubicBezTo>
                    <a:pt x="8238542" y="1521985"/>
                    <a:pt x="8238495" y="1522277"/>
                    <a:pt x="8238495" y="1522539"/>
                  </a:cubicBezTo>
                  <a:lnTo>
                    <a:pt x="8242990" y="1522539"/>
                  </a:lnTo>
                  <a:cubicBezTo>
                    <a:pt x="8242945" y="1522159"/>
                    <a:pt x="8242945" y="1521781"/>
                    <a:pt x="8242899" y="1521401"/>
                  </a:cubicBezTo>
                  <a:close/>
                  <a:moveTo>
                    <a:pt x="7711546" y="1519473"/>
                  </a:moveTo>
                  <a:cubicBezTo>
                    <a:pt x="7710547" y="1521488"/>
                    <a:pt x="7709593" y="1523503"/>
                    <a:pt x="7708640" y="1525547"/>
                  </a:cubicBezTo>
                  <a:cubicBezTo>
                    <a:pt x="7710047" y="1525840"/>
                    <a:pt x="7711454" y="1526102"/>
                    <a:pt x="7712861" y="1526394"/>
                  </a:cubicBezTo>
                  <a:cubicBezTo>
                    <a:pt x="7713542" y="1524321"/>
                    <a:pt x="7714179" y="1522218"/>
                    <a:pt x="7714859" y="1520145"/>
                  </a:cubicBezTo>
                  <a:cubicBezTo>
                    <a:pt x="7713724" y="1519911"/>
                    <a:pt x="7712634" y="1519707"/>
                    <a:pt x="7711546" y="1519473"/>
                  </a:cubicBezTo>
                  <a:close/>
                  <a:moveTo>
                    <a:pt x="1985186" y="1518743"/>
                  </a:moveTo>
                  <a:cubicBezTo>
                    <a:pt x="1982689" y="1520816"/>
                    <a:pt x="1980055" y="1522043"/>
                    <a:pt x="1979875" y="1523416"/>
                  </a:cubicBezTo>
                  <a:cubicBezTo>
                    <a:pt x="1979739" y="1524408"/>
                    <a:pt x="1982871" y="1525547"/>
                    <a:pt x="1984550" y="1526628"/>
                  </a:cubicBezTo>
                  <a:cubicBezTo>
                    <a:pt x="1986276" y="1525401"/>
                    <a:pt x="1988909" y="1524321"/>
                    <a:pt x="1989453" y="1522889"/>
                  </a:cubicBezTo>
                  <a:cubicBezTo>
                    <a:pt x="1989772" y="1521956"/>
                    <a:pt x="1987183" y="1520553"/>
                    <a:pt x="1985186" y="1518743"/>
                  </a:cubicBezTo>
                  <a:close/>
                  <a:moveTo>
                    <a:pt x="4628366" y="1514892"/>
                  </a:moveTo>
                  <a:cubicBezTo>
                    <a:pt x="4622164" y="1513085"/>
                    <a:pt x="4616602" y="1514815"/>
                    <a:pt x="4605865" y="1518363"/>
                  </a:cubicBezTo>
                  <a:cubicBezTo>
                    <a:pt x="4621210" y="1526657"/>
                    <a:pt x="4635466" y="1533549"/>
                    <a:pt x="4654715" y="1532643"/>
                  </a:cubicBezTo>
                  <a:cubicBezTo>
                    <a:pt x="4654942" y="1532848"/>
                    <a:pt x="4655124" y="1532965"/>
                    <a:pt x="4655397" y="1533170"/>
                  </a:cubicBezTo>
                  <a:cubicBezTo>
                    <a:pt x="4656077" y="1533373"/>
                    <a:pt x="4656712" y="1533579"/>
                    <a:pt x="4657167" y="1533695"/>
                  </a:cubicBezTo>
                  <a:cubicBezTo>
                    <a:pt x="4656939" y="1533432"/>
                    <a:pt x="4656576" y="1533052"/>
                    <a:pt x="4656168" y="1532615"/>
                  </a:cubicBezTo>
                  <a:cubicBezTo>
                    <a:pt x="4655668" y="1532643"/>
                    <a:pt x="4655214" y="1532615"/>
                    <a:pt x="4654715" y="1532643"/>
                  </a:cubicBezTo>
                  <a:cubicBezTo>
                    <a:pt x="4641413" y="1522043"/>
                    <a:pt x="4634569" y="1516698"/>
                    <a:pt x="4628366" y="1514892"/>
                  </a:cubicBezTo>
                  <a:close/>
                  <a:moveTo>
                    <a:pt x="7814874" y="1514800"/>
                  </a:moveTo>
                  <a:lnTo>
                    <a:pt x="7814874" y="1522919"/>
                  </a:lnTo>
                  <a:cubicBezTo>
                    <a:pt x="7816508" y="1522919"/>
                    <a:pt x="7818143" y="1522889"/>
                    <a:pt x="7819777" y="1522889"/>
                  </a:cubicBezTo>
                  <a:lnTo>
                    <a:pt x="7819777" y="1514800"/>
                  </a:lnTo>
                  <a:cubicBezTo>
                    <a:pt x="7818143" y="1514800"/>
                    <a:pt x="7816508" y="1514800"/>
                    <a:pt x="7814874" y="1514800"/>
                  </a:cubicBezTo>
                  <a:close/>
                  <a:moveTo>
                    <a:pt x="5039679" y="1513216"/>
                  </a:moveTo>
                  <a:cubicBezTo>
                    <a:pt x="5034685" y="1514596"/>
                    <a:pt x="5031575" y="1517706"/>
                    <a:pt x="5029940" y="1522802"/>
                  </a:cubicBezTo>
                  <a:cubicBezTo>
                    <a:pt x="5047919" y="1523971"/>
                    <a:pt x="5047919" y="1523971"/>
                    <a:pt x="5060721" y="1514012"/>
                  </a:cubicBezTo>
                  <a:cubicBezTo>
                    <a:pt x="5051551" y="1512187"/>
                    <a:pt x="5044673" y="1511836"/>
                    <a:pt x="5039679" y="1513216"/>
                  </a:cubicBezTo>
                  <a:close/>
                  <a:moveTo>
                    <a:pt x="2251045" y="1510244"/>
                  </a:moveTo>
                  <a:cubicBezTo>
                    <a:pt x="2243281" y="1514654"/>
                    <a:pt x="2238060" y="1517574"/>
                    <a:pt x="2232885" y="1520524"/>
                  </a:cubicBezTo>
                  <a:cubicBezTo>
                    <a:pt x="2240876" y="1522511"/>
                    <a:pt x="2248684" y="1524905"/>
                    <a:pt x="2256902" y="1526132"/>
                  </a:cubicBezTo>
                  <a:cubicBezTo>
                    <a:pt x="2258898" y="1526423"/>
                    <a:pt x="2265163" y="1521897"/>
                    <a:pt x="2264664" y="1521313"/>
                  </a:cubicBezTo>
                  <a:cubicBezTo>
                    <a:pt x="2261395" y="1517750"/>
                    <a:pt x="2256766" y="1514683"/>
                    <a:pt x="2251045" y="1510244"/>
                  </a:cubicBezTo>
                  <a:close/>
                  <a:moveTo>
                    <a:pt x="2843234" y="1509105"/>
                  </a:moveTo>
                  <a:cubicBezTo>
                    <a:pt x="2842280" y="1509690"/>
                    <a:pt x="2841328" y="1510274"/>
                    <a:pt x="2840329" y="1510858"/>
                  </a:cubicBezTo>
                  <a:lnTo>
                    <a:pt x="2851270" y="1519444"/>
                  </a:lnTo>
                  <a:lnTo>
                    <a:pt x="2857217" y="1516173"/>
                  </a:lnTo>
                  <a:cubicBezTo>
                    <a:pt x="2852541" y="1513808"/>
                    <a:pt x="2847910" y="1511472"/>
                    <a:pt x="2843234" y="1509105"/>
                  </a:cubicBezTo>
                  <a:close/>
                  <a:moveTo>
                    <a:pt x="4984859" y="1508902"/>
                  </a:moveTo>
                  <a:cubicBezTo>
                    <a:pt x="4983043" y="1509193"/>
                    <a:pt x="4981272" y="1509514"/>
                    <a:pt x="4979457" y="1509807"/>
                  </a:cubicBezTo>
                  <a:lnTo>
                    <a:pt x="4981863" y="1518743"/>
                  </a:lnTo>
                  <a:cubicBezTo>
                    <a:pt x="4984768" y="1518188"/>
                    <a:pt x="4987629" y="1517663"/>
                    <a:pt x="4990534" y="1517107"/>
                  </a:cubicBezTo>
                  <a:cubicBezTo>
                    <a:pt x="4988627" y="1514363"/>
                    <a:pt x="4986721" y="1511618"/>
                    <a:pt x="4984859" y="1508902"/>
                  </a:cubicBezTo>
                  <a:close/>
                  <a:moveTo>
                    <a:pt x="9119833" y="1504463"/>
                  </a:moveTo>
                  <a:cubicBezTo>
                    <a:pt x="9110845" y="1505134"/>
                    <a:pt x="9101765" y="1506039"/>
                    <a:pt x="9093184" y="1507763"/>
                  </a:cubicBezTo>
                  <a:cubicBezTo>
                    <a:pt x="9092958" y="1507792"/>
                    <a:pt x="9092821" y="1507996"/>
                    <a:pt x="9092638" y="1508054"/>
                  </a:cubicBezTo>
                  <a:lnTo>
                    <a:pt x="9091459" y="1507062"/>
                  </a:lnTo>
                  <a:cubicBezTo>
                    <a:pt x="9089416" y="1508288"/>
                    <a:pt x="9087374" y="1509514"/>
                    <a:pt x="9085285" y="1510742"/>
                  </a:cubicBezTo>
                  <a:cubicBezTo>
                    <a:pt x="9085694" y="1511092"/>
                    <a:pt x="9086103" y="1511442"/>
                    <a:pt x="9086511" y="1511793"/>
                  </a:cubicBezTo>
                  <a:cubicBezTo>
                    <a:pt x="9085829" y="1512377"/>
                    <a:pt x="9085104" y="1512989"/>
                    <a:pt x="9084375" y="1513515"/>
                  </a:cubicBezTo>
                  <a:cubicBezTo>
                    <a:pt x="9088372" y="1514713"/>
                    <a:pt x="9092321" y="1515910"/>
                    <a:pt x="9097905" y="1517604"/>
                  </a:cubicBezTo>
                  <a:cubicBezTo>
                    <a:pt x="9105759" y="1515998"/>
                    <a:pt x="9114432" y="1514479"/>
                    <a:pt x="9122695" y="1512318"/>
                  </a:cubicBezTo>
                  <a:cubicBezTo>
                    <a:pt x="9124737" y="1511793"/>
                    <a:pt x="9126780" y="1509018"/>
                    <a:pt x="9126325" y="1507558"/>
                  </a:cubicBezTo>
                  <a:cubicBezTo>
                    <a:pt x="9125917" y="1506244"/>
                    <a:pt x="9121923" y="1504316"/>
                    <a:pt x="9119833" y="1504463"/>
                  </a:cubicBezTo>
                  <a:close/>
                  <a:moveTo>
                    <a:pt x="4906864" y="1503499"/>
                  </a:moveTo>
                  <a:cubicBezTo>
                    <a:pt x="4902868" y="1506390"/>
                    <a:pt x="4897783" y="1508550"/>
                    <a:pt x="4898101" y="1510274"/>
                  </a:cubicBezTo>
                  <a:cubicBezTo>
                    <a:pt x="4898509" y="1512348"/>
                    <a:pt x="4903412" y="1515238"/>
                    <a:pt x="4906726" y="1515472"/>
                  </a:cubicBezTo>
                  <a:cubicBezTo>
                    <a:pt x="4909314" y="1515648"/>
                    <a:pt x="4914672" y="1512405"/>
                    <a:pt x="4914899" y="1510508"/>
                  </a:cubicBezTo>
                  <a:cubicBezTo>
                    <a:pt x="4915125" y="1508609"/>
                    <a:pt x="4910496" y="1506478"/>
                    <a:pt x="4906864" y="1503499"/>
                  </a:cubicBezTo>
                  <a:close/>
                  <a:moveTo>
                    <a:pt x="7841660" y="1501775"/>
                  </a:moveTo>
                  <a:lnTo>
                    <a:pt x="7841705" y="1503003"/>
                  </a:lnTo>
                  <a:lnTo>
                    <a:pt x="7843975" y="1502360"/>
                  </a:lnTo>
                  <a:close/>
                  <a:moveTo>
                    <a:pt x="8659530" y="1496724"/>
                  </a:moveTo>
                  <a:cubicBezTo>
                    <a:pt x="8653991" y="1499089"/>
                    <a:pt x="8648589" y="1502155"/>
                    <a:pt x="8645229" y="1505748"/>
                  </a:cubicBezTo>
                  <a:cubicBezTo>
                    <a:pt x="8644003" y="1507062"/>
                    <a:pt x="8648451" y="1510508"/>
                    <a:pt x="8652174" y="1515443"/>
                  </a:cubicBezTo>
                  <a:cubicBezTo>
                    <a:pt x="8661028" y="1508025"/>
                    <a:pt x="8665251" y="1504492"/>
                    <a:pt x="8669472" y="1500929"/>
                  </a:cubicBezTo>
                  <a:cubicBezTo>
                    <a:pt x="8666067" y="1499440"/>
                    <a:pt x="8660756" y="1496198"/>
                    <a:pt x="8659530" y="1496724"/>
                  </a:cubicBezTo>
                  <a:close/>
                  <a:moveTo>
                    <a:pt x="6289046" y="1496606"/>
                  </a:moveTo>
                  <a:cubicBezTo>
                    <a:pt x="6282417" y="1500549"/>
                    <a:pt x="6278286" y="1502973"/>
                    <a:pt x="6270886" y="1507354"/>
                  </a:cubicBezTo>
                  <a:cubicBezTo>
                    <a:pt x="6279331" y="1508959"/>
                    <a:pt x="6283780" y="1509778"/>
                    <a:pt x="6292814" y="1511472"/>
                  </a:cubicBezTo>
                  <a:cubicBezTo>
                    <a:pt x="6291226" y="1505222"/>
                    <a:pt x="6290455" y="1502126"/>
                    <a:pt x="6289046" y="1496606"/>
                  </a:cubicBezTo>
                  <a:close/>
                  <a:moveTo>
                    <a:pt x="9352415" y="1495234"/>
                  </a:moveTo>
                  <a:cubicBezTo>
                    <a:pt x="9348919" y="1496519"/>
                    <a:pt x="9344469" y="1498300"/>
                    <a:pt x="9343516" y="1500461"/>
                  </a:cubicBezTo>
                  <a:cubicBezTo>
                    <a:pt x="9341837" y="1504141"/>
                    <a:pt x="9342518" y="1508259"/>
                    <a:pt x="9341973" y="1515559"/>
                  </a:cubicBezTo>
                  <a:cubicBezTo>
                    <a:pt x="9343971" y="1517574"/>
                    <a:pt x="9348783" y="1525722"/>
                    <a:pt x="9352415" y="1525518"/>
                  </a:cubicBezTo>
                  <a:cubicBezTo>
                    <a:pt x="9370619" y="1524526"/>
                    <a:pt x="9363175" y="1517107"/>
                    <a:pt x="9359723" y="1510449"/>
                  </a:cubicBezTo>
                  <a:cubicBezTo>
                    <a:pt x="9357862" y="1506886"/>
                    <a:pt x="9359543" y="1502651"/>
                    <a:pt x="9358453" y="1498826"/>
                  </a:cubicBezTo>
                  <a:cubicBezTo>
                    <a:pt x="9358044" y="1497366"/>
                    <a:pt x="9353186" y="1494971"/>
                    <a:pt x="9352415" y="1495234"/>
                  </a:cubicBezTo>
                  <a:close/>
                  <a:moveTo>
                    <a:pt x="8371923" y="1494650"/>
                  </a:moveTo>
                  <a:cubicBezTo>
                    <a:pt x="8369290" y="1495176"/>
                    <a:pt x="8364933" y="1495292"/>
                    <a:pt x="8364296" y="1496344"/>
                  </a:cubicBezTo>
                  <a:cubicBezTo>
                    <a:pt x="8362118" y="1499761"/>
                    <a:pt x="8361256" y="1503528"/>
                    <a:pt x="8359893" y="1507237"/>
                  </a:cubicBezTo>
                  <a:cubicBezTo>
                    <a:pt x="8361482" y="1511092"/>
                    <a:pt x="8362527" y="1514800"/>
                    <a:pt x="8364751" y="1518247"/>
                  </a:cubicBezTo>
                  <a:cubicBezTo>
                    <a:pt x="8365205" y="1519064"/>
                    <a:pt x="8369473" y="1518889"/>
                    <a:pt x="8372061" y="1519181"/>
                  </a:cubicBezTo>
                  <a:cubicBezTo>
                    <a:pt x="8372015" y="1511004"/>
                    <a:pt x="8371970" y="1502826"/>
                    <a:pt x="8371923" y="1494650"/>
                  </a:cubicBezTo>
                  <a:close/>
                  <a:moveTo>
                    <a:pt x="5281770" y="1493774"/>
                  </a:moveTo>
                  <a:cubicBezTo>
                    <a:pt x="5281180" y="1493599"/>
                    <a:pt x="5280227" y="1493979"/>
                    <a:pt x="5279409" y="1494125"/>
                  </a:cubicBezTo>
                  <a:cubicBezTo>
                    <a:pt x="5279773" y="1494650"/>
                    <a:pt x="5279909" y="1495468"/>
                    <a:pt x="5280455" y="1495614"/>
                  </a:cubicBezTo>
                  <a:cubicBezTo>
                    <a:pt x="5281090" y="1495789"/>
                    <a:pt x="5282089" y="1495410"/>
                    <a:pt x="5282905" y="1495264"/>
                  </a:cubicBezTo>
                  <a:cubicBezTo>
                    <a:pt x="5282542" y="1494738"/>
                    <a:pt x="5282361" y="1493949"/>
                    <a:pt x="5281770" y="1493774"/>
                  </a:cubicBezTo>
                  <a:close/>
                  <a:moveTo>
                    <a:pt x="2772320" y="1493774"/>
                  </a:moveTo>
                  <a:cubicBezTo>
                    <a:pt x="2775907" y="1502564"/>
                    <a:pt x="2786803" y="1503178"/>
                    <a:pt x="2800468" y="1500111"/>
                  </a:cubicBezTo>
                  <a:cubicBezTo>
                    <a:pt x="2791071" y="1497979"/>
                    <a:pt x="2781718" y="1495876"/>
                    <a:pt x="2772320" y="1493774"/>
                  </a:cubicBezTo>
                  <a:close/>
                  <a:moveTo>
                    <a:pt x="2757883" y="1493745"/>
                  </a:moveTo>
                  <a:cubicBezTo>
                    <a:pt x="2757928" y="1494241"/>
                    <a:pt x="2758019" y="1494766"/>
                    <a:pt x="2758064" y="1495264"/>
                  </a:cubicBezTo>
                  <a:cubicBezTo>
                    <a:pt x="2762831" y="1494766"/>
                    <a:pt x="2767553" y="1494270"/>
                    <a:pt x="2772275" y="1493774"/>
                  </a:cubicBezTo>
                  <a:lnTo>
                    <a:pt x="2772093" y="1493745"/>
                  </a:lnTo>
                  <a:lnTo>
                    <a:pt x="2772184" y="1493774"/>
                  </a:lnTo>
                  <a:cubicBezTo>
                    <a:pt x="2772139" y="1493774"/>
                    <a:pt x="2772048" y="1493745"/>
                    <a:pt x="2772003" y="1493745"/>
                  </a:cubicBezTo>
                  <a:cubicBezTo>
                    <a:pt x="2767235" y="1493745"/>
                    <a:pt x="2762559" y="1493745"/>
                    <a:pt x="2757883" y="1493745"/>
                  </a:cubicBezTo>
                  <a:close/>
                  <a:moveTo>
                    <a:pt x="8854338" y="1493511"/>
                  </a:moveTo>
                  <a:cubicBezTo>
                    <a:pt x="8849570" y="1494036"/>
                    <a:pt x="8842897" y="1496022"/>
                    <a:pt x="8841534" y="1498417"/>
                  </a:cubicBezTo>
                  <a:cubicBezTo>
                    <a:pt x="8840038" y="1501075"/>
                    <a:pt x="8843532" y="1504872"/>
                    <a:pt x="8846120" y="1511500"/>
                  </a:cubicBezTo>
                  <a:cubicBezTo>
                    <a:pt x="8854022" y="1505426"/>
                    <a:pt x="8858878" y="1502155"/>
                    <a:pt x="8862419" y="1498388"/>
                  </a:cubicBezTo>
                  <a:cubicBezTo>
                    <a:pt x="8862918" y="1497863"/>
                    <a:pt x="8856653" y="1493249"/>
                    <a:pt x="8854338" y="1493511"/>
                  </a:cubicBezTo>
                  <a:close/>
                  <a:moveTo>
                    <a:pt x="7066147" y="1493219"/>
                  </a:moveTo>
                  <a:cubicBezTo>
                    <a:pt x="7063877" y="1495321"/>
                    <a:pt x="7060245" y="1497249"/>
                    <a:pt x="7059655" y="1499527"/>
                  </a:cubicBezTo>
                  <a:cubicBezTo>
                    <a:pt x="7058930" y="1502214"/>
                    <a:pt x="7060428" y="1505251"/>
                    <a:pt x="7061744" y="1507967"/>
                  </a:cubicBezTo>
                  <a:cubicBezTo>
                    <a:pt x="7062243" y="1509077"/>
                    <a:pt x="7064967" y="1509748"/>
                    <a:pt x="7067556" y="1511033"/>
                  </a:cubicBezTo>
                  <a:cubicBezTo>
                    <a:pt x="7069552" y="1506886"/>
                    <a:pt x="7072412" y="1503294"/>
                    <a:pt x="7072595" y="1499644"/>
                  </a:cubicBezTo>
                  <a:cubicBezTo>
                    <a:pt x="7072684" y="1497541"/>
                    <a:pt x="7068417" y="1495380"/>
                    <a:pt x="7066147" y="1493219"/>
                  </a:cubicBezTo>
                  <a:close/>
                  <a:moveTo>
                    <a:pt x="2585411" y="1492694"/>
                  </a:moveTo>
                  <a:cubicBezTo>
                    <a:pt x="2580281" y="1499001"/>
                    <a:pt x="2575286" y="1502418"/>
                    <a:pt x="2575786" y="1505514"/>
                  </a:cubicBezTo>
                  <a:cubicBezTo>
                    <a:pt x="2576058" y="1507616"/>
                    <a:pt x="2583821" y="1509865"/>
                    <a:pt x="2588816" y="1510653"/>
                  </a:cubicBezTo>
                  <a:cubicBezTo>
                    <a:pt x="2590450" y="1510917"/>
                    <a:pt x="2596307" y="1506507"/>
                    <a:pt x="2595852" y="1504666"/>
                  </a:cubicBezTo>
                  <a:cubicBezTo>
                    <a:pt x="2595036" y="1501455"/>
                    <a:pt x="2590813" y="1498564"/>
                    <a:pt x="2585411" y="1492694"/>
                  </a:cubicBezTo>
                  <a:close/>
                  <a:moveTo>
                    <a:pt x="7441056" y="1491876"/>
                  </a:moveTo>
                  <a:cubicBezTo>
                    <a:pt x="7437968" y="1491409"/>
                    <a:pt x="7431930" y="1495030"/>
                    <a:pt x="7429615" y="1497658"/>
                  </a:cubicBezTo>
                  <a:cubicBezTo>
                    <a:pt x="7427709" y="1499849"/>
                    <a:pt x="7429252" y="1503265"/>
                    <a:pt x="7429252" y="1500258"/>
                  </a:cubicBezTo>
                  <a:cubicBezTo>
                    <a:pt x="7430024" y="1510945"/>
                    <a:pt x="7429979" y="1515793"/>
                    <a:pt x="7430886" y="1520553"/>
                  </a:cubicBezTo>
                  <a:cubicBezTo>
                    <a:pt x="7431203" y="1522247"/>
                    <a:pt x="7433609" y="1523796"/>
                    <a:pt x="7435063" y="1525431"/>
                  </a:cubicBezTo>
                  <a:cubicBezTo>
                    <a:pt x="7438467" y="1523999"/>
                    <a:pt x="7443916" y="1523007"/>
                    <a:pt x="7444869" y="1521108"/>
                  </a:cubicBezTo>
                  <a:cubicBezTo>
                    <a:pt x="7448456" y="1513866"/>
                    <a:pt x="7451724" y="1506360"/>
                    <a:pt x="7452632" y="1498826"/>
                  </a:cubicBezTo>
                  <a:cubicBezTo>
                    <a:pt x="7452904" y="1496549"/>
                    <a:pt x="7445778" y="1492547"/>
                    <a:pt x="7441056" y="1491876"/>
                  </a:cubicBezTo>
                  <a:close/>
                  <a:moveTo>
                    <a:pt x="7681763" y="1486327"/>
                  </a:moveTo>
                  <a:cubicBezTo>
                    <a:pt x="7678358" y="1486502"/>
                    <a:pt x="7675270" y="1489072"/>
                    <a:pt x="7668234" y="1492372"/>
                  </a:cubicBezTo>
                  <a:cubicBezTo>
                    <a:pt x="7677451" y="1494212"/>
                    <a:pt x="7682671" y="1495789"/>
                    <a:pt x="7687983" y="1495935"/>
                  </a:cubicBezTo>
                  <a:cubicBezTo>
                    <a:pt x="7689390" y="1495964"/>
                    <a:pt x="7693250" y="1491116"/>
                    <a:pt x="7692159" y="1489510"/>
                  </a:cubicBezTo>
                  <a:cubicBezTo>
                    <a:pt x="7690980" y="1487758"/>
                    <a:pt x="7685259" y="1486152"/>
                    <a:pt x="7681763" y="1486327"/>
                  </a:cubicBezTo>
                  <a:close/>
                  <a:moveTo>
                    <a:pt x="5262112" y="1485918"/>
                  </a:moveTo>
                  <a:cubicBezTo>
                    <a:pt x="5251263" y="1486094"/>
                    <a:pt x="5238641" y="1486940"/>
                    <a:pt x="5238278" y="1495876"/>
                  </a:cubicBezTo>
                  <a:cubicBezTo>
                    <a:pt x="5238142" y="1499381"/>
                    <a:pt x="5245724" y="1502973"/>
                    <a:pt x="5253214" y="1509544"/>
                  </a:cubicBezTo>
                  <a:cubicBezTo>
                    <a:pt x="5260933" y="1501600"/>
                    <a:pt x="5266471" y="1496431"/>
                    <a:pt x="5270738" y="1490854"/>
                  </a:cubicBezTo>
                  <a:cubicBezTo>
                    <a:pt x="5271283" y="1490153"/>
                    <a:pt x="5265064" y="1485860"/>
                    <a:pt x="5262112" y="1485918"/>
                  </a:cubicBezTo>
                  <a:close/>
                  <a:moveTo>
                    <a:pt x="4059076" y="1480778"/>
                  </a:moveTo>
                  <a:cubicBezTo>
                    <a:pt x="4053082" y="1485568"/>
                    <a:pt x="4049451" y="1488517"/>
                    <a:pt x="4045774" y="1491437"/>
                  </a:cubicBezTo>
                  <a:cubicBezTo>
                    <a:pt x="4049950" y="1493511"/>
                    <a:pt x="4053945" y="1496986"/>
                    <a:pt x="4058349" y="1497191"/>
                  </a:cubicBezTo>
                  <a:cubicBezTo>
                    <a:pt x="4061890" y="1497395"/>
                    <a:pt x="4069245" y="1493511"/>
                    <a:pt x="4069062" y="1491671"/>
                  </a:cubicBezTo>
                  <a:cubicBezTo>
                    <a:pt x="4068745" y="1488546"/>
                    <a:pt x="4063843" y="1485597"/>
                    <a:pt x="4059076" y="1480778"/>
                  </a:cubicBezTo>
                  <a:close/>
                  <a:moveTo>
                    <a:pt x="9394227" y="1480457"/>
                  </a:moveTo>
                  <a:cubicBezTo>
                    <a:pt x="9392411" y="1482588"/>
                    <a:pt x="9390550" y="1484721"/>
                    <a:pt x="9388735" y="1486852"/>
                  </a:cubicBezTo>
                  <a:cubicBezTo>
                    <a:pt x="9390369" y="1487525"/>
                    <a:pt x="9392048" y="1488196"/>
                    <a:pt x="9393682" y="1488867"/>
                  </a:cubicBezTo>
                  <a:cubicBezTo>
                    <a:pt x="9395408" y="1486677"/>
                    <a:pt x="9397178" y="1484516"/>
                    <a:pt x="9398904" y="1482326"/>
                  </a:cubicBezTo>
                  <a:cubicBezTo>
                    <a:pt x="9397359" y="1481713"/>
                    <a:pt x="9395771" y="1481071"/>
                    <a:pt x="9394227" y="1480457"/>
                  </a:cubicBezTo>
                  <a:close/>
                  <a:moveTo>
                    <a:pt x="1578590" y="1479640"/>
                  </a:moveTo>
                  <a:cubicBezTo>
                    <a:pt x="1577500" y="1481217"/>
                    <a:pt x="1575002" y="1483115"/>
                    <a:pt x="1575684" y="1484341"/>
                  </a:cubicBezTo>
                  <a:cubicBezTo>
                    <a:pt x="1577591" y="1487962"/>
                    <a:pt x="1580586" y="1491350"/>
                    <a:pt x="1583537" y="1494738"/>
                  </a:cubicBezTo>
                  <a:cubicBezTo>
                    <a:pt x="1584855" y="1496285"/>
                    <a:pt x="1586989" y="1497570"/>
                    <a:pt x="1588759" y="1498972"/>
                  </a:cubicBezTo>
                  <a:cubicBezTo>
                    <a:pt x="1589983" y="1496578"/>
                    <a:pt x="1592572" y="1494095"/>
                    <a:pt x="1592164" y="1491817"/>
                  </a:cubicBezTo>
                  <a:cubicBezTo>
                    <a:pt x="1591437" y="1488137"/>
                    <a:pt x="1589258" y="1484458"/>
                    <a:pt x="1586625" y="1481128"/>
                  </a:cubicBezTo>
                  <a:cubicBezTo>
                    <a:pt x="1585762" y="1480048"/>
                    <a:pt x="1581404" y="1480107"/>
                    <a:pt x="1578590" y="1479640"/>
                  </a:cubicBezTo>
                  <a:close/>
                  <a:moveTo>
                    <a:pt x="5919495" y="1479377"/>
                  </a:moveTo>
                  <a:cubicBezTo>
                    <a:pt x="5922765" y="1492869"/>
                    <a:pt x="5922765" y="1492869"/>
                    <a:pt x="5935840" y="1495439"/>
                  </a:cubicBezTo>
                  <a:cubicBezTo>
                    <a:pt x="5929711" y="1489422"/>
                    <a:pt x="5924625" y="1484400"/>
                    <a:pt x="5919495" y="1479377"/>
                  </a:cubicBezTo>
                  <a:close/>
                  <a:moveTo>
                    <a:pt x="8229916" y="1476135"/>
                  </a:moveTo>
                  <a:lnTo>
                    <a:pt x="8225874" y="1477420"/>
                  </a:lnTo>
                  <a:cubicBezTo>
                    <a:pt x="8226600" y="1477771"/>
                    <a:pt x="8227327" y="1478355"/>
                    <a:pt x="8228145" y="1478383"/>
                  </a:cubicBezTo>
                  <a:cubicBezTo>
                    <a:pt x="8228917" y="1478413"/>
                    <a:pt x="8229824" y="1477887"/>
                    <a:pt x="8230641" y="1477624"/>
                  </a:cubicBezTo>
                  <a:cubicBezTo>
                    <a:pt x="8230415" y="1477128"/>
                    <a:pt x="8230143" y="1476632"/>
                    <a:pt x="8229916" y="1476135"/>
                  </a:cubicBezTo>
                  <a:close/>
                  <a:moveTo>
                    <a:pt x="2510184" y="1472281"/>
                  </a:moveTo>
                  <a:cubicBezTo>
                    <a:pt x="2505736" y="1479493"/>
                    <a:pt x="2502149" y="1483377"/>
                    <a:pt x="2501377" y="1487495"/>
                  </a:cubicBezTo>
                  <a:cubicBezTo>
                    <a:pt x="2501059" y="1489131"/>
                    <a:pt x="2507007" y="1491234"/>
                    <a:pt x="2510093" y="1493131"/>
                  </a:cubicBezTo>
                  <a:cubicBezTo>
                    <a:pt x="2513226" y="1489919"/>
                    <a:pt x="2517948" y="1486882"/>
                    <a:pt x="2518946" y="1483436"/>
                  </a:cubicBezTo>
                  <a:cubicBezTo>
                    <a:pt x="2519627" y="1481071"/>
                    <a:pt x="2515042" y="1478121"/>
                    <a:pt x="2510184" y="1472281"/>
                  </a:cubicBezTo>
                  <a:close/>
                  <a:moveTo>
                    <a:pt x="5124597" y="1470849"/>
                  </a:moveTo>
                  <a:cubicBezTo>
                    <a:pt x="5120240" y="1471142"/>
                    <a:pt x="5116018" y="1472251"/>
                    <a:pt x="5111750" y="1473011"/>
                  </a:cubicBezTo>
                  <a:cubicBezTo>
                    <a:pt x="5113703" y="1474150"/>
                    <a:pt x="5115654" y="1476193"/>
                    <a:pt x="5117607" y="1476193"/>
                  </a:cubicBezTo>
                  <a:cubicBezTo>
                    <a:pt x="5122646" y="1476252"/>
                    <a:pt x="5127730" y="1475405"/>
                    <a:pt x="5142577" y="1473974"/>
                  </a:cubicBezTo>
                  <a:cubicBezTo>
                    <a:pt x="5130318" y="1471754"/>
                    <a:pt x="5127322" y="1470674"/>
                    <a:pt x="5124597" y="1470849"/>
                  </a:cubicBezTo>
                  <a:close/>
                  <a:moveTo>
                    <a:pt x="4857059" y="1468221"/>
                  </a:moveTo>
                  <a:cubicBezTo>
                    <a:pt x="4856742" y="1468221"/>
                    <a:pt x="4856470" y="1469156"/>
                    <a:pt x="4856198" y="1469652"/>
                  </a:cubicBezTo>
                  <a:cubicBezTo>
                    <a:pt x="4857104" y="1469827"/>
                    <a:pt x="4858058" y="1470148"/>
                    <a:pt x="4858921" y="1470119"/>
                  </a:cubicBezTo>
                  <a:cubicBezTo>
                    <a:pt x="4859284" y="1470089"/>
                    <a:pt x="4859512" y="1469214"/>
                    <a:pt x="4859784" y="1468717"/>
                  </a:cubicBezTo>
                  <a:cubicBezTo>
                    <a:pt x="4858876" y="1468542"/>
                    <a:pt x="4857922" y="1468192"/>
                    <a:pt x="4857059" y="1468221"/>
                  </a:cubicBezTo>
                  <a:close/>
                  <a:moveTo>
                    <a:pt x="7589466" y="1466848"/>
                  </a:moveTo>
                  <a:lnTo>
                    <a:pt x="7579614" y="1468396"/>
                  </a:lnTo>
                  <a:cubicBezTo>
                    <a:pt x="7580296" y="1470119"/>
                    <a:pt x="7580976" y="1471842"/>
                    <a:pt x="7581657" y="1473594"/>
                  </a:cubicBezTo>
                  <a:cubicBezTo>
                    <a:pt x="7584836" y="1472338"/>
                    <a:pt x="7588059" y="1471083"/>
                    <a:pt x="7591237" y="1469827"/>
                  </a:cubicBezTo>
                  <a:cubicBezTo>
                    <a:pt x="7590601" y="1468834"/>
                    <a:pt x="7590011" y="1467842"/>
                    <a:pt x="7589466" y="1466848"/>
                  </a:cubicBezTo>
                  <a:close/>
                  <a:moveTo>
                    <a:pt x="8267415" y="1466410"/>
                  </a:moveTo>
                  <a:cubicBezTo>
                    <a:pt x="8266869" y="1467578"/>
                    <a:pt x="8266325" y="1468717"/>
                    <a:pt x="8265826" y="1469886"/>
                  </a:cubicBezTo>
                  <a:cubicBezTo>
                    <a:pt x="8268913" y="1470266"/>
                    <a:pt x="8271955" y="1470644"/>
                    <a:pt x="8275043" y="1471024"/>
                  </a:cubicBezTo>
                  <a:cubicBezTo>
                    <a:pt x="8275496" y="1470002"/>
                    <a:pt x="8275995" y="1469009"/>
                    <a:pt x="8276494" y="1467987"/>
                  </a:cubicBezTo>
                  <a:cubicBezTo>
                    <a:pt x="8273453" y="1467462"/>
                    <a:pt x="8270457" y="1466936"/>
                    <a:pt x="8267415" y="1466410"/>
                  </a:cubicBezTo>
                  <a:close/>
                  <a:moveTo>
                    <a:pt x="8202267" y="1465038"/>
                  </a:moveTo>
                  <a:cubicBezTo>
                    <a:pt x="8202222" y="1466177"/>
                    <a:pt x="8202175" y="1467287"/>
                    <a:pt x="8202131" y="1468425"/>
                  </a:cubicBezTo>
                  <a:lnTo>
                    <a:pt x="8220745" y="1469711"/>
                  </a:lnTo>
                  <a:cubicBezTo>
                    <a:pt x="8220790" y="1468163"/>
                    <a:pt x="8220745" y="1466614"/>
                    <a:pt x="8220745" y="1465038"/>
                  </a:cubicBezTo>
                  <a:close/>
                  <a:moveTo>
                    <a:pt x="9409709" y="1464570"/>
                  </a:moveTo>
                  <a:cubicBezTo>
                    <a:pt x="9409073" y="1464366"/>
                    <a:pt x="9406032" y="1466702"/>
                    <a:pt x="9402264" y="1468922"/>
                  </a:cubicBezTo>
                  <a:cubicBezTo>
                    <a:pt x="9407167" y="1471404"/>
                    <a:pt x="9411252" y="1473944"/>
                    <a:pt x="9416110" y="1475522"/>
                  </a:cubicBezTo>
                  <a:cubicBezTo>
                    <a:pt x="9417109" y="1475843"/>
                    <a:pt x="9421059" y="1472543"/>
                    <a:pt x="9423646" y="1470937"/>
                  </a:cubicBezTo>
                  <a:cubicBezTo>
                    <a:pt x="9419060" y="1468747"/>
                    <a:pt x="9414612" y="1466410"/>
                    <a:pt x="9409709" y="1464570"/>
                  </a:cubicBezTo>
                  <a:close/>
                  <a:moveTo>
                    <a:pt x="7247662" y="1463503"/>
                  </a:moveTo>
                  <a:lnTo>
                    <a:pt x="7247654" y="1463519"/>
                  </a:lnTo>
                  <a:lnTo>
                    <a:pt x="7247521" y="1463548"/>
                  </a:lnTo>
                  <a:close/>
                  <a:moveTo>
                    <a:pt x="6451213" y="1463139"/>
                  </a:moveTo>
                  <a:cubicBezTo>
                    <a:pt x="6449260" y="1465242"/>
                    <a:pt x="6447354" y="1467316"/>
                    <a:pt x="6444313" y="1470616"/>
                  </a:cubicBezTo>
                  <a:cubicBezTo>
                    <a:pt x="6448034" y="1473273"/>
                    <a:pt x="6451485" y="1475726"/>
                    <a:pt x="6454890" y="1478179"/>
                  </a:cubicBezTo>
                  <a:cubicBezTo>
                    <a:pt x="6455980" y="1476515"/>
                    <a:pt x="6458431" y="1474646"/>
                    <a:pt x="6457842" y="1473302"/>
                  </a:cubicBezTo>
                  <a:cubicBezTo>
                    <a:pt x="6456343" y="1469798"/>
                    <a:pt x="6453483" y="1466498"/>
                    <a:pt x="6451213" y="1463139"/>
                  </a:cubicBezTo>
                  <a:close/>
                  <a:moveTo>
                    <a:pt x="4661479" y="1463023"/>
                  </a:moveTo>
                  <a:cubicBezTo>
                    <a:pt x="4654079" y="1469331"/>
                    <a:pt x="4644545" y="1474003"/>
                    <a:pt x="4645589" y="1477420"/>
                  </a:cubicBezTo>
                  <a:cubicBezTo>
                    <a:pt x="4646860" y="1481626"/>
                    <a:pt x="4656895" y="1484780"/>
                    <a:pt x="4663160" y="1488371"/>
                  </a:cubicBezTo>
                  <a:cubicBezTo>
                    <a:pt x="4666791" y="1483407"/>
                    <a:pt x="4671785" y="1478617"/>
                    <a:pt x="4673374" y="1473419"/>
                  </a:cubicBezTo>
                  <a:cubicBezTo>
                    <a:pt x="4674055" y="1471199"/>
                    <a:pt x="4667563" y="1468104"/>
                    <a:pt x="4661479" y="1463023"/>
                  </a:cubicBezTo>
                  <a:close/>
                  <a:moveTo>
                    <a:pt x="2450484" y="1459607"/>
                  </a:moveTo>
                  <a:cubicBezTo>
                    <a:pt x="2438362" y="1464249"/>
                    <a:pt x="2426786" y="1469418"/>
                    <a:pt x="2415072" y="1474412"/>
                  </a:cubicBezTo>
                  <a:cubicBezTo>
                    <a:pt x="2417888" y="1475843"/>
                    <a:pt x="2421745" y="1478880"/>
                    <a:pt x="2423381" y="1478442"/>
                  </a:cubicBezTo>
                  <a:cubicBezTo>
                    <a:pt x="2435820" y="1475142"/>
                    <a:pt x="2447851" y="1471171"/>
                    <a:pt x="2464649" y="1465972"/>
                  </a:cubicBezTo>
                  <a:cubicBezTo>
                    <a:pt x="2456023" y="1462029"/>
                    <a:pt x="2451664" y="1459139"/>
                    <a:pt x="2450484" y="1459607"/>
                  </a:cubicBezTo>
                  <a:close/>
                  <a:moveTo>
                    <a:pt x="1402031" y="1456452"/>
                  </a:moveTo>
                  <a:cubicBezTo>
                    <a:pt x="1398944" y="1456394"/>
                    <a:pt x="1395765" y="1458934"/>
                    <a:pt x="1389547" y="1461650"/>
                  </a:cubicBezTo>
                  <a:cubicBezTo>
                    <a:pt x="1396401" y="1463636"/>
                    <a:pt x="1400305" y="1465739"/>
                    <a:pt x="1403438" y="1465359"/>
                  </a:cubicBezTo>
                  <a:cubicBezTo>
                    <a:pt x="1406708" y="1464979"/>
                    <a:pt x="1409158" y="1462147"/>
                    <a:pt x="1411974" y="1460365"/>
                  </a:cubicBezTo>
                  <a:cubicBezTo>
                    <a:pt x="1408659" y="1458964"/>
                    <a:pt x="1405390" y="1456510"/>
                    <a:pt x="1402031" y="1456452"/>
                  </a:cubicBezTo>
                  <a:close/>
                  <a:moveTo>
                    <a:pt x="4704155" y="1455955"/>
                  </a:moveTo>
                  <a:cubicBezTo>
                    <a:pt x="4701340" y="1456482"/>
                    <a:pt x="4699115" y="1458642"/>
                    <a:pt x="4691126" y="1463315"/>
                  </a:cubicBezTo>
                  <a:cubicBezTo>
                    <a:pt x="4702475" y="1461942"/>
                    <a:pt x="4706651" y="1461445"/>
                    <a:pt x="4714733" y="1460453"/>
                  </a:cubicBezTo>
                  <a:cubicBezTo>
                    <a:pt x="4708651" y="1457737"/>
                    <a:pt x="4705924" y="1455634"/>
                    <a:pt x="4704155" y="1455955"/>
                  </a:cubicBezTo>
                  <a:close/>
                  <a:moveTo>
                    <a:pt x="7619475" y="1455634"/>
                  </a:moveTo>
                  <a:cubicBezTo>
                    <a:pt x="7617568" y="1459607"/>
                    <a:pt x="7615662" y="1463548"/>
                    <a:pt x="7613754" y="1467520"/>
                  </a:cubicBezTo>
                  <a:cubicBezTo>
                    <a:pt x="7615479" y="1467899"/>
                    <a:pt x="7617160" y="1468338"/>
                    <a:pt x="7618886" y="1468747"/>
                  </a:cubicBezTo>
                  <a:cubicBezTo>
                    <a:pt x="7621064" y="1464863"/>
                    <a:pt x="7623198" y="1460979"/>
                    <a:pt x="7625377" y="1457094"/>
                  </a:cubicBezTo>
                  <a:cubicBezTo>
                    <a:pt x="7623425" y="1456598"/>
                    <a:pt x="7621472" y="1456101"/>
                    <a:pt x="7619475" y="1455634"/>
                  </a:cubicBezTo>
                  <a:close/>
                  <a:moveTo>
                    <a:pt x="6865164" y="1454875"/>
                  </a:moveTo>
                  <a:cubicBezTo>
                    <a:pt x="6858355" y="1465330"/>
                    <a:pt x="6855040" y="1468425"/>
                    <a:pt x="6854859" y="1471608"/>
                  </a:cubicBezTo>
                  <a:cubicBezTo>
                    <a:pt x="6854723" y="1473068"/>
                    <a:pt x="6860716" y="1474674"/>
                    <a:pt x="6863985" y="1476222"/>
                  </a:cubicBezTo>
                  <a:cubicBezTo>
                    <a:pt x="6867117" y="1473390"/>
                    <a:pt x="6871657" y="1470762"/>
                    <a:pt x="6872881" y="1467637"/>
                  </a:cubicBezTo>
                  <a:cubicBezTo>
                    <a:pt x="6873744" y="1465418"/>
                    <a:pt x="6870067" y="1462527"/>
                    <a:pt x="6865164" y="1454875"/>
                  </a:cubicBezTo>
                  <a:close/>
                  <a:moveTo>
                    <a:pt x="5638700" y="1446961"/>
                  </a:moveTo>
                  <a:cubicBezTo>
                    <a:pt x="5637157" y="1448918"/>
                    <a:pt x="5635159" y="1450319"/>
                    <a:pt x="5635522" y="1451370"/>
                  </a:cubicBezTo>
                  <a:cubicBezTo>
                    <a:pt x="5635930" y="1452539"/>
                    <a:pt x="5638565" y="1453385"/>
                    <a:pt x="5640198" y="1454408"/>
                  </a:cubicBezTo>
                  <a:cubicBezTo>
                    <a:pt x="5641515" y="1453269"/>
                    <a:pt x="5644104" y="1452043"/>
                    <a:pt x="5643921" y="1451020"/>
                  </a:cubicBezTo>
                  <a:cubicBezTo>
                    <a:pt x="5643694" y="1449794"/>
                    <a:pt x="5641152" y="1448743"/>
                    <a:pt x="5638700" y="1446961"/>
                  </a:cubicBezTo>
                  <a:close/>
                  <a:moveTo>
                    <a:pt x="3715856" y="1446902"/>
                  </a:moveTo>
                  <a:cubicBezTo>
                    <a:pt x="3703279" y="1450553"/>
                    <a:pt x="3690659" y="1451838"/>
                    <a:pt x="3685257" y="1456452"/>
                  </a:cubicBezTo>
                  <a:cubicBezTo>
                    <a:pt x="3679627" y="1461270"/>
                    <a:pt x="3704369" y="1478033"/>
                    <a:pt x="3713404" y="1476135"/>
                  </a:cubicBezTo>
                  <a:cubicBezTo>
                    <a:pt x="3730337" y="1472572"/>
                    <a:pt x="3714948" y="1461504"/>
                    <a:pt x="3724209" y="1455693"/>
                  </a:cubicBezTo>
                  <a:cubicBezTo>
                    <a:pt x="3724980" y="1455196"/>
                    <a:pt x="3719624" y="1450786"/>
                    <a:pt x="3715856" y="1446902"/>
                  </a:cubicBezTo>
                  <a:close/>
                  <a:moveTo>
                    <a:pt x="6864937" y="1445150"/>
                  </a:moveTo>
                  <a:cubicBezTo>
                    <a:pt x="6863985" y="1445004"/>
                    <a:pt x="6861941" y="1447779"/>
                    <a:pt x="6858355" y="1451049"/>
                  </a:cubicBezTo>
                  <a:cubicBezTo>
                    <a:pt x="6866708" y="1452043"/>
                    <a:pt x="6873699" y="1452860"/>
                    <a:pt x="6880691" y="1453706"/>
                  </a:cubicBezTo>
                  <a:cubicBezTo>
                    <a:pt x="6881099" y="1452071"/>
                    <a:pt x="6882417" y="1449239"/>
                    <a:pt x="6881645" y="1449005"/>
                  </a:cubicBezTo>
                  <a:cubicBezTo>
                    <a:pt x="6876333" y="1447340"/>
                    <a:pt x="6870703" y="1445998"/>
                    <a:pt x="6864937" y="1445150"/>
                  </a:cubicBezTo>
                  <a:close/>
                  <a:moveTo>
                    <a:pt x="6049883" y="1444771"/>
                  </a:moveTo>
                  <a:cubicBezTo>
                    <a:pt x="6047794" y="1444479"/>
                    <a:pt x="6041438" y="1448684"/>
                    <a:pt x="6042029" y="1449764"/>
                  </a:cubicBezTo>
                  <a:cubicBezTo>
                    <a:pt x="6043663" y="1452685"/>
                    <a:pt x="6047931" y="1455050"/>
                    <a:pt x="6051154" y="1457620"/>
                  </a:cubicBezTo>
                  <a:cubicBezTo>
                    <a:pt x="6054240" y="1455752"/>
                    <a:pt x="6057282" y="1453912"/>
                    <a:pt x="6063003" y="1450494"/>
                  </a:cubicBezTo>
                  <a:cubicBezTo>
                    <a:pt x="6057736" y="1448041"/>
                    <a:pt x="6054149" y="1445355"/>
                    <a:pt x="6049883" y="1444771"/>
                  </a:cubicBezTo>
                  <a:close/>
                  <a:moveTo>
                    <a:pt x="1831237" y="1444537"/>
                  </a:moveTo>
                  <a:cubicBezTo>
                    <a:pt x="1830556" y="1444682"/>
                    <a:pt x="1829330" y="1444800"/>
                    <a:pt x="1829330" y="1445004"/>
                  </a:cubicBezTo>
                  <a:cubicBezTo>
                    <a:pt x="1829194" y="1445589"/>
                    <a:pt x="1829602" y="1446231"/>
                    <a:pt x="1830010" y="1447604"/>
                  </a:cubicBezTo>
                  <a:cubicBezTo>
                    <a:pt x="1830601" y="1446143"/>
                    <a:pt x="1830918" y="1445325"/>
                    <a:pt x="1831237" y="1444537"/>
                  </a:cubicBezTo>
                  <a:close/>
                  <a:moveTo>
                    <a:pt x="3490493" y="1444508"/>
                  </a:moveTo>
                  <a:cubicBezTo>
                    <a:pt x="3489539" y="1444099"/>
                    <a:pt x="3483909" y="1446698"/>
                    <a:pt x="3484000" y="1446815"/>
                  </a:cubicBezTo>
                  <a:cubicBezTo>
                    <a:pt x="3487088" y="1450815"/>
                    <a:pt x="3490584" y="1454700"/>
                    <a:pt x="3493989" y="1458613"/>
                  </a:cubicBezTo>
                  <a:cubicBezTo>
                    <a:pt x="3497166" y="1457240"/>
                    <a:pt x="3500345" y="1455897"/>
                    <a:pt x="3506838" y="1453123"/>
                  </a:cubicBezTo>
                  <a:cubicBezTo>
                    <a:pt x="3500163" y="1449501"/>
                    <a:pt x="3495668" y="1446698"/>
                    <a:pt x="3490493" y="1444508"/>
                  </a:cubicBezTo>
                  <a:close/>
                  <a:moveTo>
                    <a:pt x="7257687" y="1441734"/>
                  </a:moveTo>
                  <a:cubicBezTo>
                    <a:pt x="7254191" y="1449034"/>
                    <a:pt x="7250742" y="1456335"/>
                    <a:pt x="7247246" y="1463607"/>
                  </a:cubicBezTo>
                  <a:lnTo>
                    <a:pt x="7247521" y="1463548"/>
                  </a:lnTo>
                  <a:lnTo>
                    <a:pt x="7247337" y="1463607"/>
                  </a:lnTo>
                  <a:cubicBezTo>
                    <a:pt x="7247518" y="1465126"/>
                    <a:pt x="7247700" y="1466644"/>
                    <a:pt x="7247881" y="1468163"/>
                  </a:cubicBezTo>
                  <a:cubicBezTo>
                    <a:pt x="7247836" y="1466614"/>
                    <a:pt x="7247745" y="1465038"/>
                    <a:pt x="7247700" y="1463490"/>
                  </a:cubicBezTo>
                  <a:lnTo>
                    <a:pt x="7247662" y="1463503"/>
                  </a:lnTo>
                  <a:close/>
                  <a:moveTo>
                    <a:pt x="6621824" y="1441150"/>
                  </a:moveTo>
                  <a:cubicBezTo>
                    <a:pt x="6620054" y="1442492"/>
                    <a:pt x="6618282" y="1443836"/>
                    <a:pt x="6616558" y="1445180"/>
                  </a:cubicBezTo>
                  <a:cubicBezTo>
                    <a:pt x="6617510" y="1445676"/>
                    <a:pt x="6618509" y="1446143"/>
                    <a:pt x="6619508" y="1446610"/>
                  </a:cubicBezTo>
                  <a:cubicBezTo>
                    <a:pt x="6620780" y="1445034"/>
                    <a:pt x="6622005" y="1443456"/>
                    <a:pt x="6623276" y="1441880"/>
                  </a:cubicBezTo>
                  <a:cubicBezTo>
                    <a:pt x="6622776" y="1441646"/>
                    <a:pt x="6622279" y="1441382"/>
                    <a:pt x="6621824" y="1441150"/>
                  </a:cubicBezTo>
                  <a:close/>
                  <a:moveTo>
                    <a:pt x="8271591" y="1440477"/>
                  </a:moveTo>
                  <a:cubicBezTo>
                    <a:pt x="8268686" y="1439310"/>
                    <a:pt x="8260968" y="1439572"/>
                    <a:pt x="8259333" y="1440974"/>
                  </a:cubicBezTo>
                  <a:cubicBezTo>
                    <a:pt x="8253387" y="1446055"/>
                    <a:pt x="8262285" y="1461270"/>
                    <a:pt x="8271591" y="1463578"/>
                  </a:cubicBezTo>
                  <a:cubicBezTo>
                    <a:pt x="8274407" y="1462789"/>
                    <a:pt x="8279172" y="1462350"/>
                    <a:pt x="8279672" y="1461183"/>
                  </a:cubicBezTo>
                  <a:cubicBezTo>
                    <a:pt x="8282851" y="1453473"/>
                    <a:pt x="8284122" y="1445559"/>
                    <a:pt x="8271591" y="1440477"/>
                  </a:cubicBezTo>
                  <a:close/>
                  <a:moveTo>
                    <a:pt x="9436448" y="1435747"/>
                  </a:moveTo>
                  <a:cubicBezTo>
                    <a:pt x="9431137" y="1436038"/>
                    <a:pt x="9425826" y="1436301"/>
                    <a:pt x="9418199" y="1436740"/>
                  </a:cubicBezTo>
                  <a:cubicBezTo>
                    <a:pt x="9421240" y="1440916"/>
                    <a:pt x="9423010" y="1443340"/>
                    <a:pt x="9425962" y="1447399"/>
                  </a:cubicBezTo>
                  <a:cubicBezTo>
                    <a:pt x="9431137" y="1444829"/>
                    <a:pt x="9435224" y="1442814"/>
                    <a:pt x="9439309" y="1440799"/>
                  </a:cubicBezTo>
                  <a:cubicBezTo>
                    <a:pt x="9438356" y="1439135"/>
                    <a:pt x="9437402" y="1437441"/>
                    <a:pt x="9436448" y="1435747"/>
                  </a:cubicBezTo>
                  <a:close/>
                  <a:moveTo>
                    <a:pt x="1369389" y="1435134"/>
                  </a:moveTo>
                  <a:cubicBezTo>
                    <a:pt x="1368571" y="1435542"/>
                    <a:pt x="1367755" y="1435951"/>
                    <a:pt x="1366983" y="1436360"/>
                  </a:cubicBezTo>
                  <a:cubicBezTo>
                    <a:pt x="1368163" y="1437499"/>
                    <a:pt x="1369298" y="1438637"/>
                    <a:pt x="1370660" y="1439660"/>
                  </a:cubicBezTo>
                  <a:cubicBezTo>
                    <a:pt x="1370796" y="1439777"/>
                    <a:pt x="1372203" y="1439105"/>
                    <a:pt x="1373021" y="1438784"/>
                  </a:cubicBezTo>
                  <a:cubicBezTo>
                    <a:pt x="1371795" y="1437557"/>
                    <a:pt x="1370615" y="1436360"/>
                    <a:pt x="1369389" y="1435134"/>
                  </a:cubicBezTo>
                  <a:close/>
                  <a:moveTo>
                    <a:pt x="6234249" y="1434111"/>
                  </a:moveTo>
                  <a:cubicBezTo>
                    <a:pt x="6232751" y="1434170"/>
                    <a:pt x="6231299" y="1434257"/>
                    <a:pt x="6229801" y="1434316"/>
                  </a:cubicBezTo>
                  <a:cubicBezTo>
                    <a:pt x="6230572" y="1435571"/>
                    <a:pt x="6231344" y="1436769"/>
                    <a:pt x="6232115" y="1437995"/>
                  </a:cubicBezTo>
                  <a:cubicBezTo>
                    <a:pt x="6232842" y="1436711"/>
                    <a:pt x="6233522" y="1435426"/>
                    <a:pt x="6234249" y="1434111"/>
                  </a:cubicBezTo>
                  <a:close/>
                  <a:moveTo>
                    <a:pt x="1760596" y="1429235"/>
                  </a:moveTo>
                  <a:cubicBezTo>
                    <a:pt x="1760505" y="1430227"/>
                    <a:pt x="1760369" y="1431220"/>
                    <a:pt x="1760233" y="1432622"/>
                  </a:cubicBezTo>
                  <a:cubicBezTo>
                    <a:pt x="1761140" y="1431600"/>
                    <a:pt x="1761820" y="1430898"/>
                    <a:pt x="1762275" y="1430140"/>
                  </a:cubicBezTo>
                  <a:cubicBezTo>
                    <a:pt x="1762366" y="1429993"/>
                    <a:pt x="1761185" y="1429526"/>
                    <a:pt x="1760596" y="1429235"/>
                  </a:cubicBezTo>
                  <a:close/>
                  <a:moveTo>
                    <a:pt x="2823848" y="1429001"/>
                  </a:moveTo>
                  <a:cubicBezTo>
                    <a:pt x="2823394" y="1428592"/>
                    <a:pt x="2816403" y="1430811"/>
                    <a:pt x="2816448" y="1430928"/>
                  </a:cubicBezTo>
                  <a:cubicBezTo>
                    <a:pt x="2820308" y="1437762"/>
                    <a:pt x="2824575" y="1444479"/>
                    <a:pt x="2830522" y="1453999"/>
                  </a:cubicBezTo>
                  <a:cubicBezTo>
                    <a:pt x="2836923" y="1448684"/>
                    <a:pt x="2842280" y="1445589"/>
                    <a:pt x="2841464" y="1444682"/>
                  </a:cubicBezTo>
                  <a:cubicBezTo>
                    <a:pt x="2836470" y="1439135"/>
                    <a:pt x="2830205" y="1433995"/>
                    <a:pt x="2823848" y="1429001"/>
                  </a:cubicBezTo>
                  <a:close/>
                  <a:moveTo>
                    <a:pt x="4576355" y="1428446"/>
                  </a:moveTo>
                  <a:cubicBezTo>
                    <a:pt x="4570409" y="1429001"/>
                    <a:pt x="4564460" y="1429556"/>
                    <a:pt x="4558514" y="1430111"/>
                  </a:cubicBezTo>
                  <a:cubicBezTo>
                    <a:pt x="4559466" y="1432768"/>
                    <a:pt x="4560421" y="1435426"/>
                    <a:pt x="4561374" y="1438083"/>
                  </a:cubicBezTo>
                  <a:cubicBezTo>
                    <a:pt x="4567003" y="1436886"/>
                    <a:pt x="4572587" y="1435660"/>
                    <a:pt x="4578217" y="1434462"/>
                  </a:cubicBezTo>
                  <a:cubicBezTo>
                    <a:pt x="4577627" y="1432447"/>
                    <a:pt x="4576991" y="1430432"/>
                    <a:pt x="4576355" y="1428446"/>
                  </a:cubicBezTo>
                  <a:close/>
                  <a:moveTo>
                    <a:pt x="6196613" y="1427511"/>
                  </a:moveTo>
                  <a:cubicBezTo>
                    <a:pt x="6195795" y="1427511"/>
                    <a:pt x="6195024" y="1427716"/>
                    <a:pt x="6194208" y="1427832"/>
                  </a:cubicBezTo>
                  <a:lnTo>
                    <a:pt x="6194843" y="1428885"/>
                  </a:lnTo>
                  <a:cubicBezTo>
                    <a:pt x="6195659" y="1428767"/>
                    <a:pt x="6196433" y="1428651"/>
                    <a:pt x="6197249" y="1428533"/>
                  </a:cubicBezTo>
                  <a:cubicBezTo>
                    <a:pt x="6197022" y="1428183"/>
                    <a:pt x="6196841" y="1427511"/>
                    <a:pt x="6196613" y="1427511"/>
                  </a:cubicBezTo>
                  <a:close/>
                  <a:moveTo>
                    <a:pt x="4171757" y="1425233"/>
                  </a:moveTo>
                  <a:cubicBezTo>
                    <a:pt x="4170123" y="1426431"/>
                    <a:pt x="4169032" y="1427219"/>
                    <a:pt x="4167942" y="1427978"/>
                  </a:cubicBezTo>
                  <a:cubicBezTo>
                    <a:pt x="4170123" y="1428708"/>
                    <a:pt x="4172165" y="1429672"/>
                    <a:pt x="4174480" y="1430023"/>
                  </a:cubicBezTo>
                  <a:cubicBezTo>
                    <a:pt x="4175251" y="1430140"/>
                    <a:pt x="4176614" y="1428767"/>
                    <a:pt x="4177750" y="1428096"/>
                  </a:cubicBezTo>
                  <a:cubicBezTo>
                    <a:pt x="4175751" y="1427161"/>
                    <a:pt x="4173799" y="1426197"/>
                    <a:pt x="4171757" y="1425233"/>
                  </a:cubicBezTo>
                  <a:close/>
                  <a:moveTo>
                    <a:pt x="7781187" y="1422576"/>
                  </a:moveTo>
                  <a:cubicBezTo>
                    <a:pt x="7776830" y="1430373"/>
                    <a:pt x="7773560" y="1434024"/>
                    <a:pt x="7773107" y="1437850"/>
                  </a:cubicBezTo>
                  <a:cubicBezTo>
                    <a:pt x="7772880" y="1439952"/>
                    <a:pt x="7777328" y="1442289"/>
                    <a:pt x="7779644" y="1444508"/>
                  </a:cubicBezTo>
                  <a:cubicBezTo>
                    <a:pt x="7784229" y="1441237"/>
                    <a:pt x="7790313" y="1438346"/>
                    <a:pt x="7792719" y="1434550"/>
                  </a:cubicBezTo>
                  <a:cubicBezTo>
                    <a:pt x="7793854" y="1432768"/>
                    <a:pt x="7787861" y="1429205"/>
                    <a:pt x="7781187" y="1422576"/>
                  </a:cubicBezTo>
                  <a:close/>
                  <a:moveTo>
                    <a:pt x="7587514" y="1421174"/>
                  </a:moveTo>
                  <a:cubicBezTo>
                    <a:pt x="7581612" y="1435747"/>
                    <a:pt x="7581612" y="1435747"/>
                    <a:pt x="7602133" y="1438492"/>
                  </a:cubicBezTo>
                  <a:cubicBezTo>
                    <a:pt x="7606445" y="1428708"/>
                    <a:pt x="7599544" y="1424387"/>
                    <a:pt x="7587514" y="1421174"/>
                  </a:cubicBezTo>
                  <a:close/>
                  <a:moveTo>
                    <a:pt x="5829559" y="1421116"/>
                  </a:moveTo>
                  <a:lnTo>
                    <a:pt x="5829559" y="1428096"/>
                  </a:lnTo>
                  <a:cubicBezTo>
                    <a:pt x="5829923" y="1428096"/>
                    <a:pt x="5830331" y="1428096"/>
                    <a:pt x="5830694" y="1428096"/>
                  </a:cubicBezTo>
                  <a:cubicBezTo>
                    <a:pt x="5830558" y="1427161"/>
                    <a:pt x="5830376" y="1426256"/>
                    <a:pt x="5829559" y="1421116"/>
                  </a:cubicBezTo>
                  <a:close/>
                  <a:moveTo>
                    <a:pt x="4482470" y="1418633"/>
                  </a:moveTo>
                  <a:cubicBezTo>
                    <a:pt x="4480971" y="1419802"/>
                    <a:pt x="4478338" y="1420999"/>
                    <a:pt x="4478338" y="1422167"/>
                  </a:cubicBezTo>
                  <a:cubicBezTo>
                    <a:pt x="4478338" y="1423452"/>
                    <a:pt x="4480835" y="1424737"/>
                    <a:pt x="4483016" y="1426723"/>
                  </a:cubicBezTo>
                  <a:cubicBezTo>
                    <a:pt x="4484875" y="1424621"/>
                    <a:pt x="4487145" y="1423218"/>
                    <a:pt x="4486964" y="1421933"/>
                  </a:cubicBezTo>
                  <a:cubicBezTo>
                    <a:pt x="4486782" y="1420794"/>
                    <a:pt x="4484059" y="1419743"/>
                    <a:pt x="4482470" y="1418633"/>
                  </a:cubicBezTo>
                  <a:close/>
                  <a:moveTo>
                    <a:pt x="5468452" y="1417787"/>
                  </a:moveTo>
                  <a:cubicBezTo>
                    <a:pt x="5466773" y="1418429"/>
                    <a:pt x="5465092" y="1419101"/>
                    <a:pt x="5463413" y="1419773"/>
                  </a:cubicBezTo>
                  <a:cubicBezTo>
                    <a:pt x="5467000" y="1424971"/>
                    <a:pt x="5470586" y="1430198"/>
                    <a:pt x="5474173" y="1435396"/>
                  </a:cubicBezTo>
                  <a:cubicBezTo>
                    <a:pt x="5476443" y="1434345"/>
                    <a:pt x="5478713" y="1433265"/>
                    <a:pt x="5481029" y="1432213"/>
                  </a:cubicBezTo>
                  <a:cubicBezTo>
                    <a:pt x="5476851" y="1427395"/>
                    <a:pt x="5472675" y="1422576"/>
                    <a:pt x="5468452" y="1417787"/>
                  </a:cubicBezTo>
                  <a:close/>
                  <a:moveTo>
                    <a:pt x="7276302" y="1412909"/>
                  </a:moveTo>
                  <a:cubicBezTo>
                    <a:pt x="7276074" y="1413027"/>
                    <a:pt x="7275802" y="1413143"/>
                    <a:pt x="7275575" y="1413260"/>
                  </a:cubicBezTo>
                  <a:cubicBezTo>
                    <a:pt x="7275303" y="1413786"/>
                    <a:pt x="7275076" y="1414253"/>
                    <a:pt x="7274848" y="1414633"/>
                  </a:cubicBezTo>
                  <a:cubicBezTo>
                    <a:pt x="7275256" y="1414399"/>
                    <a:pt x="7275802" y="1414107"/>
                    <a:pt x="7276391" y="1413786"/>
                  </a:cubicBezTo>
                  <a:cubicBezTo>
                    <a:pt x="7276302" y="1413435"/>
                    <a:pt x="7276391" y="1413230"/>
                    <a:pt x="7276302" y="1412909"/>
                  </a:cubicBezTo>
                  <a:close/>
                  <a:moveTo>
                    <a:pt x="3007535" y="1409405"/>
                  </a:moveTo>
                  <a:cubicBezTo>
                    <a:pt x="3005219" y="1413114"/>
                    <a:pt x="3001859" y="1415888"/>
                    <a:pt x="3002722" y="1418021"/>
                  </a:cubicBezTo>
                  <a:cubicBezTo>
                    <a:pt x="3003402" y="1419743"/>
                    <a:pt x="3009078" y="1421642"/>
                    <a:pt x="3012664" y="1421729"/>
                  </a:cubicBezTo>
                  <a:cubicBezTo>
                    <a:pt x="3016523" y="1421788"/>
                    <a:pt x="3020519" y="1419861"/>
                    <a:pt x="3024469" y="1418779"/>
                  </a:cubicBezTo>
                  <a:cubicBezTo>
                    <a:pt x="3020699" y="1416706"/>
                    <a:pt x="3016933" y="1414603"/>
                    <a:pt x="3007535" y="1409405"/>
                  </a:cubicBezTo>
                  <a:close/>
                  <a:moveTo>
                    <a:pt x="5827426" y="1407303"/>
                  </a:moveTo>
                  <a:cubicBezTo>
                    <a:pt x="5822432" y="1407303"/>
                    <a:pt x="5818572" y="1406573"/>
                    <a:pt x="5816349" y="1407449"/>
                  </a:cubicBezTo>
                  <a:cubicBezTo>
                    <a:pt x="5808994" y="1410369"/>
                    <a:pt x="5801957" y="1413669"/>
                    <a:pt x="5795464" y="1417290"/>
                  </a:cubicBezTo>
                  <a:cubicBezTo>
                    <a:pt x="5793875" y="1418167"/>
                    <a:pt x="5794920" y="1420882"/>
                    <a:pt x="5794738" y="1422751"/>
                  </a:cubicBezTo>
                  <a:cubicBezTo>
                    <a:pt x="5803409" y="1422781"/>
                    <a:pt x="5812307" y="1423714"/>
                    <a:pt x="5820616" y="1422606"/>
                  </a:cubicBezTo>
                  <a:cubicBezTo>
                    <a:pt x="5827880" y="1421642"/>
                    <a:pt x="5834645" y="1418663"/>
                    <a:pt x="5841091" y="1416034"/>
                  </a:cubicBezTo>
                  <a:cubicBezTo>
                    <a:pt x="5842634" y="1415392"/>
                    <a:pt x="5842498" y="1412705"/>
                    <a:pt x="5842362" y="1410953"/>
                  </a:cubicBezTo>
                  <a:cubicBezTo>
                    <a:pt x="5842317" y="1410310"/>
                    <a:pt x="5840319" y="1409377"/>
                    <a:pt x="5839002" y="1409113"/>
                  </a:cubicBezTo>
                  <a:cubicBezTo>
                    <a:pt x="5834598" y="1408267"/>
                    <a:pt x="5830104" y="1407711"/>
                    <a:pt x="5827426" y="1407303"/>
                  </a:cubicBezTo>
                  <a:close/>
                  <a:moveTo>
                    <a:pt x="2641751" y="1407040"/>
                  </a:moveTo>
                  <a:cubicBezTo>
                    <a:pt x="2640344" y="1409025"/>
                    <a:pt x="2637983" y="1410807"/>
                    <a:pt x="2638573" y="1411888"/>
                  </a:cubicBezTo>
                  <a:cubicBezTo>
                    <a:pt x="2639345" y="1413230"/>
                    <a:pt x="2642388" y="1414370"/>
                    <a:pt x="2644794" y="1414837"/>
                  </a:cubicBezTo>
                  <a:cubicBezTo>
                    <a:pt x="2645929" y="1415012"/>
                    <a:pt x="2647880" y="1413407"/>
                    <a:pt x="2649469" y="1412618"/>
                  </a:cubicBezTo>
                  <a:cubicBezTo>
                    <a:pt x="2647744" y="1411391"/>
                    <a:pt x="2646065" y="1410164"/>
                    <a:pt x="2641751" y="1407040"/>
                  </a:cubicBezTo>
                  <a:close/>
                  <a:moveTo>
                    <a:pt x="4535995" y="1405696"/>
                  </a:moveTo>
                  <a:lnTo>
                    <a:pt x="4535632" y="1408529"/>
                  </a:lnTo>
                  <a:cubicBezTo>
                    <a:pt x="4537266" y="1408149"/>
                    <a:pt x="4538856" y="1407770"/>
                    <a:pt x="4540490" y="1407390"/>
                  </a:cubicBezTo>
                  <a:cubicBezTo>
                    <a:pt x="4538992" y="1406806"/>
                    <a:pt x="4537493" y="1406251"/>
                    <a:pt x="4535995" y="1405696"/>
                  </a:cubicBezTo>
                  <a:close/>
                  <a:moveTo>
                    <a:pt x="2758428" y="1404003"/>
                  </a:moveTo>
                  <a:cubicBezTo>
                    <a:pt x="2756113" y="1404353"/>
                    <a:pt x="2753752" y="1404733"/>
                    <a:pt x="2751436" y="1405141"/>
                  </a:cubicBezTo>
                  <a:cubicBezTo>
                    <a:pt x="2753752" y="1409318"/>
                    <a:pt x="2756068" y="1413464"/>
                    <a:pt x="2758383" y="1417641"/>
                  </a:cubicBezTo>
                  <a:cubicBezTo>
                    <a:pt x="2760334" y="1417144"/>
                    <a:pt x="2762287" y="1416618"/>
                    <a:pt x="2764240" y="1416122"/>
                  </a:cubicBezTo>
                  <a:cubicBezTo>
                    <a:pt x="2762287" y="1412092"/>
                    <a:pt x="2760334" y="1408033"/>
                    <a:pt x="2758428" y="1404003"/>
                  </a:cubicBezTo>
                  <a:close/>
                  <a:moveTo>
                    <a:pt x="6212957" y="1399271"/>
                  </a:moveTo>
                  <a:cubicBezTo>
                    <a:pt x="6212912" y="1399593"/>
                    <a:pt x="6212867" y="1399914"/>
                    <a:pt x="6212867" y="1400235"/>
                  </a:cubicBezTo>
                  <a:cubicBezTo>
                    <a:pt x="6214682" y="1400148"/>
                    <a:pt x="6216544" y="1400060"/>
                    <a:pt x="6222582" y="1399768"/>
                  </a:cubicBezTo>
                  <a:cubicBezTo>
                    <a:pt x="6216589" y="1399446"/>
                    <a:pt x="6214773" y="1399359"/>
                    <a:pt x="6212957" y="1399271"/>
                  </a:cubicBezTo>
                  <a:close/>
                  <a:moveTo>
                    <a:pt x="3392658" y="1398016"/>
                  </a:moveTo>
                  <a:cubicBezTo>
                    <a:pt x="3387709" y="1399330"/>
                    <a:pt x="3382761" y="1400674"/>
                    <a:pt x="3377858" y="1401988"/>
                  </a:cubicBezTo>
                  <a:cubicBezTo>
                    <a:pt x="3380036" y="1405404"/>
                    <a:pt x="3381080" y="1407098"/>
                    <a:pt x="3382170" y="1408792"/>
                  </a:cubicBezTo>
                  <a:cubicBezTo>
                    <a:pt x="3386801" y="1406864"/>
                    <a:pt x="3391659" y="1405141"/>
                    <a:pt x="3395791" y="1402864"/>
                  </a:cubicBezTo>
                  <a:cubicBezTo>
                    <a:pt x="3396471" y="1402484"/>
                    <a:pt x="3393793" y="1399680"/>
                    <a:pt x="3392658" y="1398016"/>
                  </a:cubicBezTo>
                  <a:close/>
                  <a:moveTo>
                    <a:pt x="7682955" y="1397490"/>
                  </a:moveTo>
                  <a:cubicBezTo>
                    <a:pt x="7676747" y="1397403"/>
                    <a:pt x="7671254" y="1397797"/>
                    <a:pt x="7668325" y="1399710"/>
                  </a:cubicBezTo>
                  <a:cubicBezTo>
                    <a:pt x="7661969" y="1403828"/>
                    <a:pt x="7664920" y="1413757"/>
                    <a:pt x="7664512" y="1421203"/>
                  </a:cubicBezTo>
                  <a:cubicBezTo>
                    <a:pt x="7664466" y="1421904"/>
                    <a:pt x="7669687" y="1422693"/>
                    <a:pt x="7672456" y="1423452"/>
                  </a:cubicBezTo>
                  <a:cubicBezTo>
                    <a:pt x="7690071" y="1423714"/>
                    <a:pt x="7704509" y="1414808"/>
                    <a:pt x="7704871" y="1403185"/>
                  </a:cubicBezTo>
                  <a:cubicBezTo>
                    <a:pt x="7704917" y="1401433"/>
                    <a:pt x="7702919" y="1398161"/>
                    <a:pt x="7701876" y="1398161"/>
                  </a:cubicBezTo>
                  <a:cubicBezTo>
                    <a:pt x="7696087" y="1398147"/>
                    <a:pt x="7689164" y="1397578"/>
                    <a:pt x="7682955" y="1397490"/>
                  </a:cubicBezTo>
                  <a:close/>
                  <a:moveTo>
                    <a:pt x="5299614" y="1395095"/>
                  </a:moveTo>
                  <a:cubicBezTo>
                    <a:pt x="5299567" y="1398688"/>
                    <a:pt x="5299023" y="1402309"/>
                    <a:pt x="5299794" y="1405843"/>
                  </a:cubicBezTo>
                  <a:cubicBezTo>
                    <a:pt x="5300066" y="1407069"/>
                    <a:pt x="5303607" y="1408004"/>
                    <a:pt x="5308329" y="1410457"/>
                  </a:cubicBezTo>
                  <a:cubicBezTo>
                    <a:pt x="5307649" y="1405259"/>
                    <a:pt x="5307739" y="1401491"/>
                    <a:pt x="5306378" y="1397957"/>
                  </a:cubicBezTo>
                  <a:cubicBezTo>
                    <a:pt x="5305923" y="1396731"/>
                    <a:pt x="5301975" y="1396030"/>
                    <a:pt x="5299614" y="1395095"/>
                  </a:cubicBezTo>
                  <a:close/>
                  <a:moveTo>
                    <a:pt x="4432667" y="1389664"/>
                  </a:moveTo>
                  <a:cubicBezTo>
                    <a:pt x="4431577" y="1389781"/>
                    <a:pt x="4430714" y="1390861"/>
                    <a:pt x="4429035" y="1391971"/>
                  </a:cubicBezTo>
                  <a:cubicBezTo>
                    <a:pt x="4432350" y="1392321"/>
                    <a:pt x="4434892" y="1392584"/>
                    <a:pt x="4437434" y="1392847"/>
                  </a:cubicBezTo>
                  <a:cubicBezTo>
                    <a:pt x="4437615" y="1391941"/>
                    <a:pt x="4438297" y="1390365"/>
                    <a:pt x="4437889" y="1390247"/>
                  </a:cubicBezTo>
                  <a:cubicBezTo>
                    <a:pt x="4436344" y="1389781"/>
                    <a:pt x="4434346" y="1389460"/>
                    <a:pt x="4432667" y="1389664"/>
                  </a:cubicBezTo>
                  <a:close/>
                  <a:moveTo>
                    <a:pt x="6255905" y="1389372"/>
                  </a:moveTo>
                  <a:cubicBezTo>
                    <a:pt x="6254452" y="1390102"/>
                    <a:pt x="6253000" y="1390802"/>
                    <a:pt x="6251591" y="1391532"/>
                  </a:cubicBezTo>
                  <a:cubicBezTo>
                    <a:pt x="6254090" y="1393197"/>
                    <a:pt x="6256585" y="1394891"/>
                    <a:pt x="6259082" y="1396556"/>
                  </a:cubicBezTo>
                  <a:cubicBezTo>
                    <a:pt x="6260264" y="1395971"/>
                    <a:pt x="6261443" y="1395359"/>
                    <a:pt x="6262623" y="1394774"/>
                  </a:cubicBezTo>
                  <a:cubicBezTo>
                    <a:pt x="6260400" y="1392964"/>
                    <a:pt x="6258130" y="1391182"/>
                    <a:pt x="6255905" y="1389372"/>
                  </a:cubicBezTo>
                  <a:close/>
                  <a:moveTo>
                    <a:pt x="4789732" y="1388466"/>
                  </a:moveTo>
                  <a:cubicBezTo>
                    <a:pt x="4784058" y="1388875"/>
                    <a:pt x="4779019" y="1392759"/>
                    <a:pt x="4773752" y="1395184"/>
                  </a:cubicBezTo>
                  <a:cubicBezTo>
                    <a:pt x="4777429" y="1397899"/>
                    <a:pt x="4780834" y="1402601"/>
                    <a:pt x="4784876" y="1402834"/>
                  </a:cubicBezTo>
                  <a:cubicBezTo>
                    <a:pt x="4790459" y="1403185"/>
                    <a:pt x="4796541" y="1400148"/>
                    <a:pt x="4806394" y="1397461"/>
                  </a:cubicBezTo>
                  <a:cubicBezTo>
                    <a:pt x="4798267" y="1392847"/>
                    <a:pt x="4793547" y="1388203"/>
                    <a:pt x="4789732" y="1388466"/>
                  </a:cubicBezTo>
                  <a:close/>
                  <a:moveTo>
                    <a:pt x="7088120" y="1387532"/>
                  </a:moveTo>
                  <a:cubicBezTo>
                    <a:pt x="7084398" y="1392847"/>
                    <a:pt x="7084853" y="1396701"/>
                    <a:pt x="7100378" y="1396264"/>
                  </a:cubicBezTo>
                  <a:cubicBezTo>
                    <a:pt x="7095475" y="1392759"/>
                    <a:pt x="7091798" y="1390131"/>
                    <a:pt x="7088120" y="1387532"/>
                  </a:cubicBezTo>
                  <a:close/>
                  <a:moveTo>
                    <a:pt x="7088394" y="1387152"/>
                  </a:moveTo>
                  <a:lnTo>
                    <a:pt x="7086985" y="1387386"/>
                  </a:lnTo>
                  <a:cubicBezTo>
                    <a:pt x="7087212" y="1387386"/>
                    <a:pt x="7087440" y="1387415"/>
                    <a:pt x="7087712" y="1387415"/>
                  </a:cubicBezTo>
                  <a:cubicBezTo>
                    <a:pt x="7087712" y="1387386"/>
                    <a:pt x="7087758" y="1387386"/>
                    <a:pt x="7087894" y="1387327"/>
                  </a:cubicBezTo>
                  <a:cubicBezTo>
                    <a:pt x="7087986" y="1387386"/>
                    <a:pt x="7088075" y="1387445"/>
                    <a:pt x="7088166" y="1387502"/>
                  </a:cubicBezTo>
                  <a:cubicBezTo>
                    <a:pt x="7088258" y="1387386"/>
                    <a:pt x="7088302" y="1387269"/>
                    <a:pt x="7088394" y="1387152"/>
                  </a:cubicBezTo>
                  <a:close/>
                  <a:moveTo>
                    <a:pt x="7075999" y="1386977"/>
                  </a:moveTo>
                  <a:cubicBezTo>
                    <a:pt x="7076089" y="1387677"/>
                    <a:pt x="7076182" y="1388379"/>
                    <a:pt x="7076227" y="1389080"/>
                  </a:cubicBezTo>
                  <a:cubicBezTo>
                    <a:pt x="7079812" y="1388525"/>
                    <a:pt x="7083353" y="1387941"/>
                    <a:pt x="7086940" y="1387386"/>
                  </a:cubicBezTo>
                  <a:cubicBezTo>
                    <a:pt x="7083172" y="1387299"/>
                    <a:pt x="7079587" y="1387123"/>
                    <a:pt x="7075999" y="1386977"/>
                  </a:cubicBezTo>
                  <a:close/>
                  <a:moveTo>
                    <a:pt x="6191847" y="1386919"/>
                  </a:moveTo>
                  <a:cubicBezTo>
                    <a:pt x="6191438" y="1388583"/>
                    <a:pt x="6191120" y="1390219"/>
                    <a:pt x="6190756" y="1391854"/>
                  </a:cubicBezTo>
                  <a:lnTo>
                    <a:pt x="6207418" y="1391854"/>
                  </a:lnTo>
                  <a:cubicBezTo>
                    <a:pt x="6207554" y="1390832"/>
                    <a:pt x="6207690" y="1389810"/>
                    <a:pt x="6207873" y="1388759"/>
                  </a:cubicBezTo>
                  <a:cubicBezTo>
                    <a:pt x="6202515" y="1388145"/>
                    <a:pt x="6197204" y="1387532"/>
                    <a:pt x="6191847" y="1386919"/>
                  </a:cubicBezTo>
                  <a:close/>
                  <a:moveTo>
                    <a:pt x="9373888" y="1384932"/>
                  </a:moveTo>
                  <a:cubicBezTo>
                    <a:pt x="9369486" y="1385342"/>
                    <a:pt x="9365398" y="1387240"/>
                    <a:pt x="9361041" y="1388496"/>
                  </a:cubicBezTo>
                  <a:cubicBezTo>
                    <a:pt x="9365625" y="1395796"/>
                    <a:pt x="9367079" y="1401550"/>
                    <a:pt x="9372299" y="1405200"/>
                  </a:cubicBezTo>
                  <a:cubicBezTo>
                    <a:pt x="9375795" y="1407653"/>
                    <a:pt x="9393546" y="1397753"/>
                    <a:pt x="9393093" y="1393781"/>
                  </a:cubicBezTo>
                  <a:cubicBezTo>
                    <a:pt x="9392320" y="1385896"/>
                    <a:pt x="9384331" y="1383998"/>
                    <a:pt x="9373888" y="1384932"/>
                  </a:cubicBezTo>
                  <a:close/>
                  <a:moveTo>
                    <a:pt x="4133212" y="1383590"/>
                  </a:moveTo>
                  <a:cubicBezTo>
                    <a:pt x="4124496" y="1392087"/>
                    <a:pt x="4118958" y="1396994"/>
                    <a:pt x="4114689" y="1402309"/>
                  </a:cubicBezTo>
                  <a:cubicBezTo>
                    <a:pt x="4114189" y="1402893"/>
                    <a:pt x="4120138" y="1406923"/>
                    <a:pt x="4123587" y="1407215"/>
                  </a:cubicBezTo>
                  <a:cubicBezTo>
                    <a:pt x="4134528" y="1408120"/>
                    <a:pt x="4140612" y="1404031"/>
                    <a:pt x="4140567" y="1397403"/>
                  </a:cubicBezTo>
                  <a:cubicBezTo>
                    <a:pt x="4140567" y="1394220"/>
                    <a:pt x="4137344" y="1391007"/>
                    <a:pt x="4133212" y="1383590"/>
                  </a:cubicBezTo>
                  <a:close/>
                  <a:moveTo>
                    <a:pt x="4661162" y="1383531"/>
                  </a:moveTo>
                  <a:cubicBezTo>
                    <a:pt x="4654261" y="1388409"/>
                    <a:pt x="4647633" y="1393431"/>
                    <a:pt x="4640958" y="1398395"/>
                  </a:cubicBezTo>
                  <a:cubicBezTo>
                    <a:pt x="4643093" y="1399389"/>
                    <a:pt x="4646271" y="1401550"/>
                    <a:pt x="4647178" y="1401229"/>
                  </a:cubicBezTo>
                  <a:cubicBezTo>
                    <a:pt x="4655668" y="1398133"/>
                    <a:pt x="4663749" y="1394599"/>
                    <a:pt x="4671467" y="1391416"/>
                  </a:cubicBezTo>
                  <a:cubicBezTo>
                    <a:pt x="4668244" y="1387240"/>
                    <a:pt x="4667245" y="1385400"/>
                    <a:pt x="4665520" y="1383911"/>
                  </a:cubicBezTo>
                  <a:cubicBezTo>
                    <a:pt x="4664884" y="1383356"/>
                    <a:pt x="4661751" y="1383122"/>
                    <a:pt x="4661162" y="1383531"/>
                  </a:cubicBezTo>
                  <a:close/>
                  <a:moveTo>
                    <a:pt x="7753221" y="1383327"/>
                  </a:moveTo>
                  <a:cubicBezTo>
                    <a:pt x="7752314" y="1383385"/>
                    <a:pt x="7751224" y="1383268"/>
                    <a:pt x="7750544" y="1383590"/>
                  </a:cubicBezTo>
                  <a:cubicBezTo>
                    <a:pt x="7750089" y="1383793"/>
                    <a:pt x="7750271" y="1384641"/>
                    <a:pt x="7750134" y="1385196"/>
                  </a:cubicBezTo>
                  <a:cubicBezTo>
                    <a:pt x="7750998" y="1385400"/>
                    <a:pt x="7751859" y="1385605"/>
                    <a:pt x="7752722" y="1385809"/>
                  </a:cubicBezTo>
                  <a:close/>
                  <a:moveTo>
                    <a:pt x="4532136" y="1382042"/>
                  </a:moveTo>
                  <a:cubicBezTo>
                    <a:pt x="4529004" y="1385371"/>
                    <a:pt x="4527143" y="1387357"/>
                    <a:pt x="4523873" y="1390920"/>
                  </a:cubicBezTo>
                  <a:cubicBezTo>
                    <a:pt x="4525235" y="1390978"/>
                    <a:pt x="4526234" y="1391007"/>
                    <a:pt x="4527416" y="1391036"/>
                  </a:cubicBezTo>
                  <a:cubicBezTo>
                    <a:pt x="4527143" y="1391270"/>
                    <a:pt x="4527052" y="1391357"/>
                    <a:pt x="4526778" y="1391620"/>
                  </a:cubicBezTo>
                  <a:cubicBezTo>
                    <a:pt x="4528958" y="1392380"/>
                    <a:pt x="4530820" y="1393285"/>
                    <a:pt x="4532909" y="1393606"/>
                  </a:cubicBezTo>
                  <a:cubicBezTo>
                    <a:pt x="4533454" y="1393694"/>
                    <a:pt x="4535496" y="1391737"/>
                    <a:pt x="4535405" y="1391357"/>
                  </a:cubicBezTo>
                  <a:cubicBezTo>
                    <a:pt x="4536858" y="1391416"/>
                    <a:pt x="4538129" y="1391445"/>
                    <a:pt x="4539899" y="1391532"/>
                  </a:cubicBezTo>
                  <a:cubicBezTo>
                    <a:pt x="4536676" y="1387590"/>
                    <a:pt x="4534951" y="1385487"/>
                    <a:pt x="4532136" y="1382042"/>
                  </a:cubicBezTo>
                  <a:close/>
                  <a:moveTo>
                    <a:pt x="7011669" y="1372697"/>
                  </a:moveTo>
                  <a:cubicBezTo>
                    <a:pt x="7010487" y="1373864"/>
                    <a:pt x="7009353" y="1375003"/>
                    <a:pt x="7008173" y="1376172"/>
                  </a:cubicBezTo>
                  <a:cubicBezTo>
                    <a:pt x="7018070" y="1378421"/>
                    <a:pt x="7027967" y="1380698"/>
                    <a:pt x="7037864" y="1382947"/>
                  </a:cubicBezTo>
                  <a:lnTo>
                    <a:pt x="7040497" y="1378216"/>
                  </a:lnTo>
                  <a:cubicBezTo>
                    <a:pt x="7030872" y="1376376"/>
                    <a:pt x="7021247" y="1374537"/>
                    <a:pt x="7011669" y="1372697"/>
                  </a:cubicBezTo>
                  <a:close/>
                  <a:moveTo>
                    <a:pt x="5142031" y="1371003"/>
                  </a:moveTo>
                  <a:cubicBezTo>
                    <a:pt x="5133315" y="1385342"/>
                    <a:pt x="5133315" y="1385342"/>
                    <a:pt x="5144075" y="1394570"/>
                  </a:cubicBezTo>
                  <a:cubicBezTo>
                    <a:pt x="5143348" y="1386335"/>
                    <a:pt x="5142713" y="1378655"/>
                    <a:pt x="5142031" y="1371003"/>
                  </a:cubicBezTo>
                  <a:close/>
                  <a:moveTo>
                    <a:pt x="4960842" y="1369922"/>
                  </a:moveTo>
                  <a:cubicBezTo>
                    <a:pt x="4960978" y="1371528"/>
                    <a:pt x="4961114" y="1373134"/>
                    <a:pt x="4961206" y="1374712"/>
                  </a:cubicBezTo>
                  <a:lnTo>
                    <a:pt x="4970149" y="1373106"/>
                  </a:lnTo>
                  <a:cubicBezTo>
                    <a:pt x="4970059" y="1372288"/>
                    <a:pt x="4969968" y="1371412"/>
                    <a:pt x="4969877" y="1370564"/>
                  </a:cubicBezTo>
                  <a:close/>
                  <a:moveTo>
                    <a:pt x="5244543" y="1367703"/>
                  </a:moveTo>
                  <a:cubicBezTo>
                    <a:pt x="5240003" y="1371149"/>
                    <a:pt x="5235464" y="1374594"/>
                    <a:pt x="5229379" y="1379180"/>
                  </a:cubicBezTo>
                  <a:cubicBezTo>
                    <a:pt x="5235236" y="1383531"/>
                    <a:pt x="5239731" y="1386890"/>
                    <a:pt x="5244180" y="1390247"/>
                  </a:cubicBezTo>
                  <a:cubicBezTo>
                    <a:pt x="5247949" y="1386481"/>
                    <a:pt x="5254531" y="1382742"/>
                    <a:pt x="5254623" y="1378946"/>
                  </a:cubicBezTo>
                  <a:cubicBezTo>
                    <a:pt x="5254714" y="1375237"/>
                    <a:pt x="5248175" y="1371441"/>
                    <a:pt x="5244543" y="1367703"/>
                  </a:cubicBezTo>
                  <a:close/>
                  <a:moveTo>
                    <a:pt x="1856661" y="1365337"/>
                  </a:moveTo>
                  <a:cubicBezTo>
                    <a:pt x="1852710" y="1367148"/>
                    <a:pt x="1848942" y="1369367"/>
                    <a:pt x="1846400" y="1371967"/>
                  </a:cubicBezTo>
                  <a:cubicBezTo>
                    <a:pt x="1845809" y="1372609"/>
                    <a:pt x="1849850" y="1375091"/>
                    <a:pt x="1853029" y="1377895"/>
                  </a:cubicBezTo>
                  <a:cubicBezTo>
                    <a:pt x="1857477" y="1374391"/>
                    <a:pt x="1861019" y="1372083"/>
                    <a:pt x="1863289" y="1369338"/>
                  </a:cubicBezTo>
                  <a:cubicBezTo>
                    <a:pt x="1863697" y="1368842"/>
                    <a:pt x="1857160" y="1365104"/>
                    <a:pt x="1856661" y="1365337"/>
                  </a:cubicBezTo>
                  <a:close/>
                  <a:moveTo>
                    <a:pt x="4866548" y="1362738"/>
                  </a:moveTo>
                  <a:cubicBezTo>
                    <a:pt x="4865186" y="1365017"/>
                    <a:pt x="4863779" y="1367352"/>
                    <a:pt x="4862463" y="1369688"/>
                  </a:cubicBezTo>
                  <a:cubicBezTo>
                    <a:pt x="4864778" y="1370098"/>
                    <a:pt x="4867092" y="1370477"/>
                    <a:pt x="4869409" y="1370886"/>
                  </a:cubicBezTo>
                  <a:cubicBezTo>
                    <a:pt x="4869634" y="1368345"/>
                    <a:pt x="4869908" y="1365804"/>
                    <a:pt x="4870134" y="1363293"/>
                  </a:cubicBezTo>
                  <a:cubicBezTo>
                    <a:pt x="4868954" y="1363118"/>
                    <a:pt x="4867728" y="1362913"/>
                    <a:pt x="4866548" y="1362738"/>
                  </a:cubicBezTo>
                  <a:close/>
                  <a:moveTo>
                    <a:pt x="7768294" y="1362504"/>
                  </a:moveTo>
                  <a:lnTo>
                    <a:pt x="7768294" y="1363585"/>
                  </a:lnTo>
                  <a:lnTo>
                    <a:pt x="7770338" y="1363030"/>
                  </a:lnTo>
                  <a:close/>
                  <a:moveTo>
                    <a:pt x="3695381" y="1362388"/>
                  </a:moveTo>
                  <a:cubicBezTo>
                    <a:pt x="3685030" y="1361892"/>
                    <a:pt x="3684122" y="1367177"/>
                    <a:pt x="3683485" y="1372376"/>
                  </a:cubicBezTo>
                  <a:cubicBezTo>
                    <a:pt x="3683168" y="1375179"/>
                    <a:pt x="3680852" y="1377866"/>
                    <a:pt x="3679491" y="1380640"/>
                  </a:cubicBezTo>
                  <a:cubicBezTo>
                    <a:pt x="3672544" y="1394950"/>
                    <a:pt x="3672999" y="1395359"/>
                    <a:pt x="3701736" y="1395534"/>
                  </a:cubicBezTo>
                  <a:cubicBezTo>
                    <a:pt x="3704052" y="1394511"/>
                    <a:pt x="3713676" y="1392614"/>
                    <a:pt x="3716944" y="1388671"/>
                  </a:cubicBezTo>
                  <a:cubicBezTo>
                    <a:pt x="3722394" y="1382042"/>
                    <a:pt x="3727704" y="1373573"/>
                    <a:pt x="3716309" y="1367148"/>
                  </a:cubicBezTo>
                  <a:cubicBezTo>
                    <a:pt x="3711134" y="1364228"/>
                    <a:pt x="3702599" y="1362738"/>
                    <a:pt x="3695381" y="1362388"/>
                  </a:cubicBezTo>
                  <a:close/>
                  <a:moveTo>
                    <a:pt x="4465445" y="1362359"/>
                  </a:moveTo>
                  <a:cubicBezTo>
                    <a:pt x="4460588" y="1363585"/>
                    <a:pt x="4458000" y="1364257"/>
                    <a:pt x="4455411" y="1364928"/>
                  </a:cubicBezTo>
                  <a:cubicBezTo>
                    <a:pt x="4458363" y="1368141"/>
                    <a:pt x="4460905" y="1371528"/>
                    <a:pt x="4464628" y="1374332"/>
                  </a:cubicBezTo>
                  <a:cubicBezTo>
                    <a:pt x="4465172" y="1374741"/>
                    <a:pt x="4471256" y="1372200"/>
                    <a:pt x="4474797" y="1371032"/>
                  </a:cubicBezTo>
                  <a:cubicBezTo>
                    <a:pt x="4471573" y="1368053"/>
                    <a:pt x="4468351" y="1365074"/>
                    <a:pt x="4465445" y="1362359"/>
                  </a:cubicBezTo>
                  <a:close/>
                  <a:moveTo>
                    <a:pt x="4232636" y="1361337"/>
                  </a:moveTo>
                  <a:cubicBezTo>
                    <a:pt x="4230503" y="1361599"/>
                    <a:pt x="4228369" y="1361862"/>
                    <a:pt x="4226235" y="1362095"/>
                  </a:cubicBezTo>
                  <a:cubicBezTo>
                    <a:pt x="4226371" y="1362738"/>
                    <a:pt x="4226508" y="1363352"/>
                    <a:pt x="4226644" y="1363994"/>
                  </a:cubicBezTo>
                  <a:cubicBezTo>
                    <a:pt x="4228777" y="1363760"/>
                    <a:pt x="4230911" y="1363555"/>
                    <a:pt x="4233091" y="1363322"/>
                  </a:cubicBezTo>
                  <a:cubicBezTo>
                    <a:pt x="4232955" y="1362650"/>
                    <a:pt x="4232772" y="1362008"/>
                    <a:pt x="4232636" y="1361337"/>
                  </a:cubicBezTo>
                  <a:close/>
                  <a:moveTo>
                    <a:pt x="3064419" y="1360489"/>
                  </a:moveTo>
                  <a:cubicBezTo>
                    <a:pt x="3059289" y="1362475"/>
                    <a:pt x="3054159" y="1364462"/>
                    <a:pt x="3049030" y="1366477"/>
                  </a:cubicBezTo>
                  <a:cubicBezTo>
                    <a:pt x="3050074" y="1367469"/>
                    <a:pt x="3051073" y="1368462"/>
                    <a:pt x="3052116" y="1369454"/>
                  </a:cubicBezTo>
                  <a:cubicBezTo>
                    <a:pt x="3057338" y="1367557"/>
                    <a:pt x="3062558" y="1365688"/>
                    <a:pt x="3067779" y="1363789"/>
                  </a:cubicBezTo>
                  <a:close/>
                  <a:moveTo>
                    <a:pt x="6068145" y="1360238"/>
                  </a:moveTo>
                  <a:cubicBezTo>
                    <a:pt x="6048010" y="1361022"/>
                    <a:pt x="6028522" y="1368155"/>
                    <a:pt x="6015969" y="1381341"/>
                  </a:cubicBezTo>
                  <a:cubicBezTo>
                    <a:pt x="6005981" y="1391825"/>
                    <a:pt x="5997310" y="1402776"/>
                    <a:pt x="5983373" y="1418867"/>
                  </a:cubicBezTo>
                  <a:cubicBezTo>
                    <a:pt x="5997673" y="1422313"/>
                    <a:pt x="6017786" y="1431951"/>
                    <a:pt x="6028408" y="1428796"/>
                  </a:cubicBezTo>
                  <a:cubicBezTo>
                    <a:pt x="6033993" y="1427132"/>
                    <a:pt x="6039349" y="1425204"/>
                    <a:pt x="6044798" y="1423336"/>
                  </a:cubicBezTo>
                  <a:cubicBezTo>
                    <a:pt x="6051063" y="1425672"/>
                    <a:pt x="6055921" y="1428066"/>
                    <a:pt x="6057509" y="1427423"/>
                  </a:cubicBezTo>
                  <a:cubicBezTo>
                    <a:pt x="6062958" y="1425263"/>
                    <a:pt x="6067589" y="1421904"/>
                    <a:pt x="6071085" y="1418429"/>
                  </a:cubicBezTo>
                  <a:cubicBezTo>
                    <a:pt x="6071629" y="1417903"/>
                    <a:pt x="6069723" y="1416414"/>
                    <a:pt x="6067680" y="1414867"/>
                  </a:cubicBezTo>
                  <a:cubicBezTo>
                    <a:pt x="6087428" y="1407010"/>
                    <a:pt x="6106542" y="1398395"/>
                    <a:pt x="6125744" y="1390014"/>
                  </a:cubicBezTo>
                  <a:cubicBezTo>
                    <a:pt x="6128696" y="1388730"/>
                    <a:pt x="6127833" y="1380143"/>
                    <a:pt x="6124201" y="1377223"/>
                  </a:cubicBezTo>
                  <a:cubicBezTo>
                    <a:pt x="6109061" y="1365016"/>
                    <a:pt x="6088279" y="1359453"/>
                    <a:pt x="6068145" y="1360238"/>
                  </a:cubicBezTo>
                  <a:close/>
                  <a:moveTo>
                    <a:pt x="7330372" y="1360198"/>
                  </a:moveTo>
                  <a:cubicBezTo>
                    <a:pt x="7327921" y="1359730"/>
                    <a:pt x="7320020" y="1364694"/>
                    <a:pt x="7319385" y="1367586"/>
                  </a:cubicBezTo>
                  <a:cubicBezTo>
                    <a:pt x="7318024" y="1374098"/>
                    <a:pt x="7323652" y="1379706"/>
                    <a:pt x="7335003" y="1379005"/>
                  </a:cubicBezTo>
                  <a:cubicBezTo>
                    <a:pt x="7340813" y="1378625"/>
                    <a:pt x="7345990" y="1374244"/>
                    <a:pt x="7355615" y="1369688"/>
                  </a:cubicBezTo>
                  <a:cubicBezTo>
                    <a:pt x="7344445" y="1365249"/>
                    <a:pt x="7337953" y="1361658"/>
                    <a:pt x="7330372" y="1360198"/>
                  </a:cubicBezTo>
                  <a:close/>
                  <a:moveTo>
                    <a:pt x="6655692" y="1359643"/>
                  </a:moveTo>
                  <a:cubicBezTo>
                    <a:pt x="6652559" y="1362125"/>
                    <a:pt x="6648020" y="1364373"/>
                    <a:pt x="6646749" y="1367177"/>
                  </a:cubicBezTo>
                  <a:cubicBezTo>
                    <a:pt x="6645795" y="1369309"/>
                    <a:pt x="6649063" y="1372200"/>
                    <a:pt x="6650470" y="1374741"/>
                  </a:cubicBezTo>
                  <a:cubicBezTo>
                    <a:pt x="6654466" y="1372638"/>
                    <a:pt x="6658461" y="1370536"/>
                    <a:pt x="6662728" y="1368258"/>
                  </a:cubicBezTo>
                  <a:cubicBezTo>
                    <a:pt x="6659596" y="1364403"/>
                    <a:pt x="6657645" y="1362038"/>
                    <a:pt x="6655692" y="1359643"/>
                  </a:cubicBezTo>
                  <a:close/>
                  <a:moveTo>
                    <a:pt x="7586243" y="1355993"/>
                  </a:moveTo>
                  <a:cubicBezTo>
                    <a:pt x="7581748" y="1356314"/>
                    <a:pt x="7575119" y="1355583"/>
                    <a:pt x="7573258" y="1357131"/>
                  </a:cubicBezTo>
                  <a:cubicBezTo>
                    <a:pt x="7565949" y="1363118"/>
                    <a:pt x="7560002" y="1369805"/>
                    <a:pt x="7554100" y="1376406"/>
                  </a:cubicBezTo>
                  <a:cubicBezTo>
                    <a:pt x="7553510" y="1377048"/>
                    <a:pt x="7556915" y="1379121"/>
                    <a:pt x="7558458" y="1380493"/>
                  </a:cubicBezTo>
                  <a:cubicBezTo>
                    <a:pt x="7561454" y="1380202"/>
                    <a:pt x="7565722" y="1380581"/>
                    <a:pt x="7567266" y="1379472"/>
                  </a:cubicBezTo>
                  <a:cubicBezTo>
                    <a:pt x="7574120" y="1374419"/>
                    <a:pt x="7580749" y="1369163"/>
                    <a:pt x="7586287" y="1363527"/>
                  </a:cubicBezTo>
                  <a:cubicBezTo>
                    <a:pt x="7588059" y="1361716"/>
                    <a:pt x="7586334" y="1358533"/>
                    <a:pt x="7586243" y="1355993"/>
                  </a:cubicBezTo>
                  <a:close/>
                  <a:moveTo>
                    <a:pt x="1424594" y="1355817"/>
                  </a:moveTo>
                  <a:cubicBezTo>
                    <a:pt x="1420690" y="1359525"/>
                    <a:pt x="1416422" y="1362067"/>
                    <a:pt x="1417194" y="1363147"/>
                  </a:cubicBezTo>
                  <a:cubicBezTo>
                    <a:pt x="1417421" y="1363439"/>
                    <a:pt x="1417829" y="1363702"/>
                    <a:pt x="1418057" y="1363994"/>
                  </a:cubicBezTo>
                  <a:cubicBezTo>
                    <a:pt x="1415107" y="1364694"/>
                    <a:pt x="1412019" y="1365395"/>
                    <a:pt x="1407796" y="1366388"/>
                  </a:cubicBezTo>
                  <a:cubicBezTo>
                    <a:pt x="1417103" y="1370214"/>
                    <a:pt x="1421871" y="1372171"/>
                    <a:pt x="1429180" y="1375179"/>
                  </a:cubicBezTo>
                  <a:lnTo>
                    <a:pt x="1429180" y="1369776"/>
                  </a:lnTo>
                  <a:cubicBezTo>
                    <a:pt x="1431359" y="1369017"/>
                    <a:pt x="1434446" y="1367264"/>
                    <a:pt x="1436988" y="1366068"/>
                  </a:cubicBezTo>
                  <a:cubicBezTo>
                    <a:pt x="1433539" y="1363205"/>
                    <a:pt x="1430043" y="1360344"/>
                    <a:pt x="1424594" y="1355817"/>
                  </a:cubicBezTo>
                  <a:close/>
                  <a:moveTo>
                    <a:pt x="5141078" y="1351729"/>
                  </a:moveTo>
                  <a:cubicBezTo>
                    <a:pt x="5140396" y="1351786"/>
                    <a:pt x="5139125" y="1351786"/>
                    <a:pt x="5139081" y="1351875"/>
                  </a:cubicBezTo>
                  <a:cubicBezTo>
                    <a:pt x="5138945" y="1352575"/>
                    <a:pt x="5139125" y="1353276"/>
                    <a:pt x="5139172" y="1353978"/>
                  </a:cubicBezTo>
                  <a:cubicBezTo>
                    <a:pt x="5139807" y="1353948"/>
                    <a:pt x="5140987" y="1353948"/>
                    <a:pt x="5141034" y="1353831"/>
                  </a:cubicBezTo>
                  <a:cubicBezTo>
                    <a:pt x="5141214" y="1353159"/>
                    <a:pt x="5141078" y="1352459"/>
                    <a:pt x="5141078" y="1351729"/>
                  </a:cubicBezTo>
                  <a:close/>
                  <a:moveTo>
                    <a:pt x="4939050" y="1351261"/>
                  </a:moveTo>
                  <a:cubicBezTo>
                    <a:pt x="4936781" y="1354299"/>
                    <a:pt x="4932921" y="1357307"/>
                    <a:pt x="4932649" y="1360431"/>
                  </a:cubicBezTo>
                  <a:cubicBezTo>
                    <a:pt x="4932241" y="1365220"/>
                    <a:pt x="4933875" y="1370185"/>
                    <a:pt x="4935691" y="1374916"/>
                  </a:cubicBezTo>
                  <a:cubicBezTo>
                    <a:pt x="4936236" y="1376318"/>
                    <a:pt x="4940957" y="1378391"/>
                    <a:pt x="4942502" y="1378041"/>
                  </a:cubicBezTo>
                  <a:cubicBezTo>
                    <a:pt x="4946270" y="1377165"/>
                    <a:pt x="4949946" y="1375354"/>
                    <a:pt x="4952307" y="1373310"/>
                  </a:cubicBezTo>
                  <a:cubicBezTo>
                    <a:pt x="4953897" y="1371937"/>
                    <a:pt x="4953215" y="1369513"/>
                    <a:pt x="4953670" y="1367089"/>
                  </a:cubicBezTo>
                  <a:cubicBezTo>
                    <a:pt x="4953079" y="1364607"/>
                    <a:pt x="4953670" y="1361190"/>
                    <a:pt x="4951400" y="1358883"/>
                  </a:cubicBezTo>
                  <a:cubicBezTo>
                    <a:pt x="4948495" y="1355846"/>
                    <a:pt x="4943273" y="1353744"/>
                    <a:pt x="4939050" y="1351261"/>
                  </a:cubicBezTo>
                  <a:close/>
                  <a:moveTo>
                    <a:pt x="2953782" y="1349393"/>
                  </a:moveTo>
                  <a:lnTo>
                    <a:pt x="2953782" y="1358883"/>
                  </a:lnTo>
                  <a:cubicBezTo>
                    <a:pt x="2955325" y="1358883"/>
                    <a:pt x="2956823" y="1358883"/>
                    <a:pt x="2958367" y="1358883"/>
                  </a:cubicBezTo>
                  <a:lnTo>
                    <a:pt x="2958367" y="1349450"/>
                  </a:lnTo>
                  <a:cubicBezTo>
                    <a:pt x="2956823" y="1349421"/>
                    <a:pt x="2955325" y="1349421"/>
                    <a:pt x="2953782" y="1349393"/>
                  </a:cubicBezTo>
                  <a:close/>
                  <a:moveTo>
                    <a:pt x="4235769" y="1349129"/>
                  </a:moveTo>
                  <a:cubicBezTo>
                    <a:pt x="4232001" y="1350444"/>
                    <a:pt x="4229459" y="1351378"/>
                    <a:pt x="4226871" y="1352284"/>
                  </a:cubicBezTo>
                  <a:cubicBezTo>
                    <a:pt x="4229504" y="1354240"/>
                    <a:pt x="4231682" y="1357365"/>
                    <a:pt x="4234861" y="1357803"/>
                  </a:cubicBezTo>
                  <a:cubicBezTo>
                    <a:pt x="4237676" y="1358183"/>
                    <a:pt x="4241490" y="1355583"/>
                    <a:pt x="4244894" y="1354299"/>
                  </a:cubicBezTo>
                  <a:cubicBezTo>
                    <a:pt x="4241718" y="1352516"/>
                    <a:pt x="4238585" y="1350735"/>
                    <a:pt x="4235769" y="1349129"/>
                  </a:cubicBezTo>
                  <a:close/>
                  <a:moveTo>
                    <a:pt x="3380763" y="1348984"/>
                  </a:moveTo>
                  <a:cubicBezTo>
                    <a:pt x="3380217" y="1349771"/>
                    <a:pt x="3379628" y="1350560"/>
                    <a:pt x="3379082" y="1351349"/>
                  </a:cubicBezTo>
                  <a:cubicBezTo>
                    <a:pt x="3379764" y="1351495"/>
                    <a:pt x="3380672" y="1351904"/>
                    <a:pt x="3381035" y="1351729"/>
                  </a:cubicBezTo>
                  <a:cubicBezTo>
                    <a:pt x="3381624" y="1351436"/>
                    <a:pt x="3381852" y="1350794"/>
                    <a:pt x="3382215" y="1350298"/>
                  </a:cubicBezTo>
                  <a:cubicBezTo>
                    <a:pt x="3381716" y="1349830"/>
                    <a:pt x="3381216" y="1349421"/>
                    <a:pt x="3380763" y="1348984"/>
                  </a:cubicBezTo>
                  <a:close/>
                  <a:moveTo>
                    <a:pt x="4658846" y="1347727"/>
                  </a:moveTo>
                  <a:cubicBezTo>
                    <a:pt x="4654942" y="1351290"/>
                    <a:pt x="4651809" y="1353159"/>
                    <a:pt x="4650946" y="1355379"/>
                  </a:cubicBezTo>
                  <a:cubicBezTo>
                    <a:pt x="4650447" y="1356693"/>
                    <a:pt x="4654171" y="1360052"/>
                    <a:pt x="4654897" y="1359934"/>
                  </a:cubicBezTo>
                  <a:cubicBezTo>
                    <a:pt x="4658665" y="1359321"/>
                    <a:pt x="4664522" y="1358153"/>
                    <a:pt x="4665066" y="1356577"/>
                  </a:cubicBezTo>
                  <a:cubicBezTo>
                    <a:pt x="4665747" y="1354561"/>
                    <a:pt x="4662070" y="1351933"/>
                    <a:pt x="4658846" y="1347727"/>
                  </a:cubicBezTo>
                  <a:close/>
                  <a:moveTo>
                    <a:pt x="1714107" y="1344866"/>
                  </a:moveTo>
                  <a:cubicBezTo>
                    <a:pt x="1705661" y="1352693"/>
                    <a:pt x="1697263" y="1357394"/>
                    <a:pt x="1695900" y="1362797"/>
                  </a:cubicBezTo>
                  <a:cubicBezTo>
                    <a:pt x="1695039" y="1366155"/>
                    <a:pt x="1704845" y="1370594"/>
                    <a:pt x="1709884" y="1374537"/>
                  </a:cubicBezTo>
                  <a:cubicBezTo>
                    <a:pt x="1714515" y="1369309"/>
                    <a:pt x="1720916" y="1364373"/>
                    <a:pt x="1723095" y="1358767"/>
                  </a:cubicBezTo>
                  <a:cubicBezTo>
                    <a:pt x="1724321" y="1355613"/>
                    <a:pt x="1718600" y="1351349"/>
                    <a:pt x="1714107" y="1344866"/>
                  </a:cubicBezTo>
                  <a:close/>
                  <a:moveTo>
                    <a:pt x="8274157" y="1344701"/>
                  </a:moveTo>
                  <a:cubicBezTo>
                    <a:pt x="8268981" y="1344165"/>
                    <a:pt x="8263351" y="1344252"/>
                    <a:pt x="8260559" y="1345362"/>
                  </a:cubicBezTo>
                  <a:cubicBezTo>
                    <a:pt x="8249846" y="1349626"/>
                    <a:pt x="8255248" y="1354153"/>
                    <a:pt x="8265281" y="1358124"/>
                  </a:cubicBezTo>
                  <a:cubicBezTo>
                    <a:pt x="8270956" y="1360373"/>
                    <a:pt x="8272726" y="1366330"/>
                    <a:pt x="8277085" y="1370214"/>
                  </a:cubicBezTo>
                  <a:cubicBezTo>
                    <a:pt x="8278311" y="1371294"/>
                    <a:pt x="8282532" y="1371061"/>
                    <a:pt x="8285393" y="1371412"/>
                  </a:cubicBezTo>
                  <a:cubicBezTo>
                    <a:pt x="8286619" y="1370857"/>
                    <a:pt x="8288980" y="1370273"/>
                    <a:pt x="8288935" y="1369776"/>
                  </a:cubicBezTo>
                  <a:cubicBezTo>
                    <a:pt x="8288208" y="1362329"/>
                    <a:pt x="8289571" y="1354240"/>
                    <a:pt x="8285031" y="1347786"/>
                  </a:cubicBezTo>
                  <a:cubicBezTo>
                    <a:pt x="8284055" y="1346399"/>
                    <a:pt x="8279333" y="1345238"/>
                    <a:pt x="8274157" y="1344701"/>
                  </a:cubicBezTo>
                  <a:close/>
                  <a:moveTo>
                    <a:pt x="1684324" y="1343551"/>
                  </a:moveTo>
                  <a:cubicBezTo>
                    <a:pt x="1682735" y="1345333"/>
                    <a:pt x="1680420" y="1346794"/>
                    <a:pt x="1680828" y="1347786"/>
                  </a:cubicBezTo>
                  <a:cubicBezTo>
                    <a:pt x="1681328" y="1349071"/>
                    <a:pt x="1684052" y="1349976"/>
                    <a:pt x="1685822" y="1351056"/>
                  </a:cubicBezTo>
                  <a:cubicBezTo>
                    <a:pt x="1687365" y="1349626"/>
                    <a:pt x="1689635" y="1348283"/>
                    <a:pt x="1690090" y="1346705"/>
                  </a:cubicBezTo>
                  <a:cubicBezTo>
                    <a:pt x="1690317" y="1346005"/>
                    <a:pt x="1686866" y="1344866"/>
                    <a:pt x="1684324" y="1343551"/>
                  </a:cubicBezTo>
                  <a:close/>
                  <a:moveTo>
                    <a:pt x="5440941" y="1343260"/>
                  </a:moveTo>
                  <a:cubicBezTo>
                    <a:pt x="5440214" y="1344311"/>
                    <a:pt x="5439443" y="1345333"/>
                    <a:pt x="5438716" y="1346384"/>
                  </a:cubicBezTo>
                  <a:cubicBezTo>
                    <a:pt x="5442575" y="1347903"/>
                    <a:pt x="5446435" y="1349450"/>
                    <a:pt x="5450294" y="1350969"/>
                  </a:cubicBezTo>
                  <a:cubicBezTo>
                    <a:pt x="5451201" y="1349684"/>
                    <a:pt x="5452154" y="1348370"/>
                    <a:pt x="5453154" y="1347056"/>
                  </a:cubicBezTo>
                  <a:cubicBezTo>
                    <a:pt x="5449068" y="1345800"/>
                    <a:pt x="5444981" y="1344545"/>
                    <a:pt x="5440941" y="1343260"/>
                  </a:cubicBezTo>
                  <a:close/>
                  <a:moveTo>
                    <a:pt x="6265211" y="1340865"/>
                  </a:moveTo>
                  <a:cubicBezTo>
                    <a:pt x="6262578" y="1340251"/>
                    <a:pt x="6258902" y="1340660"/>
                    <a:pt x="6256224" y="1341390"/>
                  </a:cubicBezTo>
                  <a:cubicBezTo>
                    <a:pt x="6252364" y="1342441"/>
                    <a:pt x="6248960" y="1344194"/>
                    <a:pt x="6245372" y="1345654"/>
                  </a:cubicBezTo>
                  <a:cubicBezTo>
                    <a:pt x="6248686" y="1347114"/>
                    <a:pt x="6252001" y="1348575"/>
                    <a:pt x="6253091" y="1349071"/>
                  </a:cubicBezTo>
                  <a:cubicBezTo>
                    <a:pt x="6259310" y="1349071"/>
                    <a:pt x="6262670" y="1349596"/>
                    <a:pt x="6265348" y="1348954"/>
                  </a:cubicBezTo>
                  <a:cubicBezTo>
                    <a:pt x="6269207" y="1348049"/>
                    <a:pt x="6272567" y="1346296"/>
                    <a:pt x="6276107" y="1344895"/>
                  </a:cubicBezTo>
                  <a:cubicBezTo>
                    <a:pt x="6272520" y="1343494"/>
                    <a:pt x="6269116" y="1341682"/>
                    <a:pt x="6265211" y="1340865"/>
                  </a:cubicBezTo>
                  <a:close/>
                  <a:moveTo>
                    <a:pt x="9029308" y="1340777"/>
                  </a:moveTo>
                  <a:cubicBezTo>
                    <a:pt x="9025494" y="1339551"/>
                    <a:pt x="9016912" y="1343697"/>
                    <a:pt x="9010874" y="1345917"/>
                  </a:cubicBezTo>
                  <a:cubicBezTo>
                    <a:pt x="9005654" y="1347845"/>
                    <a:pt x="9001024" y="1350444"/>
                    <a:pt x="8996119" y="1352721"/>
                  </a:cubicBezTo>
                  <a:cubicBezTo>
                    <a:pt x="8985361" y="1357598"/>
                    <a:pt x="8971423" y="1360957"/>
                    <a:pt x="8973103" y="1371791"/>
                  </a:cubicBezTo>
                  <a:cubicBezTo>
                    <a:pt x="8983136" y="1370507"/>
                    <a:pt x="8993171" y="1369134"/>
                    <a:pt x="9003293" y="1367994"/>
                  </a:cubicBezTo>
                  <a:cubicBezTo>
                    <a:pt x="9007788" y="1367498"/>
                    <a:pt x="9012510" y="1367002"/>
                    <a:pt x="9017005" y="1367323"/>
                  </a:cubicBezTo>
                  <a:cubicBezTo>
                    <a:pt x="9034619" y="1368579"/>
                    <a:pt x="9037933" y="1361833"/>
                    <a:pt x="9037888" y="1350473"/>
                  </a:cubicBezTo>
                  <a:cubicBezTo>
                    <a:pt x="9036254" y="1348399"/>
                    <a:pt x="9034528" y="1342471"/>
                    <a:pt x="9029308" y="1340777"/>
                  </a:cubicBezTo>
                  <a:close/>
                  <a:moveTo>
                    <a:pt x="9290762" y="1340631"/>
                  </a:moveTo>
                  <a:cubicBezTo>
                    <a:pt x="9279866" y="1345245"/>
                    <a:pt x="9268925" y="1349830"/>
                    <a:pt x="9258165" y="1354531"/>
                  </a:cubicBezTo>
                  <a:cubicBezTo>
                    <a:pt x="9257122" y="1354999"/>
                    <a:pt x="9256350" y="1356459"/>
                    <a:pt x="9256714" y="1357219"/>
                  </a:cubicBezTo>
                  <a:cubicBezTo>
                    <a:pt x="9257485" y="1358913"/>
                    <a:pt x="9259028" y="1360489"/>
                    <a:pt x="9260254" y="1362095"/>
                  </a:cubicBezTo>
                  <a:cubicBezTo>
                    <a:pt x="9261844" y="1362008"/>
                    <a:pt x="9263931" y="1362300"/>
                    <a:pt x="9264885" y="1361774"/>
                  </a:cubicBezTo>
                  <a:cubicBezTo>
                    <a:pt x="9274918" y="1356138"/>
                    <a:pt x="9291442" y="1354269"/>
                    <a:pt x="9292441" y="1343347"/>
                  </a:cubicBezTo>
                  <a:cubicBezTo>
                    <a:pt x="9292532" y="1342471"/>
                    <a:pt x="9291353" y="1341536"/>
                    <a:pt x="9290762" y="1340631"/>
                  </a:cubicBezTo>
                  <a:close/>
                  <a:moveTo>
                    <a:pt x="9517622" y="1339346"/>
                  </a:moveTo>
                  <a:cubicBezTo>
                    <a:pt x="9497374" y="1340777"/>
                    <a:pt x="9481620" y="1344836"/>
                    <a:pt x="9468229" y="1355408"/>
                  </a:cubicBezTo>
                  <a:cubicBezTo>
                    <a:pt x="9490429" y="1360431"/>
                    <a:pt x="9490429" y="1360431"/>
                    <a:pt x="9517622" y="1339346"/>
                  </a:cubicBezTo>
                  <a:close/>
                  <a:moveTo>
                    <a:pt x="2168646" y="1339346"/>
                  </a:moveTo>
                  <a:cubicBezTo>
                    <a:pt x="2167783" y="1340456"/>
                    <a:pt x="2166374" y="1341595"/>
                    <a:pt x="2166329" y="1342734"/>
                  </a:cubicBezTo>
                  <a:cubicBezTo>
                    <a:pt x="2166329" y="1343347"/>
                    <a:pt x="2168735" y="1343990"/>
                    <a:pt x="2170053" y="1344632"/>
                  </a:cubicBezTo>
                  <a:cubicBezTo>
                    <a:pt x="2170688" y="1343756"/>
                    <a:pt x="2171368" y="1342880"/>
                    <a:pt x="2171959" y="1341975"/>
                  </a:cubicBezTo>
                  <a:cubicBezTo>
                    <a:pt x="2170824" y="1341070"/>
                    <a:pt x="2169734" y="1340222"/>
                    <a:pt x="2168646" y="1339346"/>
                  </a:cubicBezTo>
                  <a:close/>
                  <a:moveTo>
                    <a:pt x="6442859" y="1339171"/>
                  </a:moveTo>
                  <a:cubicBezTo>
                    <a:pt x="6442406" y="1340017"/>
                    <a:pt x="6441951" y="1340865"/>
                    <a:pt x="6441497" y="1341711"/>
                  </a:cubicBezTo>
                  <a:cubicBezTo>
                    <a:pt x="6444176" y="1342851"/>
                    <a:pt x="6446854" y="1344019"/>
                    <a:pt x="6449532" y="1345157"/>
                  </a:cubicBezTo>
                  <a:cubicBezTo>
                    <a:pt x="6450486" y="1343639"/>
                    <a:pt x="6451440" y="1342121"/>
                    <a:pt x="6452393" y="1340631"/>
                  </a:cubicBezTo>
                  <a:cubicBezTo>
                    <a:pt x="6449215" y="1340135"/>
                    <a:pt x="6446038" y="1339638"/>
                    <a:pt x="6442859" y="1339171"/>
                  </a:cubicBezTo>
                  <a:close/>
                  <a:moveTo>
                    <a:pt x="4783966" y="1335667"/>
                  </a:moveTo>
                  <a:cubicBezTo>
                    <a:pt x="4779335" y="1339609"/>
                    <a:pt x="4775567" y="1342851"/>
                    <a:pt x="4771755" y="1346093"/>
                  </a:cubicBezTo>
                  <a:cubicBezTo>
                    <a:pt x="4775113" y="1347611"/>
                    <a:pt x="4780198" y="1350881"/>
                    <a:pt x="4781516" y="1350356"/>
                  </a:cubicBezTo>
                  <a:cubicBezTo>
                    <a:pt x="4787099" y="1348136"/>
                    <a:pt x="4791594" y="1344779"/>
                    <a:pt x="4796497" y="1341857"/>
                  </a:cubicBezTo>
                  <a:cubicBezTo>
                    <a:pt x="4793228" y="1340251"/>
                    <a:pt x="4789959" y="1338616"/>
                    <a:pt x="4783966" y="1335667"/>
                  </a:cubicBezTo>
                  <a:close/>
                  <a:moveTo>
                    <a:pt x="2360094" y="1334206"/>
                  </a:moveTo>
                  <a:cubicBezTo>
                    <a:pt x="2353283" y="1342384"/>
                    <a:pt x="2345475" y="1347523"/>
                    <a:pt x="2346565" y="1351729"/>
                  </a:cubicBezTo>
                  <a:cubicBezTo>
                    <a:pt x="2347564" y="1355671"/>
                    <a:pt x="2358097" y="1358562"/>
                    <a:pt x="2364453" y="1361920"/>
                  </a:cubicBezTo>
                  <a:cubicBezTo>
                    <a:pt x="2367903" y="1357744"/>
                    <a:pt x="2374304" y="1353480"/>
                    <a:pt x="2374032" y="1349393"/>
                  </a:cubicBezTo>
                  <a:cubicBezTo>
                    <a:pt x="2373804" y="1345275"/>
                    <a:pt x="2366995" y="1341302"/>
                    <a:pt x="2360094" y="1334206"/>
                  </a:cubicBezTo>
                  <a:close/>
                  <a:moveTo>
                    <a:pt x="2843598" y="1332250"/>
                  </a:moveTo>
                  <a:lnTo>
                    <a:pt x="2842463" y="1333768"/>
                  </a:lnTo>
                  <a:lnTo>
                    <a:pt x="2844278" y="1333973"/>
                  </a:lnTo>
                  <a:close/>
                  <a:moveTo>
                    <a:pt x="9540822" y="1330818"/>
                  </a:moveTo>
                  <a:lnTo>
                    <a:pt x="9540822" y="1335842"/>
                  </a:lnTo>
                  <a:lnTo>
                    <a:pt x="9542639" y="1335900"/>
                  </a:lnTo>
                  <a:cubicBezTo>
                    <a:pt x="9542956" y="1334236"/>
                    <a:pt x="9543273" y="1332600"/>
                    <a:pt x="9543591" y="1330936"/>
                  </a:cubicBezTo>
                  <a:cubicBezTo>
                    <a:pt x="9542682" y="1330936"/>
                    <a:pt x="9541730" y="1330877"/>
                    <a:pt x="9540822" y="1330818"/>
                  </a:cubicBezTo>
                  <a:close/>
                  <a:moveTo>
                    <a:pt x="6914514" y="1327373"/>
                  </a:moveTo>
                  <a:cubicBezTo>
                    <a:pt x="6909928" y="1327431"/>
                    <a:pt x="6905480" y="1331111"/>
                    <a:pt x="6899123" y="1334031"/>
                  </a:cubicBezTo>
                  <a:cubicBezTo>
                    <a:pt x="6904889" y="1339785"/>
                    <a:pt x="6909429" y="1344340"/>
                    <a:pt x="6914015" y="1348925"/>
                  </a:cubicBezTo>
                  <a:cubicBezTo>
                    <a:pt x="6918327" y="1345713"/>
                    <a:pt x="6924637" y="1342880"/>
                    <a:pt x="6926499" y="1339200"/>
                  </a:cubicBezTo>
                  <a:cubicBezTo>
                    <a:pt x="6929495" y="1333242"/>
                    <a:pt x="6927044" y="1327139"/>
                    <a:pt x="6914514" y="1327373"/>
                  </a:cubicBezTo>
                  <a:close/>
                  <a:moveTo>
                    <a:pt x="7230629" y="1327315"/>
                  </a:moveTo>
                  <a:cubicBezTo>
                    <a:pt x="7226136" y="1329008"/>
                    <a:pt x="7221458" y="1330586"/>
                    <a:pt x="7217327" y="1332600"/>
                  </a:cubicBezTo>
                  <a:cubicBezTo>
                    <a:pt x="7216874" y="1332805"/>
                    <a:pt x="7219960" y="1336951"/>
                    <a:pt x="7220504" y="1336893"/>
                  </a:cubicBezTo>
                  <a:cubicBezTo>
                    <a:pt x="7225409" y="1336163"/>
                    <a:pt x="7230129" y="1334907"/>
                    <a:pt x="7235032" y="1333768"/>
                  </a:cubicBezTo>
                  <a:cubicBezTo>
                    <a:pt x="7232809" y="1330497"/>
                    <a:pt x="7231719" y="1328891"/>
                    <a:pt x="7230629" y="1327315"/>
                  </a:cubicBezTo>
                  <a:close/>
                  <a:moveTo>
                    <a:pt x="4928382" y="1326788"/>
                  </a:moveTo>
                  <a:lnTo>
                    <a:pt x="4928110" y="1328045"/>
                  </a:lnTo>
                  <a:lnTo>
                    <a:pt x="4930426" y="1327607"/>
                  </a:lnTo>
                  <a:close/>
                  <a:moveTo>
                    <a:pt x="6420750" y="1326292"/>
                  </a:moveTo>
                  <a:cubicBezTo>
                    <a:pt x="6419479" y="1327256"/>
                    <a:pt x="6418208" y="1328219"/>
                    <a:pt x="6416936" y="1329154"/>
                  </a:cubicBezTo>
                  <a:cubicBezTo>
                    <a:pt x="6420068" y="1331315"/>
                    <a:pt x="6423201" y="1333506"/>
                    <a:pt x="6426380" y="1335667"/>
                  </a:cubicBezTo>
                  <a:cubicBezTo>
                    <a:pt x="6427787" y="1334615"/>
                    <a:pt x="6429194" y="1333593"/>
                    <a:pt x="6430556" y="1332542"/>
                  </a:cubicBezTo>
                  <a:cubicBezTo>
                    <a:pt x="6427287" y="1330468"/>
                    <a:pt x="6424019" y="1328395"/>
                    <a:pt x="6420750" y="1326292"/>
                  </a:cubicBezTo>
                  <a:close/>
                  <a:moveTo>
                    <a:pt x="3788086" y="1324891"/>
                  </a:moveTo>
                  <a:cubicBezTo>
                    <a:pt x="3781821" y="1328073"/>
                    <a:pt x="3776327" y="1329738"/>
                    <a:pt x="3773966" y="1332455"/>
                  </a:cubicBezTo>
                  <a:cubicBezTo>
                    <a:pt x="3772651" y="1333973"/>
                    <a:pt x="3776463" y="1337302"/>
                    <a:pt x="3777962" y="1339813"/>
                  </a:cubicBezTo>
                  <a:cubicBezTo>
                    <a:pt x="3783320" y="1338091"/>
                    <a:pt x="3789177" y="1336718"/>
                    <a:pt x="3793716" y="1334323"/>
                  </a:cubicBezTo>
                  <a:cubicBezTo>
                    <a:pt x="3794715" y="1333797"/>
                    <a:pt x="3791082" y="1329767"/>
                    <a:pt x="3788086" y="1324891"/>
                  </a:cubicBezTo>
                  <a:close/>
                  <a:moveTo>
                    <a:pt x="5425550" y="1323079"/>
                  </a:moveTo>
                  <a:cubicBezTo>
                    <a:pt x="5424235" y="1323781"/>
                    <a:pt x="5422962" y="1324482"/>
                    <a:pt x="5421691" y="1325182"/>
                  </a:cubicBezTo>
                  <a:cubicBezTo>
                    <a:pt x="5424596" y="1327548"/>
                    <a:pt x="5427457" y="1329943"/>
                    <a:pt x="5430362" y="1332308"/>
                  </a:cubicBezTo>
                  <a:cubicBezTo>
                    <a:pt x="5431316" y="1331695"/>
                    <a:pt x="5432270" y="1331082"/>
                    <a:pt x="5433223" y="1330439"/>
                  </a:cubicBezTo>
                  <a:cubicBezTo>
                    <a:pt x="5430636" y="1327986"/>
                    <a:pt x="5428094" y="1325533"/>
                    <a:pt x="5425550" y="1323079"/>
                  </a:cubicBezTo>
                  <a:close/>
                  <a:moveTo>
                    <a:pt x="6996641" y="1322292"/>
                  </a:moveTo>
                  <a:cubicBezTo>
                    <a:pt x="6992329" y="1322408"/>
                    <a:pt x="6988242" y="1326379"/>
                    <a:pt x="6984066" y="1328628"/>
                  </a:cubicBezTo>
                  <a:cubicBezTo>
                    <a:pt x="6988015" y="1330936"/>
                    <a:pt x="6991964" y="1333242"/>
                    <a:pt x="6997776" y="1336660"/>
                  </a:cubicBezTo>
                  <a:cubicBezTo>
                    <a:pt x="7003587" y="1332688"/>
                    <a:pt x="7007400" y="1330088"/>
                    <a:pt x="7011214" y="1327489"/>
                  </a:cubicBezTo>
                  <a:cubicBezTo>
                    <a:pt x="7006356" y="1325621"/>
                    <a:pt x="7001408" y="1322174"/>
                    <a:pt x="6996641" y="1322292"/>
                  </a:cubicBezTo>
                  <a:close/>
                  <a:moveTo>
                    <a:pt x="8536724" y="1321036"/>
                  </a:moveTo>
                  <a:cubicBezTo>
                    <a:pt x="8533546" y="1324365"/>
                    <a:pt x="8530414" y="1327695"/>
                    <a:pt x="8527235" y="1330994"/>
                  </a:cubicBezTo>
                  <a:cubicBezTo>
                    <a:pt x="8528916" y="1331782"/>
                    <a:pt x="8530595" y="1332542"/>
                    <a:pt x="8532275" y="1333330"/>
                  </a:cubicBezTo>
                  <a:cubicBezTo>
                    <a:pt x="8535453" y="1330001"/>
                    <a:pt x="8538630" y="1326701"/>
                    <a:pt x="8541809" y="1323372"/>
                  </a:cubicBezTo>
                  <a:cubicBezTo>
                    <a:pt x="8540128" y="1322583"/>
                    <a:pt x="8538449" y="1321794"/>
                    <a:pt x="8536724" y="1321036"/>
                  </a:cubicBezTo>
                  <a:close/>
                  <a:moveTo>
                    <a:pt x="2198471" y="1320189"/>
                  </a:moveTo>
                  <a:cubicBezTo>
                    <a:pt x="2196202" y="1320714"/>
                    <a:pt x="2193978" y="1321211"/>
                    <a:pt x="2191708" y="1321737"/>
                  </a:cubicBezTo>
                  <a:lnTo>
                    <a:pt x="2192253" y="1324686"/>
                  </a:lnTo>
                  <a:cubicBezTo>
                    <a:pt x="2194703" y="1324365"/>
                    <a:pt x="2197156" y="1324073"/>
                    <a:pt x="2199561" y="1323752"/>
                  </a:cubicBezTo>
                  <a:cubicBezTo>
                    <a:pt x="2199198" y="1322583"/>
                    <a:pt x="2198835" y="1321386"/>
                    <a:pt x="2198471" y="1320189"/>
                  </a:cubicBezTo>
                  <a:close/>
                  <a:moveTo>
                    <a:pt x="3054705" y="1319400"/>
                  </a:moveTo>
                  <a:cubicBezTo>
                    <a:pt x="3048665" y="1321123"/>
                    <a:pt x="3043945" y="1321999"/>
                    <a:pt x="3044036" y="1322496"/>
                  </a:cubicBezTo>
                  <a:cubicBezTo>
                    <a:pt x="3045033" y="1327869"/>
                    <a:pt x="3046759" y="1333185"/>
                    <a:pt x="3048348" y="1338500"/>
                  </a:cubicBezTo>
                  <a:cubicBezTo>
                    <a:pt x="3051118" y="1336485"/>
                    <a:pt x="3055748" y="1334615"/>
                    <a:pt x="3056203" y="1332396"/>
                  </a:cubicBezTo>
                  <a:cubicBezTo>
                    <a:pt x="3057064" y="1328453"/>
                    <a:pt x="3055430" y="1324277"/>
                    <a:pt x="3054705" y="1319400"/>
                  </a:cubicBezTo>
                  <a:close/>
                  <a:moveTo>
                    <a:pt x="7284745" y="1319342"/>
                  </a:moveTo>
                  <a:cubicBezTo>
                    <a:pt x="7283927" y="1321883"/>
                    <a:pt x="7282476" y="1324482"/>
                    <a:pt x="7282657" y="1327052"/>
                  </a:cubicBezTo>
                  <a:cubicBezTo>
                    <a:pt x="7282703" y="1327898"/>
                    <a:pt x="7286970" y="1328628"/>
                    <a:pt x="7290511" y="1329855"/>
                  </a:cubicBezTo>
                  <a:cubicBezTo>
                    <a:pt x="7291691" y="1327139"/>
                    <a:pt x="7293916" y="1324541"/>
                    <a:pt x="7293325" y="1322204"/>
                  </a:cubicBezTo>
                  <a:cubicBezTo>
                    <a:pt x="7293053" y="1321007"/>
                    <a:pt x="7287787" y="1320277"/>
                    <a:pt x="7284745" y="1319342"/>
                  </a:cubicBezTo>
                  <a:close/>
                  <a:moveTo>
                    <a:pt x="6817723" y="1317823"/>
                  </a:moveTo>
                  <a:cubicBezTo>
                    <a:pt x="6816542" y="1318787"/>
                    <a:pt x="6815362" y="1319781"/>
                    <a:pt x="6814180" y="1320743"/>
                  </a:cubicBezTo>
                  <a:cubicBezTo>
                    <a:pt x="6816588" y="1321941"/>
                    <a:pt x="6818949" y="1323138"/>
                    <a:pt x="6821355" y="1324336"/>
                  </a:cubicBezTo>
                  <a:cubicBezTo>
                    <a:pt x="6822126" y="1323722"/>
                    <a:pt x="6822898" y="1323109"/>
                    <a:pt x="6823669" y="1322496"/>
                  </a:cubicBezTo>
                  <a:cubicBezTo>
                    <a:pt x="6821763" y="1320948"/>
                    <a:pt x="6819765" y="1319371"/>
                    <a:pt x="6817723" y="1317823"/>
                  </a:cubicBezTo>
                  <a:close/>
                  <a:moveTo>
                    <a:pt x="5919450" y="1317532"/>
                  </a:moveTo>
                  <a:cubicBezTo>
                    <a:pt x="5915818" y="1320277"/>
                    <a:pt x="5912095" y="1322349"/>
                    <a:pt x="5912549" y="1322847"/>
                  </a:cubicBezTo>
                  <a:cubicBezTo>
                    <a:pt x="5916362" y="1326906"/>
                    <a:pt x="5920857" y="1330761"/>
                    <a:pt x="5925624" y="1334411"/>
                  </a:cubicBezTo>
                  <a:cubicBezTo>
                    <a:pt x="5925851" y="1334586"/>
                    <a:pt x="5932797" y="1331695"/>
                    <a:pt x="5932707" y="1331578"/>
                  </a:cubicBezTo>
                  <a:cubicBezTo>
                    <a:pt x="5929075" y="1327343"/>
                    <a:pt x="5925035" y="1323256"/>
                    <a:pt x="5919450" y="1317532"/>
                  </a:cubicBezTo>
                  <a:close/>
                  <a:moveTo>
                    <a:pt x="2249092" y="1316013"/>
                  </a:moveTo>
                  <a:cubicBezTo>
                    <a:pt x="2243962" y="1319634"/>
                    <a:pt x="2238559" y="1322496"/>
                    <a:pt x="2239195" y="1323167"/>
                  </a:cubicBezTo>
                  <a:cubicBezTo>
                    <a:pt x="2242737" y="1327081"/>
                    <a:pt x="2247730" y="1330497"/>
                    <a:pt x="2252180" y="1334090"/>
                  </a:cubicBezTo>
                  <a:cubicBezTo>
                    <a:pt x="2255721" y="1331695"/>
                    <a:pt x="2262712" y="1328628"/>
                    <a:pt x="2261941" y="1327052"/>
                  </a:cubicBezTo>
                  <a:cubicBezTo>
                    <a:pt x="2260124" y="1323372"/>
                    <a:pt x="2254586" y="1320422"/>
                    <a:pt x="2249092" y="1316013"/>
                  </a:cubicBezTo>
                  <a:close/>
                  <a:moveTo>
                    <a:pt x="4913129" y="1314377"/>
                  </a:moveTo>
                  <a:cubicBezTo>
                    <a:pt x="4911630" y="1314523"/>
                    <a:pt x="4910086" y="1314669"/>
                    <a:pt x="4908587" y="1314815"/>
                  </a:cubicBezTo>
                  <a:lnTo>
                    <a:pt x="4909586" y="1323226"/>
                  </a:lnTo>
                  <a:cubicBezTo>
                    <a:pt x="4911539" y="1323022"/>
                    <a:pt x="4913537" y="1322788"/>
                    <a:pt x="4915490" y="1322583"/>
                  </a:cubicBezTo>
                  <a:cubicBezTo>
                    <a:pt x="4914717" y="1319868"/>
                    <a:pt x="4913945" y="1317122"/>
                    <a:pt x="4913129" y="1314377"/>
                  </a:cubicBezTo>
                  <a:close/>
                  <a:moveTo>
                    <a:pt x="9282546" y="1313793"/>
                  </a:moveTo>
                  <a:cubicBezTo>
                    <a:pt x="9288082" y="1321649"/>
                    <a:pt x="9292352" y="1327695"/>
                    <a:pt x="9296982" y="1334265"/>
                  </a:cubicBezTo>
                  <a:cubicBezTo>
                    <a:pt x="9300931" y="1333476"/>
                    <a:pt x="9304837" y="1332688"/>
                    <a:pt x="9309149" y="1331812"/>
                  </a:cubicBezTo>
                  <a:cubicBezTo>
                    <a:pt x="9306969" y="1321562"/>
                    <a:pt x="9303339" y="1313122"/>
                    <a:pt x="9282546" y="1313793"/>
                  </a:cubicBezTo>
                  <a:close/>
                  <a:moveTo>
                    <a:pt x="8472893" y="1313355"/>
                  </a:moveTo>
                  <a:lnTo>
                    <a:pt x="8472937" y="1314932"/>
                  </a:lnTo>
                  <a:lnTo>
                    <a:pt x="8475298" y="1314114"/>
                  </a:lnTo>
                  <a:close/>
                  <a:moveTo>
                    <a:pt x="8388360" y="1312947"/>
                  </a:moveTo>
                  <a:cubicBezTo>
                    <a:pt x="8382186" y="1315019"/>
                    <a:pt x="8379642" y="1321824"/>
                    <a:pt x="8376327" y="1326731"/>
                  </a:cubicBezTo>
                  <a:cubicBezTo>
                    <a:pt x="8375738" y="1327636"/>
                    <a:pt x="8379687" y="1331082"/>
                    <a:pt x="8380913" y="1330965"/>
                  </a:cubicBezTo>
                  <a:cubicBezTo>
                    <a:pt x="8392899" y="1329709"/>
                    <a:pt x="8404794" y="1328132"/>
                    <a:pt x="8416506" y="1326146"/>
                  </a:cubicBezTo>
                  <a:cubicBezTo>
                    <a:pt x="8418049" y="1325883"/>
                    <a:pt x="8418413" y="1322817"/>
                    <a:pt x="8419322" y="1321064"/>
                  </a:cubicBezTo>
                  <a:cubicBezTo>
                    <a:pt x="8417505" y="1315078"/>
                    <a:pt x="8399528" y="1309238"/>
                    <a:pt x="8388360" y="1312947"/>
                  </a:cubicBezTo>
                  <a:close/>
                  <a:moveTo>
                    <a:pt x="8045776" y="1312772"/>
                  </a:moveTo>
                  <a:cubicBezTo>
                    <a:pt x="8039874" y="1318349"/>
                    <a:pt x="8035878" y="1320422"/>
                    <a:pt x="8035970" y="1322379"/>
                  </a:cubicBezTo>
                  <a:cubicBezTo>
                    <a:pt x="8036195" y="1325854"/>
                    <a:pt x="8038964" y="1329271"/>
                    <a:pt x="8040645" y="1332688"/>
                  </a:cubicBezTo>
                  <a:cubicBezTo>
                    <a:pt x="8043778" y="1331461"/>
                    <a:pt x="8049408" y="1330263"/>
                    <a:pt x="8049452" y="1328950"/>
                  </a:cubicBezTo>
                  <a:cubicBezTo>
                    <a:pt x="8049680" y="1324832"/>
                    <a:pt x="8047818" y="1320656"/>
                    <a:pt x="8045776" y="1312772"/>
                  </a:cubicBezTo>
                  <a:close/>
                  <a:moveTo>
                    <a:pt x="5074340" y="1312363"/>
                  </a:moveTo>
                  <a:cubicBezTo>
                    <a:pt x="5073388" y="1313122"/>
                    <a:pt x="5072434" y="1313852"/>
                    <a:pt x="5071481" y="1314611"/>
                  </a:cubicBezTo>
                  <a:cubicBezTo>
                    <a:pt x="5075522" y="1316802"/>
                    <a:pt x="5079517" y="1318992"/>
                    <a:pt x="5083557" y="1321182"/>
                  </a:cubicBezTo>
                  <a:cubicBezTo>
                    <a:pt x="5084964" y="1320072"/>
                    <a:pt x="5086371" y="1318933"/>
                    <a:pt x="5087733" y="1317823"/>
                  </a:cubicBezTo>
                  <a:cubicBezTo>
                    <a:pt x="5083285" y="1316013"/>
                    <a:pt x="5078835" y="1314173"/>
                    <a:pt x="5074340" y="1312363"/>
                  </a:cubicBezTo>
                  <a:close/>
                  <a:moveTo>
                    <a:pt x="5366259" y="1312304"/>
                  </a:moveTo>
                  <a:cubicBezTo>
                    <a:pt x="5365442" y="1313209"/>
                    <a:pt x="5363717" y="1314260"/>
                    <a:pt x="5363989" y="1315049"/>
                  </a:cubicBezTo>
                  <a:cubicBezTo>
                    <a:pt x="5364397" y="1316304"/>
                    <a:pt x="5366078" y="1317414"/>
                    <a:pt x="5368256" y="1319604"/>
                  </a:cubicBezTo>
                  <a:cubicBezTo>
                    <a:pt x="5370073" y="1317093"/>
                    <a:pt x="5372024" y="1315633"/>
                    <a:pt x="5371661" y="1314435"/>
                  </a:cubicBezTo>
                  <a:cubicBezTo>
                    <a:pt x="5371435" y="1313559"/>
                    <a:pt x="5368165" y="1313004"/>
                    <a:pt x="5366259" y="1312304"/>
                  </a:cubicBezTo>
                  <a:close/>
                  <a:moveTo>
                    <a:pt x="1374201" y="1310172"/>
                  </a:moveTo>
                  <a:cubicBezTo>
                    <a:pt x="1373929" y="1312684"/>
                    <a:pt x="1373657" y="1315195"/>
                    <a:pt x="1373384" y="1317707"/>
                  </a:cubicBezTo>
                  <a:cubicBezTo>
                    <a:pt x="1374700" y="1317823"/>
                    <a:pt x="1376018" y="1317911"/>
                    <a:pt x="1377333" y="1318028"/>
                  </a:cubicBezTo>
                  <a:cubicBezTo>
                    <a:pt x="1377743" y="1315517"/>
                    <a:pt x="1378151" y="1313004"/>
                    <a:pt x="1378559" y="1310493"/>
                  </a:cubicBezTo>
                  <a:cubicBezTo>
                    <a:pt x="1377106" y="1310405"/>
                    <a:pt x="1375654" y="1310289"/>
                    <a:pt x="1374201" y="1310172"/>
                  </a:cubicBezTo>
                  <a:close/>
                  <a:moveTo>
                    <a:pt x="8153917" y="1309793"/>
                  </a:moveTo>
                  <a:cubicBezTo>
                    <a:pt x="8153053" y="1309295"/>
                    <a:pt x="8144246" y="1312654"/>
                    <a:pt x="8144564" y="1313238"/>
                  </a:cubicBezTo>
                  <a:cubicBezTo>
                    <a:pt x="8146471" y="1317298"/>
                    <a:pt x="8149786" y="1321064"/>
                    <a:pt x="8154279" y="1327110"/>
                  </a:cubicBezTo>
                  <a:cubicBezTo>
                    <a:pt x="8159501" y="1322554"/>
                    <a:pt x="8164448" y="1319955"/>
                    <a:pt x="8163723" y="1318465"/>
                  </a:cubicBezTo>
                  <a:cubicBezTo>
                    <a:pt x="8162089" y="1315195"/>
                    <a:pt x="8158094" y="1312158"/>
                    <a:pt x="8153917" y="1309793"/>
                  </a:cubicBezTo>
                  <a:close/>
                  <a:moveTo>
                    <a:pt x="5057225" y="1309208"/>
                  </a:moveTo>
                  <a:lnTo>
                    <a:pt x="5054820" y="1309413"/>
                  </a:lnTo>
                  <a:lnTo>
                    <a:pt x="5056681" y="1310201"/>
                  </a:lnTo>
                  <a:close/>
                  <a:moveTo>
                    <a:pt x="1784384" y="1308916"/>
                  </a:moveTo>
                  <a:cubicBezTo>
                    <a:pt x="1782478" y="1309705"/>
                    <a:pt x="1780525" y="1310523"/>
                    <a:pt x="1778618" y="1311340"/>
                  </a:cubicBezTo>
                  <a:cubicBezTo>
                    <a:pt x="1779164" y="1311924"/>
                    <a:pt x="1780117" y="1313034"/>
                    <a:pt x="1780208" y="1312975"/>
                  </a:cubicBezTo>
                  <a:cubicBezTo>
                    <a:pt x="1782161" y="1312304"/>
                    <a:pt x="1784021" y="1311486"/>
                    <a:pt x="1785929" y="1310698"/>
                  </a:cubicBezTo>
                  <a:cubicBezTo>
                    <a:pt x="1785383" y="1310114"/>
                    <a:pt x="1784883" y="1309500"/>
                    <a:pt x="1784384" y="1308916"/>
                  </a:cubicBezTo>
                  <a:close/>
                  <a:moveTo>
                    <a:pt x="6489303" y="1308858"/>
                  </a:moveTo>
                  <a:cubicBezTo>
                    <a:pt x="6487397" y="1312040"/>
                    <a:pt x="6483763" y="1315312"/>
                    <a:pt x="6484082" y="1318407"/>
                  </a:cubicBezTo>
                  <a:cubicBezTo>
                    <a:pt x="6484537" y="1322583"/>
                    <a:pt x="6487986" y="1326643"/>
                    <a:pt x="6492708" y="1335579"/>
                  </a:cubicBezTo>
                  <a:cubicBezTo>
                    <a:pt x="6500380" y="1325708"/>
                    <a:pt x="6506055" y="1320743"/>
                    <a:pt x="6507281" y="1315399"/>
                  </a:cubicBezTo>
                  <a:cubicBezTo>
                    <a:pt x="6507644" y="1313823"/>
                    <a:pt x="6495660" y="1311078"/>
                    <a:pt x="6489303" y="1308858"/>
                  </a:cubicBezTo>
                  <a:close/>
                  <a:moveTo>
                    <a:pt x="4355579" y="1307981"/>
                  </a:moveTo>
                  <a:cubicBezTo>
                    <a:pt x="4352990" y="1307690"/>
                    <a:pt x="4349449" y="1310464"/>
                    <a:pt x="4345046" y="1312479"/>
                  </a:cubicBezTo>
                  <a:cubicBezTo>
                    <a:pt x="4349449" y="1315049"/>
                    <a:pt x="4352219" y="1317853"/>
                    <a:pt x="4355487" y="1318086"/>
                  </a:cubicBezTo>
                  <a:cubicBezTo>
                    <a:pt x="4357849" y="1318262"/>
                    <a:pt x="4363024" y="1314932"/>
                    <a:pt x="4362934" y="1313268"/>
                  </a:cubicBezTo>
                  <a:cubicBezTo>
                    <a:pt x="4362796" y="1311340"/>
                    <a:pt x="4358620" y="1308361"/>
                    <a:pt x="4355579" y="1307981"/>
                  </a:cubicBezTo>
                  <a:close/>
                  <a:moveTo>
                    <a:pt x="5326308" y="1307018"/>
                  </a:moveTo>
                  <a:cubicBezTo>
                    <a:pt x="5323720" y="1306609"/>
                    <a:pt x="5320543" y="1307778"/>
                    <a:pt x="5317591" y="1308244"/>
                  </a:cubicBezTo>
                  <a:cubicBezTo>
                    <a:pt x="5319770" y="1309880"/>
                    <a:pt x="5321495" y="1312070"/>
                    <a:pt x="5324264" y="1312947"/>
                  </a:cubicBezTo>
                  <a:cubicBezTo>
                    <a:pt x="5326534" y="1313677"/>
                    <a:pt x="5330075" y="1312859"/>
                    <a:pt x="5337885" y="1312538"/>
                  </a:cubicBezTo>
                  <a:cubicBezTo>
                    <a:pt x="5331437" y="1309354"/>
                    <a:pt x="5329167" y="1307456"/>
                    <a:pt x="5326308" y="1307018"/>
                  </a:cubicBezTo>
                  <a:close/>
                  <a:moveTo>
                    <a:pt x="3938584" y="1306668"/>
                  </a:moveTo>
                  <a:cubicBezTo>
                    <a:pt x="3934818" y="1309559"/>
                    <a:pt x="3929732" y="1311778"/>
                    <a:pt x="3929824" y="1313881"/>
                  </a:cubicBezTo>
                  <a:cubicBezTo>
                    <a:pt x="3929914" y="1315895"/>
                    <a:pt x="3935362" y="1317853"/>
                    <a:pt x="3938448" y="1319809"/>
                  </a:cubicBezTo>
                  <a:cubicBezTo>
                    <a:pt x="3941944" y="1317414"/>
                    <a:pt x="3946167" y="1315253"/>
                    <a:pt x="3948345" y="1312450"/>
                  </a:cubicBezTo>
                  <a:cubicBezTo>
                    <a:pt x="3948891" y="1311778"/>
                    <a:pt x="3942626" y="1309004"/>
                    <a:pt x="3938584" y="1306668"/>
                  </a:cubicBezTo>
                  <a:close/>
                  <a:moveTo>
                    <a:pt x="7659790" y="1306347"/>
                  </a:moveTo>
                  <a:cubicBezTo>
                    <a:pt x="7657157" y="1308244"/>
                    <a:pt x="7652208" y="1310230"/>
                    <a:pt x="7652390" y="1312012"/>
                  </a:cubicBezTo>
                  <a:cubicBezTo>
                    <a:pt x="7652753" y="1315370"/>
                    <a:pt x="7656022" y="1318612"/>
                    <a:pt x="7659654" y="1324336"/>
                  </a:cubicBezTo>
                  <a:cubicBezTo>
                    <a:pt x="7663376" y="1319604"/>
                    <a:pt x="7666963" y="1317180"/>
                    <a:pt x="7666463" y="1315137"/>
                  </a:cubicBezTo>
                  <a:cubicBezTo>
                    <a:pt x="7665737" y="1312070"/>
                    <a:pt x="7662151" y="1309267"/>
                    <a:pt x="7659790" y="1306347"/>
                  </a:cubicBezTo>
                  <a:close/>
                  <a:moveTo>
                    <a:pt x="2203057" y="1305324"/>
                  </a:moveTo>
                  <a:lnTo>
                    <a:pt x="2203693" y="1307193"/>
                  </a:lnTo>
                  <a:lnTo>
                    <a:pt x="2204600" y="1305763"/>
                  </a:lnTo>
                  <a:close/>
                  <a:moveTo>
                    <a:pt x="7025789" y="1303251"/>
                  </a:moveTo>
                  <a:cubicBezTo>
                    <a:pt x="7019885" y="1304681"/>
                    <a:pt x="7013983" y="1306084"/>
                    <a:pt x="7008037" y="1307514"/>
                  </a:cubicBezTo>
                  <a:cubicBezTo>
                    <a:pt x="7008672" y="1308887"/>
                    <a:pt x="7009308" y="1310259"/>
                    <a:pt x="7009943" y="1311662"/>
                  </a:cubicBezTo>
                  <a:cubicBezTo>
                    <a:pt x="7016117" y="1310318"/>
                    <a:pt x="7022291" y="1309004"/>
                    <a:pt x="7028467" y="1307660"/>
                  </a:cubicBezTo>
                  <a:cubicBezTo>
                    <a:pt x="7027557" y="1306171"/>
                    <a:pt x="7026695" y="1304711"/>
                    <a:pt x="7025789" y="1303251"/>
                  </a:cubicBezTo>
                  <a:close/>
                  <a:moveTo>
                    <a:pt x="4988991" y="1297877"/>
                  </a:moveTo>
                  <a:cubicBezTo>
                    <a:pt x="5001294" y="1301060"/>
                    <a:pt x="5013597" y="1304214"/>
                    <a:pt x="5025900" y="1307398"/>
                  </a:cubicBezTo>
                  <a:cubicBezTo>
                    <a:pt x="5017955" y="1296505"/>
                    <a:pt x="5003381" y="1297381"/>
                    <a:pt x="4988991" y="1297877"/>
                  </a:cubicBezTo>
                  <a:close/>
                  <a:moveTo>
                    <a:pt x="2261669" y="1296739"/>
                  </a:moveTo>
                  <a:cubicBezTo>
                    <a:pt x="2260942" y="1296885"/>
                    <a:pt x="2260260" y="1297001"/>
                    <a:pt x="2259535" y="1297147"/>
                  </a:cubicBezTo>
                  <a:cubicBezTo>
                    <a:pt x="2259761" y="1297760"/>
                    <a:pt x="2260034" y="1298374"/>
                    <a:pt x="2260307" y="1298987"/>
                  </a:cubicBezTo>
                  <a:cubicBezTo>
                    <a:pt x="2260942" y="1298841"/>
                    <a:pt x="2261577" y="1298666"/>
                    <a:pt x="2262213" y="1298520"/>
                  </a:cubicBezTo>
                  <a:close/>
                  <a:moveTo>
                    <a:pt x="3091070" y="1295745"/>
                  </a:moveTo>
                  <a:cubicBezTo>
                    <a:pt x="3090160" y="1295804"/>
                    <a:pt x="3089208" y="1295862"/>
                    <a:pt x="3088300" y="1295891"/>
                  </a:cubicBezTo>
                  <a:cubicBezTo>
                    <a:pt x="3088664" y="1297527"/>
                    <a:pt x="3089027" y="1299133"/>
                    <a:pt x="3089389" y="1300769"/>
                  </a:cubicBezTo>
                  <a:cubicBezTo>
                    <a:pt x="3089935" y="1300739"/>
                    <a:pt x="3090525" y="1300710"/>
                    <a:pt x="3091070" y="1300681"/>
                  </a:cubicBezTo>
                  <a:close/>
                  <a:moveTo>
                    <a:pt x="1752605" y="1294051"/>
                  </a:moveTo>
                  <a:cubicBezTo>
                    <a:pt x="1751606" y="1296446"/>
                    <a:pt x="1749109" y="1299162"/>
                    <a:pt x="1749836" y="1301148"/>
                  </a:cubicBezTo>
                  <a:cubicBezTo>
                    <a:pt x="1742345" y="1297877"/>
                    <a:pt x="1737714" y="1294285"/>
                    <a:pt x="1733219" y="1294373"/>
                  </a:cubicBezTo>
                  <a:cubicBezTo>
                    <a:pt x="1729270" y="1294431"/>
                    <a:pt x="1721643" y="1299542"/>
                    <a:pt x="1722414" y="1300856"/>
                  </a:cubicBezTo>
                  <a:cubicBezTo>
                    <a:pt x="1724412" y="1304303"/>
                    <a:pt x="1729360" y="1308099"/>
                    <a:pt x="1734537" y="1309295"/>
                  </a:cubicBezTo>
                  <a:cubicBezTo>
                    <a:pt x="1737123" y="1309880"/>
                    <a:pt x="1742753" y="1305149"/>
                    <a:pt x="1749790" y="1301265"/>
                  </a:cubicBezTo>
                  <a:cubicBezTo>
                    <a:pt x="1749836" y="1301324"/>
                    <a:pt x="1749700" y="1301440"/>
                    <a:pt x="1749745" y="1301499"/>
                  </a:cubicBezTo>
                  <a:cubicBezTo>
                    <a:pt x="1752106" y="1305499"/>
                    <a:pt x="1756645" y="1308974"/>
                    <a:pt x="1760322" y="1312684"/>
                  </a:cubicBezTo>
                  <a:cubicBezTo>
                    <a:pt x="1761368" y="1309938"/>
                    <a:pt x="1762411" y="1307164"/>
                    <a:pt x="1762911" y="1305850"/>
                  </a:cubicBezTo>
                  <a:cubicBezTo>
                    <a:pt x="1762911" y="1303368"/>
                    <a:pt x="1763546" y="1302083"/>
                    <a:pt x="1762819" y="1301499"/>
                  </a:cubicBezTo>
                  <a:cubicBezTo>
                    <a:pt x="1759642" y="1298900"/>
                    <a:pt x="1756055" y="1296505"/>
                    <a:pt x="1752605" y="1294051"/>
                  </a:cubicBezTo>
                  <a:close/>
                  <a:moveTo>
                    <a:pt x="3157579" y="1290431"/>
                  </a:moveTo>
                  <a:cubicBezTo>
                    <a:pt x="3154446" y="1292095"/>
                    <a:pt x="3153267" y="1292737"/>
                    <a:pt x="3152040" y="1293380"/>
                  </a:cubicBezTo>
                  <a:cubicBezTo>
                    <a:pt x="3159849" y="1299221"/>
                    <a:pt x="3167431" y="1305149"/>
                    <a:pt x="3175603" y="1310727"/>
                  </a:cubicBezTo>
                  <a:cubicBezTo>
                    <a:pt x="3176965" y="1311632"/>
                    <a:pt x="3181096" y="1311135"/>
                    <a:pt x="3183866" y="1310902"/>
                  </a:cubicBezTo>
                  <a:cubicBezTo>
                    <a:pt x="3184501" y="1310844"/>
                    <a:pt x="3185681" y="1308799"/>
                    <a:pt x="3185228" y="1308478"/>
                  </a:cubicBezTo>
                  <a:cubicBezTo>
                    <a:pt x="3176102" y="1302375"/>
                    <a:pt x="3166749" y="1296359"/>
                    <a:pt x="3157579" y="1290431"/>
                  </a:cubicBezTo>
                  <a:close/>
                  <a:moveTo>
                    <a:pt x="5535326" y="1289788"/>
                  </a:moveTo>
                  <a:cubicBezTo>
                    <a:pt x="5532058" y="1289028"/>
                    <a:pt x="5527835" y="1290255"/>
                    <a:pt x="5524022" y="1290606"/>
                  </a:cubicBezTo>
                  <a:cubicBezTo>
                    <a:pt x="5524022" y="1291599"/>
                    <a:pt x="5524022" y="1292591"/>
                    <a:pt x="5524022" y="1293614"/>
                  </a:cubicBezTo>
                  <a:cubicBezTo>
                    <a:pt x="5530287" y="1295045"/>
                    <a:pt x="5536552" y="1296476"/>
                    <a:pt x="5542862" y="1297906"/>
                  </a:cubicBezTo>
                  <a:cubicBezTo>
                    <a:pt x="5543317" y="1296942"/>
                    <a:pt x="5543770" y="1296009"/>
                    <a:pt x="5544225" y="1295103"/>
                  </a:cubicBezTo>
                  <a:cubicBezTo>
                    <a:pt x="5541273" y="1293264"/>
                    <a:pt x="5538731" y="1290576"/>
                    <a:pt x="5535326" y="1289788"/>
                  </a:cubicBezTo>
                  <a:close/>
                  <a:moveTo>
                    <a:pt x="6164969" y="1289262"/>
                  </a:moveTo>
                  <a:cubicBezTo>
                    <a:pt x="6159341" y="1294957"/>
                    <a:pt x="6154436" y="1298666"/>
                    <a:pt x="6151986" y="1302929"/>
                  </a:cubicBezTo>
                  <a:cubicBezTo>
                    <a:pt x="6150804" y="1304944"/>
                    <a:pt x="6153165" y="1309033"/>
                    <a:pt x="6156026" y="1310318"/>
                  </a:cubicBezTo>
                  <a:cubicBezTo>
                    <a:pt x="6158070" y="1311253"/>
                    <a:pt x="6165334" y="1309793"/>
                    <a:pt x="6167241" y="1308069"/>
                  </a:cubicBezTo>
                  <a:cubicBezTo>
                    <a:pt x="6170645" y="1305033"/>
                    <a:pt x="6172870" y="1301060"/>
                    <a:pt x="6173414" y="1297323"/>
                  </a:cubicBezTo>
                  <a:cubicBezTo>
                    <a:pt x="6173687" y="1295395"/>
                    <a:pt x="6169328" y="1293205"/>
                    <a:pt x="6164969" y="1289262"/>
                  </a:cubicBezTo>
                  <a:close/>
                  <a:moveTo>
                    <a:pt x="4649675" y="1288357"/>
                  </a:moveTo>
                  <a:cubicBezTo>
                    <a:pt x="4642094" y="1294724"/>
                    <a:pt x="4636918" y="1299075"/>
                    <a:pt x="4631696" y="1303426"/>
                  </a:cubicBezTo>
                  <a:cubicBezTo>
                    <a:pt x="4635602" y="1305090"/>
                    <a:pt x="4641640" y="1308654"/>
                    <a:pt x="4643003" y="1308040"/>
                  </a:cubicBezTo>
                  <a:cubicBezTo>
                    <a:pt x="4648993" y="1305324"/>
                    <a:pt x="4654487" y="1301732"/>
                    <a:pt x="4658257" y="1297731"/>
                  </a:cubicBezTo>
                  <a:cubicBezTo>
                    <a:pt x="4659346" y="1296593"/>
                    <a:pt x="4654124" y="1293030"/>
                    <a:pt x="4649675" y="1288357"/>
                  </a:cubicBezTo>
                  <a:close/>
                  <a:moveTo>
                    <a:pt x="6447354" y="1287743"/>
                  </a:moveTo>
                  <a:lnTo>
                    <a:pt x="6446400" y="1289291"/>
                  </a:lnTo>
                  <a:lnTo>
                    <a:pt x="6448125" y="1289350"/>
                  </a:lnTo>
                  <a:close/>
                  <a:moveTo>
                    <a:pt x="6987380" y="1284999"/>
                  </a:moveTo>
                  <a:lnTo>
                    <a:pt x="6988060" y="1286458"/>
                  </a:lnTo>
                  <a:lnTo>
                    <a:pt x="6989150" y="1285116"/>
                  </a:lnTo>
                  <a:close/>
                  <a:moveTo>
                    <a:pt x="1798867" y="1284648"/>
                  </a:moveTo>
                  <a:cubicBezTo>
                    <a:pt x="1797686" y="1285582"/>
                    <a:pt x="1796506" y="1286488"/>
                    <a:pt x="1795326" y="1287422"/>
                  </a:cubicBezTo>
                  <a:cubicBezTo>
                    <a:pt x="1796823" y="1287977"/>
                    <a:pt x="1798277" y="1288591"/>
                    <a:pt x="1799911" y="1288912"/>
                  </a:cubicBezTo>
                  <a:cubicBezTo>
                    <a:pt x="1800274" y="1289000"/>
                    <a:pt x="1801772" y="1287802"/>
                    <a:pt x="1801592" y="1287540"/>
                  </a:cubicBezTo>
                  <a:cubicBezTo>
                    <a:pt x="1800910" y="1286517"/>
                    <a:pt x="1799820" y="1285612"/>
                    <a:pt x="1798867" y="1284648"/>
                  </a:cubicBezTo>
                  <a:close/>
                  <a:moveTo>
                    <a:pt x="5274598" y="1281640"/>
                  </a:moveTo>
                  <a:cubicBezTo>
                    <a:pt x="5271648" y="1284795"/>
                    <a:pt x="5268377" y="1286780"/>
                    <a:pt x="5268469" y="1288707"/>
                  </a:cubicBezTo>
                  <a:cubicBezTo>
                    <a:pt x="5268515" y="1290342"/>
                    <a:pt x="5273235" y="1293497"/>
                    <a:pt x="5274462" y="1293234"/>
                  </a:cubicBezTo>
                  <a:cubicBezTo>
                    <a:pt x="5278230" y="1292446"/>
                    <a:pt x="5281317" y="1290342"/>
                    <a:pt x="5284676" y="1288736"/>
                  </a:cubicBezTo>
                  <a:cubicBezTo>
                    <a:pt x="5281953" y="1286839"/>
                    <a:pt x="5279229" y="1284911"/>
                    <a:pt x="5274598" y="1281640"/>
                  </a:cubicBezTo>
                  <a:close/>
                  <a:moveTo>
                    <a:pt x="3922650" y="1281582"/>
                  </a:moveTo>
                  <a:cubicBezTo>
                    <a:pt x="3918609" y="1282050"/>
                    <a:pt x="3913024" y="1281670"/>
                    <a:pt x="3909802" y="1283246"/>
                  </a:cubicBezTo>
                  <a:cubicBezTo>
                    <a:pt x="3904172" y="1285991"/>
                    <a:pt x="3899995" y="1289905"/>
                    <a:pt x="3895183" y="1293321"/>
                  </a:cubicBezTo>
                  <a:cubicBezTo>
                    <a:pt x="3901675" y="1296739"/>
                    <a:pt x="3905216" y="1303748"/>
                    <a:pt x="3917383" y="1300096"/>
                  </a:cubicBezTo>
                  <a:cubicBezTo>
                    <a:pt x="3923967" y="1298140"/>
                    <a:pt x="3930912" y="1295775"/>
                    <a:pt x="3937904" y="1295395"/>
                  </a:cubicBezTo>
                  <a:cubicBezTo>
                    <a:pt x="3944804" y="1295015"/>
                    <a:pt x="3951342" y="1294927"/>
                    <a:pt x="3949163" y="1289817"/>
                  </a:cubicBezTo>
                  <a:cubicBezTo>
                    <a:pt x="3948028" y="1286985"/>
                    <a:pt x="3941672" y="1284561"/>
                    <a:pt x="3936814" y="1282983"/>
                  </a:cubicBezTo>
                  <a:cubicBezTo>
                    <a:pt x="3932956" y="1281728"/>
                    <a:pt x="3927826" y="1282020"/>
                    <a:pt x="3922650" y="1281582"/>
                  </a:cubicBezTo>
                  <a:close/>
                  <a:moveTo>
                    <a:pt x="1521885" y="1281056"/>
                  </a:moveTo>
                  <a:cubicBezTo>
                    <a:pt x="1518935" y="1283042"/>
                    <a:pt x="1516618" y="1285378"/>
                    <a:pt x="1514257" y="1287510"/>
                  </a:cubicBezTo>
                  <a:cubicBezTo>
                    <a:pt x="1516982" y="1289408"/>
                    <a:pt x="1518890" y="1290751"/>
                    <a:pt x="1520841" y="1292095"/>
                  </a:cubicBezTo>
                  <a:cubicBezTo>
                    <a:pt x="1523247" y="1289087"/>
                    <a:pt x="1525699" y="1286109"/>
                    <a:pt x="1527742" y="1283013"/>
                  </a:cubicBezTo>
                  <a:cubicBezTo>
                    <a:pt x="1527833" y="1282867"/>
                    <a:pt x="1522295" y="1280764"/>
                    <a:pt x="1521885" y="1281056"/>
                  </a:cubicBezTo>
                  <a:close/>
                  <a:moveTo>
                    <a:pt x="2382703" y="1278282"/>
                  </a:moveTo>
                  <a:cubicBezTo>
                    <a:pt x="2370172" y="1280677"/>
                    <a:pt x="2362908" y="1300739"/>
                    <a:pt x="2372034" y="1305733"/>
                  </a:cubicBezTo>
                  <a:cubicBezTo>
                    <a:pt x="2374939" y="1307310"/>
                    <a:pt x="2381296" y="1308099"/>
                    <a:pt x="2384792" y="1307223"/>
                  </a:cubicBezTo>
                  <a:cubicBezTo>
                    <a:pt x="2396640" y="1304273"/>
                    <a:pt x="2400863" y="1290956"/>
                    <a:pt x="2392691" y="1282195"/>
                  </a:cubicBezTo>
                  <a:cubicBezTo>
                    <a:pt x="2390783" y="1280151"/>
                    <a:pt x="2385563" y="1279362"/>
                    <a:pt x="2382703" y="1278282"/>
                  </a:cubicBezTo>
                  <a:close/>
                  <a:moveTo>
                    <a:pt x="3071456" y="1277873"/>
                  </a:moveTo>
                  <a:cubicBezTo>
                    <a:pt x="3071184" y="1278311"/>
                    <a:pt x="3070912" y="1278778"/>
                    <a:pt x="3070593" y="1279246"/>
                  </a:cubicBezTo>
                  <a:cubicBezTo>
                    <a:pt x="3071320" y="1279450"/>
                    <a:pt x="3072047" y="1279626"/>
                    <a:pt x="3072727" y="1279830"/>
                  </a:cubicBezTo>
                  <a:cubicBezTo>
                    <a:pt x="3072319" y="1279187"/>
                    <a:pt x="3071911" y="1278516"/>
                    <a:pt x="3071456" y="1277873"/>
                  </a:cubicBezTo>
                  <a:close/>
                  <a:moveTo>
                    <a:pt x="6394963" y="1277143"/>
                  </a:moveTo>
                  <a:cubicBezTo>
                    <a:pt x="6394419" y="1279917"/>
                    <a:pt x="6393828" y="1282692"/>
                    <a:pt x="6393237" y="1285495"/>
                  </a:cubicBezTo>
                  <a:lnTo>
                    <a:pt x="6397732" y="1286080"/>
                  </a:lnTo>
                  <a:cubicBezTo>
                    <a:pt x="6398550" y="1283305"/>
                    <a:pt x="6399413" y="1280560"/>
                    <a:pt x="6400229" y="1277786"/>
                  </a:cubicBezTo>
                  <a:cubicBezTo>
                    <a:pt x="6398459" y="1277581"/>
                    <a:pt x="6396733" y="1277347"/>
                    <a:pt x="6394963" y="1277143"/>
                  </a:cubicBezTo>
                  <a:close/>
                  <a:moveTo>
                    <a:pt x="8307865" y="1276704"/>
                  </a:moveTo>
                  <a:cubicBezTo>
                    <a:pt x="8305051" y="1277611"/>
                    <a:pt x="8302237" y="1278486"/>
                    <a:pt x="8299468" y="1279392"/>
                  </a:cubicBezTo>
                  <a:lnTo>
                    <a:pt x="8301691" y="1282341"/>
                  </a:lnTo>
                  <a:cubicBezTo>
                    <a:pt x="8304233" y="1281231"/>
                    <a:pt x="8306821" y="1280122"/>
                    <a:pt x="8309365" y="1278983"/>
                  </a:cubicBezTo>
                  <a:cubicBezTo>
                    <a:pt x="8308864" y="1278223"/>
                    <a:pt x="8308364" y="1277464"/>
                    <a:pt x="8307865" y="1276704"/>
                  </a:cubicBezTo>
                  <a:close/>
                  <a:moveTo>
                    <a:pt x="2225145" y="1275825"/>
                  </a:moveTo>
                  <a:cubicBezTo>
                    <a:pt x="2223011" y="1275413"/>
                    <a:pt x="2219447" y="1276106"/>
                    <a:pt x="2212319" y="1277493"/>
                  </a:cubicBezTo>
                  <a:cubicBezTo>
                    <a:pt x="2219946" y="1279071"/>
                    <a:pt x="2224805" y="1280092"/>
                    <a:pt x="2229661" y="1281115"/>
                  </a:cubicBezTo>
                  <a:lnTo>
                    <a:pt x="2229389" y="1280793"/>
                  </a:lnTo>
                  <a:cubicBezTo>
                    <a:pt x="2227982" y="1277756"/>
                    <a:pt x="2227278" y="1276238"/>
                    <a:pt x="2225145" y="1275825"/>
                  </a:cubicBezTo>
                  <a:close/>
                  <a:moveTo>
                    <a:pt x="6878647" y="1275507"/>
                  </a:moveTo>
                  <a:cubicBezTo>
                    <a:pt x="6866391" y="1273229"/>
                    <a:pt x="6852090" y="1282896"/>
                    <a:pt x="6851454" y="1291336"/>
                  </a:cubicBezTo>
                  <a:cubicBezTo>
                    <a:pt x="6850909" y="1298345"/>
                    <a:pt x="6859580" y="1303309"/>
                    <a:pt x="6872609" y="1303484"/>
                  </a:cubicBezTo>
                  <a:cubicBezTo>
                    <a:pt x="6887955" y="1303660"/>
                    <a:pt x="6896671" y="1298607"/>
                    <a:pt x="6895946" y="1285758"/>
                  </a:cubicBezTo>
                  <a:cubicBezTo>
                    <a:pt x="6892540" y="1283597"/>
                    <a:pt x="6886774" y="1276997"/>
                    <a:pt x="6878647" y="1275507"/>
                  </a:cubicBezTo>
                  <a:close/>
                  <a:moveTo>
                    <a:pt x="2197020" y="1274777"/>
                  </a:moveTo>
                  <a:lnTo>
                    <a:pt x="2197020" y="1290460"/>
                  </a:lnTo>
                  <a:cubicBezTo>
                    <a:pt x="2198290" y="1290489"/>
                    <a:pt x="2199561" y="1290489"/>
                    <a:pt x="2200832" y="1290518"/>
                  </a:cubicBezTo>
                  <a:cubicBezTo>
                    <a:pt x="2201423" y="1285320"/>
                    <a:pt x="2201967" y="1280122"/>
                    <a:pt x="2202558" y="1274923"/>
                  </a:cubicBezTo>
                  <a:close/>
                  <a:moveTo>
                    <a:pt x="2054647" y="1274573"/>
                  </a:moveTo>
                  <a:cubicBezTo>
                    <a:pt x="2063409" y="1280268"/>
                    <a:pt x="2070446" y="1284823"/>
                    <a:pt x="2077529" y="1289408"/>
                  </a:cubicBezTo>
                  <a:cubicBezTo>
                    <a:pt x="2072943" y="1274252"/>
                    <a:pt x="2072943" y="1274252"/>
                    <a:pt x="2054647" y="1274573"/>
                  </a:cubicBezTo>
                  <a:close/>
                  <a:moveTo>
                    <a:pt x="6913424" y="1272178"/>
                  </a:moveTo>
                  <a:cubicBezTo>
                    <a:pt x="6911063" y="1273463"/>
                    <a:pt x="6908702" y="1274748"/>
                    <a:pt x="6906296" y="1276033"/>
                  </a:cubicBezTo>
                  <a:cubicBezTo>
                    <a:pt x="6907340" y="1276909"/>
                    <a:pt x="6908339" y="1277756"/>
                    <a:pt x="6909384" y="1278632"/>
                  </a:cubicBezTo>
                  <a:cubicBezTo>
                    <a:pt x="6911562" y="1277202"/>
                    <a:pt x="6913787" y="1275799"/>
                    <a:pt x="6915966" y="1274368"/>
                  </a:cubicBezTo>
                  <a:cubicBezTo>
                    <a:pt x="6915103" y="1273638"/>
                    <a:pt x="6914242" y="1272908"/>
                    <a:pt x="6913424" y="1272178"/>
                  </a:cubicBezTo>
                  <a:close/>
                  <a:moveTo>
                    <a:pt x="5054637" y="1270017"/>
                  </a:moveTo>
                  <a:cubicBezTo>
                    <a:pt x="5051868" y="1270251"/>
                    <a:pt x="5047192" y="1270514"/>
                    <a:pt x="5042698" y="1271157"/>
                  </a:cubicBezTo>
                  <a:cubicBezTo>
                    <a:pt x="5041563" y="1271302"/>
                    <a:pt x="5040836" y="1272617"/>
                    <a:pt x="5039883" y="1273376"/>
                  </a:cubicBezTo>
                  <a:cubicBezTo>
                    <a:pt x="5047010" y="1274368"/>
                    <a:pt x="5054093" y="1275624"/>
                    <a:pt x="5061266" y="1276238"/>
                  </a:cubicBezTo>
                  <a:cubicBezTo>
                    <a:pt x="5063899" y="1276471"/>
                    <a:pt x="5066851" y="1275216"/>
                    <a:pt x="5069709" y="1274661"/>
                  </a:cubicBezTo>
                  <a:cubicBezTo>
                    <a:pt x="5068394" y="1273317"/>
                    <a:pt x="5067576" y="1271332"/>
                    <a:pt x="5065716" y="1270777"/>
                  </a:cubicBezTo>
                  <a:cubicBezTo>
                    <a:pt x="5063038" y="1269988"/>
                    <a:pt x="5059631" y="1270280"/>
                    <a:pt x="5054637" y="1270017"/>
                  </a:cubicBezTo>
                  <a:close/>
                  <a:moveTo>
                    <a:pt x="7047035" y="1267564"/>
                  </a:moveTo>
                  <a:cubicBezTo>
                    <a:pt x="7045173" y="1268790"/>
                    <a:pt x="7043311" y="1270047"/>
                    <a:pt x="7041450" y="1271273"/>
                  </a:cubicBezTo>
                  <a:cubicBezTo>
                    <a:pt x="7045400" y="1273959"/>
                    <a:pt x="7049304" y="1276676"/>
                    <a:pt x="7053253" y="1279362"/>
                  </a:cubicBezTo>
                  <a:cubicBezTo>
                    <a:pt x="7054480" y="1278573"/>
                    <a:pt x="7055706" y="1277786"/>
                    <a:pt x="7056977" y="1276968"/>
                  </a:cubicBezTo>
                  <a:cubicBezTo>
                    <a:pt x="7053663" y="1273843"/>
                    <a:pt x="7050348" y="1270689"/>
                    <a:pt x="7047035" y="1267564"/>
                  </a:cubicBezTo>
                  <a:close/>
                  <a:moveTo>
                    <a:pt x="2859033" y="1267155"/>
                  </a:moveTo>
                  <a:cubicBezTo>
                    <a:pt x="2856944" y="1266922"/>
                    <a:pt x="2854175" y="1268849"/>
                    <a:pt x="2848093" y="1271186"/>
                  </a:cubicBezTo>
                  <a:cubicBezTo>
                    <a:pt x="2854811" y="1272646"/>
                    <a:pt x="2857716" y="1273959"/>
                    <a:pt x="2860213" y="1273668"/>
                  </a:cubicBezTo>
                  <a:cubicBezTo>
                    <a:pt x="2863256" y="1273347"/>
                    <a:pt x="2865934" y="1271711"/>
                    <a:pt x="2868748" y="1270630"/>
                  </a:cubicBezTo>
                  <a:cubicBezTo>
                    <a:pt x="2865526" y="1269404"/>
                    <a:pt x="2862483" y="1267564"/>
                    <a:pt x="2859033" y="1267155"/>
                  </a:cubicBezTo>
                  <a:close/>
                  <a:moveTo>
                    <a:pt x="8077782" y="1266747"/>
                  </a:moveTo>
                  <a:cubicBezTo>
                    <a:pt x="8077465" y="1266688"/>
                    <a:pt x="8073695" y="1270543"/>
                    <a:pt x="8074468" y="1271214"/>
                  </a:cubicBezTo>
                  <a:cubicBezTo>
                    <a:pt x="8080415" y="1276296"/>
                    <a:pt x="8087134" y="1281056"/>
                    <a:pt x="8093172" y="1285612"/>
                  </a:cubicBezTo>
                  <a:cubicBezTo>
                    <a:pt x="8098666" y="1283713"/>
                    <a:pt x="8103478" y="1282516"/>
                    <a:pt x="8103297" y="1282050"/>
                  </a:cubicBezTo>
                  <a:cubicBezTo>
                    <a:pt x="8101979" y="1278573"/>
                    <a:pt x="8101163" y="1274164"/>
                    <a:pt x="8097393" y="1272120"/>
                  </a:cubicBezTo>
                  <a:cubicBezTo>
                    <a:pt x="8092173" y="1269317"/>
                    <a:pt x="8084546" y="1268236"/>
                    <a:pt x="8077782" y="1266747"/>
                  </a:cubicBezTo>
                  <a:close/>
                  <a:moveTo>
                    <a:pt x="2137909" y="1266542"/>
                  </a:moveTo>
                  <a:cubicBezTo>
                    <a:pt x="2134867" y="1270514"/>
                    <a:pt x="2128649" y="1274836"/>
                    <a:pt x="2129646" y="1278341"/>
                  </a:cubicBezTo>
                  <a:cubicBezTo>
                    <a:pt x="2130736" y="1282224"/>
                    <a:pt x="2137819" y="1285903"/>
                    <a:pt x="2143538" y="1288591"/>
                  </a:cubicBezTo>
                  <a:cubicBezTo>
                    <a:pt x="2146036" y="1289759"/>
                    <a:pt x="2152120" y="1288620"/>
                    <a:pt x="2155841" y="1287568"/>
                  </a:cubicBezTo>
                  <a:cubicBezTo>
                    <a:pt x="2157750" y="1287043"/>
                    <a:pt x="2158111" y="1284327"/>
                    <a:pt x="2159611" y="1281903"/>
                  </a:cubicBezTo>
                  <a:cubicBezTo>
                    <a:pt x="2157567" y="1278837"/>
                    <a:pt x="2156296" y="1274689"/>
                    <a:pt x="2152483" y="1271916"/>
                  </a:cubicBezTo>
                  <a:cubicBezTo>
                    <a:pt x="2149077" y="1269346"/>
                    <a:pt x="2142903" y="1268265"/>
                    <a:pt x="2137909" y="1266542"/>
                  </a:cubicBezTo>
                  <a:close/>
                  <a:moveTo>
                    <a:pt x="7811695" y="1265374"/>
                  </a:moveTo>
                  <a:cubicBezTo>
                    <a:pt x="7807019" y="1273026"/>
                    <a:pt x="7802935" y="1279713"/>
                    <a:pt x="7798665" y="1286663"/>
                  </a:cubicBezTo>
                  <a:cubicBezTo>
                    <a:pt x="7818098" y="1287685"/>
                    <a:pt x="7821684" y="1278807"/>
                    <a:pt x="7825224" y="1268908"/>
                  </a:cubicBezTo>
                  <a:cubicBezTo>
                    <a:pt x="7820368" y="1267652"/>
                    <a:pt x="7815737" y="1266425"/>
                    <a:pt x="7811695" y="1265374"/>
                  </a:cubicBezTo>
                  <a:close/>
                  <a:moveTo>
                    <a:pt x="7555688" y="1264264"/>
                  </a:moveTo>
                  <a:cubicBezTo>
                    <a:pt x="7553963" y="1263768"/>
                    <a:pt x="7549470" y="1265140"/>
                    <a:pt x="7548471" y="1266367"/>
                  </a:cubicBezTo>
                  <a:cubicBezTo>
                    <a:pt x="7546427" y="1268908"/>
                    <a:pt x="7545882" y="1271916"/>
                    <a:pt x="7544021" y="1276413"/>
                  </a:cubicBezTo>
                  <a:cubicBezTo>
                    <a:pt x="7544975" y="1278662"/>
                    <a:pt x="7545474" y="1282721"/>
                    <a:pt x="7548562" y="1285758"/>
                  </a:cubicBezTo>
                  <a:cubicBezTo>
                    <a:pt x="7550196" y="1287365"/>
                    <a:pt x="7557960" y="1288591"/>
                    <a:pt x="7560094" y="1287597"/>
                  </a:cubicBezTo>
                  <a:cubicBezTo>
                    <a:pt x="7568446" y="1283685"/>
                    <a:pt x="7564996" y="1266747"/>
                    <a:pt x="7555688" y="1264264"/>
                  </a:cubicBezTo>
                  <a:close/>
                  <a:moveTo>
                    <a:pt x="3693564" y="1263943"/>
                  </a:moveTo>
                  <a:cubicBezTo>
                    <a:pt x="3686845" y="1267564"/>
                    <a:pt x="3679991" y="1269374"/>
                    <a:pt x="3678582" y="1272266"/>
                  </a:cubicBezTo>
                  <a:cubicBezTo>
                    <a:pt x="3669594" y="1290664"/>
                    <a:pt x="3672454" y="1300272"/>
                    <a:pt x="3702917" y="1300564"/>
                  </a:cubicBezTo>
                  <a:cubicBezTo>
                    <a:pt x="3710044" y="1300622"/>
                    <a:pt x="3720349" y="1301849"/>
                    <a:pt x="3723665" y="1299484"/>
                  </a:cubicBezTo>
                  <a:cubicBezTo>
                    <a:pt x="3731608" y="1293760"/>
                    <a:pt x="3719533" y="1292475"/>
                    <a:pt x="3715265" y="1289057"/>
                  </a:cubicBezTo>
                  <a:cubicBezTo>
                    <a:pt x="3710044" y="1284882"/>
                    <a:pt x="3708545" y="1278895"/>
                    <a:pt x="3704641" y="1273959"/>
                  </a:cubicBezTo>
                  <a:cubicBezTo>
                    <a:pt x="3702191" y="1270834"/>
                    <a:pt x="3698331" y="1268178"/>
                    <a:pt x="3693564" y="1263943"/>
                  </a:cubicBezTo>
                  <a:close/>
                  <a:moveTo>
                    <a:pt x="4245349" y="1263154"/>
                  </a:moveTo>
                  <a:cubicBezTo>
                    <a:pt x="4239719" y="1272558"/>
                    <a:pt x="4234589" y="1278253"/>
                    <a:pt x="4233499" y="1284210"/>
                  </a:cubicBezTo>
                  <a:cubicBezTo>
                    <a:pt x="4233000" y="1287188"/>
                    <a:pt x="4239992" y="1290694"/>
                    <a:pt x="4243624" y="1293935"/>
                  </a:cubicBezTo>
                  <a:cubicBezTo>
                    <a:pt x="4250025" y="1289964"/>
                    <a:pt x="4261148" y="1286225"/>
                    <a:pt x="4261648" y="1281932"/>
                  </a:cubicBezTo>
                  <a:cubicBezTo>
                    <a:pt x="4262236" y="1277056"/>
                    <a:pt x="4253338" y="1271740"/>
                    <a:pt x="4245349" y="1263154"/>
                  </a:cubicBezTo>
                  <a:close/>
                  <a:moveTo>
                    <a:pt x="7914753" y="1261403"/>
                  </a:moveTo>
                  <a:cubicBezTo>
                    <a:pt x="7908261" y="1266075"/>
                    <a:pt x="7905309" y="1268207"/>
                    <a:pt x="7902359" y="1270338"/>
                  </a:cubicBezTo>
                  <a:lnTo>
                    <a:pt x="7905173" y="1273259"/>
                  </a:lnTo>
                  <a:cubicBezTo>
                    <a:pt x="7907851" y="1272412"/>
                    <a:pt x="7911302" y="1272032"/>
                    <a:pt x="7913072" y="1270602"/>
                  </a:cubicBezTo>
                  <a:cubicBezTo>
                    <a:pt x="7914481" y="1269492"/>
                    <a:pt x="7913844" y="1267155"/>
                    <a:pt x="7914753" y="1261403"/>
                  </a:cubicBezTo>
                  <a:close/>
                  <a:moveTo>
                    <a:pt x="6227348" y="1259738"/>
                  </a:moveTo>
                  <a:cubicBezTo>
                    <a:pt x="6227032" y="1260702"/>
                    <a:pt x="6226713" y="1261665"/>
                    <a:pt x="6226396" y="1262599"/>
                  </a:cubicBezTo>
                  <a:cubicBezTo>
                    <a:pt x="6227348" y="1262483"/>
                    <a:pt x="6228483" y="1262512"/>
                    <a:pt x="6229210" y="1262133"/>
                  </a:cubicBezTo>
                  <a:cubicBezTo>
                    <a:pt x="6229710" y="1261899"/>
                    <a:pt x="6229665" y="1261110"/>
                    <a:pt x="6229890" y="1260584"/>
                  </a:cubicBezTo>
                  <a:cubicBezTo>
                    <a:pt x="6229029" y="1260293"/>
                    <a:pt x="6228211" y="1260030"/>
                    <a:pt x="6227348" y="1259738"/>
                  </a:cubicBezTo>
                  <a:close/>
                  <a:moveTo>
                    <a:pt x="1624397" y="1259183"/>
                  </a:moveTo>
                  <a:cubicBezTo>
                    <a:pt x="1622671" y="1260905"/>
                    <a:pt x="1618814" y="1263329"/>
                    <a:pt x="1619585" y="1264235"/>
                  </a:cubicBezTo>
                  <a:cubicBezTo>
                    <a:pt x="1625668" y="1271594"/>
                    <a:pt x="1632615" y="1278662"/>
                    <a:pt x="1639333" y="1285816"/>
                  </a:cubicBezTo>
                  <a:cubicBezTo>
                    <a:pt x="1641830" y="1284795"/>
                    <a:pt x="1644372" y="1283772"/>
                    <a:pt x="1647959" y="1282312"/>
                  </a:cubicBezTo>
                  <a:cubicBezTo>
                    <a:pt x="1639424" y="1273959"/>
                    <a:pt x="1631933" y="1266572"/>
                    <a:pt x="1624397" y="1259183"/>
                  </a:cubicBezTo>
                  <a:close/>
                  <a:moveTo>
                    <a:pt x="8343050" y="1256088"/>
                  </a:moveTo>
                  <a:cubicBezTo>
                    <a:pt x="8341597" y="1258657"/>
                    <a:pt x="8339601" y="1261139"/>
                    <a:pt x="8338783" y="1263797"/>
                  </a:cubicBezTo>
                  <a:cubicBezTo>
                    <a:pt x="8337284" y="1268469"/>
                    <a:pt x="8336421" y="1273229"/>
                    <a:pt x="8335559" y="1277990"/>
                  </a:cubicBezTo>
                  <a:cubicBezTo>
                    <a:pt x="8335424" y="1278720"/>
                    <a:pt x="8337467" y="1280268"/>
                    <a:pt x="8337648" y="1280210"/>
                  </a:cubicBezTo>
                  <a:cubicBezTo>
                    <a:pt x="8339917" y="1279596"/>
                    <a:pt x="8343596" y="1278924"/>
                    <a:pt x="8343913" y="1277902"/>
                  </a:cubicBezTo>
                  <a:cubicBezTo>
                    <a:pt x="8345094" y="1274164"/>
                    <a:pt x="8345184" y="1270309"/>
                    <a:pt x="8345683" y="1266484"/>
                  </a:cubicBezTo>
                  <a:cubicBezTo>
                    <a:pt x="8345594" y="1266484"/>
                    <a:pt x="8345547" y="1266484"/>
                    <a:pt x="8345456" y="1266484"/>
                  </a:cubicBezTo>
                  <a:cubicBezTo>
                    <a:pt x="8345547" y="1265520"/>
                    <a:pt x="8345955" y="1264527"/>
                    <a:pt x="8345728" y="1263622"/>
                  </a:cubicBezTo>
                  <a:cubicBezTo>
                    <a:pt x="8345003" y="1261082"/>
                    <a:pt x="8344004" y="1258569"/>
                    <a:pt x="8343050" y="1256088"/>
                  </a:cubicBezTo>
                  <a:close/>
                  <a:moveTo>
                    <a:pt x="7934365" y="1255445"/>
                  </a:moveTo>
                  <a:cubicBezTo>
                    <a:pt x="7931551" y="1256525"/>
                    <a:pt x="7928782" y="1257605"/>
                    <a:pt x="7926013" y="1258657"/>
                  </a:cubicBezTo>
                  <a:lnTo>
                    <a:pt x="7929280" y="1262658"/>
                  </a:lnTo>
                  <a:cubicBezTo>
                    <a:pt x="7931868" y="1261139"/>
                    <a:pt x="7934410" y="1259620"/>
                    <a:pt x="7936998" y="1258103"/>
                  </a:cubicBezTo>
                  <a:cubicBezTo>
                    <a:pt x="7936135" y="1257226"/>
                    <a:pt x="7935228" y="1256350"/>
                    <a:pt x="7934365" y="1255445"/>
                  </a:cubicBezTo>
                  <a:close/>
                  <a:moveTo>
                    <a:pt x="1977014" y="1252816"/>
                  </a:moveTo>
                  <a:cubicBezTo>
                    <a:pt x="1976015" y="1252875"/>
                    <a:pt x="1974972" y="1252963"/>
                    <a:pt x="1973973" y="1253021"/>
                  </a:cubicBezTo>
                  <a:lnTo>
                    <a:pt x="1974789" y="1258248"/>
                  </a:lnTo>
                  <a:cubicBezTo>
                    <a:pt x="1975697" y="1258190"/>
                    <a:pt x="1976560" y="1258131"/>
                    <a:pt x="1977469" y="1258103"/>
                  </a:cubicBezTo>
                  <a:cubicBezTo>
                    <a:pt x="1977333" y="1256350"/>
                    <a:pt x="1977150" y="1254598"/>
                    <a:pt x="1977014" y="1252816"/>
                  </a:cubicBezTo>
                  <a:close/>
                  <a:moveTo>
                    <a:pt x="7863769" y="1252729"/>
                  </a:moveTo>
                  <a:cubicBezTo>
                    <a:pt x="7861999" y="1254130"/>
                    <a:pt x="7858821" y="1255474"/>
                    <a:pt x="7858684" y="1256934"/>
                  </a:cubicBezTo>
                  <a:cubicBezTo>
                    <a:pt x="7857912" y="1265578"/>
                    <a:pt x="7857640" y="1274281"/>
                    <a:pt x="7857912" y="1282955"/>
                  </a:cubicBezTo>
                  <a:cubicBezTo>
                    <a:pt x="7857957" y="1283918"/>
                    <a:pt x="7862452" y="1285816"/>
                    <a:pt x="7864269" y="1285553"/>
                  </a:cubicBezTo>
                  <a:cubicBezTo>
                    <a:pt x="7866630" y="1285232"/>
                    <a:pt x="7870034" y="1283217"/>
                    <a:pt x="7870126" y="1281873"/>
                  </a:cubicBezTo>
                  <a:cubicBezTo>
                    <a:pt x="7870398" y="1278165"/>
                    <a:pt x="7869172" y="1274398"/>
                    <a:pt x="7868536" y="1270659"/>
                  </a:cubicBezTo>
                  <a:cubicBezTo>
                    <a:pt x="7867673" y="1270659"/>
                    <a:pt x="7866811" y="1270630"/>
                    <a:pt x="7865948" y="1270630"/>
                  </a:cubicBezTo>
                  <a:cubicBezTo>
                    <a:pt x="7866766" y="1265929"/>
                    <a:pt x="7867945" y="1261198"/>
                    <a:pt x="7868173" y="1256466"/>
                  </a:cubicBezTo>
                  <a:cubicBezTo>
                    <a:pt x="7868264" y="1255240"/>
                    <a:pt x="7865312" y="1253985"/>
                    <a:pt x="7863769" y="1252729"/>
                  </a:cubicBezTo>
                  <a:close/>
                  <a:moveTo>
                    <a:pt x="8293111" y="1252554"/>
                  </a:moveTo>
                  <a:cubicBezTo>
                    <a:pt x="8290024" y="1252408"/>
                    <a:pt x="8285484" y="1254978"/>
                    <a:pt x="8283214" y="1257051"/>
                  </a:cubicBezTo>
                  <a:cubicBezTo>
                    <a:pt x="8277357" y="1262395"/>
                    <a:pt x="8272318" y="1268090"/>
                    <a:pt x="8267143" y="1273697"/>
                  </a:cubicBezTo>
                  <a:cubicBezTo>
                    <a:pt x="8265418" y="1275596"/>
                    <a:pt x="8264283" y="1277727"/>
                    <a:pt x="8262829" y="1279742"/>
                  </a:cubicBezTo>
                  <a:cubicBezTo>
                    <a:pt x="8267052" y="1280735"/>
                    <a:pt x="8271455" y="1282808"/>
                    <a:pt x="8275496" y="1282546"/>
                  </a:cubicBezTo>
                  <a:cubicBezTo>
                    <a:pt x="8291885" y="1281523"/>
                    <a:pt x="8300511" y="1272792"/>
                    <a:pt x="8300103" y="1257635"/>
                  </a:cubicBezTo>
                  <a:cubicBezTo>
                    <a:pt x="8298378" y="1256263"/>
                    <a:pt x="8295972" y="1252700"/>
                    <a:pt x="8293111" y="1252554"/>
                  </a:cubicBezTo>
                  <a:close/>
                  <a:moveTo>
                    <a:pt x="6936351" y="1250772"/>
                  </a:moveTo>
                  <a:cubicBezTo>
                    <a:pt x="6933172" y="1251181"/>
                    <a:pt x="6930039" y="1251619"/>
                    <a:pt x="6926862" y="1252028"/>
                  </a:cubicBezTo>
                  <a:cubicBezTo>
                    <a:pt x="6927680" y="1253751"/>
                    <a:pt x="6928541" y="1255503"/>
                    <a:pt x="6929359" y="1257226"/>
                  </a:cubicBezTo>
                  <a:cubicBezTo>
                    <a:pt x="6932220" y="1256117"/>
                    <a:pt x="6935125" y="1255007"/>
                    <a:pt x="6937985" y="1253897"/>
                  </a:cubicBezTo>
                  <a:cubicBezTo>
                    <a:pt x="6937439" y="1252845"/>
                    <a:pt x="6936895" y="1251824"/>
                    <a:pt x="6936351" y="1250772"/>
                  </a:cubicBezTo>
                  <a:close/>
                  <a:moveTo>
                    <a:pt x="9523706" y="1249488"/>
                  </a:moveTo>
                  <a:cubicBezTo>
                    <a:pt x="9522344" y="1252845"/>
                    <a:pt x="9519802" y="1256204"/>
                    <a:pt x="9519983" y="1259504"/>
                  </a:cubicBezTo>
                  <a:cubicBezTo>
                    <a:pt x="9520210" y="1262979"/>
                    <a:pt x="9523072" y="1266367"/>
                    <a:pt x="9524796" y="1269813"/>
                  </a:cubicBezTo>
                  <a:cubicBezTo>
                    <a:pt x="9526838" y="1269638"/>
                    <a:pt x="9528927" y="1269433"/>
                    <a:pt x="9530970" y="1269258"/>
                  </a:cubicBezTo>
                  <a:cubicBezTo>
                    <a:pt x="9531469" y="1264644"/>
                    <a:pt x="9532923" y="1259942"/>
                    <a:pt x="9531969" y="1255415"/>
                  </a:cubicBezTo>
                  <a:cubicBezTo>
                    <a:pt x="9531561" y="1253255"/>
                    <a:pt x="9526613" y="1251473"/>
                    <a:pt x="9523706" y="1249488"/>
                  </a:cubicBezTo>
                  <a:close/>
                  <a:moveTo>
                    <a:pt x="3047214" y="1246859"/>
                  </a:moveTo>
                  <a:cubicBezTo>
                    <a:pt x="3043082" y="1247297"/>
                    <a:pt x="3038360" y="1248582"/>
                    <a:pt x="3035818" y="1250509"/>
                  </a:cubicBezTo>
                  <a:cubicBezTo>
                    <a:pt x="3034683" y="1251385"/>
                    <a:pt x="3038315" y="1254715"/>
                    <a:pt x="3041629" y="1259679"/>
                  </a:cubicBezTo>
                  <a:cubicBezTo>
                    <a:pt x="3047668" y="1255036"/>
                    <a:pt x="3051073" y="1252466"/>
                    <a:pt x="3054478" y="1249868"/>
                  </a:cubicBezTo>
                  <a:cubicBezTo>
                    <a:pt x="3052025" y="1248786"/>
                    <a:pt x="3049302" y="1246625"/>
                    <a:pt x="3047214" y="1246859"/>
                  </a:cubicBezTo>
                  <a:close/>
                  <a:moveTo>
                    <a:pt x="6623958" y="1246509"/>
                  </a:moveTo>
                  <a:lnTo>
                    <a:pt x="6623958" y="1249925"/>
                  </a:lnTo>
                  <a:cubicBezTo>
                    <a:pt x="6624457" y="1249166"/>
                    <a:pt x="6625093" y="1248436"/>
                    <a:pt x="6625411" y="1247647"/>
                  </a:cubicBezTo>
                  <a:cubicBezTo>
                    <a:pt x="6625501" y="1247414"/>
                    <a:pt x="6624593" y="1246976"/>
                    <a:pt x="6623958" y="1246509"/>
                  </a:cubicBezTo>
                  <a:close/>
                  <a:moveTo>
                    <a:pt x="3678401" y="1245925"/>
                  </a:moveTo>
                  <a:cubicBezTo>
                    <a:pt x="3674270" y="1250598"/>
                    <a:pt x="3671592" y="1252379"/>
                    <a:pt x="3672136" y="1253400"/>
                  </a:cubicBezTo>
                  <a:cubicBezTo>
                    <a:pt x="3672907" y="1254803"/>
                    <a:pt x="3676040" y="1256145"/>
                    <a:pt x="3678492" y="1256466"/>
                  </a:cubicBezTo>
                  <a:cubicBezTo>
                    <a:pt x="3679672" y="1256613"/>
                    <a:pt x="3682668" y="1254451"/>
                    <a:pt x="3682941" y="1253196"/>
                  </a:cubicBezTo>
                  <a:cubicBezTo>
                    <a:pt x="3683213" y="1251794"/>
                    <a:pt x="3681215" y="1250218"/>
                    <a:pt x="3678401" y="1245925"/>
                  </a:cubicBezTo>
                  <a:close/>
                  <a:moveTo>
                    <a:pt x="5161508" y="1244961"/>
                  </a:moveTo>
                  <a:cubicBezTo>
                    <a:pt x="5155878" y="1248904"/>
                    <a:pt x="5150113" y="1252058"/>
                    <a:pt x="5150703" y="1252641"/>
                  </a:cubicBezTo>
                  <a:cubicBezTo>
                    <a:pt x="5154516" y="1256321"/>
                    <a:pt x="5159738" y="1259475"/>
                    <a:pt x="5164505" y="1262804"/>
                  </a:cubicBezTo>
                  <a:cubicBezTo>
                    <a:pt x="5167455" y="1260994"/>
                    <a:pt x="5173356" y="1258540"/>
                    <a:pt x="5172812" y="1257518"/>
                  </a:cubicBezTo>
                  <a:cubicBezTo>
                    <a:pt x="5170634" y="1253575"/>
                    <a:pt x="5166411" y="1250100"/>
                    <a:pt x="5161508" y="1244961"/>
                  </a:cubicBezTo>
                  <a:close/>
                  <a:moveTo>
                    <a:pt x="2473456" y="1244143"/>
                  </a:moveTo>
                  <a:cubicBezTo>
                    <a:pt x="2472003" y="1247706"/>
                    <a:pt x="2469416" y="1251094"/>
                    <a:pt x="2469915" y="1254248"/>
                  </a:cubicBezTo>
                  <a:cubicBezTo>
                    <a:pt x="2470232" y="1256058"/>
                    <a:pt x="2475590" y="1257548"/>
                    <a:pt x="2478678" y="1259212"/>
                  </a:cubicBezTo>
                  <a:cubicBezTo>
                    <a:pt x="2480221" y="1255124"/>
                    <a:pt x="2481991" y="1251035"/>
                    <a:pt x="2482899" y="1246889"/>
                  </a:cubicBezTo>
                  <a:cubicBezTo>
                    <a:pt x="2482990" y="1246421"/>
                    <a:pt x="2478314" y="1245515"/>
                    <a:pt x="2473456" y="1244143"/>
                  </a:cubicBezTo>
                  <a:close/>
                  <a:moveTo>
                    <a:pt x="8006198" y="1243789"/>
                  </a:moveTo>
                  <a:cubicBezTo>
                    <a:pt x="8000319" y="1241799"/>
                    <a:pt x="7995587" y="1242639"/>
                    <a:pt x="7986121" y="1244319"/>
                  </a:cubicBezTo>
                  <a:cubicBezTo>
                    <a:pt x="8002328" y="1257430"/>
                    <a:pt x="8005505" y="1258511"/>
                    <a:pt x="8033154" y="1260234"/>
                  </a:cubicBezTo>
                  <a:cubicBezTo>
                    <a:pt x="8019103" y="1250597"/>
                    <a:pt x="8012078" y="1245778"/>
                    <a:pt x="8006198" y="1243789"/>
                  </a:cubicBezTo>
                  <a:close/>
                  <a:moveTo>
                    <a:pt x="2545459" y="1241661"/>
                  </a:moveTo>
                  <a:cubicBezTo>
                    <a:pt x="2542009" y="1243150"/>
                    <a:pt x="2539920" y="1244055"/>
                    <a:pt x="2537833" y="1244961"/>
                  </a:cubicBezTo>
                  <a:cubicBezTo>
                    <a:pt x="2542963" y="1247852"/>
                    <a:pt x="2548047" y="1250830"/>
                    <a:pt x="2553450" y="1253575"/>
                  </a:cubicBezTo>
                  <a:cubicBezTo>
                    <a:pt x="2553632" y="1253664"/>
                    <a:pt x="2557900" y="1250976"/>
                    <a:pt x="2557717" y="1250860"/>
                  </a:cubicBezTo>
                  <a:cubicBezTo>
                    <a:pt x="2553949" y="1247764"/>
                    <a:pt x="2549818" y="1244844"/>
                    <a:pt x="2545459" y="1241661"/>
                  </a:cubicBezTo>
                  <a:close/>
                  <a:moveTo>
                    <a:pt x="7304812" y="1238711"/>
                  </a:moveTo>
                  <a:cubicBezTo>
                    <a:pt x="7300000" y="1240901"/>
                    <a:pt x="7295233" y="1243121"/>
                    <a:pt x="7290465" y="1245370"/>
                  </a:cubicBezTo>
                  <a:cubicBezTo>
                    <a:pt x="7291691" y="1246334"/>
                    <a:pt x="7292917" y="1247297"/>
                    <a:pt x="7294143" y="1248261"/>
                  </a:cubicBezTo>
                  <a:cubicBezTo>
                    <a:pt x="7299091" y="1246187"/>
                    <a:pt x="7304085" y="1244143"/>
                    <a:pt x="7309035" y="1242070"/>
                  </a:cubicBezTo>
                  <a:cubicBezTo>
                    <a:pt x="7307628" y="1240960"/>
                    <a:pt x="7306219" y="1239821"/>
                    <a:pt x="7304812" y="1238711"/>
                  </a:cubicBezTo>
                  <a:close/>
                  <a:moveTo>
                    <a:pt x="3284924" y="1237280"/>
                  </a:moveTo>
                  <a:cubicBezTo>
                    <a:pt x="3250785" y="1239062"/>
                    <a:pt x="3245019" y="1247064"/>
                    <a:pt x="3264858" y="1265169"/>
                  </a:cubicBezTo>
                  <a:cubicBezTo>
                    <a:pt x="3265721" y="1265987"/>
                    <a:pt x="3266265" y="1267155"/>
                    <a:pt x="3267491" y="1267535"/>
                  </a:cubicBezTo>
                  <a:cubicBezTo>
                    <a:pt x="3274028" y="1269667"/>
                    <a:pt x="3281247" y="1273580"/>
                    <a:pt x="3287194" y="1272967"/>
                  </a:cubicBezTo>
                  <a:cubicBezTo>
                    <a:pt x="3292143" y="1272441"/>
                    <a:pt x="3297182" y="1266863"/>
                    <a:pt x="3299361" y="1262892"/>
                  </a:cubicBezTo>
                  <a:cubicBezTo>
                    <a:pt x="3301858" y="1258453"/>
                    <a:pt x="3301223" y="1253313"/>
                    <a:pt x="3301949" y="1248465"/>
                  </a:cubicBezTo>
                  <a:cubicBezTo>
                    <a:pt x="3303492" y="1238010"/>
                    <a:pt x="3301042" y="1236433"/>
                    <a:pt x="3284924" y="1237280"/>
                  </a:cubicBezTo>
                  <a:close/>
                  <a:moveTo>
                    <a:pt x="5325763" y="1236988"/>
                  </a:moveTo>
                  <a:cubicBezTo>
                    <a:pt x="5320860" y="1238186"/>
                    <a:pt x="5317000" y="1241106"/>
                    <a:pt x="5308784" y="1245399"/>
                  </a:cubicBezTo>
                  <a:cubicBezTo>
                    <a:pt x="5317910" y="1246567"/>
                    <a:pt x="5322267" y="1248027"/>
                    <a:pt x="5325308" y="1247297"/>
                  </a:cubicBezTo>
                  <a:cubicBezTo>
                    <a:pt x="5329122" y="1246362"/>
                    <a:pt x="5331892" y="1243676"/>
                    <a:pt x="5335115" y="1241748"/>
                  </a:cubicBezTo>
                  <a:cubicBezTo>
                    <a:pt x="5331936" y="1240055"/>
                    <a:pt x="5327624" y="1236550"/>
                    <a:pt x="5325763" y="1236988"/>
                  </a:cubicBezTo>
                  <a:close/>
                  <a:moveTo>
                    <a:pt x="9245409" y="1233630"/>
                  </a:moveTo>
                  <a:lnTo>
                    <a:pt x="9245545" y="1235032"/>
                  </a:lnTo>
                  <a:lnTo>
                    <a:pt x="9247860" y="1234301"/>
                  </a:lnTo>
                  <a:close/>
                  <a:moveTo>
                    <a:pt x="6350246" y="1230126"/>
                  </a:moveTo>
                  <a:cubicBezTo>
                    <a:pt x="6350063" y="1232257"/>
                    <a:pt x="6349836" y="1234360"/>
                    <a:pt x="6349655" y="1236462"/>
                  </a:cubicBezTo>
                  <a:cubicBezTo>
                    <a:pt x="6350971" y="1236521"/>
                    <a:pt x="6352242" y="1236550"/>
                    <a:pt x="6353559" y="1236580"/>
                  </a:cubicBezTo>
                  <a:lnTo>
                    <a:pt x="6353559" y="1230213"/>
                  </a:lnTo>
                  <a:cubicBezTo>
                    <a:pt x="6352469" y="1230183"/>
                    <a:pt x="6351334" y="1230154"/>
                    <a:pt x="6350246" y="1230126"/>
                  </a:cubicBezTo>
                  <a:close/>
                  <a:moveTo>
                    <a:pt x="6454299" y="1227059"/>
                  </a:moveTo>
                  <a:cubicBezTo>
                    <a:pt x="6451122" y="1227204"/>
                    <a:pt x="6447900" y="1227351"/>
                    <a:pt x="6444721" y="1227526"/>
                  </a:cubicBezTo>
                  <a:cubicBezTo>
                    <a:pt x="6444812" y="1228636"/>
                    <a:pt x="6444948" y="1229746"/>
                    <a:pt x="6445039" y="1230856"/>
                  </a:cubicBezTo>
                  <a:cubicBezTo>
                    <a:pt x="6448217" y="1230681"/>
                    <a:pt x="6451440" y="1230534"/>
                    <a:pt x="6454618" y="1230359"/>
                  </a:cubicBezTo>
                  <a:cubicBezTo>
                    <a:pt x="6454482" y="1229249"/>
                    <a:pt x="6454391" y="1228168"/>
                    <a:pt x="6454299" y="1227059"/>
                  </a:cubicBezTo>
                  <a:close/>
                  <a:moveTo>
                    <a:pt x="6812910" y="1216984"/>
                  </a:moveTo>
                  <a:cubicBezTo>
                    <a:pt x="6811275" y="1222065"/>
                    <a:pt x="6809913" y="1226446"/>
                    <a:pt x="6808506" y="1230856"/>
                  </a:cubicBezTo>
                  <a:cubicBezTo>
                    <a:pt x="6811184" y="1230972"/>
                    <a:pt x="6815861" y="1231702"/>
                    <a:pt x="6816314" y="1231147"/>
                  </a:cubicBezTo>
                  <a:cubicBezTo>
                    <a:pt x="6818856" y="1227789"/>
                    <a:pt x="6820673" y="1224168"/>
                    <a:pt x="6821944" y="1220518"/>
                  </a:cubicBezTo>
                  <a:cubicBezTo>
                    <a:pt x="6822126" y="1219992"/>
                    <a:pt x="6817859" y="1218882"/>
                    <a:pt x="6812910" y="1216984"/>
                  </a:cubicBezTo>
                  <a:close/>
                  <a:moveTo>
                    <a:pt x="7937089" y="1214823"/>
                  </a:moveTo>
                  <a:cubicBezTo>
                    <a:pt x="7936590" y="1215699"/>
                    <a:pt x="7936135" y="1216545"/>
                    <a:pt x="7935682" y="1217422"/>
                  </a:cubicBezTo>
                  <a:cubicBezTo>
                    <a:pt x="7936363" y="1217509"/>
                    <a:pt x="7937089" y="1217597"/>
                    <a:pt x="7937770" y="1217684"/>
                  </a:cubicBezTo>
                  <a:cubicBezTo>
                    <a:pt x="7937589" y="1216720"/>
                    <a:pt x="7937362" y="1215787"/>
                    <a:pt x="7937089" y="1214823"/>
                  </a:cubicBezTo>
                  <a:close/>
                  <a:moveTo>
                    <a:pt x="2987786" y="1212399"/>
                  </a:moveTo>
                  <a:cubicBezTo>
                    <a:pt x="2985108" y="1213625"/>
                    <a:pt x="2982384" y="1214852"/>
                    <a:pt x="2979704" y="1216078"/>
                  </a:cubicBezTo>
                  <a:cubicBezTo>
                    <a:pt x="2980749" y="1216867"/>
                    <a:pt x="2981838" y="1217655"/>
                    <a:pt x="2982883" y="1218444"/>
                  </a:cubicBezTo>
                  <a:cubicBezTo>
                    <a:pt x="2985470" y="1217129"/>
                    <a:pt x="2988058" y="1215845"/>
                    <a:pt x="2990646" y="1214530"/>
                  </a:cubicBezTo>
                  <a:cubicBezTo>
                    <a:pt x="2989692" y="1213830"/>
                    <a:pt x="2988740" y="1213100"/>
                    <a:pt x="2987786" y="1212399"/>
                  </a:cubicBezTo>
                  <a:close/>
                  <a:moveTo>
                    <a:pt x="7458988" y="1208924"/>
                  </a:moveTo>
                  <a:cubicBezTo>
                    <a:pt x="7448910" y="1211055"/>
                    <a:pt x="7442645" y="1221978"/>
                    <a:pt x="7447684" y="1228841"/>
                  </a:cubicBezTo>
                  <a:cubicBezTo>
                    <a:pt x="7448637" y="1230126"/>
                    <a:pt x="7452587" y="1230505"/>
                    <a:pt x="7455220" y="1231352"/>
                  </a:cubicBezTo>
                  <a:cubicBezTo>
                    <a:pt x="7457853" y="1230301"/>
                    <a:pt x="7460986" y="1229541"/>
                    <a:pt x="7463028" y="1228168"/>
                  </a:cubicBezTo>
                  <a:cubicBezTo>
                    <a:pt x="7470928" y="1222795"/>
                    <a:pt x="7476921" y="1216954"/>
                    <a:pt x="7467387" y="1210063"/>
                  </a:cubicBezTo>
                  <a:cubicBezTo>
                    <a:pt x="7465844" y="1208953"/>
                    <a:pt x="7461394" y="1208428"/>
                    <a:pt x="7458988" y="1208924"/>
                  </a:cubicBezTo>
                  <a:close/>
                  <a:moveTo>
                    <a:pt x="4653489" y="1208369"/>
                  </a:moveTo>
                  <a:cubicBezTo>
                    <a:pt x="4649585" y="1210530"/>
                    <a:pt x="4644817" y="1212370"/>
                    <a:pt x="4642229" y="1215057"/>
                  </a:cubicBezTo>
                  <a:cubicBezTo>
                    <a:pt x="4641232" y="1216108"/>
                    <a:pt x="4646088" y="1220927"/>
                    <a:pt x="4646726" y="1220809"/>
                  </a:cubicBezTo>
                  <a:cubicBezTo>
                    <a:pt x="4652172" y="1219729"/>
                    <a:pt x="4657256" y="1217948"/>
                    <a:pt x="4660117" y="1217100"/>
                  </a:cubicBezTo>
                  <a:cubicBezTo>
                    <a:pt x="4655805" y="1211435"/>
                    <a:pt x="4654625" y="1209888"/>
                    <a:pt x="4653489" y="1208369"/>
                  </a:cubicBezTo>
                  <a:close/>
                  <a:moveTo>
                    <a:pt x="4619984" y="1205010"/>
                  </a:moveTo>
                  <a:cubicBezTo>
                    <a:pt x="4618168" y="1205010"/>
                    <a:pt x="4616352" y="1206616"/>
                    <a:pt x="4613764" y="1207901"/>
                  </a:cubicBezTo>
                  <a:cubicBezTo>
                    <a:pt x="4616352" y="1209245"/>
                    <a:pt x="4618168" y="1210939"/>
                    <a:pt x="4619893" y="1210909"/>
                  </a:cubicBezTo>
                  <a:cubicBezTo>
                    <a:pt x="4621528" y="1210880"/>
                    <a:pt x="4624161" y="1209011"/>
                    <a:pt x="4624251" y="1207901"/>
                  </a:cubicBezTo>
                  <a:cubicBezTo>
                    <a:pt x="4624343" y="1206909"/>
                    <a:pt x="4621528" y="1205010"/>
                    <a:pt x="4619984" y="1205010"/>
                  </a:cubicBezTo>
                  <a:close/>
                  <a:moveTo>
                    <a:pt x="6628952" y="1204776"/>
                  </a:moveTo>
                  <a:cubicBezTo>
                    <a:pt x="6612154" y="1213975"/>
                    <a:pt x="6622187" y="1221919"/>
                    <a:pt x="6626500" y="1229687"/>
                  </a:cubicBezTo>
                  <a:cubicBezTo>
                    <a:pt x="6627226" y="1222036"/>
                    <a:pt x="6627998" y="1214414"/>
                    <a:pt x="6628952" y="1204776"/>
                  </a:cubicBezTo>
                  <a:close/>
                  <a:moveTo>
                    <a:pt x="7281432" y="1203989"/>
                  </a:moveTo>
                  <a:lnTo>
                    <a:pt x="7282975" y="1205244"/>
                  </a:lnTo>
                  <a:lnTo>
                    <a:pt x="7283838" y="1204076"/>
                  </a:lnTo>
                  <a:close/>
                  <a:moveTo>
                    <a:pt x="2962997" y="1202440"/>
                  </a:moveTo>
                  <a:cubicBezTo>
                    <a:pt x="2956460" y="1205886"/>
                    <a:pt x="2951738" y="1208369"/>
                    <a:pt x="2946971" y="1210851"/>
                  </a:cubicBezTo>
                  <a:cubicBezTo>
                    <a:pt x="2950830" y="1212107"/>
                    <a:pt x="2954781" y="1214530"/>
                    <a:pt x="2958458" y="1214384"/>
                  </a:cubicBezTo>
                  <a:cubicBezTo>
                    <a:pt x="2962226" y="1214239"/>
                    <a:pt x="2967311" y="1212048"/>
                    <a:pt x="2968854" y="1209888"/>
                  </a:cubicBezTo>
                  <a:cubicBezTo>
                    <a:pt x="2969898" y="1208485"/>
                    <a:pt x="2965631" y="1205536"/>
                    <a:pt x="2962997" y="1202440"/>
                  </a:cubicBezTo>
                  <a:close/>
                  <a:moveTo>
                    <a:pt x="1583129" y="1200162"/>
                  </a:moveTo>
                  <a:cubicBezTo>
                    <a:pt x="1578907" y="1203755"/>
                    <a:pt x="1574639" y="1207346"/>
                    <a:pt x="1566423" y="1214355"/>
                  </a:cubicBezTo>
                  <a:cubicBezTo>
                    <a:pt x="1580859" y="1222737"/>
                    <a:pt x="1593479" y="1230154"/>
                    <a:pt x="1606600" y="1237192"/>
                  </a:cubicBezTo>
                  <a:cubicBezTo>
                    <a:pt x="1606919" y="1237367"/>
                    <a:pt x="1615817" y="1232286"/>
                    <a:pt x="1615271" y="1231732"/>
                  </a:cubicBezTo>
                  <a:cubicBezTo>
                    <a:pt x="1605057" y="1221014"/>
                    <a:pt x="1594025" y="1210618"/>
                    <a:pt x="1583129" y="1200162"/>
                  </a:cubicBezTo>
                  <a:close/>
                  <a:moveTo>
                    <a:pt x="2603798" y="1199024"/>
                  </a:moveTo>
                  <a:cubicBezTo>
                    <a:pt x="2592902" y="1196074"/>
                    <a:pt x="2584548" y="1201740"/>
                    <a:pt x="2583005" y="1215990"/>
                  </a:cubicBezTo>
                  <a:cubicBezTo>
                    <a:pt x="2584140" y="1217218"/>
                    <a:pt x="2586682" y="1223146"/>
                    <a:pt x="2591085" y="1223759"/>
                  </a:cubicBezTo>
                  <a:cubicBezTo>
                    <a:pt x="2602980" y="1225394"/>
                    <a:pt x="2611742" y="1221393"/>
                    <a:pt x="2614422" y="1213363"/>
                  </a:cubicBezTo>
                  <a:cubicBezTo>
                    <a:pt x="2616554" y="1206909"/>
                    <a:pt x="2613831" y="1201740"/>
                    <a:pt x="2603798" y="1199024"/>
                  </a:cubicBezTo>
                  <a:close/>
                  <a:moveTo>
                    <a:pt x="7216419" y="1197592"/>
                  </a:moveTo>
                  <a:cubicBezTo>
                    <a:pt x="7214830" y="1201126"/>
                    <a:pt x="7213242" y="1204806"/>
                    <a:pt x="7211653" y="1208456"/>
                  </a:cubicBezTo>
                  <a:cubicBezTo>
                    <a:pt x="7213967" y="1208631"/>
                    <a:pt x="7218190" y="1209186"/>
                    <a:pt x="7218326" y="1208894"/>
                  </a:cubicBezTo>
                  <a:cubicBezTo>
                    <a:pt x="7220143" y="1205449"/>
                    <a:pt x="7221322" y="1201856"/>
                    <a:pt x="7222685" y="1198322"/>
                  </a:cubicBezTo>
                  <a:cubicBezTo>
                    <a:pt x="7221231" y="1198147"/>
                    <a:pt x="7219824" y="1197972"/>
                    <a:pt x="7216419" y="1197592"/>
                  </a:cubicBezTo>
                  <a:close/>
                  <a:moveTo>
                    <a:pt x="3931004" y="1196834"/>
                  </a:moveTo>
                  <a:cubicBezTo>
                    <a:pt x="3922740" y="1196191"/>
                    <a:pt x="3913842" y="1198206"/>
                    <a:pt x="3905307" y="1199286"/>
                  </a:cubicBezTo>
                  <a:cubicBezTo>
                    <a:pt x="3904535" y="1199374"/>
                    <a:pt x="3903309" y="1201448"/>
                    <a:pt x="3903809" y="1201827"/>
                  </a:cubicBezTo>
                  <a:cubicBezTo>
                    <a:pt x="3908440" y="1205390"/>
                    <a:pt x="3912480" y="1210559"/>
                    <a:pt x="3918473" y="1211756"/>
                  </a:cubicBezTo>
                  <a:cubicBezTo>
                    <a:pt x="3926191" y="1213304"/>
                    <a:pt x="3935589" y="1211815"/>
                    <a:pt x="3944169" y="1211143"/>
                  </a:cubicBezTo>
                  <a:cubicBezTo>
                    <a:pt x="3945032" y="1211085"/>
                    <a:pt x="3945213" y="1207639"/>
                    <a:pt x="3946394" y="1203288"/>
                  </a:cubicBezTo>
                  <a:cubicBezTo>
                    <a:pt x="3942217" y="1201419"/>
                    <a:pt x="3936996" y="1197301"/>
                    <a:pt x="3931004" y="1196834"/>
                  </a:cubicBezTo>
                  <a:close/>
                  <a:moveTo>
                    <a:pt x="5672886" y="1195140"/>
                  </a:moveTo>
                  <a:cubicBezTo>
                    <a:pt x="5670298" y="1196775"/>
                    <a:pt x="5669027" y="1199257"/>
                    <a:pt x="5667256" y="1201389"/>
                  </a:cubicBezTo>
                  <a:cubicBezTo>
                    <a:pt x="5669845" y="1202119"/>
                    <a:pt x="5672431" y="1202820"/>
                    <a:pt x="5676473" y="1203959"/>
                  </a:cubicBezTo>
                  <a:cubicBezTo>
                    <a:pt x="5677925" y="1201476"/>
                    <a:pt x="5679334" y="1199082"/>
                    <a:pt x="5680741" y="1196687"/>
                  </a:cubicBezTo>
                  <a:cubicBezTo>
                    <a:pt x="5678016" y="1196104"/>
                    <a:pt x="5673749" y="1194585"/>
                    <a:pt x="5672886" y="1195140"/>
                  </a:cubicBezTo>
                  <a:close/>
                  <a:moveTo>
                    <a:pt x="4076689" y="1194614"/>
                  </a:moveTo>
                  <a:cubicBezTo>
                    <a:pt x="4075282" y="1194701"/>
                    <a:pt x="4073831" y="1194819"/>
                    <a:pt x="4065930" y="1195373"/>
                  </a:cubicBezTo>
                  <a:lnTo>
                    <a:pt x="4076689" y="1195373"/>
                  </a:lnTo>
                  <a:cubicBezTo>
                    <a:pt x="4076689" y="1195140"/>
                    <a:pt x="4076689" y="1194877"/>
                    <a:pt x="4076689" y="1194614"/>
                  </a:cubicBezTo>
                  <a:close/>
                  <a:moveTo>
                    <a:pt x="3156399" y="1192482"/>
                  </a:moveTo>
                  <a:cubicBezTo>
                    <a:pt x="3152085" y="1195929"/>
                    <a:pt x="3144186" y="1199520"/>
                    <a:pt x="3144413" y="1202879"/>
                  </a:cubicBezTo>
                  <a:cubicBezTo>
                    <a:pt x="3144685" y="1206383"/>
                    <a:pt x="3152040" y="1211494"/>
                    <a:pt x="3157715" y="1212428"/>
                  </a:cubicBezTo>
                  <a:cubicBezTo>
                    <a:pt x="3161848" y="1213129"/>
                    <a:pt x="3168385" y="1208223"/>
                    <a:pt x="3177828" y="1204046"/>
                  </a:cubicBezTo>
                  <a:cubicBezTo>
                    <a:pt x="3168520" y="1199024"/>
                    <a:pt x="3162437" y="1195752"/>
                    <a:pt x="3156399" y="1192482"/>
                  </a:cubicBezTo>
                  <a:close/>
                  <a:moveTo>
                    <a:pt x="4221968" y="1191051"/>
                  </a:moveTo>
                  <a:cubicBezTo>
                    <a:pt x="4217655" y="1193505"/>
                    <a:pt x="4214476" y="1195344"/>
                    <a:pt x="4211299" y="1197155"/>
                  </a:cubicBezTo>
                  <a:cubicBezTo>
                    <a:pt x="4214159" y="1198527"/>
                    <a:pt x="4217473" y="1201272"/>
                    <a:pt x="4219834" y="1200980"/>
                  </a:cubicBezTo>
                  <a:cubicBezTo>
                    <a:pt x="4223466" y="1200542"/>
                    <a:pt x="4226418" y="1198001"/>
                    <a:pt x="4229640" y="1196337"/>
                  </a:cubicBezTo>
                  <a:cubicBezTo>
                    <a:pt x="4227417" y="1194789"/>
                    <a:pt x="4225145" y="1193271"/>
                    <a:pt x="4221968" y="1191051"/>
                  </a:cubicBezTo>
                  <a:close/>
                  <a:moveTo>
                    <a:pt x="9364764" y="1190613"/>
                  </a:moveTo>
                  <a:cubicBezTo>
                    <a:pt x="9361041" y="1193037"/>
                    <a:pt x="9354912" y="1195227"/>
                    <a:pt x="9354185" y="1197944"/>
                  </a:cubicBezTo>
                  <a:cubicBezTo>
                    <a:pt x="9353141" y="1202002"/>
                    <a:pt x="9355955" y="1206441"/>
                    <a:pt x="9359043" y="1217802"/>
                  </a:cubicBezTo>
                  <a:cubicBezTo>
                    <a:pt x="9367034" y="1207434"/>
                    <a:pt x="9371801" y="1203637"/>
                    <a:pt x="9372435" y="1199579"/>
                  </a:cubicBezTo>
                  <a:cubicBezTo>
                    <a:pt x="9372844" y="1196775"/>
                    <a:pt x="9367532" y="1193621"/>
                    <a:pt x="9364764" y="1190613"/>
                  </a:cubicBezTo>
                  <a:close/>
                  <a:moveTo>
                    <a:pt x="5238686" y="1188773"/>
                  </a:moveTo>
                  <a:cubicBezTo>
                    <a:pt x="5229335" y="1187985"/>
                    <a:pt x="5223522" y="1191314"/>
                    <a:pt x="5224613" y="1197359"/>
                  </a:cubicBezTo>
                  <a:cubicBezTo>
                    <a:pt x="5225021" y="1199637"/>
                    <a:pt x="5231196" y="1203637"/>
                    <a:pt x="5232059" y="1203375"/>
                  </a:cubicBezTo>
                  <a:cubicBezTo>
                    <a:pt x="5238278" y="1201476"/>
                    <a:pt x="5243771" y="1198674"/>
                    <a:pt x="5251399" y="1195315"/>
                  </a:cubicBezTo>
                  <a:cubicBezTo>
                    <a:pt x="5245225" y="1192015"/>
                    <a:pt x="5242228" y="1189065"/>
                    <a:pt x="5238686" y="1188773"/>
                  </a:cubicBezTo>
                  <a:close/>
                  <a:moveTo>
                    <a:pt x="8196864" y="1187663"/>
                  </a:moveTo>
                  <a:cubicBezTo>
                    <a:pt x="8191780" y="1189036"/>
                    <a:pt x="8187694" y="1191811"/>
                    <a:pt x="8183199" y="1194030"/>
                  </a:cubicBezTo>
                  <a:cubicBezTo>
                    <a:pt x="8185787" y="1196045"/>
                    <a:pt x="8189373" y="1200046"/>
                    <a:pt x="8190826" y="1199783"/>
                  </a:cubicBezTo>
                  <a:cubicBezTo>
                    <a:pt x="8196137" y="1198731"/>
                    <a:pt x="8200768" y="1196250"/>
                    <a:pt x="8208260" y="1193300"/>
                  </a:cubicBezTo>
                  <a:cubicBezTo>
                    <a:pt x="8202675" y="1190438"/>
                    <a:pt x="8198543" y="1187196"/>
                    <a:pt x="8196864" y="1187663"/>
                  </a:cubicBezTo>
                  <a:close/>
                  <a:moveTo>
                    <a:pt x="2902798" y="1185386"/>
                  </a:moveTo>
                  <a:cubicBezTo>
                    <a:pt x="2902707" y="1185795"/>
                    <a:pt x="2902707" y="1186203"/>
                    <a:pt x="2902662" y="1186612"/>
                  </a:cubicBezTo>
                  <a:cubicBezTo>
                    <a:pt x="2905114" y="1186728"/>
                    <a:pt x="2907520" y="1186817"/>
                    <a:pt x="2909971" y="1186905"/>
                  </a:cubicBezTo>
                  <a:cubicBezTo>
                    <a:pt x="2910016" y="1186496"/>
                    <a:pt x="2910016" y="1186057"/>
                    <a:pt x="2910062" y="1185648"/>
                  </a:cubicBezTo>
                  <a:cubicBezTo>
                    <a:pt x="2907656" y="1185561"/>
                    <a:pt x="2905204" y="1185473"/>
                    <a:pt x="2902798" y="1185386"/>
                  </a:cubicBezTo>
                  <a:close/>
                  <a:moveTo>
                    <a:pt x="4934557" y="1184831"/>
                  </a:moveTo>
                  <a:cubicBezTo>
                    <a:pt x="4930970" y="1187810"/>
                    <a:pt x="4927474" y="1190730"/>
                    <a:pt x="4923933" y="1193650"/>
                  </a:cubicBezTo>
                  <a:cubicBezTo>
                    <a:pt x="4926975" y="1195081"/>
                    <a:pt x="4929971" y="1196483"/>
                    <a:pt x="4933013" y="1197914"/>
                  </a:cubicBezTo>
                  <a:cubicBezTo>
                    <a:pt x="4936328" y="1194994"/>
                    <a:pt x="4939732" y="1192132"/>
                    <a:pt x="4942502" y="1189036"/>
                  </a:cubicBezTo>
                  <a:cubicBezTo>
                    <a:pt x="4942729" y="1188773"/>
                    <a:pt x="4938551" y="1186933"/>
                    <a:pt x="4934557" y="1184831"/>
                  </a:cubicBezTo>
                  <a:close/>
                  <a:moveTo>
                    <a:pt x="9098769" y="1184422"/>
                  </a:moveTo>
                  <a:cubicBezTo>
                    <a:pt x="9094000" y="1184013"/>
                    <a:pt x="9085648" y="1185853"/>
                    <a:pt x="9083831" y="1188218"/>
                  </a:cubicBezTo>
                  <a:cubicBezTo>
                    <a:pt x="9077158" y="1196921"/>
                    <a:pt x="9071845" y="1206120"/>
                    <a:pt x="9067624" y="1215407"/>
                  </a:cubicBezTo>
                  <a:cubicBezTo>
                    <a:pt x="9066217" y="1218532"/>
                    <a:pt x="9069758" y="1222533"/>
                    <a:pt x="9071074" y="1226124"/>
                  </a:cubicBezTo>
                  <a:cubicBezTo>
                    <a:pt x="9076658" y="1225102"/>
                    <a:pt x="9084740" y="1225219"/>
                    <a:pt x="9087327" y="1222883"/>
                  </a:cubicBezTo>
                  <a:cubicBezTo>
                    <a:pt x="9096272" y="1214823"/>
                    <a:pt x="9103489" y="1206004"/>
                    <a:pt x="9110936" y="1197330"/>
                  </a:cubicBezTo>
                  <a:cubicBezTo>
                    <a:pt x="9112298" y="1195724"/>
                    <a:pt x="9111797" y="1193475"/>
                    <a:pt x="9112434" y="1189883"/>
                  </a:cubicBezTo>
                  <a:cubicBezTo>
                    <a:pt x="9108575" y="1188218"/>
                    <a:pt x="9103989" y="1184860"/>
                    <a:pt x="9098769" y="1184422"/>
                  </a:cubicBezTo>
                  <a:close/>
                  <a:moveTo>
                    <a:pt x="8841264" y="1183517"/>
                  </a:moveTo>
                  <a:cubicBezTo>
                    <a:pt x="8838812" y="1184276"/>
                    <a:pt x="8834362" y="1184918"/>
                    <a:pt x="8834227" y="1185823"/>
                  </a:cubicBezTo>
                  <a:cubicBezTo>
                    <a:pt x="8833499" y="1190555"/>
                    <a:pt x="8833907" y="1195373"/>
                    <a:pt x="8833907" y="1200921"/>
                  </a:cubicBezTo>
                  <a:cubicBezTo>
                    <a:pt x="8837449" y="1199082"/>
                    <a:pt x="8841217" y="1198060"/>
                    <a:pt x="8841354" y="1196862"/>
                  </a:cubicBezTo>
                  <a:cubicBezTo>
                    <a:pt x="8841989" y="1192453"/>
                    <a:pt x="8841398" y="1187985"/>
                    <a:pt x="8841264" y="1183517"/>
                  </a:cubicBezTo>
                  <a:close/>
                  <a:moveTo>
                    <a:pt x="8757182" y="1182641"/>
                  </a:moveTo>
                  <a:cubicBezTo>
                    <a:pt x="8756956" y="1185415"/>
                    <a:pt x="8756729" y="1188218"/>
                    <a:pt x="8756502" y="1190992"/>
                  </a:cubicBezTo>
                  <a:lnTo>
                    <a:pt x="8756684" y="1191080"/>
                  </a:lnTo>
                  <a:cubicBezTo>
                    <a:pt x="8760542" y="1192745"/>
                    <a:pt x="8764357" y="1194410"/>
                    <a:pt x="8768216" y="1196074"/>
                  </a:cubicBezTo>
                  <a:lnTo>
                    <a:pt x="8769442" y="1192132"/>
                  </a:lnTo>
                  <a:cubicBezTo>
                    <a:pt x="8765175" y="1191781"/>
                    <a:pt x="8760952" y="1191431"/>
                    <a:pt x="8756684" y="1191080"/>
                  </a:cubicBezTo>
                  <a:cubicBezTo>
                    <a:pt x="8757366" y="1188306"/>
                    <a:pt x="8758047" y="1185561"/>
                    <a:pt x="8758727" y="1182816"/>
                  </a:cubicBezTo>
                  <a:cubicBezTo>
                    <a:pt x="8758227" y="1182757"/>
                    <a:pt x="8757683" y="1182699"/>
                    <a:pt x="8757182" y="1182641"/>
                  </a:cubicBezTo>
                  <a:close/>
                  <a:moveTo>
                    <a:pt x="8109471" y="1182553"/>
                  </a:moveTo>
                  <a:cubicBezTo>
                    <a:pt x="8108653" y="1183604"/>
                    <a:pt x="8107792" y="1184626"/>
                    <a:pt x="8107201" y="1185707"/>
                  </a:cubicBezTo>
                  <a:cubicBezTo>
                    <a:pt x="8107156" y="1185795"/>
                    <a:pt x="8108971" y="1186758"/>
                    <a:pt x="8109515" y="1186612"/>
                  </a:cubicBezTo>
                  <a:cubicBezTo>
                    <a:pt x="8110922" y="1186232"/>
                    <a:pt x="8112104" y="1185445"/>
                    <a:pt x="8113330" y="1184802"/>
                  </a:cubicBezTo>
                  <a:cubicBezTo>
                    <a:pt x="8112057" y="1184042"/>
                    <a:pt x="8110786" y="1183312"/>
                    <a:pt x="8109471" y="1182553"/>
                  </a:cubicBezTo>
                  <a:close/>
                  <a:moveTo>
                    <a:pt x="5908509" y="1177734"/>
                  </a:moveTo>
                  <a:cubicBezTo>
                    <a:pt x="5903333" y="1178786"/>
                    <a:pt x="5898431" y="1179399"/>
                    <a:pt x="5898476" y="1179837"/>
                  </a:cubicBezTo>
                  <a:cubicBezTo>
                    <a:pt x="5898793" y="1183196"/>
                    <a:pt x="5900019" y="1186496"/>
                    <a:pt x="5900973" y="1189825"/>
                  </a:cubicBezTo>
                  <a:cubicBezTo>
                    <a:pt x="5904378" y="1189182"/>
                    <a:pt x="5910597" y="1188627"/>
                    <a:pt x="5910643" y="1187838"/>
                  </a:cubicBezTo>
                  <a:cubicBezTo>
                    <a:pt x="5910960" y="1184626"/>
                    <a:pt x="5909417" y="1181297"/>
                    <a:pt x="5908509" y="1177734"/>
                  </a:cubicBezTo>
                  <a:close/>
                  <a:moveTo>
                    <a:pt x="2919732" y="1177676"/>
                  </a:moveTo>
                  <a:cubicBezTo>
                    <a:pt x="2919413" y="1180246"/>
                    <a:pt x="2919277" y="1182816"/>
                    <a:pt x="2918733" y="1185357"/>
                  </a:cubicBezTo>
                  <a:cubicBezTo>
                    <a:pt x="2918370" y="1187021"/>
                    <a:pt x="2917371" y="1188627"/>
                    <a:pt x="2916691" y="1190262"/>
                  </a:cubicBezTo>
                  <a:cubicBezTo>
                    <a:pt x="2919188" y="1188306"/>
                    <a:pt x="2921685" y="1186320"/>
                    <a:pt x="2924408" y="1184188"/>
                  </a:cubicBezTo>
                  <a:cubicBezTo>
                    <a:pt x="2922501" y="1181531"/>
                    <a:pt x="2921094" y="1179603"/>
                    <a:pt x="2919732" y="1177676"/>
                  </a:cubicBezTo>
                  <a:close/>
                  <a:moveTo>
                    <a:pt x="3692838" y="1177472"/>
                  </a:moveTo>
                  <a:cubicBezTo>
                    <a:pt x="3686936" y="1182962"/>
                    <a:pt x="3681489" y="1185795"/>
                    <a:pt x="3681625" y="1188511"/>
                  </a:cubicBezTo>
                  <a:cubicBezTo>
                    <a:pt x="3681806" y="1191752"/>
                    <a:pt x="3686709" y="1194906"/>
                    <a:pt x="3689524" y="1198119"/>
                  </a:cubicBezTo>
                  <a:cubicBezTo>
                    <a:pt x="3694291" y="1195110"/>
                    <a:pt x="3700782" y="1192541"/>
                    <a:pt x="3703098" y="1188948"/>
                  </a:cubicBezTo>
                  <a:cubicBezTo>
                    <a:pt x="3704324" y="1187021"/>
                    <a:pt x="3698287" y="1183253"/>
                    <a:pt x="3692838" y="1177472"/>
                  </a:cubicBezTo>
                  <a:close/>
                  <a:moveTo>
                    <a:pt x="1366665" y="1176537"/>
                  </a:moveTo>
                  <a:cubicBezTo>
                    <a:pt x="1360083" y="1181238"/>
                    <a:pt x="1354906" y="1186728"/>
                    <a:pt x="1349776" y="1192161"/>
                  </a:cubicBezTo>
                  <a:cubicBezTo>
                    <a:pt x="1349459" y="1192482"/>
                    <a:pt x="1353182" y="1195227"/>
                    <a:pt x="1355360" y="1195461"/>
                  </a:cubicBezTo>
                  <a:cubicBezTo>
                    <a:pt x="1367119" y="1196687"/>
                    <a:pt x="1379422" y="1189650"/>
                    <a:pt x="1379331" y="1179983"/>
                  </a:cubicBezTo>
                  <a:cubicBezTo>
                    <a:pt x="1375745" y="1178961"/>
                    <a:pt x="1367663" y="1175807"/>
                    <a:pt x="1366665" y="1176537"/>
                  </a:cubicBezTo>
                  <a:close/>
                  <a:moveTo>
                    <a:pt x="4725310" y="1176421"/>
                  </a:moveTo>
                  <a:cubicBezTo>
                    <a:pt x="4722314" y="1178406"/>
                    <a:pt x="4719364" y="1180392"/>
                    <a:pt x="4714916" y="1183342"/>
                  </a:cubicBezTo>
                  <a:cubicBezTo>
                    <a:pt x="4718455" y="1184977"/>
                    <a:pt x="4720998" y="1186145"/>
                    <a:pt x="4723587" y="1187313"/>
                  </a:cubicBezTo>
                  <a:cubicBezTo>
                    <a:pt x="4725446" y="1185561"/>
                    <a:pt x="4728534" y="1183896"/>
                    <a:pt x="4728851" y="1181998"/>
                  </a:cubicBezTo>
                  <a:cubicBezTo>
                    <a:pt x="4729170" y="1180246"/>
                    <a:pt x="4726628" y="1178289"/>
                    <a:pt x="4725310" y="1176421"/>
                  </a:cubicBezTo>
                  <a:close/>
                  <a:moveTo>
                    <a:pt x="3363874" y="1173938"/>
                  </a:moveTo>
                  <a:cubicBezTo>
                    <a:pt x="3361968" y="1174025"/>
                    <a:pt x="3360061" y="1174113"/>
                    <a:pt x="3358153" y="1174230"/>
                  </a:cubicBezTo>
                  <a:lnTo>
                    <a:pt x="3358244" y="1174814"/>
                  </a:lnTo>
                  <a:lnTo>
                    <a:pt x="3363874" y="1174814"/>
                  </a:lnTo>
                  <a:lnTo>
                    <a:pt x="3363874" y="1174784"/>
                  </a:lnTo>
                  <a:cubicBezTo>
                    <a:pt x="3363874" y="1174493"/>
                    <a:pt x="3363874" y="1174201"/>
                    <a:pt x="3363874" y="1173938"/>
                  </a:cubicBezTo>
                  <a:close/>
                  <a:moveTo>
                    <a:pt x="6018012" y="1173558"/>
                  </a:moveTo>
                  <a:lnTo>
                    <a:pt x="6018056" y="1173568"/>
                  </a:lnTo>
                  <a:lnTo>
                    <a:pt x="6018058" y="1173588"/>
                  </a:lnTo>
                  <a:lnTo>
                    <a:pt x="6018015" y="1173577"/>
                  </a:lnTo>
                  <a:close/>
                  <a:moveTo>
                    <a:pt x="1813077" y="1172974"/>
                  </a:moveTo>
                  <a:cubicBezTo>
                    <a:pt x="1808038" y="1177706"/>
                    <a:pt x="1803679" y="1180217"/>
                    <a:pt x="1802907" y="1183137"/>
                  </a:cubicBezTo>
                  <a:cubicBezTo>
                    <a:pt x="1802499" y="1184685"/>
                    <a:pt x="1808310" y="1186875"/>
                    <a:pt x="1811306" y="1188802"/>
                  </a:cubicBezTo>
                  <a:cubicBezTo>
                    <a:pt x="1813939" y="1186437"/>
                    <a:pt x="1817935" y="1184217"/>
                    <a:pt x="1818842" y="1181589"/>
                  </a:cubicBezTo>
                  <a:cubicBezTo>
                    <a:pt x="1819478" y="1179662"/>
                    <a:pt x="1816073" y="1177151"/>
                    <a:pt x="1813077" y="1172974"/>
                  </a:cubicBezTo>
                  <a:close/>
                  <a:moveTo>
                    <a:pt x="5657542" y="1168214"/>
                  </a:moveTo>
                  <a:cubicBezTo>
                    <a:pt x="5656224" y="1168039"/>
                    <a:pt x="5654226" y="1169879"/>
                    <a:pt x="5652503" y="1170784"/>
                  </a:cubicBezTo>
                  <a:cubicBezTo>
                    <a:pt x="5655317" y="1172332"/>
                    <a:pt x="5657995" y="1174025"/>
                    <a:pt x="5661082" y="1175282"/>
                  </a:cubicBezTo>
                  <a:cubicBezTo>
                    <a:pt x="5661446" y="1175427"/>
                    <a:pt x="5664170" y="1173237"/>
                    <a:pt x="5666984" y="1171339"/>
                  </a:cubicBezTo>
                  <a:cubicBezTo>
                    <a:pt x="5663216" y="1170024"/>
                    <a:pt x="5660538" y="1168623"/>
                    <a:pt x="5657542" y="1168214"/>
                  </a:cubicBezTo>
                  <a:close/>
                  <a:moveTo>
                    <a:pt x="2153072" y="1167134"/>
                  </a:moveTo>
                  <a:cubicBezTo>
                    <a:pt x="2145855" y="1171514"/>
                    <a:pt x="2137955" y="1174113"/>
                    <a:pt x="2136321" y="1177822"/>
                  </a:cubicBezTo>
                  <a:cubicBezTo>
                    <a:pt x="2134051" y="1183021"/>
                    <a:pt x="2136185" y="1189065"/>
                    <a:pt x="2137048" y="1194731"/>
                  </a:cubicBezTo>
                  <a:cubicBezTo>
                    <a:pt x="2137092" y="1195081"/>
                    <a:pt x="2144448" y="1195929"/>
                    <a:pt x="2145445" y="1195110"/>
                  </a:cubicBezTo>
                  <a:cubicBezTo>
                    <a:pt x="2152800" y="1189182"/>
                    <a:pt x="2160109" y="1183108"/>
                    <a:pt x="2165649" y="1176508"/>
                  </a:cubicBezTo>
                  <a:cubicBezTo>
                    <a:pt x="2166601" y="1175369"/>
                    <a:pt x="2158929" y="1171397"/>
                    <a:pt x="2153072" y="1167134"/>
                  </a:cubicBezTo>
                  <a:close/>
                  <a:moveTo>
                    <a:pt x="5856799" y="1166374"/>
                  </a:moveTo>
                  <a:cubicBezTo>
                    <a:pt x="5854847" y="1167017"/>
                    <a:pt x="5852259" y="1167630"/>
                    <a:pt x="5852350" y="1167864"/>
                  </a:cubicBezTo>
                  <a:cubicBezTo>
                    <a:pt x="5852941" y="1169382"/>
                    <a:pt x="5854076" y="1170784"/>
                    <a:pt x="5855075" y="1172244"/>
                  </a:cubicBezTo>
                  <a:cubicBezTo>
                    <a:pt x="5856799" y="1171689"/>
                    <a:pt x="5858569" y="1171164"/>
                    <a:pt x="5860295" y="1170638"/>
                  </a:cubicBezTo>
                  <a:cubicBezTo>
                    <a:pt x="5859160" y="1169237"/>
                    <a:pt x="5858025" y="1167864"/>
                    <a:pt x="5856799" y="1166374"/>
                  </a:cubicBezTo>
                  <a:close/>
                  <a:moveTo>
                    <a:pt x="1735535" y="1166140"/>
                  </a:moveTo>
                  <a:cubicBezTo>
                    <a:pt x="1730768" y="1170463"/>
                    <a:pt x="1727953" y="1173033"/>
                    <a:pt x="1725139" y="1175603"/>
                  </a:cubicBezTo>
                  <a:cubicBezTo>
                    <a:pt x="1730541" y="1177501"/>
                    <a:pt x="1735671" y="1179866"/>
                    <a:pt x="1741437" y="1181093"/>
                  </a:cubicBezTo>
                  <a:cubicBezTo>
                    <a:pt x="1743344" y="1181502"/>
                    <a:pt x="1746748" y="1178902"/>
                    <a:pt x="1749517" y="1177706"/>
                  </a:cubicBezTo>
                  <a:cubicBezTo>
                    <a:pt x="1745433" y="1174318"/>
                    <a:pt x="1741346" y="1170930"/>
                    <a:pt x="1735535" y="1166140"/>
                  </a:cubicBezTo>
                  <a:close/>
                  <a:moveTo>
                    <a:pt x="4873721" y="1165498"/>
                  </a:moveTo>
                  <a:cubicBezTo>
                    <a:pt x="4873540" y="1166958"/>
                    <a:pt x="4873358" y="1168418"/>
                    <a:pt x="4873222" y="1169879"/>
                  </a:cubicBezTo>
                  <a:cubicBezTo>
                    <a:pt x="4874084" y="1169879"/>
                    <a:pt x="4874947" y="1169879"/>
                    <a:pt x="4875810" y="1169908"/>
                  </a:cubicBezTo>
                  <a:cubicBezTo>
                    <a:pt x="4875674" y="1168448"/>
                    <a:pt x="4875538" y="1166988"/>
                    <a:pt x="4875400" y="1165528"/>
                  </a:cubicBezTo>
                  <a:cubicBezTo>
                    <a:pt x="4874856" y="1165498"/>
                    <a:pt x="4874267" y="1165498"/>
                    <a:pt x="4873721" y="1165498"/>
                  </a:cubicBezTo>
                  <a:close/>
                  <a:moveTo>
                    <a:pt x="2342661" y="1165469"/>
                  </a:moveTo>
                  <a:cubicBezTo>
                    <a:pt x="2336305" y="1167309"/>
                    <a:pt x="2331038" y="1171309"/>
                    <a:pt x="2326862" y="1175164"/>
                  </a:cubicBezTo>
                  <a:cubicBezTo>
                    <a:pt x="2325681" y="1176216"/>
                    <a:pt x="2329903" y="1179662"/>
                    <a:pt x="2333036" y="1183926"/>
                  </a:cubicBezTo>
                  <a:cubicBezTo>
                    <a:pt x="2342751" y="1179078"/>
                    <a:pt x="2349470" y="1175748"/>
                    <a:pt x="2356189" y="1172390"/>
                  </a:cubicBezTo>
                  <a:cubicBezTo>
                    <a:pt x="2351559" y="1169908"/>
                    <a:pt x="2345022" y="1164768"/>
                    <a:pt x="2342661" y="1165469"/>
                  </a:cubicBezTo>
                  <a:close/>
                  <a:moveTo>
                    <a:pt x="6968448" y="1165060"/>
                  </a:moveTo>
                  <a:cubicBezTo>
                    <a:pt x="6951060" y="1168535"/>
                    <a:pt x="6950243" y="1174960"/>
                    <a:pt x="6953557" y="1183108"/>
                  </a:cubicBezTo>
                  <a:cubicBezTo>
                    <a:pt x="6957733" y="1178084"/>
                    <a:pt x="6961864" y="1173033"/>
                    <a:pt x="6968448" y="1165060"/>
                  </a:cubicBezTo>
                  <a:close/>
                  <a:moveTo>
                    <a:pt x="3027464" y="1164885"/>
                  </a:moveTo>
                  <a:cubicBezTo>
                    <a:pt x="3027874" y="1165878"/>
                    <a:pt x="3028373" y="1166870"/>
                    <a:pt x="3028826" y="1167834"/>
                  </a:cubicBezTo>
                  <a:cubicBezTo>
                    <a:pt x="3029780" y="1166958"/>
                    <a:pt x="3030734" y="1166083"/>
                    <a:pt x="3031687" y="1165207"/>
                  </a:cubicBezTo>
                  <a:cubicBezTo>
                    <a:pt x="3030280" y="1165089"/>
                    <a:pt x="3028873" y="1165002"/>
                    <a:pt x="3027464" y="1164885"/>
                  </a:cubicBezTo>
                  <a:close/>
                  <a:moveTo>
                    <a:pt x="3286378" y="1163629"/>
                  </a:moveTo>
                  <a:cubicBezTo>
                    <a:pt x="3281111" y="1163541"/>
                    <a:pt x="3273984" y="1165878"/>
                    <a:pt x="3270987" y="1168564"/>
                  </a:cubicBezTo>
                  <a:cubicBezTo>
                    <a:pt x="3269172" y="1170200"/>
                    <a:pt x="3272122" y="1175719"/>
                    <a:pt x="3275527" y="1177559"/>
                  </a:cubicBezTo>
                  <a:cubicBezTo>
                    <a:pt x="3283653" y="1181911"/>
                    <a:pt x="3293096" y="1185415"/>
                    <a:pt x="3302631" y="1188511"/>
                  </a:cubicBezTo>
                  <a:cubicBezTo>
                    <a:pt x="3304627" y="1189153"/>
                    <a:pt x="3309305" y="1186350"/>
                    <a:pt x="3311802" y="1185445"/>
                  </a:cubicBezTo>
                  <a:cubicBezTo>
                    <a:pt x="3312528" y="1172887"/>
                    <a:pt x="3302177" y="1163950"/>
                    <a:pt x="3286378" y="1163629"/>
                  </a:cubicBezTo>
                  <a:close/>
                  <a:moveTo>
                    <a:pt x="1515394" y="1163570"/>
                  </a:moveTo>
                  <a:cubicBezTo>
                    <a:pt x="1509492" y="1166783"/>
                    <a:pt x="1505359" y="1168127"/>
                    <a:pt x="1505542" y="1169060"/>
                  </a:cubicBezTo>
                  <a:cubicBezTo>
                    <a:pt x="1506632" y="1173938"/>
                    <a:pt x="1508855" y="1178698"/>
                    <a:pt x="1510672" y="1183517"/>
                  </a:cubicBezTo>
                  <a:cubicBezTo>
                    <a:pt x="1514077" y="1182319"/>
                    <a:pt x="1520433" y="1181034"/>
                    <a:pt x="1520387" y="1179924"/>
                  </a:cubicBezTo>
                  <a:cubicBezTo>
                    <a:pt x="1520070" y="1175369"/>
                    <a:pt x="1517845" y="1170842"/>
                    <a:pt x="1515394" y="1163570"/>
                  </a:cubicBezTo>
                  <a:close/>
                  <a:moveTo>
                    <a:pt x="9087055" y="1162958"/>
                  </a:moveTo>
                  <a:cubicBezTo>
                    <a:pt x="9069804" y="1163921"/>
                    <a:pt x="9069804" y="1163921"/>
                    <a:pt x="9070032" y="1178961"/>
                  </a:cubicBezTo>
                  <a:cubicBezTo>
                    <a:pt x="9085013" y="1176421"/>
                    <a:pt x="9090506" y="1171864"/>
                    <a:pt x="9087055" y="1162958"/>
                  </a:cubicBezTo>
                  <a:close/>
                  <a:moveTo>
                    <a:pt x="4745604" y="1162753"/>
                  </a:moveTo>
                  <a:cubicBezTo>
                    <a:pt x="4744742" y="1163279"/>
                    <a:pt x="4743880" y="1163804"/>
                    <a:pt x="4743016" y="1164330"/>
                  </a:cubicBezTo>
                  <a:lnTo>
                    <a:pt x="4747965" y="1168360"/>
                  </a:lnTo>
                  <a:cubicBezTo>
                    <a:pt x="4748828" y="1167834"/>
                    <a:pt x="4749646" y="1167309"/>
                    <a:pt x="4750507" y="1166783"/>
                  </a:cubicBezTo>
                  <a:cubicBezTo>
                    <a:pt x="4748873" y="1165440"/>
                    <a:pt x="4747285" y="1164097"/>
                    <a:pt x="4745604" y="1162753"/>
                  </a:cubicBezTo>
                  <a:close/>
                  <a:moveTo>
                    <a:pt x="5292849" y="1162490"/>
                  </a:moveTo>
                  <a:cubicBezTo>
                    <a:pt x="5288626" y="1164622"/>
                    <a:pt x="5284359" y="1166783"/>
                    <a:pt x="5280136" y="1168915"/>
                  </a:cubicBezTo>
                  <a:cubicBezTo>
                    <a:pt x="5281590" y="1169937"/>
                    <a:pt x="5283041" y="1170930"/>
                    <a:pt x="5284450" y="1171952"/>
                  </a:cubicBezTo>
                  <a:cubicBezTo>
                    <a:pt x="5288718" y="1169849"/>
                    <a:pt x="5292983" y="1167718"/>
                    <a:pt x="5297206" y="1165615"/>
                  </a:cubicBezTo>
                  <a:close/>
                  <a:moveTo>
                    <a:pt x="6051426" y="1161994"/>
                  </a:moveTo>
                  <a:cubicBezTo>
                    <a:pt x="6046205" y="1162987"/>
                    <a:pt x="6040303" y="1163366"/>
                    <a:pt x="6035900" y="1165148"/>
                  </a:cubicBezTo>
                  <a:cubicBezTo>
                    <a:pt x="6029907" y="1167572"/>
                    <a:pt x="6024823" y="1170930"/>
                    <a:pt x="6019419" y="1173938"/>
                  </a:cubicBezTo>
                  <a:cubicBezTo>
                    <a:pt x="6025367" y="1176887"/>
                    <a:pt x="6030905" y="1181589"/>
                    <a:pt x="6037443" y="1182232"/>
                  </a:cubicBezTo>
                  <a:cubicBezTo>
                    <a:pt x="6042528" y="1182728"/>
                    <a:pt x="6051926" y="1178873"/>
                    <a:pt x="6053877" y="1175632"/>
                  </a:cubicBezTo>
                  <a:cubicBezTo>
                    <a:pt x="6056193" y="1171835"/>
                    <a:pt x="6052517" y="1166608"/>
                    <a:pt x="6051426" y="1161994"/>
                  </a:cubicBezTo>
                  <a:close/>
                  <a:moveTo>
                    <a:pt x="4041324" y="1160446"/>
                  </a:moveTo>
                  <a:cubicBezTo>
                    <a:pt x="4036739" y="1161702"/>
                    <a:pt x="4032289" y="1162432"/>
                    <a:pt x="4032334" y="1162987"/>
                  </a:cubicBezTo>
                  <a:cubicBezTo>
                    <a:pt x="4032697" y="1166462"/>
                    <a:pt x="4034015" y="1169849"/>
                    <a:pt x="4035014" y="1173237"/>
                  </a:cubicBezTo>
                  <a:cubicBezTo>
                    <a:pt x="4037373" y="1172594"/>
                    <a:pt x="4041732" y="1172098"/>
                    <a:pt x="4041823" y="1171309"/>
                  </a:cubicBezTo>
                  <a:cubicBezTo>
                    <a:pt x="4042322" y="1167922"/>
                    <a:pt x="4041596" y="1164447"/>
                    <a:pt x="4041324" y="1160446"/>
                  </a:cubicBezTo>
                  <a:close/>
                  <a:moveTo>
                    <a:pt x="2518764" y="1159103"/>
                  </a:moveTo>
                  <a:cubicBezTo>
                    <a:pt x="2516630" y="1161410"/>
                    <a:pt x="2514135" y="1163220"/>
                    <a:pt x="2514679" y="1163717"/>
                  </a:cubicBezTo>
                  <a:cubicBezTo>
                    <a:pt x="2516494" y="1165410"/>
                    <a:pt x="2519355" y="1166608"/>
                    <a:pt x="2521852" y="1168009"/>
                  </a:cubicBezTo>
                  <a:cubicBezTo>
                    <a:pt x="2523350" y="1166842"/>
                    <a:pt x="2526527" y="1165207"/>
                    <a:pt x="2526074" y="1164593"/>
                  </a:cubicBezTo>
                  <a:cubicBezTo>
                    <a:pt x="2524757" y="1162811"/>
                    <a:pt x="2522079" y="1161439"/>
                    <a:pt x="2518764" y="1159103"/>
                  </a:cubicBezTo>
                  <a:close/>
                  <a:moveTo>
                    <a:pt x="2812999" y="1158285"/>
                  </a:moveTo>
                  <a:cubicBezTo>
                    <a:pt x="2800241" y="1163454"/>
                    <a:pt x="2787983" y="1169178"/>
                    <a:pt x="2771412" y="1176624"/>
                  </a:cubicBezTo>
                  <a:cubicBezTo>
                    <a:pt x="2780083" y="1178873"/>
                    <a:pt x="2784124" y="1180713"/>
                    <a:pt x="2785395" y="1180129"/>
                  </a:cubicBezTo>
                  <a:cubicBezTo>
                    <a:pt x="2797744" y="1174405"/>
                    <a:pt x="2809639" y="1168273"/>
                    <a:pt x="2821623" y="1162228"/>
                  </a:cubicBezTo>
                  <a:cubicBezTo>
                    <a:pt x="2818673" y="1160825"/>
                    <a:pt x="2814134" y="1157818"/>
                    <a:pt x="2812999" y="1158285"/>
                  </a:cubicBezTo>
                  <a:close/>
                  <a:moveTo>
                    <a:pt x="9539233" y="1156270"/>
                  </a:moveTo>
                  <a:cubicBezTo>
                    <a:pt x="9536283" y="1160213"/>
                    <a:pt x="9533284" y="1164125"/>
                    <a:pt x="9530336" y="1168068"/>
                  </a:cubicBezTo>
                  <a:cubicBezTo>
                    <a:pt x="9532787" y="1168710"/>
                    <a:pt x="9535237" y="1169353"/>
                    <a:pt x="9540321" y="1170667"/>
                  </a:cubicBezTo>
                  <a:cubicBezTo>
                    <a:pt x="9542457" y="1166492"/>
                    <a:pt x="9544680" y="1162519"/>
                    <a:pt x="9546180" y="1158431"/>
                  </a:cubicBezTo>
                  <a:cubicBezTo>
                    <a:pt x="9546269" y="1158080"/>
                    <a:pt x="9541640" y="1157029"/>
                    <a:pt x="9539233" y="1156270"/>
                  </a:cubicBezTo>
                  <a:close/>
                  <a:moveTo>
                    <a:pt x="6257312" y="1155656"/>
                  </a:moveTo>
                  <a:cubicBezTo>
                    <a:pt x="6251138" y="1159979"/>
                    <a:pt x="6246099" y="1162958"/>
                    <a:pt x="6242512" y="1166520"/>
                  </a:cubicBezTo>
                  <a:cubicBezTo>
                    <a:pt x="6241921" y="1167134"/>
                    <a:pt x="6249368" y="1172098"/>
                    <a:pt x="6250003" y="1171835"/>
                  </a:cubicBezTo>
                  <a:cubicBezTo>
                    <a:pt x="6255814" y="1169587"/>
                    <a:pt x="6261307" y="1166842"/>
                    <a:pt x="6265938" y="1163658"/>
                  </a:cubicBezTo>
                  <a:cubicBezTo>
                    <a:pt x="6266574" y="1163220"/>
                    <a:pt x="6261671" y="1159658"/>
                    <a:pt x="6257312" y="1155656"/>
                  </a:cubicBezTo>
                  <a:close/>
                  <a:moveTo>
                    <a:pt x="7944041" y="1155602"/>
                  </a:moveTo>
                  <a:cubicBezTo>
                    <a:pt x="7940199" y="1155869"/>
                    <a:pt x="7936318" y="1158913"/>
                    <a:pt x="7931415" y="1165528"/>
                  </a:cubicBezTo>
                  <a:cubicBezTo>
                    <a:pt x="7942309" y="1164125"/>
                    <a:pt x="7947803" y="1163454"/>
                    <a:pt x="7956429" y="1162344"/>
                  </a:cubicBezTo>
                  <a:cubicBezTo>
                    <a:pt x="7951685" y="1157847"/>
                    <a:pt x="7947883" y="1155336"/>
                    <a:pt x="7944041" y="1155602"/>
                  </a:cubicBezTo>
                  <a:close/>
                  <a:moveTo>
                    <a:pt x="6004665" y="1153408"/>
                  </a:moveTo>
                  <a:cubicBezTo>
                    <a:pt x="6003666" y="1153291"/>
                    <a:pt x="6001577" y="1154080"/>
                    <a:pt x="6001214" y="1154751"/>
                  </a:cubicBezTo>
                  <a:cubicBezTo>
                    <a:pt x="5995858" y="1163804"/>
                    <a:pt x="6003575" y="1168944"/>
                    <a:pt x="6015198" y="1172857"/>
                  </a:cubicBezTo>
                  <a:lnTo>
                    <a:pt x="6018015" y="1173577"/>
                  </a:lnTo>
                  <a:lnTo>
                    <a:pt x="6018148" y="1174609"/>
                  </a:lnTo>
                  <a:cubicBezTo>
                    <a:pt x="6018558" y="1174376"/>
                    <a:pt x="6019011" y="1174142"/>
                    <a:pt x="6019465" y="1173909"/>
                  </a:cubicBezTo>
                  <a:cubicBezTo>
                    <a:pt x="6019465" y="1173909"/>
                    <a:pt x="6019419" y="1173879"/>
                    <a:pt x="6019419" y="1173879"/>
                  </a:cubicBezTo>
                  <a:lnTo>
                    <a:pt x="6018056" y="1173568"/>
                  </a:lnTo>
                  <a:lnTo>
                    <a:pt x="6017876" y="1171806"/>
                  </a:lnTo>
                  <a:cubicBezTo>
                    <a:pt x="6015515" y="1165030"/>
                    <a:pt x="6022415" y="1155656"/>
                    <a:pt x="6004665" y="1153408"/>
                  </a:cubicBezTo>
                  <a:close/>
                  <a:moveTo>
                    <a:pt x="6458431" y="1152707"/>
                  </a:moveTo>
                  <a:cubicBezTo>
                    <a:pt x="6457886" y="1154138"/>
                    <a:pt x="6457342" y="1155569"/>
                    <a:pt x="6456752" y="1157029"/>
                  </a:cubicBezTo>
                  <a:lnTo>
                    <a:pt x="6479360" y="1159540"/>
                  </a:lnTo>
                  <a:cubicBezTo>
                    <a:pt x="6479770" y="1158460"/>
                    <a:pt x="6480223" y="1157350"/>
                    <a:pt x="6480631" y="1156270"/>
                  </a:cubicBezTo>
                  <a:cubicBezTo>
                    <a:pt x="6473232" y="1155073"/>
                    <a:pt x="6465832" y="1153875"/>
                    <a:pt x="6458431" y="1152707"/>
                  </a:cubicBezTo>
                  <a:close/>
                  <a:moveTo>
                    <a:pt x="1913137" y="1152561"/>
                  </a:moveTo>
                  <a:cubicBezTo>
                    <a:pt x="1911003" y="1154196"/>
                    <a:pt x="1908733" y="1155803"/>
                    <a:pt x="1908824" y="1155861"/>
                  </a:cubicBezTo>
                  <a:cubicBezTo>
                    <a:pt x="1913500" y="1158723"/>
                    <a:pt x="1918358" y="1161498"/>
                    <a:pt x="1923306" y="1164213"/>
                  </a:cubicBezTo>
                  <a:cubicBezTo>
                    <a:pt x="1922989" y="1164622"/>
                    <a:pt x="1922534" y="1165060"/>
                    <a:pt x="1922625" y="1165382"/>
                  </a:cubicBezTo>
                  <a:cubicBezTo>
                    <a:pt x="1923988" y="1173062"/>
                    <a:pt x="1927575" y="1180654"/>
                    <a:pt x="1931796" y="1187956"/>
                  </a:cubicBezTo>
                  <a:cubicBezTo>
                    <a:pt x="1932750" y="1189591"/>
                    <a:pt x="1939651" y="1190380"/>
                    <a:pt x="1943873" y="1190496"/>
                  </a:cubicBezTo>
                  <a:cubicBezTo>
                    <a:pt x="1945961" y="1190555"/>
                    <a:pt x="1949365" y="1188452"/>
                    <a:pt x="1950183" y="1186905"/>
                  </a:cubicBezTo>
                  <a:cubicBezTo>
                    <a:pt x="1951635" y="1184188"/>
                    <a:pt x="1951545" y="1181151"/>
                    <a:pt x="1952045" y="1178639"/>
                  </a:cubicBezTo>
                  <a:cubicBezTo>
                    <a:pt x="1951318" y="1173324"/>
                    <a:pt x="1952362" y="1167980"/>
                    <a:pt x="1949412" y="1163717"/>
                  </a:cubicBezTo>
                  <a:cubicBezTo>
                    <a:pt x="1947595" y="1161059"/>
                    <a:pt x="1939606" y="1158460"/>
                    <a:pt x="1934792" y="1158753"/>
                  </a:cubicBezTo>
                  <a:cubicBezTo>
                    <a:pt x="1932750" y="1158869"/>
                    <a:pt x="1930117" y="1159833"/>
                    <a:pt x="1927756" y="1161001"/>
                  </a:cubicBezTo>
                  <a:cubicBezTo>
                    <a:pt x="1923170" y="1158344"/>
                    <a:pt x="1918630" y="1155715"/>
                    <a:pt x="1913137" y="1152561"/>
                  </a:cubicBezTo>
                  <a:close/>
                  <a:moveTo>
                    <a:pt x="4396483" y="1151714"/>
                  </a:moveTo>
                  <a:cubicBezTo>
                    <a:pt x="4395076" y="1151480"/>
                    <a:pt x="4392715" y="1153437"/>
                    <a:pt x="4389174" y="1155219"/>
                  </a:cubicBezTo>
                  <a:cubicBezTo>
                    <a:pt x="4393578" y="1156591"/>
                    <a:pt x="4396392" y="1157964"/>
                    <a:pt x="4399479" y="1158255"/>
                  </a:cubicBezTo>
                  <a:cubicBezTo>
                    <a:pt x="4400750" y="1158372"/>
                    <a:pt x="4402567" y="1156153"/>
                    <a:pt x="4404156" y="1155014"/>
                  </a:cubicBezTo>
                  <a:cubicBezTo>
                    <a:pt x="4401613" y="1153846"/>
                    <a:pt x="4399298" y="1152181"/>
                    <a:pt x="4396483" y="1151714"/>
                  </a:cubicBezTo>
                  <a:close/>
                  <a:moveTo>
                    <a:pt x="4918848" y="1150166"/>
                  </a:moveTo>
                  <a:cubicBezTo>
                    <a:pt x="4914127" y="1153846"/>
                    <a:pt x="4910585" y="1155394"/>
                    <a:pt x="4910857" y="1156561"/>
                  </a:cubicBezTo>
                  <a:cubicBezTo>
                    <a:pt x="4911947" y="1161439"/>
                    <a:pt x="4914217" y="1166199"/>
                    <a:pt x="4916034" y="1170988"/>
                  </a:cubicBezTo>
                  <a:cubicBezTo>
                    <a:pt x="4918984" y="1168330"/>
                    <a:pt x="4923842" y="1165790"/>
                    <a:pt x="4924386" y="1162928"/>
                  </a:cubicBezTo>
                  <a:cubicBezTo>
                    <a:pt x="4924977" y="1159716"/>
                    <a:pt x="4921708" y="1156211"/>
                    <a:pt x="4918848" y="1150166"/>
                  </a:cubicBezTo>
                  <a:close/>
                  <a:moveTo>
                    <a:pt x="9246544" y="1150108"/>
                  </a:moveTo>
                  <a:cubicBezTo>
                    <a:pt x="9242186" y="1149202"/>
                    <a:pt x="9235240" y="1153320"/>
                    <a:pt x="9225886" y="1156358"/>
                  </a:cubicBezTo>
                  <a:cubicBezTo>
                    <a:pt x="9232514" y="1160913"/>
                    <a:pt x="9236556" y="1165673"/>
                    <a:pt x="9239778" y="1165469"/>
                  </a:cubicBezTo>
                  <a:cubicBezTo>
                    <a:pt x="9246451" y="1165030"/>
                    <a:pt x="9252672" y="1161964"/>
                    <a:pt x="9259118" y="1159949"/>
                  </a:cubicBezTo>
                  <a:cubicBezTo>
                    <a:pt x="9255033" y="1156474"/>
                    <a:pt x="9251855" y="1151189"/>
                    <a:pt x="9246544" y="1150108"/>
                  </a:cubicBezTo>
                  <a:close/>
                  <a:moveTo>
                    <a:pt x="8497135" y="1147129"/>
                  </a:moveTo>
                  <a:cubicBezTo>
                    <a:pt x="8493913" y="1149729"/>
                    <a:pt x="8490143" y="1152181"/>
                    <a:pt x="8487601" y="1155044"/>
                  </a:cubicBezTo>
                  <a:cubicBezTo>
                    <a:pt x="8486239" y="1156561"/>
                    <a:pt x="8486966" y="1158810"/>
                    <a:pt x="8486422" y="1163454"/>
                  </a:cubicBezTo>
                  <a:cubicBezTo>
                    <a:pt x="8488555" y="1165089"/>
                    <a:pt x="8492776" y="1168273"/>
                    <a:pt x="8496954" y="1171427"/>
                  </a:cubicBezTo>
                  <a:cubicBezTo>
                    <a:pt x="8500631" y="1167893"/>
                    <a:pt x="8504763" y="1164447"/>
                    <a:pt x="8507806" y="1160650"/>
                  </a:cubicBezTo>
                  <a:cubicBezTo>
                    <a:pt x="8509030" y="1159131"/>
                    <a:pt x="8509077" y="1156445"/>
                    <a:pt x="8507714" y="1155044"/>
                  </a:cubicBezTo>
                  <a:cubicBezTo>
                    <a:pt x="8504854" y="1152152"/>
                    <a:pt x="8500722" y="1149757"/>
                    <a:pt x="8497135" y="1147129"/>
                  </a:cubicBezTo>
                  <a:close/>
                  <a:moveTo>
                    <a:pt x="8761541" y="1146516"/>
                  </a:moveTo>
                  <a:cubicBezTo>
                    <a:pt x="8757819" y="1147421"/>
                    <a:pt x="8751008" y="1148180"/>
                    <a:pt x="8750874" y="1149290"/>
                  </a:cubicBezTo>
                  <a:cubicBezTo>
                    <a:pt x="8750328" y="1153495"/>
                    <a:pt x="8751916" y="1157846"/>
                    <a:pt x="8753369" y="1165790"/>
                  </a:cubicBezTo>
                  <a:cubicBezTo>
                    <a:pt x="8759634" y="1160825"/>
                    <a:pt x="8763631" y="1159074"/>
                    <a:pt x="8763857" y="1157146"/>
                  </a:cubicBezTo>
                  <a:cubicBezTo>
                    <a:pt x="8764265" y="1153641"/>
                    <a:pt x="8762450" y="1150050"/>
                    <a:pt x="8761541" y="1146516"/>
                  </a:cubicBezTo>
                  <a:close/>
                  <a:moveTo>
                    <a:pt x="7863225" y="1146136"/>
                  </a:moveTo>
                  <a:cubicBezTo>
                    <a:pt x="7860409" y="1148911"/>
                    <a:pt x="7856097" y="1151539"/>
                    <a:pt x="7855279" y="1154518"/>
                  </a:cubicBezTo>
                  <a:cubicBezTo>
                    <a:pt x="7854780" y="1156358"/>
                    <a:pt x="7859547" y="1158781"/>
                    <a:pt x="7861908" y="1160971"/>
                  </a:cubicBezTo>
                  <a:cubicBezTo>
                    <a:pt x="7865720" y="1158285"/>
                    <a:pt x="7869535" y="1155569"/>
                    <a:pt x="7874484" y="1152006"/>
                  </a:cubicBezTo>
                  <a:cubicBezTo>
                    <a:pt x="7869580" y="1149436"/>
                    <a:pt x="7866402" y="1147801"/>
                    <a:pt x="7863225" y="1146136"/>
                  </a:cubicBezTo>
                  <a:close/>
                  <a:moveTo>
                    <a:pt x="3862631" y="1142456"/>
                  </a:moveTo>
                  <a:cubicBezTo>
                    <a:pt x="3859408" y="1143625"/>
                    <a:pt x="3856232" y="1144793"/>
                    <a:pt x="3853007" y="1145932"/>
                  </a:cubicBezTo>
                  <a:cubicBezTo>
                    <a:pt x="3854051" y="1146925"/>
                    <a:pt x="3855050" y="1147947"/>
                    <a:pt x="3856093" y="1148969"/>
                  </a:cubicBezTo>
                  <a:cubicBezTo>
                    <a:pt x="3859272" y="1147771"/>
                    <a:pt x="3862450" y="1146604"/>
                    <a:pt x="3865629" y="1145406"/>
                  </a:cubicBezTo>
                  <a:close/>
                  <a:moveTo>
                    <a:pt x="2268523" y="1141230"/>
                  </a:moveTo>
                  <a:cubicBezTo>
                    <a:pt x="2258944" y="1141172"/>
                    <a:pt x="2249955" y="1152006"/>
                    <a:pt x="2255448" y="1156358"/>
                  </a:cubicBezTo>
                  <a:cubicBezTo>
                    <a:pt x="2256766" y="1157409"/>
                    <a:pt x="2261714" y="1158110"/>
                    <a:pt x="2262848" y="1157468"/>
                  </a:cubicBezTo>
                  <a:cubicBezTo>
                    <a:pt x="2268432" y="1154255"/>
                    <a:pt x="2273290" y="1150546"/>
                    <a:pt x="2279329" y="1146399"/>
                  </a:cubicBezTo>
                  <a:cubicBezTo>
                    <a:pt x="2275334" y="1144384"/>
                    <a:pt x="2271974" y="1141260"/>
                    <a:pt x="2268523" y="1141230"/>
                  </a:cubicBezTo>
                  <a:close/>
                  <a:moveTo>
                    <a:pt x="5354682" y="1140792"/>
                  </a:moveTo>
                  <a:cubicBezTo>
                    <a:pt x="5343604" y="1144997"/>
                    <a:pt x="5333299" y="1150020"/>
                    <a:pt x="5311054" y="1160241"/>
                  </a:cubicBezTo>
                  <a:cubicBezTo>
                    <a:pt x="5325174" y="1164476"/>
                    <a:pt x="5336567" y="1169762"/>
                    <a:pt x="5339156" y="1168389"/>
                  </a:cubicBezTo>
                  <a:cubicBezTo>
                    <a:pt x="5349461" y="1162899"/>
                    <a:pt x="5357452" y="1155540"/>
                    <a:pt x="5364943" y="1148297"/>
                  </a:cubicBezTo>
                  <a:cubicBezTo>
                    <a:pt x="5365759" y="1147480"/>
                    <a:pt x="5355545" y="1140441"/>
                    <a:pt x="5354682" y="1140792"/>
                  </a:cubicBezTo>
                  <a:close/>
                  <a:moveTo>
                    <a:pt x="8055354" y="1140675"/>
                  </a:moveTo>
                  <a:cubicBezTo>
                    <a:pt x="8048999" y="1140675"/>
                    <a:pt x="8042596" y="1143275"/>
                    <a:pt x="8036195" y="1144705"/>
                  </a:cubicBezTo>
                  <a:cubicBezTo>
                    <a:pt x="8041009" y="1150516"/>
                    <a:pt x="8045820" y="1156329"/>
                    <a:pt x="8053084" y="1165060"/>
                  </a:cubicBezTo>
                  <a:cubicBezTo>
                    <a:pt x="8059349" y="1158372"/>
                    <a:pt x="8063980" y="1154634"/>
                    <a:pt x="8066569" y="1150400"/>
                  </a:cubicBezTo>
                  <a:cubicBezTo>
                    <a:pt x="8070382" y="1144180"/>
                    <a:pt x="8064025" y="1140705"/>
                    <a:pt x="8055354" y="1140675"/>
                  </a:cubicBezTo>
                  <a:close/>
                  <a:moveTo>
                    <a:pt x="7093705" y="1140500"/>
                  </a:moveTo>
                  <a:cubicBezTo>
                    <a:pt x="7092706" y="1140325"/>
                    <a:pt x="7090572" y="1142661"/>
                    <a:pt x="7086668" y="1145465"/>
                  </a:cubicBezTo>
                  <a:cubicBezTo>
                    <a:pt x="7094795" y="1146750"/>
                    <a:pt x="7101377" y="1147860"/>
                    <a:pt x="7108052" y="1148677"/>
                  </a:cubicBezTo>
                  <a:cubicBezTo>
                    <a:pt x="7108233" y="1148706"/>
                    <a:pt x="7110186" y="1144939"/>
                    <a:pt x="7109776" y="1144793"/>
                  </a:cubicBezTo>
                  <a:cubicBezTo>
                    <a:pt x="7104601" y="1143099"/>
                    <a:pt x="7099243" y="1141551"/>
                    <a:pt x="7093705" y="1140500"/>
                  </a:cubicBezTo>
                  <a:close/>
                  <a:moveTo>
                    <a:pt x="6183084" y="1139741"/>
                  </a:moveTo>
                  <a:lnTo>
                    <a:pt x="6182676" y="1142077"/>
                  </a:lnTo>
                  <a:cubicBezTo>
                    <a:pt x="6186353" y="1142661"/>
                    <a:pt x="6190076" y="1143275"/>
                    <a:pt x="6193753" y="1143859"/>
                  </a:cubicBezTo>
                  <a:cubicBezTo>
                    <a:pt x="6194208" y="1142486"/>
                    <a:pt x="6194616" y="1141113"/>
                    <a:pt x="6195070" y="1139741"/>
                  </a:cubicBezTo>
                  <a:close/>
                  <a:moveTo>
                    <a:pt x="1732129" y="1139536"/>
                  </a:moveTo>
                  <a:cubicBezTo>
                    <a:pt x="1728452" y="1142077"/>
                    <a:pt x="1721643" y="1144764"/>
                    <a:pt x="1721869" y="1147159"/>
                  </a:cubicBezTo>
                  <a:cubicBezTo>
                    <a:pt x="1722232" y="1150605"/>
                    <a:pt x="1727681" y="1153846"/>
                    <a:pt x="1736124" y="1162432"/>
                  </a:cubicBezTo>
                  <a:cubicBezTo>
                    <a:pt x="1739484" y="1153495"/>
                    <a:pt x="1742345" y="1150225"/>
                    <a:pt x="1741301" y="1147626"/>
                  </a:cubicBezTo>
                  <a:cubicBezTo>
                    <a:pt x="1740029" y="1144617"/>
                    <a:pt x="1735308" y="1142193"/>
                    <a:pt x="1732129" y="1139536"/>
                  </a:cubicBezTo>
                  <a:close/>
                  <a:moveTo>
                    <a:pt x="9496059" y="1138163"/>
                  </a:moveTo>
                  <a:cubicBezTo>
                    <a:pt x="9481076" y="1137492"/>
                    <a:pt x="9465460" y="1137608"/>
                    <a:pt x="9450976" y="1139741"/>
                  </a:cubicBezTo>
                  <a:cubicBezTo>
                    <a:pt x="9447072" y="1140325"/>
                    <a:pt x="9446346" y="1149377"/>
                    <a:pt x="9446709" y="1148560"/>
                  </a:cubicBezTo>
                  <a:cubicBezTo>
                    <a:pt x="9445710" y="1168185"/>
                    <a:pt x="9445710" y="1167980"/>
                    <a:pt x="9466367" y="1166667"/>
                  </a:cubicBezTo>
                  <a:cubicBezTo>
                    <a:pt x="9484572" y="1165498"/>
                    <a:pt x="9504547" y="1167893"/>
                    <a:pt x="9517351" y="1156561"/>
                  </a:cubicBezTo>
                  <a:cubicBezTo>
                    <a:pt x="9521572" y="1152824"/>
                    <a:pt x="9527884" y="1148356"/>
                    <a:pt x="9516078" y="1144793"/>
                  </a:cubicBezTo>
                  <a:cubicBezTo>
                    <a:pt x="9509223" y="1142720"/>
                    <a:pt x="9502958" y="1138515"/>
                    <a:pt x="9496059" y="1138163"/>
                  </a:cubicBezTo>
                  <a:close/>
                  <a:moveTo>
                    <a:pt x="3047804" y="1137726"/>
                  </a:moveTo>
                  <a:cubicBezTo>
                    <a:pt x="3043582" y="1139653"/>
                    <a:pt x="3039994" y="1142165"/>
                    <a:pt x="3035909" y="1144617"/>
                  </a:cubicBezTo>
                  <a:cubicBezTo>
                    <a:pt x="3040132" y="1146779"/>
                    <a:pt x="3042083" y="1147801"/>
                    <a:pt x="3044036" y="1148794"/>
                  </a:cubicBezTo>
                  <a:cubicBezTo>
                    <a:pt x="3047441" y="1146049"/>
                    <a:pt x="3050846" y="1143303"/>
                    <a:pt x="3054297" y="1140558"/>
                  </a:cubicBezTo>
                  <a:cubicBezTo>
                    <a:pt x="3052072" y="1139566"/>
                    <a:pt x="3048531" y="1137405"/>
                    <a:pt x="3047804" y="1137726"/>
                  </a:cubicBezTo>
                  <a:close/>
                  <a:moveTo>
                    <a:pt x="8739296" y="1137375"/>
                  </a:moveTo>
                  <a:cubicBezTo>
                    <a:pt x="8737889" y="1137608"/>
                    <a:pt x="8736480" y="1137872"/>
                    <a:pt x="8735073" y="1138134"/>
                  </a:cubicBezTo>
                  <a:cubicBezTo>
                    <a:pt x="8737390" y="1145056"/>
                    <a:pt x="8739704" y="1151977"/>
                    <a:pt x="8742020" y="1158898"/>
                  </a:cubicBezTo>
                  <a:lnTo>
                    <a:pt x="8750009" y="1156561"/>
                  </a:lnTo>
                  <a:cubicBezTo>
                    <a:pt x="8746424" y="1150166"/>
                    <a:pt x="8742883" y="1143771"/>
                    <a:pt x="8739296" y="1137375"/>
                  </a:cubicBezTo>
                  <a:close/>
                  <a:moveTo>
                    <a:pt x="2307748" y="1136791"/>
                  </a:moveTo>
                  <a:cubicBezTo>
                    <a:pt x="2301982" y="1137025"/>
                    <a:pt x="2297079" y="1137258"/>
                    <a:pt x="2285684" y="1137755"/>
                  </a:cubicBezTo>
                  <a:cubicBezTo>
                    <a:pt x="2302346" y="1144501"/>
                    <a:pt x="2302346" y="1144501"/>
                    <a:pt x="2307748" y="1136791"/>
                  </a:cubicBezTo>
                  <a:close/>
                  <a:moveTo>
                    <a:pt x="6132600" y="1130424"/>
                  </a:moveTo>
                  <a:cubicBezTo>
                    <a:pt x="6131647" y="1139975"/>
                    <a:pt x="6131647" y="1139975"/>
                    <a:pt x="6142497" y="1143508"/>
                  </a:cubicBezTo>
                  <a:cubicBezTo>
                    <a:pt x="6138865" y="1138718"/>
                    <a:pt x="6136368" y="1135418"/>
                    <a:pt x="6132600" y="1130424"/>
                  </a:cubicBezTo>
                  <a:close/>
                  <a:moveTo>
                    <a:pt x="2248729" y="1130367"/>
                  </a:moveTo>
                  <a:cubicBezTo>
                    <a:pt x="2244871" y="1131213"/>
                    <a:pt x="2241012" y="1132061"/>
                    <a:pt x="2237152" y="1132878"/>
                  </a:cubicBezTo>
                  <a:cubicBezTo>
                    <a:pt x="2238196" y="1133900"/>
                    <a:pt x="2239241" y="1134922"/>
                    <a:pt x="2240330" y="1135945"/>
                  </a:cubicBezTo>
                  <a:cubicBezTo>
                    <a:pt x="2243690" y="1135010"/>
                    <a:pt x="2247094" y="1134076"/>
                    <a:pt x="2250454" y="1133141"/>
                  </a:cubicBezTo>
                  <a:cubicBezTo>
                    <a:pt x="2249864" y="1132236"/>
                    <a:pt x="2249319" y="1131301"/>
                    <a:pt x="2248729" y="1130367"/>
                  </a:cubicBezTo>
                  <a:close/>
                  <a:moveTo>
                    <a:pt x="5197237" y="1129227"/>
                  </a:moveTo>
                  <a:cubicBezTo>
                    <a:pt x="5192243" y="1136821"/>
                    <a:pt x="5188248" y="1140032"/>
                    <a:pt x="5189474" y="1141435"/>
                  </a:cubicBezTo>
                  <a:cubicBezTo>
                    <a:pt x="5194105" y="1146662"/>
                    <a:pt x="5200370" y="1151305"/>
                    <a:pt x="5206044" y="1156153"/>
                  </a:cubicBezTo>
                  <a:cubicBezTo>
                    <a:pt x="5207770" y="1153320"/>
                    <a:pt x="5211719" y="1150108"/>
                    <a:pt x="5210766" y="1147714"/>
                  </a:cubicBezTo>
                  <a:cubicBezTo>
                    <a:pt x="5208905" y="1142895"/>
                    <a:pt x="5204320" y="1138515"/>
                    <a:pt x="5197237" y="1129227"/>
                  </a:cubicBezTo>
                  <a:close/>
                  <a:moveTo>
                    <a:pt x="9066081" y="1127679"/>
                  </a:moveTo>
                  <a:cubicBezTo>
                    <a:pt x="9065354" y="1128760"/>
                    <a:pt x="9064583" y="1129841"/>
                    <a:pt x="9063811" y="1130921"/>
                  </a:cubicBezTo>
                  <a:cubicBezTo>
                    <a:pt x="9066536" y="1132148"/>
                    <a:pt x="9069303" y="1133374"/>
                    <a:pt x="9072029" y="1134630"/>
                  </a:cubicBezTo>
                  <a:lnTo>
                    <a:pt x="9076069" y="1130396"/>
                  </a:lnTo>
                  <a:cubicBezTo>
                    <a:pt x="9072754" y="1129491"/>
                    <a:pt x="9069394" y="1128586"/>
                    <a:pt x="9066081" y="1127679"/>
                  </a:cubicBezTo>
                  <a:close/>
                  <a:moveTo>
                    <a:pt x="2292132" y="1119240"/>
                  </a:moveTo>
                  <a:cubicBezTo>
                    <a:pt x="2291858" y="1119737"/>
                    <a:pt x="2291586" y="1120233"/>
                    <a:pt x="2291314" y="1120729"/>
                  </a:cubicBezTo>
                  <a:cubicBezTo>
                    <a:pt x="2292040" y="1120847"/>
                    <a:pt x="2293175" y="1121225"/>
                    <a:pt x="2293403" y="1121050"/>
                  </a:cubicBezTo>
                  <a:cubicBezTo>
                    <a:pt x="2293902" y="1120729"/>
                    <a:pt x="2294174" y="1120116"/>
                    <a:pt x="2294129" y="1119649"/>
                  </a:cubicBezTo>
                  <a:cubicBezTo>
                    <a:pt x="2294083" y="1119474"/>
                    <a:pt x="2292812" y="1119385"/>
                    <a:pt x="2292132" y="1119240"/>
                  </a:cubicBezTo>
                  <a:close/>
                  <a:moveTo>
                    <a:pt x="7898591" y="1114422"/>
                  </a:moveTo>
                  <a:cubicBezTo>
                    <a:pt x="7893052" y="1123124"/>
                    <a:pt x="7887740" y="1127329"/>
                    <a:pt x="7889283" y="1129987"/>
                  </a:cubicBezTo>
                  <a:cubicBezTo>
                    <a:pt x="7891372" y="1133578"/>
                    <a:pt x="7898272" y="1136382"/>
                    <a:pt x="7903993" y="1138543"/>
                  </a:cubicBezTo>
                  <a:cubicBezTo>
                    <a:pt x="7904946" y="1138893"/>
                    <a:pt x="7909623" y="1136850"/>
                    <a:pt x="7911848" y="1135302"/>
                  </a:cubicBezTo>
                  <a:cubicBezTo>
                    <a:pt x="7912256" y="1135945"/>
                    <a:pt x="7912664" y="1136616"/>
                    <a:pt x="7912981" y="1137083"/>
                  </a:cubicBezTo>
                  <a:cubicBezTo>
                    <a:pt x="7914071" y="1136557"/>
                    <a:pt x="7915161" y="1136032"/>
                    <a:pt x="7916251" y="1135506"/>
                  </a:cubicBezTo>
                  <a:cubicBezTo>
                    <a:pt x="7915342" y="1134806"/>
                    <a:pt x="7914116" y="1133842"/>
                    <a:pt x="7912256" y="1132411"/>
                  </a:cubicBezTo>
                  <a:cubicBezTo>
                    <a:pt x="7910531" y="1128964"/>
                    <a:pt x="7906718" y="1124964"/>
                    <a:pt x="7898591" y="1114422"/>
                  </a:cubicBezTo>
                  <a:close/>
                  <a:moveTo>
                    <a:pt x="7909349" y="1111471"/>
                  </a:moveTo>
                  <a:cubicBezTo>
                    <a:pt x="7907534" y="1111910"/>
                    <a:pt x="7905717" y="1112319"/>
                    <a:pt x="7903947" y="1112757"/>
                  </a:cubicBezTo>
                  <a:cubicBezTo>
                    <a:pt x="7905355" y="1115502"/>
                    <a:pt x="7906762" y="1118218"/>
                    <a:pt x="7908169" y="1120934"/>
                  </a:cubicBezTo>
                  <a:cubicBezTo>
                    <a:pt x="7909849" y="1120525"/>
                    <a:pt x="7911529" y="1120116"/>
                    <a:pt x="7913255" y="1119707"/>
                  </a:cubicBezTo>
                  <a:cubicBezTo>
                    <a:pt x="7911938" y="1116962"/>
                    <a:pt x="7910667" y="1114217"/>
                    <a:pt x="7909349" y="1111471"/>
                  </a:cubicBezTo>
                  <a:close/>
                  <a:moveTo>
                    <a:pt x="5247994" y="1108580"/>
                  </a:moveTo>
                  <a:cubicBezTo>
                    <a:pt x="5243635" y="1109223"/>
                    <a:pt x="5237551" y="1113253"/>
                    <a:pt x="5237689" y="1115707"/>
                  </a:cubicBezTo>
                  <a:cubicBezTo>
                    <a:pt x="5237825" y="1118422"/>
                    <a:pt x="5244226" y="1120963"/>
                    <a:pt x="5250944" y="1125782"/>
                  </a:cubicBezTo>
                  <a:cubicBezTo>
                    <a:pt x="5254986" y="1120467"/>
                    <a:pt x="5259662" y="1117195"/>
                    <a:pt x="5258890" y="1114509"/>
                  </a:cubicBezTo>
                  <a:cubicBezTo>
                    <a:pt x="5258208" y="1112026"/>
                    <a:pt x="5250944" y="1108114"/>
                    <a:pt x="5247994" y="1108580"/>
                  </a:cubicBezTo>
                  <a:close/>
                  <a:moveTo>
                    <a:pt x="3155628" y="1107880"/>
                  </a:moveTo>
                  <a:cubicBezTo>
                    <a:pt x="3151133" y="1109223"/>
                    <a:pt x="3146457" y="1110216"/>
                    <a:pt x="3146547" y="1110625"/>
                  </a:cubicBezTo>
                  <a:cubicBezTo>
                    <a:pt x="3147682" y="1113983"/>
                    <a:pt x="3149679" y="1117254"/>
                    <a:pt x="3151360" y="1120525"/>
                  </a:cubicBezTo>
                  <a:cubicBezTo>
                    <a:pt x="3154629" y="1119619"/>
                    <a:pt x="3160847" y="1118422"/>
                    <a:pt x="3160711" y="1117838"/>
                  </a:cubicBezTo>
                  <a:cubicBezTo>
                    <a:pt x="3159849" y="1114480"/>
                    <a:pt x="3157534" y="1111268"/>
                    <a:pt x="3155628" y="1107880"/>
                  </a:cubicBezTo>
                  <a:close/>
                  <a:moveTo>
                    <a:pt x="1818252" y="1106595"/>
                  </a:moveTo>
                  <a:cubicBezTo>
                    <a:pt x="1807402" y="1107529"/>
                    <a:pt x="1803135" y="1112669"/>
                    <a:pt x="1803815" y="1119064"/>
                  </a:cubicBezTo>
                  <a:cubicBezTo>
                    <a:pt x="1804087" y="1121547"/>
                    <a:pt x="1807493" y="1123883"/>
                    <a:pt x="1809489" y="1126278"/>
                  </a:cubicBezTo>
                  <a:cubicBezTo>
                    <a:pt x="1816345" y="1122014"/>
                    <a:pt x="1823201" y="1117750"/>
                    <a:pt x="1831781" y="1112435"/>
                  </a:cubicBezTo>
                  <a:cubicBezTo>
                    <a:pt x="1824835" y="1109340"/>
                    <a:pt x="1821203" y="1106361"/>
                    <a:pt x="1818252" y="1106595"/>
                  </a:cubicBezTo>
                  <a:close/>
                  <a:moveTo>
                    <a:pt x="2814359" y="1105514"/>
                  </a:moveTo>
                  <a:cubicBezTo>
                    <a:pt x="2809548" y="1106565"/>
                    <a:pt x="2805416" y="1108873"/>
                    <a:pt x="2796518" y="1112523"/>
                  </a:cubicBezTo>
                  <a:cubicBezTo>
                    <a:pt x="2805688" y="1113019"/>
                    <a:pt x="2810047" y="1114013"/>
                    <a:pt x="2813588" y="1113283"/>
                  </a:cubicBezTo>
                  <a:cubicBezTo>
                    <a:pt x="2817084" y="1112553"/>
                    <a:pt x="2819672" y="1110129"/>
                    <a:pt x="2822669" y="1108435"/>
                  </a:cubicBezTo>
                  <a:cubicBezTo>
                    <a:pt x="2819853" y="1107384"/>
                    <a:pt x="2816357" y="1105076"/>
                    <a:pt x="2814359" y="1105514"/>
                  </a:cubicBezTo>
                  <a:close/>
                  <a:moveTo>
                    <a:pt x="6767466" y="1105456"/>
                  </a:moveTo>
                  <a:lnTo>
                    <a:pt x="6767829" y="1107004"/>
                  </a:lnTo>
                  <a:lnTo>
                    <a:pt x="6770144" y="1106010"/>
                  </a:lnTo>
                  <a:close/>
                  <a:moveTo>
                    <a:pt x="4142293" y="1105310"/>
                  </a:moveTo>
                  <a:cubicBezTo>
                    <a:pt x="4136663" y="1110011"/>
                    <a:pt x="4130989" y="1114713"/>
                    <a:pt x="4123406" y="1121050"/>
                  </a:cubicBezTo>
                  <a:cubicBezTo>
                    <a:pt x="4129399" y="1124322"/>
                    <a:pt x="4133394" y="1126541"/>
                    <a:pt x="4137435" y="1128789"/>
                  </a:cubicBezTo>
                  <a:cubicBezTo>
                    <a:pt x="4141702" y="1124117"/>
                    <a:pt x="4147468" y="1119678"/>
                    <a:pt x="4149602" y="1114655"/>
                  </a:cubicBezTo>
                  <a:cubicBezTo>
                    <a:pt x="4150646" y="1112114"/>
                    <a:pt x="4144971" y="1108464"/>
                    <a:pt x="4142293" y="1105310"/>
                  </a:cubicBezTo>
                  <a:close/>
                  <a:moveTo>
                    <a:pt x="7411908" y="1102856"/>
                  </a:moveTo>
                  <a:cubicBezTo>
                    <a:pt x="7407687" y="1108610"/>
                    <a:pt x="7403465" y="1114392"/>
                    <a:pt x="7399244" y="1120203"/>
                  </a:cubicBezTo>
                  <a:cubicBezTo>
                    <a:pt x="7400604" y="1120758"/>
                    <a:pt x="7401922" y="1121343"/>
                    <a:pt x="7403282" y="1121898"/>
                  </a:cubicBezTo>
                  <a:cubicBezTo>
                    <a:pt x="7408595" y="1116670"/>
                    <a:pt x="7413861" y="1111414"/>
                    <a:pt x="7419172" y="1106186"/>
                  </a:cubicBezTo>
                  <a:cubicBezTo>
                    <a:pt x="7416767" y="1105076"/>
                    <a:pt x="7414316" y="1103966"/>
                    <a:pt x="7411908" y="1102856"/>
                  </a:cubicBezTo>
                  <a:close/>
                  <a:moveTo>
                    <a:pt x="9702898" y="1102010"/>
                  </a:moveTo>
                  <a:cubicBezTo>
                    <a:pt x="9695453" y="1103354"/>
                    <a:pt x="9689050" y="1106974"/>
                    <a:pt x="9677247" y="1111618"/>
                  </a:cubicBezTo>
                  <a:cubicBezTo>
                    <a:pt x="9689006" y="1115210"/>
                    <a:pt x="9695135" y="1118568"/>
                    <a:pt x="9701355" y="1118685"/>
                  </a:cubicBezTo>
                  <a:cubicBezTo>
                    <a:pt x="9712158" y="1118919"/>
                    <a:pt x="9718334" y="1114070"/>
                    <a:pt x="9715518" y="1107384"/>
                  </a:cubicBezTo>
                  <a:cubicBezTo>
                    <a:pt x="9714474" y="1104901"/>
                    <a:pt x="9706212" y="1101426"/>
                    <a:pt x="9702898" y="1102010"/>
                  </a:cubicBezTo>
                  <a:close/>
                  <a:moveTo>
                    <a:pt x="2964723" y="1101893"/>
                  </a:moveTo>
                  <a:cubicBezTo>
                    <a:pt x="2962090" y="1101542"/>
                    <a:pt x="2958322" y="1104609"/>
                    <a:pt x="2955053" y="1106099"/>
                  </a:cubicBezTo>
                  <a:cubicBezTo>
                    <a:pt x="2961136" y="1107821"/>
                    <a:pt x="2967174" y="1109515"/>
                    <a:pt x="2973213" y="1111238"/>
                  </a:cubicBezTo>
                  <a:cubicBezTo>
                    <a:pt x="2979976" y="1109778"/>
                    <a:pt x="2985470" y="1108610"/>
                    <a:pt x="2990918" y="1107441"/>
                  </a:cubicBezTo>
                  <a:cubicBezTo>
                    <a:pt x="2982201" y="1105485"/>
                    <a:pt x="2973666" y="1103090"/>
                    <a:pt x="2964723" y="1101893"/>
                  </a:cubicBezTo>
                  <a:close/>
                  <a:moveTo>
                    <a:pt x="3070593" y="1100900"/>
                  </a:moveTo>
                  <a:cubicBezTo>
                    <a:pt x="3067552" y="1103616"/>
                    <a:pt x="3062968" y="1106156"/>
                    <a:pt x="3062014" y="1109165"/>
                  </a:cubicBezTo>
                  <a:cubicBezTo>
                    <a:pt x="3061514" y="1110741"/>
                    <a:pt x="3067189" y="1113136"/>
                    <a:pt x="3070094" y="1115152"/>
                  </a:cubicBezTo>
                  <a:cubicBezTo>
                    <a:pt x="3073953" y="1112669"/>
                    <a:pt x="3077813" y="1110186"/>
                    <a:pt x="3082943" y="1106886"/>
                  </a:cubicBezTo>
                  <a:cubicBezTo>
                    <a:pt x="3077268" y="1104113"/>
                    <a:pt x="3073953" y="1102506"/>
                    <a:pt x="3070593" y="1100900"/>
                  </a:cubicBezTo>
                  <a:close/>
                  <a:moveTo>
                    <a:pt x="8657532" y="1099995"/>
                  </a:moveTo>
                  <a:cubicBezTo>
                    <a:pt x="8654308" y="1101660"/>
                    <a:pt x="8647952" y="1103850"/>
                    <a:pt x="8648406" y="1104843"/>
                  </a:cubicBezTo>
                  <a:cubicBezTo>
                    <a:pt x="8649950" y="1108259"/>
                    <a:pt x="8653854" y="1111238"/>
                    <a:pt x="8658531" y="1116174"/>
                  </a:cubicBezTo>
                  <a:cubicBezTo>
                    <a:pt x="8662843" y="1112435"/>
                    <a:pt x="8667746" y="1109865"/>
                    <a:pt x="8667019" y="1108493"/>
                  </a:cubicBezTo>
                  <a:cubicBezTo>
                    <a:pt x="8665295" y="1105339"/>
                    <a:pt x="8660845" y="1102799"/>
                    <a:pt x="8657532" y="1099995"/>
                  </a:cubicBezTo>
                  <a:close/>
                  <a:moveTo>
                    <a:pt x="6365681" y="1097016"/>
                  </a:moveTo>
                  <a:lnTo>
                    <a:pt x="6365318" y="1098447"/>
                  </a:lnTo>
                  <a:lnTo>
                    <a:pt x="6367905" y="1097980"/>
                  </a:lnTo>
                  <a:close/>
                  <a:moveTo>
                    <a:pt x="3876706" y="1094271"/>
                  </a:moveTo>
                  <a:cubicBezTo>
                    <a:pt x="3872847" y="1097191"/>
                    <a:pt x="3869261" y="1098914"/>
                    <a:pt x="3868079" y="1101163"/>
                  </a:cubicBezTo>
                  <a:cubicBezTo>
                    <a:pt x="3867535" y="1102185"/>
                    <a:pt x="3871576" y="1104229"/>
                    <a:pt x="3873482" y="1105806"/>
                  </a:cubicBezTo>
                  <a:cubicBezTo>
                    <a:pt x="3877160" y="1103762"/>
                    <a:pt x="3880882" y="1101718"/>
                    <a:pt x="3884559" y="1099674"/>
                  </a:cubicBezTo>
                  <a:cubicBezTo>
                    <a:pt x="3882381" y="1098184"/>
                    <a:pt x="3880202" y="1096666"/>
                    <a:pt x="3876706" y="1094271"/>
                  </a:cubicBezTo>
                  <a:close/>
                  <a:moveTo>
                    <a:pt x="3995015" y="1092811"/>
                  </a:moveTo>
                  <a:cubicBezTo>
                    <a:pt x="3990749" y="1096140"/>
                    <a:pt x="3987299" y="1098476"/>
                    <a:pt x="3984937" y="1101192"/>
                  </a:cubicBezTo>
                  <a:cubicBezTo>
                    <a:pt x="3984621" y="1101572"/>
                    <a:pt x="3990977" y="1105223"/>
                    <a:pt x="3991749" y="1104930"/>
                  </a:cubicBezTo>
                  <a:cubicBezTo>
                    <a:pt x="3996016" y="1103207"/>
                    <a:pt x="3999648" y="1100812"/>
                    <a:pt x="4002870" y="1098301"/>
                  </a:cubicBezTo>
                  <a:cubicBezTo>
                    <a:pt x="4003188" y="1098067"/>
                    <a:pt x="3998785" y="1095410"/>
                    <a:pt x="3995015" y="1092811"/>
                  </a:cubicBezTo>
                  <a:close/>
                  <a:moveTo>
                    <a:pt x="7225454" y="1089861"/>
                  </a:moveTo>
                  <a:lnTo>
                    <a:pt x="7219097" y="1094066"/>
                  </a:lnTo>
                  <a:cubicBezTo>
                    <a:pt x="7221369" y="1095293"/>
                    <a:pt x="7223637" y="1096520"/>
                    <a:pt x="7225908" y="1097717"/>
                  </a:cubicBezTo>
                  <a:lnTo>
                    <a:pt x="7231311" y="1092986"/>
                  </a:lnTo>
                  <a:cubicBezTo>
                    <a:pt x="7229358" y="1091935"/>
                    <a:pt x="7227407" y="1090883"/>
                    <a:pt x="7225454" y="1089861"/>
                  </a:cubicBezTo>
                  <a:close/>
                  <a:moveTo>
                    <a:pt x="4805713" y="1089482"/>
                  </a:moveTo>
                  <a:cubicBezTo>
                    <a:pt x="4799175" y="1090357"/>
                    <a:pt x="4794545" y="1090971"/>
                    <a:pt x="4783922" y="1092402"/>
                  </a:cubicBezTo>
                  <a:cubicBezTo>
                    <a:pt x="4793591" y="1097104"/>
                    <a:pt x="4798358" y="1099440"/>
                    <a:pt x="4805713" y="1103003"/>
                  </a:cubicBezTo>
                  <a:close/>
                  <a:moveTo>
                    <a:pt x="3711361" y="1089218"/>
                  </a:moveTo>
                  <a:cubicBezTo>
                    <a:pt x="3709272" y="1089336"/>
                    <a:pt x="3707820" y="1093921"/>
                    <a:pt x="3705141" y="1097805"/>
                  </a:cubicBezTo>
                  <a:cubicBezTo>
                    <a:pt x="3709408" y="1100841"/>
                    <a:pt x="3713676" y="1103850"/>
                    <a:pt x="3717943" y="1106886"/>
                  </a:cubicBezTo>
                  <a:cubicBezTo>
                    <a:pt x="3719624" y="1104317"/>
                    <a:pt x="3722757" y="1101718"/>
                    <a:pt x="3722710" y="1099147"/>
                  </a:cubicBezTo>
                  <a:cubicBezTo>
                    <a:pt x="3722665" y="1094476"/>
                    <a:pt x="3722529" y="1088576"/>
                    <a:pt x="3711361" y="1089218"/>
                  </a:cubicBezTo>
                  <a:close/>
                  <a:moveTo>
                    <a:pt x="2154753" y="1088840"/>
                  </a:moveTo>
                  <a:cubicBezTo>
                    <a:pt x="2150258" y="1091876"/>
                    <a:pt x="2145400" y="1094738"/>
                    <a:pt x="2141587" y="1098067"/>
                  </a:cubicBezTo>
                  <a:cubicBezTo>
                    <a:pt x="2140680" y="1098826"/>
                    <a:pt x="2143358" y="1101192"/>
                    <a:pt x="2144401" y="1102856"/>
                  </a:cubicBezTo>
                  <a:cubicBezTo>
                    <a:pt x="2149668" y="1100257"/>
                    <a:pt x="2154934" y="1097659"/>
                    <a:pt x="2159656" y="1095293"/>
                  </a:cubicBezTo>
                  <a:cubicBezTo>
                    <a:pt x="2157204" y="1092081"/>
                    <a:pt x="2155979" y="1090446"/>
                    <a:pt x="2154753" y="1088840"/>
                  </a:cubicBezTo>
                  <a:close/>
                  <a:moveTo>
                    <a:pt x="4521786" y="1088285"/>
                  </a:moveTo>
                  <a:lnTo>
                    <a:pt x="4519062" y="1088401"/>
                  </a:lnTo>
                  <a:cubicBezTo>
                    <a:pt x="4519470" y="1089218"/>
                    <a:pt x="4519925" y="1090007"/>
                    <a:pt x="4520333" y="1090825"/>
                  </a:cubicBezTo>
                  <a:cubicBezTo>
                    <a:pt x="4521059" y="1090475"/>
                    <a:pt x="4522149" y="1090212"/>
                    <a:pt x="4522422" y="1089745"/>
                  </a:cubicBezTo>
                  <a:cubicBezTo>
                    <a:pt x="4522693" y="1089365"/>
                    <a:pt x="4522058" y="1088781"/>
                    <a:pt x="4521786" y="1088285"/>
                  </a:cubicBezTo>
                  <a:close/>
                  <a:moveTo>
                    <a:pt x="9575417" y="1088110"/>
                  </a:moveTo>
                  <a:cubicBezTo>
                    <a:pt x="9575370" y="1088080"/>
                    <a:pt x="9569015" y="1089161"/>
                    <a:pt x="9568833" y="1089978"/>
                  </a:cubicBezTo>
                  <a:cubicBezTo>
                    <a:pt x="9568108" y="1093716"/>
                    <a:pt x="9568514" y="1097571"/>
                    <a:pt x="9568514" y="1099177"/>
                  </a:cubicBezTo>
                  <a:cubicBezTo>
                    <a:pt x="9567154" y="1103236"/>
                    <a:pt x="9565201" y="1105456"/>
                    <a:pt x="9566155" y="1106916"/>
                  </a:cubicBezTo>
                  <a:cubicBezTo>
                    <a:pt x="9568017" y="1109808"/>
                    <a:pt x="9571557" y="1114422"/>
                    <a:pt x="9574371" y="1114422"/>
                  </a:cubicBezTo>
                  <a:cubicBezTo>
                    <a:pt x="9579820" y="1114422"/>
                    <a:pt x="9590172" y="1110684"/>
                    <a:pt x="9589989" y="1110274"/>
                  </a:cubicBezTo>
                  <a:cubicBezTo>
                    <a:pt x="9585994" y="1102711"/>
                    <a:pt x="9580728" y="1095381"/>
                    <a:pt x="9575417" y="1088110"/>
                  </a:cubicBezTo>
                  <a:close/>
                  <a:moveTo>
                    <a:pt x="7609350" y="1087758"/>
                  </a:moveTo>
                  <a:cubicBezTo>
                    <a:pt x="7606445" y="1087933"/>
                    <a:pt x="7603540" y="1088080"/>
                    <a:pt x="7600635" y="1088255"/>
                  </a:cubicBezTo>
                  <a:cubicBezTo>
                    <a:pt x="7600590" y="1089131"/>
                    <a:pt x="7600543" y="1089978"/>
                    <a:pt x="7600452" y="1090825"/>
                  </a:cubicBezTo>
                  <a:cubicBezTo>
                    <a:pt x="7603223" y="1091380"/>
                    <a:pt x="7606037" y="1091964"/>
                    <a:pt x="7608806" y="1092519"/>
                  </a:cubicBezTo>
                  <a:cubicBezTo>
                    <a:pt x="7608989" y="1090942"/>
                    <a:pt x="7609169" y="1089365"/>
                    <a:pt x="7609350" y="1087758"/>
                  </a:cubicBezTo>
                  <a:close/>
                  <a:moveTo>
                    <a:pt x="9097407" y="1087116"/>
                  </a:moveTo>
                  <a:cubicBezTo>
                    <a:pt x="9092049" y="1086766"/>
                    <a:pt x="9084241" y="1090912"/>
                    <a:pt x="9080654" y="1094300"/>
                  </a:cubicBezTo>
                  <a:cubicBezTo>
                    <a:pt x="9077657" y="1097162"/>
                    <a:pt x="9079156" y="1101893"/>
                    <a:pt x="9078384" y="1107763"/>
                  </a:cubicBezTo>
                  <a:cubicBezTo>
                    <a:pt x="9079974" y="1109603"/>
                    <a:pt x="9082696" y="1112757"/>
                    <a:pt x="9085421" y="1115910"/>
                  </a:cubicBezTo>
                  <a:cubicBezTo>
                    <a:pt x="9090370" y="1114188"/>
                    <a:pt x="9096361" y="1113049"/>
                    <a:pt x="9099949" y="1110566"/>
                  </a:cubicBezTo>
                  <a:cubicBezTo>
                    <a:pt x="9103942" y="1107763"/>
                    <a:pt x="9106214" y="1103820"/>
                    <a:pt x="9108439" y="1100170"/>
                  </a:cubicBezTo>
                  <a:cubicBezTo>
                    <a:pt x="9112706" y="1093249"/>
                    <a:pt x="9108120" y="1087817"/>
                    <a:pt x="9097407" y="1087116"/>
                  </a:cubicBezTo>
                  <a:close/>
                  <a:moveTo>
                    <a:pt x="9491428" y="1085568"/>
                  </a:moveTo>
                  <a:cubicBezTo>
                    <a:pt x="9484753" y="1093102"/>
                    <a:pt x="9480485" y="1096666"/>
                    <a:pt x="9478670" y="1100637"/>
                  </a:cubicBezTo>
                  <a:cubicBezTo>
                    <a:pt x="9478081" y="1101893"/>
                    <a:pt x="9485435" y="1106244"/>
                    <a:pt x="9486661" y="1105894"/>
                  </a:cubicBezTo>
                  <a:cubicBezTo>
                    <a:pt x="9491428" y="1104434"/>
                    <a:pt x="9497329" y="1102097"/>
                    <a:pt x="9498556" y="1099324"/>
                  </a:cubicBezTo>
                  <a:cubicBezTo>
                    <a:pt x="9499735" y="1096666"/>
                    <a:pt x="9495650" y="1093102"/>
                    <a:pt x="9491428" y="1085568"/>
                  </a:cubicBezTo>
                  <a:close/>
                  <a:moveTo>
                    <a:pt x="4022347" y="1083437"/>
                  </a:moveTo>
                  <a:cubicBezTo>
                    <a:pt x="4021121" y="1083758"/>
                    <a:pt x="4019941" y="1084079"/>
                    <a:pt x="4018716" y="1084401"/>
                  </a:cubicBezTo>
                  <a:cubicBezTo>
                    <a:pt x="4019532" y="1084605"/>
                    <a:pt x="4020350" y="1084838"/>
                    <a:pt x="4021166" y="1085072"/>
                  </a:cubicBezTo>
                  <a:cubicBezTo>
                    <a:pt x="4021576" y="1084517"/>
                    <a:pt x="4021938" y="1083991"/>
                    <a:pt x="4022347" y="1083437"/>
                  </a:cubicBezTo>
                  <a:close/>
                  <a:moveTo>
                    <a:pt x="6332630" y="1077567"/>
                  </a:moveTo>
                  <a:cubicBezTo>
                    <a:pt x="6331132" y="1077654"/>
                    <a:pt x="6329678" y="1077742"/>
                    <a:pt x="6328226" y="1077858"/>
                  </a:cubicBezTo>
                  <a:cubicBezTo>
                    <a:pt x="6328044" y="1080194"/>
                    <a:pt x="6327863" y="1082502"/>
                    <a:pt x="6327680" y="1084838"/>
                  </a:cubicBezTo>
                  <a:lnTo>
                    <a:pt x="6334536" y="1084954"/>
                  </a:lnTo>
                  <a:cubicBezTo>
                    <a:pt x="6333901" y="1082502"/>
                    <a:pt x="6333265" y="1080019"/>
                    <a:pt x="6332630" y="1077567"/>
                  </a:cubicBezTo>
                  <a:close/>
                  <a:moveTo>
                    <a:pt x="4445469" y="1076428"/>
                  </a:moveTo>
                  <a:lnTo>
                    <a:pt x="4444198" y="1080721"/>
                  </a:lnTo>
                  <a:cubicBezTo>
                    <a:pt x="4450463" y="1081246"/>
                    <a:pt x="4456683" y="1081772"/>
                    <a:pt x="4462949" y="1082298"/>
                  </a:cubicBezTo>
                  <a:cubicBezTo>
                    <a:pt x="4463266" y="1081246"/>
                    <a:pt x="4463582" y="1080166"/>
                    <a:pt x="4463901" y="1079114"/>
                  </a:cubicBezTo>
                  <a:cubicBezTo>
                    <a:pt x="4457772" y="1078209"/>
                    <a:pt x="4451643" y="1077333"/>
                    <a:pt x="4445469" y="1076428"/>
                  </a:cubicBezTo>
                  <a:close/>
                  <a:moveTo>
                    <a:pt x="6754436" y="1075202"/>
                  </a:moveTo>
                  <a:lnTo>
                    <a:pt x="6752982" y="1075493"/>
                  </a:lnTo>
                  <a:cubicBezTo>
                    <a:pt x="6753437" y="1077071"/>
                    <a:pt x="6753890" y="1078618"/>
                    <a:pt x="6754389" y="1080166"/>
                  </a:cubicBezTo>
                  <a:cubicBezTo>
                    <a:pt x="6755161" y="1080019"/>
                    <a:pt x="6755888" y="1079873"/>
                    <a:pt x="6756659" y="1079728"/>
                  </a:cubicBezTo>
                  <a:cubicBezTo>
                    <a:pt x="6755934" y="1078209"/>
                    <a:pt x="6755161" y="1076719"/>
                    <a:pt x="6754436" y="1075202"/>
                  </a:cubicBezTo>
                  <a:close/>
                  <a:moveTo>
                    <a:pt x="5044695" y="1075113"/>
                  </a:moveTo>
                  <a:cubicBezTo>
                    <a:pt x="5041835" y="1076340"/>
                    <a:pt x="5038203" y="1077449"/>
                    <a:pt x="5035797" y="1079231"/>
                  </a:cubicBezTo>
                  <a:cubicBezTo>
                    <a:pt x="5035070" y="1079757"/>
                    <a:pt x="5037703" y="1082093"/>
                    <a:pt x="5038793" y="1083612"/>
                  </a:cubicBezTo>
                  <a:cubicBezTo>
                    <a:pt x="5043106" y="1082064"/>
                    <a:pt x="5047464" y="1080487"/>
                    <a:pt x="5051778" y="1078939"/>
                  </a:cubicBezTo>
                  <a:cubicBezTo>
                    <a:pt x="5049781" y="1077858"/>
                    <a:pt x="5047783" y="1076778"/>
                    <a:pt x="5044695" y="1075113"/>
                  </a:cubicBezTo>
                  <a:close/>
                  <a:moveTo>
                    <a:pt x="6227531" y="1074354"/>
                  </a:moveTo>
                  <a:cubicBezTo>
                    <a:pt x="6225941" y="1074822"/>
                    <a:pt x="6224352" y="1075289"/>
                    <a:pt x="6222718" y="1075727"/>
                  </a:cubicBezTo>
                  <a:cubicBezTo>
                    <a:pt x="6224080" y="1077449"/>
                    <a:pt x="6225487" y="1079173"/>
                    <a:pt x="6226849" y="1080896"/>
                  </a:cubicBezTo>
                  <a:cubicBezTo>
                    <a:pt x="6227803" y="1080633"/>
                    <a:pt x="6228802" y="1080371"/>
                    <a:pt x="6229754" y="1080107"/>
                  </a:cubicBezTo>
                  <a:cubicBezTo>
                    <a:pt x="6229029" y="1078179"/>
                    <a:pt x="6228258" y="1076282"/>
                    <a:pt x="6227531" y="1074354"/>
                  </a:cubicBezTo>
                  <a:close/>
                  <a:moveTo>
                    <a:pt x="3673861" y="1074296"/>
                  </a:moveTo>
                  <a:cubicBezTo>
                    <a:pt x="3668821" y="1080808"/>
                    <a:pt x="3662693" y="1085685"/>
                    <a:pt x="3664328" y="1087233"/>
                  </a:cubicBezTo>
                  <a:cubicBezTo>
                    <a:pt x="3667960" y="1090591"/>
                    <a:pt x="3675224" y="1092781"/>
                    <a:pt x="3681670" y="1094300"/>
                  </a:cubicBezTo>
                  <a:cubicBezTo>
                    <a:pt x="3683485" y="1094738"/>
                    <a:pt x="3690749" y="1090300"/>
                    <a:pt x="3690249" y="1089540"/>
                  </a:cubicBezTo>
                  <a:cubicBezTo>
                    <a:pt x="3687754" y="1085948"/>
                    <a:pt x="3683440" y="1082852"/>
                    <a:pt x="3673861" y="1074296"/>
                  </a:cubicBezTo>
                  <a:close/>
                  <a:moveTo>
                    <a:pt x="1768404" y="1073858"/>
                  </a:moveTo>
                  <a:cubicBezTo>
                    <a:pt x="1765907" y="1074734"/>
                    <a:pt x="1764545" y="1075231"/>
                    <a:pt x="1763183" y="1075698"/>
                  </a:cubicBezTo>
                  <a:cubicBezTo>
                    <a:pt x="1765225" y="1077449"/>
                    <a:pt x="1767178" y="1079261"/>
                    <a:pt x="1769539" y="1080808"/>
                  </a:cubicBezTo>
                  <a:cubicBezTo>
                    <a:pt x="1769856" y="1081013"/>
                    <a:pt x="1772217" y="1080019"/>
                    <a:pt x="1773626" y="1079582"/>
                  </a:cubicBezTo>
                  <a:cubicBezTo>
                    <a:pt x="1771900" y="1077713"/>
                    <a:pt x="1770175" y="1075814"/>
                    <a:pt x="1768404" y="1073858"/>
                  </a:cubicBezTo>
                  <a:close/>
                  <a:moveTo>
                    <a:pt x="1982733" y="1072864"/>
                  </a:moveTo>
                  <a:cubicBezTo>
                    <a:pt x="1981917" y="1072573"/>
                    <a:pt x="1979375" y="1074325"/>
                    <a:pt x="1976107" y="1075902"/>
                  </a:cubicBezTo>
                  <a:cubicBezTo>
                    <a:pt x="1981736" y="1078092"/>
                    <a:pt x="1985413" y="1079728"/>
                    <a:pt x="1989453" y="1080896"/>
                  </a:cubicBezTo>
                  <a:cubicBezTo>
                    <a:pt x="1989999" y="1081042"/>
                    <a:pt x="1992269" y="1078822"/>
                    <a:pt x="1993721" y="1077683"/>
                  </a:cubicBezTo>
                  <a:cubicBezTo>
                    <a:pt x="1990089" y="1076019"/>
                    <a:pt x="1986639" y="1074179"/>
                    <a:pt x="1982733" y="1072864"/>
                  </a:cubicBezTo>
                  <a:close/>
                  <a:moveTo>
                    <a:pt x="7158945" y="1071025"/>
                  </a:moveTo>
                  <a:cubicBezTo>
                    <a:pt x="7147685" y="1071083"/>
                    <a:pt x="7134972" y="1080283"/>
                    <a:pt x="7132567" y="1089920"/>
                  </a:cubicBezTo>
                  <a:cubicBezTo>
                    <a:pt x="7135427" y="1091087"/>
                    <a:pt x="7141329" y="1094125"/>
                    <a:pt x="7142011" y="1093716"/>
                  </a:cubicBezTo>
                  <a:cubicBezTo>
                    <a:pt x="7151453" y="1088021"/>
                    <a:pt x="7160169" y="1081859"/>
                    <a:pt x="7169067" y="1075785"/>
                  </a:cubicBezTo>
                  <a:cubicBezTo>
                    <a:pt x="7165708" y="1074121"/>
                    <a:pt x="7162303" y="1070995"/>
                    <a:pt x="7158945" y="1071025"/>
                  </a:cubicBezTo>
                  <a:close/>
                  <a:moveTo>
                    <a:pt x="6055784" y="1069623"/>
                  </a:moveTo>
                  <a:cubicBezTo>
                    <a:pt x="6052742" y="1071025"/>
                    <a:pt x="6046932" y="1072514"/>
                    <a:pt x="6047068" y="1073770"/>
                  </a:cubicBezTo>
                  <a:cubicBezTo>
                    <a:pt x="6047431" y="1077654"/>
                    <a:pt x="6050064" y="1081451"/>
                    <a:pt x="6051971" y="1085597"/>
                  </a:cubicBezTo>
                  <a:cubicBezTo>
                    <a:pt x="6057872" y="1083933"/>
                    <a:pt x="6062775" y="1082823"/>
                    <a:pt x="6062686" y="1082561"/>
                  </a:cubicBezTo>
                  <a:cubicBezTo>
                    <a:pt x="6060778" y="1078179"/>
                    <a:pt x="6058191" y="1073917"/>
                    <a:pt x="6055784" y="1069623"/>
                  </a:cubicBezTo>
                  <a:close/>
                  <a:moveTo>
                    <a:pt x="6860578" y="1069039"/>
                  </a:moveTo>
                  <a:cubicBezTo>
                    <a:pt x="6854451" y="1072660"/>
                    <a:pt x="6849682" y="1077128"/>
                    <a:pt x="6844416" y="1081304"/>
                  </a:cubicBezTo>
                  <a:cubicBezTo>
                    <a:pt x="6848048" y="1082502"/>
                    <a:pt x="6853452" y="1085306"/>
                    <a:pt x="6854995" y="1084633"/>
                  </a:cubicBezTo>
                  <a:cubicBezTo>
                    <a:pt x="6861805" y="1081626"/>
                    <a:pt x="6867526" y="1077626"/>
                    <a:pt x="6876105" y="1072485"/>
                  </a:cubicBezTo>
                  <a:cubicBezTo>
                    <a:pt x="6867889" y="1070587"/>
                    <a:pt x="6861896" y="1068250"/>
                    <a:pt x="6860578" y="1069039"/>
                  </a:cubicBezTo>
                  <a:close/>
                  <a:moveTo>
                    <a:pt x="3494125" y="1067141"/>
                  </a:moveTo>
                  <a:cubicBezTo>
                    <a:pt x="3489222" y="1067608"/>
                    <a:pt x="3486680" y="1067492"/>
                    <a:pt x="3486406" y="1067929"/>
                  </a:cubicBezTo>
                  <a:cubicBezTo>
                    <a:pt x="3482139" y="1074734"/>
                    <a:pt x="3477918" y="1081567"/>
                    <a:pt x="3474375" y="1088518"/>
                  </a:cubicBezTo>
                  <a:cubicBezTo>
                    <a:pt x="3473740" y="1089773"/>
                    <a:pt x="3476146" y="1091642"/>
                    <a:pt x="3477100" y="1093220"/>
                  </a:cubicBezTo>
                  <a:cubicBezTo>
                    <a:pt x="3484047" y="1089452"/>
                    <a:pt x="3491356" y="1085948"/>
                    <a:pt x="3497574" y="1081831"/>
                  </a:cubicBezTo>
                  <a:cubicBezTo>
                    <a:pt x="3500481" y="1079903"/>
                    <a:pt x="3503340" y="1076369"/>
                    <a:pt x="3502433" y="1074179"/>
                  </a:cubicBezTo>
                  <a:cubicBezTo>
                    <a:pt x="3501206" y="1071229"/>
                    <a:pt x="3496350" y="1068893"/>
                    <a:pt x="3494125" y="1067141"/>
                  </a:cubicBezTo>
                  <a:close/>
                  <a:moveTo>
                    <a:pt x="7387666" y="1064716"/>
                  </a:moveTo>
                  <a:cubicBezTo>
                    <a:pt x="7386395" y="1068280"/>
                    <a:pt x="7384669" y="1071784"/>
                    <a:pt x="7384170" y="1075377"/>
                  </a:cubicBezTo>
                  <a:cubicBezTo>
                    <a:pt x="7383989" y="1076894"/>
                    <a:pt x="7386440" y="1078531"/>
                    <a:pt x="7387712" y="1080137"/>
                  </a:cubicBezTo>
                  <a:cubicBezTo>
                    <a:pt x="7390618" y="1078588"/>
                    <a:pt x="7393568" y="1077012"/>
                    <a:pt x="7397472" y="1074938"/>
                  </a:cubicBezTo>
                  <a:cubicBezTo>
                    <a:pt x="7393659" y="1070967"/>
                    <a:pt x="7390662" y="1067842"/>
                    <a:pt x="7387666" y="1064716"/>
                  </a:cubicBezTo>
                  <a:close/>
                  <a:moveTo>
                    <a:pt x="4798131" y="1062380"/>
                  </a:moveTo>
                  <a:cubicBezTo>
                    <a:pt x="4793500" y="1063549"/>
                    <a:pt x="4790731" y="1064250"/>
                    <a:pt x="4787962" y="1064950"/>
                  </a:cubicBezTo>
                  <a:cubicBezTo>
                    <a:pt x="4790776" y="1066762"/>
                    <a:pt x="4793183" y="1069127"/>
                    <a:pt x="4796588" y="1070178"/>
                  </a:cubicBezTo>
                  <a:cubicBezTo>
                    <a:pt x="4798267" y="1070704"/>
                    <a:pt x="4801809" y="1068834"/>
                    <a:pt x="4804487" y="1068047"/>
                  </a:cubicBezTo>
                  <a:cubicBezTo>
                    <a:pt x="4802262" y="1066090"/>
                    <a:pt x="4800084" y="1064104"/>
                    <a:pt x="4798131" y="1062380"/>
                  </a:cubicBezTo>
                  <a:close/>
                  <a:moveTo>
                    <a:pt x="8801129" y="1062293"/>
                  </a:moveTo>
                  <a:lnTo>
                    <a:pt x="8800039" y="1064133"/>
                  </a:lnTo>
                  <a:lnTo>
                    <a:pt x="8802084" y="1064133"/>
                  </a:lnTo>
                  <a:close/>
                  <a:moveTo>
                    <a:pt x="2359822" y="1059344"/>
                  </a:moveTo>
                  <a:cubicBezTo>
                    <a:pt x="2355327" y="1063257"/>
                    <a:pt x="2350833" y="1065447"/>
                    <a:pt x="2351241" y="1067170"/>
                  </a:cubicBezTo>
                  <a:cubicBezTo>
                    <a:pt x="2351968" y="1070237"/>
                    <a:pt x="2355691" y="1072982"/>
                    <a:pt x="2358141" y="1075873"/>
                  </a:cubicBezTo>
                  <a:cubicBezTo>
                    <a:pt x="2360821" y="1074033"/>
                    <a:pt x="2365542" y="1072223"/>
                    <a:pt x="2365633" y="1070324"/>
                  </a:cubicBezTo>
                  <a:cubicBezTo>
                    <a:pt x="2365814" y="1067433"/>
                    <a:pt x="2362772" y="1064484"/>
                    <a:pt x="2359822" y="1059344"/>
                  </a:cubicBezTo>
                  <a:close/>
                  <a:moveTo>
                    <a:pt x="4251251" y="1058350"/>
                  </a:moveTo>
                  <a:cubicBezTo>
                    <a:pt x="4249344" y="1060716"/>
                    <a:pt x="4246485" y="1062994"/>
                    <a:pt x="4246030" y="1065447"/>
                  </a:cubicBezTo>
                  <a:cubicBezTo>
                    <a:pt x="4245803" y="1066703"/>
                    <a:pt x="4249934" y="1068280"/>
                    <a:pt x="4252068" y="1069710"/>
                  </a:cubicBezTo>
                  <a:cubicBezTo>
                    <a:pt x="4254110" y="1068075"/>
                    <a:pt x="4256154" y="1066410"/>
                    <a:pt x="4258515" y="1064513"/>
                  </a:cubicBezTo>
                  <a:cubicBezTo>
                    <a:pt x="4255518" y="1061972"/>
                    <a:pt x="4253385" y="1060161"/>
                    <a:pt x="4251251" y="1058350"/>
                  </a:cubicBezTo>
                  <a:close/>
                  <a:moveTo>
                    <a:pt x="2392691" y="1057154"/>
                  </a:moveTo>
                  <a:cubicBezTo>
                    <a:pt x="2389150" y="1059285"/>
                    <a:pt x="2385518" y="1061446"/>
                    <a:pt x="2381886" y="1063636"/>
                  </a:cubicBezTo>
                  <a:cubicBezTo>
                    <a:pt x="2384156" y="1068747"/>
                    <a:pt x="2385744" y="1072281"/>
                    <a:pt x="2387333" y="1075814"/>
                  </a:cubicBezTo>
                  <a:cubicBezTo>
                    <a:pt x="2390965" y="1073069"/>
                    <a:pt x="2396776" y="1070558"/>
                    <a:pt x="2397594" y="1067520"/>
                  </a:cubicBezTo>
                  <a:cubicBezTo>
                    <a:pt x="2398457" y="1064338"/>
                    <a:pt x="2394506" y="1060629"/>
                    <a:pt x="2392691" y="1057154"/>
                  </a:cubicBezTo>
                  <a:close/>
                  <a:moveTo>
                    <a:pt x="6450533" y="1056656"/>
                  </a:moveTo>
                  <a:cubicBezTo>
                    <a:pt x="6439682" y="1057183"/>
                    <a:pt x="6439682" y="1062060"/>
                    <a:pt x="6441769" y="1066995"/>
                  </a:cubicBezTo>
                  <a:cubicBezTo>
                    <a:pt x="6443133" y="1070265"/>
                    <a:pt x="6445675" y="1073362"/>
                    <a:pt x="6451940" y="1083116"/>
                  </a:cubicBezTo>
                  <a:cubicBezTo>
                    <a:pt x="6454845" y="1070704"/>
                    <a:pt x="6456479" y="1065359"/>
                    <a:pt x="6456979" y="1059986"/>
                  </a:cubicBezTo>
                  <a:cubicBezTo>
                    <a:pt x="6457070" y="1058905"/>
                    <a:pt x="6452620" y="1056569"/>
                    <a:pt x="6450533" y="1056656"/>
                  </a:cubicBezTo>
                  <a:close/>
                  <a:moveTo>
                    <a:pt x="3733789" y="1055810"/>
                  </a:moveTo>
                  <a:cubicBezTo>
                    <a:pt x="3733245" y="1057008"/>
                    <a:pt x="3732654" y="1058234"/>
                    <a:pt x="3731608" y="1060541"/>
                  </a:cubicBezTo>
                  <a:cubicBezTo>
                    <a:pt x="3733561" y="1058468"/>
                    <a:pt x="3734560" y="1057416"/>
                    <a:pt x="3735559" y="1056365"/>
                  </a:cubicBezTo>
                  <a:cubicBezTo>
                    <a:pt x="3734968" y="1056190"/>
                    <a:pt x="3734378" y="1055985"/>
                    <a:pt x="3733789" y="1055810"/>
                  </a:cubicBezTo>
                  <a:close/>
                  <a:moveTo>
                    <a:pt x="7798984" y="1054817"/>
                  </a:moveTo>
                  <a:cubicBezTo>
                    <a:pt x="7797713" y="1058293"/>
                    <a:pt x="7797078" y="1061855"/>
                    <a:pt x="7796351" y="1065418"/>
                  </a:cubicBezTo>
                  <a:cubicBezTo>
                    <a:pt x="7796805" y="1065447"/>
                    <a:pt x="7797305" y="1065505"/>
                    <a:pt x="7797759" y="1065535"/>
                  </a:cubicBezTo>
                  <a:cubicBezTo>
                    <a:pt x="7797305" y="1067492"/>
                    <a:pt x="7796306" y="1069448"/>
                    <a:pt x="7796623" y="1071375"/>
                  </a:cubicBezTo>
                  <a:cubicBezTo>
                    <a:pt x="7797033" y="1073945"/>
                    <a:pt x="7798440" y="1076457"/>
                    <a:pt x="7799392" y="1078998"/>
                  </a:cubicBezTo>
                  <a:cubicBezTo>
                    <a:pt x="7802662" y="1077158"/>
                    <a:pt x="7806248" y="1075464"/>
                    <a:pt x="7809108" y="1073390"/>
                  </a:cubicBezTo>
                  <a:cubicBezTo>
                    <a:pt x="7811106" y="1071930"/>
                    <a:pt x="7813557" y="1069769"/>
                    <a:pt x="7813149" y="1068222"/>
                  </a:cubicBezTo>
                  <a:cubicBezTo>
                    <a:pt x="7812060" y="1063899"/>
                    <a:pt x="7809971" y="1059606"/>
                    <a:pt x="7807247" y="1055576"/>
                  </a:cubicBezTo>
                  <a:cubicBezTo>
                    <a:pt x="7806656" y="1054641"/>
                    <a:pt x="7799075" y="1054613"/>
                    <a:pt x="7798984" y="1054817"/>
                  </a:cubicBezTo>
                  <a:close/>
                  <a:moveTo>
                    <a:pt x="2494294" y="1054554"/>
                  </a:moveTo>
                  <a:cubicBezTo>
                    <a:pt x="2488756" y="1056949"/>
                    <a:pt x="2482809" y="1059051"/>
                    <a:pt x="2478087" y="1061943"/>
                  </a:cubicBezTo>
                  <a:cubicBezTo>
                    <a:pt x="2477133" y="1062527"/>
                    <a:pt x="2480811" y="1066090"/>
                    <a:pt x="2482354" y="1068309"/>
                  </a:cubicBezTo>
                  <a:cubicBezTo>
                    <a:pt x="2487893" y="1065593"/>
                    <a:pt x="2493431" y="1062878"/>
                    <a:pt x="2498653" y="1060336"/>
                  </a:cubicBezTo>
                  <a:cubicBezTo>
                    <a:pt x="2496610" y="1057620"/>
                    <a:pt x="2495429" y="1056073"/>
                    <a:pt x="2494294" y="1054554"/>
                  </a:cubicBezTo>
                  <a:close/>
                  <a:moveTo>
                    <a:pt x="1771673" y="1054554"/>
                  </a:moveTo>
                  <a:cubicBezTo>
                    <a:pt x="1770991" y="1055372"/>
                    <a:pt x="1770266" y="1056190"/>
                    <a:pt x="1769539" y="1057066"/>
                  </a:cubicBezTo>
                  <a:cubicBezTo>
                    <a:pt x="1770991" y="1057563"/>
                    <a:pt x="1772353" y="1058059"/>
                    <a:pt x="1773671" y="1058526"/>
                  </a:cubicBezTo>
                  <a:cubicBezTo>
                    <a:pt x="1774306" y="1057650"/>
                    <a:pt x="1775713" y="1056628"/>
                    <a:pt x="1775394" y="1055985"/>
                  </a:cubicBezTo>
                  <a:cubicBezTo>
                    <a:pt x="1775033" y="1055314"/>
                    <a:pt x="1772989" y="1054992"/>
                    <a:pt x="1771673" y="1054554"/>
                  </a:cubicBezTo>
                  <a:close/>
                  <a:moveTo>
                    <a:pt x="8047138" y="1054321"/>
                  </a:moveTo>
                  <a:cubicBezTo>
                    <a:pt x="8043687" y="1055430"/>
                    <a:pt x="8039238" y="1056044"/>
                    <a:pt x="8037058" y="1057796"/>
                  </a:cubicBezTo>
                  <a:cubicBezTo>
                    <a:pt x="8034335" y="1059956"/>
                    <a:pt x="8032202" y="1063053"/>
                    <a:pt x="8032155" y="1065768"/>
                  </a:cubicBezTo>
                  <a:cubicBezTo>
                    <a:pt x="8032110" y="1068893"/>
                    <a:pt x="8034652" y="1072047"/>
                    <a:pt x="8036059" y="1075202"/>
                  </a:cubicBezTo>
                  <a:cubicBezTo>
                    <a:pt x="8040010" y="1072748"/>
                    <a:pt x="8044732" y="1070645"/>
                    <a:pt x="8047499" y="1067813"/>
                  </a:cubicBezTo>
                  <a:cubicBezTo>
                    <a:pt x="8049771" y="1065505"/>
                    <a:pt x="8049771" y="1062293"/>
                    <a:pt x="8050723" y="1059694"/>
                  </a:cubicBezTo>
                  <a:cubicBezTo>
                    <a:pt x="8049408" y="1057738"/>
                    <a:pt x="8048273" y="1056015"/>
                    <a:pt x="8047138" y="1054321"/>
                  </a:cubicBezTo>
                  <a:close/>
                  <a:moveTo>
                    <a:pt x="6758068" y="1052597"/>
                  </a:moveTo>
                  <a:cubicBezTo>
                    <a:pt x="6751894" y="1058439"/>
                    <a:pt x="6747261" y="1061650"/>
                    <a:pt x="6745491" y="1065389"/>
                  </a:cubicBezTo>
                  <a:cubicBezTo>
                    <a:pt x="6745038" y="1066353"/>
                    <a:pt x="6754073" y="1070792"/>
                    <a:pt x="6758021" y="1070412"/>
                  </a:cubicBezTo>
                  <a:cubicBezTo>
                    <a:pt x="6762153" y="1070032"/>
                    <a:pt x="6767738" y="1066032"/>
                    <a:pt x="6768373" y="1063228"/>
                  </a:cubicBezTo>
                  <a:cubicBezTo>
                    <a:pt x="6768962" y="1060833"/>
                    <a:pt x="6763470" y="1057854"/>
                    <a:pt x="6758068" y="1052597"/>
                  </a:cubicBezTo>
                  <a:close/>
                  <a:moveTo>
                    <a:pt x="7602723" y="1051342"/>
                  </a:moveTo>
                  <a:cubicBezTo>
                    <a:pt x="7601451" y="1052306"/>
                    <a:pt x="7600226" y="1053269"/>
                    <a:pt x="7599045" y="1054262"/>
                  </a:cubicBezTo>
                  <a:cubicBezTo>
                    <a:pt x="7599591" y="1054525"/>
                    <a:pt x="7600135" y="1054788"/>
                    <a:pt x="7600724" y="1055051"/>
                  </a:cubicBezTo>
                  <a:cubicBezTo>
                    <a:pt x="7602042" y="1054116"/>
                    <a:pt x="7603312" y="1053181"/>
                    <a:pt x="7604630" y="1052247"/>
                  </a:cubicBezTo>
                  <a:cubicBezTo>
                    <a:pt x="7603994" y="1051955"/>
                    <a:pt x="7603359" y="1051634"/>
                    <a:pt x="7602723" y="1051342"/>
                  </a:cubicBezTo>
                  <a:close/>
                  <a:moveTo>
                    <a:pt x="7192358" y="1050991"/>
                  </a:moveTo>
                  <a:lnTo>
                    <a:pt x="7189633" y="1051721"/>
                  </a:lnTo>
                  <a:lnTo>
                    <a:pt x="7192404" y="1052306"/>
                  </a:lnTo>
                  <a:close/>
                  <a:moveTo>
                    <a:pt x="6354286" y="1050962"/>
                  </a:moveTo>
                  <a:cubicBezTo>
                    <a:pt x="6354286" y="1051312"/>
                    <a:pt x="6354286" y="1051692"/>
                    <a:pt x="6354286" y="1052072"/>
                  </a:cubicBezTo>
                  <a:lnTo>
                    <a:pt x="6359461" y="1052072"/>
                  </a:lnTo>
                  <a:cubicBezTo>
                    <a:pt x="6359461" y="1051692"/>
                    <a:pt x="6359461" y="1051312"/>
                    <a:pt x="6359461" y="1050962"/>
                  </a:cubicBezTo>
                  <a:close/>
                  <a:moveTo>
                    <a:pt x="5322539" y="1049502"/>
                  </a:moveTo>
                  <a:cubicBezTo>
                    <a:pt x="5317047" y="1051897"/>
                    <a:pt x="5314822" y="1052744"/>
                    <a:pt x="5312960" y="1053854"/>
                  </a:cubicBezTo>
                  <a:cubicBezTo>
                    <a:pt x="5312643" y="1054058"/>
                    <a:pt x="5313823" y="1055694"/>
                    <a:pt x="5314867" y="1056219"/>
                  </a:cubicBezTo>
                  <a:cubicBezTo>
                    <a:pt x="5324400" y="1061038"/>
                    <a:pt x="5333617" y="1066178"/>
                    <a:pt x="5343876" y="1070265"/>
                  </a:cubicBezTo>
                  <a:cubicBezTo>
                    <a:pt x="5347555" y="1071697"/>
                    <a:pt x="5353956" y="1070470"/>
                    <a:pt x="5359040" y="1070440"/>
                  </a:cubicBezTo>
                  <a:cubicBezTo>
                    <a:pt x="5358314" y="1066790"/>
                    <a:pt x="5359630" y="1061125"/>
                    <a:pt x="5356498" y="1059869"/>
                  </a:cubicBezTo>
                  <a:cubicBezTo>
                    <a:pt x="5345376" y="1055401"/>
                    <a:pt x="5332708" y="1052481"/>
                    <a:pt x="5322539" y="1049502"/>
                  </a:cubicBezTo>
                  <a:close/>
                  <a:moveTo>
                    <a:pt x="5568831" y="1047984"/>
                  </a:moveTo>
                  <a:cubicBezTo>
                    <a:pt x="5569058" y="1049415"/>
                    <a:pt x="5569285" y="1050816"/>
                    <a:pt x="5569511" y="1052247"/>
                  </a:cubicBezTo>
                  <a:cubicBezTo>
                    <a:pt x="5572235" y="1051546"/>
                    <a:pt x="5574960" y="1050845"/>
                    <a:pt x="5584085" y="1048480"/>
                  </a:cubicBezTo>
                  <a:cubicBezTo>
                    <a:pt x="5574324" y="1048159"/>
                    <a:pt x="5571600" y="1048071"/>
                    <a:pt x="5568831" y="1047984"/>
                  </a:cubicBezTo>
                  <a:close/>
                  <a:moveTo>
                    <a:pt x="2985868" y="1046760"/>
                  </a:moveTo>
                  <a:cubicBezTo>
                    <a:pt x="2984404" y="1045413"/>
                    <a:pt x="2982338" y="1045005"/>
                    <a:pt x="2978161" y="1047896"/>
                  </a:cubicBezTo>
                  <a:cubicBezTo>
                    <a:pt x="2975211" y="1049940"/>
                    <a:pt x="2974121" y="1053065"/>
                    <a:pt x="2970716" y="1057650"/>
                  </a:cubicBezTo>
                  <a:cubicBezTo>
                    <a:pt x="2974983" y="1060278"/>
                    <a:pt x="2979614" y="1065652"/>
                    <a:pt x="2984970" y="1065944"/>
                  </a:cubicBezTo>
                  <a:cubicBezTo>
                    <a:pt x="2994867" y="1066499"/>
                    <a:pt x="3005128" y="1064075"/>
                    <a:pt x="3015252" y="1062878"/>
                  </a:cubicBezTo>
                  <a:cubicBezTo>
                    <a:pt x="3009214" y="1060190"/>
                    <a:pt x="3003177" y="1057533"/>
                    <a:pt x="2997184" y="1054817"/>
                  </a:cubicBezTo>
                  <a:cubicBezTo>
                    <a:pt x="2994686" y="1053679"/>
                    <a:pt x="2992372" y="1052422"/>
                    <a:pt x="2989964" y="1051254"/>
                  </a:cubicBezTo>
                  <a:cubicBezTo>
                    <a:pt x="2988194" y="1050392"/>
                    <a:pt x="2987332" y="1048107"/>
                    <a:pt x="2985868" y="1046760"/>
                  </a:cubicBezTo>
                  <a:close/>
                  <a:moveTo>
                    <a:pt x="3255279" y="1046582"/>
                  </a:moveTo>
                  <a:cubicBezTo>
                    <a:pt x="3238934" y="1051196"/>
                    <a:pt x="3258775" y="1059110"/>
                    <a:pt x="3260635" y="1065914"/>
                  </a:cubicBezTo>
                  <a:cubicBezTo>
                    <a:pt x="3262180" y="1071638"/>
                    <a:pt x="3264222" y="1078501"/>
                    <a:pt x="3270169" y="1082239"/>
                  </a:cubicBezTo>
                  <a:cubicBezTo>
                    <a:pt x="3275799" y="1085773"/>
                    <a:pt x="3286786" y="1085890"/>
                    <a:pt x="3295412" y="1087496"/>
                  </a:cubicBezTo>
                  <a:cubicBezTo>
                    <a:pt x="3296728" y="1084079"/>
                    <a:pt x="3298090" y="1080662"/>
                    <a:pt x="3299407" y="1077216"/>
                  </a:cubicBezTo>
                  <a:cubicBezTo>
                    <a:pt x="3300859" y="1073419"/>
                    <a:pt x="3302221" y="1069594"/>
                    <a:pt x="3304446" y="1063490"/>
                  </a:cubicBezTo>
                  <a:cubicBezTo>
                    <a:pt x="3303265" y="1060920"/>
                    <a:pt x="3303084" y="1053445"/>
                    <a:pt x="3298862" y="1052364"/>
                  </a:cubicBezTo>
                  <a:cubicBezTo>
                    <a:pt x="3284879" y="1048860"/>
                    <a:pt x="3266401" y="1043427"/>
                    <a:pt x="3255279" y="1046582"/>
                  </a:cubicBezTo>
                  <a:close/>
                  <a:moveTo>
                    <a:pt x="3063285" y="1046348"/>
                  </a:moveTo>
                  <a:cubicBezTo>
                    <a:pt x="3058790" y="1058234"/>
                    <a:pt x="3055430" y="1064367"/>
                    <a:pt x="3054750" y="1070587"/>
                  </a:cubicBezTo>
                  <a:cubicBezTo>
                    <a:pt x="3054614" y="1072047"/>
                    <a:pt x="3063557" y="1073887"/>
                    <a:pt x="3068324" y="1075552"/>
                  </a:cubicBezTo>
                  <a:cubicBezTo>
                    <a:pt x="3071184" y="1071550"/>
                    <a:pt x="3076314" y="1067550"/>
                    <a:pt x="3076178" y="1063578"/>
                  </a:cubicBezTo>
                  <a:cubicBezTo>
                    <a:pt x="3076042" y="1059578"/>
                    <a:pt x="3070593" y="1055664"/>
                    <a:pt x="3063285" y="1046348"/>
                  </a:cubicBezTo>
                  <a:close/>
                  <a:moveTo>
                    <a:pt x="5096814" y="1045764"/>
                  </a:moveTo>
                  <a:cubicBezTo>
                    <a:pt x="5092774" y="1045735"/>
                    <a:pt x="5088732" y="1049502"/>
                    <a:pt x="5082922" y="1052510"/>
                  </a:cubicBezTo>
                  <a:cubicBezTo>
                    <a:pt x="5088823" y="1055109"/>
                    <a:pt x="5092819" y="1058059"/>
                    <a:pt x="5095135" y="1057591"/>
                  </a:cubicBezTo>
                  <a:cubicBezTo>
                    <a:pt x="5099947" y="1056656"/>
                    <a:pt x="5103896" y="1053912"/>
                    <a:pt x="5108209" y="1051926"/>
                  </a:cubicBezTo>
                  <a:cubicBezTo>
                    <a:pt x="5104395" y="1049706"/>
                    <a:pt x="5100627" y="1045764"/>
                    <a:pt x="5096814" y="1045764"/>
                  </a:cubicBezTo>
                  <a:close/>
                  <a:moveTo>
                    <a:pt x="6554860" y="1043136"/>
                  </a:moveTo>
                  <a:cubicBezTo>
                    <a:pt x="6554406" y="1043720"/>
                    <a:pt x="6553498" y="1044362"/>
                    <a:pt x="6553634" y="1044830"/>
                  </a:cubicBezTo>
                  <a:cubicBezTo>
                    <a:pt x="6553770" y="1045355"/>
                    <a:pt x="6554905" y="1045735"/>
                    <a:pt x="6555632" y="1046144"/>
                  </a:cubicBezTo>
                  <a:cubicBezTo>
                    <a:pt x="6556085" y="1045560"/>
                    <a:pt x="6556495" y="1044946"/>
                    <a:pt x="6556948" y="1044362"/>
                  </a:cubicBezTo>
                  <a:cubicBezTo>
                    <a:pt x="6556267" y="1043953"/>
                    <a:pt x="6555541" y="1043545"/>
                    <a:pt x="6554860" y="1043136"/>
                  </a:cubicBezTo>
                  <a:close/>
                  <a:moveTo>
                    <a:pt x="1482387" y="1042610"/>
                  </a:moveTo>
                  <a:cubicBezTo>
                    <a:pt x="1476622" y="1045910"/>
                    <a:pt x="1472082" y="1048100"/>
                    <a:pt x="1468813" y="1050875"/>
                  </a:cubicBezTo>
                  <a:cubicBezTo>
                    <a:pt x="1468269" y="1051284"/>
                    <a:pt x="1474851" y="1056365"/>
                    <a:pt x="1476122" y="1056044"/>
                  </a:cubicBezTo>
                  <a:cubicBezTo>
                    <a:pt x="1481480" y="1054730"/>
                    <a:pt x="1486111" y="1052189"/>
                    <a:pt x="1491014" y="1050086"/>
                  </a:cubicBezTo>
                  <a:cubicBezTo>
                    <a:pt x="1488699" y="1048071"/>
                    <a:pt x="1486383" y="1046085"/>
                    <a:pt x="1482387" y="1042610"/>
                  </a:cubicBezTo>
                  <a:close/>
                  <a:moveTo>
                    <a:pt x="2300484" y="1041150"/>
                  </a:moveTo>
                  <a:cubicBezTo>
                    <a:pt x="2295264" y="1045881"/>
                    <a:pt x="2292676" y="1048187"/>
                    <a:pt x="2289499" y="1051050"/>
                  </a:cubicBezTo>
                  <a:cubicBezTo>
                    <a:pt x="2294129" y="1052715"/>
                    <a:pt x="2296580" y="1053590"/>
                    <a:pt x="2304163" y="1056336"/>
                  </a:cubicBezTo>
                  <a:cubicBezTo>
                    <a:pt x="2302664" y="1050057"/>
                    <a:pt x="2301938" y="1047049"/>
                    <a:pt x="2300484" y="1041150"/>
                  </a:cubicBezTo>
                  <a:close/>
                  <a:moveTo>
                    <a:pt x="7271807" y="1040595"/>
                  </a:moveTo>
                  <a:cubicBezTo>
                    <a:pt x="7268947" y="1044655"/>
                    <a:pt x="7267903" y="1046115"/>
                    <a:pt x="7266858" y="1047604"/>
                  </a:cubicBezTo>
                  <a:cubicBezTo>
                    <a:pt x="7268492" y="1047750"/>
                    <a:pt x="7270126" y="1047896"/>
                    <a:pt x="7271807" y="1048042"/>
                  </a:cubicBezTo>
                  <a:close/>
                  <a:moveTo>
                    <a:pt x="6580692" y="1039982"/>
                  </a:moveTo>
                  <a:cubicBezTo>
                    <a:pt x="6577968" y="1042113"/>
                    <a:pt x="6572111" y="1044684"/>
                    <a:pt x="6571067" y="1047896"/>
                  </a:cubicBezTo>
                  <a:cubicBezTo>
                    <a:pt x="6568479" y="1055956"/>
                    <a:pt x="6577513" y="1062965"/>
                    <a:pt x="6591588" y="1064338"/>
                  </a:cubicBezTo>
                  <a:cubicBezTo>
                    <a:pt x="6595220" y="1064688"/>
                    <a:pt x="6601985" y="1062878"/>
                    <a:pt x="6603029" y="1061066"/>
                  </a:cubicBezTo>
                  <a:cubicBezTo>
                    <a:pt x="6606616" y="1054846"/>
                    <a:pt x="6592632" y="1040800"/>
                    <a:pt x="6580692" y="1039982"/>
                  </a:cubicBezTo>
                  <a:close/>
                  <a:moveTo>
                    <a:pt x="5154788" y="1039076"/>
                  </a:moveTo>
                  <a:cubicBezTo>
                    <a:pt x="5154833" y="1039661"/>
                    <a:pt x="5154880" y="1040273"/>
                    <a:pt x="5154926" y="1040858"/>
                  </a:cubicBezTo>
                  <a:cubicBezTo>
                    <a:pt x="5157377" y="1040741"/>
                    <a:pt x="5159874" y="1040625"/>
                    <a:pt x="5162324" y="1040478"/>
                  </a:cubicBezTo>
                  <a:cubicBezTo>
                    <a:pt x="5162280" y="1040011"/>
                    <a:pt x="5162235" y="1039543"/>
                    <a:pt x="5162235" y="1039076"/>
                  </a:cubicBezTo>
                  <a:close/>
                  <a:moveTo>
                    <a:pt x="4753096" y="1038522"/>
                  </a:moveTo>
                  <a:cubicBezTo>
                    <a:pt x="4752778" y="1040828"/>
                    <a:pt x="4752460" y="1043165"/>
                    <a:pt x="4752141" y="1045472"/>
                  </a:cubicBezTo>
                  <a:cubicBezTo>
                    <a:pt x="4753096" y="1045589"/>
                    <a:pt x="4754049" y="1045706"/>
                    <a:pt x="4755002" y="1045793"/>
                  </a:cubicBezTo>
                  <a:cubicBezTo>
                    <a:pt x="4756273" y="1043925"/>
                    <a:pt x="4757544" y="1042055"/>
                    <a:pt x="4758816" y="1040186"/>
                  </a:cubicBezTo>
                  <a:cubicBezTo>
                    <a:pt x="4756863" y="1039631"/>
                    <a:pt x="4754957" y="1039076"/>
                    <a:pt x="4753096" y="1038522"/>
                  </a:cubicBezTo>
                  <a:close/>
                  <a:moveTo>
                    <a:pt x="2869158" y="1038346"/>
                  </a:moveTo>
                  <a:cubicBezTo>
                    <a:pt x="2867976" y="1040361"/>
                    <a:pt x="2866750" y="1042347"/>
                    <a:pt x="2865571" y="1044362"/>
                  </a:cubicBezTo>
                  <a:cubicBezTo>
                    <a:pt x="2866933" y="1044771"/>
                    <a:pt x="2868249" y="1045210"/>
                    <a:pt x="2869611" y="1045618"/>
                  </a:cubicBezTo>
                  <a:cubicBezTo>
                    <a:pt x="2871018" y="1043749"/>
                    <a:pt x="2872471" y="1041851"/>
                    <a:pt x="2873970" y="1039982"/>
                  </a:cubicBezTo>
                  <a:cubicBezTo>
                    <a:pt x="2872380" y="1039427"/>
                    <a:pt x="2870746" y="1038901"/>
                    <a:pt x="2869158" y="1038346"/>
                  </a:cubicBezTo>
                  <a:close/>
                  <a:moveTo>
                    <a:pt x="9311192" y="1038083"/>
                  </a:moveTo>
                  <a:cubicBezTo>
                    <a:pt x="9310739" y="1037908"/>
                    <a:pt x="9306697" y="1040448"/>
                    <a:pt x="9305881" y="1042026"/>
                  </a:cubicBezTo>
                  <a:cubicBezTo>
                    <a:pt x="9304474" y="1044742"/>
                    <a:pt x="9304336" y="1047721"/>
                    <a:pt x="9303111" y="1052831"/>
                  </a:cubicBezTo>
                  <a:cubicBezTo>
                    <a:pt x="9306063" y="1054934"/>
                    <a:pt x="9310420" y="1058000"/>
                    <a:pt x="9314779" y="1061038"/>
                  </a:cubicBezTo>
                  <a:cubicBezTo>
                    <a:pt x="9317412" y="1057913"/>
                    <a:pt x="9321135" y="1054934"/>
                    <a:pt x="9322451" y="1051575"/>
                  </a:cubicBezTo>
                  <a:cubicBezTo>
                    <a:pt x="9323450" y="1048947"/>
                    <a:pt x="9322451" y="1045560"/>
                    <a:pt x="9320498" y="1043077"/>
                  </a:cubicBezTo>
                  <a:cubicBezTo>
                    <a:pt x="9318819" y="1040916"/>
                    <a:pt x="9314688" y="1039427"/>
                    <a:pt x="9311192" y="1038083"/>
                  </a:cubicBezTo>
                  <a:close/>
                  <a:moveTo>
                    <a:pt x="6427560" y="1034287"/>
                  </a:moveTo>
                  <a:cubicBezTo>
                    <a:pt x="6427105" y="1036127"/>
                    <a:pt x="6426606" y="1037937"/>
                    <a:pt x="6426108" y="1039748"/>
                  </a:cubicBezTo>
                  <a:cubicBezTo>
                    <a:pt x="6427651" y="1039895"/>
                    <a:pt x="6429194" y="1040040"/>
                    <a:pt x="6430739" y="1040186"/>
                  </a:cubicBezTo>
                  <a:lnTo>
                    <a:pt x="6433008" y="1035104"/>
                  </a:lnTo>
                  <a:cubicBezTo>
                    <a:pt x="6431192" y="1034842"/>
                    <a:pt x="6429376" y="1034579"/>
                    <a:pt x="6427560" y="1034287"/>
                  </a:cubicBezTo>
                  <a:close/>
                  <a:moveTo>
                    <a:pt x="9469181" y="1032564"/>
                  </a:moveTo>
                  <a:cubicBezTo>
                    <a:pt x="9460284" y="1032914"/>
                    <a:pt x="9451385" y="1033703"/>
                    <a:pt x="9442669" y="1034930"/>
                  </a:cubicBezTo>
                  <a:cubicBezTo>
                    <a:pt x="9440988" y="1035163"/>
                    <a:pt x="9439128" y="1038142"/>
                    <a:pt x="9439354" y="1039748"/>
                  </a:cubicBezTo>
                  <a:cubicBezTo>
                    <a:pt x="9439536" y="1041003"/>
                    <a:pt x="9443077" y="1043195"/>
                    <a:pt x="9444758" y="1043048"/>
                  </a:cubicBezTo>
                  <a:cubicBezTo>
                    <a:pt x="9453565" y="1042289"/>
                    <a:pt x="9462327" y="1041121"/>
                    <a:pt x="9470907" y="1039602"/>
                  </a:cubicBezTo>
                  <a:cubicBezTo>
                    <a:pt x="9472904" y="1039252"/>
                    <a:pt x="9474131" y="1037091"/>
                    <a:pt x="9475720" y="1035777"/>
                  </a:cubicBezTo>
                  <a:cubicBezTo>
                    <a:pt x="9473540" y="1034637"/>
                    <a:pt x="9471225" y="1032506"/>
                    <a:pt x="9469181" y="1032564"/>
                  </a:cubicBezTo>
                  <a:close/>
                  <a:moveTo>
                    <a:pt x="2212410" y="1031279"/>
                  </a:moveTo>
                  <a:cubicBezTo>
                    <a:pt x="2202239" y="1041121"/>
                    <a:pt x="2194206" y="1047136"/>
                    <a:pt x="2190072" y="1054087"/>
                  </a:cubicBezTo>
                  <a:cubicBezTo>
                    <a:pt x="2188893" y="1056044"/>
                    <a:pt x="2199289" y="1060775"/>
                    <a:pt x="2204375" y="1064220"/>
                  </a:cubicBezTo>
                  <a:cubicBezTo>
                    <a:pt x="2212092" y="1057095"/>
                    <a:pt x="2220310" y="1050145"/>
                    <a:pt x="2227028" y="1042668"/>
                  </a:cubicBezTo>
                  <a:cubicBezTo>
                    <a:pt x="2227891" y="1041705"/>
                    <a:pt x="2221171" y="1037967"/>
                    <a:pt x="2212410" y="1031279"/>
                  </a:cubicBezTo>
                  <a:close/>
                  <a:moveTo>
                    <a:pt x="1937698" y="1027921"/>
                  </a:moveTo>
                  <a:lnTo>
                    <a:pt x="1937290" y="1030082"/>
                  </a:lnTo>
                  <a:cubicBezTo>
                    <a:pt x="1939378" y="1030696"/>
                    <a:pt x="1941693" y="1031367"/>
                    <a:pt x="1944009" y="1032038"/>
                  </a:cubicBezTo>
                  <a:cubicBezTo>
                    <a:pt x="1944826" y="1030899"/>
                    <a:pt x="1945597" y="1029761"/>
                    <a:pt x="1946415" y="1028622"/>
                  </a:cubicBezTo>
                  <a:close/>
                  <a:moveTo>
                    <a:pt x="7295051" y="1027658"/>
                  </a:moveTo>
                  <a:cubicBezTo>
                    <a:pt x="7292326" y="1030519"/>
                    <a:pt x="7289559" y="1033382"/>
                    <a:pt x="7286834" y="1036243"/>
                  </a:cubicBezTo>
                  <a:cubicBezTo>
                    <a:pt x="7288150" y="1036886"/>
                    <a:pt x="7289468" y="1037558"/>
                    <a:pt x="7290783" y="1038201"/>
                  </a:cubicBezTo>
                  <a:cubicBezTo>
                    <a:pt x="7293735" y="1035426"/>
                    <a:pt x="7296730" y="1032652"/>
                    <a:pt x="7299682" y="1029877"/>
                  </a:cubicBezTo>
                  <a:cubicBezTo>
                    <a:pt x="7298139" y="1029147"/>
                    <a:pt x="7296595" y="1028388"/>
                    <a:pt x="7295051" y="1027658"/>
                  </a:cubicBezTo>
                  <a:close/>
                  <a:moveTo>
                    <a:pt x="2359232" y="1027132"/>
                  </a:moveTo>
                  <a:cubicBezTo>
                    <a:pt x="2353330" y="1031747"/>
                    <a:pt x="2350287" y="1034112"/>
                    <a:pt x="2347292" y="1036448"/>
                  </a:cubicBezTo>
                  <a:cubicBezTo>
                    <a:pt x="2348108" y="1038083"/>
                    <a:pt x="2348926" y="1039718"/>
                    <a:pt x="2349787" y="1041355"/>
                  </a:cubicBezTo>
                  <a:cubicBezTo>
                    <a:pt x="2354465" y="1040332"/>
                    <a:pt x="2359958" y="1040011"/>
                    <a:pt x="2363363" y="1037967"/>
                  </a:cubicBezTo>
                  <a:cubicBezTo>
                    <a:pt x="2364725" y="1037149"/>
                    <a:pt x="2361457" y="1032564"/>
                    <a:pt x="2359232" y="1027132"/>
                  </a:cubicBezTo>
                  <a:close/>
                  <a:moveTo>
                    <a:pt x="2051786" y="1026841"/>
                  </a:moveTo>
                  <a:cubicBezTo>
                    <a:pt x="2045976" y="1028884"/>
                    <a:pt x="2039347" y="1030403"/>
                    <a:pt x="2034625" y="1033207"/>
                  </a:cubicBezTo>
                  <a:cubicBezTo>
                    <a:pt x="2031856" y="1034842"/>
                    <a:pt x="2032083" y="1038522"/>
                    <a:pt x="2030676" y="1041880"/>
                  </a:cubicBezTo>
                  <a:cubicBezTo>
                    <a:pt x="2032901" y="1043807"/>
                    <a:pt x="2034763" y="1046319"/>
                    <a:pt x="2037895" y="1047721"/>
                  </a:cubicBezTo>
                  <a:cubicBezTo>
                    <a:pt x="2039211" y="1048305"/>
                    <a:pt x="2043661" y="1046961"/>
                    <a:pt x="2045840" y="1045852"/>
                  </a:cubicBezTo>
                  <a:cubicBezTo>
                    <a:pt x="2049244" y="1044070"/>
                    <a:pt x="2054194" y="1041851"/>
                    <a:pt x="2054511" y="1039573"/>
                  </a:cubicBezTo>
                  <a:cubicBezTo>
                    <a:pt x="2055146" y="1035426"/>
                    <a:pt x="2052831" y="1031104"/>
                    <a:pt x="2051786" y="1026841"/>
                  </a:cubicBezTo>
                  <a:close/>
                  <a:moveTo>
                    <a:pt x="3332640" y="1025176"/>
                  </a:moveTo>
                  <a:cubicBezTo>
                    <a:pt x="3331277" y="1026139"/>
                    <a:pt x="3329915" y="1027132"/>
                    <a:pt x="3328553" y="1028096"/>
                  </a:cubicBezTo>
                  <a:cubicBezTo>
                    <a:pt x="3330597" y="1029732"/>
                    <a:pt x="3332593" y="1031396"/>
                    <a:pt x="3334637" y="1033090"/>
                  </a:cubicBezTo>
                  <a:cubicBezTo>
                    <a:pt x="3336225" y="1031951"/>
                    <a:pt x="3337815" y="1030812"/>
                    <a:pt x="3339404" y="1029702"/>
                  </a:cubicBezTo>
                  <a:cubicBezTo>
                    <a:pt x="3337134" y="1028183"/>
                    <a:pt x="3334909" y="1026694"/>
                    <a:pt x="3332640" y="1025176"/>
                  </a:cubicBezTo>
                  <a:close/>
                  <a:moveTo>
                    <a:pt x="4477566" y="1025117"/>
                  </a:moveTo>
                  <a:cubicBezTo>
                    <a:pt x="4472209" y="1028154"/>
                    <a:pt x="4466443" y="1030549"/>
                    <a:pt x="4466942" y="1031308"/>
                  </a:cubicBezTo>
                  <a:cubicBezTo>
                    <a:pt x="4469168" y="1034608"/>
                    <a:pt x="4472709" y="1037703"/>
                    <a:pt x="4476840" y="1040216"/>
                  </a:cubicBezTo>
                  <a:cubicBezTo>
                    <a:pt x="4477611" y="1040682"/>
                    <a:pt x="4486148" y="1037471"/>
                    <a:pt x="4485874" y="1036828"/>
                  </a:cubicBezTo>
                  <a:cubicBezTo>
                    <a:pt x="4484467" y="1033323"/>
                    <a:pt x="4481379" y="1030111"/>
                    <a:pt x="4477566" y="1025117"/>
                  </a:cubicBezTo>
                  <a:close/>
                  <a:moveTo>
                    <a:pt x="7916160" y="1024679"/>
                  </a:moveTo>
                  <a:cubicBezTo>
                    <a:pt x="7915752" y="1025526"/>
                    <a:pt x="7915342" y="1026373"/>
                    <a:pt x="7914934" y="1027219"/>
                  </a:cubicBezTo>
                  <a:lnTo>
                    <a:pt x="7924151" y="1029761"/>
                  </a:lnTo>
                  <a:cubicBezTo>
                    <a:pt x="7924695" y="1028622"/>
                    <a:pt x="7925239" y="1027483"/>
                    <a:pt x="7925785" y="1026344"/>
                  </a:cubicBezTo>
                  <a:cubicBezTo>
                    <a:pt x="7922561" y="1025789"/>
                    <a:pt x="7919384" y="1025234"/>
                    <a:pt x="7916160" y="1024679"/>
                  </a:cubicBezTo>
                  <a:close/>
                  <a:moveTo>
                    <a:pt x="8103159" y="1022050"/>
                  </a:moveTo>
                  <a:cubicBezTo>
                    <a:pt x="8101117" y="1023510"/>
                    <a:pt x="8099119" y="1024972"/>
                    <a:pt x="8097076" y="1026432"/>
                  </a:cubicBezTo>
                  <a:lnTo>
                    <a:pt x="8099754" y="1027774"/>
                  </a:lnTo>
                  <a:cubicBezTo>
                    <a:pt x="8101843" y="1026373"/>
                    <a:pt x="8103977" y="1025000"/>
                    <a:pt x="8106066" y="1023599"/>
                  </a:cubicBezTo>
                  <a:cubicBezTo>
                    <a:pt x="8105112" y="1023073"/>
                    <a:pt x="8104113" y="1022548"/>
                    <a:pt x="8103159" y="1022050"/>
                  </a:cubicBezTo>
                  <a:close/>
                  <a:moveTo>
                    <a:pt x="6468965" y="1021963"/>
                  </a:moveTo>
                  <a:cubicBezTo>
                    <a:pt x="6467375" y="1022284"/>
                    <a:pt x="6465832" y="1022605"/>
                    <a:pt x="6464334" y="1022898"/>
                  </a:cubicBezTo>
                  <a:lnTo>
                    <a:pt x="6466921" y="1028388"/>
                  </a:lnTo>
                  <a:cubicBezTo>
                    <a:pt x="6468147" y="1028126"/>
                    <a:pt x="6469373" y="1027892"/>
                    <a:pt x="6470599" y="1027629"/>
                  </a:cubicBezTo>
                  <a:cubicBezTo>
                    <a:pt x="6470053" y="1025730"/>
                    <a:pt x="6469509" y="1023862"/>
                    <a:pt x="6468965" y="1021963"/>
                  </a:cubicBezTo>
                  <a:close/>
                  <a:moveTo>
                    <a:pt x="3788949" y="1019393"/>
                  </a:moveTo>
                  <a:cubicBezTo>
                    <a:pt x="3787495" y="1020912"/>
                    <a:pt x="3784909" y="1022605"/>
                    <a:pt x="3785453" y="1023336"/>
                  </a:cubicBezTo>
                  <a:cubicBezTo>
                    <a:pt x="3786361" y="1024563"/>
                    <a:pt x="3789992" y="1026168"/>
                    <a:pt x="3791263" y="1025818"/>
                  </a:cubicBezTo>
                  <a:cubicBezTo>
                    <a:pt x="3793533" y="1025204"/>
                    <a:pt x="3794942" y="1023278"/>
                    <a:pt x="3796757" y="1021875"/>
                  </a:cubicBezTo>
                  <a:cubicBezTo>
                    <a:pt x="3794442" y="1021145"/>
                    <a:pt x="3792171" y="1020415"/>
                    <a:pt x="3788949" y="1019393"/>
                  </a:cubicBezTo>
                  <a:close/>
                  <a:moveTo>
                    <a:pt x="9170591" y="1018897"/>
                  </a:moveTo>
                  <a:cubicBezTo>
                    <a:pt x="9170272" y="1020299"/>
                    <a:pt x="9169954" y="1021729"/>
                    <a:pt x="9169637" y="1023102"/>
                  </a:cubicBezTo>
                  <a:lnTo>
                    <a:pt x="9177309" y="1023102"/>
                  </a:lnTo>
                  <a:lnTo>
                    <a:pt x="9178125" y="1020999"/>
                  </a:lnTo>
                  <a:cubicBezTo>
                    <a:pt x="9175630" y="1020299"/>
                    <a:pt x="9173086" y="1019598"/>
                    <a:pt x="9170591" y="1018897"/>
                  </a:cubicBezTo>
                  <a:close/>
                  <a:moveTo>
                    <a:pt x="2563347" y="1017203"/>
                  </a:moveTo>
                  <a:cubicBezTo>
                    <a:pt x="2561804" y="1016707"/>
                    <a:pt x="2557536" y="1019452"/>
                    <a:pt x="2552723" y="1021408"/>
                  </a:cubicBezTo>
                  <a:cubicBezTo>
                    <a:pt x="2556946" y="1024417"/>
                    <a:pt x="2559579" y="1026314"/>
                    <a:pt x="2562212" y="1028213"/>
                  </a:cubicBezTo>
                  <a:cubicBezTo>
                    <a:pt x="2565072" y="1026548"/>
                    <a:pt x="2570247" y="1024883"/>
                    <a:pt x="2570203" y="1023248"/>
                  </a:cubicBezTo>
                  <a:cubicBezTo>
                    <a:pt x="2570156" y="1021117"/>
                    <a:pt x="2566615" y="1018313"/>
                    <a:pt x="2563347" y="1017203"/>
                  </a:cubicBezTo>
                  <a:close/>
                  <a:moveTo>
                    <a:pt x="2592857" y="1016853"/>
                  </a:moveTo>
                  <a:cubicBezTo>
                    <a:pt x="2587772" y="1022898"/>
                    <a:pt x="2581688" y="1027044"/>
                    <a:pt x="2583096" y="1029059"/>
                  </a:cubicBezTo>
                  <a:cubicBezTo>
                    <a:pt x="2585547" y="1032506"/>
                    <a:pt x="2592766" y="1034637"/>
                    <a:pt x="2597986" y="1037325"/>
                  </a:cubicBezTo>
                  <a:cubicBezTo>
                    <a:pt x="2600347" y="1035251"/>
                    <a:pt x="2605296" y="1032711"/>
                    <a:pt x="2604614" y="1031192"/>
                  </a:cubicBezTo>
                  <a:cubicBezTo>
                    <a:pt x="2602708" y="1027044"/>
                    <a:pt x="2598441" y="1023365"/>
                    <a:pt x="2592857" y="1016853"/>
                  </a:cubicBezTo>
                  <a:close/>
                  <a:moveTo>
                    <a:pt x="6548867" y="1016385"/>
                  </a:moveTo>
                  <a:cubicBezTo>
                    <a:pt x="6543601" y="1016969"/>
                    <a:pt x="6538335" y="1017554"/>
                    <a:pt x="6533068" y="1018138"/>
                  </a:cubicBezTo>
                  <a:cubicBezTo>
                    <a:pt x="6533432" y="1019480"/>
                    <a:pt x="6533795" y="1020824"/>
                    <a:pt x="6534157" y="1022168"/>
                  </a:cubicBezTo>
                  <a:cubicBezTo>
                    <a:pt x="6539697" y="1021788"/>
                    <a:pt x="6545280" y="1021379"/>
                    <a:pt x="6550820" y="1020999"/>
                  </a:cubicBezTo>
                  <a:cubicBezTo>
                    <a:pt x="6550138" y="1019452"/>
                    <a:pt x="6549503" y="1017933"/>
                    <a:pt x="6548867" y="1016385"/>
                  </a:cubicBezTo>
                  <a:close/>
                  <a:moveTo>
                    <a:pt x="6117527" y="1015743"/>
                  </a:moveTo>
                  <a:cubicBezTo>
                    <a:pt x="6115757" y="1015363"/>
                    <a:pt x="6108856" y="1019539"/>
                    <a:pt x="6109356" y="1020942"/>
                  </a:cubicBezTo>
                  <a:cubicBezTo>
                    <a:pt x="6110582" y="1024446"/>
                    <a:pt x="6114713" y="1027541"/>
                    <a:pt x="6117664" y="1030783"/>
                  </a:cubicBezTo>
                  <a:cubicBezTo>
                    <a:pt x="6121840" y="1028709"/>
                    <a:pt x="6126018" y="1026636"/>
                    <a:pt x="6133282" y="1023073"/>
                  </a:cubicBezTo>
                  <a:cubicBezTo>
                    <a:pt x="6126109" y="1019510"/>
                    <a:pt x="6122294" y="1016735"/>
                    <a:pt x="6117527" y="1015743"/>
                  </a:cubicBezTo>
                  <a:close/>
                  <a:moveTo>
                    <a:pt x="5216169" y="1015451"/>
                  </a:moveTo>
                  <a:cubicBezTo>
                    <a:pt x="5213808" y="1016560"/>
                    <a:pt x="5211447" y="1017642"/>
                    <a:pt x="5209086" y="1018750"/>
                  </a:cubicBezTo>
                  <a:cubicBezTo>
                    <a:pt x="5209904" y="1019423"/>
                    <a:pt x="5210720" y="1020094"/>
                    <a:pt x="5211538" y="1020737"/>
                  </a:cubicBezTo>
                  <a:cubicBezTo>
                    <a:pt x="5213990" y="1019685"/>
                    <a:pt x="5216396" y="1018663"/>
                    <a:pt x="5218847" y="1017612"/>
                  </a:cubicBezTo>
                  <a:cubicBezTo>
                    <a:pt x="5217939" y="1016882"/>
                    <a:pt x="5217076" y="1016181"/>
                    <a:pt x="5216169" y="1015451"/>
                  </a:cubicBezTo>
                  <a:close/>
                  <a:moveTo>
                    <a:pt x="1485883" y="1014166"/>
                  </a:moveTo>
                  <a:cubicBezTo>
                    <a:pt x="1476985" y="1016298"/>
                    <a:pt x="1469494" y="1020883"/>
                    <a:pt x="1461458" y="1024474"/>
                  </a:cubicBezTo>
                  <a:cubicBezTo>
                    <a:pt x="1464954" y="1026227"/>
                    <a:pt x="1468495" y="1027979"/>
                    <a:pt x="1475170" y="1031337"/>
                  </a:cubicBezTo>
                  <a:cubicBezTo>
                    <a:pt x="1485157" y="1026753"/>
                    <a:pt x="1493829" y="1022752"/>
                    <a:pt x="1502545" y="1018750"/>
                  </a:cubicBezTo>
                  <a:cubicBezTo>
                    <a:pt x="1496871" y="1017087"/>
                    <a:pt x="1489924" y="1013203"/>
                    <a:pt x="1485883" y="1014166"/>
                  </a:cubicBezTo>
                  <a:close/>
                  <a:moveTo>
                    <a:pt x="7072323" y="1013961"/>
                  </a:moveTo>
                  <a:cubicBezTo>
                    <a:pt x="7069643" y="1014720"/>
                    <a:pt x="7065012" y="1015218"/>
                    <a:pt x="7064649" y="1016298"/>
                  </a:cubicBezTo>
                  <a:cubicBezTo>
                    <a:pt x="7063197" y="1020708"/>
                    <a:pt x="7063014" y="1025292"/>
                    <a:pt x="7062198" y="1030958"/>
                  </a:cubicBezTo>
                  <a:cubicBezTo>
                    <a:pt x="7067964" y="1029234"/>
                    <a:pt x="7072595" y="1028563"/>
                    <a:pt x="7072684" y="1027687"/>
                  </a:cubicBezTo>
                  <a:cubicBezTo>
                    <a:pt x="7073230" y="1023132"/>
                    <a:pt x="7072548" y="1018547"/>
                    <a:pt x="7072323" y="1013961"/>
                  </a:cubicBezTo>
                  <a:close/>
                  <a:moveTo>
                    <a:pt x="6987425" y="1013582"/>
                  </a:moveTo>
                  <a:cubicBezTo>
                    <a:pt x="6982704" y="1014663"/>
                    <a:pt x="6975984" y="1016298"/>
                    <a:pt x="6974894" y="1018634"/>
                  </a:cubicBezTo>
                  <a:cubicBezTo>
                    <a:pt x="6973759" y="1021117"/>
                    <a:pt x="6978163" y="1024620"/>
                    <a:pt x="6982249" y="1030812"/>
                  </a:cubicBezTo>
                  <a:cubicBezTo>
                    <a:pt x="6988015" y="1025088"/>
                    <a:pt x="6992102" y="1022459"/>
                    <a:pt x="6993237" y="1019364"/>
                  </a:cubicBezTo>
                  <a:cubicBezTo>
                    <a:pt x="6993826" y="1017699"/>
                    <a:pt x="6988287" y="1013378"/>
                    <a:pt x="6987425" y="1013582"/>
                  </a:cubicBezTo>
                  <a:close/>
                  <a:moveTo>
                    <a:pt x="6224715" y="1013406"/>
                  </a:moveTo>
                  <a:cubicBezTo>
                    <a:pt x="6222718" y="1013640"/>
                    <a:pt x="6220720" y="1013874"/>
                    <a:pt x="6218722" y="1014108"/>
                  </a:cubicBezTo>
                  <a:cubicBezTo>
                    <a:pt x="6217543" y="1019480"/>
                    <a:pt x="6216361" y="1024854"/>
                    <a:pt x="6214773" y="1031892"/>
                  </a:cubicBezTo>
                  <a:cubicBezTo>
                    <a:pt x="6221628" y="1032447"/>
                    <a:pt x="6227121" y="1032914"/>
                    <a:pt x="6233977" y="1033469"/>
                  </a:cubicBezTo>
                  <a:cubicBezTo>
                    <a:pt x="6230481" y="1025906"/>
                    <a:pt x="6227576" y="1019657"/>
                    <a:pt x="6224715" y="1013406"/>
                  </a:cubicBezTo>
                  <a:close/>
                  <a:moveTo>
                    <a:pt x="6655873" y="1012998"/>
                  </a:moveTo>
                  <a:cubicBezTo>
                    <a:pt x="6652967" y="1017028"/>
                    <a:pt x="6650062" y="1020999"/>
                    <a:pt x="6647157" y="1024972"/>
                  </a:cubicBezTo>
                  <a:cubicBezTo>
                    <a:pt x="6649926" y="1025730"/>
                    <a:pt x="6654648" y="1027424"/>
                    <a:pt x="6655101" y="1027044"/>
                  </a:cubicBezTo>
                  <a:cubicBezTo>
                    <a:pt x="6659232" y="1023657"/>
                    <a:pt x="6662637" y="1019919"/>
                    <a:pt x="6666224" y="1016269"/>
                  </a:cubicBezTo>
                  <a:cubicBezTo>
                    <a:pt x="6663682" y="1015451"/>
                    <a:pt x="6661094" y="1014663"/>
                    <a:pt x="6655873" y="1012998"/>
                  </a:cubicBezTo>
                  <a:close/>
                  <a:moveTo>
                    <a:pt x="5177760" y="1012589"/>
                  </a:moveTo>
                  <a:cubicBezTo>
                    <a:pt x="5175581" y="1012910"/>
                    <a:pt x="5173448" y="1013260"/>
                    <a:pt x="5171269" y="1013582"/>
                  </a:cubicBezTo>
                  <a:cubicBezTo>
                    <a:pt x="5171722" y="1014049"/>
                    <a:pt x="5172132" y="1014925"/>
                    <a:pt x="5172495" y="1014925"/>
                  </a:cubicBezTo>
                  <a:cubicBezTo>
                    <a:pt x="5174447" y="1014838"/>
                    <a:pt x="5176355" y="1014545"/>
                    <a:pt x="5178259" y="1014312"/>
                  </a:cubicBezTo>
                  <a:cubicBezTo>
                    <a:pt x="5178079" y="1013728"/>
                    <a:pt x="5177942" y="1013173"/>
                    <a:pt x="5177760" y="1012589"/>
                  </a:cubicBezTo>
                  <a:close/>
                  <a:moveTo>
                    <a:pt x="4644227" y="1012501"/>
                  </a:moveTo>
                  <a:cubicBezTo>
                    <a:pt x="4639687" y="1011743"/>
                    <a:pt x="4634013" y="1013669"/>
                    <a:pt x="4624298" y="1015071"/>
                  </a:cubicBezTo>
                  <a:cubicBezTo>
                    <a:pt x="4631971" y="1019072"/>
                    <a:pt x="4635375" y="1022284"/>
                    <a:pt x="4638462" y="1022168"/>
                  </a:cubicBezTo>
                  <a:cubicBezTo>
                    <a:pt x="4645907" y="1021905"/>
                    <a:pt x="4653216" y="1020094"/>
                    <a:pt x="4660616" y="1018897"/>
                  </a:cubicBezTo>
                  <a:cubicBezTo>
                    <a:pt x="4655214" y="1016678"/>
                    <a:pt x="4650175" y="1013494"/>
                    <a:pt x="4644227" y="1012501"/>
                  </a:cubicBezTo>
                  <a:close/>
                  <a:moveTo>
                    <a:pt x="6458977" y="1011684"/>
                  </a:moveTo>
                  <a:cubicBezTo>
                    <a:pt x="6454981" y="1015597"/>
                    <a:pt x="6452665" y="1017845"/>
                    <a:pt x="6450395" y="1020065"/>
                  </a:cubicBezTo>
                  <a:cubicBezTo>
                    <a:pt x="6451485" y="1020912"/>
                    <a:pt x="6452529" y="1021759"/>
                    <a:pt x="6453619" y="1022635"/>
                  </a:cubicBezTo>
                  <a:cubicBezTo>
                    <a:pt x="6456343" y="1021525"/>
                    <a:pt x="6459931" y="1020854"/>
                    <a:pt x="6461610" y="1019218"/>
                  </a:cubicBezTo>
                  <a:cubicBezTo>
                    <a:pt x="6462562" y="1018284"/>
                    <a:pt x="6460564" y="1015830"/>
                    <a:pt x="6458977" y="1011684"/>
                  </a:cubicBezTo>
                  <a:close/>
                  <a:moveTo>
                    <a:pt x="4130124" y="1010924"/>
                  </a:moveTo>
                  <a:cubicBezTo>
                    <a:pt x="4127856" y="1013144"/>
                    <a:pt x="4125630" y="1015334"/>
                    <a:pt x="4122271" y="1018605"/>
                  </a:cubicBezTo>
                  <a:cubicBezTo>
                    <a:pt x="4124949" y="1019978"/>
                    <a:pt x="4127175" y="1021087"/>
                    <a:pt x="4129353" y="1022168"/>
                  </a:cubicBezTo>
                  <a:cubicBezTo>
                    <a:pt x="4130579" y="1020210"/>
                    <a:pt x="4132621" y="1018284"/>
                    <a:pt x="4132804" y="1016269"/>
                  </a:cubicBezTo>
                  <a:cubicBezTo>
                    <a:pt x="4132985" y="1014516"/>
                    <a:pt x="4131078" y="1012705"/>
                    <a:pt x="4130124" y="1010924"/>
                  </a:cubicBezTo>
                  <a:close/>
                  <a:moveTo>
                    <a:pt x="6488804" y="1009464"/>
                  </a:moveTo>
                  <a:cubicBezTo>
                    <a:pt x="6486987" y="1009844"/>
                    <a:pt x="6485126" y="1010224"/>
                    <a:pt x="6483310" y="1010633"/>
                  </a:cubicBezTo>
                  <a:cubicBezTo>
                    <a:pt x="6484945" y="1011216"/>
                    <a:pt x="6486579" y="1011771"/>
                    <a:pt x="6488213" y="1012326"/>
                  </a:cubicBezTo>
                  <a:cubicBezTo>
                    <a:pt x="6488396" y="1011363"/>
                    <a:pt x="6488622" y="1010428"/>
                    <a:pt x="6488804" y="1009464"/>
                  </a:cubicBezTo>
                  <a:close/>
                  <a:moveTo>
                    <a:pt x="8864508" y="1009173"/>
                  </a:moveTo>
                  <a:cubicBezTo>
                    <a:pt x="8858060" y="1010370"/>
                    <a:pt x="8851750" y="1011918"/>
                    <a:pt x="8845438" y="1013406"/>
                  </a:cubicBezTo>
                  <a:cubicBezTo>
                    <a:pt x="8847619" y="1017087"/>
                    <a:pt x="8848618" y="1018809"/>
                    <a:pt x="8849663" y="1020561"/>
                  </a:cubicBezTo>
                  <a:cubicBezTo>
                    <a:pt x="8855701" y="1018342"/>
                    <a:pt x="8861830" y="1016210"/>
                    <a:pt x="8867504" y="1013699"/>
                  </a:cubicBezTo>
                  <a:cubicBezTo>
                    <a:pt x="8868004" y="1013465"/>
                    <a:pt x="8864825" y="1009114"/>
                    <a:pt x="8864508" y="1009173"/>
                  </a:cubicBezTo>
                  <a:close/>
                  <a:moveTo>
                    <a:pt x="1678150" y="1008209"/>
                  </a:moveTo>
                  <a:cubicBezTo>
                    <a:pt x="1672657" y="1008004"/>
                    <a:pt x="1666755" y="1012034"/>
                    <a:pt x="1661034" y="1014224"/>
                  </a:cubicBezTo>
                  <a:cubicBezTo>
                    <a:pt x="1665120" y="1017524"/>
                    <a:pt x="1669252" y="1020824"/>
                    <a:pt x="1674882" y="1025351"/>
                  </a:cubicBezTo>
                  <a:cubicBezTo>
                    <a:pt x="1682781" y="1021204"/>
                    <a:pt x="1688183" y="1018400"/>
                    <a:pt x="1693541" y="1015597"/>
                  </a:cubicBezTo>
                  <a:cubicBezTo>
                    <a:pt x="1688411" y="1012969"/>
                    <a:pt x="1683508" y="1008413"/>
                    <a:pt x="1678150" y="1008209"/>
                  </a:cubicBezTo>
                  <a:close/>
                  <a:moveTo>
                    <a:pt x="2111624" y="1004441"/>
                  </a:moveTo>
                  <a:lnTo>
                    <a:pt x="2111441" y="1005668"/>
                  </a:lnTo>
                  <a:lnTo>
                    <a:pt x="2113757" y="1005171"/>
                  </a:lnTo>
                  <a:close/>
                  <a:moveTo>
                    <a:pt x="5577729" y="1002776"/>
                  </a:moveTo>
                  <a:cubicBezTo>
                    <a:pt x="5575914" y="1002864"/>
                    <a:pt x="5574097" y="1002981"/>
                    <a:pt x="5572282" y="1003069"/>
                  </a:cubicBezTo>
                  <a:cubicBezTo>
                    <a:pt x="5573281" y="1011830"/>
                    <a:pt x="5574324" y="1020590"/>
                    <a:pt x="5575323" y="1029322"/>
                  </a:cubicBezTo>
                  <a:cubicBezTo>
                    <a:pt x="5576141" y="1029264"/>
                    <a:pt x="5576913" y="1029234"/>
                    <a:pt x="5577729" y="1029177"/>
                  </a:cubicBezTo>
                  <a:close/>
                  <a:moveTo>
                    <a:pt x="5436810" y="999797"/>
                  </a:moveTo>
                  <a:lnTo>
                    <a:pt x="5430817" y="1004207"/>
                  </a:lnTo>
                  <a:cubicBezTo>
                    <a:pt x="5437626" y="1008676"/>
                    <a:pt x="5444482" y="1013144"/>
                    <a:pt x="5451337" y="1017612"/>
                  </a:cubicBezTo>
                  <a:cubicBezTo>
                    <a:pt x="5453652" y="1016064"/>
                    <a:pt x="5455968" y="1014516"/>
                    <a:pt x="5458283" y="1012969"/>
                  </a:cubicBezTo>
                  <a:cubicBezTo>
                    <a:pt x="5454334" y="1005901"/>
                    <a:pt x="5449522" y="999565"/>
                    <a:pt x="5436810" y="999797"/>
                  </a:cubicBezTo>
                  <a:close/>
                  <a:moveTo>
                    <a:pt x="9717817" y="998268"/>
                  </a:moveTo>
                  <a:cubicBezTo>
                    <a:pt x="9713385" y="996651"/>
                    <a:pt x="9707756" y="996498"/>
                    <a:pt x="9701853" y="998542"/>
                  </a:cubicBezTo>
                  <a:cubicBezTo>
                    <a:pt x="9682560" y="1005259"/>
                    <a:pt x="9663809" y="1006953"/>
                    <a:pt x="9645286" y="1002221"/>
                  </a:cubicBezTo>
                  <a:cubicBezTo>
                    <a:pt x="9638566" y="1002660"/>
                    <a:pt x="9633801" y="1002747"/>
                    <a:pt x="9629215" y="1003302"/>
                  </a:cubicBezTo>
                  <a:cubicBezTo>
                    <a:pt x="9621406" y="1004236"/>
                    <a:pt x="9618682" y="1011041"/>
                    <a:pt x="9624492" y="1015100"/>
                  </a:cubicBezTo>
                  <a:cubicBezTo>
                    <a:pt x="9627580" y="1017320"/>
                    <a:pt x="9630895" y="1020533"/>
                    <a:pt x="9634753" y="1020970"/>
                  </a:cubicBezTo>
                  <a:cubicBezTo>
                    <a:pt x="9659269" y="1023715"/>
                    <a:pt x="9683875" y="1026519"/>
                    <a:pt x="9708617" y="1027774"/>
                  </a:cubicBezTo>
                  <a:cubicBezTo>
                    <a:pt x="9720695" y="1028388"/>
                    <a:pt x="9729502" y="1016765"/>
                    <a:pt x="9726597" y="1006778"/>
                  </a:cubicBezTo>
                  <a:cubicBezTo>
                    <a:pt x="9725485" y="1002966"/>
                    <a:pt x="9722250" y="999885"/>
                    <a:pt x="9717817" y="998268"/>
                  </a:cubicBezTo>
                  <a:close/>
                  <a:moveTo>
                    <a:pt x="8438798" y="998250"/>
                  </a:moveTo>
                  <a:cubicBezTo>
                    <a:pt x="8437027" y="999039"/>
                    <a:pt x="8434394" y="1000761"/>
                    <a:pt x="8434802" y="1001462"/>
                  </a:cubicBezTo>
                  <a:cubicBezTo>
                    <a:pt x="8437663" y="1006573"/>
                    <a:pt x="8441112" y="1011596"/>
                    <a:pt x="8444699" y="1016532"/>
                  </a:cubicBezTo>
                  <a:cubicBezTo>
                    <a:pt x="8445653" y="1017933"/>
                    <a:pt x="8447741" y="1019043"/>
                    <a:pt x="8449422" y="1020387"/>
                  </a:cubicBezTo>
                  <a:cubicBezTo>
                    <a:pt x="8450284" y="1019335"/>
                    <a:pt x="8451872" y="1018372"/>
                    <a:pt x="8451600" y="1017699"/>
                  </a:cubicBezTo>
                  <a:cubicBezTo>
                    <a:pt x="8448967" y="1011421"/>
                    <a:pt x="8446062" y="1005171"/>
                    <a:pt x="8442929" y="998980"/>
                  </a:cubicBezTo>
                  <a:cubicBezTo>
                    <a:pt x="8442657" y="998455"/>
                    <a:pt x="8439569" y="997900"/>
                    <a:pt x="8438798" y="998250"/>
                  </a:cubicBezTo>
                  <a:close/>
                  <a:moveTo>
                    <a:pt x="6533476" y="998134"/>
                  </a:moveTo>
                  <a:cubicBezTo>
                    <a:pt x="6533476" y="998396"/>
                    <a:pt x="6533523" y="998659"/>
                    <a:pt x="6533523" y="998921"/>
                  </a:cubicBezTo>
                  <a:cubicBezTo>
                    <a:pt x="6535247" y="998805"/>
                    <a:pt x="6537017" y="998689"/>
                    <a:pt x="6545235" y="998134"/>
                  </a:cubicBezTo>
                  <a:close/>
                  <a:moveTo>
                    <a:pt x="3420987" y="997345"/>
                  </a:moveTo>
                  <a:cubicBezTo>
                    <a:pt x="3416174" y="1000265"/>
                    <a:pt x="3410363" y="1002660"/>
                    <a:pt x="3410908" y="1003711"/>
                  </a:cubicBezTo>
                  <a:cubicBezTo>
                    <a:pt x="3412270" y="1006369"/>
                    <a:pt x="3416492" y="1008471"/>
                    <a:pt x="3419579" y="1010779"/>
                  </a:cubicBezTo>
                  <a:cubicBezTo>
                    <a:pt x="3422120" y="1008996"/>
                    <a:pt x="3426343" y="1007333"/>
                    <a:pt x="3426707" y="1005346"/>
                  </a:cubicBezTo>
                  <a:cubicBezTo>
                    <a:pt x="3427115" y="1003302"/>
                    <a:pt x="3423756" y="1000966"/>
                    <a:pt x="3420987" y="997345"/>
                  </a:cubicBezTo>
                  <a:close/>
                  <a:moveTo>
                    <a:pt x="2447669" y="993577"/>
                  </a:moveTo>
                  <a:cubicBezTo>
                    <a:pt x="2446170" y="997140"/>
                    <a:pt x="2444672" y="1000703"/>
                    <a:pt x="2443038" y="1004500"/>
                  </a:cubicBezTo>
                  <a:cubicBezTo>
                    <a:pt x="2444355" y="1007654"/>
                    <a:pt x="2445581" y="1010603"/>
                    <a:pt x="2446806" y="1013582"/>
                  </a:cubicBezTo>
                  <a:cubicBezTo>
                    <a:pt x="2449530" y="1010253"/>
                    <a:pt x="2454161" y="1006981"/>
                    <a:pt x="2454344" y="1003594"/>
                  </a:cubicBezTo>
                  <a:cubicBezTo>
                    <a:pt x="2454525" y="1000295"/>
                    <a:pt x="2450075" y="996936"/>
                    <a:pt x="2447669" y="993577"/>
                  </a:cubicBezTo>
                  <a:close/>
                  <a:moveTo>
                    <a:pt x="1946324" y="993490"/>
                  </a:moveTo>
                  <a:cubicBezTo>
                    <a:pt x="1945008" y="993986"/>
                    <a:pt x="1943691" y="994483"/>
                    <a:pt x="1942375" y="994980"/>
                  </a:cubicBezTo>
                  <a:cubicBezTo>
                    <a:pt x="1943055" y="995301"/>
                    <a:pt x="1943782" y="995943"/>
                    <a:pt x="1944462" y="995914"/>
                  </a:cubicBezTo>
                  <a:cubicBezTo>
                    <a:pt x="1945325" y="995885"/>
                    <a:pt x="1946143" y="995359"/>
                    <a:pt x="1947006" y="995037"/>
                  </a:cubicBezTo>
                  <a:cubicBezTo>
                    <a:pt x="1946779" y="994512"/>
                    <a:pt x="1946551" y="994016"/>
                    <a:pt x="1946324" y="993490"/>
                  </a:cubicBezTo>
                  <a:close/>
                  <a:moveTo>
                    <a:pt x="3376585" y="992351"/>
                  </a:moveTo>
                  <a:cubicBezTo>
                    <a:pt x="3375450" y="991942"/>
                    <a:pt x="3371593" y="994512"/>
                    <a:pt x="3366461" y="996906"/>
                  </a:cubicBezTo>
                  <a:cubicBezTo>
                    <a:pt x="3373635" y="999155"/>
                    <a:pt x="3378130" y="1000907"/>
                    <a:pt x="3382987" y="1001871"/>
                  </a:cubicBezTo>
                  <a:cubicBezTo>
                    <a:pt x="3384213" y="1002105"/>
                    <a:pt x="3386665" y="999915"/>
                    <a:pt x="3388527" y="998834"/>
                  </a:cubicBezTo>
                  <a:cubicBezTo>
                    <a:pt x="3384622" y="996586"/>
                    <a:pt x="3381035" y="994016"/>
                    <a:pt x="3376585" y="992351"/>
                  </a:cubicBezTo>
                  <a:close/>
                  <a:moveTo>
                    <a:pt x="9119016" y="990277"/>
                  </a:moveTo>
                  <a:cubicBezTo>
                    <a:pt x="9117564" y="991825"/>
                    <a:pt x="9116111" y="993344"/>
                    <a:pt x="9114613" y="994892"/>
                  </a:cubicBezTo>
                  <a:cubicBezTo>
                    <a:pt x="9118608" y="996118"/>
                    <a:pt x="9122648" y="997345"/>
                    <a:pt x="9126644" y="998571"/>
                  </a:cubicBezTo>
                  <a:cubicBezTo>
                    <a:pt x="9127506" y="997491"/>
                    <a:pt x="9128369" y="996410"/>
                    <a:pt x="9129230" y="995330"/>
                  </a:cubicBezTo>
                  <a:cubicBezTo>
                    <a:pt x="9125827" y="993636"/>
                    <a:pt x="9122421" y="991971"/>
                    <a:pt x="9119016" y="990277"/>
                  </a:cubicBezTo>
                  <a:close/>
                  <a:moveTo>
                    <a:pt x="3708273" y="988146"/>
                  </a:moveTo>
                  <a:cubicBezTo>
                    <a:pt x="3706367" y="994307"/>
                    <a:pt x="3703553" y="997870"/>
                    <a:pt x="3704824" y="1000674"/>
                  </a:cubicBezTo>
                  <a:cubicBezTo>
                    <a:pt x="3706231" y="1003682"/>
                    <a:pt x="3711497" y="1005930"/>
                    <a:pt x="3715129" y="1008530"/>
                  </a:cubicBezTo>
                  <a:cubicBezTo>
                    <a:pt x="3718715" y="1004704"/>
                    <a:pt x="3724119" y="1001054"/>
                    <a:pt x="3725072" y="996995"/>
                  </a:cubicBezTo>
                  <a:cubicBezTo>
                    <a:pt x="3725480" y="995213"/>
                    <a:pt x="3716991" y="992556"/>
                    <a:pt x="3708273" y="988146"/>
                  </a:cubicBezTo>
                  <a:close/>
                  <a:moveTo>
                    <a:pt x="5942921" y="987153"/>
                  </a:moveTo>
                  <a:cubicBezTo>
                    <a:pt x="5942377" y="988087"/>
                    <a:pt x="5941833" y="988963"/>
                    <a:pt x="5941242" y="989927"/>
                  </a:cubicBezTo>
                  <a:cubicBezTo>
                    <a:pt x="5942560" y="990423"/>
                    <a:pt x="5944011" y="991387"/>
                    <a:pt x="5945055" y="991212"/>
                  </a:cubicBezTo>
                  <a:cubicBezTo>
                    <a:pt x="5946236" y="991037"/>
                    <a:pt x="5947053" y="989898"/>
                    <a:pt x="5948051" y="989138"/>
                  </a:cubicBezTo>
                  <a:cubicBezTo>
                    <a:pt x="5946326" y="988467"/>
                    <a:pt x="5944647" y="987825"/>
                    <a:pt x="5942921" y="987153"/>
                  </a:cubicBezTo>
                  <a:close/>
                  <a:moveTo>
                    <a:pt x="3446955" y="985926"/>
                  </a:moveTo>
                  <a:cubicBezTo>
                    <a:pt x="3444367" y="985985"/>
                    <a:pt x="3441780" y="986072"/>
                    <a:pt x="3439192" y="986131"/>
                  </a:cubicBezTo>
                  <a:cubicBezTo>
                    <a:pt x="3439328" y="987182"/>
                    <a:pt x="3439056" y="989110"/>
                    <a:pt x="3439600" y="989168"/>
                  </a:cubicBezTo>
                  <a:cubicBezTo>
                    <a:pt x="3441870" y="989518"/>
                    <a:pt x="3444367" y="989313"/>
                    <a:pt x="3446773" y="989313"/>
                  </a:cubicBezTo>
                  <a:cubicBezTo>
                    <a:pt x="3446819" y="988205"/>
                    <a:pt x="3446909" y="987065"/>
                    <a:pt x="3446955" y="985926"/>
                  </a:cubicBezTo>
                  <a:close/>
                  <a:moveTo>
                    <a:pt x="5153064" y="985108"/>
                  </a:moveTo>
                  <a:cubicBezTo>
                    <a:pt x="5147979" y="989372"/>
                    <a:pt x="5142621" y="992176"/>
                    <a:pt x="5143393" y="993607"/>
                  </a:cubicBezTo>
                  <a:cubicBezTo>
                    <a:pt x="5145528" y="997491"/>
                    <a:pt x="5150249" y="1000791"/>
                    <a:pt x="5153972" y="1004325"/>
                  </a:cubicBezTo>
                  <a:cubicBezTo>
                    <a:pt x="5155470" y="1002864"/>
                    <a:pt x="5158420" y="1001287"/>
                    <a:pt x="5158193" y="999944"/>
                  </a:cubicBezTo>
                  <a:cubicBezTo>
                    <a:pt x="5157421" y="995739"/>
                    <a:pt x="5155424" y="991621"/>
                    <a:pt x="5153064" y="985108"/>
                  </a:cubicBezTo>
                  <a:close/>
                  <a:moveTo>
                    <a:pt x="9180987" y="981867"/>
                  </a:moveTo>
                  <a:cubicBezTo>
                    <a:pt x="9180941" y="982072"/>
                    <a:pt x="9180941" y="982276"/>
                    <a:pt x="9180941" y="982481"/>
                  </a:cubicBezTo>
                  <a:cubicBezTo>
                    <a:pt x="9182667" y="982568"/>
                    <a:pt x="9184347" y="982656"/>
                    <a:pt x="9186071" y="982743"/>
                  </a:cubicBezTo>
                  <a:cubicBezTo>
                    <a:pt x="9186071" y="982451"/>
                    <a:pt x="9186071" y="982159"/>
                    <a:pt x="9186071" y="981867"/>
                  </a:cubicBezTo>
                  <a:close/>
                  <a:moveTo>
                    <a:pt x="4081276" y="981808"/>
                  </a:moveTo>
                  <a:cubicBezTo>
                    <a:pt x="4079777" y="982013"/>
                    <a:pt x="4078415" y="982509"/>
                    <a:pt x="4076964" y="982918"/>
                  </a:cubicBezTo>
                  <a:cubicBezTo>
                    <a:pt x="4078007" y="983648"/>
                    <a:pt x="4079096" y="984408"/>
                    <a:pt x="4080277" y="985226"/>
                  </a:cubicBezTo>
                  <a:cubicBezTo>
                    <a:pt x="4081457" y="984262"/>
                    <a:pt x="4082410" y="983502"/>
                    <a:pt x="4083363" y="982714"/>
                  </a:cubicBezTo>
                  <a:cubicBezTo>
                    <a:pt x="4082638" y="982393"/>
                    <a:pt x="4081866" y="981751"/>
                    <a:pt x="4081276" y="981808"/>
                  </a:cubicBezTo>
                  <a:close/>
                  <a:moveTo>
                    <a:pt x="2364725" y="981751"/>
                  </a:moveTo>
                  <a:cubicBezTo>
                    <a:pt x="2364951" y="984496"/>
                    <a:pt x="2365225" y="987298"/>
                    <a:pt x="2365497" y="990073"/>
                  </a:cubicBezTo>
                  <a:cubicBezTo>
                    <a:pt x="2367086" y="990073"/>
                    <a:pt x="2368719" y="990073"/>
                    <a:pt x="2370355" y="990102"/>
                  </a:cubicBezTo>
                  <a:cubicBezTo>
                    <a:pt x="2371216" y="987416"/>
                    <a:pt x="2372079" y="984758"/>
                    <a:pt x="2372942" y="982072"/>
                  </a:cubicBezTo>
                  <a:cubicBezTo>
                    <a:pt x="2370219" y="981954"/>
                    <a:pt x="2367448" y="981838"/>
                    <a:pt x="2364725" y="981751"/>
                  </a:cubicBezTo>
                  <a:close/>
                  <a:moveTo>
                    <a:pt x="2710440" y="980407"/>
                  </a:moveTo>
                  <a:cubicBezTo>
                    <a:pt x="2707171" y="980494"/>
                    <a:pt x="2701816" y="983561"/>
                    <a:pt x="2701633" y="985517"/>
                  </a:cubicBezTo>
                  <a:cubicBezTo>
                    <a:pt x="2701406" y="987445"/>
                    <a:pt x="2706536" y="989606"/>
                    <a:pt x="2710667" y="992672"/>
                  </a:cubicBezTo>
                  <a:cubicBezTo>
                    <a:pt x="2714346" y="989693"/>
                    <a:pt x="2719066" y="987503"/>
                    <a:pt x="2718794" y="985605"/>
                  </a:cubicBezTo>
                  <a:cubicBezTo>
                    <a:pt x="2718477" y="983590"/>
                    <a:pt x="2713301" y="980348"/>
                    <a:pt x="2710440" y="980407"/>
                  </a:cubicBezTo>
                  <a:close/>
                  <a:moveTo>
                    <a:pt x="2251725" y="979589"/>
                  </a:moveTo>
                  <a:cubicBezTo>
                    <a:pt x="2247867" y="982626"/>
                    <a:pt x="2245324" y="984612"/>
                    <a:pt x="2242782" y="986568"/>
                  </a:cubicBezTo>
                  <a:cubicBezTo>
                    <a:pt x="2245097" y="987650"/>
                    <a:pt x="2248276" y="989986"/>
                    <a:pt x="2249500" y="989635"/>
                  </a:cubicBezTo>
                  <a:cubicBezTo>
                    <a:pt x="2253179" y="988555"/>
                    <a:pt x="2256129" y="986452"/>
                    <a:pt x="2259352" y="984728"/>
                  </a:cubicBezTo>
                  <a:cubicBezTo>
                    <a:pt x="2257265" y="983327"/>
                    <a:pt x="2255221" y="981926"/>
                    <a:pt x="2251725" y="979589"/>
                  </a:cubicBezTo>
                  <a:close/>
                  <a:moveTo>
                    <a:pt x="5351142" y="978947"/>
                  </a:moveTo>
                  <a:cubicBezTo>
                    <a:pt x="5349960" y="979355"/>
                    <a:pt x="5348736" y="979764"/>
                    <a:pt x="5347510" y="980173"/>
                  </a:cubicBezTo>
                  <a:cubicBezTo>
                    <a:pt x="5348645" y="982393"/>
                    <a:pt x="5349733" y="984612"/>
                    <a:pt x="5350868" y="986832"/>
                  </a:cubicBezTo>
                  <a:cubicBezTo>
                    <a:pt x="5352912" y="985956"/>
                    <a:pt x="5355001" y="985079"/>
                    <a:pt x="5357044" y="984232"/>
                  </a:cubicBezTo>
                  <a:cubicBezTo>
                    <a:pt x="5355091" y="982481"/>
                    <a:pt x="5353093" y="980699"/>
                    <a:pt x="5351142" y="978947"/>
                  </a:cubicBezTo>
                  <a:close/>
                  <a:moveTo>
                    <a:pt x="4320257" y="978363"/>
                  </a:moveTo>
                  <a:cubicBezTo>
                    <a:pt x="4308273" y="982159"/>
                    <a:pt x="4296331" y="985985"/>
                    <a:pt x="4284348" y="989781"/>
                  </a:cubicBezTo>
                  <a:cubicBezTo>
                    <a:pt x="4285574" y="991212"/>
                    <a:pt x="4286798" y="992613"/>
                    <a:pt x="4288024" y="994045"/>
                  </a:cubicBezTo>
                  <a:cubicBezTo>
                    <a:pt x="4300146" y="990570"/>
                    <a:pt x="4312313" y="987095"/>
                    <a:pt x="4324480" y="983619"/>
                  </a:cubicBezTo>
                  <a:cubicBezTo>
                    <a:pt x="4323072" y="981867"/>
                    <a:pt x="4321666" y="980114"/>
                    <a:pt x="4320257" y="978363"/>
                  </a:cubicBezTo>
                  <a:close/>
                  <a:moveTo>
                    <a:pt x="5588578" y="976610"/>
                  </a:moveTo>
                  <a:cubicBezTo>
                    <a:pt x="5588353" y="977078"/>
                    <a:pt x="5587717" y="977662"/>
                    <a:pt x="5587989" y="977896"/>
                  </a:cubicBezTo>
                  <a:cubicBezTo>
                    <a:pt x="5588398" y="978275"/>
                    <a:pt x="5589443" y="978421"/>
                    <a:pt x="5590214" y="978654"/>
                  </a:cubicBezTo>
                  <a:cubicBezTo>
                    <a:pt x="5590895" y="978333"/>
                    <a:pt x="5591530" y="978012"/>
                    <a:pt x="5592212" y="977691"/>
                  </a:cubicBezTo>
                  <a:cubicBezTo>
                    <a:pt x="5590986" y="977341"/>
                    <a:pt x="5589805" y="976961"/>
                    <a:pt x="5588578" y="976610"/>
                  </a:cubicBezTo>
                  <a:close/>
                  <a:moveTo>
                    <a:pt x="1482978" y="976377"/>
                  </a:moveTo>
                  <a:cubicBezTo>
                    <a:pt x="1481116" y="976406"/>
                    <a:pt x="1479346" y="978158"/>
                    <a:pt x="1476577" y="979677"/>
                  </a:cubicBezTo>
                  <a:cubicBezTo>
                    <a:pt x="1479482" y="980816"/>
                    <a:pt x="1481707" y="982393"/>
                    <a:pt x="1483250" y="982129"/>
                  </a:cubicBezTo>
                  <a:cubicBezTo>
                    <a:pt x="1485339" y="981779"/>
                    <a:pt x="1486837" y="980057"/>
                    <a:pt x="1488608" y="978947"/>
                  </a:cubicBezTo>
                  <a:cubicBezTo>
                    <a:pt x="1486746" y="978012"/>
                    <a:pt x="1484793" y="976348"/>
                    <a:pt x="1482978" y="976377"/>
                  </a:cubicBezTo>
                  <a:close/>
                  <a:moveTo>
                    <a:pt x="3472832" y="975413"/>
                  </a:moveTo>
                  <a:lnTo>
                    <a:pt x="3473423" y="976757"/>
                  </a:lnTo>
                  <a:lnTo>
                    <a:pt x="3474467" y="975529"/>
                  </a:lnTo>
                  <a:close/>
                  <a:moveTo>
                    <a:pt x="7268220" y="974391"/>
                  </a:moveTo>
                  <a:cubicBezTo>
                    <a:pt x="7261774" y="974887"/>
                    <a:pt x="7255281" y="975413"/>
                    <a:pt x="7248789" y="975909"/>
                  </a:cubicBezTo>
                  <a:cubicBezTo>
                    <a:pt x="7249469" y="978158"/>
                    <a:pt x="7250196" y="980436"/>
                    <a:pt x="7250878" y="982684"/>
                  </a:cubicBezTo>
                  <a:cubicBezTo>
                    <a:pt x="7257096" y="981458"/>
                    <a:pt x="7263272" y="980232"/>
                    <a:pt x="7269491" y="978976"/>
                  </a:cubicBezTo>
                  <a:cubicBezTo>
                    <a:pt x="7269083" y="977457"/>
                    <a:pt x="7268630" y="975909"/>
                    <a:pt x="7268220" y="974391"/>
                  </a:cubicBezTo>
                  <a:close/>
                  <a:moveTo>
                    <a:pt x="4341095" y="973865"/>
                  </a:moveTo>
                  <a:cubicBezTo>
                    <a:pt x="4340960" y="974449"/>
                    <a:pt x="4340506" y="975121"/>
                    <a:pt x="4340870" y="975501"/>
                  </a:cubicBezTo>
                  <a:cubicBezTo>
                    <a:pt x="4341233" y="975851"/>
                    <a:pt x="4342458" y="975909"/>
                    <a:pt x="4343321" y="976084"/>
                  </a:cubicBezTo>
                  <a:lnTo>
                    <a:pt x="4345227" y="974799"/>
                  </a:lnTo>
                  <a:cubicBezTo>
                    <a:pt x="4343866" y="974478"/>
                    <a:pt x="4342458" y="974187"/>
                    <a:pt x="4341095" y="973865"/>
                  </a:cubicBezTo>
                  <a:close/>
                  <a:moveTo>
                    <a:pt x="2951648" y="972084"/>
                  </a:moveTo>
                  <a:lnTo>
                    <a:pt x="2950104" y="977983"/>
                  </a:lnTo>
                  <a:cubicBezTo>
                    <a:pt x="2951602" y="978217"/>
                    <a:pt x="2953055" y="978451"/>
                    <a:pt x="2954554" y="978684"/>
                  </a:cubicBezTo>
                  <a:cubicBezTo>
                    <a:pt x="2955825" y="976873"/>
                    <a:pt x="2957096" y="975092"/>
                    <a:pt x="2958367" y="973310"/>
                  </a:cubicBezTo>
                  <a:cubicBezTo>
                    <a:pt x="2956142" y="972902"/>
                    <a:pt x="2953872" y="972493"/>
                    <a:pt x="2951648" y="972084"/>
                  </a:cubicBezTo>
                  <a:close/>
                  <a:moveTo>
                    <a:pt x="6298943" y="971470"/>
                  </a:moveTo>
                  <a:cubicBezTo>
                    <a:pt x="6306343" y="981312"/>
                    <a:pt x="6311837" y="988613"/>
                    <a:pt x="6317694" y="996440"/>
                  </a:cubicBezTo>
                  <a:cubicBezTo>
                    <a:pt x="6325412" y="981633"/>
                    <a:pt x="6325412" y="981633"/>
                    <a:pt x="6298943" y="971470"/>
                  </a:cubicBezTo>
                  <a:close/>
                  <a:moveTo>
                    <a:pt x="6721701" y="971354"/>
                  </a:moveTo>
                  <a:cubicBezTo>
                    <a:pt x="6718388" y="975618"/>
                    <a:pt x="6717480" y="976814"/>
                    <a:pt x="6716573" y="977983"/>
                  </a:cubicBezTo>
                  <a:cubicBezTo>
                    <a:pt x="6717344" y="978217"/>
                    <a:pt x="6718162" y="978421"/>
                    <a:pt x="6718979" y="978654"/>
                  </a:cubicBezTo>
                  <a:cubicBezTo>
                    <a:pt x="6719478" y="977341"/>
                    <a:pt x="6719933" y="976056"/>
                    <a:pt x="6721701" y="971354"/>
                  </a:cubicBezTo>
                  <a:close/>
                  <a:moveTo>
                    <a:pt x="5177942" y="969601"/>
                  </a:moveTo>
                  <a:cubicBezTo>
                    <a:pt x="5177488" y="974012"/>
                    <a:pt x="5177080" y="978421"/>
                    <a:pt x="5176580" y="983357"/>
                  </a:cubicBezTo>
                  <a:cubicBezTo>
                    <a:pt x="5181755" y="982568"/>
                    <a:pt x="5186159" y="982305"/>
                    <a:pt x="5186205" y="981896"/>
                  </a:cubicBezTo>
                  <a:cubicBezTo>
                    <a:pt x="5186524" y="978042"/>
                    <a:pt x="5186297" y="974128"/>
                    <a:pt x="5185479" y="970303"/>
                  </a:cubicBezTo>
                  <a:cubicBezTo>
                    <a:pt x="5185387" y="969864"/>
                    <a:pt x="5180576" y="969835"/>
                    <a:pt x="5177942" y="969601"/>
                  </a:cubicBezTo>
                  <a:close/>
                  <a:moveTo>
                    <a:pt x="7077725" y="967849"/>
                  </a:moveTo>
                  <a:cubicBezTo>
                    <a:pt x="7078360" y="968930"/>
                    <a:pt x="7078996" y="970010"/>
                    <a:pt x="7079631" y="971062"/>
                  </a:cubicBezTo>
                  <a:cubicBezTo>
                    <a:pt x="7080584" y="970098"/>
                    <a:pt x="7081538" y="969134"/>
                    <a:pt x="7082492" y="968170"/>
                  </a:cubicBezTo>
                  <a:cubicBezTo>
                    <a:pt x="7080902" y="968054"/>
                    <a:pt x="7079268" y="967966"/>
                    <a:pt x="7077725" y="967849"/>
                  </a:cubicBezTo>
                  <a:close/>
                  <a:moveTo>
                    <a:pt x="9138175" y="967528"/>
                  </a:moveTo>
                  <a:lnTo>
                    <a:pt x="9133863" y="967908"/>
                  </a:lnTo>
                  <a:cubicBezTo>
                    <a:pt x="9134770" y="968842"/>
                    <a:pt x="9135723" y="969805"/>
                    <a:pt x="9136630" y="970769"/>
                  </a:cubicBezTo>
                  <a:cubicBezTo>
                    <a:pt x="9137176" y="969689"/>
                    <a:pt x="9137676" y="968609"/>
                    <a:pt x="9138175" y="967528"/>
                  </a:cubicBezTo>
                  <a:close/>
                  <a:moveTo>
                    <a:pt x="5255894" y="967149"/>
                  </a:moveTo>
                  <a:cubicBezTo>
                    <a:pt x="5255666" y="968521"/>
                    <a:pt x="5255394" y="969894"/>
                    <a:pt x="5255167" y="971267"/>
                  </a:cubicBezTo>
                  <a:cubicBezTo>
                    <a:pt x="5256074" y="971295"/>
                    <a:pt x="5256982" y="971324"/>
                    <a:pt x="5257891" y="971354"/>
                  </a:cubicBezTo>
                  <a:lnTo>
                    <a:pt x="5257891" y="967207"/>
                  </a:lnTo>
                  <a:cubicBezTo>
                    <a:pt x="5257256" y="967178"/>
                    <a:pt x="5256574" y="967149"/>
                    <a:pt x="5255894" y="967149"/>
                  </a:cubicBezTo>
                  <a:close/>
                  <a:moveTo>
                    <a:pt x="2152256" y="965045"/>
                  </a:moveTo>
                  <a:cubicBezTo>
                    <a:pt x="2148397" y="972902"/>
                    <a:pt x="2145309" y="976377"/>
                    <a:pt x="2145491" y="979736"/>
                  </a:cubicBezTo>
                  <a:cubicBezTo>
                    <a:pt x="2145672" y="983239"/>
                    <a:pt x="2149077" y="986715"/>
                    <a:pt x="2151075" y="990190"/>
                  </a:cubicBezTo>
                  <a:cubicBezTo>
                    <a:pt x="2154343" y="987416"/>
                    <a:pt x="2160109" y="984700"/>
                    <a:pt x="2160336" y="981808"/>
                  </a:cubicBezTo>
                  <a:cubicBezTo>
                    <a:pt x="2160608" y="977808"/>
                    <a:pt x="2156751" y="973690"/>
                    <a:pt x="2152256" y="965045"/>
                  </a:cubicBezTo>
                  <a:close/>
                  <a:moveTo>
                    <a:pt x="8604595" y="963936"/>
                  </a:moveTo>
                  <a:cubicBezTo>
                    <a:pt x="8602281" y="963030"/>
                    <a:pt x="8597106" y="965016"/>
                    <a:pt x="8588888" y="966448"/>
                  </a:cubicBezTo>
                  <a:cubicBezTo>
                    <a:pt x="8595425" y="970419"/>
                    <a:pt x="8598785" y="974099"/>
                    <a:pt x="8603279" y="974829"/>
                  </a:cubicBezTo>
                  <a:cubicBezTo>
                    <a:pt x="8608227" y="975588"/>
                    <a:pt x="8614220" y="973603"/>
                    <a:pt x="8619760" y="972843"/>
                  </a:cubicBezTo>
                  <a:cubicBezTo>
                    <a:pt x="8614811" y="969777"/>
                    <a:pt x="8610316" y="966214"/>
                    <a:pt x="8604595" y="963936"/>
                  </a:cubicBezTo>
                  <a:close/>
                  <a:moveTo>
                    <a:pt x="6278377" y="963673"/>
                  </a:moveTo>
                  <a:lnTo>
                    <a:pt x="6277787" y="969777"/>
                  </a:lnTo>
                  <a:cubicBezTo>
                    <a:pt x="6279149" y="969864"/>
                    <a:pt x="6280557" y="969952"/>
                    <a:pt x="6281918" y="970010"/>
                  </a:cubicBezTo>
                  <a:cubicBezTo>
                    <a:pt x="6282190" y="967966"/>
                    <a:pt x="6282464" y="965951"/>
                    <a:pt x="6282736" y="963907"/>
                  </a:cubicBezTo>
                  <a:cubicBezTo>
                    <a:pt x="6281284" y="963819"/>
                    <a:pt x="6279831" y="963731"/>
                    <a:pt x="6278377" y="963673"/>
                  </a:cubicBezTo>
                  <a:close/>
                  <a:moveTo>
                    <a:pt x="6683249" y="963206"/>
                  </a:moveTo>
                  <a:cubicBezTo>
                    <a:pt x="6683022" y="964111"/>
                    <a:pt x="6682795" y="965045"/>
                    <a:pt x="6682614" y="965951"/>
                  </a:cubicBezTo>
                  <a:cubicBezTo>
                    <a:pt x="6686291" y="966535"/>
                    <a:pt x="6689969" y="967119"/>
                    <a:pt x="6693691" y="967703"/>
                  </a:cubicBezTo>
                  <a:cubicBezTo>
                    <a:pt x="6693963" y="966214"/>
                    <a:pt x="6694235" y="964695"/>
                    <a:pt x="6694509" y="963206"/>
                  </a:cubicBezTo>
                  <a:close/>
                  <a:moveTo>
                    <a:pt x="6442859" y="961834"/>
                  </a:moveTo>
                  <a:cubicBezTo>
                    <a:pt x="6441452" y="961688"/>
                    <a:pt x="6438774" y="961950"/>
                    <a:pt x="6438547" y="962359"/>
                  </a:cubicBezTo>
                  <a:cubicBezTo>
                    <a:pt x="6434233" y="971499"/>
                    <a:pt x="6451532" y="975559"/>
                    <a:pt x="6451532" y="983911"/>
                  </a:cubicBezTo>
                  <a:cubicBezTo>
                    <a:pt x="6451532" y="985226"/>
                    <a:pt x="6455345" y="986715"/>
                    <a:pt x="6457797" y="987825"/>
                  </a:cubicBezTo>
                  <a:cubicBezTo>
                    <a:pt x="6458749" y="988262"/>
                    <a:pt x="6460702" y="987912"/>
                    <a:pt x="6462063" y="987912"/>
                  </a:cubicBezTo>
                  <a:cubicBezTo>
                    <a:pt x="6463880" y="986335"/>
                    <a:pt x="6467601" y="984145"/>
                    <a:pt x="6467012" y="983473"/>
                  </a:cubicBezTo>
                  <a:cubicBezTo>
                    <a:pt x="6460065" y="975793"/>
                    <a:pt x="6462745" y="963703"/>
                    <a:pt x="6442859" y="961834"/>
                  </a:cubicBezTo>
                  <a:close/>
                  <a:moveTo>
                    <a:pt x="6849410" y="960490"/>
                  </a:moveTo>
                  <a:cubicBezTo>
                    <a:pt x="6841011" y="960140"/>
                    <a:pt x="6829072" y="959701"/>
                    <a:pt x="6824668" y="962798"/>
                  </a:cubicBezTo>
                  <a:cubicBezTo>
                    <a:pt x="6819447" y="966477"/>
                    <a:pt x="6820673" y="973778"/>
                    <a:pt x="6818675" y="980991"/>
                  </a:cubicBezTo>
                  <a:cubicBezTo>
                    <a:pt x="6821308" y="983268"/>
                    <a:pt x="6824078" y="986540"/>
                    <a:pt x="6828209" y="988817"/>
                  </a:cubicBezTo>
                  <a:cubicBezTo>
                    <a:pt x="6829072" y="989285"/>
                    <a:pt x="6835881" y="986511"/>
                    <a:pt x="6838470" y="984496"/>
                  </a:cubicBezTo>
                  <a:cubicBezTo>
                    <a:pt x="6844190" y="979968"/>
                    <a:pt x="6850320" y="975297"/>
                    <a:pt x="6853633" y="970039"/>
                  </a:cubicBezTo>
                  <a:cubicBezTo>
                    <a:pt x="6855267" y="967440"/>
                    <a:pt x="6851363" y="960578"/>
                    <a:pt x="6849410" y="960490"/>
                  </a:cubicBezTo>
                  <a:close/>
                  <a:moveTo>
                    <a:pt x="4590201" y="957628"/>
                  </a:moveTo>
                  <a:cubicBezTo>
                    <a:pt x="4587024" y="958913"/>
                    <a:pt x="4581441" y="960053"/>
                    <a:pt x="4581169" y="961541"/>
                  </a:cubicBezTo>
                  <a:cubicBezTo>
                    <a:pt x="4580804" y="963819"/>
                    <a:pt x="4583348" y="966857"/>
                    <a:pt x="4586208" y="968491"/>
                  </a:cubicBezTo>
                  <a:cubicBezTo>
                    <a:pt x="4587387" y="969164"/>
                    <a:pt x="4592609" y="967003"/>
                    <a:pt x="4597284" y="965775"/>
                  </a:cubicBezTo>
                  <a:cubicBezTo>
                    <a:pt x="4594243" y="962271"/>
                    <a:pt x="4592201" y="959964"/>
                    <a:pt x="4590201" y="957628"/>
                  </a:cubicBezTo>
                  <a:close/>
                  <a:moveTo>
                    <a:pt x="4077372" y="957424"/>
                  </a:moveTo>
                  <a:cubicBezTo>
                    <a:pt x="4076826" y="957570"/>
                    <a:pt x="4075782" y="957716"/>
                    <a:pt x="4075782" y="957833"/>
                  </a:cubicBezTo>
                  <a:cubicBezTo>
                    <a:pt x="4075782" y="958358"/>
                    <a:pt x="4076101" y="958855"/>
                    <a:pt x="4076282" y="959380"/>
                  </a:cubicBezTo>
                  <a:lnTo>
                    <a:pt x="4077916" y="958971"/>
                  </a:lnTo>
                  <a:cubicBezTo>
                    <a:pt x="4077735" y="958446"/>
                    <a:pt x="4077552" y="957920"/>
                    <a:pt x="4077372" y="957424"/>
                  </a:cubicBezTo>
                  <a:close/>
                  <a:moveTo>
                    <a:pt x="7116360" y="956956"/>
                  </a:moveTo>
                  <a:cubicBezTo>
                    <a:pt x="7114045" y="956197"/>
                    <a:pt x="7108959" y="958825"/>
                    <a:pt x="7101787" y="960870"/>
                  </a:cubicBezTo>
                  <a:cubicBezTo>
                    <a:pt x="7110775" y="966039"/>
                    <a:pt x="7114362" y="968113"/>
                    <a:pt x="7117994" y="970185"/>
                  </a:cubicBezTo>
                  <a:cubicBezTo>
                    <a:pt x="7120536" y="968200"/>
                    <a:pt x="7125621" y="965834"/>
                    <a:pt x="7125075" y="964286"/>
                  </a:cubicBezTo>
                  <a:cubicBezTo>
                    <a:pt x="7124032" y="961483"/>
                    <a:pt x="7120400" y="958270"/>
                    <a:pt x="7116360" y="956956"/>
                  </a:cubicBezTo>
                  <a:close/>
                  <a:moveTo>
                    <a:pt x="2974484" y="956810"/>
                  </a:moveTo>
                  <a:cubicBezTo>
                    <a:pt x="2970988" y="957861"/>
                    <a:pt x="2967492" y="958884"/>
                    <a:pt x="2963996" y="959906"/>
                  </a:cubicBezTo>
                  <a:cubicBezTo>
                    <a:pt x="2965450" y="961104"/>
                    <a:pt x="2966901" y="962300"/>
                    <a:pt x="2968355" y="963498"/>
                  </a:cubicBezTo>
                  <a:cubicBezTo>
                    <a:pt x="2971169" y="962009"/>
                    <a:pt x="2973985" y="960549"/>
                    <a:pt x="2976754" y="959059"/>
                  </a:cubicBezTo>
                  <a:cubicBezTo>
                    <a:pt x="2975982" y="958300"/>
                    <a:pt x="2975256" y="957570"/>
                    <a:pt x="2974484" y="956810"/>
                  </a:cubicBezTo>
                  <a:close/>
                  <a:moveTo>
                    <a:pt x="9404532" y="956519"/>
                  </a:moveTo>
                  <a:cubicBezTo>
                    <a:pt x="9401356" y="959614"/>
                    <a:pt x="9399085" y="961834"/>
                    <a:pt x="9396815" y="964053"/>
                  </a:cubicBezTo>
                  <a:cubicBezTo>
                    <a:pt x="9401129" y="965775"/>
                    <a:pt x="9405488" y="967499"/>
                    <a:pt x="9409798" y="969222"/>
                  </a:cubicBezTo>
                  <a:cubicBezTo>
                    <a:pt x="9411479" y="966973"/>
                    <a:pt x="9414975" y="964433"/>
                    <a:pt x="9414248" y="962534"/>
                  </a:cubicBezTo>
                  <a:cubicBezTo>
                    <a:pt x="9413432" y="960461"/>
                    <a:pt x="9408710" y="958971"/>
                    <a:pt x="9404532" y="956519"/>
                  </a:cubicBezTo>
                  <a:close/>
                  <a:moveTo>
                    <a:pt x="9530925" y="955934"/>
                  </a:moveTo>
                  <a:cubicBezTo>
                    <a:pt x="9528065" y="955380"/>
                    <a:pt x="9522753" y="959964"/>
                    <a:pt x="9518531" y="962243"/>
                  </a:cubicBezTo>
                  <a:cubicBezTo>
                    <a:pt x="9522979" y="965134"/>
                    <a:pt x="9527429" y="968024"/>
                    <a:pt x="9533694" y="972113"/>
                  </a:cubicBezTo>
                  <a:cubicBezTo>
                    <a:pt x="9540004" y="968375"/>
                    <a:pt x="9544000" y="966009"/>
                    <a:pt x="9547995" y="963644"/>
                  </a:cubicBezTo>
                  <a:cubicBezTo>
                    <a:pt x="9542365" y="960899"/>
                    <a:pt x="9537235" y="957131"/>
                    <a:pt x="9530925" y="955934"/>
                  </a:cubicBezTo>
                  <a:close/>
                  <a:moveTo>
                    <a:pt x="3272849" y="955525"/>
                  </a:moveTo>
                  <a:cubicBezTo>
                    <a:pt x="3270352" y="955496"/>
                    <a:pt x="3267763" y="957044"/>
                    <a:pt x="3265176" y="957861"/>
                  </a:cubicBezTo>
                  <a:cubicBezTo>
                    <a:pt x="3269897" y="962768"/>
                    <a:pt x="3274665" y="967615"/>
                    <a:pt x="3279341" y="972550"/>
                  </a:cubicBezTo>
                  <a:cubicBezTo>
                    <a:pt x="3284062" y="977544"/>
                    <a:pt x="3288057" y="982859"/>
                    <a:pt x="3293550" y="987474"/>
                  </a:cubicBezTo>
                  <a:cubicBezTo>
                    <a:pt x="3295865" y="989401"/>
                    <a:pt x="3301495" y="991066"/>
                    <a:pt x="3305082" y="990686"/>
                  </a:cubicBezTo>
                  <a:cubicBezTo>
                    <a:pt x="3308078" y="990365"/>
                    <a:pt x="3310257" y="986919"/>
                    <a:pt x="3311938" y="985517"/>
                  </a:cubicBezTo>
                  <a:cubicBezTo>
                    <a:pt x="3309940" y="978567"/>
                    <a:pt x="3309213" y="972609"/>
                    <a:pt x="3306398" y="967090"/>
                  </a:cubicBezTo>
                  <a:cubicBezTo>
                    <a:pt x="3301223" y="956956"/>
                    <a:pt x="3287103" y="955759"/>
                    <a:pt x="3272849" y="955525"/>
                  </a:cubicBezTo>
                  <a:close/>
                  <a:moveTo>
                    <a:pt x="9182620" y="954854"/>
                  </a:moveTo>
                  <a:cubicBezTo>
                    <a:pt x="9182620" y="955234"/>
                    <a:pt x="9182620" y="955613"/>
                    <a:pt x="9182667" y="955993"/>
                  </a:cubicBezTo>
                  <a:cubicBezTo>
                    <a:pt x="9184165" y="955934"/>
                    <a:pt x="9185663" y="955846"/>
                    <a:pt x="9187115" y="955789"/>
                  </a:cubicBezTo>
                  <a:lnTo>
                    <a:pt x="9187161" y="954854"/>
                  </a:lnTo>
                  <a:close/>
                  <a:moveTo>
                    <a:pt x="5992498" y="952342"/>
                  </a:moveTo>
                  <a:cubicBezTo>
                    <a:pt x="5988320" y="954153"/>
                    <a:pt x="5986460" y="954971"/>
                    <a:pt x="5984552" y="955789"/>
                  </a:cubicBezTo>
                  <a:cubicBezTo>
                    <a:pt x="5990637" y="960899"/>
                    <a:pt x="5996674" y="966039"/>
                    <a:pt x="6002757" y="971149"/>
                  </a:cubicBezTo>
                  <a:cubicBezTo>
                    <a:pt x="6005301" y="969660"/>
                    <a:pt x="6010340" y="967060"/>
                    <a:pt x="6010068" y="966798"/>
                  </a:cubicBezTo>
                  <a:cubicBezTo>
                    <a:pt x="6004756" y="961921"/>
                    <a:pt x="5998808" y="957336"/>
                    <a:pt x="5992498" y="952342"/>
                  </a:cubicBezTo>
                  <a:close/>
                  <a:moveTo>
                    <a:pt x="8269458" y="952225"/>
                  </a:moveTo>
                  <a:cubicBezTo>
                    <a:pt x="8267052" y="955496"/>
                    <a:pt x="8265145" y="959205"/>
                    <a:pt x="8263148" y="963235"/>
                  </a:cubicBezTo>
                  <a:cubicBezTo>
                    <a:pt x="8263012" y="962826"/>
                    <a:pt x="8262829" y="962418"/>
                    <a:pt x="8262693" y="962009"/>
                  </a:cubicBezTo>
                  <a:cubicBezTo>
                    <a:pt x="8261966" y="962155"/>
                    <a:pt x="8260695" y="962271"/>
                    <a:pt x="8260695" y="962418"/>
                  </a:cubicBezTo>
                  <a:cubicBezTo>
                    <a:pt x="8260651" y="962943"/>
                    <a:pt x="8261059" y="963498"/>
                    <a:pt x="8261286" y="964053"/>
                  </a:cubicBezTo>
                  <a:cubicBezTo>
                    <a:pt x="8261830" y="963936"/>
                    <a:pt x="8262376" y="963819"/>
                    <a:pt x="8262920" y="963703"/>
                  </a:cubicBezTo>
                  <a:cubicBezTo>
                    <a:pt x="8261786" y="966039"/>
                    <a:pt x="8260651" y="968345"/>
                    <a:pt x="8259244" y="971149"/>
                  </a:cubicBezTo>
                  <a:cubicBezTo>
                    <a:pt x="8262058" y="973603"/>
                    <a:pt x="8266053" y="977078"/>
                    <a:pt x="8270002" y="980523"/>
                  </a:cubicBezTo>
                  <a:cubicBezTo>
                    <a:pt x="8275768" y="977662"/>
                    <a:pt x="8285803" y="975063"/>
                    <a:pt x="8286438" y="971733"/>
                  </a:cubicBezTo>
                  <a:cubicBezTo>
                    <a:pt x="8287618" y="965425"/>
                    <a:pt x="8283850" y="958650"/>
                    <a:pt x="8281034" y="952255"/>
                  </a:cubicBezTo>
                  <a:cubicBezTo>
                    <a:pt x="8280717" y="951554"/>
                    <a:pt x="8270184" y="951232"/>
                    <a:pt x="8269458" y="952225"/>
                  </a:cubicBezTo>
                  <a:close/>
                  <a:moveTo>
                    <a:pt x="4015945" y="950561"/>
                  </a:moveTo>
                  <a:cubicBezTo>
                    <a:pt x="4014992" y="954036"/>
                    <a:pt x="4014038" y="957511"/>
                    <a:pt x="4013086" y="960958"/>
                  </a:cubicBezTo>
                  <a:cubicBezTo>
                    <a:pt x="4015627" y="961191"/>
                    <a:pt x="4018169" y="961395"/>
                    <a:pt x="4020713" y="961629"/>
                  </a:cubicBezTo>
                  <a:lnTo>
                    <a:pt x="4020713" y="950852"/>
                  </a:lnTo>
                  <a:cubicBezTo>
                    <a:pt x="4019124" y="950765"/>
                    <a:pt x="4017534" y="950677"/>
                    <a:pt x="4015945" y="950561"/>
                  </a:cubicBezTo>
                  <a:close/>
                  <a:moveTo>
                    <a:pt x="9111707" y="949189"/>
                  </a:moveTo>
                  <a:cubicBezTo>
                    <a:pt x="9113340" y="955525"/>
                    <a:pt x="9114477" y="959876"/>
                    <a:pt x="9115975" y="965775"/>
                  </a:cubicBezTo>
                  <a:cubicBezTo>
                    <a:pt x="9124873" y="956956"/>
                    <a:pt x="9124873" y="956956"/>
                    <a:pt x="9111707" y="949189"/>
                  </a:cubicBezTo>
                  <a:close/>
                  <a:moveTo>
                    <a:pt x="2838648" y="946590"/>
                  </a:moveTo>
                  <a:cubicBezTo>
                    <a:pt x="2833973" y="946735"/>
                    <a:pt x="2829433" y="948984"/>
                    <a:pt x="2824076" y="950619"/>
                  </a:cubicBezTo>
                  <a:cubicBezTo>
                    <a:pt x="2830976" y="956139"/>
                    <a:pt x="2833518" y="958154"/>
                    <a:pt x="2836015" y="960198"/>
                  </a:cubicBezTo>
                  <a:cubicBezTo>
                    <a:pt x="2839602" y="957424"/>
                    <a:pt x="2844006" y="954883"/>
                    <a:pt x="2846276" y="951700"/>
                  </a:cubicBezTo>
                  <a:cubicBezTo>
                    <a:pt x="2846911" y="950795"/>
                    <a:pt x="2841192" y="946501"/>
                    <a:pt x="2838648" y="946590"/>
                  </a:cubicBezTo>
                  <a:close/>
                  <a:moveTo>
                    <a:pt x="1911776" y="946210"/>
                  </a:moveTo>
                  <a:cubicBezTo>
                    <a:pt x="1911776" y="947027"/>
                    <a:pt x="1911821" y="947875"/>
                    <a:pt x="1911821" y="948692"/>
                  </a:cubicBezTo>
                  <a:cubicBezTo>
                    <a:pt x="1914590" y="948487"/>
                    <a:pt x="1917359" y="948283"/>
                    <a:pt x="1920128" y="948079"/>
                  </a:cubicBezTo>
                  <a:cubicBezTo>
                    <a:pt x="1919948" y="947552"/>
                    <a:pt x="1919720" y="947027"/>
                    <a:pt x="1919448" y="946210"/>
                  </a:cubicBezTo>
                  <a:close/>
                  <a:moveTo>
                    <a:pt x="6088063" y="943932"/>
                  </a:moveTo>
                  <a:cubicBezTo>
                    <a:pt x="6085475" y="945246"/>
                    <a:pt x="6082933" y="946560"/>
                    <a:pt x="6080345" y="947875"/>
                  </a:cubicBezTo>
                  <a:cubicBezTo>
                    <a:pt x="6082117" y="948896"/>
                    <a:pt x="6083842" y="949919"/>
                    <a:pt x="6085613" y="950970"/>
                  </a:cubicBezTo>
                  <a:cubicBezTo>
                    <a:pt x="6087927" y="949510"/>
                    <a:pt x="6090288" y="948050"/>
                    <a:pt x="6092603" y="946590"/>
                  </a:cubicBezTo>
                  <a:cubicBezTo>
                    <a:pt x="6091105" y="945713"/>
                    <a:pt x="6089562" y="944807"/>
                    <a:pt x="6088063" y="943932"/>
                  </a:cubicBezTo>
                  <a:close/>
                  <a:moveTo>
                    <a:pt x="2959002" y="943347"/>
                  </a:moveTo>
                  <a:lnTo>
                    <a:pt x="2957641" y="944341"/>
                  </a:lnTo>
                  <a:lnTo>
                    <a:pt x="2959412" y="944486"/>
                  </a:lnTo>
                  <a:close/>
                  <a:moveTo>
                    <a:pt x="2457249" y="943056"/>
                  </a:moveTo>
                  <a:cubicBezTo>
                    <a:pt x="2454569" y="943143"/>
                    <a:pt x="2452074" y="945305"/>
                    <a:pt x="2447805" y="947407"/>
                  </a:cubicBezTo>
                  <a:cubicBezTo>
                    <a:pt x="2452300" y="949246"/>
                    <a:pt x="2455115" y="951320"/>
                    <a:pt x="2457657" y="951204"/>
                  </a:cubicBezTo>
                  <a:cubicBezTo>
                    <a:pt x="2459836" y="951116"/>
                    <a:pt x="2463287" y="948459"/>
                    <a:pt x="2463242" y="946940"/>
                  </a:cubicBezTo>
                  <a:cubicBezTo>
                    <a:pt x="2463242" y="945537"/>
                    <a:pt x="2459291" y="942997"/>
                    <a:pt x="2457249" y="943056"/>
                  </a:cubicBezTo>
                  <a:close/>
                  <a:moveTo>
                    <a:pt x="4032880" y="941041"/>
                  </a:moveTo>
                  <a:cubicBezTo>
                    <a:pt x="4032426" y="944925"/>
                    <a:pt x="4032245" y="946092"/>
                    <a:pt x="4032108" y="947261"/>
                  </a:cubicBezTo>
                  <a:cubicBezTo>
                    <a:pt x="4032608" y="947290"/>
                    <a:pt x="4033108" y="947290"/>
                    <a:pt x="4033607" y="947320"/>
                  </a:cubicBezTo>
                  <a:cubicBezTo>
                    <a:pt x="4033469" y="946122"/>
                    <a:pt x="4033335" y="944954"/>
                    <a:pt x="4032880" y="941041"/>
                  </a:cubicBezTo>
                  <a:close/>
                  <a:moveTo>
                    <a:pt x="4537221" y="939697"/>
                  </a:moveTo>
                  <a:lnTo>
                    <a:pt x="4520241" y="940661"/>
                  </a:lnTo>
                  <a:cubicBezTo>
                    <a:pt x="4520287" y="941917"/>
                    <a:pt x="4520379" y="943172"/>
                    <a:pt x="4520423" y="944399"/>
                  </a:cubicBezTo>
                  <a:lnTo>
                    <a:pt x="4538175" y="944399"/>
                  </a:lnTo>
                  <a:cubicBezTo>
                    <a:pt x="4537857" y="942822"/>
                    <a:pt x="4537539" y="941275"/>
                    <a:pt x="4537221" y="939697"/>
                  </a:cubicBezTo>
                  <a:close/>
                  <a:moveTo>
                    <a:pt x="1802499" y="935842"/>
                  </a:moveTo>
                  <a:cubicBezTo>
                    <a:pt x="1799048" y="939083"/>
                    <a:pt x="1795280" y="941070"/>
                    <a:pt x="1795371" y="942938"/>
                  </a:cubicBezTo>
                  <a:cubicBezTo>
                    <a:pt x="1795552" y="944954"/>
                    <a:pt x="1799320" y="946881"/>
                    <a:pt x="1801456" y="948867"/>
                  </a:cubicBezTo>
                  <a:cubicBezTo>
                    <a:pt x="1804588" y="947143"/>
                    <a:pt x="1809627" y="945684"/>
                    <a:pt x="1810307" y="943640"/>
                  </a:cubicBezTo>
                  <a:cubicBezTo>
                    <a:pt x="1810852" y="941887"/>
                    <a:pt x="1806403" y="939493"/>
                    <a:pt x="1802499" y="935842"/>
                  </a:cubicBezTo>
                  <a:close/>
                  <a:moveTo>
                    <a:pt x="2401226" y="932659"/>
                  </a:moveTo>
                  <a:cubicBezTo>
                    <a:pt x="2400954" y="934119"/>
                    <a:pt x="2400682" y="935579"/>
                    <a:pt x="2400408" y="937040"/>
                  </a:cubicBezTo>
                  <a:lnTo>
                    <a:pt x="2416343" y="938821"/>
                  </a:lnTo>
                  <a:cubicBezTo>
                    <a:pt x="2416617" y="937215"/>
                    <a:pt x="2416934" y="935608"/>
                    <a:pt x="2417252" y="933973"/>
                  </a:cubicBezTo>
                  <a:cubicBezTo>
                    <a:pt x="2411939" y="933536"/>
                    <a:pt x="2406584" y="933097"/>
                    <a:pt x="2401226" y="932659"/>
                  </a:cubicBezTo>
                  <a:close/>
                  <a:moveTo>
                    <a:pt x="4475660" y="931724"/>
                  </a:moveTo>
                  <a:lnTo>
                    <a:pt x="4466716" y="935959"/>
                  </a:lnTo>
                  <a:cubicBezTo>
                    <a:pt x="4468260" y="936893"/>
                    <a:pt x="4469848" y="937828"/>
                    <a:pt x="4471392" y="938763"/>
                  </a:cubicBezTo>
                  <a:cubicBezTo>
                    <a:pt x="4473934" y="937068"/>
                    <a:pt x="4476478" y="935346"/>
                    <a:pt x="4478974" y="933652"/>
                  </a:cubicBezTo>
                  <a:cubicBezTo>
                    <a:pt x="4477885" y="933009"/>
                    <a:pt x="4476750" y="932367"/>
                    <a:pt x="4475660" y="931724"/>
                  </a:cubicBezTo>
                  <a:close/>
                  <a:moveTo>
                    <a:pt x="8032291" y="928599"/>
                  </a:moveTo>
                  <a:cubicBezTo>
                    <a:pt x="8031384" y="928571"/>
                    <a:pt x="8030431" y="928892"/>
                    <a:pt x="8029522" y="929067"/>
                  </a:cubicBezTo>
                  <a:cubicBezTo>
                    <a:pt x="8029794" y="929593"/>
                    <a:pt x="8030113" y="930527"/>
                    <a:pt x="8030340" y="930527"/>
                  </a:cubicBezTo>
                  <a:cubicBezTo>
                    <a:pt x="8031248" y="930527"/>
                    <a:pt x="8032202" y="930177"/>
                    <a:pt x="8033154" y="929972"/>
                  </a:cubicBezTo>
                  <a:cubicBezTo>
                    <a:pt x="8032882" y="929476"/>
                    <a:pt x="8032610" y="928599"/>
                    <a:pt x="8032291" y="928599"/>
                  </a:cubicBezTo>
                  <a:close/>
                  <a:moveTo>
                    <a:pt x="5784887" y="928424"/>
                  </a:moveTo>
                  <a:cubicBezTo>
                    <a:pt x="5782843" y="930469"/>
                    <a:pt x="5778849" y="932688"/>
                    <a:pt x="5779211" y="934557"/>
                  </a:cubicBezTo>
                  <a:cubicBezTo>
                    <a:pt x="5779848" y="938121"/>
                    <a:pt x="5782981" y="941478"/>
                    <a:pt x="5785068" y="944954"/>
                  </a:cubicBezTo>
                  <a:cubicBezTo>
                    <a:pt x="5788381" y="943056"/>
                    <a:pt x="5791741" y="941128"/>
                    <a:pt x="5796872" y="938178"/>
                  </a:cubicBezTo>
                  <a:cubicBezTo>
                    <a:pt x="5791969" y="934178"/>
                    <a:pt x="5788428" y="931287"/>
                    <a:pt x="5784887" y="928424"/>
                  </a:cubicBezTo>
                  <a:close/>
                  <a:moveTo>
                    <a:pt x="4161133" y="928045"/>
                  </a:moveTo>
                  <a:cubicBezTo>
                    <a:pt x="4157365" y="932279"/>
                    <a:pt x="4153869" y="935988"/>
                    <a:pt x="4150873" y="939902"/>
                  </a:cubicBezTo>
                  <a:cubicBezTo>
                    <a:pt x="4150509" y="940368"/>
                    <a:pt x="4153278" y="941800"/>
                    <a:pt x="4154596" y="942793"/>
                  </a:cubicBezTo>
                  <a:cubicBezTo>
                    <a:pt x="4159317" y="938908"/>
                    <a:pt x="4163994" y="935024"/>
                    <a:pt x="4168669" y="931169"/>
                  </a:cubicBezTo>
                  <a:cubicBezTo>
                    <a:pt x="4166672" y="930352"/>
                    <a:pt x="4164720" y="929534"/>
                    <a:pt x="4161133" y="928045"/>
                  </a:cubicBezTo>
                  <a:close/>
                  <a:moveTo>
                    <a:pt x="3901221" y="927461"/>
                  </a:moveTo>
                  <a:cubicBezTo>
                    <a:pt x="3896727" y="928395"/>
                    <a:pt x="3891323" y="932338"/>
                    <a:pt x="3891052" y="935171"/>
                  </a:cubicBezTo>
                  <a:cubicBezTo>
                    <a:pt x="3890824" y="937536"/>
                    <a:pt x="3897452" y="940165"/>
                    <a:pt x="3901040" y="942676"/>
                  </a:cubicBezTo>
                  <a:cubicBezTo>
                    <a:pt x="3905216" y="940281"/>
                    <a:pt x="3909348" y="937887"/>
                    <a:pt x="3916339" y="933857"/>
                  </a:cubicBezTo>
                  <a:cubicBezTo>
                    <a:pt x="3909438" y="930761"/>
                    <a:pt x="3904126" y="926848"/>
                    <a:pt x="3901221" y="927461"/>
                  </a:cubicBezTo>
                  <a:close/>
                  <a:moveTo>
                    <a:pt x="6842102" y="925943"/>
                  </a:moveTo>
                  <a:cubicBezTo>
                    <a:pt x="6837199" y="926702"/>
                    <a:pt x="6833294" y="930031"/>
                    <a:pt x="6824487" y="934411"/>
                  </a:cubicBezTo>
                  <a:cubicBezTo>
                    <a:pt x="6836880" y="938733"/>
                    <a:pt x="6845053" y="942180"/>
                    <a:pt x="6853996" y="944195"/>
                  </a:cubicBezTo>
                  <a:cubicBezTo>
                    <a:pt x="6855722" y="944575"/>
                    <a:pt x="6863349" y="939317"/>
                    <a:pt x="6863575" y="936543"/>
                  </a:cubicBezTo>
                  <a:cubicBezTo>
                    <a:pt x="6864166" y="929242"/>
                    <a:pt x="6853633" y="924132"/>
                    <a:pt x="6842102" y="925943"/>
                  </a:cubicBezTo>
                  <a:close/>
                  <a:moveTo>
                    <a:pt x="9206182" y="923548"/>
                  </a:moveTo>
                  <a:cubicBezTo>
                    <a:pt x="9205457" y="924540"/>
                    <a:pt x="9204639" y="925504"/>
                    <a:pt x="9204185" y="926527"/>
                  </a:cubicBezTo>
                  <a:cubicBezTo>
                    <a:pt x="9204095" y="926760"/>
                    <a:pt x="9205593" y="927285"/>
                    <a:pt x="9206365" y="927666"/>
                  </a:cubicBezTo>
                  <a:cubicBezTo>
                    <a:pt x="9207137" y="927257"/>
                    <a:pt x="9208590" y="926673"/>
                    <a:pt x="9208499" y="926497"/>
                  </a:cubicBezTo>
                  <a:cubicBezTo>
                    <a:pt x="9207954" y="925475"/>
                    <a:pt x="9207000" y="924512"/>
                    <a:pt x="9206182" y="923548"/>
                  </a:cubicBezTo>
                  <a:close/>
                  <a:moveTo>
                    <a:pt x="1802317" y="923255"/>
                  </a:moveTo>
                  <a:cubicBezTo>
                    <a:pt x="1800501" y="928249"/>
                    <a:pt x="1797686" y="931783"/>
                    <a:pt x="1799184" y="932806"/>
                  </a:cubicBezTo>
                  <a:cubicBezTo>
                    <a:pt x="1802952" y="935346"/>
                    <a:pt x="1808673" y="936777"/>
                    <a:pt x="1813622" y="938646"/>
                  </a:cubicBezTo>
                  <a:cubicBezTo>
                    <a:pt x="1814983" y="936310"/>
                    <a:pt x="1818479" y="933127"/>
                    <a:pt x="1817208" y="931783"/>
                  </a:cubicBezTo>
                  <a:cubicBezTo>
                    <a:pt x="1814484" y="928921"/>
                    <a:pt x="1809217" y="927023"/>
                    <a:pt x="1802317" y="923255"/>
                  </a:cubicBezTo>
                  <a:close/>
                  <a:moveTo>
                    <a:pt x="8192325" y="922964"/>
                  </a:moveTo>
                  <a:cubicBezTo>
                    <a:pt x="8184425" y="923635"/>
                    <a:pt x="8176617" y="923694"/>
                    <a:pt x="8169534" y="925212"/>
                  </a:cubicBezTo>
                  <a:cubicBezTo>
                    <a:pt x="8166582" y="925825"/>
                    <a:pt x="8163269" y="929681"/>
                    <a:pt x="8163723" y="931724"/>
                  </a:cubicBezTo>
                  <a:cubicBezTo>
                    <a:pt x="8164131" y="933536"/>
                    <a:pt x="8169806" y="936338"/>
                    <a:pt x="8172758" y="936193"/>
                  </a:cubicBezTo>
                  <a:cubicBezTo>
                    <a:pt x="8184606" y="935551"/>
                    <a:pt x="8196410" y="934032"/>
                    <a:pt x="8208077" y="932513"/>
                  </a:cubicBezTo>
                  <a:cubicBezTo>
                    <a:pt x="8210576" y="932163"/>
                    <a:pt x="8213889" y="930498"/>
                    <a:pt x="8214342" y="929126"/>
                  </a:cubicBezTo>
                  <a:cubicBezTo>
                    <a:pt x="8214752" y="927928"/>
                    <a:pt x="8212119" y="925388"/>
                    <a:pt x="8210076" y="924979"/>
                  </a:cubicBezTo>
                  <a:cubicBezTo>
                    <a:pt x="8204311" y="923869"/>
                    <a:pt x="8198180" y="923548"/>
                    <a:pt x="8192325" y="922964"/>
                  </a:cubicBezTo>
                  <a:close/>
                  <a:moveTo>
                    <a:pt x="7260820" y="922643"/>
                  </a:moveTo>
                  <a:cubicBezTo>
                    <a:pt x="7260320" y="923635"/>
                    <a:pt x="7260003" y="924219"/>
                    <a:pt x="7259731" y="924774"/>
                  </a:cubicBezTo>
                  <a:cubicBezTo>
                    <a:pt x="7262817" y="925095"/>
                    <a:pt x="7265905" y="925388"/>
                    <a:pt x="7269038" y="925709"/>
                  </a:cubicBezTo>
                  <a:cubicBezTo>
                    <a:pt x="7269129" y="924920"/>
                    <a:pt x="7269219" y="924132"/>
                    <a:pt x="7269355" y="923343"/>
                  </a:cubicBezTo>
                  <a:cubicBezTo>
                    <a:pt x="7266449" y="923109"/>
                    <a:pt x="7263589" y="922876"/>
                    <a:pt x="7260820" y="922643"/>
                  </a:cubicBezTo>
                  <a:close/>
                  <a:moveTo>
                    <a:pt x="7448955" y="922117"/>
                  </a:moveTo>
                  <a:lnTo>
                    <a:pt x="7449999" y="923928"/>
                  </a:lnTo>
                  <a:lnTo>
                    <a:pt x="7451134" y="922175"/>
                  </a:lnTo>
                  <a:close/>
                  <a:moveTo>
                    <a:pt x="3329325" y="921562"/>
                  </a:moveTo>
                  <a:lnTo>
                    <a:pt x="3330187" y="923022"/>
                  </a:lnTo>
                  <a:lnTo>
                    <a:pt x="3331277" y="921620"/>
                  </a:lnTo>
                  <a:close/>
                  <a:moveTo>
                    <a:pt x="2055645" y="919576"/>
                  </a:moveTo>
                  <a:cubicBezTo>
                    <a:pt x="2053830" y="923402"/>
                    <a:pt x="2052105" y="925299"/>
                    <a:pt x="2052422" y="927052"/>
                  </a:cubicBezTo>
                  <a:cubicBezTo>
                    <a:pt x="2052649" y="928133"/>
                    <a:pt x="2056963" y="930031"/>
                    <a:pt x="2057688" y="929768"/>
                  </a:cubicBezTo>
                  <a:cubicBezTo>
                    <a:pt x="2060185" y="928775"/>
                    <a:pt x="2063409" y="927023"/>
                    <a:pt x="2063409" y="925563"/>
                  </a:cubicBezTo>
                  <a:cubicBezTo>
                    <a:pt x="2063409" y="924103"/>
                    <a:pt x="2059868" y="922643"/>
                    <a:pt x="2055645" y="919576"/>
                  </a:cubicBezTo>
                  <a:close/>
                  <a:moveTo>
                    <a:pt x="1812033" y="919547"/>
                  </a:moveTo>
                  <a:cubicBezTo>
                    <a:pt x="1809672" y="919809"/>
                    <a:pt x="1807357" y="920043"/>
                    <a:pt x="1804996" y="920307"/>
                  </a:cubicBezTo>
                  <a:cubicBezTo>
                    <a:pt x="1805041" y="920685"/>
                    <a:pt x="1805132" y="921065"/>
                    <a:pt x="1805177" y="921415"/>
                  </a:cubicBezTo>
                  <a:lnTo>
                    <a:pt x="1812260" y="921415"/>
                  </a:lnTo>
                  <a:cubicBezTo>
                    <a:pt x="1812169" y="920803"/>
                    <a:pt x="1812078" y="920160"/>
                    <a:pt x="1812033" y="919547"/>
                  </a:cubicBezTo>
                  <a:close/>
                  <a:moveTo>
                    <a:pt x="4818153" y="919167"/>
                  </a:moveTo>
                  <a:cubicBezTo>
                    <a:pt x="4816518" y="919780"/>
                    <a:pt x="4814837" y="920364"/>
                    <a:pt x="4813158" y="920978"/>
                  </a:cubicBezTo>
                  <a:cubicBezTo>
                    <a:pt x="4814884" y="921503"/>
                    <a:pt x="4816563" y="922058"/>
                    <a:pt x="4818289" y="922584"/>
                  </a:cubicBezTo>
                  <a:cubicBezTo>
                    <a:pt x="4818244" y="921445"/>
                    <a:pt x="4818197" y="920307"/>
                    <a:pt x="4818153" y="919167"/>
                  </a:cubicBezTo>
                  <a:close/>
                  <a:moveTo>
                    <a:pt x="3563541" y="917474"/>
                  </a:moveTo>
                  <a:cubicBezTo>
                    <a:pt x="3562814" y="917619"/>
                    <a:pt x="3561543" y="917736"/>
                    <a:pt x="3561497" y="917911"/>
                  </a:cubicBezTo>
                  <a:cubicBezTo>
                    <a:pt x="3561452" y="918467"/>
                    <a:pt x="3561860" y="919021"/>
                    <a:pt x="3562088" y="919605"/>
                  </a:cubicBezTo>
                  <a:cubicBezTo>
                    <a:pt x="3562814" y="919459"/>
                    <a:pt x="3563496" y="919313"/>
                    <a:pt x="3564221" y="919167"/>
                  </a:cubicBezTo>
                  <a:cubicBezTo>
                    <a:pt x="3563994" y="918613"/>
                    <a:pt x="3563768" y="918058"/>
                    <a:pt x="3563541" y="917474"/>
                  </a:cubicBezTo>
                  <a:close/>
                  <a:moveTo>
                    <a:pt x="6689470" y="916889"/>
                  </a:moveTo>
                  <a:cubicBezTo>
                    <a:pt x="6688016" y="917181"/>
                    <a:pt x="6686565" y="917474"/>
                    <a:pt x="6685111" y="917794"/>
                  </a:cubicBezTo>
                  <a:cubicBezTo>
                    <a:pt x="6685974" y="917999"/>
                    <a:pt x="6687062" y="918467"/>
                    <a:pt x="6687653" y="918291"/>
                  </a:cubicBezTo>
                  <a:cubicBezTo>
                    <a:pt x="6688424" y="918058"/>
                    <a:pt x="6688879" y="917357"/>
                    <a:pt x="6689470" y="916889"/>
                  </a:cubicBezTo>
                  <a:close/>
                  <a:moveTo>
                    <a:pt x="4076826" y="915459"/>
                  </a:moveTo>
                  <a:cubicBezTo>
                    <a:pt x="4076781" y="915400"/>
                    <a:pt x="4075282" y="916276"/>
                    <a:pt x="4071197" y="918379"/>
                  </a:cubicBezTo>
                  <a:cubicBezTo>
                    <a:pt x="4073557" y="919693"/>
                    <a:pt x="4075691" y="920890"/>
                    <a:pt x="4077780" y="922088"/>
                  </a:cubicBezTo>
                  <a:cubicBezTo>
                    <a:pt x="4079550" y="921124"/>
                    <a:pt x="4081367" y="920160"/>
                    <a:pt x="4083138" y="919197"/>
                  </a:cubicBezTo>
                  <a:cubicBezTo>
                    <a:pt x="4081049" y="917911"/>
                    <a:pt x="4079050" y="916627"/>
                    <a:pt x="4076826" y="915459"/>
                  </a:cubicBezTo>
                  <a:close/>
                  <a:moveTo>
                    <a:pt x="9661222" y="915166"/>
                  </a:moveTo>
                  <a:cubicBezTo>
                    <a:pt x="9650688" y="918729"/>
                    <a:pt x="9641065" y="921153"/>
                    <a:pt x="9633437" y="925067"/>
                  </a:cubicBezTo>
                  <a:cubicBezTo>
                    <a:pt x="9631166" y="926234"/>
                    <a:pt x="9633527" y="934470"/>
                    <a:pt x="9635433" y="934733"/>
                  </a:cubicBezTo>
                  <a:cubicBezTo>
                    <a:pt x="9645058" y="936134"/>
                    <a:pt x="9655729" y="937186"/>
                    <a:pt x="9665080" y="935784"/>
                  </a:cubicBezTo>
                  <a:cubicBezTo>
                    <a:pt x="9670210" y="935024"/>
                    <a:pt x="9676975" y="929067"/>
                    <a:pt x="9676611" y="925738"/>
                  </a:cubicBezTo>
                  <a:cubicBezTo>
                    <a:pt x="9676248" y="922438"/>
                    <a:pt x="9667896" y="919459"/>
                    <a:pt x="9661222" y="915166"/>
                  </a:cubicBezTo>
                  <a:close/>
                  <a:moveTo>
                    <a:pt x="4025208" y="915137"/>
                  </a:moveTo>
                  <a:cubicBezTo>
                    <a:pt x="4022392" y="916568"/>
                    <a:pt x="4019623" y="917999"/>
                    <a:pt x="4016854" y="919459"/>
                  </a:cubicBezTo>
                  <a:cubicBezTo>
                    <a:pt x="4017988" y="920394"/>
                    <a:pt x="4019079" y="921328"/>
                    <a:pt x="4020214" y="922263"/>
                  </a:cubicBezTo>
                  <a:cubicBezTo>
                    <a:pt x="4022801" y="920628"/>
                    <a:pt x="4025389" y="919021"/>
                    <a:pt x="4027976" y="917415"/>
                  </a:cubicBezTo>
                  <a:cubicBezTo>
                    <a:pt x="4027070" y="916655"/>
                    <a:pt x="4026115" y="915896"/>
                    <a:pt x="4025208" y="915137"/>
                  </a:cubicBezTo>
                  <a:close/>
                  <a:moveTo>
                    <a:pt x="3116402" y="914933"/>
                  </a:moveTo>
                  <a:cubicBezTo>
                    <a:pt x="3114177" y="917561"/>
                    <a:pt x="3109094" y="920832"/>
                    <a:pt x="3110137" y="922730"/>
                  </a:cubicBezTo>
                  <a:cubicBezTo>
                    <a:pt x="3113950" y="929563"/>
                    <a:pt x="3119852" y="935930"/>
                    <a:pt x="3124982" y="942501"/>
                  </a:cubicBezTo>
                  <a:cubicBezTo>
                    <a:pt x="3128523" y="939815"/>
                    <a:pt x="3132019" y="937098"/>
                    <a:pt x="3137559" y="932863"/>
                  </a:cubicBezTo>
                  <a:cubicBezTo>
                    <a:pt x="3129659" y="926176"/>
                    <a:pt x="3123031" y="920569"/>
                    <a:pt x="3116402" y="914933"/>
                  </a:cubicBezTo>
                  <a:close/>
                  <a:moveTo>
                    <a:pt x="5252034" y="914144"/>
                  </a:moveTo>
                  <a:cubicBezTo>
                    <a:pt x="5248039" y="914845"/>
                    <a:pt x="5245042" y="917853"/>
                    <a:pt x="5241638" y="919868"/>
                  </a:cubicBezTo>
                  <a:cubicBezTo>
                    <a:pt x="5245089" y="921299"/>
                    <a:pt x="5248493" y="923723"/>
                    <a:pt x="5252081" y="923869"/>
                  </a:cubicBezTo>
                  <a:cubicBezTo>
                    <a:pt x="5255258" y="923985"/>
                    <a:pt x="5258708" y="921592"/>
                    <a:pt x="5264701" y="919225"/>
                  </a:cubicBezTo>
                  <a:cubicBezTo>
                    <a:pt x="5258618" y="916655"/>
                    <a:pt x="5254576" y="913706"/>
                    <a:pt x="5252034" y="914144"/>
                  </a:cubicBezTo>
                  <a:close/>
                  <a:moveTo>
                    <a:pt x="6284734" y="911574"/>
                  </a:moveTo>
                  <a:cubicBezTo>
                    <a:pt x="6284007" y="911750"/>
                    <a:pt x="6283327" y="911895"/>
                    <a:pt x="6282600" y="912070"/>
                  </a:cubicBezTo>
                  <a:cubicBezTo>
                    <a:pt x="6282827" y="912509"/>
                    <a:pt x="6283008" y="913298"/>
                    <a:pt x="6283235" y="913298"/>
                  </a:cubicBezTo>
                  <a:cubicBezTo>
                    <a:pt x="6283962" y="913298"/>
                    <a:pt x="6284689" y="913005"/>
                    <a:pt x="6285369" y="912859"/>
                  </a:cubicBezTo>
                  <a:cubicBezTo>
                    <a:pt x="6285142" y="912421"/>
                    <a:pt x="6284961" y="912013"/>
                    <a:pt x="6284734" y="911574"/>
                  </a:cubicBezTo>
                  <a:close/>
                  <a:moveTo>
                    <a:pt x="5988095" y="911458"/>
                  </a:moveTo>
                  <a:cubicBezTo>
                    <a:pt x="5988276" y="912538"/>
                    <a:pt x="5988456" y="913619"/>
                    <a:pt x="5988684" y="914699"/>
                  </a:cubicBezTo>
                  <a:cubicBezTo>
                    <a:pt x="5990046" y="913969"/>
                    <a:pt x="5991363" y="913268"/>
                    <a:pt x="5992726" y="912509"/>
                  </a:cubicBezTo>
                  <a:cubicBezTo>
                    <a:pt x="5991136" y="912129"/>
                    <a:pt x="5989638" y="911779"/>
                    <a:pt x="5988095" y="911458"/>
                  </a:cubicBezTo>
                  <a:close/>
                  <a:moveTo>
                    <a:pt x="3049575" y="911253"/>
                  </a:moveTo>
                  <a:cubicBezTo>
                    <a:pt x="3047668" y="911224"/>
                    <a:pt x="3045760" y="912889"/>
                    <a:pt x="3043898" y="913823"/>
                  </a:cubicBezTo>
                  <a:cubicBezTo>
                    <a:pt x="3045624" y="914816"/>
                    <a:pt x="3047214" y="916451"/>
                    <a:pt x="3049120" y="916598"/>
                  </a:cubicBezTo>
                  <a:cubicBezTo>
                    <a:pt x="3051073" y="916743"/>
                    <a:pt x="3053251" y="915429"/>
                    <a:pt x="3056611" y="914319"/>
                  </a:cubicBezTo>
                  <a:cubicBezTo>
                    <a:pt x="3053479" y="912859"/>
                    <a:pt x="3051526" y="911253"/>
                    <a:pt x="3049575" y="911253"/>
                  </a:cubicBezTo>
                  <a:close/>
                  <a:moveTo>
                    <a:pt x="2983882" y="911019"/>
                  </a:moveTo>
                  <a:cubicBezTo>
                    <a:pt x="2983019" y="911049"/>
                    <a:pt x="2982111" y="911078"/>
                    <a:pt x="2981249" y="911106"/>
                  </a:cubicBezTo>
                  <a:cubicBezTo>
                    <a:pt x="2981521" y="912450"/>
                    <a:pt x="2981793" y="913794"/>
                    <a:pt x="2982111" y="915137"/>
                  </a:cubicBezTo>
                  <a:cubicBezTo>
                    <a:pt x="2982609" y="915108"/>
                    <a:pt x="2983109" y="915079"/>
                    <a:pt x="2983608" y="915049"/>
                  </a:cubicBezTo>
                  <a:cubicBezTo>
                    <a:pt x="2983699" y="913706"/>
                    <a:pt x="2983791" y="912363"/>
                    <a:pt x="2983882" y="911019"/>
                  </a:cubicBezTo>
                  <a:close/>
                  <a:moveTo>
                    <a:pt x="2704810" y="910640"/>
                  </a:moveTo>
                  <a:cubicBezTo>
                    <a:pt x="2704266" y="911049"/>
                    <a:pt x="2703131" y="911720"/>
                    <a:pt x="2703267" y="911838"/>
                  </a:cubicBezTo>
                  <a:cubicBezTo>
                    <a:pt x="2704175" y="912713"/>
                    <a:pt x="2705311" y="913501"/>
                    <a:pt x="2706400" y="914290"/>
                  </a:cubicBezTo>
                  <a:cubicBezTo>
                    <a:pt x="2706899" y="913852"/>
                    <a:pt x="2707399" y="913385"/>
                    <a:pt x="2707989" y="912859"/>
                  </a:cubicBezTo>
                  <a:cubicBezTo>
                    <a:pt x="2706946" y="912129"/>
                    <a:pt x="2705901" y="911399"/>
                    <a:pt x="2704810" y="910640"/>
                  </a:cubicBezTo>
                  <a:close/>
                  <a:moveTo>
                    <a:pt x="7160715" y="909764"/>
                  </a:moveTo>
                  <a:cubicBezTo>
                    <a:pt x="7159126" y="910260"/>
                    <a:pt x="7157536" y="910786"/>
                    <a:pt x="7155993" y="911311"/>
                  </a:cubicBezTo>
                  <a:cubicBezTo>
                    <a:pt x="7157627" y="911720"/>
                    <a:pt x="7159262" y="912159"/>
                    <a:pt x="7160896" y="912568"/>
                  </a:cubicBezTo>
                  <a:cubicBezTo>
                    <a:pt x="7160806" y="911633"/>
                    <a:pt x="7160760" y="910698"/>
                    <a:pt x="7160715" y="909764"/>
                  </a:cubicBezTo>
                  <a:close/>
                  <a:moveTo>
                    <a:pt x="3942671" y="907310"/>
                  </a:moveTo>
                  <a:cubicBezTo>
                    <a:pt x="3939766" y="909501"/>
                    <a:pt x="3931593" y="912918"/>
                    <a:pt x="3931639" y="916247"/>
                  </a:cubicBezTo>
                  <a:cubicBezTo>
                    <a:pt x="3931775" y="924161"/>
                    <a:pt x="3941264" y="929097"/>
                    <a:pt x="3953658" y="927928"/>
                  </a:cubicBezTo>
                  <a:cubicBezTo>
                    <a:pt x="3959332" y="927403"/>
                    <a:pt x="3968004" y="922350"/>
                    <a:pt x="3968140" y="919225"/>
                  </a:cubicBezTo>
                  <a:cubicBezTo>
                    <a:pt x="3968503" y="911224"/>
                    <a:pt x="3959469" y="907194"/>
                    <a:pt x="3942671" y="907310"/>
                  </a:cubicBezTo>
                  <a:close/>
                  <a:moveTo>
                    <a:pt x="1885307" y="904829"/>
                  </a:moveTo>
                  <a:cubicBezTo>
                    <a:pt x="1882038" y="904127"/>
                    <a:pt x="1877498" y="905792"/>
                    <a:pt x="1870007" y="906989"/>
                  </a:cubicBezTo>
                  <a:cubicBezTo>
                    <a:pt x="1877318" y="910348"/>
                    <a:pt x="1881222" y="912743"/>
                    <a:pt x="1885853" y="913852"/>
                  </a:cubicBezTo>
                  <a:cubicBezTo>
                    <a:pt x="1887623" y="914261"/>
                    <a:pt x="1891119" y="911779"/>
                    <a:pt x="1893842" y="910581"/>
                  </a:cubicBezTo>
                  <a:cubicBezTo>
                    <a:pt x="1891072" y="908566"/>
                    <a:pt x="1888803" y="905559"/>
                    <a:pt x="1885307" y="904829"/>
                  </a:cubicBezTo>
                  <a:close/>
                  <a:moveTo>
                    <a:pt x="2555039" y="902492"/>
                  </a:moveTo>
                  <a:cubicBezTo>
                    <a:pt x="2551588" y="902755"/>
                    <a:pt x="2548411" y="904711"/>
                    <a:pt x="2543372" y="906669"/>
                  </a:cubicBezTo>
                  <a:cubicBezTo>
                    <a:pt x="2547503" y="909091"/>
                    <a:pt x="2550816" y="911866"/>
                    <a:pt x="2552043" y="911545"/>
                  </a:cubicBezTo>
                  <a:cubicBezTo>
                    <a:pt x="2555630" y="910581"/>
                    <a:pt x="2558353" y="908362"/>
                    <a:pt x="2561440" y="906639"/>
                  </a:cubicBezTo>
                  <a:cubicBezTo>
                    <a:pt x="2559307" y="905179"/>
                    <a:pt x="2556901" y="902375"/>
                    <a:pt x="2555039" y="902492"/>
                  </a:cubicBezTo>
                  <a:close/>
                  <a:moveTo>
                    <a:pt x="3619473" y="901265"/>
                  </a:moveTo>
                  <a:cubicBezTo>
                    <a:pt x="3618427" y="901324"/>
                    <a:pt x="3617566" y="902521"/>
                    <a:pt x="3616567" y="903251"/>
                  </a:cubicBezTo>
                  <a:cubicBezTo>
                    <a:pt x="3617611" y="904010"/>
                    <a:pt x="3618610" y="904770"/>
                    <a:pt x="3619609" y="905471"/>
                  </a:cubicBezTo>
                  <a:cubicBezTo>
                    <a:pt x="3620880" y="904507"/>
                    <a:pt x="3622151" y="903514"/>
                    <a:pt x="3623377" y="902550"/>
                  </a:cubicBezTo>
                  <a:cubicBezTo>
                    <a:pt x="3622059" y="902084"/>
                    <a:pt x="3620699" y="901177"/>
                    <a:pt x="3619473" y="901265"/>
                  </a:cubicBezTo>
                  <a:close/>
                  <a:moveTo>
                    <a:pt x="4591156" y="899017"/>
                  </a:moveTo>
                  <a:cubicBezTo>
                    <a:pt x="4589022" y="900711"/>
                    <a:pt x="4586934" y="902434"/>
                    <a:pt x="4584799" y="904127"/>
                  </a:cubicBezTo>
                  <a:lnTo>
                    <a:pt x="4588886" y="905880"/>
                  </a:lnTo>
                  <a:cubicBezTo>
                    <a:pt x="4590883" y="904127"/>
                    <a:pt x="4592881" y="902346"/>
                    <a:pt x="4594879" y="900594"/>
                  </a:cubicBezTo>
                  <a:cubicBezTo>
                    <a:pt x="4593653" y="900069"/>
                    <a:pt x="4592427" y="899542"/>
                    <a:pt x="4591156" y="899017"/>
                  </a:cubicBezTo>
                  <a:close/>
                  <a:moveTo>
                    <a:pt x="3361740" y="897702"/>
                  </a:moveTo>
                  <a:cubicBezTo>
                    <a:pt x="3357518" y="897849"/>
                    <a:pt x="3353297" y="897995"/>
                    <a:pt x="3349119" y="898141"/>
                  </a:cubicBezTo>
                  <a:cubicBezTo>
                    <a:pt x="3349482" y="899747"/>
                    <a:pt x="3349846" y="901324"/>
                    <a:pt x="3350254" y="902930"/>
                  </a:cubicBezTo>
                  <a:cubicBezTo>
                    <a:pt x="3354385" y="902317"/>
                    <a:pt x="3358517" y="901675"/>
                    <a:pt x="3362603" y="901061"/>
                  </a:cubicBezTo>
                  <a:cubicBezTo>
                    <a:pt x="3362331" y="899951"/>
                    <a:pt x="3362013" y="898841"/>
                    <a:pt x="3361740" y="897702"/>
                  </a:cubicBezTo>
                  <a:close/>
                  <a:moveTo>
                    <a:pt x="3453992" y="896593"/>
                  </a:moveTo>
                  <a:cubicBezTo>
                    <a:pt x="3451676" y="899162"/>
                    <a:pt x="3448407" y="901499"/>
                    <a:pt x="3449134" y="902287"/>
                  </a:cubicBezTo>
                  <a:cubicBezTo>
                    <a:pt x="3450679" y="903923"/>
                    <a:pt x="3454264" y="905441"/>
                    <a:pt x="3457261" y="905675"/>
                  </a:cubicBezTo>
                  <a:cubicBezTo>
                    <a:pt x="3458940" y="905821"/>
                    <a:pt x="3461120" y="903310"/>
                    <a:pt x="3463071" y="901995"/>
                  </a:cubicBezTo>
                  <a:cubicBezTo>
                    <a:pt x="3460574" y="900535"/>
                    <a:pt x="3458124" y="899046"/>
                    <a:pt x="3453992" y="896593"/>
                  </a:cubicBezTo>
                  <a:close/>
                  <a:moveTo>
                    <a:pt x="2907021" y="893760"/>
                  </a:moveTo>
                  <a:cubicBezTo>
                    <a:pt x="2905476" y="894928"/>
                    <a:pt x="2903888" y="896126"/>
                    <a:pt x="2900892" y="898432"/>
                  </a:cubicBezTo>
                  <a:cubicBezTo>
                    <a:pt x="2904841" y="898841"/>
                    <a:pt x="2907021" y="899426"/>
                    <a:pt x="2908836" y="899134"/>
                  </a:cubicBezTo>
                  <a:cubicBezTo>
                    <a:pt x="2910243" y="898900"/>
                    <a:pt x="2911197" y="897586"/>
                    <a:pt x="2912377" y="896768"/>
                  </a:cubicBezTo>
                  <a:cubicBezTo>
                    <a:pt x="2910606" y="895746"/>
                    <a:pt x="2908836" y="894753"/>
                    <a:pt x="2907021" y="893760"/>
                  </a:cubicBezTo>
                  <a:close/>
                  <a:moveTo>
                    <a:pt x="7141528" y="891573"/>
                  </a:moveTo>
                  <a:cubicBezTo>
                    <a:pt x="7136812" y="891446"/>
                    <a:pt x="7131977" y="893380"/>
                    <a:pt x="7126620" y="897381"/>
                  </a:cubicBezTo>
                  <a:cubicBezTo>
                    <a:pt x="7136653" y="906551"/>
                    <a:pt x="7145324" y="905529"/>
                    <a:pt x="7155721" y="898141"/>
                  </a:cubicBezTo>
                  <a:cubicBezTo>
                    <a:pt x="7150841" y="893892"/>
                    <a:pt x="7146244" y="891701"/>
                    <a:pt x="7141528" y="891573"/>
                  </a:cubicBezTo>
                  <a:close/>
                  <a:moveTo>
                    <a:pt x="5617953" y="890343"/>
                  </a:moveTo>
                  <a:cubicBezTo>
                    <a:pt x="5617226" y="890081"/>
                    <a:pt x="5613639" y="892767"/>
                    <a:pt x="5609781" y="895045"/>
                  </a:cubicBezTo>
                  <a:cubicBezTo>
                    <a:pt x="5615139" y="897147"/>
                    <a:pt x="5618408" y="899162"/>
                    <a:pt x="5622129" y="899689"/>
                  </a:cubicBezTo>
                  <a:cubicBezTo>
                    <a:pt x="5624127" y="899951"/>
                    <a:pt x="5626943" y="897586"/>
                    <a:pt x="5629440" y="896417"/>
                  </a:cubicBezTo>
                  <a:cubicBezTo>
                    <a:pt x="5625670" y="894315"/>
                    <a:pt x="5622129" y="891978"/>
                    <a:pt x="5617953" y="890343"/>
                  </a:cubicBezTo>
                  <a:close/>
                  <a:moveTo>
                    <a:pt x="5068166" y="890343"/>
                  </a:moveTo>
                  <a:cubicBezTo>
                    <a:pt x="5066577" y="890665"/>
                    <a:pt x="5065125" y="891307"/>
                    <a:pt x="5063627" y="891832"/>
                  </a:cubicBezTo>
                  <a:cubicBezTo>
                    <a:pt x="5064762" y="892651"/>
                    <a:pt x="5065896" y="893438"/>
                    <a:pt x="5067076" y="894227"/>
                  </a:cubicBezTo>
                  <a:cubicBezTo>
                    <a:pt x="5068213" y="893322"/>
                    <a:pt x="5069392" y="892446"/>
                    <a:pt x="5070300" y="891482"/>
                  </a:cubicBezTo>
                  <a:cubicBezTo>
                    <a:pt x="5070436" y="891366"/>
                    <a:pt x="5068666" y="890256"/>
                    <a:pt x="5068166" y="890343"/>
                  </a:cubicBezTo>
                  <a:close/>
                  <a:moveTo>
                    <a:pt x="4637236" y="888912"/>
                  </a:moveTo>
                  <a:cubicBezTo>
                    <a:pt x="4627384" y="891307"/>
                    <a:pt x="4619893" y="893117"/>
                    <a:pt x="4607182" y="896213"/>
                  </a:cubicBezTo>
                  <a:cubicBezTo>
                    <a:pt x="4621618" y="897936"/>
                    <a:pt x="4629518" y="898900"/>
                    <a:pt x="4638643" y="899981"/>
                  </a:cubicBezTo>
                  <a:cubicBezTo>
                    <a:pt x="4638144" y="896038"/>
                    <a:pt x="4637825" y="893585"/>
                    <a:pt x="4637236" y="888912"/>
                  </a:cubicBezTo>
                  <a:close/>
                  <a:moveTo>
                    <a:pt x="4935238" y="885321"/>
                  </a:moveTo>
                  <a:cubicBezTo>
                    <a:pt x="4929971" y="888387"/>
                    <a:pt x="4925432" y="891921"/>
                    <a:pt x="4920665" y="895308"/>
                  </a:cubicBezTo>
                  <a:cubicBezTo>
                    <a:pt x="4923251" y="896126"/>
                    <a:pt x="4925793" y="896943"/>
                    <a:pt x="4930925" y="898579"/>
                  </a:cubicBezTo>
                  <a:cubicBezTo>
                    <a:pt x="4934692" y="895075"/>
                    <a:pt x="4938642" y="891366"/>
                    <a:pt x="4942638" y="887686"/>
                  </a:cubicBezTo>
                  <a:cubicBezTo>
                    <a:pt x="4940096" y="886839"/>
                    <a:pt x="4935964" y="884912"/>
                    <a:pt x="4935238" y="885321"/>
                  </a:cubicBezTo>
                  <a:close/>
                  <a:moveTo>
                    <a:pt x="2977934" y="884707"/>
                  </a:moveTo>
                  <a:lnTo>
                    <a:pt x="2978116" y="887423"/>
                  </a:lnTo>
                  <a:cubicBezTo>
                    <a:pt x="2981113" y="887277"/>
                    <a:pt x="2984107" y="887102"/>
                    <a:pt x="2987106" y="886956"/>
                  </a:cubicBezTo>
                  <a:cubicBezTo>
                    <a:pt x="2987059" y="886197"/>
                    <a:pt x="2987014" y="885467"/>
                    <a:pt x="2986923" y="884707"/>
                  </a:cubicBezTo>
                  <a:close/>
                  <a:moveTo>
                    <a:pt x="4274087" y="882312"/>
                  </a:moveTo>
                  <a:cubicBezTo>
                    <a:pt x="4271135" y="883072"/>
                    <a:pt x="4268820" y="884707"/>
                    <a:pt x="4266232" y="885963"/>
                  </a:cubicBezTo>
                  <a:cubicBezTo>
                    <a:pt x="4268049" y="886956"/>
                    <a:pt x="4270136" y="888912"/>
                    <a:pt x="4271634" y="888737"/>
                  </a:cubicBezTo>
                  <a:cubicBezTo>
                    <a:pt x="4274539" y="888416"/>
                    <a:pt x="4277084" y="886897"/>
                    <a:pt x="4281576" y="885174"/>
                  </a:cubicBezTo>
                  <a:cubicBezTo>
                    <a:pt x="4277764" y="883627"/>
                    <a:pt x="4275313" y="881991"/>
                    <a:pt x="4274087" y="882312"/>
                  </a:cubicBezTo>
                  <a:close/>
                  <a:moveTo>
                    <a:pt x="8332245" y="881787"/>
                  </a:moveTo>
                  <a:cubicBezTo>
                    <a:pt x="8329066" y="883188"/>
                    <a:pt x="8325889" y="884591"/>
                    <a:pt x="8322711" y="885992"/>
                  </a:cubicBezTo>
                  <a:cubicBezTo>
                    <a:pt x="8323755" y="887102"/>
                    <a:pt x="8324845" y="888270"/>
                    <a:pt x="8325889" y="889408"/>
                  </a:cubicBezTo>
                  <a:lnTo>
                    <a:pt x="8335242" y="884970"/>
                  </a:lnTo>
                  <a:cubicBezTo>
                    <a:pt x="8334243" y="883918"/>
                    <a:pt x="8333244" y="882838"/>
                    <a:pt x="8332245" y="881787"/>
                  </a:cubicBezTo>
                  <a:close/>
                  <a:moveTo>
                    <a:pt x="7954431" y="876764"/>
                  </a:moveTo>
                  <a:cubicBezTo>
                    <a:pt x="7950300" y="877435"/>
                    <a:pt x="7946124" y="878107"/>
                    <a:pt x="7941992" y="878749"/>
                  </a:cubicBezTo>
                  <a:cubicBezTo>
                    <a:pt x="7942220" y="879713"/>
                    <a:pt x="7942401" y="880707"/>
                    <a:pt x="7942583" y="881669"/>
                  </a:cubicBezTo>
                  <a:lnTo>
                    <a:pt x="7955339" y="881669"/>
                  </a:lnTo>
                  <a:close/>
                  <a:moveTo>
                    <a:pt x="2438226" y="876618"/>
                  </a:moveTo>
                  <a:cubicBezTo>
                    <a:pt x="2437091" y="877202"/>
                    <a:pt x="2435865" y="877786"/>
                    <a:pt x="2434685" y="878341"/>
                  </a:cubicBezTo>
                  <a:lnTo>
                    <a:pt x="2439952" y="886021"/>
                  </a:lnTo>
                  <a:lnTo>
                    <a:pt x="2446081" y="882926"/>
                  </a:lnTo>
                  <a:cubicBezTo>
                    <a:pt x="2443493" y="880823"/>
                    <a:pt x="2440859" y="878721"/>
                    <a:pt x="2438226" y="876618"/>
                  </a:cubicBezTo>
                  <a:close/>
                  <a:moveTo>
                    <a:pt x="4443743" y="874457"/>
                  </a:moveTo>
                  <a:cubicBezTo>
                    <a:pt x="4440158" y="874253"/>
                    <a:pt x="4436163" y="876852"/>
                    <a:pt x="4431077" y="878603"/>
                  </a:cubicBezTo>
                  <a:cubicBezTo>
                    <a:pt x="4437751" y="884912"/>
                    <a:pt x="4441655" y="888650"/>
                    <a:pt x="4445605" y="892358"/>
                  </a:cubicBezTo>
                  <a:cubicBezTo>
                    <a:pt x="4448557" y="890723"/>
                    <a:pt x="4453732" y="889233"/>
                    <a:pt x="4454050" y="887393"/>
                  </a:cubicBezTo>
                  <a:cubicBezTo>
                    <a:pt x="4455003" y="881991"/>
                    <a:pt x="4456910" y="875215"/>
                    <a:pt x="4443743" y="874457"/>
                  </a:cubicBezTo>
                  <a:close/>
                  <a:moveTo>
                    <a:pt x="5400672" y="871828"/>
                  </a:moveTo>
                  <a:cubicBezTo>
                    <a:pt x="5397540" y="871274"/>
                    <a:pt x="5392954" y="874135"/>
                    <a:pt x="5386916" y="876209"/>
                  </a:cubicBezTo>
                  <a:cubicBezTo>
                    <a:pt x="5394407" y="880502"/>
                    <a:pt x="5397540" y="883685"/>
                    <a:pt x="5400490" y="883597"/>
                  </a:cubicBezTo>
                  <a:cubicBezTo>
                    <a:pt x="5403533" y="883539"/>
                    <a:pt x="5409161" y="880034"/>
                    <a:pt x="5408753" y="878545"/>
                  </a:cubicBezTo>
                  <a:cubicBezTo>
                    <a:pt x="5408162" y="875975"/>
                    <a:pt x="5404304" y="872470"/>
                    <a:pt x="5400672" y="871828"/>
                  </a:cubicBezTo>
                  <a:close/>
                  <a:moveTo>
                    <a:pt x="7191631" y="870719"/>
                  </a:moveTo>
                  <a:cubicBezTo>
                    <a:pt x="7189905" y="874662"/>
                    <a:pt x="7188273" y="876618"/>
                    <a:pt x="7188953" y="877173"/>
                  </a:cubicBezTo>
                  <a:cubicBezTo>
                    <a:pt x="7194900" y="881991"/>
                    <a:pt x="7195037" y="881933"/>
                    <a:pt x="7209111" y="875742"/>
                  </a:cubicBezTo>
                  <a:cubicBezTo>
                    <a:pt x="7203435" y="874107"/>
                    <a:pt x="7197715" y="872470"/>
                    <a:pt x="7191631" y="870719"/>
                  </a:cubicBezTo>
                  <a:close/>
                  <a:moveTo>
                    <a:pt x="4956115" y="869832"/>
                  </a:moveTo>
                  <a:cubicBezTo>
                    <a:pt x="4953976" y="868339"/>
                    <a:pt x="4951059" y="868061"/>
                    <a:pt x="4946270" y="870573"/>
                  </a:cubicBezTo>
                  <a:cubicBezTo>
                    <a:pt x="4943137" y="872238"/>
                    <a:pt x="4944999" y="879831"/>
                    <a:pt x="4948131" y="883509"/>
                  </a:cubicBezTo>
                  <a:cubicBezTo>
                    <a:pt x="4951627" y="887569"/>
                    <a:pt x="4958936" y="890431"/>
                    <a:pt x="4965201" y="893322"/>
                  </a:cubicBezTo>
                  <a:cubicBezTo>
                    <a:pt x="4967016" y="894140"/>
                    <a:pt x="4970922" y="893410"/>
                    <a:pt x="4973736" y="892972"/>
                  </a:cubicBezTo>
                  <a:cubicBezTo>
                    <a:pt x="4974690" y="892826"/>
                    <a:pt x="4975143" y="891423"/>
                    <a:pt x="4975779" y="890636"/>
                  </a:cubicBezTo>
                  <a:cubicBezTo>
                    <a:pt x="4970831" y="885904"/>
                    <a:pt x="4964974" y="881437"/>
                    <a:pt x="4961297" y="876384"/>
                  </a:cubicBezTo>
                  <a:cubicBezTo>
                    <a:pt x="4959617" y="874033"/>
                    <a:pt x="4958255" y="871325"/>
                    <a:pt x="4956115" y="869832"/>
                  </a:cubicBezTo>
                  <a:close/>
                  <a:moveTo>
                    <a:pt x="3618111" y="868938"/>
                  </a:moveTo>
                  <a:cubicBezTo>
                    <a:pt x="3617294" y="869259"/>
                    <a:pt x="3616385" y="869580"/>
                    <a:pt x="3615522" y="869901"/>
                  </a:cubicBezTo>
                  <a:cubicBezTo>
                    <a:pt x="3616158" y="870077"/>
                    <a:pt x="3616748" y="870252"/>
                    <a:pt x="3617384" y="870427"/>
                  </a:cubicBezTo>
                  <a:cubicBezTo>
                    <a:pt x="3617611" y="869930"/>
                    <a:pt x="3617883" y="869434"/>
                    <a:pt x="3618111" y="868938"/>
                  </a:cubicBezTo>
                  <a:close/>
                  <a:moveTo>
                    <a:pt x="7788861" y="866834"/>
                  </a:moveTo>
                  <a:cubicBezTo>
                    <a:pt x="7787408" y="867944"/>
                    <a:pt x="7785954" y="869025"/>
                    <a:pt x="7784502" y="870134"/>
                  </a:cubicBezTo>
                  <a:lnTo>
                    <a:pt x="7794081" y="875888"/>
                  </a:lnTo>
                  <a:cubicBezTo>
                    <a:pt x="7795352" y="874894"/>
                    <a:pt x="7796623" y="873902"/>
                    <a:pt x="7797940" y="872909"/>
                  </a:cubicBezTo>
                  <a:cubicBezTo>
                    <a:pt x="7794899" y="870894"/>
                    <a:pt x="7791856" y="868879"/>
                    <a:pt x="7788861" y="866834"/>
                  </a:cubicBezTo>
                  <a:close/>
                  <a:moveTo>
                    <a:pt x="4907862" y="866718"/>
                  </a:moveTo>
                  <a:cubicBezTo>
                    <a:pt x="4905773" y="867535"/>
                    <a:pt x="4903368" y="868178"/>
                    <a:pt x="4901778" y="869259"/>
                  </a:cubicBezTo>
                  <a:cubicBezTo>
                    <a:pt x="4901187" y="869668"/>
                    <a:pt x="4902460" y="871156"/>
                    <a:pt x="4902822" y="872149"/>
                  </a:cubicBezTo>
                  <a:cubicBezTo>
                    <a:pt x="4905047" y="871507"/>
                    <a:pt x="4907180" y="870864"/>
                    <a:pt x="4909314" y="870223"/>
                  </a:cubicBezTo>
                  <a:cubicBezTo>
                    <a:pt x="4908679" y="868704"/>
                    <a:pt x="4908271" y="867710"/>
                    <a:pt x="4907862" y="866718"/>
                  </a:cubicBezTo>
                  <a:close/>
                  <a:moveTo>
                    <a:pt x="5140987" y="866630"/>
                  </a:moveTo>
                  <a:lnTo>
                    <a:pt x="5139716" y="868003"/>
                  </a:lnTo>
                  <a:cubicBezTo>
                    <a:pt x="5141170" y="868090"/>
                    <a:pt x="5142668" y="868178"/>
                    <a:pt x="5144619" y="868324"/>
                  </a:cubicBezTo>
                  <a:cubicBezTo>
                    <a:pt x="5143167" y="867623"/>
                    <a:pt x="5142077" y="867127"/>
                    <a:pt x="5140987" y="866630"/>
                  </a:cubicBezTo>
                  <a:close/>
                  <a:moveTo>
                    <a:pt x="7686757" y="865608"/>
                  </a:moveTo>
                  <a:cubicBezTo>
                    <a:pt x="7684532" y="865900"/>
                    <a:pt x="7682262" y="866221"/>
                    <a:pt x="7680037" y="866514"/>
                  </a:cubicBezTo>
                  <a:cubicBezTo>
                    <a:pt x="7680220" y="867039"/>
                    <a:pt x="7680401" y="867594"/>
                    <a:pt x="7680583" y="868119"/>
                  </a:cubicBezTo>
                  <a:cubicBezTo>
                    <a:pt x="7682853" y="867886"/>
                    <a:pt x="7685123" y="867623"/>
                    <a:pt x="7687393" y="867389"/>
                  </a:cubicBezTo>
                  <a:cubicBezTo>
                    <a:pt x="7687165" y="866805"/>
                    <a:pt x="7686984" y="866221"/>
                    <a:pt x="7686757" y="865608"/>
                  </a:cubicBezTo>
                  <a:close/>
                  <a:moveTo>
                    <a:pt x="5639654" y="861549"/>
                  </a:moveTo>
                  <a:cubicBezTo>
                    <a:pt x="5637339" y="860526"/>
                    <a:pt x="5625444" y="868149"/>
                    <a:pt x="5617045" y="872266"/>
                  </a:cubicBezTo>
                  <a:cubicBezTo>
                    <a:pt x="5630075" y="877173"/>
                    <a:pt x="5642015" y="881758"/>
                    <a:pt x="5654409" y="885817"/>
                  </a:cubicBezTo>
                  <a:cubicBezTo>
                    <a:pt x="5654817" y="885992"/>
                    <a:pt x="5662853" y="879597"/>
                    <a:pt x="5661763" y="878458"/>
                  </a:cubicBezTo>
                  <a:cubicBezTo>
                    <a:pt x="5655589" y="872208"/>
                    <a:pt x="5648824" y="865638"/>
                    <a:pt x="5639654" y="861549"/>
                  </a:cubicBezTo>
                  <a:close/>
                  <a:moveTo>
                    <a:pt x="6606070" y="860701"/>
                  </a:moveTo>
                  <a:cubicBezTo>
                    <a:pt x="6605889" y="863271"/>
                    <a:pt x="6605662" y="865841"/>
                    <a:pt x="6605479" y="868412"/>
                  </a:cubicBezTo>
                  <a:cubicBezTo>
                    <a:pt x="6607341" y="868440"/>
                    <a:pt x="6609202" y="868470"/>
                    <a:pt x="6611064" y="868499"/>
                  </a:cubicBezTo>
                  <a:lnTo>
                    <a:pt x="6611064" y="860819"/>
                  </a:lnTo>
                  <a:cubicBezTo>
                    <a:pt x="6609385" y="860760"/>
                    <a:pt x="6607751" y="860731"/>
                    <a:pt x="6606070" y="860701"/>
                  </a:cubicBezTo>
                  <a:close/>
                  <a:moveTo>
                    <a:pt x="7139378" y="859271"/>
                  </a:moveTo>
                  <a:cubicBezTo>
                    <a:pt x="7131976" y="860147"/>
                    <a:pt x="7127572" y="860673"/>
                    <a:pt x="7120491" y="861490"/>
                  </a:cubicBezTo>
                  <a:cubicBezTo>
                    <a:pt x="7124259" y="865229"/>
                    <a:pt x="7126438" y="867360"/>
                    <a:pt x="7131659" y="872588"/>
                  </a:cubicBezTo>
                  <a:cubicBezTo>
                    <a:pt x="7135109" y="866630"/>
                    <a:pt x="7136562" y="864178"/>
                    <a:pt x="7139378" y="859271"/>
                  </a:cubicBezTo>
                  <a:close/>
                  <a:moveTo>
                    <a:pt x="7880794" y="854335"/>
                  </a:moveTo>
                  <a:cubicBezTo>
                    <a:pt x="7874484" y="863826"/>
                    <a:pt x="7872123" y="866689"/>
                    <a:pt x="7870942" y="869755"/>
                  </a:cubicBezTo>
                  <a:cubicBezTo>
                    <a:pt x="7870715" y="870368"/>
                    <a:pt x="7876300" y="872792"/>
                    <a:pt x="7877026" y="872470"/>
                  </a:cubicBezTo>
                  <a:cubicBezTo>
                    <a:pt x="7881066" y="870602"/>
                    <a:pt x="7885833" y="868499"/>
                    <a:pt x="7887695" y="865754"/>
                  </a:cubicBezTo>
                  <a:cubicBezTo>
                    <a:pt x="7888830" y="864090"/>
                    <a:pt x="7885151" y="861169"/>
                    <a:pt x="7880794" y="854335"/>
                  </a:cubicBezTo>
                  <a:close/>
                  <a:moveTo>
                    <a:pt x="3493942" y="852437"/>
                  </a:moveTo>
                  <a:lnTo>
                    <a:pt x="3493942" y="855796"/>
                  </a:lnTo>
                  <a:cubicBezTo>
                    <a:pt x="3494533" y="855796"/>
                    <a:pt x="3495124" y="855796"/>
                    <a:pt x="3495668" y="855796"/>
                  </a:cubicBezTo>
                  <a:lnTo>
                    <a:pt x="3495668" y="852437"/>
                  </a:lnTo>
                  <a:cubicBezTo>
                    <a:pt x="3495079" y="852437"/>
                    <a:pt x="3494488" y="852437"/>
                    <a:pt x="3493942" y="852437"/>
                  </a:cubicBezTo>
                  <a:close/>
                  <a:moveTo>
                    <a:pt x="9451112" y="852029"/>
                  </a:moveTo>
                  <a:cubicBezTo>
                    <a:pt x="9449841" y="855679"/>
                    <a:pt x="9448118" y="859329"/>
                    <a:pt x="9447663" y="863009"/>
                  </a:cubicBezTo>
                  <a:cubicBezTo>
                    <a:pt x="9447527" y="864031"/>
                    <a:pt x="9451204" y="865229"/>
                    <a:pt x="9455743" y="867828"/>
                  </a:cubicBezTo>
                  <a:cubicBezTo>
                    <a:pt x="9457152" y="862133"/>
                    <a:pt x="9458376" y="857665"/>
                    <a:pt x="9458967" y="853167"/>
                  </a:cubicBezTo>
                  <a:cubicBezTo>
                    <a:pt x="9459012" y="852934"/>
                    <a:pt x="9453882" y="852408"/>
                    <a:pt x="9451112" y="852029"/>
                  </a:cubicBezTo>
                  <a:close/>
                  <a:moveTo>
                    <a:pt x="3780639" y="851415"/>
                  </a:moveTo>
                  <a:cubicBezTo>
                    <a:pt x="3778689" y="854015"/>
                    <a:pt x="3776463" y="855854"/>
                    <a:pt x="3776192" y="857811"/>
                  </a:cubicBezTo>
                  <a:cubicBezTo>
                    <a:pt x="3776056" y="858833"/>
                    <a:pt x="3779279" y="860089"/>
                    <a:pt x="3781005" y="861228"/>
                  </a:cubicBezTo>
                  <a:cubicBezTo>
                    <a:pt x="3783320" y="859125"/>
                    <a:pt x="3785817" y="857081"/>
                    <a:pt x="3787631" y="854832"/>
                  </a:cubicBezTo>
                  <a:cubicBezTo>
                    <a:pt x="3787814" y="854599"/>
                    <a:pt x="3784091" y="853080"/>
                    <a:pt x="3780639" y="851415"/>
                  </a:cubicBezTo>
                  <a:close/>
                  <a:moveTo>
                    <a:pt x="4417276" y="851299"/>
                  </a:moveTo>
                  <a:cubicBezTo>
                    <a:pt x="4417048" y="851211"/>
                    <a:pt x="4413416" y="854102"/>
                    <a:pt x="4411374" y="855591"/>
                  </a:cubicBezTo>
                  <a:cubicBezTo>
                    <a:pt x="4416732" y="858249"/>
                    <a:pt x="4421952" y="861111"/>
                    <a:pt x="4427628" y="863446"/>
                  </a:cubicBezTo>
                  <a:cubicBezTo>
                    <a:pt x="4428807" y="863914"/>
                    <a:pt x="4431849" y="862513"/>
                    <a:pt x="4436707" y="861344"/>
                  </a:cubicBezTo>
                  <a:cubicBezTo>
                    <a:pt x="4428444" y="856935"/>
                    <a:pt x="4423042" y="853956"/>
                    <a:pt x="4417276" y="851299"/>
                  </a:cubicBezTo>
                  <a:close/>
                  <a:moveTo>
                    <a:pt x="7193992" y="849897"/>
                  </a:moveTo>
                  <a:cubicBezTo>
                    <a:pt x="7192948" y="851911"/>
                    <a:pt x="7191950" y="853926"/>
                    <a:pt x="7190904" y="855941"/>
                  </a:cubicBezTo>
                  <a:cubicBezTo>
                    <a:pt x="7192811" y="856234"/>
                    <a:pt x="7194672" y="856526"/>
                    <a:pt x="7196580" y="856847"/>
                  </a:cubicBezTo>
                  <a:cubicBezTo>
                    <a:pt x="7197352" y="854802"/>
                    <a:pt x="7198123" y="852730"/>
                    <a:pt x="7198895" y="850685"/>
                  </a:cubicBezTo>
                  <a:cubicBezTo>
                    <a:pt x="7197261" y="850422"/>
                    <a:pt x="7195626" y="850160"/>
                    <a:pt x="7193992" y="849897"/>
                  </a:cubicBezTo>
                  <a:close/>
                  <a:moveTo>
                    <a:pt x="1657856" y="849605"/>
                  </a:moveTo>
                  <a:cubicBezTo>
                    <a:pt x="1655814" y="850481"/>
                    <a:pt x="1654497" y="851036"/>
                    <a:pt x="1653181" y="851620"/>
                  </a:cubicBezTo>
                  <a:cubicBezTo>
                    <a:pt x="1654769" y="852817"/>
                    <a:pt x="1656267" y="854102"/>
                    <a:pt x="1658129" y="855124"/>
                  </a:cubicBezTo>
                  <a:cubicBezTo>
                    <a:pt x="1658401" y="855241"/>
                    <a:pt x="1661716" y="853722"/>
                    <a:pt x="1661533" y="853489"/>
                  </a:cubicBezTo>
                  <a:cubicBezTo>
                    <a:pt x="1660670" y="852145"/>
                    <a:pt x="1659172" y="850948"/>
                    <a:pt x="1657856" y="849605"/>
                  </a:cubicBezTo>
                  <a:close/>
                  <a:moveTo>
                    <a:pt x="5134994" y="847911"/>
                  </a:moveTo>
                  <a:cubicBezTo>
                    <a:pt x="5131817" y="847736"/>
                    <a:pt x="5128321" y="849780"/>
                    <a:pt x="5121511" y="851970"/>
                  </a:cubicBezTo>
                  <a:cubicBezTo>
                    <a:pt x="5128684" y="853547"/>
                    <a:pt x="5132225" y="854832"/>
                    <a:pt x="5135812" y="854890"/>
                  </a:cubicBezTo>
                  <a:cubicBezTo>
                    <a:pt x="5138082" y="854949"/>
                    <a:pt x="5140443" y="853167"/>
                    <a:pt x="5142802" y="852204"/>
                  </a:cubicBezTo>
                  <a:cubicBezTo>
                    <a:pt x="5140216" y="850685"/>
                    <a:pt x="5137765" y="848057"/>
                    <a:pt x="5134994" y="847911"/>
                  </a:cubicBezTo>
                  <a:close/>
                  <a:moveTo>
                    <a:pt x="4205170" y="844611"/>
                  </a:moveTo>
                  <a:cubicBezTo>
                    <a:pt x="4201084" y="847297"/>
                    <a:pt x="4192912" y="851766"/>
                    <a:pt x="4193594" y="852350"/>
                  </a:cubicBezTo>
                  <a:cubicBezTo>
                    <a:pt x="4198952" y="857314"/>
                    <a:pt x="4205988" y="861549"/>
                    <a:pt x="4212481" y="866017"/>
                  </a:cubicBezTo>
                  <a:cubicBezTo>
                    <a:pt x="4215430" y="863535"/>
                    <a:pt x="4218427" y="861081"/>
                    <a:pt x="4223239" y="857051"/>
                  </a:cubicBezTo>
                  <a:cubicBezTo>
                    <a:pt x="4216566" y="852466"/>
                    <a:pt x="4210845" y="848524"/>
                    <a:pt x="4205170" y="844611"/>
                  </a:cubicBezTo>
                  <a:close/>
                  <a:moveTo>
                    <a:pt x="3878521" y="843121"/>
                  </a:moveTo>
                  <a:cubicBezTo>
                    <a:pt x="3876343" y="843997"/>
                    <a:pt x="3872439" y="844873"/>
                    <a:pt x="3872439" y="845779"/>
                  </a:cubicBezTo>
                  <a:cubicBezTo>
                    <a:pt x="3872302" y="854774"/>
                    <a:pt x="3869623" y="864528"/>
                    <a:pt x="3874390" y="872442"/>
                  </a:cubicBezTo>
                  <a:cubicBezTo>
                    <a:pt x="3877070" y="876939"/>
                    <a:pt x="3892142" y="878545"/>
                    <a:pt x="3901947" y="880911"/>
                  </a:cubicBezTo>
                  <a:cubicBezTo>
                    <a:pt x="3902674" y="881086"/>
                    <a:pt x="3908803" y="875858"/>
                    <a:pt x="3907804" y="874749"/>
                  </a:cubicBezTo>
                  <a:cubicBezTo>
                    <a:pt x="3898724" y="864148"/>
                    <a:pt x="3888690" y="853897"/>
                    <a:pt x="3878521" y="843121"/>
                  </a:cubicBezTo>
                  <a:close/>
                  <a:moveTo>
                    <a:pt x="9701946" y="841925"/>
                  </a:moveTo>
                  <a:cubicBezTo>
                    <a:pt x="9699357" y="843793"/>
                    <a:pt x="9696087" y="845487"/>
                    <a:pt x="9694589" y="847677"/>
                  </a:cubicBezTo>
                  <a:cubicBezTo>
                    <a:pt x="9694000" y="848524"/>
                    <a:pt x="9697267" y="850481"/>
                    <a:pt x="9698767" y="851941"/>
                  </a:cubicBezTo>
                  <a:cubicBezTo>
                    <a:pt x="9701626" y="850335"/>
                    <a:pt x="9704441" y="848729"/>
                    <a:pt x="9707074" y="847239"/>
                  </a:cubicBezTo>
                  <a:cubicBezTo>
                    <a:pt x="9704805" y="844873"/>
                    <a:pt x="9703398" y="843413"/>
                    <a:pt x="9701946" y="841925"/>
                  </a:cubicBezTo>
                  <a:close/>
                  <a:moveTo>
                    <a:pt x="3834620" y="841282"/>
                  </a:moveTo>
                  <a:cubicBezTo>
                    <a:pt x="3833848" y="842041"/>
                    <a:pt x="3833077" y="842801"/>
                    <a:pt x="3832351" y="843560"/>
                  </a:cubicBezTo>
                  <a:cubicBezTo>
                    <a:pt x="3834848" y="844961"/>
                    <a:pt x="3837436" y="846392"/>
                    <a:pt x="3840022" y="847794"/>
                  </a:cubicBezTo>
                  <a:cubicBezTo>
                    <a:pt x="3841612" y="846597"/>
                    <a:pt x="3843155" y="845400"/>
                    <a:pt x="3844700" y="844172"/>
                  </a:cubicBezTo>
                  <a:cubicBezTo>
                    <a:pt x="3841340" y="843210"/>
                    <a:pt x="3837980" y="842246"/>
                    <a:pt x="3834620" y="841282"/>
                  </a:cubicBezTo>
                  <a:close/>
                  <a:moveTo>
                    <a:pt x="4563508" y="841106"/>
                  </a:moveTo>
                  <a:cubicBezTo>
                    <a:pt x="4561874" y="840786"/>
                    <a:pt x="4555427" y="844932"/>
                    <a:pt x="4556017" y="845983"/>
                  </a:cubicBezTo>
                  <a:cubicBezTo>
                    <a:pt x="4557832" y="849342"/>
                    <a:pt x="4561919" y="852204"/>
                    <a:pt x="4565141" y="855241"/>
                  </a:cubicBezTo>
                  <a:cubicBezTo>
                    <a:pt x="4568728" y="853255"/>
                    <a:pt x="4572269" y="851269"/>
                    <a:pt x="4578807" y="847619"/>
                  </a:cubicBezTo>
                  <a:cubicBezTo>
                    <a:pt x="4572224" y="844640"/>
                    <a:pt x="4568274" y="842100"/>
                    <a:pt x="4563508" y="841106"/>
                  </a:cubicBezTo>
                  <a:close/>
                  <a:moveTo>
                    <a:pt x="2352558" y="840288"/>
                  </a:moveTo>
                  <a:cubicBezTo>
                    <a:pt x="2350333" y="839558"/>
                    <a:pt x="2344023" y="843735"/>
                    <a:pt x="2339618" y="845633"/>
                  </a:cubicBezTo>
                  <a:cubicBezTo>
                    <a:pt x="2350015" y="853897"/>
                    <a:pt x="2360366" y="862133"/>
                    <a:pt x="2370763" y="870398"/>
                  </a:cubicBezTo>
                  <a:cubicBezTo>
                    <a:pt x="2374803" y="866514"/>
                    <a:pt x="2378843" y="862629"/>
                    <a:pt x="2387061" y="854745"/>
                  </a:cubicBezTo>
                  <a:cubicBezTo>
                    <a:pt x="2374123" y="849137"/>
                    <a:pt x="2363862" y="844085"/>
                    <a:pt x="2352558" y="840288"/>
                  </a:cubicBezTo>
                  <a:close/>
                  <a:moveTo>
                    <a:pt x="2025274" y="840026"/>
                  </a:moveTo>
                  <a:cubicBezTo>
                    <a:pt x="2023956" y="840843"/>
                    <a:pt x="2022641" y="841691"/>
                    <a:pt x="2021370" y="842537"/>
                  </a:cubicBezTo>
                  <a:cubicBezTo>
                    <a:pt x="2023140" y="842683"/>
                    <a:pt x="2024910" y="842830"/>
                    <a:pt x="2026726" y="842946"/>
                  </a:cubicBezTo>
                  <a:cubicBezTo>
                    <a:pt x="2026181" y="841982"/>
                    <a:pt x="2025727" y="841018"/>
                    <a:pt x="2025274" y="840026"/>
                  </a:cubicBezTo>
                  <a:close/>
                  <a:moveTo>
                    <a:pt x="4676552" y="839179"/>
                  </a:moveTo>
                  <a:cubicBezTo>
                    <a:pt x="4675372" y="840231"/>
                    <a:pt x="4674464" y="840961"/>
                    <a:pt x="4673782" y="841778"/>
                  </a:cubicBezTo>
                  <a:cubicBezTo>
                    <a:pt x="4673693" y="841866"/>
                    <a:pt x="4675145" y="842391"/>
                    <a:pt x="4675871" y="842712"/>
                  </a:cubicBezTo>
                  <a:cubicBezTo>
                    <a:pt x="4676052" y="841661"/>
                    <a:pt x="4676279" y="840610"/>
                    <a:pt x="4676552" y="839179"/>
                  </a:cubicBezTo>
                  <a:close/>
                  <a:moveTo>
                    <a:pt x="2813452" y="836931"/>
                  </a:moveTo>
                  <a:cubicBezTo>
                    <a:pt x="2811227" y="839763"/>
                    <a:pt x="2808957" y="842655"/>
                    <a:pt x="2806687" y="845575"/>
                  </a:cubicBezTo>
                  <a:cubicBezTo>
                    <a:pt x="2809139" y="846187"/>
                    <a:pt x="2812952" y="847736"/>
                    <a:pt x="2813860" y="847239"/>
                  </a:cubicBezTo>
                  <a:cubicBezTo>
                    <a:pt x="2817674" y="845078"/>
                    <a:pt x="2820580" y="842333"/>
                    <a:pt x="2823848" y="839792"/>
                  </a:cubicBezTo>
                  <a:cubicBezTo>
                    <a:pt x="2821306" y="839091"/>
                    <a:pt x="2818764" y="838391"/>
                    <a:pt x="2813452" y="836931"/>
                  </a:cubicBezTo>
                  <a:close/>
                  <a:moveTo>
                    <a:pt x="7215149" y="834769"/>
                  </a:moveTo>
                  <a:cubicBezTo>
                    <a:pt x="7211380" y="836433"/>
                    <a:pt x="7207657" y="838069"/>
                    <a:pt x="7203889" y="839705"/>
                  </a:cubicBezTo>
                  <a:cubicBezTo>
                    <a:pt x="7205207" y="840756"/>
                    <a:pt x="7206522" y="841778"/>
                    <a:pt x="7207840" y="842801"/>
                  </a:cubicBezTo>
                  <a:cubicBezTo>
                    <a:pt x="7211517" y="841106"/>
                    <a:pt x="7215193" y="839412"/>
                    <a:pt x="7218917" y="837718"/>
                  </a:cubicBezTo>
                  <a:cubicBezTo>
                    <a:pt x="7217690" y="836726"/>
                    <a:pt x="7216419" y="835733"/>
                    <a:pt x="7215149" y="834769"/>
                  </a:cubicBezTo>
                  <a:close/>
                  <a:moveTo>
                    <a:pt x="4875810" y="833893"/>
                  </a:moveTo>
                  <a:cubicBezTo>
                    <a:pt x="4873721" y="835266"/>
                    <a:pt x="4869999" y="836667"/>
                    <a:pt x="4869999" y="838069"/>
                  </a:cubicBezTo>
                  <a:cubicBezTo>
                    <a:pt x="4869999" y="839967"/>
                    <a:pt x="4872858" y="841866"/>
                    <a:pt x="4874448" y="843763"/>
                  </a:cubicBezTo>
                  <a:cubicBezTo>
                    <a:pt x="4876900" y="842625"/>
                    <a:pt x="4879306" y="841515"/>
                    <a:pt x="4882891" y="839880"/>
                  </a:cubicBezTo>
                  <a:cubicBezTo>
                    <a:pt x="4879805" y="837252"/>
                    <a:pt x="4877808" y="835558"/>
                    <a:pt x="4875810" y="833893"/>
                  </a:cubicBezTo>
                  <a:close/>
                  <a:moveTo>
                    <a:pt x="3410499" y="833777"/>
                  </a:moveTo>
                  <a:cubicBezTo>
                    <a:pt x="3409092" y="833456"/>
                    <a:pt x="3406551" y="835149"/>
                    <a:pt x="3403280" y="836433"/>
                  </a:cubicBezTo>
                  <a:cubicBezTo>
                    <a:pt x="3406096" y="837748"/>
                    <a:pt x="3407911" y="839267"/>
                    <a:pt x="3409773" y="839296"/>
                  </a:cubicBezTo>
                  <a:cubicBezTo>
                    <a:pt x="3411998" y="839354"/>
                    <a:pt x="3414312" y="838157"/>
                    <a:pt x="3416582" y="837486"/>
                  </a:cubicBezTo>
                  <a:cubicBezTo>
                    <a:pt x="3414584" y="836171"/>
                    <a:pt x="3412905" y="834361"/>
                    <a:pt x="3410499" y="833777"/>
                  </a:cubicBezTo>
                  <a:close/>
                  <a:moveTo>
                    <a:pt x="8973330" y="833543"/>
                  </a:moveTo>
                  <a:cubicBezTo>
                    <a:pt x="8969515" y="835587"/>
                    <a:pt x="8964249" y="837252"/>
                    <a:pt x="8962434" y="839851"/>
                  </a:cubicBezTo>
                  <a:cubicBezTo>
                    <a:pt x="8961435" y="841282"/>
                    <a:pt x="8966293" y="844318"/>
                    <a:pt x="8969426" y="847619"/>
                  </a:cubicBezTo>
                  <a:cubicBezTo>
                    <a:pt x="8973239" y="844670"/>
                    <a:pt x="8977597" y="842742"/>
                    <a:pt x="8978142" y="840493"/>
                  </a:cubicBezTo>
                  <a:cubicBezTo>
                    <a:pt x="8978643" y="838391"/>
                    <a:pt x="8975100" y="835879"/>
                    <a:pt x="8973330" y="833543"/>
                  </a:cubicBezTo>
                  <a:close/>
                  <a:moveTo>
                    <a:pt x="6848594" y="832667"/>
                  </a:moveTo>
                  <a:cubicBezTo>
                    <a:pt x="6843100" y="832813"/>
                    <a:pt x="6837698" y="834828"/>
                    <a:pt x="6828845" y="836726"/>
                  </a:cubicBezTo>
                  <a:cubicBezTo>
                    <a:pt x="6837107" y="842655"/>
                    <a:pt x="6842964" y="846860"/>
                    <a:pt x="6848821" y="851065"/>
                  </a:cubicBezTo>
                  <a:cubicBezTo>
                    <a:pt x="6852815" y="848845"/>
                    <a:pt x="6858763" y="847093"/>
                    <a:pt x="6860351" y="844318"/>
                  </a:cubicBezTo>
                  <a:cubicBezTo>
                    <a:pt x="6863894" y="838069"/>
                    <a:pt x="6862032" y="832316"/>
                    <a:pt x="6848594" y="832667"/>
                  </a:cubicBezTo>
                  <a:close/>
                  <a:moveTo>
                    <a:pt x="8192552" y="831819"/>
                  </a:moveTo>
                  <a:cubicBezTo>
                    <a:pt x="8189964" y="831849"/>
                    <a:pt x="8187377" y="831849"/>
                    <a:pt x="8184833" y="831878"/>
                  </a:cubicBezTo>
                  <a:lnTo>
                    <a:pt x="8184833" y="840201"/>
                  </a:lnTo>
                  <a:cubicBezTo>
                    <a:pt x="8186468" y="840434"/>
                    <a:pt x="8188148" y="840668"/>
                    <a:pt x="8189783" y="840873"/>
                  </a:cubicBezTo>
                  <a:cubicBezTo>
                    <a:pt x="8190690" y="837865"/>
                    <a:pt x="8191598" y="834828"/>
                    <a:pt x="8192552" y="831819"/>
                  </a:cubicBezTo>
                  <a:close/>
                  <a:moveTo>
                    <a:pt x="8416279" y="830097"/>
                  </a:moveTo>
                  <a:cubicBezTo>
                    <a:pt x="8415327" y="830710"/>
                    <a:pt x="8414373" y="831323"/>
                    <a:pt x="8413418" y="831937"/>
                  </a:cubicBezTo>
                  <a:cubicBezTo>
                    <a:pt x="8414056" y="832316"/>
                    <a:pt x="8414736" y="833017"/>
                    <a:pt x="8415371" y="833017"/>
                  </a:cubicBezTo>
                  <a:cubicBezTo>
                    <a:pt x="8416007" y="833017"/>
                    <a:pt x="8416597" y="832228"/>
                    <a:pt x="8417233" y="831819"/>
                  </a:cubicBezTo>
                  <a:cubicBezTo>
                    <a:pt x="8416916" y="831236"/>
                    <a:pt x="8416597" y="830681"/>
                    <a:pt x="8416279" y="830097"/>
                  </a:cubicBezTo>
                  <a:close/>
                  <a:moveTo>
                    <a:pt x="4165991" y="829863"/>
                  </a:moveTo>
                  <a:cubicBezTo>
                    <a:pt x="4165991" y="830768"/>
                    <a:pt x="4165991" y="831703"/>
                    <a:pt x="4165991" y="832608"/>
                  </a:cubicBezTo>
                  <a:lnTo>
                    <a:pt x="4177113" y="832608"/>
                  </a:lnTo>
                  <a:cubicBezTo>
                    <a:pt x="4177113" y="831703"/>
                    <a:pt x="4177113" y="830798"/>
                    <a:pt x="4177113" y="829863"/>
                  </a:cubicBezTo>
                  <a:close/>
                  <a:moveTo>
                    <a:pt x="3615433" y="829308"/>
                  </a:moveTo>
                  <a:cubicBezTo>
                    <a:pt x="3610211" y="831966"/>
                    <a:pt x="3605036" y="834594"/>
                    <a:pt x="3596727" y="838828"/>
                  </a:cubicBezTo>
                  <a:cubicBezTo>
                    <a:pt x="3604854" y="843005"/>
                    <a:pt x="3609576" y="847064"/>
                    <a:pt x="3615433" y="847852"/>
                  </a:cubicBezTo>
                  <a:cubicBezTo>
                    <a:pt x="3619065" y="848349"/>
                    <a:pt x="3628734" y="842801"/>
                    <a:pt x="3628144" y="841866"/>
                  </a:cubicBezTo>
                  <a:cubicBezTo>
                    <a:pt x="3625283" y="837339"/>
                    <a:pt x="3619927" y="833426"/>
                    <a:pt x="3615433" y="829308"/>
                  </a:cubicBezTo>
                  <a:close/>
                  <a:moveTo>
                    <a:pt x="3364193" y="828899"/>
                  </a:moveTo>
                  <a:cubicBezTo>
                    <a:pt x="3361604" y="830068"/>
                    <a:pt x="3359016" y="831236"/>
                    <a:pt x="3356383" y="832403"/>
                  </a:cubicBezTo>
                  <a:cubicBezTo>
                    <a:pt x="3357018" y="832958"/>
                    <a:pt x="3357609" y="833513"/>
                    <a:pt x="3358200" y="834068"/>
                  </a:cubicBezTo>
                  <a:cubicBezTo>
                    <a:pt x="3360878" y="833367"/>
                    <a:pt x="3363602" y="832637"/>
                    <a:pt x="3366280" y="831937"/>
                  </a:cubicBezTo>
                  <a:cubicBezTo>
                    <a:pt x="3365600" y="830914"/>
                    <a:pt x="3364873" y="829922"/>
                    <a:pt x="3364193" y="828899"/>
                  </a:cubicBezTo>
                  <a:close/>
                  <a:moveTo>
                    <a:pt x="3701145" y="825424"/>
                  </a:moveTo>
                  <a:cubicBezTo>
                    <a:pt x="3695516" y="828812"/>
                    <a:pt x="3690795" y="831644"/>
                    <a:pt x="3686073" y="834507"/>
                  </a:cubicBezTo>
                  <a:cubicBezTo>
                    <a:pt x="3689569" y="835703"/>
                    <a:pt x="3693701" y="838361"/>
                    <a:pt x="3696425" y="837865"/>
                  </a:cubicBezTo>
                  <a:cubicBezTo>
                    <a:pt x="3703143" y="836638"/>
                    <a:pt x="3709183" y="833981"/>
                    <a:pt x="3715493" y="831907"/>
                  </a:cubicBezTo>
                  <a:cubicBezTo>
                    <a:pt x="3711361" y="830038"/>
                    <a:pt x="3707274" y="828198"/>
                    <a:pt x="3701145" y="825424"/>
                  </a:cubicBezTo>
                  <a:close/>
                  <a:moveTo>
                    <a:pt x="2262576" y="825424"/>
                  </a:moveTo>
                  <a:cubicBezTo>
                    <a:pt x="2256991" y="827848"/>
                    <a:pt x="2251772" y="830827"/>
                    <a:pt x="2247730" y="834243"/>
                  </a:cubicBezTo>
                  <a:cubicBezTo>
                    <a:pt x="2247050" y="834857"/>
                    <a:pt x="2252452" y="838303"/>
                    <a:pt x="2257219" y="842246"/>
                  </a:cubicBezTo>
                  <a:cubicBezTo>
                    <a:pt x="2262893" y="837573"/>
                    <a:pt x="2267615" y="834186"/>
                    <a:pt x="2270929" y="830301"/>
                  </a:cubicBezTo>
                  <a:cubicBezTo>
                    <a:pt x="2271428" y="829747"/>
                    <a:pt x="2263348" y="825103"/>
                    <a:pt x="2262576" y="825424"/>
                  </a:cubicBezTo>
                  <a:close/>
                  <a:moveTo>
                    <a:pt x="2852358" y="820635"/>
                  </a:moveTo>
                  <a:cubicBezTo>
                    <a:pt x="2847275" y="822972"/>
                    <a:pt x="2844006" y="824519"/>
                    <a:pt x="2840693" y="826067"/>
                  </a:cubicBezTo>
                  <a:cubicBezTo>
                    <a:pt x="2845141" y="827848"/>
                    <a:pt x="2849317" y="830068"/>
                    <a:pt x="2854130" y="831207"/>
                  </a:cubicBezTo>
                  <a:cubicBezTo>
                    <a:pt x="2855992" y="831644"/>
                    <a:pt x="2859305" y="829542"/>
                    <a:pt x="2861939" y="828607"/>
                  </a:cubicBezTo>
                  <a:cubicBezTo>
                    <a:pt x="2859078" y="826183"/>
                    <a:pt x="2856173" y="823789"/>
                    <a:pt x="2852358" y="820635"/>
                  </a:cubicBezTo>
                  <a:close/>
                  <a:moveTo>
                    <a:pt x="3864312" y="820518"/>
                  </a:moveTo>
                  <a:cubicBezTo>
                    <a:pt x="3859817" y="820255"/>
                    <a:pt x="3854822" y="822795"/>
                    <a:pt x="3844836" y="825395"/>
                  </a:cubicBezTo>
                  <a:cubicBezTo>
                    <a:pt x="3855368" y="830886"/>
                    <a:pt x="3861043" y="834944"/>
                    <a:pt x="3868124" y="836959"/>
                  </a:cubicBezTo>
                  <a:cubicBezTo>
                    <a:pt x="3870621" y="837661"/>
                    <a:pt x="3879747" y="833777"/>
                    <a:pt x="3880474" y="831352"/>
                  </a:cubicBezTo>
                  <a:cubicBezTo>
                    <a:pt x="3882563" y="824255"/>
                    <a:pt x="3873846" y="821102"/>
                    <a:pt x="3864312" y="820518"/>
                  </a:cubicBezTo>
                  <a:close/>
                  <a:moveTo>
                    <a:pt x="2997547" y="819817"/>
                  </a:moveTo>
                  <a:cubicBezTo>
                    <a:pt x="2988466" y="829367"/>
                    <a:pt x="2985425" y="832579"/>
                    <a:pt x="2982384" y="835792"/>
                  </a:cubicBezTo>
                  <a:cubicBezTo>
                    <a:pt x="2985017" y="836697"/>
                    <a:pt x="2989420" y="838741"/>
                    <a:pt x="2990056" y="838332"/>
                  </a:cubicBezTo>
                  <a:cubicBezTo>
                    <a:pt x="2994142" y="835850"/>
                    <a:pt x="2998227" y="833047"/>
                    <a:pt x="3000497" y="829834"/>
                  </a:cubicBezTo>
                  <a:cubicBezTo>
                    <a:pt x="3001723" y="828111"/>
                    <a:pt x="2999362" y="825365"/>
                    <a:pt x="2997547" y="819817"/>
                  </a:cubicBezTo>
                  <a:close/>
                  <a:moveTo>
                    <a:pt x="8010000" y="819467"/>
                  </a:moveTo>
                  <a:lnTo>
                    <a:pt x="8009320" y="821365"/>
                  </a:lnTo>
                  <a:lnTo>
                    <a:pt x="8011271" y="821132"/>
                  </a:lnTo>
                  <a:close/>
                  <a:moveTo>
                    <a:pt x="3036409" y="818678"/>
                  </a:moveTo>
                  <a:cubicBezTo>
                    <a:pt x="3032550" y="821453"/>
                    <a:pt x="3025604" y="824255"/>
                    <a:pt x="3025694" y="826972"/>
                  </a:cubicBezTo>
                  <a:cubicBezTo>
                    <a:pt x="3025785" y="830184"/>
                    <a:pt x="3031051" y="834857"/>
                    <a:pt x="3035818" y="836025"/>
                  </a:cubicBezTo>
                  <a:cubicBezTo>
                    <a:pt x="3040676" y="837193"/>
                    <a:pt x="3047668" y="834886"/>
                    <a:pt x="3055430" y="833893"/>
                  </a:cubicBezTo>
                  <a:cubicBezTo>
                    <a:pt x="3043127" y="824052"/>
                    <a:pt x="3039722" y="821365"/>
                    <a:pt x="3036409" y="818678"/>
                  </a:cubicBezTo>
                  <a:close/>
                  <a:moveTo>
                    <a:pt x="2922546" y="818210"/>
                  </a:moveTo>
                  <a:cubicBezTo>
                    <a:pt x="2920958" y="817744"/>
                    <a:pt x="2916055" y="821657"/>
                    <a:pt x="2912695" y="823555"/>
                  </a:cubicBezTo>
                  <a:cubicBezTo>
                    <a:pt x="2917962" y="826154"/>
                    <a:pt x="2922865" y="829249"/>
                    <a:pt x="2928722" y="831060"/>
                  </a:cubicBezTo>
                  <a:cubicBezTo>
                    <a:pt x="2930809" y="831703"/>
                    <a:pt x="2935259" y="829249"/>
                    <a:pt x="2941388" y="827352"/>
                  </a:cubicBezTo>
                  <a:cubicBezTo>
                    <a:pt x="2933580" y="823350"/>
                    <a:pt x="2928585" y="820080"/>
                    <a:pt x="2922546" y="818210"/>
                  </a:cubicBezTo>
                  <a:close/>
                  <a:moveTo>
                    <a:pt x="1811306" y="818035"/>
                  </a:moveTo>
                  <a:cubicBezTo>
                    <a:pt x="1806856" y="817714"/>
                    <a:pt x="1801728" y="820985"/>
                    <a:pt x="1792194" y="824314"/>
                  </a:cubicBezTo>
                  <a:cubicBezTo>
                    <a:pt x="1801092" y="827877"/>
                    <a:pt x="1805904" y="831352"/>
                    <a:pt x="1809989" y="831032"/>
                  </a:cubicBezTo>
                  <a:cubicBezTo>
                    <a:pt x="1814847" y="830622"/>
                    <a:pt x="1818978" y="826943"/>
                    <a:pt x="1823428" y="824694"/>
                  </a:cubicBezTo>
                  <a:cubicBezTo>
                    <a:pt x="1819433" y="822329"/>
                    <a:pt x="1815710" y="818357"/>
                    <a:pt x="1811306" y="818035"/>
                  </a:cubicBezTo>
                  <a:close/>
                  <a:moveTo>
                    <a:pt x="2601845" y="815904"/>
                  </a:moveTo>
                  <a:cubicBezTo>
                    <a:pt x="2593901" y="815904"/>
                    <a:pt x="2589997" y="815144"/>
                    <a:pt x="2587727" y="816050"/>
                  </a:cubicBezTo>
                  <a:cubicBezTo>
                    <a:pt x="2582869" y="818006"/>
                    <a:pt x="2577511" y="820372"/>
                    <a:pt x="2575061" y="823409"/>
                  </a:cubicBezTo>
                  <a:cubicBezTo>
                    <a:pt x="2573607" y="825219"/>
                    <a:pt x="2575968" y="829570"/>
                    <a:pt x="2578829" y="831207"/>
                  </a:cubicBezTo>
                  <a:cubicBezTo>
                    <a:pt x="2584548" y="834477"/>
                    <a:pt x="2591404" y="837486"/>
                    <a:pt x="2598623" y="839033"/>
                  </a:cubicBezTo>
                  <a:cubicBezTo>
                    <a:pt x="2602980" y="839967"/>
                    <a:pt x="2611470" y="839003"/>
                    <a:pt x="2613559" y="836988"/>
                  </a:cubicBezTo>
                  <a:cubicBezTo>
                    <a:pt x="2617691" y="833134"/>
                    <a:pt x="2622547" y="826475"/>
                    <a:pt x="2619914" y="823584"/>
                  </a:cubicBezTo>
                  <a:cubicBezTo>
                    <a:pt x="2616010" y="819350"/>
                    <a:pt x="2605841" y="817452"/>
                    <a:pt x="2601845" y="815904"/>
                  </a:cubicBezTo>
                  <a:close/>
                  <a:moveTo>
                    <a:pt x="3350664" y="809771"/>
                  </a:moveTo>
                  <a:cubicBezTo>
                    <a:pt x="3345897" y="810093"/>
                    <a:pt x="3341355" y="811728"/>
                    <a:pt x="3333048" y="813684"/>
                  </a:cubicBezTo>
                  <a:cubicBezTo>
                    <a:pt x="3339086" y="815933"/>
                    <a:pt x="3342127" y="817978"/>
                    <a:pt x="3344398" y="817685"/>
                  </a:cubicBezTo>
                  <a:cubicBezTo>
                    <a:pt x="3348892" y="817072"/>
                    <a:pt x="3352978" y="815174"/>
                    <a:pt x="3357246" y="813801"/>
                  </a:cubicBezTo>
                  <a:cubicBezTo>
                    <a:pt x="3355021" y="812370"/>
                    <a:pt x="3352615" y="809654"/>
                    <a:pt x="3350664" y="809771"/>
                  </a:cubicBezTo>
                  <a:close/>
                  <a:moveTo>
                    <a:pt x="2119251" y="809742"/>
                  </a:moveTo>
                  <a:cubicBezTo>
                    <a:pt x="2114074" y="812166"/>
                    <a:pt x="2108899" y="814560"/>
                    <a:pt x="2102362" y="817569"/>
                  </a:cubicBezTo>
                  <a:cubicBezTo>
                    <a:pt x="2106857" y="821219"/>
                    <a:pt x="2109354" y="823204"/>
                    <a:pt x="2111805" y="825219"/>
                  </a:cubicBezTo>
                  <a:cubicBezTo>
                    <a:pt x="2116435" y="822183"/>
                    <a:pt x="2121748" y="819408"/>
                    <a:pt x="2125289" y="815904"/>
                  </a:cubicBezTo>
                  <a:cubicBezTo>
                    <a:pt x="2126152" y="815028"/>
                    <a:pt x="2121430" y="811845"/>
                    <a:pt x="2119251" y="809742"/>
                  </a:cubicBezTo>
                  <a:close/>
                  <a:moveTo>
                    <a:pt x="7451316" y="805945"/>
                  </a:moveTo>
                  <a:cubicBezTo>
                    <a:pt x="7445959" y="808165"/>
                    <a:pt x="7441419" y="811173"/>
                    <a:pt x="7438467" y="812809"/>
                  </a:cubicBezTo>
                  <a:cubicBezTo>
                    <a:pt x="7439330" y="817598"/>
                    <a:pt x="7439466" y="819554"/>
                    <a:pt x="7440057" y="821482"/>
                  </a:cubicBezTo>
                  <a:cubicBezTo>
                    <a:pt x="7440920" y="824285"/>
                    <a:pt x="7442099" y="827059"/>
                    <a:pt x="7443145" y="829834"/>
                  </a:cubicBezTo>
                  <a:cubicBezTo>
                    <a:pt x="7445959" y="828023"/>
                    <a:pt x="7449363" y="826447"/>
                    <a:pt x="7451452" y="824344"/>
                  </a:cubicBezTo>
                  <a:cubicBezTo>
                    <a:pt x="7455537" y="820196"/>
                    <a:pt x="7459260" y="815845"/>
                    <a:pt x="7462302" y="811378"/>
                  </a:cubicBezTo>
                  <a:cubicBezTo>
                    <a:pt x="7463165" y="810121"/>
                    <a:pt x="7461894" y="807376"/>
                    <a:pt x="7460168" y="806617"/>
                  </a:cubicBezTo>
                  <a:cubicBezTo>
                    <a:pt x="7457898" y="805654"/>
                    <a:pt x="7453314" y="805127"/>
                    <a:pt x="7451316" y="805945"/>
                  </a:cubicBezTo>
                  <a:close/>
                  <a:moveTo>
                    <a:pt x="5049825" y="805391"/>
                  </a:moveTo>
                  <a:cubicBezTo>
                    <a:pt x="5048418" y="807902"/>
                    <a:pt x="5047056" y="810443"/>
                    <a:pt x="5047101" y="810355"/>
                  </a:cubicBezTo>
                  <a:cubicBezTo>
                    <a:pt x="5047101" y="815144"/>
                    <a:pt x="5046149" y="817364"/>
                    <a:pt x="5047328" y="818999"/>
                  </a:cubicBezTo>
                  <a:cubicBezTo>
                    <a:pt x="5049553" y="822065"/>
                    <a:pt x="5052958" y="824810"/>
                    <a:pt x="5055863" y="827673"/>
                  </a:cubicBezTo>
                  <a:cubicBezTo>
                    <a:pt x="5058724" y="824519"/>
                    <a:pt x="5062173" y="821510"/>
                    <a:pt x="5064217" y="818153"/>
                  </a:cubicBezTo>
                  <a:cubicBezTo>
                    <a:pt x="5065170" y="816634"/>
                    <a:pt x="5064353" y="813918"/>
                    <a:pt x="5062628" y="812633"/>
                  </a:cubicBezTo>
                  <a:cubicBezTo>
                    <a:pt x="5058951" y="809917"/>
                    <a:pt x="5054184" y="807756"/>
                    <a:pt x="5049825" y="805391"/>
                  </a:cubicBezTo>
                  <a:close/>
                  <a:moveTo>
                    <a:pt x="3678537" y="804690"/>
                  </a:moveTo>
                  <a:cubicBezTo>
                    <a:pt x="3666234" y="805420"/>
                    <a:pt x="3653521" y="816254"/>
                    <a:pt x="3653204" y="826359"/>
                  </a:cubicBezTo>
                  <a:cubicBezTo>
                    <a:pt x="3653160" y="827205"/>
                    <a:pt x="3654158" y="828724"/>
                    <a:pt x="3654975" y="828841"/>
                  </a:cubicBezTo>
                  <a:cubicBezTo>
                    <a:pt x="3657653" y="829162"/>
                    <a:pt x="3661467" y="829688"/>
                    <a:pt x="3663057" y="828812"/>
                  </a:cubicBezTo>
                  <a:cubicBezTo>
                    <a:pt x="3671320" y="824285"/>
                    <a:pt x="3679581" y="819613"/>
                    <a:pt x="3686709" y="814385"/>
                  </a:cubicBezTo>
                  <a:cubicBezTo>
                    <a:pt x="3688798" y="812838"/>
                    <a:pt x="3688026" y="809099"/>
                    <a:pt x="3686800" y="806734"/>
                  </a:cubicBezTo>
                  <a:cubicBezTo>
                    <a:pt x="3686209" y="805595"/>
                    <a:pt x="3681442" y="805332"/>
                    <a:pt x="3678537" y="804690"/>
                  </a:cubicBezTo>
                  <a:close/>
                  <a:moveTo>
                    <a:pt x="7670187" y="803639"/>
                  </a:moveTo>
                  <a:cubicBezTo>
                    <a:pt x="7666374" y="802850"/>
                    <a:pt x="7660698" y="805654"/>
                    <a:pt x="7655840" y="806880"/>
                  </a:cubicBezTo>
                  <a:cubicBezTo>
                    <a:pt x="7658700" y="810822"/>
                    <a:pt x="7661514" y="814735"/>
                    <a:pt x="7666146" y="821160"/>
                  </a:cubicBezTo>
                  <a:cubicBezTo>
                    <a:pt x="7672911" y="816488"/>
                    <a:pt x="7679266" y="814035"/>
                    <a:pt x="7679538" y="811319"/>
                  </a:cubicBezTo>
                  <a:cubicBezTo>
                    <a:pt x="7679810" y="808749"/>
                    <a:pt x="7674454" y="804515"/>
                    <a:pt x="7670187" y="803639"/>
                  </a:cubicBezTo>
                  <a:close/>
                  <a:moveTo>
                    <a:pt x="8152645" y="801419"/>
                  </a:moveTo>
                  <a:cubicBezTo>
                    <a:pt x="8151238" y="801010"/>
                    <a:pt x="8146970" y="804485"/>
                    <a:pt x="8142476" y="807026"/>
                  </a:cubicBezTo>
                  <a:cubicBezTo>
                    <a:pt x="8147153" y="810384"/>
                    <a:pt x="8150874" y="813071"/>
                    <a:pt x="8154642" y="815787"/>
                  </a:cubicBezTo>
                  <a:cubicBezTo>
                    <a:pt x="8157866" y="813071"/>
                    <a:pt x="8163587" y="810384"/>
                    <a:pt x="8163541" y="807698"/>
                  </a:cubicBezTo>
                  <a:cubicBezTo>
                    <a:pt x="8163496" y="805479"/>
                    <a:pt x="8157140" y="802734"/>
                    <a:pt x="8152645" y="801419"/>
                  </a:cubicBezTo>
                  <a:close/>
                  <a:moveTo>
                    <a:pt x="6957643" y="799755"/>
                  </a:moveTo>
                  <a:cubicBezTo>
                    <a:pt x="6951241" y="804222"/>
                    <a:pt x="6946656" y="806033"/>
                    <a:pt x="6946202" y="808136"/>
                  </a:cubicBezTo>
                  <a:cubicBezTo>
                    <a:pt x="6945702" y="810530"/>
                    <a:pt x="6948972" y="813246"/>
                    <a:pt x="6950560" y="815816"/>
                  </a:cubicBezTo>
                  <a:cubicBezTo>
                    <a:pt x="6954239" y="814735"/>
                    <a:pt x="6960549" y="813918"/>
                    <a:pt x="6960912" y="812458"/>
                  </a:cubicBezTo>
                  <a:cubicBezTo>
                    <a:pt x="6961728" y="809362"/>
                    <a:pt x="6959505" y="805916"/>
                    <a:pt x="6957643" y="799755"/>
                  </a:cubicBezTo>
                  <a:close/>
                  <a:moveTo>
                    <a:pt x="9376158" y="797681"/>
                  </a:moveTo>
                  <a:cubicBezTo>
                    <a:pt x="9373843" y="798703"/>
                    <a:pt x="9371072" y="799491"/>
                    <a:pt x="9369349" y="800806"/>
                  </a:cubicBezTo>
                  <a:cubicBezTo>
                    <a:pt x="9366535" y="802966"/>
                    <a:pt x="9363719" y="805303"/>
                    <a:pt x="9362176" y="807873"/>
                  </a:cubicBezTo>
                  <a:cubicBezTo>
                    <a:pt x="9361494" y="809129"/>
                    <a:pt x="9363311" y="811173"/>
                    <a:pt x="9364537" y="812663"/>
                  </a:cubicBezTo>
                  <a:cubicBezTo>
                    <a:pt x="9364900" y="813129"/>
                    <a:pt x="9367306" y="812925"/>
                    <a:pt x="9371437" y="813218"/>
                  </a:cubicBezTo>
                  <a:cubicBezTo>
                    <a:pt x="9373661" y="810794"/>
                    <a:pt x="9377430" y="807931"/>
                    <a:pt x="9378882" y="804661"/>
                  </a:cubicBezTo>
                  <a:cubicBezTo>
                    <a:pt x="9379790" y="802646"/>
                    <a:pt x="9377203" y="800017"/>
                    <a:pt x="9376158" y="797681"/>
                  </a:cubicBezTo>
                  <a:close/>
                  <a:moveTo>
                    <a:pt x="8176162" y="796863"/>
                  </a:moveTo>
                  <a:cubicBezTo>
                    <a:pt x="8173438" y="800017"/>
                    <a:pt x="8170669" y="803142"/>
                    <a:pt x="8167944" y="806296"/>
                  </a:cubicBezTo>
                  <a:cubicBezTo>
                    <a:pt x="8169670" y="806939"/>
                    <a:pt x="8171440" y="807610"/>
                    <a:pt x="8173211" y="808253"/>
                  </a:cubicBezTo>
                  <a:cubicBezTo>
                    <a:pt x="8175480" y="804981"/>
                    <a:pt x="8177752" y="801711"/>
                    <a:pt x="8180066" y="798440"/>
                  </a:cubicBezTo>
                  <a:close/>
                  <a:moveTo>
                    <a:pt x="4175661" y="795082"/>
                  </a:moveTo>
                  <a:cubicBezTo>
                    <a:pt x="4173844" y="795958"/>
                    <a:pt x="4171984" y="796805"/>
                    <a:pt x="4166172" y="799579"/>
                  </a:cubicBezTo>
                  <a:cubicBezTo>
                    <a:pt x="4173345" y="798148"/>
                    <a:pt x="4175661" y="797681"/>
                    <a:pt x="4177976" y="797213"/>
                  </a:cubicBezTo>
                  <a:cubicBezTo>
                    <a:pt x="4177204" y="796512"/>
                    <a:pt x="4176433" y="795812"/>
                    <a:pt x="4175661" y="795082"/>
                  </a:cubicBezTo>
                  <a:close/>
                  <a:moveTo>
                    <a:pt x="2234519" y="794702"/>
                  </a:moveTo>
                  <a:cubicBezTo>
                    <a:pt x="2229434" y="795695"/>
                    <a:pt x="2225440" y="798820"/>
                    <a:pt x="2218085" y="802587"/>
                  </a:cubicBezTo>
                  <a:cubicBezTo>
                    <a:pt x="2225258" y="804981"/>
                    <a:pt x="2229616" y="807698"/>
                    <a:pt x="2233112" y="807289"/>
                  </a:cubicBezTo>
                  <a:cubicBezTo>
                    <a:pt x="2237152" y="806792"/>
                    <a:pt x="2243281" y="803492"/>
                    <a:pt x="2243145" y="801536"/>
                  </a:cubicBezTo>
                  <a:cubicBezTo>
                    <a:pt x="2243009" y="799025"/>
                    <a:pt x="2236381" y="794322"/>
                    <a:pt x="2234519" y="794702"/>
                  </a:cubicBezTo>
                  <a:close/>
                  <a:moveTo>
                    <a:pt x="8317400" y="793271"/>
                  </a:moveTo>
                  <a:cubicBezTo>
                    <a:pt x="8316538" y="794001"/>
                    <a:pt x="8315675" y="794731"/>
                    <a:pt x="8314812" y="795461"/>
                  </a:cubicBezTo>
                  <a:cubicBezTo>
                    <a:pt x="8316946" y="796659"/>
                    <a:pt x="8319079" y="797885"/>
                    <a:pt x="8321213" y="799082"/>
                  </a:cubicBezTo>
                  <a:cubicBezTo>
                    <a:pt x="8322484" y="798031"/>
                    <a:pt x="8323755" y="796980"/>
                    <a:pt x="8325028" y="795928"/>
                  </a:cubicBezTo>
                  <a:cubicBezTo>
                    <a:pt x="8322484" y="795052"/>
                    <a:pt x="8319942" y="794176"/>
                    <a:pt x="8317400" y="793271"/>
                  </a:cubicBezTo>
                  <a:close/>
                  <a:moveTo>
                    <a:pt x="2528572" y="788541"/>
                  </a:moveTo>
                  <a:cubicBezTo>
                    <a:pt x="2526255" y="792600"/>
                    <a:pt x="2524304" y="794440"/>
                    <a:pt x="2524576" y="796133"/>
                  </a:cubicBezTo>
                  <a:cubicBezTo>
                    <a:pt x="2524757" y="797418"/>
                    <a:pt x="2527800" y="798527"/>
                    <a:pt x="2529524" y="799696"/>
                  </a:cubicBezTo>
                  <a:cubicBezTo>
                    <a:pt x="2531658" y="798382"/>
                    <a:pt x="2535381" y="797067"/>
                    <a:pt x="2535381" y="795753"/>
                  </a:cubicBezTo>
                  <a:cubicBezTo>
                    <a:pt x="2535381" y="794060"/>
                    <a:pt x="2532429" y="792366"/>
                    <a:pt x="2528572" y="788541"/>
                  </a:cubicBezTo>
                  <a:close/>
                  <a:moveTo>
                    <a:pt x="5674293" y="788453"/>
                  </a:moveTo>
                  <a:cubicBezTo>
                    <a:pt x="5671797" y="788686"/>
                    <a:pt x="5669299" y="788920"/>
                    <a:pt x="5666757" y="789153"/>
                  </a:cubicBezTo>
                  <a:cubicBezTo>
                    <a:pt x="5666757" y="789504"/>
                    <a:pt x="5666803" y="789883"/>
                    <a:pt x="5666848" y="790234"/>
                  </a:cubicBezTo>
                  <a:lnTo>
                    <a:pt x="5674520" y="790234"/>
                  </a:lnTo>
                  <a:cubicBezTo>
                    <a:pt x="5674429" y="789650"/>
                    <a:pt x="5674384" y="789037"/>
                    <a:pt x="5674293" y="788453"/>
                  </a:cubicBezTo>
                  <a:close/>
                  <a:moveTo>
                    <a:pt x="3988706" y="787781"/>
                  </a:moveTo>
                  <a:cubicBezTo>
                    <a:pt x="3987662" y="789387"/>
                    <a:pt x="3986344" y="790760"/>
                    <a:pt x="3985982" y="792250"/>
                  </a:cubicBezTo>
                  <a:cubicBezTo>
                    <a:pt x="3985845" y="792833"/>
                    <a:pt x="3988478" y="794293"/>
                    <a:pt x="3988933" y="794147"/>
                  </a:cubicBezTo>
                  <a:cubicBezTo>
                    <a:pt x="3990884" y="793535"/>
                    <a:pt x="3992520" y="792512"/>
                    <a:pt x="3994290" y="791607"/>
                  </a:cubicBezTo>
                  <a:cubicBezTo>
                    <a:pt x="3993245" y="790906"/>
                    <a:pt x="3992248" y="790205"/>
                    <a:pt x="3988706" y="787781"/>
                  </a:cubicBezTo>
                  <a:close/>
                  <a:moveTo>
                    <a:pt x="2166102" y="785357"/>
                  </a:moveTo>
                  <a:cubicBezTo>
                    <a:pt x="2162925" y="786934"/>
                    <a:pt x="2158066" y="788190"/>
                    <a:pt x="2157114" y="790205"/>
                  </a:cubicBezTo>
                  <a:cubicBezTo>
                    <a:pt x="2155888" y="792775"/>
                    <a:pt x="2157658" y="795958"/>
                    <a:pt x="2158793" y="798791"/>
                  </a:cubicBezTo>
                  <a:cubicBezTo>
                    <a:pt x="2158929" y="799112"/>
                    <a:pt x="2164922" y="799287"/>
                    <a:pt x="2165422" y="798645"/>
                  </a:cubicBezTo>
                  <a:cubicBezTo>
                    <a:pt x="2167509" y="796133"/>
                    <a:pt x="2168508" y="793242"/>
                    <a:pt x="2169916" y="790497"/>
                  </a:cubicBezTo>
                  <a:cubicBezTo>
                    <a:pt x="2168646" y="788773"/>
                    <a:pt x="2167373" y="787080"/>
                    <a:pt x="2166102" y="785357"/>
                  </a:cubicBezTo>
                  <a:close/>
                  <a:moveTo>
                    <a:pt x="2720020" y="784919"/>
                  </a:moveTo>
                  <a:cubicBezTo>
                    <a:pt x="2715481" y="786905"/>
                    <a:pt x="2710940" y="788862"/>
                    <a:pt x="2704449" y="791695"/>
                  </a:cubicBezTo>
                  <a:cubicBezTo>
                    <a:pt x="2709715" y="794702"/>
                    <a:pt x="2713709" y="798119"/>
                    <a:pt x="2715345" y="797710"/>
                  </a:cubicBezTo>
                  <a:cubicBezTo>
                    <a:pt x="2719066" y="796805"/>
                    <a:pt x="2723106" y="794235"/>
                    <a:pt x="2724060" y="791898"/>
                  </a:cubicBezTo>
                  <a:cubicBezTo>
                    <a:pt x="2724878" y="789913"/>
                    <a:pt x="2721519" y="787256"/>
                    <a:pt x="2720020" y="784919"/>
                  </a:cubicBezTo>
                  <a:close/>
                  <a:moveTo>
                    <a:pt x="4594470" y="783926"/>
                  </a:moveTo>
                  <a:cubicBezTo>
                    <a:pt x="4593472" y="786467"/>
                    <a:pt x="4592381" y="789007"/>
                    <a:pt x="4591338" y="791519"/>
                  </a:cubicBezTo>
                  <a:cubicBezTo>
                    <a:pt x="4593971" y="791811"/>
                    <a:pt x="4596558" y="792103"/>
                    <a:pt x="4599191" y="792395"/>
                  </a:cubicBezTo>
                  <a:cubicBezTo>
                    <a:pt x="4599510" y="789737"/>
                    <a:pt x="4599826" y="787080"/>
                    <a:pt x="4600145" y="784423"/>
                  </a:cubicBezTo>
                  <a:close/>
                  <a:moveTo>
                    <a:pt x="8400616" y="781561"/>
                  </a:moveTo>
                  <a:cubicBezTo>
                    <a:pt x="8398529" y="781941"/>
                    <a:pt x="8396485" y="782319"/>
                    <a:pt x="8394397" y="782671"/>
                  </a:cubicBezTo>
                  <a:lnTo>
                    <a:pt x="8399436" y="794731"/>
                  </a:lnTo>
                  <a:cubicBezTo>
                    <a:pt x="8401071" y="794440"/>
                    <a:pt x="8402705" y="794176"/>
                    <a:pt x="8404339" y="793885"/>
                  </a:cubicBezTo>
                  <a:cubicBezTo>
                    <a:pt x="8403113" y="789767"/>
                    <a:pt x="8401842" y="785678"/>
                    <a:pt x="8400616" y="781561"/>
                  </a:cubicBezTo>
                  <a:close/>
                  <a:moveTo>
                    <a:pt x="5699989" y="776975"/>
                  </a:moveTo>
                  <a:cubicBezTo>
                    <a:pt x="5699672" y="777443"/>
                    <a:pt x="5699400" y="777910"/>
                    <a:pt x="5699128" y="778378"/>
                  </a:cubicBezTo>
                  <a:cubicBezTo>
                    <a:pt x="5700125" y="778114"/>
                    <a:pt x="5701124" y="777852"/>
                    <a:pt x="5702123" y="777559"/>
                  </a:cubicBezTo>
                  <a:cubicBezTo>
                    <a:pt x="5701396" y="777384"/>
                    <a:pt x="5700716" y="777180"/>
                    <a:pt x="5699989" y="776975"/>
                  </a:cubicBezTo>
                  <a:close/>
                  <a:moveTo>
                    <a:pt x="7601451" y="776392"/>
                  </a:moveTo>
                  <a:cubicBezTo>
                    <a:pt x="7597774" y="777180"/>
                    <a:pt x="7594142" y="777998"/>
                    <a:pt x="7590555" y="778787"/>
                  </a:cubicBezTo>
                  <a:cubicBezTo>
                    <a:pt x="7591237" y="779867"/>
                    <a:pt x="7591917" y="780977"/>
                    <a:pt x="7592644" y="782057"/>
                  </a:cubicBezTo>
                  <a:lnTo>
                    <a:pt x="7603450" y="779546"/>
                  </a:lnTo>
                  <a:cubicBezTo>
                    <a:pt x="7602768" y="778494"/>
                    <a:pt x="7602088" y="777443"/>
                    <a:pt x="7601451" y="776392"/>
                  </a:cubicBezTo>
                  <a:close/>
                  <a:moveTo>
                    <a:pt x="5181619" y="774260"/>
                  </a:moveTo>
                  <a:cubicBezTo>
                    <a:pt x="5180939" y="776392"/>
                    <a:pt x="5180758" y="778553"/>
                    <a:pt x="5180440" y="780713"/>
                  </a:cubicBezTo>
                  <a:cubicBezTo>
                    <a:pt x="5183300" y="778990"/>
                    <a:pt x="5186159" y="777238"/>
                    <a:pt x="5190745" y="774464"/>
                  </a:cubicBezTo>
                  <a:cubicBezTo>
                    <a:pt x="5185160" y="774318"/>
                    <a:pt x="5181666" y="774084"/>
                    <a:pt x="5181619" y="774260"/>
                  </a:cubicBezTo>
                  <a:close/>
                  <a:moveTo>
                    <a:pt x="4801945" y="774230"/>
                  </a:moveTo>
                  <a:cubicBezTo>
                    <a:pt x="4800811" y="775953"/>
                    <a:pt x="4798222" y="777881"/>
                    <a:pt x="4798766" y="779342"/>
                  </a:cubicBezTo>
                  <a:cubicBezTo>
                    <a:pt x="4801172" y="785737"/>
                    <a:pt x="4804487" y="792016"/>
                    <a:pt x="4807484" y="798352"/>
                  </a:cubicBezTo>
                  <a:cubicBezTo>
                    <a:pt x="4807756" y="795578"/>
                    <a:pt x="4807983" y="792803"/>
                    <a:pt x="4808572" y="786788"/>
                  </a:cubicBezTo>
                  <a:cubicBezTo>
                    <a:pt x="4807348" y="784481"/>
                    <a:pt x="4804668" y="779370"/>
                    <a:pt x="4801945" y="774230"/>
                  </a:cubicBezTo>
                  <a:close/>
                  <a:moveTo>
                    <a:pt x="3656609" y="774027"/>
                  </a:moveTo>
                  <a:cubicBezTo>
                    <a:pt x="3654839" y="778816"/>
                    <a:pt x="3652977" y="783604"/>
                    <a:pt x="3651115" y="788394"/>
                  </a:cubicBezTo>
                  <a:cubicBezTo>
                    <a:pt x="3653340" y="788745"/>
                    <a:pt x="3655565" y="789095"/>
                    <a:pt x="3657790" y="789474"/>
                  </a:cubicBezTo>
                  <a:lnTo>
                    <a:pt x="3661695" y="774844"/>
                  </a:lnTo>
                  <a:cubicBezTo>
                    <a:pt x="3660014" y="774580"/>
                    <a:pt x="3658335" y="774289"/>
                    <a:pt x="3656609" y="774027"/>
                  </a:cubicBezTo>
                  <a:close/>
                  <a:moveTo>
                    <a:pt x="6668902" y="773354"/>
                  </a:moveTo>
                  <a:cubicBezTo>
                    <a:pt x="6659551" y="780393"/>
                    <a:pt x="6654193" y="784452"/>
                    <a:pt x="6665907" y="791695"/>
                  </a:cubicBezTo>
                  <a:cubicBezTo>
                    <a:pt x="6666951" y="785269"/>
                    <a:pt x="6667587" y="781357"/>
                    <a:pt x="6668902" y="773354"/>
                  </a:cubicBezTo>
                  <a:close/>
                  <a:moveTo>
                    <a:pt x="6513457" y="773354"/>
                  </a:moveTo>
                  <a:cubicBezTo>
                    <a:pt x="6513138" y="773354"/>
                    <a:pt x="6512911" y="774202"/>
                    <a:pt x="6512683" y="774639"/>
                  </a:cubicBezTo>
                  <a:cubicBezTo>
                    <a:pt x="6513546" y="774785"/>
                    <a:pt x="6514364" y="774931"/>
                    <a:pt x="6515227" y="775107"/>
                  </a:cubicBezTo>
                  <a:cubicBezTo>
                    <a:pt x="6515499" y="774639"/>
                    <a:pt x="6515726" y="774172"/>
                    <a:pt x="6515998" y="773734"/>
                  </a:cubicBezTo>
                  <a:cubicBezTo>
                    <a:pt x="6515136" y="773588"/>
                    <a:pt x="6514273" y="773297"/>
                    <a:pt x="6513457" y="773354"/>
                  </a:cubicBezTo>
                  <a:close/>
                  <a:moveTo>
                    <a:pt x="5676700" y="772187"/>
                  </a:moveTo>
                  <a:cubicBezTo>
                    <a:pt x="5674792" y="772362"/>
                    <a:pt x="5672931" y="772565"/>
                    <a:pt x="5671071" y="772742"/>
                  </a:cubicBezTo>
                  <a:cubicBezTo>
                    <a:pt x="5671524" y="775632"/>
                    <a:pt x="5671932" y="778523"/>
                    <a:pt x="5672386" y="781414"/>
                  </a:cubicBezTo>
                  <a:cubicBezTo>
                    <a:pt x="5674520" y="781210"/>
                    <a:pt x="5676654" y="781006"/>
                    <a:pt x="5678788" y="780772"/>
                  </a:cubicBezTo>
                  <a:cubicBezTo>
                    <a:pt x="5678107" y="777939"/>
                    <a:pt x="5677381" y="775078"/>
                    <a:pt x="5676700" y="772187"/>
                  </a:cubicBezTo>
                  <a:close/>
                  <a:moveTo>
                    <a:pt x="4365203" y="771748"/>
                  </a:moveTo>
                  <a:cubicBezTo>
                    <a:pt x="4357849" y="773822"/>
                    <a:pt x="4353536" y="775048"/>
                    <a:pt x="4349177" y="776304"/>
                  </a:cubicBezTo>
                  <a:cubicBezTo>
                    <a:pt x="4356758" y="779399"/>
                    <a:pt x="4364067" y="782874"/>
                    <a:pt x="4372194" y="785211"/>
                  </a:cubicBezTo>
                  <a:cubicBezTo>
                    <a:pt x="4373692" y="785649"/>
                    <a:pt x="4378459" y="781473"/>
                    <a:pt x="4381683" y="779429"/>
                  </a:cubicBezTo>
                  <a:cubicBezTo>
                    <a:pt x="4376145" y="776829"/>
                    <a:pt x="4370559" y="774260"/>
                    <a:pt x="4365203" y="771748"/>
                  </a:cubicBezTo>
                  <a:close/>
                  <a:moveTo>
                    <a:pt x="3266356" y="769802"/>
                  </a:moveTo>
                  <a:cubicBezTo>
                    <a:pt x="3263008" y="770397"/>
                    <a:pt x="3259932" y="772843"/>
                    <a:pt x="3256731" y="777589"/>
                  </a:cubicBezTo>
                  <a:cubicBezTo>
                    <a:pt x="3266628" y="775487"/>
                    <a:pt x="3272122" y="774289"/>
                    <a:pt x="3277615" y="773120"/>
                  </a:cubicBezTo>
                  <a:cubicBezTo>
                    <a:pt x="3273325" y="770463"/>
                    <a:pt x="3269704" y="769207"/>
                    <a:pt x="3266356" y="769802"/>
                  </a:cubicBezTo>
                  <a:close/>
                  <a:moveTo>
                    <a:pt x="3429839" y="768740"/>
                  </a:moveTo>
                  <a:cubicBezTo>
                    <a:pt x="3430430" y="769938"/>
                    <a:pt x="3431020" y="771105"/>
                    <a:pt x="3431656" y="772303"/>
                  </a:cubicBezTo>
                  <a:cubicBezTo>
                    <a:pt x="3432517" y="771252"/>
                    <a:pt x="3433380" y="770171"/>
                    <a:pt x="3434243" y="769120"/>
                  </a:cubicBezTo>
                  <a:cubicBezTo>
                    <a:pt x="3432791" y="769003"/>
                    <a:pt x="3431293" y="768857"/>
                    <a:pt x="3429839" y="768740"/>
                  </a:cubicBezTo>
                  <a:close/>
                  <a:moveTo>
                    <a:pt x="7614072" y="767894"/>
                  </a:moveTo>
                  <a:cubicBezTo>
                    <a:pt x="7610668" y="769558"/>
                    <a:pt x="7605083" y="770872"/>
                    <a:pt x="7604311" y="772917"/>
                  </a:cubicBezTo>
                  <a:cubicBezTo>
                    <a:pt x="7602768" y="777005"/>
                    <a:pt x="7603857" y="781473"/>
                    <a:pt x="7603857" y="789474"/>
                  </a:cubicBezTo>
                  <a:cubicBezTo>
                    <a:pt x="7612075" y="784714"/>
                    <a:pt x="7617613" y="782992"/>
                    <a:pt x="7617704" y="781152"/>
                  </a:cubicBezTo>
                  <a:cubicBezTo>
                    <a:pt x="7617885" y="776772"/>
                    <a:pt x="7615479" y="772333"/>
                    <a:pt x="7614072" y="767894"/>
                  </a:cubicBezTo>
                  <a:close/>
                  <a:moveTo>
                    <a:pt x="6439863" y="767075"/>
                  </a:moveTo>
                  <a:cubicBezTo>
                    <a:pt x="6438183" y="768098"/>
                    <a:pt x="6436503" y="769120"/>
                    <a:pt x="6434824" y="770142"/>
                  </a:cubicBezTo>
                  <a:cubicBezTo>
                    <a:pt x="6437503" y="771807"/>
                    <a:pt x="6440226" y="773472"/>
                    <a:pt x="6442906" y="775135"/>
                  </a:cubicBezTo>
                  <a:cubicBezTo>
                    <a:pt x="6443904" y="774435"/>
                    <a:pt x="6444948" y="773705"/>
                    <a:pt x="6445947" y="773004"/>
                  </a:cubicBezTo>
                  <a:cubicBezTo>
                    <a:pt x="6443904" y="771018"/>
                    <a:pt x="6441862" y="769062"/>
                    <a:pt x="6439863" y="767075"/>
                  </a:cubicBezTo>
                  <a:close/>
                  <a:moveTo>
                    <a:pt x="4178884" y="766433"/>
                  </a:moveTo>
                  <a:cubicBezTo>
                    <a:pt x="4171802" y="770142"/>
                    <a:pt x="4164765" y="773850"/>
                    <a:pt x="4154369" y="779312"/>
                  </a:cubicBezTo>
                  <a:cubicBezTo>
                    <a:pt x="4163131" y="783108"/>
                    <a:pt x="4167671" y="785094"/>
                    <a:pt x="4172256" y="787080"/>
                  </a:cubicBezTo>
                  <a:cubicBezTo>
                    <a:pt x="4177113" y="782349"/>
                    <a:pt x="4182607" y="777793"/>
                    <a:pt x="4186283" y="772712"/>
                  </a:cubicBezTo>
                  <a:cubicBezTo>
                    <a:pt x="4187101" y="771573"/>
                    <a:pt x="4181516" y="768565"/>
                    <a:pt x="4178884" y="766433"/>
                  </a:cubicBezTo>
                  <a:close/>
                  <a:moveTo>
                    <a:pt x="6246735" y="765031"/>
                  </a:moveTo>
                  <a:cubicBezTo>
                    <a:pt x="6244193" y="766638"/>
                    <a:pt x="6241649" y="768244"/>
                    <a:pt x="6239107" y="769850"/>
                  </a:cubicBezTo>
                  <a:cubicBezTo>
                    <a:pt x="6240061" y="770609"/>
                    <a:pt x="6241014" y="771369"/>
                    <a:pt x="6241968" y="772128"/>
                  </a:cubicBezTo>
                  <a:cubicBezTo>
                    <a:pt x="6244601" y="770580"/>
                    <a:pt x="6247188" y="769003"/>
                    <a:pt x="6249776" y="767484"/>
                  </a:cubicBezTo>
                  <a:cubicBezTo>
                    <a:pt x="6248777" y="766667"/>
                    <a:pt x="6247778" y="765849"/>
                    <a:pt x="6246735" y="765031"/>
                  </a:cubicBezTo>
                  <a:close/>
                  <a:moveTo>
                    <a:pt x="1703392" y="762170"/>
                  </a:moveTo>
                  <a:cubicBezTo>
                    <a:pt x="1698761" y="767134"/>
                    <a:pt x="1695764" y="769208"/>
                    <a:pt x="1694993" y="771573"/>
                  </a:cubicBezTo>
                  <a:cubicBezTo>
                    <a:pt x="1694493" y="773092"/>
                    <a:pt x="1697263" y="775048"/>
                    <a:pt x="1698533" y="776829"/>
                  </a:cubicBezTo>
                  <a:cubicBezTo>
                    <a:pt x="1701394" y="775369"/>
                    <a:pt x="1705844" y="774202"/>
                    <a:pt x="1706707" y="772333"/>
                  </a:cubicBezTo>
                  <a:cubicBezTo>
                    <a:pt x="1707659" y="770318"/>
                    <a:pt x="1705389" y="767660"/>
                    <a:pt x="1703392" y="762170"/>
                  </a:cubicBezTo>
                  <a:close/>
                  <a:moveTo>
                    <a:pt x="4730940" y="760972"/>
                  </a:moveTo>
                  <a:cubicBezTo>
                    <a:pt x="4726536" y="767339"/>
                    <a:pt x="4723903" y="770288"/>
                    <a:pt x="4722678" y="773472"/>
                  </a:cubicBezTo>
                  <a:cubicBezTo>
                    <a:pt x="4722405" y="774172"/>
                    <a:pt x="4727036" y="775662"/>
                    <a:pt x="4729442" y="776772"/>
                  </a:cubicBezTo>
                  <a:cubicBezTo>
                    <a:pt x="4731394" y="774318"/>
                    <a:pt x="4734028" y="771953"/>
                    <a:pt x="4735027" y="769324"/>
                  </a:cubicBezTo>
                  <a:cubicBezTo>
                    <a:pt x="4735617" y="767805"/>
                    <a:pt x="4733483" y="765879"/>
                    <a:pt x="4730940" y="760972"/>
                  </a:cubicBezTo>
                  <a:close/>
                  <a:moveTo>
                    <a:pt x="5201868" y="759161"/>
                  </a:moveTo>
                  <a:cubicBezTo>
                    <a:pt x="5198916" y="760680"/>
                    <a:pt x="5195875" y="762170"/>
                    <a:pt x="5192879" y="763659"/>
                  </a:cubicBezTo>
                  <a:cubicBezTo>
                    <a:pt x="5194876" y="764973"/>
                    <a:pt x="5196874" y="766288"/>
                    <a:pt x="5198872" y="767601"/>
                  </a:cubicBezTo>
                  <a:cubicBezTo>
                    <a:pt x="5201732" y="765936"/>
                    <a:pt x="5204546" y="764273"/>
                    <a:pt x="5207407" y="762608"/>
                  </a:cubicBezTo>
                  <a:close/>
                  <a:moveTo>
                    <a:pt x="5729908" y="755277"/>
                  </a:moveTo>
                  <a:cubicBezTo>
                    <a:pt x="5727819" y="761030"/>
                    <a:pt x="5726594" y="764389"/>
                    <a:pt x="5724461" y="770171"/>
                  </a:cubicBezTo>
                  <a:cubicBezTo>
                    <a:pt x="5732496" y="768478"/>
                    <a:pt x="5736627" y="767601"/>
                    <a:pt x="5746705" y="765469"/>
                  </a:cubicBezTo>
                  <a:cubicBezTo>
                    <a:pt x="5738897" y="760739"/>
                    <a:pt x="5735673" y="758782"/>
                    <a:pt x="5729908" y="755277"/>
                  </a:cubicBezTo>
                  <a:close/>
                  <a:moveTo>
                    <a:pt x="8272001" y="753555"/>
                  </a:moveTo>
                  <a:cubicBezTo>
                    <a:pt x="8267007" y="754167"/>
                    <a:pt x="8262648" y="757059"/>
                    <a:pt x="8256700" y="759454"/>
                  </a:cubicBezTo>
                  <a:cubicBezTo>
                    <a:pt x="8261286" y="766229"/>
                    <a:pt x="8264782" y="771427"/>
                    <a:pt x="8268278" y="776625"/>
                  </a:cubicBezTo>
                  <a:cubicBezTo>
                    <a:pt x="8274497" y="772829"/>
                    <a:pt x="8283169" y="769704"/>
                    <a:pt x="8286392" y="765090"/>
                  </a:cubicBezTo>
                  <a:cubicBezTo>
                    <a:pt x="8290614" y="758957"/>
                    <a:pt x="8281671" y="752386"/>
                    <a:pt x="8272001" y="753555"/>
                  </a:cubicBezTo>
                  <a:close/>
                  <a:moveTo>
                    <a:pt x="3063693" y="752504"/>
                  </a:moveTo>
                  <a:cubicBezTo>
                    <a:pt x="3049120" y="752327"/>
                    <a:pt x="3042400" y="756796"/>
                    <a:pt x="3041448" y="767339"/>
                  </a:cubicBezTo>
                  <a:cubicBezTo>
                    <a:pt x="3040766" y="774698"/>
                    <a:pt x="3064147" y="786876"/>
                    <a:pt x="3077268" y="784072"/>
                  </a:cubicBezTo>
                  <a:cubicBezTo>
                    <a:pt x="3083079" y="782846"/>
                    <a:pt x="3085485" y="775194"/>
                    <a:pt x="3087166" y="773208"/>
                  </a:cubicBezTo>
                  <a:cubicBezTo>
                    <a:pt x="3086528" y="757351"/>
                    <a:pt x="3080218" y="752737"/>
                    <a:pt x="3063693" y="752504"/>
                  </a:cubicBezTo>
                  <a:close/>
                  <a:moveTo>
                    <a:pt x="6709944" y="751977"/>
                  </a:moveTo>
                  <a:cubicBezTo>
                    <a:pt x="6708899" y="752649"/>
                    <a:pt x="6707855" y="753321"/>
                    <a:pt x="6706812" y="753992"/>
                  </a:cubicBezTo>
                  <a:cubicBezTo>
                    <a:pt x="6708945" y="755627"/>
                    <a:pt x="6711079" y="757264"/>
                    <a:pt x="6713258" y="758899"/>
                  </a:cubicBezTo>
                  <a:cubicBezTo>
                    <a:pt x="6714303" y="758227"/>
                    <a:pt x="6715391" y="757555"/>
                    <a:pt x="6716437" y="756884"/>
                  </a:cubicBezTo>
                  <a:cubicBezTo>
                    <a:pt x="6714257" y="755249"/>
                    <a:pt x="6712123" y="753612"/>
                    <a:pt x="6709944" y="751977"/>
                  </a:cubicBezTo>
                  <a:close/>
                  <a:moveTo>
                    <a:pt x="8517611" y="751627"/>
                  </a:moveTo>
                  <a:cubicBezTo>
                    <a:pt x="8501494" y="747714"/>
                    <a:pt x="8491915" y="752649"/>
                    <a:pt x="8492277" y="767280"/>
                  </a:cubicBezTo>
                  <a:cubicBezTo>
                    <a:pt x="8494865" y="769208"/>
                    <a:pt x="8498770" y="773500"/>
                    <a:pt x="8504627" y="775603"/>
                  </a:cubicBezTo>
                  <a:cubicBezTo>
                    <a:pt x="8506760" y="776363"/>
                    <a:pt x="8514116" y="772245"/>
                    <a:pt x="8518156" y="769763"/>
                  </a:cubicBezTo>
                  <a:cubicBezTo>
                    <a:pt x="8521333" y="767776"/>
                    <a:pt x="8523150" y="764885"/>
                    <a:pt x="8525511" y="762374"/>
                  </a:cubicBezTo>
                  <a:cubicBezTo>
                    <a:pt x="8531185" y="756387"/>
                    <a:pt x="8525692" y="753584"/>
                    <a:pt x="8517611" y="751627"/>
                  </a:cubicBezTo>
                  <a:close/>
                  <a:moveTo>
                    <a:pt x="4012404" y="749086"/>
                  </a:moveTo>
                  <a:cubicBezTo>
                    <a:pt x="4011815" y="750722"/>
                    <a:pt x="4010997" y="752152"/>
                    <a:pt x="4010952" y="753642"/>
                  </a:cubicBezTo>
                  <a:cubicBezTo>
                    <a:pt x="4010952" y="753934"/>
                    <a:pt x="4014901" y="754693"/>
                    <a:pt x="4015037" y="754547"/>
                  </a:cubicBezTo>
                  <a:cubicBezTo>
                    <a:pt x="4016127" y="753291"/>
                    <a:pt x="4016944" y="751890"/>
                    <a:pt x="4017262" y="750459"/>
                  </a:cubicBezTo>
                  <a:cubicBezTo>
                    <a:pt x="4017307" y="750167"/>
                    <a:pt x="4014629" y="749671"/>
                    <a:pt x="4012404" y="749086"/>
                  </a:cubicBezTo>
                  <a:close/>
                  <a:moveTo>
                    <a:pt x="1885262" y="746605"/>
                  </a:moveTo>
                  <a:cubicBezTo>
                    <a:pt x="1882085" y="748824"/>
                    <a:pt x="1878633" y="750196"/>
                    <a:pt x="1878179" y="751919"/>
                  </a:cubicBezTo>
                  <a:cubicBezTo>
                    <a:pt x="1877817" y="753204"/>
                    <a:pt x="1881267" y="754927"/>
                    <a:pt x="1883037" y="756446"/>
                  </a:cubicBezTo>
                  <a:cubicBezTo>
                    <a:pt x="1885307" y="754869"/>
                    <a:pt x="1888258" y="753496"/>
                    <a:pt x="1889621" y="751627"/>
                  </a:cubicBezTo>
                  <a:cubicBezTo>
                    <a:pt x="1890210" y="750839"/>
                    <a:pt x="1887487" y="749086"/>
                    <a:pt x="1885262" y="746605"/>
                  </a:cubicBezTo>
                  <a:close/>
                  <a:moveTo>
                    <a:pt x="9488340" y="743421"/>
                  </a:moveTo>
                  <a:cubicBezTo>
                    <a:pt x="9479578" y="748882"/>
                    <a:pt x="9470953" y="754431"/>
                    <a:pt x="9462871" y="760300"/>
                  </a:cubicBezTo>
                  <a:cubicBezTo>
                    <a:pt x="9461964" y="761001"/>
                    <a:pt x="9463780" y="764301"/>
                    <a:pt x="9465732" y="765149"/>
                  </a:cubicBezTo>
                  <a:cubicBezTo>
                    <a:pt x="9467821" y="766083"/>
                    <a:pt x="9473040" y="766404"/>
                    <a:pt x="9474267" y="765528"/>
                  </a:cubicBezTo>
                  <a:cubicBezTo>
                    <a:pt x="9482211" y="759834"/>
                    <a:pt x="9489475" y="753759"/>
                    <a:pt x="9496920" y="747831"/>
                  </a:cubicBezTo>
                  <a:cubicBezTo>
                    <a:pt x="9492199" y="745377"/>
                    <a:pt x="9488567" y="743305"/>
                    <a:pt x="9488340" y="743421"/>
                  </a:cubicBezTo>
                  <a:close/>
                  <a:moveTo>
                    <a:pt x="4577082" y="743246"/>
                  </a:moveTo>
                  <a:cubicBezTo>
                    <a:pt x="4572360" y="746516"/>
                    <a:pt x="4568228" y="748122"/>
                    <a:pt x="4568456" y="749525"/>
                  </a:cubicBezTo>
                  <a:cubicBezTo>
                    <a:pt x="4568775" y="751977"/>
                    <a:pt x="4571724" y="754285"/>
                    <a:pt x="4573542" y="756650"/>
                  </a:cubicBezTo>
                  <a:cubicBezTo>
                    <a:pt x="4576083" y="755365"/>
                    <a:pt x="4580395" y="754226"/>
                    <a:pt x="4580714" y="752766"/>
                  </a:cubicBezTo>
                  <a:cubicBezTo>
                    <a:pt x="4581214" y="750430"/>
                    <a:pt x="4579033" y="747860"/>
                    <a:pt x="4577082" y="743246"/>
                  </a:cubicBezTo>
                  <a:close/>
                  <a:moveTo>
                    <a:pt x="5178170" y="735507"/>
                  </a:moveTo>
                  <a:cubicBezTo>
                    <a:pt x="5177898" y="735536"/>
                    <a:pt x="5177670" y="736178"/>
                    <a:pt x="5177443" y="736529"/>
                  </a:cubicBezTo>
                  <a:cubicBezTo>
                    <a:pt x="5178215" y="736675"/>
                    <a:pt x="5179033" y="736908"/>
                    <a:pt x="5179804" y="736879"/>
                  </a:cubicBezTo>
                  <a:cubicBezTo>
                    <a:pt x="5180076" y="736879"/>
                    <a:pt x="5180259" y="736208"/>
                    <a:pt x="5180484" y="735828"/>
                  </a:cubicBezTo>
                  <a:cubicBezTo>
                    <a:pt x="5179713" y="735711"/>
                    <a:pt x="5178941" y="735448"/>
                    <a:pt x="5178170" y="735507"/>
                  </a:cubicBezTo>
                  <a:close/>
                  <a:moveTo>
                    <a:pt x="4662796" y="731593"/>
                  </a:moveTo>
                  <a:cubicBezTo>
                    <a:pt x="4661299" y="733988"/>
                    <a:pt x="4658846" y="736324"/>
                    <a:pt x="4658391" y="738807"/>
                  </a:cubicBezTo>
                  <a:cubicBezTo>
                    <a:pt x="4657892" y="741611"/>
                    <a:pt x="4658574" y="744647"/>
                    <a:pt x="4659845" y="747392"/>
                  </a:cubicBezTo>
                  <a:cubicBezTo>
                    <a:pt x="4660890" y="749582"/>
                    <a:pt x="4663613" y="751481"/>
                    <a:pt x="4665566" y="753496"/>
                  </a:cubicBezTo>
                  <a:cubicBezTo>
                    <a:pt x="4666973" y="751890"/>
                    <a:pt x="4668970" y="750401"/>
                    <a:pt x="4669651" y="748707"/>
                  </a:cubicBezTo>
                  <a:cubicBezTo>
                    <a:pt x="4670787" y="745932"/>
                    <a:pt x="4671060" y="743012"/>
                    <a:pt x="4672103" y="738106"/>
                  </a:cubicBezTo>
                  <a:cubicBezTo>
                    <a:pt x="4669878" y="736558"/>
                    <a:pt x="4666337" y="734076"/>
                    <a:pt x="4662796" y="731593"/>
                  </a:cubicBezTo>
                  <a:close/>
                  <a:moveTo>
                    <a:pt x="3405006" y="731009"/>
                  </a:moveTo>
                  <a:cubicBezTo>
                    <a:pt x="3388254" y="731682"/>
                    <a:pt x="3371546" y="732878"/>
                    <a:pt x="3354885" y="734163"/>
                  </a:cubicBezTo>
                  <a:cubicBezTo>
                    <a:pt x="3352434" y="734368"/>
                    <a:pt x="3350345" y="736178"/>
                    <a:pt x="3348075" y="737229"/>
                  </a:cubicBezTo>
                  <a:cubicBezTo>
                    <a:pt x="3350118" y="738164"/>
                    <a:pt x="3352160" y="739858"/>
                    <a:pt x="3354296" y="739887"/>
                  </a:cubicBezTo>
                  <a:cubicBezTo>
                    <a:pt x="3367823" y="740121"/>
                    <a:pt x="3381352" y="740004"/>
                    <a:pt x="3394926" y="740004"/>
                  </a:cubicBezTo>
                  <a:cubicBezTo>
                    <a:pt x="3394973" y="740763"/>
                    <a:pt x="3395017" y="741552"/>
                    <a:pt x="3395064" y="742311"/>
                  </a:cubicBezTo>
                  <a:cubicBezTo>
                    <a:pt x="3399512" y="741786"/>
                    <a:pt x="3404642" y="741902"/>
                    <a:pt x="3408274" y="740501"/>
                  </a:cubicBezTo>
                  <a:cubicBezTo>
                    <a:pt x="3409955" y="739858"/>
                    <a:pt x="3411226" y="738748"/>
                    <a:pt x="3412361" y="737551"/>
                  </a:cubicBezTo>
                  <a:lnTo>
                    <a:pt x="3412361" y="739800"/>
                  </a:lnTo>
                  <a:cubicBezTo>
                    <a:pt x="3412769" y="739800"/>
                    <a:pt x="3413177" y="739800"/>
                    <a:pt x="3413587" y="739800"/>
                  </a:cubicBezTo>
                  <a:cubicBezTo>
                    <a:pt x="3413496" y="739157"/>
                    <a:pt x="3413313" y="738223"/>
                    <a:pt x="3413088" y="736763"/>
                  </a:cubicBezTo>
                  <a:cubicBezTo>
                    <a:pt x="3413904" y="735857"/>
                    <a:pt x="3414722" y="734893"/>
                    <a:pt x="3415630" y="734076"/>
                  </a:cubicBezTo>
                  <a:cubicBezTo>
                    <a:pt x="3414584" y="733754"/>
                    <a:pt x="3413541" y="733317"/>
                    <a:pt x="3412451" y="732908"/>
                  </a:cubicBezTo>
                  <a:cubicBezTo>
                    <a:pt x="3412406" y="732616"/>
                    <a:pt x="3412406" y="732557"/>
                    <a:pt x="3412361" y="732236"/>
                  </a:cubicBezTo>
                  <a:lnTo>
                    <a:pt x="3412361" y="732878"/>
                  </a:lnTo>
                  <a:cubicBezTo>
                    <a:pt x="3409864" y="731886"/>
                    <a:pt x="3407367" y="730922"/>
                    <a:pt x="3405006" y="731009"/>
                  </a:cubicBezTo>
                  <a:close/>
                  <a:moveTo>
                    <a:pt x="3447636" y="728614"/>
                  </a:moveTo>
                  <a:cubicBezTo>
                    <a:pt x="3445275" y="729024"/>
                    <a:pt x="3442869" y="729462"/>
                    <a:pt x="3440463" y="729871"/>
                  </a:cubicBezTo>
                  <a:cubicBezTo>
                    <a:pt x="3441371" y="733287"/>
                    <a:pt x="3442278" y="736704"/>
                    <a:pt x="3443187" y="740092"/>
                  </a:cubicBezTo>
                  <a:cubicBezTo>
                    <a:pt x="3445275" y="739858"/>
                    <a:pt x="3447364" y="739625"/>
                    <a:pt x="3449406" y="739391"/>
                  </a:cubicBezTo>
                  <a:cubicBezTo>
                    <a:pt x="3448862" y="735799"/>
                    <a:pt x="3448271" y="732207"/>
                    <a:pt x="3447636" y="728614"/>
                  </a:cubicBezTo>
                  <a:close/>
                  <a:moveTo>
                    <a:pt x="6447445" y="726454"/>
                  </a:moveTo>
                  <a:cubicBezTo>
                    <a:pt x="6448034" y="732674"/>
                    <a:pt x="6448399" y="736471"/>
                    <a:pt x="6448988" y="742778"/>
                  </a:cubicBezTo>
                  <a:cubicBezTo>
                    <a:pt x="6454437" y="738719"/>
                    <a:pt x="6457387" y="736529"/>
                    <a:pt x="6461202" y="733638"/>
                  </a:cubicBezTo>
                  <a:cubicBezTo>
                    <a:pt x="6456343" y="731097"/>
                    <a:pt x="6453483" y="729608"/>
                    <a:pt x="6447445" y="726454"/>
                  </a:cubicBezTo>
                  <a:close/>
                  <a:moveTo>
                    <a:pt x="2906974" y="720905"/>
                  </a:moveTo>
                  <a:cubicBezTo>
                    <a:pt x="2902071" y="720438"/>
                    <a:pt x="2890223" y="727213"/>
                    <a:pt x="2891039" y="729112"/>
                  </a:cubicBezTo>
                  <a:cubicBezTo>
                    <a:pt x="2893717" y="735302"/>
                    <a:pt x="2900800" y="740734"/>
                    <a:pt x="2906158" y="746487"/>
                  </a:cubicBezTo>
                  <a:cubicBezTo>
                    <a:pt x="2911287" y="742545"/>
                    <a:pt x="2916372" y="738602"/>
                    <a:pt x="2924136" y="732616"/>
                  </a:cubicBezTo>
                  <a:cubicBezTo>
                    <a:pt x="2917052" y="727447"/>
                    <a:pt x="2912649" y="721430"/>
                    <a:pt x="2906974" y="720905"/>
                  </a:cubicBezTo>
                  <a:close/>
                  <a:moveTo>
                    <a:pt x="6268843" y="719182"/>
                  </a:moveTo>
                  <a:cubicBezTo>
                    <a:pt x="6266755" y="719358"/>
                    <a:pt x="6264712" y="719562"/>
                    <a:pt x="6262623" y="719737"/>
                  </a:cubicBezTo>
                  <a:cubicBezTo>
                    <a:pt x="6262670" y="720058"/>
                    <a:pt x="6262714" y="720409"/>
                    <a:pt x="6262761" y="720730"/>
                  </a:cubicBezTo>
                  <a:cubicBezTo>
                    <a:pt x="6264803" y="720759"/>
                    <a:pt x="6266892" y="720818"/>
                    <a:pt x="6268980" y="720875"/>
                  </a:cubicBezTo>
                  <a:cubicBezTo>
                    <a:pt x="6268935" y="720321"/>
                    <a:pt x="6268888" y="719737"/>
                    <a:pt x="6268843" y="719182"/>
                  </a:cubicBezTo>
                  <a:close/>
                  <a:moveTo>
                    <a:pt x="8078191" y="719124"/>
                  </a:moveTo>
                  <a:cubicBezTo>
                    <a:pt x="8077055" y="719737"/>
                    <a:pt x="8075966" y="720321"/>
                    <a:pt x="8074831" y="720905"/>
                  </a:cubicBezTo>
                  <a:cubicBezTo>
                    <a:pt x="8077193" y="722540"/>
                    <a:pt x="8079552" y="724175"/>
                    <a:pt x="8081913" y="725840"/>
                  </a:cubicBezTo>
                  <a:cubicBezTo>
                    <a:pt x="8083184" y="725169"/>
                    <a:pt x="8084410" y="724527"/>
                    <a:pt x="8085636" y="723854"/>
                  </a:cubicBezTo>
                  <a:cubicBezTo>
                    <a:pt x="8083139" y="722278"/>
                    <a:pt x="8080687" y="720700"/>
                    <a:pt x="8078191" y="719124"/>
                  </a:cubicBezTo>
                  <a:close/>
                  <a:moveTo>
                    <a:pt x="3869533" y="718773"/>
                  </a:moveTo>
                  <a:cubicBezTo>
                    <a:pt x="3866263" y="720467"/>
                    <a:pt x="3862858" y="722248"/>
                    <a:pt x="3859499" y="724000"/>
                  </a:cubicBezTo>
                  <a:cubicBezTo>
                    <a:pt x="3862497" y="725460"/>
                    <a:pt x="3865538" y="726892"/>
                    <a:pt x="3868579" y="728352"/>
                  </a:cubicBezTo>
                  <a:cubicBezTo>
                    <a:pt x="3871076" y="726220"/>
                    <a:pt x="3873754" y="724118"/>
                    <a:pt x="3875843" y="721839"/>
                  </a:cubicBezTo>
                  <a:cubicBezTo>
                    <a:pt x="3876024" y="721664"/>
                    <a:pt x="3872120" y="720029"/>
                    <a:pt x="3869533" y="718773"/>
                  </a:cubicBezTo>
                  <a:close/>
                  <a:moveTo>
                    <a:pt x="5897114" y="718073"/>
                  </a:moveTo>
                  <a:cubicBezTo>
                    <a:pt x="5890031" y="725023"/>
                    <a:pt x="5884675" y="729667"/>
                    <a:pt x="5880816" y="734777"/>
                  </a:cubicBezTo>
                  <a:cubicBezTo>
                    <a:pt x="5880225" y="735594"/>
                    <a:pt x="5888851" y="740471"/>
                    <a:pt x="5889440" y="740179"/>
                  </a:cubicBezTo>
                  <a:cubicBezTo>
                    <a:pt x="5897250" y="736558"/>
                    <a:pt x="5904423" y="732323"/>
                    <a:pt x="5911687" y="728264"/>
                  </a:cubicBezTo>
                  <a:cubicBezTo>
                    <a:pt x="5907919" y="725637"/>
                    <a:pt x="5904195" y="723008"/>
                    <a:pt x="5897114" y="718073"/>
                  </a:cubicBezTo>
                  <a:close/>
                  <a:moveTo>
                    <a:pt x="3738056" y="717839"/>
                  </a:moveTo>
                  <a:cubicBezTo>
                    <a:pt x="3734061" y="721343"/>
                    <a:pt x="3730112" y="724877"/>
                    <a:pt x="3726614" y="727943"/>
                  </a:cubicBezTo>
                  <a:cubicBezTo>
                    <a:pt x="3729522" y="730629"/>
                    <a:pt x="3731018" y="732032"/>
                    <a:pt x="3732518" y="733433"/>
                  </a:cubicBezTo>
                  <a:cubicBezTo>
                    <a:pt x="3735512" y="729724"/>
                    <a:pt x="3738919" y="726103"/>
                    <a:pt x="3741234" y="722219"/>
                  </a:cubicBezTo>
                  <a:cubicBezTo>
                    <a:pt x="3741915" y="721168"/>
                    <a:pt x="3739236" y="719328"/>
                    <a:pt x="3738056" y="717839"/>
                  </a:cubicBezTo>
                  <a:close/>
                  <a:moveTo>
                    <a:pt x="6309612" y="717021"/>
                  </a:moveTo>
                  <a:lnTo>
                    <a:pt x="6305436" y="717138"/>
                  </a:lnTo>
                  <a:cubicBezTo>
                    <a:pt x="6305663" y="719065"/>
                    <a:pt x="6305935" y="721022"/>
                    <a:pt x="6306162" y="722949"/>
                  </a:cubicBezTo>
                  <a:cubicBezTo>
                    <a:pt x="6307297" y="722920"/>
                    <a:pt x="6308432" y="722890"/>
                    <a:pt x="6309612" y="722861"/>
                  </a:cubicBezTo>
                  <a:close/>
                  <a:moveTo>
                    <a:pt x="9181077" y="716788"/>
                  </a:moveTo>
                  <a:cubicBezTo>
                    <a:pt x="9181077" y="717079"/>
                    <a:pt x="9181077" y="717343"/>
                    <a:pt x="9181077" y="717634"/>
                  </a:cubicBezTo>
                  <a:lnTo>
                    <a:pt x="9185890" y="717634"/>
                  </a:lnTo>
                  <a:cubicBezTo>
                    <a:pt x="9185935" y="717459"/>
                    <a:pt x="9185935" y="717284"/>
                    <a:pt x="9185980" y="717109"/>
                  </a:cubicBezTo>
                  <a:cubicBezTo>
                    <a:pt x="9184347" y="716991"/>
                    <a:pt x="9182711" y="716904"/>
                    <a:pt x="9181077" y="716788"/>
                  </a:cubicBezTo>
                  <a:close/>
                  <a:moveTo>
                    <a:pt x="1786836" y="715531"/>
                  </a:moveTo>
                  <a:cubicBezTo>
                    <a:pt x="1782433" y="715298"/>
                    <a:pt x="1777619" y="718481"/>
                    <a:pt x="1770674" y="721022"/>
                  </a:cubicBezTo>
                  <a:cubicBezTo>
                    <a:pt x="1776621" y="724497"/>
                    <a:pt x="1780480" y="728060"/>
                    <a:pt x="1782614" y="727680"/>
                  </a:cubicBezTo>
                  <a:cubicBezTo>
                    <a:pt x="1787971" y="726745"/>
                    <a:pt x="1792602" y="724059"/>
                    <a:pt x="1797505" y="722073"/>
                  </a:cubicBezTo>
                  <a:cubicBezTo>
                    <a:pt x="1793964" y="719737"/>
                    <a:pt x="1790649" y="715706"/>
                    <a:pt x="1786836" y="715531"/>
                  </a:cubicBezTo>
                  <a:close/>
                  <a:moveTo>
                    <a:pt x="3948936" y="713809"/>
                  </a:moveTo>
                  <a:cubicBezTo>
                    <a:pt x="3945485" y="719737"/>
                    <a:pt x="3941808" y="724205"/>
                    <a:pt x="3940629" y="728936"/>
                  </a:cubicBezTo>
                  <a:cubicBezTo>
                    <a:pt x="3940084" y="731097"/>
                    <a:pt x="3944577" y="733754"/>
                    <a:pt x="3946803" y="736178"/>
                  </a:cubicBezTo>
                  <a:cubicBezTo>
                    <a:pt x="3952523" y="730863"/>
                    <a:pt x="3958289" y="725607"/>
                    <a:pt x="3963417" y="720117"/>
                  </a:cubicBezTo>
                  <a:cubicBezTo>
                    <a:pt x="3963600" y="719941"/>
                    <a:pt x="3956653" y="717138"/>
                    <a:pt x="3948936" y="713809"/>
                  </a:cubicBezTo>
                  <a:close/>
                  <a:moveTo>
                    <a:pt x="5686870" y="713691"/>
                  </a:moveTo>
                  <a:cubicBezTo>
                    <a:pt x="5685189" y="715328"/>
                    <a:pt x="5681557" y="717371"/>
                    <a:pt x="5682148" y="718510"/>
                  </a:cubicBezTo>
                  <a:cubicBezTo>
                    <a:pt x="5683601" y="721314"/>
                    <a:pt x="5687050" y="723709"/>
                    <a:pt x="5689639" y="726278"/>
                  </a:cubicBezTo>
                  <a:cubicBezTo>
                    <a:pt x="5691273" y="724585"/>
                    <a:pt x="5692863" y="722861"/>
                    <a:pt x="5695496" y="720088"/>
                  </a:cubicBezTo>
                  <a:cubicBezTo>
                    <a:pt x="5692363" y="717780"/>
                    <a:pt x="5689592" y="715736"/>
                    <a:pt x="5686870" y="713691"/>
                  </a:cubicBezTo>
                  <a:close/>
                  <a:moveTo>
                    <a:pt x="5253532" y="712524"/>
                  </a:moveTo>
                  <a:cubicBezTo>
                    <a:pt x="5246949" y="714334"/>
                    <a:pt x="5240411" y="716145"/>
                    <a:pt x="5233829" y="717926"/>
                  </a:cubicBezTo>
                  <a:cubicBezTo>
                    <a:pt x="5234737" y="719153"/>
                    <a:pt x="5235645" y="720350"/>
                    <a:pt x="5236552" y="721577"/>
                  </a:cubicBezTo>
                  <a:lnTo>
                    <a:pt x="5256074" y="716788"/>
                  </a:lnTo>
                  <a:cubicBezTo>
                    <a:pt x="5255213" y="715385"/>
                    <a:pt x="5254395" y="713955"/>
                    <a:pt x="5253532" y="712524"/>
                  </a:cubicBezTo>
                  <a:close/>
                  <a:moveTo>
                    <a:pt x="2375439" y="710159"/>
                  </a:moveTo>
                  <a:cubicBezTo>
                    <a:pt x="2370400" y="710830"/>
                    <a:pt x="2366087" y="713663"/>
                    <a:pt x="2361457" y="715531"/>
                  </a:cubicBezTo>
                  <a:cubicBezTo>
                    <a:pt x="2370264" y="719970"/>
                    <a:pt x="2378843" y="724585"/>
                    <a:pt x="2388151" y="728557"/>
                  </a:cubicBezTo>
                  <a:cubicBezTo>
                    <a:pt x="2388651" y="728761"/>
                    <a:pt x="2394916" y="723650"/>
                    <a:pt x="2396686" y="722307"/>
                  </a:cubicBezTo>
                  <a:cubicBezTo>
                    <a:pt x="2396686" y="710684"/>
                    <a:pt x="2387470" y="708552"/>
                    <a:pt x="2375439" y="710159"/>
                  </a:cubicBezTo>
                  <a:close/>
                  <a:moveTo>
                    <a:pt x="7606989" y="710100"/>
                  </a:moveTo>
                  <a:cubicBezTo>
                    <a:pt x="7604039" y="710216"/>
                    <a:pt x="7601043" y="710304"/>
                    <a:pt x="7598046" y="710421"/>
                  </a:cubicBezTo>
                  <a:cubicBezTo>
                    <a:pt x="7598091" y="711093"/>
                    <a:pt x="7598137" y="711735"/>
                    <a:pt x="7598182" y="712406"/>
                  </a:cubicBezTo>
                  <a:lnTo>
                    <a:pt x="7606944" y="712406"/>
                  </a:lnTo>
                  <a:cubicBezTo>
                    <a:pt x="7606944" y="711648"/>
                    <a:pt x="7606989" y="710859"/>
                    <a:pt x="7606989" y="710100"/>
                  </a:cubicBezTo>
                  <a:close/>
                  <a:moveTo>
                    <a:pt x="7629327" y="706946"/>
                  </a:moveTo>
                  <a:cubicBezTo>
                    <a:pt x="7628556" y="706887"/>
                    <a:pt x="7627693" y="707091"/>
                    <a:pt x="7625831" y="707296"/>
                  </a:cubicBezTo>
                  <a:cubicBezTo>
                    <a:pt x="7627829" y="707617"/>
                    <a:pt x="7628872" y="707792"/>
                    <a:pt x="7629963" y="707939"/>
                  </a:cubicBezTo>
                  <a:cubicBezTo>
                    <a:pt x="7629735" y="707589"/>
                    <a:pt x="7629599" y="706946"/>
                    <a:pt x="7629327" y="706946"/>
                  </a:cubicBezTo>
                  <a:close/>
                  <a:moveTo>
                    <a:pt x="6217451" y="703880"/>
                  </a:moveTo>
                  <a:lnTo>
                    <a:pt x="6217224" y="705047"/>
                  </a:lnTo>
                  <a:lnTo>
                    <a:pt x="6218994" y="704756"/>
                  </a:lnTo>
                  <a:close/>
                  <a:moveTo>
                    <a:pt x="5576913" y="701368"/>
                  </a:moveTo>
                  <a:cubicBezTo>
                    <a:pt x="5576913" y="702390"/>
                    <a:pt x="5576913" y="703354"/>
                    <a:pt x="5576913" y="704347"/>
                  </a:cubicBezTo>
                  <a:lnTo>
                    <a:pt x="5591485" y="704347"/>
                  </a:lnTo>
                  <a:cubicBezTo>
                    <a:pt x="5591530" y="703354"/>
                    <a:pt x="5591530" y="702361"/>
                    <a:pt x="5591577" y="701368"/>
                  </a:cubicBezTo>
                  <a:close/>
                  <a:moveTo>
                    <a:pt x="8864553" y="692432"/>
                  </a:moveTo>
                  <a:cubicBezTo>
                    <a:pt x="8847800" y="693833"/>
                    <a:pt x="8841808" y="700871"/>
                    <a:pt x="8842035" y="710625"/>
                  </a:cubicBezTo>
                  <a:cubicBezTo>
                    <a:pt x="8842080" y="712174"/>
                    <a:pt x="8844350" y="713809"/>
                    <a:pt x="8846167" y="715123"/>
                  </a:cubicBezTo>
                  <a:cubicBezTo>
                    <a:pt x="8846756" y="715561"/>
                    <a:pt x="8849844" y="715415"/>
                    <a:pt x="8850434" y="714919"/>
                  </a:cubicBezTo>
                  <a:cubicBezTo>
                    <a:pt x="8858470" y="708231"/>
                    <a:pt x="8866278" y="701426"/>
                    <a:pt x="8874403" y="694417"/>
                  </a:cubicBezTo>
                  <a:cubicBezTo>
                    <a:pt x="8870137" y="693512"/>
                    <a:pt x="8867186" y="692198"/>
                    <a:pt x="8864553" y="692432"/>
                  </a:cubicBezTo>
                  <a:close/>
                  <a:moveTo>
                    <a:pt x="9082335" y="690183"/>
                  </a:moveTo>
                  <a:cubicBezTo>
                    <a:pt x="9080654" y="690066"/>
                    <a:pt x="9076614" y="692898"/>
                    <a:pt x="9076932" y="693220"/>
                  </a:cubicBezTo>
                  <a:cubicBezTo>
                    <a:pt x="9082061" y="698973"/>
                    <a:pt x="9087646" y="704580"/>
                    <a:pt x="9093367" y="710100"/>
                  </a:cubicBezTo>
                  <a:cubicBezTo>
                    <a:pt x="9093820" y="710538"/>
                    <a:pt x="9096225" y="710159"/>
                    <a:pt x="9097905" y="710159"/>
                  </a:cubicBezTo>
                  <a:cubicBezTo>
                    <a:pt x="9098769" y="709574"/>
                    <a:pt x="9100493" y="708931"/>
                    <a:pt x="9100767" y="708144"/>
                  </a:cubicBezTo>
                  <a:cubicBezTo>
                    <a:pt x="9102627" y="702274"/>
                    <a:pt x="9091142" y="690826"/>
                    <a:pt x="9082335" y="690183"/>
                  </a:cubicBezTo>
                  <a:close/>
                  <a:moveTo>
                    <a:pt x="3200117" y="689628"/>
                  </a:moveTo>
                  <a:cubicBezTo>
                    <a:pt x="3200073" y="690708"/>
                    <a:pt x="3200028" y="691790"/>
                    <a:pt x="3199937" y="692870"/>
                  </a:cubicBezTo>
                  <a:cubicBezTo>
                    <a:pt x="3203887" y="693016"/>
                    <a:pt x="3207883" y="693132"/>
                    <a:pt x="3211831" y="693249"/>
                  </a:cubicBezTo>
                  <a:cubicBezTo>
                    <a:pt x="3211876" y="692023"/>
                    <a:pt x="3211923" y="690826"/>
                    <a:pt x="3211967" y="689628"/>
                  </a:cubicBezTo>
                  <a:close/>
                  <a:moveTo>
                    <a:pt x="6207826" y="688343"/>
                  </a:moveTo>
                  <a:cubicBezTo>
                    <a:pt x="6207601" y="689599"/>
                    <a:pt x="6207329" y="690855"/>
                    <a:pt x="6207101" y="692111"/>
                  </a:cubicBezTo>
                  <a:cubicBezTo>
                    <a:pt x="6211277" y="692432"/>
                    <a:pt x="6215454" y="692782"/>
                    <a:pt x="6219632" y="693103"/>
                  </a:cubicBezTo>
                  <a:cubicBezTo>
                    <a:pt x="6219857" y="691965"/>
                    <a:pt x="6220084" y="690826"/>
                    <a:pt x="6220312" y="689687"/>
                  </a:cubicBezTo>
                  <a:cubicBezTo>
                    <a:pt x="6216136" y="689248"/>
                    <a:pt x="6212004" y="688781"/>
                    <a:pt x="6207826" y="688343"/>
                  </a:cubicBezTo>
                  <a:close/>
                  <a:moveTo>
                    <a:pt x="2001212" y="688109"/>
                  </a:moveTo>
                  <a:cubicBezTo>
                    <a:pt x="1998260" y="690767"/>
                    <a:pt x="1995310" y="693425"/>
                    <a:pt x="1992405" y="696082"/>
                  </a:cubicBezTo>
                  <a:cubicBezTo>
                    <a:pt x="2008113" y="702449"/>
                    <a:pt x="2023775" y="708902"/>
                    <a:pt x="2039710" y="715064"/>
                  </a:cubicBezTo>
                  <a:cubicBezTo>
                    <a:pt x="2040709" y="715444"/>
                    <a:pt x="2043978" y="713575"/>
                    <a:pt x="2046020" y="712611"/>
                  </a:cubicBezTo>
                  <a:cubicBezTo>
                    <a:pt x="2046520" y="712377"/>
                    <a:pt x="2046702" y="711210"/>
                    <a:pt x="2046339" y="711034"/>
                  </a:cubicBezTo>
                  <a:cubicBezTo>
                    <a:pt x="2031856" y="703616"/>
                    <a:pt x="2017283" y="696228"/>
                    <a:pt x="2001212" y="688109"/>
                  </a:cubicBezTo>
                  <a:close/>
                  <a:moveTo>
                    <a:pt x="4432122" y="687379"/>
                  </a:moveTo>
                  <a:cubicBezTo>
                    <a:pt x="4429715" y="687029"/>
                    <a:pt x="4425447" y="687613"/>
                    <a:pt x="4424313" y="688752"/>
                  </a:cubicBezTo>
                  <a:cubicBezTo>
                    <a:pt x="4421998" y="691029"/>
                    <a:pt x="4421227" y="693951"/>
                    <a:pt x="4420591" y="695118"/>
                  </a:cubicBezTo>
                  <a:cubicBezTo>
                    <a:pt x="4420545" y="698565"/>
                    <a:pt x="4419546" y="700755"/>
                    <a:pt x="4420772" y="702274"/>
                  </a:cubicBezTo>
                  <a:cubicBezTo>
                    <a:pt x="4422542" y="704492"/>
                    <a:pt x="4425858" y="706186"/>
                    <a:pt x="4428536" y="708114"/>
                  </a:cubicBezTo>
                  <a:cubicBezTo>
                    <a:pt x="4430625" y="706946"/>
                    <a:pt x="4433982" y="705982"/>
                    <a:pt x="4434529" y="704610"/>
                  </a:cubicBezTo>
                  <a:cubicBezTo>
                    <a:pt x="4436299" y="700112"/>
                    <a:pt x="4437478" y="695440"/>
                    <a:pt x="4437842" y="690796"/>
                  </a:cubicBezTo>
                  <a:cubicBezTo>
                    <a:pt x="4437933" y="689657"/>
                    <a:pt x="4434437" y="687730"/>
                    <a:pt x="4432122" y="687379"/>
                  </a:cubicBezTo>
                  <a:close/>
                  <a:moveTo>
                    <a:pt x="2002982" y="686562"/>
                  </a:moveTo>
                  <a:cubicBezTo>
                    <a:pt x="2003391" y="686153"/>
                    <a:pt x="2004572" y="686066"/>
                    <a:pt x="1999895" y="687408"/>
                  </a:cubicBezTo>
                  <a:cubicBezTo>
                    <a:pt x="2000349" y="687642"/>
                    <a:pt x="2000804" y="687876"/>
                    <a:pt x="2001257" y="688109"/>
                  </a:cubicBezTo>
                  <a:cubicBezTo>
                    <a:pt x="2001847" y="687613"/>
                    <a:pt x="2002392" y="687087"/>
                    <a:pt x="2002982" y="686562"/>
                  </a:cubicBezTo>
                  <a:close/>
                  <a:moveTo>
                    <a:pt x="7921154" y="686533"/>
                  </a:moveTo>
                  <a:lnTo>
                    <a:pt x="7921154" y="695936"/>
                  </a:lnTo>
                  <a:cubicBezTo>
                    <a:pt x="7921971" y="695877"/>
                    <a:pt x="7922742" y="695820"/>
                    <a:pt x="7923560" y="695790"/>
                  </a:cubicBezTo>
                  <a:cubicBezTo>
                    <a:pt x="7923197" y="694388"/>
                    <a:pt x="7922834" y="693016"/>
                    <a:pt x="7921154" y="686533"/>
                  </a:cubicBezTo>
                  <a:close/>
                  <a:moveTo>
                    <a:pt x="7452496" y="685714"/>
                  </a:moveTo>
                  <a:cubicBezTo>
                    <a:pt x="7452950" y="686241"/>
                    <a:pt x="7453403" y="686766"/>
                    <a:pt x="7453813" y="687321"/>
                  </a:cubicBezTo>
                  <a:cubicBezTo>
                    <a:pt x="7454085" y="686912"/>
                    <a:pt x="7454357" y="686562"/>
                    <a:pt x="7454585" y="686212"/>
                  </a:cubicBezTo>
                  <a:cubicBezTo>
                    <a:pt x="7453858" y="686036"/>
                    <a:pt x="7453176" y="685861"/>
                    <a:pt x="7452496" y="685714"/>
                  </a:cubicBezTo>
                  <a:close/>
                  <a:moveTo>
                    <a:pt x="4918894" y="682152"/>
                  </a:moveTo>
                  <a:cubicBezTo>
                    <a:pt x="4914763" y="684313"/>
                    <a:pt x="4911584" y="687146"/>
                    <a:pt x="4908043" y="689716"/>
                  </a:cubicBezTo>
                  <a:cubicBezTo>
                    <a:pt x="4910540" y="690563"/>
                    <a:pt x="4912991" y="691381"/>
                    <a:pt x="4917668" y="692957"/>
                  </a:cubicBezTo>
                  <a:cubicBezTo>
                    <a:pt x="4920574" y="690037"/>
                    <a:pt x="4923570" y="687029"/>
                    <a:pt x="4926567" y="684021"/>
                  </a:cubicBezTo>
                  <a:cubicBezTo>
                    <a:pt x="4923933" y="683349"/>
                    <a:pt x="4919938" y="681627"/>
                    <a:pt x="4918894" y="682152"/>
                  </a:cubicBezTo>
                  <a:close/>
                  <a:moveTo>
                    <a:pt x="3303265" y="675523"/>
                  </a:moveTo>
                  <a:cubicBezTo>
                    <a:pt x="3296501" y="677158"/>
                    <a:pt x="3289555" y="678823"/>
                    <a:pt x="3283562" y="681305"/>
                  </a:cubicBezTo>
                  <a:cubicBezTo>
                    <a:pt x="3278570" y="683408"/>
                    <a:pt x="3274665" y="686621"/>
                    <a:pt x="3270396" y="689394"/>
                  </a:cubicBezTo>
                  <a:cubicBezTo>
                    <a:pt x="3268309" y="690738"/>
                    <a:pt x="3266447" y="692227"/>
                    <a:pt x="3264495" y="693658"/>
                  </a:cubicBezTo>
                  <a:cubicBezTo>
                    <a:pt x="3268672" y="694681"/>
                    <a:pt x="3272849" y="695702"/>
                    <a:pt x="3277071" y="696725"/>
                  </a:cubicBezTo>
                  <a:cubicBezTo>
                    <a:pt x="3283517" y="696082"/>
                    <a:pt x="3291825" y="696841"/>
                    <a:pt x="3295094" y="694622"/>
                  </a:cubicBezTo>
                  <a:cubicBezTo>
                    <a:pt x="3300904" y="690680"/>
                    <a:pt x="3303992" y="685014"/>
                    <a:pt x="3307397" y="679845"/>
                  </a:cubicBezTo>
                  <a:cubicBezTo>
                    <a:pt x="3308034" y="678882"/>
                    <a:pt x="3303765" y="675407"/>
                    <a:pt x="3303265" y="675523"/>
                  </a:cubicBezTo>
                  <a:close/>
                  <a:moveTo>
                    <a:pt x="7589511" y="674764"/>
                  </a:moveTo>
                  <a:cubicBezTo>
                    <a:pt x="7580477" y="675114"/>
                    <a:pt x="7571079" y="675260"/>
                    <a:pt x="7562589" y="676983"/>
                  </a:cubicBezTo>
                  <a:cubicBezTo>
                    <a:pt x="7555053" y="678502"/>
                    <a:pt x="7553556" y="690066"/>
                    <a:pt x="7559639" y="692286"/>
                  </a:cubicBezTo>
                  <a:cubicBezTo>
                    <a:pt x="7566540" y="694826"/>
                    <a:pt x="7594597" y="683496"/>
                    <a:pt x="7595323" y="677888"/>
                  </a:cubicBezTo>
                  <a:cubicBezTo>
                    <a:pt x="7593371" y="676779"/>
                    <a:pt x="7591326" y="674705"/>
                    <a:pt x="7589511" y="674764"/>
                  </a:cubicBezTo>
                  <a:close/>
                  <a:moveTo>
                    <a:pt x="7398062" y="674092"/>
                  </a:moveTo>
                  <a:cubicBezTo>
                    <a:pt x="7390345" y="678473"/>
                    <a:pt x="7385851" y="683291"/>
                    <a:pt x="7397926" y="689687"/>
                  </a:cubicBezTo>
                  <a:lnTo>
                    <a:pt x="7397926" y="674413"/>
                  </a:lnTo>
                  <a:close/>
                  <a:moveTo>
                    <a:pt x="5293893" y="673158"/>
                  </a:moveTo>
                  <a:cubicBezTo>
                    <a:pt x="5292167" y="673683"/>
                    <a:pt x="5289398" y="673975"/>
                    <a:pt x="5288990" y="674822"/>
                  </a:cubicBezTo>
                  <a:cubicBezTo>
                    <a:pt x="5288535" y="675785"/>
                    <a:pt x="5290125" y="677275"/>
                    <a:pt x="5290805" y="678502"/>
                  </a:cubicBezTo>
                  <a:cubicBezTo>
                    <a:pt x="5292577" y="677976"/>
                    <a:pt x="5294392" y="677479"/>
                    <a:pt x="5296162" y="676954"/>
                  </a:cubicBezTo>
                  <a:cubicBezTo>
                    <a:pt x="5295482" y="675698"/>
                    <a:pt x="5294709" y="674443"/>
                    <a:pt x="5293893" y="673158"/>
                  </a:cubicBezTo>
                  <a:close/>
                  <a:moveTo>
                    <a:pt x="7410956" y="672310"/>
                  </a:moveTo>
                  <a:lnTo>
                    <a:pt x="7398107" y="674063"/>
                  </a:lnTo>
                  <a:lnTo>
                    <a:pt x="7397971" y="674413"/>
                  </a:lnTo>
                  <a:cubicBezTo>
                    <a:pt x="7402376" y="674122"/>
                    <a:pt x="7406780" y="673800"/>
                    <a:pt x="7411183" y="673508"/>
                  </a:cubicBezTo>
                  <a:cubicBezTo>
                    <a:pt x="7411092" y="673128"/>
                    <a:pt x="7411047" y="672719"/>
                    <a:pt x="7410956" y="672310"/>
                  </a:cubicBezTo>
                  <a:close/>
                  <a:moveTo>
                    <a:pt x="7325922" y="672135"/>
                  </a:moveTo>
                  <a:cubicBezTo>
                    <a:pt x="7322700" y="673215"/>
                    <a:pt x="7316979" y="674122"/>
                    <a:pt x="7316751" y="675435"/>
                  </a:cubicBezTo>
                  <a:cubicBezTo>
                    <a:pt x="7315935" y="679991"/>
                    <a:pt x="7316979" y="684693"/>
                    <a:pt x="7317614" y="692928"/>
                  </a:cubicBezTo>
                  <a:cubicBezTo>
                    <a:pt x="7323290" y="687438"/>
                    <a:pt x="7327148" y="685306"/>
                    <a:pt x="7327647" y="682912"/>
                  </a:cubicBezTo>
                  <a:cubicBezTo>
                    <a:pt x="7328374" y="679407"/>
                    <a:pt x="7326604" y="675728"/>
                    <a:pt x="7325922" y="672135"/>
                  </a:cubicBezTo>
                  <a:close/>
                  <a:moveTo>
                    <a:pt x="5843133" y="668310"/>
                  </a:moveTo>
                  <a:cubicBezTo>
                    <a:pt x="5842997" y="669887"/>
                    <a:pt x="5842817" y="671464"/>
                    <a:pt x="5842679" y="673012"/>
                  </a:cubicBezTo>
                  <a:cubicBezTo>
                    <a:pt x="5843316" y="673040"/>
                    <a:pt x="5843951" y="673040"/>
                    <a:pt x="5844632" y="673070"/>
                  </a:cubicBezTo>
                  <a:cubicBezTo>
                    <a:pt x="5844768" y="671493"/>
                    <a:pt x="5844905" y="669915"/>
                    <a:pt x="5845040" y="668368"/>
                  </a:cubicBezTo>
                  <a:cubicBezTo>
                    <a:pt x="5844404" y="668339"/>
                    <a:pt x="5843769" y="668339"/>
                    <a:pt x="5843133" y="668310"/>
                  </a:cubicBezTo>
                  <a:close/>
                  <a:moveTo>
                    <a:pt x="5417515" y="667725"/>
                  </a:moveTo>
                  <a:cubicBezTo>
                    <a:pt x="5409071" y="668105"/>
                    <a:pt x="5400626" y="668514"/>
                    <a:pt x="5387959" y="669098"/>
                  </a:cubicBezTo>
                  <a:cubicBezTo>
                    <a:pt x="5400989" y="682123"/>
                    <a:pt x="5409751" y="681452"/>
                    <a:pt x="5418786" y="673624"/>
                  </a:cubicBezTo>
                  <a:cubicBezTo>
                    <a:pt x="5418378" y="671668"/>
                    <a:pt x="5417923" y="669683"/>
                    <a:pt x="5417515" y="667725"/>
                  </a:cubicBezTo>
                  <a:close/>
                  <a:moveTo>
                    <a:pt x="8044732" y="667668"/>
                  </a:moveTo>
                  <a:cubicBezTo>
                    <a:pt x="8043506" y="667404"/>
                    <a:pt x="8041053" y="667492"/>
                    <a:pt x="8040600" y="667959"/>
                  </a:cubicBezTo>
                  <a:cubicBezTo>
                    <a:pt x="8036287" y="672515"/>
                    <a:pt x="8032202" y="677158"/>
                    <a:pt x="8028296" y="681860"/>
                  </a:cubicBezTo>
                  <a:cubicBezTo>
                    <a:pt x="8028024" y="682211"/>
                    <a:pt x="8029885" y="683233"/>
                    <a:pt x="8030748" y="683963"/>
                  </a:cubicBezTo>
                  <a:cubicBezTo>
                    <a:pt x="8035515" y="680838"/>
                    <a:pt x="8040554" y="677859"/>
                    <a:pt x="8044868" y="674559"/>
                  </a:cubicBezTo>
                  <a:cubicBezTo>
                    <a:pt x="8046594" y="673245"/>
                    <a:pt x="8046819" y="671143"/>
                    <a:pt x="8047637" y="669565"/>
                  </a:cubicBezTo>
                  <a:cubicBezTo>
                    <a:pt x="8046594" y="668864"/>
                    <a:pt x="8045867" y="667900"/>
                    <a:pt x="8044732" y="667668"/>
                  </a:cubicBezTo>
                  <a:close/>
                  <a:moveTo>
                    <a:pt x="2384564" y="667434"/>
                  </a:moveTo>
                  <a:cubicBezTo>
                    <a:pt x="2395324" y="682327"/>
                    <a:pt x="2395460" y="682357"/>
                    <a:pt x="2414120" y="668952"/>
                  </a:cubicBezTo>
                  <a:cubicBezTo>
                    <a:pt x="2402724" y="668368"/>
                    <a:pt x="2394689" y="667959"/>
                    <a:pt x="2384564" y="667434"/>
                  </a:cubicBezTo>
                  <a:close/>
                  <a:moveTo>
                    <a:pt x="8335197" y="660716"/>
                  </a:moveTo>
                  <a:cubicBezTo>
                    <a:pt x="8330430" y="662674"/>
                    <a:pt x="8326480" y="665360"/>
                    <a:pt x="8322257" y="667784"/>
                  </a:cubicBezTo>
                  <a:cubicBezTo>
                    <a:pt x="8325436" y="668981"/>
                    <a:pt x="8329975" y="671639"/>
                    <a:pt x="8331565" y="671084"/>
                  </a:cubicBezTo>
                  <a:cubicBezTo>
                    <a:pt x="8336421" y="669332"/>
                    <a:pt x="8340190" y="666324"/>
                    <a:pt x="8345139" y="663345"/>
                  </a:cubicBezTo>
                  <a:cubicBezTo>
                    <a:pt x="8340053" y="661944"/>
                    <a:pt x="8336468" y="660191"/>
                    <a:pt x="8335197" y="660716"/>
                  </a:cubicBezTo>
                  <a:close/>
                  <a:moveTo>
                    <a:pt x="5778350" y="660220"/>
                  </a:moveTo>
                  <a:cubicBezTo>
                    <a:pt x="5778123" y="661680"/>
                    <a:pt x="5777895" y="663140"/>
                    <a:pt x="5777713" y="664571"/>
                  </a:cubicBezTo>
                  <a:cubicBezTo>
                    <a:pt x="5782753" y="664893"/>
                    <a:pt x="5787837" y="665214"/>
                    <a:pt x="5792876" y="665535"/>
                  </a:cubicBezTo>
                  <a:cubicBezTo>
                    <a:pt x="5793059" y="664221"/>
                    <a:pt x="5793286" y="662878"/>
                    <a:pt x="5793512" y="661564"/>
                  </a:cubicBezTo>
                  <a:cubicBezTo>
                    <a:pt x="5788473" y="661126"/>
                    <a:pt x="5783387" y="660688"/>
                    <a:pt x="5778350" y="660220"/>
                  </a:cubicBezTo>
                  <a:close/>
                  <a:moveTo>
                    <a:pt x="8268414" y="659782"/>
                  </a:moveTo>
                  <a:cubicBezTo>
                    <a:pt x="8263237" y="658877"/>
                    <a:pt x="8253478" y="658556"/>
                    <a:pt x="8252297" y="660074"/>
                  </a:cubicBezTo>
                  <a:cubicBezTo>
                    <a:pt x="8247848" y="665856"/>
                    <a:pt x="8246031" y="672457"/>
                    <a:pt x="8242945" y="679437"/>
                  </a:cubicBezTo>
                  <a:cubicBezTo>
                    <a:pt x="8244897" y="681684"/>
                    <a:pt x="8246941" y="683992"/>
                    <a:pt x="8248937" y="686328"/>
                  </a:cubicBezTo>
                  <a:cubicBezTo>
                    <a:pt x="8251162" y="684459"/>
                    <a:pt x="8253387" y="682619"/>
                    <a:pt x="8255612" y="680750"/>
                  </a:cubicBezTo>
                  <a:cubicBezTo>
                    <a:pt x="8261014" y="676165"/>
                    <a:pt x="8267097" y="671843"/>
                    <a:pt x="8271319" y="666879"/>
                  </a:cubicBezTo>
                  <a:cubicBezTo>
                    <a:pt x="8272773" y="665185"/>
                    <a:pt x="8270412" y="660133"/>
                    <a:pt x="8268414" y="659782"/>
                  </a:cubicBezTo>
                  <a:close/>
                  <a:moveTo>
                    <a:pt x="2415890" y="658469"/>
                  </a:moveTo>
                  <a:lnTo>
                    <a:pt x="2415618" y="661271"/>
                  </a:lnTo>
                  <a:cubicBezTo>
                    <a:pt x="2417252" y="660892"/>
                    <a:pt x="2418931" y="660512"/>
                    <a:pt x="2420566" y="660162"/>
                  </a:cubicBezTo>
                  <a:cubicBezTo>
                    <a:pt x="2419023" y="659578"/>
                    <a:pt x="2417480" y="659023"/>
                    <a:pt x="2415890" y="658469"/>
                  </a:cubicBezTo>
                  <a:close/>
                  <a:moveTo>
                    <a:pt x="3074408" y="656862"/>
                  </a:moveTo>
                  <a:cubicBezTo>
                    <a:pt x="3068324" y="656862"/>
                    <a:pt x="3064375" y="656102"/>
                    <a:pt x="3062422" y="657007"/>
                  </a:cubicBezTo>
                  <a:cubicBezTo>
                    <a:pt x="3057064" y="659520"/>
                    <a:pt x="3049165" y="662440"/>
                    <a:pt x="3048393" y="665769"/>
                  </a:cubicBezTo>
                  <a:cubicBezTo>
                    <a:pt x="3046578" y="673624"/>
                    <a:pt x="3056067" y="671639"/>
                    <a:pt x="3063739" y="670791"/>
                  </a:cubicBezTo>
                  <a:cubicBezTo>
                    <a:pt x="3071184" y="669974"/>
                    <a:pt x="3078856" y="670033"/>
                    <a:pt x="3086256" y="669156"/>
                  </a:cubicBezTo>
                  <a:cubicBezTo>
                    <a:pt x="3088436" y="668894"/>
                    <a:pt x="3091433" y="666879"/>
                    <a:pt x="3091660" y="665506"/>
                  </a:cubicBezTo>
                  <a:cubicBezTo>
                    <a:pt x="3091932" y="663929"/>
                    <a:pt x="3090252" y="661417"/>
                    <a:pt x="3088164" y="660659"/>
                  </a:cubicBezTo>
                  <a:cubicBezTo>
                    <a:pt x="3083124" y="658760"/>
                    <a:pt x="3077313" y="657621"/>
                    <a:pt x="3074408" y="656862"/>
                  </a:cubicBezTo>
                  <a:close/>
                  <a:moveTo>
                    <a:pt x="8507124" y="656599"/>
                  </a:moveTo>
                  <a:cubicBezTo>
                    <a:pt x="8503855" y="656365"/>
                    <a:pt x="8498816" y="658439"/>
                    <a:pt x="8496863" y="660395"/>
                  </a:cubicBezTo>
                  <a:cubicBezTo>
                    <a:pt x="8494685" y="662615"/>
                    <a:pt x="8495048" y="665856"/>
                    <a:pt x="8493822" y="670646"/>
                  </a:cubicBezTo>
                  <a:cubicBezTo>
                    <a:pt x="8495138" y="672310"/>
                    <a:pt x="8497545" y="675348"/>
                    <a:pt x="8499904" y="678385"/>
                  </a:cubicBezTo>
                  <a:cubicBezTo>
                    <a:pt x="8503492" y="675698"/>
                    <a:pt x="8507668" y="673187"/>
                    <a:pt x="8510528" y="670179"/>
                  </a:cubicBezTo>
                  <a:cubicBezTo>
                    <a:pt x="8512753" y="667813"/>
                    <a:pt x="8514842" y="664746"/>
                    <a:pt x="8514343" y="662177"/>
                  </a:cubicBezTo>
                  <a:cubicBezTo>
                    <a:pt x="8513933" y="660045"/>
                    <a:pt x="8509984" y="656832"/>
                    <a:pt x="8507124" y="656599"/>
                  </a:cubicBezTo>
                  <a:close/>
                  <a:moveTo>
                    <a:pt x="5123872" y="656044"/>
                  </a:moveTo>
                  <a:cubicBezTo>
                    <a:pt x="5119558" y="659256"/>
                    <a:pt x="5115246" y="661096"/>
                    <a:pt x="5114883" y="663199"/>
                  </a:cubicBezTo>
                  <a:cubicBezTo>
                    <a:pt x="5114611" y="664805"/>
                    <a:pt x="5119968" y="668455"/>
                    <a:pt x="5121739" y="668193"/>
                  </a:cubicBezTo>
                  <a:cubicBezTo>
                    <a:pt x="5125371" y="667668"/>
                    <a:pt x="5129819" y="665476"/>
                    <a:pt x="5130999" y="663316"/>
                  </a:cubicBezTo>
                  <a:cubicBezTo>
                    <a:pt x="5131772" y="661914"/>
                    <a:pt x="5127322" y="659374"/>
                    <a:pt x="5123872" y="656044"/>
                  </a:cubicBezTo>
                  <a:close/>
                  <a:moveTo>
                    <a:pt x="5830286" y="650934"/>
                  </a:moveTo>
                  <a:cubicBezTo>
                    <a:pt x="5828425" y="653241"/>
                    <a:pt x="5824111" y="656395"/>
                    <a:pt x="5825201" y="657709"/>
                  </a:cubicBezTo>
                  <a:cubicBezTo>
                    <a:pt x="5828969" y="662177"/>
                    <a:pt x="5834598" y="666031"/>
                    <a:pt x="5839546" y="670120"/>
                  </a:cubicBezTo>
                  <a:cubicBezTo>
                    <a:pt x="5841954" y="668280"/>
                    <a:pt x="5844360" y="666411"/>
                    <a:pt x="5848355" y="663345"/>
                  </a:cubicBezTo>
                  <a:cubicBezTo>
                    <a:pt x="5841546" y="658644"/>
                    <a:pt x="5835916" y="654789"/>
                    <a:pt x="5830286" y="650934"/>
                  </a:cubicBezTo>
                  <a:close/>
                  <a:moveTo>
                    <a:pt x="8983499" y="649386"/>
                  </a:moveTo>
                  <a:cubicBezTo>
                    <a:pt x="8972331" y="649211"/>
                    <a:pt x="8964476" y="654496"/>
                    <a:pt x="8967246" y="660220"/>
                  </a:cubicBezTo>
                  <a:cubicBezTo>
                    <a:pt x="8967928" y="661651"/>
                    <a:pt x="8971332" y="662527"/>
                    <a:pt x="8976008" y="665010"/>
                  </a:cubicBezTo>
                  <a:cubicBezTo>
                    <a:pt x="8981138" y="660629"/>
                    <a:pt x="8986132" y="656365"/>
                    <a:pt x="8991080" y="652102"/>
                  </a:cubicBezTo>
                  <a:cubicBezTo>
                    <a:pt x="8988585" y="651138"/>
                    <a:pt x="8986087" y="649415"/>
                    <a:pt x="8983499" y="649386"/>
                  </a:cubicBezTo>
                  <a:close/>
                  <a:moveTo>
                    <a:pt x="7516510" y="647955"/>
                  </a:moveTo>
                  <a:cubicBezTo>
                    <a:pt x="7511243" y="649152"/>
                    <a:pt x="7506022" y="650350"/>
                    <a:pt x="7500755" y="651547"/>
                  </a:cubicBezTo>
                  <a:cubicBezTo>
                    <a:pt x="7501709" y="652890"/>
                    <a:pt x="7502617" y="654262"/>
                    <a:pt x="7503569" y="655606"/>
                  </a:cubicBezTo>
                  <a:cubicBezTo>
                    <a:pt x="7508610" y="654117"/>
                    <a:pt x="7513694" y="652599"/>
                    <a:pt x="7518733" y="651109"/>
                  </a:cubicBezTo>
                  <a:cubicBezTo>
                    <a:pt x="7518008" y="650057"/>
                    <a:pt x="7517236" y="649006"/>
                    <a:pt x="7516510" y="647955"/>
                  </a:cubicBezTo>
                  <a:close/>
                  <a:moveTo>
                    <a:pt x="2249455" y="647751"/>
                  </a:moveTo>
                  <a:cubicBezTo>
                    <a:pt x="2244871" y="649357"/>
                    <a:pt x="2240149" y="650875"/>
                    <a:pt x="2235881" y="652802"/>
                  </a:cubicBezTo>
                  <a:cubicBezTo>
                    <a:pt x="2235518" y="652949"/>
                    <a:pt x="2238651" y="657184"/>
                    <a:pt x="2239331" y="657096"/>
                  </a:cubicBezTo>
                  <a:cubicBezTo>
                    <a:pt x="2244416" y="656424"/>
                    <a:pt x="2249274" y="655110"/>
                    <a:pt x="2254586" y="653941"/>
                  </a:cubicBezTo>
                  <a:cubicBezTo>
                    <a:pt x="2251997" y="650817"/>
                    <a:pt x="2250726" y="649298"/>
                    <a:pt x="2249455" y="647751"/>
                  </a:cubicBezTo>
                  <a:close/>
                  <a:moveTo>
                    <a:pt x="6062867" y="644246"/>
                  </a:moveTo>
                  <a:cubicBezTo>
                    <a:pt x="6062276" y="645151"/>
                    <a:pt x="6061641" y="646027"/>
                    <a:pt x="6060960" y="646874"/>
                  </a:cubicBezTo>
                  <a:cubicBezTo>
                    <a:pt x="6063866" y="647808"/>
                    <a:pt x="6066771" y="648772"/>
                    <a:pt x="6069676" y="649707"/>
                  </a:cubicBezTo>
                  <a:cubicBezTo>
                    <a:pt x="6070494" y="648656"/>
                    <a:pt x="6071357" y="647633"/>
                    <a:pt x="6072173" y="646582"/>
                  </a:cubicBezTo>
                  <a:cubicBezTo>
                    <a:pt x="6069087" y="645793"/>
                    <a:pt x="6065999" y="645035"/>
                    <a:pt x="6062867" y="644246"/>
                  </a:cubicBezTo>
                  <a:close/>
                  <a:moveTo>
                    <a:pt x="2526210" y="643341"/>
                  </a:moveTo>
                  <a:cubicBezTo>
                    <a:pt x="2522396" y="644158"/>
                    <a:pt x="2518628" y="644976"/>
                    <a:pt x="2514815" y="645823"/>
                  </a:cubicBezTo>
                  <a:cubicBezTo>
                    <a:pt x="2515178" y="646787"/>
                    <a:pt x="2515587" y="647751"/>
                    <a:pt x="2515995" y="648685"/>
                  </a:cubicBezTo>
                  <a:cubicBezTo>
                    <a:pt x="2519854" y="648160"/>
                    <a:pt x="2523713" y="647633"/>
                    <a:pt x="2527573" y="647137"/>
                  </a:cubicBezTo>
                  <a:cubicBezTo>
                    <a:pt x="2527118" y="645881"/>
                    <a:pt x="2526665" y="644596"/>
                    <a:pt x="2526210" y="643341"/>
                  </a:cubicBezTo>
                  <a:close/>
                  <a:moveTo>
                    <a:pt x="5532194" y="642172"/>
                  </a:moveTo>
                  <a:cubicBezTo>
                    <a:pt x="5529106" y="643545"/>
                    <a:pt x="5526020" y="644947"/>
                    <a:pt x="5522932" y="646348"/>
                  </a:cubicBezTo>
                  <a:cubicBezTo>
                    <a:pt x="5523612" y="647137"/>
                    <a:pt x="5524294" y="647955"/>
                    <a:pt x="5525021" y="648743"/>
                  </a:cubicBezTo>
                  <a:cubicBezTo>
                    <a:pt x="5528198" y="647430"/>
                    <a:pt x="5531376" y="646145"/>
                    <a:pt x="5534555" y="644830"/>
                  </a:cubicBezTo>
                  <a:cubicBezTo>
                    <a:pt x="5533782" y="643954"/>
                    <a:pt x="5532965" y="643048"/>
                    <a:pt x="5532194" y="642172"/>
                  </a:cubicBezTo>
                  <a:close/>
                  <a:moveTo>
                    <a:pt x="4461859" y="641939"/>
                  </a:moveTo>
                  <a:lnTo>
                    <a:pt x="4461859" y="650262"/>
                  </a:lnTo>
                  <a:cubicBezTo>
                    <a:pt x="4464673" y="645618"/>
                    <a:pt x="4465580" y="644100"/>
                    <a:pt x="4466489" y="642581"/>
                  </a:cubicBezTo>
                  <a:cubicBezTo>
                    <a:pt x="4464945" y="642348"/>
                    <a:pt x="4463402" y="642143"/>
                    <a:pt x="4461859" y="641939"/>
                  </a:cubicBezTo>
                  <a:close/>
                  <a:moveTo>
                    <a:pt x="4252204" y="641910"/>
                  </a:moveTo>
                  <a:cubicBezTo>
                    <a:pt x="4252022" y="642991"/>
                    <a:pt x="4251840" y="644071"/>
                    <a:pt x="4251614" y="645531"/>
                  </a:cubicBezTo>
                  <a:cubicBezTo>
                    <a:pt x="4252794" y="644421"/>
                    <a:pt x="4253702" y="643662"/>
                    <a:pt x="4254384" y="642815"/>
                  </a:cubicBezTo>
                  <a:cubicBezTo>
                    <a:pt x="4254473" y="642757"/>
                    <a:pt x="4252977" y="642231"/>
                    <a:pt x="4252204" y="641910"/>
                  </a:cubicBezTo>
                  <a:close/>
                  <a:moveTo>
                    <a:pt x="7398789" y="641559"/>
                  </a:moveTo>
                  <a:cubicBezTo>
                    <a:pt x="7396292" y="643078"/>
                    <a:pt x="7393840" y="644596"/>
                    <a:pt x="7391389" y="646115"/>
                  </a:cubicBezTo>
                  <a:cubicBezTo>
                    <a:pt x="7392341" y="646903"/>
                    <a:pt x="7393295" y="647721"/>
                    <a:pt x="7394250" y="648510"/>
                  </a:cubicBezTo>
                  <a:cubicBezTo>
                    <a:pt x="7396836" y="647078"/>
                    <a:pt x="7399425" y="645618"/>
                    <a:pt x="7401966" y="644187"/>
                  </a:cubicBezTo>
                  <a:cubicBezTo>
                    <a:pt x="7400923" y="643312"/>
                    <a:pt x="7399878" y="642436"/>
                    <a:pt x="7398789" y="641559"/>
                  </a:cubicBezTo>
                  <a:close/>
                  <a:moveTo>
                    <a:pt x="7470112" y="641121"/>
                  </a:moveTo>
                  <a:cubicBezTo>
                    <a:pt x="7469158" y="642932"/>
                    <a:pt x="7468114" y="644772"/>
                    <a:pt x="7467069" y="646611"/>
                  </a:cubicBezTo>
                  <a:cubicBezTo>
                    <a:pt x="7468658" y="647458"/>
                    <a:pt x="7470292" y="648306"/>
                    <a:pt x="7471882" y="649152"/>
                  </a:cubicBezTo>
                  <a:cubicBezTo>
                    <a:pt x="7473561" y="647692"/>
                    <a:pt x="7475287" y="646202"/>
                    <a:pt x="7476966" y="644742"/>
                  </a:cubicBezTo>
                  <a:cubicBezTo>
                    <a:pt x="7474696" y="643545"/>
                    <a:pt x="7472426" y="642318"/>
                    <a:pt x="7470112" y="641121"/>
                  </a:cubicBezTo>
                  <a:close/>
                  <a:moveTo>
                    <a:pt x="9441670" y="640128"/>
                  </a:moveTo>
                  <a:cubicBezTo>
                    <a:pt x="9438720" y="642172"/>
                    <a:pt x="9435722" y="644187"/>
                    <a:pt x="9431773" y="646874"/>
                  </a:cubicBezTo>
                  <a:cubicBezTo>
                    <a:pt x="9434769" y="650350"/>
                    <a:pt x="9437538" y="653562"/>
                    <a:pt x="9440308" y="656804"/>
                  </a:cubicBezTo>
                  <a:cubicBezTo>
                    <a:pt x="9443032" y="654059"/>
                    <a:pt x="9447754" y="651401"/>
                    <a:pt x="9448026" y="648568"/>
                  </a:cubicBezTo>
                  <a:cubicBezTo>
                    <a:pt x="9448298" y="645852"/>
                    <a:pt x="9443986" y="642932"/>
                    <a:pt x="9441670" y="640128"/>
                  </a:cubicBezTo>
                  <a:close/>
                  <a:moveTo>
                    <a:pt x="4149147" y="639194"/>
                  </a:moveTo>
                  <a:cubicBezTo>
                    <a:pt x="4145742" y="645443"/>
                    <a:pt x="4141248" y="651605"/>
                    <a:pt x="4139704" y="658059"/>
                  </a:cubicBezTo>
                  <a:cubicBezTo>
                    <a:pt x="4139297" y="659753"/>
                    <a:pt x="4148558" y="664368"/>
                    <a:pt x="4152415" y="663988"/>
                  </a:cubicBezTo>
                  <a:cubicBezTo>
                    <a:pt x="4158409" y="663345"/>
                    <a:pt x="4163631" y="659578"/>
                    <a:pt x="4172256" y="655752"/>
                  </a:cubicBezTo>
                  <a:cubicBezTo>
                    <a:pt x="4162859" y="649036"/>
                    <a:pt x="4156003" y="644100"/>
                    <a:pt x="4149147" y="639194"/>
                  </a:cubicBezTo>
                  <a:close/>
                  <a:moveTo>
                    <a:pt x="5012279" y="638931"/>
                  </a:moveTo>
                  <a:cubicBezTo>
                    <a:pt x="5008558" y="641121"/>
                    <a:pt x="5004879" y="643312"/>
                    <a:pt x="4999387" y="646611"/>
                  </a:cubicBezTo>
                  <a:cubicBezTo>
                    <a:pt x="5004879" y="651051"/>
                    <a:pt x="5008739" y="654146"/>
                    <a:pt x="5012598" y="657271"/>
                  </a:cubicBezTo>
                  <a:cubicBezTo>
                    <a:pt x="5015322" y="654087"/>
                    <a:pt x="5020134" y="650905"/>
                    <a:pt x="5020225" y="647721"/>
                  </a:cubicBezTo>
                  <a:cubicBezTo>
                    <a:pt x="5020270" y="644801"/>
                    <a:pt x="5015140" y="641851"/>
                    <a:pt x="5012279" y="638931"/>
                  </a:cubicBezTo>
                  <a:close/>
                  <a:moveTo>
                    <a:pt x="3286741" y="638873"/>
                  </a:moveTo>
                  <a:cubicBezTo>
                    <a:pt x="3287194" y="639807"/>
                    <a:pt x="3287649" y="640742"/>
                    <a:pt x="3288148" y="641706"/>
                  </a:cubicBezTo>
                  <a:cubicBezTo>
                    <a:pt x="3288420" y="641151"/>
                    <a:pt x="3289192" y="640450"/>
                    <a:pt x="3288920" y="640069"/>
                  </a:cubicBezTo>
                  <a:cubicBezTo>
                    <a:pt x="3288601" y="639544"/>
                    <a:pt x="3287513" y="639282"/>
                    <a:pt x="3286741" y="638873"/>
                  </a:cubicBezTo>
                  <a:close/>
                  <a:moveTo>
                    <a:pt x="4767942" y="635718"/>
                  </a:moveTo>
                  <a:cubicBezTo>
                    <a:pt x="4767216" y="639136"/>
                    <a:pt x="4765443" y="642611"/>
                    <a:pt x="4766170" y="645881"/>
                  </a:cubicBezTo>
                  <a:cubicBezTo>
                    <a:pt x="4766805" y="648860"/>
                    <a:pt x="4770121" y="651605"/>
                    <a:pt x="4776476" y="660045"/>
                  </a:cubicBezTo>
                  <a:cubicBezTo>
                    <a:pt x="4779472" y="649386"/>
                    <a:pt x="4782423" y="644830"/>
                    <a:pt x="4781197" y="640742"/>
                  </a:cubicBezTo>
                  <a:cubicBezTo>
                    <a:pt x="4780562" y="638609"/>
                    <a:pt x="4772571" y="637354"/>
                    <a:pt x="4767942" y="635718"/>
                  </a:cubicBezTo>
                  <a:close/>
                  <a:moveTo>
                    <a:pt x="2739587" y="633703"/>
                  </a:moveTo>
                  <a:cubicBezTo>
                    <a:pt x="2723289" y="632477"/>
                    <a:pt x="2716252" y="634813"/>
                    <a:pt x="2711439" y="645736"/>
                  </a:cubicBezTo>
                  <a:cubicBezTo>
                    <a:pt x="2723062" y="640771"/>
                    <a:pt x="2729599" y="637997"/>
                    <a:pt x="2739587" y="633703"/>
                  </a:cubicBezTo>
                  <a:close/>
                  <a:moveTo>
                    <a:pt x="2425605" y="633703"/>
                  </a:moveTo>
                  <a:cubicBezTo>
                    <a:pt x="2424062" y="633441"/>
                    <a:pt x="2420202" y="635134"/>
                    <a:pt x="2420249" y="635923"/>
                  </a:cubicBezTo>
                  <a:cubicBezTo>
                    <a:pt x="2420338" y="637267"/>
                    <a:pt x="2422200" y="639223"/>
                    <a:pt x="2424106" y="639691"/>
                  </a:cubicBezTo>
                  <a:cubicBezTo>
                    <a:pt x="2425605" y="640041"/>
                    <a:pt x="2428193" y="638551"/>
                    <a:pt x="2431326" y="637588"/>
                  </a:cubicBezTo>
                  <a:cubicBezTo>
                    <a:pt x="2428920" y="635836"/>
                    <a:pt x="2427558" y="633996"/>
                    <a:pt x="2425605" y="633703"/>
                  </a:cubicBezTo>
                  <a:close/>
                  <a:moveTo>
                    <a:pt x="8027571" y="632769"/>
                  </a:moveTo>
                  <a:cubicBezTo>
                    <a:pt x="8026661" y="632798"/>
                    <a:pt x="8025754" y="633207"/>
                    <a:pt x="8024891" y="633441"/>
                  </a:cubicBezTo>
                  <a:cubicBezTo>
                    <a:pt x="8025254" y="633967"/>
                    <a:pt x="8025709" y="634931"/>
                    <a:pt x="8025981" y="634901"/>
                  </a:cubicBezTo>
                  <a:cubicBezTo>
                    <a:pt x="8026889" y="634843"/>
                    <a:pt x="8027752" y="634404"/>
                    <a:pt x="8028659" y="634113"/>
                  </a:cubicBezTo>
                  <a:cubicBezTo>
                    <a:pt x="8028296" y="633646"/>
                    <a:pt x="8027888" y="632769"/>
                    <a:pt x="8027571" y="632769"/>
                  </a:cubicBezTo>
                  <a:close/>
                  <a:moveTo>
                    <a:pt x="7929507" y="629440"/>
                  </a:moveTo>
                  <a:cubicBezTo>
                    <a:pt x="7924967" y="631952"/>
                    <a:pt x="7919928" y="633441"/>
                    <a:pt x="7919157" y="635543"/>
                  </a:cubicBezTo>
                  <a:cubicBezTo>
                    <a:pt x="7918385" y="637646"/>
                    <a:pt x="7921879" y="640362"/>
                    <a:pt x="7923514" y="642815"/>
                  </a:cubicBezTo>
                  <a:cubicBezTo>
                    <a:pt x="7927873" y="640888"/>
                    <a:pt x="7933003" y="639311"/>
                    <a:pt x="7936182" y="636799"/>
                  </a:cubicBezTo>
                  <a:cubicBezTo>
                    <a:pt x="7937089" y="636098"/>
                    <a:pt x="7932459" y="632594"/>
                    <a:pt x="7929507" y="629440"/>
                  </a:cubicBezTo>
                  <a:close/>
                  <a:moveTo>
                    <a:pt x="5615728" y="629352"/>
                  </a:moveTo>
                  <a:lnTo>
                    <a:pt x="5615411" y="630520"/>
                  </a:lnTo>
                  <a:lnTo>
                    <a:pt x="5618044" y="630083"/>
                  </a:lnTo>
                  <a:close/>
                  <a:moveTo>
                    <a:pt x="2299213" y="628184"/>
                  </a:moveTo>
                  <a:cubicBezTo>
                    <a:pt x="2292177" y="634638"/>
                    <a:pt x="2285457" y="638084"/>
                    <a:pt x="2285457" y="641501"/>
                  </a:cubicBezTo>
                  <a:cubicBezTo>
                    <a:pt x="2285457" y="645415"/>
                    <a:pt x="2291496" y="649327"/>
                    <a:pt x="2294901" y="653241"/>
                  </a:cubicBezTo>
                  <a:cubicBezTo>
                    <a:pt x="2298486" y="648831"/>
                    <a:pt x="2303117" y="644626"/>
                    <a:pt x="2305297" y="639953"/>
                  </a:cubicBezTo>
                  <a:cubicBezTo>
                    <a:pt x="2306341" y="637733"/>
                    <a:pt x="2302754" y="634638"/>
                    <a:pt x="2299213" y="628184"/>
                  </a:cubicBezTo>
                  <a:close/>
                  <a:moveTo>
                    <a:pt x="2385291" y="623103"/>
                  </a:moveTo>
                  <a:cubicBezTo>
                    <a:pt x="2381749" y="623132"/>
                    <a:pt x="2377028" y="625410"/>
                    <a:pt x="2374984" y="627542"/>
                  </a:cubicBezTo>
                  <a:cubicBezTo>
                    <a:pt x="2372761" y="629819"/>
                    <a:pt x="2371171" y="633587"/>
                    <a:pt x="2372714" y="635748"/>
                  </a:cubicBezTo>
                  <a:cubicBezTo>
                    <a:pt x="2375439" y="639661"/>
                    <a:pt x="2380705" y="642903"/>
                    <a:pt x="2384928" y="646407"/>
                  </a:cubicBezTo>
                  <a:cubicBezTo>
                    <a:pt x="2389014" y="643603"/>
                    <a:pt x="2393099" y="640800"/>
                    <a:pt x="2394642" y="639748"/>
                  </a:cubicBezTo>
                  <a:cubicBezTo>
                    <a:pt x="2394642" y="633674"/>
                    <a:pt x="2395868" y="630492"/>
                    <a:pt x="2394279" y="627979"/>
                  </a:cubicBezTo>
                  <a:cubicBezTo>
                    <a:pt x="2392918" y="625819"/>
                    <a:pt x="2388424" y="623103"/>
                    <a:pt x="2385291" y="623103"/>
                  </a:cubicBezTo>
                  <a:close/>
                  <a:moveTo>
                    <a:pt x="1738394" y="620971"/>
                  </a:moveTo>
                  <a:cubicBezTo>
                    <a:pt x="1732539" y="628827"/>
                    <a:pt x="1727137" y="632682"/>
                    <a:pt x="1727908" y="635923"/>
                  </a:cubicBezTo>
                  <a:cubicBezTo>
                    <a:pt x="1728816" y="639661"/>
                    <a:pt x="1734581" y="643370"/>
                    <a:pt x="1739712" y="645881"/>
                  </a:cubicBezTo>
                  <a:cubicBezTo>
                    <a:pt x="1740938" y="646495"/>
                    <a:pt x="1751742" y="642143"/>
                    <a:pt x="1751562" y="640391"/>
                  </a:cubicBezTo>
                  <a:cubicBezTo>
                    <a:pt x="1751062" y="636273"/>
                    <a:pt x="1746567" y="632360"/>
                    <a:pt x="1738394" y="620971"/>
                  </a:cubicBezTo>
                  <a:close/>
                  <a:moveTo>
                    <a:pt x="8044913" y="612356"/>
                  </a:moveTo>
                  <a:lnTo>
                    <a:pt x="8044913" y="619774"/>
                  </a:lnTo>
                  <a:lnTo>
                    <a:pt x="8049452" y="619774"/>
                  </a:lnTo>
                  <a:lnTo>
                    <a:pt x="8049452" y="612356"/>
                  </a:lnTo>
                  <a:cubicBezTo>
                    <a:pt x="8047954" y="612356"/>
                    <a:pt x="8046456" y="612356"/>
                    <a:pt x="8044913" y="612356"/>
                  </a:cubicBezTo>
                  <a:close/>
                  <a:moveTo>
                    <a:pt x="2033490" y="611567"/>
                  </a:moveTo>
                  <a:lnTo>
                    <a:pt x="2032219" y="613320"/>
                  </a:lnTo>
                  <a:lnTo>
                    <a:pt x="2034353" y="613495"/>
                  </a:lnTo>
                  <a:close/>
                  <a:moveTo>
                    <a:pt x="3723120" y="610282"/>
                  </a:moveTo>
                  <a:cubicBezTo>
                    <a:pt x="3717036" y="616911"/>
                    <a:pt x="3711179" y="620445"/>
                    <a:pt x="3711089" y="624008"/>
                  </a:cubicBezTo>
                  <a:cubicBezTo>
                    <a:pt x="3710906" y="630637"/>
                    <a:pt x="3713312" y="639136"/>
                    <a:pt x="3727251" y="638084"/>
                  </a:cubicBezTo>
                  <a:cubicBezTo>
                    <a:pt x="3732563" y="637733"/>
                    <a:pt x="3739600" y="629585"/>
                    <a:pt x="3739782" y="624855"/>
                  </a:cubicBezTo>
                  <a:cubicBezTo>
                    <a:pt x="3739962" y="620971"/>
                    <a:pt x="3731156" y="616941"/>
                    <a:pt x="3723120" y="610282"/>
                  </a:cubicBezTo>
                  <a:close/>
                  <a:moveTo>
                    <a:pt x="5558753" y="606077"/>
                  </a:moveTo>
                  <a:cubicBezTo>
                    <a:pt x="5555756" y="614341"/>
                    <a:pt x="5552715" y="617875"/>
                    <a:pt x="5553894" y="620708"/>
                  </a:cubicBezTo>
                  <a:cubicBezTo>
                    <a:pt x="5555165" y="623774"/>
                    <a:pt x="5560387" y="626198"/>
                    <a:pt x="5563883" y="628885"/>
                  </a:cubicBezTo>
                  <a:cubicBezTo>
                    <a:pt x="5565970" y="625789"/>
                    <a:pt x="5569876" y="622635"/>
                    <a:pt x="5569649" y="619628"/>
                  </a:cubicBezTo>
                  <a:cubicBezTo>
                    <a:pt x="5569421" y="616561"/>
                    <a:pt x="5565107" y="613641"/>
                    <a:pt x="5558753" y="606077"/>
                  </a:cubicBezTo>
                  <a:close/>
                  <a:moveTo>
                    <a:pt x="7959153" y="605872"/>
                  </a:moveTo>
                  <a:cubicBezTo>
                    <a:pt x="7959153" y="606369"/>
                    <a:pt x="7959198" y="606836"/>
                    <a:pt x="7959198" y="607332"/>
                  </a:cubicBezTo>
                  <a:cubicBezTo>
                    <a:pt x="7961377" y="607245"/>
                    <a:pt x="7963557" y="607157"/>
                    <a:pt x="7965691" y="607070"/>
                  </a:cubicBezTo>
                  <a:cubicBezTo>
                    <a:pt x="7965691" y="606661"/>
                    <a:pt x="7965646" y="606252"/>
                    <a:pt x="7965646" y="605872"/>
                  </a:cubicBezTo>
                  <a:close/>
                  <a:moveTo>
                    <a:pt x="5813897" y="604500"/>
                  </a:moveTo>
                  <a:cubicBezTo>
                    <a:pt x="5812626" y="605114"/>
                    <a:pt x="5811308" y="605756"/>
                    <a:pt x="5810037" y="606369"/>
                  </a:cubicBezTo>
                  <a:cubicBezTo>
                    <a:pt x="5812217" y="608676"/>
                    <a:pt x="5814396" y="610954"/>
                    <a:pt x="5816575" y="613261"/>
                  </a:cubicBezTo>
                  <a:cubicBezTo>
                    <a:pt x="5817983" y="612619"/>
                    <a:pt x="5819345" y="611976"/>
                    <a:pt x="5820706" y="611305"/>
                  </a:cubicBezTo>
                  <a:cubicBezTo>
                    <a:pt x="5818436" y="609026"/>
                    <a:pt x="5816166" y="606749"/>
                    <a:pt x="5813897" y="604500"/>
                  </a:cubicBezTo>
                  <a:close/>
                  <a:moveTo>
                    <a:pt x="8017763" y="601434"/>
                  </a:moveTo>
                  <a:cubicBezTo>
                    <a:pt x="8016764" y="601492"/>
                    <a:pt x="8015767" y="601521"/>
                    <a:pt x="8014722" y="601551"/>
                  </a:cubicBezTo>
                  <a:cubicBezTo>
                    <a:pt x="8014903" y="603361"/>
                    <a:pt x="8015085" y="605142"/>
                    <a:pt x="8015221" y="606954"/>
                  </a:cubicBezTo>
                  <a:cubicBezTo>
                    <a:pt x="8016220" y="606924"/>
                    <a:pt x="8017174" y="606895"/>
                    <a:pt x="8018173" y="606836"/>
                  </a:cubicBezTo>
                  <a:cubicBezTo>
                    <a:pt x="8018035" y="605026"/>
                    <a:pt x="8017901" y="603245"/>
                    <a:pt x="8017763" y="601434"/>
                  </a:cubicBezTo>
                  <a:close/>
                  <a:moveTo>
                    <a:pt x="2443673" y="600937"/>
                  </a:moveTo>
                  <a:cubicBezTo>
                    <a:pt x="2441631" y="601609"/>
                    <a:pt x="2439406" y="603157"/>
                    <a:pt x="2439134" y="604500"/>
                  </a:cubicBezTo>
                  <a:cubicBezTo>
                    <a:pt x="2438862" y="605669"/>
                    <a:pt x="2441176" y="607070"/>
                    <a:pt x="2442313" y="608355"/>
                  </a:cubicBezTo>
                  <a:cubicBezTo>
                    <a:pt x="2444627" y="607011"/>
                    <a:pt x="2446942" y="605697"/>
                    <a:pt x="2450393" y="603682"/>
                  </a:cubicBezTo>
                  <a:cubicBezTo>
                    <a:pt x="2447080" y="602281"/>
                    <a:pt x="2444627" y="600646"/>
                    <a:pt x="2443673" y="600937"/>
                  </a:cubicBezTo>
                  <a:close/>
                  <a:moveTo>
                    <a:pt x="4270091" y="598426"/>
                  </a:moveTo>
                  <a:cubicBezTo>
                    <a:pt x="4269592" y="598105"/>
                    <a:pt x="4266368" y="599418"/>
                    <a:pt x="4264417" y="599973"/>
                  </a:cubicBezTo>
                  <a:cubicBezTo>
                    <a:pt x="4267957" y="603040"/>
                    <a:pt x="4271545" y="606136"/>
                    <a:pt x="4276401" y="610311"/>
                  </a:cubicBezTo>
                  <a:cubicBezTo>
                    <a:pt x="4278037" y="608326"/>
                    <a:pt x="4280169" y="606749"/>
                    <a:pt x="4279670" y="606224"/>
                  </a:cubicBezTo>
                  <a:cubicBezTo>
                    <a:pt x="4276901" y="603449"/>
                    <a:pt x="4273679" y="600821"/>
                    <a:pt x="4270091" y="598426"/>
                  </a:cubicBezTo>
                  <a:close/>
                  <a:moveTo>
                    <a:pt x="2085439" y="597305"/>
                  </a:moveTo>
                  <a:cubicBezTo>
                    <a:pt x="2080241" y="597236"/>
                    <a:pt x="2075145" y="598952"/>
                    <a:pt x="2069674" y="603302"/>
                  </a:cubicBezTo>
                  <a:cubicBezTo>
                    <a:pt x="2081705" y="609874"/>
                    <a:pt x="2091011" y="609815"/>
                    <a:pt x="2101816" y="602017"/>
                  </a:cubicBezTo>
                  <a:cubicBezTo>
                    <a:pt x="2095938" y="599229"/>
                    <a:pt x="2090637" y="597374"/>
                    <a:pt x="2085439" y="597305"/>
                  </a:cubicBezTo>
                  <a:close/>
                  <a:moveTo>
                    <a:pt x="4024754" y="592264"/>
                  </a:moveTo>
                  <a:cubicBezTo>
                    <a:pt x="4023347" y="592264"/>
                    <a:pt x="4021030" y="591855"/>
                    <a:pt x="4020439" y="592322"/>
                  </a:cubicBezTo>
                  <a:cubicBezTo>
                    <a:pt x="4013040" y="598017"/>
                    <a:pt x="4005639" y="603712"/>
                    <a:pt x="3998875" y="609727"/>
                  </a:cubicBezTo>
                  <a:cubicBezTo>
                    <a:pt x="3997967" y="610545"/>
                    <a:pt x="4000374" y="613086"/>
                    <a:pt x="4001826" y="614605"/>
                  </a:cubicBezTo>
                  <a:cubicBezTo>
                    <a:pt x="4002281" y="615071"/>
                    <a:pt x="4005595" y="615189"/>
                    <a:pt x="4006049" y="614809"/>
                  </a:cubicBezTo>
                  <a:cubicBezTo>
                    <a:pt x="4013449" y="608092"/>
                    <a:pt x="4020577" y="601258"/>
                    <a:pt x="4027614" y="594367"/>
                  </a:cubicBezTo>
                  <a:cubicBezTo>
                    <a:pt x="4027841" y="594162"/>
                    <a:pt x="4025844" y="593052"/>
                    <a:pt x="4024754" y="592264"/>
                  </a:cubicBezTo>
                  <a:close/>
                  <a:moveTo>
                    <a:pt x="2764102" y="589168"/>
                  </a:moveTo>
                  <a:cubicBezTo>
                    <a:pt x="2765602" y="595827"/>
                    <a:pt x="2767145" y="602485"/>
                    <a:pt x="2770231" y="616152"/>
                  </a:cubicBezTo>
                  <a:cubicBezTo>
                    <a:pt x="2768144" y="613786"/>
                    <a:pt x="2771140" y="617204"/>
                    <a:pt x="2774137" y="620650"/>
                  </a:cubicBezTo>
                  <a:cubicBezTo>
                    <a:pt x="2778041" y="616795"/>
                    <a:pt x="2786621" y="611655"/>
                    <a:pt x="2785033" y="609290"/>
                  </a:cubicBezTo>
                  <a:cubicBezTo>
                    <a:pt x="2780128" y="602017"/>
                    <a:pt x="2771368" y="595797"/>
                    <a:pt x="2764102" y="589168"/>
                  </a:cubicBezTo>
                  <a:close/>
                  <a:moveTo>
                    <a:pt x="2103769" y="588467"/>
                  </a:moveTo>
                  <a:cubicBezTo>
                    <a:pt x="2103588" y="588379"/>
                    <a:pt x="2101680" y="589227"/>
                    <a:pt x="2101727" y="589577"/>
                  </a:cubicBezTo>
                  <a:cubicBezTo>
                    <a:pt x="2101952" y="591271"/>
                    <a:pt x="2102589" y="592994"/>
                    <a:pt x="2103134" y="594717"/>
                  </a:cubicBezTo>
                  <a:cubicBezTo>
                    <a:pt x="2105085" y="593491"/>
                    <a:pt x="2107038" y="592293"/>
                    <a:pt x="2109035" y="591067"/>
                  </a:cubicBezTo>
                  <a:cubicBezTo>
                    <a:pt x="2107310" y="590161"/>
                    <a:pt x="2105631" y="589227"/>
                    <a:pt x="2103769" y="588467"/>
                  </a:cubicBezTo>
                  <a:close/>
                  <a:moveTo>
                    <a:pt x="4437026" y="588204"/>
                  </a:moveTo>
                  <a:cubicBezTo>
                    <a:pt x="4437026" y="588701"/>
                    <a:pt x="4436979" y="589227"/>
                    <a:pt x="4436979" y="589723"/>
                  </a:cubicBezTo>
                  <a:lnTo>
                    <a:pt x="4444107" y="589723"/>
                  </a:lnTo>
                  <a:lnTo>
                    <a:pt x="4444154" y="588438"/>
                  </a:lnTo>
                  <a:cubicBezTo>
                    <a:pt x="4441793" y="588351"/>
                    <a:pt x="4439387" y="588263"/>
                    <a:pt x="4437026" y="588204"/>
                  </a:cubicBezTo>
                  <a:close/>
                  <a:moveTo>
                    <a:pt x="7447956" y="587533"/>
                  </a:moveTo>
                  <a:lnTo>
                    <a:pt x="7448364" y="590307"/>
                  </a:lnTo>
                  <a:cubicBezTo>
                    <a:pt x="7449091" y="590132"/>
                    <a:pt x="7449863" y="589928"/>
                    <a:pt x="7450634" y="589723"/>
                  </a:cubicBezTo>
                  <a:cubicBezTo>
                    <a:pt x="7450589" y="589139"/>
                    <a:pt x="7450862" y="588351"/>
                    <a:pt x="7450409" y="588029"/>
                  </a:cubicBezTo>
                  <a:cubicBezTo>
                    <a:pt x="7449909" y="587649"/>
                    <a:pt x="7448773" y="587679"/>
                    <a:pt x="7447956" y="587533"/>
                  </a:cubicBezTo>
                  <a:close/>
                  <a:moveTo>
                    <a:pt x="4515793" y="582860"/>
                  </a:moveTo>
                  <a:cubicBezTo>
                    <a:pt x="4504534" y="587007"/>
                    <a:pt x="4493773" y="591738"/>
                    <a:pt x="4477475" y="598542"/>
                  </a:cubicBezTo>
                  <a:cubicBezTo>
                    <a:pt x="4487645" y="599798"/>
                    <a:pt x="4492639" y="601434"/>
                    <a:pt x="4494819" y="600500"/>
                  </a:cubicBezTo>
                  <a:cubicBezTo>
                    <a:pt x="4504988" y="596118"/>
                    <a:pt x="4514430" y="591008"/>
                    <a:pt x="4524145" y="586161"/>
                  </a:cubicBezTo>
                  <a:cubicBezTo>
                    <a:pt x="4521286" y="584992"/>
                    <a:pt x="4517109" y="582364"/>
                    <a:pt x="4515793" y="582860"/>
                  </a:cubicBezTo>
                  <a:close/>
                  <a:moveTo>
                    <a:pt x="3293459" y="580028"/>
                  </a:moveTo>
                  <a:cubicBezTo>
                    <a:pt x="3288057" y="587387"/>
                    <a:pt x="3282155" y="595506"/>
                    <a:pt x="3276253" y="603595"/>
                  </a:cubicBezTo>
                  <a:cubicBezTo>
                    <a:pt x="3285606" y="606224"/>
                    <a:pt x="3294685" y="610136"/>
                    <a:pt x="3304491" y="611100"/>
                  </a:cubicBezTo>
                  <a:cubicBezTo>
                    <a:pt x="3314252" y="612035"/>
                    <a:pt x="3320972" y="603857"/>
                    <a:pt x="3318974" y="595681"/>
                  </a:cubicBezTo>
                  <a:cubicBezTo>
                    <a:pt x="3316613" y="586161"/>
                    <a:pt x="3306580" y="579239"/>
                    <a:pt x="3293459" y="580028"/>
                  </a:cubicBezTo>
                  <a:close/>
                  <a:moveTo>
                    <a:pt x="4372648" y="579735"/>
                  </a:moveTo>
                  <a:cubicBezTo>
                    <a:pt x="4369152" y="583123"/>
                    <a:pt x="4367110" y="584904"/>
                    <a:pt x="4365703" y="586862"/>
                  </a:cubicBezTo>
                  <a:cubicBezTo>
                    <a:pt x="4365521" y="587124"/>
                    <a:pt x="4369607" y="589168"/>
                    <a:pt x="4370060" y="588964"/>
                  </a:cubicBezTo>
                  <a:cubicBezTo>
                    <a:pt x="4372194" y="587971"/>
                    <a:pt x="4374374" y="586657"/>
                    <a:pt x="4375326" y="585138"/>
                  </a:cubicBezTo>
                  <a:cubicBezTo>
                    <a:pt x="4375917" y="584204"/>
                    <a:pt x="4374238" y="582714"/>
                    <a:pt x="4372648" y="579735"/>
                  </a:cubicBezTo>
                  <a:close/>
                  <a:moveTo>
                    <a:pt x="7762392" y="577253"/>
                  </a:moveTo>
                  <a:lnTo>
                    <a:pt x="7762392" y="580699"/>
                  </a:lnTo>
                  <a:lnTo>
                    <a:pt x="7763210" y="580699"/>
                  </a:lnTo>
                  <a:cubicBezTo>
                    <a:pt x="7763119" y="579560"/>
                    <a:pt x="7763074" y="578393"/>
                    <a:pt x="7762983" y="577253"/>
                  </a:cubicBezTo>
                  <a:close/>
                  <a:moveTo>
                    <a:pt x="2489618" y="576378"/>
                  </a:moveTo>
                  <a:cubicBezTo>
                    <a:pt x="2487257" y="579268"/>
                    <a:pt x="2484307" y="582043"/>
                    <a:pt x="2482763" y="585079"/>
                  </a:cubicBezTo>
                  <a:cubicBezTo>
                    <a:pt x="2481946" y="586686"/>
                    <a:pt x="2482673" y="589227"/>
                    <a:pt x="2484307" y="590512"/>
                  </a:cubicBezTo>
                  <a:cubicBezTo>
                    <a:pt x="2487440" y="592936"/>
                    <a:pt x="2491707" y="594746"/>
                    <a:pt x="2495520" y="596820"/>
                  </a:cubicBezTo>
                  <a:cubicBezTo>
                    <a:pt x="2497654" y="594483"/>
                    <a:pt x="2499743" y="592147"/>
                    <a:pt x="2501286" y="590482"/>
                  </a:cubicBezTo>
                  <a:cubicBezTo>
                    <a:pt x="2501105" y="587679"/>
                    <a:pt x="2502013" y="585372"/>
                    <a:pt x="2500606" y="584028"/>
                  </a:cubicBezTo>
                  <a:cubicBezTo>
                    <a:pt x="2497609" y="581196"/>
                    <a:pt x="2493342" y="578889"/>
                    <a:pt x="2489618" y="576378"/>
                  </a:cubicBezTo>
                  <a:close/>
                  <a:moveTo>
                    <a:pt x="4311223" y="575852"/>
                  </a:moveTo>
                  <a:cubicBezTo>
                    <a:pt x="4311268" y="576435"/>
                    <a:pt x="4311359" y="577019"/>
                    <a:pt x="4311405" y="577604"/>
                  </a:cubicBezTo>
                  <a:cubicBezTo>
                    <a:pt x="4313947" y="577399"/>
                    <a:pt x="4316534" y="577224"/>
                    <a:pt x="4319077" y="577019"/>
                  </a:cubicBezTo>
                  <a:cubicBezTo>
                    <a:pt x="4319033" y="576640"/>
                    <a:pt x="4318987" y="576232"/>
                    <a:pt x="4318941" y="575852"/>
                  </a:cubicBezTo>
                  <a:close/>
                  <a:moveTo>
                    <a:pt x="2917235" y="572756"/>
                  </a:moveTo>
                  <a:cubicBezTo>
                    <a:pt x="2916372" y="574187"/>
                    <a:pt x="2915192" y="575443"/>
                    <a:pt x="2915010" y="576757"/>
                  </a:cubicBezTo>
                  <a:cubicBezTo>
                    <a:pt x="2914965" y="577165"/>
                    <a:pt x="2918552" y="578304"/>
                    <a:pt x="2918824" y="578100"/>
                  </a:cubicBezTo>
                  <a:cubicBezTo>
                    <a:pt x="2920278" y="577108"/>
                    <a:pt x="2921184" y="575823"/>
                    <a:pt x="2922320" y="574625"/>
                  </a:cubicBezTo>
                  <a:cubicBezTo>
                    <a:pt x="2920958" y="574099"/>
                    <a:pt x="2919596" y="573603"/>
                    <a:pt x="2917235" y="572756"/>
                  </a:cubicBezTo>
                  <a:close/>
                  <a:moveTo>
                    <a:pt x="5505499" y="570449"/>
                  </a:moveTo>
                  <a:cubicBezTo>
                    <a:pt x="5499051" y="571938"/>
                    <a:pt x="5492650" y="573457"/>
                    <a:pt x="5486204" y="574947"/>
                  </a:cubicBezTo>
                  <a:cubicBezTo>
                    <a:pt x="5486931" y="576202"/>
                    <a:pt x="5487747" y="577458"/>
                    <a:pt x="5488519" y="578743"/>
                  </a:cubicBezTo>
                  <a:cubicBezTo>
                    <a:pt x="5494784" y="577487"/>
                    <a:pt x="5501004" y="576232"/>
                    <a:pt x="5507269" y="574975"/>
                  </a:cubicBezTo>
                  <a:cubicBezTo>
                    <a:pt x="5506679" y="573457"/>
                    <a:pt x="5506088" y="571968"/>
                    <a:pt x="5505499" y="570449"/>
                  </a:cubicBezTo>
                  <a:close/>
                  <a:moveTo>
                    <a:pt x="4585526" y="570186"/>
                  </a:moveTo>
                  <a:cubicBezTo>
                    <a:pt x="4577310" y="580378"/>
                    <a:pt x="4572043" y="586482"/>
                    <a:pt x="4567593" y="592877"/>
                  </a:cubicBezTo>
                  <a:cubicBezTo>
                    <a:pt x="4566641" y="594221"/>
                    <a:pt x="4568819" y="596673"/>
                    <a:pt x="4569727" y="599243"/>
                  </a:cubicBezTo>
                  <a:cubicBezTo>
                    <a:pt x="4576039" y="595506"/>
                    <a:pt x="4581485" y="592264"/>
                    <a:pt x="4587434" y="588731"/>
                  </a:cubicBezTo>
                  <a:cubicBezTo>
                    <a:pt x="4586934" y="583970"/>
                    <a:pt x="4586480" y="579327"/>
                    <a:pt x="4585526" y="570186"/>
                  </a:cubicBezTo>
                  <a:close/>
                  <a:moveTo>
                    <a:pt x="1783885" y="568726"/>
                  </a:moveTo>
                  <a:cubicBezTo>
                    <a:pt x="1782569" y="570245"/>
                    <a:pt x="1779800" y="571909"/>
                    <a:pt x="1780117" y="573253"/>
                  </a:cubicBezTo>
                  <a:cubicBezTo>
                    <a:pt x="1781071" y="577137"/>
                    <a:pt x="1783296" y="580904"/>
                    <a:pt x="1784975" y="584700"/>
                  </a:cubicBezTo>
                  <a:cubicBezTo>
                    <a:pt x="1786745" y="583444"/>
                    <a:pt x="1788562" y="582189"/>
                    <a:pt x="1789878" y="581254"/>
                  </a:cubicBezTo>
                  <a:cubicBezTo>
                    <a:pt x="1787517" y="576232"/>
                    <a:pt x="1785701" y="572493"/>
                    <a:pt x="1783885" y="568726"/>
                  </a:cubicBezTo>
                  <a:close/>
                  <a:moveTo>
                    <a:pt x="3078357" y="566740"/>
                  </a:moveTo>
                  <a:cubicBezTo>
                    <a:pt x="3073182" y="567149"/>
                    <a:pt x="3071592" y="567120"/>
                    <a:pt x="3070140" y="567411"/>
                  </a:cubicBezTo>
                  <a:cubicBezTo>
                    <a:pt x="3061514" y="569135"/>
                    <a:pt x="3049392" y="589752"/>
                    <a:pt x="3054522" y="594688"/>
                  </a:cubicBezTo>
                  <a:cubicBezTo>
                    <a:pt x="3055840" y="595973"/>
                    <a:pt x="3060696" y="597287"/>
                    <a:pt x="3062467" y="596703"/>
                  </a:cubicBezTo>
                  <a:cubicBezTo>
                    <a:pt x="3072002" y="593666"/>
                    <a:pt x="3082488" y="590891"/>
                    <a:pt x="3089799" y="586277"/>
                  </a:cubicBezTo>
                  <a:cubicBezTo>
                    <a:pt x="3094020" y="583619"/>
                    <a:pt x="3095700" y="576844"/>
                    <a:pt x="3093293" y="573311"/>
                  </a:cubicBezTo>
                  <a:cubicBezTo>
                    <a:pt x="3090978" y="569865"/>
                    <a:pt x="3081989" y="568200"/>
                    <a:pt x="3078357" y="566740"/>
                  </a:cubicBezTo>
                  <a:close/>
                  <a:moveTo>
                    <a:pt x="8165266" y="566535"/>
                  </a:moveTo>
                  <a:cubicBezTo>
                    <a:pt x="8163133" y="567733"/>
                    <a:pt x="8159955" y="568696"/>
                    <a:pt x="8159001" y="570186"/>
                  </a:cubicBezTo>
                  <a:cubicBezTo>
                    <a:pt x="8155552" y="575647"/>
                    <a:pt x="8152827" y="581283"/>
                    <a:pt x="8149920" y="586773"/>
                  </a:cubicBezTo>
                  <a:cubicBezTo>
                    <a:pt x="8151646" y="588409"/>
                    <a:pt x="8153144" y="591008"/>
                    <a:pt x="8154825" y="591067"/>
                  </a:cubicBezTo>
                  <a:cubicBezTo>
                    <a:pt x="8157231" y="591154"/>
                    <a:pt x="8161407" y="589694"/>
                    <a:pt x="8162043" y="588351"/>
                  </a:cubicBezTo>
                  <a:cubicBezTo>
                    <a:pt x="8164858" y="582743"/>
                    <a:pt x="8166992" y="576962"/>
                    <a:pt x="8168626" y="571150"/>
                  </a:cubicBezTo>
                  <a:cubicBezTo>
                    <a:pt x="8168990" y="569778"/>
                    <a:pt x="8166448" y="568084"/>
                    <a:pt x="8165266" y="566535"/>
                  </a:cubicBezTo>
                  <a:close/>
                  <a:moveTo>
                    <a:pt x="4085635" y="563674"/>
                  </a:moveTo>
                  <a:cubicBezTo>
                    <a:pt x="4083002" y="564462"/>
                    <a:pt x="4081501" y="566565"/>
                    <a:pt x="4079505" y="568113"/>
                  </a:cubicBezTo>
                  <a:cubicBezTo>
                    <a:pt x="4080595" y="568755"/>
                    <a:pt x="4081728" y="569426"/>
                    <a:pt x="4082819" y="570069"/>
                  </a:cubicBezTo>
                  <a:cubicBezTo>
                    <a:pt x="4086814" y="568463"/>
                    <a:pt x="4090810" y="566828"/>
                    <a:pt x="4097211" y="564258"/>
                  </a:cubicBezTo>
                  <a:cubicBezTo>
                    <a:pt x="4091309" y="563878"/>
                    <a:pt x="4087858" y="563002"/>
                    <a:pt x="4085635" y="563674"/>
                  </a:cubicBezTo>
                  <a:close/>
                  <a:moveTo>
                    <a:pt x="8270184" y="562885"/>
                  </a:moveTo>
                  <a:cubicBezTo>
                    <a:pt x="8264827" y="562096"/>
                    <a:pt x="8254430" y="562418"/>
                    <a:pt x="8253750" y="563790"/>
                  </a:cubicBezTo>
                  <a:cubicBezTo>
                    <a:pt x="8250798" y="569719"/>
                    <a:pt x="8250390" y="576173"/>
                    <a:pt x="8249799" y="582481"/>
                  </a:cubicBezTo>
                  <a:cubicBezTo>
                    <a:pt x="8249755" y="583211"/>
                    <a:pt x="8254658" y="584116"/>
                    <a:pt x="8260923" y="586073"/>
                  </a:cubicBezTo>
                  <a:cubicBezTo>
                    <a:pt x="8265554" y="580817"/>
                    <a:pt x="8271047" y="575618"/>
                    <a:pt x="8274633" y="569953"/>
                  </a:cubicBezTo>
                  <a:cubicBezTo>
                    <a:pt x="8275768" y="568141"/>
                    <a:pt x="8272545" y="563265"/>
                    <a:pt x="8270184" y="562885"/>
                  </a:cubicBezTo>
                  <a:close/>
                  <a:moveTo>
                    <a:pt x="7768385" y="559556"/>
                  </a:moveTo>
                  <a:cubicBezTo>
                    <a:pt x="7767205" y="561688"/>
                    <a:pt x="7766024" y="563849"/>
                    <a:pt x="7764844" y="565981"/>
                  </a:cubicBezTo>
                  <a:lnTo>
                    <a:pt x="7769475" y="567061"/>
                  </a:lnTo>
                  <a:cubicBezTo>
                    <a:pt x="7770383" y="564841"/>
                    <a:pt x="7771245" y="562651"/>
                    <a:pt x="7772153" y="560432"/>
                  </a:cubicBezTo>
                  <a:cubicBezTo>
                    <a:pt x="7770882" y="560170"/>
                    <a:pt x="7769656" y="559848"/>
                    <a:pt x="7768385" y="559556"/>
                  </a:cubicBezTo>
                  <a:close/>
                  <a:moveTo>
                    <a:pt x="3528991" y="558476"/>
                  </a:moveTo>
                  <a:cubicBezTo>
                    <a:pt x="3528175" y="559322"/>
                    <a:pt x="3527312" y="559994"/>
                    <a:pt x="3526858" y="560754"/>
                  </a:cubicBezTo>
                  <a:cubicBezTo>
                    <a:pt x="3526722" y="560957"/>
                    <a:pt x="3527993" y="561805"/>
                    <a:pt x="3528265" y="561746"/>
                  </a:cubicBezTo>
                  <a:cubicBezTo>
                    <a:pt x="3529537" y="561425"/>
                    <a:pt x="3530626" y="560900"/>
                    <a:pt x="3531805" y="560461"/>
                  </a:cubicBezTo>
                  <a:cubicBezTo>
                    <a:pt x="3530898" y="559848"/>
                    <a:pt x="3529990" y="559206"/>
                    <a:pt x="3528991" y="558476"/>
                  </a:cubicBezTo>
                  <a:close/>
                  <a:moveTo>
                    <a:pt x="8039602" y="557657"/>
                  </a:moveTo>
                  <a:cubicBezTo>
                    <a:pt x="8028296" y="558592"/>
                    <a:pt x="8029159" y="563615"/>
                    <a:pt x="8031292" y="568814"/>
                  </a:cubicBezTo>
                  <a:cubicBezTo>
                    <a:pt x="8032064" y="570711"/>
                    <a:pt x="8032474" y="572698"/>
                    <a:pt x="8033064" y="574654"/>
                  </a:cubicBezTo>
                  <a:cubicBezTo>
                    <a:pt x="8032699" y="576610"/>
                    <a:pt x="8032474" y="578597"/>
                    <a:pt x="8031883" y="580553"/>
                  </a:cubicBezTo>
                  <a:cubicBezTo>
                    <a:pt x="8030431" y="585459"/>
                    <a:pt x="8027660" y="590979"/>
                    <a:pt x="8039782" y="591680"/>
                  </a:cubicBezTo>
                  <a:cubicBezTo>
                    <a:pt x="8050179" y="592293"/>
                    <a:pt x="8058487" y="589636"/>
                    <a:pt x="8060893" y="582685"/>
                  </a:cubicBezTo>
                  <a:cubicBezTo>
                    <a:pt x="8062573" y="577867"/>
                    <a:pt x="8063617" y="572873"/>
                    <a:pt x="8063617" y="567966"/>
                  </a:cubicBezTo>
                  <a:cubicBezTo>
                    <a:pt x="8063617" y="561775"/>
                    <a:pt x="8051541" y="556636"/>
                    <a:pt x="8039602" y="557657"/>
                  </a:cubicBezTo>
                  <a:close/>
                  <a:moveTo>
                    <a:pt x="7797930" y="555789"/>
                  </a:moveTo>
                  <a:cubicBezTo>
                    <a:pt x="7790189" y="555263"/>
                    <a:pt x="7781778" y="556285"/>
                    <a:pt x="7777147" y="558885"/>
                  </a:cubicBezTo>
                  <a:cubicBezTo>
                    <a:pt x="7776104" y="559469"/>
                    <a:pt x="7775785" y="560549"/>
                    <a:pt x="7775150" y="561425"/>
                  </a:cubicBezTo>
                  <a:cubicBezTo>
                    <a:pt x="7775468" y="562360"/>
                    <a:pt x="7775558" y="564054"/>
                    <a:pt x="7776148" y="564111"/>
                  </a:cubicBezTo>
                  <a:cubicBezTo>
                    <a:pt x="7791357" y="566069"/>
                    <a:pt x="7800482" y="571734"/>
                    <a:pt x="7803978" y="581283"/>
                  </a:cubicBezTo>
                  <a:cubicBezTo>
                    <a:pt x="7804114" y="581663"/>
                    <a:pt x="7811287" y="581575"/>
                    <a:pt x="7811333" y="581313"/>
                  </a:cubicBezTo>
                  <a:cubicBezTo>
                    <a:pt x="7813057" y="574829"/>
                    <a:pt x="7817735" y="567558"/>
                    <a:pt x="7814693" y="561980"/>
                  </a:cubicBezTo>
                  <a:cubicBezTo>
                    <a:pt x="7812741" y="558388"/>
                    <a:pt x="7805670" y="556315"/>
                    <a:pt x="7797930" y="555789"/>
                  </a:cubicBezTo>
                  <a:close/>
                  <a:moveTo>
                    <a:pt x="7887740" y="554007"/>
                  </a:moveTo>
                  <a:cubicBezTo>
                    <a:pt x="7886605" y="557132"/>
                    <a:pt x="7885470" y="560227"/>
                    <a:pt x="7884335" y="563353"/>
                  </a:cubicBezTo>
                  <a:cubicBezTo>
                    <a:pt x="7886650" y="563703"/>
                    <a:pt x="7889011" y="564054"/>
                    <a:pt x="7891327" y="564404"/>
                  </a:cubicBezTo>
                  <a:cubicBezTo>
                    <a:pt x="7892190" y="561250"/>
                    <a:pt x="7893052" y="558096"/>
                    <a:pt x="7893960" y="554942"/>
                  </a:cubicBezTo>
                  <a:cubicBezTo>
                    <a:pt x="7891871" y="554650"/>
                    <a:pt x="7889829" y="554329"/>
                    <a:pt x="7887740" y="554007"/>
                  </a:cubicBezTo>
                  <a:close/>
                  <a:moveTo>
                    <a:pt x="3959377" y="549276"/>
                  </a:moveTo>
                  <a:cubicBezTo>
                    <a:pt x="3958242" y="550970"/>
                    <a:pt x="3955565" y="552985"/>
                    <a:pt x="3956291" y="554300"/>
                  </a:cubicBezTo>
                  <a:cubicBezTo>
                    <a:pt x="3957471" y="556549"/>
                    <a:pt x="3960739" y="558359"/>
                    <a:pt x="3963146" y="560374"/>
                  </a:cubicBezTo>
                  <a:cubicBezTo>
                    <a:pt x="3965507" y="558271"/>
                    <a:pt x="3967823" y="556140"/>
                    <a:pt x="3971408" y="552897"/>
                  </a:cubicBezTo>
                  <a:cubicBezTo>
                    <a:pt x="3966324" y="551380"/>
                    <a:pt x="3962829" y="550327"/>
                    <a:pt x="3959377" y="549276"/>
                  </a:cubicBezTo>
                  <a:close/>
                  <a:moveTo>
                    <a:pt x="2038848" y="548401"/>
                  </a:moveTo>
                  <a:cubicBezTo>
                    <a:pt x="2038257" y="548196"/>
                    <a:pt x="2033854" y="551146"/>
                    <a:pt x="2034036" y="551291"/>
                  </a:cubicBezTo>
                  <a:cubicBezTo>
                    <a:pt x="2036578" y="553482"/>
                    <a:pt x="2039483" y="555497"/>
                    <a:pt x="2042707" y="557249"/>
                  </a:cubicBezTo>
                  <a:cubicBezTo>
                    <a:pt x="2043070" y="557454"/>
                    <a:pt x="2046203" y="555526"/>
                    <a:pt x="2049699" y="553686"/>
                  </a:cubicBezTo>
                  <a:cubicBezTo>
                    <a:pt x="2045340" y="551467"/>
                    <a:pt x="2042344" y="549656"/>
                    <a:pt x="2038848" y="548401"/>
                  </a:cubicBezTo>
                  <a:close/>
                  <a:moveTo>
                    <a:pt x="4432440" y="548021"/>
                  </a:moveTo>
                  <a:cubicBezTo>
                    <a:pt x="4430760" y="548167"/>
                    <a:pt x="4429124" y="548342"/>
                    <a:pt x="4422725" y="548955"/>
                  </a:cubicBezTo>
                  <a:cubicBezTo>
                    <a:pt x="4428444" y="550416"/>
                    <a:pt x="4430170" y="550853"/>
                    <a:pt x="4431896" y="551291"/>
                  </a:cubicBezTo>
                  <a:cubicBezTo>
                    <a:pt x="4432076" y="550211"/>
                    <a:pt x="4432257" y="549101"/>
                    <a:pt x="4432440" y="548021"/>
                  </a:cubicBezTo>
                  <a:close/>
                  <a:moveTo>
                    <a:pt x="9364399" y="547728"/>
                  </a:moveTo>
                  <a:cubicBezTo>
                    <a:pt x="9361675" y="548633"/>
                    <a:pt x="9358952" y="549540"/>
                    <a:pt x="9356228" y="550445"/>
                  </a:cubicBezTo>
                  <a:cubicBezTo>
                    <a:pt x="9356909" y="551380"/>
                    <a:pt x="9357545" y="552342"/>
                    <a:pt x="9358136" y="553248"/>
                  </a:cubicBezTo>
                  <a:cubicBezTo>
                    <a:pt x="9360860" y="552342"/>
                    <a:pt x="9363583" y="551467"/>
                    <a:pt x="9366307" y="550561"/>
                  </a:cubicBezTo>
                  <a:cubicBezTo>
                    <a:pt x="9365672" y="549627"/>
                    <a:pt x="9365035" y="548663"/>
                    <a:pt x="9364399" y="547728"/>
                  </a:cubicBezTo>
                  <a:close/>
                  <a:moveTo>
                    <a:pt x="2458429" y="547641"/>
                  </a:moveTo>
                  <a:cubicBezTo>
                    <a:pt x="2453571" y="555146"/>
                    <a:pt x="2444627" y="562798"/>
                    <a:pt x="2445173" y="570156"/>
                  </a:cubicBezTo>
                  <a:cubicBezTo>
                    <a:pt x="2445581" y="575852"/>
                    <a:pt x="2457884" y="581225"/>
                    <a:pt x="2464921" y="586716"/>
                  </a:cubicBezTo>
                  <a:cubicBezTo>
                    <a:pt x="2470778" y="582714"/>
                    <a:pt x="2476633" y="578713"/>
                    <a:pt x="2485306" y="572756"/>
                  </a:cubicBezTo>
                  <a:cubicBezTo>
                    <a:pt x="2474727" y="562885"/>
                    <a:pt x="2466600" y="555263"/>
                    <a:pt x="2458429" y="547641"/>
                  </a:cubicBezTo>
                  <a:close/>
                  <a:moveTo>
                    <a:pt x="4719045" y="547525"/>
                  </a:moveTo>
                  <a:cubicBezTo>
                    <a:pt x="4717549" y="548342"/>
                    <a:pt x="4716095" y="549160"/>
                    <a:pt x="4714641" y="549977"/>
                  </a:cubicBezTo>
                  <a:cubicBezTo>
                    <a:pt x="4717183" y="552197"/>
                    <a:pt x="4719727" y="554446"/>
                    <a:pt x="4722269" y="556665"/>
                  </a:cubicBezTo>
                  <a:cubicBezTo>
                    <a:pt x="4723768" y="555818"/>
                    <a:pt x="4725265" y="554971"/>
                    <a:pt x="4726764" y="554154"/>
                  </a:cubicBezTo>
                  <a:cubicBezTo>
                    <a:pt x="4724176" y="551934"/>
                    <a:pt x="4721587" y="549743"/>
                    <a:pt x="4719045" y="547525"/>
                  </a:cubicBezTo>
                  <a:close/>
                  <a:moveTo>
                    <a:pt x="3768791" y="546268"/>
                  </a:moveTo>
                  <a:cubicBezTo>
                    <a:pt x="3766250" y="548196"/>
                    <a:pt x="3760937" y="551087"/>
                    <a:pt x="3761664" y="551934"/>
                  </a:cubicBezTo>
                  <a:cubicBezTo>
                    <a:pt x="3765750" y="556870"/>
                    <a:pt x="3770925" y="561571"/>
                    <a:pt x="3776691" y="565805"/>
                  </a:cubicBezTo>
                  <a:cubicBezTo>
                    <a:pt x="3777734" y="566565"/>
                    <a:pt x="3783320" y="564841"/>
                    <a:pt x="3787495" y="564141"/>
                  </a:cubicBezTo>
                  <a:cubicBezTo>
                    <a:pt x="3778597" y="555642"/>
                    <a:pt x="3773695" y="550970"/>
                    <a:pt x="3768791" y="546268"/>
                  </a:cubicBezTo>
                  <a:close/>
                  <a:moveTo>
                    <a:pt x="5224613" y="545801"/>
                  </a:moveTo>
                  <a:cubicBezTo>
                    <a:pt x="5221480" y="547816"/>
                    <a:pt x="5218847" y="550123"/>
                    <a:pt x="5216078" y="552313"/>
                  </a:cubicBezTo>
                  <a:cubicBezTo>
                    <a:pt x="5217984" y="553248"/>
                    <a:pt x="5221163" y="555176"/>
                    <a:pt x="5221662" y="554912"/>
                  </a:cubicBezTo>
                  <a:cubicBezTo>
                    <a:pt x="5224885" y="553336"/>
                    <a:pt x="5227519" y="551262"/>
                    <a:pt x="5231560" y="548546"/>
                  </a:cubicBezTo>
                  <a:cubicBezTo>
                    <a:pt x="5228064" y="547145"/>
                    <a:pt x="5224931" y="545597"/>
                    <a:pt x="5224613" y="545801"/>
                  </a:cubicBezTo>
                  <a:close/>
                  <a:moveTo>
                    <a:pt x="8974329" y="545597"/>
                  </a:moveTo>
                  <a:cubicBezTo>
                    <a:pt x="8972739" y="545101"/>
                    <a:pt x="8968472" y="546181"/>
                    <a:pt x="8967246" y="547320"/>
                  </a:cubicBezTo>
                  <a:cubicBezTo>
                    <a:pt x="8961344" y="552840"/>
                    <a:pt x="8954898" y="558359"/>
                    <a:pt x="8951130" y="564491"/>
                  </a:cubicBezTo>
                  <a:cubicBezTo>
                    <a:pt x="8949723" y="566769"/>
                    <a:pt x="8953852" y="572318"/>
                    <a:pt x="8957667" y="573457"/>
                  </a:cubicBezTo>
                  <a:cubicBezTo>
                    <a:pt x="8961979" y="574742"/>
                    <a:pt x="8971832" y="573983"/>
                    <a:pt x="8973874" y="571938"/>
                  </a:cubicBezTo>
                  <a:cubicBezTo>
                    <a:pt x="8978460" y="567354"/>
                    <a:pt x="8979685" y="561454"/>
                    <a:pt x="8981229" y="558242"/>
                  </a:cubicBezTo>
                  <a:cubicBezTo>
                    <a:pt x="8980186" y="553861"/>
                    <a:pt x="8980186" y="551846"/>
                    <a:pt x="8979140" y="550065"/>
                  </a:cubicBezTo>
                  <a:cubicBezTo>
                    <a:pt x="8978142" y="548401"/>
                    <a:pt x="8976599" y="546298"/>
                    <a:pt x="8974329" y="545597"/>
                  </a:cubicBezTo>
                  <a:close/>
                  <a:moveTo>
                    <a:pt x="3999738" y="541829"/>
                  </a:moveTo>
                  <a:cubicBezTo>
                    <a:pt x="3999194" y="545071"/>
                    <a:pt x="3998649" y="548313"/>
                    <a:pt x="3998148" y="551555"/>
                  </a:cubicBezTo>
                  <a:cubicBezTo>
                    <a:pt x="3999920" y="551788"/>
                    <a:pt x="4001691" y="552022"/>
                    <a:pt x="4003461" y="552285"/>
                  </a:cubicBezTo>
                  <a:cubicBezTo>
                    <a:pt x="4005276" y="549247"/>
                    <a:pt x="4007093" y="546210"/>
                    <a:pt x="4008908" y="543173"/>
                  </a:cubicBezTo>
                  <a:cubicBezTo>
                    <a:pt x="4005866" y="542734"/>
                    <a:pt x="4002781" y="542268"/>
                    <a:pt x="3999738" y="541829"/>
                  </a:cubicBezTo>
                  <a:close/>
                  <a:moveTo>
                    <a:pt x="9469090" y="541158"/>
                  </a:moveTo>
                  <a:cubicBezTo>
                    <a:pt x="9466322" y="542677"/>
                    <a:pt x="9462461" y="543873"/>
                    <a:pt x="9461056" y="545772"/>
                  </a:cubicBezTo>
                  <a:cubicBezTo>
                    <a:pt x="9456651" y="551758"/>
                    <a:pt x="9453110" y="557979"/>
                    <a:pt x="9449433" y="564170"/>
                  </a:cubicBezTo>
                  <a:cubicBezTo>
                    <a:pt x="9448979" y="564930"/>
                    <a:pt x="9449387" y="566681"/>
                    <a:pt x="9449888" y="566769"/>
                  </a:cubicBezTo>
                  <a:cubicBezTo>
                    <a:pt x="9452702" y="567208"/>
                    <a:pt x="9455971" y="567908"/>
                    <a:pt x="9458468" y="567383"/>
                  </a:cubicBezTo>
                  <a:cubicBezTo>
                    <a:pt x="9470226" y="564959"/>
                    <a:pt x="9476311" y="559936"/>
                    <a:pt x="9474539" y="552985"/>
                  </a:cubicBezTo>
                  <a:cubicBezTo>
                    <a:pt x="9473993" y="549890"/>
                    <a:pt x="9474086" y="547846"/>
                    <a:pt x="9473221" y="546006"/>
                  </a:cubicBezTo>
                  <a:cubicBezTo>
                    <a:pt x="9472405" y="544283"/>
                    <a:pt x="9470499" y="542764"/>
                    <a:pt x="9469090" y="541158"/>
                  </a:cubicBezTo>
                  <a:close/>
                  <a:moveTo>
                    <a:pt x="2435865" y="539231"/>
                  </a:moveTo>
                  <a:cubicBezTo>
                    <a:pt x="2434775" y="539814"/>
                    <a:pt x="2433640" y="540398"/>
                    <a:pt x="2432505" y="540983"/>
                  </a:cubicBezTo>
                  <a:cubicBezTo>
                    <a:pt x="2434775" y="542560"/>
                    <a:pt x="2437047" y="544166"/>
                    <a:pt x="2439270" y="545743"/>
                  </a:cubicBezTo>
                  <a:cubicBezTo>
                    <a:pt x="2440496" y="545101"/>
                    <a:pt x="2441677" y="544487"/>
                    <a:pt x="2442902" y="543844"/>
                  </a:cubicBezTo>
                  <a:cubicBezTo>
                    <a:pt x="2440541" y="542297"/>
                    <a:pt x="2438226" y="540749"/>
                    <a:pt x="2435865" y="539231"/>
                  </a:cubicBezTo>
                  <a:close/>
                  <a:moveTo>
                    <a:pt x="4499540" y="535609"/>
                  </a:moveTo>
                  <a:cubicBezTo>
                    <a:pt x="4490142" y="537303"/>
                    <a:pt x="4484786" y="538267"/>
                    <a:pt x="4477249" y="539611"/>
                  </a:cubicBezTo>
                  <a:cubicBezTo>
                    <a:pt x="4480155" y="546531"/>
                    <a:pt x="4482470" y="551992"/>
                    <a:pt x="4486556" y="561659"/>
                  </a:cubicBezTo>
                  <a:cubicBezTo>
                    <a:pt x="4491867" y="551000"/>
                    <a:pt x="4494819" y="545130"/>
                    <a:pt x="4499540" y="535609"/>
                  </a:cubicBezTo>
                  <a:close/>
                  <a:moveTo>
                    <a:pt x="2267071" y="534529"/>
                  </a:moveTo>
                  <a:cubicBezTo>
                    <a:pt x="2264846" y="537011"/>
                    <a:pt x="2263167" y="538909"/>
                    <a:pt x="2261531" y="540778"/>
                  </a:cubicBezTo>
                  <a:cubicBezTo>
                    <a:pt x="2264255" y="541626"/>
                    <a:pt x="2268296" y="543552"/>
                    <a:pt x="2269477" y="543027"/>
                  </a:cubicBezTo>
                  <a:cubicBezTo>
                    <a:pt x="2271883" y="541917"/>
                    <a:pt x="2273245" y="539552"/>
                    <a:pt x="2273880" y="537537"/>
                  </a:cubicBezTo>
                  <a:cubicBezTo>
                    <a:pt x="2274061" y="536953"/>
                    <a:pt x="2270204" y="535872"/>
                    <a:pt x="2267071" y="534529"/>
                  </a:cubicBezTo>
                  <a:close/>
                  <a:moveTo>
                    <a:pt x="3217325" y="531345"/>
                  </a:moveTo>
                  <a:cubicBezTo>
                    <a:pt x="3213965" y="533039"/>
                    <a:pt x="3210015" y="534441"/>
                    <a:pt x="3207564" y="536543"/>
                  </a:cubicBezTo>
                  <a:cubicBezTo>
                    <a:pt x="3206021" y="537917"/>
                    <a:pt x="3206701" y="540311"/>
                    <a:pt x="3206338" y="542180"/>
                  </a:cubicBezTo>
                  <a:cubicBezTo>
                    <a:pt x="3207836" y="543873"/>
                    <a:pt x="3209334" y="545509"/>
                    <a:pt x="3210788" y="547116"/>
                  </a:cubicBezTo>
                  <a:cubicBezTo>
                    <a:pt x="3214237" y="544487"/>
                    <a:pt x="3219004" y="542122"/>
                    <a:pt x="3220638" y="539113"/>
                  </a:cubicBezTo>
                  <a:cubicBezTo>
                    <a:pt x="3221773" y="537011"/>
                    <a:pt x="3218596" y="533974"/>
                    <a:pt x="3217325" y="531345"/>
                  </a:cubicBezTo>
                  <a:close/>
                  <a:moveTo>
                    <a:pt x="4691761" y="530411"/>
                  </a:moveTo>
                  <a:cubicBezTo>
                    <a:pt x="4690853" y="531112"/>
                    <a:pt x="4689900" y="531784"/>
                    <a:pt x="4688992" y="532484"/>
                  </a:cubicBezTo>
                  <a:cubicBezTo>
                    <a:pt x="4690763" y="534120"/>
                    <a:pt x="4692488" y="535726"/>
                    <a:pt x="4694258" y="537362"/>
                  </a:cubicBezTo>
                  <a:cubicBezTo>
                    <a:pt x="4695892" y="536164"/>
                    <a:pt x="4697480" y="534996"/>
                    <a:pt x="4699115" y="533799"/>
                  </a:cubicBezTo>
                  <a:cubicBezTo>
                    <a:pt x="4696664" y="532659"/>
                    <a:pt x="4694212" y="531550"/>
                    <a:pt x="4691761" y="530411"/>
                  </a:cubicBezTo>
                  <a:close/>
                  <a:moveTo>
                    <a:pt x="4058530" y="522848"/>
                  </a:moveTo>
                  <a:cubicBezTo>
                    <a:pt x="4056579" y="522789"/>
                    <a:pt x="4054536" y="523840"/>
                    <a:pt x="4050268" y="525009"/>
                  </a:cubicBezTo>
                  <a:cubicBezTo>
                    <a:pt x="4055807" y="526148"/>
                    <a:pt x="4058984" y="527228"/>
                    <a:pt x="4062161" y="527257"/>
                  </a:cubicBezTo>
                  <a:cubicBezTo>
                    <a:pt x="4063751" y="527287"/>
                    <a:pt x="4065340" y="525359"/>
                    <a:pt x="4066884" y="524337"/>
                  </a:cubicBezTo>
                  <a:cubicBezTo>
                    <a:pt x="4064114" y="523811"/>
                    <a:pt x="4061346" y="522905"/>
                    <a:pt x="4058530" y="522848"/>
                  </a:cubicBezTo>
                  <a:close/>
                  <a:moveTo>
                    <a:pt x="4261784" y="520336"/>
                  </a:moveTo>
                  <a:cubicBezTo>
                    <a:pt x="4258469" y="520453"/>
                    <a:pt x="4255383" y="523490"/>
                    <a:pt x="4252250" y="525242"/>
                  </a:cubicBezTo>
                  <a:cubicBezTo>
                    <a:pt x="4256243" y="527490"/>
                    <a:pt x="4260285" y="529710"/>
                    <a:pt x="4264281" y="531959"/>
                  </a:cubicBezTo>
                  <a:cubicBezTo>
                    <a:pt x="4266823" y="529973"/>
                    <a:pt x="4269411" y="528017"/>
                    <a:pt x="4273043" y="525242"/>
                  </a:cubicBezTo>
                  <a:cubicBezTo>
                    <a:pt x="4268457" y="523110"/>
                    <a:pt x="4264961" y="520219"/>
                    <a:pt x="4261784" y="520336"/>
                  </a:cubicBezTo>
                  <a:close/>
                  <a:moveTo>
                    <a:pt x="3736694" y="519985"/>
                  </a:moveTo>
                  <a:cubicBezTo>
                    <a:pt x="3724845" y="518964"/>
                    <a:pt x="3712450" y="520511"/>
                    <a:pt x="3700238" y="521036"/>
                  </a:cubicBezTo>
                  <a:cubicBezTo>
                    <a:pt x="3707593" y="522701"/>
                    <a:pt x="3715992" y="523548"/>
                    <a:pt x="3721939" y="526439"/>
                  </a:cubicBezTo>
                  <a:cubicBezTo>
                    <a:pt x="3726070" y="528425"/>
                    <a:pt x="3726841" y="533185"/>
                    <a:pt x="3729066" y="536719"/>
                  </a:cubicBezTo>
                  <a:cubicBezTo>
                    <a:pt x="3731292" y="540253"/>
                    <a:pt x="3732971" y="543962"/>
                    <a:pt x="3735967" y="547232"/>
                  </a:cubicBezTo>
                  <a:cubicBezTo>
                    <a:pt x="3737011" y="548371"/>
                    <a:pt x="3741189" y="548517"/>
                    <a:pt x="3744003" y="548722"/>
                  </a:cubicBezTo>
                  <a:cubicBezTo>
                    <a:pt x="3745048" y="548810"/>
                    <a:pt x="3747091" y="547846"/>
                    <a:pt x="3747407" y="547145"/>
                  </a:cubicBezTo>
                  <a:cubicBezTo>
                    <a:pt x="3748589" y="544400"/>
                    <a:pt x="3749314" y="541596"/>
                    <a:pt x="3749179" y="542005"/>
                  </a:cubicBezTo>
                  <a:cubicBezTo>
                    <a:pt x="3749179" y="535813"/>
                    <a:pt x="3750632" y="532455"/>
                    <a:pt x="3748861" y="530060"/>
                  </a:cubicBezTo>
                  <a:cubicBezTo>
                    <a:pt x="3745955" y="526205"/>
                    <a:pt x="3741506" y="520394"/>
                    <a:pt x="3736694" y="519985"/>
                  </a:cubicBezTo>
                  <a:close/>
                  <a:moveTo>
                    <a:pt x="2332809" y="518145"/>
                  </a:moveTo>
                  <a:cubicBezTo>
                    <a:pt x="2323547" y="527754"/>
                    <a:pt x="2317146" y="533157"/>
                    <a:pt x="2313242" y="539202"/>
                  </a:cubicBezTo>
                  <a:cubicBezTo>
                    <a:pt x="2312107" y="541041"/>
                    <a:pt x="2317917" y="544662"/>
                    <a:pt x="2320506" y="547466"/>
                  </a:cubicBezTo>
                  <a:cubicBezTo>
                    <a:pt x="2327226" y="543377"/>
                    <a:pt x="2335805" y="539932"/>
                    <a:pt x="2339981" y="534996"/>
                  </a:cubicBezTo>
                  <a:cubicBezTo>
                    <a:pt x="2342251" y="532309"/>
                    <a:pt x="2336940" y="527053"/>
                    <a:pt x="2332809" y="518145"/>
                  </a:cubicBezTo>
                  <a:close/>
                  <a:moveTo>
                    <a:pt x="5366941" y="516276"/>
                  </a:moveTo>
                  <a:cubicBezTo>
                    <a:pt x="5363944" y="517094"/>
                    <a:pt x="5361583" y="518818"/>
                    <a:pt x="5357360" y="521008"/>
                  </a:cubicBezTo>
                  <a:cubicBezTo>
                    <a:pt x="5361175" y="522030"/>
                    <a:pt x="5363808" y="523373"/>
                    <a:pt x="5365079" y="522964"/>
                  </a:cubicBezTo>
                  <a:cubicBezTo>
                    <a:pt x="5367938" y="522059"/>
                    <a:pt x="5370027" y="520248"/>
                    <a:pt x="5372433" y="518846"/>
                  </a:cubicBezTo>
                  <a:cubicBezTo>
                    <a:pt x="5370573" y="517941"/>
                    <a:pt x="5367984" y="515985"/>
                    <a:pt x="5366941" y="516276"/>
                  </a:cubicBezTo>
                  <a:close/>
                  <a:moveTo>
                    <a:pt x="1816254" y="514583"/>
                  </a:moveTo>
                  <a:cubicBezTo>
                    <a:pt x="1811170" y="517358"/>
                    <a:pt x="1806448" y="519927"/>
                    <a:pt x="1801681" y="522496"/>
                  </a:cubicBezTo>
                  <a:cubicBezTo>
                    <a:pt x="1804361" y="524395"/>
                    <a:pt x="1808310" y="528220"/>
                    <a:pt x="1809445" y="527899"/>
                  </a:cubicBezTo>
                  <a:cubicBezTo>
                    <a:pt x="1817254" y="525797"/>
                    <a:pt x="1824472" y="522789"/>
                    <a:pt x="1831872" y="520103"/>
                  </a:cubicBezTo>
                  <a:cubicBezTo>
                    <a:pt x="1827560" y="518584"/>
                    <a:pt x="1823292" y="517065"/>
                    <a:pt x="1816254" y="514583"/>
                  </a:cubicBezTo>
                  <a:close/>
                  <a:moveTo>
                    <a:pt x="2164287" y="512509"/>
                  </a:moveTo>
                  <a:cubicBezTo>
                    <a:pt x="2157476" y="518934"/>
                    <a:pt x="2149804" y="523169"/>
                    <a:pt x="2151030" y="525534"/>
                  </a:cubicBezTo>
                  <a:cubicBezTo>
                    <a:pt x="2154254" y="531696"/>
                    <a:pt x="2161382" y="537041"/>
                    <a:pt x="2166965" y="542706"/>
                  </a:cubicBezTo>
                  <a:cubicBezTo>
                    <a:pt x="2172822" y="538997"/>
                    <a:pt x="2184217" y="534587"/>
                    <a:pt x="2183354" y="531667"/>
                  </a:cubicBezTo>
                  <a:cubicBezTo>
                    <a:pt x="2181584" y="525797"/>
                    <a:pt x="2173094" y="520774"/>
                    <a:pt x="2164287" y="512509"/>
                  </a:cubicBezTo>
                  <a:close/>
                  <a:moveTo>
                    <a:pt x="3567853" y="508362"/>
                  </a:moveTo>
                  <a:cubicBezTo>
                    <a:pt x="3564085" y="508070"/>
                    <a:pt x="3559818" y="510144"/>
                    <a:pt x="3555778" y="511225"/>
                  </a:cubicBezTo>
                  <a:cubicBezTo>
                    <a:pt x="3558728" y="513999"/>
                    <a:pt x="3561135" y="517153"/>
                    <a:pt x="3564993" y="519284"/>
                  </a:cubicBezTo>
                  <a:cubicBezTo>
                    <a:pt x="3565856" y="519751"/>
                    <a:pt x="3571713" y="516627"/>
                    <a:pt x="3576979" y="514466"/>
                  </a:cubicBezTo>
                  <a:cubicBezTo>
                    <a:pt x="3573211" y="511779"/>
                    <a:pt x="3570850" y="508596"/>
                    <a:pt x="3567853" y="508362"/>
                  </a:cubicBezTo>
                  <a:close/>
                  <a:moveTo>
                    <a:pt x="2923455" y="508275"/>
                  </a:moveTo>
                  <a:cubicBezTo>
                    <a:pt x="2921322" y="509385"/>
                    <a:pt x="2918733" y="510349"/>
                    <a:pt x="2918914" y="510640"/>
                  </a:cubicBezTo>
                  <a:cubicBezTo>
                    <a:pt x="2919732" y="512042"/>
                    <a:pt x="2921366" y="513240"/>
                    <a:pt x="2922684" y="514554"/>
                  </a:cubicBezTo>
                  <a:cubicBezTo>
                    <a:pt x="2923999" y="513882"/>
                    <a:pt x="2926497" y="513094"/>
                    <a:pt x="2926405" y="512539"/>
                  </a:cubicBezTo>
                  <a:cubicBezTo>
                    <a:pt x="2926088" y="511136"/>
                    <a:pt x="2924590" y="509822"/>
                    <a:pt x="2923455" y="508275"/>
                  </a:cubicBezTo>
                  <a:close/>
                  <a:moveTo>
                    <a:pt x="4323254" y="505851"/>
                  </a:moveTo>
                  <a:cubicBezTo>
                    <a:pt x="4321620" y="506319"/>
                    <a:pt x="4319305" y="506552"/>
                    <a:pt x="4318759" y="507311"/>
                  </a:cubicBezTo>
                  <a:cubicBezTo>
                    <a:pt x="4318259" y="508012"/>
                    <a:pt x="4319666" y="509239"/>
                    <a:pt x="4320257" y="510261"/>
                  </a:cubicBezTo>
                  <a:cubicBezTo>
                    <a:pt x="4322255" y="509619"/>
                    <a:pt x="4324298" y="508976"/>
                    <a:pt x="4326295" y="508334"/>
                  </a:cubicBezTo>
                  <a:cubicBezTo>
                    <a:pt x="4325298" y="507516"/>
                    <a:pt x="4324298" y="506697"/>
                    <a:pt x="4323254" y="505851"/>
                  </a:cubicBezTo>
                  <a:close/>
                  <a:moveTo>
                    <a:pt x="3841022" y="504800"/>
                  </a:moveTo>
                  <a:cubicBezTo>
                    <a:pt x="3840022" y="510231"/>
                    <a:pt x="3839523" y="513064"/>
                    <a:pt x="3838752" y="517445"/>
                  </a:cubicBezTo>
                  <a:cubicBezTo>
                    <a:pt x="3846334" y="516831"/>
                    <a:pt x="3851191" y="516451"/>
                    <a:pt x="3861315" y="515634"/>
                  </a:cubicBezTo>
                  <a:cubicBezTo>
                    <a:pt x="3853280" y="511341"/>
                    <a:pt x="3848604" y="508859"/>
                    <a:pt x="3841022" y="504800"/>
                  </a:cubicBezTo>
                  <a:close/>
                  <a:moveTo>
                    <a:pt x="7663286" y="496097"/>
                  </a:moveTo>
                  <a:cubicBezTo>
                    <a:pt x="7656521" y="499601"/>
                    <a:pt x="7651300" y="503631"/>
                    <a:pt x="7659563" y="511721"/>
                  </a:cubicBezTo>
                  <a:cubicBezTo>
                    <a:pt x="7663830" y="506552"/>
                    <a:pt x="7667235" y="502405"/>
                    <a:pt x="7670867" y="497966"/>
                  </a:cubicBezTo>
                  <a:cubicBezTo>
                    <a:pt x="7666736" y="496886"/>
                    <a:pt x="7664147" y="495659"/>
                    <a:pt x="7663286" y="496097"/>
                  </a:cubicBezTo>
                  <a:close/>
                  <a:moveTo>
                    <a:pt x="5342016" y="495338"/>
                  </a:moveTo>
                  <a:cubicBezTo>
                    <a:pt x="5335796" y="499718"/>
                    <a:pt x="5330485" y="501967"/>
                    <a:pt x="5330984" y="503427"/>
                  </a:cubicBezTo>
                  <a:cubicBezTo>
                    <a:pt x="5332482" y="507749"/>
                    <a:pt x="5336250" y="511779"/>
                    <a:pt x="5339156" y="515897"/>
                  </a:cubicBezTo>
                  <a:cubicBezTo>
                    <a:pt x="5342288" y="513970"/>
                    <a:pt x="5348009" y="512042"/>
                    <a:pt x="5348009" y="510085"/>
                  </a:cubicBezTo>
                  <a:cubicBezTo>
                    <a:pt x="5348009" y="506055"/>
                    <a:pt x="5344966" y="502026"/>
                    <a:pt x="5342016" y="495338"/>
                  </a:cubicBezTo>
                  <a:close/>
                  <a:moveTo>
                    <a:pt x="5306287" y="492505"/>
                  </a:moveTo>
                  <a:cubicBezTo>
                    <a:pt x="5301021" y="493848"/>
                    <a:pt x="5296343" y="496156"/>
                    <a:pt x="5289353" y="498901"/>
                  </a:cubicBezTo>
                  <a:cubicBezTo>
                    <a:pt x="5291215" y="499952"/>
                    <a:pt x="5292849" y="500945"/>
                    <a:pt x="5294347" y="501821"/>
                  </a:cubicBezTo>
                  <a:cubicBezTo>
                    <a:pt x="5293620" y="502055"/>
                    <a:pt x="5292577" y="502259"/>
                    <a:pt x="5292577" y="502463"/>
                  </a:cubicBezTo>
                  <a:cubicBezTo>
                    <a:pt x="5292530" y="507866"/>
                    <a:pt x="5293211" y="513327"/>
                    <a:pt x="5294347" y="518700"/>
                  </a:cubicBezTo>
                  <a:cubicBezTo>
                    <a:pt x="5294437" y="519168"/>
                    <a:pt x="5300838" y="520044"/>
                    <a:pt x="5302336" y="519255"/>
                  </a:cubicBezTo>
                  <a:cubicBezTo>
                    <a:pt x="5305379" y="517591"/>
                    <a:pt x="5309283" y="514787"/>
                    <a:pt x="5308920" y="512743"/>
                  </a:cubicBezTo>
                  <a:cubicBezTo>
                    <a:pt x="5308148" y="508800"/>
                    <a:pt x="5305424" y="505004"/>
                    <a:pt x="5303108" y="501091"/>
                  </a:cubicBezTo>
                  <a:cubicBezTo>
                    <a:pt x="5306604" y="499222"/>
                    <a:pt x="5310146" y="497353"/>
                    <a:pt x="5313596" y="495426"/>
                  </a:cubicBezTo>
                  <a:cubicBezTo>
                    <a:pt x="5311099" y="494374"/>
                    <a:pt x="5307830" y="492096"/>
                    <a:pt x="5306287" y="492505"/>
                  </a:cubicBezTo>
                  <a:close/>
                  <a:moveTo>
                    <a:pt x="5137128" y="491599"/>
                  </a:moveTo>
                  <a:cubicBezTo>
                    <a:pt x="5134405" y="492272"/>
                    <a:pt x="5131181" y="494345"/>
                    <a:pt x="5130773" y="496068"/>
                  </a:cubicBezTo>
                  <a:cubicBezTo>
                    <a:pt x="5130454" y="497265"/>
                    <a:pt x="5135676" y="500331"/>
                    <a:pt x="5136447" y="500098"/>
                  </a:cubicBezTo>
                  <a:cubicBezTo>
                    <a:pt x="5139852" y="499017"/>
                    <a:pt x="5142577" y="497002"/>
                    <a:pt x="5148206" y="493848"/>
                  </a:cubicBezTo>
                  <a:cubicBezTo>
                    <a:pt x="5142396" y="492593"/>
                    <a:pt x="5139172" y="491103"/>
                    <a:pt x="5137128" y="491599"/>
                  </a:cubicBezTo>
                  <a:close/>
                  <a:moveTo>
                    <a:pt x="2196338" y="489526"/>
                  </a:moveTo>
                  <a:cubicBezTo>
                    <a:pt x="2194431" y="489293"/>
                    <a:pt x="2192253" y="489906"/>
                    <a:pt x="2188712" y="490344"/>
                  </a:cubicBezTo>
                  <a:cubicBezTo>
                    <a:pt x="2191254" y="492359"/>
                    <a:pt x="2192752" y="493527"/>
                    <a:pt x="2194206" y="494724"/>
                  </a:cubicBezTo>
                  <a:cubicBezTo>
                    <a:pt x="2195749" y="493877"/>
                    <a:pt x="2197836" y="493206"/>
                    <a:pt x="2198609" y="492126"/>
                  </a:cubicBezTo>
                  <a:cubicBezTo>
                    <a:pt x="2199017" y="491541"/>
                    <a:pt x="2197383" y="489643"/>
                    <a:pt x="2196338" y="489526"/>
                  </a:cubicBezTo>
                  <a:close/>
                  <a:moveTo>
                    <a:pt x="9580137" y="487978"/>
                  </a:moveTo>
                  <a:cubicBezTo>
                    <a:pt x="9577550" y="491658"/>
                    <a:pt x="9574645" y="495279"/>
                    <a:pt x="9572603" y="499076"/>
                  </a:cubicBezTo>
                  <a:cubicBezTo>
                    <a:pt x="9572238" y="499806"/>
                    <a:pt x="9575325" y="501266"/>
                    <a:pt x="9579185" y="504186"/>
                  </a:cubicBezTo>
                  <a:cubicBezTo>
                    <a:pt x="9580910" y="498316"/>
                    <a:pt x="9582317" y="494053"/>
                    <a:pt x="9583316" y="489759"/>
                  </a:cubicBezTo>
                  <a:cubicBezTo>
                    <a:pt x="9583406" y="489263"/>
                    <a:pt x="9581272" y="488592"/>
                    <a:pt x="9580137" y="487978"/>
                  </a:cubicBezTo>
                  <a:close/>
                  <a:moveTo>
                    <a:pt x="4277991" y="485817"/>
                  </a:moveTo>
                  <a:cubicBezTo>
                    <a:pt x="4277855" y="487482"/>
                    <a:pt x="4277672" y="489117"/>
                    <a:pt x="4277536" y="490782"/>
                  </a:cubicBezTo>
                  <a:cubicBezTo>
                    <a:pt x="4278854" y="490841"/>
                    <a:pt x="4280216" y="490869"/>
                    <a:pt x="4281532" y="490928"/>
                  </a:cubicBezTo>
                  <a:cubicBezTo>
                    <a:pt x="4281759" y="489263"/>
                    <a:pt x="4281941" y="487599"/>
                    <a:pt x="4282167" y="485963"/>
                  </a:cubicBezTo>
                  <a:cubicBezTo>
                    <a:pt x="4280760" y="485905"/>
                    <a:pt x="4279353" y="485876"/>
                    <a:pt x="4277991" y="485817"/>
                  </a:cubicBezTo>
                  <a:close/>
                  <a:moveTo>
                    <a:pt x="5171133" y="485526"/>
                  </a:moveTo>
                  <a:cubicBezTo>
                    <a:pt x="5157377" y="485204"/>
                    <a:pt x="5161053" y="492914"/>
                    <a:pt x="5161553" y="498521"/>
                  </a:cubicBezTo>
                  <a:cubicBezTo>
                    <a:pt x="5161735" y="500477"/>
                    <a:pt x="5161644" y="502551"/>
                    <a:pt x="5162643" y="504361"/>
                  </a:cubicBezTo>
                  <a:cubicBezTo>
                    <a:pt x="5165867" y="510027"/>
                    <a:pt x="5156650" y="519576"/>
                    <a:pt x="5172767" y="520424"/>
                  </a:cubicBezTo>
                  <a:cubicBezTo>
                    <a:pt x="5175628" y="520569"/>
                    <a:pt x="5180031" y="509092"/>
                    <a:pt x="5181666" y="506376"/>
                  </a:cubicBezTo>
                  <a:cubicBezTo>
                    <a:pt x="5182029" y="501587"/>
                    <a:pt x="5182665" y="500448"/>
                    <a:pt x="5182119" y="499631"/>
                  </a:cubicBezTo>
                  <a:cubicBezTo>
                    <a:pt x="5178623" y="494637"/>
                    <a:pt x="5175082" y="485613"/>
                    <a:pt x="5171133" y="485526"/>
                  </a:cubicBezTo>
                  <a:close/>
                  <a:moveTo>
                    <a:pt x="2570566" y="474311"/>
                  </a:moveTo>
                  <a:cubicBezTo>
                    <a:pt x="2567750" y="477815"/>
                    <a:pt x="2564845" y="479714"/>
                    <a:pt x="2565389" y="481145"/>
                  </a:cubicBezTo>
                  <a:cubicBezTo>
                    <a:pt x="2566252" y="483539"/>
                    <a:pt x="2569249" y="485642"/>
                    <a:pt x="2571337" y="487832"/>
                  </a:cubicBezTo>
                  <a:cubicBezTo>
                    <a:pt x="2573743" y="486197"/>
                    <a:pt x="2578193" y="484474"/>
                    <a:pt x="2578056" y="482955"/>
                  </a:cubicBezTo>
                  <a:cubicBezTo>
                    <a:pt x="2577830" y="480619"/>
                    <a:pt x="2574379" y="478429"/>
                    <a:pt x="2570566" y="474311"/>
                  </a:cubicBezTo>
                  <a:close/>
                  <a:moveTo>
                    <a:pt x="2418160" y="473844"/>
                  </a:moveTo>
                  <a:lnTo>
                    <a:pt x="2412938" y="473931"/>
                  </a:lnTo>
                  <a:cubicBezTo>
                    <a:pt x="2413848" y="474924"/>
                    <a:pt x="2414755" y="475918"/>
                    <a:pt x="2415618" y="476910"/>
                  </a:cubicBezTo>
                  <a:cubicBezTo>
                    <a:pt x="2416481" y="475888"/>
                    <a:pt x="2417342" y="474866"/>
                    <a:pt x="2418160" y="473844"/>
                  </a:cubicBezTo>
                  <a:close/>
                  <a:moveTo>
                    <a:pt x="5032711" y="469113"/>
                  </a:moveTo>
                  <a:cubicBezTo>
                    <a:pt x="5022631" y="474954"/>
                    <a:pt x="5014415" y="479743"/>
                    <a:pt x="5006197" y="484503"/>
                  </a:cubicBezTo>
                  <a:cubicBezTo>
                    <a:pt x="5009193" y="485788"/>
                    <a:pt x="5014187" y="488592"/>
                    <a:pt x="5014959" y="488183"/>
                  </a:cubicBezTo>
                  <a:cubicBezTo>
                    <a:pt x="5023086" y="483890"/>
                    <a:pt x="5030667" y="479159"/>
                    <a:pt x="5037977" y="474311"/>
                  </a:cubicBezTo>
                  <a:cubicBezTo>
                    <a:pt x="5038385" y="474019"/>
                    <a:pt x="5035253" y="471595"/>
                    <a:pt x="5032711" y="469113"/>
                  </a:cubicBezTo>
                  <a:close/>
                  <a:moveTo>
                    <a:pt x="3820456" y="467945"/>
                  </a:moveTo>
                  <a:lnTo>
                    <a:pt x="3820456" y="479422"/>
                  </a:lnTo>
                  <a:cubicBezTo>
                    <a:pt x="3826313" y="477874"/>
                    <a:pt x="3830534" y="476764"/>
                    <a:pt x="3837072" y="475012"/>
                  </a:cubicBezTo>
                  <a:cubicBezTo>
                    <a:pt x="3831351" y="472559"/>
                    <a:pt x="3828083" y="471186"/>
                    <a:pt x="3820456" y="467945"/>
                  </a:cubicBezTo>
                  <a:close/>
                  <a:moveTo>
                    <a:pt x="2025637" y="464645"/>
                  </a:moveTo>
                  <a:lnTo>
                    <a:pt x="2023731" y="465200"/>
                  </a:lnTo>
                  <a:lnTo>
                    <a:pt x="2025591" y="465871"/>
                  </a:lnTo>
                  <a:close/>
                  <a:moveTo>
                    <a:pt x="8022032" y="460294"/>
                  </a:moveTo>
                  <a:cubicBezTo>
                    <a:pt x="8018263" y="461140"/>
                    <a:pt x="8013906" y="462834"/>
                    <a:pt x="8012225" y="464966"/>
                  </a:cubicBezTo>
                  <a:cubicBezTo>
                    <a:pt x="8010318" y="467390"/>
                    <a:pt x="8011045" y="470661"/>
                    <a:pt x="8010818" y="472471"/>
                  </a:cubicBezTo>
                  <a:cubicBezTo>
                    <a:pt x="8010318" y="484620"/>
                    <a:pt x="8017083" y="492943"/>
                    <a:pt x="8026026" y="491366"/>
                  </a:cubicBezTo>
                  <a:cubicBezTo>
                    <a:pt x="8041780" y="488563"/>
                    <a:pt x="8033290" y="480210"/>
                    <a:pt x="8033609" y="474224"/>
                  </a:cubicBezTo>
                  <a:cubicBezTo>
                    <a:pt x="8033789" y="470573"/>
                    <a:pt x="8031384" y="466719"/>
                    <a:pt x="8029069" y="463214"/>
                  </a:cubicBezTo>
                  <a:cubicBezTo>
                    <a:pt x="8028115" y="461783"/>
                    <a:pt x="8023711" y="459914"/>
                    <a:pt x="8022032" y="460294"/>
                  </a:cubicBezTo>
                  <a:close/>
                  <a:moveTo>
                    <a:pt x="4144971" y="459680"/>
                  </a:moveTo>
                  <a:cubicBezTo>
                    <a:pt x="4141566" y="462016"/>
                    <a:pt x="4138160" y="464324"/>
                    <a:pt x="4133076" y="467799"/>
                  </a:cubicBezTo>
                  <a:cubicBezTo>
                    <a:pt x="4139297" y="469989"/>
                    <a:pt x="4142654" y="471158"/>
                    <a:pt x="4145969" y="472325"/>
                  </a:cubicBezTo>
                  <a:cubicBezTo>
                    <a:pt x="4147968" y="470048"/>
                    <a:pt x="4151508" y="467770"/>
                    <a:pt x="4151417" y="465550"/>
                  </a:cubicBezTo>
                  <a:cubicBezTo>
                    <a:pt x="4151328" y="463565"/>
                    <a:pt x="4147286" y="461637"/>
                    <a:pt x="4144971" y="459680"/>
                  </a:cubicBezTo>
                  <a:close/>
                  <a:moveTo>
                    <a:pt x="2662954" y="455300"/>
                  </a:moveTo>
                  <a:cubicBezTo>
                    <a:pt x="2662499" y="461052"/>
                    <a:pt x="2662635" y="466601"/>
                    <a:pt x="2679932" y="465638"/>
                  </a:cubicBezTo>
                  <a:cubicBezTo>
                    <a:pt x="2672260" y="460965"/>
                    <a:pt x="2667538" y="458074"/>
                    <a:pt x="2662954" y="455300"/>
                  </a:cubicBezTo>
                  <a:close/>
                  <a:moveTo>
                    <a:pt x="2662182" y="453927"/>
                  </a:moveTo>
                  <a:cubicBezTo>
                    <a:pt x="2662272" y="454248"/>
                    <a:pt x="2662318" y="454570"/>
                    <a:pt x="2662408" y="454920"/>
                  </a:cubicBezTo>
                  <a:cubicBezTo>
                    <a:pt x="2662590" y="455037"/>
                    <a:pt x="2662771" y="455154"/>
                    <a:pt x="2662998" y="455271"/>
                  </a:cubicBezTo>
                  <a:cubicBezTo>
                    <a:pt x="2662998" y="455037"/>
                    <a:pt x="2663043" y="454775"/>
                    <a:pt x="2663043" y="454541"/>
                  </a:cubicBezTo>
                  <a:cubicBezTo>
                    <a:pt x="2662726" y="454336"/>
                    <a:pt x="2662454" y="454132"/>
                    <a:pt x="2662182" y="453927"/>
                  </a:cubicBezTo>
                  <a:close/>
                  <a:moveTo>
                    <a:pt x="2395505" y="453665"/>
                  </a:moveTo>
                  <a:cubicBezTo>
                    <a:pt x="2382386" y="460177"/>
                    <a:pt x="2382611" y="465667"/>
                    <a:pt x="2397866" y="473201"/>
                  </a:cubicBezTo>
                  <a:cubicBezTo>
                    <a:pt x="2406401" y="465054"/>
                    <a:pt x="2408263" y="459535"/>
                    <a:pt x="2395505" y="453665"/>
                  </a:cubicBezTo>
                  <a:close/>
                  <a:moveTo>
                    <a:pt x="8283486" y="451123"/>
                  </a:moveTo>
                  <a:cubicBezTo>
                    <a:pt x="8276813" y="450773"/>
                    <a:pt x="8266735" y="452350"/>
                    <a:pt x="8263329" y="455387"/>
                  </a:cubicBezTo>
                  <a:cubicBezTo>
                    <a:pt x="8257563" y="460615"/>
                    <a:pt x="8255839" y="467624"/>
                    <a:pt x="8254385" y="470281"/>
                  </a:cubicBezTo>
                  <a:cubicBezTo>
                    <a:pt x="8255021" y="477319"/>
                    <a:pt x="8254794" y="480357"/>
                    <a:pt x="8255929" y="483130"/>
                  </a:cubicBezTo>
                  <a:cubicBezTo>
                    <a:pt x="8256292" y="483978"/>
                    <a:pt x="8260423" y="484240"/>
                    <a:pt x="8262784" y="484766"/>
                  </a:cubicBezTo>
                  <a:cubicBezTo>
                    <a:pt x="8260332" y="471888"/>
                    <a:pt x="8281353" y="477290"/>
                    <a:pt x="8287845" y="471858"/>
                  </a:cubicBezTo>
                  <a:cubicBezTo>
                    <a:pt x="8291976" y="468413"/>
                    <a:pt x="8295154" y="463419"/>
                    <a:pt x="8294746" y="459271"/>
                  </a:cubicBezTo>
                  <a:cubicBezTo>
                    <a:pt x="8294429" y="456264"/>
                    <a:pt x="8287845" y="451386"/>
                    <a:pt x="8283486" y="451123"/>
                  </a:cubicBezTo>
                  <a:close/>
                  <a:moveTo>
                    <a:pt x="3443413" y="449080"/>
                  </a:moveTo>
                  <a:lnTo>
                    <a:pt x="3440644" y="449751"/>
                  </a:lnTo>
                  <a:lnTo>
                    <a:pt x="3443460" y="450365"/>
                  </a:lnTo>
                  <a:close/>
                  <a:moveTo>
                    <a:pt x="4369607" y="446130"/>
                  </a:moveTo>
                  <a:cubicBezTo>
                    <a:pt x="4368472" y="446538"/>
                    <a:pt x="4367337" y="446947"/>
                    <a:pt x="4366203" y="447327"/>
                  </a:cubicBezTo>
                  <a:lnTo>
                    <a:pt x="4367564" y="448875"/>
                  </a:lnTo>
                  <a:cubicBezTo>
                    <a:pt x="4368336" y="448612"/>
                    <a:pt x="4369516" y="448466"/>
                    <a:pt x="4369788" y="448028"/>
                  </a:cubicBezTo>
                  <a:cubicBezTo>
                    <a:pt x="4370151" y="447532"/>
                    <a:pt x="4369699" y="446772"/>
                    <a:pt x="4369607" y="446130"/>
                  </a:cubicBezTo>
                  <a:close/>
                  <a:moveTo>
                    <a:pt x="9528111" y="445342"/>
                  </a:moveTo>
                  <a:cubicBezTo>
                    <a:pt x="9526749" y="448641"/>
                    <a:pt x="9524114" y="451971"/>
                    <a:pt x="9524388" y="455212"/>
                  </a:cubicBezTo>
                  <a:cubicBezTo>
                    <a:pt x="9524569" y="457227"/>
                    <a:pt x="9529155" y="459067"/>
                    <a:pt x="9535692" y="463915"/>
                  </a:cubicBezTo>
                  <a:cubicBezTo>
                    <a:pt x="9536691" y="457198"/>
                    <a:pt x="9538508" y="453693"/>
                    <a:pt x="9537235" y="450745"/>
                  </a:cubicBezTo>
                  <a:cubicBezTo>
                    <a:pt x="9536283" y="448583"/>
                    <a:pt x="9531288" y="447123"/>
                    <a:pt x="9528111" y="445342"/>
                  </a:cubicBezTo>
                  <a:close/>
                  <a:moveTo>
                    <a:pt x="8477659" y="443268"/>
                  </a:moveTo>
                  <a:cubicBezTo>
                    <a:pt x="8474119" y="443502"/>
                    <a:pt x="8469080" y="450948"/>
                    <a:pt x="8469443" y="454950"/>
                  </a:cubicBezTo>
                  <a:cubicBezTo>
                    <a:pt x="8470351" y="464820"/>
                    <a:pt x="8472710" y="474808"/>
                    <a:pt x="8477205" y="484240"/>
                  </a:cubicBezTo>
                  <a:cubicBezTo>
                    <a:pt x="8478839" y="487687"/>
                    <a:pt x="8488283" y="492213"/>
                    <a:pt x="8493686" y="491979"/>
                  </a:cubicBezTo>
                  <a:cubicBezTo>
                    <a:pt x="8518020" y="490869"/>
                    <a:pt x="8535453" y="478517"/>
                    <a:pt x="8538041" y="460089"/>
                  </a:cubicBezTo>
                  <a:cubicBezTo>
                    <a:pt x="8536905" y="459125"/>
                    <a:pt x="8533910" y="456556"/>
                    <a:pt x="8530867" y="453986"/>
                  </a:cubicBezTo>
                  <a:cubicBezTo>
                    <a:pt x="8528869" y="456585"/>
                    <a:pt x="8527734" y="459739"/>
                    <a:pt x="8524648" y="461666"/>
                  </a:cubicBezTo>
                  <a:cubicBezTo>
                    <a:pt x="8522468" y="463039"/>
                    <a:pt x="8515023" y="463681"/>
                    <a:pt x="8514479" y="463039"/>
                  </a:cubicBezTo>
                  <a:cubicBezTo>
                    <a:pt x="8510029" y="457957"/>
                    <a:pt x="8508577" y="451153"/>
                    <a:pt x="8502357" y="447561"/>
                  </a:cubicBezTo>
                  <a:cubicBezTo>
                    <a:pt x="8496591" y="444202"/>
                    <a:pt x="8485786" y="442713"/>
                    <a:pt x="8477659" y="443268"/>
                  </a:cubicBezTo>
                  <a:close/>
                  <a:moveTo>
                    <a:pt x="4607364" y="438099"/>
                  </a:moveTo>
                  <a:cubicBezTo>
                    <a:pt x="4607590" y="439179"/>
                    <a:pt x="4607864" y="440289"/>
                    <a:pt x="4608136" y="441369"/>
                  </a:cubicBezTo>
                  <a:cubicBezTo>
                    <a:pt x="4608725" y="440377"/>
                    <a:pt x="4609271" y="439384"/>
                    <a:pt x="4609815" y="438391"/>
                  </a:cubicBezTo>
                  <a:cubicBezTo>
                    <a:pt x="4608997" y="438303"/>
                    <a:pt x="4608181" y="438187"/>
                    <a:pt x="4607364" y="438099"/>
                  </a:cubicBezTo>
                  <a:close/>
                  <a:moveTo>
                    <a:pt x="2805461" y="437690"/>
                  </a:moveTo>
                  <a:cubicBezTo>
                    <a:pt x="2802966" y="439033"/>
                    <a:pt x="2800513" y="440348"/>
                    <a:pt x="2796518" y="442451"/>
                  </a:cubicBezTo>
                  <a:cubicBezTo>
                    <a:pt x="2800241" y="444611"/>
                    <a:pt x="2802602" y="447036"/>
                    <a:pt x="2804962" y="447036"/>
                  </a:cubicBezTo>
                  <a:cubicBezTo>
                    <a:pt x="2807550" y="447036"/>
                    <a:pt x="2810183" y="444816"/>
                    <a:pt x="2812816" y="443589"/>
                  </a:cubicBezTo>
                  <a:cubicBezTo>
                    <a:pt x="2810366" y="441633"/>
                    <a:pt x="2807913" y="439647"/>
                    <a:pt x="2805461" y="437690"/>
                  </a:cubicBezTo>
                  <a:close/>
                  <a:moveTo>
                    <a:pt x="4966245" y="436873"/>
                  </a:moveTo>
                  <a:cubicBezTo>
                    <a:pt x="4951264" y="437164"/>
                    <a:pt x="4950582" y="437690"/>
                    <a:pt x="4939824" y="448437"/>
                  </a:cubicBezTo>
                  <a:cubicBezTo>
                    <a:pt x="4951763" y="443209"/>
                    <a:pt x="4959118" y="439997"/>
                    <a:pt x="4966245" y="436873"/>
                  </a:cubicBezTo>
                  <a:close/>
                  <a:moveTo>
                    <a:pt x="2599122" y="436405"/>
                  </a:moveTo>
                  <a:cubicBezTo>
                    <a:pt x="2596942" y="437077"/>
                    <a:pt x="2591812" y="438624"/>
                    <a:pt x="2586682" y="440172"/>
                  </a:cubicBezTo>
                  <a:cubicBezTo>
                    <a:pt x="2589270" y="443385"/>
                    <a:pt x="2590996" y="447123"/>
                    <a:pt x="2594717" y="449722"/>
                  </a:cubicBezTo>
                  <a:cubicBezTo>
                    <a:pt x="2598759" y="452555"/>
                    <a:pt x="2604342" y="454775"/>
                    <a:pt x="2609836" y="456497"/>
                  </a:cubicBezTo>
                  <a:cubicBezTo>
                    <a:pt x="2613468" y="457636"/>
                    <a:pt x="2621049" y="458512"/>
                    <a:pt x="2621912" y="457636"/>
                  </a:cubicBezTo>
                  <a:cubicBezTo>
                    <a:pt x="2625726" y="453606"/>
                    <a:pt x="2628767" y="449021"/>
                    <a:pt x="2629994" y="444407"/>
                  </a:cubicBezTo>
                  <a:cubicBezTo>
                    <a:pt x="2630357" y="442888"/>
                    <a:pt x="2624908" y="439939"/>
                    <a:pt x="2621276" y="439063"/>
                  </a:cubicBezTo>
                  <a:cubicBezTo>
                    <a:pt x="2615557" y="437690"/>
                    <a:pt x="2609156" y="437514"/>
                    <a:pt x="2599122" y="436405"/>
                  </a:cubicBezTo>
                  <a:close/>
                  <a:moveTo>
                    <a:pt x="4328521" y="436172"/>
                  </a:moveTo>
                  <a:cubicBezTo>
                    <a:pt x="4325887" y="437573"/>
                    <a:pt x="4323209" y="438976"/>
                    <a:pt x="4320529" y="440377"/>
                  </a:cubicBezTo>
                  <a:cubicBezTo>
                    <a:pt x="4321439" y="441428"/>
                    <a:pt x="4322347" y="442479"/>
                    <a:pt x="4323254" y="443531"/>
                  </a:cubicBezTo>
                  <a:cubicBezTo>
                    <a:pt x="4326522" y="442392"/>
                    <a:pt x="4329791" y="441223"/>
                    <a:pt x="4333060" y="440084"/>
                  </a:cubicBezTo>
                  <a:cubicBezTo>
                    <a:pt x="4331563" y="438771"/>
                    <a:pt x="4330063" y="437486"/>
                    <a:pt x="4328521" y="436172"/>
                  </a:cubicBezTo>
                  <a:close/>
                  <a:moveTo>
                    <a:pt x="4968425" y="435558"/>
                  </a:moveTo>
                  <a:cubicBezTo>
                    <a:pt x="4968106" y="435763"/>
                    <a:pt x="4967789" y="435997"/>
                    <a:pt x="4967426" y="436259"/>
                  </a:cubicBezTo>
                  <a:lnTo>
                    <a:pt x="4967516" y="436318"/>
                  </a:lnTo>
                  <a:cubicBezTo>
                    <a:pt x="4967108" y="436522"/>
                    <a:pt x="4966655" y="436697"/>
                    <a:pt x="4966200" y="436902"/>
                  </a:cubicBezTo>
                  <a:cubicBezTo>
                    <a:pt x="4966971" y="436873"/>
                    <a:pt x="4967607" y="436843"/>
                    <a:pt x="4968425" y="436843"/>
                  </a:cubicBezTo>
                  <a:lnTo>
                    <a:pt x="4968425" y="435588"/>
                  </a:lnTo>
                  <a:close/>
                  <a:moveTo>
                    <a:pt x="4458227" y="426213"/>
                  </a:moveTo>
                  <a:cubicBezTo>
                    <a:pt x="4454050" y="427177"/>
                    <a:pt x="4449873" y="428140"/>
                    <a:pt x="4445696" y="429104"/>
                  </a:cubicBezTo>
                  <a:cubicBezTo>
                    <a:pt x="4445969" y="430068"/>
                    <a:pt x="4446240" y="431032"/>
                    <a:pt x="4446559" y="431995"/>
                  </a:cubicBezTo>
                  <a:cubicBezTo>
                    <a:pt x="4450780" y="431849"/>
                    <a:pt x="4455049" y="431733"/>
                    <a:pt x="4459271" y="431587"/>
                  </a:cubicBezTo>
                  <a:cubicBezTo>
                    <a:pt x="4458907" y="429805"/>
                    <a:pt x="4458544" y="428024"/>
                    <a:pt x="4458227" y="426213"/>
                  </a:cubicBezTo>
                  <a:close/>
                  <a:moveTo>
                    <a:pt x="7812785" y="424519"/>
                  </a:moveTo>
                  <a:cubicBezTo>
                    <a:pt x="7812740" y="425015"/>
                    <a:pt x="7812740" y="425542"/>
                    <a:pt x="7812696" y="426038"/>
                  </a:cubicBezTo>
                  <a:lnTo>
                    <a:pt x="7819596" y="426038"/>
                  </a:lnTo>
                  <a:cubicBezTo>
                    <a:pt x="7819641" y="425658"/>
                    <a:pt x="7819641" y="425249"/>
                    <a:pt x="7819686" y="424840"/>
                  </a:cubicBezTo>
                  <a:close/>
                  <a:moveTo>
                    <a:pt x="2373731" y="424359"/>
                  </a:moveTo>
                  <a:cubicBezTo>
                    <a:pt x="2368970" y="424329"/>
                    <a:pt x="2365315" y="425278"/>
                    <a:pt x="2363907" y="429980"/>
                  </a:cubicBezTo>
                  <a:cubicBezTo>
                    <a:pt x="2363136" y="432492"/>
                    <a:pt x="2365633" y="435354"/>
                    <a:pt x="2366632" y="438069"/>
                  </a:cubicBezTo>
                  <a:cubicBezTo>
                    <a:pt x="2374803" y="436843"/>
                    <a:pt x="2383202" y="436054"/>
                    <a:pt x="2390965" y="434215"/>
                  </a:cubicBezTo>
                  <a:cubicBezTo>
                    <a:pt x="2394778" y="433309"/>
                    <a:pt x="2397411" y="430477"/>
                    <a:pt x="2400591" y="428520"/>
                  </a:cubicBezTo>
                  <a:cubicBezTo>
                    <a:pt x="2396323" y="426914"/>
                    <a:pt x="2392009" y="425308"/>
                    <a:pt x="2390194" y="424607"/>
                  </a:cubicBezTo>
                  <a:cubicBezTo>
                    <a:pt x="2384360" y="425395"/>
                    <a:pt x="2378492" y="424388"/>
                    <a:pt x="2373731" y="424359"/>
                  </a:cubicBezTo>
                  <a:close/>
                  <a:moveTo>
                    <a:pt x="7856323" y="423906"/>
                  </a:moveTo>
                  <a:cubicBezTo>
                    <a:pt x="7856641" y="424519"/>
                    <a:pt x="7856960" y="425133"/>
                    <a:pt x="7857277" y="425717"/>
                  </a:cubicBezTo>
                  <a:cubicBezTo>
                    <a:pt x="7858003" y="425483"/>
                    <a:pt x="7858775" y="425249"/>
                    <a:pt x="7859502" y="425015"/>
                  </a:cubicBezTo>
                  <a:cubicBezTo>
                    <a:pt x="7858456" y="424636"/>
                    <a:pt x="7857368" y="424285"/>
                    <a:pt x="7856323" y="423906"/>
                  </a:cubicBezTo>
                  <a:close/>
                  <a:moveTo>
                    <a:pt x="4421952" y="418153"/>
                  </a:moveTo>
                  <a:lnTo>
                    <a:pt x="4422679" y="419496"/>
                  </a:lnTo>
                  <a:lnTo>
                    <a:pt x="4423724" y="418240"/>
                  </a:lnTo>
                  <a:close/>
                  <a:moveTo>
                    <a:pt x="2402952" y="413801"/>
                  </a:moveTo>
                  <a:cubicBezTo>
                    <a:pt x="2400954" y="415700"/>
                    <a:pt x="2398366" y="417044"/>
                    <a:pt x="2398638" y="418095"/>
                  </a:cubicBezTo>
                  <a:cubicBezTo>
                    <a:pt x="2398956" y="419380"/>
                    <a:pt x="2401681" y="420401"/>
                    <a:pt x="2403360" y="421511"/>
                  </a:cubicBezTo>
                  <a:cubicBezTo>
                    <a:pt x="2404949" y="420431"/>
                    <a:pt x="2407808" y="419350"/>
                    <a:pt x="2407763" y="418299"/>
                  </a:cubicBezTo>
                  <a:cubicBezTo>
                    <a:pt x="2407718" y="417014"/>
                    <a:pt x="2405221" y="415787"/>
                    <a:pt x="2402952" y="413801"/>
                  </a:cubicBezTo>
                  <a:close/>
                  <a:moveTo>
                    <a:pt x="3999602" y="411699"/>
                  </a:moveTo>
                  <a:cubicBezTo>
                    <a:pt x="3996743" y="417919"/>
                    <a:pt x="3993927" y="424140"/>
                    <a:pt x="3991067" y="430360"/>
                  </a:cubicBezTo>
                  <a:cubicBezTo>
                    <a:pt x="3992837" y="431090"/>
                    <a:pt x="3994608" y="431849"/>
                    <a:pt x="3996424" y="432579"/>
                  </a:cubicBezTo>
                  <a:cubicBezTo>
                    <a:pt x="3999920" y="426213"/>
                    <a:pt x="4003414" y="419818"/>
                    <a:pt x="4006912" y="413393"/>
                  </a:cubicBezTo>
                  <a:close/>
                  <a:moveTo>
                    <a:pt x="2172867" y="410940"/>
                  </a:moveTo>
                  <a:cubicBezTo>
                    <a:pt x="2169644" y="413801"/>
                    <a:pt x="2162969" y="417277"/>
                    <a:pt x="2163923" y="419409"/>
                  </a:cubicBezTo>
                  <a:cubicBezTo>
                    <a:pt x="2165603" y="423234"/>
                    <a:pt x="2171823" y="426271"/>
                    <a:pt x="2176182" y="429630"/>
                  </a:cubicBezTo>
                  <a:cubicBezTo>
                    <a:pt x="2176545" y="429338"/>
                    <a:pt x="2177089" y="428929"/>
                    <a:pt x="2177497" y="428637"/>
                  </a:cubicBezTo>
                  <a:cubicBezTo>
                    <a:pt x="2176545" y="431207"/>
                    <a:pt x="2175863" y="433748"/>
                    <a:pt x="2176407" y="436172"/>
                  </a:cubicBezTo>
                  <a:cubicBezTo>
                    <a:pt x="2177043" y="438976"/>
                    <a:pt x="2183444" y="441282"/>
                    <a:pt x="2186986" y="443677"/>
                  </a:cubicBezTo>
                  <a:cubicBezTo>
                    <a:pt x="2191481" y="441662"/>
                    <a:pt x="2195974" y="440318"/>
                    <a:pt x="2195702" y="439676"/>
                  </a:cubicBezTo>
                  <a:cubicBezTo>
                    <a:pt x="2193615" y="434215"/>
                    <a:pt x="2190935" y="428813"/>
                    <a:pt x="2187622" y="423614"/>
                  </a:cubicBezTo>
                  <a:cubicBezTo>
                    <a:pt x="2187350" y="423205"/>
                    <a:pt x="2186124" y="423059"/>
                    <a:pt x="2184761" y="422971"/>
                  </a:cubicBezTo>
                  <a:cubicBezTo>
                    <a:pt x="2185261" y="422592"/>
                    <a:pt x="2185533" y="422388"/>
                    <a:pt x="2186079" y="421979"/>
                  </a:cubicBezTo>
                  <a:cubicBezTo>
                    <a:pt x="2180949" y="417715"/>
                    <a:pt x="2176907" y="414327"/>
                    <a:pt x="2172867" y="410940"/>
                  </a:cubicBezTo>
                  <a:close/>
                  <a:moveTo>
                    <a:pt x="3456228" y="409374"/>
                  </a:moveTo>
                  <a:cubicBezTo>
                    <a:pt x="3449339" y="409618"/>
                    <a:pt x="3442688" y="410823"/>
                    <a:pt x="3436287" y="412254"/>
                  </a:cubicBezTo>
                  <a:lnTo>
                    <a:pt x="3477599" y="412254"/>
                  </a:lnTo>
                  <a:cubicBezTo>
                    <a:pt x="3470245" y="409844"/>
                    <a:pt x="3463117" y="409129"/>
                    <a:pt x="3456228" y="409374"/>
                  </a:cubicBezTo>
                  <a:close/>
                  <a:moveTo>
                    <a:pt x="3389934" y="404281"/>
                  </a:moveTo>
                  <a:cubicBezTo>
                    <a:pt x="3387800" y="404281"/>
                    <a:pt x="3385666" y="405041"/>
                    <a:pt x="3381535" y="405858"/>
                  </a:cubicBezTo>
                  <a:cubicBezTo>
                    <a:pt x="3387981" y="408516"/>
                    <a:pt x="3389978" y="409334"/>
                    <a:pt x="3391976" y="410151"/>
                  </a:cubicBezTo>
                  <a:cubicBezTo>
                    <a:pt x="3392567" y="408807"/>
                    <a:pt x="3393702" y="407435"/>
                    <a:pt x="3393566" y="406151"/>
                  </a:cubicBezTo>
                  <a:cubicBezTo>
                    <a:pt x="3393474" y="405420"/>
                    <a:pt x="3391249" y="404281"/>
                    <a:pt x="3389934" y="404281"/>
                  </a:cubicBezTo>
                  <a:close/>
                  <a:moveTo>
                    <a:pt x="4411647" y="404136"/>
                  </a:moveTo>
                  <a:cubicBezTo>
                    <a:pt x="4408377" y="406676"/>
                    <a:pt x="4405381" y="408224"/>
                    <a:pt x="4404246" y="410181"/>
                  </a:cubicBezTo>
                  <a:cubicBezTo>
                    <a:pt x="4403791" y="410969"/>
                    <a:pt x="4407379" y="412692"/>
                    <a:pt x="4409149" y="413977"/>
                  </a:cubicBezTo>
                  <a:cubicBezTo>
                    <a:pt x="4411374" y="412341"/>
                    <a:pt x="4414234" y="410881"/>
                    <a:pt x="4415551" y="409012"/>
                  </a:cubicBezTo>
                  <a:cubicBezTo>
                    <a:pt x="4416141" y="408166"/>
                    <a:pt x="4413599" y="406442"/>
                    <a:pt x="4411647" y="404136"/>
                  </a:cubicBezTo>
                  <a:close/>
                  <a:moveTo>
                    <a:pt x="1956676" y="403843"/>
                  </a:moveTo>
                  <a:cubicBezTo>
                    <a:pt x="1951454" y="406238"/>
                    <a:pt x="1946233" y="408662"/>
                    <a:pt x="1941466" y="410852"/>
                  </a:cubicBezTo>
                  <a:cubicBezTo>
                    <a:pt x="1943782" y="414035"/>
                    <a:pt x="1945008" y="415612"/>
                    <a:pt x="1946188" y="417219"/>
                  </a:cubicBezTo>
                  <a:cubicBezTo>
                    <a:pt x="1950955" y="414386"/>
                    <a:pt x="1956040" y="411729"/>
                    <a:pt x="1960170" y="408604"/>
                  </a:cubicBezTo>
                  <a:cubicBezTo>
                    <a:pt x="1960943" y="408020"/>
                    <a:pt x="1957947" y="405479"/>
                    <a:pt x="1956676" y="403843"/>
                  </a:cubicBezTo>
                  <a:close/>
                  <a:moveTo>
                    <a:pt x="4717821" y="397740"/>
                  </a:moveTo>
                  <a:cubicBezTo>
                    <a:pt x="4713462" y="399287"/>
                    <a:pt x="4710102" y="402003"/>
                    <a:pt x="4705291" y="404953"/>
                  </a:cubicBezTo>
                  <a:cubicBezTo>
                    <a:pt x="4710829" y="407990"/>
                    <a:pt x="4713961" y="409714"/>
                    <a:pt x="4717094" y="411436"/>
                  </a:cubicBezTo>
                  <a:cubicBezTo>
                    <a:pt x="4720180" y="408604"/>
                    <a:pt x="4724403" y="405975"/>
                    <a:pt x="4725765" y="402851"/>
                  </a:cubicBezTo>
                  <a:cubicBezTo>
                    <a:pt x="4726309" y="401623"/>
                    <a:pt x="4718773" y="397390"/>
                    <a:pt x="4717821" y="397740"/>
                  </a:cubicBezTo>
                  <a:close/>
                  <a:moveTo>
                    <a:pt x="8423453" y="395842"/>
                  </a:moveTo>
                  <a:cubicBezTo>
                    <a:pt x="8420820" y="399025"/>
                    <a:pt x="8416007" y="402266"/>
                    <a:pt x="8416189" y="405391"/>
                  </a:cubicBezTo>
                  <a:cubicBezTo>
                    <a:pt x="8416370" y="408282"/>
                    <a:pt x="8421864" y="411056"/>
                    <a:pt x="8428992" y="417452"/>
                  </a:cubicBezTo>
                  <a:cubicBezTo>
                    <a:pt x="8432080" y="409947"/>
                    <a:pt x="8435438" y="406296"/>
                    <a:pt x="8434212" y="403376"/>
                  </a:cubicBezTo>
                  <a:cubicBezTo>
                    <a:pt x="8432985" y="400485"/>
                    <a:pt x="8427220" y="398323"/>
                    <a:pt x="8423453" y="395842"/>
                  </a:cubicBezTo>
                  <a:close/>
                  <a:moveTo>
                    <a:pt x="4327566" y="391841"/>
                  </a:moveTo>
                  <a:cubicBezTo>
                    <a:pt x="4319939" y="402266"/>
                    <a:pt x="4326159" y="407085"/>
                    <a:pt x="4341641" y="411611"/>
                  </a:cubicBezTo>
                  <a:cubicBezTo>
                    <a:pt x="4348769" y="399083"/>
                    <a:pt x="4342957" y="394118"/>
                    <a:pt x="4327566" y="391841"/>
                  </a:cubicBezTo>
                  <a:close/>
                  <a:moveTo>
                    <a:pt x="7880703" y="389504"/>
                  </a:moveTo>
                  <a:cubicBezTo>
                    <a:pt x="7878705" y="389592"/>
                    <a:pt x="7877252" y="389651"/>
                    <a:pt x="7875755" y="389709"/>
                  </a:cubicBezTo>
                  <a:cubicBezTo>
                    <a:pt x="7876119" y="390264"/>
                    <a:pt x="7876480" y="390789"/>
                    <a:pt x="7876799" y="391344"/>
                  </a:cubicBezTo>
                  <a:cubicBezTo>
                    <a:pt x="7877979" y="390818"/>
                    <a:pt x="7879160" y="390234"/>
                    <a:pt x="7880703" y="389504"/>
                  </a:cubicBezTo>
                  <a:close/>
                  <a:moveTo>
                    <a:pt x="2211501" y="387022"/>
                  </a:moveTo>
                  <a:cubicBezTo>
                    <a:pt x="2206872" y="395988"/>
                    <a:pt x="2209004" y="401857"/>
                    <a:pt x="2225440" y="406881"/>
                  </a:cubicBezTo>
                  <a:cubicBezTo>
                    <a:pt x="2218948" y="397623"/>
                    <a:pt x="2215224" y="392308"/>
                    <a:pt x="2211501" y="387022"/>
                  </a:cubicBezTo>
                  <a:close/>
                  <a:moveTo>
                    <a:pt x="3366008" y="384540"/>
                  </a:moveTo>
                  <a:cubicBezTo>
                    <a:pt x="3365827" y="385562"/>
                    <a:pt x="3365689" y="386584"/>
                    <a:pt x="3365508" y="387636"/>
                  </a:cubicBezTo>
                  <a:cubicBezTo>
                    <a:pt x="3367188" y="387227"/>
                    <a:pt x="3368822" y="386818"/>
                    <a:pt x="3370503" y="386379"/>
                  </a:cubicBezTo>
                  <a:cubicBezTo>
                    <a:pt x="3369004" y="385767"/>
                    <a:pt x="3367506" y="385153"/>
                    <a:pt x="3366008" y="384540"/>
                  </a:cubicBezTo>
                  <a:close/>
                  <a:moveTo>
                    <a:pt x="4169532" y="382875"/>
                  </a:moveTo>
                  <a:lnTo>
                    <a:pt x="4160634" y="387402"/>
                  </a:lnTo>
                  <a:cubicBezTo>
                    <a:pt x="4161860" y="388249"/>
                    <a:pt x="4163039" y="389096"/>
                    <a:pt x="4164266" y="389943"/>
                  </a:cubicBezTo>
                  <a:cubicBezTo>
                    <a:pt x="4167352" y="388541"/>
                    <a:pt x="4170439" y="387139"/>
                    <a:pt x="4173528" y="385708"/>
                  </a:cubicBezTo>
                  <a:close/>
                  <a:moveTo>
                    <a:pt x="4013766" y="381619"/>
                  </a:moveTo>
                  <a:cubicBezTo>
                    <a:pt x="4013630" y="384043"/>
                    <a:pt x="4013358" y="386379"/>
                    <a:pt x="4013130" y="388716"/>
                  </a:cubicBezTo>
                  <a:cubicBezTo>
                    <a:pt x="4014220" y="388687"/>
                    <a:pt x="4015311" y="388628"/>
                    <a:pt x="4016399" y="388570"/>
                  </a:cubicBezTo>
                  <a:cubicBezTo>
                    <a:pt x="4015537" y="386263"/>
                    <a:pt x="4014674" y="383955"/>
                    <a:pt x="4013766" y="381619"/>
                  </a:cubicBezTo>
                  <a:close/>
                  <a:moveTo>
                    <a:pt x="4013449" y="380714"/>
                  </a:moveTo>
                  <a:lnTo>
                    <a:pt x="4013811" y="381619"/>
                  </a:lnTo>
                  <a:cubicBezTo>
                    <a:pt x="4013811" y="381474"/>
                    <a:pt x="4013857" y="381328"/>
                    <a:pt x="4013857" y="381153"/>
                  </a:cubicBezTo>
                  <a:cubicBezTo>
                    <a:pt x="4013766" y="381153"/>
                    <a:pt x="4013766" y="381094"/>
                    <a:pt x="4013722" y="381035"/>
                  </a:cubicBezTo>
                  <a:cubicBezTo>
                    <a:pt x="4013811" y="380977"/>
                    <a:pt x="4013902" y="380919"/>
                    <a:pt x="4013993" y="380860"/>
                  </a:cubicBezTo>
                  <a:cubicBezTo>
                    <a:pt x="4013811" y="380802"/>
                    <a:pt x="4013630" y="380773"/>
                    <a:pt x="4013449" y="380714"/>
                  </a:cubicBezTo>
                  <a:close/>
                  <a:moveTo>
                    <a:pt x="3028554" y="375750"/>
                  </a:moveTo>
                  <a:cubicBezTo>
                    <a:pt x="3025604" y="381035"/>
                    <a:pt x="3023243" y="385270"/>
                    <a:pt x="3020882" y="389476"/>
                  </a:cubicBezTo>
                  <a:cubicBezTo>
                    <a:pt x="3034093" y="384043"/>
                    <a:pt x="3034093" y="384043"/>
                    <a:pt x="3028554" y="375750"/>
                  </a:cubicBezTo>
                  <a:close/>
                  <a:moveTo>
                    <a:pt x="2796337" y="375720"/>
                  </a:moveTo>
                  <a:cubicBezTo>
                    <a:pt x="2793521" y="383079"/>
                    <a:pt x="2785169" y="392221"/>
                    <a:pt x="2789254" y="397331"/>
                  </a:cubicBezTo>
                  <a:cubicBezTo>
                    <a:pt x="2794293" y="403668"/>
                    <a:pt x="2809412" y="406997"/>
                    <a:pt x="2820943" y="410706"/>
                  </a:cubicBezTo>
                  <a:cubicBezTo>
                    <a:pt x="2822669" y="411261"/>
                    <a:pt x="2828434" y="406764"/>
                    <a:pt x="2832294" y="404602"/>
                  </a:cubicBezTo>
                  <a:cubicBezTo>
                    <a:pt x="2837560" y="400193"/>
                    <a:pt x="2842780" y="395783"/>
                    <a:pt x="2848046" y="391373"/>
                  </a:cubicBezTo>
                  <a:cubicBezTo>
                    <a:pt x="2830795" y="386146"/>
                    <a:pt x="2813543" y="380948"/>
                    <a:pt x="2796337" y="375720"/>
                  </a:cubicBezTo>
                  <a:close/>
                  <a:moveTo>
                    <a:pt x="8244533" y="373851"/>
                  </a:moveTo>
                  <a:cubicBezTo>
                    <a:pt x="8239813" y="377998"/>
                    <a:pt x="8234910" y="382087"/>
                    <a:pt x="8230369" y="386322"/>
                  </a:cubicBezTo>
                  <a:cubicBezTo>
                    <a:pt x="8227782" y="388716"/>
                    <a:pt x="8225421" y="391257"/>
                    <a:pt x="8223559" y="393914"/>
                  </a:cubicBezTo>
                  <a:cubicBezTo>
                    <a:pt x="8223241" y="394382"/>
                    <a:pt x="8225965" y="395725"/>
                    <a:pt x="8230188" y="398675"/>
                  </a:cubicBezTo>
                  <a:cubicBezTo>
                    <a:pt x="8236453" y="391724"/>
                    <a:pt x="8242355" y="385592"/>
                    <a:pt x="8247349" y="379167"/>
                  </a:cubicBezTo>
                  <a:cubicBezTo>
                    <a:pt x="8248301" y="377969"/>
                    <a:pt x="8245578" y="375662"/>
                    <a:pt x="8244533" y="373851"/>
                  </a:cubicBezTo>
                  <a:close/>
                  <a:moveTo>
                    <a:pt x="4027476" y="372946"/>
                  </a:moveTo>
                  <a:cubicBezTo>
                    <a:pt x="4022076" y="376129"/>
                    <a:pt x="4018034" y="378495"/>
                    <a:pt x="4013993" y="380889"/>
                  </a:cubicBezTo>
                  <a:cubicBezTo>
                    <a:pt x="4022211" y="383284"/>
                    <a:pt x="4028203" y="382992"/>
                    <a:pt x="4027476" y="372946"/>
                  </a:cubicBezTo>
                  <a:close/>
                  <a:moveTo>
                    <a:pt x="8516657" y="372566"/>
                  </a:moveTo>
                  <a:cubicBezTo>
                    <a:pt x="8512617" y="374581"/>
                    <a:pt x="8510120" y="377794"/>
                    <a:pt x="8507032" y="380568"/>
                  </a:cubicBezTo>
                  <a:cubicBezTo>
                    <a:pt x="8510528" y="381940"/>
                    <a:pt x="8513979" y="383313"/>
                    <a:pt x="8520608" y="385913"/>
                  </a:cubicBezTo>
                  <a:cubicBezTo>
                    <a:pt x="8523195" y="381883"/>
                    <a:pt x="8526282" y="378933"/>
                    <a:pt x="8526327" y="375983"/>
                  </a:cubicBezTo>
                  <a:cubicBezTo>
                    <a:pt x="8526374" y="374786"/>
                    <a:pt x="8517884" y="371953"/>
                    <a:pt x="8516657" y="372566"/>
                  </a:cubicBezTo>
                  <a:close/>
                  <a:moveTo>
                    <a:pt x="4135754" y="369646"/>
                  </a:moveTo>
                  <a:cubicBezTo>
                    <a:pt x="4132485" y="371399"/>
                    <a:pt x="4127491" y="372829"/>
                    <a:pt x="4126539" y="374961"/>
                  </a:cubicBezTo>
                  <a:cubicBezTo>
                    <a:pt x="4125768" y="376625"/>
                    <a:pt x="4129988" y="379225"/>
                    <a:pt x="4133394" y="382904"/>
                  </a:cubicBezTo>
                  <a:cubicBezTo>
                    <a:pt x="4137298" y="379750"/>
                    <a:pt x="4141430" y="377882"/>
                    <a:pt x="4141519" y="375895"/>
                  </a:cubicBezTo>
                  <a:cubicBezTo>
                    <a:pt x="4141611" y="373851"/>
                    <a:pt x="4137843" y="371720"/>
                    <a:pt x="4135754" y="369646"/>
                  </a:cubicBezTo>
                  <a:close/>
                  <a:moveTo>
                    <a:pt x="3470471" y="369384"/>
                  </a:moveTo>
                  <a:cubicBezTo>
                    <a:pt x="3467294" y="374961"/>
                    <a:pt x="3465432" y="376597"/>
                    <a:pt x="3465932" y="377910"/>
                  </a:cubicBezTo>
                  <a:cubicBezTo>
                    <a:pt x="3466342" y="379049"/>
                    <a:pt x="3469381" y="379780"/>
                    <a:pt x="3471289" y="380655"/>
                  </a:cubicBezTo>
                  <a:cubicBezTo>
                    <a:pt x="3472379" y="379225"/>
                    <a:pt x="3474239" y="377765"/>
                    <a:pt x="3474331" y="376304"/>
                  </a:cubicBezTo>
                  <a:cubicBezTo>
                    <a:pt x="3474422" y="374815"/>
                    <a:pt x="3472788" y="373268"/>
                    <a:pt x="3470471" y="369384"/>
                  </a:cubicBezTo>
                  <a:close/>
                  <a:moveTo>
                    <a:pt x="3499708" y="364039"/>
                  </a:moveTo>
                  <a:cubicBezTo>
                    <a:pt x="3495895" y="362666"/>
                    <a:pt x="3489176" y="364506"/>
                    <a:pt x="3474830" y="365616"/>
                  </a:cubicBezTo>
                  <a:cubicBezTo>
                    <a:pt x="3488042" y="370814"/>
                    <a:pt x="3493581" y="373676"/>
                    <a:pt x="3499935" y="375165"/>
                  </a:cubicBezTo>
                  <a:cubicBezTo>
                    <a:pt x="3503159" y="375925"/>
                    <a:pt x="3507881" y="374114"/>
                    <a:pt x="3511922" y="373471"/>
                  </a:cubicBezTo>
                  <a:cubicBezTo>
                    <a:pt x="3507926" y="370230"/>
                    <a:pt x="3504930" y="365908"/>
                    <a:pt x="3499708" y="364039"/>
                  </a:cubicBezTo>
                  <a:close/>
                  <a:moveTo>
                    <a:pt x="8012679" y="363484"/>
                  </a:moveTo>
                  <a:cubicBezTo>
                    <a:pt x="8006595" y="364126"/>
                    <a:pt x="8001193" y="367660"/>
                    <a:pt x="7995518" y="369909"/>
                  </a:cubicBezTo>
                  <a:cubicBezTo>
                    <a:pt x="8001193" y="374728"/>
                    <a:pt x="8006914" y="379547"/>
                    <a:pt x="8015676" y="386964"/>
                  </a:cubicBezTo>
                  <a:cubicBezTo>
                    <a:pt x="8023620" y="379604"/>
                    <a:pt x="8031428" y="375545"/>
                    <a:pt x="8032110" y="371019"/>
                  </a:cubicBezTo>
                  <a:cubicBezTo>
                    <a:pt x="8033336" y="362987"/>
                    <a:pt x="8021350" y="362579"/>
                    <a:pt x="8012679" y="363484"/>
                  </a:cubicBezTo>
                  <a:close/>
                  <a:moveTo>
                    <a:pt x="2721246" y="362345"/>
                  </a:moveTo>
                  <a:cubicBezTo>
                    <a:pt x="2714935" y="365675"/>
                    <a:pt x="2708625" y="369004"/>
                    <a:pt x="2697956" y="374640"/>
                  </a:cubicBezTo>
                  <a:cubicBezTo>
                    <a:pt x="2707626" y="378845"/>
                    <a:pt x="2713256" y="383225"/>
                    <a:pt x="2718613" y="383109"/>
                  </a:cubicBezTo>
                  <a:cubicBezTo>
                    <a:pt x="2724651" y="382963"/>
                    <a:pt x="2730462" y="378758"/>
                    <a:pt x="2736363" y="376334"/>
                  </a:cubicBezTo>
                  <a:cubicBezTo>
                    <a:pt x="2731324" y="371661"/>
                    <a:pt x="2726285" y="366989"/>
                    <a:pt x="2721246" y="362345"/>
                  </a:cubicBezTo>
                  <a:close/>
                  <a:moveTo>
                    <a:pt x="3815098" y="360389"/>
                  </a:moveTo>
                  <a:cubicBezTo>
                    <a:pt x="3810605" y="368069"/>
                    <a:pt x="3806064" y="375750"/>
                    <a:pt x="3801569" y="383430"/>
                  </a:cubicBezTo>
                  <a:lnTo>
                    <a:pt x="3802068" y="383284"/>
                  </a:lnTo>
                  <a:cubicBezTo>
                    <a:pt x="3802068" y="383284"/>
                    <a:pt x="3801569" y="383430"/>
                    <a:pt x="3801616" y="383430"/>
                  </a:cubicBezTo>
                  <a:cubicBezTo>
                    <a:pt x="3801979" y="384540"/>
                    <a:pt x="3802341" y="385649"/>
                    <a:pt x="3802705" y="386730"/>
                  </a:cubicBezTo>
                  <a:cubicBezTo>
                    <a:pt x="3802478" y="385592"/>
                    <a:pt x="3802251" y="384423"/>
                    <a:pt x="3802068" y="383284"/>
                  </a:cubicBezTo>
                  <a:cubicBezTo>
                    <a:pt x="3817232" y="378495"/>
                    <a:pt x="3819185" y="370143"/>
                    <a:pt x="3815098" y="360389"/>
                  </a:cubicBezTo>
                  <a:close/>
                  <a:moveTo>
                    <a:pt x="8444563" y="360039"/>
                  </a:moveTo>
                  <a:cubicBezTo>
                    <a:pt x="8444245" y="363689"/>
                    <a:pt x="8443973" y="367339"/>
                    <a:pt x="8443656" y="371019"/>
                  </a:cubicBezTo>
                  <a:cubicBezTo>
                    <a:pt x="8444155" y="371048"/>
                    <a:pt x="8444608" y="371048"/>
                    <a:pt x="8445109" y="371078"/>
                  </a:cubicBezTo>
                  <a:cubicBezTo>
                    <a:pt x="8444608" y="374026"/>
                    <a:pt x="8444019" y="376947"/>
                    <a:pt x="8443701" y="379897"/>
                  </a:cubicBezTo>
                  <a:cubicBezTo>
                    <a:pt x="8443020" y="386613"/>
                    <a:pt x="8446652" y="391286"/>
                    <a:pt x="8458184" y="392833"/>
                  </a:cubicBezTo>
                  <a:cubicBezTo>
                    <a:pt x="8469261" y="394293"/>
                    <a:pt x="8475617" y="391344"/>
                    <a:pt x="8481064" y="385503"/>
                  </a:cubicBezTo>
                  <a:cubicBezTo>
                    <a:pt x="8491053" y="374757"/>
                    <a:pt x="8488872" y="370171"/>
                    <a:pt x="8466491" y="362959"/>
                  </a:cubicBezTo>
                  <a:cubicBezTo>
                    <a:pt x="8460045" y="360885"/>
                    <a:pt x="8451919" y="360944"/>
                    <a:pt x="8444563" y="360039"/>
                  </a:cubicBezTo>
                  <a:close/>
                  <a:moveTo>
                    <a:pt x="3724980" y="359980"/>
                  </a:moveTo>
                  <a:cubicBezTo>
                    <a:pt x="3722710" y="369559"/>
                    <a:pt x="3721214" y="373880"/>
                    <a:pt x="3720849" y="378261"/>
                  </a:cubicBezTo>
                  <a:cubicBezTo>
                    <a:pt x="3720714" y="379955"/>
                    <a:pt x="3723073" y="381707"/>
                    <a:pt x="3724300" y="383430"/>
                  </a:cubicBezTo>
                  <a:cubicBezTo>
                    <a:pt x="3726614" y="379195"/>
                    <a:pt x="3729475" y="374990"/>
                    <a:pt x="3731018" y="370639"/>
                  </a:cubicBezTo>
                  <a:cubicBezTo>
                    <a:pt x="3731608" y="368974"/>
                    <a:pt x="3729066" y="366901"/>
                    <a:pt x="3724980" y="359980"/>
                  </a:cubicBezTo>
                  <a:close/>
                  <a:moveTo>
                    <a:pt x="8718095" y="353730"/>
                  </a:moveTo>
                  <a:cubicBezTo>
                    <a:pt x="8715961" y="356242"/>
                    <a:pt x="8712646" y="358607"/>
                    <a:pt x="8711966" y="361265"/>
                  </a:cubicBezTo>
                  <a:cubicBezTo>
                    <a:pt x="8711420" y="363484"/>
                    <a:pt x="8712329" y="365908"/>
                    <a:pt x="8713510" y="368186"/>
                  </a:cubicBezTo>
                  <a:cubicBezTo>
                    <a:pt x="8712329" y="369208"/>
                    <a:pt x="8711149" y="370230"/>
                    <a:pt x="8709968" y="371253"/>
                  </a:cubicBezTo>
                  <a:cubicBezTo>
                    <a:pt x="8712102" y="371223"/>
                    <a:pt x="8713872" y="371048"/>
                    <a:pt x="8715689" y="370901"/>
                  </a:cubicBezTo>
                  <a:cubicBezTo>
                    <a:pt x="8717005" y="371924"/>
                    <a:pt x="8718730" y="372888"/>
                    <a:pt x="8720500" y="373209"/>
                  </a:cubicBezTo>
                  <a:cubicBezTo>
                    <a:pt x="8721682" y="373443"/>
                    <a:pt x="8725223" y="371310"/>
                    <a:pt x="8725631" y="369996"/>
                  </a:cubicBezTo>
                  <a:cubicBezTo>
                    <a:pt x="8725858" y="369238"/>
                    <a:pt x="8725813" y="368303"/>
                    <a:pt x="8725858" y="367456"/>
                  </a:cubicBezTo>
                  <a:cubicBezTo>
                    <a:pt x="8726721" y="366346"/>
                    <a:pt x="8726766" y="364856"/>
                    <a:pt x="8725994" y="363046"/>
                  </a:cubicBezTo>
                  <a:cubicBezTo>
                    <a:pt x="8725949" y="361936"/>
                    <a:pt x="8725903" y="360797"/>
                    <a:pt x="8725903" y="359366"/>
                  </a:cubicBezTo>
                  <a:cubicBezTo>
                    <a:pt x="8726902" y="359425"/>
                    <a:pt x="8727901" y="359484"/>
                    <a:pt x="8728899" y="359542"/>
                  </a:cubicBezTo>
                  <a:cubicBezTo>
                    <a:pt x="8728991" y="359542"/>
                    <a:pt x="8729080" y="359396"/>
                    <a:pt x="8729127" y="359337"/>
                  </a:cubicBezTo>
                  <a:cubicBezTo>
                    <a:pt x="8728037" y="359250"/>
                    <a:pt x="8726948" y="359162"/>
                    <a:pt x="8725858" y="359104"/>
                  </a:cubicBezTo>
                  <a:cubicBezTo>
                    <a:pt x="8725858" y="358724"/>
                    <a:pt x="8725813" y="358549"/>
                    <a:pt x="8725813" y="358140"/>
                  </a:cubicBezTo>
                  <a:cubicBezTo>
                    <a:pt x="8725312" y="357848"/>
                    <a:pt x="8721682" y="355804"/>
                    <a:pt x="8718095" y="353730"/>
                  </a:cubicBezTo>
                  <a:close/>
                  <a:moveTo>
                    <a:pt x="8776251" y="349992"/>
                  </a:moveTo>
                  <a:cubicBezTo>
                    <a:pt x="8773482" y="351540"/>
                    <a:pt x="8768851" y="352912"/>
                    <a:pt x="8768397" y="354694"/>
                  </a:cubicBezTo>
                  <a:cubicBezTo>
                    <a:pt x="8767806" y="357001"/>
                    <a:pt x="8770530" y="359659"/>
                    <a:pt x="8771803" y="362170"/>
                  </a:cubicBezTo>
                  <a:cubicBezTo>
                    <a:pt x="8774889" y="361002"/>
                    <a:pt x="8777975" y="359834"/>
                    <a:pt x="8781609" y="358490"/>
                  </a:cubicBezTo>
                  <a:cubicBezTo>
                    <a:pt x="8779384" y="354927"/>
                    <a:pt x="8777794" y="352446"/>
                    <a:pt x="8776251" y="349992"/>
                  </a:cubicBezTo>
                  <a:close/>
                  <a:moveTo>
                    <a:pt x="3453901" y="346079"/>
                  </a:moveTo>
                  <a:cubicBezTo>
                    <a:pt x="3449678" y="349642"/>
                    <a:pt x="3446229" y="351570"/>
                    <a:pt x="3445094" y="353935"/>
                  </a:cubicBezTo>
                  <a:cubicBezTo>
                    <a:pt x="3444594" y="355015"/>
                    <a:pt x="3449270" y="358490"/>
                    <a:pt x="3450541" y="358286"/>
                  </a:cubicBezTo>
                  <a:cubicBezTo>
                    <a:pt x="3454218" y="357672"/>
                    <a:pt x="3459303" y="356125"/>
                    <a:pt x="3460166" y="354256"/>
                  </a:cubicBezTo>
                  <a:cubicBezTo>
                    <a:pt x="3460982" y="352503"/>
                    <a:pt x="3457033" y="349876"/>
                    <a:pt x="3453901" y="346079"/>
                  </a:cubicBezTo>
                  <a:close/>
                  <a:moveTo>
                    <a:pt x="8370336" y="344561"/>
                  </a:moveTo>
                  <a:lnTo>
                    <a:pt x="8361845" y="347335"/>
                  </a:lnTo>
                  <a:cubicBezTo>
                    <a:pt x="8362481" y="348327"/>
                    <a:pt x="8363163" y="349321"/>
                    <a:pt x="8363843" y="350313"/>
                  </a:cubicBezTo>
                  <a:cubicBezTo>
                    <a:pt x="8366657" y="349321"/>
                    <a:pt x="8369428" y="348298"/>
                    <a:pt x="8372242" y="347276"/>
                  </a:cubicBezTo>
                  <a:cubicBezTo>
                    <a:pt x="8371607" y="346371"/>
                    <a:pt x="8370971" y="345466"/>
                    <a:pt x="8370336" y="344561"/>
                  </a:cubicBezTo>
                  <a:close/>
                  <a:moveTo>
                    <a:pt x="4170259" y="341932"/>
                  </a:moveTo>
                  <a:cubicBezTo>
                    <a:pt x="4165082" y="355366"/>
                    <a:pt x="4165082" y="355366"/>
                    <a:pt x="4185603" y="358111"/>
                  </a:cubicBezTo>
                  <a:cubicBezTo>
                    <a:pt x="4190733" y="349116"/>
                    <a:pt x="4184016" y="344648"/>
                    <a:pt x="4170259" y="341932"/>
                  </a:cubicBezTo>
                  <a:close/>
                  <a:moveTo>
                    <a:pt x="4664928" y="341261"/>
                  </a:moveTo>
                  <a:cubicBezTo>
                    <a:pt x="4663205" y="342253"/>
                    <a:pt x="4661479" y="343246"/>
                    <a:pt x="4659709" y="344239"/>
                  </a:cubicBezTo>
                  <a:cubicBezTo>
                    <a:pt x="4662706" y="345758"/>
                    <a:pt x="4665702" y="347306"/>
                    <a:pt x="4668699" y="348824"/>
                  </a:cubicBezTo>
                  <a:cubicBezTo>
                    <a:pt x="4669787" y="348152"/>
                    <a:pt x="4670877" y="347510"/>
                    <a:pt x="4671967" y="346838"/>
                  </a:cubicBezTo>
                  <a:cubicBezTo>
                    <a:pt x="4669606" y="344969"/>
                    <a:pt x="4667289" y="343101"/>
                    <a:pt x="4664928" y="341261"/>
                  </a:cubicBezTo>
                  <a:close/>
                  <a:moveTo>
                    <a:pt x="4717003" y="340238"/>
                  </a:moveTo>
                  <a:cubicBezTo>
                    <a:pt x="4714370" y="340618"/>
                    <a:pt x="4711783" y="341027"/>
                    <a:pt x="4709150" y="341407"/>
                  </a:cubicBezTo>
                  <a:lnTo>
                    <a:pt x="4709966" y="344093"/>
                  </a:lnTo>
                  <a:cubicBezTo>
                    <a:pt x="4712600" y="343684"/>
                    <a:pt x="4715187" y="343304"/>
                    <a:pt x="4717821" y="342896"/>
                  </a:cubicBezTo>
                  <a:close/>
                  <a:moveTo>
                    <a:pt x="1956765" y="339917"/>
                  </a:moveTo>
                  <a:cubicBezTo>
                    <a:pt x="1948776" y="345699"/>
                    <a:pt x="1944509" y="348853"/>
                    <a:pt x="1940150" y="352007"/>
                  </a:cubicBezTo>
                  <a:cubicBezTo>
                    <a:pt x="1947142" y="355804"/>
                    <a:pt x="1953633" y="360126"/>
                    <a:pt x="1961487" y="363017"/>
                  </a:cubicBezTo>
                  <a:cubicBezTo>
                    <a:pt x="1963122" y="363630"/>
                    <a:pt x="1973699" y="357936"/>
                    <a:pt x="1973110" y="357030"/>
                  </a:cubicBezTo>
                  <a:cubicBezTo>
                    <a:pt x="1969659" y="351861"/>
                    <a:pt x="1964121" y="347247"/>
                    <a:pt x="1956765" y="339917"/>
                  </a:cubicBezTo>
                  <a:close/>
                  <a:moveTo>
                    <a:pt x="2174501" y="339158"/>
                  </a:moveTo>
                  <a:cubicBezTo>
                    <a:pt x="2173185" y="338807"/>
                    <a:pt x="2170597" y="340356"/>
                    <a:pt x="2166238" y="341816"/>
                  </a:cubicBezTo>
                  <a:cubicBezTo>
                    <a:pt x="2171823" y="343831"/>
                    <a:pt x="2175136" y="345612"/>
                    <a:pt x="2178904" y="346167"/>
                  </a:cubicBezTo>
                  <a:cubicBezTo>
                    <a:pt x="2180721" y="346429"/>
                    <a:pt x="2183399" y="344443"/>
                    <a:pt x="2185715" y="343479"/>
                  </a:cubicBezTo>
                  <a:cubicBezTo>
                    <a:pt x="2181992" y="341991"/>
                    <a:pt x="2178496" y="340209"/>
                    <a:pt x="2174501" y="339158"/>
                  </a:cubicBezTo>
                  <a:close/>
                  <a:moveTo>
                    <a:pt x="2834336" y="337347"/>
                  </a:moveTo>
                  <a:cubicBezTo>
                    <a:pt x="2825846" y="339947"/>
                    <a:pt x="2817311" y="342574"/>
                    <a:pt x="2808821" y="345173"/>
                  </a:cubicBezTo>
                  <a:cubicBezTo>
                    <a:pt x="2809911" y="346517"/>
                    <a:pt x="2811046" y="347861"/>
                    <a:pt x="2812136" y="349203"/>
                  </a:cubicBezTo>
                  <a:cubicBezTo>
                    <a:pt x="2820988" y="346751"/>
                    <a:pt x="2829841" y="344297"/>
                    <a:pt x="2838695" y="341844"/>
                  </a:cubicBezTo>
                  <a:cubicBezTo>
                    <a:pt x="2837241" y="340356"/>
                    <a:pt x="2835788" y="338837"/>
                    <a:pt x="2834336" y="337347"/>
                  </a:cubicBezTo>
                  <a:close/>
                  <a:moveTo>
                    <a:pt x="3831488" y="335974"/>
                  </a:moveTo>
                  <a:cubicBezTo>
                    <a:pt x="3831351" y="336500"/>
                    <a:pt x="3831261" y="336997"/>
                    <a:pt x="3831171" y="337347"/>
                  </a:cubicBezTo>
                  <a:cubicBezTo>
                    <a:pt x="3831488" y="337113"/>
                    <a:pt x="3831896" y="336822"/>
                    <a:pt x="3832306" y="336500"/>
                  </a:cubicBezTo>
                  <a:cubicBezTo>
                    <a:pt x="3832306" y="336471"/>
                    <a:pt x="3831488" y="335974"/>
                    <a:pt x="3831488" y="335974"/>
                  </a:cubicBezTo>
                  <a:close/>
                  <a:moveTo>
                    <a:pt x="4613311" y="334456"/>
                  </a:moveTo>
                  <a:lnTo>
                    <a:pt x="4613311" y="341173"/>
                  </a:lnTo>
                  <a:cubicBezTo>
                    <a:pt x="4614401" y="341261"/>
                    <a:pt x="4615490" y="341377"/>
                    <a:pt x="4616580" y="341464"/>
                  </a:cubicBezTo>
                  <a:cubicBezTo>
                    <a:pt x="4617396" y="339216"/>
                    <a:pt x="4618214" y="336997"/>
                    <a:pt x="4619077" y="334748"/>
                  </a:cubicBezTo>
                  <a:cubicBezTo>
                    <a:pt x="4617124" y="334660"/>
                    <a:pt x="4615217" y="334573"/>
                    <a:pt x="4613311" y="334456"/>
                  </a:cubicBezTo>
                  <a:close/>
                  <a:moveTo>
                    <a:pt x="4510798" y="332674"/>
                  </a:moveTo>
                  <a:lnTo>
                    <a:pt x="4508801" y="333025"/>
                  </a:lnTo>
                  <a:lnTo>
                    <a:pt x="4510572" y="333697"/>
                  </a:lnTo>
                  <a:close/>
                  <a:moveTo>
                    <a:pt x="7918385" y="331974"/>
                  </a:moveTo>
                  <a:cubicBezTo>
                    <a:pt x="7914662" y="336267"/>
                    <a:pt x="7910894" y="340559"/>
                    <a:pt x="7907171" y="344852"/>
                  </a:cubicBezTo>
                  <a:cubicBezTo>
                    <a:pt x="7909623" y="345787"/>
                    <a:pt x="7912029" y="346751"/>
                    <a:pt x="7914481" y="347685"/>
                  </a:cubicBezTo>
                  <a:cubicBezTo>
                    <a:pt x="7917795" y="343334"/>
                    <a:pt x="7921154" y="338953"/>
                    <a:pt x="7924468" y="334602"/>
                  </a:cubicBezTo>
                  <a:cubicBezTo>
                    <a:pt x="7922425" y="333725"/>
                    <a:pt x="7920381" y="332850"/>
                    <a:pt x="7918385" y="331974"/>
                  </a:cubicBezTo>
                  <a:close/>
                  <a:moveTo>
                    <a:pt x="3693837" y="331857"/>
                  </a:moveTo>
                  <a:cubicBezTo>
                    <a:pt x="3689116" y="332470"/>
                    <a:pt x="3685030" y="335098"/>
                    <a:pt x="3677629" y="338194"/>
                  </a:cubicBezTo>
                  <a:cubicBezTo>
                    <a:pt x="3684484" y="342078"/>
                    <a:pt x="3688479" y="344356"/>
                    <a:pt x="3692474" y="346633"/>
                  </a:cubicBezTo>
                  <a:cubicBezTo>
                    <a:pt x="3695653" y="343597"/>
                    <a:pt x="3700147" y="340793"/>
                    <a:pt x="3701419" y="337522"/>
                  </a:cubicBezTo>
                  <a:cubicBezTo>
                    <a:pt x="3702008" y="336004"/>
                    <a:pt x="3695834" y="331594"/>
                    <a:pt x="3693837" y="331857"/>
                  </a:cubicBezTo>
                  <a:close/>
                  <a:moveTo>
                    <a:pt x="2389014" y="325695"/>
                  </a:moveTo>
                  <a:cubicBezTo>
                    <a:pt x="2384972" y="329317"/>
                    <a:pt x="2380206" y="332792"/>
                    <a:pt x="2380750" y="333170"/>
                  </a:cubicBezTo>
                  <a:cubicBezTo>
                    <a:pt x="2384564" y="335741"/>
                    <a:pt x="2389150" y="338223"/>
                    <a:pt x="2394234" y="339449"/>
                  </a:cubicBezTo>
                  <a:cubicBezTo>
                    <a:pt x="2395641" y="339800"/>
                    <a:pt x="2402678" y="334660"/>
                    <a:pt x="2401998" y="333989"/>
                  </a:cubicBezTo>
                  <a:cubicBezTo>
                    <a:pt x="2399273" y="331157"/>
                    <a:pt x="2394642" y="329053"/>
                    <a:pt x="2389014" y="325695"/>
                  </a:cubicBezTo>
                  <a:close/>
                  <a:moveTo>
                    <a:pt x="2944929" y="322103"/>
                  </a:moveTo>
                  <a:lnTo>
                    <a:pt x="2938391" y="329550"/>
                  </a:lnTo>
                  <a:cubicBezTo>
                    <a:pt x="2940842" y="330338"/>
                    <a:pt x="2943339" y="331127"/>
                    <a:pt x="2945791" y="331915"/>
                  </a:cubicBezTo>
                  <a:cubicBezTo>
                    <a:pt x="2947198" y="329053"/>
                    <a:pt x="2948652" y="326133"/>
                    <a:pt x="2950059" y="323213"/>
                  </a:cubicBezTo>
                  <a:close/>
                  <a:moveTo>
                    <a:pt x="3842702" y="321403"/>
                  </a:moveTo>
                  <a:cubicBezTo>
                    <a:pt x="3837753" y="328586"/>
                    <a:pt x="3835211" y="332265"/>
                    <a:pt x="3832850" y="335712"/>
                  </a:cubicBezTo>
                  <a:cubicBezTo>
                    <a:pt x="3832395" y="335799"/>
                    <a:pt x="3831943" y="335887"/>
                    <a:pt x="3831532" y="335974"/>
                  </a:cubicBezTo>
                  <a:lnTo>
                    <a:pt x="3832351" y="336471"/>
                  </a:lnTo>
                  <a:cubicBezTo>
                    <a:pt x="3832487" y="336208"/>
                    <a:pt x="3832669" y="335945"/>
                    <a:pt x="3832850" y="335712"/>
                  </a:cubicBezTo>
                  <a:cubicBezTo>
                    <a:pt x="3840341" y="334252"/>
                    <a:pt x="3846923" y="332149"/>
                    <a:pt x="3842702" y="321403"/>
                  </a:cubicBezTo>
                  <a:close/>
                  <a:moveTo>
                    <a:pt x="2107537" y="318015"/>
                  </a:moveTo>
                  <a:cubicBezTo>
                    <a:pt x="2104859" y="320614"/>
                    <a:pt x="2101091" y="323038"/>
                    <a:pt x="2101816" y="323796"/>
                  </a:cubicBezTo>
                  <a:cubicBezTo>
                    <a:pt x="2103860" y="326016"/>
                    <a:pt x="2107356" y="328410"/>
                    <a:pt x="2110988" y="328995"/>
                  </a:cubicBezTo>
                  <a:cubicBezTo>
                    <a:pt x="2112850" y="329287"/>
                    <a:pt x="2116163" y="325841"/>
                    <a:pt x="2118841" y="324118"/>
                  </a:cubicBezTo>
                  <a:cubicBezTo>
                    <a:pt x="2115573" y="322366"/>
                    <a:pt x="2112350" y="320584"/>
                    <a:pt x="2107537" y="318015"/>
                  </a:cubicBezTo>
                  <a:close/>
                  <a:moveTo>
                    <a:pt x="2963815" y="317869"/>
                  </a:moveTo>
                  <a:cubicBezTo>
                    <a:pt x="2963860" y="318073"/>
                    <a:pt x="2963907" y="318277"/>
                    <a:pt x="2963951" y="318481"/>
                  </a:cubicBezTo>
                  <a:cubicBezTo>
                    <a:pt x="2967992" y="318336"/>
                    <a:pt x="2972078" y="318190"/>
                    <a:pt x="2976118" y="318044"/>
                  </a:cubicBezTo>
                  <a:lnTo>
                    <a:pt x="2976299" y="317869"/>
                  </a:lnTo>
                  <a:close/>
                  <a:moveTo>
                    <a:pt x="3478007" y="317051"/>
                  </a:moveTo>
                  <a:cubicBezTo>
                    <a:pt x="3469428" y="322979"/>
                    <a:pt x="3462663" y="327680"/>
                    <a:pt x="3455899" y="332383"/>
                  </a:cubicBezTo>
                  <a:cubicBezTo>
                    <a:pt x="3478917" y="327914"/>
                    <a:pt x="3478917" y="327914"/>
                    <a:pt x="3478007" y="317051"/>
                  </a:cubicBezTo>
                  <a:close/>
                  <a:moveTo>
                    <a:pt x="8456639" y="317021"/>
                  </a:moveTo>
                  <a:cubicBezTo>
                    <a:pt x="8453825" y="318424"/>
                    <a:pt x="8450965" y="319796"/>
                    <a:pt x="8448149" y="321198"/>
                  </a:cubicBezTo>
                  <a:cubicBezTo>
                    <a:pt x="8449058" y="322074"/>
                    <a:pt x="8449921" y="322920"/>
                    <a:pt x="8450829" y="323796"/>
                  </a:cubicBezTo>
                  <a:cubicBezTo>
                    <a:pt x="8453598" y="322308"/>
                    <a:pt x="8456367" y="320848"/>
                    <a:pt x="8459091" y="319387"/>
                  </a:cubicBezTo>
                  <a:cubicBezTo>
                    <a:pt x="8458273" y="318599"/>
                    <a:pt x="8457457" y="317810"/>
                    <a:pt x="8456639" y="317021"/>
                  </a:cubicBezTo>
                  <a:close/>
                  <a:moveTo>
                    <a:pt x="2928994" y="313985"/>
                  </a:moveTo>
                  <a:cubicBezTo>
                    <a:pt x="2926588" y="318686"/>
                    <a:pt x="2924363" y="320935"/>
                    <a:pt x="2924681" y="323038"/>
                  </a:cubicBezTo>
                  <a:cubicBezTo>
                    <a:pt x="2924954" y="324965"/>
                    <a:pt x="2927904" y="326775"/>
                    <a:pt x="2929674" y="328615"/>
                  </a:cubicBezTo>
                  <a:cubicBezTo>
                    <a:pt x="2932670" y="327155"/>
                    <a:pt x="2936666" y="325987"/>
                    <a:pt x="2938209" y="324030"/>
                  </a:cubicBezTo>
                  <a:cubicBezTo>
                    <a:pt x="2938980" y="323038"/>
                    <a:pt x="2935304" y="320643"/>
                    <a:pt x="2928994" y="313985"/>
                  </a:cubicBezTo>
                  <a:close/>
                  <a:moveTo>
                    <a:pt x="2184808" y="313809"/>
                  </a:moveTo>
                  <a:cubicBezTo>
                    <a:pt x="2183671" y="314656"/>
                    <a:pt x="2182583" y="315503"/>
                    <a:pt x="2181538" y="316350"/>
                  </a:cubicBezTo>
                  <a:cubicBezTo>
                    <a:pt x="2184171" y="318073"/>
                    <a:pt x="2186850" y="319766"/>
                    <a:pt x="2189483" y="321490"/>
                  </a:cubicBezTo>
                  <a:cubicBezTo>
                    <a:pt x="2190710" y="320496"/>
                    <a:pt x="2191889" y="319504"/>
                    <a:pt x="2193115" y="318481"/>
                  </a:cubicBezTo>
                  <a:cubicBezTo>
                    <a:pt x="2190346" y="316934"/>
                    <a:pt x="2187577" y="315357"/>
                    <a:pt x="2184808" y="313809"/>
                  </a:cubicBezTo>
                  <a:close/>
                  <a:moveTo>
                    <a:pt x="3496031" y="313400"/>
                  </a:moveTo>
                  <a:lnTo>
                    <a:pt x="3494034" y="313430"/>
                  </a:lnTo>
                  <a:lnTo>
                    <a:pt x="3495169" y="315211"/>
                  </a:lnTo>
                  <a:close/>
                  <a:moveTo>
                    <a:pt x="2352012" y="312261"/>
                  </a:moveTo>
                  <a:cubicBezTo>
                    <a:pt x="2351513" y="312086"/>
                    <a:pt x="2348108" y="314949"/>
                    <a:pt x="2344659" y="317401"/>
                  </a:cubicBezTo>
                  <a:cubicBezTo>
                    <a:pt x="2349651" y="319358"/>
                    <a:pt x="2352784" y="321314"/>
                    <a:pt x="2356235" y="321606"/>
                  </a:cubicBezTo>
                  <a:cubicBezTo>
                    <a:pt x="2358188" y="321753"/>
                    <a:pt x="2360685" y="319154"/>
                    <a:pt x="2362955" y="317810"/>
                  </a:cubicBezTo>
                  <a:cubicBezTo>
                    <a:pt x="2359368" y="315882"/>
                    <a:pt x="2355963" y="313780"/>
                    <a:pt x="2352012" y="312261"/>
                  </a:cubicBezTo>
                  <a:close/>
                  <a:moveTo>
                    <a:pt x="2978388" y="312204"/>
                  </a:moveTo>
                  <a:lnTo>
                    <a:pt x="2976344" y="317869"/>
                  </a:lnTo>
                  <a:lnTo>
                    <a:pt x="2976163" y="318044"/>
                  </a:lnTo>
                  <a:cubicBezTo>
                    <a:pt x="2978979" y="316671"/>
                    <a:pt x="2981748" y="315299"/>
                    <a:pt x="2984562" y="313926"/>
                  </a:cubicBezTo>
                  <a:cubicBezTo>
                    <a:pt x="2982475" y="313342"/>
                    <a:pt x="2980431" y="312787"/>
                    <a:pt x="2978388" y="312204"/>
                  </a:cubicBezTo>
                  <a:close/>
                  <a:moveTo>
                    <a:pt x="3038768" y="310364"/>
                  </a:moveTo>
                  <a:cubicBezTo>
                    <a:pt x="3034229" y="313955"/>
                    <a:pt x="3031051" y="316466"/>
                    <a:pt x="3027874" y="318949"/>
                  </a:cubicBezTo>
                  <a:cubicBezTo>
                    <a:pt x="3030688" y="320234"/>
                    <a:pt x="3034456" y="322920"/>
                    <a:pt x="3036182" y="322483"/>
                  </a:cubicBezTo>
                  <a:cubicBezTo>
                    <a:pt x="3040630" y="321314"/>
                    <a:pt x="3044262" y="318745"/>
                    <a:pt x="3048212" y="316730"/>
                  </a:cubicBezTo>
                  <a:cubicBezTo>
                    <a:pt x="3045488" y="314919"/>
                    <a:pt x="3042810" y="313079"/>
                    <a:pt x="3038768" y="310364"/>
                  </a:cubicBezTo>
                  <a:close/>
                  <a:moveTo>
                    <a:pt x="3184456" y="309195"/>
                  </a:moveTo>
                  <a:cubicBezTo>
                    <a:pt x="3184048" y="310246"/>
                    <a:pt x="3183638" y="311297"/>
                    <a:pt x="3183230" y="312379"/>
                  </a:cubicBezTo>
                  <a:cubicBezTo>
                    <a:pt x="3186363" y="313050"/>
                    <a:pt x="3189449" y="313692"/>
                    <a:pt x="3192581" y="314364"/>
                  </a:cubicBezTo>
                  <a:cubicBezTo>
                    <a:pt x="3193081" y="313137"/>
                    <a:pt x="3193535" y="311911"/>
                    <a:pt x="3193990" y="310685"/>
                  </a:cubicBezTo>
                  <a:cubicBezTo>
                    <a:pt x="3190813" y="310188"/>
                    <a:pt x="3187634" y="309691"/>
                    <a:pt x="3184456" y="309195"/>
                  </a:cubicBezTo>
                  <a:close/>
                  <a:moveTo>
                    <a:pt x="8000466" y="304581"/>
                  </a:moveTo>
                  <a:cubicBezTo>
                    <a:pt x="7996562" y="306683"/>
                    <a:pt x="7992703" y="308786"/>
                    <a:pt x="7988798" y="310860"/>
                  </a:cubicBezTo>
                  <a:cubicBezTo>
                    <a:pt x="7990207" y="312145"/>
                    <a:pt x="7991659" y="313430"/>
                    <a:pt x="7993068" y="314715"/>
                  </a:cubicBezTo>
                  <a:cubicBezTo>
                    <a:pt x="7996972" y="312641"/>
                    <a:pt x="8000829" y="310567"/>
                    <a:pt x="8004733" y="308465"/>
                  </a:cubicBezTo>
                  <a:cubicBezTo>
                    <a:pt x="8003326" y="307180"/>
                    <a:pt x="8001875" y="305895"/>
                    <a:pt x="8000466" y="304581"/>
                  </a:cubicBezTo>
                  <a:close/>
                  <a:moveTo>
                    <a:pt x="3238163" y="302361"/>
                  </a:moveTo>
                  <a:cubicBezTo>
                    <a:pt x="3235302" y="307034"/>
                    <a:pt x="3231808" y="310130"/>
                    <a:pt x="3231989" y="313137"/>
                  </a:cubicBezTo>
                  <a:cubicBezTo>
                    <a:pt x="3232125" y="315591"/>
                    <a:pt x="3237664" y="320263"/>
                    <a:pt x="3238845" y="320000"/>
                  </a:cubicBezTo>
                  <a:cubicBezTo>
                    <a:pt x="3244292" y="318890"/>
                    <a:pt x="3249014" y="316437"/>
                    <a:pt x="3253962" y="314451"/>
                  </a:cubicBezTo>
                  <a:cubicBezTo>
                    <a:pt x="3250738" y="311970"/>
                    <a:pt x="3247516" y="309516"/>
                    <a:pt x="3238163" y="302361"/>
                  </a:cubicBezTo>
                  <a:close/>
                  <a:moveTo>
                    <a:pt x="3416582" y="300638"/>
                  </a:moveTo>
                  <a:cubicBezTo>
                    <a:pt x="3414722" y="302625"/>
                    <a:pt x="3413177" y="303763"/>
                    <a:pt x="3412588" y="305107"/>
                  </a:cubicBezTo>
                  <a:cubicBezTo>
                    <a:pt x="3412406" y="305486"/>
                    <a:pt x="3415311" y="307034"/>
                    <a:pt x="3416220" y="306859"/>
                  </a:cubicBezTo>
                  <a:cubicBezTo>
                    <a:pt x="3418308" y="306450"/>
                    <a:pt x="3420078" y="305311"/>
                    <a:pt x="3421940" y="304493"/>
                  </a:cubicBezTo>
                  <a:cubicBezTo>
                    <a:pt x="3420441" y="303442"/>
                    <a:pt x="3418988" y="302361"/>
                    <a:pt x="3416582" y="300638"/>
                  </a:cubicBezTo>
                  <a:close/>
                  <a:moveTo>
                    <a:pt x="3318156" y="298682"/>
                  </a:moveTo>
                  <a:cubicBezTo>
                    <a:pt x="3314934" y="298682"/>
                    <a:pt x="3313345" y="298507"/>
                    <a:pt x="3311938" y="298711"/>
                  </a:cubicBezTo>
                  <a:cubicBezTo>
                    <a:pt x="3307715" y="299382"/>
                    <a:pt x="3303584" y="300201"/>
                    <a:pt x="3299407" y="300960"/>
                  </a:cubicBezTo>
                  <a:cubicBezTo>
                    <a:pt x="3302313" y="302216"/>
                    <a:pt x="3304991" y="303792"/>
                    <a:pt x="3308215" y="304727"/>
                  </a:cubicBezTo>
                  <a:cubicBezTo>
                    <a:pt x="3313662" y="306304"/>
                    <a:pt x="3319291" y="307764"/>
                    <a:pt x="3325059" y="308611"/>
                  </a:cubicBezTo>
                  <a:cubicBezTo>
                    <a:pt x="3327101" y="308903"/>
                    <a:pt x="3331505" y="307442"/>
                    <a:pt x="3331868" y="306391"/>
                  </a:cubicBezTo>
                  <a:cubicBezTo>
                    <a:pt x="3332368" y="304902"/>
                    <a:pt x="3330869" y="302332"/>
                    <a:pt x="3328916" y="301486"/>
                  </a:cubicBezTo>
                  <a:cubicBezTo>
                    <a:pt x="3325376" y="299937"/>
                    <a:pt x="3320790" y="299353"/>
                    <a:pt x="3318156" y="298682"/>
                  </a:cubicBezTo>
                  <a:close/>
                  <a:moveTo>
                    <a:pt x="3264541" y="298011"/>
                  </a:moveTo>
                  <a:cubicBezTo>
                    <a:pt x="3261181" y="299558"/>
                    <a:pt x="3256142" y="300726"/>
                    <a:pt x="3254916" y="302771"/>
                  </a:cubicBezTo>
                  <a:cubicBezTo>
                    <a:pt x="3253690" y="304902"/>
                    <a:pt x="3256276" y="307881"/>
                    <a:pt x="3257866" y="312407"/>
                  </a:cubicBezTo>
                  <a:cubicBezTo>
                    <a:pt x="3262679" y="309225"/>
                    <a:pt x="3267083" y="307588"/>
                    <a:pt x="3267810" y="305486"/>
                  </a:cubicBezTo>
                  <a:cubicBezTo>
                    <a:pt x="3268535" y="303237"/>
                    <a:pt x="3265812" y="300522"/>
                    <a:pt x="3264541" y="298011"/>
                  </a:cubicBezTo>
                  <a:close/>
                  <a:moveTo>
                    <a:pt x="2522033" y="297134"/>
                  </a:moveTo>
                  <a:cubicBezTo>
                    <a:pt x="2516768" y="299996"/>
                    <a:pt x="2513589" y="301690"/>
                    <a:pt x="2510365" y="303412"/>
                  </a:cubicBezTo>
                  <a:cubicBezTo>
                    <a:pt x="2512499" y="304640"/>
                    <a:pt x="2514679" y="306917"/>
                    <a:pt x="2516677" y="306888"/>
                  </a:cubicBezTo>
                  <a:cubicBezTo>
                    <a:pt x="2519673" y="306800"/>
                    <a:pt x="2523533" y="305486"/>
                    <a:pt x="2525165" y="303910"/>
                  </a:cubicBezTo>
                  <a:cubicBezTo>
                    <a:pt x="2526164" y="302916"/>
                    <a:pt x="2523758" y="300492"/>
                    <a:pt x="2522033" y="297134"/>
                  </a:cubicBezTo>
                  <a:close/>
                  <a:moveTo>
                    <a:pt x="2654691" y="296433"/>
                  </a:moveTo>
                  <a:cubicBezTo>
                    <a:pt x="2654918" y="296783"/>
                    <a:pt x="2655190" y="297104"/>
                    <a:pt x="2655418" y="297456"/>
                  </a:cubicBezTo>
                  <a:cubicBezTo>
                    <a:pt x="2655690" y="297397"/>
                    <a:pt x="2656007" y="297309"/>
                    <a:pt x="2656370" y="297222"/>
                  </a:cubicBezTo>
                  <a:cubicBezTo>
                    <a:pt x="2656461" y="297017"/>
                    <a:pt x="2656506" y="296813"/>
                    <a:pt x="2656597" y="296608"/>
                  </a:cubicBezTo>
                  <a:cubicBezTo>
                    <a:pt x="2655962" y="296550"/>
                    <a:pt x="2655326" y="296492"/>
                    <a:pt x="2654691" y="296433"/>
                  </a:cubicBezTo>
                  <a:close/>
                  <a:moveTo>
                    <a:pt x="3164526" y="296258"/>
                  </a:moveTo>
                  <a:cubicBezTo>
                    <a:pt x="3162981" y="297076"/>
                    <a:pt x="3161483" y="297864"/>
                    <a:pt x="3159940" y="298682"/>
                  </a:cubicBezTo>
                  <a:cubicBezTo>
                    <a:pt x="3162482" y="301106"/>
                    <a:pt x="3165025" y="303530"/>
                    <a:pt x="3167522" y="305982"/>
                  </a:cubicBezTo>
                  <a:cubicBezTo>
                    <a:pt x="3169110" y="305107"/>
                    <a:pt x="3170700" y="304260"/>
                    <a:pt x="3172334" y="303412"/>
                  </a:cubicBezTo>
                  <a:cubicBezTo>
                    <a:pt x="3169746" y="301018"/>
                    <a:pt x="3167113" y="298652"/>
                    <a:pt x="3164526" y="296258"/>
                  </a:cubicBezTo>
                  <a:close/>
                  <a:moveTo>
                    <a:pt x="8027479" y="295207"/>
                  </a:moveTo>
                  <a:cubicBezTo>
                    <a:pt x="8023529" y="296696"/>
                    <a:pt x="8019580" y="298186"/>
                    <a:pt x="8015629" y="299675"/>
                  </a:cubicBezTo>
                  <a:cubicBezTo>
                    <a:pt x="8016175" y="300638"/>
                    <a:pt x="8016675" y="301602"/>
                    <a:pt x="8017219" y="302566"/>
                  </a:cubicBezTo>
                  <a:cubicBezTo>
                    <a:pt x="8021759" y="301690"/>
                    <a:pt x="8026345" y="300813"/>
                    <a:pt x="8030884" y="299967"/>
                  </a:cubicBezTo>
                  <a:cubicBezTo>
                    <a:pt x="8029749" y="298390"/>
                    <a:pt x="8028614" y="296813"/>
                    <a:pt x="8027479" y="295207"/>
                  </a:cubicBezTo>
                  <a:close/>
                  <a:moveTo>
                    <a:pt x="8853340" y="293629"/>
                  </a:moveTo>
                  <a:cubicBezTo>
                    <a:pt x="8851159" y="293629"/>
                    <a:pt x="8848936" y="294856"/>
                    <a:pt x="8847028" y="295411"/>
                  </a:cubicBezTo>
                  <a:cubicBezTo>
                    <a:pt x="8848165" y="296228"/>
                    <a:pt x="8848981" y="297076"/>
                    <a:pt x="8850161" y="297631"/>
                  </a:cubicBezTo>
                  <a:cubicBezTo>
                    <a:pt x="8865190" y="304406"/>
                    <a:pt x="8879897" y="311561"/>
                    <a:pt x="8895697" y="317576"/>
                  </a:cubicBezTo>
                  <a:cubicBezTo>
                    <a:pt x="8899238" y="318920"/>
                    <a:pt x="8909363" y="317489"/>
                    <a:pt x="8911496" y="315357"/>
                  </a:cubicBezTo>
                  <a:cubicBezTo>
                    <a:pt x="8915173" y="311677"/>
                    <a:pt x="8916854" y="306275"/>
                    <a:pt x="8915717" y="301982"/>
                  </a:cubicBezTo>
                  <a:cubicBezTo>
                    <a:pt x="8914992" y="299207"/>
                    <a:pt x="8908090" y="295353"/>
                    <a:pt x="8903414" y="295002"/>
                  </a:cubicBezTo>
                  <a:cubicBezTo>
                    <a:pt x="8886844" y="293804"/>
                    <a:pt x="8870046" y="293834"/>
                    <a:pt x="8853340" y="293629"/>
                  </a:cubicBezTo>
                  <a:close/>
                  <a:moveTo>
                    <a:pt x="2675655" y="293392"/>
                  </a:moveTo>
                  <a:cubicBezTo>
                    <a:pt x="2669367" y="293812"/>
                    <a:pt x="2662750" y="295791"/>
                    <a:pt x="2656416" y="297222"/>
                  </a:cubicBezTo>
                  <a:cubicBezTo>
                    <a:pt x="2656098" y="297981"/>
                    <a:pt x="2655781" y="298711"/>
                    <a:pt x="2655554" y="299471"/>
                  </a:cubicBezTo>
                  <a:cubicBezTo>
                    <a:pt x="2651331" y="314627"/>
                    <a:pt x="2653057" y="331360"/>
                    <a:pt x="2621231" y="336296"/>
                  </a:cubicBezTo>
                  <a:cubicBezTo>
                    <a:pt x="2617463" y="333288"/>
                    <a:pt x="2613332" y="329929"/>
                    <a:pt x="2607974" y="325636"/>
                  </a:cubicBezTo>
                  <a:cubicBezTo>
                    <a:pt x="2601437" y="331828"/>
                    <a:pt x="2595263" y="335828"/>
                    <a:pt x="2596352" y="336938"/>
                  </a:cubicBezTo>
                  <a:cubicBezTo>
                    <a:pt x="2598804" y="339421"/>
                    <a:pt x="2601709" y="341844"/>
                    <a:pt x="2604887" y="344034"/>
                  </a:cubicBezTo>
                  <a:cubicBezTo>
                    <a:pt x="2602391" y="347743"/>
                    <a:pt x="2601573" y="352387"/>
                    <a:pt x="2602527" y="356709"/>
                  </a:cubicBezTo>
                  <a:cubicBezTo>
                    <a:pt x="2602935" y="358520"/>
                    <a:pt x="2604661" y="361411"/>
                    <a:pt x="2606476" y="361645"/>
                  </a:cubicBezTo>
                  <a:cubicBezTo>
                    <a:pt x="2610380" y="362141"/>
                    <a:pt x="2617191" y="362170"/>
                    <a:pt x="2618507" y="360768"/>
                  </a:cubicBezTo>
                  <a:cubicBezTo>
                    <a:pt x="2630221" y="348473"/>
                    <a:pt x="2647108" y="339858"/>
                    <a:pt x="2664815" y="331710"/>
                  </a:cubicBezTo>
                  <a:cubicBezTo>
                    <a:pt x="2675121" y="334164"/>
                    <a:pt x="2685243" y="337347"/>
                    <a:pt x="2695914" y="338574"/>
                  </a:cubicBezTo>
                  <a:cubicBezTo>
                    <a:pt x="2699682" y="339012"/>
                    <a:pt x="2704857" y="334544"/>
                    <a:pt x="2709396" y="332324"/>
                  </a:cubicBezTo>
                  <a:cubicBezTo>
                    <a:pt x="2703722" y="329695"/>
                    <a:pt x="2698001" y="327068"/>
                    <a:pt x="2691509" y="324030"/>
                  </a:cubicBezTo>
                  <a:cubicBezTo>
                    <a:pt x="2681567" y="326863"/>
                    <a:pt x="2673531" y="329112"/>
                    <a:pt x="2665632" y="331360"/>
                  </a:cubicBezTo>
                  <a:cubicBezTo>
                    <a:pt x="2670262" y="329229"/>
                    <a:pt x="2674893" y="327126"/>
                    <a:pt x="2679524" y="325023"/>
                  </a:cubicBezTo>
                  <a:cubicBezTo>
                    <a:pt x="2691373" y="319591"/>
                    <a:pt x="2699318" y="305048"/>
                    <a:pt x="2692917" y="298916"/>
                  </a:cubicBezTo>
                  <a:cubicBezTo>
                    <a:pt x="2687901" y="294112"/>
                    <a:pt x="2681942" y="292973"/>
                    <a:pt x="2675655" y="293392"/>
                  </a:cubicBezTo>
                  <a:close/>
                  <a:moveTo>
                    <a:pt x="2167010" y="291877"/>
                  </a:moveTo>
                  <a:cubicBezTo>
                    <a:pt x="2165830" y="292491"/>
                    <a:pt x="2164650" y="293074"/>
                    <a:pt x="2163469" y="293688"/>
                  </a:cubicBezTo>
                  <a:cubicBezTo>
                    <a:pt x="2165239" y="295411"/>
                    <a:pt x="2167056" y="297104"/>
                    <a:pt x="2168871" y="298828"/>
                  </a:cubicBezTo>
                  <a:cubicBezTo>
                    <a:pt x="2170053" y="298214"/>
                    <a:pt x="2171279" y="297601"/>
                    <a:pt x="2172458" y="296988"/>
                  </a:cubicBezTo>
                  <a:cubicBezTo>
                    <a:pt x="2170642" y="295294"/>
                    <a:pt x="2168826" y="293571"/>
                    <a:pt x="2167010" y="291877"/>
                  </a:cubicBezTo>
                  <a:close/>
                  <a:moveTo>
                    <a:pt x="4359028" y="289219"/>
                  </a:moveTo>
                  <a:cubicBezTo>
                    <a:pt x="4359483" y="289717"/>
                    <a:pt x="4359938" y="290213"/>
                    <a:pt x="4360390" y="290709"/>
                  </a:cubicBezTo>
                  <a:lnTo>
                    <a:pt x="4361299" y="289658"/>
                  </a:lnTo>
                  <a:cubicBezTo>
                    <a:pt x="4360528" y="289512"/>
                    <a:pt x="4359755" y="289366"/>
                    <a:pt x="4359028" y="289219"/>
                  </a:cubicBezTo>
                  <a:close/>
                  <a:moveTo>
                    <a:pt x="3558864" y="288227"/>
                  </a:moveTo>
                  <a:cubicBezTo>
                    <a:pt x="3557231" y="289483"/>
                    <a:pt x="3555642" y="290738"/>
                    <a:pt x="3554007" y="291994"/>
                  </a:cubicBezTo>
                  <a:lnTo>
                    <a:pt x="3560498" y="296112"/>
                  </a:lnTo>
                  <a:cubicBezTo>
                    <a:pt x="3562406" y="294652"/>
                    <a:pt x="3564313" y="293192"/>
                    <a:pt x="3566174" y="291732"/>
                  </a:cubicBezTo>
                  <a:close/>
                  <a:moveTo>
                    <a:pt x="3824043" y="285920"/>
                  </a:moveTo>
                  <a:cubicBezTo>
                    <a:pt x="3821501" y="288519"/>
                    <a:pt x="3818050" y="290943"/>
                    <a:pt x="3816643" y="293776"/>
                  </a:cubicBezTo>
                  <a:cubicBezTo>
                    <a:pt x="3815598" y="295907"/>
                    <a:pt x="3817187" y="298565"/>
                    <a:pt x="3818503" y="306158"/>
                  </a:cubicBezTo>
                  <a:cubicBezTo>
                    <a:pt x="3823907" y="298741"/>
                    <a:pt x="3826993" y="296083"/>
                    <a:pt x="3827539" y="293249"/>
                  </a:cubicBezTo>
                  <a:cubicBezTo>
                    <a:pt x="3827947" y="290914"/>
                    <a:pt x="3825314" y="288373"/>
                    <a:pt x="3824043" y="285920"/>
                  </a:cubicBezTo>
                  <a:close/>
                  <a:moveTo>
                    <a:pt x="3647394" y="284343"/>
                  </a:moveTo>
                  <a:cubicBezTo>
                    <a:pt x="3643851" y="286854"/>
                    <a:pt x="3637769" y="289278"/>
                    <a:pt x="3637541" y="291877"/>
                  </a:cubicBezTo>
                  <a:cubicBezTo>
                    <a:pt x="3637314" y="294506"/>
                    <a:pt x="3642944" y="297338"/>
                    <a:pt x="3649664" y="303325"/>
                  </a:cubicBezTo>
                  <a:cubicBezTo>
                    <a:pt x="3653204" y="296462"/>
                    <a:pt x="3656382" y="293221"/>
                    <a:pt x="3655929" y="290154"/>
                  </a:cubicBezTo>
                  <a:cubicBezTo>
                    <a:pt x="3655657" y="288081"/>
                    <a:pt x="3650389" y="286270"/>
                    <a:pt x="3647394" y="284343"/>
                  </a:cubicBezTo>
                  <a:close/>
                  <a:moveTo>
                    <a:pt x="2626542" y="281773"/>
                  </a:moveTo>
                  <a:cubicBezTo>
                    <a:pt x="2622957" y="281860"/>
                    <a:pt x="2617780" y="284430"/>
                    <a:pt x="2616601" y="286592"/>
                  </a:cubicBezTo>
                  <a:cubicBezTo>
                    <a:pt x="2615602" y="288432"/>
                    <a:pt x="2618598" y="293104"/>
                    <a:pt x="2620913" y="293426"/>
                  </a:cubicBezTo>
                  <a:cubicBezTo>
                    <a:pt x="2631991" y="294943"/>
                    <a:pt x="2643387" y="295557"/>
                    <a:pt x="2654691" y="296462"/>
                  </a:cubicBezTo>
                  <a:cubicBezTo>
                    <a:pt x="2649652" y="288314"/>
                    <a:pt x="2642569" y="281423"/>
                    <a:pt x="2626542" y="281773"/>
                  </a:cubicBezTo>
                  <a:close/>
                  <a:moveTo>
                    <a:pt x="8328705" y="269449"/>
                  </a:moveTo>
                  <a:cubicBezTo>
                    <a:pt x="8323846" y="273743"/>
                    <a:pt x="8319124" y="276136"/>
                    <a:pt x="8319715" y="277801"/>
                  </a:cubicBezTo>
                  <a:cubicBezTo>
                    <a:pt x="8320850" y="281043"/>
                    <a:pt x="8324981" y="283875"/>
                    <a:pt x="8327887" y="286913"/>
                  </a:cubicBezTo>
                  <a:cubicBezTo>
                    <a:pt x="8330838" y="285073"/>
                    <a:pt x="8336421" y="283145"/>
                    <a:pt x="8336241" y="281423"/>
                  </a:cubicBezTo>
                  <a:cubicBezTo>
                    <a:pt x="8335922" y="278093"/>
                    <a:pt x="8332381" y="274881"/>
                    <a:pt x="8328705" y="269449"/>
                  </a:cubicBezTo>
                  <a:close/>
                  <a:moveTo>
                    <a:pt x="8040600" y="268292"/>
                  </a:moveTo>
                  <a:cubicBezTo>
                    <a:pt x="8038307" y="266441"/>
                    <a:pt x="8033631" y="266135"/>
                    <a:pt x="8025845" y="268340"/>
                  </a:cubicBezTo>
                  <a:cubicBezTo>
                    <a:pt x="8024710" y="270939"/>
                    <a:pt x="8022940" y="273566"/>
                    <a:pt x="8023076" y="276136"/>
                  </a:cubicBezTo>
                  <a:cubicBezTo>
                    <a:pt x="8023303" y="279524"/>
                    <a:pt x="8025437" y="282912"/>
                    <a:pt x="8026708" y="286329"/>
                  </a:cubicBezTo>
                  <a:cubicBezTo>
                    <a:pt x="8031656" y="283408"/>
                    <a:pt x="8039510" y="281014"/>
                    <a:pt x="8041053" y="277509"/>
                  </a:cubicBezTo>
                  <a:cubicBezTo>
                    <a:pt x="8042801" y="273538"/>
                    <a:pt x="8042892" y="270143"/>
                    <a:pt x="8040600" y="268292"/>
                  </a:cubicBezTo>
                  <a:close/>
                  <a:moveTo>
                    <a:pt x="3513647" y="263930"/>
                  </a:moveTo>
                  <a:cubicBezTo>
                    <a:pt x="3510332" y="264339"/>
                    <a:pt x="3506972" y="264776"/>
                    <a:pt x="3503659" y="265185"/>
                  </a:cubicBezTo>
                  <a:cubicBezTo>
                    <a:pt x="3503931" y="266004"/>
                    <a:pt x="3504249" y="266850"/>
                    <a:pt x="3504521" y="267668"/>
                  </a:cubicBezTo>
                  <a:cubicBezTo>
                    <a:pt x="3507835" y="267230"/>
                    <a:pt x="3511195" y="266791"/>
                    <a:pt x="3514508" y="266382"/>
                  </a:cubicBezTo>
                  <a:cubicBezTo>
                    <a:pt x="3514236" y="265565"/>
                    <a:pt x="3513919" y="264747"/>
                    <a:pt x="3513647" y="263930"/>
                  </a:cubicBezTo>
                  <a:close/>
                  <a:moveTo>
                    <a:pt x="3477918" y="262002"/>
                  </a:moveTo>
                  <a:cubicBezTo>
                    <a:pt x="3484183" y="263871"/>
                    <a:pt x="3486453" y="264542"/>
                    <a:pt x="3488723" y="265215"/>
                  </a:cubicBezTo>
                  <a:cubicBezTo>
                    <a:pt x="3488995" y="264134"/>
                    <a:pt x="3489222" y="263082"/>
                    <a:pt x="3489403" y="262002"/>
                  </a:cubicBezTo>
                  <a:close/>
                  <a:moveTo>
                    <a:pt x="2278017" y="260345"/>
                  </a:moveTo>
                  <a:cubicBezTo>
                    <a:pt x="2273914" y="258724"/>
                    <a:pt x="2269182" y="258994"/>
                    <a:pt x="2262077" y="262499"/>
                  </a:cubicBezTo>
                  <a:cubicBezTo>
                    <a:pt x="2271519" y="264864"/>
                    <a:pt x="2277649" y="266412"/>
                    <a:pt x="2290179" y="269536"/>
                  </a:cubicBezTo>
                  <a:cubicBezTo>
                    <a:pt x="2285594" y="265478"/>
                    <a:pt x="2282120" y="261966"/>
                    <a:pt x="2278017" y="260345"/>
                  </a:cubicBezTo>
                  <a:close/>
                  <a:moveTo>
                    <a:pt x="8258290" y="257388"/>
                  </a:moveTo>
                  <a:cubicBezTo>
                    <a:pt x="8251026" y="257767"/>
                    <a:pt x="8238814" y="257767"/>
                    <a:pt x="8237543" y="259958"/>
                  </a:cubicBezTo>
                  <a:cubicBezTo>
                    <a:pt x="8232502" y="268865"/>
                    <a:pt x="8230551" y="278503"/>
                    <a:pt x="8228145" y="287935"/>
                  </a:cubicBezTo>
                  <a:cubicBezTo>
                    <a:pt x="8227827" y="289191"/>
                    <a:pt x="8231006" y="291527"/>
                    <a:pt x="8233365" y="292141"/>
                  </a:cubicBezTo>
                  <a:cubicBezTo>
                    <a:pt x="8235817" y="292753"/>
                    <a:pt x="8241084" y="292549"/>
                    <a:pt x="8241946" y="291586"/>
                  </a:cubicBezTo>
                  <a:cubicBezTo>
                    <a:pt x="8250662" y="281627"/>
                    <a:pt x="8258789" y="271464"/>
                    <a:pt x="8266688" y="261769"/>
                  </a:cubicBezTo>
                  <a:cubicBezTo>
                    <a:pt x="8262557" y="259550"/>
                    <a:pt x="8260287" y="257271"/>
                    <a:pt x="8258290" y="257388"/>
                  </a:cubicBezTo>
                  <a:close/>
                  <a:moveTo>
                    <a:pt x="8106474" y="254993"/>
                  </a:moveTo>
                  <a:cubicBezTo>
                    <a:pt x="8101935" y="257651"/>
                    <a:pt x="8099301" y="259170"/>
                    <a:pt x="8096668" y="260717"/>
                  </a:cubicBezTo>
                  <a:cubicBezTo>
                    <a:pt x="8101935" y="262177"/>
                    <a:pt x="8107065" y="263989"/>
                    <a:pt x="8112557" y="264922"/>
                  </a:cubicBezTo>
                  <a:cubicBezTo>
                    <a:pt x="8114146" y="265185"/>
                    <a:pt x="8116826" y="262937"/>
                    <a:pt x="8119004" y="261856"/>
                  </a:cubicBezTo>
                  <a:cubicBezTo>
                    <a:pt x="8115100" y="259725"/>
                    <a:pt x="8111241" y="257592"/>
                    <a:pt x="8106474" y="254993"/>
                  </a:cubicBezTo>
                  <a:close/>
                  <a:moveTo>
                    <a:pt x="3730565" y="254235"/>
                  </a:moveTo>
                  <a:lnTo>
                    <a:pt x="3730429" y="255782"/>
                  </a:lnTo>
                  <a:lnTo>
                    <a:pt x="3732336" y="254789"/>
                  </a:lnTo>
                  <a:close/>
                  <a:moveTo>
                    <a:pt x="8497215" y="251256"/>
                  </a:moveTo>
                  <a:cubicBezTo>
                    <a:pt x="8493618" y="250117"/>
                    <a:pt x="8487807" y="250613"/>
                    <a:pt x="8482063" y="251343"/>
                  </a:cubicBezTo>
                  <a:cubicBezTo>
                    <a:pt x="8463677" y="253708"/>
                    <a:pt x="8454006" y="268019"/>
                    <a:pt x="8462859" y="281510"/>
                  </a:cubicBezTo>
                  <a:cubicBezTo>
                    <a:pt x="8468580" y="290329"/>
                    <a:pt x="8481972" y="285803"/>
                    <a:pt x="8491280" y="284723"/>
                  </a:cubicBezTo>
                  <a:cubicBezTo>
                    <a:pt x="8512163" y="282269"/>
                    <a:pt x="8500631" y="273479"/>
                    <a:pt x="8498317" y="266675"/>
                  </a:cubicBezTo>
                  <a:cubicBezTo>
                    <a:pt x="8498542" y="264776"/>
                    <a:pt x="8498134" y="262732"/>
                    <a:pt x="8499088" y="260980"/>
                  </a:cubicBezTo>
                  <a:cubicBezTo>
                    <a:pt x="8502197" y="255168"/>
                    <a:pt x="8500813" y="252394"/>
                    <a:pt x="8497215" y="251256"/>
                  </a:cubicBezTo>
                  <a:close/>
                  <a:moveTo>
                    <a:pt x="8793321" y="248656"/>
                  </a:moveTo>
                  <a:cubicBezTo>
                    <a:pt x="8791823" y="248919"/>
                    <a:pt x="8789372" y="248948"/>
                    <a:pt x="8789054" y="249503"/>
                  </a:cubicBezTo>
                  <a:cubicBezTo>
                    <a:pt x="8787556" y="252248"/>
                    <a:pt x="8786601" y="255110"/>
                    <a:pt x="8785058" y="258790"/>
                  </a:cubicBezTo>
                  <a:cubicBezTo>
                    <a:pt x="8786601" y="261419"/>
                    <a:pt x="8788418" y="264514"/>
                    <a:pt x="8790235" y="267639"/>
                  </a:cubicBezTo>
                  <a:cubicBezTo>
                    <a:pt x="8791823" y="264922"/>
                    <a:pt x="8794411" y="262265"/>
                    <a:pt x="8794773" y="259491"/>
                  </a:cubicBezTo>
                  <a:cubicBezTo>
                    <a:pt x="8795228" y="255928"/>
                    <a:pt x="8793865" y="252277"/>
                    <a:pt x="8793321" y="248656"/>
                  </a:cubicBezTo>
                  <a:close/>
                  <a:moveTo>
                    <a:pt x="2195430" y="245532"/>
                  </a:moveTo>
                  <a:cubicBezTo>
                    <a:pt x="2194295" y="246992"/>
                    <a:pt x="2191889" y="248540"/>
                    <a:pt x="2192253" y="249853"/>
                  </a:cubicBezTo>
                  <a:cubicBezTo>
                    <a:pt x="2193205" y="253533"/>
                    <a:pt x="2195249" y="257125"/>
                    <a:pt x="2197746" y="262732"/>
                  </a:cubicBezTo>
                  <a:cubicBezTo>
                    <a:pt x="2199381" y="259052"/>
                    <a:pt x="2200968" y="257417"/>
                    <a:pt x="2200515" y="256103"/>
                  </a:cubicBezTo>
                  <a:cubicBezTo>
                    <a:pt x="2199289" y="252511"/>
                    <a:pt x="2197200" y="249066"/>
                    <a:pt x="2195430" y="245532"/>
                  </a:cubicBezTo>
                  <a:close/>
                  <a:moveTo>
                    <a:pt x="2607203" y="243604"/>
                  </a:moveTo>
                  <a:cubicBezTo>
                    <a:pt x="2605296" y="244188"/>
                    <a:pt x="2602980" y="247313"/>
                    <a:pt x="2603662" y="247809"/>
                  </a:cubicBezTo>
                  <a:cubicBezTo>
                    <a:pt x="2609473" y="252395"/>
                    <a:pt x="2615738" y="256804"/>
                    <a:pt x="2622458" y="260864"/>
                  </a:cubicBezTo>
                  <a:cubicBezTo>
                    <a:pt x="2623592" y="261565"/>
                    <a:pt x="2628540" y="260805"/>
                    <a:pt x="2630311" y="259754"/>
                  </a:cubicBezTo>
                  <a:cubicBezTo>
                    <a:pt x="2632353" y="258556"/>
                    <a:pt x="2632854" y="256278"/>
                    <a:pt x="2634034" y="254468"/>
                  </a:cubicBezTo>
                  <a:cubicBezTo>
                    <a:pt x="2633490" y="246612"/>
                    <a:pt x="2618371" y="240333"/>
                    <a:pt x="2607203" y="243604"/>
                  </a:cubicBezTo>
                  <a:close/>
                  <a:moveTo>
                    <a:pt x="3789177" y="237909"/>
                  </a:moveTo>
                  <a:cubicBezTo>
                    <a:pt x="3787451" y="238814"/>
                    <a:pt x="3785725" y="239720"/>
                    <a:pt x="3783955" y="240626"/>
                  </a:cubicBezTo>
                  <a:cubicBezTo>
                    <a:pt x="3787405" y="243721"/>
                    <a:pt x="3790809" y="246817"/>
                    <a:pt x="3794260" y="249912"/>
                  </a:cubicBezTo>
                  <a:cubicBezTo>
                    <a:pt x="3795803" y="249153"/>
                    <a:pt x="3797256" y="248364"/>
                    <a:pt x="3798755" y="247547"/>
                  </a:cubicBezTo>
                  <a:cubicBezTo>
                    <a:pt x="3795578" y="244334"/>
                    <a:pt x="3792399" y="241122"/>
                    <a:pt x="3789177" y="237909"/>
                  </a:cubicBezTo>
                  <a:close/>
                  <a:moveTo>
                    <a:pt x="8980821" y="227834"/>
                  </a:moveTo>
                  <a:cubicBezTo>
                    <a:pt x="8980866" y="228185"/>
                    <a:pt x="8980957" y="228594"/>
                    <a:pt x="8981093" y="229032"/>
                  </a:cubicBezTo>
                  <a:lnTo>
                    <a:pt x="8982592" y="229587"/>
                  </a:lnTo>
                  <a:lnTo>
                    <a:pt x="8988857" y="237559"/>
                  </a:lnTo>
                  <a:lnTo>
                    <a:pt x="8994259" y="233938"/>
                  </a:lnTo>
                  <a:lnTo>
                    <a:pt x="8982592" y="229587"/>
                  </a:lnTo>
                  <a:cubicBezTo>
                    <a:pt x="8982319" y="229265"/>
                    <a:pt x="8982046" y="228915"/>
                    <a:pt x="8981820" y="228594"/>
                  </a:cubicBezTo>
                  <a:cubicBezTo>
                    <a:pt x="8981455" y="228330"/>
                    <a:pt x="8981138" y="228068"/>
                    <a:pt x="8980821" y="227834"/>
                  </a:cubicBezTo>
                  <a:close/>
                  <a:moveTo>
                    <a:pt x="3985301" y="224593"/>
                  </a:moveTo>
                  <a:lnTo>
                    <a:pt x="3978447" y="226315"/>
                  </a:lnTo>
                  <a:cubicBezTo>
                    <a:pt x="3979354" y="227338"/>
                    <a:pt x="3980262" y="228389"/>
                    <a:pt x="3981125" y="229411"/>
                  </a:cubicBezTo>
                  <a:cubicBezTo>
                    <a:pt x="3982940" y="228944"/>
                    <a:pt x="3985573" y="228769"/>
                    <a:pt x="3986300" y="227951"/>
                  </a:cubicBezTo>
                  <a:cubicBezTo>
                    <a:pt x="3986980" y="227163"/>
                    <a:pt x="3985709" y="225731"/>
                    <a:pt x="3985301" y="224593"/>
                  </a:cubicBezTo>
                  <a:close/>
                  <a:moveTo>
                    <a:pt x="8225739" y="222227"/>
                  </a:moveTo>
                  <a:cubicBezTo>
                    <a:pt x="8225193" y="223074"/>
                    <a:pt x="8224603" y="223891"/>
                    <a:pt x="8224059" y="224739"/>
                  </a:cubicBezTo>
                  <a:cubicBezTo>
                    <a:pt x="8226328" y="225556"/>
                    <a:pt x="8228645" y="226374"/>
                    <a:pt x="8230914" y="227192"/>
                  </a:cubicBezTo>
                  <a:cubicBezTo>
                    <a:pt x="8231367" y="226082"/>
                    <a:pt x="8232594" y="224155"/>
                    <a:pt x="8232230" y="224009"/>
                  </a:cubicBezTo>
                  <a:cubicBezTo>
                    <a:pt x="8230279" y="223161"/>
                    <a:pt x="8227918" y="222783"/>
                    <a:pt x="8225739" y="222227"/>
                  </a:cubicBezTo>
                  <a:close/>
                  <a:moveTo>
                    <a:pt x="2845458" y="220154"/>
                  </a:moveTo>
                  <a:cubicBezTo>
                    <a:pt x="2839103" y="227309"/>
                    <a:pt x="2834200" y="231339"/>
                    <a:pt x="2832111" y="235924"/>
                  </a:cubicBezTo>
                  <a:cubicBezTo>
                    <a:pt x="2831157" y="237968"/>
                    <a:pt x="2835879" y="241093"/>
                    <a:pt x="2838059" y="243721"/>
                  </a:cubicBezTo>
                  <a:cubicBezTo>
                    <a:pt x="2844414" y="239107"/>
                    <a:pt x="2851179" y="234668"/>
                    <a:pt x="2856717" y="229703"/>
                  </a:cubicBezTo>
                  <a:cubicBezTo>
                    <a:pt x="2857444" y="229032"/>
                    <a:pt x="2851997" y="225585"/>
                    <a:pt x="2845458" y="220154"/>
                  </a:cubicBezTo>
                  <a:close/>
                  <a:moveTo>
                    <a:pt x="3602856" y="208092"/>
                  </a:moveTo>
                  <a:cubicBezTo>
                    <a:pt x="3602220" y="208385"/>
                    <a:pt x="3601540" y="208647"/>
                    <a:pt x="3601359" y="208998"/>
                  </a:cubicBezTo>
                  <a:cubicBezTo>
                    <a:pt x="3601177" y="209320"/>
                    <a:pt x="3602220" y="209903"/>
                    <a:pt x="3602766" y="210341"/>
                  </a:cubicBezTo>
                  <a:cubicBezTo>
                    <a:pt x="3602811" y="209582"/>
                    <a:pt x="3602811" y="208852"/>
                    <a:pt x="3602856" y="208092"/>
                  </a:cubicBezTo>
                  <a:close/>
                  <a:moveTo>
                    <a:pt x="8364523" y="205698"/>
                  </a:moveTo>
                  <a:cubicBezTo>
                    <a:pt x="8359620" y="206807"/>
                    <a:pt x="8355580" y="209349"/>
                    <a:pt x="8349179" y="212240"/>
                  </a:cubicBezTo>
                  <a:cubicBezTo>
                    <a:pt x="8354991" y="215044"/>
                    <a:pt x="8359984" y="218314"/>
                    <a:pt x="8361074" y="217846"/>
                  </a:cubicBezTo>
                  <a:cubicBezTo>
                    <a:pt x="8365569" y="215977"/>
                    <a:pt x="8369245" y="213145"/>
                    <a:pt x="8372106" y="210225"/>
                  </a:cubicBezTo>
                  <a:cubicBezTo>
                    <a:pt x="8372561" y="209786"/>
                    <a:pt x="8366113" y="205318"/>
                    <a:pt x="8364523" y="205698"/>
                  </a:cubicBezTo>
                  <a:close/>
                  <a:moveTo>
                    <a:pt x="2755068" y="204326"/>
                  </a:moveTo>
                  <a:cubicBezTo>
                    <a:pt x="2750029" y="209582"/>
                    <a:pt x="2742220" y="215101"/>
                    <a:pt x="2742720" y="218255"/>
                  </a:cubicBezTo>
                  <a:cubicBezTo>
                    <a:pt x="2743764" y="224943"/>
                    <a:pt x="2746851" y="228330"/>
                    <a:pt x="2748486" y="231835"/>
                  </a:cubicBezTo>
                  <a:cubicBezTo>
                    <a:pt x="2752298" y="229294"/>
                    <a:pt x="2757520" y="227104"/>
                    <a:pt x="2759654" y="224096"/>
                  </a:cubicBezTo>
                  <a:cubicBezTo>
                    <a:pt x="2764012" y="217964"/>
                    <a:pt x="2768597" y="211335"/>
                    <a:pt x="2758973" y="205231"/>
                  </a:cubicBezTo>
                  <a:cubicBezTo>
                    <a:pt x="2758064" y="204617"/>
                    <a:pt x="2755205" y="204151"/>
                    <a:pt x="2755068" y="204326"/>
                  </a:cubicBezTo>
                  <a:close/>
                  <a:moveTo>
                    <a:pt x="9092321" y="202486"/>
                  </a:moveTo>
                  <a:cubicBezTo>
                    <a:pt x="9091050" y="201493"/>
                    <a:pt x="9083604" y="202457"/>
                    <a:pt x="9080428" y="203830"/>
                  </a:cubicBezTo>
                  <a:cubicBezTo>
                    <a:pt x="9057772" y="213787"/>
                    <a:pt x="9035391" y="224009"/>
                    <a:pt x="9013144" y="234318"/>
                  </a:cubicBezTo>
                  <a:cubicBezTo>
                    <a:pt x="9009831" y="235865"/>
                    <a:pt x="9007425" y="238202"/>
                    <a:pt x="9004745" y="240071"/>
                  </a:cubicBezTo>
                  <a:cubicBezTo>
                    <a:pt x="9006472" y="241502"/>
                    <a:pt x="9007244" y="242348"/>
                    <a:pt x="9008332" y="243021"/>
                  </a:cubicBezTo>
                  <a:cubicBezTo>
                    <a:pt x="9028444" y="255548"/>
                    <a:pt x="9045061" y="255022"/>
                    <a:pt x="9061540" y="241852"/>
                  </a:cubicBezTo>
                  <a:cubicBezTo>
                    <a:pt x="9071120" y="234200"/>
                    <a:pt x="9081697" y="227075"/>
                    <a:pt x="9091639" y="219599"/>
                  </a:cubicBezTo>
                  <a:cubicBezTo>
                    <a:pt x="9094545" y="217409"/>
                    <a:pt x="9098950" y="214839"/>
                    <a:pt x="9098814" y="212531"/>
                  </a:cubicBezTo>
                  <a:cubicBezTo>
                    <a:pt x="9098586" y="209056"/>
                    <a:pt x="9095864" y="205231"/>
                    <a:pt x="9092321" y="202486"/>
                  </a:cubicBezTo>
                  <a:close/>
                  <a:moveTo>
                    <a:pt x="3582018" y="199069"/>
                  </a:moveTo>
                  <a:cubicBezTo>
                    <a:pt x="3584651" y="209670"/>
                    <a:pt x="3591280" y="211539"/>
                    <a:pt x="3602856" y="207596"/>
                  </a:cubicBezTo>
                  <a:cubicBezTo>
                    <a:pt x="3602856" y="207742"/>
                    <a:pt x="3602856" y="207917"/>
                    <a:pt x="3602856" y="208063"/>
                  </a:cubicBezTo>
                  <a:cubicBezTo>
                    <a:pt x="3603083" y="207976"/>
                    <a:pt x="3603310" y="207860"/>
                    <a:pt x="3603491" y="207771"/>
                  </a:cubicBezTo>
                  <a:cubicBezTo>
                    <a:pt x="3597226" y="205231"/>
                    <a:pt x="3590961" y="202720"/>
                    <a:pt x="3582018" y="199069"/>
                  </a:cubicBezTo>
                  <a:close/>
                  <a:moveTo>
                    <a:pt x="2856173" y="191856"/>
                  </a:moveTo>
                  <a:cubicBezTo>
                    <a:pt x="2853495" y="195914"/>
                    <a:pt x="2849999" y="199916"/>
                    <a:pt x="2848728" y="204180"/>
                  </a:cubicBezTo>
                  <a:cubicBezTo>
                    <a:pt x="2848365" y="205406"/>
                    <a:pt x="2854403" y="207421"/>
                    <a:pt x="2861257" y="211013"/>
                  </a:cubicBezTo>
                  <a:cubicBezTo>
                    <a:pt x="2863301" y="204588"/>
                    <a:pt x="2865615" y="200353"/>
                    <a:pt x="2865479" y="196178"/>
                  </a:cubicBezTo>
                  <a:cubicBezTo>
                    <a:pt x="2865435" y="194688"/>
                    <a:pt x="2859442" y="193287"/>
                    <a:pt x="2856173" y="191856"/>
                  </a:cubicBezTo>
                  <a:close/>
                  <a:moveTo>
                    <a:pt x="2276242" y="184350"/>
                  </a:moveTo>
                  <a:cubicBezTo>
                    <a:pt x="2268070" y="192439"/>
                    <a:pt x="2258989" y="200237"/>
                    <a:pt x="2252497" y="208852"/>
                  </a:cubicBezTo>
                  <a:cubicBezTo>
                    <a:pt x="2251045" y="210780"/>
                    <a:pt x="2258536" y="215452"/>
                    <a:pt x="2261941" y="218869"/>
                  </a:cubicBezTo>
                  <a:cubicBezTo>
                    <a:pt x="2273972" y="213584"/>
                    <a:pt x="2285956" y="208268"/>
                    <a:pt x="2304388" y="200121"/>
                  </a:cubicBezTo>
                  <a:cubicBezTo>
                    <a:pt x="2290270" y="192206"/>
                    <a:pt x="2283278" y="188293"/>
                    <a:pt x="2276242" y="184350"/>
                  </a:cubicBezTo>
                  <a:close/>
                  <a:moveTo>
                    <a:pt x="2528389" y="178189"/>
                  </a:moveTo>
                  <a:cubicBezTo>
                    <a:pt x="2520989" y="180028"/>
                    <a:pt x="2514724" y="183795"/>
                    <a:pt x="2504873" y="188293"/>
                  </a:cubicBezTo>
                  <a:cubicBezTo>
                    <a:pt x="2512409" y="191884"/>
                    <a:pt x="2517403" y="195506"/>
                    <a:pt x="2519174" y="194922"/>
                  </a:cubicBezTo>
                  <a:cubicBezTo>
                    <a:pt x="2526527" y="192614"/>
                    <a:pt x="2532975" y="189023"/>
                    <a:pt x="2539784" y="185898"/>
                  </a:cubicBezTo>
                  <a:cubicBezTo>
                    <a:pt x="2535880" y="183182"/>
                    <a:pt x="2530297" y="177721"/>
                    <a:pt x="2528389" y="178189"/>
                  </a:cubicBezTo>
                  <a:close/>
                  <a:moveTo>
                    <a:pt x="8954534" y="175210"/>
                  </a:moveTo>
                  <a:cubicBezTo>
                    <a:pt x="8952673" y="175676"/>
                    <a:pt x="8950811" y="176144"/>
                    <a:pt x="8948951" y="176640"/>
                  </a:cubicBezTo>
                  <a:cubicBezTo>
                    <a:pt x="8953172" y="184788"/>
                    <a:pt x="8957350" y="192907"/>
                    <a:pt x="8961571" y="201055"/>
                  </a:cubicBezTo>
                  <a:cubicBezTo>
                    <a:pt x="8964296" y="200296"/>
                    <a:pt x="8967018" y="199536"/>
                    <a:pt x="8969743" y="198777"/>
                  </a:cubicBezTo>
                  <a:close/>
                  <a:moveTo>
                    <a:pt x="2385427" y="174159"/>
                  </a:moveTo>
                  <a:cubicBezTo>
                    <a:pt x="2383202" y="175034"/>
                    <a:pt x="2380569" y="175794"/>
                    <a:pt x="2380705" y="176028"/>
                  </a:cubicBezTo>
                  <a:cubicBezTo>
                    <a:pt x="2381340" y="177313"/>
                    <a:pt x="2382475" y="178568"/>
                    <a:pt x="2383838" y="179619"/>
                  </a:cubicBezTo>
                  <a:cubicBezTo>
                    <a:pt x="2383974" y="179765"/>
                    <a:pt x="2387606" y="178685"/>
                    <a:pt x="2387561" y="178276"/>
                  </a:cubicBezTo>
                  <a:cubicBezTo>
                    <a:pt x="2387378" y="176933"/>
                    <a:pt x="2386243" y="175648"/>
                    <a:pt x="2385427" y="174159"/>
                  </a:cubicBezTo>
                  <a:close/>
                  <a:moveTo>
                    <a:pt x="3528084" y="172406"/>
                  </a:moveTo>
                  <a:cubicBezTo>
                    <a:pt x="3527221" y="173224"/>
                    <a:pt x="3526358" y="174070"/>
                    <a:pt x="3524860" y="175473"/>
                  </a:cubicBezTo>
                  <a:cubicBezTo>
                    <a:pt x="3526813" y="176203"/>
                    <a:pt x="3528583" y="177079"/>
                    <a:pt x="3530581" y="177429"/>
                  </a:cubicBezTo>
                  <a:cubicBezTo>
                    <a:pt x="3531034" y="177516"/>
                    <a:pt x="3533304" y="175414"/>
                    <a:pt x="3532987" y="175122"/>
                  </a:cubicBezTo>
                  <a:cubicBezTo>
                    <a:pt x="3531716" y="174041"/>
                    <a:pt x="3529763" y="173282"/>
                    <a:pt x="3528084" y="172406"/>
                  </a:cubicBezTo>
                  <a:close/>
                  <a:moveTo>
                    <a:pt x="3442914" y="170595"/>
                  </a:moveTo>
                  <a:cubicBezTo>
                    <a:pt x="3438873" y="172523"/>
                    <a:pt x="3434789" y="174450"/>
                    <a:pt x="3430974" y="176261"/>
                  </a:cubicBezTo>
                  <a:cubicBezTo>
                    <a:pt x="3433971" y="179415"/>
                    <a:pt x="3435424" y="180934"/>
                    <a:pt x="3436876" y="182452"/>
                  </a:cubicBezTo>
                  <a:cubicBezTo>
                    <a:pt x="3440417" y="179970"/>
                    <a:pt x="3444367" y="177634"/>
                    <a:pt x="3447228" y="174859"/>
                  </a:cubicBezTo>
                  <a:cubicBezTo>
                    <a:pt x="3447818" y="174275"/>
                    <a:pt x="3444458" y="172055"/>
                    <a:pt x="3442914" y="170595"/>
                  </a:cubicBezTo>
                  <a:close/>
                  <a:moveTo>
                    <a:pt x="3203024" y="162214"/>
                  </a:moveTo>
                  <a:cubicBezTo>
                    <a:pt x="3200663" y="165748"/>
                    <a:pt x="3198530" y="167559"/>
                    <a:pt x="3198666" y="169281"/>
                  </a:cubicBezTo>
                  <a:cubicBezTo>
                    <a:pt x="3198802" y="170450"/>
                    <a:pt x="3202706" y="172610"/>
                    <a:pt x="3203977" y="172348"/>
                  </a:cubicBezTo>
                  <a:cubicBezTo>
                    <a:pt x="3206701" y="171822"/>
                    <a:pt x="3210788" y="169953"/>
                    <a:pt x="3210697" y="168756"/>
                  </a:cubicBezTo>
                  <a:cubicBezTo>
                    <a:pt x="3210560" y="167091"/>
                    <a:pt x="3207109" y="165514"/>
                    <a:pt x="3203024" y="162214"/>
                  </a:cubicBezTo>
                  <a:close/>
                  <a:moveTo>
                    <a:pt x="2734593" y="155848"/>
                  </a:moveTo>
                  <a:cubicBezTo>
                    <a:pt x="2733186" y="155381"/>
                    <a:pt x="2729645" y="157542"/>
                    <a:pt x="2721336" y="160666"/>
                  </a:cubicBezTo>
                  <a:cubicBezTo>
                    <a:pt x="2728328" y="163120"/>
                    <a:pt x="2732005" y="165222"/>
                    <a:pt x="2735955" y="165456"/>
                  </a:cubicBezTo>
                  <a:cubicBezTo>
                    <a:pt x="2738270" y="165601"/>
                    <a:pt x="2741041" y="162711"/>
                    <a:pt x="2743627" y="161192"/>
                  </a:cubicBezTo>
                  <a:cubicBezTo>
                    <a:pt x="2740677" y="159323"/>
                    <a:pt x="2738134" y="156987"/>
                    <a:pt x="2734593" y="155848"/>
                  </a:cubicBezTo>
                  <a:close/>
                  <a:moveTo>
                    <a:pt x="2784578" y="151788"/>
                  </a:moveTo>
                  <a:cubicBezTo>
                    <a:pt x="2784170" y="152461"/>
                    <a:pt x="2783715" y="153161"/>
                    <a:pt x="2783307" y="153833"/>
                  </a:cubicBezTo>
                  <a:cubicBezTo>
                    <a:pt x="2783988" y="153687"/>
                    <a:pt x="2784623" y="153541"/>
                    <a:pt x="2785305" y="153395"/>
                  </a:cubicBezTo>
                  <a:cubicBezTo>
                    <a:pt x="2785078" y="152869"/>
                    <a:pt x="2784850" y="152343"/>
                    <a:pt x="2784578" y="151788"/>
                  </a:cubicBezTo>
                  <a:close/>
                  <a:moveTo>
                    <a:pt x="3221365" y="150650"/>
                  </a:moveTo>
                  <a:cubicBezTo>
                    <a:pt x="3221138" y="150503"/>
                    <a:pt x="3215236" y="152898"/>
                    <a:pt x="3215419" y="153132"/>
                  </a:cubicBezTo>
                  <a:cubicBezTo>
                    <a:pt x="3217869" y="156548"/>
                    <a:pt x="3220912" y="159820"/>
                    <a:pt x="3223817" y="163120"/>
                  </a:cubicBezTo>
                  <a:cubicBezTo>
                    <a:pt x="3225677" y="162097"/>
                    <a:pt x="3227586" y="161105"/>
                    <a:pt x="3231398" y="159060"/>
                  </a:cubicBezTo>
                  <a:cubicBezTo>
                    <a:pt x="3228176" y="156286"/>
                    <a:pt x="3224997" y="153336"/>
                    <a:pt x="3221365" y="150650"/>
                  </a:cubicBezTo>
                  <a:close/>
                  <a:moveTo>
                    <a:pt x="2744263" y="150591"/>
                  </a:moveTo>
                  <a:cubicBezTo>
                    <a:pt x="2744263" y="150825"/>
                    <a:pt x="2744263" y="151058"/>
                    <a:pt x="2744263" y="151321"/>
                  </a:cubicBezTo>
                  <a:cubicBezTo>
                    <a:pt x="2745897" y="151233"/>
                    <a:pt x="2747487" y="151176"/>
                    <a:pt x="2749121" y="151088"/>
                  </a:cubicBezTo>
                  <a:cubicBezTo>
                    <a:pt x="2749121" y="150912"/>
                    <a:pt x="2749121" y="150737"/>
                    <a:pt x="2749121" y="150591"/>
                  </a:cubicBezTo>
                  <a:close/>
                  <a:moveTo>
                    <a:pt x="3458440" y="149248"/>
                  </a:moveTo>
                  <a:cubicBezTo>
                    <a:pt x="3458577" y="150737"/>
                    <a:pt x="3458759" y="152227"/>
                    <a:pt x="3458895" y="153716"/>
                  </a:cubicBezTo>
                  <a:cubicBezTo>
                    <a:pt x="3459575" y="153716"/>
                    <a:pt x="3460257" y="153716"/>
                    <a:pt x="3460938" y="153716"/>
                  </a:cubicBezTo>
                  <a:cubicBezTo>
                    <a:pt x="3461120" y="152227"/>
                    <a:pt x="3461301" y="150737"/>
                    <a:pt x="3461437" y="149248"/>
                  </a:cubicBezTo>
                  <a:close/>
                  <a:moveTo>
                    <a:pt x="8472484" y="146239"/>
                  </a:moveTo>
                  <a:cubicBezTo>
                    <a:pt x="8468262" y="147496"/>
                    <a:pt x="8464130" y="152051"/>
                    <a:pt x="8464358" y="155088"/>
                  </a:cubicBezTo>
                  <a:cubicBezTo>
                    <a:pt x="8464539" y="157278"/>
                    <a:pt x="8472937" y="161426"/>
                    <a:pt x="8475662" y="160871"/>
                  </a:cubicBezTo>
                  <a:cubicBezTo>
                    <a:pt x="8480337" y="159936"/>
                    <a:pt x="8483425" y="155936"/>
                    <a:pt x="8489554" y="151497"/>
                  </a:cubicBezTo>
                  <a:cubicBezTo>
                    <a:pt x="8481746" y="148927"/>
                    <a:pt x="8475481" y="145364"/>
                    <a:pt x="8472484" y="146239"/>
                  </a:cubicBezTo>
                  <a:close/>
                  <a:moveTo>
                    <a:pt x="2582642" y="144751"/>
                  </a:moveTo>
                  <a:cubicBezTo>
                    <a:pt x="2578646" y="147467"/>
                    <a:pt x="2574651" y="150212"/>
                    <a:pt x="2564346" y="157221"/>
                  </a:cubicBezTo>
                  <a:cubicBezTo>
                    <a:pt x="2570294" y="158272"/>
                    <a:pt x="2575605" y="160345"/>
                    <a:pt x="2578147" y="159411"/>
                  </a:cubicBezTo>
                  <a:cubicBezTo>
                    <a:pt x="2582323" y="157862"/>
                    <a:pt x="2585910" y="154592"/>
                    <a:pt x="2587272" y="151584"/>
                  </a:cubicBezTo>
                  <a:cubicBezTo>
                    <a:pt x="2588089" y="149744"/>
                    <a:pt x="2584321" y="147058"/>
                    <a:pt x="2582642" y="144751"/>
                  </a:cubicBezTo>
                  <a:close/>
                  <a:moveTo>
                    <a:pt x="3421531" y="137392"/>
                  </a:moveTo>
                  <a:cubicBezTo>
                    <a:pt x="3420397" y="137537"/>
                    <a:pt x="3419262" y="137654"/>
                    <a:pt x="3418172" y="137771"/>
                  </a:cubicBezTo>
                  <a:lnTo>
                    <a:pt x="3418172" y="142823"/>
                  </a:lnTo>
                  <a:cubicBezTo>
                    <a:pt x="3419897" y="142677"/>
                    <a:pt x="3421668" y="142531"/>
                    <a:pt x="3423393" y="142385"/>
                  </a:cubicBezTo>
                  <a:cubicBezTo>
                    <a:pt x="3422758" y="140721"/>
                    <a:pt x="3422167" y="139056"/>
                    <a:pt x="3421531" y="137392"/>
                  </a:cubicBezTo>
                  <a:close/>
                  <a:moveTo>
                    <a:pt x="8974919" y="137215"/>
                  </a:moveTo>
                  <a:cubicBezTo>
                    <a:pt x="8970471" y="137040"/>
                    <a:pt x="8963886" y="136865"/>
                    <a:pt x="8961798" y="138501"/>
                  </a:cubicBezTo>
                  <a:cubicBezTo>
                    <a:pt x="8957304" y="142064"/>
                    <a:pt x="8955125" y="146766"/>
                    <a:pt x="8951946" y="151088"/>
                  </a:cubicBezTo>
                  <a:cubicBezTo>
                    <a:pt x="8954035" y="155351"/>
                    <a:pt x="8955306" y="159147"/>
                    <a:pt x="8957894" y="162535"/>
                  </a:cubicBezTo>
                  <a:cubicBezTo>
                    <a:pt x="8958666" y="163528"/>
                    <a:pt x="8965294" y="164054"/>
                    <a:pt x="8965566" y="163675"/>
                  </a:cubicBezTo>
                  <a:cubicBezTo>
                    <a:pt x="8971377" y="155936"/>
                    <a:pt x="8976779" y="148109"/>
                    <a:pt x="8981729" y="140137"/>
                  </a:cubicBezTo>
                  <a:cubicBezTo>
                    <a:pt x="8982001" y="139728"/>
                    <a:pt x="8977416" y="137333"/>
                    <a:pt x="8974919" y="137215"/>
                  </a:cubicBezTo>
                  <a:close/>
                  <a:moveTo>
                    <a:pt x="2411350" y="136282"/>
                  </a:moveTo>
                  <a:cubicBezTo>
                    <a:pt x="2406673" y="142268"/>
                    <a:pt x="2401861" y="147058"/>
                    <a:pt x="2399273" y="152256"/>
                  </a:cubicBezTo>
                  <a:cubicBezTo>
                    <a:pt x="2397866" y="155088"/>
                    <a:pt x="2400272" y="158651"/>
                    <a:pt x="2400954" y="161892"/>
                  </a:cubicBezTo>
                  <a:cubicBezTo>
                    <a:pt x="2406446" y="160754"/>
                    <a:pt x="2414664" y="160550"/>
                    <a:pt x="2416753" y="158213"/>
                  </a:cubicBezTo>
                  <a:cubicBezTo>
                    <a:pt x="2420702" y="153745"/>
                    <a:pt x="2421973" y="148079"/>
                    <a:pt x="2422427" y="142823"/>
                  </a:cubicBezTo>
                  <a:cubicBezTo>
                    <a:pt x="2422563" y="141158"/>
                    <a:pt x="2416662" y="139289"/>
                    <a:pt x="2411350" y="136282"/>
                  </a:cubicBezTo>
                  <a:close/>
                  <a:moveTo>
                    <a:pt x="2894491" y="131142"/>
                  </a:moveTo>
                  <a:cubicBezTo>
                    <a:pt x="2893492" y="131142"/>
                    <a:pt x="2892584" y="131142"/>
                    <a:pt x="2891630" y="131170"/>
                  </a:cubicBezTo>
                  <a:cubicBezTo>
                    <a:pt x="2891448" y="131259"/>
                    <a:pt x="2891311" y="131522"/>
                    <a:pt x="2891311" y="131522"/>
                  </a:cubicBezTo>
                  <a:cubicBezTo>
                    <a:pt x="2892357" y="131404"/>
                    <a:pt x="2893445" y="131259"/>
                    <a:pt x="2894491" y="131142"/>
                  </a:cubicBezTo>
                  <a:close/>
                  <a:moveTo>
                    <a:pt x="2919823" y="128163"/>
                  </a:moveTo>
                  <a:lnTo>
                    <a:pt x="2894444" y="131142"/>
                  </a:lnTo>
                  <a:cubicBezTo>
                    <a:pt x="2903162" y="131054"/>
                    <a:pt x="2911786" y="131054"/>
                    <a:pt x="2920367" y="131054"/>
                  </a:cubicBezTo>
                  <a:cubicBezTo>
                    <a:pt x="2920231" y="130090"/>
                    <a:pt x="2920004" y="129126"/>
                    <a:pt x="2919823" y="128163"/>
                  </a:cubicBezTo>
                  <a:close/>
                  <a:moveTo>
                    <a:pt x="3235893" y="125593"/>
                  </a:moveTo>
                  <a:cubicBezTo>
                    <a:pt x="3237755" y="126294"/>
                    <a:pt x="3238981" y="126820"/>
                    <a:pt x="3240341" y="127140"/>
                  </a:cubicBezTo>
                  <a:cubicBezTo>
                    <a:pt x="3240569" y="127199"/>
                    <a:pt x="3241387" y="126323"/>
                    <a:pt x="3241931" y="125885"/>
                  </a:cubicBezTo>
                  <a:cubicBezTo>
                    <a:pt x="3240161" y="125798"/>
                    <a:pt x="3238390" y="125710"/>
                    <a:pt x="3235893" y="125593"/>
                  </a:cubicBezTo>
                  <a:close/>
                  <a:moveTo>
                    <a:pt x="2891267" y="123811"/>
                  </a:moveTo>
                  <a:cubicBezTo>
                    <a:pt x="2883639" y="125826"/>
                    <a:pt x="2877147" y="127550"/>
                    <a:pt x="2870701" y="129244"/>
                  </a:cubicBezTo>
                  <a:cubicBezTo>
                    <a:pt x="2871245" y="130119"/>
                    <a:pt x="2871791" y="130995"/>
                    <a:pt x="2872335" y="131872"/>
                  </a:cubicBezTo>
                  <a:cubicBezTo>
                    <a:pt x="2878645" y="131696"/>
                    <a:pt x="2884957" y="131463"/>
                    <a:pt x="2891267" y="131259"/>
                  </a:cubicBezTo>
                  <a:lnTo>
                    <a:pt x="2891267" y="131522"/>
                  </a:lnTo>
                  <a:lnTo>
                    <a:pt x="2891448" y="131259"/>
                  </a:lnTo>
                  <a:lnTo>
                    <a:pt x="2891267" y="131259"/>
                  </a:lnTo>
                  <a:close/>
                  <a:moveTo>
                    <a:pt x="2876057" y="102201"/>
                  </a:moveTo>
                  <a:cubicBezTo>
                    <a:pt x="2874424" y="102668"/>
                    <a:pt x="2872835" y="103165"/>
                    <a:pt x="2871200" y="103632"/>
                  </a:cubicBezTo>
                  <a:cubicBezTo>
                    <a:pt x="2873062" y="107020"/>
                    <a:pt x="2874877" y="110436"/>
                    <a:pt x="2876739" y="113824"/>
                  </a:cubicBezTo>
                  <a:cubicBezTo>
                    <a:pt x="2878872" y="113240"/>
                    <a:pt x="2880961" y="112627"/>
                    <a:pt x="2883049" y="112014"/>
                  </a:cubicBezTo>
                  <a:cubicBezTo>
                    <a:pt x="2880734" y="108742"/>
                    <a:pt x="2878418" y="105472"/>
                    <a:pt x="2876057" y="102201"/>
                  </a:cubicBezTo>
                  <a:close/>
                  <a:moveTo>
                    <a:pt x="2664497" y="98346"/>
                  </a:moveTo>
                  <a:cubicBezTo>
                    <a:pt x="2663317" y="98959"/>
                    <a:pt x="2660956" y="99923"/>
                    <a:pt x="2661137" y="100186"/>
                  </a:cubicBezTo>
                  <a:cubicBezTo>
                    <a:pt x="2662091" y="101617"/>
                    <a:pt x="2663679" y="102843"/>
                    <a:pt x="2665041" y="104158"/>
                  </a:cubicBezTo>
                  <a:cubicBezTo>
                    <a:pt x="2666222" y="103544"/>
                    <a:pt x="2667402" y="102931"/>
                    <a:pt x="2669219" y="101997"/>
                  </a:cubicBezTo>
                  <a:cubicBezTo>
                    <a:pt x="2667585" y="100741"/>
                    <a:pt x="2666040" y="99543"/>
                    <a:pt x="2664497" y="98346"/>
                  </a:cubicBezTo>
                  <a:close/>
                  <a:moveTo>
                    <a:pt x="3459531" y="76794"/>
                  </a:moveTo>
                  <a:cubicBezTo>
                    <a:pt x="3454583" y="79130"/>
                    <a:pt x="3449633" y="81466"/>
                    <a:pt x="3444820" y="83744"/>
                  </a:cubicBezTo>
                  <a:cubicBezTo>
                    <a:pt x="3447863" y="88622"/>
                    <a:pt x="3449406" y="91133"/>
                    <a:pt x="3450996" y="93644"/>
                  </a:cubicBezTo>
                  <a:cubicBezTo>
                    <a:pt x="3455943" y="89994"/>
                    <a:pt x="3461482" y="86577"/>
                    <a:pt x="3465568" y="82576"/>
                  </a:cubicBezTo>
                  <a:cubicBezTo>
                    <a:pt x="3466342" y="81817"/>
                    <a:pt x="3461664" y="78780"/>
                    <a:pt x="3459531" y="76794"/>
                  </a:cubicBezTo>
                  <a:close/>
                  <a:moveTo>
                    <a:pt x="2597941" y="69464"/>
                  </a:moveTo>
                  <a:cubicBezTo>
                    <a:pt x="2597125" y="75596"/>
                    <a:pt x="2595490" y="78342"/>
                    <a:pt x="2596806" y="80444"/>
                  </a:cubicBezTo>
                  <a:cubicBezTo>
                    <a:pt x="2598122" y="82576"/>
                    <a:pt x="2602345" y="84065"/>
                    <a:pt x="2605296" y="85877"/>
                  </a:cubicBezTo>
                  <a:cubicBezTo>
                    <a:pt x="2606703" y="85204"/>
                    <a:pt x="2608110" y="84533"/>
                    <a:pt x="2609517" y="83890"/>
                  </a:cubicBezTo>
                  <a:cubicBezTo>
                    <a:pt x="2606521" y="80182"/>
                    <a:pt x="2603571" y="76473"/>
                    <a:pt x="2597941" y="69464"/>
                  </a:cubicBezTo>
                  <a:close/>
                  <a:moveTo>
                    <a:pt x="3212558" y="61054"/>
                  </a:moveTo>
                  <a:cubicBezTo>
                    <a:pt x="3210061" y="62105"/>
                    <a:pt x="3207564" y="63156"/>
                    <a:pt x="3203932" y="64704"/>
                  </a:cubicBezTo>
                  <a:cubicBezTo>
                    <a:pt x="3207428" y="67916"/>
                    <a:pt x="3209880" y="70106"/>
                    <a:pt x="3212286" y="72296"/>
                  </a:cubicBezTo>
                  <a:cubicBezTo>
                    <a:pt x="3213829" y="70486"/>
                    <a:pt x="3216598" y="68705"/>
                    <a:pt x="3216598" y="66924"/>
                  </a:cubicBezTo>
                  <a:cubicBezTo>
                    <a:pt x="3216598" y="64966"/>
                    <a:pt x="3214010" y="63010"/>
                    <a:pt x="3212558" y="61054"/>
                  </a:cubicBezTo>
                  <a:close/>
                  <a:moveTo>
                    <a:pt x="2641070" y="60411"/>
                  </a:moveTo>
                  <a:cubicBezTo>
                    <a:pt x="2639708" y="59944"/>
                    <a:pt x="2635124" y="61608"/>
                    <a:pt x="2633853" y="62981"/>
                  </a:cubicBezTo>
                  <a:cubicBezTo>
                    <a:pt x="2630856" y="66251"/>
                    <a:pt x="2625952" y="70602"/>
                    <a:pt x="2627452" y="73260"/>
                  </a:cubicBezTo>
                  <a:cubicBezTo>
                    <a:pt x="2629448" y="76824"/>
                    <a:pt x="2636304" y="79685"/>
                    <a:pt x="2642069" y="81759"/>
                  </a:cubicBezTo>
                  <a:cubicBezTo>
                    <a:pt x="2643340" y="82226"/>
                    <a:pt x="2648743" y="78079"/>
                    <a:pt x="2649469" y="77641"/>
                  </a:cubicBezTo>
                  <a:cubicBezTo>
                    <a:pt x="2649469" y="71479"/>
                    <a:pt x="2650513" y="68355"/>
                    <a:pt x="2649152" y="65726"/>
                  </a:cubicBezTo>
                  <a:cubicBezTo>
                    <a:pt x="2648016" y="63565"/>
                    <a:pt x="2644430" y="61521"/>
                    <a:pt x="2641070" y="60411"/>
                  </a:cubicBezTo>
                  <a:close/>
                  <a:moveTo>
                    <a:pt x="3102646" y="60352"/>
                  </a:moveTo>
                  <a:cubicBezTo>
                    <a:pt x="3101557" y="62221"/>
                    <a:pt x="3099105" y="64325"/>
                    <a:pt x="3099696" y="65989"/>
                  </a:cubicBezTo>
                  <a:cubicBezTo>
                    <a:pt x="3100331" y="67770"/>
                    <a:pt x="3103827" y="69142"/>
                    <a:pt x="3106095" y="70720"/>
                  </a:cubicBezTo>
                  <a:cubicBezTo>
                    <a:pt x="3108139" y="69260"/>
                    <a:pt x="3110182" y="67770"/>
                    <a:pt x="3113542" y="65317"/>
                  </a:cubicBezTo>
                  <a:cubicBezTo>
                    <a:pt x="3108956" y="63215"/>
                    <a:pt x="3105823" y="61784"/>
                    <a:pt x="3102646" y="60352"/>
                  </a:cubicBezTo>
                  <a:close/>
                  <a:moveTo>
                    <a:pt x="3074544" y="47416"/>
                  </a:moveTo>
                  <a:cubicBezTo>
                    <a:pt x="3072910" y="47853"/>
                    <a:pt x="3071275" y="48292"/>
                    <a:pt x="3069641" y="48701"/>
                  </a:cubicBezTo>
                  <a:cubicBezTo>
                    <a:pt x="3070912" y="51037"/>
                    <a:pt x="3072138" y="53373"/>
                    <a:pt x="3073364" y="55738"/>
                  </a:cubicBezTo>
                  <a:cubicBezTo>
                    <a:pt x="3075043" y="55301"/>
                    <a:pt x="3076722" y="54833"/>
                    <a:pt x="3078448" y="54395"/>
                  </a:cubicBezTo>
                  <a:close/>
                  <a:moveTo>
                    <a:pt x="2967220" y="45079"/>
                  </a:moveTo>
                  <a:cubicBezTo>
                    <a:pt x="2967401" y="47007"/>
                    <a:pt x="2967539" y="48934"/>
                    <a:pt x="2967719" y="50862"/>
                  </a:cubicBezTo>
                  <a:cubicBezTo>
                    <a:pt x="2968718" y="50832"/>
                    <a:pt x="2969762" y="50803"/>
                    <a:pt x="2970806" y="50773"/>
                  </a:cubicBezTo>
                  <a:lnTo>
                    <a:pt x="2970806" y="45108"/>
                  </a:lnTo>
                  <a:cubicBezTo>
                    <a:pt x="2969626" y="45108"/>
                    <a:pt x="2968445" y="45079"/>
                    <a:pt x="2967220" y="45079"/>
                  </a:cubicBezTo>
                  <a:close/>
                  <a:moveTo>
                    <a:pt x="2963907" y="30215"/>
                  </a:moveTo>
                  <a:cubicBezTo>
                    <a:pt x="2963361" y="30360"/>
                    <a:pt x="2962362" y="30448"/>
                    <a:pt x="2962317" y="30624"/>
                  </a:cubicBezTo>
                  <a:cubicBezTo>
                    <a:pt x="2962271" y="31149"/>
                    <a:pt x="2962589" y="31675"/>
                    <a:pt x="2962906" y="32872"/>
                  </a:cubicBezTo>
                  <a:cubicBezTo>
                    <a:pt x="2963407" y="31588"/>
                    <a:pt x="2963679" y="30886"/>
                    <a:pt x="2963907" y="30215"/>
                  </a:cubicBezTo>
                  <a:close/>
                  <a:moveTo>
                    <a:pt x="2567842" y="29573"/>
                  </a:moveTo>
                  <a:cubicBezTo>
                    <a:pt x="2565480" y="31704"/>
                    <a:pt x="2562620" y="33690"/>
                    <a:pt x="2561213" y="36055"/>
                  </a:cubicBezTo>
                  <a:cubicBezTo>
                    <a:pt x="2560941" y="36523"/>
                    <a:pt x="2566071" y="39297"/>
                    <a:pt x="2568568" y="39238"/>
                  </a:cubicBezTo>
                  <a:cubicBezTo>
                    <a:pt x="2570974" y="39180"/>
                    <a:pt x="2573244" y="36814"/>
                    <a:pt x="2576831" y="34712"/>
                  </a:cubicBezTo>
                  <a:cubicBezTo>
                    <a:pt x="2572881" y="32434"/>
                    <a:pt x="2570339" y="31003"/>
                    <a:pt x="2567842" y="29573"/>
                  </a:cubicBezTo>
                  <a:close/>
                  <a:moveTo>
                    <a:pt x="2818901" y="23410"/>
                  </a:moveTo>
                  <a:cubicBezTo>
                    <a:pt x="2816221" y="23585"/>
                    <a:pt x="2813543" y="23760"/>
                    <a:pt x="2810865" y="23906"/>
                  </a:cubicBezTo>
                  <a:cubicBezTo>
                    <a:pt x="2812226" y="26360"/>
                    <a:pt x="2813588" y="28784"/>
                    <a:pt x="2814905" y="31236"/>
                  </a:cubicBezTo>
                  <a:cubicBezTo>
                    <a:pt x="2816584" y="30974"/>
                    <a:pt x="2818265" y="30711"/>
                    <a:pt x="2819899" y="30448"/>
                  </a:cubicBezTo>
                  <a:cubicBezTo>
                    <a:pt x="2819581" y="28112"/>
                    <a:pt x="2819217" y="25746"/>
                    <a:pt x="2818901" y="23410"/>
                  </a:cubicBezTo>
                  <a:close/>
                  <a:moveTo>
                    <a:pt x="2908337" y="11875"/>
                  </a:moveTo>
                  <a:cubicBezTo>
                    <a:pt x="2906702" y="12080"/>
                    <a:pt x="2905114" y="12284"/>
                    <a:pt x="2903478" y="12517"/>
                  </a:cubicBezTo>
                  <a:cubicBezTo>
                    <a:pt x="2904296" y="14561"/>
                    <a:pt x="2905114" y="16606"/>
                    <a:pt x="2905931" y="18621"/>
                  </a:cubicBezTo>
                  <a:cubicBezTo>
                    <a:pt x="2907383" y="18416"/>
                    <a:pt x="2908836" y="18241"/>
                    <a:pt x="2910289" y="18037"/>
                  </a:cubicBezTo>
                  <a:cubicBezTo>
                    <a:pt x="2909654" y="15992"/>
                    <a:pt x="2908972" y="13919"/>
                    <a:pt x="2908337" y="11875"/>
                  </a:cubicBezTo>
                  <a:close/>
                  <a:moveTo>
                    <a:pt x="2845050" y="5655"/>
                  </a:moveTo>
                  <a:cubicBezTo>
                    <a:pt x="2844097" y="7261"/>
                    <a:pt x="2843143" y="8867"/>
                    <a:pt x="2841282" y="11992"/>
                  </a:cubicBezTo>
                  <a:cubicBezTo>
                    <a:pt x="2845595" y="14299"/>
                    <a:pt x="2850590" y="17015"/>
                    <a:pt x="2855629" y="19701"/>
                  </a:cubicBezTo>
                  <a:cubicBezTo>
                    <a:pt x="2857489" y="17599"/>
                    <a:pt x="2861667" y="14123"/>
                    <a:pt x="2860895" y="13627"/>
                  </a:cubicBezTo>
                  <a:cubicBezTo>
                    <a:pt x="2856218" y="10590"/>
                    <a:pt x="2850452" y="8225"/>
                    <a:pt x="2845050" y="5655"/>
                  </a:cubicBezTo>
                  <a:close/>
                  <a:moveTo>
                    <a:pt x="2836743" y="214"/>
                  </a:moveTo>
                  <a:cubicBezTo>
                    <a:pt x="3101020" y="-3584"/>
                    <a:pt x="3425335" y="43634"/>
                    <a:pt x="3778449" y="115475"/>
                  </a:cubicBezTo>
                  <a:lnTo>
                    <a:pt x="3950368" y="152495"/>
                  </a:lnTo>
                  <a:lnTo>
                    <a:pt x="3953703" y="154708"/>
                  </a:lnTo>
                  <a:lnTo>
                    <a:pt x="3956531" y="153822"/>
                  </a:lnTo>
                  <a:lnTo>
                    <a:pt x="4048195" y="173560"/>
                  </a:lnTo>
                  <a:lnTo>
                    <a:pt x="4168212" y="202264"/>
                  </a:lnTo>
                  <a:lnTo>
                    <a:pt x="4166808" y="204326"/>
                  </a:lnTo>
                  <a:cubicBezTo>
                    <a:pt x="4167171" y="207305"/>
                    <a:pt x="4174163" y="209932"/>
                    <a:pt x="4178249" y="212736"/>
                  </a:cubicBezTo>
                  <a:lnTo>
                    <a:pt x="4186186" y="206563"/>
                  </a:lnTo>
                  <a:lnTo>
                    <a:pt x="4215488" y="213571"/>
                  </a:lnTo>
                  <a:lnTo>
                    <a:pt x="4204898" y="241648"/>
                  </a:lnTo>
                  <a:cubicBezTo>
                    <a:pt x="4203944" y="244656"/>
                    <a:pt x="4210120" y="248540"/>
                    <a:pt x="4213025" y="252043"/>
                  </a:cubicBezTo>
                  <a:cubicBezTo>
                    <a:pt x="4216338" y="249123"/>
                    <a:pt x="4220516" y="246496"/>
                    <a:pt x="4222694" y="243312"/>
                  </a:cubicBezTo>
                  <a:cubicBezTo>
                    <a:pt x="4226190" y="238172"/>
                    <a:pt x="4230458" y="232711"/>
                    <a:pt x="4230639" y="227338"/>
                  </a:cubicBezTo>
                  <a:lnTo>
                    <a:pt x="4229997" y="217041"/>
                  </a:lnTo>
                  <a:lnTo>
                    <a:pt x="4608368" y="307534"/>
                  </a:lnTo>
                  <a:cubicBezTo>
                    <a:pt x="5176471" y="448427"/>
                    <a:pt x="5756647" y="600183"/>
                    <a:pt x="6243453" y="673723"/>
                  </a:cubicBezTo>
                  <a:lnTo>
                    <a:pt x="6321044" y="683569"/>
                  </a:lnTo>
                  <a:lnTo>
                    <a:pt x="6332084" y="685569"/>
                  </a:lnTo>
                  <a:lnTo>
                    <a:pt x="6334649" y="685296"/>
                  </a:lnTo>
                  <a:lnTo>
                    <a:pt x="6478587" y="703562"/>
                  </a:lnTo>
                  <a:cubicBezTo>
                    <a:pt x="6554047" y="711061"/>
                    <a:pt x="6626424" y="715975"/>
                    <a:pt x="6695231" y="717891"/>
                  </a:cubicBezTo>
                  <a:cubicBezTo>
                    <a:pt x="7108076" y="729389"/>
                    <a:pt x="7434363" y="583646"/>
                    <a:pt x="7732330" y="425239"/>
                  </a:cubicBezTo>
                  <a:lnTo>
                    <a:pt x="8019649" y="269787"/>
                  </a:lnTo>
                  <a:lnTo>
                    <a:pt x="8024392" y="268223"/>
                  </a:lnTo>
                  <a:cubicBezTo>
                    <a:pt x="8024528" y="268310"/>
                    <a:pt x="8024665" y="268427"/>
                    <a:pt x="8024800" y="268515"/>
                  </a:cubicBezTo>
                  <a:cubicBezTo>
                    <a:pt x="8025254" y="268398"/>
                    <a:pt x="8025437" y="268427"/>
                    <a:pt x="8025845" y="268310"/>
                  </a:cubicBezTo>
                  <a:cubicBezTo>
                    <a:pt x="8025936" y="268076"/>
                    <a:pt x="8026072" y="267843"/>
                    <a:pt x="8026162" y="267639"/>
                  </a:cubicBezTo>
                  <a:cubicBezTo>
                    <a:pt x="8025573" y="267843"/>
                    <a:pt x="8024982" y="268047"/>
                    <a:pt x="8024392" y="268223"/>
                  </a:cubicBezTo>
                  <a:lnTo>
                    <a:pt x="8023588" y="267677"/>
                  </a:lnTo>
                  <a:lnTo>
                    <a:pt x="8165322" y="196203"/>
                  </a:lnTo>
                  <a:lnTo>
                    <a:pt x="8240507" y="163570"/>
                  </a:lnTo>
                  <a:lnTo>
                    <a:pt x="8246486" y="171034"/>
                  </a:lnTo>
                  <a:cubicBezTo>
                    <a:pt x="8246667" y="171238"/>
                    <a:pt x="8249710" y="170916"/>
                    <a:pt x="8250573" y="170333"/>
                  </a:cubicBezTo>
                  <a:cubicBezTo>
                    <a:pt x="8253955" y="168084"/>
                    <a:pt x="8254500" y="163856"/>
                    <a:pt x="8253007" y="159896"/>
                  </a:cubicBezTo>
                  <a:lnTo>
                    <a:pt x="8251697" y="158713"/>
                  </a:lnTo>
                  <a:lnTo>
                    <a:pt x="8307762" y="134378"/>
                  </a:lnTo>
                  <a:lnTo>
                    <a:pt x="8349487" y="120526"/>
                  </a:lnTo>
                  <a:lnTo>
                    <a:pt x="8356626" y="127813"/>
                  </a:lnTo>
                  <a:cubicBezTo>
                    <a:pt x="8360847" y="125214"/>
                    <a:pt x="8365977" y="122965"/>
                    <a:pt x="8368973" y="119869"/>
                  </a:cubicBezTo>
                  <a:lnTo>
                    <a:pt x="8372741" y="112805"/>
                  </a:lnTo>
                  <a:lnTo>
                    <a:pt x="8451953" y="86507"/>
                  </a:lnTo>
                  <a:cubicBezTo>
                    <a:pt x="8694630" y="20581"/>
                    <a:pt x="8951343" y="29528"/>
                    <a:pt x="9255796" y="197016"/>
                  </a:cubicBezTo>
                  <a:cubicBezTo>
                    <a:pt x="9742920" y="464998"/>
                    <a:pt x="9790130" y="791542"/>
                    <a:pt x="9731095" y="1116776"/>
                  </a:cubicBezTo>
                  <a:lnTo>
                    <a:pt x="9717790" y="1171532"/>
                  </a:lnTo>
                  <a:lnTo>
                    <a:pt x="9715291" y="1171134"/>
                  </a:lnTo>
                  <a:cubicBezTo>
                    <a:pt x="9694227" y="1178406"/>
                    <a:pt x="9672208" y="1182291"/>
                    <a:pt x="9648282" y="1182787"/>
                  </a:cubicBezTo>
                  <a:cubicBezTo>
                    <a:pt x="9645150" y="1182845"/>
                    <a:pt x="9640155" y="1186466"/>
                    <a:pt x="9639975" y="1188568"/>
                  </a:cubicBezTo>
                  <a:cubicBezTo>
                    <a:pt x="9639792" y="1190526"/>
                    <a:pt x="9644514" y="1194176"/>
                    <a:pt x="9647647" y="1194439"/>
                  </a:cubicBezTo>
                  <a:cubicBezTo>
                    <a:pt x="9656817" y="1195227"/>
                    <a:pt x="9666261" y="1194731"/>
                    <a:pt x="9674342" y="1194731"/>
                  </a:cubicBezTo>
                  <a:cubicBezTo>
                    <a:pt x="9683285" y="1195636"/>
                    <a:pt x="9691002" y="1196454"/>
                    <a:pt x="9698720" y="1197155"/>
                  </a:cubicBezTo>
                  <a:lnTo>
                    <a:pt x="9711951" y="1195563"/>
                  </a:lnTo>
                  <a:lnTo>
                    <a:pt x="9672112" y="1359520"/>
                  </a:lnTo>
                  <a:cubicBezTo>
                    <a:pt x="9626460" y="1519938"/>
                    <a:pt x="9575102" y="1676286"/>
                    <a:pt x="9559746" y="1821081"/>
                  </a:cubicBezTo>
                  <a:lnTo>
                    <a:pt x="9557134" y="1888550"/>
                  </a:lnTo>
                  <a:lnTo>
                    <a:pt x="9548133" y="1892109"/>
                  </a:lnTo>
                  <a:cubicBezTo>
                    <a:pt x="9546860" y="1892926"/>
                    <a:pt x="9550900" y="1896956"/>
                    <a:pt x="9552445" y="1899380"/>
                  </a:cubicBezTo>
                  <a:lnTo>
                    <a:pt x="9556769" y="1897967"/>
                  </a:lnTo>
                  <a:lnTo>
                    <a:pt x="9555630" y="1927393"/>
                  </a:lnTo>
                  <a:cubicBezTo>
                    <a:pt x="9556943" y="1962031"/>
                    <a:pt x="9561158" y="1995829"/>
                    <a:pt x="9568926" y="2028671"/>
                  </a:cubicBezTo>
                  <a:cubicBezTo>
                    <a:pt x="9631072" y="2291410"/>
                    <a:pt x="9770063" y="2531600"/>
                    <a:pt x="9878099" y="2751162"/>
                  </a:cubicBezTo>
                  <a:lnTo>
                    <a:pt x="9928302" y="2860959"/>
                  </a:lnTo>
                  <a:lnTo>
                    <a:pt x="9925673" y="2858130"/>
                  </a:lnTo>
                  <a:cubicBezTo>
                    <a:pt x="9917818" y="2861546"/>
                    <a:pt x="9908465" y="2863386"/>
                    <a:pt x="9906832" y="2866745"/>
                  </a:cubicBezTo>
                  <a:cubicBezTo>
                    <a:pt x="9902382" y="2875914"/>
                    <a:pt x="9916320" y="2869168"/>
                    <a:pt x="9920906" y="2871767"/>
                  </a:cubicBezTo>
                  <a:cubicBezTo>
                    <a:pt x="9923675" y="2873344"/>
                    <a:pt x="9927409" y="2874629"/>
                    <a:pt x="9930377" y="2874461"/>
                  </a:cubicBezTo>
                  <a:lnTo>
                    <a:pt x="9932996" y="2871225"/>
                  </a:lnTo>
                  <a:lnTo>
                    <a:pt x="9951638" y="2911996"/>
                  </a:lnTo>
                  <a:cubicBezTo>
                    <a:pt x="10016004" y="3069021"/>
                    <a:pt x="10047798" y="3214712"/>
                    <a:pt x="10001542" y="3349879"/>
                  </a:cubicBezTo>
                  <a:cubicBezTo>
                    <a:pt x="9970705" y="3439990"/>
                    <a:pt x="9903534" y="3519347"/>
                    <a:pt x="9814738" y="3592267"/>
                  </a:cubicBezTo>
                  <a:lnTo>
                    <a:pt x="9793259" y="3607564"/>
                  </a:lnTo>
                  <a:lnTo>
                    <a:pt x="9795375" y="3605328"/>
                  </a:lnTo>
                  <a:cubicBezTo>
                    <a:pt x="9796193" y="3602846"/>
                    <a:pt x="9793560" y="3599926"/>
                    <a:pt x="9792470" y="3597210"/>
                  </a:cubicBezTo>
                  <a:cubicBezTo>
                    <a:pt x="9787614" y="3598232"/>
                    <a:pt x="9781438" y="3598436"/>
                    <a:pt x="9778170" y="3600481"/>
                  </a:cubicBezTo>
                  <a:cubicBezTo>
                    <a:pt x="9770633" y="3605124"/>
                    <a:pt x="9764232" y="3610585"/>
                    <a:pt x="9757967" y="3615958"/>
                  </a:cubicBezTo>
                  <a:cubicBezTo>
                    <a:pt x="9756832" y="3616922"/>
                    <a:pt x="9758194" y="3619229"/>
                    <a:pt x="9759057" y="3620776"/>
                  </a:cubicBezTo>
                  <a:cubicBezTo>
                    <a:pt x="9759374" y="3621360"/>
                    <a:pt x="9761554" y="3621536"/>
                    <a:pt x="9762917" y="3621915"/>
                  </a:cubicBezTo>
                  <a:lnTo>
                    <a:pt x="9777503" y="3618784"/>
                  </a:lnTo>
                  <a:lnTo>
                    <a:pt x="9667164" y="3697360"/>
                  </a:lnTo>
                  <a:cubicBezTo>
                    <a:pt x="9400305" y="3866267"/>
                    <a:pt x="9044254" y="4008439"/>
                    <a:pt x="8828831" y="4191341"/>
                  </a:cubicBezTo>
                  <a:cubicBezTo>
                    <a:pt x="8785746" y="4227922"/>
                    <a:pt x="8747711" y="4268702"/>
                    <a:pt x="8713103" y="4312178"/>
                  </a:cubicBezTo>
                  <a:lnTo>
                    <a:pt x="8679859" y="4360040"/>
                  </a:lnTo>
                  <a:lnTo>
                    <a:pt x="8671922" y="4357550"/>
                  </a:lnTo>
                  <a:cubicBezTo>
                    <a:pt x="8670175" y="4358426"/>
                    <a:pt x="8670788" y="4361507"/>
                    <a:pt x="8672655" y="4363957"/>
                  </a:cubicBezTo>
                  <a:lnTo>
                    <a:pt x="8676330" y="4365122"/>
                  </a:lnTo>
                  <a:lnTo>
                    <a:pt x="8666855" y="4378763"/>
                  </a:lnTo>
                  <a:lnTo>
                    <a:pt x="8666870" y="4378452"/>
                  </a:lnTo>
                  <a:cubicBezTo>
                    <a:pt x="8665508" y="4374443"/>
                    <a:pt x="8662492" y="4371627"/>
                    <a:pt x="8657623" y="4371685"/>
                  </a:cubicBezTo>
                  <a:cubicBezTo>
                    <a:pt x="8655443" y="4385293"/>
                    <a:pt x="8649722" y="4395456"/>
                    <a:pt x="8639825" y="4401326"/>
                  </a:cubicBezTo>
                  <a:lnTo>
                    <a:pt x="8650308" y="4402586"/>
                  </a:lnTo>
                  <a:lnTo>
                    <a:pt x="8617936" y="4449192"/>
                  </a:lnTo>
                  <a:cubicBezTo>
                    <a:pt x="8588559" y="4496557"/>
                    <a:pt x="8560986" y="4545114"/>
                    <a:pt x="8533594" y="4593360"/>
                  </a:cubicBezTo>
                  <a:lnTo>
                    <a:pt x="8503104" y="4645475"/>
                  </a:lnTo>
                  <a:lnTo>
                    <a:pt x="8495001" y="4645234"/>
                  </a:lnTo>
                  <a:cubicBezTo>
                    <a:pt x="8494638" y="4653264"/>
                    <a:pt x="8483062" y="4650781"/>
                    <a:pt x="8478886" y="4655279"/>
                  </a:cubicBezTo>
                  <a:cubicBezTo>
                    <a:pt x="8494865" y="4658638"/>
                    <a:pt x="8468670" y="4654345"/>
                    <a:pt x="8473575" y="4662843"/>
                  </a:cubicBezTo>
                  <a:cubicBezTo>
                    <a:pt x="8482199" y="4660740"/>
                    <a:pt x="8479158" y="4660682"/>
                    <a:pt x="8484288" y="4665297"/>
                  </a:cubicBezTo>
                  <a:lnTo>
                    <a:pt x="8494211" y="4660675"/>
                  </a:lnTo>
                  <a:lnTo>
                    <a:pt x="8475906" y="4691962"/>
                  </a:lnTo>
                  <a:lnTo>
                    <a:pt x="8467535" y="4697799"/>
                  </a:lnTo>
                  <a:lnTo>
                    <a:pt x="8470071" y="4701935"/>
                  </a:lnTo>
                  <a:lnTo>
                    <a:pt x="8450340" y="4735661"/>
                  </a:lnTo>
                  <a:cubicBezTo>
                    <a:pt x="8335733" y="4920140"/>
                    <a:pt x="8198064" y="5075579"/>
                    <a:pt x="7933481" y="5105741"/>
                  </a:cubicBezTo>
                  <a:cubicBezTo>
                    <a:pt x="7900408" y="5109512"/>
                    <a:pt x="7865789" y="5110400"/>
                    <a:pt x="7829745" y="5108769"/>
                  </a:cubicBezTo>
                  <a:lnTo>
                    <a:pt x="7764181" y="5101708"/>
                  </a:lnTo>
                  <a:lnTo>
                    <a:pt x="7764572" y="5101362"/>
                  </a:lnTo>
                  <a:cubicBezTo>
                    <a:pt x="7764209" y="5100865"/>
                    <a:pt x="7763981" y="5100194"/>
                    <a:pt x="7763391" y="5099930"/>
                  </a:cubicBezTo>
                  <a:cubicBezTo>
                    <a:pt x="7763027" y="5099727"/>
                    <a:pt x="7762120" y="5100106"/>
                    <a:pt x="7761440" y="5100282"/>
                  </a:cubicBezTo>
                  <a:lnTo>
                    <a:pt x="7762309" y="5101506"/>
                  </a:lnTo>
                  <a:lnTo>
                    <a:pt x="7717457" y="5096675"/>
                  </a:lnTo>
                  <a:cubicBezTo>
                    <a:pt x="7639909" y="5084054"/>
                    <a:pt x="7557144" y="5062796"/>
                    <a:pt x="7470129" y="5035792"/>
                  </a:cubicBezTo>
                  <a:lnTo>
                    <a:pt x="7469090" y="5035446"/>
                  </a:lnTo>
                  <a:lnTo>
                    <a:pt x="7475708" y="5016237"/>
                  </a:lnTo>
                  <a:cubicBezTo>
                    <a:pt x="7481042" y="5008487"/>
                    <a:pt x="7485843" y="5001282"/>
                    <a:pt x="7482143" y="4991528"/>
                  </a:cubicBezTo>
                  <a:cubicBezTo>
                    <a:pt x="7478691" y="5002508"/>
                    <a:pt x="7472698" y="5011123"/>
                    <a:pt x="7463347" y="5016584"/>
                  </a:cubicBezTo>
                  <a:cubicBezTo>
                    <a:pt x="7467297" y="5019548"/>
                    <a:pt x="7466333" y="5023206"/>
                    <a:pt x="7463858" y="5026495"/>
                  </a:cubicBezTo>
                  <a:lnTo>
                    <a:pt x="7458014" y="5031760"/>
                  </a:lnTo>
                  <a:lnTo>
                    <a:pt x="7336541" y="4991337"/>
                  </a:lnTo>
                  <a:cubicBezTo>
                    <a:pt x="6926938" y="4847211"/>
                    <a:pt x="6441070" y="4615979"/>
                    <a:pt x="5967090" y="4560968"/>
                  </a:cubicBezTo>
                  <a:lnTo>
                    <a:pt x="5874443" y="4554231"/>
                  </a:lnTo>
                  <a:lnTo>
                    <a:pt x="5872144" y="4553009"/>
                  </a:lnTo>
                  <a:lnTo>
                    <a:pt x="5870983" y="4553979"/>
                  </a:lnTo>
                  <a:lnTo>
                    <a:pt x="5828489" y="4550889"/>
                  </a:lnTo>
                  <a:lnTo>
                    <a:pt x="5827653" y="4550351"/>
                  </a:lnTo>
                  <a:lnTo>
                    <a:pt x="5826902" y="4550774"/>
                  </a:lnTo>
                  <a:lnTo>
                    <a:pt x="5809657" y="4549519"/>
                  </a:lnTo>
                  <a:lnTo>
                    <a:pt x="5736529" y="4551290"/>
                  </a:lnTo>
                  <a:lnTo>
                    <a:pt x="5733221" y="4542584"/>
                  </a:lnTo>
                  <a:cubicBezTo>
                    <a:pt x="5732496" y="4540685"/>
                    <a:pt x="5731633" y="4538816"/>
                    <a:pt x="5730862" y="4536976"/>
                  </a:cubicBezTo>
                  <a:cubicBezTo>
                    <a:pt x="5730089" y="4538787"/>
                    <a:pt x="5729136" y="4540569"/>
                    <a:pt x="5728546" y="4542379"/>
                  </a:cubicBezTo>
                  <a:cubicBezTo>
                    <a:pt x="5727593" y="4545241"/>
                    <a:pt x="5726822" y="4548131"/>
                    <a:pt x="5725957" y="4551023"/>
                  </a:cubicBezTo>
                  <a:cubicBezTo>
                    <a:pt x="5725732" y="4550994"/>
                    <a:pt x="5725549" y="4550965"/>
                    <a:pt x="5725323" y="4550965"/>
                  </a:cubicBezTo>
                  <a:lnTo>
                    <a:pt x="5725198" y="4551564"/>
                  </a:lnTo>
                  <a:lnTo>
                    <a:pt x="5653831" y="4553291"/>
                  </a:lnTo>
                  <a:cubicBezTo>
                    <a:pt x="5344269" y="4577500"/>
                    <a:pt x="5086796" y="4751877"/>
                    <a:pt x="4812432" y="4946830"/>
                  </a:cubicBezTo>
                  <a:lnTo>
                    <a:pt x="4619663" y="5081240"/>
                  </a:lnTo>
                  <a:lnTo>
                    <a:pt x="4618713" y="5076715"/>
                  </a:lnTo>
                  <a:cubicBezTo>
                    <a:pt x="4618168" y="5075312"/>
                    <a:pt x="4613447" y="5073238"/>
                    <a:pt x="4611902" y="5073590"/>
                  </a:cubicBezTo>
                  <a:cubicBezTo>
                    <a:pt x="4608181" y="5074465"/>
                    <a:pt x="4604458" y="5076276"/>
                    <a:pt x="4602098" y="5078320"/>
                  </a:cubicBezTo>
                  <a:cubicBezTo>
                    <a:pt x="4600508" y="5079692"/>
                    <a:pt x="4601188" y="5082117"/>
                    <a:pt x="4600736" y="5084540"/>
                  </a:cubicBezTo>
                  <a:cubicBezTo>
                    <a:pt x="4601325" y="5087023"/>
                    <a:pt x="4600736" y="5090440"/>
                    <a:pt x="4603005" y="5092746"/>
                  </a:cubicBezTo>
                  <a:lnTo>
                    <a:pt x="4603088" y="5092797"/>
                  </a:lnTo>
                  <a:lnTo>
                    <a:pt x="4529881" y="5143841"/>
                  </a:lnTo>
                  <a:cubicBezTo>
                    <a:pt x="4138827" y="5402868"/>
                    <a:pt x="3676865" y="5621679"/>
                    <a:pt x="2980481" y="5493091"/>
                  </a:cubicBezTo>
                  <a:lnTo>
                    <a:pt x="2887148" y="5472743"/>
                  </a:lnTo>
                  <a:lnTo>
                    <a:pt x="2887180" y="5472625"/>
                  </a:lnTo>
                  <a:lnTo>
                    <a:pt x="2880474" y="5471288"/>
                  </a:lnTo>
                  <a:lnTo>
                    <a:pt x="2775142" y="5448325"/>
                  </a:lnTo>
                  <a:lnTo>
                    <a:pt x="2772003" y="5447364"/>
                  </a:lnTo>
                  <a:lnTo>
                    <a:pt x="2771867" y="5447611"/>
                  </a:lnTo>
                  <a:lnTo>
                    <a:pt x="2736232" y="5439842"/>
                  </a:lnTo>
                  <a:cubicBezTo>
                    <a:pt x="2432417" y="5362360"/>
                    <a:pt x="2213306" y="5259842"/>
                    <a:pt x="2046503" y="5143004"/>
                  </a:cubicBezTo>
                  <a:lnTo>
                    <a:pt x="1982434" y="5093128"/>
                  </a:lnTo>
                  <a:lnTo>
                    <a:pt x="2000258" y="5075196"/>
                  </a:lnTo>
                  <a:cubicBezTo>
                    <a:pt x="2000893" y="5074523"/>
                    <a:pt x="1997489" y="5072480"/>
                    <a:pt x="1995946" y="5071077"/>
                  </a:cubicBezTo>
                  <a:cubicBezTo>
                    <a:pt x="1992949" y="5071370"/>
                    <a:pt x="1988682" y="5070991"/>
                    <a:pt x="1987139" y="5072100"/>
                  </a:cubicBezTo>
                  <a:lnTo>
                    <a:pt x="1971866" y="5084902"/>
                  </a:lnTo>
                  <a:lnTo>
                    <a:pt x="1930703" y="5052858"/>
                  </a:lnTo>
                  <a:cubicBezTo>
                    <a:pt x="1645358" y="4806200"/>
                    <a:pt x="1536854" y="4512975"/>
                    <a:pt x="1346032" y="4258909"/>
                  </a:cubicBezTo>
                  <a:lnTo>
                    <a:pt x="1309932" y="4218531"/>
                  </a:lnTo>
                  <a:lnTo>
                    <a:pt x="1310869" y="4216848"/>
                  </a:lnTo>
                  <a:cubicBezTo>
                    <a:pt x="1310642" y="4211154"/>
                    <a:pt x="1308554" y="4205459"/>
                    <a:pt x="1307692" y="4199764"/>
                  </a:cubicBezTo>
                  <a:cubicBezTo>
                    <a:pt x="1306193" y="4189893"/>
                    <a:pt x="1301153" y="4187207"/>
                    <a:pt x="1287171" y="4190886"/>
                  </a:cubicBezTo>
                  <a:lnTo>
                    <a:pt x="1285559" y="4191270"/>
                  </a:lnTo>
                  <a:lnTo>
                    <a:pt x="1183431" y="4077041"/>
                  </a:lnTo>
                  <a:lnTo>
                    <a:pt x="1166034" y="4061987"/>
                  </a:lnTo>
                  <a:lnTo>
                    <a:pt x="1172446" y="4058303"/>
                  </a:lnTo>
                  <a:cubicBezTo>
                    <a:pt x="1171901" y="4054273"/>
                    <a:pt x="1169087" y="4050360"/>
                    <a:pt x="1165274" y="4042621"/>
                  </a:cubicBezTo>
                  <a:cubicBezTo>
                    <a:pt x="1160824" y="4048695"/>
                    <a:pt x="1157555" y="4051002"/>
                    <a:pt x="1158055" y="4052929"/>
                  </a:cubicBezTo>
                  <a:lnTo>
                    <a:pt x="1161036" y="4057662"/>
                  </a:lnTo>
                  <a:lnTo>
                    <a:pt x="1088905" y="3995244"/>
                  </a:lnTo>
                  <a:cubicBezTo>
                    <a:pt x="929223" y="3865351"/>
                    <a:pt x="760337" y="3765438"/>
                    <a:pt x="604434" y="3662462"/>
                  </a:cubicBezTo>
                  <a:lnTo>
                    <a:pt x="549745" y="3623706"/>
                  </a:lnTo>
                  <a:lnTo>
                    <a:pt x="568498" y="3603663"/>
                  </a:lnTo>
                  <a:cubicBezTo>
                    <a:pt x="557511" y="3604919"/>
                    <a:pt x="549567" y="3605825"/>
                    <a:pt x="540033" y="3606905"/>
                  </a:cubicBezTo>
                  <a:lnTo>
                    <a:pt x="546752" y="3621585"/>
                  </a:lnTo>
                  <a:lnTo>
                    <a:pt x="425003" y="3535307"/>
                  </a:lnTo>
                  <a:lnTo>
                    <a:pt x="327210" y="3447182"/>
                  </a:lnTo>
                  <a:lnTo>
                    <a:pt x="326701" y="3445089"/>
                  </a:lnTo>
                  <a:lnTo>
                    <a:pt x="326223" y="3446293"/>
                  </a:lnTo>
                  <a:lnTo>
                    <a:pt x="266557" y="3392525"/>
                  </a:lnTo>
                  <a:cubicBezTo>
                    <a:pt x="121443" y="3237700"/>
                    <a:pt x="20587" y="3040404"/>
                    <a:pt x="2331" y="2743541"/>
                  </a:cubicBezTo>
                  <a:cubicBezTo>
                    <a:pt x="-712" y="2694064"/>
                    <a:pt x="-732" y="2647539"/>
                    <a:pt x="2011" y="2603679"/>
                  </a:cubicBezTo>
                  <a:lnTo>
                    <a:pt x="8239" y="2556244"/>
                  </a:lnTo>
                  <a:lnTo>
                    <a:pt x="11198" y="2555326"/>
                  </a:lnTo>
                  <a:cubicBezTo>
                    <a:pt x="12572" y="2552588"/>
                    <a:pt x="12515" y="2548792"/>
                    <a:pt x="14172" y="2545389"/>
                  </a:cubicBezTo>
                  <a:lnTo>
                    <a:pt x="10067" y="2542316"/>
                  </a:lnTo>
                  <a:lnTo>
                    <a:pt x="12941" y="2520426"/>
                  </a:lnTo>
                  <a:lnTo>
                    <a:pt x="19257" y="2527985"/>
                  </a:lnTo>
                  <a:cubicBezTo>
                    <a:pt x="24432" y="2522348"/>
                    <a:pt x="29471" y="2519311"/>
                    <a:pt x="28836" y="2516916"/>
                  </a:cubicBezTo>
                  <a:cubicBezTo>
                    <a:pt x="28020" y="2513967"/>
                    <a:pt x="22479" y="2511484"/>
                    <a:pt x="18985" y="2508798"/>
                  </a:cubicBezTo>
                  <a:lnTo>
                    <a:pt x="13945" y="2512785"/>
                  </a:lnTo>
                  <a:lnTo>
                    <a:pt x="18274" y="2479805"/>
                  </a:lnTo>
                  <a:lnTo>
                    <a:pt x="28737" y="2443165"/>
                  </a:lnTo>
                  <a:lnTo>
                    <a:pt x="48857" y="2446740"/>
                  </a:lnTo>
                  <a:cubicBezTo>
                    <a:pt x="53033" y="2447208"/>
                    <a:pt x="59481" y="2447033"/>
                    <a:pt x="61524" y="2445397"/>
                  </a:cubicBezTo>
                  <a:cubicBezTo>
                    <a:pt x="63613" y="2443761"/>
                    <a:pt x="62614" y="2439731"/>
                    <a:pt x="60978" y="2437279"/>
                  </a:cubicBezTo>
                  <a:cubicBezTo>
                    <a:pt x="56666" y="2430795"/>
                    <a:pt x="51718" y="2424896"/>
                    <a:pt x="36826" y="2427291"/>
                  </a:cubicBezTo>
                  <a:lnTo>
                    <a:pt x="33581" y="2426204"/>
                  </a:lnTo>
                  <a:lnTo>
                    <a:pt x="49573" y="2370201"/>
                  </a:lnTo>
                  <a:cubicBezTo>
                    <a:pt x="190003" y="1992376"/>
                    <a:pt x="602401" y="1867603"/>
                    <a:pt x="943204" y="1614146"/>
                  </a:cubicBezTo>
                  <a:lnTo>
                    <a:pt x="958669" y="1601797"/>
                  </a:lnTo>
                  <a:lnTo>
                    <a:pt x="962156" y="1603170"/>
                  </a:lnTo>
                  <a:cubicBezTo>
                    <a:pt x="968421" y="1602323"/>
                    <a:pt x="974006" y="1599461"/>
                    <a:pt x="984583" y="1595781"/>
                  </a:cubicBezTo>
                  <a:lnTo>
                    <a:pt x="974146" y="1589437"/>
                  </a:lnTo>
                  <a:lnTo>
                    <a:pt x="1034117" y="1541545"/>
                  </a:lnTo>
                  <a:cubicBezTo>
                    <a:pt x="1063658" y="1516089"/>
                    <a:pt x="1092348" y="1489284"/>
                    <a:pt x="1119931" y="1460841"/>
                  </a:cubicBezTo>
                  <a:cubicBezTo>
                    <a:pt x="1175097" y="1403956"/>
                    <a:pt x="1225864" y="1340605"/>
                    <a:pt x="1274285" y="1273051"/>
                  </a:cubicBezTo>
                  <a:lnTo>
                    <a:pt x="1314017" y="1212719"/>
                  </a:lnTo>
                  <a:lnTo>
                    <a:pt x="1323899" y="1217305"/>
                  </a:lnTo>
                  <a:cubicBezTo>
                    <a:pt x="1333160" y="1211698"/>
                    <a:pt x="1340061" y="1207521"/>
                    <a:pt x="1346917" y="1203375"/>
                  </a:cubicBezTo>
                  <a:lnTo>
                    <a:pt x="1325908" y="1194663"/>
                  </a:lnTo>
                  <a:lnTo>
                    <a:pt x="1386599" y="1102507"/>
                  </a:lnTo>
                  <a:lnTo>
                    <a:pt x="1397854" y="1099790"/>
                  </a:lnTo>
                  <a:cubicBezTo>
                    <a:pt x="1397264" y="1099177"/>
                    <a:pt x="1396539" y="1098360"/>
                    <a:pt x="1395812" y="1097571"/>
                  </a:cubicBezTo>
                  <a:cubicBezTo>
                    <a:pt x="1409341" y="1099147"/>
                    <a:pt x="1422868" y="1100696"/>
                    <a:pt x="1436534" y="1101572"/>
                  </a:cubicBezTo>
                  <a:cubicBezTo>
                    <a:pt x="1442937" y="1101951"/>
                    <a:pt x="1453469" y="1099645"/>
                    <a:pt x="1455739" y="1096666"/>
                  </a:cubicBezTo>
                  <a:cubicBezTo>
                    <a:pt x="1458190" y="1093482"/>
                    <a:pt x="1455103" y="1086912"/>
                    <a:pt x="1450836" y="1083758"/>
                  </a:cubicBezTo>
                  <a:cubicBezTo>
                    <a:pt x="1442754" y="1077771"/>
                    <a:pt x="1430587" y="1073507"/>
                    <a:pt x="1440576" y="1064308"/>
                  </a:cubicBezTo>
                  <a:cubicBezTo>
                    <a:pt x="1441257" y="1057562"/>
                    <a:pt x="1440553" y="1053145"/>
                    <a:pt x="1437749" y="1050476"/>
                  </a:cubicBezTo>
                  <a:lnTo>
                    <a:pt x="1422499" y="1047174"/>
                  </a:lnTo>
                  <a:lnTo>
                    <a:pt x="1422984" y="1046387"/>
                  </a:lnTo>
                  <a:lnTo>
                    <a:pt x="1431586" y="1036623"/>
                  </a:lnTo>
                  <a:lnTo>
                    <a:pt x="1430246" y="1034611"/>
                  </a:lnTo>
                  <a:lnTo>
                    <a:pt x="1553077" y="835410"/>
                  </a:lnTo>
                  <a:cubicBezTo>
                    <a:pt x="1600324" y="760101"/>
                    <a:pt x="1649329" y="685116"/>
                    <a:pt x="1702147" y="612719"/>
                  </a:cubicBezTo>
                  <a:lnTo>
                    <a:pt x="1711069" y="601969"/>
                  </a:lnTo>
                  <a:lnTo>
                    <a:pt x="1716740" y="604354"/>
                  </a:lnTo>
                  <a:cubicBezTo>
                    <a:pt x="1724276" y="602222"/>
                    <a:pt x="1730677" y="598397"/>
                    <a:pt x="1742436" y="592877"/>
                  </a:cubicBezTo>
                  <a:cubicBezTo>
                    <a:pt x="1736171" y="590993"/>
                    <a:pt x="1731132" y="588993"/>
                    <a:pt x="1726932" y="587569"/>
                  </a:cubicBezTo>
                  <a:lnTo>
                    <a:pt x="1723521" y="586967"/>
                  </a:lnTo>
                  <a:lnTo>
                    <a:pt x="1874087" y="405557"/>
                  </a:lnTo>
                  <a:cubicBezTo>
                    <a:pt x="2061567" y="210685"/>
                    <a:pt x="2301825" y="59476"/>
                    <a:pt x="2650281" y="13041"/>
                  </a:cubicBezTo>
                  <a:cubicBezTo>
                    <a:pt x="2708357" y="5302"/>
                    <a:pt x="2770674" y="1164"/>
                    <a:pt x="2836743" y="2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6D64BE7-9161-4D92-83F2-FEEAE428833C}"/>
                </a:ext>
              </a:extLst>
            </p:cNvPr>
            <p:cNvSpPr/>
            <p:nvPr/>
          </p:nvSpPr>
          <p:spPr>
            <a:xfrm>
              <a:off x="-7015720" y="-4762016"/>
              <a:ext cx="10023471" cy="5531023"/>
            </a:xfrm>
            <a:custGeom>
              <a:avLst/>
              <a:gdLst>
                <a:gd name="connsiteX0" fmla="*/ 3092341 w 10023471"/>
                <a:gd name="connsiteY0" fmla="*/ 5463688 h 5531023"/>
                <a:gd name="connsiteX1" fmla="*/ 3087393 w 10023471"/>
                <a:gd name="connsiteY1" fmla="*/ 5468127 h 5531023"/>
                <a:gd name="connsiteX2" fmla="*/ 3111499 w 10023471"/>
                <a:gd name="connsiteY2" fmla="*/ 5489768 h 5531023"/>
                <a:gd name="connsiteX3" fmla="*/ 3115858 w 10023471"/>
                <a:gd name="connsiteY3" fmla="*/ 5489242 h 5531023"/>
                <a:gd name="connsiteX4" fmla="*/ 3102873 w 10023471"/>
                <a:gd name="connsiteY4" fmla="*/ 5467690 h 5531023"/>
                <a:gd name="connsiteX5" fmla="*/ 3096608 w 10023471"/>
                <a:gd name="connsiteY5" fmla="*/ 5463776 h 5531023"/>
                <a:gd name="connsiteX6" fmla="*/ 3092341 w 10023471"/>
                <a:gd name="connsiteY6" fmla="*/ 5463688 h 5531023"/>
                <a:gd name="connsiteX7" fmla="*/ 2899302 w 10023471"/>
                <a:gd name="connsiteY7" fmla="*/ 5424526 h 5531023"/>
                <a:gd name="connsiteX8" fmla="*/ 2888179 w 10023471"/>
                <a:gd name="connsiteY8" fmla="*/ 5435333 h 5531023"/>
                <a:gd name="connsiteX9" fmla="*/ 2898531 w 10023471"/>
                <a:gd name="connsiteY9" fmla="*/ 5438603 h 5531023"/>
                <a:gd name="connsiteX10" fmla="*/ 2907248 w 10023471"/>
                <a:gd name="connsiteY10" fmla="*/ 5426630 h 5531023"/>
                <a:gd name="connsiteX11" fmla="*/ 2899302 w 10023471"/>
                <a:gd name="connsiteY11" fmla="*/ 5424526 h 5531023"/>
                <a:gd name="connsiteX12" fmla="*/ 3541840 w 10023471"/>
                <a:gd name="connsiteY12" fmla="*/ 5421870 h 5531023"/>
                <a:gd name="connsiteX13" fmla="*/ 3532623 w 10023471"/>
                <a:gd name="connsiteY13" fmla="*/ 5424410 h 5531023"/>
                <a:gd name="connsiteX14" fmla="*/ 3533850 w 10023471"/>
                <a:gd name="connsiteY14" fmla="*/ 5426951 h 5531023"/>
                <a:gd name="connsiteX15" fmla="*/ 3543475 w 10023471"/>
                <a:gd name="connsiteY15" fmla="*/ 5425286 h 5531023"/>
                <a:gd name="connsiteX16" fmla="*/ 3541840 w 10023471"/>
                <a:gd name="connsiteY16" fmla="*/ 5421870 h 5531023"/>
                <a:gd name="connsiteX17" fmla="*/ 3436786 w 10023471"/>
                <a:gd name="connsiteY17" fmla="*/ 5420818 h 5531023"/>
                <a:gd name="connsiteX18" fmla="*/ 3421123 w 10023471"/>
                <a:gd name="connsiteY18" fmla="*/ 5428527 h 5531023"/>
                <a:gd name="connsiteX19" fmla="*/ 3436876 w 10023471"/>
                <a:gd name="connsiteY19" fmla="*/ 5435858 h 5531023"/>
                <a:gd name="connsiteX20" fmla="*/ 3445094 w 10023471"/>
                <a:gd name="connsiteY20" fmla="*/ 5430660 h 5531023"/>
                <a:gd name="connsiteX21" fmla="*/ 3436786 w 10023471"/>
                <a:gd name="connsiteY21" fmla="*/ 5420818 h 5531023"/>
                <a:gd name="connsiteX22" fmla="*/ 2908473 w 10023471"/>
                <a:gd name="connsiteY22" fmla="*/ 5413401 h 5531023"/>
                <a:gd name="connsiteX23" fmla="*/ 2904477 w 10023471"/>
                <a:gd name="connsiteY23" fmla="*/ 5415357 h 5531023"/>
                <a:gd name="connsiteX24" fmla="*/ 2912740 w 10023471"/>
                <a:gd name="connsiteY24" fmla="*/ 5423943 h 5531023"/>
                <a:gd name="connsiteX25" fmla="*/ 2917371 w 10023471"/>
                <a:gd name="connsiteY25" fmla="*/ 5421723 h 5531023"/>
                <a:gd name="connsiteX26" fmla="*/ 2908473 w 10023471"/>
                <a:gd name="connsiteY26" fmla="*/ 5413401 h 5531023"/>
                <a:gd name="connsiteX27" fmla="*/ 2962817 w 10023471"/>
                <a:gd name="connsiteY27" fmla="*/ 5387264 h 5531023"/>
                <a:gd name="connsiteX28" fmla="*/ 2951376 w 10023471"/>
                <a:gd name="connsiteY28" fmla="*/ 5390505 h 5531023"/>
                <a:gd name="connsiteX29" fmla="*/ 2973711 w 10023471"/>
                <a:gd name="connsiteY29" fmla="*/ 5411590 h 5531023"/>
                <a:gd name="connsiteX30" fmla="*/ 2983336 w 10023471"/>
                <a:gd name="connsiteY30" fmla="*/ 5403676 h 5531023"/>
                <a:gd name="connsiteX31" fmla="*/ 2962817 w 10023471"/>
                <a:gd name="connsiteY31" fmla="*/ 5387264 h 5531023"/>
                <a:gd name="connsiteX32" fmla="*/ 2796382 w 10023471"/>
                <a:gd name="connsiteY32" fmla="*/ 5381189 h 5531023"/>
                <a:gd name="connsiteX33" fmla="*/ 2786030 w 10023471"/>
                <a:gd name="connsiteY33" fmla="*/ 5388403 h 5531023"/>
                <a:gd name="connsiteX34" fmla="*/ 2796382 w 10023471"/>
                <a:gd name="connsiteY34" fmla="*/ 5399033 h 5531023"/>
                <a:gd name="connsiteX35" fmla="*/ 2808912 w 10023471"/>
                <a:gd name="connsiteY35" fmla="*/ 5386241 h 5531023"/>
                <a:gd name="connsiteX36" fmla="*/ 2796382 w 10023471"/>
                <a:gd name="connsiteY36" fmla="*/ 5381189 h 5531023"/>
                <a:gd name="connsiteX37" fmla="*/ 3102510 w 10023471"/>
                <a:gd name="connsiteY37" fmla="*/ 5368486 h 5531023"/>
                <a:gd name="connsiteX38" fmla="*/ 3097471 w 10023471"/>
                <a:gd name="connsiteY38" fmla="*/ 5391614 h 5531023"/>
                <a:gd name="connsiteX39" fmla="*/ 3103917 w 10023471"/>
                <a:gd name="connsiteY39" fmla="*/ 5394914 h 5531023"/>
                <a:gd name="connsiteX40" fmla="*/ 3112679 w 10023471"/>
                <a:gd name="connsiteY40" fmla="*/ 5384606 h 5531023"/>
                <a:gd name="connsiteX41" fmla="*/ 3102510 w 10023471"/>
                <a:gd name="connsiteY41" fmla="*/ 5368486 h 5531023"/>
                <a:gd name="connsiteX42" fmla="*/ 2699410 w 10023471"/>
                <a:gd name="connsiteY42" fmla="*/ 5366967 h 5531023"/>
                <a:gd name="connsiteX43" fmla="*/ 2678298 w 10023471"/>
                <a:gd name="connsiteY43" fmla="*/ 5379116 h 5531023"/>
                <a:gd name="connsiteX44" fmla="*/ 2693825 w 10023471"/>
                <a:gd name="connsiteY44" fmla="*/ 5382561 h 5531023"/>
                <a:gd name="connsiteX45" fmla="*/ 2709987 w 10023471"/>
                <a:gd name="connsiteY45" fmla="*/ 5370296 h 5531023"/>
                <a:gd name="connsiteX46" fmla="*/ 2699410 w 10023471"/>
                <a:gd name="connsiteY46" fmla="*/ 5366967 h 5531023"/>
                <a:gd name="connsiteX47" fmla="*/ 3502433 w 10023471"/>
                <a:gd name="connsiteY47" fmla="*/ 5366003 h 5531023"/>
                <a:gd name="connsiteX48" fmla="*/ 3491719 w 10023471"/>
                <a:gd name="connsiteY48" fmla="*/ 5369041 h 5531023"/>
                <a:gd name="connsiteX49" fmla="*/ 3498620 w 10023471"/>
                <a:gd name="connsiteY49" fmla="*/ 5381977 h 5531023"/>
                <a:gd name="connsiteX50" fmla="*/ 3507337 w 10023471"/>
                <a:gd name="connsiteY50" fmla="*/ 5377860 h 5531023"/>
                <a:gd name="connsiteX51" fmla="*/ 3502433 w 10023471"/>
                <a:gd name="connsiteY51" fmla="*/ 5366003 h 5531023"/>
                <a:gd name="connsiteX52" fmla="*/ 3020927 w 10023471"/>
                <a:gd name="connsiteY52" fmla="*/ 5329732 h 5531023"/>
                <a:gd name="connsiteX53" fmla="*/ 3016887 w 10023471"/>
                <a:gd name="connsiteY53" fmla="*/ 5331426 h 5531023"/>
                <a:gd name="connsiteX54" fmla="*/ 3029508 w 10023471"/>
                <a:gd name="connsiteY54" fmla="*/ 5348803 h 5531023"/>
                <a:gd name="connsiteX55" fmla="*/ 3036817 w 10023471"/>
                <a:gd name="connsiteY55" fmla="*/ 5345444 h 5531023"/>
                <a:gd name="connsiteX56" fmla="*/ 3020927 w 10023471"/>
                <a:gd name="connsiteY56" fmla="*/ 5329732 h 5531023"/>
                <a:gd name="connsiteX57" fmla="*/ 3314661 w 10023471"/>
                <a:gd name="connsiteY57" fmla="*/ 5311276 h 5531023"/>
                <a:gd name="connsiteX58" fmla="*/ 3311483 w 10023471"/>
                <a:gd name="connsiteY58" fmla="*/ 5314108 h 5531023"/>
                <a:gd name="connsiteX59" fmla="*/ 3329960 w 10023471"/>
                <a:gd name="connsiteY59" fmla="*/ 5322987 h 5531023"/>
                <a:gd name="connsiteX60" fmla="*/ 3335228 w 10023471"/>
                <a:gd name="connsiteY60" fmla="*/ 5318343 h 5531023"/>
                <a:gd name="connsiteX61" fmla="*/ 3314661 w 10023471"/>
                <a:gd name="connsiteY61" fmla="*/ 5311276 h 5531023"/>
                <a:gd name="connsiteX62" fmla="*/ 2446353 w 10023471"/>
                <a:gd name="connsiteY62" fmla="*/ 5302924 h 5531023"/>
                <a:gd name="connsiteX63" fmla="*/ 2444627 w 10023471"/>
                <a:gd name="connsiteY63" fmla="*/ 5306808 h 5531023"/>
                <a:gd name="connsiteX64" fmla="*/ 2460698 w 10023471"/>
                <a:gd name="connsiteY64" fmla="*/ 5311101 h 5531023"/>
                <a:gd name="connsiteX65" fmla="*/ 2467735 w 10023471"/>
                <a:gd name="connsiteY65" fmla="*/ 5306136 h 5531023"/>
                <a:gd name="connsiteX66" fmla="*/ 2446353 w 10023471"/>
                <a:gd name="connsiteY66" fmla="*/ 5302924 h 5531023"/>
                <a:gd name="connsiteX67" fmla="*/ 3304402 w 10023471"/>
                <a:gd name="connsiteY67" fmla="*/ 5279736 h 5531023"/>
                <a:gd name="connsiteX68" fmla="*/ 3288511 w 10023471"/>
                <a:gd name="connsiteY68" fmla="*/ 5287914 h 5531023"/>
                <a:gd name="connsiteX69" fmla="*/ 3297138 w 10023471"/>
                <a:gd name="connsiteY69" fmla="*/ 5295915 h 5531023"/>
                <a:gd name="connsiteX70" fmla="*/ 3311938 w 10023471"/>
                <a:gd name="connsiteY70" fmla="*/ 5285051 h 5531023"/>
                <a:gd name="connsiteX71" fmla="*/ 3304402 w 10023471"/>
                <a:gd name="connsiteY71" fmla="*/ 5279736 h 5531023"/>
                <a:gd name="connsiteX72" fmla="*/ 3536347 w 10023471"/>
                <a:gd name="connsiteY72" fmla="*/ 5278042 h 5531023"/>
                <a:gd name="connsiteX73" fmla="*/ 3536389 w 10023471"/>
                <a:gd name="connsiteY73" fmla="*/ 5278053 h 5531023"/>
                <a:gd name="connsiteX74" fmla="*/ 3536391 w 10023471"/>
                <a:gd name="connsiteY74" fmla="*/ 5278071 h 5531023"/>
                <a:gd name="connsiteX75" fmla="*/ 3536349 w 10023471"/>
                <a:gd name="connsiteY75" fmla="*/ 5278060 h 5531023"/>
                <a:gd name="connsiteX76" fmla="*/ 3517007 w 10023471"/>
                <a:gd name="connsiteY76" fmla="*/ 5269398 h 5531023"/>
                <a:gd name="connsiteX77" fmla="*/ 3500526 w 10023471"/>
                <a:gd name="connsiteY77" fmla="*/ 5275999 h 5531023"/>
                <a:gd name="connsiteX78" fmla="*/ 3502978 w 10023471"/>
                <a:gd name="connsiteY78" fmla="*/ 5289636 h 5531023"/>
                <a:gd name="connsiteX79" fmla="*/ 3518504 w 10023471"/>
                <a:gd name="connsiteY79" fmla="*/ 5286483 h 5531023"/>
                <a:gd name="connsiteX80" fmla="*/ 3534984 w 10023471"/>
                <a:gd name="connsiteY80" fmla="*/ 5277692 h 5531023"/>
                <a:gd name="connsiteX81" fmla="*/ 3536349 w 10023471"/>
                <a:gd name="connsiteY81" fmla="*/ 5278060 h 5531023"/>
                <a:gd name="connsiteX82" fmla="*/ 3536528 w 10023471"/>
                <a:gd name="connsiteY82" fmla="*/ 5279824 h 5531023"/>
                <a:gd name="connsiteX83" fmla="*/ 3549649 w 10023471"/>
                <a:gd name="connsiteY83" fmla="*/ 5298193 h 5531023"/>
                <a:gd name="connsiteX84" fmla="*/ 3553189 w 10023471"/>
                <a:gd name="connsiteY84" fmla="*/ 5296879 h 5531023"/>
                <a:gd name="connsiteX85" fmla="*/ 3539207 w 10023471"/>
                <a:gd name="connsiteY85" fmla="*/ 5278772 h 5531023"/>
                <a:gd name="connsiteX86" fmla="*/ 3536389 w 10023471"/>
                <a:gd name="connsiteY86" fmla="*/ 5278053 h 5531023"/>
                <a:gd name="connsiteX87" fmla="*/ 3536255 w 10023471"/>
                <a:gd name="connsiteY87" fmla="*/ 5277020 h 5531023"/>
                <a:gd name="connsiteX88" fmla="*/ 3534984 w 10023471"/>
                <a:gd name="connsiteY88" fmla="*/ 5277692 h 5531023"/>
                <a:gd name="connsiteX89" fmla="*/ 3517007 w 10023471"/>
                <a:gd name="connsiteY89" fmla="*/ 5269398 h 5531023"/>
                <a:gd name="connsiteX90" fmla="*/ 2571246 w 10023471"/>
                <a:gd name="connsiteY90" fmla="*/ 5268522 h 5531023"/>
                <a:gd name="connsiteX91" fmla="*/ 2586138 w 10023471"/>
                <a:gd name="connsiteY91" fmla="*/ 5286570 h 5531023"/>
                <a:gd name="connsiteX92" fmla="*/ 2571246 w 10023471"/>
                <a:gd name="connsiteY92" fmla="*/ 5268522 h 5531023"/>
                <a:gd name="connsiteX93" fmla="*/ 3727205 w 10023471"/>
                <a:gd name="connsiteY93" fmla="*/ 5264988 h 5531023"/>
                <a:gd name="connsiteX94" fmla="*/ 3724845 w 10023471"/>
                <a:gd name="connsiteY94" fmla="*/ 5265894 h 5531023"/>
                <a:gd name="connsiteX95" fmla="*/ 3727161 w 10023471"/>
                <a:gd name="connsiteY95" fmla="*/ 5269048 h 5531023"/>
                <a:gd name="connsiteX96" fmla="*/ 3731018 w 10023471"/>
                <a:gd name="connsiteY96" fmla="*/ 5266800 h 5531023"/>
                <a:gd name="connsiteX97" fmla="*/ 3727205 w 10023471"/>
                <a:gd name="connsiteY97" fmla="*/ 5264988 h 5531023"/>
                <a:gd name="connsiteX98" fmla="*/ 3653432 w 10023471"/>
                <a:gd name="connsiteY98" fmla="*/ 5261776 h 5531023"/>
                <a:gd name="connsiteX99" fmla="*/ 3643762 w 10023471"/>
                <a:gd name="connsiteY99" fmla="*/ 5263733 h 5531023"/>
                <a:gd name="connsiteX100" fmla="*/ 3645894 w 10023471"/>
                <a:gd name="connsiteY100" fmla="*/ 5273837 h 5531023"/>
                <a:gd name="connsiteX101" fmla="*/ 3655929 w 10023471"/>
                <a:gd name="connsiteY101" fmla="*/ 5271763 h 5531023"/>
                <a:gd name="connsiteX102" fmla="*/ 3653432 w 10023471"/>
                <a:gd name="connsiteY102" fmla="*/ 5261776 h 5531023"/>
                <a:gd name="connsiteX103" fmla="*/ 4322347 w 10023471"/>
                <a:gd name="connsiteY103" fmla="*/ 5248226 h 5531023"/>
                <a:gd name="connsiteX104" fmla="*/ 4303005 w 10023471"/>
                <a:gd name="connsiteY104" fmla="*/ 5256287 h 5531023"/>
                <a:gd name="connsiteX105" fmla="*/ 4315718 w 10023471"/>
                <a:gd name="connsiteY105" fmla="*/ 5262828 h 5531023"/>
                <a:gd name="connsiteX106" fmla="*/ 4329791 w 10023471"/>
                <a:gd name="connsiteY106" fmla="*/ 5254242 h 5531023"/>
                <a:gd name="connsiteX107" fmla="*/ 4322347 w 10023471"/>
                <a:gd name="connsiteY107" fmla="*/ 5248226 h 5531023"/>
                <a:gd name="connsiteX108" fmla="*/ 3877977 w 10023471"/>
                <a:gd name="connsiteY108" fmla="*/ 5247642 h 5531023"/>
                <a:gd name="connsiteX109" fmla="*/ 3873710 w 10023471"/>
                <a:gd name="connsiteY109" fmla="*/ 5254913 h 5531023"/>
                <a:gd name="connsiteX110" fmla="*/ 3881518 w 10023471"/>
                <a:gd name="connsiteY110" fmla="*/ 5256462 h 5531023"/>
                <a:gd name="connsiteX111" fmla="*/ 3887192 w 10023471"/>
                <a:gd name="connsiteY111" fmla="*/ 5250212 h 5531023"/>
                <a:gd name="connsiteX112" fmla="*/ 3877977 w 10023471"/>
                <a:gd name="connsiteY112" fmla="*/ 5247642 h 5531023"/>
                <a:gd name="connsiteX113" fmla="*/ 2336077 w 10023471"/>
                <a:gd name="connsiteY113" fmla="*/ 5242706 h 5531023"/>
                <a:gd name="connsiteX114" fmla="*/ 2331719 w 10023471"/>
                <a:gd name="connsiteY114" fmla="*/ 5253278 h 5531023"/>
                <a:gd name="connsiteX115" fmla="*/ 2337984 w 10023471"/>
                <a:gd name="connsiteY115" fmla="*/ 5254008 h 5531023"/>
                <a:gd name="connsiteX116" fmla="*/ 2342797 w 10023471"/>
                <a:gd name="connsiteY116" fmla="*/ 5243144 h 5531023"/>
                <a:gd name="connsiteX117" fmla="*/ 2336077 w 10023471"/>
                <a:gd name="connsiteY117" fmla="*/ 5242706 h 5531023"/>
                <a:gd name="connsiteX118" fmla="*/ 2244144 w 10023471"/>
                <a:gd name="connsiteY118" fmla="*/ 5221913 h 5531023"/>
                <a:gd name="connsiteX119" fmla="*/ 2246595 w 10023471"/>
                <a:gd name="connsiteY119" fmla="*/ 5246824 h 5531023"/>
                <a:gd name="connsiteX120" fmla="*/ 2244144 w 10023471"/>
                <a:gd name="connsiteY120" fmla="*/ 5221913 h 5531023"/>
                <a:gd name="connsiteX121" fmla="*/ 2738134 w 10023471"/>
                <a:gd name="connsiteY121" fmla="*/ 5220453 h 5531023"/>
                <a:gd name="connsiteX122" fmla="*/ 2732504 w 10023471"/>
                <a:gd name="connsiteY122" fmla="*/ 5231084 h 5531023"/>
                <a:gd name="connsiteX123" fmla="*/ 2741540 w 10023471"/>
                <a:gd name="connsiteY123" fmla="*/ 5234617 h 5531023"/>
                <a:gd name="connsiteX124" fmla="*/ 2745944 w 10023471"/>
                <a:gd name="connsiteY124" fmla="*/ 5220745 h 5531023"/>
                <a:gd name="connsiteX125" fmla="*/ 2738134 w 10023471"/>
                <a:gd name="connsiteY125" fmla="*/ 5220453 h 5531023"/>
                <a:gd name="connsiteX126" fmla="*/ 3610847 w 10023471"/>
                <a:gd name="connsiteY126" fmla="*/ 5218701 h 5531023"/>
                <a:gd name="connsiteX127" fmla="*/ 3605580 w 10023471"/>
                <a:gd name="connsiteY127" fmla="*/ 5223549 h 5531023"/>
                <a:gd name="connsiteX128" fmla="*/ 3610574 w 10023471"/>
                <a:gd name="connsiteY128" fmla="*/ 5224980 h 5531023"/>
                <a:gd name="connsiteX129" fmla="*/ 3614251 w 10023471"/>
                <a:gd name="connsiteY129" fmla="*/ 5219811 h 5531023"/>
                <a:gd name="connsiteX130" fmla="*/ 3610847 w 10023471"/>
                <a:gd name="connsiteY130" fmla="*/ 5218701 h 5531023"/>
                <a:gd name="connsiteX131" fmla="*/ 4229141 w 10023471"/>
                <a:gd name="connsiteY131" fmla="*/ 5204303 h 5531023"/>
                <a:gd name="connsiteX132" fmla="*/ 4219334 w 10023471"/>
                <a:gd name="connsiteY132" fmla="*/ 5209852 h 5531023"/>
                <a:gd name="connsiteX133" fmla="*/ 4228732 w 10023471"/>
                <a:gd name="connsiteY133" fmla="*/ 5214613 h 5531023"/>
                <a:gd name="connsiteX134" fmla="*/ 4245712 w 10023471"/>
                <a:gd name="connsiteY134" fmla="*/ 5206202 h 5531023"/>
                <a:gd name="connsiteX135" fmla="*/ 4229141 w 10023471"/>
                <a:gd name="connsiteY135" fmla="*/ 5204303 h 5531023"/>
                <a:gd name="connsiteX136" fmla="*/ 2241602 w 10023471"/>
                <a:gd name="connsiteY136" fmla="*/ 5201705 h 5531023"/>
                <a:gd name="connsiteX137" fmla="*/ 2241602 w 10023471"/>
                <a:gd name="connsiteY137" fmla="*/ 5205092 h 5531023"/>
                <a:gd name="connsiteX138" fmla="*/ 2243054 w 10023471"/>
                <a:gd name="connsiteY138" fmla="*/ 5203953 h 5531023"/>
                <a:gd name="connsiteX139" fmla="*/ 2241602 w 10023471"/>
                <a:gd name="connsiteY139" fmla="*/ 5201705 h 5531023"/>
                <a:gd name="connsiteX140" fmla="*/ 2547048 w 10023471"/>
                <a:gd name="connsiteY140" fmla="*/ 5194345 h 5531023"/>
                <a:gd name="connsiteX141" fmla="*/ 2544551 w 10023471"/>
                <a:gd name="connsiteY141" fmla="*/ 5199544 h 5531023"/>
                <a:gd name="connsiteX142" fmla="*/ 2554040 w 10023471"/>
                <a:gd name="connsiteY142" fmla="*/ 5200799 h 5531023"/>
                <a:gd name="connsiteX143" fmla="*/ 2555630 w 10023471"/>
                <a:gd name="connsiteY143" fmla="*/ 5197704 h 5531023"/>
                <a:gd name="connsiteX144" fmla="*/ 2547048 w 10023471"/>
                <a:gd name="connsiteY144" fmla="*/ 5194345 h 5531023"/>
                <a:gd name="connsiteX145" fmla="*/ 3546924 w 10023471"/>
                <a:gd name="connsiteY145" fmla="*/ 5188943 h 5531023"/>
                <a:gd name="connsiteX146" fmla="*/ 3543655 w 10023471"/>
                <a:gd name="connsiteY146" fmla="*/ 5192944 h 5531023"/>
                <a:gd name="connsiteX147" fmla="*/ 3552010 w 10023471"/>
                <a:gd name="connsiteY147" fmla="*/ 5196156 h 5531023"/>
                <a:gd name="connsiteX148" fmla="*/ 3554643 w 10023471"/>
                <a:gd name="connsiteY148" fmla="*/ 5193499 h 5531023"/>
                <a:gd name="connsiteX149" fmla="*/ 3546924 w 10023471"/>
                <a:gd name="connsiteY149" fmla="*/ 5188943 h 5531023"/>
                <a:gd name="connsiteX150" fmla="*/ 4389901 w 10023471"/>
                <a:gd name="connsiteY150" fmla="*/ 5188796 h 5531023"/>
                <a:gd name="connsiteX151" fmla="*/ 4381591 w 10023471"/>
                <a:gd name="connsiteY151" fmla="*/ 5194083 h 5531023"/>
                <a:gd name="connsiteX152" fmla="*/ 4392897 w 10023471"/>
                <a:gd name="connsiteY152" fmla="*/ 5206640 h 5531023"/>
                <a:gd name="connsiteX153" fmla="*/ 4403747 w 10023471"/>
                <a:gd name="connsiteY153" fmla="*/ 5198989 h 5531023"/>
                <a:gd name="connsiteX154" fmla="*/ 4389901 w 10023471"/>
                <a:gd name="connsiteY154" fmla="*/ 5188796 h 5531023"/>
                <a:gd name="connsiteX155" fmla="*/ 2207053 w 10023471"/>
                <a:gd name="connsiteY155" fmla="*/ 5184913 h 5531023"/>
                <a:gd name="connsiteX156" fmla="*/ 2185715 w 10023471"/>
                <a:gd name="connsiteY156" fmla="*/ 5193557 h 5531023"/>
                <a:gd name="connsiteX157" fmla="*/ 2207053 w 10023471"/>
                <a:gd name="connsiteY157" fmla="*/ 5197237 h 5531023"/>
                <a:gd name="connsiteX158" fmla="*/ 3522818 w 10023471"/>
                <a:gd name="connsiteY158" fmla="*/ 5178342 h 5531023"/>
                <a:gd name="connsiteX159" fmla="*/ 3519957 w 10023471"/>
                <a:gd name="connsiteY159" fmla="*/ 5181262 h 5531023"/>
                <a:gd name="connsiteX160" fmla="*/ 3532351 w 10023471"/>
                <a:gd name="connsiteY160" fmla="*/ 5190199 h 5531023"/>
                <a:gd name="connsiteX161" fmla="*/ 3530671 w 10023471"/>
                <a:gd name="connsiteY161" fmla="*/ 5181000 h 5531023"/>
                <a:gd name="connsiteX162" fmla="*/ 3522818 w 10023471"/>
                <a:gd name="connsiteY162" fmla="*/ 5178342 h 5531023"/>
                <a:gd name="connsiteX163" fmla="*/ 2527027 w 10023471"/>
                <a:gd name="connsiteY163" fmla="*/ 5172940 h 5531023"/>
                <a:gd name="connsiteX164" fmla="*/ 2523941 w 10023471"/>
                <a:gd name="connsiteY164" fmla="*/ 5175538 h 5531023"/>
                <a:gd name="connsiteX165" fmla="*/ 2531069 w 10023471"/>
                <a:gd name="connsiteY165" fmla="*/ 5179394 h 5531023"/>
                <a:gd name="connsiteX166" fmla="*/ 2533611 w 10023471"/>
                <a:gd name="connsiteY166" fmla="*/ 5177203 h 5531023"/>
                <a:gd name="connsiteX167" fmla="*/ 2527027 w 10023471"/>
                <a:gd name="connsiteY167" fmla="*/ 5172940 h 5531023"/>
                <a:gd name="connsiteX168" fmla="*/ 3919380 w 10023471"/>
                <a:gd name="connsiteY168" fmla="*/ 5169231 h 5531023"/>
                <a:gd name="connsiteX169" fmla="*/ 3917111 w 10023471"/>
                <a:gd name="connsiteY169" fmla="*/ 5172210 h 5531023"/>
                <a:gd name="connsiteX170" fmla="*/ 3925555 w 10023471"/>
                <a:gd name="connsiteY170" fmla="*/ 5174867 h 5531023"/>
                <a:gd name="connsiteX171" fmla="*/ 3927054 w 10023471"/>
                <a:gd name="connsiteY171" fmla="*/ 5172588 h 5531023"/>
                <a:gd name="connsiteX172" fmla="*/ 3919380 w 10023471"/>
                <a:gd name="connsiteY172" fmla="*/ 5169231 h 5531023"/>
                <a:gd name="connsiteX173" fmla="*/ 2681794 w 10023471"/>
                <a:gd name="connsiteY173" fmla="*/ 5148117 h 5531023"/>
                <a:gd name="connsiteX174" fmla="*/ 2658459 w 10023471"/>
                <a:gd name="connsiteY174" fmla="*/ 5165843 h 5531023"/>
                <a:gd name="connsiteX175" fmla="*/ 2675756 w 10023471"/>
                <a:gd name="connsiteY175" fmla="*/ 5176122 h 5531023"/>
                <a:gd name="connsiteX176" fmla="*/ 2702950 w 10023471"/>
                <a:gd name="connsiteY176" fmla="*/ 5160264 h 5531023"/>
                <a:gd name="connsiteX177" fmla="*/ 2681794 w 10023471"/>
                <a:gd name="connsiteY177" fmla="*/ 5148117 h 5531023"/>
                <a:gd name="connsiteX178" fmla="*/ 3398377 w 10023471"/>
                <a:gd name="connsiteY178" fmla="*/ 5141283 h 5531023"/>
                <a:gd name="connsiteX179" fmla="*/ 3387164 w 10023471"/>
                <a:gd name="connsiteY179" fmla="*/ 5143531 h 5531023"/>
                <a:gd name="connsiteX180" fmla="*/ 3380990 w 10023471"/>
                <a:gd name="connsiteY180" fmla="*/ 5154278 h 5531023"/>
                <a:gd name="connsiteX181" fmla="*/ 3389434 w 10023471"/>
                <a:gd name="connsiteY181" fmla="*/ 5162338 h 5531023"/>
                <a:gd name="connsiteX182" fmla="*/ 3402417 w 10023471"/>
                <a:gd name="connsiteY182" fmla="*/ 5148672 h 5531023"/>
                <a:gd name="connsiteX183" fmla="*/ 3398377 w 10023471"/>
                <a:gd name="connsiteY183" fmla="*/ 5141283 h 5531023"/>
                <a:gd name="connsiteX184" fmla="*/ 2627633 w 10023471"/>
                <a:gd name="connsiteY184" fmla="*/ 5139969 h 5531023"/>
                <a:gd name="connsiteX185" fmla="*/ 2625726 w 10023471"/>
                <a:gd name="connsiteY185" fmla="*/ 5144115 h 5531023"/>
                <a:gd name="connsiteX186" fmla="*/ 2643476 w 10023471"/>
                <a:gd name="connsiteY186" fmla="*/ 5148379 h 5531023"/>
                <a:gd name="connsiteX187" fmla="*/ 2646156 w 10023471"/>
                <a:gd name="connsiteY187" fmla="*/ 5143969 h 5531023"/>
                <a:gd name="connsiteX188" fmla="*/ 2627633 w 10023471"/>
                <a:gd name="connsiteY188" fmla="*/ 5139969 h 5531023"/>
                <a:gd name="connsiteX189" fmla="*/ 4090582 w 10023471"/>
                <a:gd name="connsiteY189" fmla="*/ 5136669 h 5531023"/>
                <a:gd name="connsiteX190" fmla="*/ 4090537 w 10023471"/>
                <a:gd name="connsiteY190" fmla="*/ 5138245 h 5531023"/>
                <a:gd name="connsiteX191" fmla="*/ 4092944 w 10023471"/>
                <a:gd name="connsiteY191" fmla="*/ 5137486 h 5531023"/>
                <a:gd name="connsiteX192" fmla="*/ 2263892 w 10023471"/>
                <a:gd name="connsiteY192" fmla="*/ 5121746 h 5531023"/>
                <a:gd name="connsiteX193" fmla="*/ 2261078 w 10023471"/>
                <a:gd name="connsiteY193" fmla="*/ 5129397 h 5531023"/>
                <a:gd name="connsiteX194" fmla="*/ 2269658 w 10023471"/>
                <a:gd name="connsiteY194" fmla="*/ 5132259 h 5531023"/>
                <a:gd name="connsiteX195" fmla="*/ 2271747 w 10023471"/>
                <a:gd name="connsiteY195" fmla="*/ 5124550 h 5531023"/>
                <a:gd name="connsiteX196" fmla="*/ 2263892 w 10023471"/>
                <a:gd name="connsiteY196" fmla="*/ 5121746 h 5531023"/>
                <a:gd name="connsiteX197" fmla="*/ 4149965 w 10023471"/>
                <a:gd name="connsiteY197" fmla="*/ 5118271 h 5531023"/>
                <a:gd name="connsiteX198" fmla="*/ 4144924 w 10023471"/>
                <a:gd name="connsiteY198" fmla="*/ 5120607 h 5531023"/>
                <a:gd name="connsiteX199" fmla="*/ 4154369 w 10023471"/>
                <a:gd name="connsiteY199" fmla="*/ 5130565 h 5531023"/>
                <a:gd name="connsiteX200" fmla="*/ 4159454 w 10023471"/>
                <a:gd name="connsiteY200" fmla="*/ 5128229 h 5531023"/>
                <a:gd name="connsiteX201" fmla="*/ 4149965 w 10023471"/>
                <a:gd name="connsiteY201" fmla="*/ 5118271 h 5531023"/>
                <a:gd name="connsiteX202" fmla="*/ 3061695 w 10023471"/>
                <a:gd name="connsiteY202" fmla="*/ 5116022 h 5531023"/>
                <a:gd name="connsiteX203" fmla="*/ 3047122 w 10023471"/>
                <a:gd name="connsiteY203" fmla="*/ 5136201 h 5531023"/>
                <a:gd name="connsiteX204" fmla="*/ 3065100 w 10023471"/>
                <a:gd name="connsiteY204" fmla="*/ 5142743 h 5531023"/>
                <a:gd name="connsiteX205" fmla="*/ 3070321 w 10023471"/>
                <a:gd name="connsiteY205" fmla="*/ 5133194 h 5531023"/>
                <a:gd name="connsiteX206" fmla="*/ 3061695 w 10023471"/>
                <a:gd name="connsiteY206" fmla="*/ 5116022 h 5531023"/>
                <a:gd name="connsiteX207" fmla="*/ 2556627 w 10023471"/>
                <a:gd name="connsiteY207" fmla="*/ 5114941 h 5531023"/>
                <a:gd name="connsiteX208" fmla="*/ 2543189 w 10023471"/>
                <a:gd name="connsiteY208" fmla="*/ 5124111 h 5531023"/>
                <a:gd name="connsiteX209" fmla="*/ 2557764 w 10023471"/>
                <a:gd name="connsiteY209" fmla="*/ 5129339 h 5531023"/>
                <a:gd name="connsiteX210" fmla="*/ 2570339 w 10023471"/>
                <a:gd name="connsiteY210" fmla="*/ 5122972 h 5531023"/>
                <a:gd name="connsiteX211" fmla="*/ 2556627 w 10023471"/>
                <a:gd name="connsiteY211" fmla="*/ 5114941 h 5531023"/>
                <a:gd name="connsiteX212" fmla="*/ 2333852 w 10023471"/>
                <a:gd name="connsiteY212" fmla="*/ 5114708 h 5531023"/>
                <a:gd name="connsiteX213" fmla="*/ 2319326 w 10023471"/>
                <a:gd name="connsiteY213" fmla="*/ 5117832 h 5531023"/>
                <a:gd name="connsiteX214" fmla="*/ 2323730 w 10023471"/>
                <a:gd name="connsiteY214" fmla="*/ 5124286 h 5531023"/>
                <a:gd name="connsiteX215" fmla="*/ 2337031 w 10023471"/>
                <a:gd name="connsiteY215" fmla="*/ 5119001 h 5531023"/>
                <a:gd name="connsiteX216" fmla="*/ 2333852 w 10023471"/>
                <a:gd name="connsiteY216" fmla="*/ 5114708 h 5531023"/>
                <a:gd name="connsiteX217" fmla="*/ 7802888 w 10023471"/>
                <a:gd name="connsiteY217" fmla="*/ 5102880 h 5531023"/>
                <a:gd name="connsiteX218" fmla="*/ 7801980 w 10023471"/>
                <a:gd name="connsiteY218" fmla="*/ 5104369 h 5531023"/>
                <a:gd name="connsiteX219" fmla="*/ 7803887 w 10023471"/>
                <a:gd name="connsiteY219" fmla="*/ 5104895 h 5531023"/>
                <a:gd name="connsiteX220" fmla="*/ 7804569 w 10023471"/>
                <a:gd name="connsiteY220" fmla="*/ 5103407 h 5531023"/>
                <a:gd name="connsiteX221" fmla="*/ 7802888 w 10023471"/>
                <a:gd name="connsiteY221" fmla="*/ 5102880 h 5531023"/>
                <a:gd name="connsiteX222" fmla="*/ 2640390 w 10023471"/>
                <a:gd name="connsiteY222" fmla="*/ 5102675 h 5531023"/>
                <a:gd name="connsiteX223" fmla="*/ 2627905 w 10023471"/>
                <a:gd name="connsiteY223" fmla="*/ 5112401 h 5531023"/>
                <a:gd name="connsiteX224" fmla="*/ 2639891 w 10023471"/>
                <a:gd name="connsiteY224" fmla="*/ 5124228 h 5531023"/>
                <a:gd name="connsiteX225" fmla="*/ 2655282 w 10023471"/>
                <a:gd name="connsiteY225" fmla="*/ 5117541 h 5531023"/>
                <a:gd name="connsiteX226" fmla="*/ 2640390 w 10023471"/>
                <a:gd name="connsiteY226" fmla="*/ 5102675 h 5531023"/>
                <a:gd name="connsiteX227" fmla="*/ 3301314 w 10023471"/>
                <a:gd name="connsiteY227" fmla="*/ 5102530 h 5531023"/>
                <a:gd name="connsiteX228" fmla="*/ 3289056 w 10023471"/>
                <a:gd name="connsiteY228" fmla="*/ 5102647 h 5531023"/>
                <a:gd name="connsiteX229" fmla="*/ 3278296 w 10023471"/>
                <a:gd name="connsiteY229" fmla="*/ 5106706 h 5531023"/>
                <a:gd name="connsiteX230" fmla="*/ 3289192 w 10023471"/>
                <a:gd name="connsiteY230" fmla="*/ 5110736 h 5531023"/>
                <a:gd name="connsiteX231" fmla="*/ 3298181 w 10023471"/>
                <a:gd name="connsiteY231" fmla="*/ 5110211 h 5531023"/>
                <a:gd name="connsiteX232" fmla="*/ 3309031 w 10023471"/>
                <a:gd name="connsiteY232" fmla="*/ 5105947 h 5531023"/>
                <a:gd name="connsiteX233" fmla="*/ 3301314 w 10023471"/>
                <a:gd name="connsiteY233" fmla="*/ 5102530 h 5531023"/>
                <a:gd name="connsiteX234" fmla="*/ 7854053 w 10023471"/>
                <a:gd name="connsiteY234" fmla="*/ 5083752 h 5531023"/>
                <a:gd name="connsiteX235" fmla="*/ 7818460 w 10023471"/>
                <a:gd name="connsiteY235" fmla="*/ 5096485 h 5531023"/>
                <a:gd name="connsiteX236" fmla="*/ 7854053 w 10023471"/>
                <a:gd name="connsiteY236" fmla="*/ 5083752 h 5531023"/>
                <a:gd name="connsiteX237" fmla="*/ 2903888 w 10023471"/>
                <a:gd name="connsiteY237" fmla="*/ 5076860 h 5531023"/>
                <a:gd name="connsiteX238" fmla="*/ 2891675 w 10023471"/>
                <a:gd name="connsiteY238" fmla="*/ 5083344 h 5531023"/>
                <a:gd name="connsiteX239" fmla="*/ 2898712 w 10023471"/>
                <a:gd name="connsiteY239" fmla="*/ 5091958 h 5531023"/>
                <a:gd name="connsiteX240" fmla="*/ 2907610 w 10023471"/>
                <a:gd name="connsiteY240" fmla="*/ 5084424 h 5531023"/>
                <a:gd name="connsiteX241" fmla="*/ 2903888 w 10023471"/>
                <a:gd name="connsiteY241" fmla="*/ 5076860 h 5531023"/>
                <a:gd name="connsiteX242" fmla="*/ 2219356 w 10023471"/>
                <a:gd name="connsiteY242" fmla="*/ 5072596 h 5531023"/>
                <a:gd name="connsiteX243" fmla="*/ 2198745 w 10023471"/>
                <a:gd name="connsiteY243" fmla="*/ 5081912 h 5531023"/>
                <a:gd name="connsiteX244" fmla="*/ 2223987 w 10023471"/>
                <a:gd name="connsiteY244" fmla="*/ 5091403 h 5531023"/>
                <a:gd name="connsiteX245" fmla="*/ 2234974 w 10023471"/>
                <a:gd name="connsiteY245" fmla="*/ 5084015 h 5531023"/>
                <a:gd name="connsiteX246" fmla="*/ 2219356 w 10023471"/>
                <a:gd name="connsiteY246" fmla="*/ 5072596 h 5531023"/>
                <a:gd name="connsiteX247" fmla="*/ 3370411 w 10023471"/>
                <a:gd name="connsiteY247" fmla="*/ 5065792 h 5531023"/>
                <a:gd name="connsiteX248" fmla="*/ 3367823 w 10023471"/>
                <a:gd name="connsiteY248" fmla="*/ 5066405 h 5531023"/>
                <a:gd name="connsiteX249" fmla="*/ 3368233 w 10023471"/>
                <a:gd name="connsiteY249" fmla="*/ 5068012 h 5531023"/>
                <a:gd name="connsiteX250" fmla="*/ 3370911 w 10023471"/>
                <a:gd name="connsiteY250" fmla="*/ 5068274 h 5531023"/>
                <a:gd name="connsiteX251" fmla="*/ 3370411 w 10023471"/>
                <a:gd name="connsiteY251" fmla="*/ 5065792 h 5531023"/>
                <a:gd name="connsiteX252" fmla="*/ 4310224 w 10023471"/>
                <a:gd name="connsiteY252" fmla="*/ 5061353 h 5531023"/>
                <a:gd name="connsiteX253" fmla="*/ 4299783 w 10023471"/>
                <a:gd name="connsiteY253" fmla="*/ 5072655 h 5531023"/>
                <a:gd name="connsiteX254" fmla="*/ 4309861 w 10023471"/>
                <a:gd name="connsiteY254" fmla="*/ 5083899 h 5531023"/>
                <a:gd name="connsiteX255" fmla="*/ 4325025 w 10023471"/>
                <a:gd name="connsiteY255" fmla="*/ 5072421 h 5531023"/>
                <a:gd name="connsiteX256" fmla="*/ 4310224 w 10023471"/>
                <a:gd name="connsiteY256" fmla="*/ 5061353 h 5531023"/>
                <a:gd name="connsiteX257" fmla="*/ 4246074 w 10023471"/>
                <a:gd name="connsiteY257" fmla="*/ 5041174 h 5531023"/>
                <a:gd name="connsiteX258" fmla="*/ 4248027 w 10023471"/>
                <a:gd name="connsiteY258" fmla="*/ 5053673 h 5531023"/>
                <a:gd name="connsiteX259" fmla="*/ 4254792 w 10023471"/>
                <a:gd name="connsiteY259" fmla="*/ 5056505 h 5531023"/>
                <a:gd name="connsiteX260" fmla="*/ 4254609 w 10023471"/>
                <a:gd name="connsiteY260" fmla="*/ 5045788 h 5531023"/>
                <a:gd name="connsiteX261" fmla="*/ 4246074 w 10023471"/>
                <a:gd name="connsiteY261" fmla="*/ 5041174 h 5531023"/>
                <a:gd name="connsiteX262" fmla="*/ 7891508 w 10023471"/>
                <a:gd name="connsiteY262" fmla="*/ 5033669 h 5531023"/>
                <a:gd name="connsiteX263" fmla="*/ 7877524 w 10023471"/>
                <a:gd name="connsiteY263" fmla="*/ 5041408 h 5531023"/>
                <a:gd name="connsiteX264" fmla="*/ 7891508 w 10023471"/>
                <a:gd name="connsiteY264" fmla="*/ 5043334 h 5531023"/>
                <a:gd name="connsiteX265" fmla="*/ 7891508 w 10023471"/>
                <a:gd name="connsiteY265" fmla="*/ 5033669 h 5531023"/>
                <a:gd name="connsiteX266" fmla="*/ 3813359 w 10023471"/>
                <a:gd name="connsiteY266" fmla="*/ 5031367 h 5531023"/>
                <a:gd name="connsiteX267" fmla="*/ 3816596 w 10023471"/>
                <a:gd name="connsiteY267" fmla="*/ 5041699 h 5531023"/>
                <a:gd name="connsiteX268" fmla="*/ 3819229 w 10023471"/>
                <a:gd name="connsiteY268" fmla="*/ 5031682 h 5531023"/>
                <a:gd name="connsiteX269" fmla="*/ 3813359 w 10023471"/>
                <a:gd name="connsiteY269" fmla="*/ 5031367 h 5531023"/>
                <a:gd name="connsiteX270" fmla="*/ 3759711 w 10023471"/>
                <a:gd name="connsiteY270" fmla="*/ 5028850 h 5531023"/>
                <a:gd name="connsiteX271" fmla="*/ 3733833 w 10023471"/>
                <a:gd name="connsiteY271" fmla="*/ 5028996 h 5531023"/>
                <a:gd name="connsiteX272" fmla="*/ 3713359 w 10023471"/>
                <a:gd name="connsiteY272" fmla="*/ 5035566 h 5531023"/>
                <a:gd name="connsiteX273" fmla="*/ 3712088 w 10023471"/>
                <a:gd name="connsiteY273" fmla="*/ 5040648 h 5531023"/>
                <a:gd name="connsiteX274" fmla="*/ 3715448 w 10023471"/>
                <a:gd name="connsiteY274" fmla="*/ 5042516 h 5531023"/>
                <a:gd name="connsiteX275" fmla="*/ 3727024 w 10023471"/>
                <a:gd name="connsiteY275" fmla="*/ 5044328 h 5531023"/>
                <a:gd name="connsiteX276" fmla="*/ 3738101 w 10023471"/>
                <a:gd name="connsiteY276" fmla="*/ 5044181 h 5531023"/>
                <a:gd name="connsiteX277" fmla="*/ 3758986 w 10023471"/>
                <a:gd name="connsiteY277" fmla="*/ 5034310 h 5531023"/>
                <a:gd name="connsiteX278" fmla="*/ 3759711 w 10023471"/>
                <a:gd name="connsiteY278" fmla="*/ 5028850 h 5531023"/>
                <a:gd name="connsiteX279" fmla="*/ 3496939 w 10023471"/>
                <a:gd name="connsiteY279" fmla="*/ 5024177 h 5531023"/>
                <a:gd name="connsiteX280" fmla="*/ 3483365 w 10023471"/>
                <a:gd name="connsiteY280" fmla="*/ 5033172 h 5531023"/>
                <a:gd name="connsiteX281" fmla="*/ 3489902 w 10023471"/>
                <a:gd name="connsiteY281" fmla="*/ 5039188 h 5531023"/>
                <a:gd name="connsiteX282" fmla="*/ 3511741 w 10023471"/>
                <a:gd name="connsiteY282" fmla="*/ 5029083 h 5531023"/>
                <a:gd name="connsiteX283" fmla="*/ 3496939 w 10023471"/>
                <a:gd name="connsiteY283" fmla="*/ 5024177 h 5531023"/>
                <a:gd name="connsiteX284" fmla="*/ 7561239 w 10023471"/>
                <a:gd name="connsiteY284" fmla="*/ 5022834 h 5531023"/>
                <a:gd name="connsiteX285" fmla="*/ 7554009 w 10023471"/>
                <a:gd name="connsiteY285" fmla="*/ 5026981 h 5531023"/>
                <a:gd name="connsiteX286" fmla="*/ 7564723 w 10023471"/>
                <a:gd name="connsiteY286" fmla="*/ 5028236 h 5531023"/>
                <a:gd name="connsiteX287" fmla="*/ 7561239 w 10023471"/>
                <a:gd name="connsiteY287" fmla="*/ 5022834 h 5531023"/>
                <a:gd name="connsiteX288" fmla="*/ 7462257 w 10023471"/>
                <a:gd name="connsiteY288" fmla="*/ 5008816 h 5531023"/>
                <a:gd name="connsiteX289" fmla="*/ 7462257 w 10023471"/>
                <a:gd name="connsiteY289" fmla="*/ 5009838 h 5531023"/>
                <a:gd name="connsiteX290" fmla="*/ 7466888 w 10023471"/>
                <a:gd name="connsiteY290" fmla="*/ 5009838 h 5531023"/>
                <a:gd name="connsiteX291" fmla="*/ 7466888 w 10023471"/>
                <a:gd name="connsiteY291" fmla="*/ 5008816 h 5531023"/>
                <a:gd name="connsiteX292" fmla="*/ 2237152 w 10023471"/>
                <a:gd name="connsiteY292" fmla="*/ 5004962 h 5531023"/>
                <a:gd name="connsiteX293" fmla="*/ 2234156 w 10023471"/>
                <a:gd name="connsiteY293" fmla="*/ 5006392 h 5531023"/>
                <a:gd name="connsiteX294" fmla="*/ 2239467 w 10023471"/>
                <a:gd name="connsiteY294" fmla="*/ 5010422 h 5531023"/>
                <a:gd name="connsiteX295" fmla="*/ 2240920 w 10023471"/>
                <a:gd name="connsiteY295" fmla="*/ 5009692 h 5531023"/>
                <a:gd name="connsiteX296" fmla="*/ 2237152 w 10023471"/>
                <a:gd name="connsiteY296" fmla="*/ 5004962 h 5531023"/>
                <a:gd name="connsiteX297" fmla="*/ 7597474 w 10023471"/>
                <a:gd name="connsiteY297" fmla="*/ 5002603 h 5531023"/>
                <a:gd name="connsiteX298" fmla="*/ 7577980 w 10023471"/>
                <a:gd name="connsiteY298" fmla="*/ 5002800 h 5531023"/>
                <a:gd name="connsiteX299" fmla="*/ 7571079 w 10023471"/>
                <a:gd name="connsiteY299" fmla="*/ 5012467 h 5531023"/>
                <a:gd name="connsiteX300" fmla="*/ 7598864 w 10023471"/>
                <a:gd name="connsiteY300" fmla="*/ 5012467 h 5531023"/>
                <a:gd name="connsiteX301" fmla="*/ 7612848 w 10023471"/>
                <a:gd name="connsiteY301" fmla="*/ 5004728 h 5531023"/>
                <a:gd name="connsiteX302" fmla="*/ 7597474 w 10023471"/>
                <a:gd name="connsiteY302" fmla="*/ 5002603 h 5531023"/>
                <a:gd name="connsiteX303" fmla="*/ 2673712 w 10023471"/>
                <a:gd name="connsiteY303" fmla="*/ 4997894 h 5531023"/>
                <a:gd name="connsiteX304" fmla="*/ 2672760 w 10023471"/>
                <a:gd name="connsiteY304" fmla="*/ 5002595 h 5531023"/>
                <a:gd name="connsiteX305" fmla="*/ 2689466 w 10023471"/>
                <a:gd name="connsiteY305" fmla="*/ 5006450 h 5531023"/>
                <a:gd name="connsiteX306" fmla="*/ 2696050 w 10023471"/>
                <a:gd name="connsiteY306" fmla="*/ 5000552 h 5531023"/>
                <a:gd name="connsiteX307" fmla="*/ 2673712 w 10023471"/>
                <a:gd name="connsiteY307" fmla="*/ 4997894 h 5531023"/>
                <a:gd name="connsiteX308" fmla="*/ 3503251 w 10023471"/>
                <a:gd name="connsiteY308" fmla="*/ 4993980 h 5531023"/>
                <a:gd name="connsiteX309" fmla="*/ 3491401 w 10023471"/>
                <a:gd name="connsiteY309" fmla="*/ 5001107 h 5531023"/>
                <a:gd name="connsiteX310" fmla="*/ 3504521 w 10023471"/>
                <a:gd name="connsiteY310" fmla="*/ 5006830 h 5531023"/>
                <a:gd name="connsiteX311" fmla="*/ 3512376 w 10023471"/>
                <a:gd name="connsiteY311" fmla="*/ 5001837 h 5531023"/>
                <a:gd name="connsiteX312" fmla="*/ 3503251 w 10023471"/>
                <a:gd name="connsiteY312" fmla="*/ 4993980 h 5531023"/>
                <a:gd name="connsiteX313" fmla="*/ 7688619 w 10023471"/>
                <a:gd name="connsiteY313" fmla="*/ 4989775 h 5531023"/>
                <a:gd name="connsiteX314" fmla="*/ 7711590 w 10023471"/>
                <a:gd name="connsiteY314" fmla="*/ 4990535 h 5531023"/>
                <a:gd name="connsiteX315" fmla="*/ 7688619 w 10023471"/>
                <a:gd name="connsiteY315" fmla="*/ 4989775 h 5531023"/>
                <a:gd name="connsiteX316" fmla="*/ 3236529 w 10023471"/>
                <a:gd name="connsiteY316" fmla="*/ 4982884 h 5531023"/>
                <a:gd name="connsiteX317" fmla="*/ 3231443 w 10023471"/>
                <a:gd name="connsiteY317" fmla="*/ 4984140 h 5531023"/>
                <a:gd name="connsiteX318" fmla="*/ 3237119 w 10023471"/>
                <a:gd name="connsiteY318" fmla="*/ 4995995 h 5531023"/>
                <a:gd name="connsiteX319" fmla="*/ 3243021 w 10023471"/>
                <a:gd name="connsiteY319" fmla="*/ 4994535 h 5531023"/>
                <a:gd name="connsiteX320" fmla="*/ 3236529 w 10023471"/>
                <a:gd name="connsiteY320" fmla="*/ 4982884 h 5531023"/>
                <a:gd name="connsiteX321" fmla="*/ 7637681 w 10023471"/>
                <a:gd name="connsiteY321" fmla="*/ 4979934 h 5531023"/>
                <a:gd name="connsiteX322" fmla="*/ 7636455 w 10023471"/>
                <a:gd name="connsiteY322" fmla="*/ 4981540 h 5531023"/>
                <a:gd name="connsiteX323" fmla="*/ 7638634 w 10023471"/>
                <a:gd name="connsiteY323" fmla="*/ 4982329 h 5531023"/>
                <a:gd name="connsiteX324" fmla="*/ 7639632 w 10023471"/>
                <a:gd name="connsiteY324" fmla="*/ 4980722 h 5531023"/>
                <a:gd name="connsiteX325" fmla="*/ 7637681 w 10023471"/>
                <a:gd name="connsiteY325" fmla="*/ 4979934 h 5531023"/>
                <a:gd name="connsiteX326" fmla="*/ 2690420 w 10023471"/>
                <a:gd name="connsiteY326" fmla="*/ 4975378 h 5531023"/>
                <a:gd name="connsiteX327" fmla="*/ 2681522 w 10023471"/>
                <a:gd name="connsiteY327" fmla="*/ 4983964 h 5531023"/>
                <a:gd name="connsiteX328" fmla="*/ 2689239 w 10023471"/>
                <a:gd name="connsiteY328" fmla="*/ 4996726 h 5531023"/>
                <a:gd name="connsiteX329" fmla="*/ 2699546 w 10023471"/>
                <a:gd name="connsiteY329" fmla="*/ 4979992 h 5531023"/>
                <a:gd name="connsiteX330" fmla="*/ 2690420 w 10023471"/>
                <a:gd name="connsiteY330" fmla="*/ 4975378 h 5531023"/>
                <a:gd name="connsiteX331" fmla="*/ 3099513 w 10023471"/>
                <a:gd name="connsiteY331" fmla="*/ 4973422 h 5531023"/>
                <a:gd name="connsiteX332" fmla="*/ 3096517 w 10023471"/>
                <a:gd name="connsiteY332" fmla="*/ 4978298 h 5531023"/>
                <a:gd name="connsiteX333" fmla="*/ 3103145 w 10023471"/>
                <a:gd name="connsiteY333" fmla="*/ 4988461 h 5531023"/>
                <a:gd name="connsiteX334" fmla="*/ 3110092 w 10023471"/>
                <a:gd name="connsiteY334" fmla="*/ 4980985 h 5531023"/>
                <a:gd name="connsiteX335" fmla="*/ 3099513 w 10023471"/>
                <a:gd name="connsiteY335" fmla="*/ 4973422 h 5531023"/>
                <a:gd name="connsiteX336" fmla="*/ 7632415 w 10023471"/>
                <a:gd name="connsiteY336" fmla="*/ 4972837 h 5531023"/>
                <a:gd name="connsiteX337" fmla="*/ 7619885 w 10023471"/>
                <a:gd name="connsiteY337" fmla="*/ 4979350 h 5531023"/>
                <a:gd name="connsiteX338" fmla="*/ 7632415 w 10023471"/>
                <a:gd name="connsiteY338" fmla="*/ 4972837 h 5531023"/>
                <a:gd name="connsiteX339" fmla="*/ 1866422 w 10023471"/>
                <a:gd name="connsiteY339" fmla="*/ 4955665 h 5531023"/>
                <a:gd name="connsiteX340" fmla="*/ 1862244 w 10023471"/>
                <a:gd name="connsiteY340" fmla="*/ 4962091 h 5531023"/>
                <a:gd name="connsiteX341" fmla="*/ 1872640 w 10023471"/>
                <a:gd name="connsiteY341" fmla="*/ 4965273 h 5531023"/>
                <a:gd name="connsiteX342" fmla="*/ 1886169 w 10023471"/>
                <a:gd name="connsiteY342" fmla="*/ 4959228 h 5531023"/>
                <a:gd name="connsiteX343" fmla="*/ 1866422 w 10023471"/>
                <a:gd name="connsiteY343" fmla="*/ 4955665 h 5531023"/>
                <a:gd name="connsiteX344" fmla="*/ 7965646 w 10023471"/>
                <a:gd name="connsiteY344" fmla="*/ 4952629 h 5531023"/>
                <a:gd name="connsiteX345" fmla="*/ 7962241 w 10023471"/>
                <a:gd name="connsiteY345" fmla="*/ 4959784 h 5531023"/>
                <a:gd name="connsiteX346" fmla="*/ 7967780 w 10023471"/>
                <a:gd name="connsiteY346" fmla="*/ 4970442 h 5531023"/>
                <a:gd name="connsiteX347" fmla="*/ 7975815 w 10023471"/>
                <a:gd name="connsiteY347" fmla="*/ 4971932 h 5531023"/>
                <a:gd name="connsiteX348" fmla="*/ 7978720 w 10023471"/>
                <a:gd name="connsiteY348" fmla="*/ 4967231 h 5531023"/>
                <a:gd name="connsiteX349" fmla="*/ 7970912 w 10023471"/>
                <a:gd name="connsiteY349" fmla="*/ 4956863 h 5531023"/>
                <a:gd name="connsiteX350" fmla="*/ 7965646 w 10023471"/>
                <a:gd name="connsiteY350" fmla="*/ 4952629 h 5531023"/>
                <a:gd name="connsiteX351" fmla="*/ 4301190 w 10023471"/>
                <a:gd name="connsiteY351" fmla="*/ 4942056 h 5531023"/>
                <a:gd name="connsiteX352" fmla="*/ 4283666 w 10023471"/>
                <a:gd name="connsiteY352" fmla="*/ 4960747 h 5531023"/>
                <a:gd name="connsiteX353" fmla="*/ 4292291 w 10023471"/>
                <a:gd name="connsiteY353" fmla="*/ 4965683 h 5531023"/>
                <a:gd name="connsiteX354" fmla="*/ 4316126 w 10023471"/>
                <a:gd name="connsiteY354" fmla="*/ 4955724 h 5531023"/>
                <a:gd name="connsiteX355" fmla="*/ 4301190 w 10023471"/>
                <a:gd name="connsiteY355" fmla="*/ 4942056 h 5531023"/>
                <a:gd name="connsiteX356" fmla="*/ 2486894 w 10023471"/>
                <a:gd name="connsiteY356" fmla="*/ 4940568 h 5531023"/>
                <a:gd name="connsiteX357" fmla="*/ 2481855 w 10023471"/>
                <a:gd name="connsiteY357" fmla="*/ 4951957 h 5531023"/>
                <a:gd name="connsiteX358" fmla="*/ 2488301 w 10023471"/>
                <a:gd name="connsiteY358" fmla="*/ 4958382 h 5531023"/>
                <a:gd name="connsiteX359" fmla="*/ 2494793 w 10023471"/>
                <a:gd name="connsiteY359" fmla="*/ 4952074 h 5531023"/>
                <a:gd name="connsiteX360" fmla="*/ 2492706 w 10023471"/>
                <a:gd name="connsiteY360" fmla="*/ 4943605 h 5531023"/>
                <a:gd name="connsiteX361" fmla="*/ 2486894 w 10023471"/>
                <a:gd name="connsiteY361" fmla="*/ 4940568 h 5531023"/>
                <a:gd name="connsiteX362" fmla="*/ 1910459 w 10023471"/>
                <a:gd name="connsiteY362" fmla="*/ 4940130 h 5531023"/>
                <a:gd name="connsiteX363" fmla="*/ 1888531 w 10023471"/>
                <a:gd name="connsiteY363" fmla="*/ 4944248 h 5531023"/>
                <a:gd name="connsiteX364" fmla="*/ 1906691 w 10023471"/>
                <a:gd name="connsiteY364" fmla="*/ 4954994 h 5531023"/>
                <a:gd name="connsiteX365" fmla="*/ 1910459 w 10023471"/>
                <a:gd name="connsiteY365" fmla="*/ 4940130 h 5531023"/>
                <a:gd name="connsiteX366" fmla="*/ 4705244 w 10023471"/>
                <a:gd name="connsiteY366" fmla="*/ 4938991 h 5531023"/>
                <a:gd name="connsiteX367" fmla="*/ 4702974 w 10023471"/>
                <a:gd name="connsiteY367" fmla="*/ 4940860 h 5531023"/>
                <a:gd name="connsiteX368" fmla="*/ 4709150 w 10023471"/>
                <a:gd name="connsiteY368" fmla="*/ 4944539 h 5531023"/>
                <a:gd name="connsiteX369" fmla="*/ 4711509 w 10023471"/>
                <a:gd name="connsiteY369" fmla="*/ 4942554 h 5531023"/>
                <a:gd name="connsiteX370" fmla="*/ 4705244 w 10023471"/>
                <a:gd name="connsiteY370" fmla="*/ 4938991 h 5531023"/>
                <a:gd name="connsiteX371" fmla="*/ 7264498 w 10023471"/>
                <a:gd name="connsiteY371" fmla="*/ 4937151 h 5531023"/>
                <a:gd name="connsiteX372" fmla="*/ 7247110 w 10023471"/>
                <a:gd name="connsiteY372" fmla="*/ 4939079 h 5531023"/>
                <a:gd name="connsiteX373" fmla="*/ 7250606 w 10023471"/>
                <a:gd name="connsiteY373" fmla="*/ 4950701 h 5531023"/>
                <a:gd name="connsiteX374" fmla="*/ 7264498 w 10023471"/>
                <a:gd name="connsiteY374" fmla="*/ 4937151 h 5531023"/>
                <a:gd name="connsiteX375" fmla="*/ 4647678 w 10023471"/>
                <a:gd name="connsiteY375" fmla="*/ 4936100 h 5531023"/>
                <a:gd name="connsiteX376" fmla="*/ 4639506 w 10023471"/>
                <a:gd name="connsiteY376" fmla="*/ 4941064 h 5531023"/>
                <a:gd name="connsiteX377" fmla="*/ 4647542 w 10023471"/>
                <a:gd name="connsiteY377" fmla="*/ 4948073 h 5531023"/>
                <a:gd name="connsiteX378" fmla="*/ 4656257 w 10023471"/>
                <a:gd name="connsiteY378" fmla="*/ 4941298 h 5531023"/>
                <a:gd name="connsiteX379" fmla="*/ 4647678 w 10023471"/>
                <a:gd name="connsiteY379" fmla="*/ 4936100 h 5531023"/>
                <a:gd name="connsiteX380" fmla="*/ 7727434 w 10023471"/>
                <a:gd name="connsiteY380" fmla="*/ 4931515 h 5531023"/>
                <a:gd name="connsiteX381" fmla="*/ 7724665 w 10023471"/>
                <a:gd name="connsiteY381" fmla="*/ 4936888 h 5531023"/>
                <a:gd name="connsiteX382" fmla="*/ 7731476 w 10023471"/>
                <a:gd name="connsiteY382" fmla="*/ 4937239 h 5531023"/>
                <a:gd name="connsiteX383" fmla="*/ 7730930 w 10023471"/>
                <a:gd name="connsiteY383" fmla="*/ 4931777 h 5531023"/>
                <a:gd name="connsiteX384" fmla="*/ 3856185 w 10023471"/>
                <a:gd name="connsiteY384" fmla="*/ 4929062 h 5531023"/>
                <a:gd name="connsiteX385" fmla="*/ 3856232 w 10023471"/>
                <a:gd name="connsiteY385" fmla="*/ 4929908 h 5531023"/>
                <a:gd name="connsiteX386" fmla="*/ 3860588 w 10023471"/>
                <a:gd name="connsiteY386" fmla="*/ 4930201 h 5531023"/>
                <a:gd name="connsiteX387" fmla="*/ 3860679 w 10023471"/>
                <a:gd name="connsiteY387" fmla="*/ 4929062 h 5531023"/>
                <a:gd name="connsiteX388" fmla="*/ 3432517 w 10023471"/>
                <a:gd name="connsiteY388" fmla="*/ 4928711 h 5531023"/>
                <a:gd name="connsiteX389" fmla="*/ 3432517 w 10023471"/>
                <a:gd name="connsiteY389" fmla="*/ 4936800 h 5531023"/>
                <a:gd name="connsiteX390" fmla="*/ 3437422 w 10023471"/>
                <a:gd name="connsiteY390" fmla="*/ 4936830 h 5531023"/>
                <a:gd name="connsiteX391" fmla="*/ 3437422 w 10023471"/>
                <a:gd name="connsiteY391" fmla="*/ 4928741 h 5531023"/>
                <a:gd name="connsiteX392" fmla="*/ 3432517 w 10023471"/>
                <a:gd name="connsiteY392" fmla="*/ 4928711 h 5531023"/>
                <a:gd name="connsiteX393" fmla="*/ 2119341 w 10023471"/>
                <a:gd name="connsiteY393" fmla="*/ 4926171 h 5531023"/>
                <a:gd name="connsiteX394" fmla="*/ 2109535 w 10023471"/>
                <a:gd name="connsiteY394" fmla="*/ 4930492 h 5531023"/>
                <a:gd name="connsiteX395" fmla="*/ 2101771 w 10023471"/>
                <a:gd name="connsiteY395" fmla="*/ 4952775 h 5531023"/>
                <a:gd name="connsiteX396" fmla="*/ 2113348 w 10023471"/>
                <a:gd name="connsiteY396" fmla="*/ 4959724 h 5531023"/>
                <a:gd name="connsiteX397" fmla="*/ 2124789 w 10023471"/>
                <a:gd name="connsiteY397" fmla="*/ 4953943 h 5531023"/>
                <a:gd name="connsiteX398" fmla="*/ 2125153 w 10023471"/>
                <a:gd name="connsiteY398" fmla="*/ 4951344 h 5531023"/>
                <a:gd name="connsiteX399" fmla="*/ 2123517 w 10023471"/>
                <a:gd name="connsiteY399" fmla="*/ 4931047 h 5531023"/>
                <a:gd name="connsiteX400" fmla="*/ 2119341 w 10023471"/>
                <a:gd name="connsiteY400" fmla="*/ 4926171 h 5531023"/>
                <a:gd name="connsiteX401" fmla="*/ 7297503 w 10023471"/>
                <a:gd name="connsiteY401" fmla="*/ 4925470 h 5531023"/>
                <a:gd name="connsiteX402" fmla="*/ 7289740 w 10023471"/>
                <a:gd name="connsiteY402" fmla="*/ 4930259 h 5531023"/>
                <a:gd name="connsiteX403" fmla="*/ 7303360 w 10023471"/>
                <a:gd name="connsiteY403" fmla="*/ 4941356 h 5531023"/>
                <a:gd name="connsiteX404" fmla="*/ 7321518 w 10023471"/>
                <a:gd name="connsiteY404" fmla="*/ 4931077 h 5531023"/>
                <a:gd name="connsiteX405" fmla="*/ 7297503 w 10023471"/>
                <a:gd name="connsiteY405" fmla="*/ 4925470 h 5531023"/>
                <a:gd name="connsiteX406" fmla="*/ 3330506 w 10023471"/>
                <a:gd name="connsiteY406" fmla="*/ 4925236 h 5531023"/>
                <a:gd name="connsiteX407" fmla="*/ 3326283 w 10023471"/>
                <a:gd name="connsiteY407" fmla="*/ 4926053 h 5531023"/>
                <a:gd name="connsiteX408" fmla="*/ 3329189 w 10023471"/>
                <a:gd name="connsiteY408" fmla="*/ 4932157 h 5531023"/>
                <a:gd name="connsiteX409" fmla="*/ 3332504 w 10023471"/>
                <a:gd name="connsiteY409" fmla="*/ 4931485 h 5531023"/>
                <a:gd name="connsiteX410" fmla="*/ 3330506 w 10023471"/>
                <a:gd name="connsiteY410" fmla="*/ 4925236 h 5531023"/>
                <a:gd name="connsiteX411" fmla="*/ 8240448 w 10023471"/>
                <a:gd name="connsiteY411" fmla="*/ 4921264 h 5531023"/>
                <a:gd name="connsiteX412" fmla="*/ 8218975 w 10023471"/>
                <a:gd name="connsiteY412" fmla="*/ 4933821 h 5531023"/>
                <a:gd name="connsiteX413" fmla="*/ 8221653 w 10023471"/>
                <a:gd name="connsiteY413" fmla="*/ 4951373 h 5531023"/>
                <a:gd name="connsiteX414" fmla="*/ 8235091 w 10023471"/>
                <a:gd name="connsiteY414" fmla="*/ 4953943 h 5531023"/>
                <a:gd name="connsiteX415" fmla="*/ 8240448 w 10023471"/>
                <a:gd name="connsiteY415" fmla="*/ 4921264 h 5531023"/>
                <a:gd name="connsiteX416" fmla="*/ 4616624 w 10023471"/>
                <a:gd name="connsiteY416" fmla="*/ 4917935 h 5531023"/>
                <a:gd name="connsiteX417" fmla="*/ 4591927 w 10023471"/>
                <a:gd name="connsiteY417" fmla="*/ 4924768 h 5531023"/>
                <a:gd name="connsiteX418" fmla="*/ 4612539 w 10023471"/>
                <a:gd name="connsiteY418" fmla="*/ 4930142 h 5531023"/>
                <a:gd name="connsiteX419" fmla="*/ 4626522 w 10023471"/>
                <a:gd name="connsiteY419" fmla="*/ 4925032 h 5531023"/>
                <a:gd name="connsiteX420" fmla="*/ 4616624 w 10023471"/>
                <a:gd name="connsiteY420" fmla="*/ 4917935 h 5531023"/>
                <a:gd name="connsiteX421" fmla="*/ 7643356 w 10023471"/>
                <a:gd name="connsiteY421" fmla="*/ 4917117 h 5531023"/>
                <a:gd name="connsiteX422" fmla="*/ 7638861 w 10023471"/>
                <a:gd name="connsiteY422" fmla="*/ 4917322 h 5531023"/>
                <a:gd name="connsiteX423" fmla="*/ 7641403 w 10023471"/>
                <a:gd name="connsiteY423" fmla="*/ 4920447 h 5531023"/>
                <a:gd name="connsiteX424" fmla="*/ 7643356 w 10023471"/>
                <a:gd name="connsiteY424" fmla="*/ 4917117 h 5531023"/>
                <a:gd name="connsiteX425" fmla="*/ 7760802 w 10023471"/>
                <a:gd name="connsiteY425" fmla="*/ 4916212 h 5531023"/>
                <a:gd name="connsiteX426" fmla="*/ 7747456 w 10023471"/>
                <a:gd name="connsiteY426" fmla="*/ 4921264 h 5531023"/>
                <a:gd name="connsiteX427" fmla="*/ 7766160 w 10023471"/>
                <a:gd name="connsiteY427" fmla="*/ 4928799 h 5531023"/>
                <a:gd name="connsiteX428" fmla="*/ 7760802 w 10023471"/>
                <a:gd name="connsiteY428" fmla="*/ 4916212 h 5531023"/>
                <a:gd name="connsiteX429" fmla="*/ 8162678 w 10023471"/>
                <a:gd name="connsiteY429" fmla="*/ 4911248 h 5531023"/>
                <a:gd name="connsiteX430" fmla="*/ 8130581 w 10023471"/>
                <a:gd name="connsiteY430" fmla="*/ 4918723 h 5531023"/>
                <a:gd name="connsiteX431" fmla="*/ 8133214 w 10023471"/>
                <a:gd name="connsiteY431" fmla="*/ 4931310 h 5531023"/>
                <a:gd name="connsiteX432" fmla="*/ 8162678 w 10023471"/>
                <a:gd name="connsiteY432" fmla="*/ 4911248 h 5531023"/>
                <a:gd name="connsiteX433" fmla="*/ 7578706 w 10023471"/>
                <a:gd name="connsiteY433" fmla="*/ 4907275 h 5531023"/>
                <a:gd name="connsiteX434" fmla="*/ 7577299 w 10023471"/>
                <a:gd name="connsiteY434" fmla="*/ 4912591 h 5531023"/>
                <a:gd name="connsiteX435" fmla="*/ 7580568 w 10023471"/>
                <a:gd name="connsiteY435" fmla="*/ 4913496 h 5531023"/>
                <a:gd name="connsiteX436" fmla="*/ 7585607 w 10023471"/>
                <a:gd name="connsiteY436" fmla="*/ 4908269 h 5531023"/>
                <a:gd name="connsiteX437" fmla="*/ 7578706 w 10023471"/>
                <a:gd name="connsiteY437" fmla="*/ 4907275 h 5531023"/>
                <a:gd name="connsiteX438" fmla="*/ 7713814 w 10023471"/>
                <a:gd name="connsiteY438" fmla="*/ 4902346 h 5531023"/>
                <a:gd name="connsiteX439" fmla="*/ 7701829 w 10023471"/>
                <a:gd name="connsiteY439" fmla="*/ 4903713 h 5531023"/>
                <a:gd name="connsiteX440" fmla="*/ 7717900 w 10023471"/>
                <a:gd name="connsiteY440" fmla="*/ 4923805 h 5531023"/>
                <a:gd name="connsiteX441" fmla="*/ 7731340 w 10023471"/>
                <a:gd name="connsiteY441" fmla="*/ 4918752 h 5531023"/>
                <a:gd name="connsiteX442" fmla="*/ 7713814 w 10023471"/>
                <a:gd name="connsiteY442" fmla="*/ 4902346 h 5531023"/>
                <a:gd name="connsiteX443" fmla="*/ 8058578 w 10023471"/>
                <a:gd name="connsiteY443" fmla="*/ 4900647 h 5531023"/>
                <a:gd name="connsiteX444" fmla="*/ 8048636 w 10023471"/>
                <a:gd name="connsiteY444" fmla="*/ 4908882 h 5531023"/>
                <a:gd name="connsiteX445" fmla="*/ 8053448 w 10023471"/>
                <a:gd name="connsiteY445" fmla="*/ 4911686 h 5531023"/>
                <a:gd name="connsiteX446" fmla="*/ 8063254 w 10023471"/>
                <a:gd name="connsiteY446" fmla="*/ 4903420 h 5531023"/>
                <a:gd name="connsiteX447" fmla="*/ 8058578 w 10023471"/>
                <a:gd name="connsiteY447" fmla="*/ 4900647 h 5531023"/>
                <a:gd name="connsiteX448" fmla="*/ 8264510 w 10023471"/>
                <a:gd name="connsiteY448" fmla="*/ 4896149 h 5531023"/>
                <a:gd name="connsiteX449" fmla="*/ 8259152 w 10023471"/>
                <a:gd name="connsiteY449" fmla="*/ 4906224 h 5531023"/>
                <a:gd name="connsiteX450" fmla="*/ 8256428 w 10023471"/>
                <a:gd name="connsiteY450" fmla="*/ 4906224 h 5531023"/>
                <a:gd name="connsiteX451" fmla="*/ 8256428 w 10023471"/>
                <a:gd name="connsiteY451" fmla="*/ 4911218 h 5531023"/>
                <a:gd name="connsiteX452" fmla="*/ 8269957 w 10023471"/>
                <a:gd name="connsiteY452" fmla="*/ 4908707 h 5531023"/>
                <a:gd name="connsiteX453" fmla="*/ 8272545 w 10023471"/>
                <a:gd name="connsiteY453" fmla="*/ 4898661 h 5531023"/>
                <a:gd name="connsiteX454" fmla="*/ 8264510 w 10023471"/>
                <a:gd name="connsiteY454" fmla="*/ 4896149 h 5531023"/>
                <a:gd name="connsiteX455" fmla="*/ 2680024 w 10023471"/>
                <a:gd name="connsiteY455" fmla="*/ 4895740 h 5531023"/>
                <a:gd name="connsiteX456" fmla="*/ 2675438 w 10023471"/>
                <a:gd name="connsiteY456" fmla="*/ 4899186 h 5531023"/>
                <a:gd name="connsiteX457" fmla="*/ 2671397 w 10023471"/>
                <a:gd name="connsiteY457" fmla="*/ 4900033 h 5531023"/>
                <a:gd name="connsiteX458" fmla="*/ 2672987 w 10023471"/>
                <a:gd name="connsiteY458" fmla="*/ 4903567 h 5531023"/>
                <a:gd name="connsiteX459" fmla="*/ 2675710 w 10023471"/>
                <a:gd name="connsiteY459" fmla="*/ 4902515 h 5531023"/>
                <a:gd name="connsiteX460" fmla="*/ 2684472 w 10023471"/>
                <a:gd name="connsiteY460" fmla="*/ 4904939 h 5531023"/>
                <a:gd name="connsiteX461" fmla="*/ 2699999 w 10023471"/>
                <a:gd name="connsiteY461" fmla="*/ 4900267 h 5531023"/>
                <a:gd name="connsiteX462" fmla="*/ 2680024 w 10023471"/>
                <a:gd name="connsiteY462" fmla="*/ 4895740 h 5531023"/>
                <a:gd name="connsiteX463" fmla="*/ 4308590 w 10023471"/>
                <a:gd name="connsiteY463" fmla="*/ 4891651 h 5531023"/>
                <a:gd name="connsiteX464" fmla="*/ 4299783 w 10023471"/>
                <a:gd name="connsiteY464" fmla="*/ 4895594 h 5531023"/>
                <a:gd name="connsiteX465" fmla="*/ 4305321 w 10023471"/>
                <a:gd name="connsiteY465" fmla="*/ 4904122 h 5531023"/>
                <a:gd name="connsiteX466" fmla="*/ 4315673 w 10023471"/>
                <a:gd name="connsiteY466" fmla="*/ 4897901 h 5531023"/>
                <a:gd name="connsiteX467" fmla="*/ 4308590 w 10023471"/>
                <a:gd name="connsiteY467" fmla="*/ 4891651 h 5531023"/>
                <a:gd name="connsiteX468" fmla="*/ 7133344 w 10023471"/>
                <a:gd name="connsiteY468" fmla="*/ 4890126 h 5531023"/>
                <a:gd name="connsiteX469" fmla="*/ 7118221 w 10023471"/>
                <a:gd name="connsiteY469" fmla="*/ 4906224 h 5531023"/>
                <a:gd name="connsiteX470" fmla="*/ 7170430 w 10023471"/>
                <a:gd name="connsiteY470" fmla="*/ 4908152 h 5531023"/>
                <a:gd name="connsiteX471" fmla="*/ 7170430 w 10023471"/>
                <a:gd name="connsiteY471" fmla="*/ 4896588 h 5531023"/>
                <a:gd name="connsiteX472" fmla="*/ 7133344 w 10023471"/>
                <a:gd name="connsiteY472" fmla="*/ 4890126 h 5531023"/>
                <a:gd name="connsiteX473" fmla="*/ 2264302 w 10023471"/>
                <a:gd name="connsiteY473" fmla="*/ 4888877 h 5531023"/>
                <a:gd name="connsiteX474" fmla="*/ 2254677 w 10023471"/>
                <a:gd name="connsiteY474" fmla="*/ 4889461 h 5531023"/>
                <a:gd name="connsiteX475" fmla="*/ 2261033 w 10023471"/>
                <a:gd name="connsiteY475" fmla="*/ 4892003 h 5531023"/>
                <a:gd name="connsiteX476" fmla="*/ 2264302 w 10023471"/>
                <a:gd name="connsiteY476" fmla="*/ 4888877 h 5531023"/>
                <a:gd name="connsiteX477" fmla="*/ 3101466 w 10023471"/>
                <a:gd name="connsiteY477" fmla="*/ 4886541 h 5531023"/>
                <a:gd name="connsiteX478" fmla="*/ 3090798 w 10023471"/>
                <a:gd name="connsiteY478" fmla="*/ 4908357 h 5531023"/>
                <a:gd name="connsiteX479" fmla="*/ 3102329 w 10023471"/>
                <a:gd name="connsiteY479" fmla="*/ 4907626 h 5531023"/>
                <a:gd name="connsiteX480" fmla="*/ 3109547 w 10023471"/>
                <a:gd name="connsiteY480" fmla="*/ 4899624 h 5531023"/>
                <a:gd name="connsiteX481" fmla="*/ 3107640 w 10023471"/>
                <a:gd name="connsiteY481" fmla="*/ 4889257 h 5531023"/>
                <a:gd name="connsiteX482" fmla="*/ 3101466 w 10023471"/>
                <a:gd name="connsiteY482" fmla="*/ 4886541 h 5531023"/>
                <a:gd name="connsiteX483" fmla="*/ 1854391 w 10023471"/>
                <a:gd name="connsiteY483" fmla="*/ 4885782 h 5531023"/>
                <a:gd name="connsiteX484" fmla="*/ 1854391 w 10023471"/>
                <a:gd name="connsiteY484" fmla="*/ 4899011 h 5531023"/>
                <a:gd name="connsiteX485" fmla="*/ 1859929 w 10023471"/>
                <a:gd name="connsiteY485" fmla="*/ 4892586 h 5531023"/>
                <a:gd name="connsiteX486" fmla="*/ 1854391 w 10023471"/>
                <a:gd name="connsiteY486" fmla="*/ 4885782 h 5531023"/>
                <a:gd name="connsiteX487" fmla="*/ 7753130 w 10023471"/>
                <a:gd name="connsiteY487" fmla="*/ 4884497 h 5531023"/>
                <a:gd name="connsiteX488" fmla="*/ 7746775 w 10023471"/>
                <a:gd name="connsiteY488" fmla="*/ 4884994 h 5531023"/>
                <a:gd name="connsiteX489" fmla="*/ 7746865 w 10023471"/>
                <a:gd name="connsiteY489" fmla="*/ 4886279 h 5531023"/>
                <a:gd name="connsiteX490" fmla="*/ 7753266 w 10023471"/>
                <a:gd name="connsiteY490" fmla="*/ 4886279 h 5531023"/>
                <a:gd name="connsiteX491" fmla="*/ 7753266 w 10023471"/>
                <a:gd name="connsiteY491" fmla="*/ 4886250 h 5531023"/>
                <a:gd name="connsiteX492" fmla="*/ 7753130 w 10023471"/>
                <a:gd name="connsiteY492" fmla="*/ 4884497 h 5531023"/>
                <a:gd name="connsiteX493" fmla="*/ 2610335 w 10023471"/>
                <a:gd name="connsiteY493" fmla="*/ 4881460 h 5531023"/>
                <a:gd name="connsiteX494" fmla="*/ 2603299 w 10023471"/>
                <a:gd name="connsiteY494" fmla="*/ 4892820 h 5531023"/>
                <a:gd name="connsiteX495" fmla="*/ 2608157 w 10023471"/>
                <a:gd name="connsiteY495" fmla="*/ 4900559 h 5531023"/>
                <a:gd name="connsiteX496" fmla="*/ 2615738 w 10023471"/>
                <a:gd name="connsiteY496" fmla="*/ 4895303 h 5531023"/>
                <a:gd name="connsiteX497" fmla="*/ 2610335 w 10023471"/>
                <a:gd name="connsiteY497" fmla="*/ 4881460 h 5531023"/>
                <a:gd name="connsiteX498" fmla="*/ 3569488 w 10023471"/>
                <a:gd name="connsiteY498" fmla="*/ 4873517 h 5531023"/>
                <a:gd name="connsiteX499" fmla="*/ 3568671 w 10023471"/>
                <a:gd name="connsiteY499" fmla="*/ 4878306 h 5531023"/>
                <a:gd name="connsiteX500" fmla="*/ 3571394 w 10023471"/>
                <a:gd name="connsiteY500" fmla="*/ 4878422 h 5531023"/>
                <a:gd name="connsiteX501" fmla="*/ 3571394 w 10023471"/>
                <a:gd name="connsiteY501" fmla="*/ 4873605 h 5531023"/>
                <a:gd name="connsiteX502" fmla="*/ 3569488 w 10023471"/>
                <a:gd name="connsiteY502" fmla="*/ 4873517 h 5531023"/>
                <a:gd name="connsiteX503" fmla="*/ 7361698 w 10023471"/>
                <a:gd name="connsiteY503" fmla="*/ 4870683 h 5531023"/>
                <a:gd name="connsiteX504" fmla="*/ 7353344 w 10023471"/>
                <a:gd name="connsiteY504" fmla="*/ 4883416 h 5531023"/>
                <a:gd name="connsiteX505" fmla="*/ 7359972 w 10023471"/>
                <a:gd name="connsiteY505" fmla="*/ 4885081 h 5531023"/>
                <a:gd name="connsiteX506" fmla="*/ 7367372 w 10023471"/>
                <a:gd name="connsiteY506" fmla="*/ 4872466 h 5531023"/>
                <a:gd name="connsiteX507" fmla="*/ 7361698 w 10023471"/>
                <a:gd name="connsiteY507" fmla="*/ 4870683 h 5531023"/>
                <a:gd name="connsiteX508" fmla="*/ 2349152 w 10023471"/>
                <a:gd name="connsiteY508" fmla="*/ 4870041 h 5531023"/>
                <a:gd name="connsiteX509" fmla="*/ 2339754 w 10023471"/>
                <a:gd name="connsiteY509" fmla="*/ 4877196 h 5531023"/>
                <a:gd name="connsiteX510" fmla="*/ 2348608 w 10023471"/>
                <a:gd name="connsiteY510" fmla="*/ 4883300 h 5531023"/>
                <a:gd name="connsiteX511" fmla="*/ 2356280 w 10023471"/>
                <a:gd name="connsiteY511" fmla="*/ 4876262 h 5531023"/>
                <a:gd name="connsiteX512" fmla="*/ 2349152 w 10023471"/>
                <a:gd name="connsiteY512" fmla="*/ 4870041 h 5531023"/>
                <a:gd name="connsiteX513" fmla="*/ 7987708 w 10023471"/>
                <a:gd name="connsiteY513" fmla="*/ 4864756 h 5531023"/>
                <a:gd name="connsiteX514" fmla="*/ 7967733 w 10023471"/>
                <a:gd name="connsiteY514" fmla="*/ 4874217 h 5531023"/>
                <a:gd name="connsiteX515" fmla="*/ 7968641 w 10023471"/>
                <a:gd name="connsiteY515" fmla="*/ 4879007 h 5531023"/>
                <a:gd name="connsiteX516" fmla="*/ 7986348 w 10023471"/>
                <a:gd name="connsiteY516" fmla="*/ 4880175 h 5531023"/>
                <a:gd name="connsiteX517" fmla="*/ 7995019 w 10023471"/>
                <a:gd name="connsiteY517" fmla="*/ 4871210 h 5531023"/>
                <a:gd name="connsiteX518" fmla="*/ 7987708 w 10023471"/>
                <a:gd name="connsiteY518" fmla="*/ 4864756 h 5531023"/>
                <a:gd name="connsiteX519" fmla="*/ 2280826 w 10023471"/>
                <a:gd name="connsiteY519" fmla="*/ 4862769 h 5531023"/>
                <a:gd name="connsiteX520" fmla="*/ 2274153 w 10023471"/>
                <a:gd name="connsiteY520" fmla="*/ 4864406 h 5531023"/>
                <a:gd name="connsiteX521" fmla="*/ 2275651 w 10023471"/>
                <a:gd name="connsiteY521" fmla="*/ 4866828 h 5531023"/>
                <a:gd name="connsiteX522" fmla="*/ 2281916 w 10023471"/>
                <a:gd name="connsiteY522" fmla="*/ 4864581 h 5531023"/>
                <a:gd name="connsiteX523" fmla="*/ 2280826 w 10023471"/>
                <a:gd name="connsiteY523" fmla="*/ 4862769 h 5531023"/>
                <a:gd name="connsiteX524" fmla="*/ 7426755 w 10023471"/>
                <a:gd name="connsiteY524" fmla="*/ 4859324 h 5531023"/>
                <a:gd name="connsiteX525" fmla="*/ 7417538 w 10023471"/>
                <a:gd name="connsiteY525" fmla="*/ 4865486 h 5531023"/>
                <a:gd name="connsiteX526" fmla="*/ 7421261 w 10023471"/>
                <a:gd name="connsiteY526" fmla="*/ 4866858 h 5531023"/>
                <a:gd name="connsiteX527" fmla="*/ 7426755 w 10023471"/>
                <a:gd name="connsiteY527" fmla="*/ 4859324 h 5531023"/>
                <a:gd name="connsiteX528" fmla="*/ 3551056 w 10023471"/>
                <a:gd name="connsiteY528" fmla="*/ 4856754 h 5531023"/>
                <a:gd name="connsiteX529" fmla="*/ 3551691 w 10023471"/>
                <a:gd name="connsiteY529" fmla="*/ 4858535 h 5531023"/>
                <a:gd name="connsiteX530" fmla="*/ 3552872 w 10023471"/>
                <a:gd name="connsiteY530" fmla="*/ 4856988 h 5531023"/>
                <a:gd name="connsiteX531" fmla="*/ 2680160 w 10023471"/>
                <a:gd name="connsiteY531" fmla="*/ 4854709 h 5531023"/>
                <a:gd name="connsiteX532" fmla="*/ 2676936 w 10023471"/>
                <a:gd name="connsiteY532" fmla="*/ 4854768 h 5531023"/>
                <a:gd name="connsiteX533" fmla="*/ 2676936 w 10023471"/>
                <a:gd name="connsiteY533" fmla="*/ 4878452 h 5531023"/>
                <a:gd name="connsiteX534" fmla="*/ 2680160 w 10023471"/>
                <a:gd name="connsiteY534" fmla="*/ 4879095 h 5531023"/>
                <a:gd name="connsiteX535" fmla="*/ 7826497 w 10023471"/>
                <a:gd name="connsiteY535" fmla="*/ 4854652 h 5531023"/>
                <a:gd name="connsiteX536" fmla="*/ 7821411 w 10023471"/>
                <a:gd name="connsiteY536" fmla="*/ 4859236 h 5531023"/>
                <a:gd name="connsiteX537" fmla="*/ 7824771 w 10023471"/>
                <a:gd name="connsiteY537" fmla="*/ 4860988 h 5531023"/>
                <a:gd name="connsiteX538" fmla="*/ 7829583 w 10023471"/>
                <a:gd name="connsiteY538" fmla="*/ 4856257 h 5531023"/>
                <a:gd name="connsiteX539" fmla="*/ 7826497 w 10023471"/>
                <a:gd name="connsiteY539" fmla="*/ 4854652 h 5531023"/>
                <a:gd name="connsiteX540" fmla="*/ 2320597 w 10023471"/>
                <a:gd name="connsiteY540" fmla="*/ 4852081 h 5531023"/>
                <a:gd name="connsiteX541" fmla="*/ 2311471 w 10023471"/>
                <a:gd name="connsiteY541" fmla="*/ 4852432 h 5531023"/>
                <a:gd name="connsiteX542" fmla="*/ 2311699 w 10023471"/>
                <a:gd name="connsiteY542" fmla="*/ 4854914 h 5531023"/>
                <a:gd name="connsiteX543" fmla="*/ 2320823 w 10023471"/>
                <a:gd name="connsiteY543" fmla="*/ 4854563 h 5531023"/>
                <a:gd name="connsiteX544" fmla="*/ 2320597 w 10023471"/>
                <a:gd name="connsiteY544" fmla="*/ 4852081 h 5531023"/>
                <a:gd name="connsiteX545" fmla="*/ 2539376 w 10023471"/>
                <a:gd name="connsiteY545" fmla="*/ 4850329 h 5531023"/>
                <a:gd name="connsiteX546" fmla="*/ 2532793 w 10023471"/>
                <a:gd name="connsiteY546" fmla="*/ 4855030 h 5531023"/>
                <a:gd name="connsiteX547" fmla="*/ 2555811 w 10023471"/>
                <a:gd name="connsiteY547" fmla="*/ 4867647 h 5531023"/>
                <a:gd name="connsiteX548" fmla="*/ 2539376 w 10023471"/>
                <a:gd name="connsiteY548" fmla="*/ 4850329 h 5531023"/>
                <a:gd name="connsiteX549" fmla="*/ 7107825 w 10023471"/>
                <a:gd name="connsiteY549" fmla="*/ 4846445 h 5531023"/>
                <a:gd name="connsiteX550" fmla="*/ 7118266 w 10023471"/>
                <a:gd name="connsiteY550" fmla="*/ 4856082 h 5531023"/>
                <a:gd name="connsiteX551" fmla="*/ 7118266 w 10023471"/>
                <a:gd name="connsiteY551" fmla="*/ 4846445 h 5531023"/>
                <a:gd name="connsiteX552" fmla="*/ 7432385 w 10023471"/>
                <a:gd name="connsiteY552" fmla="*/ 4844196 h 5531023"/>
                <a:gd name="connsiteX553" fmla="*/ 7425438 w 10023471"/>
                <a:gd name="connsiteY553" fmla="*/ 4850037 h 5531023"/>
                <a:gd name="connsiteX554" fmla="*/ 7430795 w 10023471"/>
                <a:gd name="connsiteY554" fmla="*/ 4853600 h 5531023"/>
                <a:gd name="connsiteX555" fmla="*/ 7438467 w 10023471"/>
                <a:gd name="connsiteY555" fmla="*/ 4848080 h 5531023"/>
                <a:gd name="connsiteX556" fmla="*/ 7432385 w 10023471"/>
                <a:gd name="connsiteY556" fmla="*/ 4844196 h 5531023"/>
                <a:gd name="connsiteX557" fmla="*/ 7293932 w 10023471"/>
                <a:gd name="connsiteY557" fmla="*/ 4841809 h 5531023"/>
                <a:gd name="connsiteX558" fmla="*/ 7285381 w 10023471"/>
                <a:gd name="connsiteY558" fmla="*/ 4846445 h 5531023"/>
                <a:gd name="connsiteX559" fmla="*/ 7320294 w 10023471"/>
                <a:gd name="connsiteY559" fmla="*/ 4858009 h 5531023"/>
                <a:gd name="connsiteX560" fmla="*/ 7293932 w 10023471"/>
                <a:gd name="connsiteY560" fmla="*/ 4841809 h 5531023"/>
                <a:gd name="connsiteX561" fmla="*/ 7533080 w 10023471"/>
                <a:gd name="connsiteY561" fmla="*/ 4840984 h 5531023"/>
                <a:gd name="connsiteX562" fmla="*/ 7490178 w 10023471"/>
                <a:gd name="connsiteY562" fmla="*/ 4933851 h 5531023"/>
                <a:gd name="connsiteX563" fmla="*/ 7492856 w 10023471"/>
                <a:gd name="connsiteY563" fmla="*/ 4943896 h 5531023"/>
                <a:gd name="connsiteX564" fmla="*/ 7492856 w 10023471"/>
                <a:gd name="connsiteY564" fmla="*/ 4946409 h 5531023"/>
                <a:gd name="connsiteX565" fmla="*/ 7535713 w 10023471"/>
                <a:gd name="connsiteY565" fmla="*/ 4863617 h 5531023"/>
                <a:gd name="connsiteX566" fmla="*/ 7533080 w 10023471"/>
                <a:gd name="connsiteY566" fmla="*/ 4840984 h 5531023"/>
                <a:gd name="connsiteX567" fmla="*/ 3657153 w 10023471"/>
                <a:gd name="connsiteY567" fmla="*/ 4839786 h 5531023"/>
                <a:gd name="connsiteX568" fmla="*/ 3644306 w 10023471"/>
                <a:gd name="connsiteY568" fmla="*/ 4850446 h 5531023"/>
                <a:gd name="connsiteX569" fmla="*/ 3649392 w 10023471"/>
                <a:gd name="connsiteY569" fmla="*/ 4858127 h 5531023"/>
                <a:gd name="connsiteX570" fmla="*/ 3664464 w 10023471"/>
                <a:gd name="connsiteY570" fmla="*/ 4862944 h 5531023"/>
                <a:gd name="connsiteX571" fmla="*/ 3670002 w 10023471"/>
                <a:gd name="connsiteY571" fmla="*/ 4856929 h 5531023"/>
                <a:gd name="connsiteX572" fmla="*/ 3668368 w 10023471"/>
                <a:gd name="connsiteY572" fmla="*/ 4847291 h 5531023"/>
                <a:gd name="connsiteX573" fmla="*/ 3657153 w 10023471"/>
                <a:gd name="connsiteY573" fmla="*/ 4839786 h 5531023"/>
                <a:gd name="connsiteX574" fmla="*/ 7458716 w 10023471"/>
                <a:gd name="connsiteY574" fmla="*/ 4836136 h 5531023"/>
                <a:gd name="connsiteX575" fmla="*/ 7448728 w 10023471"/>
                <a:gd name="connsiteY575" fmla="*/ 4836866 h 5531023"/>
                <a:gd name="connsiteX576" fmla="*/ 7449091 w 10023471"/>
                <a:gd name="connsiteY576" fmla="*/ 4842794 h 5531023"/>
                <a:gd name="connsiteX577" fmla="*/ 7458716 w 10023471"/>
                <a:gd name="connsiteY577" fmla="*/ 4836136 h 5531023"/>
                <a:gd name="connsiteX578" fmla="*/ 7390435 w 10023471"/>
                <a:gd name="connsiteY578" fmla="*/ 4834151 h 5531023"/>
                <a:gd name="connsiteX579" fmla="*/ 7388846 w 10023471"/>
                <a:gd name="connsiteY579" fmla="*/ 4834617 h 5531023"/>
                <a:gd name="connsiteX580" fmla="*/ 7389347 w 10023471"/>
                <a:gd name="connsiteY580" fmla="*/ 4836136 h 5531023"/>
                <a:gd name="connsiteX581" fmla="*/ 7390979 w 10023471"/>
                <a:gd name="connsiteY581" fmla="*/ 4835669 h 5531023"/>
                <a:gd name="connsiteX582" fmla="*/ 7390435 w 10023471"/>
                <a:gd name="connsiteY582" fmla="*/ 4834151 h 5531023"/>
                <a:gd name="connsiteX583" fmla="*/ 7335729 w 10023471"/>
                <a:gd name="connsiteY583" fmla="*/ 4833537 h 5531023"/>
                <a:gd name="connsiteX584" fmla="*/ 7362197 w 10023471"/>
                <a:gd name="connsiteY584" fmla="*/ 4846533 h 5531023"/>
                <a:gd name="connsiteX585" fmla="*/ 7335729 w 10023471"/>
                <a:gd name="connsiteY585" fmla="*/ 4833537 h 5531023"/>
                <a:gd name="connsiteX586" fmla="*/ 2454752 w 10023471"/>
                <a:gd name="connsiteY586" fmla="*/ 4831872 h 5531023"/>
                <a:gd name="connsiteX587" fmla="*/ 2450484 w 10023471"/>
                <a:gd name="connsiteY587" fmla="*/ 4833479 h 5531023"/>
                <a:gd name="connsiteX588" fmla="*/ 2454208 w 10023471"/>
                <a:gd name="connsiteY588" fmla="*/ 4837860 h 5531023"/>
                <a:gd name="connsiteX589" fmla="*/ 2458384 w 10023471"/>
                <a:gd name="connsiteY589" fmla="*/ 4835961 h 5531023"/>
                <a:gd name="connsiteX590" fmla="*/ 2454752 w 10023471"/>
                <a:gd name="connsiteY590" fmla="*/ 4831872 h 5531023"/>
                <a:gd name="connsiteX591" fmla="*/ 7411908 w 10023471"/>
                <a:gd name="connsiteY591" fmla="*/ 4828310 h 5531023"/>
                <a:gd name="connsiteX592" fmla="*/ 7406869 w 10023471"/>
                <a:gd name="connsiteY592" fmla="*/ 4837480 h 5531023"/>
                <a:gd name="connsiteX593" fmla="*/ 7415404 w 10023471"/>
                <a:gd name="connsiteY593" fmla="*/ 4838531 h 5531023"/>
                <a:gd name="connsiteX594" fmla="*/ 7417812 w 10023471"/>
                <a:gd name="connsiteY594" fmla="*/ 4829215 h 5531023"/>
                <a:gd name="connsiteX595" fmla="*/ 7411908 w 10023471"/>
                <a:gd name="connsiteY595" fmla="*/ 4828310 h 5531023"/>
                <a:gd name="connsiteX596" fmla="*/ 3063285 w 10023471"/>
                <a:gd name="connsiteY596" fmla="*/ 4827551 h 5531023"/>
                <a:gd name="connsiteX597" fmla="*/ 3052525 w 10023471"/>
                <a:gd name="connsiteY597" fmla="*/ 4831288 h 5531023"/>
                <a:gd name="connsiteX598" fmla="*/ 3045624 w 10023471"/>
                <a:gd name="connsiteY598" fmla="*/ 4844780 h 5531023"/>
                <a:gd name="connsiteX599" fmla="*/ 3046759 w 10023471"/>
                <a:gd name="connsiteY599" fmla="*/ 4851819 h 5531023"/>
                <a:gd name="connsiteX600" fmla="*/ 3063739 w 10023471"/>
                <a:gd name="connsiteY600" fmla="*/ 4850154 h 5531023"/>
                <a:gd name="connsiteX601" fmla="*/ 3071048 w 10023471"/>
                <a:gd name="connsiteY601" fmla="*/ 4839231 h 5531023"/>
                <a:gd name="connsiteX602" fmla="*/ 3068869 w 10023471"/>
                <a:gd name="connsiteY602" fmla="*/ 4831522 h 5531023"/>
                <a:gd name="connsiteX603" fmla="*/ 3063285 w 10023471"/>
                <a:gd name="connsiteY603" fmla="*/ 4827551 h 5531023"/>
                <a:gd name="connsiteX604" fmla="*/ 1854935 w 10023471"/>
                <a:gd name="connsiteY604" fmla="*/ 4825097 h 5531023"/>
                <a:gd name="connsiteX605" fmla="*/ 1840679 w 10023471"/>
                <a:gd name="connsiteY605" fmla="*/ 4840809 h 5531023"/>
                <a:gd name="connsiteX606" fmla="*/ 1872823 w 10023471"/>
                <a:gd name="connsiteY606" fmla="*/ 4859966 h 5531023"/>
                <a:gd name="connsiteX607" fmla="*/ 1896475 w 10023471"/>
                <a:gd name="connsiteY607" fmla="*/ 4844898 h 5531023"/>
                <a:gd name="connsiteX608" fmla="*/ 1901106 w 10023471"/>
                <a:gd name="connsiteY608" fmla="*/ 4839786 h 5531023"/>
                <a:gd name="connsiteX609" fmla="*/ 1899926 w 10023471"/>
                <a:gd name="connsiteY609" fmla="*/ 4831756 h 5531023"/>
                <a:gd name="connsiteX610" fmla="*/ 1889712 w 10023471"/>
                <a:gd name="connsiteY610" fmla="*/ 4836632 h 5531023"/>
                <a:gd name="connsiteX611" fmla="*/ 1864016 w 10023471"/>
                <a:gd name="connsiteY611" fmla="*/ 4833771 h 5531023"/>
                <a:gd name="connsiteX612" fmla="*/ 1854935 w 10023471"/>
                <a:gd name="connsiteY612" fmla="*/ 4825097 h 5531023"/>
                <a:gd name="connsiteX613" fmla="*/ 2560941 w 10023471"/>
                <a:gd name="connsiteY613" fmla="*/ 4824981 h 5531023"/>
                <a:gd name="connsiteX614" fmla="*/ 2555447 w 10023471"/>
                <a:gd name="connsiteY614" fmla="*/ 4839611 h 5531023"/>
                <a:gd name="connsiteX615" fmla="*/ 2558263 w 10023471"/>
                <a:gd name="connsiteY615" fmla="*/ 4844926 h 5531023"/>
                <a:gd name="connsiteX616" fmla="*/ 2568022 w 10023471"/>
                <a:gd name="connsiteY616" fmla="*/ 4849394 h 5531023"/>
                <a:gd name="connsiteX617" fmla="*/ 2573835 w 10023471"/>
                <a:gd name="connsiteY617" fmla="*/ 4843583 h 5531023"/>
                <a:gd name="connsiteX618" fmla="*/ 2573063 w 10023471"/>
                <a:gd name="connsiteY618" fmla="*/ 4836691 h 5531023"/>
                <a:gd name="connsiteX619" fmla="*/ 2560941 w 10023471"/>
                <a:gd name="connsiteY619" fmla="*/ 4824981 h 5531023"/>
                <a:gd name="connsiteX620" fmla="*/ 7240164 w 10023471"/>
                <a:gd name="connsiteY620" fmla="*/ 4823257 h 5531023"/>
                <a:gd name="connsiteX621" fmla="*/ 7222729 w 10023471"/>
                <a:gd name="connsiteY621" fmla="*/ 4834822 h 5531023"/>
                <a:gd name="connsiteX622" fmla="*/ 7243659 w 10023471"/>
                <a:gd name="connsiteY622" fmla="*/ 4829069 h 5531023"/>
                <a:gd name="connsiteX623" fmla="*/ 7240164 w 10023471"/>
                <a:gd name="connsiteY623" fmla="*/ 4823257 h 5531023"/>
                <a:gd name="connsiteX624" fmla="*/ 7932276 w 10023471"/>
                <a:gd name="connsiteY624" fmla="*/ 4813328 h 5531023"/>
                <a:gd name="connsiteX625" fmla="*/ 7935000 w 10023471"/>
                <a:gd name="connsiteY625" fmla="*/ 4833450 h 5531023"/>
                <a:gd name="connsiteX626" fmla="*/ 7937680 w 10023471"/>
                <a:gd name="connsiteY626" fmla="*/ 4818409 h 5531023"/>
                <a:gd name="connsiteX627" fmla="*/ 7935000 w 10023471"/>
                <a:gd name="connsiteY627" fmla="*/ 4818409 h 5531023"/>
                <a:gd name="connsiteX628" fmla="*/ 7932276 w 10023471"/>
                <a:gd name="connsiteY628" fmla="*/ 4813328 h 5531023"/>
                <a:gd name="connsiteX629" fmla="*/ 7247110 w 10023471"/>
                <a:gd name="connsiteY629" fmla="*/ 4807838 h 5531023"/>
                <a:gd name="connsiteX630" fmla="*/ 7243614 w 10023471"/>
                <a:gd name="connsiteY630" fmla="*/ 4819432 h 5531023"/>
                <a:gd name="connsiteX631" fmla="*/ 7254102 w 10023471"/>
                <a:gd name="connsiteY631" fmla="*/ 4821330 h 5531023"/>
                <a:gd name="connsiteX632" fmla="*/ 7247110 w 10023471"/>
                <a:gd name="connsiteY632" fmla="*/ 4807838 h 5531023"/>
                <a:gd name="connsiteX633" fmla="*/ 2278012 w 10023471"/>
                <a:gd name="connsiteY633" fmla="*/ 4806203 h 5531023"/>
                <a:gd name="connsiteX634" fmla="*/ 2305570 w 10023471"/>
                <a:gd name="connsiteY634" fmla="*/ 4838356 h 5531023"/>
                <a:gd name="connsiteX635" fmla="*/ 2278012 w 10023471"/>
                <a:gd name="connsiteY635" fmla="*/ 4806203 h 5531023"/>
                <a:gd name="connsiteX636" fmla="*/ 4187782 w 10023471"/>
                <a:gd name="connsiteY636" fmla="*/ 4805093 h 5531023"/>
                <a:gd name="connsiteX637" fmla="*/ 4177659 w 10023471"/>
                <a:gd name="connsiteY637" fmla="*/ 4807634 h 5531023"/>
                <a:gd name="connsiteX638" fmla="*/ 4187010 w 10023471"/>
                <a:gd name="connsiteY638" fmla="*/ 4823170 h 5531023"/>
                <a:gd name="connsiteX639" fmla="*/ 4194365 w 10023471"/>
                <a:gd name="connsiteY639" fmla="*/ 4821213 h 5531023"/>
                <a:gd name="connsiteX640" fmla="*/ 4187782 w 10023471"/>
                <a:gd name="connsiteY640" fmla="*/ 4805093 h 5531023"/>
                <a:gd name="connsiteX641" fmla="*/ 4538675 w 10023471"/>
                <a:gd name="connsiteY641" fmla="*/ 4796858 h 5531023"/>
                <a:gd name="connsiteX642" fmla="*/ 4529686 w 10023471"/>
                <a:gd name="connsiteY642" fmla="*/ 4805064 h 5531023"/>
                <a:gd name="connsiteX643" fmla="*/ 4546028 w 10023471"/>
                <a:gd name="connsiteY643" fmla="*/ 4815606 h 5531023"/>
                <a:gd name="connsiteX644" fmla="*/ 4554247 w 10023471"/>
                <a:gd name="connsiteY644" fmla="*/ 4809970 h 5531023"/>
                <a:gd name="connsiteX645" fmla="*/ 4538675 w 10023471"/>
                <a:gd name="connsiteY645" fmla="*/ 4796858 h 5531023"/>
                <a:gd name="connsiteX646" fmla="*/ 3462799 w 10023471"/>
                <a:gd name="connsiteY646" fmla="*/ 4796390 h 5531023"/>
                <a:gd name="connsiteX647" fmla="*/ 3462482 w 10023471"/>
                <a:gd name="connsiteY647" fmla="*/ 4800303 h 5531023"/>
                <a:gd name="connsiteX648" fmla="*/ 3465160 w 10023471"/>
                <a:gd name="connsiteY648" fmla="*/ 4797295 h 5531023"/>
                <a:gd name="connsiteX649" fmla="*/ 3462799 w 10023471"/>
                <a:gd name="connsiteY649" fmla="*/ 4796390 h 5531023"/>
                <a:gd name="connsiteX650" fmla="*/ 7628736 w 10023471"/>
                <a:gd name="connsiteY650" fmla="*/ 4794083 h 5531023"/>
                <a:gd name="connsiteX651" fmla="*/ 7625013 w 10023471"/>
                <a:gd name="connsiteY651" fmla="*/ 4801443 h 5531023"/>
                <a:gd name="connsiteX652" fmla="*/ 7632005 w 10023471"/>
                <a:gd name="connsiteY652" fmla="*/ 4810349 h 5531023"/>
                <a:gd name="connsiteX653" fmla="*/ 7635954 w 10023471"/>
                <a:gd name="connsiteY653" fmla="*/ 4800128 h 5531023"/>
                <a:gd name="connsiteX654" fmla="*/ 7628736 w 10023471"/>
                <a:gd name="connsiteY654" fmla="*/ 4794083 h 5531023"/>
                <a:gd name="connsiteX655" fmla="*/ 8154689 w 10023471"/>
                <a:gd name="connsiteY655" fmla="*/ 4793295 h 5531023"/>
                <a:gd name="connsiteX656" fmla="*/ 8186831 w 10023471"/>
                <a:gd name="connsiteY656" fmla="*/ 4825945 h 5531023"/>
                <a:gd name="connsiteX657" fmla="*/ 8154689 w 10023471"/>
                <a:gd name="connsiteY657" fmla="*/ 4793295 h 5531023"/>
                <a:gd name="connsiteX658" fmla="*/ 2322049 w 10023471"/>
                <a:gd name="connsiteY658" fmla="*/ 4778606 h 5531023"/>
                <a:gd name="connsiteX659" fmla="*/ 2311743 w 10023471"/>
                <a:gd name="connsiteY659" fmla="*/ 4786081 h 5531023"/>
                <a:gd name="connsiteX660" fmla="*/ 2329995 w 10023471"/>
                <a:gd name="connsiteY660" fmla="*/ 4792214 h 5531023"/>
                <a:gd name="connsiteX661" fmla="*/ 2351832 w 10023471"/>
                <a:gd name="connsiteY661" fmla="*/ 4786520 h 5531023"/>
                <a:gd name="connsiteX662" fmla="*/ 2322049 w 10023471"/>
                <a:gd name="connsiteY662" fmla="*/ 4778606 h 5531023"/>
                <a:gd name="connsiteX663" fmla="*/ 4068473 w 10023471"/>
                <a:gd name="connsiteY663" fmla="*/ 4778226 h 5531023"/>
                <a:gd name="connsiteX664" fmla="*/ 4065794 w 10023471"/>
                <a:gd name="connsiteY664" fmla="*/ 4793265 h 5531023"/>
                <a:gd name="connsiteX665" fmla="*/ 4108695 w 10023471"/>
                <a:gd name="connsiteY665" fmla="*/ 4828427 h 5531023"/>
                <a:gd name="connsiteX666" fmla="*/ 4087267 w 10023471"/>
                <a:gd name="connsiteY666" fmla="*/ 4785761 h 5531023"/>
                <a:gd name="connsiteX667" fmla="*/ 4068473 w 10023471"/>
                <a:gd name="connsiteY667" fmla="*/ 4778226 h 5531023"/>
                <a:gd name="connsiteX668" fmla="*/ 4937599 w 10023471"/>
                <a:gd name="connsiteY668" fmla="*/ 4775568 h 5531023"/>
                <a:gd name="connsiteX669" fmla="*/ 4928700 w 10023471"/>
                <a:gd name="connsiteY669" fmla="*/ 4783278 h 5531023"/>
                <a:gd name="connsiteX670" fmla="*/ 4942093 w 10023471"/>
                <a:gd name="connsiteY670" fmla="*/ 4792244 h 5531023"/>
                <a:gd name="connsiteX671" fmla="*/ 4948131 w 10023471"/>
                <a:gd name="connsiteY671" fmla="*/ 4785556 h 5531023"/>
                <a:gd name="connsiteX672" fmla="*/ 4937599 w 10023471"/>
                <a:gd name="connsiteY672" fmla="*/ 4775568 h 5531023"/>
                <a:gd name="connsiteX673" fmla="*/ 7406553 w 10023471"/>
                <a:gd name="connsiteY673" fmla="*/ 4774721 h 5531023"/>
                <a:gd name="connsiteX674" fmla="*/ 7387347 w 10023471"/>
                <a:gd name="connsiteY674" fmla="*/ 4792448 h 5531023"/>
                <a:gd name="connsiteX675" fmla="*/ 7399878 w 10023471"/>
                <a:gd name="connsiteY675" fmla="*/ 4799223 h 5531023"/>
                <a:gd name="connsiteX676" fmla="*/ 7418038 w 10023471"/>
                <a:gd name="connsiteY676" fmla="*/ 4783686 h 5531023"/>
                <a:gd name="connsiteX677" fmla="*/ 7406553 w 10023471"/>
                <a:gd name="connsiteY677" fmla="*/ 4774721 h 5531023"/>
                <a:gd name="connsiteX678" fmla="*/ 2159973 w 10023471"/>
                <a:gd name="connsiteY678" fmla="*/ 4773115 h 5531023"/>
                <a:gd name="connsiteX679" fmla="*/ 2138544 w 10023471"/>
                <a:gd name="connsiteY679" fmla="*/ 4777817 h 5531023"/>
                <a:gd name="connsiteX680" fmla="*/ 2151393 w 10023471"/>
                <a:gd name="connsiteY680" fmla="*/ 4789031 h 5531023"/>
                <a:gd name="connsiteX681" fmla="*/ 2159973 w 10023471"/>
                <a:gd name="connsiteY681" fmla="*/ 4773115 h 5531023"/>
                <a:gd name="connsiteX682" fmla="*/ 4734617 w 10023471"/>
                <a:gd name="connsiteY682" fmla="*/ 4772502 h 5531023"/>
                <a:gd name="connsiteX683" fmla="*/ 4720726 w 10023471"/>
                <a:gd name="connsiteY683" fmla="*/ 4781263 h 5531023"/>
                <a:gd name="connsiteX684" fmla="*/ 4729669 w 10023471"/>
                <a:gd name="connsiteY684" fmla="*/ 4786257 h 5531023"/>
                <a:gd name="connsiteX685" fmla="*/ 4745559 w 10023471"/>
                <a:gd name="connsiteY685" fmla="*/ 4783249 h 5531023"/>
                <a:gd name="connsiteX686" fmla="*/ 4734617 w 10023471"/>
                <a:gd name="connsiteY686" fmla="*/ 4772502 h 5531023"/>
                <a:gd name="connsiteX687" fmla="*/ 4234135 w 10023471"/>
                <a:gd name="connsiteY687" fmla="*/ 4770546 h 5531023"/>
                <a:gd name="connsiteX688" fmla="*/ 4224920 w 10023471"/>
                <a:gd name="connsiteY688" fmla="*/ 4777321 h 5531023"/>
                <a:gd name="connsiteX689" fmla="*/ 4228687 w 10023471"/>
                <a:gd name="connsiteY689" fmla="*/ 4784007 h 5531023"/>
                <a:gd name="connsiteX690" fmla="*/ 4238085 w 10023471"/>
                <a:gd name="connsiteY690" fmla="*/ 4779306 h 5531023"/>
                <a:gd name="connsiteX691" fmla="*/ 4234135 w 10023471"/>
                <a:gd name="connsiteY691" fmla="*/ 4770546 h 5531023"/>
                <a:gd name="connsiteX692" fmla="*/ 8283667 w 10023471"/>
                <a:gd name="connsiteY692" fmla="*/ 4765610 h 5531023"/>
                <a:gd name="connsiteX693" fmla="*/ 8280218 w 10023471"/>
                <a:gd name="connsiteY693" fmla="*/ 4767479 h 5531023"/>
                <a:gd name="connsiteX694" fmla="*/ 8288661 w 10023471"/>
                <a:gd name="connsiteY694" fmla="*/ 4776123 h 5531023"/>
                <a:gd name="connsiteX695" fmla="*/ 8293792 w 10023471"/>
                <a:gd name="connsiteY695" fmla="*/ 4773407 h 5531023"/>
                <a:gd name="connsiteX696" fmla="*/ 8283667 w 10023471"/>
                <a:gd name="connsiteY696" fmla="*/ 4765610 h 5531023"/>
                <a:gd name="connsiteX697" fmla="*/ 3384032 w 10023471"/>
                <a:gd name="connsiteY697" fmla="*/ 4765406 h 5531023"/>
                <a:gd name="connsiteX698" fmla="*/ 3383260 w 10023471"/>
                <a:gd name="connsiteY698" fmla="*/ 4766486 h 5531023"/>
                <a:gd name="connsiteX699" fmla="*/ 3385348 w 10023471"/>
                <a:gd name="connsiteY699" fmla="*/ 4766894 h 5531023"/>
                <a:gd name="connsiteX700" fmla="*/ 3386119 w 10023471"/>
                <a:gd name="connsiteY700" fmla="*/ 4765843 h 5531023"/>
                <a:gd name="connsiteX701" fmla="*/ 3384032 w 10023471"/>
                <a:gd name="connsiteY701" fmla="*/ 4765406 h 5531023"/>
                <a:gd name="connsiteX702" fmla="*/ 1808900 w 10023471"/>
                <a:gd name="connsiteY702" fmla="*/ 4760762 h 5531023"/>
                <a:gd name="connsiteX703" fmla="*/ 1804133 w 10023471"/>
                <a:gd name="connsiteY703" fmla="*/ 4766428 h 5531023"/>
                <a:gd name="connsiteX704" fmla="*/ 1816845 w 10023471"/>
                <a:gd name="connsiteY704" fmla="*/ 4767304 h 5531023"/>
                <a:gd name="connsiteX705" fmla="*/ 1821384 w 10023471"/>
                <a:gd name="connsiteY705" fmla="*/ 4762077 h 5531023"/>
                <a:gd name="connsiteX706" fmla="*/ 1808900 w 10023471"/>
                <a:gd name="connsiteY706" fmla="*/ 4760762 h 5531023"/>
                <a:gd name="connsiteX707" fmla="*/ 7630416 w 10023471"/>
                <a:gd name="connsiteY707" fmla="*/ 4760528 h 5531023"/>
                <a:gd name="connsiteX708" fmla="*/ 7628101 w 10023471"/>
                <a:gd name="connsiteY708" fmla="*/ 4763449 h 5531023"/>
                <a:gd name="connsiteX709" fmla="*/ 7629827 w 10023471"/>
                <a:gd name="connsiteY709" fmla="*/ 4764822 h 5531023"/>
                <a:gd name="connsiteX710" fmla="*/ 7634094 w 10023471"/>
                <a:gd name="connsiteY710" fmla="*/ 4762748 h 5531023"/>
                <a:gd name="connsiteX711" fmla="*/ 7630416 w 10023471"/>
                <a:gd name="connsiteY711" fmla="*/ 4760528 h 5531023"/>
                <a:gd name="connsiteX712" fmla="*/ 4661706 w 10023471"/>
                <a:gd name="connsiteY712" fmla="*/ 4759273 h 5531023"/>
                <a:gd name="connsiteX713" fmla="*/ 4647678 w 10023471"/>
                <a:gd name="connsiteY713" fmla="*/ 4772035 h 5531023"/>
                <a:gd name="connsiteX714" fmla="*/ 4657847 w 10023471"/>
                <a:gd name="connsiteY714" fmla="*/ 4779627 h 5531023"/>
                <a:gd name="connsiteX715" fmla="*/ 4681319 w 10023471"/>
                <a:gd name="connsiteY715" fmla="*/ 4764179 h 5531023"/>
                <a:gd name="connsiteX716" fmla="*/ 4661706 w 10023471"/>
                <a:gd name="connsiteY716" fmla="*/ 4759273 h 5531023"/>
                <a:gd name="connsiteX717" fmla="*/ 4033787 w 10023471"/>
                <a:gd name="connsiteY717" fmla="*/ 4758572 h 5531023"/>
                <a:gd name="connsiteX718" fmla="*/ 4032789 w 10023471"/>
                <a:gd name="connsiteY718" fmla="*/ 4762864 h 5531023"/>
                <a:gd name="connsiteX719" fmla="*/ 4035830 w 10023471"/>
                <a:gd name="connsiteY719" fmla="*/ 4763128 h 5531023"/>
                <a:gd name="connsiteX720" fmla="*/ 4036829 w 10023471"/>
                <a:gd name="connsiteY720" fmla="*/ 4758834 h 5531023"/>
                <a:gd name="connsiteX721" fmla="*/ 2111169 w 10023471"/>
                <a:gd name="connsiteY721" fmla="*/ 4758513 h 5531023"/>
                <a:gd name="connsiteX722" fmla="*/ 2108264 w 10023471"/>
                <a:gd name="connsiteY722" fmla="*/ 4758777 h 5531023"/>
                <a:gd name="connsiteX723" fmla="*/ 2107945 w 10023471"/>
                <a:gd name="connsiteY723" fmla="*/ 4760383 h 5531023"/>
                <a:gd name="connsiteX724" fmla="*/ 2110670 w 10023471"/>
                <a:gd name="connsiteY724" fmla="*/ 4761054 h 5531023"/>
                <a:gd name="connsiteX725" fmla="*/ 2111169 w 10023471"/>
                <a:gd name="connsiteY725" fmla="*/ 4758513 h 5531023"/>
                <a:gd name="connsiteX726" fmla="*/ 8250301 w 10023471"/>
                <a:gd name="connsiteY726" fmla="*/ 4756353 h 5531023"/>
                <a:gd name="connsiteX727" fmla="*/ 8244760 w 10023471"/>
                <a:gd name="connsiteY727" fmla="*/ 4759798 h 5531023"/>
                <a:gd name="connsiteX728" fmla="*/ 8252887 w 10023471"/>
                <a:gd name="connsiteY728" fmla="*/ 4775247 h 5531023"/>
                <a:gd name="connsiteX729" fmla="*/ 8258925 w 10023471"/>
                <a:gd name="connsiteY729" fmla="*/ 4778284 h 5531023"/>
                <a:gd name="connsiteX730" fmla="*/ 8260559 w 10023471"/>
                <a:gd name="connsiteY730" fmla="*/ 4771713 h 5531023"/>
                <a:gd name="connsiteX731" fmla="*/ 8256791 w 10023471"/>
                <a:gd name="connsiteY731" fmla="*/ 4758864 h 5531023"/>
                <a:gd name="connsiteX732" fmla="*/ 8250301 w 10023471"/>
                <a:gd name="connsiteY732" fmla="*/ 4756353 h 5531023"/>
                <a:gd name="connsiteX733" fmla="*/ 7202255 w 10023471"/>
                <a:gd name="connsiteY733" fmla="*/ 4755768 h 5531023"/>
                <a:gd name="connsiteX734" fmla="*/ 7193312 w 10023471"/>
                <a:gd name="connsiteY734" fmla="*/ 4756674 h 5531023"/>
                <a:gd name="connsiteX735" fmla="*/ 7201983 w 10023471"/>
                <a:gd name="connsiteY735" fmla="*/ 4758104 h 5531023"/>
                <a:gd name="connsiteX736" fmla="*/ 7202255 w 10023471"/>
                <a:gd name="connsiteY736" fmla="*/ 4755768 h 5531023"/>
                <a:gd name="connsiteX737" fmla="*/ 8275678 w 10023471"/>
                <a:gd name="connsiteY737" fmla="*/ 4754863 h 5531023"/>
                <a:gd name="connsiteX738" fmla="*/ 8275315 w 10023471"/>
                <a:gd name="connsiteY738" fmla="*/ 4756410 h 5531023"/>
                <a:gd name="connsiteX739" fmla="*/ 8276904 w 10023471"/>
                <a:gd name="connsiteY739" fmla="*/ 4756060 h 5531023"/>
                <a:gd name="connsiteX740" fmla="*/ 2077482 w 10023471"/>
                <a:gd name="connsiteY740" fmla="*/ 4753315 h 5531023"/>
                <a:gd name="connsiteX741" fmla="*/ 2074124 w 10023471"/>
                <a:gd name="connsiteY741" fmla="*/ 4756732 h 5531023"/>
                <a:gd name="connsiteX742" fmla="*/ 2086336 w 10023471"/>
                <a:gd name="connsiteY742" fmla="*/ 4760938 h 5531023"/>
                <a:gd name="connsiteX743" fmla="*/ 2089377 w 10023471"/>
                <a:gd name="connsiteY743" fmla="*/ 4757813 h 5531023"/>
                <a:gd name="connsiteX744" fmla="*/ 2077482 w 10023471"/>
                <a:gd name="connsiteY744" fmla="*/ 4753315 h 5531023"/>
                <a:gd name="connsiteX745" fmla="*/ 8210030 w 10023471"/>
                <a:gd name="connsiteY745" fmla="*/ 4750716 h 5531023"/>
                <a:gd name="connsiteX746" fmla="*/ 8202721 w 10023471"/>
                <a:gd name="connsiteY746" fmla="*/ 4752264 h 5531023"/>
                <a:gd name="connsiteX747" fmla="*/ 8208804 w 10023471"/>
                <a:gd name="connsiteY747" fmla="*/ 4766603 h 5531023"/>
                <a:gd name="connsiteX748" fmla="*/ 8219247 w 10023471"/>
                <a:gd name="connsiteY748" fmla="*/ 4759214 h 5531023"/>
                <a:gd name="connsiteX749" fmla="*/ 8210030 w 10023471"/>
                <a:gd name="connsiteY749" fmla="*/ 4750716 h 5531023"/>
                <a:gd name="connsiteX750" fmla="*/ 7981126 w 10023471"/>
                <a:gd name="connsiteY750" fmla="*/ 4749110 h 5531023"/>
                <a:gd name="connsiteX751" fmla="*/ 7971911 w 10023471"/>
                <a:gd name="connsiteY751" fmla="*/ 4764734 h 5531023"/>
                <a:gd name="connsiteX752" fmla="*/ 7974498 w 10023471"/>
                <a:gd name="connsiteY752" fmla="*/ 4776093 h 5531023"/>
                <a:gd name="connsiteX753" fmla="*/ 7981626 w 10023471"/>
                <a:gd name="connsiteY753" fmla="*/ 4778430 h 5531023"/>
                <a:gd name="connsiteX754" fmla="*/ 7985030 w 10023471"/>
                <a:gd name="connsiteY754" fmla="*/ 4777116 h 5531023"/>
                <a:gd name="connsiteX755" fmla="*/ 7992749 w 10023471"/>
                <a:gd name="connsiteY755" fmla="*/ 4761930 h 5531023"/>
                <a:gd name="connsiteX756" fmla="*/ 7981126 w 10023471"/>
                <a:gd name="connsiteY756" fmla="*/ 4749110 h 5531023"/>
                <a:gd name="connsiteX757" fmla="*/ 4421180 w 10023471"/>
                <a:gd name="connsiteY757" fmla="*/ 4748614 h 5531023"/>
                <a:gd name="connsiteX758" fmla="*/ 4408832 w 10023471"/>
                <a:gd name="connsiteY758" fmla="*/ 4755973 h 5531023"/>
                <a:gd name="connsiteX759" fmla="*/ 4405517 w 10023471"/>
                <a:gd name="connsiteY759" fmla="*/ 4767012 h 5531023"/>
                <a:gd name="connsiteX760" fmla="*/ 4411102 w 10023471"/>
                <a:gd name="connsiteY760" fmla="*/ 4770867 h 5531023"/>
                <a:gd name="connsiteX761" fmla="*/ 4422679 w 10023471"/>
                <a:gd name="connsiteY761" fmla="*/ 4768004 h 5531023"/>
                <a:gd name="connsiteX762" fmla="*/ 4425312 w 10023471"/>
                <a:gd name="connsiteY762" fmla="*/ 4756148 h 5531023"/>
                <a:gd name="connsiteX763" fmla="*/ 4421180 w 10023471"/>
                <a:gd name="connsiteY763" fmla="*/ 4748614 h 5531023"/>
                <a:gd name="connsiteX764" fmla="*/ 7567902 w 10023471"/>
                <a:gd name="connsiteY764" fmla="*/ 4748175 h 5531023"/>
                <a:gd name="connsiteX765" fmla="*/ 7535758 w 10023471"/>
                <a:gd name="connsiteY765" fmla="*/ 4818409 h 5531023"/>
                <a:gd name="connsiteX766" fmla="*/ 7543749 w 10023471"/>
                <a:gd name="connsiteY766" fmla="*/ 4818409 h 5531023"/>
                <a:gd name="connsiteX767" fmla="*/ 7565177 w 10023471"/>
                <a:gd name="connsiteY767" fmla="*/ 4770721 h 5531023"/>
                <a:gd name="connsiteX768" fmla="*/ 7583973 w 10023471"/>
                <a:gd name="connsiteY768" fmla="*/ 4768179 h 5531023"/>
                <a:gd name="connsiteX769" fmla="*/ 7567902 w 10023471"/>
                <a:gd name="connsiteY769" fmla="*/ 4748175 h 5531023"/>
                <a:gd name="connsiteX770" fmla="*/ 7169067 w 10023471"/>
                <a:gd name="connsiteY770" fmla="*/ 4748118 h 5531023"/>
                <a:gd name="connsiteX771" fmla="*/ 7167025 w 10023471"/>
                <a:gd name="connsiteY771" fmla="*/ 4752819 h 5531023"/>
                <a:gd name="connsiteX772" fmla="*/ 7190768 w 10023471"/>
                <a:gd name="connsiteY772" fmla="*/ 4756323 h 5531023"/>
                <a:gd name="connsiteX773" fmla="*/ 7191087 w 10023471"/>
                <a:gd name="connsiteY773" fmla="*/ 4756878 h 5531023"/>
                <a:gd name="connsiteX774" fmla="*/ 7193312 w 10023471"/>
                <a:gd name="connsiteY774" fmla="*/ 4756644 h 5531023"/>
                <a:gd name="connsiteX775" fmla="*/ 7191767 w 10023471"/>
                <a:gd name="connsiteY775" fmla="*/ 4756410 h 5531023"/>
                <a:gd name="connsiteX776" fmla="*/ 7191722 w 10023471"/>
                <a:gd name="connsiteY776" fmla="*/ 4756469 h 5531023"/>
                <a:gd name="connsiteX777" fmla="*/ 7190768 w 10023471"/>
                <a:gd name="connsiteY777" fmla="*/ 4756323 h 5531023"/>
                <a:gd name="connsiteX778" fmla="*/ 7169067 w 10023471"/>
                <a:gd name="connsiteY778" fmla="*/ 4748118 h 5531023"/>
                <a:gd name="connsiteX779" fmla="*/ 7093841 w 10023471"/>
                <a:gd name="connsiteY779" fmla="*/ 4746073 h 5531023"/>
                <a:gd name="connsiteX780" fmla="*/ 7086849 w 10023471"/>
                <a:gd name="connsiteY780" fmla="*/ 4751855 h 5531023"/>
                <a:gd name="connsiteX781" fmla="*/ 7083353 w 10023471"/>
                <a:gd name="connsiteY781" fmla="*/ 4774985 h 5531023"/>
                <a:gd name="connsiteX782" fmla="*/ 7163529 w 10023471"/>
                <a:gd name="connsiteY782" fmla="*/ 4786607 h 5531023"/>
                <a:gd name="connsiteX783" fmla="*/ 7187909 w 10023471"/>
                <a:gd name="connsiteY783" fmla="*/ 4773057 h 5531023"/>
                <a:gd name="connsiteX784" fmla="*/ 7153041 w 10023471"/>
                <a:gd name="connsiteY784" fmla="*/ 4755710 h 5531023"/>
                <a:gd name="connsiteX785" fmla="*/ 7139104 w 10023471"/>
                <a:gd name="connsiteY785" fmla="*/ 4761492 h 5531023"/>
                <a:gd name="connsiteX786" fmla="*/ 7093841 w 10023471"/>
                <a:gd name="connsiteY786" fmla="*/ 4746073 h 5531023"/>
                <a:gd name="connsiteX787" fmla="*/ 7132703 w 10023471"/>
                <a:gd name="connsiteY787" fmla="*/ 4742860 h 5531023"/>
                <a:gd name="connsiteX788" fmla="*/ 7133202 w 10023471"/>
                <a:gd name="connsiteY788" fmla="*/ 4743270 h 5531023"/>
                <a:gd name="connsiteX789" fmla="*/ 7135608 w 10023471"/>
                <a:gd name="connsiteY789" fmla="*/ 4743270 h 5531023"/>
                <a:gd name="connsiteX790" fmla="*/ 7134110 w 10023471"/>
                <a:gd name="connsiteY790" fmla="*/ 4743181 h 5531023"/>
                <a:gd name="connsiteX791" fmla="*/ 7133884 w 10023471"/>
                <a:gd name="connsiteY791" fmla="*/ 4743211 h 5531023"/>
                <a:gd name="connsiteX792" fmla="*/ 7132703 w 10023471"/>
                <a:gd name="connsiteY792" fmla="*/ 4742860 h 5531023"/>
                <a:gd name="connsiteX793" fmla="*/ 3478054 w 10023471"/>
                <a:gd name="connsiteY793" fmla="*/ 4739706 h 5531023"/>
                <a:gd name="connsiteX794" fmla="*/ 3468338 w 10023471"/>
                <a:gd name="connsiteY794" fmla="*/ 4750074 h 5531023"/>
                <a:gd name="connsiteX795" fmla="*/ 3493126 w 10023471"/>
                <a:gd name="connsiteY795" fmla="*/ 4768706 h 5531023"/>
                <a:gd name="connsiteX796" fmla="*/ 3511877 w 10023471"/>
                <a:gd name="connsiteY796" fmla="*/ 4759565 h 5531023"/>
                <a:gd name="connsiteX797" fmla="*/ 3478054 w 10023471"/>
                <a:gd name="connsiteY797" fmla="*/ 4739706 h 5531023"/>
                <a:gd name="connsiteX798" fmla="*/ 2121066 w 10023471"/>
                <a:gd name="connsiteY798" fmla="*/ 4737546 h 5531023"/>
                <a:gd name="connsiteX799" fmla="*/ 2111668 w 10023471"/>
                <a:gd name="connsiteY799" fmla="*/ 4742422 h 5531023"/>
                <a:gd name="connsiteX800" fmla="*/ 2123563 w 10023471"/>
                <a:gd name="connsiteY800" fmla="*/ 4749226 h 5531023"/>
                <a:gd name="connsiteX801" fmla="*/ 2132098 w 10023471"/>
                <a:gd name="connsiteY801" fmla="*/ 4742598 h 5531023"/>
                <a:gd name="connsiteX802" fmla="*/ 2121066 w 10023471"/>
                <a:gd name="connsiteY802" fmla="*/ 4737546 h 5531023"/>
                <a:gd name="connsiteX803" fmla="*/ 7153041 w 10023471"/>
                <a:gd name="connsiteY803" fmla="*/ 4736377 h 5531023"/>
                <a:gd name="connsiteX804" fmla="*/ 7139104 w 10023471"/>
                <a:gd name="connsiteY804" fmla="*/ 4744116 h 5531023"/>
                <a:gd name="connsiteX805" fmla="*/ 7149637 w 10023471"/>
                <a:gd name="connsiteY805" fmla="*/ 4746073 h 5531023"/>
                <a:gd name="connsiteX806" fmla="*/ 7153041 w 10023471"/>
                <a:gd name="connsiteY806" fmla="*/ 4736377 h 5531023"/>
                <a:gd name="connsiteX807" fmla="*/ 5100582 w 10023471"/>
                <a:gd name="connsiteY807" fmla="*/ 4736085 h 5531023"/>
                <a:gd name="connsiteX808" fmla="*/ 5085372 w 10023471"/>
                <a:gd name="connsiteY808" fmla="*/ 4740320 h 5531023"/>
                <a:gd name="connsiteX809" fmla="*/ 5104894 w 10023471"/>
                <a:gd name="connsiteY809" fmla="*/ 4744846 h 5531023"/>
                <a:gd name="connsiteX810" fmla="*/ 5112205 w 10023471"/>
                <a:gd name="connsiteY810" fmla="*/ 4742276 h 5531023"/>
                <a:gd name="connsiteX811" fmla="*/ 5100582 w 10023471"/>
                <a:gd name="connsiteY811" fmla="*/ 4736085 h 5531023"/>
                <a:gd name="connsiteX812" fmla="*/ 4893197 w 10023471"/>
                <a:gd name="connsiteY812" fmla="*/ 4732931 h 5531023"/>
                <a:gd name="connsiteX813" fmla="*/ 4885571 w 10023471"/>
                <a:gd name="connsiteY813" fmla="*/ 4739094 h 5531023"/>
                <a:gd name="connsiteX814" fmla="*/ 4892971 w 10023471"/>
                <a:gd name="connsiteY814" fmla="*/ 4742364 h 5531023"/>
                <a:gd name="connsiteX815" fmla="*/ 4901959 w 10023471"/>
                <a:gd name="connsiteY815" fmla="*/ 4736640 h 5531023"/>
                <a:gd name="connsiteX816" fmla="*/ 4893197 w 10023471"/>
                <a:gd name="connsiteY816" fmla="*/ 4732931 h 5531023"/>
                <a:gd name="connsiteX817" fmla="*/ 7117858 w 10023471"/>
                <a:gd name="connsiteY817" fmla="*/ 4730770 h 5531023"/>
                <a:gd name="connsiteX818" fmla="*/ 7132703 w 10023471"/>
                <a:gd name="connsiteY818" fmla="*/ 4742890 h 5531023"/>
                <a:gd name="connsiteX819" fmla="*/ 7117858 w 10023471"/>
                <a:gd name="connsiteY819" fmla="*/ 4730770 h 5531023"/>
                <a:gd name="connsiteX820" fmla="*/ 2244461 w 10023471"/>
                <a:gd name="connsiteY820" fmla="*/ 4717103 h 5531023"/>
                <a:gd name="connsiteX821" fmla="*/ 2241783 w 10023471"/>
                <a:gd name="connsiteY821" fmla="*/ 4717541 h 5531023"/>
                <a:gd name="connsiteX822" fmla="*/ 2245097 w 10023471"/>
                <a:gd name="connsiteY822" fmla="*/ 4718679 h 5531023"/>
                <a:gd name="connsiteX823" fmla="*/ 2244461 w 10023471"/>
                <a:gd name="connsiteY823" fmla="*/ 4717103 h 5531023"/>
                <a:gd name="connsiteX824" fmla="*/ 4164357 w 10023471"/>
                <a:gd name="connsiteY824" fmla="*/ 4712956 h 5531023"/>
                <a:gd name="connsiteX825" fmla="*/ 4163131 w 10023471"/>
                <a:gd name="connsiteY825" fmla="*/ 4718183 h 5531023"/>
                <a:gd name="connsiteX826" fmla="*/ 4170622 w 10023471"/>
                <a:gd name="connsiteY826" fmla="*/ 4731617 h 5531023"/>
                <a:gd name="connsiteX827" fmla="*/ 4185603 w 10023471"/>
                <a:gd name="connsiteY827" fmla="*/ 4735442 h 5531023"/>
                <a:gd name="connsiteX828" fmla="*/ 4192867 w 10023471"/>
                <a:gd name="connsiteY828" fmla="*/ 4729661 h 5531023"/>
                <a:gd name="connsiteX829" fmla="*/ 4177159 w 10023471"/>
                <a:gd name="connsiteY829" fmla="*/ 4713687 h 5531023"/>
                <a:gd name="connsiteX830" fmla="*/ 4164357 w 10023471"/>
                <a:gd name="connsiteY830" fmla="*/ 4712956 h 5531023"/>
                <a:gd name="connsiteX831" fmla="*/ 8257837 w 10023471"/>
                <a:gd name="connsiteY831" fmla="*/ 4712255 h 5531023"/>
                <a:gd name="connsiteX832" fmla="*/ 8272501 w 10023471"/>
                <a:gd name="connsiteY832" fmla="*/ 4736115 h 5531023"/>
                <a:gd name="connsiteX833" fmla="*/ 8257837 w 10023471"/>
                <a:gd name="connsiteY833" fmla="*/ 4712255 h 5531023"/>
                <a:gd name="connsiteX834" fmla="*/ 7935047 w 10023471"/>
                <a:gd name="connsiteY834" fmla="*/ 4712080 h 5531023"/>
                <a:gd name="connsiteX835" fmla="*/ 7927284 w 10023471"/>
                <a:gd name="connsiteY835" fmla="*/ 4714738 h 5531023"/>
                <a:gd name="connsiteX836" fmla="*/ 7949301 w 10023471"/>
                <a:gd name="connsiteY836" fmla="*/ 4734391 h 5531023"/>
                <a:gd name="connsiteX837" fmla="*/ 7956610 w 10023471"/>
                <a:gd name="connsiteY837" fmla="*/ 4732960 h 5531023"/>
                <a:gd name="connsiteX838" fmla="*/ 7945080 w 10023471"/>
                <a:gd name="connsiteY838" fmla="*/ 4721221 h 5531023"/>
                <a:gd name="connsiteX839" fmla="*/ 7935047 w 10023471"/>
                <a:gd name="connsiteY839" fmla="*/ 4712080 h 5531023"/>
                <a:gd name="connsiteX840" fmla="*/ 7304221 w 10023471"/>
                <a:gd name="connsiteY840" fmla="*/ 4710533 h 5531023"/>
                <a:gd name="connsiteX841" fmla="*/ 7302905 w 10023471"/>
                <a:gd name="connsiteY841" fmla="*/ 4712080 h 5531023"/>
                <a:gd name="connsiteX842" fmla="*/ 7304767 w 10023471"/>
                <a:gd name="connsiteY842" fmla="*/ 4712313 h 5531023"/>
                <a:gd name="connsiteX843" fmla="*/ 8055990 w 10023471"/>
                <a:gd name="connsiteY843" fmla="*/ 4709627 h 5531023"/>
                <a:gd name="connsiteX844" fmla="*/ 8053176 w 10023471"/>
                <a:gd name="connsiteY844" fmla="*/ 4714563 h 5531023"/>
                <a:gd name="connsiteX845" fmla="*/ 8073423 w 10023471"/>
                <a:gd name="connsiteY845" fmla="*/ 4720753 h 5531023"/>
                <a:gd name="connsiteX846" fmla="*/ 8080642 w 10023471"/>
                <a:gd name="connsiteY846" fmla="*/ 4715702 h 5531023"/>
                <a:gd name="connsiteX847" fmla="*/ 8055990 w 10023471"/>
                <a:gd name="connsiteY847" fmla="*/ 4709627 h 5531023"/>
                <a:gd name="connsiteX848" fmla="*/ 7424802 w 10023471"/>
                <a:gd name="connsiteY848" fmla="*/ 4704984 h 5531023"/>
                <a:gd name="connsiteX849" fmla="*/ 7413725 w 10023471"/>
                <a:gd name="connsiteY849" fmla="*/ 4714417 h 5531023"/>
                <a:gd name="connsiteX850" fmla="*/ 7420671 w 10023471"/>
                <a:gd name="connsiteY850" fmla="*/ 4720695 h 5531023"/>
                <a:gd name="connsiteX851" fmla="*/ 7431341 w 10023471"/>
                <a:gd name="connsiteY851" fmla="*/ 4713949 h 5531023"/>
                <a:gd name="connsiteX852" fmla="*/ 7424802 w 10023471"/>
                <a:gd name="connsiteY852" fmla="*/ 4704984 h 5531023"/>
                <a:gd name="connsiteX853" fmla="*/ 8303599 w 10023471"/>
                <a:gd name="connsiteY853" fmla="*/ 4704312 h 5531023"/>
                <a:gd name="connsiteX854" fmla="*/ 8292975 w 10023471"/>
                <a:gd name="connsiteY854" fmla="*/ 4707320 h 5531023"/>
                <a:gd name="connsiteX855" fmla="*/ 8296743 w 10023471"/>
                <a:gd name="connsiteY855" fmla="*/ 4727266 h 5531023"/>
                <a:gd name="connsiteX856" fmla="*/ 8304188 w 10023471"/>
                <a:gd name="connsiteY856" fmla="*/ 4730040 h 5531023"/>
                <a:gd name="connsiteX857" fmla="*/ 8313496 w 10023471"/>
                <a:gd name="connsiteY857" fmla="*/ 4723820 h 5531023"/>
                <a:gd name="connsiteX858" fmla="*/ 8332881 w 10023471"/>
                <a:gd name="connsiteY858" fmla="*/ 4717191 h 5531023"/>
                <a:gd name="connsiteX859" fmla="*/ 8315584 w 10023471"/>
                <a:gd name="connsiteY859" fmla="*/ 4708400 h 5531023"/>
                <a:gd name="connsiteX860" fmla="*/ 8303599 w 10023471"/>
                <a:gd name="connsiteY860" fmla="*/ 4704312 h 5531023"/>
                <a:gd name="connsiteX861" fmla="*/ 7594909 w 10023471"/>
                <a:gd name="connsiteY861" fmla="*/ 4703454 h 5531023"/>
                <a:gd name="connsiteX862" fmla="*/ 7564042 w 10023471"/>
                <a:gd name="connsiteY862" fmla="*/ 4715176 h 5531023"/>
                <a:gd name="connsiteX863" fmla="*/ 7623289 w 10023471"/>
                <a:gd name="connsiteY863" fmla="*/ 4713219 h 5531023"/>
                <a:gd name="connsiteX864" fmla="*/ 7594909 w 10023471"/>
                <a:gd name="connsiteY864" fmla="*/ 4703454 h 5531023"/>
                <a:gd name="connsiteX865" fmla="*/ 2272473 w 10023471"/>
                <a:gd name="connsiteY865" fmla="*/ 4687316 h 5531023"/>
                <a:gd name="connsiteX866" fmla="*/ 2271564 w 10023471"/>
                <a:gd name="connsiteY866" fmla="*/ 4691082 h 5531023"/>
                <a:gd name="connsiteX867" fmla="*/ 2286411 w 10023471"/>
                <a:gd name="connsiteY867" fmla="*/ 4690529 h 5531023"/>
                <a:gd name="connsiteX868" fmla="*/ 2272473 w 10023471"/>
                <a:gd name="connsiteY868" fmla="*/ 4687316 h 5531023"/>
                <a:gd name="connsiteX869" fmla="*/ 7017297 w 10023471"/>
                <a:gd name="connsiteY869" fmla="*/ 4686206 h 5531023"/>
                <a:gd name="connsiteX870" fmla="*/ 7031189 w 10023471"/>
                <a:gd name="connsiteY870" fmla="*/ 4705509 h 5531023"/>
                <a:gd name="connsiteX871" fmla="*/ 7048623 w 10023471"/>
                <a:gd name="connsiteY871" fmla="*/ 4690061 h 5531023"/>
                <a:gd name="connsiteX872" fmla="*/ 7017297 w 10023471"/>
                <a:gd name="connsiteY872" fmla="*/ 4686206 h 5531023"/>
                <a:gd name="connsiteX873" fmla="*/ 3679081 w 10023471"/>
                <a:gd name="connsiteY873" fmla="*/ 4686176 h 5531023"/>
                <a:gd name="connsiteX874" fmla="*/ 3676994 w 10023471"/>
                <a:gd name="connsiteY874" fmla="*/ 4686381 h 5531023"/>
                <a:gd name="connsiteX875" fmla="*/ 3676448 w 10023471"/>
                <a:gd name="connsiteY875" fmla="*/ 4688016 h 5531023"/>
                <a:gd name="connsiteX876" fmla="*/ 3679853 w 10023471"/>
                <a:gd name="connsiteY876" fmla="*/ 4687782 h 5531023"/>
                <a:gd name="connsiteX877" fmla="*/ 3679081 w 10023471"/>
                <a:gd name="connsiteY877" fmla="*/ 4686176 h 5531023"/>
                <a:gd name="connsiteX878" fmla="*/ 2345702 w 10023471"/>
                <a:gd name="connsiteY878" fmla="*/ 4685710 h 5531023"/>
                <a:gd name="connsiteX879" fmla="*/ 2311971 w 10023471"/>
                <a:gd name="connsiteY879" fmla="*/ 4694003 h 5531023"/>
                <a:gd name="connsiteX880" fmla="*/ 2319007 w 10023471"/>
                <a:gd name="connsiteY880" fmla="*/ 4702794 h 5531023"/>
                <a:gd name="connsiteX881" fmla="*/ 2345702 w 10023471"/>
                <a:gd name="connsiteY881" fmla="*/ 4685710 h 5531023"/>
                <a:gd name="connsiteX882" fmla="*/ 7579575 w 10023471"/>
                <a:gd name="connsiteY882" fmla="*/ 4685184 h 5531023"/>
                <a:gd name="connsiteX883" fmla="*/ 7573213 w 10023471"/>
                <a:gd name="connsiteY883" fmla="*/ 4687900 h 5531023"/>
                <a:gd name="connsiteX884" fmla="*/ 7581295 w 10023471"/>
                <a:gd name="connsiteY884" fmla="*/ 4700428 h 5531023"/>
                <a:gd name="connsiteX885" fmla="*/ 7586651 w 10023471"/>
                <a:gd name="connsiteY885" fmla="*/ 4687900 h 5531023"/>
                <a:gd name="connsiteX886" fmla="*/ 7579575 w 10023471"/>
                <a:gd name="connsiteY886" fmla="*/ 4685184 h 5531023"/>
                <a:gd name="connsiteX887" fmla="*/ 6945294 w 10023471"/>
                <a:gd name="connsiteY887" fmla="*/ 4680423 h 5531023"/>
                <a:gd name="connsiteX888" fmla="*/ 6927408 w 10023471"/>
                <a:gd name="connsiteY888" fmla="*/ 4697508 h 5531023"/>
                <a:gd name="connsiteX889" fmla="*/ 6926499 w 10023471"/>
                <a:gd name="connsiteY889" fmla="*/ 4698354 h 5531023"/>
                <a:gd name="connsiteX890" fmla="*/ 6926454 w 10023471"/>
                <a:gd name="connsiteY890" fmla="*/ 4698296 h 5531023"/>
                <a:gd name="connsiteX891" fmla="*/ 6925364 w 10023471"/>
                <a:gd name="connsiteY891" fmla="*/ 4698939 h 5531023"/>
                <a:gd name="connsiteX892" fmla="*/ 6927317 w 10023471"/>
                <a:gd name="connsiteY892" fmla="*/ 4698939 h 5531023"/>
                <a:gd name="connsiteX893" fmla="*/ 6927408 w 10023471"/>
                <a:gd name="connsiteY893" fmla="*/ 4697508 h 5531023"/>
                <a:gd name="connsiteX894" fmla="*/ 6945294 w 10023471"/>
                <a:gd name="connsiteY894" fmla="*/ 4680423 h 5531023"/>
                <a:gd name="connsiteX895" fmla="*/ 7406098 w 10023471"/>
                <a:gd name="connsiteY895" fmla="*/ 4679810 h 5531023"/>
                <a:gd name="connsiteX896" fmla="*/ 7392479 w 10023471"/>
                <a:gd name="connsiteY896" fmla="*/ 4690529 h 5531023"/>
                <a:gd name="connsiteX897" fmla="*/ 7405690 w 10023471"/>
                <a:gd name="connsiteY897" fmla="*/ 4700311 h 5531023"/>
                <a:gd name="connsiteX898" fmla="*/ 7417130 w 10023471"/>
                <a:gd name="connsiteY898" fmla="*/ 4686498 h 5531023"/>
                <a:gd name="connsiteX899" fmla="*/ 7406098 w 10023471"/>
                <a:gd name="connsiteY899" fmla="*/ 4679810 h 5531023"/>
                <a:gd name="connsiteX900" fmla="*/ 3946575 w 10023471"/>
                <a:gd name="connsiteY900" fmla="*/ 4675897 h 5531023"/>
                <a:gd name="connsiteX901" fmla="*/ 3923875 w 10023471"/>
                <a:gd name="connsiteY901" fmla="*/ 4678905 h 5531023"/>
                <a:gd name="connsiteX902" fmla="*/ 3919563 w 10023471"/>
                <a:gd name="connsiteY902" fmla="*/ 4683315 h 5531023"/>
                <a:gd name="connsiteX903" fmla="*/ 3922196 w 10023471"/>
                <a:gd name="connsiteY903" fmla="*/ 4685301 h 5531023"/>
                <a:gd name="connsiteX904" fmla="*/ 3948437 w 10023471"/>
                <a:gd name="connsiteY904" fmla="*/ 4697333 h 5531023"/>
                <a:gd name="connsiteX905" fmla="*/ 3952477 w 10023471"/>
                <a:gd name="connsiteY905" fmla="*/ 4698850 h 5531023"/>
                <a:gd name="connsiteX906" fmla="*/ 3960513 w 10023471"/>
                <a:gd name="connsiteY906" fmla="*/ 4679401 h 5531023"/>
                <a:gd name="connsiteX907" fmla="*/ 3946575 w 10023471"/>
                <a:gd name="connsiteY907" fmla="*/ 4675897 h 5531023"/>
                <a:gd name="connsiteX908" fmla="*/ 7994611 w 10023471"/>
                <a:gd name="connsiteY908" fmla="*/ 4673590 h 5531023"/>
                <a:gd name="connsiteX909" fmla="*/ 7984941 w 10023471"/>
                <a:gd name="connsiteY909" fmla="*/ 4679021 h 5531023"/>
                <a:gd name="connsiteX910" fmla="*/ 7994611 w 10023471"/>
                <a:gd name="connsiteY910" fmla="*/ 4682526 h 5531023"/>
                <a:gd name="connsiteX911" fmla="*/ 8002872 w 10023471"/>
                <a:gd name="connsiteY911" fmla="*/ 4676773 h 5531023"/>
                <a:gd name="connsiteX912" fmla="*/ 7994611 w 10023471"/>
                <a:gd name="connsiteY912" fmla="*/ 4673590 h 5531023"/>
                <a:gd name="connsiteX913" fmla="*/ 2463922 w 10023471"/>
                <a:gd name="connsiteY913" fmla="*/ 4666348 h 5531023"/>
                <a:gd name="connsiteX914" fmla="*/ 2463015 w 10023471"/>
                <a:gd name="connsiteY914" fmla="*/ 4667603 h 5531023"/>
                <a:gd name="connsiteX915" fmla="*/ 2464603 w 10023471"/>
                <a:gd name="connsiteY915" fmla="*/ 4667662 h 5531023"/>
                <a:gd name="connsiteX916" fmla="*/ 4739975 w 10023471"/>
                <a:gd name="connsiteY916" fmla="*/ 4663982 h 5531023"/>
                <a:gd name="connsiteX917" fmla="*/ 4732303 w 10023471"/>
                <a:gd name="connsiteY917" fmla="*/ 4670114 h 5531023"/>
                <a:gd name="connsiteX918" fmla="*/ 4737024 w 10023471"/>
                <a:gd name="connsiteY918" fmla="*/ 4683899 h 5531023"/>
                <a:gd name="connsiteX919" fmla="*/ 4749963 w 10023471"/>
                <a:gd name="connsiteY919" fmla="*/ 4676568 h 5531023"/>
                <a:gd name="connsiteX920" fmla="*/ 4739975 w 10023471"/>
                <a:gd name="connsiteY920" fmla="*/ 4663982 h 5531023"/>
                <a:gd name="connsiteX921" fmla="*/ 7323743 w 10023471"/>
                <a:gd name="connsiteY921" fmla="*/ 4663018 h 5531023"/>
                <a:gd name="connsiteX922" fmla="*/ 7302769 w 10023471"/>
                <a:gd name="connsiteY922" fmla="*/ 4670786 h 5531023"/>
                <a:gd name="connsiteX923" fmla="*/ 7323743 w 10023471"/>
                <a:gd name="connsiteY923" fmla="*/ 4672684 h 5531023"/>
                <a:gd name="connsiteX924" fmla="*/ 7323743 w 10023471"/>
                <a:gd name="connsiteY924" fmla="*/ 4663018 h 5531023"/>
                <a:gd name="connsiteX925" fmla="*/ 7257052 w 10023471"/>
                <a:gd name="connsiteY925" fmla="*/ 4660332 h 5531023"/>
                <a:gd name="connsiteX926" fmla="*/ 7257052 w 10023471"/>
                <a:gd name="connsiteY926" fmla="*/ 4675371 h 5531023"/>
                <a:gd name="connsiteX927" fmla="*/ 7257052 w 10023471"/>
                <a:gd name="connsiteY927" fmla="*/ 4660332 h 5531023"/>
                <a:gd name="connsiteX928" fmla="*/ 7030282 w 10023471"/>
                <a:gd name="connsiteY928" fmla="*/ 4654549 h 5531023"/>
                <a:gd name="connsiteX929" fmla="*/ 7023562 w 10023471"/>
                <a:gd name="connsiteY929" fmla="*/ 4659660 h 5531023"/>
                <a:gd name="connsiteX930" fmla="*/ 7033006 w 10023471"/>
                <a:gd name="connsiteY930" fmla="*/ 4666348 h 5531023"/>
                <a:gd name="connsiteX931" fmla="*/ 7036184 w 10023471"/>
                <a:gd name="connsiteY931" fmla="*/ 4657703 h 5531023"/>
                <a:gd name="connsiteX932" fmla="*/ 7030282 w 10023471"/>
                <a:gd name="connsiteY932" fmla="*/ 4654549 h 5531023"/>
                <a:gd name="connsiteX933" fmla="*/ 2735773 w 10023471"/>
                <a:gd name="connsiteY933" fmla="*/ 4647249 h 5531023"/>
                <a:gd name="connsiteX934" fmla="*/ 2723244 w 10023471"/>
                <a:gd name="connsiteY934" fmla="*/ 4653731 h 5531023"/>
                <a:gd name="connsiteX935" fmla="*/ 2729962 w 10023471"/>
                <a:gd name="connsiteY935" fmla="*/ 4662843 h 5531023"/>
                <a:gd name="connsiteX936" fmla="*/ 2739496 w 10023471"/>
                <a:gd name="connsiteY936" fmla="*/ 4655250 h 5531023"/>
                <a:gd name="connsiteX937" fmla="*/ 2735773 w 10023471"/>
                <a:gd name="connsiteY937" fmla="*/ 4647249 h 5531023"/>
                <a:gd name="connsiteX938" fmla="*/ 5247586 w 10023471"/>
                <a:gd name="connsiteY938" fmla="*/ 4645587 h 5531023"/>
                <a:gd name="connsiteX939" fmla="*/ 5240322 w 10023471"/>
                <a:gd name="connsiteY939" fmla="*/ 4649760 h 5531023"/>
                <a:gd name="connsiteX940" fmla="*/ 5251035 w 10023471"/>
                <a:gd name="connsiteY940" fmla="*/ 4651074 h 5531023"/>
                <a:gd name="connsiteX941" fmla="*/ 5247586 w 10023471"/>
                <a:gd name="connsiteY941" fmla="*/ 4645587 h 5531023"/>
                <a:gd name="connsiteX942" fmla="*/ 7550241 w 10023471"/>
                <a:gd name="connsiteY942" fmla="*/ 4645321 h 5531023"/>
                <a:gd name="connsiteX943" fmla="*/ 7536984 w 10023471"/>
                <a:gd name="connsiteY943" fmla="*/ 4655805 h 5531023"/>
                <a:gd name="connsiteX944" fmla="*/ 7539436 w 10023471"/>
                <a:gd name="connsiteY944" fmla="*/ 4660185 h 5531023"/>
                <a:gd name="connsiteX945" fmla="*/ 7553191 w 10023471"/>
                <a:gd name="connsiteY945" fmla="*/ 4652068 h 5531023"/>
                <a:gd name="connsiteX946" fmla="*/ 7550241 w 10023471"/>
                <a:gd name="connsiteY946" fmla="*/ 4645321 h 5531023"/>
                <a:gd name="connsiteX947" fmla="*/ 7727661 w 10023471"/>
                <a:gd name="connsiteY947" fmla="*/ 4644445 h 5531023"/>
                <a:gd name="connsiteX948" fmla="*/ 7724665 w 10023471"/>
                <a:gd name="connsiteY948" fmla="*/ 4650374 h 5531023"/>
                <a:gd name="connsiteX949" fmla="*/ 7740782 w 10023471"/>
                <a:gd name="connsiteY949" fmla="*/ 4668829 h 5531023"/>
                <a:gd name="connsiteX950" fmla="*/ 7744959 w 10023471"/>
                <a:gd name="connsiteY950" fmla="*/ 4667953 h 5531023"/>
                <a:gd name="connsiteX951" fmla="*/ 7736923 w 10023471"/>
                <a:gd name="connsiteY951" fmla="*/ 4649906 h 5531023"/>
                <a:gd name="connsiteX952" fmla="*/ 7734199 w 10023471"/>
                <a:gd name="connsiteY952" fmla="*/ 4647482 h 5531023"/>
                <a:gd name="connsiteX953" fmla="*/ 7727661 w 10023471"/>
                <a:gd name="connsiteY953" fmla="*/ 4644445 h 5531023"/>
                <a:gd name="connsiteX954" fmla="*/ 6714076 w 10023471"/>
                <a:gd name="connsiteY954" fmla="*/ 4642430 h 5531023"/>
                <a:gd name="connsiteX955" fmla="*/ 6707900 w 10023471"/>
                <a:gd name="connsiteY955" fmla="*/ 4645263 h 5531023"/>
                <a:gd name="connsiteX956" fmla="*/ 6709309 w 10023471"/>
                <a:gd name="connsiteY956" fmla="*/ 4650781 h 5531023"/>
                <a:gd name="connsiteX957" fmla="*/ 6759158 w 10023471"/>
                <a:gd name="connsiteY957" fmla="*/ 4664741 h 5531023"/>
                <a:gd name="connsiteX958" fmla="*/ 6768282 w 10023471"/>
                <a:gd name="connsiteY958" fmla="*/ 4657382 h 5531023"/>
                <a:gd name="connsiteX959" fmla="*/ 6751575 w 10023471"/>
                <a:gd name="connsiteY959" fmla="*/ 4645234 h 5531023"/>
                <a:gd name="connsiteX960" fmla="*/ 6714076 w 10023471"/>
                <a:gd name="connsiteY960" fmla="*/ 4642430 h 5531023"/>
                <a:gd name="connsiteX961" fmla="*/ 8431625 w 10023471"/>
                <a:gd name="connsiteY961" fmla="*/ 4638341 h 5531023"/>
                <a:gd name="connsiteX962" fmla="*/ 8440523 w 10023471"/>
                <a:gd name="connsiteY962" fmla="*/ 4647336 h 5531023"/>
                <a:gd name="connsiteX963" fmla="*/ 8431625 w 10023471"/>
                <a:gd name="connsiteY963" fmla="*/ 4638341 h 5531023"/>
                <a:gd name="connsiteX964" fmla="*/ 6511548 w 10023471"/>
                <a:gd name="connsiteY964" fmla="*/ 4637670 h 5531023"/>
                <a:gd name="connsiteX965" fmla="*/ 6494842 w 10023471"/>
                <a:gd name="connsiteY965" fmla="*/ 4645000 h 5531023"/>
                <a:gd name="connsiteX966" fmla="*/ 6513091 w 10023471"/>
                <a:gd name="connsiteY966" fmla="*/ 4654315 h 5531023"/>
                <a:gd name="connsiteX967" fmla="*/ 6521082 w 10023471"/>
                <a:gd name="connsiteY967" fmla="*/ 4649526 h 5531023"/>
                <a:gd name="connsiteX968" fmla="*/ 6511548 w 10023471"/>
                <a:gd name="connsiteY968" fmla="*/ 4637670 h 5531023"/>
                <a:gd name="connsiteX969" fmla="*/ 3061514 w 10023471"/>
                <a:gd name="connsiteY969" fmla="*/ 4634982 h 5531023"/>
                <a:gd name="connsiteX970" fmla="*/ 3056429 w 10023471"/>
                <a:gd name="connsiteY970" fmla="*/ 4638984 h 5531023"/>
                <a:gd name="connsiteX971" fmla="*/ 3063739 w 10023471"/>
                <a:gd name="connsiteY971" fmla="*/ 4648241 h 5531023"/>
                <a:gd name="connsiteX972" fmla="*/ 3072865 w 10023471"/>
                <a:gd name="connsiteY972" fmla="*/ 4641379 h 5531023"/>
                <a:gd name="connsiteX973" fmla="*/ 3061514 w 10023471"/>
                <a:gd name="connsiteY973" fmla="*/ 4634982 h 5531023"/>
                <a:gd name="connsiteX974" fmla="*/ 2946155 w 10023471"/>
                <a:gd name="connsiteY974" fmla="*/ 4633026 h 5531023"/>
                <a:gd name="connsiteX975" fmla="*/ 2940479 w 10023471"/>
                <a:gd name="connsiteY975" fmla="*/ 4636647 h 5531023"/>
                <a:gd name="connsiteX976" fmla="*/ 2945292 w 10023471"/>
                <a:gd name="connsiteY976" fmla="*/ 4639451 h 5531023"/>
                <a:gd name="connsiteX977" fmla="*/ 2951648 w 10023471"/>
                <a:gd name="connsiteY977" fmla="*/ 4636239 h 5531023"/>
                <a:gd name="connsiteX978" fmla="*/ 2946155 w 10023471"/>
                <a:gd name="connsiteY978" fmla="*/ 4633026 h 5531023"/>
                <a:gd name="connsiteX979" fmla="*/ 7156537 w 10023471"/>
                <a:gd name="connsiteY979" fmla="*/ 4632121 h 5531023"/>
                <a:gd name="connsiteX980" fmla="*/ 7139150 w 10023471"/>
                <a:gd name="connsiteY980" fmla="*/ 4637962 h 5531023"/>
                <a:gd name="connsiteX981" fmla="*/ 7156537 w 10023471"/>
                <a:gd name="connsiteY981" fmla="*/ 4632121 h 5531023"/>
                <a:gd name="connsiteX982" fmla="*/ 7287969 w 10023471"/>
                <a:gd name="connsiteY982" fmla="*/ 4631245 h 5531023"/>
                <a:gd name="connsiteX983" fmla="*/ 7281704 w 10023471"/>
                <a:gd name="connsiteY983" fmla="*/ 4632501 h 5531023"/>
                <a:gd name="connsiteX984" fmla="*/ 7285109 w 10023471"/>
                <a:gd name="connsiteY984" fmla="*/ 4639217 h 5531023"/>
                <a:gd name="connsiteX985" fmla="*/ 7289149 w 10023471"/>
                <a:gd name="connsiteY985" fmla="*/ 4638429 h 5531023"/>
                <a:gd name="connsiteX986" fmla="*/ 4135437 w 10023471"/>
                <a:gd name="connsiteY986" fmla="*/ 4627682 h 5531023"/>
                <a:gd name="connsiteX987" fmla="*/ 4138115 w 10023471"/>
                <a:gd name="connsiteY987" fmla="*/ 4637729 h 5531023"/>
                <a:gd name="connsiteX988" fmla="*/ 4154233 w 10023471"/>
                <a:gd name="connsiteY988" fmla="*/ 4630193 h 5531023"/>
                <a:gd name="connsiteX989" fmla="*/ 4135437 w 10023471"/>
                <a:gd name="connsiteY989" fmla="*/ 4627682 h 5531023"/>
                <a:gd name="connsiteX990" fmla="*/ 5054320 w 10023471"/>
                <a:gd name="connsiteY990" fmla="*/ 4624294 h 5531023"/>
                <a:gd name="connsiteX991" fmla="*/ 5047464 w 10023471"/>
                <a:gd name="connsiteY991" fmla="*/ 4639451 h 5531023"/>
                <a:gd name="connsiteX992" fmla="*/ 5054684 w 10023471"/>
                <a:gd name="connsiteY992" fmla="*/ 4641787 h 5531023"/>
                <a:gd name="connsiteX993" fmla="*/ 5064126 w 10023471"/>
                <a:gd name="connsiteY993" fmla="*/ 4627770 h 5531023"/>
                <a:gd name="connsiteX994" fmla="*/ 5054320 w 10023471"/>
                <a:gd name="connsiteY994" fmla="*/ 4624294 h 5531023"/>
                <a:gd name="connsiteX995" fmla="*/ 2779357 w 10023471"/>
                <a:gd name="connsiteY995" fmla="*/ 4622717 h 5531023"/>
                <a:gd name="connsiteX996" fmla="*/ 2782672 w 10023471"/>
                <a:gd name="connsiteY996" fmla="*/ 4630982 h 5531023"/>
                <a:gd name="connsiteX997" fmla="*/ 2779357 w 10023471"/>
                <a:gd name="connsiteY997" fmla="*/ 4622717 h 5531023"/>
                <a:gd name="connsiteX998" fmla="*/ 4891063 w 10023471"/>
                <a:gd name="connsiteY998" fmla="*/ 4622075 h 5531023"/>
                <a:gd name="connsiteX999" fmla="*/ 4875674 w 10023471"/>
                <a:gd name="connsiteY999" fmla="*/ 4638896 h 5531023"/>
                <a:gd name="connsiteX1000" fmla="*/ 4872677 w 10023471"/>
                <a:gd name="connsiteY1000" fmla="*/ 4646314 h 5531023"/>
                <a:gd name="connsiteX1001" fmla="*/ 4888022 w 10023471"/>
                <a:gd name="connsiteY1001" fmla="*/ 4649760 h 5531023"/>
                <a:gd name="connsiteX1002" fmla="*/ 4902369 w 10023471"/>
                <a:gd name="connsiteY1002" fmla="*/ 4644650 h 5531023"/>
                <a:gd name="connsiteX1003" fmla="*/ 4891063 w 10023471"/>
                <a:gd name="connsiteY1003" fmla="*/ 4622075 h 5531023"/>
                <a:gd name="connsiteX1004" fmla="*/ 1708069 w 10023471"/>
                <a:gd name="connsiteY1004" fmla="*/ 4621842 h 5531023"/>
                <a:gd name="connsiteX1005" fmla="*/ 1701713 w 10023471"/>
                <a:gd name="connsiteY1005" fmla="*/ 4625667 h 5531023"/>
                <a:gd name="connsiteX1006" fmla="*/ 1709566 w 10023471"/>
                <a:gd name="connsiteY1006" fmla="*/ 4630661 h 5531023"/>
                <a:gd name="connsiteX1007" fmla="*/ 1715150 w 10023471"/>
                <a:gd name="connsiteY1007" fmla="*/ 4627244 h 5531023"/>
                <a:gd name="connsiteX1008" fmla="*/ 1708069 w 10023471"/>
                <a:gd name="connsiteY1008" fmla="*/ 4621842 h 5531023"/>
                <a:gd name="connsiteX1009" fmla="*/ 3400058 w 10023471"/>
                <a:gd name="connsiteY1009" fmla="*/ 4621112 h 5531023"/>
                <a:gd name="connsiteX1010" fmla="*/ 3388935 w 10023471"/>
                <a:gd name="connsiteY1010" fmla="*/ 4623127 h 5531023"/>
                <a:gd name="connsiteX1011" fmla="*/ 3397833 w 10023471"/>
                <a:gd name="connsiteY1011" fmla="*/ 4626514 h 5531023"/>
                <a:gd name="connsiteX1012" fmla="*/ 3415993 w 10023471"/>
                <a:gd name="connsiteY1012" fmla="*/ 4623682 h 5531023"/>
                <a:gd name="connsiteX1013" fmla="*/ 3400058 w 10023471"/>
                <a:gd name="connsiteY1013" fmla="*/ 4621112 h 5531023"/>
                <a:gd name="connsiteX1014" fmla="*/ 2859850 w 10023471"/>
                <a:gd name="connsiteY1014" fmla="*/ 4619417 h 5531023"/>
                <a:gd name="connsiteX1015" fmla="*/ 2856991 w 10023471"/>
                <a:gd name="connsiteY1015" fmla="*/ 4620059 h 5531023"/>
                <a:gd name="connsiteX1016" fmla="*/ 2857080 w 10023471"/>
                <a:gd name="connsiteY1016" fmla="*/ 4621521 h 5531023"/>
                <a:gd name="connsiteX1017" fmla="*/ 2859941 w 10023471"/>
                <a:gd name="connsiteY1017" fmla="*/ 4622133 h 5531023"/>
                <a:gd name="connsiteX1018" fmla="*/ 8445743 w 10023471"/>
                <a:gd name="connsiteY1018" fmla="*/ 4618424 h 5531023"/>
                <a:gd name="connsiteX1019" fmla="*/ 8435074 w 10023471"/>
                <a:gd name="connsiteY1019" fmla="*/ 4623477 h 5531023"/>
                <a:gd name="connsiteX1020" fmla="*/ 8446062 w 10023471"/>
                <a:gd name="connsiteY1020" fmla="*/ 4629960 h 5531023"/>
                <a:gd name="connsiteX1021" fmla="*/ 8453915 w 10023471"/>
                <a:gd name="connsiteY1021" fmla="*/ 4624207 h 5531023"/>
                <a:gd name="connsiteX1022" fmla="*/ 8445743 w 10023471"/>
                <a:gd name="connsiteY1022" fmla="*/ 4618424 h 5531023"/>
                <a:gd name="connsiteX1023" fmla="*/ 7637543 w 10023471"/>
                <a:gd name="connsiteY1023" fmla="*/ 4617344 h 5531023"/>
                <a:gd name="connsiteX1024" fmla="*/ 7631416 w 10023471"/>
                <a:gd name="connsiteY1024" fmla="*/ 4630777 h 5531023"/>
                <a:gd name="connsiteX1025" fmla="*/ 7649984 w 10023471"/>
                <a:gd name="connsiteY1025" fmla="*/ 4640795 h 5531023"/>
                <a:gd name="connsiteX1026" fmla="*/ 7657882 w 10023471"/>
                <a:gd name="connsiteY1026" fmla="*/ 4631800 h 5531023"/>
                <a:gd name="connsiteX1027" fmla="*/ 7637543 w 10023471"/>
                <a:gd name="connsiteY1027" fmla="*/ 4617344 h 5531023"/>
                <a:gd name="connsiteX1028" fmla="*/ 3350026 w 10023471"/>
                <a:gd name="connsiteY1028" fmla="*/ 4616643 h 5531023"/>
                <a:gd name="connsiteX1029" fmla="*/ 3341946 w 10023471"/>
                <a:gd name="connsiteY1029" fmla="*/ 4620294 h 5531023"/>
                <a:gd name="connsiteX1030" fmla="*/ 3343400 w 10023471"/>
                <a:gd name="connsiteY1030" fmla="*/ 4623068 h 5531023"/>
                <a:gd name="connsiteX1031" fmla="*/ 3351616 w 10023471"/>
                <a:gd name="connsiteY1031" fmla="*/ 4622046 h 5531023"/>
                <a:gd name="connsiteX1032" fmla="*/ 3350026 w 10023471"/>
                <a:gd name="connsiteY1032" fmla="*/ 4616643 h 5531023"/>
                <a:gd name="connsiteX1033" fmla="*/ 7077467 w 10023471"/>
                <a:gd name="connsiteY1033" fmla="*/ 4616330 h 5531023"/>
                <a:gd name="connsiteX1034" fmla="*/ 7052074 w 10023471"/>
                <a:gd name="connsiteY1034" fmla="*/ 4622513 h 5531023"/>
                <a:gd name="connsiteX1035" fmla="*/ 7066057 w 10023471"/>
                <a:gd name="connsiteY1035" fmla="*/ 4651454 h 5531023"/>
                <a:gd name="connsiteX1036" fmla="*/ 7121717 w 10023471"/>
                <a:gd name="connsiteY1036" fmla="*/ 4647599 h 5531023"/>
                <a:gd name="connsiteX1037" fmla="*/ 7077467 w 10023471"/>
                <a:gd name="connsiteY1037" fmla="*/ 4616330 h 5531023"/>
                <a:gd name="connsiteX1038" fmla="*/ 6425653 w 10023471"/>
                <a:gd name="connsiteY1038" fmla="*/ 4615854 h 5531023"/>
                <a:gd name="connsiteX1039" fmla="*/ 6424155 w 10023471"/>
                <a:gd name="connsiteY1039" fmla="*/ 4615884 h 5531023"/>
                <a:gd name="connsiteX1040" fmla="*/ 6424155 w 10023471"/>
                <a:gd name="connsiteY1040" fmla="*/ 4618892 h 5531023"/>
                <a:gd name="connsiteX1041" fmla="*/ 6425653 w 10023471"/>
                <a:gd name="connsiteY1041" fmla="*/ 4618892 h 5531023"/>
                <a:gd name="connsiteX1042" fmla="*/ 2797245 w 10023471"/>
                <a:gd name="connsiteY1042" fmla="*/ 4611883 h 5531023"/>
                <a:gd name="connsiteX1043" fmla="*/ 2796246 w 10023471"/>
                <a:gd name="connsiteY1043" fmla="*/ 4616001 h 5531023"/>
                <a:gd name="connsiteX1044" fmla="*/ 2798652 w 10023471"/>
                <a:gd name="connsiteY1044" fmla="*/ 4616818 h 5531023"/>
                <a:gd name="connsiteX1045" fmla="*/ 2800558 w 10023471"/>
                <a:gd name="connsiteY1045" fmla="*/ 4612321 h 5531023"/>
                <a:gd name="connsiteX1046" fmla="*/ 2797245 w 10023471"/>
                <a:gd name="connsiteY1046" fmla="*/ 4611883 h 5531023"/>
                <a:gd name="connsiteX1047" fmla="*/ 2842280 w 10023471"/>
                <a:gd name="connsiteY1047" fmla="*/ 4610130 h 5531023"/>
                <a:gd name="connsiteX1048" fmla="*/ 2826800 w 10023471"/>
                <a:gd name="connsiteY1048" fmla="*/ 4613052 h 5531023"/>
                <a:gd name="connsiteX1049" fmla="*/ 2828207 w 10023471"/>
                <a:gd name="connsiteY1049" fmla="*/ 4618308 h 5531023"/>
                <a:gd name="connsiteX1050" fmla="*/ 2836969 w 10023471"/>
                <a:gd name="connsiteY1050" fmla="*/ 4621696 h 5531023"/>
                <a:gd name="connsiteX1051" fmla="*/ 2845096 w 10023471"/>
                <a:gd name="connsiteY1051" fmla="*/ 4613957 h 5531023"/>
                <a:gd name="connsiteX1052" fmla="*/ 2842280 w 10023471"/>
                <a:gd name="connsiteY1052" fmla="*/ 4610130 h 5531023"/>
                <a:gd name="connsiteX1053" fmla="*/ 1760868 w 10023471"/>
                <a:gd name="connsiteY1053" fmla="*/ 4607619 h 5531023"/>
                <a:gd name="connsiteX1054" fmla="*/ 1747974 w 10023471"/>
                <a:gd name="connsiteY1054" fmla="*/ 4609868 h 5531023"/>
                <a:gd name="connsiteX1055" fmla="*/ 1738758 w 10023471"/>
                <a:gd name="connsiteY1055" fmla="*/ 4615271 h 5531023"/>
                <a:gd name="connsiteX1056" fmla="*/ 1754512 w 10023471"/>
                <a:gd name="connsiteY1056" fmla="*/ 4624528 h 5531023"/>
                <a:gd name="connsiteX1057" fmla="*/ 1779664 w 10023471"/>
                <a:gd name="connsiteY1057" fmla="*/ 4622601 h 5531023"/>
                <a:gd name="connsiteX1058" fmla="*/ 1776395 w 10023471"/>
                <a:gd name="connsiteY1058" fmla="*/ 4614599 h 5531023"/>
                <a:gd name="connsiteX1059" fmla="*/ 1760868 w 10023471"/>
                <a:gd name="connsiteY1059" fmla="*/ 4607619 h 5531023"/>
                <a:gd name="connsiteX1060" fmla="*/ 5152701 w 10023471"/>
                <a:gd name="connsiteY1060" fmla="*/ 4607328 h 5531023"/>
                <a:gd name="connsiteX1061" fmla="*/ 5145935 w 10023471"/>
                <a:gd name="connsiteY1061" fmla="*/ 4608087 h 5531023"/>
                <a:gd name="connsiteX1062" fmla="*/ 5129366 w 10023471"/>
                <a:gd name="connsiteY1062" fmla="*/ 4621696 h 5531023"/>
                <a:gd name="connsiteX1063" fmla="*/ 5135857 w 10023471"/>
                <a:gd name="connsiteY1063" fmla="*/ 4630456 h 5531023"/>
                <a:gd name="connsiteX1064" fmla="*/ 5150294 w 10023471"/>
                <a:gd name="connsiteY1064" fmla="*/ 4618366 h 5531023"/>
                <a:gd name="connsiteX1065" fmla="*/ 5152701 w 10023471"/>
                <a:gd name="connsiteY1065" fmla="*/ 4607328 h 5531023"/>
                <a:gd name="connsiteX1066" fmla="*/ 1674882 w 10023471"/>
                <a:gd name="connsiteY1066" fmla="*/ 4607240 h 5531023"/>
                <a:gd name="connsiteX1067" fmla="*/ 1671566 w 10023471"/>
                <a:gd name="connsiteY1067" fmla="*/ 4608612 h 5531023"/>
                <a:gd name="connsiteX1068" fmla="*/ 1676652 w 10023471"/>
                <a:gd name="connsiteY1068" fmla="*/ 4612818 h 5531023"/>
                <a:gd name="connsiteX1069" fmla="*/ 1679648 w 10023471"/>
                <a:gd name="connsiteY1069" fmla="*/ 4611620 h 5531023"/>
                <a:gd name="connsiteX1070" fmla="*/ 1674882 w 10023471"/>
                <a:gd name="connsiteY1070" fmla="*/ 4607240 h 5531023"/>
                <a:gd name="connsiteX1071" fmla="*/ 7115178 w 10023471"/>
                <a:gd name="connsiteY1071" fmla="*/ 4606247 h 5531023"/>
                <a:gd name="connsiteX1072" fmla="*/ 7110458 w 10023471"/>
                <a:gd name="connsiteY1072" fmla="*/ 4607473 h 5531023"/>
                <a:gd name="connsiteX1073" fmla="*/ 7114634 w 10023471"/>
                <a:gd name="connsiteY1073" fmla="*/ 4609518 h 5531023"/>
                <a:gd name="connsiteX1074" fmla="*/ 7115178 w 10023471"/>
                <a:gd name="connsiteY1074" fmla="*/ 4606247 h 5531023"/>
                <a:gd name="connsiteX1075" fmla="*/ 3812420 w 10023471"/>
                <a:gd name="connsiteY1075" fmla="*/ 4603239 h 5531023"/>
                <a:gd name="connsiteX1076" fmla="*/ 3809105 w 10023471"/>
                <a:gd name="connsiteY1076" fmla="*/ 4605488 h 5531023"/>
                <a:gd name="connsiteX1077" fmla="*/ 3815598 w 10023471"/>
                <a:gd name="connsiteY1077" fmla="*/ 4609197 h 5531023"/>
                <a:gd name="connsiteX1078" fmla="*/ 3817913 w 10023471"/>
                <a:gd name="connsiteY1078" fmla="*/ 4608115 h 5531023"/>
                <a:gd name="connsiteX1079" fmla="*/ 6866616 w 10023471"/>
                <a:gd name="connsiteY1079" fmla="*/ 4602800 h 5531023"/>
                <a:gd name="connsiteX1080" fmla="*/ 6860398 w 10023471"/>
                <a:gd name="connsiteY1080" fmla="*/ 4605925 h 5531023"/>
                <a:gd name="connsiteX1081" fmla="*/ 6865936 w 10023471"/>
                <a:gd name="connsiteY1081" fmla="*/ 4608233 h 5531023"/>
                <a:gd name="connsiteX1082" fmla="*/ 6866616 w 10023471"/>
                <a:gd name="connsiteY1082" fmla="*/ 4602800 h 5531023"/>
                <a:gd name="connsiteX1083" fmla="*/ 7324651 w 10023471"/>
                <a:gd name="connsiteY1083" fmla="*/ 4601895 h 5531023"/>
                <a:gd name="connsiteX1084" fmla="*/ 7322791 w 10023471"/>
                <a:gd name="connsiteY1084" fmla="*/ 4602070 h 5531023"/>
                <a:gd name="connsiteX1085" fmla="*/ 7321928 w 10023471"/>
                <a:gd name="connsiteY1085" fmla="*/ 4603034 h 5531023"/>
                <a:gd name="connsiteX1086" fmla="*/ 7309625 w 10023471"/>
                <a:gd name="connsiteY1086" fmla="*/ 4607094 h 5531023"/>
                <a:gd name="connsiteX1087" fmla="*/ 7315208 w 10023471"/>
                <a:gd name="connsiteY1087" fmla="*/ 4610598 h 5531023"/>
                <a:gd name="connsiteX1088" fmla="*/ 7321928 w 10023471"/>
                <a:gd name="connsiteY1088" fmla="*/ 4603034 h 5531023"/>
                <a:gd name="connsiteX1089" fmla="*/ 7323471 w 10023471"/>
                <a:gd name="connsiteY1089" fmla="*/ 4602538 h 5531023"/>
                <a:gd name="connsiteX1090" fmla="*/ 7324651 w 10023471"/>
                <a:gd name="connsiteY1090" fmla="*/ 4601895 h 5531023"/>
                <a:gd name="connsiteX1091" fmla="*/ 7438331 w 10023471"/>
                <a:gd name="connsiteY1091" fmla="*/ 4600173 h 5531023"/>
                <a:gd name="connsiteX1092" fmla="*/ 7443325 w 10023471"/>
                <a:gd name="connsiteY1092" fmla="*/ 4618599 h 5531023"/>
                <a:gd name="connsiteX1093" fmla="*/ 7471519 w 10023471"/>
                <a:gd name="connsiteY1093" fmla="*/ 4613197 h 5531023"/>
                <a:gd name="connsiteX1094" fmla="*/ 7438331 w 10023471"/>
                <a:gd name="connsiteY1094" fmla="*/ 4600173 h 5531023"/>
                <a:gd name="connsiteX1095" fmla="*/ 6684520 w 10023471"/>
                <a:gd name="connsiteY1095" fmla="*/ 4597953 h 5531023"/>
                <a:gd name="connsiteX1096" fmla="*/ 6682841 w 10023471"/>
                <a:gd name="connsiteY1096" fmla="*/ 4600173 h 5531023"/>
                <a:gd name="connsiteX1097" fmla="*/ 6691102 w 10023471"/>
                <a:gd name="connsiteY1097" fmla="*/ 4602976 h 5531023"/>
                <a:gd name="connsiteX1098" fmla="*/ 6692420 w 10023471"/>
                <a:gd name="connsiteY1098" fmla="*/ 4601136 h 5531023"/>
                <a:gd name="connsiteX1099" fmla="*/ 6684520 w 10023471"/>
                <a:gd name="connsiteY1099" fmla="*/ 4597953 h 5531023"/>
                <a:gd name="connsiteX1100" fmla="*/ 2006886 w 10023471"/>
                <a:gd name="connsiteY1100" fmla="*/ 4594829 h 5531023"/>
                <a:gd name="connsiteX1101" fmla="*/ 1997897 w 10023471"/>
                <a:gd name="connsiteY1101" fmla="*/ 4608583 h 5531023"/>
                <a:gd name="connsiteX1102" fmla="*/ 2009838 w 10023471"/>
                <a:gd name="connsiteY1102" fmla="*/ 4614132 h 5531023"/>
                <a:gd name="connsiteX1103" fmla="*/ 2017102 w 10023471"/>
                <a:gd name="connsiteY1103" fmla="*/ 4602509 h 5531023"/>
                <a:gd name="connsiteX1104" fmla="*/ 2006886 w 10023471"/>
                <a:gd name="connsiteY1104" fmla="*/ 4594829 h 5531023"/>
                <a:gd name="connsiteX1105" fmla="*/ 7630825 w 10023471"/>
                <a:gd name="connsiteY1105" fmla="*/ 4591441 h 5531023"/>
                <a:gd name="connsiteX1106" fmla="*/ 7623152 w 10023471"/>
                <a:gd name="connsiteY1106" fmla="*/ 4596289 h 5531023"/>
                <a:gd name="connsiteX1107" fmla="*/ 7629055 w 10023471"/>
                <a:gd name="connsiteY1107" fmla="*/ 4603735 h 5531023"/>
                <a:gd name="connsiteX1108" fmla="*/ 7635093 w 10023471"/>
                <a:gd name="connsiteY1108" fmla="*/ 4599501 h 5531023"/>
                <a:gd name="connsiteX1109" fmla="*/ 7630825 w 10023471"/>
                <a:gd name="connsiteY1109" fmla="*/ 4591441 h 5531023"/>
                <a:gd name="connsiteX1110" fmla="*/ 4899100 w 10023471"/>
                <a:gd name="connsiteY1110" fmla="*/ 4590244 h 5531023"/>
                <a:gd name="connsiteX1111" fmla="*/ 4890610 w 10023471"/>
                <a:gd name="connsiteY1111" fmla="*/ 4602013 h 5531023"/>
                <a:gd name="connsiteX1112" fmla="*/ 4902505 w 10023471"/>
                <a:gd name="connsiteY1112" fmla="*/ 4609372 h 5531023"/>
                <a:gd name="connsiteX1113" fmla="*/ 4910404 w 10023471"/>
                <a:gd name="connsiteY1113" fmla="*/ 4602859 h 5531023"/>
                <a:gd name="connsiteX1114" fmla="*/ 4909541 w 10023471"/>
                <a:gd name="connsiteY1114" fmla="*/ 4591352 h 5531023"/>
                <a:gd name="connsiteX1115" fmla="*/ 4899100 w 10023471"/>
                <a:gd name="connsiteY1115" fmla="*/ 4590244 h 5531023"/>
                <a:gd name="connsiteX1116" fmla="*/ 4057758 w 10023471"/>
                <a:gd name="connsiteY1116" fmla="*/ 4590039 h 5531023"/>
                <a:gd name="connsiteX1117" fmla="*/ 4020214 w 10023471"/>
                <a:gd name="connsiteY1117" fmla="*/ 4595120 h 5531023"/>
                <a:gd name="connsiteX1118" fmla="*/ 4020214 w 10023471"/>
                <a:gd name="connsiteY1118" fmla="*/ 4607648 h 5531023"/>
                <a:gd name="connsiteX1119" fmla="*/ 4022891 w 10023471"/>
                <a:gd name="connsiteY1119" fmla="*/ 4612642 h 5531023"/>
                <a:gd name="connsiteX1120" fmla="*/ 4030927 w 10023471"/>
                <a:gd name="connsiteY1120" fmla="*/ 4620148 h 5531023"/>
                <a:gd name="connsiteX1121" fmla="*/ 4063116 w 10023471"/>
                <a:gd name="connsiteY1121" fmla="*/ 4630193 h 5531023"/>
                <a:gd name="connsiteX1122" fmla="*/ 4046998 w 10023471"/>
                <a:gd name="connsiteY1122" fmla="*/ 4595120 h 5531023"/>
                <a:gd name="connsiteX1123" fmla="*/ 4055080 w 10023471"/>
                <a:gd name="connsiteY1123" fmla="*/ 4597574 h 5531023"/>
                <a:gd name="connsiteX1124" fmla="*/ 4055080 w 10023471"/>
                <a:gd name="connsiteY1124" fmla="*/ 4592550 h 5531023"/>
                <a:gd name="connsiteX1125" fmla="*/ 4057758 w 10023471"/>
                <a:gd name="connsiteY1125" fmla="*/ 4590039 h 5531023"/>
                <a:gd name="connsiteX1126" fmla="*/ 4123542 w 10023471"/>
                <a:gd name="connsiteY1126" fmla="*/ 4589192 h 5531023"/>
                <a:gd name="connsiteX1127" fmla="*/ 4111329 w 10023471"/>
                <a:gd name="connsiteY1127" fmla="*/ 4595091 h 5531023"/>
                <a:gd name="connsiteX1128" fmla="*/ 4117322 w 10023471"/>
                <a:gd name="connsiteY1128" fmla="*/ 4607765 h 5531023"/>
                <a:gd name="connsiteX1129" fmla="*/ 4132169 w 10023471"/>
                <a:gd name="connsiteY1129" fmla="*/ 4597719 h 5531023"/>
                <a:gd name="connsiteX1130" fmla="*/ 4123542 w 10023471"/>
                <a:gd name="connsiteY1130" fmla="*/ 4589192 h 5531023"/>
                <a:gd name="connsiteX1131" fmla="*/ 4514885 w 10023471"/>
                <a:gd name="connsiteY1131" fmla="*/ 4581512 h 5531023"/>
                <a:gd name="connsiteX1132" fmla="*/ 4502310 w 10023471"/>
                <a:gd name="connsiteY1132" fmla="*/ 4590331 h 5531023"/>
                <a:gd name="connsiteX1133" fmla="*/ 4514386 w 10023471"/>
                <a:gd name="connsiteY1133" fmla="*/ 4595004 h 5531023"/>
                <a:gd name="connsiteX1134" fmla="*/ 4523101 w 10023471"/>
                <a:gd name="connsiteY1134" fmla="*/ 4586944 h 5531023"/>
                <a:gd name="connsiteX1135" fmla="*/ 4514885 w 10023471"/>
                <a:gd name="connsiteY1135" fmla="*/ 4581512 h 5531023"/>
                <a:gd name="connsiteX1136" fmla="*/ 7403737 w 10023471"/>
                <a:gd name="connsiteY1136" fmla="*/ 4581277 h 5531023"/>
                <a:gd name="connsiteX1137" fmla="*/ 7366010 w 10023471"/>
                <a:gd name="connsiteY1137" fmla="*/ 4589455 h 5531023"/>
                <a:gd name="connsiteX1138" fmla="*/ 7369551 w 10023471"/>
                <a:gd name="connsiteY1138" fmla="*/ 4594770 h 5531023"/>
                <a:gd name="connsiteX1139" fmla="*/ 7405962 w 10023471"/>
                <a:gd name="connsiteY1139" fmla="*/ 4584899 h 5531023"/>
                <a:gd name="connsiteX1140" fmla="*/ 7403737 w 10023471"/>
                <a:gd name="connsiteY1140" fmla="*/ 4581277 h 5531023"/>
                <a:gd name="connsiteX1141" fmla="*/ 4227007 w 10023471"/>
                <a:gd name="connsiteY1141" fmla="*/ 4580080 h 5531023"/>
                <a:gd name="connsiteX1142" fmla="*/ 4213386 w 10023471"/>
                <a:gd name="connsiteY1142" fmla="*/ 4591236 h 5531023"/>
                <a:gd name="connsiteX1143" fmla="*/ 4225736 w 10023471"/>
                <a:gd name="connsiteY1143" fmla="*/ 4595441 h 5531023"/>
                <a:gd name="connsiteX1144" fmla="*/ 4233047 w 10023471"/>
                <a:gd name="connsiteY1144" fmla="*/ 4586213 h 5531023"/>
                <a:gd name="connsiteX1145" fmla="*/ 4227007 w 10023471"/>
                <a:gd name="connsiteY1145" fmla="*/ 4580080 h 5531023"/>
                <a:gd name="connsiteX1146" fmla="*/ 4740928 w 10023471"/>
                <a:gd name="connsiteY1146" fmla="*/ 4578007 h 5531023"/>
                <a:gd name="connsiteX1147" fmla="*/ 4741428 w 10023471"/>
                <a:gd name="connsiteY1147" fmla="*/ 4590652 h 5531023"/>
                <a:gd name="connsiteX1148" fmla="*/ 4751506 w 10023471"/>
                <a:gd name="connsiteY1148" fmla="*/ 4592667 h 5531023"/>
                <a:gd name="connsiteX1149" fmla="*/ 4752959 w 10023471"/>
                <a:gd name="connsiteY1149" fmla="*/ 4585016 h 5531023"/>
                <a:gd name="connsiteX1150" fmla="*/ 4740928 w 10023471"/>
                <a:gd name="connsiteY1150" fmla="*/ 4578007 h 5531023"/>
                <a:gd name="connsiteX1151" fmla="*/ 7807929 w 10023471"/>
                <a:gd name="connsiteY1151" fmla="*/ 4576167 h 5531023"/>
                <a:gd name="connsiteX1152" fmla="*/ 7807929 w 10023471"/>
                <a:gd name="connsiteY1152" fmla="*/ 4589659 h 5531023"/>
                <a:gd name="connsiteX1153" fmla="*/ 7832263 w 10023471"/>
                <a:gd name="connsiteY1153" fmla="*/ 4585805 h 5531023"/>
                <a:gd name="connsiteX1154" fmla="*/ 7807929 w 10023471"/>
                <a:gd name="connsiteY1154" fmla="*/ 4576167 h 5531023"/>
                <a:gd name="connsiteX1155" fmla="*/ 4299783 w 10023471"/>
                <a:gd name="connsiteY1155" fmla="*/ 4575963 h 5531023"/>
                <a:gd name="connsiteX1156" fmla="*/ 4283802 w 10023471"/>
                <a:gd name="connsiteY1156" fmla="*/ 4579905 h 5531023"/>
                <a:gd name="connsiteX1157" fmla="*/ 4288569 w 10023471"/>
                <a:gd name="connsiteY1157" fmla="*/ 4586797 h 5531023"/>
                <a:gd name="connsiteX1158" fmla="*/ 4303778 w 10023471"/>
                <a:gd name="connsiteY1158" fmla="*/ 4582505 h 5531023"/>
                <a:gd name="connsiteX1159" fmla="*/ 4299783 w 10023471"/>
                <a:gd name="connsiteY1159" fmla="*/ 4575963 h 5531023"/>
                <a:gd name="connsiteX1160" fmla="*/ 2636212 w 10023471"/>
                <a:gd name="connsiteY1160" fmla="*/ 4574006 h 5531023"/>
                <a:gd name="connsiteX1161" fmla="*/ 2632536 w 10023471"/>
                <a:gd name="connsiteY1161" fmla="*/ 4577131 h 5531023"/>
                <a:gd name="connsiteX1162" fmla="*/ 2641389 w 10023471"/>
                <a:gd name="connsiteY1162" fmla="*/ 4574502 h 5531023"/>
                <a:gd name="connsiteX1163" fmla="*/ 2636212 w 10023471"/>
                <a:gd name="connsiteY1163" fmla="*/ 4574006 h 5531023"/>
                <a:gd name="connsiteX1164" fmla="*/ 2813088 w 10023471"/>
                <a:gd name="connsiteY1164" fmla="*/ 4572692 h 5531023"/>
                <a:gd name="connsiteX1165" fmla="*/ 2805144 w 10023471"/>
                <a:gd name="connsiteY1165" fmla="*/ 4578182 h 5531023"/>
                <a:gd name="connsiteX1166" fmla="*/ 2837061 w 10023471"/>
                <a:gd name="connsiteY1166" fmla="*/ 4594624 h 5531023"/>
                <a:gd name="connsiteX1167" fmla="*/ 2843234 w 10023471"/>
                <a:gd name="connsiteY1167" fmla="*/ 4587849 h 5531023"/>
                <a:gd name="connsiteX1168" fmla="*/ 2813088 w 10023471"/>
                <a:gd name="connsiteY1168" fmla="*/ 4572692 h 5531023"/>
                <a:gd name="connsiteX1169" fmla="*/ 4718410 w 10023471"/>
                <a:gd name="connsiteY1169" fmla="*/ 4572517 h 5531023"/>
                <a:gd name="connsiteX1170" fmla="*/ 4716458 w 10023471"/>
                <a:gd name="connsiteY1170" fmla="*/ 4573101 h 5531023"/>
                <a:gd name="connsiteX1171" fmla="*/ 4717230 w 10023471"/>
                <a:gd name="connsiteY1171" fmla="*/ 4574766 h 5531023"/>
                <a:gd name="connsiteX1172" fmla="*/ 4719228 w 10023471"/>
                <a:gd name="connsiteY1172" fmla="*/ 4574211 h 5531023"/>
                <a:gd name="connsiteX1173" fmla="*/ 4718410 w 10023471"/>
                <a:gd name="connsiteY1173" fmla="*/ 4572517 h 5531023"/>
                <a:gd name="connsiteX1174" fmla="*/ 6384477 w 10023471"/>
                <a:gd name="connsiteY1174" fmla="*/ 4570122 h 5531023"/>
                <a:gd name="connsiteX1175" fmla="*/ 6382160 w 10023471"/>
                <a:gd name="connsiteY1175" fmla="*/ 4588637 h 5531023"/>
                <a:gd name="connsiteX1176" fmla="*/ 6386564 w 10023471"/>
                <a:gd name="connsiteY1176" fmla="*/ 4593135 h 5531023"/>
                <a:gd name="connsiteX1177" fmla="*/ 6390651 w 10023471"/>
                <a:gd name="connsiteY1177" fmla="*/ 4588550 h 5531023"/>
                <a:gd name="connsiteX1178" fmla="*/ 6392602 w 10023471"/>
                <a:gd name="connsiteY1178" fmla="*/ 4577131 h 5531023"/>
                <a:gd name="connsiteX1179" fmla="*/ 6384477 w 10023471"/>
                <a:gd name="connsiteY1179" fmla="*/ 4570122 h 5531023"/>
                <a:gd name="connsiteX1180" fmla="*/ 8124088 w 10023471"/>
                <a:gd name="connsiteY1180" fmla="*/ 4562909 h 5531023"/>
                <a:gd name="connsiteX1181" fmla="*/ 8112240 w 10023471"/>
                <a:gd name="connsiteY1181" fmla="*/ 4572224 h 5531023"/>
                <a:gd name="connsiteX1182" fmla="*/ 8120639 w 10023471"/>
                <a:gd name="connsiteY1182" fmla="*/ 4580723 h 5531023"/>
                <a:gd name="connsiteX1183" fmla="*/ 8131171 w 10023471"/>
                <a:gd name="connsiteY1183" fmla="*/ 4571903 h 5531023"/>
                <a:gd name="connsiteX1184" fmla="*/ 8124088 w 10023471"/>
                <a:gd name="connsiteY1184" fmla="*/ 4562909 h 5531023"/>
                <a:gd name="connsiteX1185" fmla="*/ 7970458 w 10023471"/>
                <a:gd name="connsiteY1185" fmla="*/ 4562588 h 5531023"/>
                <a:gd name="connsiteX1186" fmla="*/ 7963285 w 10023471"/>
                <a:gd name="connsiteY1186" fmla="*/ 4569276 h 5531023"/>
                <a:gd name="connsiteX1187" fmla="*/ 7985576 w 10023471"/>
                <a:gd name="connsiteY1187" fmla="*/ 4584140 h 5531023"/>
                <a:gd name="connsiteX1188" fmla="*/ 7989344 w 10023471"/>
                <a:gd name="connsiteY1188" fmla="*/ 4583060 h 5531023"/>
                <a:gd name="connsiteX1189" fmla="*/ 7978676 w 10023471"/>
                <a:gd name="connsiteY1189" fmla="*/ 4563172 h 5531023"/>
                <a:gd name="connsiteX1190" fmla="*/ 7970458 w 10023471"/>
                <a:gd name="connsiteY1190" fmla="*/ 4562588 h 5531023"/>
                <a:gd name="connsiteX1191" fmla="*/ 4418819 w 10023471"/>
                <a:gd name="connsiteY1191" fmla="*/ 4562383 h 5531023"/>
                <a:gd name="connsiteX1192" fmla="*/ 4413189 w 10023471"/>
                <a:gd name="connsiteY1192" fmla="*/ 4573131 h 5531023"/>
                <a:gd name="connsiteX1193" fmla="*/ 4419001 w 10023471"/>
                <a:gd name="connsiteY1193" fmla="*/ 4579030 h 5531023"/>
                <a:gd name="connsiteX1194" fmla="*/ 4426810 w 10023471"/>
                <a:gd name="connsiteY1194" fmla="*/ 4569188 h 5531023"/>
                <a:gd name="connsiteX1195" fmla="*/ 4418819 w 10023471"/>
                <a:gd name="connsiteY1195" fmla="*/ 4562383 h 5531023"/>
                <a:gd name="connsiteX1196" fmla="*/ 6755660 w 10023471"/>
                <a:gd name="connsiteY1196" fmla="*/ 4561332 h 5531023"/>
                <a:gd name="connsiteX1197" fmla="*/ 6763606 w 10023471"/>
                <a:gd name="connsiteY1197" fmla="*/ 4577365 h 5531023"/>
                <a:gd name="connsiteX1198" fmla="*/ 6776545 w 10023471"/>
                <a:gd name="connsiteY1198" fmla="*/ 4565654 h 5531023"/>
                <a:gd name="connsiteX1199" fmla="*/ 6755660 w 10023471"/>
                <a:gd name="connsiteY1199" fmla="*/ 4561332 h 5531023"/>
                <a:gd name="connsiteX1200" fmla="*/ 7372458 w 10023471"/>
                <a:gd name="connsiteY1200" fmla="*/ 4560719 h 5531023"/>
                <a:gd name="connsiteX1201" fmla="*/ 7372458 w 10023471"/>
                <a:gd name="connsiteY1201" fmla="*/ 4566501 h 5531023"/>
                <a:gd name="connsiteX1202" fmla="*/ 7382990 w 10023471"/>
                <a:gd name="connsiteY1202" fmla="*/ 4572312 h 5531023"/>
                <a:gd name="connsiteX1203" fmla="*/ 7393387 w 10023471"/>
                <a:gd name="connsiteY1203" fmla="*/ 4568457 h 5531023"/>
                <a:gd name="connsiteX1204" fmla="*/ 7393387 w 10023471"/>
                <a:gd name="connsiteY1204" fmla="*/ 4580022 h 5531023"/>
                <a:gd name="connsiteX1205" fmla="*/ 7407324 w 10023471"/>
                <a:gd name="connsiteY1205" fmla="*/ 4568457 h 5531023"/>
                <a:gd name="connsiteX1206" fmla="*/ 7372458 w 10023471"/>
                <a:gd name="connsiteY1206" fmla="*/ 4560719 h 5531023"/>
                <a:gd name="connsiteX1207" fmla="*/ 5216849 w 10023471"/>
                <a:gd name="connsiteY1207" fmla="*/ 4559754 h 5531023"/>
                <a:gd name="connsiteX1208" fmla="*/ 5193650 w 10023471"/>
                <a:gd name="connsiteY1208" fmla="*/ 4564924 h 5531023"/>
                <a:gd name="connsiteX1209" fmla="*/ 5216849 w 10023471"/>
                <a:gd name="connsiteY1209" fmla="*/ 4559754 h 5531023"/>
                <a:gd name="connsiteX1210" fmla="*/ 2043162 w 10023471"/>
                <a:gd name="connsiteY1210" fmla="*/ 4557885 h 5531023"/>
                <a:gd name="connsiteX1211" fmla="*/ 2038393 w 10023471"/>
                <a:gd name="connsiteY1211" fmla="*/ 4558149 h 5531023"/>
                <a:gd name="connsiteX1212" fmla="*/ 2039347 w 10023471"/>
                <a:gd name="connsiteY1212" fmla="*/ 4563755 h 5531023"/>
                <a:gd name="connsiteX1213" fmla="*/ 2043933 w 10023471"/>
                <a:gd name="connsiteY1213" fmla="*/ 4563523 h 5531023"/>
                <a:gd name="connsiteX1214" fmla="*/ 2043162 w 10023471"/>
                <a:gd name="connsiteY1214" fmla="*/ 4557885 h 5531023"/>
                <a:gd name="connsiteX1215" fmla="*/ 3072727 w 10023471"/>
                <a:gd name="connsiteY1215" fmla="*/ 4557010 h 5531023"/>
                <a:gd name="connsiteX1216" fmla="*/ 3065690 w 10023471"/>
                <a:gd name="connsiteY1216" fmla="*/ 4562704 h 5531023"/>
                <a:gd name="connsiteX1217" fmla="*/ 3076178 w 10023471"/>
                <a:gd name="connsiteY1217" fmla="*/ 4570356 h 5531023"/>
                <a:gd name="connsiteX1218" fmla="*/ 3083396 w 10023471"/>
                <a:gd name="connsiteY1218" fmla="*/ 4567873 h 5531023"/>
                <a:gd name="connsiteX1219" fmla="*/ 3072727 w 10023471"/>
                <a:gd name="connsiteY1219" fmla="*/ 4557010 h 5531023"/>
                <a:gd name="connsiteX1220" fmla="*/ 6172052 w 10023471"/>
                <a:gd name="connsiteY1220" fmla="*/ 4552600 h 5531023"/>
                <a:gd name="connsiteX1221" fmla="*/ 6161065 w 10023471"/>
                <a:gd name="connsiteY1221" fmla="*/ 4561712 h 5531023"/>
                <a:gd name="connsiteX1222" fmla="*/ 6170554 w 10023471"/>
                <a:gd name="connsiteY1222" fmla="*/ 4576576 h 5531023"/>
                <a:gd name="connsiteX1223" fmla="*/ 6177546 w 10023471"/>
                <a:gd name="connsiteY1223" fmla="*/ 4572283 h 5531023"/>
                <a:gd name="connsiteX1224" fmla="*/ 6198429 w 10023471"/>
                <a:gd name="connsiteY1224" fmla="*/ 4575671 h 5531023"/>
                <a:gd name="connsiteX1225" fmla="*/ 6203059 w 10023471"/>
                <a:gd name="connsiteY1225" fmla="*/ 4568253 h 5531023"/>
                <a:gd name="connsiteX1226" fmla="*/ 6175276 w 10023471"/>
                <a:gd name="connsiteY1226" fmla="*/ 4560280 h 5531023"/>
                <a:gd name="connsiteX1227" fmla="*/ 6172052 w 10023471"/>
                <a:gd name="connsiteY1227" fmla="*/ 4552600 h 5531023"/>
                <a:gd name="connsiteX1228" fmla="*/ 3055340 w 10023471"/>
                <a:gd name="connsiteY1228" fmla="*/ 4552104 h 5531023"/>
                <a:gd name="connsiteX1229" fmla="*/ 3039223 w 10023471"/>
                <a:gd name="connsiteY1229" fmla="*/ 4558733 h 5531023"/>
                <a:gd name="connsiteX1230" fmla="*/ 3050527 w 10023471"/>
                <a:gd name="connsiteY1230" fmla="*/ 4564749 h 5531023"/>
                <a:gd name="connsiteX1231" fmla="*/ 3062558 w 10023471"/>
                <a:gd name="connsiteY1231" fmla="*/ 4557623 h 5531023"/>
                <a:gd name="connsiteX1232" fmla="*/ 3055340 w 10023471"/>
                <a:gd name="connsiteY1232" fmla="*/ 4552104 h 5531023"/>
                <a:gd name="connsiteX1233" fmla="*/ 1906646 w 10023471"/>
                <a:gd name="connsiteY1233" fmla="*/ 4546760 h 5531023"/>
                <a:gd name="connsiteX1234" fmla="*/ 1892207 w 10023471"/>
                <a:gd name="connsiteY1234" fmla="*/ 4558237 h 5531023"/>
                <a:gd name="connsiteX1235" fmla="*/ 1905464 w 10023471"/>
                <a:gd name="connsiteY1235" fmla="*/ 4565508 h 5531023"/>
                <a:gd name="connsiteX1236" fmla="*/ 1916088 w 10023471"/>
                <a:gd name="connsiteY1236" fmla="*/ 4554674 h 5531023"/>
                <a:gd name="connsiteX1237" fmla="*/ 1906646 w 10023471"/>
                <a:gd name="connsiteY1237" fmla="*/ 4546760 h 5531023"/>
                <a:gd name="connsiteX1238" fmla="*/ 2552451 w 10023471"/>
                <a:gd name="connsiteY1238" fmla="*/ 4546234 h 5531023"/>
                <a:gd name="connsiteX1239" fmla="*/ 2582187 w 10023471"/>
                <a:gd name="connsiteY1239" fmla="*/ 4557389 h 5531023"/>
                <a:gd name="connsiteX1240" fmla="*/ 2552451 w 10023471"/>
                <a:gd name="connsiteY1240" fmla="*/ 4546234 h 5531023"/>
                <a:gd name="connsiteX1241" fmla="*/ 2125561 w 10023471"/>
                <a:gd name="connsiteY1241" fmla="*/ 4545620 h 5531023"/>
                <a:gd name="connsiteX1242" fmla="*/ 2100864 w 10023471"/>
                <a:gd name="connsiteY1242" fmla="*/ 4566705 h 5531023"/>
                <a:gd name="connsiteX1243" fmla="*/ 2109853 w 10023471"/>
                <a:gd name="connsiteY1243" fmla="*/ 4571378 h 5531023"/>
                <a:gd name="connsiteX1244" fmla="*/ 2142994 w 10023471"/>
                <a:gd name="connsiteY1244" fmla="*/ 4562558 h 5531023"/>
                <a:gd name="connsiteX1245" fmla="*/ 2125561 w 10023471"/>
                <a:gd name="connsiteY1245" fmla="*/ 4545620 h 5531023"/>
                <a:gd name="connsiteX1246" fmla="*/ 1658583 w 10023471"/>
                <a:gd name="connsiteY1246" fmla="*/ 4543664 h 5531023"/>
                <a:gd name="connsiteX1247" fmla="*/ 1645281 w 10023471"/>
                <a:gd name="connsiteY1247" fmla="*/ 4563143 h 5531023"/>
                <a:gd name="connsiteX1248" fmla="*/ 1656722 w 10023471"/>
                <a:gd name="connsiteY1248" fmla="*/ 4568983 h 5531023"/>
                <a:gd name="connsiteX1249" fmla="*/ 1666664 w 10023471"/>
                <a:gd name="connsiteY1249" fmla="*/ 4554965 h 5531023"/>
                <a:gd name="connsiteX1250" fmla="*/ 1658583 w 10023471"/>
                <a:gd name="connsiteY1250" fmla="*/ 4543664 h 5531023"/>
                <a:gd name="connsiteX1251" fmla="*/ 2632854 w 10023471"/>
                <a:gd name="connsiteY1251" fmla="*/ 4543459 h 5531023"/>
                <a:gd name="connsiteX1252" fmla="*/ 2624591 w 10023471"/>
                <a:gd name="connsiteY1252" fmla="*/ 4543839 h 5531023"/>
                <a:gd name="connsiteX1253" fmla="*/ 2625771 w 10023471"/>
                <a:gd name="connsiteY1253" fmla="*/ 4551899 h 5531023"/>
                <a:gd name="connsiteX1254" fmla="*/ 2631537 w 10023471"/>
                <a:gd name="connsiteY1254" fmla="*/ 4551958 h 5531023"/>
                <a:gd name="connsiteX1255" fmla="*/ 7515056 w 10023471"/>
                <a:gd name="connsiteY1255" fmla="*/ 4541094 h 5531023"/>
                <a:gd name="connsiteX1256" fmla="*/ 7493765 w 10023471"/>
                <a:gd name="connsiteY1256" fmla="*/ 4541795 h 5531023"/>
                <a:gd name="connsiteX1257" fmla="*/ 7493491 w 10023471"/>
                <a:gd name="connsiteY1257" fmla="*/ 4546088 h 5531023"/>
                <a:gd name="connsiteX1258" fmla="*/ 7524817 w 10023471"/>
                <a:gd name="connsiteY1258" fmla="*/ 4556805 h 5531023"/>
                <a:gd name="connsiteX1259" fmla="*/ 7527631 w 10023471"/>
                <a:gd name="connsiteY1259" fmla="*/ 4554469 h 5531023"/>
                <a:gd name="connsiteX1260" fmla="*/ 7515056 w 10023471"/>
                <a:gd name="connsiteY1260" fmla="*/ 4541094 h 5531023"/>
                <a:gd name="connsiteX1261" fmla="*/ 5081651 w 10023471"/>
                <a:gd name="connsiteY1261" fmla="*/ 4538466 h 5531023"/>
                <a:gd name="connsiteX1262" fmla="*/ 5074431 w 10023471"/>
                <a:gd name="connsiteY1262" fmla="*/ 4547810 h 5531023"/>
                <a:gd name="connsiteX1263" fmla="*/ 5082059 w 10023471"/>
                <a:gd name="connsiteY1263" fmla="*/ 4557653 h 5531023"/>
                <a:gd name="connsiteX1264" fmla="*/ 5094498 w 10023471"/>
                <a:gd name="connsiteY1264" fmla="*/ 4550264 h 5531023"/>
                <a:gd name="connsiteX1265" fmla="*/ 5081651 w 10023471"/>
                <a:gd name="connsiteY1265" fmla="*/ 4538466 h 5531023"/>
                <a:gd name="connsiteX1266" fmla="*/ 6488213 w 10023471"/>
                <a:gd name="connsiteY1266" fmla="*/ 4535925 h 5531023"/>
                <a:gd name="connsiteX1267" fmla="*/ 6475819 w 10023471"/>
                <a:gd name="connsiteY1267" fmla="*/ 4542437 h 5531023"/>
                <a:gd name="connsiteX1268" fmla="*/ 6488213 w 10023471"/>
                <a:gd name="connsiteY1268" fmla="*/ 4535925 h 5531023"/>
                <a:gd name="connsiteX1269" fmla="*/ 4553928 w 10023471"/>
                <a:gd name="connsiteY1269" fmla="*/ 4535866 h 5531023"/>
                <a:gd name="connsiteX1270" fmla="*/ 4553065 w 10023471"/>
                <a:gd name="connsiteY1270" fmla="*/ 4537122 h 5531023"/>
                <a:gd name="connsiteX1271" fmla="*/ 4555654 w 10023471"/>
                <a:gd name="connsiteY1271" fmla="*/ 4537648 h 5531023"/>
                <a:gd name="connsiteX1272" fmla="*/ 4556517 w 10023471"/>
                <a:gd name="connsiteY1272" fmla="*/ 4536363 h 5531023"/>
                <a:gd name="connsiteX1273" fmla="*/ 4553928 w 10023471"/>
                <a:gd name="connsiteY1273" fmla="*/ 4535866 h 5531023"/>
                <a:gd name="connsiteX1274" fmla="*/ 7413135 w 10023471"/>
                <a:gd name="connsiteY1274" fmla="*/ 4534494 h 5531023"/>
                <a:gd name="connsiteX1275" fmla="*/ 7390072 w 10023471"/>
                <a:gd name="connsiteY1275" fmla="*/ 4539692 h 5531023"/>
                <a:gd name="connsiteX1276" fmla="*/ 7413135 w 10023471"/>
                <a:gd name="connsiteY1276" fmla="*/ 4534494 h 5531023"/>
                <a:gd name="connsiteX1277" fmla="*/ 4654579 w 10023471"/>
                <a:gd name="connsiteY1277" fmla="*/ 4533940 h 5531023"/>
                <a:gd name="connsiteX1278" fmla="*/ 4651129 w 10023471"/>
                <a:gd name="connsiteY1278" fmla="*/ 4541299 h 5531023"/>
                <a:gd name="connsiteX1279" fmla="*/ 4659254 w 10023471"/>
                <a:gd name="connsiteY1279" fmla="*/ 4542029 h 5531023"/>
                <a:gd name="connsiteX1280" fmla="*/ 4659254 w 10023471"/>
                <a:gd name="connsiteY1280" fmla="*/ 4534348 h 5531023"/>
                <a:gd name="connsiteX1281" fmla="*/ 4724811 w 10023471"/>
                <a:gd name="connsiteY1281" fmla="*/ 4533705 h 5531023"/>
                <a:gd name="connsiteX1282" fmla="*/ 4705834 w 10023471"/>
                <a:gd name="connsiteY1282" fmla="*/ 4534757 h 5531023"/>
                <a:gd name="connsiteX1283" fmla="*/ 4706833 w 10023471"/>
                <a:gd name="connsiteY1283" fmla="*/ 4539225 h 5531023"/>
                <a:gd name="connsiteX1284" fmla="*/ 4725629 w 10023471"/>
                <a:gd name="connsiteY1284" fmla="*/ 4537472 h 5531023"/>
                <a:gd name="connsiteX1285" fmla="*/ 4724811 w 10023471"/>
                <a:gd name="connsiteY1285" fmla="*/ 4533705 h 5531023"/>
                <a:gd name="connsiteX1286" fmla="*/ 2715162 w 10023471"/>
                <a:gd name="connsiteY1286" fmla="*/ 4530493 h 5531023"/>
                <a:gd name="connsiteX1287" fmla="*/ 2707218 w 10023471"/>
                <a:gd name="connsiteY1287" fmla="*/ 4535750 h 5531023"/>
                <a:gd name="connsiteX1288" fmla="*/ 2718159 w 10023471"/>
                <a:gd name="connsiteY1288" fmla="*/ 4542409 h 5531023"/>
                <a:gd name="connsiteX1289" fmla="*/ 2730462 w 10023471"/>
                <a:gd name="connsiteY1289" fmla="*/ 4536480 h 5531023"/>
                <a:gd name="connsiteX1290" fmla="*/ 2715162 w 10023471"/>
                <a:gd name="connsiteY1290" fmla="*/ 4530493 h 5531023"/>
                <a:gd name="connsiteX1291" fmla="*/ 4620575 w 10023471"/>
                <a:gd name="connsiteY1291" fmla="*/ 4529646 h 5531023"/>
                <a:gd name="connsiteX1292" fmla="*/ 4608770 w 10023471"/>
                <a:gd name="connsiteY1292" fmla="*/ 4542992 h 5531023"/>
                <a:gd name="connsiteX1293" fmla="*/ 4617806 w 10023471"/>
                <a:gd name="connsiteY1293" fmla="*/ 4551403 h 5531023"/>
                <a:gd name="connsiteX1294" fmla="*/ 4626341 w 10023471"/>
                <a:gd name="connsiteY1294" fmla="*/ 4543255 h 5531023"/>
                <a:gd name="connsiteX1295" fmla="*/ 4620575 w 10023471"/>
                <a:gd name="connsiteY1295" fmla="*/ 4529646 h 5531023"/>
                <a:gd name="connsiteX1296" fmla="*/ 4494773 w 10023471"/>
                <a:gd name="connsiteY1296" fmla="*/ 4528946 h 5531023"/>
                <a:gd name="connsiteX1297" fmla="*/ 4493138 w 10023471"/>
                <a:gd name="connsiteY1297" fmla="*/ 4541240 h 5531023"/>
                <a:gd name="connsiteX1298" fmla="*/ 4498951 w 10023471"/>
                <a:gd name="connsiteY1298" fmla="*/ 4541765 h 5531023"/>
                <a:gd name="connsiteX1299" fmla="*/ 4501673 w 10023471"/>
                <a:gd name="connsiteY1299" fmla="*/ 4529588 h 5531023"/>
                <a:gd name="connsiteX1300" fmla="*/ 4494773 w 10023471"/>
                <a:gd name="connsiteY1300" fmla="*/ 4528946 h 5531023"/>
                <a:gd name="connsiteX1301" fmla="*/ 1775214 w 10023471"/>
                <a:gd name="connsiteY1301" fmla="*/ 4526784 h 5531023"/>
                <a:gd name="connsiteX1302" fmla="*/ 1733719 w 10023471"/>
                <a:gd name="connsiteY1302" fmla="*/ 4539254 h 5531023"/>
                <a:gd name="connsiteX1303" fmla="*/ 1761095 w 10023471"/>
                <a:gd name="connsiteY1303" fmla="*/ 4541882 h 5531023"/>
                <a:gd name="connsiteX1304" fmla="*/ 1778846 w 10023471"/>
                <a:gd name="connsiteY1304" fmla="*/ 4529530 h 5531023"/>
                <a:gd name="connsiteX1305" fmla="*/ 1775214 w 10023471"/>
                <a:gd name="connsiteY1305" fmla="*/ 4526784 h 5531023"/>
                <a:gd name="connsiteX1306" fmla="*/ 5004290 w 10023471"/>
                <a:gd name="connsiteY1306" fmla="*/ 4526667 h 5531023"/>
                <a:gd name="connsiteX1307" fmla="*/ 4991805 w 10023471"/>
                <a:gd name="connsiteY1307" fmla="*/ 4533122 h 5531023"/>
                <a:gd name="connsiteX1308" fmla="*/ 5004290 w 10023471"/>
                <a:gd name="connsiteY1308" fmla="*/ 4526667 h 5531023"/>
                <a:gd name="connsiteX1309" fmla="*/ 7301271 w 10023471"/>
                <a:gd name="connsiteY1309" fmla="*/ 4526551 h 5531023"/>
                <a:gd name="connsiteX1310" fmla="*/ 7296730 w 10023471"/>
                <a:gd name="connsiteY1310" fmla="*/ 4527573 h 5531023"/>
                <a:gd name="connsiteX1311" fmla="*/ 7300953 w 10023471"/>
                <a:gd name="connsiteY1311" fmla="*/ 4529033 h 5531023"/>
                <a:gd name="connsiteX1312" fmla="*/ 3950571 w 10023471"/>
                <a:gd name="connsiteY1312" fmla="*/ 4524827 h 5531023"/>
                <a:gd name="connsiteX1313" fmla="*/ 3955928 w 10023471"/>
                <a:gd name="connsiteY1313" fmla="*/ 4537356 h 5531023"/>
                <a:gd name="connsiteX1314" fmla="*/ 3961330 w 10023471"/>
                <a:gd name="connsiteY1314" fmla="*/ 4534845 h 5531023"/>
                <a:gd name="connsiteX1315" fmla="*/ 3950571 w 10023471"/>
                <a:gd name="connsiteY1315" fmla="*/ 4524827 h 5531023"/>
                <a:gd name="connsiteX1316" fmla="*/ 2399364 w 10023471"/>
                <a:gd name="connsiteY1316" fmla="*/ 4524536 h 5531023"/>
                <a:gd name="connsiteX1317" fmla="*/ 2389150 w 10023471"/>
                <a:gd name="connsiteY1317" fmla="*/ 4526346 h 5531023"/>
                <a:gd name="connsiteX1318" fmla="*/ 2389831 w 10023471"/>
                <a:gd name="connsiteY1318" fmla="*/ 4529003 h 5531023"/>
                <a:gd name="connsiteX1319" fmla="*/ 2400454 w 10023471"/>
                <a:gd name="connsiteY1319" fmla="*/ 4529003 h 5531023"/>
                <a:gd name="connsiteX1320" fmla="*/ 2399364 w 10023471"/>
                <a:gd name="connsiteY1320" fmla="*/ 4524536 h 5531023"/>
                <a:gd name="connsiteX1321" fmla="*/ 3998830 w 10023471"/>
                <a:gd name="connsiteY1321" fmla="*/ 4522316 h 5531023"/>
                <a:gd name="connsiteX1322" fmla="*/ 3996105 w 10023471"/>
                <a:gd name="connsiteY1322" fmla="*/ 4537356 h 5531023"/>
                <a:gd name="connsiteX1323" fmla="*/ 3998830 w 10023471"/>
                <a:gd name="connsiteY1323" fmla="*/ 4549884 h 5531023"/>
                <a:gd name="connsiteX1324" fmla="*/ 4004141 w 10023471"/>
                <a:gd name="connsiteY1324" fmla="*/ 4552395 h 5531023"/>
                <a:gd name="connsiteX1325" fmla="*/ 3996152 w 10023471"/>
                <a:gd name="connsiteY1325" fmla="*/ 4542379 h 5531023"/>
                <a:gd name="connsiteX1326" fmla="*/ 3982713 w 10023471"/>
                <a:gd name="connsiteY1326" fmla="*/ 4544861 h 5531023"/>
                <a:gd name="connsiteX1327" fmla="*/ 3990794 w 10023471"/>
                <a:gd name="connsiteY1327" fmla="*/ 4564982 h 5531023"/>
                <a:gd name="connsiteX1328" fmla="*/ 4004141 w 10023471"/>
                <a:gd name="connsiteY1328" fmla="*/ 4559959 h 5531023"/>
                <a:gd name="connsiteX1329" fmla="*/ 4006866 w 10023471"/>
                <a:gd name="connsiteY1329" fmla="*/ 4574999 h 5531023"/>
                <a:gd name="connsiteX1330" fmla="*/ 3996152 w 10023471"/>
                <a:gd name="connsiteY1330" fmla="*/ 4574999 h 5531023"/>
                <a:gd name="connsiteX1331" fmla="*/ 3998830 w 10023471"/>
                <a:gd name="connsiteY1331" fmla="*/ 4590039 h 5531023"/>
                <a:gd name="connsiteX1332" fmla="*/ 4012223 w 10023471"/>
                <a:gd name="connsiteY1332" fmla="*/ 4587557 h 5531023"/>
                <a:gd name="connsiteX1333" fmla="*/ 4001463 w 10023471"/>
                <a:gd name="connsiteY1333" fmla="*/ 4534845 h 5531023"/>
                <a:gd name="connsiteX1334" fmla="*/ 3998830 w 10023471"/>
                <a:gd name="connsiteY1334" fmla="*/ 4522316 h 5531023"/>
                <a:gd name="connsiteX1335" fmla="*/ 6013308 w 10023471"/>
                <a:gd name="connsiteY1335" fmla="*/ 4522214 h 5531023"/>
                <a:gd name="connsiteX1336" fmla="*/ 6005981 w 10023471"/>
                <a:gd name="connsiteY1336" fmla="*/ 4526376 h 5531023"/>
                <a:gd name="connsiteX1337" fmla="*/ 6016786 w 10023471"/>
                <a:gd name="connsiteY1337" fmla="*/ 4527690 h 5531023"/>
                <a:gd name="connsiteX1338" fmla="*/ 6013308 w 10023471"/>
                <a:gd name="connsiteY1338" fmla="*/ 4522214 h 5531023"/>
                <a:gd name="connsiteX1339" fmla="*/ 7209746 w 10023471"/>
                <a:gd name="connsiteY1339" fmla="*/ 4518549 h 5531023"/>
                <a:gd name="connsiteX1340" fmla="*/ 7203662 w 10023471"/>
                <a:gd name="connsiteY1340" fmla="*/ 4519074 h 5531023"/>
                <a:gd name="connsiteX1341" fmla="*/ 7205568 w 10023471"/>
                <a:gd name="connsiteY1341" fmla="*/ 4528857 h 5531023"/>
                <a:gd name="connsiteX1342" fmla="*/ 7211425 w 10023471"/>
                <a:gd name="connsiteY1342" fmla="*/ 4528361 h 5531023"/>
                <a:gd name="connsiteX1343" fmla="*/ 7209746 w 10023471"/>
                <a:gd name="connsiteY1343" fmla="*/ 4518549 h 5531023"/>
                <a:gd name="connsiteX1344" fmla="*/ 2516585 w 10023471"/>
                <a:gd name="connsiteY1344" fmla="*/ 4514752 h 5531023"/>
                <a:gd name="connsiteX1345" fmla="*/ 2511002 w 10023471"/>
                <a:gd name="connsiteY1345" fmla="*/ 4518198 h 5531023"/>
                <a:gd name="connsiteX1346" fmla="*/ 2523985 w 10023471"/>
                <a:gd name="connsiteY1346" fmla="*/ 4524418 h 5531023"/>
                <a:gd name="connsiteX1347" fmla="*/ 2541737 w 10023471"/>
                <a:gd name="connsiteY1347" fmla="*/ 4520886 h 5531023"/>
                <a:gd name="connsiteX1348" fmla="*/ 2516585 w 10023471"/>
                <a:gd name="connsiteY1348" fmla="*/ 4514752 h 5531023"/>
                <a:gd name="connsiteX1349" fmla="*/ 7851692 w 10023471"/>
                <a:gd name="connsiteY1349" fmla="*/ 4513934 h 5531023"/>
                <a:gd name="connsiteX1350" fmla="*/ 7837393 w 10023471"/>
                <a:gd name="connsiteY1350" fmla="*/ 4526960 h 5531023"/>
                <a:gd name="connsiteX1351" fmla="*/ 7850739 w 10023471"/>
                <a:gd name="connsiteY1351" fmla="*/ 4533209 h 5531023"/>
                <a:gd name="connsiteX1352" fmla="*/ 7860456 w 10023471"/>
                <a:gd name="connsiteY1352" fmla="*/ 4518549 h 5531023"/>
                <a:gd name="connsiteX1353" fmla="*/ 7851692 w 10023471"/>
                <a:gd name="connsiteY1353" fmla="*/ 4513934 h 5531023"/>
                <a:gd name="connsiteX1354" fmla="*/ 6867434 w 10023471"/>
                <a:gd name="connsiteY1354" fmla="*/ 4513818 h 5531023"/>
                <a:gd name="connsiteX1355" fmla="*/ 6866435 w 10023471"/>
                <a:gd name="connsiteY1355" fmla="*/ 4515453 h 5531023"/>
                <a:gd name="connsiteX1356" fmla="*/ 6868977 w 10023471"/>
                <a:gd name="connsiteY1356" fmla="*/ 4516271 h 5531023"/>
                <a:gd name="connsiteX1357" fmla="*/ 6869887 w 10023471"/>
                <a:gd name="connsiteY1357" fmla="*/ 4514665 h 5531023"/>
                <a:gd name="connsiteX1358" fmla="*/ 6867434 w 10023471"/>
                <a:gd name="connsiteY1358" fmla="*/ 4513818 h 5531023"/>
                <a:gd name="connsiteX1359" fmla="*/ 7148497 w 10023471"/>
                <a:gd name="connsiteY1359" fmla="*/ 4512434 h 5531023"/>
                <a:gd name="connsiteX1360" fmla="*/ 7137879 w 10023471"/>
                <a:gd name="connsiteY1360" fmla="*/ 4521177 h 5531023"/>
                <a:gd name="connsiteX1361" fmla="*/ 7166844 w 10023471"/>
                <a:gd name="connsiteY1361" fmla="*/ 4513964 h 5531023"/>
                <a:gd name="connsiteX1362" fmla="*/ 7148497 w 10023471"/>
                <a:gd name="connsiteY1362" fmla="*/ 4512434 h 5531023"/>
                <a:gd name="connsiteX1363" fmla="*/ 2881233 w 10023471"/>
                <a:gd name="connsiteY1363" fmla="*/ 4510664 h 5531023"/>
                <a:gd name="connsiteX1364" fmla="*/ 2880507 w 10023471"/>
                <a:gd name="connsiteY1364" fmla="*/ 4516417 h 5531023"/>
                <a:gd name="connsiteX1365" fmla="*/ 2895126 w 10023471"/>
                <a:gd name="connsiteY1365" fmla="*/ 4516417 h 5531023"/>
                <a:gd name="connsiteX1366" fmla="*/ 2895806 w 10023471"/>
                <a:gd name="connsiteY1366" fmla="*/ 4513204 h 5531023"/>
                <a:gd name="connsiteX1367" fmla="*/ 2881233 w 10023471"/>
                <a:gd name="connsiteY1367" fmla="*/ 4510664 h 5531023"/>
                <a:gd name="connsiteX1368" fmla="*/ 6558992 w 10023471"/>
                <a:gd name="connsiteY1368" fmla="*/ 4508474 h 5531023"/>
                <a:gd name="connsiteX1369" fmla="*/ 6559581 w 10023471"/>
                <a:gd name="connsiteY1369" fmla="*/ 4511803 h 5531023"/>
                <a:gd name="connsiteX1370" fmla="*/ 6564075 w 10023471"/>
                <a:gd name="connsiteY1370" fmla="*/ 4509670 h 5531023"/>
                <a:gd name="connsiteX1371" fmla="*/ 6558992 w 10023471"/>
                <a:gd name="connsiteY1371" fmla="*/ 4508474 h 5531023"/>
                <a:gd name="connsiteX1372" fmla="*/ 7553057 w 10023471"/>
                <a:gd name="connsiteY1372" fmla="*/ 4508240 h 5531023"/>
                <a:gd name="connsiteX1373" fmla="*/ 7549015 w 10023471"/>
                <a:gd name="connsiteY1373" fmla="*/ 4510022 h 5531023"/>
                <a:gd name="connsiteX1374" fmla="*/ 7554462 w 10023471"/>
                <a:gd name="connsiteY1374" fmla="*/ 4509584 h 5531023"/>
                <a:gd name="connsiteX1375" fmla="*/ 7553057 w 10023471"/>
                <a:gd name="connsiteY1375" fmla="*/ 4508240 h 5531023"/>
                <a:gd name="connsiteX1376" fmla="*/ 4006866 w 10023471"/>
                <a:gd name="connsiteY1376" fmla="*/ 4507189 h 5531023"/>
                <a:gd name="connsiteX1377" fmla="*/ 3990794 w 10023471"/>
                <a:gd name="connsiteY1377" fmla="*/ 4509729 h 5531023"/>
                <a:gd name="connsiteX1378" fmla="*/ 3988070 w 10023471"/>
                <a:gd name="connsiteY1378" fmla="*/ 4517264 h 5531023"/>
                <a:gd name="connsiteX1379" fmla="*/ 4006866 w 10023471"/>
                <a:gd name="connsiteY1379" fmla="*/ 4507189 h 5531023"/>
                <a:gd name="connsiteX1380" fmla="*/ 3718307 w 10023471"/>
                <a:gd name="connsiteY1380" fmla="*/ 4500355 h 5531023"/>
                <a:gd name="connsiteX1381" fmla="*/ 3717354 w 10023471"/>
                <a:gd name="connsiteY1381" fmla="*/ 4501756 h 5531023"/>
                <a:gd name="connsiteX1382" fmla="*/ 3720077 w 10023471"/>
                <a:gd name="connsiteY1382" fmla="*/ 4502341 h 5531023"/>
                <a:gd name="connsiteX1383" fmla="*/ 3718307 w 10023471"/>
                <a:gd name="connsiteY1383" fmla="*/ 4500355 h 5531023"/>
                <a:gd name="connsiteX1384" fmla="*/ 6784263 w 10023471"/>
                <a:gd name="connsiteY1384" fmla="*/ 4499158 h 5531023"/>
                <a:gd name="connsiteX1385" fmla="*/ 6779633 w 10023471"/>
                <a:gd name="connsiteY1385" fmla="*/ 4502545 h 5531023"/>
                <a:gd name="connsiteX1386" fmla="*/ 6788304 w 10023471"/>
                <a:gd name="connsiteY1386" fmla="*/ 4507072 h 5531023"/>
                <a:gd name="connsiteX1387" fmla="*/ 6791345 w 10023471"/>
                <a:gd name="connsiteY1387" fmla="*/ 4504969 h 5531023"/>
                <a:gd name="connsiteX1388" fmla="*/ 6784263 w 10023471"/>
                <a:gd name="connsiteY1388" fmla="*/ 4499158 h 5531023"/>
                <a:gd name="connsiteX1389" fmla="*/ 5363126 w 10023471"/>
                <a:gd name="connsiteY1389" fmla="*/ 4497756 h 5531023"/>
                <a:gd name="connsiteX1390" fmla="*/ 5238278 w 10023471"/>
                <a:gd name="connsiteY1390" fmla="*/ 4562295 h 5531023"/>
                <a:gd name="connsiteX1391" fmla="*/ 5286720 w 10023471"/>
                <a:gd name="connsiteY1391" fmla="*/ 4639364 h 5531023"/>
                <a:gd name="connsiteX1392" fmla="*/ 5291850 w 10023471"/>
                <a:gd name="connsiteY1392" fmla="*/ 4568633 h 5531023"/>
                <a:gd name="connsiteX1393" fmla="*/ 5363126 w 10023471"/>
                <a:gd name="connsiteY1393" fmla="*/ 4497756 h 5531023"/>
                <a:gd name="connsiteX1394" fmla="*/ 5022040 w 10023471"/>
                <a:gd name="connsiteY1394" fmla="*/ 4496997 h 5531023"/>
                <a:gd name="connsiteX1395" fmla="*/ 5023403 w 10023471"/>
                <a:gd name="connsiteY1395" fmla="*/ 4536772 h 5531023"/>
                <a:gd name="connsiteX1396" fmla="*/ 5020589 w 10023471"/>
                <a:gd name="connsiteY1396" fmla="*/ 4545591 h 5531023"/>
                <a:gd name="connsiteX1397" fmla="*/ 5013642 w 10023471"/>
                <a:gd name="connsiteY1397" fmla="*/ 4556513 h 5531023"/>
                <a:gd name="connsiteX1398" fmla="*/ 5018000 w 10023471"/>
                <a:gd name="connsiteY1398" fmla="*/ 4561010 h 5531023"/>
                <a:gd name="connsiteX1399" fmla="*/ 5030803 w 10023471"/>
                <a:gd name="connsiteY1399" fmla="*/ 4559959 h 5531023"/>
                <a:gd name="connsiteX1400" fmla="*/ 5040519 w 10023471"/>
                <a:gd name="connsiteY1400" fmla="*/ 4545357 h 5531023"/>
                <a:gd name="connsiteX1401" fmla="*/ 5025808 w 10023471"/>
                <a:gd name="connsiteY1401" fmla="*/ 4533647 h 5531023"/>
                <a:gd name="connsiteX1402" fmla="*/ 5022040 w 10023471"/>
                <a:gd name="connsiteY1402" fmla="*/ 4496997 h 5531023"/>
                <a:gd name="connsiteX1403" fmla="*/ 6668597 w 10023471"/>
                <a:gd name="connsiteY1403" fmla="*/ 4496767 h 5531023"/>
                <a:gd name="connsiteX1404" fmla="*/ 6661366 w 10023471"/>
                <a:gd name="connsiteY1404" fmla="*/ 4500939 h 5531023"/>
                <a:gd name="connsiteX1405" fmla="*/ 6664636 w 10023471"/>
                <a:gd name="connsiteY1405" fmla="*/ 4506254 h 5531023"/>
                <a:gd name="connsiteX1406" fmla="*/ 6663455 w 10023471"/>
                <a:gd name="connsiteY1406" fmla="*/ 4506254 h 5531023"/>
                <a:gd name="connsiteX1407" fmla="*/ 6663455 w 10023471"/>
                <a:gd name="connsiteY1407" fmla="*/ 4511803 h 5531023"/>
                <a:gd name="connsiteX1408" fmla="*/ 6666860 w 10023471"/>
                <a:gd name="connsiteY1408" fmla="*/ 4511803 h 5531023"/>
                <a:gd name="connsiteX1409" fmla="*/ 6666860 w 10023471"/>
                <a:gd name="connsiteY1409" fmla="*/ 4506284 h 5531023"/>
                <a:gd name="connsiteX1410" fmla="*/ 6672081 w 10023471"/>
                <a:gd name="connsiteY1410" fmla="*/ 4502254 h 5531023"/>
                <a:gd name="connsiteX1411" fmla="*/ 6668597 w 10023471"/>
                <a:gd name="connsiteY1411" fmla="*/ 4496767 h 5531023"/>
                <a:gd name="connsiteX1412" fmla="*/ 5814851 w 10023471"/>
                <a:gd name="connsiteY1412" fmla="*/ 4495741 h 5531023"/>
                <a:gd name="connsiteX1413" fmla="*/ 5791652 w 10023471"/>
                <a:gd name="connsiteY1413" fmla="*/ 4500998 h 5531023"/>
                <a:gd name="connsiteX1414" fmla="*/ 5814851 w 10023471"/>
                <a:gd name="connsiteY1414" fmla="*/ 4495741 h 5531023"/>
                <a:gd name="connsiteX1415" fmla="*/ 4910721 w 10023471"/>
                <a:gd name="connsiteY1415" fmla="*/ 4494836 h 5531023"/>
                <a:gd name="connsiteX1416" fmla="*/ 4894877 w 10023471"/>
                <a:gd name="connsiteY1416" fmla="*/ 4511132 h 5531023"/>
                <a:gd name="connsiteX1417" fmla="*/ 4901959 w 10023471"/>
                <a:gd name="connsiteY1417" fmla="*/ 4514256 h 5531023"/>
                <a:gd name="connsiteX1418" fmla="*/ 4917260 w 10023471"/>
                <a:gd name="connsiteY1418" fmla="*/ 4497259 h 5531023"/>
                <a:gd name="connsiteX1419" fmla="*/ 4910721 w 10023471"/>
                <a:gd name="connsiteY1419" fmla="*/ 4494836 h 5531023"/>
                <a:gd name="connsiteX1420" fmla="*/ 7506936 w 10023471"/>
                <a:gd name="connsiteY1420" fmla="*/ 4494438 h 5531023"/>
                <a:gd name="connsiteX1421" fmla="*/ 7494399 w 10023471"/>
                <a:gd name="connsiteY1421" fmla="*/ 4497055 h 5531023"/>
                <a:gd name="connsiteX1422" fmla="*/ 7497895 w 10023471"/>
                <a:gd name="connsiteY1422" fmla="*/ 4508620 h 5531023"/>
                <a:gd name="connsiteX1423" fmla="*/ 7518826 w 10023471"/>
                <a:gd name="connsiteY1423" fmla="*/ 4497055 h 5531023"/>
                <a:gd name="connsiteX1424" fmla="*/ 7506936 w 10023471"/>
                <a:gd name="connsiteY1424" fmla="*/ 4494438 h 5531023"/>
                <a:gd name="connsiteX1425" fmla="*/ 4504805 w 10023471"/>
                <a:gd name="connsiteY1425" fmla="*/ 4493580 h 5531023"/>
                <a:gd name="connsiteX1426" fmla="*/ 4493410 w 10023471"/>
                <a:gd name="connsiteY1426" fmla="*/ 4495800 h 5531023"/>
                <a:gd name="connsiteX1427" fmla="*/ 4494048 w 10023471"/>
                <a:gd name="connsiteY1427" fmla="*/ 4498836 h 5531023"/>
                <a:gd name="connsiteX1428" fmla="*/ 4505941 w 10023471"/>
                <a:gd name="connsiteY1428" fmla="*/ 4498836 h 5531023"/>
                <a:gd name="connsiteX1429" fmla="*/ 4504805 w 10023471"/>
                <a:gd name="connsiteY1429" fmla="*/ 4493580 h 5531023"/>
                <a:gd name="connsiteX1430" fmla="*/ 7215193 w 10023471"/>
                <a:gd name="connsiteY1430" fmla="*/ 4492179 h 5531023"/>
                <a:gd name="connsiteX1431" fmla="*/ 7213559 w 10023471"/>
                <a:gd name="connsiteY1431" fmla="*/ 4492937 h 5531023"/>
                <a:gd name="connsiteX1432" fmla="*/ 7217055 w 10023471"/>
                <a:gd name="connsiteY1432" fmla="*/ 4496821 h 5531023"/>
                <a:gd name="connsiteX1433" fmla="*/ 7218870 w 10023471"/>
                <a:gd name="connsiteY1433" fmla="*/ 4496004 h 5531023"/>
                <a:gd name="connsiteX1434" fmla="*/ 7215193 w 10023471"/>
                <a:gd name="connsiteY1434" fmla="*/ 4492179 h 5531023"/>
                <a:gd name="connsiteX1435" fmla="*/ 3170700 w 10023471"/>
                <a:gd name="connsiteY1435" fmla="*/ 4489229 h 5531023"/>
                <a:gd name="connsiteX1436" fmla="*/ 3155218 w 10023471"/>
                <a:gd name="connsiteY1436" fmla="*/ 4500093 h 5531023"/>
                <a:gd name="connsiteX1437" fmla="*/ 3163572 w 10023471"/>
                <a:gd name="connsiteY1437" fmla="*/ 4505554 h 5531023"/>
                <a:gd name="connsiteX1438" fmla="*/ 3179099 w 10023471"/>
                <a:gd name="connsiteY1438" fmla="*/ 4497405 h 5531023"/>
                <a:gd name="connsiteX1439" fmla="*/ 3170700 w 10023471"/>
                <a:gd name="connsiteY1439" fmla="*/ 4489229 h 5531023"/>
                <a:gd name="connsiteX1440" fmla="*/ 7630326 w 10023471"/>
                <a:gd name="connsiteY1440" fmla="*/ 4488849 h 5531023"/>
                <a:gd name="connsiteX1441" fmla="*/ 7620973 w 10023471"/>
                <a:gd name="connsiteY1441" fmla="*/ 4510752 h 5531023"/>
                <a:gd name="connsiteX1442" fmla="*/ 7628418 w 10023471"/>
                <a:gd name="connsiteY1442" fmla="*/ 4517293 h 5531023"/>
                <a:gd name="connsiteX1443" fmla="*/ 7648531 w 10023471"/>
                <a:gd name="connsiteY1443" fmla="*/ 4514928 h 5531023"/>
                <a:gd name="connsiteX1444" fmla="*/ 7645443 w 10023471"/>
                <a:gd name="connsiteY1444" fmla="*/ 4489199 h 5531023"/>
                <a:gd name="connsiteX1445" fmla="*/ 7630326 w 10023471"/>
                <a:gd name="connsiteY1445" fmla="*/ 4488849 h 5531023"/>
                <a:gd name="connsiteX1446" fmla="*/ 6224443 w 10023471"/>
                <a:gd name="connsiteY1446" fmla="*/ 4488295 h 5531023"/>
                <a:gd name="connsiteX1447" fmla="*/ 6215228 w 10023471"/>
                <a:gd name="connsiteY1447" fmla="*/ 4494456 h 5531023"/>
                <a:gd name="connsiteX1448" fmla="*/ 6235794 w 10023471"/>
                <a:gd name="connsiteY1448" fmla="*/ 4505845 h 5531023"/>
                <a:gd name="connsiteX1449" fmla="*/ 6243511 w 10023471"/>
                <a:gd name="connsiteY1449" fmla="*/ 4497055 h 5531023"/>
                <a:gd name="connsiteX1450" fmla="*/ 6224443 w 10023471"/>
                <a:gd name="connsiteY1450" fmla="*/ 4488295 h 5531023"/>
                <a:gd name="connsiteX1451" fmla="*/ 6680661 w 10023471"/>
                <a:gd name="connsiteY1451" fmla="*/ 4487097 h 5531023"/>
                <a:gd name="connsiteX1452" fmla="*/ 6678527 w 10023471"/>
                <a:gd name="connsiteY1452" fmla="*/ 4491594 h 5531023"/>
                <a:gd name="connsiteX1453" fmla="*/ 6680797 w 10023471"/>
                <a:gd name="connsiteY1453" fmla="*/ 4492207 h 5531023"/>
                <a:gd name="connsiteX1454" fmla="*/ 6683522 w 10023471"/>
                <a:gd name="connsiteY1454" fmla="*/ 4487885 h 5531023"/>
                <a:gd name="connsiteX1455" fmla="*/ 6680661 w 10023471"/>
                <a:gd name="connsiteY1455" fmla="*/ 4487097 h 5531023"/>
                <a:gd name="connsiteX1456" fmla="*/ 7089210 w 10023471"/>
                <a:gd name="connsiteY1456" fmla="*/ 4487067 h 5531023"/>
                <a:gd name="connsiteX1457" fmla="*/ 7075908 w 10023471"/>
                <a:gd name="connsiteY1457" fmla="*/ 4491506 h 5531023"/>
                <a:gd name="connsiteX1458" fmla="*/ 7077587 w 10023471"/>
                <a:gd name="connsiteY1458" fmla="*/ 4494310 h 5531023"/>
                <a:gd name="connsiteX1459" fmla="*/ 7091435 w 10023471"/>
                <a:gd name="connsiteY1459" fmla="*/ 4490864 h 5531023"/>
                <a:gd name="connsiteX1460" fmla="*/ 6032312 w 10023471"/>
                <a:gd name="connsiteY1460" fmla="*/ 4484907 h 5531023"/>
                <a:gd name="connsiteX1461" fmla="*/ 6032312 w 10023471"/>
                <a:gd name="connsiteY1461" fmla="*/ 4486221 h 5531023"/>
                <a:gd name="connsiteX1462" fmla="*/ 6035173 w 10023471"/>
                <a:gd name="connsiteY1462" fmla="*/ 4485607 h 5531023"/>
                <a:gd name="connsiteX1463" fmla="*/ 1771537 w 10023471"/>
                <a:gd name="connsiteY1463" fmla="*/ 4484907 h 5531023"/>
                <a:gd name="connsiteX1464" fmla="*/ 1763047 w 10023471"/>
                <a:gd name="connsiteY1464" fmla="*/ 4495127 h 5531023"/>
                <a:gd name="connsiteX1465" fmla="*/ 1763319 w 10023471"/>
                <a:gd name="connsiteY1465" fmla="*/ 4503860 h 5531023"/>
                <a:gd name="connsiteX1466" fmla="*/ 1766498 w 10023471"/>
                <a:gd name="connsiteY1466" fmla="*/ 4529267 h 5531023"/>
                <a:gd name="connsiteX1467" fmla="*/ 1777120 w 10023471"/>
                <a:gd name="connsiteY1467" fmla="*/ 4505640 h 5531023"/>
                <a:gd name="connsiteX1468" fmla="*/ 1781024 w 10023471"/>
                <a:gd name="connsiteY1468" fmla="*/ 4495507 h 5531023"/>
                <a:gd name="connsiteX1469" fmla="*/ 1771537 w 10023471"/>
                <a:gd name="connsiteY1469" fmla="*/ 4484907 h 5531023"/>
                <a:gd name="connsiteX1470" fmla="*/ 4742291 w 10023471"/>
                <a:gd name="connsiteY1470" fmla="*/ 4483855 h 5531023"/>
                <a:gd name="connsiteX1471" fmla="*/ 4729578 w 10023471"/>
                <a:gd name="connsiteY1471" fmla="*/ 4489287 h 5531023"/>
                <a:gd name="connsiteX1472" fmla="*/ 4742699 w 10023471"/>
                <a:gd name="connsiteY1472" fmla="*/ 4497055 h 5531023"/>
                <a:gd name="connsiteX1473" fmla="*/ 4750643 w 10023471"/>
                <a:gd name="connsiteY1473" fmla="*/ 4492850 h 5531023"/>
                <a:gd name="connsiteX1474" fmla="*/ 4742291 w 10023471"/>
                <a:gd name="connsiteY1474" fmla="*/ 4483855 h 5531023"/>
                <a:gd name="connsiteX1475" fmla="*/ 5763049 w 10023471"/>
                <a:gd name="connsiteY1475" fmla="*/ 4481752 h 5531023"/>
                <a:gd name="connsiteX1476" fmla="*/ 5750565 w 10023471"/>
                <a:gd name="connsiteY1476" fmla="*/ 4488177 h 5531023"/>
                <a:gd name="connsiteX1477" fmla="*/ 5763049 w 10023471"/>
                <a:gd name="connsiteY1477" fmla="*/ 4481752 h 5531023"/>
                <a:gd name="connsiteX1478" fmla="*/ 7094068 w 10023471"/>
                <a:gd name="connsiteY1478" fmla="*/ 4478773 h 5531023"/>
                <a:gd name="connsiteX1479" fmla="*/ 7095112 w 10023471"/>
                <a:gd name="connsiteY1479" fmla="*/ 4480321 h 5531023"/>
                <a:gd name="connsiteX1480" fmla="*/ 7098744 w 10023471"/>
                <a:gd name="connsiteY1480" fmla="*/ 4478773 h 5531023"/>
                <a:gd name="connsiteX1481" fmla="*/ 4280579 w 10023471"/>
                <a:gd name="connsiteY1481" fmla="*/ 4478423 h 5531023"/>
                <a:gd name="connsiteX1482" fmla="*/ 4270091 w 10023471"/>
                <a:gd name="connsiteY1482" fmla="*/ 4490251 h 5531023"/>
                <a:gd name="connsiteX1483" fmla="*/ 4278537 w 10023471"/>
                <a:gd name="connsiteY1483" fmla="*/ 4493785 h 5531023"/>
                <a:gd name="connsiteX1484" fmla="*/ 4288569 w 10023471"/>
                <a:gd name="connsiteY1484" fmla="*/ 4483213 h 5531023"/>
                <a:gd name="connsiteX1485" fmla="*/ 4280579 w 10023471"/>
                <a:gd name="connsiteY1485" fmla="*/ 4478423 h 5531023"/>
                <a:gd name="connsiteX1486" fmla="*/ 5730907 w 10023471"/>
                <a:gd name="connsiteY1486" fmla="*/ 4477927 h 5531023"/>
                <a:gd name="connsiteX1487" fmla="*/ 5718376 w 10023471"/>
                <a:gd name="connsiteY1487" fmla="*/ 4484381 h 5531023"/>
                <a:gd name="connsiteX1488" fmla="*/ 5730907 w 10023471"/>
                <a:gd name="connsiteY1488" fmla="*/ 4477927 h 5531023"/>
                <a:gd name="connsiteX1489" fmla="*/ 7382990 w 10023471"/>
                <a:gd name="connsiteY1489" fmla="*/ 4477722 h 5531023"/>
                <a:gd name="connsiteX1490" fmla="*/ 7376043 w 10023471"/>
                <a:gd name="connsiteY1490" fmla="*/ 4481606 h 5531023"/>
                <a:gd name="connsiteX1491" fmla="*/ 7379494 w 10023471"/>
                <a:gd name="connsiteY1491" fmla="*/ 4489316 h 5531023"/>
                <a:gd name="connsiteX1492" fmla="*/ 7400377 w 10023471"/>
                <a:gd name="connsiteY1492" fmla="*/ 4487389 h 5531023"/>
                <a:gd name="connsiteX1493" fmla="*/ 7393387 w 10023471"/>
                <a:gd name="connsiteY1493" fmla="*/ 4477722 h 5531023"/>
                <a:gd name="connsiteX1494" fmla="*/ 7382990 w 10023471"/>
                <a:gd name="connsiteY1494" fmla="*/ 4477722 h 5531023"/>
                <a:gd name="connsiteX1495" fmla="*/ 5929120 w 10023471"/>
                <a:gd name="connsiteY1495" fmla="*/ 4477606 h 5531023"/>
                <a:gd name="connsiteX1496" fmla="*/ 5843543 w 10023471"/>
                <a:gd name="connsiteY1496" fmla="*/ 4515044 h 5531023"/>
                <a:gd name="connsiteX1497" fmla="*/ 5856027 w 10023471"/>
                <a:gd name="connsiteY1497" fmla="*/ 4508620 h 5531023"/>
                <a:gd name="connsiteX1498" fmla="*/ 5863246 w 10023471"/>
                <a:gd name="connsiteY1498" fmla="*/ 4525295 h 5531023"/>
                <a:gd name="connsiteX1499" fmla="*/ 5939925 w 10023471"/>
                <a:gd name="connsiteY1499" fmla="*/ 4526492 h 5531023"/>
                <a:gd name="connsiteX1500" fmla="*/ 5995359 w 10023471"/>
                <a:gd name="connsiteY1500" fmla="*/ 4525119 h 5531023"/>
                <a:gd name="connsiteX1501" fmla="*/ 5929120 w 10023471"/>
                <a:gd name="connsiteY1501" fmla="*/ 4477606 h 5531023"/>
                <a:gd name="connsiteX1502" fmla="*/ 7187410 w 10023471"/>
                <a:gd name="connsiteY1502" fmla="*/ 4477138 h 5531023"/>
                <a:gd name="connsiteX1503" fmla="*/ 7179374 w 10023471"/>
                <a:gd name="connsiteY1503" fmla="*/ 4479621 h 5531023"/>
                <a:gd name="connsiteX1504" fmla="*/ 7190088 w 10023471"/>
                <a:gd name="connsiteY1504" fmla="*/ 4489666 h 5531023"/>
                <a:gd name="connsiteX1505" fmla="*/ 7187410 w 10023471"/>
                <a:gd name="connsiteY1505" fmla="*/ 4477138 h 5531023"/>
                <a:gd name="connsiteX1506" fmla="*/ 5220028 w 10023471"/>
                <a:gd name="connsiteY1506" fmla="*/ 4476292 h 5531023"/>
                <a:gd name="connsiteX1507" fmla="*/ 5202685 w 10023471"/>
                <a:gd name="connsiteY1507" fmla="*/ 4487097 h 5531023"/>
                <a:gd name="connsiteX1508" fmla="*/ 5211447 w 10023471"/>
                <a:gd name="connsiteY1508" fmla="*/ 4490601 h 5531023"/>
                <a:gd name="connsiteX1509" fmla="*/ 5235056 w 10023471"/>
                <a:gd name="connsiteY1509" fmla="*/ 4480526 h 5531023"/>
                <a:gd name="connsiteX1510" fmla="*/ 5220028 w 10023471"/>
                <a:gd name="connsiteY1510" fmla="*/ 4476292 h 5531023"/>
                <a:gd name="connsiteX1511" fmla="*/ 1683597 w 10023471"/>
                <a:gd name="connsiteY1511" fmla="*/ 4470977 h 5531023"/>
                <a:gd name="connsiteX1512" fmla="*/ 1681646 w 10023471"/>
                <a:gd name="connsiteY1512" fmla="*/ 4484848 h 5531023"/>
                <a:gd name="connsiteX1513" fmla="*/ 1713335 w 10023471"/>
                <a:gd name="connsiteY1513" fmla="*/ 4476963 h 5531023"/>
                <a:gd name="connsiteX1514" fmla="*/ 1713061 w 10023471"/>
                <a:gd name="connsiteY1514" fmla="*/ 4473459 h 5531023"/>
                <a:gd name="connsiteX1515" fmla="*/ 1683597 w 10023471"/>
                <a:gd name="connsiteY1515" fmla="*/ 4470977 h 5531023"/>
                <a:gd name="connsiteX1516" fmla="*/ 6662445 w 10023471"/>
                <a:gd name="connsiteY1516" fmla="*/ 4470962 h 5531023"/>
                <a:gd name="connsiteX1517" fmla="*/ 6644751 w 10023471"/>
                <a:gd name="connsiteY1517" fmla="*/ 4479767 h 5531023"/>
                <a:gd name="connsiteX1518" fmla="*/ 6679934 w 10023471"/>
                <a:gd name="connsiteY1518" fmla="*/ 4479767 h 5531023"/>
                <a:gd name="connsiteX1519" fmla="*/ 6662445 w 10023471"/>
                <a:gd name="connsiteY1519" fmla="*/ 4470962 h 5531023"/>
                <a:gd name="connsiteX1520" fmla="*/ 7337636 w 10023471"/>
                <a:gd name="connsiteY1520" fmla="*/ 4468085 h 5531023"/>
                <a:gd name="connsiteX1521" fmla="*/ 7320247 w 10023471"/>
                <a:gd name="connsiteY1521" fmla="*/ 4473897 h 5531023"/>
                <a:gd name="connsiteX1522" fmla="*/ 7320247 w 10023471"/>
                <a:gd name="connsiteY1522" fmla="*/ 4481606 h 5531023"/>
                <a:gd name="connsiteX1523" fmla="*/ 7355024 w 10023471"/>
                <a:gd name="connsiteY1523" fmla="*/ 4489316 h 5531023"/>
                <a:gd name="connsiteX1524" fmla="*/ 7375998 w 10023471"/>
                <a:gd name="connsiteY1524" fmla="*/ 4475824 h 5531023"/>
                <a:gd name="connsiteX1525" fmla="*/ 7337636 w 10023471"/>
                <a:gd name="connsiteY1525" fmla="*/ 4468085 h 5531023"/>
                <a:gd name="connsiteX1526" fmla="*/ 5460722 w 10023471"/>
                <a:gd name="connsiteY1526" fmla="*/ 4467331 h 5531023"/>
                <a:gd name="connsiteX1527" fmla="*/ 5446979 w 10023471"/>
                <a:gd name="connsiteY1527" fmla="*/ 4468085 h 5531023"/>
                <a:gd name="connsiteX1528" fmla="*/ 5466818 w 10023471"/>
                <a:gd name="connsiteY1528" fmla="*/ 4525967 h 5531023"/>
                <a:gd name="connsiteX1529" fmla="*/ 5460722 w 10023471"/>
                <a:gd name="connsiteY1529" fmla="*/ 4467331 h 5531023"/>
                <a:gd name="connsiteX1530" fmla="*/ 7637180 w 10023471"/>
                <a:gd name="connsiteY1530" fmla="*/ 4465135 h 5531023"/>
                <a:gd name="connsiteX1531" fmla="*/ 7625922 w 10023471"/>
                <a:gd name="connsiteY1531" fmla="*/ 4484586 h 5531023"/>
                <a:gd name="connsiteX1532" fmla="*/ 7643037 w 10023471"/>
                <a:gd name="connsiteY1532" fmla="*/ 4485491 h 5531023"/>
                <a:gd name="connsiteX1533" fmla="*/ 7637180 w 10023471"/>
                <a:gd name="connsiteY1533" fmla="*/ 4465135 h 5531023"/>
                <a:gd name="connsiteX1534" fmla="*/ 7437152 w 10023471"/>
                <a:gd name="connsiteY1534" fmla="*/ 4464202 h 5531023"/>
                <a:gd name="connsiteX1535" fmla="*/ 7430568 w 10023471"/>
                <a:gd name="connsiteY1535" fmla="*/ 4466858 h 5531023"/>
                <a:gd name="connsiteX1536" fmla="*/ 7433520 w 10023471"/>
                <a:gd name="connsiteY1536" fmla="*/ 4470217 h 5531023"/>
                <a:gd name="connsiteX1537" fmla="*/ 7439966 w 10023471"/>
                <a:gd name="connsiteY1537" fmla="*/ 4467297 h 5531023"/>
                <a:gd name="connsiteX1538" fmla="*/ 7437152 w 10023471"/>
                <a:gd name="connsiteY1538" fmla="*/ 4464202 h 5531023"/>
                <a:gd name="connsiteX1539" fmla="*/ 5970059 w 10023471"/>
                <a:gd name="connsiteY1539" fmla="*/ 4461511 h 5531023"/>
                <a:gd name="connsiteX1540" fmla="*/ 5964760 w 10023471"/>
                <a:gd name="connsiteY1540" fmla="*/ 4465983 h 5531023"/>
                <a:gd name="connsiteX1541" fmla="*/ 5973748 w 10023471"/>
                <a:gd name="connsiteY1541" fmla="*/ 4475007 h 5531023"/>
                <a:gd name="connsiteX1542" fmla="*/ 5970059 w 10023471"/>
                <a:gd name="connsiteY1542" fmla="*/ 4461511 h 5531023"/>
                <a:gd name="connsiteX1543" fmla="*/ 1781343 w 10023471"/>
                <a:gd name="connsiteY1543" fmla="*/ 4460288 h 5531023"/>
                <a:gd name="connsiteX1544" fmla="*/ 1781933 w 10023471"/>
                <a:gd name="connsiteY1544" fmla="*/ 4461544 h 5531023"/>
                <a:gd name="connsiteX1545" fmla="*/ 1783885 w 10023471"/>
                <a:gd name="connsiteY1545" fmla="*/ 4460668 h 5531023"/>
                <a:gd name="connsiteX1546" fmla="*/ 3465796 w 10023471"/>
                <a:gd name="connsiteY1546" fmla="*/ 4459909 h 5531023"/>
                <a:gd name="connsiteX1547" fmla="*/ 3455127 w 10023471"/>
                <a:gd name="connsiteY1547" fmla="*/ 4465953 h 5531023"/>
                <a:gd name="connsiteX1548" fmla="*/ 3461756 w 10023471"/>
                <a:gd name="connsiteY1548" fmla="*/ 4467093 h 5531023"/>
                <a:gd name="connsiteX1549" fmla="*/ 3465796 w 10023471"/>
                <a:gd name="connsiteY1549" fmla="*/ 4459909 h 5531023"/>
                <a:gd name="connsiteX1550" fmla="*/ 6527258 w 10023471"/>
                <a:gd name="connsiteY1550" fmla="*/ 4457309 h 5531023"/>
                <a:gd name="connsiteX1551" fmla="*/ 6549820 w 10023471"/>
                <a:gd name="connsiteY1551" fmla="*/ 4495595 h 5531023"/>
                <a:gd name="connsiteX1552" fmla="*/ 6527258 w 10023471"/>
                <a:gd name="connsiteY1552" fmla="*/ 4457309 h 5531023"/>
                <a:gd name="connsiteX1553" fmla="*/ 5836188 w 10023471"/>
                <a:gd name="connsiteY1553" fmla="*/ 4456843 h 5531023"/>
                <a:gd name="connsiteX1554" fmla="*/ 5828469 w 10023471"/>
                <a:gd name="connsiteY1554" fmla="*/ 4464318 h 5531023"/>
                <a:gd name="connsiteX1555" fmla="*/ 5834554 w 10023471"/>
                <a:gd name="connsiteY1555" fmla="*/ 4465107 h 5531023"/>
                <a:gd name="connsiteX1556" fmla="*/ 5836188 w 10023471"/>
                <a:gd name="connsiteY1556" fmla="*/ 4456843 h 5531023"/>
                <a:gd name="connsiteX1557" fmla="*/ 5836324 w 10023471"/>
                <a:gd name="connsiteY1557" fmla="*/ 4456754 h 5531023"/>
                <a:gd name="connsiteX1558" fmla="*/ 5836188 w 10023471"/>
                <a:gd name="connsiteY1558" fmla="*/ 4456871 h 5531023"/>
                <a:gd name="connsiteX1559" fmla="*/ 5836188 w 10023471"/>
                <a:gd name="connsiteY1559" fmla="*/ 4456900 h 5531023"/>
                <a:gd name="connsiteX1560" fmla="*/ 5848944 w 10023471"/>
                <a:gd name="connsiteY1560" fmla="*/ 4458244 h 5531023"/>
                <a:gd name="connsiteX1561" fmla="*/ 5849218 w 10023471"/>
                <a:gd name="connsiteY1561" fmla="*/ 4457193 h 5531023"/>
                <a:gd name="connsiteX1562" fmla="*/ 5836324 w 10023471"/>
                <a:gd name="connsiteY1562" fmla="*/ 4456754 h 5531023"/>
                <a:gd name="connsiteX1563" fmla="*/ 6604256 w 10023471"/>
                <a:gd name="connsiteY1563" fmla="*/ 4456721 h 5531023"/>
                <a:gd name="connsiteX1564" fmla="*/ 6593314 w 10023471"/>
                <a:gd name="connsiteY1564" fmla="*/ 4461164 h 5531023"/>
                <a:gd name="connsiteX1565" fmla="*/ 6604256 w 10023471"/>
                <a:gd name="connsiteY1565" fmla="*/ 4456721 h 5531023"/>
                <a:gd name="connsiteX1566" fmla="*/ 2916780 w 10023471"/>
                <a:gd name="connsiteY1566" fmla="*/ 4455235 h 5531023"/>
                <a:gd name="connsiteX1567" fmla="*/ 2912923 w 10023471"/>
                <a:gd name="connsiteY1567" fmla="*/ 4456929 h 5531023"/>
                <a:gd name="connsiteX1568" fmla="*/ 2918869 w 10023471"/>
                <a:gd name="connsiteY1568" fmla="*/ 4464260 h 5531023"/>
                <a:gd name="connsiteX1569" fmla="*/ 2923591 w 10023471"/>
                <a:gd name="connsiteY1569" fmla="*/ 4462187 h 5531023"/>
                <a:gd name="connsiteX1570" fmla="*/ 2916780 w 10023471"/>
                <a:gd name="connsiteY1570" fmla="*/ 4455235 h 5531023"/>
                <a:gd name="connsiteX1571" fmla="*/ 7475423 w 10023471"/>
                <a:gd name="connsiteY1571" fmla="*/ 4454885 h 5531023"/>
                <a:gd name="connsiteX1572" fmla="*/ 7463664 w 10023471"/>
                <a:gd name="connsiteY1572" fmla="*/ 4456929 h 5531023"/>
                <a:gd name="connsiteX1573" fmla="*/ 7464435 w 10023471"/>
                <a:gd name="connsiteY1573" fmla="*/ 4460580 h 5531023"/>
                <a:gd name="connsiteX1574" fmla="*/ 7476785 w 10023471"/>
                <a:gd name="connsiteY1574" fmla="*/ 4459967 h 5531023"/>
                <a:gd name="connsiteX1575" fmla="*/ 7475423 w 10023471"/>
                <a:gd name="connsiteY1575" fmla="*/ 4454885 h 5531023"/>
                <a:gd name="connsiteX1576" fmla="*/ 4400705 w 10023471"/>
                <a:gd name="connsiteY1576" fmla="*/ 4454535 h 5531023"/>
                <a:gd name="connsiteX1577" fmla="*/ 4395393 w 10023471"/>
                <a:gd name="connsiteY1577" fmla="*/ 4469604 h 5531023"/>
                <a:gd name="connsiteX1578" fmla="*/ 4406108 w 10023471"/>
                <a:gd name="connsiteY1578" fmla="*/ 4459587 h 5531023"/>
                <a:gd name="connsiteX1579" fmla="*/ 4400705 w 10023471"/>
                <a:gd name="connsiteY1579" fmla="*/ 4454535 h 5531023"/>
                <a:gd name="connsiteX1580" fmla="*/ 4207758 w 10023471"/>
                <a:gd name="connsiteY1580" fmla="*/ 4454506 h 5531023"/>
                <a:gd name="connsiteX1581" fmla="*/ 4178339 w 10023471"/>
                <a:gd name="connsiteY1581" fmla="*/ 4459558 h 5531023"/>
                <a:gd name="connsiteX1582" fmla="*/ 4181017 w 10023471"/>
                <a:gd name="connsiteY1582" fmla="*/ 4474597 h 5531023"/>
                <a:gd name="connsiteX1583" fmla="*/ 4194410 w 10023471"/>
                <a:gd name="connsiteY1583" fmla="*/ 4479621 h 5531023"/>
                <a:gd name="connsiteX1584" fmla="*/ 4242625 w 10023471"/>
                <a:gd name="connsiteY1584" fmla="*/ 4484643 h 5531023"/>
                <a:gd name="connsiteX1585" fmla="*/ 4207758 w 10023471"/>
                <a:gd name="connsiteY1585" fmla="*/ 4454506 h 5531023"/>
                <a:gd name="connsiteX1586" fmla="*/ 4781788 w 10023471"/>
                <a:gd name="connsiteY1586" fmla="*/ 4453864 h 5531023"/>
                <a:gd name="connsiteX1587" fmla="*/ 4771846 w 10023471"/>
                <a:gd name="connsiteY1587" fmla="*/ 4456783 h 5531023"/>
                <a:gd name="connsiteX1588" fmla="*/ 4771392 w 10023471"/>
                <a:gd name="connsiteY1588" fmla="*/ 4468991 h 5531023"/>
                <a:gd name="connsiteX1589" fmla="*/ 4790276 w 10023471"/>
                <a:gd name="connsiteY1589" fmla="*/ 4462624 h 5531023"/>
                <a:gd name="connsiteX1590" fmla="*/ 4781788 w 10023471"/>
                <a:gd name="connsiteY1590" fmla="*/ 4453864 h 5531023"/>
                <a:gd name="connsiteX1591" fmla="*/ 3070276 w 10023471"/>
                <a:gd name="connsiteY1591" fmla="*/ 4453396 h 5531023"/>
                <a:gd name="connsiteX1592" fmla="*/ 3062105 w 10023471"/>
                <a:gd name="connsiteY1592" fmla="*/ 4463149 h 5531023"/>
                <a:gd name="connsiteX1593" fmla="*/ 3054431 w 10023471"/>
                <a:gd name="connsiteY1593" fmla="*/ 4455615 h 5531023"/>
                <a:gd name="connsiteX1594" fmla="*/ 3032141 w 10023471"/>
                <a:gd name="connsiteY1594" fmla="*/ 4471064 h 5531023"/>
                <a:gd name="connsiteX1595" fmla="*/ 3046215 w 10023471"/>
                <a:gd name="connsiteY1595" fmla="*/ 4476321 h 5531023"/>
                <a:gd name="connsiteX1596" fmla="*/ 3064919 w 10023471"/>
                <a:gd name="connsiteY1596" fmla="*/ 4467326 h 5531023"/>
                <a:gd name="connsiteX1597" fmla="*/ 3064647 w 10023471"/>
                <a:gd name="connsiteY1597" fmla="*/ 4466947 h 5531023"/>
                <a:gd name="connsiteX1598" fmla="*/ 3065646 w 10023471"/>
                <a:gd name="connsiteY1598" fmla="*/ 4467852 h 5531023"/>
                <a:gd name="connsiteX1599" fmla="*/ 3078040 w 10023471"/>
                <a:gd name="connsiteY1599" fmla="*/ 4457748 h 5531023"/>
                <a:gd name="connsiteX1600" fmla="*/ 3070276 w 10023471"/>
                <a:gd name="connsiteY1600" fmla="*/ 4453396 h 5531023"/>
                <a:gd name="connsiteX1601" fmla="*/ 1512942 w 10023471"/>
                <a:gd name="connsiteY1601" fmla="*/ 4451089 h 5531023"/>
                <a:gd name="connsiteX1602" fmla="*/ 1512942 w 10023471"/>
                <a:gd name="connsiteY1602" fmla="*/ 4457864 h 5531023"/>
                <a:gd name="connsiteX1603" fmla="*/ 1517345 w 10023471"/>
                <a:gd name="connsiteY1603" fmla="*/ 4457952 h 5531023"/>
                <a:gd name="connsiteX1604" fmla="*/ 1518072 w 10023471"/>
                <a:gd name="connsiteY1604" fmla="*/ 4451176 h 5531023"/>
                <a:gd name="connsiteX1605" fmla="*/ 1512942 w 10023471"/>
                <a:gd name="connsiteY1605" fmla="*/ 4451089 h 5531023"/>
                <a:gd name="connsiteX1606" fmla="*/ 7649438 w 10023471"/>
                <a:gd name="connsiteY1606" fmla="*/ 4450651 h 5531023"/>
                <a:gd name="connsiteX1607" fmla="*/ 7641539 w 10023471"/>
                <a:gd name="connsiteY1607" fmla="*/ 4454768 h 5531023"/>
                <a:gd name="connsiteX1608" fmla="*/ 7643991 w 10023471"/>
                <a:gd name="connsiteY1608" fmla="*/ 4457163 h 5531023"/>
                <a:gd name="connsiteX1609" fmla="*/ 7652118 w 10023471"/>
                <a:gd name="connsiteY1609" fmla="*/ 4453309 h 5531023"/>
                <a:gd name="connsiteX1610" fmla="*/ 7649438 w 10023471"/>
                <a:gd name="connsiteY1610" fmla="*/ 4450651 h 5531023"/>
                <a:gd name="connsiteX1611" fmla="*/ 7160033 w 10023471"/>
                <a:gd name="connsiteY1611" fmla="*/ 4449979 h 5531023"/>
                <a:gd name="connsiteX1612" fmla="*/ 7156311 w 10023471"/>
                <a:gd name="connsiteY1612" fmla="*/ 4451381 h 5531023"/>
                <a:gd name="connsiteX1613" fmla="*/ 7159081 w 10023471"/>
                <a:gd name="connsiteY1613" fmla="*/ 4457689 h 5531023"/>
                <a:gd name="connsiteX1614" fmla="*/ 7165708 w 10023471"/>
                <a:gd name="connsiteY1614" fmla="*/ 4455820 h 5531023"/>
                <a:gd name="connsiteX1615" fmla="*/ 7160033 w 10023471"/>
                <a:gd name="connsiteY1615" fmla="*/ 4449979 h 5531023"/>
                <a:gd name="connsiteX1616" fmla="*/ 6766563 w 10023471"/>
                <a:gd name="connsiteY1616" fmla="*/ 4449804 h 5531023"/>
                <a:gd name="connsiteX1617" fmla="*/ 6752075 w 10023471"/>
                <a:gd name="connsiteY1617" fmla="*/ 4454739 h 5531023"/>
                <a:gd name="connsiteX1618" fmla="*/ 6745538 w 10023471"/>
                <a:gd name="connsiteY1618" fmla="*/ 4468757 h 5531023"/>
                <a:gd name="connsiteX1619" fmla="*/ 6757841 w 10023471"/>
                <a:gd name="connsiteY1619" fmla="*/ 4481227 h 5531023"/>
                <a:gd name="connsiteX1620" fmla="*/ 6781630 w 10023471"/>
                <a:gd name="connsiteY1620" fmla="*/ 4465282 h 5531023"/>
                <a:gd name="connsiteX1621" fmla="*/ 6781220 w 10023471"/>
                <a:gd name="connsiteY1621" fmla="*/ 4452228 h 5531023"/>
                <a:gd name="connsiteX1622" fmla="*/ 6766563 w 10023471"/>
                <a:gd name="connsiteY1622" fmla="*/ 4449804 h 5531023"/>
                <a:gd name="connsiteX1623" fmla="*/ 7364195 w 10023471"/>
                <a:gd name="connsiteY1623" fmla="*/ 4448928 h 5531023"/>
                <a:gd name="connsiteX1624" fmla="*/ 7360427 w 10023471"/>
                <a:gd name="connsiteY1624" fmla="*/ 4451148 h 5531023"/>
                <a:gd name="connsiteX1625" fmla="*/ 7363285 w 10023471"/>
                <a:gd name="connsiteY1625" fmla="*/ 4453834 h 5531023"/>
                <a:gd name="connsiteX1626" fmla="*/ 7368280 w 10023471"/>
                <a:gd name="connsiteY1626" fmla="*/ 4452958 h 5531023"/>
                <a:gd name="connsiteX1627" fmla="*/ 5759055 w 10023471"/>
                <a:gd name="connsiteY1627" fmla="*/ 4448665 h 5531023"/>
                <a:gd name="connsiteX1628" fmla="*/ 5755421 w 10023471"/>
                <a:gd name="connsiteY1628" fmla="*/ 4453309 h 5531023"/>
                <a:gd name="connsiteX1629" fmla="*/ 5762596 w 10023471"/>
                <a:gd name="connsiteY1629" fmla="*/ 4459587 h 5531023"/>
                <a:gd name="connsiteX1630" fmla="*/ 5771267 w 10023471"/>
                <a:gd name="connsiteY1630" fmla="*/ 4452228 h 5531023"/>
                <a:gd name="connsiteX1631" fmla="*/ 5759055 w 10023471"/>
                <a:gd name="connsiteY1631" fmla="*/ 4448665 h 5531023"/>
                <a:gd name="connsiteX1632" fmla="*/ 7461122 w 10023471"/>
                <a:gd name="connsiteY1632" fmla="*/ 4443291 h 5531023"/>
                <a:gd name="connsiteX1633" fmla="*/ 7456402 w 10023471"/>
                <a:gd name="connsiteY1633" fmla="*/ 4452024 h 5531023"/>
                <a:gd name="connsiteX1634" fmla="*/ 7463983 w 10023471"/>
                <a:gd name="connsiteY1634" fmla="*/ 4453425 h 5531023"/>
                <a:gd name="connsiteX1635" fmla="*/ 7466252 w 10023471"/>
                <a:gd name="connsiteY1635" fmla="*/ 4444256 h 5531023"/>
                <a:gd name="connsiteX1636" fmla="*/ 5918043 w 10023471"/>
                <a:gd name="connsiteY1636" fmla="*/ 4442854 h 5531023"/>
                <a:gd name="connsiteX1637" fmla="*/ 5885991 w 10023471"/>
                <a:gd name="connsiteY1637" fmla="*/ 4447351 h 5531023"/>
                <a:gd name="connsiteX1638" fmla="*/ 5889578 w 10023471"/>
                <a:gd name="connsiteY1638" fmla="*/ 4452520 h 5531023"/>
                <a:gd name="connsiteX1639" fmla="*/ 5919223 w 10023471"/>
                <a:gd name="connsiteY1639" fmla="*/ 4445599 h 5531023"/>
                <a:gd name="connsiteX1640" fmla="*/ 5918043 w 10023471"/>
                <a:gd name="connsiteY1640" fmla="*/ 4442854 h 5531023"/>
                <a:gd name="connsiteX1641" fmla="*/ 8331019 w 10023471"/>
                <a:gd name="connsiteY1641" fmla="*/ 4440080 h 5531023"/>
                <a:gd name="connsiteX1642" fmla="*/ 8310272 w 10023471"/>
                <a:gd name="connsiteY1642" fmla="*/ 4450038 h 5531023"/>
                <a:gd name="connsiteX1643" fmla="*/ 8322212 w 10023471"/>
                <a:gd name="connsiteY1643" fmla="*/ 4457309 h 5531023"/>
                <a:gd name="connsiteX1644" fmla="*/ 8342595 w 10023471"/>
                <a:gd name="connsiteY1644" fmla="*/ 4445336 h 5531023"/>
                <a:gd name="connsiteX1645" fmla="*/ 8331019 w 10023471"/>
                <a:gd name="connsiteY1645" fmla="*/ 4440080 h 5531023"/>
                <a:gd name="connsiteX1646" fmla="*/ 7005176 w 10023471"/>
                <a:gd name="connsiteY1646" fmla="*/ 4439466 h 5531023"/>
                <a:gd name="connsiteX1647" fmla="*/ 6994463 w 10023471"/>
                <a:gd name="connsiteY1647" fmla="*/ 4454535 h 5531023"/>
                <a:gd name="connsiteX1648" fmla="*/ 7015936 w 10023471"/>
                <a:gd name="connsiteY1648" fmla="*/ 4447000 h 5531023"/>
                <a:gd name="connsiteX1649" fmla="*/ 7005176 w 10023471"/>
                <a:gd name="connsiteY1649" fmla="*/ 4439466 h 5531023"/>
                <a:gd name="connsiteX1650" fmla="*/ 7121581 w 10023471"/>
                <a:gd name="connsiteY1650" fmla="*/ 4435728 h 5531023"/>
                <a:gd name="connsiteX1651" fmla="*/ 7122034 w 10023471"/>
                <a:gd name="connsiteY1651" fmla="*/ 4435875 h 5531023"/>
                <a:gd name="connsiteX1652" fmla="*/ 7121580 w 10023471"/>
                <a:gd name="connsiteY1652" fmla="*/ 4435741 h 5531023"/>
                <a:gd name="connsiteX1653" fmla="*/ 7103011 w 10023471"/>
                <a:gd name="connsiteY1653" fmla="*/ 4426646 h 5531023"/>
                <a:gd name="connsiteX1654" fmla="*/ 7121535 w 10023471"/>
                <a:gd name="connsiteY1654" fmla="*/ 4435728 h 5531023"/>
                <a:gd name="connsiteX1655" fmla="*/ 7121580 w 10023471"/>
                <a:gd name="connsiteY1655" fmla="*/ 4435741 h 5531023"/>
                <a:gd name="connsiteX1656" fmla="*/ 7121171 w 10023471"/>
                <a:gd name="connsiteY1656" fmla="*/ 4438882 h 5531023"/>
                <a:gd name="connsiteX1657" fmla="*/ 7121443 w 10023471"/>
                <a:gd name="connsiteY1657" fmla="*/ 4439057 h 5531023"/>
                <a:gd name="connsiteX1658" fmla="*/ 7122034 w 10023471"/>
                <a:gd name="connsiteY1658" fmla="*/ 4435875 h 5531023"/>
                <a:gd name="connsiteX1659" fmla="*/ 7103011 w 10023471"/>
                <a:gd name="connsiteY1659" fmla="*/ 4426646 h 5531023"/>
                <a:gd name="connsiteX1660" fmla="*/ 7501119 w 10023471"/>
                <a:gd name="connsiteY1660" fmla="*/ 4425886 h 5531023"/>
                <a:gd name="connsiteX1661" fmla="*/ 7498486 w 10023471"/>
                <a:gd name="connsiteY1661" fmla="*/ 4426266 h 5531023"/>
                <a:gd name="connsiteX1662" fmla="*/ 7500030 w 10023471"/>
                <a:gd name="connsiteY1662" fmla="*/ 4431026 h 5531023"/>
                <a:gd name="connsiteX1663" fmla="*/ 7502073 w 10023471"/>
                <a:gd name="connsiteY1663" fmla="*/ 4430180 h 5531023"/>
                <a:gd name="connsiteX1664" fmla="*/ 7501119 w 10023471"/>
                <a:gd name="connsiteY1664" fmla="*/ 4425886 h 5531023"/>
                <a:gd name="connsiteX1665" fmla="*/ 6406041 w 10023471"/>
                <a:gd name="connsiteY1665" fmla="*/ 4425068 h 5531023"/>
                <a:gd name="connsiteX1666" fmla="*/ 6399277 w 10023471"/>
                <a:gd name="connsiteY1666" fmla="*/ 4436020 h 5531023"/>
                <a:gd name="connsiteX1667" fmla="*/ 6409945 w 10023471"/>
                <a:gd name="connsiteY1667" fmla="*/ 4438152 h 5531023"/>
                <a:gd name="connsiteX1668" fmla="*/ 6413714 w 10023471"/>
                <a:gd name="connsiteY1668" fmla="*/ 4426879 h 5531023"/>
                <a:gd name="connsiteX1669" fmla="*/ 6406041 w 10023471"/>
                <a:gd name="connsiteY1669" fmla="*/ 4425068 h 5531023"/>
                <a:gd name="connsiteX1670" fmla="*/ 4385178 w 10023471"/>
                <a:gd name="connsiteY1670" fmla="*/ 4424835 h 5531023"/>
                <a:gd name="connsiteX1671" fmla="*/ 4380139 w 10023471"/>
                <a:gd name="connsiteY1671" fmla="*/ 4431260 h 5531023"/>
                <a:gd name="connsiteX1672" fmla="*/ 4382817 w 10023471"/>
                <a:gd name="connsiteY1672" fmla="*/ 4442386 h 5531023"/>
                <a:gd name="connsiteX1673" fmla="*/ 4391488 w 10023471"/>
                <a:gd name="connsiteY1673" fmla="*/ 4446767 h 5531023"/>
                <a:gd name="connsiteX1674" fmla="*/ 4395167 w 10023471"/>
                <a:gd name="connsiteY1674" fmla="*/ 4442882 h 5531023"/>
                <a:gd name="connsiteX1675" fmla="*/ 4403520 w 10023471"/>
                <a:gd name="connsiteY1675" fmla="*/ 4449716 h 5531023"/>
                <a:gd name="connsiteX1676" fmla="*/ 4415325 w 10023471"/>
                <a:gd name="connsiteY1676" fmla="*/ 4444722 h 5531023"/>
                <a:gd name="connsiteX1677" fmla="*/ 4401705 w 10023471"/>
                <a:gd name="connsiteY1677" fmla="*/ 4435582 h 5531023"/>
                <a:gd name="connsiteX1678" fmla="*/ 4394940 w 10023471"/>
                <a:gd name="connsiteY1678" fmla="*/ 4439612 h 5531023"/>
                <a:gd name="connsiteX1679" fmla="*/ 4391488 w 10023471"/>
                <a:gd name="connsiteY1679" fmla="*/ 4428339 h 5531023"/>
                <a:gd name="connsiteX1680" fmla="*/ 4385178 w 10023471"/>
                <a:gd name="connsiteY1680" fmla="*/ 4424835 h 5531023"/>
                <a:gd name="connsiteX1681" fmla="*/ 7307490 w 10023471"/>
                <a:gd name="connsiteY1681" fmla="*/ 4418907 h 5531023"/>
                <a:gd name="connsiteX1682" fmla="*/ 7323699 w 10023471"/>
                <a:gd name="connsiteY1682" fmla="*/ 4444606 h 5531023"/>
                <a:gd name="connsiteX1683" fmla="*/ 7307490 w 10023471"/>
                <a:gd name="connsiteY1683" fmla="*/ 4418907 h 5531023"/>
                <a:gd name="connsiteX1684" fmla="*/ 5398691 w 10023471"/>
                <a:gd name="connsiteY1684" fmla="*/ 4417655 h 5531023"/>
                <a:gd name="connsiteX1685" fmla="*/ 5391502 w 10023471"/>
                <a:gd name="connsiteY1685" fmla="*/ 4421856 h 5531023"/>
                <a:gd name="connsiteX1686" fmla="*/ 5402171 w 10023471"/>
                <a:gd name="connsiteY1686" fmla="*/ 4423112 h 5531023"/>
                <a:gd name="connsiteX1687" fmla="*/ 5398691 w 10023471"/>
                <a:gd name="connsiteY1687" fmla="*/ 4417655 h 5531023"/>
                <a:gd name="connsiteX1688" fmla="*/ 3537526 w 10023471"/>
                <a:gd name="connsiteY1688" fmla="*/ 4412890 h 5531023"/>
                <a:gd name="connsiteX1689" fmla="*/ 3528991 w 10023471"/>
                <a:gd name="connsiteY1689" fmla="*/ 4413563 h 5531023"/>
                <a:gd name="connsiteX1690" fmla="*/ 3517141 w 10023471"/>
                <a:gd name="connsiteY1690" fmla="*/ 4424281 h 5531023"/>
                <a:gd name="connsiteX1691" fmla="*/ 3523680 w 10023471"/>
                <a:gd name="connsiteY1691" fmla="*/ 4430151 h 5531023"/>
                <a:gd name="connsiteX1692" fmla="*/ 3534757 w 10023471"/>
                <a:gd name="connsiteY1692" fmla="*/ 4426296 h 5531023"/>
                <a:gd name="connsiteX1693" fmla="*/ 3537526 w 10023471"/>
                <a:gd name="connsiteY1693" fmla="*/ 4412890 h 5531023"/>
                <a:gd name="connsiteX1694" fmla="*/ 4151917 w 10023471"/>
                <a:gd name="connsiteY1694" fmla="*/ 4409211 h 5531023"/>
                <a:gd name="connsiteX1695" fmla="*/ 4132532 w 10023471"/>
                <a:gd name="connsiteY1695" fmla="*/ 4414818 h 5531023"/>
                <a:gd name="connsiteX1696" fmla="*/ 4138705 w 10023471"/>
                <a:gd name="connsiteY1696" fmla="*/ 4420776 h 5531023"/>
                <a:gd name="connsiteX1697" fmla="*/ 4157910 w 10023471"/>
                <a:gd name="connsiteY1697" fmla="*/ 4415052 h 5531023"/>
                <a:gd name="connsiteX1698" fmla="*/ 4151917 w 10023471"/>
                <a:gd name="connsiteY1698" fmla="*/ 4409211 h 5531023"/>
                <a:gd name="connsiteX1699" fmla="*/ 7705869 w 10023471"/>
                <a:gd name="connsiteY1699" fmla="*/ 4408860 h 5531023"/>
                <a:gd name="connsiteX1700" fmla="*/ 7704418 w 10023471"/>
                <a:gd name="connsiteY1700" fmla="*/ 4419841 h 5531023"/>
                <a:gd name="connsiteX1701" fmla="*/ 7711682 w 10023471"/>
                <a:gd name="connsiteY1701" fmla="*/ 4420454 h 5531023"/>
                <a:gd name="connsiteX1702" fmla="*/ 7711682 w 10023471"/>
                <a:gd name="connsiteY1702" fmla="*/ 4408978 h 5531023"/>
                <a:gd name="connsiteX1703" fmla="*/ 7705869 w 10023471"/>
                <a:gd name="connsiteY1703" fmla="*/ 4408860 h 5531023"/>
                <a:gd name="connsiteX1704" fmla="*/ 7934093 w 10023471"/>
                <a:gd name="connsiteY1704" fmla="*/ 4408101 h 5531023"/>
                <a:gd name="connsiteX1705" fmla="*/ 7933910 w 10023471"/>
                <a:gd name="connsiteY1705" fmla="*/ 4409883 h 5531023"/>
                <a:gd name="connsiteX1706" fmla="*/ 7936227 w 10023471"/>
                <a:gd name="connsiteY1706" fmla="*/ 4410292 h 5531023"/>
                <a:gd name="connsiteX1707" fmla="*/ 7937861 w 10023471"/>
                <a:gd name="connsiteY1707" fmla="*/ 4408949 h 5531023"/>
                <a:gd name="connsiteX1708" fmla="*/ 7934093 w 10023471"/>
                <a:gd name="connsiteY1708" fmla="*/ 4408101 h 5531023"/>
                <a:gd name="connsiteX1709" fmla="*/ 6370130 w 10023471"/>
                <a:gd name="connsiteY1709" fmla="*/ 4407722 h 5531023"/>
                <a:gd name="connsiteX1710" fmla="*/ 6370130 w 10023471"/>
                <a:gd name="connsiteY1710" fmla="*/ 4412628 h 5531023"/>
                <a:gd name="connsiteX1711" fmla="*/ 6372174 w 10023471"/>
                <a:gd name="connsiteY1711" fmla="*/ 4412628 h 5531023"/>
                <a:gd name="connsiteX1712" fmla="*/ 6372174 w 10023471"/>
                <a:gd name="connsiteY1712" fmla="*/ 4407722 h 5531023"/>
                <a:gd name="connsiteX1713" fmla="*/ 6346567 w 10023471"/>
                <a:gd name="connsiteY1713" fmla="*/ 4400625 h 5531023"/>
                <a:gd name="connsiteX1714" fmla="*/ 6335899 w 10023471"/>
                <a:gd name="connsiteY1714" fmla="*/ 4407664 h 5531023"/>
                <a:gd name="connsiteX1715" fmla="*/ 6348065 w 10023471"/>
                <a:gd name="connsiteY1715" fmla="*/ 4410905 h 5531023"/>
                <a:gd name="connsiteX1716" fmla="*/ 6346567 w 10023471"/>
                <a:gd name="connsiteY1716" fmla="*/ 4400625 h 5531023"/>
                <a:gd name="connsiteX1717" fmla="*/ 4015954 w 10023471"/>
                <a:gd name="connsiteY1717" fmla="*/ 4399155 h 5531023"/>
                <a:gd name="connsiteX1718" fmla="*/ 4004141 w 10023471"/>
                <a:gd name="connsiteY1718" fmla="*/ 4406904 h 5531023"/>
                <a:gd name="connsiteX1719" fmla="*/ 4009545 w 10023471"/>
                <a:gd name="connsiteY1719" fmla="*/ 4411898 h 5531023"/>
                <a:gd name="connsiteX1720" fmla="*/ 4015954 w 10023471"/>
                <a:gd name="connsiteY1720" fmla="*/ 4399155 h 5531023"/>
                <a:gd name="connsiteX1721" fmla="*/ 2894671 w 10023471"/>
                <a:gd name="connsiteY1721" fmla="*/ 4397150 h 5531023"/>
                <a:gd name="connsiteX1722" fmla="*/ 2863528 w 10023471"/>
                <a:gd name="connsiteY1722" fmla="*/ 4400421 h 5531023"/>
                <a:gd name="connsiteX1723" fmla="*/ 2851134 w 10023471"/>
                <a:gd name="connsiteY1723" fmla="*/ 4409328 h 5531023"/>
                <a:gd name="connsiteX1724" fmla="*/ 2861939 w 10023471"/>
                <a:gd name="connsiteY1724" fmla="*/ 4426908 h 5531023"/>
                <a:gd name="connsiteX1725" fmla="*/ 2897485 w 10023471"/>
                <a:gd name="connsiteY1725" fmla="*/ 4431085 h 5531023"/>
                <a:gd name="connsiteX1726" fmla="*/ 2906067 w 10023471"/>
                <a:gd name="connsiteY1726" fmla="*/ 4426675 h 5531023"/>
                <a:gd name="connsiteX1727" fmla="*/ 2906475 w 10023471"/>
                <a:gd name="connsiteY1727" fmla="*/ 4411227 h 5531023"/>
                <a:gd name="connsiteX1728" fmla="*/ 2894671 w 10023471"/>
                <a:gd name="connsiteY1728" fmla="*/ 4397150 h 5531023"/>
                <a:gd name="connsiteX1729" fmla="*/ 4978820 w 10023471"/>
                <a:gd name="connsiteY1729" fmla="*/ 4396770 h 5531023"/>
                <a:gd name="connsiteX1730" fmla="*/ 4975370 w 10023471"/>
                <a:gd name="connsiteY1730" fmla="*/ 4412190 h 5531023"/>
                <a:gd name="connsiteX1731" fmla="*/ 4996754 w 10023471"/>
                <a:gd name="connsiteY1731" fmla="*/ 4414702 h 5531023"/>
                <a:gd name="connsiteX1732" fmla="*/ 5000340 w 10023471"/>
                <a:gd name="connsiteY1732" fmla="*/ 4399282 h 5531023"/>
                <a:gd name="connsiteX1733" fmla="*/ 7848378 w 10023471"/>
                <a:gd name="connsiteY1733" fmla="*/ 4396507 h 5531023"/>
                <a:gd name="connsiteX1734" fmla="*/ 7836983 w 10023471"/>
                <a:gd name="connsiteY1734" fmla="*/ 4420133 h 5531023"/>
                <a:gd name="connsiteX1735" fmla="*/ 7840887 w 10023471"/>
                <a:gd name="connsiteY1735" fmla="*/ 4427551 h 5531023"/>
                <a:gd name="connsiteX1736" fmla="*/ 7847380 w 10023471"/>
                <a:gd name="connsiteY1736" fmla="*/ 4420922 h 5531023"/>
                <a:gd name="connsiteX1737" fmla="*/ 7852646 w 10023471"/>
                <a:gd name="connsiteY1737" fmla="*/ 4396946 h 5531023"/>
                <a:gd name="connsiteX1738" fmla="*/ 7848378 w 10023471"/>
                <a:gd name="connsiteY1738" fmla="*/ 4396507 h 5531023"/>
                <a:gd name="connsiteX1739" fmla="*/ 8586254 w 10023471"/>
                <a:gd name="connsiteY1739" fmla="*/ 4394989 h 5531023"/>
                <a:gd name="connsiteX1740" fmla="*/ 8585483 w 10023471"/>
                <a:gd name="connsiteY1740" fmla="*/ 4398026 h 5531023"/>
                <a:gd name="connsiteX1741" fmla="*/ 8578038 w 10023471"/>
                <a:gd name="connsiteY1741" fmla="*/ 4396887 h 5531023"/>
                <a:gd name="connsiteX1742" fmla="*/ 8572680 w 10023471"/>
                <a:gd name="connsiteY1742" fmla="*/ 4399340 h 5531023"/>
                <a:gd name="connsiteX1743" fmla="*/ 8575358 w 10023471"/>
                <a:gd name="connsiteY1743" fmla="*/ 4419433 h 5531023"/>
                <a:gd name="connsiteX1744" fmla="*/ 8586073 w 10023471"/>
                <a:gd name="connsiteY1744" fmla="*/ 4416950 h 5531023"/>
                <a:gd name="connsiteX1745" fmla="*/ 8591431 w 10023471"/>
                <a:gd name="connsiteY1745" fmla="*/ 4426967 h 5531023"/>
                <a:gd name="connsiteX1746" fmla="*/ 8561965 w 10023471"/>
                <a:gd name="connsiteY1746" fmla="*/ 4447030 h 5531023"/>
                <a:gd name="connsiteX1747" fmla="*/ 8556563 w 10023471"/>
                <a:gd name="connsiteY1747" fmla="*/ 4434472 h 5531023"/>
                <a:gd name="connsiteX1748" fmla="*/ 8548619 w 10023471"/>
                <a:gd name="connsiteY1748" fmla="*/ 4447000 h 5531023"/>
                <a:gd name="connsiteX1749" fmla="*/ 8553930 w 10023471"/>
                <a:gd name="connsiteY1749" fmla="*/ 4459587 h 5531023"/>
                <a:gd name="connsiteX1750" fmla="*/ 8578038 w 10023471"/>
                <a:gd name="connsiteY1750" fmla="*/ 4449541 h 5531023"/>
                <a:gd name="connsiteX1751" fmla="*/ 8602100 w 10023471"/>
                <a:gd name="connsiteY1751" fmla="*/ 4444518 h 5531023"/>
                <a:gd name="connsiteX1752" fmla="*/ 8599467 w 10023471"/>
                <a:gd name="connsiteY1752" fmla="*/ 4419403 h 5531023"/>
                <a:gd name="connsiteX1753" fmla="*/ 8620895 w 10023471"/>
                <a:gd name="connsiteY1753" fmla="*/ 4416921 h 5531023"/>
                <a:gd name="connsiteX1754" fmla="*/ 8620895 w 10023471"/>
                <a:gd name="connsiteY1754" fmla="*/ 4406904 h 5531023"/>
                <a:gd name="connsiteX1755" fmla="*/ 8595879 w 10023471"/>
                <a:gd name="connsiteY1755" fmla="*/ 4400771 h 5531023"/>
                <a:gd name="connsiteX1756" fmla="*/ 8586254 w 10023471"/>
                <a:gd name="connsiteY1756" fmla="*/ 4394989 h 5531023"/>
                <a:gd name="connsiteX1757" fmla="*/ 7107007 w 10023471"/>
                <a:gd name="connsiteY1757" fmla="*/ 4394317 h 5531023"/>
                <a:gd name="connsiteX1758" fmla="*/ 7136517 w 10023471"/>
                <a:gd name="connsiteY1758" fmla="*/ 4436984 h 5531023"/>
                <a:gd name="connsiteX1759" fmla="*/ 7141828 w 10023471"/>
                <a:gd name="connsiteY1759" fmla="*/ 4454535 h 5531023"/>
                <a:gd name="connsiteX1760" fmla="*/ 7155221 w 10023471"/>
                <a:gd name="connsiteY1760" fmla="*/ 4444518 h 5531023"/>
                <a:gd name="connsiteX1761" fmla="*/ 7128435 w 10023471"/>
                <a:gd name="connsiteY1761" fmla="*/ 4409387 h 5531023"/>
                <a:gd name="connsiteX1762" fmla="*/ 7107007 w 10023471"/>
                <a:gd name="connsiteY1762" fmla="*/ 4394317 h 5531023"/>
                <a:gd name="connsiteX1763" fmla="*/ 2020007 w 10023471"/>
                <a:gd name="connsiteY1763" fmla="*/ 4387425 h 5531023"/>
                <a:gd name="connsiteX1764" fmla="*/ 2012017 w 10023471"/>
                <a:gd name="connsiteY1764" fmla="*/ 4388681 h 5531023"/>
                <a:gd name="connsiteX1765" fmla="*/ 2003437 w 10023471"/>
                <a:gd name="connsiteY1765" fmla="*/ 4398289 h 5531023"/>
                <a:gd name="connsiteX1766" fmla="*/ 2006251 w 10023471"/>
                <a:gd name="connsiteY1766" fmla="*/ 4411197 h 5531023"/>
                <a:gd name="connsiteX1767" fmla="*/ 2020460 w 10023471"/>
                <a:gd name="connsiteY1767" fmla="*/ 4400363 h 5531023"/>
                <a:gd name="connsiteX1768" fmla="*/ 2024003 w 10023471"/>
                <a:gd name="connsiteY1768" fmla="*/ 4392274 h 5531023"/>
                <a:gd name="connsiteX1769" fmla="*/ 2020007 w 10023471"/>
                <a:gd name="connsiteY1769" fmla="*/ 4387425 h 5531023"/>
                <a:gd name="connsiteX1770" fmla="*/ 7352027 w 10023471"/>
                <a:gd name="connsiteY1770" fmla="*/ 4387314 h 5531023"/>
                <a:gd name="connsiteX1771" fmla="*/ 7346761 w 10023471"/>
                <a:gd name="connsiteY1771" fmla="*/ 4391776 h 5531023"/>
                <a:gd name="connsiteX1772" fmla="*/ 7355660 w 10023471"/>
                <a:gd name="connsiteY1772" fmla="*/ 4400800 h 5531023"/>
                <a:gd name="connsiteX1773" fmla="*/ 7352027 w 10023471"/>
                <a:gd name="connsiteY1773" fmla="*/ 4387314 h 5531023"/>
                <a:gd name="connsiteX1774" fmla="*/ 5214443 w 10023471"/>
                <a:gd name="connsiteY1774" fmla="*/ 4385118 h 5531023"/>
                <a:gd name="connsiteX1775" fmla="*/ 5188566 w 10023471"/>
                <a:gd name="connsiteY1775" fmla="*/ 4402553 h 5531023"/>
                <a:gd name="connsiteX1776" fmla="*/ 5195284 w 10023471"/>
                <a:gd name="connsiteY1776" fmla="*/ 4408978 h 5531023"/>
                <a:gd name="connsiteX1777" fmla="*/ 5222026 w 10023471"/>
                <a:gd name="connsiteY1777" fmla="*/ 4390901 h 5531023"/>
                <a:gd name="connsiteX1778" fmla="*/ 5214443 w 10023471"/>
                <a:gd name="connsiteY1778" fmla="*/ 4385118 h 5531023"/>
                <a:gd name="connsiteX1779" fmla="*/ 5141726 w 10023471"/>
                <a:gd name="connsiteY1779" fmla="*/ 4380172 h 5531023"/>
                <a:gd name="connsiteX1780" fmla="*/ 5135948 w 10023471"/>
                <a:gd name="connsiteY1780" fmla="*/ 4383630 h 5531023"/>
                <a:gd name="connsiteX1781" fmla="*/ 5128185 w 10023471"/>
                <a:gd name="connsiteY1781" fmla="*/ 4392652 h 5531023"/>
                <a:gd name="connsiteX1782" fmla="*/ 5126822 w 10023471"/>
                <a:gd name="connsiteY1782" fmla="*/ 4391806 h 5531023"/>
                <a:gd name="connsiteX1783" fmla="*/ 5113612 w 10023471"/>
                <a:gd name="connsiteY1783" fmla="*/ 4404159 h 5531023"/>
                <a:gd name="connsiteX1784" fmla="*/ 5094952 w 10023471"/>
                <a:gd name="connsiteY1784" fmla="*/ 4418468 h 5531023"/>
                <a:gd name="connsiteX1785" fmla="*/ 5141726 w 10023471"/>
                <a:gd name="connsiteY1785" fmla="*/ 4380172 h 5531023"/>
                <a:gd name="connsiteX1786" fmla="*/ 5341465 w 10023471"/>
                <a:gd name="connsiteY1786" fmla="*/ 4379161 h 5531023"/>
                <a:gd name="connsiteX1787" fmla="*/ 5334206 w 10023471"/>
                <a:gd name="connsiteY1787" fmla="*/ 4383366 h 5531023"/>
                <a:gd name="connsiteX1788" fmla="*/ 5344877 w 10023471"/>
                <a:gd name="connsiteY1788" fmla="*/ 4384592 h 5531023"/>
                <a:gd name="connsiteX1789" fmla="*/ 5341465 w 10023471"/>
                <a:gd name="connsiteY1789" fmla="*/ 4379161 h 5531023"/>
                <a:gd name="connsiteX1790" fmla="*/ 7987982 w 10023471"/>
                <a:gd name="connsiteY1790" fmla="*/ 4378402 h 5531023"/>
                <a:gd name="connsiteX1791" fmla="*/ 7985440 w 10023471"/>
                <a:gd name="connsiteY1791" fmla="*/ 4379978 h 5531023"/>
                <a:gd name="connsiteX1792" fmla="*/ 7990388 w 10023471"/>
                <a:gd name="connsiteY1792" fmla="*/ 4383833 h 5531023"/>
                <a:gd name="connsiteX1793" fmla="*/ 7993068 w 10023471"/>
                <a:gd name="connsiteY1793" fmla="*/ 4382140 h 5531023"/>
                <a:gd name="connsiteX1794" fmla="*/ 7987982 w 10023471"/>
                <a:gd name="connsiteY1794" fmla="*/ 4378402 h 5531023"/>
                <a:gd name="connsiteX1795" fmla="*/ 7264498 w 10023471"/>
                <a:gd name="connsiteY1795" fmla="*/ 4375423 h 5531023"/>
                <a:gd name="connsiteX1796" fmla="*/ 7261047 w 10023471"/>
                <a:gd name="connsiteY1796" fmla="*/ 4387017 h 5531023"/>
                <a:gd name="connsiteX1797" fmla="*/ 7264498 w 10023471"/>
                <a:gd name="connsiteY1797" fmla="*/ 4375423 h 5531023"/>
                <a:gd name="connsiteX1798" fmla="*/ 7698561 w 10023471"/>
                <a:gd name="connsiteY1798" fmla="*/ 4374254 h 5531023"/>
                <a:gd name="connsiteX1799" fmla="*/ 7692023 w 10023471"/>
                <a:gd name="connsiteY1799" fmla="*/ 4380037 h 5531023"/>
                <a:gd name="connsiteX1800" fmla="*/ 7695020 w 10023471"/>
                <a:gd name="connsiteY1800" fmla="*/ 4382168 h 5531023"/>
                <a:gd name="connsiteX1801" fmla="*/ 7702919 w 10023471"/>
                <a:gd name="connsiteY1801" fmla="*/ 4377292 h 5531023"/>
                <a:gd name="connsiteX1802" fmla="*/ 7698561 w 10023471"/>
                <a:gd name="connsiteY1802" fmla="*/ 4374254 h 5531023"/>
                <a:gd name="connsiteX1803" fmla="*/ 6163426 w 10023471"/>
                <a:gd name="connsiteY1803" fmla="*/ 4372766 h 5531023"/>
                <a:gd name="connsiteX1804" fmla="*/ 6153212 w 10023471"/>
                <a:gd name="connsiteY1804" fmla="*/ 4380738 h 5531023"/>
                <a:gd name="connsiteX1805" fmla="*/ 6167241 w 10023471"/>
                <a:gd name="connsiteY1805" fmla="*/ 4397617 h 5531023"/>
                <a:gd name="connsiteX1806" fmla="*/ 6181994 w 10023471"/>
                <a:gd name="connsiteY1806" fmla="*/ 4389177 h 5531023"/>
                <a:gd name="connsiteX1807" fmla="*/ 6163426 w 10023471"/>
                <a:gd name="connsiteY1807" fmla="*/ 4372766 h 5531023"/>
                <a:gd name="connsiteX1808" fmla="*/ 2731144 w 10023471"/>
                <a:gd name="connsiteY1808" fmla="*/ 4371481 h 5531023"/>
                <a:gd name="connsiteX1809" fmla="*/ 2729327 w 10023471"/>
                <a:gd name="connsiteY1809" fmla="*/ 4372182 h 5531023"/>
                <a:gd name="connsiteX1810" fmla="*/ 2730145 w 10023471"/>
                <a:gd name="connsiteY1810" fmla="*/ 4373817 h 5531023"/>
                <a:gd name="connsiteX1811" fmla="*/ 2732051 w 10023471"/>
                <a:gd name="connsiteY1811" fmla="*/ 4373116 h 5531023"/>
                <a:gd name="connsiteX1812" fmla="*/ 2731144 w 10023471"/>
                <a:gd name="connsiteY1812" fmla="*/ 4371481 h 5531023"/>
                <a:gd name="connsiteX1813" fmla="*/ 6737683 w 10023471"/>
                <a:gd name="connsiteY1813" fmla="*/ 4371451 h 5531023"/>
                <a:gd name="connsiteX1814" fmla="*/ 6726833 w 10023471"/>
                <a:gd name="connsiteY1814" fmla="*/ 4377906 h 5531023"/>
                <a:gd name="connsiteX1815" fmla="*/ 6734869 w 10023471"/>
                <a:gd name="connsiteY1815" fmla="*/ 4385702 h 5531023"/>
                <a:gd name="connsiteX1816" fmla="*/ 6761881 w 10023471"/>
                <a:gd name="connsiteY1816" fmla="*/ 4384388 h 5531023"/>
                <a:gd name="connsiteX1817" fmla="*/ 6737683 w 10023471"/>
                <a:gd name="connsiteY1817" fmla="*/ 4371451 h 5531023"/>
                <a:gd name="connsiteX1818" fmla="*/ 5084101 w 10023471"/>
                <a:gd name="connsiteY1818" fmla="*/ 4369553 h 5531023"/>
                <a:gd name="connsiteX1819" fmla="*/ 5038067 w 10023471"/>
                <a:gd name="connsiteY1819" fmla="*/ 4475123 h 5531023"/>
                <a:gd name="connsiteX1820" fmla="*/ 5039656 w 10023471"/>
                <a:gd name="connsiteY1820" fmla="*/ 4419871 h 5531023"/>
                <a:gd name="connsiteX1821" fmla="*/ 5084101 w 10023471"/>
                <a:gd name="connsiteY1821" fmla="*/ 4369553 h 5531023"/>
                <a:gd name="connsiteX1822" fmla="*/ 2416389 w 10023471"/>
                <a:gd name="connsiteY1822" fmla="*/ 4369319 h 5531023"/>
                <a:gd name="connsiteX1823" fmla="*/ 2401634 w 10023471"/>
                <a:gd name="connsiteY1823" fmla="*/ 4372912 h 5531023"/>
                <a:gd name="connsiteX1824" fmla="*/ 2399320 w 10023471"/>
                <a:gd name="connsiteY1824" fmla="*/ 4378313 h 5531023"/>
                <a:gd name="connsiteX1825" fmla="*/ 2403768 w 10023471"/>
                <a:gd name="connsiteY1825" fmla="*/ 4388769 h 5531023"/>
                <a:gd name="connsiteX1826" fmla="*/ 2420748 w 10023471"/>
                <a:gd name="connsiteY1826" fmla="*/ 4381235 h 5531023"/>
                <a:gd name="connsiteX1827" fmla="*/ 2423789 w 10023471"/>
                <a:gd name="connsiteY1827" fmla="*/ 4374956 h 5531023"/>
                <a:gd name="connsiteX1828" fmla="*/ 2416389 w 10023471"/>
                <a:gd name="connsiteY1828" fmla="*/ 4369319 h 5531023"/>
                <a:gd name="connsiteX1829" fmla="*/ 5108299 w 10023471"/>
                <a:gd name="connsiteY1829" fmla="*/ 4364880 h 5531023"/>
                <a:gd name="connsiteX1830" fmla="*/ 5098402 w 10023471"/>
                <a:gd name="connsiteY1830" fmla="*/ 4368677 h 5531023"/>
                <a:gd name="connsiteX1831" fmla="*/ 5113793 w 10023471"/>
                <a:gd name="connsiteY1831" fmla="*/ 4377613 h 5531023"/>
                <a:gd name="connsiteX1832" fmla="*/ 5122464 w 10023471"/>
                <a:gd name="connsiteY1832" fmla="*/ 4373496 h 5531023"/>
                <a:gd name="connsiteX1833" fmla="*/ 5108299 w 10023471"/>
                <a:gd name="connsiteY1833" fmla="*/ 4364880 h 5531023"/>
                <a:gd name="connsiteX1834" fmla="*/ 7771698 w 10023471"/>
                <a:gd name="connsiteY1834" fmla="*/ 4362865 h 5531023"/>
                <a:gd name="connsiteX1835" fmla="*/ 7759215 w 10023471"/>
                <a:gd name="connsiteY1835" fmla="*/ 4369319 h 5531023"/>
                <a:gd name="connsiteX1836" fmla="*/ 7771698 w 10023471"/>
                <a:gd name="connsiteY1836" fmla="*/ 4362865 h 5531023"/>
                <a:gd name="connsiteX1837" fmla="*/ 7922289 w 10023471"/>
                <a:gd name="connsiteY1837" fmla="*/ 4359653 h 5531023"/>
                <a:gd name="connsiteX1838" fmla="*/ 7915614 w 10023471"/>
                <a:gd name="connsiteY1838" fmla="*/ 4360500 h 5531023"/>
                <a:gd name="connsiteX1839" fmla="*/ 7919747 w 10023471"/>
                <a:gd name="connsiteY1839" fmla="*/ 4372414 h 5531023"/>
                <a:gd name="connsiteX1840" fmla="*/ 7924695 w 10023471"/>
                <a:gd name="connsiteY1840" fmla="*/ 4371772 h 5531023"/>
                <a:gd name="connsiteX1841" fmla="*/ 7922289 w 10023471"/>
                <a:gd name="connsiteY1841" fmla="*/ 4359653 h 5531023"/>
                <a:gd name="connsiteX1842" fmla="*/ 4932332 w 10023471"/>
                <a:gd name="connsiteY1842" fmla="*/ 4359565 h 5531023"/>
                <a:gd name="connsiteX1843" fmla="*/ 4919847 w 10023471"/>
                <a:gd name="connsiteY1843" fmla="*/ 4365990 h 5531023"/>
                <a:gd name="connsiteX1844" fmla="*/ 4932332 w 10023471"/>
                <a:gd name="connsiteY1844" fmla="*/ 4359565 h 5531023"/>
                <a:gd name="connsiteX1845" fmla="*/ 5747296 w 10023471"/>
                <a:gd name="connsiteY1845" fmla="*/ 4359390 h 5531023"/>
                <a:gd name="connsiteX1846" fmla="*/ 5741530 w 10023471"/>
                <a:gd name="connsiteY1846" fmla="*/ 4362252 h 5531023"/>
                <a:gd name="connsiteX1847" fmla="*/ 5750565 w 10023471"/>
                <a:gd name="connsiteY1847" fmla="*/ 4376883 h 5531023"/>
                <a:gd name="connsiteX1848" fmla="*/ 5760961 w 10023471"/>
                <a:gd name="connsiteY1848" fmla="*/ 4373524 h 5531023"/>
                <a:gd name="connsiteX1849" fmla="*/ 5747296 w 10023471"/>
                <a:gd name="connsiteY1849" fmla="*/ 4359390 h 5531023"/>
                <a:gd name="connsiteX1850" fmla="*/ 8636966 w 10023471"/>
                <a:gd name="connsiteY1850" fmla="*/ 4359185 h 5531023"/>
                <a:gd name="connsiteX1851" fmla="*/ 8626251 w 10023471"/>
                <a:gd name="connsiteY1851" fmla="*/ 4374226 h 5531023"/>
                <a:gd name="connsiteX1852" fmla="*/ 8639644 w 10023471"/>
                <a:gd name="connsiteY1852" fmla="*/ 4376737 h 5531023"/>
                <a:gd name="connsiteX1853" fmla="*/ 8636966 w 10023471"/>
                <a:gd name="connsiteY1853" fmla="*/ 4359185 h 5531023"/>
                <a:gd name="connsiteX1854" fmla="*/ 7256280 w 10023471"/>
                <a:gd name="connsiteY1854" fmla="*/ 4358894 h 5531023"/>
                <a:gd name="connsiteX1855" fmla="*/ 7258051 w 10023471"/>
                <a:gd name="connsiteY1855" fmla="*/ 4360909 h 5531023"/>
                <a:gd name="connsiteX1856" fmla="*/ 7258958 w 10023471"/>
                <a:gd name="connsiteY1856" fmla="*/ 4359478 h 5531023"/>
                <a:gd name="connsiteX1857" fmla="*/ 7256280 w 10023471"/>
                <a:gd name="connsiteY1857" fmla="*/ 4358894 h 5531023"/>
                <a:gd name="connsiteX1858" fmla="*/ 6919143 w 10023471"/>
                <a:gd name="connsiteY1858" fmla="*/ 4357580 h 5531023"/>
                <a:gd name="connsiteX1859" fmla="*/ 6915513 w 10023471"/>
                <a:gd name="connsiteY1859" fmla="*/ 4366515 h 5531023"/>
                <a:gd name="connsiteX1860" fmla="*/ 6945749 w 10023471"/>
                <a:gd name="connsiteY1860" fmla="*/ 4373524 h 5531023"/>
                <a:gd name="connsiteX1861" fmla="*/ 6936168 w 10023471"/>
                <a:gd name="connsiteY1861" fmla="*/ 4361172 h 5531023"/>
                <a:gd name="connsiteX1862" fmla="*/ 6935943 w 10023471"/>
                <a:gd name="connsiteY1862" fmla="*/ 4358981 h 5531023"/>
                <a:gd name="connsiteX1863" fmla="*/ 6932083 w 10023471"/>
                <a:gd name="connsiteY1863" fmla="*/ 4358309 h 5531023"/>
                <a:gd name="connsiteX1864" fmla="*/ 6919143 w 10023471"/>
                <a:gd name="connsiteY1864" fmla="*/ 4357580 h 5531023"/>
                <a:gd name="connsiteX1865" fmla="*/ 3605535 w 10023471"/>
                <a:gd name="connsiteY1865" fmla="*/ 4355476 h 5531023"/>
                <a:gd name="connsiteX1866" fmla="*/ 3591280 w 10023471"/>
                <a:gd name="connsiteY1866" fmla="*/ 4360997 h 5531023"/>
                <a:gd name="connsiteX1867" fmla="*/ 3598907 w 10023471"/>
                <a:gd name="connsiteY1867" fmla="*/ 4366779 h 5531023"/>
                <a:gd name="connsiteX1868" fmla="*/ 3616295 w 10023471"/>
                <a:gd name="connsiteY1868" fmla="*/ 4362749 h 5531023"/>
                <a:gd name="connsiteX1869" fmla="*/ 3605535 w 10023471"/>
                <a:gd name="connsiteY1869" fmla="*/ 4355476 h 5531023"/>
                <a:gd name="connsiteX1870" fmla="*/ 3836573 w 10023471"/>
                <a:gd name="connsiteY1870" fmla="*/ 4352965 h 5531023"/>
                <a:gd name="connsiteX1871" fmla="*/ 3827356 w 10023471"/>
                <a:gd name="connsiteY1871" fmla="*/ 4356616 h 5531023"/>
                <a:gd name="connsiteX1872" fmla="*/ 3829717 w 10023471"/>
                <a:gd name="connsiteY1872" fmla="*/ 4370108 h 5531023"/>
                <a:gd name="connsiteX1873" fmla="*/ 3839070 w 10023471"/>
                <a:gd name="connsiteY1873" fmla="*/ 4366808 h 5531023"/>
                <a:gd name="connsiteX1874" fmla="*/ 3836573 w 10023471"/>
                <a:gd name="connsiteY1874" fmla="*/ 4352965 h 5531023"/>
                <a:gd name="connsiteX1875" fmla="*/ 7518826 w 10023471"/>
                <a:gd name="connsiteY1875" fmla="*/ 4350308 h 5531023"/>
                <a:gd name="connsiteX1876" fmla="*/ 7518826 w 10023471"/>
                <a:gd name="connsiteY1876" fmla="*/ 4358076 h 5531023"/>
                <a:gd name="connsiteX1877" fmla="*/ 7532672 w 10023471"/>
                <a:gd name="connsiteY1877" fmla="*/ 4358076 h 5531023"/>
                <a:gd name="connsiteX1878" fmla="*/ 7518826 w 10023471"/>
                <a:gd name="connsiteY1878" fmla="*/ 4350308 h 5531023"/>
                <a:gd name="connsiteX1879" fmla="*/ 8059396 w 10023471"/>
                <a:gd name="connsiteY1879" fmla="*/ 4349285 h 5531023"/>
                <a:gd name="connsiteX1880" fmla="*/ 8049952 w 10023471"/>
                <a:gd name="connsiteY1880" fmla="*/ 4356645 h 5531023"/>
                <a:gd name="connsiteX1881" fmla="*/ 8058034 w 10023471"/>
                <a:gd name="connsiteY1881" fmla="*/ 4361668 h 5531023"/>
                <a:gd name="connsiteX1882" fmla="*/ 8066977 w 10023471"/>
                <a:gd name="connsiteY1882" fmla="*/ 4356411 h 5531023"/>
                <a:gd name="connsiteX1883" fmla="*/ 8059396 w 10023471"/>
                <a:gd name="connsiteY1883" fmla="*/ 4349285 h 5531023"/>
                <a:gd name="connsiteX1884" fmla="*/ 7439032 w 10023471"/>
                <a:gd name="connsiteY1884" fmla="*/ 4347540 h 5531023"/>
                <a:gd name="connsiteX1885" fmla="*/ 7428797 w 10023471"/>
                <a:gd name="connsiteY1885" fmla="*/ 4369787 h 5531023"/>
                <a:gd name="connsiteX1886" fmla="*/ 7455448 w 10023471"/>
                <a:gd name="connsiteY1886" fmla="*/ 4349169 h 5531023"/>
                <a:gd name="connsiteX1887" fmla="*/ 7439032 w 10023471"/>
                <a:gd name="connsiteY1887" fmla="*/ 4347540 h 5531023"/>
                <a:gd name="connsiteX1888" fmla="*/ 5580181 w 10023471"/>
                <a:gd name="connsiteY1888" fmla="*/ 4347066 h 5531023"/>
                <a:gd name="connsiteX1889" fmla="*/ 5568331 w 10023471"/>
                <a:gd name="connsiteY1889" fmla="*/ 4359303 h 5531023"/>
                <a:gd name="connsiteX1890" fmla="*/ 5576413 w 10023471"/>
                <a:gd name="connsiteY1890" fmla="*/ 4365202 h 5531023"/>
                <a:gd name="connsiteX1891" fmla="*/ 5591530 w 10023471"/>
                <a:gd name="connsiteY1891" fmla="*/ 4352936 h 5531023"/>
                <a:gd name="connsiteX1892" fmla="*/ 5580181 w 10023471"/>
                <a:gd name="connsiteY1892" fmla="*/ 4347066 h 5531023"/>
                <a:gd name="connsiteX1893" fmla="*/ 1875819 w 10023471"/>
                <a:gd name="connsiteY1893" fmla="*/ 4346277 h 5531023"/>
                <a:gd name="connsiteX1894" fmla="*/ 1864696 w 10023471"/>
                <a:gd name="connsiteY1894" fmla="*/ 4353461 h 5531023"/>
                <a:gd name="connsiteX1895" fmla="*/ 1877454 w 10023471"/>
                <a:gd name="connsiteY1895" fmla="*/ 4362252 h 5531023"/>
                <a:gd name="connsiteX1896" fmla="*/ 1893752 w 10023471"/>
                <a:gd name="connsiteY1896" fmla="*/ 4356791 h 5531023"/>
                <a:gd name="connsiteX1897" fmla="*/ 1875819 w 10023471"/>
                <a:gd name="connsiteY1897" fmla="*/ 4346277 h 5531023"/>
                <a:gd name="connsiteX1898" fmla="*/ 6898488 w 10023471"/>
                <a:gd name="connsiteY1898" fmla="*/ 4345255 h 5531023"/>
                <a:gd name="connsiteX1899" fmla="*/ 6898624 w 10023471"/>
                <a:gd name="connsiteY1899" fmla="*/ 4346424 h 5531023"/>
                <a:gd name="connsiteX1900" fmla="*/ 6900575 w 10023471"/>
                <a:gd name="connsiteY1900" fmla="*/ 4345752 h 5531023"/>
                <a:gd name="connsiteX1901" fmla="*/ 3776100 w 10023471"/>
                <a:gd name="connsiteY1901" fmla="*/ 4345226 h 5531023"/>
                <a:gd name="connsiteX1902" fmla="*/ 3766431 w 10023471"/>
                <a:gd name="connsiteY1902" fmla="*/ 4350950 h 5531023"/>
                <a:gd name="connsiteX1903" fmla="*/ 3766477 w 10023471"/>
                <a:gd name="connsiteY1903" fmla="*/ 4359332 h 5531023"/>
                <a:gd name="connsiteX1904" fmla="*/ 3778597 w 10023471"/>
                <a:gd name="connsiteY1904" fmla="*/ 4373087 h 5531023"/>
                <a:gd name="connsiteX1905" fmla="*/ 3795803 w 10023471"/>
                <a:gd name="connsiteY1905" fmla="*/ 4358018 h 5531023"/>
                <a:gd name="connsiteX1906" fmla="*/ 3794942 w 10023471"/>
                <a:gd name="connsiteY1906" fmla="*/ 4352323 h 5531023"/>
                <a:gd name="connsiteX1907" fmla="*/ 3776100 w 10023471"/>
                <a:gd name="connsiteY1907" fmla="*/ 4345226 h 5531023"/>
                <a:gd name="connsiteX1908" fmla="*/ 2541102 w 10023471"/>
                <a:gd name="connsiteY1908" fmla="*/ 4345197 h 5531023"/>
                <a:gd name="connsiteX1909" fmla="*/ 2527118 w 10023471"/>
                <a:gd name="connsiteY1909" fmla="*/ 4352264 h 5531023"/>
                <a:gd name="connsiteX1910" fmla="*/ 2533066 w 10023471"/>
                <a:gd name="connsiteY1910" fmla="*/ 4355565 h 5531023"/>
                <a:gd name="connsiteX1911" fmla="*/ 2544007 w 10023471"/>
                <a:gd name="connsiteY1911" fmla="*/ 4346979 h 5531023"/>
                <a:gd name="connsiteX1912" fmla="*/ 2541102 w 10023471"/>
                <a:gd name="connsiteY1912" fmla="*/ 4345197 h 5531023"/>
                <a:gd name="connsiteX1913" fmla="*/ 5001974 w 10023471"/>
                <a:gd name="connsiteY1913" fmla="*/ 4343941 h 5531023"/>
                <a:gd name="connsiteX1914" fmla="*/ 4980592 w 10023471"/>
                <a:gd name="connsiteY1914" fmla="*/ 4389002 h 5531023"/>
                <a:gd name="connsiteX1915" fmla="*/ 5001974 w 10023471"/>
                <a:gd name="connsiteY1915" fmla="*/ 4343941 h 5531023"/>
                <a:gd name="connsiteX1916" fmla="*/ 7876208 w 10023471"/>
                <a:gd name="connsiteY1916" fmla="*/ 4342686 h 5531023"/>
                <a:gd name="connsiteX1917" fmla="*/ 7871986 w 10023471"/>
                <a:gd name="connsiteY1917" fmla="*/ 4342774 h 5531023"/>
                <a:gd name="connsiteX1918" fmla="*/ 7872940 w 10023471"/>
                <a:gd name="connsiteY1918" fmla="*/ 4344262 h 5531023"/>
                <a:gd name="connsiteX1919" fmla="*/ 7875256 w 10023471"/>
                <a:gd name="connsiteY1919" fmla="*/ 4344205 h 5531023"/>
                <a:gd name="connsiteX1920" fmla="*/ 7876208 w 10023471"/>
                <a:gd name="connsiteY1920" fmla="*/ 4342686 h 5531023"/>
                <a:gd name="connsiteX1921" fmla="*/ 5081332 w 10023471"/>
                <a:gd name="connsiteY1921" fmla="*/ 4341605 h 5531023"/>
                <a:gd name="connsiteX1922" fmla="*/ 5089369 w 10023471"/>
                <a:gd name="connsiteY1922" fmla="*/ 4354193 h 5531023"/>
                <a:gd name="connsiteX1923" fmla="*/ 5081332 w 10023471"/>
                <a:gd name="connsiteY1923" fmla="*/ 4341605 h 5531023"/>
                <a:gd name="connsiteX1924" fmla="*/ 5100446 w 10023471"/>
                <a:gd name="connsiteY1924" fmla="*/ 4340408 h 5531023"/>
                <a:gd name="connsiteX1925" fmla="*/ 5091503 w 10023471"/>
                <a:gd name="connsiteY1925" fmla="*/ 4345490 h 5531023"/>
                <a:gd name="connsiteX1926" fmla="*/ 5097269 w 10023471"/>
                <a:gd name="connsiteY1926" fmla="*/ 4351739 h 5531023"/>
                <a:gd name="connsiteX1927" fmla="*/ 5105666 w 10023471"/>
                <a:gd name="connsiteY1927" fmla="*/ 4345956 h 5531023"/>
                <a:gd name="connsiteX1928" fmla="*/ 5100446 w 10023471"/>
                <a:gd name="connsiteY1928" fmla="*/ 4340408 h 5531023"/>
                <a:gd name="connsiteX1929" fmla="*/ 7842704 w 10023471"/>
                <a:gd name="connsiteY1929" fmla="*/ 4336816 h 5531023"/>
                <a:gd name="connsiteX1930" fmla="*/ 7825316 w 10023471"/>
                <a:gd name="connsiteY1930" fmla="*/ 4346482 h 5531023"/>
                <a:gd name="connsiteX1931" fmla="*/ 7842704 w 10023471"/>
                <a:gd name="connsiteY1931" fmla="*/ 4336816 h 5531023"/>
                <a:gd name="connsiteX1932" fmla="*/ 1826697 w 10023471"/>
                <a:gd name="connsiteY1932" fmla="*/ 4333721 h 5531023"/>
                <a:gd name="connsiteX1933" fmla="*/ 1818389 w 10023471"/>
                <a:gd name="connsiteY1933" fmla="*/ 4341751 h 5531023"/>
                <a:gd name="connsiteX1934" fmla="*/ 1823337 w 10023471"/>
                <a:gd name="connsiteY1934" fmla="*/ 4348848 h 5531023"/>
                <a:gd name="connsiteX1935" fmla="*/ 1835185 w 10023471"/>
                <a:gd name="connsiteY1935" fmla="*/ 4340700 h 5531023"/>
                <a:gd name="connsiteX1936" fmla="*/ 1826697 w 10023471"/>
                <a:gd name="connsiteY1936" fmla="*/ 4333721 h 5531023"/>
                <a:gd name="connsiteX1937" fmla="*/ 6849910 w 10023471"/>
                <a:gd name="connsiteY1937" fmla="*/ 4332961 h 5531023"/>
                <a:gd name="connsiteX1938" fmla="*/ 6854041 w 10023471"/>
                <a:gd name="connsiteY1938" fmla="*/ 4334597 h 5531023"/>
                <a:gd name="connsiteX1939" fmla="*/ 6855448 w 10023471"/>
                <a:gd name="connsiteY1939" fmla="*/ 4333224 h 5531023"/>
                <a:gd name="connsiteX1940" fmla="*/ 6849910 w 10023471"/>
                <a:gd name="connsiteY1940" fmla="*/ 4332961 h 5531023"/>
                <a:gd name="connsiteX1941" fmla="*/ 7074865 w 10023471"/>
                <a:gd name="connsiteY1941" fmla="*/ 4332318 h 5531023"/>
                <a:gd name="connsiteX1942" fmla="*/ 7061790 w 10023471"/>
                <a:gd name="connsiteY1942" fmla="*/ 4340817 h 5531023"/>
                <a:gd name="connsiteX1943" fmla="*/ 7079268 w 10023471"/>
                <a:gd name="connsiteY1943" fmla="*/ 4350425 h 5531023"/>
                <a:gd name="connsiteX1944" fmla="*/ 7089937 w 10023471"/>
                <a:gd name="connsiteY1944" fmla="*/ 4344000 h 5531023"/>
                <a:gd name="connsiteX1945" fmla="*/ 7074865 w 10023471"/>
                <a:gd name="connsiteY1945" fmla="*/ 4332318 h 5531023"/>
                <a:gd name="connsiteX1946" fmla="*/ 6588409 w 10023471"/>
                <a:gd name="connsiteY1946" fmla="*/ 4330653 h 5531023"/>
                <a:gd name="connsiteX1947" fmla="*/ 6558038 w 10023471"/>
                <a:gd name="connsiteY1947" fmla="*/ 4338247 h 5531023"/>
                <a:gd name="connsiteX1948" fmla="*/ 6561578 w 10023471"/>
                <a:gd name="connsiteY1948" fmla="*/ 4347184 h 5531023"/>
                <a:gd name="connsiteX1949" fmla="*/ 6588409 w 10023471"/>
                <a:gd name="connsiteY1949" fmla="*/ 4330653 h 5531023"/>
                <a:gd name="connsiteX1950" fmla="*/ 2612242 w 10023471"/>
                <a:gd name="connsiteY1950" fmla="*/ 4329866 h 5531023"/>
                <a:gd name="connsiteX1951" fmla="*/ 2612061 w 10023471"/>
                <a:gd name="connsiteY1951" fmla="*/ 4329895 h 5531023"/>
                <a:gd name="connsiteX1952" fmla="*/ 2583913 w 10023471"/>
                <a:gd name="connsiteY1952" fmla="*/ 4336232 h 5531023"/>
                <a:gd name="connsiteX1953" fmla="*/ 2612061 w 10023471"/>
                <a:gd name="connsiteY1953" fmla="*/ 4329895 h 5531023"/>
                <a:gd name="connsiteX1954" fmla="*/ 2612106 w 10023471"/>
                <a:gd name="connsiteY1954" fmla="*/ 4329895 h 5531023"/>
                <a:gd name="connsiteX1955" fmla="*/ 2626270 w 10023471"/>
                <a:gd name="connsiteY1955" fmla="*/ 4331384 h 5531023"/>
                <a:gd name="connsiteX1956" fmla="*/ 2626451 w 10023471"/>
                <a:gd name="connsiteY1956" fmla="*/ 4329866 h 5531023"/>
                <a:gd name="connsiteX1957" fmla="*/ 2612333 w 10023471"/>
                <a:gd name="connsiteY1957" fmla="*/ 4329866 h 5531023"/>
                <a:gd name="connsiteX1958" fmla="*/ 2612151 w 10023471"/>
                <a:gd name="connsiteY1958" fmla="*/ 4329895 h 5531023"/>
                <a:gd name="connsiteX1959" fmla="*/ 2612242 w 10023471"/>
                <a:gd name="connsiteY1959" fmla="*/ 4329866 h 5531023"/>
                <a:gd name="connsiteX1960" fmla="*/ 7466298 w 10023471"/>
                <a:gd name="connsiteY1960" fmla="*/ 4329577 h 5531023"/>
                <a:gd name="connsiteX1961" fmla="*/ 7459035 w 10023471"/>
                <a:gd name="connsiteY1961" fmla="*/ 4333750 h 5531023"/>
                <a:gd name="connsiteX1962" fmla="*/ 7469748 w 10023471"/>
                <a:gd name="connsiteY1962" fmla="*/ 4334976 h 5531023"/>
                <a:gd name="connsiteX1963" fmla="*/ 7466298 w 10023471"/>
                <a:gd name="connsiteY1963" fmla="*/ 4329577 h 5531023"/>
                <a:gd name="connsiteX1964" fmla="*/ 7951481 w 10023471"/>
                <a:gd name="connsiteY1964" fmla="*/ 4328347 h 5531023"/>
                <a:gd name="connsiteX1965" fmla="*/ 7929507 w 10023471"/>
                <a:gd name="connsiteY1965" fmla="*/ 4330946 h 5531023"/>
                <a:gd name="connsiteX1966" fmla="*/ 7929462 w 10023471"/>
                <a:gd name="connsiteY1966" fmla="*/ 4334187 h 5531023"/>
                <a:gd name="connsiteX1967" fmla="*/ 7942764 w 10023471"/>
                <a:gd name="connsiteY1967" fmla="*/ 4335326 h 5531023"/>
                <a:gd name="connsiteX1968" fmla="*/ 7953297 w 10023471"/>
                <a:gd name="connsiteY1968" fmla="*/ 4331822 h 5531023"/>
                <a:gd name="connsiteX1969" fmla="*/ 7951481 w 10023471"/>
                <a:gd name="connsiteY1969" fmla="*/ 4328347 h 5531023"/>
                <a:gd name="connsiteX1970" fmla="*/ 7171248 w 10023471"/>
                <a:gd name="connsiteY1970" fmla="*/ 4327558 h 5531023"/>
                <a:gd name="connsiteX1971" fmla="*/ 7151498 w 10023471"/>
                <a:gd name="connsiteY1971" fmla="*/ 4327646 h 5531023"/>
                <a:gd name="connsiteX1972" fmla="*/ 7152314 w 10023471"/>
                <a:gd name="connsiteY1972" fmla="*/ 4331471 h 5531023"/>
                <a:gd name="connsiteX1973" fmla="*/ 7171248 w 10023471"/>
                <a:gd name="connsiteY1973" fmla="*/ 4327558 h 5531023"/>
                <a:gd name="connsiteX1974" fmla="*/ 7172563 w 10023471"/>
                <a:gd name="connsiteY1974" fmla="*/ 4327296 h 5531023"/>
                <a:gd name="connsiteX1975" fmla="*/ 7171201 w 10023471"/>
                <a:gd name="connsiteY1975" fmla="*/ 4327587 h 5531023"/>
                <a:gd name="connsiteX1976" fmla="*/ 7172563 w 10023471"/>
                <a:gd name="connsiteY1976" fmla="*/ 4327587 h 5531023"/>
                <a:gd name="connsiteX1977" fmla="*/ 7172563 w 10023471"/>
                <a:gd name="connsiteY1977" fmla="*/ 4333721 h 5531023"/>
                <a:gd name="connsiteX1978" fmla="*/ 7194810 w 10023471"/>
                <a:gd name="connsiteY1978" fmla="*/ 4327501 h 5531023"/>
                <a:gd name="connsiteX1979" fmla="*/ 7172610 w 10023471"/>
                <a:gd name="connsiteY1979" fmla="*/ 4327501 h 5531023"/>
                <a:gd name="connsiteX1980" fmla="*/ 7172610 w 10023471"/>
                <a:gd name="connsiteY1980" fmla="*/ 4327471 h 5531023"/>
                <a:gd name="connsiteX1981" fmla="*/ 5864698 w 10023471"/>
                <a:gd name="connsiteY1981" fmla="*/ 4320871 h 5531023"/>
                <a:gd name="connsiteX1982" fmla="*/ 5856526 w 10023471"/>
                <a:gd name="connsiteY1982" fmla="*/ 4338890 h 5531023"/>
                <a:gd name="connsiteX1983" fmla="*/ 5872009 w 10023471"/>
                <a:gd name="connsiteY1983" fmla="*/ 4343036 h 5531023"/>
                <a:gd name="connsiteX1984" fmla="*/ 5876276 w 10023471"/>
                <a:gd name="connsiteY1984" fmla="*/ 4328113 h 5531023"/>
                <a:gd name="connsiteX1985" fmla="*/ 5864698 w 10023471"/>
                <a:gd name="connsiteY1985" fmla="*/ 4320871 h 5531023"/>
                <a:gd name="connsiteX1986" fmla="*/ 6095009 w 10023471"/>
                <a:gd name="connsiteY1986" fmla="*/ 4320374 h 5531023"/>
                <a:gd name="connsiteX1987" fmla="*/ 6087292 w 10023471"/>
                <a:gd name="connsiteY1987" fmla="*/ 4322243 h 5531023"/>
                <a:gd name="connsiteX1988" fmla="*/ 6086429 w 10023471"/>
                <a:gd name="connsiteY1988" fmla="*/ 4333253 h 5531023"/>
                <a:gd name="connsiteX1989" fmla="*/ 6093330 w 10023471"/>
                <a:gd name="connsiteY1989" fmla="*/ 4335240 h 5531023"/>
                <a:gd name="connsiteX1990" fmla="*/ 6098505 w 10023471"/>
                <a:gd name="connsiteY1990" fmla="*/ 4328172 h 5531023"/>
                <a:gd name="connsiteX1991" fmla="*/ 6095009 w 10023471"/>
                <a:gd name="connsiteY1991" fmla="*/ 4320374 h 5531023"/>
                <a:gd name="connsiteX1992" fmla="*/ 6885935 w 10023471"/>
                <a:gd name="connsiteY1992" fmla="*/ 4316322 h 5531023"/>
                <a:gd name="connsiteX1993" fmla="*/ 6878602 w 10023471"/>
                <a:gd name="connsiteY1993" fmla="*/ 4320462 h 5531023"/>
                <a:gd name="connsiteX1994" fmla="*/ 6889454 w 10023471"/>
                <a:gd name="connsiteY1994" fmla="*/ 4321777 h 5531023"/>
                <a:gd name="connsiteX1995" fmla="*/ 6885935 w 10023471"/>
                <a:gd name="connsiteY1995" fmla="*/ 4316322 h 5531023"/>
                <a:gd name="connsiteX1996" fmla="*/ 6684520 w 10023471"/>
                <a:gd name="connsiteY1996" fmla="*/ 4315585 h 5531023"/>
                <a:gd name="connsiteX1997" fmla="*/ 6682478 w 10023471"/>
                <a:gd name="connsiteY1997" fmla="*/ 4315877 h 5531023"/>
                <a:gd name="connsiteX1998" fmla="*/ 6683432 w 10023471"/>
                <a:gd name="connsiteY1998" fmla="*/ 4320403 h 5531023"/>
                <a:gd name="connsiteX1999" fmla="*/ 6686199 w 10023471"/>
                <a:gd name="connsiteY1999" fmla="*/ 4320024 h 5531023"/>
                <a:gd name="connsiteX2000" fmla="*/ 6684520 w 10023471"/>
                <a:gd name="connsiteY2000" fmla="*/ 4315585 h 5531023"/>
                <a:gd name="connsiteX2001" fmla="*/ 4331108 w 10023471"/>
                <a:gd name="connsiteY2001" fmla="*/ 4311525 h 5531023"/>
                <a:gd name="connsiteX2002" fmla="*/ 4336420 w 10023471"/>
                <a:gd name="connsiteY2002" fmla="*/ 4329077 h 5531023"/>
                <a:gd name="connsiteX2003" fmla="*/ 4341777 w 10023471"/>
                <a:gd name="connsiteY2003" fmla="*/ 4316549 h 5531023"/>
                <a:gd name="connsiteX2004" fmla="*/ 4331108 w 10023471"/>
                <a:gd name="connsiteY2004" fmla="*/ 4311525 h 5531023"/>
                <a:gd name="connsiteX2005" fmla="*/ 7858003 w 10023471"/>
                <a:gd name="connsiteY2005" fmla="*/ 4310416 h 5531023"/>
                <a:gd name="connsiteX2006" fmla="*/ 7848287 w 10023471"/>
                <a:gd name="connsiteY2006" fmla="*/ 4334100 h 5531023"/>
                <a:gd name="connsiteX2007" fmla="*/ 7855370 w 10023471"/>
                <a:gd name="connsiteY2007" fmla="*/ 4337283 h 5531023"/>
                <a:gd name="connsiteX2008" fmla="*/ 7863678 w 10023471"/>
                <a:gd name="connsiteY2008" fmla="*/ 4335647 h 5531023"/>
                <a:gd name="connsiteX2009" fmla="*/ 7870034 w 10023471"/>
                <a:gd name="connsiteY2009" fmla="*/ 4311321 h 5531023"/>
                <a:gd name="connsiteX2010" fmla="*/ 7858003 w 10023471"/>
                <a:gd name="connsiteY2010" fmla="*/ 4310416 h 5531023"/>
                <a:gd name="connsiteX2011" fmla="*/ 2848137 w 10023471"/>
                <a:gd name="connsiteY2011" fmla="*/ 4310240 h 5531023"/>
                <a:gd name="connsiteX2012" fmla="*/ 2843370 w 10023471"/>
                <a:gd name="connsiteY2012" fmla="*/ 4318593 h 5531023"/>
                <a:gd name="connsiteX2013" fmla="*/ 2852677 w 10023471"/>
                <a:gd name="connsiteY2013" fmla="*/ 4323646 h 5531023"/>
                <a:gd name="connsiteX2014" fmla="*/ 2857762 w 10023471"/>
                <a:gd name="connsiteY2014" fmla="*/ 4317249 h 5531023"/>
                <a:gd name="connsiteX2015" fmla="*/ 2848137 w 10023471"/>
                <a:gd name="connsiteY2015" fmla="*/ 4310240 h 5531023"/>
                <a:gd name="connsiteX2016" fmla="*/ 5843815 w 10023471"/>
                <a:gd name="connsiteY2016" fmla="*/ 4308810 h 5531023"/>
                <a:gd name="connsiteX2017" fmla="*/ 5814579 w 10023471"/>
                <a:gd name="connsiteY2017" fmla="*/ 4324112 h 5531023"/>
                <a:gd name="connsiteX2018" fmla="*/ 5816757 w 10023471"/>
                <a:gd name="connsiteY2018" fmla="*/ 4331851 h 5531023"/>
                <a:gd name="connsiteX2019" fmla="*/ 5828197 w 10023471"/>
                <a:gd name="connsiteY2019" fmla="*/ 4335005 h 5531023"/>
                <a:gd name="connsiteX2020" fmla="*/ 5851532 w 10023471"/>
                <a:gd name="connsiteY2020" fmla="*/ 4316023 h 5531023"/>
                <a:gd name="connsiteX2021" fmla="*/ 5843815 w 10023471"/>
                <a:gd name="connsiteY2021" fmla="*/ 4308810 h 5531023"/>
                <a:gd name="connsiteX2022" fmla="*/ 6645068 w 10023471"/>
                <a:gd name="connsiteY2022" fmla="*/ 4305364 h 5531023"/>
                <a:gd name="connsiteX2023" fmla="*/ 6644842 w 10023471"/>
                <a:gd name="connsiteY2023" fmla="*/ 4307291 h 5531023"/>
                <a:gd name="connsiteX2024" fmla="*/ 6651333 w 10023471"/>
                <a:gd name="connsiteY2024" fmla="*/ 4307641 h 5531023"/>
                <a:gd name="connsiteX2025" fmla="*/ 6651560 w 10023471"/>
                <a:gd name="connsiteY2025" fmla="*/ 4305598 h 5531023"/>
                <a:gd name="connsiteX2026" fmla="*/ 6645068 w 10023471"/>
                <a:gd name="connsiteY2026" fmla="*/ 4305364 h 5531023"/>
                <a:gd name="connsiteX2027" fmla="*/ 6699229 w 10023471"/>
                <a:gd name="connsiteY2027" fmla="*/ 4304546 h 5531023"/>
                <a:gd name="connsiteX2028" fmla="*/ 6699911 w 10023471"/>
                <a:gd name="connsiteY2028" fmla="*/ 4306006 h 5531023"/>
                <a:gd name="connsiteX2029" fmla="*/ 6701545 w 10023471"/>
                <a:gd name="connsiteY2029" fmla="*/ 4305422 h 5531023"/>
                <a:gd name="connsiteX2030" fmla="*/ 4961614 w 10023471"/>
                <a:gd name="connsiteY2030" fmla="*/ 4303378 h 5531023"/>
                <a:gd name="connsiteX2031" fmla="*/ 4918984 w 10023471"/>
                <a:gd name="connsiteY2031" fmla="*/ 4312198 h 5531023"/>
                <a:gd name="connsiteX2032" fmla="*/ 4916942 w 10023471"/>
                <a:gd name="connsiteY2032" fmla="*/ 4316023 h 5531023"/>
                <a:gd name="connsiteX2033" fmla="*/ 4927066 w 10023471"/>
                <a:gd name="connsiteY2033" fmla="*/ 4319878 h 5531023"/>
                <a:gd name="connsiteX2034" fmla="*/ 4964383 w 10023471"/>
                <a:gd name="connsiteY2034" fmla="*/ 4316490 h 5531023"/>
                <a:gd name="connsiteX2035" fmla="*/ 4973827 w 10023471"/>
                <a:gd name="connsiteY2035" fmla="*/ 4311350 h 5531023"/>
                <a:gd name="connsiteX2036" fmla="*/ 4961614 w 10023471"/>
                <a:gd name="connsiteY2036" fmla="*/ 4303378 h 5531023"/>
                <a:gd name="connsiteX2037" fmla="*/ 2673894 w 10023471"/>
                <a:gd name="connsiteY2037" fmla="*/ 4301391 h 5531023"/>
                <a:gd name="connsiteX2038" fmla="*/ 2654780 w 10023471"/>
                <a:gd name="connsiteY2038" fmla="*/ 4321601 h 5531023"/>
                <a:gd name="connsiteX2039" fmla="*/ 2680432 w 10023471"/>
                <a:gd name="connsiteY2039" fmla="*/ 4329340 h 5531023"/>
                <a:gd name="connsiteX2040" fmla="*/ 2700498 w 10023471"/>
                <a:gd name="connsiteY2040" fmla="*/ 4313628 h 5531023"/>
                <a:gd name="connsiteX2041" fmla="*/ 2673894 w 10023471"/>
                <a:gd name="connsiteY2041" fmla="*/ 4301391 h 5531023"/>
                <a:gd name="connsiteX2042" fmla="*/ 5641424 w 10023471"/>
                <a:gd name="connsiteY2042" fmla="*/ 4300282 h 5531023"/>
                <a:gd name="connsiteX2043" fmla="*/ 5603380 w 10023471"/>
                <a:gd name="connsiteY2043" fmla="*/ 4321046 h 5531023"/>
                <a:gd name="connsiteX2044" fmla="*/ 5640062 w 10023471"/>
                <a:gd name="connsiteY2044" fmla="*/ 4335210 h 5531023"/>
                <a:gd name="connsiteX2045" fmla="*/ 5669073 w 10023471"/>
                <a:gd name="connsiteY2045" fmla="*/ 4311964 h 5531023"/>
                <a:gd name="connsiteX2046" fmla="*/ 5641424 w 10023471"/>
                <a:gd name="connsiteY2046" fmla="*/ 4300282 h 5531023"/>
                <a:gd name="connsiteX2047" fmla="*/ 7409367 w 10023471"/>
                <a:gd name="connsiteY2047" fmla="*/ 4297508 h 5531023"/>
                <a:gd name="connsiteX2048" fmla="*/ 7395248 w 10023471"/>
                <a:gd name="connsiteY2048" fmla="*/ 4311613 h 5531023"/>
                <a:gd name="connsiteX2049" fmla="*/ 7390571 w 10023471"/>
                <a:gd name="connsiteY2049" fmla="*/ 4319586 h 5531023"/>
                <a:gd name="connsiteX2050" fmla="*/ 7401875 w 10023471"/>
                <a:gd name="connsiteY2050" fmla="*/ 4326712 h 5531023"/>
                <a:gd name="connsiteX2051" fmla="*/ 7428434 w 10023471"/>
                <a:gd name="connsiteY2051" fmla="*/ 4321630 h 5531023"/>
                <a:gd name="connsiteX2052" fmla="*/ 7435154 w 10023471"/>
                <a:gd name="connsiteY2052" fmla="*/ 4316783 h 5531023"/>
                <a:gd name="connsiteX2053" fmla="*/ 7409367 w 10023471"/>
                <a:gd name="connsiteY2053" fmla="*/ 4297508 h 5531023"/>
                <a:gd name="connsiteX2054" fmla="*/ 5237506 w 10023471"/>
                <a:gd name="connsiteY2054" fmla="*/ 4294880 h 5531023"/>
                <a:gd name="connsiteX2055" fmla="*/ 5237507 w 10023471"/>
                <a:gd name="connsiteY2055" fmla="*/ 4294880 h 5531023"/>
                <a:gd name="connsiteX2056" fmla="*/ 5237506 w 10023471"/>
                <a:gd name="connsiteY2056" fmla="*/ 4294909 h 5531023"/>
                <a:gd name="connsiteX2057" fmla="*/ 7759669 w 10023471"/>
                <a:gd name="connsiteY2057" fmla="*/ 4292777 h 5531023"/>
                <a:gd name="connsiteX2058" fmla="*/ 7757172 w 10023471"/>
                <a:gd name="connsiteY2058" fmla="*/ 4292924 h 5531023"/>
                <a:gd name="connsiteX2059" fmla="*/ 7758624 w 10023471"/>
                <a:gd name="connsiteY2059" fmla="*/ 4295610 h 5531023"/>
                <a:gd name="connsiteX2060" fmla="*/ 7760622 w 10023471"/>
                <a:gd name="connsiteY2060" fmla="*/ 4294354 h 5531023"/>
                <a:gd name="connsiteX2061" fmla="*/ 7759669 w 10023471"/>
                <a:gd name="connsiteY2061" fmla="*/ 4292777 h 5531023"/>
                <a:gd name="connsiteX2062" fmla="*/ 6728785 w 10023471"/>
                <a:gd name="connsiteY2062" fmla="*/ 4292164 h 5531023"/>
                <a:gd name="connsiteX2063" fmla="*/ 6726151 w 10023471"/>
                <a:gd name="connsiteY2063" fmla="*/ 4295085 h 5531023"/>
                <a:gd name="connsiteX2064" fmla="*/ 6730328 w 10023471"/>
                <a:gd name="connsiteY2064" fmla="*/ 4295376 h 5531023"/>
                <a:gd name="connsiteX2065" fmla="*/ 6728785 w 10023471"/>
                <a:gd name="connsiteY2065" fmla="*/ 4292164 h 5531023"/>
                <a:gd name="connsiteX2066" fmla="*/ 6704950 w 10023471"/>
                <a:gd name="connsiteY2066" fmla="*/ 4291930 h 5531023"/>
                <a:gd name="connsiteX2067" fmla="*/ 6692148 w 10023471"/>
                <a:gd name="connsiteY2067" fmla="*/ 4298559 h 5531023"/>
                <a:gd name="connsiteX2068" fmla="*/ 6704950 w 10023471"/>
                <a:gd name="connsiteY2068" fmla="*/ 4303231 h 5531023"/>
                <a:gd name="connsiteX2069" fmla="*/ 7501846 w 10023471"/>
                <a:gd name="connsiteY2069" fmla="*/ 4291287 h 5531023"/>
                <a:gd name="connsiteX2070" fmla="*/ 7494718 w 10023471"/>
                <a:gd name="connsiteY2070" fmla="*/ 4322097 h 5531023"/>
                <a:gd name="connsiteX2071" fmla="*/ 7501846 w 10023471"/>
                <a:gd name="connsiteY2071" fmla="*/ 4291287 h 5531023"/>
                <a:gd name="connsiteX2072" fmla="*/ 8004597 w 10023471"/>
                <a:gd name="connsiteY2072" fmla="*/ 4290353 h 5531023"/>
                <a:gd name="connsiteX2073" fmla="*/ 7999650 w 10023471"/>
                <a:gd name="connsiteY2073" fmla="*/ 4295406 h 5531023"/>
                <a:gd name="connsiteX2074" fmla="*/ 8012089 w 10023471"/>
                <a:gd name="connsiteY2074" fmla="*/ 4296661 h 5531023"/>
                <a:gd name="connsiteX2075" fmla="*/ 8017174 w 10023471"/>
                <a:gd name="connsiteY2075" fmla="*/ 4291112 h 5531023"/>
                <a:gd name="connsiteX2076" fmla="*/ 8004597 w 10023471"/>
                <a:gd name="connsiteY2076" fmla="*/ 4290353 h 5531023"/>
                <a:gd name="connsiteX2077" fmla="*/ 7008581 w 10023471"/>
                <a:gd name="connsiteY2077" fmla="*/ 4288192 h 5531023"/>
                <a:gd name="connsiteX2078" fmla="*/ 6998639 w 10023471"/>
                <a:gd name="connsiteY2078" fmla="*/ 4296720 h 5531023"/>
                <a:gd name="connsiteX2079" fmla="*/ 7008126 w 10023471"/>
                <a:gd name="connsiteY2079" fmla="*/ 4308459 h 5531023"/>
                <a:gd name="connsiteX2080" fmla="*/ 7018115 w 10023471"/>
                <a:gd name="connsiteY2080" fmla="*/ 4297041 h 5531023"/>
                <a:gd name="connsiteX2081" fmla="*/ 7008581 w 10023471"/>
                <a:gd name="connsiteY2081" fmla="*/ 4288192 h 5531023"/>
                <a:gd name="connsiteX2082" fmla="*/ 6166831 w 10023471"/>
                <a:gd name="connsiteY2082" fmla="*/ 4284717 h 5531023"/>
                <a:gd name="connsiteX2083" fmla="*/ 6163653 w 10023471"/>
                <a:gd name="connsiteY2083" fmla="*/ 4289361 h 5531023"/>
                <a:gd name="connsiteX2084" fmla="*/ 6184674 w 10023471"/>
                <a:gd name="connsiteY2084" fmla="*/ 4302648 h 5531023"/>
                <a:gd name="connsiteX2085" fmla="*/ 6189349 w 10023471"/>
                <a:gd name="connsiteY2085" fmla="*/ 4295522 h 5531023"/>
                <a:gd name="connsiteX2086" fmla="*/ 6166831 w 10023471"/>
                <a:gd name="connsiteY2086" fmla="*/ 4284717 h 5531023"/>
                <a:gd name="connsiteX2087" fmla="*/ 6875015 w 10023471"/>
                <a:gd name="connsiteY2087" fmla="*/ 4283782 h 5531023"/>
                <a:gd name="connsiteX2088" fmla="*/ 6874199 w 10023471"/>
                <a:gd name="connsiteY2088" fmla="*/ 4285242 h 5531023"/>
                <a:gd name="connsiteX2089" fmla="*/ 6876923 w 10023471"/>
                <a:gd name="connsiteY2089" fmla="*/ 4285652 h 5531023"/>
                <a:gd name="connsiteX2090" fmla="*/ 6877831 w 10023471"/>
                <a:gd name="connsiteY2090" fmla="*/ 4284308 h 5531023"/>
                <a:gd name="connsiteX2091" fmla="*/ 6875015 w 10023471"/>
                <a:gd name="connsiteY2091" fmla="*/ 4283782 h 5531023"/>
                <a:gd name="connsiteX2092" fmla="*/ 4304777 w 10023471"/>
                <a:gd name="connsiteY2092" fmla="*/ 4281008 h 5531023"/>
                <a:gd name="connsiteX2093" fmla="*/ 4299328 w 10023471"/>
                <a:gd name="connsiteY2093" fmla="*/ 4284921 h 5531023"/>
                <a:gd name="connsiteX2094" fmla="*/ 4302960 w 10023471"/>
                <a:gd name="connsiteY2094" fmla="*/ 4298501 h 5531023"/>
                <a:gd name="connsiteX2095" fmla="*/ 4309952 w 10023471"/>
                <a:gd name="connsiteY2095" fmla="*/ 4301100 h 5531023"/>
                <a:gd name="connsiteX2096" fmla="*/ 4312676 w 10023471"/>
                <a:gd name="connsiteY2096" fmla="*/ 4299173 h 5531023"/>
                <a:gd name="connsiteX2097" fmla="*/ 4312812 w 10023471"/>
                <a:gd name="connsiteY2097" fmla="*/ 4287755 h 5531023"/>
                <a:gd name="connsiteX2098" fmla="*/ 4312949 w 10023471"/>
                <a:gd name="connsiteY2098" fmla="*/ 4285038 h 5531023"/>
                <a:gd name="connsiteX2099" fmla="*/ 4304777 w 10023471"/>
                <a:gd name="connsiteY2099" fmla="*/ 4281008 h 5531023"/>
                <a:gd name="connsiteX2100" fmla="*/ 3604218 w 10023471"/>
                <a:gd name="connsiteY2100" fmla="*/ 4279197 h 5531023"/>
                <a:gd name="connsiteX2101" fmla="*/ 3594867 w 10023471"/>
                <a:gd name="connsiteY2101" fmla="*/ 4286586 h 5531023"/>
                <a:gd name="connsiteX2102" fmla="*/ 3600269 w 10023471"/>
                <a:gd name="connsiteY2102" fmla="*/ 4292924 h 5531023"/>
                <a:gd name="connsiteX2103" fmla="*/ 3610619 w 10023471"/>
                <a:gd name="connsiteY2103" fmla="*/ 4290412 h 5531023"/>
                <a:gd name="connsiteX2104" fmla="*/ 3604218 w 10023471"/>
                <a:gd name="connsiteY2104" fmla="*/ 4279197 h 5531023"/>
                <a:gd name="connsiteX2105" fmla="*/ 2452845 w 10023471"/>
                <a:gd name="connsiteY2105" fmla="*/ 4279139 h 5531023"/>
                <a:gd name="connsiteX2106" fmla="*/ 2448168 w 10023471"/>
                <a:gd name="connsiteY2106" fmla="*/ 4280278 h 5531023"/>
                <a:gd name="connsiteX2107" fmla="*/ 2450166 w 10023471"/>
                <a:gd name="connsiteY2107" fmla="*/ 4287666 h 5531023"/>
                <a:gd name="connsiteX2108" fmla="*/ 2457203 w 10023471"/>
                <a:gd name="connsiteY2108" fmla="*/ 4286703 h 5531023"/>
                <a:gd name="connsiteX2109" fmla="*/ 5207271 w 10023471"/>
                <a:gd name="connsiteY2109" fmla="*/ 4273912 h 5531023"/>
                <a:gd name="connsiteX2110" fmla="*/ 5212310 w 10023471"/>
                <a:gd name="connsiteY2110" fmla="*/ 4289565 h 5531023"/>
                <a:gd name="connsiteX2111" fmla="*/ 5221163 w 10023471"/>
                <a:gd name="connsiteY2111" fmla="*/ 4302999 h 5531023"/>
                <a:gd name="connsiteX2112" fmla="*/ 5230153 w 10023471"/>
                <a:gd name="connsiteY2112" fmla="*/ 4307875 h 5531023"/>
                <a:gd name="connsiteX2113" fmla="*/ 5237506 w 10023471"/>
                <a:gd name="connsiteY2113" fmla="*/ 4300720 h 5531023"/>
                <a:gd name="connsiteX2114" fmla="*/ 5237734 w 10023471"/>
                <a:gd name="connsiteY2114" fmla="*/ 4294880 h 5531023"/>
                <a:gd name="connsiteX2115" fmla="*/ 5237507 w 10023471"/>
                <a:gd name="connsiteY2115" fmla="*/ 4294880 h 5531023"/>
                <a:gd name="connsiteX2116" fmla="*/ 5237642 w 10023471"/>
                <a:gd name="connsiteY2116" fmla="*/ 4289040 h 5531023"/>
                <a:gd name="connsiteX2117" fmla="*/ 5220981 w 10023471"/>
                <a:gd name="connsiteY2117" fmla="*/ 4274904 h 5531023"/>
                <a:gd name="connsiteX2118" fmla="*/ 5207271 w 10023471"/>
                <a:gd name="connsiteY2118" fmla="*/ 4273912 h 5531023"/>
                <a:gd name="connsiteX2119" fmla="*/ 7142145 w 10023471"/>
                <a:gd name="connsiteY2119" fmla="*/ 4273591 h 5531023"/>
                <a:gd name="connsiteX2120" fmla="*/ 7142145 w 10023471"/>
                <a:gd name="connsiteY2120" fmla="*/ 4278584 h 5531023"/>
                <a:gd name="connsiteX2121" fmla="*/ 7143962 w 10023471"/>
                <a:gd name="connsiteY2121" fmla="*/ 4278672 h 5531023"/>
                <a:gd name="connsiteX2122" fmla="*/ 7144870 w 10023471"/>
                <a:gd name="connsiteY2122" fmla="*/ 4273707 h 5531023"/>
                <a:gd name="connsiteX2123" fmla="*/ 7142145 w 10023471"/>
                <a:gd name="connsiteY2123" fmla="*/ 4273591 h 5531023"/>
                <a:gd name="connsiteX2124" fmla="*/ 5647236 w 10023471"/>
                <a:gd name="connsiteY2124" fmla="*/ 4273211 h 5531023"/>
                <a:gd name="connsiteX2125" fmla="*/ 5644829 w 10023471"/>
                <a:gd name="connsiteY2125" fmla="*/ 4273240 h 5531023"/>
                <a:gd name="connsiteX2126" fmla="*/ 5646101 w 10023471"/>
                <a:gd name="connsiteY2126" fmla="*/ 4274759 h 5531023"/>
                <a:gd name="connsiteX2127" fmla="*/ 3877273 w 10023471"/>
                <a:gd name="connsiteY2127" fmla="*/ 4270119 h 5531023"/>
                <a:gd name="connsiteX2128" fmla="*/ 3849195 w 10023471"/>
                <a:gd name="connsiteY2128" fmla="*/ 4272656 h 5531023"/>
                <a:gd name="connsiteX2129" fmla="*/ 3825494 w 10023471"/>
                <a:gd name="connsiteY2129" fmla="*/ 4281767 h 5531023"/>
                <a:gd name="connsiteX2130" fmla="*/ 3826357 w 10023471"/>
                <a:gd name="connsiteY2130" fmla="*/ 4291901 h 5531023"/>
                <a:gd name="connsiteX2131" fmla="*/ 3850056 w 10023471"/>
                <a:gd name="connsiteY2131" fmla="*/ 4293566 h 5531023"/>
                <a:gd name="connsiteX2132" fmla="*/ 3867353 w 10023471"/>
                <a:gd name="connsiteY2132" fmla="*/ 4290908 h 5531023"/>
                <a:gd name="connsiteX2133" fmla="*/ 3880202 w 10023471"/>
                <a:gd name="connsiteY2133" fmla="*/ 4298121 h 5531023"/>
                <a:gd name="connsiteX2134" fmla="*/ 3885741 w 10023471"/>
                <a:gd name="connsiteY2134" fmla="*/ 4290820 h 5531023"/>
                <a:gd name="connsiteX2135" fmla="*/ 3877273 w 10023471"/>
                <a:gd name="connsiteY2135" fmla="*/ 4270119 h 5531023"/>
                <a:gd name="connsiteX2136" fmla="*/ 6526440 w 10023471"/>
                <a:gd name="connsiteY2136" fmla="*/ 4267020 h 5531023"/>
                <a:gd name="connsiteX2137" fmla="*/ 6516951 w 10023471"/>
                <a:gd name="connsiteY2137" fmla="*/ 4274904 h 5531023"/>
                <a:gd name="connsiteX2138" fmla="*/ 6525441 w 10023471"/>
                <a:gd name="connsiteY2138" fmla="*/ 4279343 h 5531023"/>
                <a:gd name="connsiteX2139" fmla="*/ 6538652 w 10023471"/>
                <a:gd name="connsiteY2139" fmla="*/ 4272423 h 5531023"/>
                <a:gd name="connsiteX2140" fmla="*/ 6526440 w 10023471"/>
                <a:gd name="connsiteY2140" fmla="*/ 4267020 h 5531023"/>
                <a:gd name="connsiteX2141" fmla="*/ 6803512 w 10023471"/>
                <a:gd name="connsiteY2141" fmla="*/ 4263953 h 5531023"/>
                <a:gd name="connsiteX2142" fmla="*/ 6780359 w 10023471"/>
                <a:gd name="connsiteY2142" fmla="*/ 4269122 h 5531023"/>
                <a:gd name="connsiteX2143" fmla="*/ 6803512 w 10023471"/>
                <a:gd name="connsiteY2143" fmla="*/ 4263953 h 5531023"/>
                <a:gd name="connsiteX2144" fmla="*/ 6739636 w 10023471"/>
                <a:gd name="connsiteY2144" fmla="*/ 4263865 h 5531023"/>
                <a:gd name="connsiteX2145" fmla="*/ 6725017 w 10023471"/>
                <a:gd name="connsiteY2145" fmla="*/ 4270144 h 5531023"/>
                <a:gd name="connsiteX2146" fmla="*/ 6740679 w 10023471"/>
                <a:gd name="connsiteY2146" fmla="*/ 4286732 h 5531023"/>
                <a:gd name="connsiteX2147" fmla="*/ 6753981 w 10023471"/>
                <a:gd name="connsiteY2147" fmla="*/ 4273006 h 5531023"/>
                <a:gd name="connsiteX2148" fmla="*/ 6739636 w 10023471"/>
                <a:gd name="connsiteY2148" fmla="*/ 4263865 h 5531023"/>
                <a:gd name="connsiteX2149" fmla="*/ 5365897 w 10023471"/>
                <a:gd name="connsiteY2149" fmla="*/ 4263041 h 5531023"/>
                <a:gd name="connsiteX2150" fmla="*/ 5360629 w 10023471"/>
                <a:gd name="connsiteY2150" fmla="*/ 4267487 h 5531023"/>
                <a:gd name="connsiteX2151" fmla="*/ 5369663 w 10023471"/>
                <a:gd name="connsiteY2151" fmla="*/ 4276511 h 5531023"/>
                <a:gd name="connsiteX2152" fmla="*/ 5365897 w 10023471"/>
                <a:gd name="connsiteY2152" fmla="*/ 4263041 h 5531023"/>
                <a:gd name="connsiteX2153" fmla="*/ 5103924 w 10023471"/>
                <a:gd name="connsiteY2153" fmla="*/ 4261887 h 5531023"/>
                <a:gd name="connsiteX2154" fmla="*/ 5085600 w 10023471"/>
                <a:gd name="connsiteY2154" fmla="*/ 4266669 h 5531023"/>
                <a:gd name="connsiteX2155" fmla="*/ 5071571 w 10023471"/>
                <a:gd name="connsiteY2155" fmla="*/ 4328434 h 5531023"/>
                <a:gd name="connsiteX2156" fmla="*/ 5132225 w 10023471"/>
                <a:gd name="connsiteY2156" fmla="*/ 4303874 h 5531023"/>
                <a:gd name="connsiteX2157" fmla="*/ 5103924 w 10023471"/>
                <a:gd name="connsiteY2157" fmla="*/ 4261887 h 5531023"/>
                <a:gd name="connsiteX2158" fmla="*/ 6767602 w 10023471"/>
                <a:gd name="connsiteY2158" fmla="*/ 4261793 h 5531023"/>
                <a:gd name="connsiteX2159" fmla="*/ 6758340 w 10023471"/>
                <a:gd name="connsiteY2159" fmla="*/ 4274438 h 5531023"/>
                <a:gd name="connsiteX2160" fmla="*/ 6757159 w 10023471"/>
                <a:gd name="connsiteY2160" fmla="*/ 4274379 h 5531023"/>
                <a:gd name="connsiteX2161" fmla="*/ 6753573 w 10023471"/>
                <a:gd name="connsiteY2161" fmla="*/ 4289827 h 5531023"/>
                <a:gd name="connsiteX2162" fmla="*/ 6773276 w 10023471"/>
                <a:gd name="connsiteY2162" fmla="*/ 4300078 h 5531023"/>
                <a:gd name="connsiteX2163" fmla="*/ 6771642 w 10023471"/>
                <a:gd name="connsiteY2163" fmla="*/ 4277737 h 5531023"/>
                <a:gd name="connsiteX2164" fmla="*/ 6767602 w 10023471"/>
                <a:gd name="connsiteY2164" fmla="*/ 4261793 h 5531023"/>
                <a:gd name="connsiteX2165" fmla="*/ 3462345 w 10023471"/>
                <a:gd name="connsiteY2165" fmla="*/ 4261529 h 5531023"/>
                <a:gd name="connsiteX2166" fmla="*/ 3449179 w 10023471"/>
                <a:gd name="connsiteY2166" fmla="*/ 4274934 h 5531023"/>
                <a:gd name="connsiteX2167" fmla="*/ 3454083 w 10023471"/>
                <a:gd name="connsiteY2167" fmla="*/ 4284834 h 5531023"/>
                <a:gd name="connsiteX2168" fmla="*/ 3464933 w 10023471"/>
                <a:gd name="connsiteY2168" fmla="*/ 4277036 h 5531023"/>
                <a:gd name="connsiteX2169" fmla="*/ 3462345 w 10023471"/>
                <a:gd name="connsiteY2169" fmla="*/ 4261529 h 5531023"/>
                <a:gd name="connsiteX2170" fmla="*/ 2717842 w 10023471"/>
                <a:gd name="connsiteY2170" fmla="*/ 4257966 h 5531023"/>
                <a:gd name="connsiteX2171" fmla="*/ 2709579 w 10023471"/>
                <a:gd name="connsiteY2171" fmla="*/ 4265998 h 5531023"/>
                <a:gd name="connsiteX2172" fmla="*/ 2724333 w 10023471"/>
                <a:gd name="connsiteY2172" fmla="*/ 4273298 h 5531023"/>
                <a:gd name="connsiteX2173" fmla="*/ 2738452 w 10023471"/>
                <a:gd name="connsiteY2173" fmla="*/ 4265764 h 5531023"/>
                <a:gd name="connsiteX2174" fmla="*/ 2717842 w 10023471"/>
                <a:gd name="connsiteY2174" fmla="*/ 4257966 h 5531023"/>
                <a:gd name="connsiteX2175" fmla="*/ 7180373 w 10023471"/>
                <a:gd name="connsiteY2175" fmla="*/ 4257208 h 5531023"/>
                <a:gd name="connsiteX2176" fmla="*/ 7176376 w 10023471"/>
                <a:gd name="connsiteY2176" fmla="*/ 4258930 h 5531023"/>
                <a:gd name="connsiteX2177" fmla="*/ 7183141 w 10023471"/>
                <a:gd name="connsiteY2177" fmla="*/ 4264274 h 5531023"/>
                <a:gd name="connsiteX2178" fmla="*/ 7186819 w 10023471"/>
                <a:gd name="connsiteY2178" fmla="*/ 4262698 h 5531023"/>
                <a:gd name="connsiteX2179" fmla="*/ 7180373 w 10023471"/>
                <a:gd name="connsiteY2179" fmla="*/ 4257208 h 5531023"/>
                <a:gd name="connsiteX2180" fmla="*/ 3663418 w 10023471"/>
                <a:gd name="connsiteY2180" fmla="*/ 4256856 h 5531023"/>
                <a:gd name="connsiteX2181" fmla="*/ 3642264 w 10023471"/>
                <a:gd name="connsiteY2181" fmla="*/ 4268626 h 5531023"/>
                <a:gd name="connsiteX2182" fmla="*/ 3650344 w 10023471"/>
                <a:gd name="connsiteY2182" fmla="*/ 4286966 h 5531023"/>
                <a:gd name="connsiteX2183" fmla="*/ 3658018 w 10023471"/>
                <a:gd name="connsiteY2183" fmla="*/ 4286645 h 5531023"/>
                <a:gd name="connsiteX2184" fmla="*/ 3673725 w 10023471"/>
                <a:gd name="connsiteY2184" fmla="*/ 4266785 h 5531023"/>
                <a:gd name="connsiteX2185" fmla="*/ 3663418 w 10023471"/>
                <a:gd name="connsiteY2185" fmla="*/ 4256856 h 5531023"/>
                <a:gd name="connsiteX2186" fmla="*/ 8052857 w 10023471"/>
                <a:gd name="connsiteY2186" fmla="*/ 4256799 h 5531023"/>
                <a:gd name="connsiteX2187" fmla="*/ 8040055 w 10023471"/>
                <a:gd name="connsiteY2187" fmla="*/ 4269443 h 5531023"/>
                <a:gd name="connsiteX2188" fmla="*/ 8046275 w 10023471"/>
                <a:gd name="connsiteY2188" fmla="*/ 4279168 h 5531023"/>
                <a:gd name="connsiteX2189" fmla="*/ 8057806 w 10023471"/>
                <a:gd name="connsiteY2189" fmla="*/ 4271663 h 5531023"/>
                <a:gd name="connsiteX2190" fmla="*/ 8052857 w 10023471"/>
                <a:gd name="connsiteY2190" fmla="*/ 4256799 h 5531023"/>
                <a:gd name="connsiteX2191" fmla="*/ 7439513 w 10023471"/>
                <a:gd name="connsiteY2191" fmla="*/ 4256449 h 5531023"/>
                <a:gd name="connsiteX2192" fmla="*/ 7433065 w 10023471"/>
                <a:gd name="connsiteY2192" fmla="*/ 4261091 h 5531023"/>
                <a:gd name="connsiteX2193" fmla="*/ 7440739 w 10023471"/>
                <a:gd name="connsiteY2193" fmla="*/ 4267020 h 5531023"/>
                <a:gd name="connsiteX2194" fmla="*/ 7446095 w 10023471"/>
                <a:gd name="connsiteY2194" fmla="*/ 4263369 h 5531023"/>
                <a:gd name="connsiteX2195" fmla="*/ 7439513 w 10023471"/>
                <a:gd name="connsiteY2195" fmla="*/ 4256449 h 5531023"/>
                <a:gd name="connsiteX2196" fmla="*/ 7781778 w 10023471"/>
                <a:gd name="connsiteY2196" fmla="*/ 4256214 h 5531023"/>
                <a:gd name="connsiteX2197" fmla="*/ 7764117 w 10023471"/>
                <a:gd name="connsiteY2197" fmla="*/ 4279461 h 5531023"/>
                <a:gd name="connsiteX2198" fmla="*/ 7772244 w 10023471"/>
                <a:gd name="connsiteY2198" fmla="*/ 4282176 h 5531023"/>
                <a:gd name="connsiteX2199" fmla="*/ 7788362 w 10023471"/>
                <a:gd name="connsiteY2199" fmla="*/ 4258580 h 5531023"/>
                <a:gd name="connsiteX2200" fmla="*/ 7781778 w 10023471"/>
                <a:gd name="connsiteY2200" fmla="*/ 4256214 h 5531023"/>
                <a:gd name="connsiteX2201" fmla="*/ 2279782 w 10023471"/>
                <a:gd name="connsiteY2201" fmla="*/ 4254316 h 5531023"/>
                <a:gd name="connsiteX2202" fmla="*/ 2279782 w 10023471"/>
                <a:gd name="connsiteY2202" fmla="*/ 4257908 h 5531023"/>
                <a:gd name="connsiteX2203" fmla="*/ 2281053 w 10023471"/>
                <a:gd name="connsiteY2203" fmla="*/ 4257908 h 5531023"/>
                <a:gd name="connsiteX2204" fmla="*/ 2280645 w 10023471"/>
                <a:gd name="connsiteY2204" fmla="*/ 4254316 h 5531023"/>
                <a:gd name="connsiteX2205" fmla="*/ 2279782 w 10023471"/>
                <a:gd name="connsiteY2205" fmla="*/ 4254316 h 5531023"/>
                <a:gd name="connsiteX2206" fmla="*/ 6149533 w 10023471"/>
                <a:gd name="connsiteY2206" fmla="*/ 4254054 h 5531023"/>
                <a:gd name="connsiteX2207" fmla="*/ 6150079 w 10023471"/>
                <a:gd name="connsiteY2207" fmla="*/ 4255660 h 5531023"/>
                <a:gd name="connsiteX2208" fmla="*/ 6152122 w 10023471"/>
                <a:gd name="connsiteY2208" fmla="*/ 4255601 h 5531023"/>
                <a:gd name="connsiteX2209" fmla="*/ 6153212 w 10023471"/>
                <a:gd name="connsiteY2209" fmla="*/ 4254054 h 5531023"/>
                <a:gd name="connsiteX2210" fmla="*/ 6149533 w 10023471"/>
                <a:gd name="connsiteY2210" fmla="*/ 4254054 h 5531023"/>
                <a:gd name="connsiteX2211" fmla="*/ 7010670 w 10023471"/>
                <a:gd name="connsiteY2211" fmla="*/ 4251805 h 5531023"/>
                <a:gd name="connsiteX2212" fmla="*/ 7002996 w 10023471"/>
                <a:gd name="connsiteY2212" fmla="*/ 4252097 h 5531023"/>
                <a:gd name="connsiteX2213" fmla="*/ 7003223 w 10023471"/>
                <a:gd name="connsiteY2213" fmla="*/ 4254813 h 5531023"/>
                <a:gd name="connsiteX2214" fmla="*/ 7010897 w 10023471"/>
                <a:gd name="connsiteY2214" fmla="*/ 4254404 h 5531023"/>
                <a:gd name="connsiteX2215" fmla="*/ 2033537 w 10023471"/>
                <a:gd name="connsiteY2215" fmla="*/ 4251805 h 5531023"/>
                <a:gd name="connsiteX2216" fmla="*/ 2028362 w 10023471"/>
                <a:gd name="connsiteY2216" fmla="*/ 4253674 h 5531023"/>
                <a:gd name="connsiteX2217" fmla="*/ 2033581 w 10023471"/>
                <a:gd name="connsiteY2217" fmla="*/ 4255396 h 5531023"/>
                <a:gd name="connsiteX2218" fmla="*/ 2033537 w 10023471"/>
                <a:gd name="connsiteY2218" fmla="*/ 4251805 h 5531023"/>
                <a:gd name="connsiteX2219" fmla="*/ 6303665 w 10023471"/>
                <a:gd name="connsiteY2219" fmla="*/ 4250929 h 5531023"/>
                <a:gd name="connsiteX2220" fmla="*/ 6296129 w 10023471"/>
                <a:gd name="connsiteY2220" fmla="*/ 4252359 h 5531023"/>
                <a:gd name="connsiteX2221" fmla="*/ 6286731 w 10023471"/>
                <a:gd name="connsiteY2221" fmla="*/ 4265384 h 5531023"/>
                <a:gd name="connsiteX2222" fmla="*/ 6297081 w 10023471"/>
                <a:gd name="connsiteY2222" fmla="*/ 4268013 h 5531023"/>
                <a:gd name="connsiteX2223" fmla="*/ 6306570 w 10023471"/>
                <a:gd name="connsiteY2223" fmla="*/ 4255776 h 5531023"/>
                <a:gd name="connsiteX2224" fmla="*/ 6303665 w 10023471"/>
                <a:gd name="connsiteY2224" fmla="*/ 4250929 h 5531023"/>
                <a:gd name="connsiteX2225" fmla="*/ 2606340 w 10023471"/>
                <a:gd name="connsiteY2225" fmla="*/ 4250549 h 5531023"/>
                <a:gd name="connsiteX2226" fmla="*/ 2607974 w 10023471"/>
                <a:gd name="connsiteY2226" fmla="*/ 4265705 h 5531023"/>
                <a:gd name="connsiteX2227" fmla="*/ 2643159 w 10023471"/>
                <a:gd name="connsiteY2227" fmla="*/ 4261442 h 5531023"/>
                <a:gd name="connsiteX2228" fmla="*/ 2606340 w 10023471"/>
                <a:gd name="connsiteY2228" fmla="*/ 4250549 h 5531023"/>
                <a:gd name="connsiteX2229" fmla="*/ 4789097 w 10023471"/>
                <a:gd name="connsiteY2229" fmla="*/ 4249526 h 5531023"/>
                <a:gd name="connsiteX2230" fmla="*/ 4774569 w 10023471"/>
                <a:gd name="connsiteY2230" fmla="*/ 4262873 h 5531023"/>
                <a:gd name="connsiteX2231" fmla="*/ 4774069 w 10023471"/>
                <a:gd name="connsiteY2231" fmla="*/ 4272072 h 5531023"/>
                <a:gd name="connsiteX2232" fmla="*/ 4772391 w 10023471"/>
                <a:gd name="connsiteY2232" fmla="*/ 4280453 h 5531023"/>
                <a:gd name="connsiteX2233" fmla="*/ 4788370 w 10023471"/>
                <a:gd name="connsiteY2233" fmla="*/ 4291434 h 5531023"/>
                <a:gd name="connsiteX2234" fmla="*/ 4802490 w 10023471"/>
                <a:gd name="connsiteY2234" fmla="*/ 4279518 h 5531023"/>
                <a:gd name="connsiteX2235" fmla="*/ 4797179 w 10023471"/>
                <a:gd name="connsiteY2235" fmla="*/ 4262610 h 5531023"/>
                <a:gd name="connsiteX2236" fmla="*/ 4789097 w 10023471"/>
                <a:gd name="connsiteY2236" fmla="*/ 4249526 h 5531023"/>
                <a:gd name="connsiteX2237" fmla="*/ 4882075 w 10023471"/>
                <a:gd name="connsiteY2237" fmla="*/ 4246956 h 5531023"/>
                <a:gd name="connsiteX2238" fmla="*/ 4869772 w 10023471"/>
                <a:gd name="connsiteY2238" fmla="*/ 4252944 h 5531023"/>
                <a:gd name="connsiteX2239" fmla="*/ 4869317 w 10023471"/>
                <a:gd name="connsiteY2239" fmla="*/ 4261354 h 5531023"/>
                <a:gd name="connsiteX2240" fmla="*/ 4869453 w 10023471"/>
                <a:gd name="connsiteY2240" fmla="*/ 4267020 h 5531023"/>
                <a:gd name="connsiteX2241" fmla="*/ 4875219 w 10023471"/>
                <a:gd name="connsiteY2241" fmla="*/ 4273971 h 5531023"/>
                <a:gd name="connsiteX2242" fmla="*/ 4881303 w 10023471"/>
                <a:gd name="connsiteY2242" fmla="*/ 4267195 h 5531023"/>
                <a:gd name="connsiteX2243" fmla="*/ 4887431 w 10023471"/>
                <a:gd name="connsiteY2243" fmla="*/ 4253556 h 5531023"/>
                <a:gd name="connsiteX2244" fmla="*/ 4882075 w 10023471"/>
                <a:gd name="connsiteY2244" fmla="*/ 4246956 h 5531023"/>
                <a:gd name="connsiteX2245" fmla="*/ 1849896 w 10023471"/>
                <a:gd name="connsiteY2245" fmla="*/ 4246197 h 5531023"/>
                <a:gd name="connsiteX2246" fmla="*/ 1848806 w 10023471"/>
                <a:gd name="connsiteY2246" fmla="*/ 4249936 h 5531023"/>
                <a:gd name="connsiteX2247" fmla="*/ 1860746 w 10023471"/>
                <a:gd name="connsiteY2247" fmla="*/ 4251191 h 5531023"/>
                <a:gd name="connsiteX2248" fmla="*/ 1861655 w 10023471"/>
                <a:gd name="connsiteY2248" fmla="*/ 4248271 h 5531023"/>
                <a:gd name="connsiteX2249" fmla="*/ 1849896 w 10023471"/>
                <a:gd name="connsiteY2249" fmla="*/ 4246197 h 5531023"/>
                <a:gd name="connsiteX2250" fmla="*/ 2808549 w 10023471"/>
                <a:gd name="connsiteY2250" fmla="*/ 4245876 h 5531023"/>
                <a:gd name="connsiteX2251" fmla="*/ 2799514 w 10023471"/>
                <a:gd name="connsiteY2251" fmla="*/ 4261500 h 5531023"/>
                <a:gd name="connsiteX2252" fmla="*/ 2814587 w 10023471"/>
                <a:gd name="connsiteY2252" fmla="*/ 4268772 h 5531023"/>
                <a:gd name="connsiteX2253" fmla="*/ 2821942 w 10023471"/>
                <a:gd name="connsiteY2253" fmla="*/ 4256535 h 5531023"/>
                <a:gd name="connsiteX2254" fmla="*/ 2808549 w 10023471"/>
                <a:gd name="connsiteY2254" fmla="*/ 4245876 h 5531023"/>
                <a:gd name="connsiteX2255" fmla="*/ 2557262 w 10023471"/>
                <a:gd name="connsiteY2255" fmla="*/ 4245817 h 5531023"/>
                <a:gd name="connsiteX2256" fmla="*/ 2538922 w 10023471"/>
                <a:gd name="connsiteY2256" fmla="*/ 4266961 h 5531023"/>
                <a:gd name="connsiteX2257" fmla="*/ 2561122 w 10023471"/>
                <a:gd name="connsiteY2257" fmla="*/ 4273444 h 5531023"/>
                <a:gd name="connsiteX2258" fmla="*/ 2572653 w 10023471"/>
                <a:gd name="connsiteY2258" fmla="*/ 4266699 h 5531023"/>
                <a:gd name="connsiteX2259" fmla="*/ 2557262 w 10023471"/>
                <a:gd name="connsiteY2259" fmla="*/ 4245817 h 5531023"/>
                <a:gd name="connsiteX2260" fmla="*/ 2127786 w 10023471"/>
                <a:gd name="connsiteY2260" fmla="*/ 4245526 h 5531023"/>
                <a:gd name="connsiteX2261" fmla="*/ 2116344 w 10023471"/>
                <a:gd name="connsiteY2261" fmla="*/ 4247979 h 5531023"/>
                <a:gd name="connsiteX2262" fmla="*/ 2111078 w 10023471"/>
                <a:gd name="connsiteY2262" fmla="*/ 4264947 h 5531023"/>
                <a:gd name="connsiteX2263" fmla="*/ 2116527 w 10023471"/>
                <a:gd name="connsiteY2263" fmla="*/ 4268918 h 5531023"/>
                <a:gd name="connsiteX2264" fmla="*/ 2124199 w 10023471"/>
                <a:gd name="connsiteY2264" fmla="*/ 4267283 h 5531023"/>
                <a:gd name="connsiteX2265" fmla="*/ 2132370 w 10023471"/>
                <a:gd name="connsiteY2265" fmla="*/ 4251133 h 5531023"/>
                <a:gd name="connsiteX2266" fmla="*/ 2127786 w 10023471"/>
                <a:gd name="connsiteY2266" fmla="*/ 4245526 h 5531023"/>
                <a:gd name="connsiteX2267" fmla="*/ 8577175 w 10023471"/>
                <a:gd name="connsiteY2267" fmla="*/ 4241787 h 5531023"/>
                <a:gd name="connsiteX2268" fmla="*/ 8560377 w 10023471"/>
                <a:gd name="connsiteY2268" fmla="*/ 4249294 h 5531023"/>
                <a:gd name="connsiteX2269" fmla="*/ 8575541 w 10023471"/>
                <a:gd name="connsiteY2269" fmla="*/ 4263778 h 5531023"/>
                <a:gd name="connsiteX2270" fmla="*/ 8595425 w 10023471"/>
                <a:gd name="connsiteY2270" fmla="*/ 4247570 h 5531023"/>
                <a:gd name="connsiteX2271" fmla="*/ 8577175 w 10023471"/>
                <a:gd name="connsiteY2271" fmla="*/ 4241787 h 5531023"/>
                <a:gd name="connsiteX2272" fmla="*/ 7880476 w 10023471"/>
                <a:gd name="connsiteY2272" fmla="*/ 4239218 h 5531023"/>
                <a:gd name="connsiteX2273" fmla="*/ 7870262 w 10023471"/>
                <a:gd name="connsiteY2273" fmla="*/ 4242372 h 5531023"/>
                <a:gd name="connsiteX2274" fmla="*/ 7875800 w 10023471"/>
                <a:gd name="connsiteY2274" fmla="*/ 4249381 h 5531023"/>
                <a:gd name="connsiteX2275" fmla="*/ 7884834 w 10023471"/>
                <a:gd name="connsiteY2275" fmla="*/ 4246927 h 5531023"/>
                <a:gd name="connsiteX2276" fmla="*/ 7880476 w 10023471"/>
                <a:gd name="connsiteY2276" fmla="*/ 4239218 h 5531023"/>
                <a:gd name="connsiteX2277" fmla="*/ 1905647 w 10023471"/>
                <a:gd name="connsiteY2277" fmla="*/ 4237525 h 5531023"/>
                <a:gd name="connsiteX2278" fmla="*/ 1859883 w 10023471"/>
                <a:gd name="connsiteY2278" fmla="*/ 4257616 h 5531023"/>
                <a:gd name="connsiteX2279" fmla="*/ 1867601 w 10023471"/>
                <a:gd name="connsiteY2279" fmla="*/ 4271751 h 5531023"/>
                <a:gd name="connsiteX2280" fmla="*/ 1894205 w 10023471"/>
                <a:gd name="connsiteY2280" fmla="*/ 4270494 h 5531023"/>
                <a:gd name="connsiteX2281" fmla="*/ 1923216 w 10023471"/>
                <a:gd name="connsiteY2281" fmla="*/ 4270232 h 5531023"/>
                <a:gd name="connsiteX2282" fmla="*/ 1923488 w 10023471"/>
                <a:gd name="connsiteY2282" fmla="*/ 4248184 h 5531023"/>
                <a:gd name="connsiteX2283" fmla="*/ 1905647 w 10023471"/>
                <a:gd name="connsiteY2283" fmla="*/ 4237525 h 5531023"/>
                <a:gd name="connsiteX2284" fmla="*/ 7249788 w 10023471"/>
                <a:gd name="connsiteY2284" fmla="*/ 4235012 h 5531023"/>
                <a:gd name="connsiteX2285" fmla="*/ 7244158 w 10023471"/>
                <a:gd name="connsiteY2285" fmla="*/ 4235392 h 5531023"/>
                <a:gd name="connsiteX2286" fmla="*/ 7245611 w 10023471"/>
                <a:gd name="connsiteY2286" fmla="*/ 4236823 h 5531023"/>
                <a:gd name="connsiteX2287" fmla="*/ 7249788 w 10023471"/>
                <a:gd name="connsiteY2287" fmla="*/ 4235012 h 5531023"/>
                <a:gd name="connsiteX2288" fmla="*/ 6391195 w 10023471"/>
                <a:gd name="connsiteY2288" fmla="*/ 4234691 h 5531023"/>
                <a:gd name="connsiteX2289" fmla="*/ 6389469 w 10023471"/>
                <a:gd name="connsiteY2289" fmla="*/ 4235977 h 5531023"/>
                <a:gd name="connsiteX2290" fmla="*/ 6391331 w 10023471"/>
                <a:gd name="connsiteY2290" fmla="*/ 4237173 h 5531023"/>
                <a:gd name="connsiteX2291" fmla="*/ 6394010 w 10023471"/>
                <a:gd name="connsiteY2291" fmla="*/ 4236560 h 5531023"/>
                <a:gd name="connsiteX2292" fmla="*/ 6391195 w 10023471"/>
                <a:gd name="connsiteY2292" fmla="*/ 4234691 h 5531023"/>
                <a:gd name="connsiteX2293" fmla="*/ 8351767 w 10023471"/>
                <a:gd name="connsiteY2293" fmla="*/ 4230253 h 5531023"/>
                <a:gd name="connsiteX2294" fmla="*/ 8332881 w 10023471"/>
                <a:gd name="connsiteY2294" fmla="*/ 4237757 h 5531023"/>
                <a:gd name="connsiteX2295" fmla="*/ 8337692 w 10023471"/>
                <a:gd name="connsiteY2295" fmla="*/ 4244591 h 5531023"/>
                <a:gd name="connsiteX2296" fmla="*/ 8368701 w 10023471"/>
                <a:gd name="connsiteY2296" fmla="*/ 4234750 h 5531023"/>
                <a:gd name="connsiteX2297" fmla="*/ 8351767 w 10023471"/>
                <a:gd name="connsiteY2297" fmla="*/ 4230253 h 5531023"/>
                <a:gd name="connsiteX2298" fmla="*/ 6074670 w 10023471"/>
                <a:gd name="connsiteY2298" fmla="*/ 4225931 h 5531023"/>
                <a:gd name="connsiteX2299" fmla="*/ 6071992 w 10023471"/>
                <a:gd name="connsiteY2299" fmla="*/ 4226048 h 5531023"/>
                <a:gd name="connsiteX2300" fmla="*/ 6072809 w 10023471"/>
                <a:gd name="connsiteY2300" fmla="*/ 4230896 h 5531023"/>
                <a:gd name="connsiteX2301" fmla="*/ 6074670 w 10023471"/>
                <a:gd name="connsiteY2301" fmla="*/ 4230807 h 5531023"/>
                <a:gd name="connsiteX2302" fmla="*/ 1974245 w 10023471"/>
                <a:gd name="connsiteY2302" fmla="*/ 4225813 h 5531023"/>
                <a:gd name="connsiteX2303" fmla="*/ 1965937 w 10023471"/>
                <a:gd name="connsiteY2303" fmla="*/ 4231099 h 5531023"/>
                <a:gd name="connsiteX2304" fmla="*/ 1973699 w 10023471"/>
                <a:gd name="connsiteY2304" fmla="*/ 4236181 h 5531023"/>
                <a:gd name="connsiteX2305" fmla="*/ 1985005 w 10023471"/>
                <a:gd name="connsiteY2305" fmla="*/ 4230749 h 5531023"/>
                <a:gd name="connsiteX2306" fmla="*/ 1974245 w 10023471"/>
                <a:gd name="connsiteY2306" fmla="*/ 4225813 h 5531023"/>
                <a:gd name="connsiteX2307" fmla="*/ 6467239 w 10023471"/>
                <a:gd name="connsiteY2307" fmla="*/ 4222368 h 5531023"/>
                <a:gd name="connsiteX2308" fmla="*/ 6448625 w 10023471"/>
                <a:gd name="connsiteY2308" fmla="*/ 4225638 h 5531023"/>
                <a:gd name="connsiteX2309" fmla="*/ 6449942 w 10023471"/>
                <a:gd name="connsiteY2309" fmla="*/ 4228822 h 5531023"/>
                <a:gd name="connsiteX2310" fmla="*/ 6468965 w 10023471"/>
                <a:gd name="connsiteY2310" fmla="*/ 4226398 h 5531023"/>
                <a:gd name="connsiteX2311" fmla="*/ 6467239 w 10023471"/>
                <a:gd name="connsiteY2311" fmla="*/ 4222368 h 5531023"/>
                <a:gd name="connsiteX2312" fmla="*/ 6165651 w 10023471"/>
                <a:gd name="connsiteY2312" fmla="*/ 4221229 h 5531023"/>
                <a:gd name="connsiteX2313" fmla="*/ 6161611 w 10023471"/>
                <a:gd name="connsiteY2313" fmla="*/ 4221521 h 5531023"/>
                <a:gd name="connsiteX2314" fmla="*/ 6162336 w 10023471"/>
                <a:gd name="connsiteY2314" fmla="*/ 4228149 h 5531023"/>
                <a:gd name="connsiteX2315" fmla="*/ 6166831 w 10023471"/>
                <a:gd name="connsiteY2315" fmla="*/ 4227828 h 5531023"/>
                <a:gd name="connsiteX2316" fmla="*/ 6165651 w 10023471"/>
                <a:gd name="connsiteY2316" fmla="*/ 4221229 h 5531023"/>
                <a:gd name="connsiteX2317" fmla="*/ 5423053 w 10023471"/>
                <a:gd name="connsiteY2317" fmla="*/ 4219447 h 5531023"/>
                <a:gd name="connsiteX2318" fmla="*/ 5413838 w 10023471"/>
                <a:gd name="connsiteY2318" fmla="*/ 4222806 h 5531023"/>
                <a:gd name="connsiteX2319" fmla="*/ 5420420 w 10023471"/>
                <a:gd name="connsiteY2319" fmla="*/ 4231537 h 5531023"/>
                <a:gd name="connsiteX2320" fmla="*/ 5427185 w 10023471"/>
                <a:gd name="connsiteY2320" fmla="*/ 4229493 h 5531023"/>
                <a:gd name="connsiteX2321" fmla="*/ 5423053 w 10023471"/>
                <a:gd name="connsiteY2321" fmla="*/ 4219447 h 5531023"/>
                <a:gd name="connsiteX2322" fmla="*/ 8069202 w 10023471"/>
                <a:gd name="connsiteY2322" fmla="*/ 4219418 h 5531023"/>
                <a:gd name="connsiteX2323" fmla="*/ 8113738 w 10023471"/>
                <a:gd name="connsiteY2323" fmla="*/ 4235363 h 5531023"/>
                <a:gd name="connsiteX2324" fmla="*/ 8069202 w 10023471"/>
                <a:gd name="connsiteY2324" fmla="*/ 4219418 h 5531023"/>
                <a:gd name="connsiteX2325" fmla="*/ 7552290 w 10023471"/>
                <a:gd name="connsiteY2325" fmla="*/ 4219115 h 5531023"/>
                <a:gd name="connsiteX2326" fmla="*/ 7539073 w 10023471"/>
                <a:gd name="connsiteY2326" fmla="*/ 4224266 h 5531023"/>
                <a:gd name="connsiteX2327" fmla="*/ 7560502 w 10023471"/>
                <a:gd name="connsiteY2327" fmla="*/ 4226777 h 5531023"/>
                <a:gd name="connsiteX2328" fmla="*/ 7552290 w 10023471"/>
                <a:gd name="connsiteY2328" fmla="*/ 4219115 h 5531023"/>
                <a:gd name="connsiteX2329" fmla="*/ 6995160 w 10023471"/>
                <a:gd name="connsiteY2329" fmla="*/ 4215840 h 5531023"/>
                <a:gd name="connsiteX2330" fmla="*/ 6985790 w 10023471"/>
                <a:gd name="connsiteY2330" fmla="*/ 4221199 h 5531023"/>
                <a:gd name="connsiteX2331" fmla="*/ 7008989 w 10023471"/>
                <a:gd name="connsiteY2331" fmla="*/ 4216002 h 5531023"/>
                <a:gd name="connsiteX2332" fmla="*/ 6995160 w 10023471"/>
                <a:gd name="connsiteY2332" fmla="*/ 4215840 h 5531023"/>
                <a:gd name="connsiteX2333" fmla="*/ 7251830 w 10023471"/>
                <a:gd name="connsiteY2333" fmla="*/ 4213081 h 5531023"/>
                <a:gd name="connsiteX2334" fmla="*/ 7259005 w 10023471"/>
                <a:gd name="connsiteY2334" fmla="*/ 4229756 h 5531023"/>
                <a:gd name="connsiteX2335" fmla="*/ 7251830 w 10023471"/>
                <a:gd name="connsiteY2335" fmla="*/ 4213081 h 5531023"/>
                <a:gd name="connsiteX2336" fmla="*/ 4740951 w 10023471"/>
                <a:gd name="connsiteY2336" fmla="*/ 4212865 h 5531023"/>
                <a:gd name="connsiteX2337" fmla="*/ 4733711 w 10023471"/>
                <a:gd name="connsiteY2337" fmla="*/ 4217023 h 5531023"/>
                <a:gd name="connsiteX2338" fmla="*/ 4744378 w 10023471"/>
                <a:gd name="connsiteY2338" fmla="*/ 4218279 h 5531023"/>
                <a:gd name="connsiteX2339" fmla="*/ 4740951 w 10023471"/>
                <a:gd name="connsiteY2339" fmla="*/ 4212865 h 5531023"/>
                <a:gd name="connsiteX2340" fmla="*/ 1923716 w 10023471"/>
                <a:gd name="connsiteY2340" fmla="*/ 4212789 h 5531023"/>
                <a:gd name="connsiteX2341" fmla="*/ 1927711 w 10023471"/>
                <a:gd name="connsiteY2341" fmla="*/ 4226952 h 5531023"/>
                <a:gd name="connsiteX2342" fmla="*/ 1942919 w 10023471"/>
                <a:gd name="connsiteY2342" fmla="*/ 4212789 h 5531023"/>
                <a:gd name="connsiteX2343" fmla="*/ 7749090 w 10023471"/>
                <a:gd name="connsiteY2343" fmla="*/ 4212409 h 5531023"/>
                <a:gd name="connsiteX2344" fmla="*/ 7739057 w 10023471"/>
                <a:gd name="connsiteY2344" fmla="*/ 4218688 h 5531023"/>
                <a:gd name="connsiteX2345" fmla="*/ 7742506 w 10023471"/>
                <a:gd name="connsiteY2345" fmla="*/ 4223098 h 5531023"/>
                <a:gd name="connsiteX2346" fmla="*/ 7752949 w 10023471"/>
                <a:gd name="connsiteY2346" fmla="*/ 4220732 h 5531023"/>
                <a:gd name="connsiteX2347" fmla="*/ 7749090 w 10023471"/>
                <a:gd name="connsiteY2347" fmla="*/ 4212409 h 5531023"/>
                <a:gd name="connsiteX2348" fmla="*/ 6911018 w 10023471"/>
                <a:gd name="connsiteY2348" fmla="*/ 4212204 h 5531023"/>
                <a:gd name="connsiteX2349" fmla="*/ 6910700 w 10023471"/>
                <a:gd name="connsiteY2349" fmla="*/ 4213314 h 5531023"/>
                <a:gd name="connsiteX2350" fmla="*/ 6910836 w 10023471"/>
                <a:gd name="connsiteY2350" fmla="*/ 4213402 h 5531023"/>
                <a:gd name="connsiteX2351" fmla="*/ 6910428 w 10023471"/>
                <a:gd name="connsiteY2351" fmla="*/ 4214190 h 5531023"/>
                <a:gd name="connsiteX2352" fmla="*/ 6911426 w 10023471"/>
                <a:gd name="connsiteY2352" fmla="*/ 4213840 h 5531023"/>
                <a:gd name="connsiteX2353" fmla="*/ 6911018 w 10023471"/>
                <a:gd name="connsiteY2353" fmla="*/ 4212204 h 5531023"/>
                <a:gd name="connsiteX2354" fmla="*/ 8054810 w 10023471"/>
                <a:gd name="connsiteY2354" fmla="*/ 4210044 h 5531023"/>
                <a:gd name="connsiteX2355" fmla="*/ 8049544 w 10023471"/>
                <a:gd name="connsiteY2355" fmla="*/ 4211504 h 5531023"/>
                <a:gd name="connsiteX2356" fmla="*/ 8055173 w 10023471"/>
                <a:gd name="connsiteY2356" fmla="*/ 4212672 h 5531023"/>
                <a:gd name="connsiteX2357" fmla="*/ 8054810 w 10023471"/>
                <a:gd name="connsiteY2357" fmla="*/ 4210044 h 5531023"/>
                <a:gd name="connsiteX2358" fmla="*/ 3946211 w 10023471"/>
                <a:gd name="connsiteY2358" fmla="*/ 4209781 h 5531023"/>
                <a:gd name="connsiteX2359" fmla="*/ 3904081 w 10023471"/>
                <a:gd name="connsiteY2359" fmla="*/ 4218484 h 5531023"/>
                <a:gd name="connsiteX2360" fmla="*/ 3896364 w 10023471"/>
                <a:gd name="connsiteY2360" fmla="*/ 4236268 h 5531023"/>
                <a:gd name="connsiteX2361" fmla="*/ 3913206 w 10023471"/>
                <a:gd name="connsiteY2361" fmla="*/ 4242956 h 5531023"/>
                <a:gd name="connsiteX2362" fmla="*/ 3944260 w 10023471"/>
                <a:gd name="connsiteY2362" fmla="*/ 4234370 h 5531023"/>
                <a:gd name="connsiteX2363" fmla="*/ 3951750 w 10023471"/>
                <a:gd name="connsiteY2363" fmla="*/ 4224033 h 5531023"/>
                <a:gd name="connsiteX2364" fmla="*/ 3964690 w 10023471"/>
                <a:gd name="connsiteY2364" fmla="*/ 4217753 h 5531023"/>
                <a:gd name="connsiteX2365" fmla="*/ 3946211 w 10023471"/>
                <a:gd name="connsiteY2365" fmla="*/ 4209781 h 5531023"/>
                <a:gd name="connsiteX2366" fmla="*/ 8722545 w 10023471"/>
                <a:gd name="connsiteY2366" fmla="*/ 4209226 h 5531023"/>
                <a:gd name="connsiteX2367" fmla="*/ 8712601 w 10023471"/>
                <a:gd name="connsiteY2367" fmla="*/ 4213548 h 5531023"/>
                <a:gd name="connsiteX2368" fmla="*/ 8710559 w 10023471"/>
                <a:gd name="connsiteY2368" fmla="*/ 4221754 h 5531023"/>
                <a:gd name="connsiteX2369" fmla="*/ 8711921 w 10023471"/>
                <a:gd name="connsiteY2369" fmla="*/ 4228121 h 5531023"/>
                <a:gd name="connsiteX2370" fmla="*/ 8717323 w 10023471"/>
                <a:gd name="connsiteY2370" fmla="*/ 4232180 h 5531023"/>
                <a:gd name="connsiteX2371" fmla="*/ 8726674 w 10023471"/>
                <a:gd name="connsiteY2371" fmla="*/ 4227683 h 5531023"/>
                <a:gd name="connsiteX2372" fmla="*/ 8728264 w 10023471"/>
                <a:gd name="connsiteY2372" fmla="*/ 4213052 h 5531023"/>
                <a:gd name="connsiteX2373" fmla="*/ 8722545 w 10023471"/>
                <a:gd name="connsiteY2373" fmla="*/ 4209226 h 5531023"/>
                <a:gd name="connsiteX2374" fmla="*/ 5442121 w 10023471"/>
                <a:gd name="connsiteY2374" fmla="*/ 4207824 h 5531023"/>
                <a:gd name="connsiteX2375" fmla="*/ 5438081 w 10023471"/>
                <a:gd name="connsiteY2375" fmla="*/ 4208875 h 5531023"/>
                <a:gd name="connsiteX2376" fmla="*/ 5426685 w 10023471"/>
                <a:gd name="connsiteY2376" fmla="*/ 4221783 h 5531023"/>
                <a:gd name="connsiteX2377" fmla="*/ 5431361 w 10023471"/>
                <a:gd name="connsiteY2377" fmla="*/ 4226018 h 5531023"/>
                <a:gd name="connsiteX2378" fmla="*/ 5439806 w 10023471"/>
                <a:gd name="connsiteY2378" fmla="*/ 4225229 h 5531023"/>
                <a:gd name="connsiteX2379" fmla="*/ 5449023 w 10023471"/>
                <a:gd name="connsiteY2379" fmla="*/ 4213519 h 5531023"/>
                <a:gd name="connsiteX2380" fmla="*/ 5442121 w 10023471"/>
                <a:gd name="connsiteY2380" fmla="*/ 4207824 h 5531023"/>
                <a:gd name="connsiteX2381" fmla="*/ 7139967 w 10023471"/>
                <a:gd name="connsiteY2381" fmla="*/ 4201312 h 5531023"/>
                <a:gd name="connsiteX2382" fmla="*/ 7135381 w 10023471"/>
                <a:gd name="connsiteY2382" fmla="*/ 4202626 h 5531023"/>
                <a:gd name="connsiteX2383" fmla="*/ 7140058 w 10023471"/>
                <a:gd name="connsiteY2383" fmla="*/ 4208058 h 5531023"/>
                <a:gd name="connsiteX2384" fmla="*/ 7144234 w 10023471"/>
                <a:gd name="connsiteY2384" fmla="*/ 4206803 h 5531023"/>
                <a:gd name="connsiteX2385" fmla="*/ 6814227 w 10023471"/>
                <a:gd name="connsiteY2385" fmla="*/ 4200874 h 5531023"/>
                <a:gd name="connsiteX2386" fmla="*/ 6810731 w 10023471"/>
                <a:gd name="connsiteY2386" fmla="*/ 4216323 h 5531023"/>
                <a:gd name="connsiteX2387" fmla="*/ 6814227 w 10023471"/>
                <a:gd name="connsiteY2387" fmla="*/ 4200874 h 5531023"/>
                <a:gd name="connsiteX2388" fmla="*/ 2319915 w 10023471"/>
                <a:gd name="connsiteY2388" fmla="*/ 4196581 h 5531023"/>
                <a:gd name="connsiteX2389" fmla="*/ 2316557 w 10023471"/>
                <a:gd name="connsiteY2389" fmla="*/ 4199881 h 5531023"/>
                <a:gd name="connsiteX2390" fmla="*/ 2332218 w 10023471"/>
                <a:gd name="connsiteY2390" fmla="*/ 4205546 h 5531023"/>
                <a:gd name="connsiteX2391" fmla="*/ 2335306 w 10023471"/>
                <a:gd name="connsiteY2391" fmla="*/ 4202568 h 5531023"/>
                <a:gd name="connsiteX2392" fmla="*/ 2319915 w 10023471"/>
                <a:gd name="connsiteY2392" fmla="*/ 4196581 h 5531023"/>
                <a:gd name="connsiteX2393" fmla="*/ 6687886 w 10023471"/>
                <a:gd name="connsiteY2393" fmla="*/ 4195960 h 5531023"/>
                <a:gd name="connsiteX2394" fmla="*/ 6674759 w 10023471"/>
                <a:gd name="connsiteY2394" fmla="*/ 4201136 h 5531023"/>
                <a:gd name="connsiteX2395" fmla="*/ 6696143 w 10023471"/>
                <a:gd name="connsiteY2395" fmla="*/ 4203706 h 5531023"/>
                <a:gd name="connsiteX2396" fmla="*/ 6687886 w 10023471"/>
                <a:gd name="connsiteY2396" fmla="*/ 4195960 h 5531023"/>
                <a:gd name="connsiteX2397" fmla="*/ 7622971 w 10023471"/>
                <a:gd name="connsiteY2397" fmla="*/ 4194507 h 5531023"/>
                <a:gd name="connsiteX2398" fmla="*/ 7610487 w 10023471"/>
                <a:gd name="connsiteY2398" fmla="*/ 4201020 h 5531023"/>
                <a:gd name="connsiteX2399" fmla="*/ 7622971 w 10023471"/>
                <a:gd name="connsiteY2399" fmla="*/ 4194507 h 5531023"/>
                <a:gd name="connsiteX2400" fmla="*/ 1363577 w 10023471"/>
                <a:gd name="connsiteY2400" fmla="*/ 4193369 h 5531023"/>
                <a:gd name="connsiteX2401" fmla="*/ 1337655 w 10023471"/>
                <a:gd name="connsiteY2401" fmla="*/ 4200290 h 5531023"/>
                <a:gd name="connsiteX2402" fmla="*/ 1343693 w 10023471"/>
                <a:gd name="connsiteY2402" fmla="*/ 4207181 h 5531023"/>
                <a:gd name="connsiteX2403" fmla="*/ 1366393 w 10023471"/>
                <a:gd name="connsiteY2403" fmla="*/ 4198362 h 5531023"/>
                <a:gd name="connsiteX2404" fmla="*/ 1363577 w 10023471"/>
                <a:gd name="connsiteY2404" fmla="*/ 4193369 h 5531023"/>
                <a:gd name="connsiteX2405" fmla="*/ 6919508 w 10023471"/>
                <a:gd name="connsiteY2405" fmla="*/ 4191937 h 5531023"/>
                <a:gd name="connsiteX2406" fmla="*/ 6914740 w 10023471"/>
                <a:gd name="connsiteY2406" fmla="*/ 4192084 h 5531023"/>
                <a:gd name="connsiteX2407" fmla="*/ 6920552 w 10023471"/>
                <a:gd name="connsiteY2407" fmla="*/ 4201107 h 5531023"/>
                <a:gd name="connsiteX2408" fmla="*/ 6919508 w 10023471"/>
                <a:gd name="connsiteY2408" fmla="*/ 4191937 h 5531023"/>
                <a:gd name="connsiteX2409" fmla="*/ 2012743 w 10023471"/>
                <a:gd name="connsiteY2409" fmla="*/ 4191733 h 5531023"/>
                <a:gd name="connsiteX2410" fmla="*/ 1998396 w 10023471"/>
                <a:gd name="connsiteY2410" fmla="*/ 4205576 h 5531023"/>
                <a:gd name="connsiteX2411" fmla="*/ 2001484 w 10023471"/>
                <a:gd name="connsiteY2411" fmla="*/ 4210482 h 5531023"/>
                <a:gd name="connsiteX2412" fmla="*/ 2020779 w 10023471"/>
                <a:gd name="connsiteY2412" fmla="*/ 4197311 h 5531023"/>
                <a:gd name="connsiteX2413" fmla="*/ 2012743 w 10023471"/>
                <a:gd name="connsiteY2413" fmla="*/ 4191733 h 5531023"/>
                <a:gd name="connsiteX2414" fmla="*/ 6307206 w 10023471"/>
                <a:gd name="connsiteY2414" fmla="*/ 4191704 h 5531023"/>
                <a:gd name="connsiteX2415" fmla="*/ 6302847 w 10023471"/>
                <a:gd name="connsiteY2415" fmla="*/ 4193310 h 5531023"/>
                <a:gd name="connsiteX2416" fmla="*/ 6306252 w 10023471"/>
                <a:gd name="connsiteY2416" fmla="*/ 4197486 h 5531023"/>
                <a:gd name="connsiteX2417" fmla="*/ 6310475 w 10023471"/>
                <a:gd name="connsiteY2417" fmla="*/ 4196172 h 5531023"/>
                <a:gd name="connsiteX2418" fmla="*/ 6307206 w 10023471"/>
                <a:gd name="connsiteY2418" fmla="*/ 4191704 h 5531023"/>
                <a:gd name="connsiteX2419" fmla="*/ 6266029 w 10023471"/>
                <a:gd name="connsiteY2419" fmla="*/ 4191441 h 5531023"/>
                <a:gd name="connsiteX2420" fmla="*/ 6275064 w 10023471"/>
                <a:gd name="connsiteY2420" fmla="*/ 4200377 h 5531023"/>
                <a:gd name="connsiteX2421" fmla="*/ 6266029 w 10023471"/>
                <a:gd name="connsiteY2421" fmla="*/ 4191441 h 5531023"/>
                <a:gd name="connsiteX2422" fmla="*/ 6860761 w 10023471"/>
                <a:gd name="connsiteY2422" fmla="*/ 4190506 h 5531023"/>
                <a:gd name="connsiteX2423" fmla="*/ 6853679 w 10023471"/>
                <a:gd name="connsiteY2423" fmla="*/ 4221404 h 5531023"/>
                <a:gd name="connsiteX2424" fmla="*/ 6883006 w 10023471"/>
                <a:gd name="connsiteY2424" fmla="*/ 4232793 h 5531023"/>
                <a:gd name="connsiteX2425" fmla="*/ 6884278 w 10023471"/>
                <a:gd name="connsiteY2425" fmla="*/ 4246870 h 5531023"/>
                <a:gd name="connsiteX2426" fmla="*/ 6898579 w 10023471"/>
                <a:gd name="connsiteY2426" fmla="*/ 4235071 h 5531023"/>
                <a:gd name="connsiteX2427" fmla="*/ 6916193 w 10023471"/>
                <a:gd name="connsiteY2427" fmla="*/ 4236736 h 5531023"/>
                <a:gd name="connsiteX2428" fmla="*/ 6907386 w 10023471"/>
                <a:gd name="connsiteY2428" fmla="*/ 4220382 h 5531023"/>
                <a:gd name="connsiteX2429" fmla="*/ 6910472 w 10023471"/>
                <a:gd name="connsiteY2429" fmla="*/ 4214219 h 5531023"/>
                <a:gd name="connsiteX2430" fmla="*/ 6898305 w 10023471"/>
                <a:gd name="connsiteY2430" fmla="*/ 4219127 h 5531023"/>
                <a:gd name="connsiteX2431" fmla="*/ 6889362 w 10023471"/>
                <a:gd name="connsiteY2431" fmla="*/ 4209751 h 5531023"/>
                <a:gd name="connsiteX2432" fmla="*/ 6860761 w 10023471"/>
                <a:gd name="connsiteY2432" fmla="*/ 4190506 h 5531023"/>
                <a:gd name="connsiteX2433" fmla="*/ 3480959 w 10023471"/>
                <a:gd name="connsiteY2433" fmla="*/ 4190506 h 5531023"/>
                <a:gd name="connsiteX2434" fmla="*/ 3469474 w 10023471"/>
                <a:gd name="connsiteY2434" fmla="*/ 4193106 h 5531023"/>
                <a:gd name="connsiteX2435" fmla="*/ 3475329 w 10023471"/>
                <a:gd name="connsiteY2435" fmla="*/ 4200290 h 5531023"/>
                <a:gd name="connsiteX2436" fmla="*/ 3489086 w 10023471"/>
                <a:gd name="connsiteY2436" fmla="*/ 4203094 h 5531023"/>
                <a:gd name="connsiteX2437" fmla="*/ 3500027 w 10023471"/>
                <a:gd name="connsiteY2437" fmla="*/ 4199414 h 5531023"/>
                <a:gd name="connsiteX2438" fmla="*/ 3493942 w 10023471"/>
                <a:gd name="connsiteY2438" fmla="*/ 4192843 h 5531023"/>
                <a:gd name="connsiteX2439" fmla="*/ 3480959 w 10023471"/>
                <a:gd name="connsiteY2439" fmla="*/ 4190506 h 5531023"/>
                <a:gd name="connsiteX2440" fmla="*/ 2679977 w 10023471"/>
                <a:gd name="connsiteY2440" fmla="*/ 4189105 h 5531023"/>
                <a:gd name="connsiteX2441" fmla="*/ 2653601 w 10023471"/>
                <a:gd name="connsiteY2441" fmla="*/ 4191266 h 5531023"/>
                <a:gd name="connsiteX2442" fmla="*/ 2693098 w 10023471"/>
                <a:gd name="connsiteY2442" fmla="*/ 4204963 h 5531023"/>
                <a:gd name="connsiteX2443" fmla="*/ 2695823 w 10023471"/>
                <a:gd name="connsiteY2443" fmla="*/ 4201925 h 5531023"/>
                <a:gd name="connsiteX2444" fmla="*/ 2679977 w 10023471"/>
                <a:gd name="connsiteY2444" fmla="*/ 4189105 h 5531023"/>
                <a:gd name="connsiteX2445" fmla="*/ 6167342 w 10023471"/>
                <a:gd name="connsiteY2445" fmla="*/ 4183516 h 5531023"/>
                <a:gd name="connsiteX2446" fmla="*/ 6155210 w 10023471"/>
                <a:gd name="connsiteY2446" fmla="*/ 4189397 h 5531023"/>
                <a:gd name="connsiteX2447" fmla="*/ 6192845 w 10023471"/>
                <a:gd name="connsiteY2447" fmla="*/ 4217549 h 5531023"/>
                <a:gd name="connsiteX2448" fmla="*/ 6201335 w 10023471"/>
                <a:gd name="connsiteY2448" fmla="*/ 4213256 h 5531023"/>
                <a:gd name="connsiteX2449" fmla="*/ 6182402 w 10023471"/>
                <a:gd name="connsiteY2449" fmla="*/ 4185105 h 5531023"/>
                <a:gd name="connsiteX2450" fmla="*/ 6167342 w 10023471"/>
                <a:gd name="connsiteY2450" fmla="*/ 4183516 h 5531023"/>
                <a:gd name="connsiteX2451" fmla="*/ 7190587 w 10023471"/>
                <a:gd name="connsiteY2451" fmla="*/ 4181863 h 5531023"/>
                <a:gd name="connsiteX2452" fmla="*/ 7198895 w 10023471"/>
                <a:gd name="connsiteY2452" fmla="*/ 4185601 h 5531023"/>
                <a:gd name="connsiteX2453" fmla="*/ 7211789 w 10023471"/>
                <a:gd name="connsiteY2453" fmla="*/ 4189397 h 5531023"/>
                <a:gd name="connsiteX2454" fmla="*/ 7215421 w 10023471"/>
                <a:gd name="connsiteY2454" fmla="*/ 4188958 h 5531023"/>
                <a:gd name="connsiteX2455" fmla="*/ 7212879 w 10023471"/>
                <a:gd name="connsiteY2455" fmla="*/ 4184432 h 5531023"/>
                <a:gd name="connsiteX2456" fmla="*/ 7199666 w 10023471"/>
                <a:gd name="connsiteY2456" fmla="*/ 4181892 h 5531023"/>
                <a:gd name="connsiteX2457" fmla="*/ 7190587 w 10023471"/>
                <a:gd name="connsiteY2457" fmla="*/ 4181863 h 5531023"/>
                <a:gd name="connsiteX2458" fmla="*/ 6599579 w 10023471"/>
                <a:gd name="connsiteY2458" fmla="*/ 4181600 h 5531023"/>
                <a:gd name="connsiteX2459" fmla="*/ 6598897 w 10023471"/>
                <a:gd name="connsiteY2459" fmla="*/ 4184111 h 5531023"/>
                <a:gd name="connsiteX2460" fmla="*/ 6606933 w 10023471"/>
                <a:gd name="connsiteY2460" fmla="*/ 4184550 h 5531023"/>
                <a:gd name="connsiteX2461" fmla="*/ 6607523 w 10023471"/>
                <a:gd name="connsiteY2461" fmla="*/ 4181600 h 5531023"/>
                <a:gd name="connsiteX2462" fmla="*/ 6799404 w 10023471"/>
                <a:gd name="connsiteY2462" fmla="*/ 4181114 h 5531023"/>
                <a:gd name="connsiteX2463" fmla="*/ 6780721 w 10023471"/>
                <a:gd name="connsiteY2463" fmla="*/ 4182388 h 5531023"/>
                <a:gd name="connsiteX2464" fmla="*/ 6805692 w 10023471"/>
                <a:gd name="connsiteY2464" fmla="*/ 4192346 h 5531023"/>
                <a:gd name="connsiteX2465" fmla="*/ 6799404 w 10023471"/>
                <a:gd name="connsiteY2465" fmla="*/ 4181114 h 5531023"/>
                <a:gd name="connsiteX2466" fmla="*/ 3860544 w 10023471"/>
                <a:gd name="connsiteY2466" fmla="*/ 4180577 h 5531023"/>
                <a:gd name="connsiteX2467" fmla="*/ 3850239 w 10023471"/>
                <a:gd name="connsiteY2467" fmla="*/ 4189689 h 5531023"/>
                <a:gd name="connsiteX2468" fmla="*/ 3854097 w 10023471"/>
                <a:gd name="connsiteY2468" fmla="*/ 4197311 h 5531023"/>
                <a:gd name="connsiteX2469" fmla="*/ 3870169 w 10023471"/>
                <a:gd name="connsiteY2469" fmla="*/ 4188200 h 5531023"/>
                <a:gd name="connsiteX2470" fmla="*/ 3860544 w 10023471"/>
                <a:gd name="connsiteY2470" fmla="*/ 4180577 h 5531023"/>
                <a:gd name="connsiteX2471" fmla="*/ 7487862 w 10023471"/>
                <a:gd name="connsiteY2471" fmla="*/ 4179731 h 5531023"/>
                <a:gd name="connsiteX2472" fmla="*/ 7480916 w 10023471"/>
                <a:gd name="connsiteY2472" fmla="*/ 4185863 h 5531023"/>
                <a:gd name="connsiteX2473" fmla="*/ 7484230 w 10023471"/>
                <a:gd name="connsiteY2473" fmla="*/ 4187352 h 5531023"/>
                <a:gd name="connsiteX2474" fmla="*/ 7487862 w 10023471"/>
                <a:gd name="connsiteY2474" fmla="*/ 4179731 h 5531023"/>
                <a:gd name="connsiteX2475" fmla="*/ 7534670 w 10023471"/>
                <a:gd name="connsiteY2475" fmla="*/ 4179613 h 5531023"/>
                <a:gd name="connsiteX2476" fmla="*/ 7534670 w 10023471"/>
                <a:gd name="connsiteY2476" fmla="*/ 4186827 h 5531023"/>
                <a:gd name="connsiteX2477" fmla="*/ 7538891 w 10023471"/>
                <a:gd name="connsiteY2477" fmla="*/ 4186827 h 5531023"/>
                <a:gd name="connsiteX2478" fmla="*/ 7538891 w 10023471"/>
                <a:gd name="connsiteY2478" fmla="*/ 4179613 h 5531023"/>
                <a:gd name="connsiteX2479" fmla="*/ 7534670 w 10023471"/>
                <a:gd name="connsiteY2479" fmla="*/ 4179613 h 5531023"/>
                <a:gd name="connsiteX2480" fmla="*/ 8012543 w 10023471"/>
                <a:gd name="connsiteY2480" fmla="*/ 4177248 h 5531023"/>
                <a:gd name="connsiteX2481" fmla="*/ 8005551 w 10023471"/>
                <a:gd name="connsiteY2481" fmla="*/ 4183381 h 5531023"/>
                <a:gd name="connsiteX2482" fmla="*/ 8001148 w 10023471"/>
                <a:gd name="connsiteY2482" fmla="*/ 4196347 h 5531023"/>
                <a:gd name="connsiteX2483" fmla="*/ 8013950 w 10023471"/>
                <a:gd name="connsiteY2483" fmla="*/ 4193807 h 5531023"/>
                <a:gd name="connsiteX2484" fmla="*/ 8012543 w 10023471"/>
                <a:gd name="connsiteY2484" fmla="*/ 4177248 h 5531023"/>
                <a:gd name="connsiteX2485" fmla="*/ 6851000 w 10023471"/>
                <a:gd name="connsiteY2485" fmla="*/ 4176168 h 5531023"/>
                <a:gd name="connsiteX2486" fmla="*/ 6844008 w 10023471"/>
                <a:gd name="connsiteY2486" fmla="*/ 4181921 h 5531023"/>
                <a:gd name="connsiteX2487" fmla="*/ 6848367 w 10023471"/>
                <a:gd name="connsiteY2487" fmla="*/ 4184520 h 5531023"/>
                <a:gd name="connsiteX2488" fmla="*/ 6854950 w 10023471"/>
                <a:gd name="connsiteY2488" fmla="*/ 4178533 h 5531023"/>
                <a:gd name="connsiteX2489" fmla="*/ 6851000 w 10023471"/>
                <a:gd name="connsiteY2489" fmla="*/ 4176168 h 5531023"/>
                <a:gd name="connsiteX2490" fmla="*/ 6307661 w 10023471"/>
                <a:gd name="connsiteY2490" fmla="*/ 4175993 h 5531023"/>
                <a:gd name="connsiteX2491" fmla="*/ 6302348 w 10023471"/>
                <a:gd name="connsiteY2491" fmla="*/ 4178037 h 5531023"/>
                <a:gd name="connsiteX2492" fmla="*/ 6309204 w 10023471"/>
                <a:gd name="connsiteY2492" fmla="*/ 4184082 h 5531023"/>
                <a:gd name="connsiteX2493" fmla="*/ 6314153 w 10023471"/>
                <a:gd name="connsiteY2493" fmla="*/ 4182155 h 5531023"/>
                <a:gd name="connsiteX2494" fmla="*/ 6307661 w 10023471"/>
                <a:gd name="connsiteY2494" fmla="*/ 4175993 h 5531023"/>
                <a:gd name="connsiteX2495" fmla="*/ 2468508 w 10023471"/>
                <a:gd name="connsiteY2495" fmla="*/ 4173657 h 5531023"/>
                <a:gd name="connsiteX2496" fmla="*/ 2465920 w 10023471"/>
                <a:gd name="connsiteY2496" fmla="*/ 4174182 h 5531023"/>
                <a:gd name="connsiteX2497" fmla="*/ 2466647 w 10023471"/>
                <a:gd name="connsiteY2497" fmla="*/ 4175583 h 5531023"/>
                <a:gd name="connsiteX2498" fmla="*/ 2469233 w 10023471"/>
                <a:gd name="connsiteY2498" fmla="*/ 4175117 h 5531023"/>
                <a:gd name="connsiteX2499" fmla="*/ 2468508 w 10023471"/>
                <a:gd name="connsiteY2499" fmla="*/ 4173657 h 5531023"/>
                <a:gd name="connsiteX2500" fmla="*/ 4765715 w 10023471"/>
                <a:gd name="connsiteY2500" fmla="*/ 4173218 h 5531023"/>
                <a:gd name="connsiteX2501" fmla="*/ 4758634 w 10023471"/>
                <a:gd name="connsiteY2501" fmla="*/ 4204115 h 5531023"/>
                <a:gd name="connsiteX2502" fmla="*/ 4765715 w 10023471"/>
                <a:gd name="connsiteY2502" fmla="*/ 4173218 h 5531023"/>
                <a:gd name="connsiteX2503" fmla="*/ 7853056 w 10023471"/>
                <a:gd name="connsiteY2503" fmla="*/ 4170765 h 5531023"/>
                <a:gd name="connsiteX2504" fmla="*/ 7866855 w 10023471"/>
                <a:gd name="connsiteY2504" fmla="*/ 4179672 h 5531023"/>
                <a:gd name="connsiteX2505" fmla="*/ 7882746 w 10023471"/>
                <a:gd name="connsiteY2505" fmla="*/ 4170765 h 5531023"/>
                <a:gd name="connsiteX2506" fmla="*/ 8110514 w 10023471"/>
                <a:gd name="connsiteY2506" fmla="*/ 4168984 h 5531023"/>
                <a:gd name="connsiteX2507" fmla="*/ 8109743 w 10023471"/>
                <a:gd name="connsiteY2507" fmla="*/ 4170064 h 5531023"/>
                <a:gd name="connsiteX2508" fmla="*/ 8112013 w 10023471"/>
                <a:gd name="connsiteY2508" fmla="*/ 4170473 h 5531023"/>
                <a:gd name="connsiteX2509" fmla="*/ 8112739 w 10023471"/>
                <a:gd name="connsiteY2509" fmla="*/ 4169363 h 5531023"/>
                <a:gd name="connsiteX2510" fmla="*/ 8110514 w 10023471"/>
                <a:gd name="connsiteY2510" fmla="*/ 4168984 h 5531023"/>
                <a:gd name="connsiteX2511" fmla="*/ 3749632 w 10023471"/>
                <a:gd name="connsiteY2511" fmla="*/ 4165947 h 5531023"/>
                <a:gd name="connsiteX2512" fmla="*/ 3744275 w 10023471"/>
                <a:gd name="connsiteY2512" fmla="*/ 4170969 h 5531023"/>
                <a:gd name="connsiteX2513" fmla="*/ 3752312 w 10023471"/>
                <a:gd name="connsiteY2513" fmla="*/ 4181016 h 5531023"/>
                <a:gd name="connsiteX2514" fmla="*/ 3765703 w 10023471"/>
                <a:gd name="connsiteY2514" fmla="*/ 4178504 h 5531023"/>
                <a:gd name="connsiteX2515" fmla="*/ 3749632 w 10023471"/>
                <a:gd name="connsiteY2515" fmla="*/ 4165947 h 5531023"/>
                <a:gd name="connsiteX2516" fmla="*/ 8187422 w 10023471"/>
                <a:gd name="connsiteY2516" fmla="*/ 4165304 h 5531023"/>
                <a:gd name="connsiteX2517" fmla="*/ 8174936 w 10023471"/>
                <a:gd name="connsiteY2517" fmla="*/ 4171758 h 5531023"/>
                <a:gd name="connsiteX2518" fmla="*/ 8187422 w 10023471"/>
                <a:gd name="connsiteY2518" fmla="*/ 4165304 h 5531023"/>
                <a:gd name="connsiteX2519" fmla="*/ 2039530 w 10023471"/>
                <a:gd name="connsiteY2519" fmla="*/ 4163581 h 5531023"/>
                <a:gd name="connsiteX2520" fmla="*/ 2033401 w 10023471"/>
                <a:gd name="connsiteY2520" fmla="*/ 4164515 h 5531023"/>
                <a:gd name="connsiteX2521" fmla="*/ 2033628 w 10023471"/>
                <a:gd name="connsiteY2521" fmla="*/ 4165625 h 5531023"/>
                <a:gd name="connsiteX2522" fmla="*/ 2039938 w 10023471"/>
                <a:gd name="connsiteY2522" fmla="*/ 4165275 h 5531023"/>
                <a:gd name="connsiteX2523" fmla="*/ 2039530 w 10023471"/>
                <a:gd name="connsiteY2523" fmla="*/ 4163581 h 5531023"/>
                <a:gd name="connsiteX2524" fmla="*/ 7918385 w 10023471"/>
                <a:gd name="connsiteY2524" fmla="*/ 4163114 h 5531023"/>
                <a:gd name="connsiteX2525" fmla="*/ 7913754 w 10023471"/>
                <a:gd name="connsiteY2525" fmla="*/ 4165772 h 5531023"/>
                <a:gd name="connsiteX2526" fmla="*/ 7926693 w 10023471"/>
                <a:gd name="connsiteY2526" fmla="*/ 4167115 h 5531023"/>
                <a:gd name="connsiteX2527" fmla="*/ 7930733 w 10023471"/>
                <a:gd name="connsiteY2527" fmla="*/ 4164808 h 5531023"/>
                <a:gd name="connsiteX2528" fmla="*/ 7918385 w 10023471"/>
                <a:gd name="connsiteY2528" fmla="*/ 4163114 h 5531023"/>
                <a:gd name="connsiteX2529" fmla="*/ 5699763 w 10023471"/>
                <a:gd name="connsiteY2529" fmla="*/ 4160924 h 5531023"/>
                <a:gd name="connsiteX2530" fmla="*/ 5695222 w 10023471"/>
                <a:gd name="connsiteY2530" fmla="*/ 4162384 h 5531023"/>
                <a:gd name="connsiteX2531" fmla="*/ 5700399 w 10023471"/>
                <a:gd name="connsiteY2531" fmla="*/ 4167348 h 5531023"/>
                <a:gd name="connsiteX2532" fmla="*/ 5703940 w 10023471"/>
                <a:gd name="connsiteY2532" fmla="*/ 4166384 h 5531023"/>
                <a:gd name="connsiteX2533" fmla="*/ 5699763 w 10023471"/>
                <a:gd name="connsiteY2533" fmla="*/ 4160924 h 5531023"/>
                <a:gd name="connsiteX2534" fmla="*/ 6712300 w 10023471"/>
                <a:gd name="connsiteY2534" fmla="*/ 4160909 h 5531023"/>
                <a:gd name="connsiteX2535" fmla="*/ 6705041 w 10023471"/>
                <a:gd name="connsiteY2535" fmla="*/ 4165100 h 5531023"/>
                <a:gd name="connsiteX2536" fmla="*/ 6715710 w 10023471"/>
                <a:gd name="connsiteY2536" fmla="*/ 4166355 h 5531023"/>
                <a:gd name="connsiteX2537" fmla="*/ 6712300 w 10023471"/>
                <a:gd name="connsiteY2537" fmla="*/ 4160909 h 5531023"/>
                <a:gd name="connsiteX2538" fmla="*/ 4585073 w 10023471"/>
                <a:gd name="connsiteY2538" fmla="*/ 4159055 h 5531023"/>
                <a:gd name="connsiteX2539" fmla="*/ 4570545 w 10023471"/>
                <a:gd name="connsiteY2539" fmla="*/ 4170678 h 5531023"/>
                <a:gd name="connsiteX2540" fmla="*/ 4571997 w 10023471"/>
                <a:gd name="connsiteY2540" fmla="*/ 4177919 h 5531023"/>
                <a:gd name="connsiteX2541" fmla="*/ 4580487 w 10023471"/>
                <a:gd name="connsiteY2541" fmla="*/ 4178066 h 5531023"/>
                <a:gd name="connsiteX2542" fmla="*/ 4593971 w 10023471"/>
                <a:gd name="connsiteY2542" fmla="*/ 4167465 h 5531023"/>
                <a:gd name="connsiteX2543" fmla="*/ 4585073 w 10023471"/>
                <a:gd name="connsiteY2543" fmla="*/ 4159055 h 5531023"/>
                <a:gd name="connsiteX2544" fmla="*/ 7874030 w 10023471"/>
                <a:gd name="connsiteY2544" fmla="*/ 4148337 h 5531023"/>
                <a:gd name="connsiteX2545" fmla="*/ 7869080 w 10023471"/>
                <a:gd name="connsiteY2545" fmla="*/ 4149651 h 5531023"/>
                <a:gd name="connsiteX2546" fmla="*/ 7873894 w 10023471"/>
                <a:gd name="connsiteY2546" fmla="*/ 4151141 h 5531023"/>
                <a:gd name="connsiteX2547" fmla="*/ 7874030 w 10023471"/>
                <a:gd name="connsiteY2547" fmla="*/ 4148337 h 5531023"/>
                <a:gd name="connsiteX2548" fmla="*/ 1915361 w 10023471"/>
                <a:gd name="connsiteY2548" fmla="*/ 4138553 h 5531023"/>
                <a:gd name="connsiteX2549" fmla="*/ 1894069 w 10023471"/>
                <a:gd name="connsiteY2549" fmla="*/ 4149242 h 5531023"/>
                <a:gd name="connsiteX2550" fmla="*/ 1890709 w 10023471"/>
                <a:gd name="connsiteY2550" fmla="*/ 4163026 h 5531023"/>
                <a:gd name="connsiteX2551" fmla="*/ 1901333 w 10023471"/>
                <a:gd name="connsiteY2551" fmla="*/ 4171904 h 5531023"/>
                <a:gd name="connsiteX2552" fmla="*/ 1926757 w 10023471"/>
                <a:gd name="connsiteY2552" fmla="*/ 4161654 h 5531023"/>
                <a:gd name="connsiteX2553" fmla="*/ 1926802 w 10023471"/>
                <a:gd name="connsiteY2553" fmla="*/ 4151141 h 5531023"/>
                <a:gd name="connsiteX2554" fmla="*/ 1915361 w 10023471"/>
                <a:gd name="connsiteY2554" fmla="*/ 4138553 h 5531023"/>
                <a:gd name="connsiteX2555" fmla="*/ 5183345 w 10023471"/>
                <a:gd name="connsiteY2555" fmla="*/ 4138320 h 5531023"/>
                <a:gd name="connsiteX2556" fmla="*/ 5172903 w 10023471"/>
                <a:gd name="connsiteY2556" fmla="*/ 4142116 h 5531023"/>
                <a:gd name="connsiteX2557" fmla="*/ 5181574 w 10023471"/>
                <a:gd name="connsiteY2557" fmla="*/ 4146644 h 5531023"/>
                <a:gd name="connsiteX2558" fmla="*/ 5190881 w 10023471"/>
                <a:gd name="connsiteY2558" fmla="*/ 4142146 h 5531023"/>
                <a:gd name="connsiteX2559" fmla="*/ 5183345 w 10023471"/>
                <a:gd name="connsiteY2559" fmla="*/ 4138320 h 5531023"/>
                <a:gd name="connsiteX2560" fmla="*/ 2248229 w 10023471"/>
                <a:gd name="connsiteY2560" fmla="*/ 4137590 h 5531023"/>
                <a:gd name="connsiteX2561" fmla="*/ 2248140 w 10023471"/>
                <a:gd name="connsiteY2561" fmla="*/ 4139547 h 5531023"/>
                <a:gd name="connsiteX2562" fmla="*/ 2256855 w 10023471"/>
                <a:gd name="connsiteY2562" fmla="*/ 4139868 h 5531023"/>
                <a:gd name="connsiteX2563" fmla="*/ 2256947 w 10023471"/>
                <a:gd name="connsiteY2563" fmla="*/ 4137590 h 5531023"/>
                <a:gd name="connsiteX2564" fmla="*/ 6307569 w 10023471"/>
                <a:gd name="connsiteY2564" fmla="*/ 4137386 h 5531023"/>
                <a:gd name="connsiteX2565" fmla="*/ 6305754 w 10023471"/>
                <a:gd name="connsiteY2565" fmla="*/ 4143197 h 5531023"/>
                <a:gd name="connsiteX2566" fmla="*/ 6311837 w 10023471"/>
                <a:gd name="connsiteY2566" fmla="*/ 4143343 h 5531023"/>
                <a:gd name="connsiteX2567" fmla="*/ 6311337 w 10023471"/>
                <a:gd name="connsiteY2567" fmla="*/ 4137502 h 5531023"/>
                <a:gd name="connsiteX2568" fmla="*/ 6307569 w 10023471"/>
                <a:gd name="connsiteY2568" fmla="*/ 4137386 h 5531023"/>
                <a:gd name="connsiteX2569" fmla="*/ 6253408 w 10023471"/>
                <a:gd name="connsiteY2569" fmla="*/ 4136101 h 5531023"/>
                <a:gd name="connsiteX2570" fmla="*/ 6252817 w 10023471"/>
                <a:gd name="connsiteY2570" fmla="*/ 4139751 h 5531023"/>
                <a:gd name="connsiteX2571" fmla="*/ 6257539 w 10023471"/>
                <a:gd name="connsiteY2571" fmla="*/ 4138758 h 5531023"/>
                <a:gd name="connsiteX2572" fmla="*/ 6253408 w 10023471"/>
                <a:gd name="connsiteY2572" fmla="*/ 4136101 h 5531023"/>
                <a:gd name="connsiteX2573" fmla="*/ 7099970 w 10023471"/>
                <a:gd name="connsiteY2573" fmla="*/ 4134874 h 5531023"/>
                <a:gd name="connsiteX2574" fmla="*/ 7088258 w 10023471"/>
                <a:gd name="connsiteY2574" fmla="*/ 4142526 h 5531023"/>
                <a:gd name="connsiteX2575" fmla="*/ 7073366 w 10023471"/>
                <a:gd name="connsiteY2575" fmla="*/ 4153185 h 5531023"/>
                <a:gd name="connsiteX2576" fmla="*/ 7073094 w 10023471"/>
                <a:gd name="connsiteY2576" fmla="*/ 4160223 h 5531023"/>
                <a:gd name="connsiteX2577" fmla="*/ 7104237 w 10023471"/>
                <a:gd name="connsiteY2577" fmla="*/ 4148279 h 5531023"/>
                <a:gd name="connsiteX2578" fmla="*/ 7099970 w 10023471"/>
                <a:gd name="connsiteY2578" fmla="*/ 4134874 h 5531023"/>
                <a:gd name="connsiteX2579" fmla="*/ 5421464 w 10023471"/>
                <a:gd name="connsiteY2579" fmla="*/ 4133443 h 5531023"/>
                <a:gd name="connsiteX2580" fmla="*/ 5415698 w 10023471"/>
                <a:gd name="connsiteY2580" fmla="*/ 4148980 h 5531023"/>
                <a:gd name="connsiteX2581" fmla="*/ 5423644 w 10023471"/>
                <a:gd name="connsiteY2581" fmla="*/ 4149944 h 5531023"/>
                <a:gd name="connsiteX2582" fmla="*/ 5428228 w 10023471"/>
                <a:gd name="connsiteY2582" fmla="*/ 4139226 h 5531023"/>
                <a:gd name="connsiteX2583" fmla="*/ 5421464 w 10023471"/>
                <a:gd name="connsiteY2583" fmla="*/ 4133443 h 5531023"/>
                <a:gd name="connsiteX2584" fmla="*/ 4829911 w 10023471"/>
                <a:gd name="connsiteY2584" fmla="*/ 4133210 h 5531023"/>
                <a:gd name="connsiteX2585" fmla="*/ 4824645 w 10023471"/>
                <a:gd name="connsiteY2585" fmla="*/ 4156426 h 5531023"/>
                <a:gd name="connsiteX2586" fmla="*/ 4829911 w 10023471"/>
                <a:gd name="connsiteY2586" fmla="*/ 4133210 h 5531023"/>
                <a:gd name="connsiteX2587" fmla="*/ 5881723 w 10023471"/>
                <a:gd name="connsiteY2587" fmla="*/ 4133092 h 5531023"/>
                <a:gd name="connsiteX2588" fmla="*/ 5870555 w 10023471"/>
                <a:gd name="connsiteY2588" fmla="*/ 4144804 h 5531023"/>
                <a:gd name="connsiteX2589" fmla="*/ 5882768 w 10023471"/>
                <a:gd name="connsiteY2589" fmla="*/ 4154295 h 5531023"/>
                <a:gd name="connsiteX2590" fmla="*/ 5890530 w 10023471"/>
                <a:gd name="connsiteY2590" fmla="*/ 4145037 h 5531023"/>
                <a:gd name="connsiteX2591" fmla="*/ 5881723 w 10023471"/>
                <a:gd name="connsiteY2591" fmla="*/ 4133092 h 5531023"/>
                <a:gd name="connsiteX2592" fmla="*/ 8160227 w 10023471"/>
                <a:gd name="connsiteY2592" fmla="*/ 4132100 h 5531023"/>
                <a:gd name="connsiteX2593" fmla="*/ 8149013 w 10023471"/>
                <a:gd name="connsiteY2593" fmla="*/ 4137443 h 5531023"/>
                <a:gd name="connsiteX2594" fmla="*/ 8160317 w 10023471"/>
                <a:gd name="connsiteY2594" fmla="*/ 4143022 h 5531023"/>
                <a:gd name="connsiteX2595" fmla="*/ 8168490 w 10023471"/>
                <a:gd name="connsiteY2595" fmla="*/ 4137823 h 5531023"/>
                <a:gd name="connsiteX2596" fmla="*/ 8160227 w 10023471"/>
                <a:gd name="connsiteY2596" fmla="*/ 4132100 h 5531023"/>
                <a:gd name="connsiteX2597" fmla="*/ 8194612 w 10023471"/>
                <a:gd name="connsiteY2597" fmla="*/ 4130086 h 5531023"/>
                <a:gd name="connsiteX2598" fmla="*/ 8205127 w 10023471"/>
                <a:gd name="connsiteY2598" fmla="*/ 4135692 h 5531023"/>
                <a:gd name="connsiteX2599" fmla="*/ 8194612 w 10023471"/>
                <a:gd name="connsiteY2599" fmla="*/ 4130086 h 5531023"/>
                <a:gd name="connsiteX2600" fmla="*/ 7092298 w 10023471"/>
                <a:gd name="connsiteY2600" fmla="*/ 4128742 h 5531023"/>
                <a:gd name="connsiteX2601" fmla="*/ 7092434 w 10023471"/>
                <a:gd name="connsiteY2601" fmla="*/ 4134261 h 5531023"/>
                <a:gd name="connsiteX2602" fmla="*/ 7096202 w 10023471"/>
                <a:gd name="connsiteY2602" fmla="*/ 4134611 h 5531023"/>
                <a:gd name="connsiteX2603" fmla="*/ 7096746 w 10023471"/>
                <a:gd name="connsiteY2603" fmla="*/ 4128829 h 5531023"/>
                <a:gd name="connsiteX2604" fmla="*/ 7092298 w 10023471"/>
                <a:gd name="connsiteY2604" fmla="*/ 4128742 h 5531023"/>
                <a:gd name="connsiteX2605" fmla="*/ 3179598 w 10023471"/>
                <a:gd name="connsiteY2605" fmla="*/ 4127894 h 5531023"/>
                <a:gd name="connsiteX2606" fmla="*/ 3174650 w 10023471"/>
                <a:gd name="connsiteY2606" fmla="*/ 4129618 h 5531023"/>
                <a:gd name="connsiteX2607" fmla="*/ 3181460 w 10023471"/>
                <a:gd name="connsiteY2607" fmla="*/ 4145796 h 5531023"/>
                <a:gd name="connsiteX2608" fmla="*/ 3185727 w 10023471"/>
                <a:gd name="connsiteY2608" fmla="*/ 4146030 h 5531023"/>
                <a:gd name="connsiteX2609" fmla="*/ 3188314 w 10023471"/>
                <a:gd name="connsiteY2609" fmla="*/ 4140977 h 5531023"/>
                <a:gd name="connsiteX2610" fmla="*/ 3179598 w 10023471"/>
                <a:gd name="connsiteY2610" fmla="*/ 4127894 h 5531023"/>
                <a:gd name="connsiteX2611" fmla="*/ 7724029 w 10023471"/>
                <a:gd name="connsiteY2611" fmla="*/ 4127136 h 5531023"/>
                <a:gd name="connsiteX2612" fmla="*/ 7707822 w 10023471"/>
                <a:gd name="connsiteY2612" fmla="*/ 4138992 h 5531023"/>
                <a:gd name="connsiteX2613" fmla="*/ 7739284 w 10023471"/>
                <a:gd name="connsiteY2613" fmla="*/ 4148045 h 5531023"/>
                <a:gd name="connsiteX2614" fmla="*/ 7750998 w 10023471"/>
                <a:gd name="connsiteY2614" fmla="*/ 4142992 h 5531023"/>
                <a:gd name="connsiteX2615" fmla="*/ 7724029 w 10023471"/>
                <a:gd name="connsiteY2615" fmla="*/ 4127136 h 5531023"/>
                <a:gd name="connsiteX2616" fmla="*/ 2262621 w 10023471"/>
                <a:gd name="connsiteY2616" fmla="*/ 4125062 h 5531023"/>
                <a:gd name="connsiteX2617" fmla="*/ 2262485 w 10023471"/>
                <a:gd name="connsiteY2617" fmla="*/ 4126639 h 5531023"/>
                <a:gd name="connsiteX2618" fmla="*/ 2265163 w 10023471"/>
                <a:gd name="connsiteY2618" fmla="*/ 4125909 h 5531023"/>
                <a:gd name="connsiteX2619" fmla="*/ 7912256 w 10023471"/>
                <a:gd name="connsiteY2619" fmla="*/ 4124507 h 5531023"/>
                <a:gd name="connsiteX2620" fmla="*/ 7898636 w 10023471"/>
                <a:gd name="connsiteY2620" fmla="*/ 4136042 h 5531023"/>
                <a:gd name="connsiteX2621" fmla="*/ 7906899 w 10023471"/>
                <a:gd name="connsiteY2621" fmla="*/ 4141270 h 5531023"/>
                <a:gd name="connsiteX2622" fmla="*/ 7923879 w 10023471"/>
                <a:gd name="connsiteY2622" fmla="*/ 4131077 h 5531023"/>
                <a:gd name="connsiteX2623" fmla="*/ 7912256 w 10023471"/>
                <a:gd name="connsiteY2623" fmla="*/ 4124507 h 5531023"/>
                <a:gd name="connsiteX2624" fmla="*/ 3548786 w 10023471"/>
                <a:gd name="connsiteY2624" fmla="*/ 4123952 h 5531023"/>
                <a:gd name="connsiteX2625" fmla="*/ 3532942 w 10023471"/>
                <a:gd name="connsiteY2625" fmla="*/ 4130084 h 5531023"/>
                <a:gd name="connsiteX2626" fmla="*/ 3544882 w 10023471"/>
                <a:gd name="connsiteY2626" fmla="*/ 4135721 h 5531023"/>
                <a:gd name="connsiteX2627" fmla="*/ 3553644 w 10023471"/>
                <a:gd name="connsiteY2627" fmla="*/ 4130639 h 5531023"/>
                <a:gd name="connsiteX2628" fmla="*/ 3548786 w 10023471"/>
                <a:gd name="connsiteY2628" fmla="*/ 4123952 h 5531023"/>
                <a:gd name="connsiteX2629" fmla="*/ 7805430 w 10023471"/>
                <a:gd name="connsiteY2629" fmla="*/ 4123748 h 5531023"/>
                <a:gd name="connsiteX2630" fmla="*/ 7801753 w 10023471"/>
                <a:gd name="connsiteY2630" fmla="*/ 4125792 h 5531023"/>
                <a:gd name="connsiteX2631" fmla="*/ 7809472 w 10023471"/>
                <a:gd name="connsiteY2631" fmla="*/ 4130815 h 5531023"/>
                <a:gd name="connsiteX2632" fmla="*/ 7813104 w 10023471"/>
                <a:gd name="connsiteY2632" fmla="*/ 4128799 h 5531023"/>
                <a:gd name="connsiteX2633" fmla="*/ 7805430 w 10023471"/>
                <a:gd name="connsiteY2633" fmla="*/ 4123748 h 5531023"/>
                <a:gd name="connsiteX2634" fmla="*/ 7130206 w 10023471"/>
                <a:gd name="connsiteY2634" fmla="*/ 4123659 h 5531023"/>
                <a:gd name="connsiteX2635" fmla="*/ 7123350 w 10023471"/>
                <a:gd name="connsiteY2635" fmla="*/ 4127603 h 5531023"/>
                <a:gd name="connsiteX2636" fmla="*/ 7124259 w 10023471"/>
                <a:gd name="connsiteY2636" fmla="*/ 4135107 h 5531023"/>
                <a:gd name="connsiteX2637" fmla="*/ 7133247 w 10023471"/>
                <a:gd name="connsiteY2637" fmla="*/ 4125821 h 5531023"/>
                <a:gd name="connsiteX2638" fmla="*/ 7130206 w 10023471"/>
                <a:gd name="connsiteY2638" fmla="*/ 4123659 h 5531023"/>
                <a:gd name="connsiteX2639" fmla="*/ 3377359 w 10023471"/>
                <a:gd name="connsiteY2639" fmla="*/ 4122288 h 5531023"/>
                <a:gd name="connsiteX2640" fmla="*/ 3370048 w 10023471"/>
                <a:gd name="connsiteY2640" fmla="*/ 4128478 h 5531023"/>
                <a:gd name="connsiteX2641" fmla="*/ 3378402 w 10023471"/>
                <a:gd name="connsiteY2641" fmla="*/ 4138262 h 5531023"/>
                <a:gd name="connsiteX2642" fmla="*/ 3387936 w 10023471"/>
                <a:gd name="connsiteY2642" fmla="*/ 4127953 h 5531023"/>
                <a:gd name="connsiteX2643" fmla="*/ 3377359 w 10023471"/>
                <a:gd name="connsiteY2643" fmla="*/ 4122288 h 5531023"/>
                <a:gd name="connsiteX2644" fmla="*/ 5324037 w 10023471"/>
                <a:gd name="connsiteY2644" fmla="*/ 4121499 h 5531023"/>
                <a:gd name="connsiteX2645" fmla="*/ 5324037 w 10023471"/>
                <a:gd name="connsiteY2645" fmla="*/ 4124419 h 5531023"/>
                <a:gd name="connsiteX2646" fmla="*/ 5325807 w 10023471"/>
                <a:gd name="connsiteY2646" fmla="*/ 4124361 h 5531023"/>
                <a:gd name="connsiteX2647" fmla="*/ 5325354 w 10023471"/>
                <a:gd name="connsiteY2647" fmla="*/ 4121528 h 5531023"/>
                <a:gd name="connsiteX2648" fmla="*/ 7671411 w 10023471"/>
                <a:gd name="connsiteY2648" fmla="*/ 4118287 h 5531023"/>
                <a:gd name="connsiteX2649" fmla="*/ 7666918 w 10023471"/>
                <a:gd name="connsiteY2649" fmla="*/ 4121937 h 5531023"/>
                <a:gd name="connsiteX2650" fmla="*/ 7672729 w 10023471"/>
                <a:gd name="connsiteY2650" fmla="*/ 4125997 h 5531023"/>
                <a:gd name="connsiteX2651" fmla="*/ 7677177 w 10023471"/>
                <a:gd name="connsiteY2651" fmla="*/ 4122550 h 5531023"/>
                <a:gd name="connsiteX2652" fmla="*/ 7671411 w 10023471"/>
                <a:gd name="connsiteY2652" fmla="*/ 4118287 h 5531023"/>
                <a:gd name="connsiteX2653" fmla="*/ 5859659 w 10023471"/>
                <a:gd name="connsiteY2653" fmla="*/ 4115513 h 5531023"/>
                <a:gd name="connsiteX2654" fmla="*/ 5846176 w 10023471"/>
                <a:gd name="connsiteY2654" fmla="*/ 4125646 h 5531023"/>
                <a:gd name="connsiteX2655" fmla="*/ 5857071 w 10023471"/>
                <a:gd name="connsiteY2655" fmla="*/ 4131749 h 5531023"/>
                <a:gd name="connsiteX2656" fmla="*/ 5867605 w 10023471"/>
                <a:gd name="connsiteY2656" fmla="*/ 4120564 h 5531023"/>
                <a:gd name="connsiteX2657" fmla="*/ 5859659 w 10023471"/>
                <a:gd name="connsiteY2657" fmla="*/ 4115513 h 5531023"/>
                <a:gd name="connsiteX2658" fmla="*/ 5489745 w 10023471"/>
                <a:gd name="connsiteY2658" fmla="*/ 4114695 h 5531023"/>
                <a:gd name="connsiteX2659" fmla="*/ 5480347 w 10023471"/>
                <a:gd name="connsiteY2659" fmla="*/ 4125529 h 5531023"/>
                <a:gd name="connsiteX2660" fmla="*/ 5490880 w 10023471"/>
                <a:gd name="connsiteY2660" fmla="*/ 4136188 h 5531023"/>
                <a:gd name="connsiteX2661" fmla="*/ 5505363 w 10023471"/>
                <a:gd name="connsiteY2661" fmla="*/ 4129297 h 5531023"/>
                <a:gd name="connsiteX2662" fmla="*/ 5489745 w 10023471"/>
                <a:gd name="connsiteY2662" fmla="*/ 4114695 h 5531023"/>
                <a:gd name="connsiteX2663" fmla="*/ 2602028 w 10023471"/>
                <a:gd name="connsiteY2663" fmla="*/ 4112213 h 5531023"/>
                <a:gd name="connsiteX2664" fmla="*/ 2596625 w 10023471"/>
                <a:gd name="connsiteY2664" fmla="*/ 4116505 h 5531023"/>
                <a:gd name="connsiteX2665" fmla="*/ 2599259 w 10023471"/>
                <a:gd name="connsiteY2665" fmla="*/ 4118170 h 5531023"/>
                <a:gd name="connsiteX2666" fmla="*/ 2604661 w 10023471"/>
                <a:gd name="connsiteY2666" fmla="*/ 4113848 h 5531023"/>
                <a:gd name="connsiteX2667" fmla="*/ 2602028 w 10023471"/>
                <a:gd name="connsiteY2667" fmla="*/ 4112213 h 5531023"/>
                <a:gd name="connsiteX2668" fmla="*/ 7329418 w 10023471"/>
                <a:gd name="connsiteY2668" fmla="*/ 4112154 h 5531023"/>
                <a:gd name="connsiteX2669" fmla="*/ 7325605 w 10023471"/>
                <a:gd name="connsiteY2669" fmla="*/ 4116622 h 5531023"/>
                <a:gd name="connsiteX2670" fmla="*/ 7330508 w 10023471"/>
                <a:gd name="connsiteY2670" fmla="*/ 4117469 h 5531023"/>
                <a:gd name="connsiteX2671" fmla="*/ 7333277 w 10023471"/>
                <a:gd name="connsiteY2671" fmla="*/ 4113234 h 5531023"/>
                <a:gd name="connsiteX2672" fmla="*/ 7329418 w 10023471"/>
                <a:gd name="connsiteY2672" fmla="*/ 4112154 h 5531023"/>
                <a:gd name="connsiteX2673" fmla="*/ 3159191 w 10023471"/>
                <a:gd name="connsiteY2673" fmla="*/ 4111946 h 5531023"/>
                <a:gd name="connsiteX2674" fmla="*/ 3154946 w 10023471"/>
                <a:gd name="connsiteY2674" fmla="*/ 4116914 h 5531023"/>
                <a:gd name="connsiteX2675" fmla="*/ 3154674 w 10023471"/>
                <a:gd name="connsiteY2675" fmla="*/ 4117235 h 5531023"/>
                <a:gd name="connsiteX2676" fmla="*/ 3172017 w 10023471"/>
                <a:gd name="connsiteY2676" fmla="*/ 4113614 h 5531023"/>
                <a:gd name="connsiteX2677" fmla="*/ 3159191 w 10023471"/>
                <a:gd name="connsiteY2677" fmla="*/ 4111946 h 5531023"/>
                <a:gd name="connsiteX2678" fmla="*/ 7131976 w 10023471"/>
                <a:gd name="connsiteY2678" fmla="*/ 4110898 h 5531023"/>
                <a:gd name="connsiteX2679" fmla="*/ 7120582 w 10023471"/>
                <a:gd name="connsiteY2679" fmla="*/ 4114140 h 5531023"/>
                <a:gd name="connsiteX2680" fmla="*/ 7120217 w 10023471"/>
                <a:gd name="connsiteY2680" fmla="*/ 4121323 h 5531023"/>
                <a:gd name="connsiteX2681" fmla="*/ 7124304 w 10023471"/>
                <a:gd name="connsiteY2681" fmla="*/ 4122054 h 5531023"/>
                <a:gd name="connsiteX2682" fmla="*/ 7131976 w 10023471"/>
                <a:gd name="connsiteY2682" fmla="*/ 4110898 h 5531023"/>
                <a:gd name="connsiteX2683" fmla="*/ 8829960 w 10023471"/>
                <a:gd name="connsiteY2683" fmla="*/ 4110781 h 5531023"/>
                <a:gd name="connsiteX2684" fmla="*/ 8819200 w 10023471"/>
                <a:gd name="connsiteY2684" fmla="*/ 4135867 h 5531023"/>
                <a:gd name="connsiteX2685" fmla="*/ 8854022 w 10023471"/>
                <a:gd name="connsiteY2685" fmla="*/ 4143372 h 5531023"/>
                <a:gd name="connsiteX2686" fmla="*/ 8864780 w 10023471"/>
                <a:gd name="connsiteY2686" fmla="*/ 4123309 h 5531023"/>
                <a:gd name="connsiteX2687" fmla="*/ 8829960 w 10023471"/>
                <a:gd name="connsiteY2687" fmla="*/ 4110781 h 5531023"/>
                <a:gd name="connsiteX2688" fmla="*/ 7757988 w 10023471"/>
                <a:gd name="connsiteY2688" fmla="*/ 4110255 h 5531023"/>
                <a:gd name="connsiteX2689" fmla="*/ 7756853 w 10023471"/>
                <a:gd name="connsiteY2689" fmla="*/ 4124770 h 5531023"/>
                <a:gd name="connsiteX2690" fmla="*/ 7791994 w 10023471"/>
                <a:gd name="connsiteY2690" fmla="*/ 4120798 h 5531023"/>
                <a:gd name="connsiteX2691" fmla="*/ 7757988 w 10023471"/>
                <a:gd name="connsiteY2691" fmla="*/ 4110255 h 5531023"/>
                <a:gd name="connsiteX2692" fmla="*/ 6647792 w 10023471"/>
                <a:gd name="connsiteY2692" fmla="*/ 4107831 h 5531023"/>
                <a:gd name="connsiteX2693" fmla="*/ 6631039 w 10023471"/>
                <a:gd name="connsiteY2693" fmla="*/ 4126989 h 5531023"/>
                <a:gd name="connsiteX2694" fmla="*/ 6652967 w 10023471"/>
                <a:gd name="connsiteY2694" fmla="*/ 4111745 h 5531023"/>
                <a:gd name="connsiteX2695" fmla="*/ 8793321 w 10023471"/>
                <a:gd name="connsiteY2695" fmla="*/ 4106109 h 5531023"/>
                <a:gd name="connsiteX2696" fmla="*/ 8788963 w 10023471"/>
                <a:gd name="connsiteY2696" fmla="*/ 4107978 h 5531023"/>
                <a:gd name="connsiteX2697" fmla="*/ 8794864 w 10023471"/>
                <a:gd name="connsiteY2697" fmla="*/ 4107540 h 5531023"/>
                <a:gd name="connsiteX2698" fmla="*/ 8793321 w 10023471"/>
                <a:gd name="connsiteY2698" fmla="*/ 4106109 h 5531023"/>
                <a:gd name="connsiteX2699" fmla="*/ 4385178 w 10023471"/>
                <a:gd name="connsiteY2699" fmla="*/ 4104386 h 5531023"/>
                <a:gd name="connsiteX2700" fmla="*/ 4379912 w 10023471"/>
                <a:gd name="connsiteY2700" fmla="*/ 4127573 h 5531023"/>
                <a:gd name="connsiteX2701" fmla="*/ 4385178 w 10023471"/>
                <a:gd name="connsiteY2701" fmla="*/ 4104386 h 5531023"/>
                <a:gd name="connsiteX2702" fmla="*/ 5419285 w 10023471"/>
                <a:gd name="connsiteY2702" fmla="*/ 4100823 h 5531023"/>
                <a:gd name="connsiteX2703" fmla="*/ 5407482 w 10023471"/>
                <a:gd name="connsiteY2703" fmla="*/ 4101202 h 5531023"/>
                <a:gd name="connsiteX2704" fmla="*/ 5397903 w 10023471"/>
                <a:gd name="connsiteY2704" fmla="*/ 4123543 h 5531023"/>
                <a:gd name="connsiteX2705" fmla="*/ 5418150 w 10023471"/>
                <a:gd name="connsiteY2705" fmla="*/ 4132187 h 5531023"/>
                <a:gd name="connsiteX2706" fmla="*/ 5444301 w 10023471"/>
                <a:gd name="connsiteY2706" fmla="*/ 4125208 h 5531023"/>
                <a:gd name="connsiteX2707" fmla="*/ 5443438 w 10023471"/>
                <a:gd name="connsiteY2707" fmla="*/ 4119834 h 5531023"/>
                <a:gd name="connsiteX2708" fmla="*/ 5419285 w 10023471"/>
                <a:gd name="connsiteY2708" fmla="*/ 4100823 h 5531023"/>
                <a:gd name="connsiteX2709" fmla="*/ 2327770 w 10023471"/>
                <a:gd name="connsiteY2709" fmla="*/ 4097524 h 5531023"/>
                <a:gd name="connsiteX2710" fmla="*/ 2323955 w 10023471"/>
                <a:gd name="connsiteY2710" fmla="*/ 4103218 h 5531023"/>
                <a:gd name="connsiteX2711" fmla="*/ 2329085 w 10023471"/>
                <a:gd name="connsiteY2711" fmla="*/ 4104765 h 5531023"/>
                <a:gd name="connsiteX2712" fmla="*/ 2332309 w 10023471"/>
                <a:gd name="connsiteY2712" fmla="*/ 4098866 h 5531023"/>
                <a:gd name="connsiteX2713" fmla="*/ 2327770 w 10023471"/>
                <a:gd name="connsiteY2713" fmla="*/ 4097524 h 5531023"/>
                <a:gd name="connsiteX2714" fmla="*/ 8438207 w 10023471"/>
                <a:gd name="connsiteY2714" fmla="*/ 4096735 h 5531023"/>
                <a:gd name="connsiteX2715" fmla="*/ 8434666 w 10023471"/>
                <a:gd name="connsiteY2715" fmla="*/ 4101524 h 5531023"/>
                <a:gd name="connsiteX2716" fmla="*/ 8440704 w 10023471"/>
                <a:gd name="connsiteY2716" fmla="*/ 4108006 h 5531023"/>
                <a:gd name="connsiteX2717" fmla="*/ 8449103 w 10023471"/>
                <a:gd name="connsiteY2717" fmla="*/ 4101349 h 5531023"/>
                <a:gd name="connsiteX2718" fmla="*/ 8438207 w 10023471"/>
                <a:gd name="connsiteY2718" fmla="*/ 4096735 h 5531023"/>
                <a:gd name="connsiteX2719" fmla="*/ 7412546 w 10023471"/>
                <a:gd name="connsiteY2719" fmla="*/ 4095041 h 5531023"/>
                <a:gd name="connsiteX2720" fmla="*/ 7405282 w 10023471"/>
                <a:gd name="connsiteY2720" fmla="*/ 4099684 h 5531023"/>
                <a:gd name="connsiteX2721" fmla="*/ 7412999 w 10023471"/>
                <a:gd name="connsiteY2721" fmla="*/ 4112650 h 5531023"/>
                <a:gd name="connsiteX2722" fmla="*/ 7420082 w 10023471"/>
                <a:gd name="connsiteY2722" fmla="*/ 4115278 h 5531023"/>
                <a:gd name="connsiteX2723" fmla="*/ 7428071 w 10023471"/>
                <a:gd name="connsiteY2723" fmla="*/ 4109555 h 5531023"/>
                <a:gd name="connsiteX2724" fmla="*/ 7420898 w 10023471"/>
                <a:gd name="connsiteY2724" fmla="*/ 4096414 h 5531023"/>
                <a:gd name="connsiteX2725" fmla="*/ 7412546 w 10023471"/>
                <a:gd name="connsiteY2725" fmla="*/ 4095041 h 5531023"/>
                <a:gd name="connsiteX2726" fmla="*/ 8018035 w 10023471"/>
                <a:gd name="connsiteY2726" fmla="*/ 4094135 h 5531023"/>
                <a:gd name="connsiteX2727" fmla="*/ 8002963 w 10023471"/>
                <a:gd name="connsiteY2727" fmla="*/ 4099655 h 5531023"/>
                <a:gd name="connsiteX2728" fmla="*/ 8015812 w 10023471"/>
                <a:gd name="connsiteY2728" fmla="*/ 4101729 h 5531023"/>
                <a:gd name="connsiteX2729" fmla="*/ 8027252 w 10023471"/>
                <a:gd name="connsiteY2729" fmla="*/ 4095946 h 5531023"/>
                <a:gd name="connsiteX2730" fmla="*/ 8018035 w 10023471"/>
                <a:gd name="connsiteY2730" fmla="*/ 4094135 h 5531023"/>
                <a:gd name="connsiteX2731" fmla="*/ 4847209 w 10023471"/>
                <a:gd name="connsiteY2731" fmla="*/ 4093435 h 5531023"/>
                <a:gd name="connsiteX2732" fmla="*/ 4840580 w 10023471"/>
                <a:gd name="connsiteY2732" fmla="*/ 4094077 h 5531023"/>
                <a:gd name="connsiteX2733" fmla="*/ 4840988 w 10023471"/>
                <a:gd name="connsiteY2733" fmla="*/ 4096034 h 5531023"/>
                <a:gd name="connsiteX2734" fmla="*/ 4847617 w 10023471"/>
                <a:gd name="connsiteY2734" fmla="*/ 4095391 h 5531023"/>
                <a:gd name="connsiteX2735" fmla="*/ 4847209 w 10023471"/>
                <a:gd name="connsiteY2735" fmla="*/ 4093435 h 5531023"/>
                <a:gd name="connsiteX2736" fmla="*/ 2631673 w 10023471"/>
                <a:gd name="connsiteY2736" fmla="*/ 4093113 h 5531023"/>
                <a:gd name="connsiteX2737" fmla="*/ 2624681 w 10023471"/>
                <a:gd name="connsiteY2737" fmla="*/ 4098575 h 5531023"/>
                <a:gd name="connsiteX2738" fmla="*/ 2630402 w 10023471"/>
                <a:gd name="connsiteY2738" fmla="*/ 4102516 h 5531023"/>
                <a:gd name="connsiteX2739" fmla="*/ 2637347 w 10023471"/>
                <a:gd name="connsiteY2739" fmla="*/ 4096851 h 5531023"/>
                <a:gd name="connsiteX2740" fmla="*/ 2631673 w 10023471"/>
                <a:gd name="connsiteY2740" fmla="*/ 4093113 h 5531023"/>
                <a:gd name="connsiteX2741" fmla="*/ 6886865 w 10023471"/>
                <a:gd name="connsiteY2741" fmla="*/ 4091507 h 5531023"/>
                <a:gd name="connsiteX2742" fmla="*/ 6863711 w 10023471"/>
                <a:gd name="connsiteY2742" fmla="*/ 4096676 h 5531023"/>
                <a:gd name="connsiteX2743" fmla="*/ 6886865 w 10023471"/>
                <a:gd name="connsiteY2743" fmla="*/ 4091507 h 5531023"/>
                <a:gd name="connsiteX2744" fmla="*/ 4824054 w 10023471"/>
                <a:gd name="connsiteY2744" fmla="*/ 4091069 h 5531023"/>
                <a:gd name="connsiteX2745" fmla="*/ 4820603 w 10023471"/>
                <a:gd name="connsiteY2745" fmla="*/ 4093230 h 5531023"/>
                <a:gd name="connsiteX2746" fmla="*/ 4828139 w 10023471"/>
                <a:gd name="connsiteY2746" fmla="*/ 4096764 h 5531023"/>
                <a:gd name="connsiteX2747" fmla="*/ 4829820 w 10023471"/>
                <a:gd name="connsiteY2747" fmla="*/ 4095245 h 5531023"/>
                <a:gd name="connsiteX2748" fmla="*/ 4824054 w 10023471"/>
                <a:gd name="connsiteY2748" fmla="*/ 4091069 h 5531023"/>
                <a:gd name="connsiteX2749" fmla="*/ 7252648 w 10023471"/>
                <a:gd name="connsiteY2749" fmla="*/ 4090893 h 5531023"/>
                <a:gd name="connsiteX2750" fmla="*/ 7224546 w 10023471"/>
                <a:gd name="connsiteY2750" fmla="*/ 4100794 h 5531023"/>
                <a:gd name="connsiteX2751" fmla="*/ 7252648 w 10023471"/>
                <a:gd name="connsiteY2751" fmla="*/ 4090893 h 5531023"/>
                <a:gd name="connsiteX2752" fmla="*/ 7969822 w 10023471"/>
                <a:gd name="connsiteY2752" fmla="*/ 4090690 h 5531023"/>
                <a:gd name="connsiteX2753" fmla="*/ 7975180 w 10023471"/>
                <a:gd name="connsiteY2753" fmla="*/ 4103218 h 5531023"/>
                <a:gd name="connsiteX2754" fmla="*/ 7980537 w 10023471"/>
                <a:gd name="connsiteY2754" fmla="*/ 4093230 h 5531023"/>
                <a:gd name="connsiteX2755" fmla="*/ 7969822 w 10023471"/>
                <a:gd name="connsiteY2755" fmla="*/ 4090690 h 5531023"/>
                <a:gd name="connsiteX2756" fmla="*/ 6181178 w 10023471"/>
                <a:gd name="connsiteY2756" fmla="*/ 4087827 h 5531023"/>
                <a:gd name="connsiteX2757" fmla="*/ 6166786 w 10023471"/>
                <a:gd name="connsiteY2757" fmla="*/ 4092705 h 5531023"/>
                <a:gd name="connsiteX2758" fmla="*/ 6163562 w 10023471"/>
                <a:gd name="connsiteY2758" fmla="*/ 4112563 h 5531023"/>
                <a:gd name="connsiteX2759" fmla="*/ 6180951 w 10023471"/>
                <a:gd name="connsiteY2759" fmla="*/ 4118403 h 5531023"/>
                <a:gd name="connsiteX2760" fmla="*/ 6192437 w 10023471"/>
                <a:gd name="connsiteY2760" fmla="*/ 4111131 h 5531023"/>
                <a:gd name="connsiteX2761" fmla="*/ 6191120 w 10023471"/>
                <a:gd name="connsiteY2761" fmla="*/ 4104240 h 5531023"/>
                <a:gd name="connsiteX2762" fmla="*/ 6189349 w 10023471"/>
                <a:gd name="connsiteY2762" fmla="*/ 4093843 h 5531023"/>
                <a:gd name="connsiteX2763" fmla="*/ 6181178 w 10023471"/>
                <a:gd name="connsiteY2763" fmla="*/ 4087827 h 5531023"/>
                <a:gd name="connsiteX2764" fmla="*/ 2919188 w 10023471"/>
                <a:gd name="connsiteY2764" fmla="*/ 4087623 h 5531023"/>
                <a:gd name="connsiteX2765" fmla="*/ 2895851 w 10023471"/>
                <a:gd name="connsiteY2765" fmla="*/ 4102926 h 5531023"/>
                <a:gd name="connsiteX2766" fmla="*/ 2912876 w 10023471"/>
                <a:gd name="connsiteY2766" fmla="*/ 4104795 h 5531023"/>
                <a:gd name="connsiteX2767" fmla="*/ 2938572 w 10023471"/>
                <a:gd name="connsiteY2767" fmla="*/ 4109525 h 5531023"/>
                <a:gd name="connsiteX2768" fmla="*/ 2948788 w 10023471"/>
                <a:gd name="connsiteY2768" fmla="*/ 4108445 h 5531023"/>
                <a:gd name="connsiteX2769" fmla="*/ 2919188 w 10023471"/>
                <a:gd name="connsiteY2769" fmla="*/ 4087623 h 5531023"/>
                <a:gd name="connsiteX2770" fmla="*/ 8707516 w 10023471"/>
                <a:gd name="connsiteY2770" fmla="*/ 4087331 h 5531023"/>
                <a:gd name="connsiteX2771" fmla="*/ 8703839 w 10023471"/>
                <a:gd name="connsiteY2771" fmla="*/ 4089726 h 5531023"/>
                <a:gd name="connsiteX2772" fmla="*/ 8709787 w 10023471"/>
                <a:gd name="connsiteY2772" fmla="*/ 4094369 h 5531023"/>
                <a:gd name="connsiteX2773" fmla="*/ 8713738 w 10023471"/>
                <a:gd name="connsiteY2773" fmla="*/ 4092091 h 5531023"/>
                <a:gd name="connsiteX2774" fmla="*/ 8707516 w 10023471"/>
                <a:gd name="connsiteY2774" fmla="*/ 4087331 h 5531023"/>
                <a:gd name="connsiteX2775" fmla="*/ 5726140 w 10023471"/>
                <a:gd name="connsiteY2775" fmla="*/ 4087068 h 5531023"/>
                <a:gd name="connsiteX2776" fmla="*/ 5725504 w 10023471"/>
                <a:gd name="connsiteY2776" fmla="*/ 4088907 h 5531023"/>
                <a:gd name="connsiteX2777" fmla="*/ 5727593 w 10023471"/>
                <a:gd name="connsiteY2777" fmla="*/ 4088616 h 5531023"/>
                <a:gd name="connsiteX2778" fmla="*/ 6378439 w 10023471"/>
                <a:gd name="connsiteY2778" fmla="*/ 4086747 h 5531023"/>
                <a:gd name="connsiteX2779" fmla="*/ 6377394 w 10023471"/>
                <a:gd name="connsiteY2779" fmla="*/ 4089960 h 5531023"/>
                <a:gd name="connsiteX2780" fmla="*/ 6391376 w 10023471"/>
                <a:gd name="connsiteY2780" fmla="*/ 4091770 h 5531023"/>
                <a:gd name="connsiteX2781" fmla="*/ 6391286 w 10023471"/>
                <a:gd name="connsiteY2781" fmla="*/ 4086747 h 5531023"/>
                <a:gd name="connsiteX2782" fmla="*/ 6018739 w 10023471"/>
                <a:gd name="connsiteY2782" fmla="*/ 4085433 h 5531023"/>
                <a:gd name="connsiteX2783" fmla="*/ 6018330 w 10023471"/>
                <a:gd name="connsiteY2783" fmla="*/ 4089112 h 5531023"/>
                <a:gd name="connsiteX2784" fmla="*/ 6021008 w 10023471"/>
                <a:gd name="connsiteY2784" fmla="*/ 4086338 h 5531023"/>
                <a:gd name="connsiteX2785" fmla="*/ 6018739 w 10023471"/>
                <a:gd name="connsiteY2785" fmla="*/ 4085433 h 5531023"/>
                <a:gd name="connsiteX2786" fmla="*/ 6067861 w 10023471"/>
                <a:gd name="connsiteY2786" fmla="*/ 4085257 h 5531023"/>
                <a:gd name="connsiteX2787" fmla="*/ 6066046 w 10023471"/>
                <a:gd name="connsiteY2787" fmla="*/ 4086192 h 5531023"/>
                <a:gd name="connsiteX2788" fmla="*/ 6068405 w 10023471"/>
                <a:gd name="connsiteY2788" fmla="*/ 4088850 h 5531023"/>
                <a:gd name="connsiteX2789" fmla="*/ 6067861 w 10023471"/>
                <a:gd name="connsiteY2789" fmla="*/ 4085257 h 5531023"/>
                <a:gd name="connsiteX2790" fmla="*/ 7927917 w 10023471"/>
                <a:gd name="connsiteY2790" fmla="*/ 4084294 h 5531023"/>
                <a:gd name="connsiteX2791" fmla="*/ 7926421 w 10023471"/>
                <a:gd name="connsiteY2791" fmla="*/ 4086660 h 5531023"/>
                <a:gd name="connsiteX2792" fmla="*/ 7928963 w 10023471"/>
                <a:gd name="connsiteY2792" fmla="*/ 4085871 h 5531023"/>
                <a:gd name="connsiteX2793" fmla="*/ 7927917 w 10023471"/>
                <a:gd name="connsiteY2793" fmla="*/ 4084294 h 5531023"/>
                <a:gd name="connsiteX2794" fmla="*/ 6372582 w 10023471"/>
                <a:gd name="connsiteY2794" fmla="*/ 4078161 h 5531023"/>
                <a:gd name="connsiteX2795" fmla="*/ 6360096 w 10023471"/>
                <a:gd name="connsiteY2795" fmla="*/ 4084527 h 5531023"/>
                <a:gd name="connsiteX2796" fmla="*/ 6372582 w 10023471"/>
                <a:gd name="connsiteY2796" fmla="*/ 4078161 h 5531023"/>
                <a:gd name="connsiteX2797" fmla="*/ 5790062 w 10023471"/>
                <a:gd name="connsiteY2797" fmla="*/ 4077284 h 5531023"/>
                <a:gd name="connsiteX2798" fmla="*/ 5775217 w 10023471"/>
                <a:gd name="connsiteY2798" fmla="*/ 4082046 h 5531023"/>
                <a:gd name="connsiteX2799" fmla="*/ 5772538 w 10023471"/>
                <a:gd name="connsiteY2799" fmla="*/ 4101582 h 5531023"/>
                <a:gd name="connsiteX2800" fmla="*/ 5783842 w 10023471"/>
                <a:gd name="connsiteY2800" fmla="*/ 4109964 h 5531023"/>
                <a:gd name="connsiteX2801" fmla="*/ 5795873 w 10023471"/>
                <a:gd name="connsiteY2801" fmla="*/ 4102663 h 5531023"/>
                <a:gd name="connsiteX2802" fmla="*/ 5800822 w 10023471"/>
                <a:gd name="connsiteY2802" fmla="*/ 4090806 h 5531023"/>
                <a:gd name="connsiteX2803" fmla="*/ 5800595 w 10023471"/>
                <a:gd name="connsiteY2803" fmla="*/ 4085666 h 5531023"/>
                <a:gd name="connsiteX2804" fmla="*/ 5790062 w 10023471"/>
                <a:gd name="connsiteY2804" fmla="*/ 4077284 h 5531023"/>
                <a:gd name="connsiteX2805" fmla="*/ 6430739 w 10023471"/>
                <a:gd name="connsiteY2805" fmla="*/ 4075824 h 5531023"/>
                <a:gd name="connsiteX2806" fmla="*/ 6427696 w 10023471"/>
                <a:gd name="connsiteY2806" fmla="*/ 4079271 h 5531023"/>
                <a:gd name="connsiteX2807" fmla="*/ 6442859 w 10023471"/>
                <a:gd name="connsiteY2807" fmla="*/ 4083710 h 5531023"/>
                <a:gd name="connsiteX2808" fmla="*/ 6445311 w 10023471"/>
                <a:gd name="connsiteY2808" fmla="*/ 4081139 h 5531023"/>
                <a:gd name="connsiteX2809" fmla="*/ 6430739 w 10023471"/>
                <a:gd name="connsiteY2809" fmla="*/ 4075824 h 5531023"/>
                <a:gd name="connsiteX2810" fmla="*/ 8916399 w 10023471"/>
                <a:gd name="connsiteY2810" fmla="*/ 4075445 h 5531023"/>
                <a:gd name="connsiteX2811" fmla="*/ 8913131 w 10023471"/>
                <a:gd name="connsiteY2811" fmla="*/ 4075591 h 5531023"/>
                <a:gd name="connsiteX2812" fmla="*/ 8913630 w 10023471"/>
                <a:gd name="connsiteY2812" fmla="*/ 4081753 h 5531023"/>
                <a:gd name="connsiteX2813" fmla="*/ 8917171 w 10023471"/>
                <a:gd name="connsiteY2813" fmla="*/ 4081578 h 5531023"/>
                <a:gd name="connsiteX2814" fmla="*/ 3850965 w 10023471"/>
                <a:gd name="connsiteY2814" fmla="*/ 4074306 h 5531023"/>
                <a:gd name="connsiteX2815" fmla="*/ 3842339 w 10023471"/>
                <a:gd name="connsiteY2815" fmla="*/ 4082717 h 5531023"/>
                <a:gd name="connsiteX2816" fmla="*/ 3845608 w 10023471"/>
                <a:gd name="connsiteY2816" fmla="*/ 4093172 h 5531023"/>
                <a:gd name="connsiteX2817" fmla="*/ 3852553 w 10023471"/>
                <a:gd name="connsiteY2817" fmla="*/ 4083213 h 5531023"/>
                <a:gd name="connsiteX2818" fmla="*/ 3850965 w 10023471"/>
                <a:gd name="connsiteY2818" fmla="*/ 4074306 h 5531023"/>
                <a:gd name="connsiteX2819" fmla="*/ 3596227 w 10023471"/>
                <a:gd name="connsiteY2819" fmla="*/ 4071007 h 5531023"/>
                <a:gd name="connsiteX2820" fmla="*/ 3587148 w 10023471"/>
                <a:gd name="connsiteY2820" fmla="*/ 4079854 h 5531023"/>
                <a:gd name="connsiteX2821" fmla="*/ 3594776 w 10023471"/>
                <a:gd name="connsiteY2821" fmla="*/ 4084995 h 5531023"/>
                <a:gd name="connsiteX2822" fmla="*/ 3608940 w 10023471"/>
                <a:gd name="connsiteY2822" fmla="*/ 4077081 h 5531023"/>
                <a:gd name="connsiteX2823" fmla="*/ 3596227 w 10023471"/>
                <a:gd name="connsiteY2823" fmla="*/ 4071007 h 5531023"/>
                <a:gd name="connsiteX2824" fmla="*/ 7104601 w 10023471"/>
                <a:gd name="connsiteY2824" fmla="*/ 4070977 h 5531023"/>
                <a:gd name="connsiteX2825" fmla="*/ 7089573 w 10023471"/>
                <a:gd name="connsiteY2825" fmla="*/ 4071999 h 5531023"/>
                <a:gd name="connsiteX2826" fmla="*/ 7091617 w 10023471"/>
                <a:gd name="connsiteY2826" fmla="*/ 4077957 h 5531023"/>
                <a:gd name="connsiteX2827" fmla="*/ 7105691 w 10023471"/>
                <a:gd name="connsiteY2827" fmla="*/ 4074423 h 5531023"/>
                <a:gd name="connsiteX2828" fmla="*/ 7104601 w 10023471"/>
                <a:gd name="connsiteY2828" fmla="*/ 4070977 h 5531023"/>
                <a:gd name="connsiteX2829" fmla="*/ 1246538 w 10023471"/>
                <a:gd name="connsiteY2829" fmla="*/ 4069897 h 5531023"/>
                <a:gd name="connsiteX2830" fmla="*/ 1228787 w 10023471"/>
                <a:gd name="connsiteY2830" fmla="*/ 4072817 h 5531023"/>
                <a:gd name="connsiteX2831" fmla="*/ 1218753 w 10023471"/>
                <a:gd name="connsiteY2831" fmla="*/ 4077986 h 5531023"/>
                <a:gd name="connsiteX2832" fmla="*/ 1227288 w 10023471"/>
                <a:gd name="connsiteY2832" fmla="*/ 4083710 h 5531023"/>
                <a:gd name="connsiteX2833" fmla="*/ 1249127 w 10023471"/>
                <a:gd name="connsiteY2833" fmla="*/ 4087565 h 5531023"/>
                <a:gd name="connsiteX2834" fmla="*/ 1262019 w 10023471"/>
                <a:gd name="connsiteY2834" fmla="*/ 4081023 h 5531023"/>
                <a:gd name="connsiteX2835" fmla="*/ 1246538 w 10023471"/>
                <a:gd name="connsiteY2835" fmla="*/ 4069897 h 5531023"/>
                <a:gd name="connsiteX2836" fmla="*/ 1384234 w 10023471"/>
                <a:gd name="connsiteY2836" fmla="*/ 4068874 h 5531023"/>
                <a:gd name="connsiteX2837" fmla="*/ 1376834 w 10023471"/>
                <a:gd name="connsiteY2837" fmla="*/ 4081899 h 5531023"/>
                <a:gd name="connsiteX2838" fmla="*/ 1388729 w 10023471"/>
                <a:gd name="connsiteY2838" fmla="*/ 4090135 h 5531023"/>
                <a:gd name="connsiteX2839" fmla="*/ 1393814 w 10023471"/>
                <a:gd name="connsiteY2839" fmla="*/ 4072349 h 5531023"/>
                <a:gd name="connsiteX2840" fmla="*/ 1384234 w 10023471"/>
                <a:gd name="connsiteY2840" fmla="*/ 4068874 h 5531023"/>
                <a:gd name="connsiteX2841" fmla="*/ 8721227 w 10023471"/>
                <a:gd name="connsiteY2841" fmla="*/ 4062245 h 5531023"/>
                <a:gd name="connsiteX2842" fmla="*/ 8718911 w 10023471"/>
                <a:gd name="connsiteY2842" fmla="*/ 4062537 h 5531023"/>
                <a:gd name="connsiteX2843" fmla="*/ 8718594 w 10023471"/>
                <a:gd name="connsiteY2843" fmla="*/ 4063968 h 5531023"/>
                <a:gd name="connsiteX2844" fmla="*/ 8720817 w 10023471"/>
                <a:gd name="connsiteY2844" fmla="*/ 4064494 h 5531023"/>
                <a:gd name="connsiteX2845" fmla="*/ 8721227 w 10023471"/>
                <a:gd name="connsiteY2845" fmla="*/ 4062245 h 5531023"/>
                <a:gd name="connsiteX2846" fmla="*/ 6602075 w 10023471"/>
                <a:gd name="connsiteY2846" fmla="*/ 4058245 h 5531023"/>
                <a:gd name="connsiteX2847" fmla="*/ 6599397 w 10023471"/>
                <a:gd name="connsiteY2847" fmla="*/ 4062683 h 5531023"/>
                <a:gd name="connsiteX2848" fmla="*/ 6604572 w 10023471"/>
                <a:gd name="connsiteY2848" fmla="*/ 4063325 h 5531023"/>
                <a:gd name="connsiteX2849" fmla="*/ 6606841 w 10023471"/>
                <a:gd name="connsiteY2849" fmla="*/ 4059968 h 5531023"/>
                <a:gd name="connsiteX2850" fmla="*/ 6602075 w 10023471"/>
                <a:gd name="connsiteY2850" fmla="*/ 4058245 h 5531023"/>
                <a:gd name="connsiteX2851" fmla="*/ 5707072 w 10023471"/>
                <a:gd name="connsiteY2851" fmla="*/ 4058128 h 5531023"/>
                <a:gd name="connsiteX2852" fmla="*/ 5707162 w 10023471"/>
                <a:gd name="connsiteY2852" fmla="*/ 4059120 h 5531023"/>
                <a:gd name="connsiteX2853" fmla="*/ 5716151 w 10023471"/>
                <a:gd name="connsiteY2853" fmla="*/ 4058653 h 5531023"/>
                <a:gd name="connsiteX2854" fmla="*/ 5707072 w 10023471"/>
                <a:gd name="connsiteY2854" fmla="*/ 4058128 h 5531023"/>
                <a:gd name="connsiteX2855" fmla="*/ 6465378 w 10023471"/>
                <a:gd name="connsiteY2855" fmla="*/ 4057398 h 5531023"/>
                <a:gd name="connsiteX2856" fmla="*/ 6452892 w 10023471"/>
                <a:gd name="connsiteY2856" fmla="*/ 4063823 h 5531023"/>
                <a:gd name="connsiteX2857" fmla="*/ 6465378 w 10023471"/>
                <a:gd name="connsiteY2857" fmla="*/ 4057398 h 5531023"/>
                <a:gd name="connsiteX2858" fmla="*/ 5548129 w 10023471"/>
                <a:gd name="connsiteY2858" fmla="*/ 4056316 h 5531023"/>
                <a:gd name="connsiteX2859" fmla="*/ 5532058 w 10023471"/>
                <a:gd name="connsiteY2859" fmla="*/ 4063823 h 5531023"/>
                <a:gd name="connsiteX2860" fmla="*/ 5539050 w 10023471"/>
                <a:gd name="connsiteY2860" fmla="*/ 4071824 h 5531023"/>
                <a:gd name="connsiteX2861" fmla="*/ 5558298 w 10023471"/>
                <a:gd name="connsiteY2861" fmla="*/ 4060639 h 5531023"/>
                <a:gd name="connsiteX2862" fmla="*/ 5548129 w 10023471"/>
                <a:gd name="connsiteY2862" fmla="*/ 4056316 h 5531023"/>
                <a:gd name="connsiteX2863" fmla="*/ 3109094 w 10023471"/>
                <a:gd name="connsiteY2863" fmla="*/ 4055383 h 5531023"/>
                <a:gd name="connsiteX2864" fmla="*/ 3087166 w 10023471"/>
                <a:gd name="connsiteY2864" fmla="*/ 4056434 h 5531023"/>
                <a:gd name="connsiteX2865" fmla="*/ 3071184 w 10023471"/>
                <a:gd name="connsiteY2865" fmla="*/ 4088907 h 5531023"/>
                <a:gd name="connsiteX2866" fmla="*/ 3077496 w 10023471"/>
                <a:gd name="connsiteY2866" fmla="*/ 4096792 h 5531023"/>
                <a:gd name="connsiteX2867" fmla="*/ 3098878 w 10023471"/>
                <a:gd name="connsiteY2867" fmla="*/ 4095041 h 5531023"/>
                <a:gd name="connsiteX2868" fmla="*/ 3109094 w 10023471"/>
                <a:gd name="connsiteY2868" fmla="*/ 4055383 h 5531023"/>
                <a:gd name="connsiteX2869" fmla="*/ 3111455 w 10023471"/>
                <a:gd name="connsiteY2869" fmla="*/ 4053864 h 5531023"/>
                <a:gd name="connsiteX2870" fmla="*/ 3109274 w 10023471"/>
                <a:gd name="connsiteY2870" fmla="*/ 4054565 h 5531023"/>
                <a:gd name="connsiteX2871" fmla="*/ 3109094 w 10023471"/>
                <a:gd name="connsiteY2871" fmla="*/ 4055354 h 5531023"/>
                <a:gd name="connsiteX2872" fmla="*/ 3110501 w 10023471"/>
                <a:gd name="connsiteY2872" fmla="*/ 4055324 h 5531023"/>
                <a:gd name="connsiteX2873" fmla="*/ 3111455 w 10023471"/>
                <a:gd name="connsiteY2873" fmla="*/ 4053864 h 5531023"/>
                <a:gd name="connsiteX2874" fmla="*/ 2130328 w 10023471"/>
                <a:gd name="connsiteY2874" fmla="*/ 4052725 h 5531023"/>
                <a:gd name="connsiteX2875" fmla="*/ 2122520 w 10023471"/>
                <a:gd name="connsiteY2875" fmla="*/ 4065779 h 5531023"/>
                <a:gd name="connsiteX2876" fmla="*/ 2124834 w 10023471"/>
                <a:gd name="connsiteY2876" fmla="*/ 4073576 h 5531023"/>
                <a:gd name="connsiteX2877" fmla="*/ 2132190 w 10023471"/>
                <a:gd name="connsiteY2877" fmla="*/ 4071532 h 5531023"/>
                <a:gd name="connsiteX2878" fmla="*/ 2137728 w 10023471"/>
                <a:gd name="connsiteY2878" fmla="*/ 4057865 h 5531023"/>
                <a:gd name="connsiteX2879" fmla="*/ 2130328 w 10023471"/>
                <a:gd name="connsiteY2879" fmla="*/ 4052725 h 5531023"/>
                <a:gd name="connsiteX2880" fmla="*/ 4622118 w 10023471"/>
                <a:gd name="connsiteY2880" fmla="*/ 4051147 h 5531023"/>
                <a:gd name="connsiteX2881" fmla="*/ 4609815 w 10023471"/>
                <a:gd name="connsiteY2881" fmla="*/ 4056871 h 5531023"/>
                <a:gd name="connsiteX2882" fmla="*/ 4622118 w 10023471"/>
                <a:gd name="connsiteY2882" fmla="*/ 4068817 h 5531023"/>
                <a:gd name="connsiteX2883" fmla="*/ 4630608 w 10023471"/>
                <a:gd name="connsiteY2883" fmla="*/ 4063676 h 5531023"/>
                <a:gd name="connsiteX2884" fmla="*/ 4622118 w 10023471"/>
                <a:gd name="connsiteY2884" fmla="*/ 4051147 h 5531023"/>
                <a:gd name="connsiteX2885" fmla="*/ 7083036 w 10023471"/>
                <a:gd name="connsiteY2885" fmla="*/ 4050710 h 5531023"/>
                <a:gd name="connsiteX2886" fmla="*/ 7075545 w 10023471"/>
                <a:gd name="connsiteY2886" fmla="*/ 4057193 h 5531023"/>
                <a:gd name="connsiteX2887" fmla="*/ 7083127 w 10023471"/>
                <a:gd name="connsiteY2887" fmla="*/ 4066188 h 5531023"/>
                <a:gd name="connsiteX2888" fmla="*/ 7092389 w 10023471"/>
                <a:gd name="connsiteY2888" fmla="*/ 4054828 h 5531023"/>
                <a:gd name="connsiteX2889" fmla="*/ 7083036 w 10023471"/>
                <a:gd name="connsiteY2889" fmla="*/ 4050710 h 5531023"/>
                <a:gd name="connsiteX2890" fmla="*/ 8778974 w 10023471"/>
                <a:gd name="connsiteY2890" fmla="*/ 4050564 h 5531023"/>
                <a:gd name="connsiteX2891" fmla="*/ 8768261 w 10023471"/>
                <a:gd name="connsiteY2891" fmla="*/ 4055586 h 5531023"/>
                <a:gd name="connsiteX2892" fmla="*/ 8795047 w 10023471"/>
                <a:gd name="connsiteY2892" fmla="*/ 4075679 h 5531023"/>
                <a:gd name="connsiteX2893" fmla="*/ 8778974 w 10023471"/>
                <a:gd name="connsiteY2893" fmla="*/ 4050564 h 5531023"/>
                <a:gd name="connsiteX2894" fmla="*/ 7047989 w 10023471"/>
                <a:gd name="connsiteY2894" fmla="*/ 4049541 h 5531023"/>
                <a:gd name="connsiteX2895" fmla="*/ 7041042 w 10023471"/>
                <a:gd name="connsiteY2895" fmla="*/ 4061603 h 5531023"/>
                <a:gd name="connsiteX2896" fmla="*/ 7048214 w 10023471"/>
                <a:gd name="connsiteY2896" fmla="*/ 4063150 h 5531023"/>
                <a:gd name="connsiteX2897" fmla="*/ 7052482 w 10023471"/>
                <a:gd name="connsiteY2897" fmla="*/ 4050505 h 5531023"/>
                <a:gd name="connsiteX2898" fmla="*/ 7047989 w 10023471"/>
                <a:gd name="connsiteY2898" fmla="*/ 4049541 h 5531023"/>
                <a:gd name="connsiteX2899" fmla="*/ 2396549 w 10023471"/>
                <a:gd name="connsiteY2899" fmla="*/ 4048549 h 5531023"/>
                <a:gd name="connsiteX2900" fmla="*/ 2393690 w 10023471"/>
                <a:gd name="connsiteY2900" fmla="*/ 4050681 h 5531023"/>
                <a:gd name="connsiteX2901" fmla="*/ 2401453 w 10023471"/>
                <a:gd name="connsiteY2901" fmla="*/ 4054594 h 5531023"/>
                <a:gd name="connsiteX2902" fmla="*/ 2404631 w 10023471"/>
                <a:gd name="connsiteY2902" fmla="*/ 4052200 h 5531023"/>
                <a:gd name="connsiteX2903" fmla="*/ 2396549 w 10023471"/>
                <a:gd name="connsiteY2903" fmla="*/ 4048549 h 5531023"/>
                <a:gd name="connsiteX2904" fmla="*/ 8703611 w 10023471"/>
                <a:gd name="connsiteY2904" fmla="*/ 4047176 h 5531023"/>
                <a:gd name="connsiteX2905" fmla="*/ 8703611 w 10023471"/>
                <a:gd name="connsiteY2905" fmla="*/ 4058624 h 5531023"/>
                <a:gd name="connsiteX2906" fmla="*/ 8710378 w 10023471"/>
                <a:gd name="connsiteY2906" fmla="*/ 4058653 h 5531023"/>
                <a:gd name="connsiteX2907" fmla="*/ 8708788 w 10023471"/>
                <a:gd name="connsiteY2907" fmla="*/ 4047205 h 5531023"/>
                <a:gd name="connsiteX2908" fmla="*/ 8703611 w 10023471"/>
                <a:gd name="connsiteY2908" fmla="*/ 4047176 h 5531023"/>
                <a:gd name="connsiteX2909" fmla="*/ 5667802 w 10023471"/>
                <a:gd name="connsiteY2909" fmla="*/ 4044606 h 5531023"/>
                <a:gd name="connsiteX2910" fmla="*/ 5665441 w 10023471"/>
                <a:gd name="connsiteY2910" fmla="*/ 4055762 h 5531023"/>
                <a:gd name="connsiteX2911" fmla="*/ 5677744 w 10023471"/>
                <a:gd name="connsiteY2911" fmla="*/ 4049716 h 5531023"/>
                <a:gd name="connsiteX2912" fmla="*/ 5667802 w 10023471"/>
                <a:gd name="connsiteY2912" fmla="*/ 4044606 h 5531023"/>
                <a:gd name="connsiteX2913" fmla="*/ 5733268 w 10023471"/>
                <a:gd name="connsiteY2913" fmla="*/ 4044431 h 5531023"/>
                <a:gd name="connsiteX2914" fmla="*/ 5717832 w 10023471"/>
                <a:gd name="connsiteY2914" fmla="*/ 4045686 h 5531023"/>
                <a:gd name="connsiteX2915" fmla="*/ 5718740 w 10023471"/>
                <a:gd name="connsiteY2915" fmla="*/ 4050184 h 5531023"/>
                <a:gd name="connsiteX2916" fmla="*/ 5734084 w 10023471"/>
                <a:gd name="connsiteY2916" fmla="*/ 4048549 h 5531023"/>
                <a:gd name="connsiteX2917" fmla="*/ 8227463 w 10023471"/>
                <a:gd name="connsiteY2917" fmla="*/ 4042387 h 5531023"/>
                <a:gd name="connsiteX2918" fmla="*/ 8220881 w 10023471"/>
                <a:gd name="connsiteY2918" fmla="*/ 4047030 h 5531023"/>
                <a:gd name="connsiteX2919" fmla="*/ 8224875 w 10023471"/>
                <a:gd name="connsiteY2919" fmla="*/ 4049045 h 5531023"/>
                <a:gd name="connsiteX2920" fmla="*/ 8231414 w 10023471"/>
                <a:gd name="connsiteY2920" fmla="*/ 4044402 h 5531023"/>
                <a:gd name="connsiteX2921" fmla="*/ 8227463 w 10023471"/>
                <a:gd name="connsiteY2921" fmla="*/ 4042387 h 5531023"/>
                <a:gd name="connsiteX2922" fmla="*/ 1233145 w 10023471"/>
                <a:gd name="connsiteY2922" fmla="*/ 4038181 h 5531023"/>
                <a:gd name="connsiteX2923" fmla="*/ 1232510 w 10023471"/>
                <a:gd name="connsiteY2923" fmla="*/ 4039612 h 5531023"/>
                <a:gd name="connsiteX2924" fmla="*/ 1234189 w 10023471"/>
                <a:gd name="connsiteY2924" fmla="*/ 4040108 h 5531023"/>
                <a:gd name="connsiteX2925" fmla="*/ 1234780 w 10023471"/>
                <a:gd name="connsiteY2925" fmla="*/ 4038678 h 5531023"/>
                <a:gd name="connsiteX2926" fmla="*/ 1233145 w 10023471"/>
                <a:gd name="connsiteY2926" fmla="*/ 4038181 h 5531023"/>
                <a:gd name="connsiteX2927" fmla="*/ 5844496 w 10023471"/>
                <a:gd name="connsiteY2927" fmla="*/ 4036517 h 5531023"/>
                <a:gd name="connsiteX2928" fmla="*/ 5843089 w 10023471"/>
                <a:gd name="connsiteY2928" fmla="*/ 4038006 h 5531023"/>
                <a:gd name="connsiteX2929" fmla="*/ 5845903 w 10023471"/>
                <a:gd name="connsiteY2929" fmla="*/ 4040488 h 5531023"/>
                <a:gd name="connsiteX2930" fmla="*/ 5849354 w 10023471"/>
                <a:gd name="connsiteY2930" fmla="*/ 4038006 h 5531023"/>
                <a:gd name="connsiteX2931" fmla="*/ 5844496 w 10023471"/>
                <a:gd name="connsiteY2931" fmla="*/ 4036517 h 5531023"/>
                <a:gd name="connsiteX2932" fmla="*/ 6975292 w 10023471"/>
                <a:gd name="connsiteY2932" fmla="*/ 4036360 h 5531023"/>
                <a:gd name="connsiteX2933" fmla="*/ 6970401 w 10023471"/>
                <a:gd name="connsiteY2933" fmla="*/ 4040488 h 5531023"/>
                <a:gd name="connsiteX2934" fmla="*/ 6975757 w 10023471"/>
                <a:gd name="connsiteY2934" fmla="*/ 4050564 h 5531023"/>
                <a:gd name="connsiteX2935" fmla="*/ 6986426 w 10023471"/>
                <a:gd name="connsiteY2935" fmla="*/ 4048022 h 5531023"/>
                <a:gd name="connsiteX2936" fmla="*/ 6975292 w 10023471"/>
                <a:gd name="connsiteY2936" fmla="*/ 4036360 h 5531023"/>
                <a:gd name="connsiteX2937" fmla="*/ 4663749 w 10023471"/>
                <a:gd name="connsiteY2937" fmla="*/ 4031669 h 5531023"/>
                <a:gd name="connsiteX2938" fmla="*/ 4661570 w 10023471"/>
                <a:gd name="connsiteY2938" fmla="*/ 4032282 h 5531023"/>
                <a:gd name="connsiteX2939" fmla="*/ 4664657 w 10023471"/>
                <a:gd name="connsiteY2939" fmla="*/ 4033421 h 5531023"/>
                <a:gd name="connsiteX2940" fmla="*/ 3379990 w 10023471"/>
                <a:gd name="connsiteY2940" fmla="*/ 4028252 h 5531023"/>
                <a:gd name="connsiteX2941" fmla="*/ 3368868 w 10023471"/>
                <a:gd name="connsiteY2941" fmla="*/ 4042854 h 5531023"/>
                <a:gd name="connsiteX2942" fmla="*/ 3376041 w 10023471"/>
                <a:gd name="connsiteY2942" fmla="*/ 4052024 h 5531023"/>
                <a:gd name="connsiteX2943" fmla="*/ 3384440 w 10023471"/>
                <a:gd name="connsiteY2943" fmla="*/ 4046855 h 5531023"/>
                <a:gd name="connsiteX2944" fmla="*/ 3379990 w 10023471"/>
                <a:gd name="connsiteY2944" fmla="*/ 4028252 h 5531023"/>
                <a:gd name="connsiteX2945" fmla="*/ 3152450 w 10023471"/>
                <a:gd name="connsiteY2945" fmla="*/ 4027873 h 5531023"/>
                <a:gd name="connsiteX2946" fmla="*/ 3152359 w 10023471"/>
                <a:gd name="connsiteY2946" fmla="*/ 4030354 h 5531023"/>
                <a:gd name="connsiteX2947" fmla="*/ 3159986 w 10023471"/>
                <a:gd name="connsiteY2947" fmla="*/ 4030354 h 5531023"/>
                <a:gd name="connsiteX2948" fmla="*/ 3160076 w 10023471"/>
                <a:gd name="connsiteY2948" fmla="*/ 4028136 h 5531023"/>
                <a:gd name="connsiteX2949" fmla="*/ 3152450 w 10023471"/>
                <a:gd name="connsiteY2949" fmla="*/ 4027873 h 5531023"/>
                <a:gd name="connsiteX2950" fmla="*/ 6703361 w 10023471"/>
                <a:gd name="connsiteY2950" fmla="*/ 4026529 h 5531023"/>
                <a:gd name="connsiteX2951" fmla="*/ 6695508 w 10023471"/>
                <a:gd name="connsiteY2951" fmla="*/ 4027989 h 5531023"/>
                <a:gd name="connsiteX2952" fmla="*/ 6696234 w 10023471"/>
                <a:gd name="connsiteY2952" fmla="*/ 4030442 h 5531023"/>
                <a:gd name="connsiteX2953" fmla="*/ 6703815 w 10023471"/>
                <a:gd name="connsiteY2953" fmla="*/ 4030442 h 5531023"/>
                <a:gd name="connsiteX2954" fmla="*/ 6703361 w 10023471"/>
                <a:gd name="connsiteY2954" fmla="*/ 4026529 h 5531023"/>
                <a:gd name="connsiteX2955" fmla="*/ 4527551 w 10023471"/>
                <a:gd name="connsiteY2955" fmla="*/ 4024134 h 5531023"/>
                <a:gd name="connsiteX2956" fmla="*/ 4517563 w 10023471"/>
                <a:gd name="connsiteY2956" fmla="*/ 4026617 h 5531023"/>
                <a:gd name="connsiteX2957" fmla="*/ 4519289 w 10023471"/>
                <a:gd name="connsiteY2957" fmla="*/ 4039175 h 5531023"/>
                <a:gd name="connsiteX2958" fmla="*/ 4531320 w 10023471"/>
                <a:gd name="connsiteY2958" fmla="*/ 4031991 h 5531023"/>
                <a:gd name="connsiteX2959" fmla="*/ 4527551 w 10023471"/>
                <a:gd name="connsiteY2959" fmla="*/ 4024134 h 5531023"/>
                <a:gd name="connsiteX2960" fmla="*/ 6633810 w 10023471"/>
                <a:gd name="connsiteY2960" fmla="*/ 4023959 h 5531023"/>
                <a:gd name="connsiteX2961" fmla="*/ 6634172 w 10023471"/>
                <a:gd name="connsiteY2961" fmla="*/ 4029333 h 5531023"/>
                <a:gd name="connsiteX2962" fmla="*/ 6673216 w 10023471"/>
                <a:gd name="connsiteY2962" fmla="*/ 4024923 h 5531023"/>
                <a:gd name="connsiteX2963" fmla="*/ 6672672 w 10023471"/>
                <a:gd name="connsiteY2963" fmla="*/ 4023959 h 5531023"/>
                <a:gd name="connsiteX2964" fmla="*/ 5306378 w 10023471"/>
                <a:gd name="connsiteY2964" fmla="*/ 4023199 h 5531023"/>
                <a:gd name="connsiteX2965" fmla="*/ 5306378 w 10023471"/>
                <a:gd name="connsiteY2965" fmla="*/ 4023199 h 5531023"/>
                <a:gd name="connsiteX2966" fmla="*/ 7412818 w 10023471"/>
                <a:gd name="connsiteY2966" fmla="*/ 4018703 h 5531023"/>
                <a:gd name="connsiteX2967" fmla="*/ 7404464 w 10023471"/>
                <a:gd name="connsiteY2967" fmla="*/ 4027434 h 5531023"/>
                <a:gd name="connsiteX2968" fmla="*/ 7411774 w 10023471"/>
                <a:gd name="connsiteY2968" fmla="*/ 4034590 h 5531023"/>
                <a:gd name="connsiteX2969" fmla="*/ 7420807 w 10023471"/>
                <a:gd name="connsiteY2969" fmla="*/ 4027697 h 5531023"/>
                <a:gd name="connsiteX2970" fmla="*/ 7412818 w 10023471"/>
                <a:gd name="connsiteY2970" fmla="*/ 4018703 h 5531023"/>
                <a:gd name="connsiteX2971" fmla="*/ 5500369 w 10023471"/>
                <a:gd name="connsiteY2971" fmla="*/ 4018587 h 5531023"/>
                <a:gd name="connsiteX2972" fmla="*/ 5487930 w 10023471"/>
                <a:gd name="connsiteY2972" fmla="*/ 4027493 h 5531023"/>
                <a:gd name="connsiteX2973" fmla="*/ 5500096 w 10023471"/>
                <a:gd name="connsiteY2973" fmla="*/ 4036342 h 5531023"/>
                <a:gd name="connsiteX2974" fmla="*/ 5512399 w 10023471"/>
                <a:gd name="connsiteY2974" fmla="*/ 4029187 h 5531023"/>
                <a:gd name="connsiteX2975" fmla="*/ 5500369 w 10023471"/>
                <a:gd name="connsiteY2975" fmla="*/ 4018587 h 5531023"/>
                <a:gd name="connsiteX2976" fmla="*/ 8847982 w 10023471"/>
                <a:gd name="connsiteY2976" fmla="*/ 4017477 h 5531023"/>
                <a:gd name="connsiteX2977" fmla="*/ 8838493 w 10023471"/>
                <a:gd name="connsiteY2977" fmla="*/ 4019637 h 5531023"/>
                <a:gd name="connsiteX2978" fmla="*/ 8845757 w 10023471"/>
                <a:gd name="connsiteY2978" fmla="*/ 4029274 h 5531023"/>
                <a:gd name="connsiteX2979" fmla="*/ 8852294 w 10023471"/>
                <a:gd name="connsiteY2979" fmla="*/ 4027668 h 5531023"/>
                <a:gd name="connsiteX2980" fmla="*/ 8847982 w 10023471"/>
                <a:gd name="connsiteY2980" fmla="*/ 4017477 h 5531023"/>
                <a:gd name="connsiteX2981" fmla="*/ 8942140 w 10023471"/>
                <a:gd name="connsiteY2981" fmla="*/ 4016483 h 5531023"/>
                <a:gd name="connsiteX2982" fmla="*/ 8934604 w 10023471"/>
                <a:gd name="connsiteY2982" fmla="*/ 4017009 h 5531023"/>
                <a:gd name="connsiteX2983" fmla="*/ 8928339 w 10023471"/>
                <a:gd name="connsiteY2983" fmla="*/ 4035611 h 5531023"/>
                <a:gd name="connsiteX2984" fmla="*/ 8944319 w 10023471"/>
                <a:gd name="connsiteY2984" fmla="*/ 4029858 h 5531023"/>
                <a:gd name="connsiteX2985" fmla="*/ 8942140 w 10023471"/>
                <a:gd name="connsiteY2985" fmla="*/ 4016483 h 5531023"/>
                <a:gd name="connsiteX2986" fmla="*/ 2020507 w 10023471"/>
                <a:gd name="connsiteY2986" fmla="*/ 4010029 h 5531023"/>
                <a:gd name="connsiteX2987" fmla="*/ 2020507 w 10023471"/>
                <a:gd name="connsiteY2987" fmla="*/ 4010905 h 5531023"/>
                <a:gd name="connsiteX2988" fmla="*/ 2026137 w 10023471"/>
                <a:gd name="connsiteY2988" fmla="*/ 4010905 h 5531023"/>
                <a:gd name="connsiteX2989" fmla="*/ 2026226 w 10023471"/>
                <a:gd name="connsiteY2989" fmla="*/ 4010321 h 5531023"/>
                <a:gd name="connsiteX2990" fmla="*/ 2020507 w 10023471"/>
                <a:gd name="connsiteY2990" fmla="*/ 4010029 h 5531023"/>
                <a:gd name="connsiteX2991" fmla="*/ 4951627 w 10023471"/>
                <a:gd name="connsiteY2991" fmla="*/ 4005181 h 5531023"/>
                <a:gd name="connsiteX2992" fmla="*/ 4949084 w 10023471"/>
                <a:gd name="connsiteY2992" fmla="*/ 4005531 h 5531023"/>
                <a:gd name="connsiteX2993" fmla="*/ 4948767 w 10023471"/>
                <a:gd name="connsiteY2993" fmla="*/ 4006875 h 5531023"/>
                <a:gd name="connsiteX2994" fmla="*/ 4951264 w 10023471"/>
                <a:gd name="connsiteY2994" fmla="*/ 4007371 h 5531023"/>
                <a:gd name="connsiteX2995" fmla="*/ 4951627 w 10023471"/>
                <a:gd name="connsiteY2995" fmla="*/ 4005181 h 5531023"/>
                <a:gd name="connsiteX2996" fmla="*/ 8029711 w 10023471"/>
                <a:gd name="connsiteY2996" fmla="*/ 4005033 h 5531023"/>
                <a:gd name="connsiteX2997" fmla="*/ 8020307 w 10023471"/>
                <a:gd name="connsiteY2997" fmla="*/ 4006729 h 5531023"/>
                <a:gd name="connsiteX2998" fmla="*/ 8030793 w 10023471"/>
                <a:gd name="connsiteY2998" fmla="*/ 4012511 h 5531023"/>
                <a:gd name="connsiteX2999" fmla="*/ 8020307 w 10023471"/>
                <a:gd name="connsiteY2999" fmla="*/ 4012511 h 5531023"/>
                <a:gd name="connsiteX3000" fmla="*/ 8029711 w 10023471"/>
                <a:gd name="connsiteY3000" fmla="*/ 4005033 h 5531023"/>
                <a:gd name="connsiteX3001" fmla="*/ 2003210 w 10023471"/>
                <a:gd name="connsiteY3001" fmla="*/ 4003896 h 5531023"/>
                <a:gd name="connsiteX3002" fmla="*/ 1994311 w 10023471"/>
                <a:gd name="connsiteY3002" fmla="*/ 4004071 h 5531023"/>
                <a:gd name="connsiteX3003" fmla="*/ 1986820 w 10023471"/>
                <a:gd name="connsiteY3003" fmla="*/ 4009650 h 5531023"/>
                <a:gd name="connsiteX3004" fmla="*/ 2008293 w 10023471"/>
                <a:gd name="connsiteY3004" fmla="*/ 4026763 h 5531023"/>
                <a:gd name="connsiteX3005" fmla="*/ 2015058 w 10023471"/>
                <a:gd name="connsiteY3005" fmla="*/ 4024018 h 5531023"/>
                <a:gd name="connsiteX3006" fmla="*/ 2003210 w 10023471"/>
                <a:gd name="connsiteY3006" fmla="*/ 4003896 h 5531023"/>
                <a:gd name="connsiteX3007" fmla="*/ 8222788 w 10023471"/>
                <a:gd name="connsiteY3007" fmla="*/ 4002203 h 5531023"/>
                <a:gd name="connsiteX3008" fmla="*/ 8219336 w 10023471"/>
                <a:gd name="connsiteY3008" fmla="*/ 4002407 h 5531023"/>
                <a:gd name="connsiteX3009" fmla="*/ 8219972 w 10023471"/>
                <a:gd name="connsiteY3009" fmla="*/ 4007314 h 5531023"/>
                <a:gd name="connsiteX3010" fmla="*/ 8223650 w 10023471"/>
                <a:gd name="connsiteY3010" fmla="*/ 4007109 h 5531023"/>
                <a:gd name="connsiteX3011" fmla="*/ 8222788 w 10023471"/>
                <a:gd name="connsiteY3011" fmla="*/ 4002203 h 5531023"/>
                <a:gd name="connsiteX3012" fmla="*/ 3102646 w 10023471"/>
                <a:gd name="connsiteY3012" fmla="*/ 4001151 h 5531023"/>
                <a:gd name="connsiteX3013" fmla="*/ 3097288 w 10023471"/>
                <a:gd name="connsiteY3013" fmla="*/ 4010934 h 5531023"/>
                <a:gd name="connsiteX3014" fmla="*/ 3111045 w 10023471"/>
                <a:gd name="connsiteY3014" fmla="*/ 4033772 h 5531023"/>
                <a:gd name="connsiteX3015" fmla="*/ 3111455 w 10023471"/>
                <a:gd name="connsiteY3015" fmla="*/ 4053894 h 5531023"/>
                <a:gd name="connsiteX3016" fmla="*/ 3125936 w 10023471"/>
                <a:gd name="connsiteY3016" fmla="*/ 4009008 h 5531023"/>
                <a:gd name="connsiteX3017" fmla="*/ 3114949 w 10023471"/>
                <a:gd name="connsiteY3017" fmla="*/ 4003400 h 5531023"/>
                <a:gd name="connsiteX3018" fmla="*/ 3102646 w 10023471"/>
                <a:gd name="connsiteY3018" fmla="*/ 4001151 h 5531023"/>
                <a:gd name="connsiteX3019" fmla="*/ 2356915 w 10023471"/>
                <a:gd name="connsiteY3019" fmla="*/ 4001064 h 5531023"/>
                <a:gd name="connsiteX3020" fmla="*/ 2352694 w 10023471"/>
                <a:gd name="connsiteY3020" fmla="*/ 4001356 h 5531023"/>
                <a:gd name="connsiteX3021" fmla="*/ 2355553 w 10023471"/>
                <a:gd name="connsiteY3021" fmla="*/ 4003984 h 5531023"/>
                <a:gd name="connsiteX3022" fmla="*/ 2356915 w 10023471"/>
                <a:gd name="connsiteY3022" fmla="*/ 4001064 h 5531023"/>
                <a:gd name="connsiteX3023" fmla="*/ 1782342 w 10023471"/>
                <a:gd name="connsiteY3023" fmla="*/ 4000539 h 5531023"/>
                <a:gd name="connsiteX3024" fmla="*/ 1773307 w 10023471"/>
                <a:gd name="connsiteY3024" fmla="*/ 4008686 h 5531023"/>
                <a:gd name="connsiteX3025" fmla="*/ 1780389 w 10023471"/>
                <a:gd name="connsiteY3025" fmla="*/ 4015140 h 5531023"/>
                <a:gd name="connsiteX3026" fmla="*/ 1794963 w 10023471"/>
                <a:gd name="connsiteY3026" fmla="*/ 4003839 h 5531023"/>
                <a:gd name="connsiteX3027" fmla="*/ 1782342 w 10023471"/>
                <a:gd name="connsiteY3027" fmla="*/ 4000539 h 5531023"/>
                <a:gd name="connsiteX3028" fmla="*/ 2489119 w 10023471"/>
                <a:gd name="connsiteY3028" fmla="*/ 3999925 h 5531023"/>
                <a:gd name="connsiteX3029" fmla="*/ 2481719 w 10023471"/>
                <a:gd name="connsiteY3029" fmla="*/ 4002904 h 5531023"/>
                <a:gd name="connsiteX3030" fmla="*/ 2485351 w 10023471"/>
                <a:gd name="connsiteY3030" fmla="*/ 4005328 h 5531023"/>
                <a:gd name="connsiteX3031" fmla="*/ 2490934 w 10023471"/>
                <a:gd name="connsiteY3031" fmla="*/ 4001269 h 5531023"/>
                <a:gd name="connsiteX3032" fmla="*/ 2489119 w 10023471"/>
                <a:gd name="connsiteY3032" fmla="*/ 3999925 h 5531023"/>
                <a:gd name="connsiteX3033" fmla="*/ 8773663 w 10023471"/>
                <a:gd name="connsiteY3033" fmla="*/ 3997851 h 5531023"/>
                <a:gd name="connsiteX3034" fmla="*/ 8757547 w 10023471"/>
                <a:gd name="connsiteY3034" fmla="*/ 4025449 h 5531023"/>
                <a:gd name="connsiteX3035" fmla="*/ 8781699 w 10023471"/>
                <a:gd name="connsiteY3035" fmla="*/ 4030472 h 5531023"/>
                <a:gd name="connsiteX3036" fmla="*/ 8787056 w 10023471"/>
                <a:gd name="connsiteY3036" fmla="*/ 4025449 h 5531023"/>
                <a:gd name="connsiteX3037" fmla="*/ 8773663 w 10023471"/>
                <a:gd name="connsiteY3037" fmla="*/ 3997851 h 5531023"/>
                <a:gd name="connsiteX3038" fmla="*/ 6718934 w 10023471"/>
                <a:gd name="connsiteY3038" fmla="*/ 3996216 h 5531023"/>
                <a:gd name="connsiteX3039" fmla="*/ 6718934 w 10023471"/>
                <a:gd name="connsiteY3039" fmla="*/ 3999136 h 5531023"/>
                <a:gd name="connsiteX3040" fmla="*/ 6730374 w 10023471"/>
                <a:gd name="connsiteY3040" fmla="*/ 3999136 h 5531023"/>
                <a:gd name="connsiteX3041" fmla="*/ 6730419 w 10023471"/>
                <a:gd name="connsiteY3041" fmla="*/ 3996216 h 5531023"/>
                <a:gd name="connsiteX3042" fmla="*/ 4783877 w 10023471"/>
                <a:gd name="connsiteY3042" fmla="*/ 3992420 h 5531023"/>
                <a:gd name="connsiteX3043" fmla="*/ 4777339 w 10023471"/>
                <a:gd name="connsiteY3043" fmla="*/ 3998669 h 5531023"/>
                <a:gd name="connsiteX3044" fmla="*/ 4784285 w 10023471"/>
                <a:gd name="connsiteY3044" fmla="*/ 4007751 h 5531023"/>
                <a:gd name="connsiteX3045" fmla="*/ 4798858 w 10023471"/>
                <a:gd name="connsiteY3045" fmla="*/ 4002699 h 5531023"/>
                <a:gd name="connsiteX3046" fmla="*/ 4783877 w 10023471"/>
                <a:gd name="connsiteY3046" fmla="*/ 3992420 h 5531023"/>
                <a:gd name="connsiteX3047" fmla="*/ 8252706 w 10023471"/>
                <a:gd name="connsiteY3047" fmla="*/ 3990551 h 5531023"/>
                <a:gd name="connsiteX3048" fmla="*/ 8240038 w 10023471"/>
                <a:gd name="connsiteY3048" fmla="*/ 4007371 h 5531023"/>
                <a:gd name="connsiteX3049" fmla="*/ 8243989 w 10023471"/>
                <a:gd name="connsiteY3049" fmla="*/ 4009504 h 5531023"/>
                <a:gd name="connsiteX3050" fmla="*/ 8254158 w 10023471"/>
                <a:gd name="connsiteY3050" fmla="*/ 4004977 h 5531023"/>
                <a:gd name="connsiteX3051" fmla="*/ 8259697 w 10023471"/>
                <a:gd name="connsiteY3051" fmla="*/ 3992273 h 5531023"/>
                <a:gd name="connsiteX3052" fmla="*/ 8252706 w 10023471"/>
                <a:gd name="connsiteY3052" fmla="*/ 3990551 h 5531023"/>
                <a:gd name="connsiteX3053" fmla="*/ 7796124 w 10023471"/>
                <a:gd name="connsiteY3053" fmla="*/ 3988448 h 5531023"/>
                <a:gd name="connsiteX3054" fmla="*/ 7795216 w 10023471"/>
                <a:gd name="connsiteY3054" fmla="*/ 3999487 h 5531023"/>
                <a:gd name="connsiteX3055" fmla="*/ 7796124 w 10023471"/>
                <a:gd name="connsiteY3055" fmla="*/ 3988448 h 5531023"/>
                <a:gd name="connsiteX3056" fmla="*/ 6241105 w 10023471"/>
                <a:gd name="connsiteY3056" fmla="*/ 3986228 h 5531023"/>
                <a:gd name="connsiteX3057" fmla="*/ 6238835 w 10023471"/>
                <a:gd name="connsiteY3057" fmla="*/ 3986755 h 5531023"/>
                <a:gd name="connsiteX3058" fmla="*/ 6239698 w 10023471"/>
                <a:gd name="connsiteY3058" fmla="*/ 3988593 h 5531023"/>
                <a:gd name="connsiteX3059" fmla="*/ 6241832 w 10023471"/>
                <a:gd name="connsiteY3059" fmla="*/ 3988040 h 5531023"/>
                <a:gd name="connsiteX3060" fmla="*/ 6241105 w 10023471"/>
                <a:gd name="connsiteY3060" fmla="*/ 3986228 h 5531023"/>
                <a:gd name="connsiteX3061" fmla="*/ 8747922 w 10023471"/>
                <a:gd name="connsiteY3061" fmla="*/ 3985645 h 5531023"/>
                <a:gd name="connsiteX3062" fmla="*/ 8747786 w 10023471"/>
                <a:gd name="connsiteY3062" fmla="*/ 3988973 h 5531023"/>
                <a:gd name="connsiteX3063" fmla="*/ 8758227 w 10023471"/>
                <a:gd name="connsiteY3063" fmla="*/ 3988973 h 5531023"/>
                <a:gd name="connsiteX3064" fmla="*/ 8758364 w 10023471"/>
                <a:gd name="connsiteY3064" fmla="*/ 3986112 h 5531023"/>
                <a:gd name="connsiteX3065" fmla="*/ 8747922 w 10023471"/>
                <a:gd name="connsiteY3065" fmla="*/ 3985645 h 5531023"/>
                <a:gd name="connsiteX3066" fmla="*/ 6697867 w 10023471"/>
                <a:gd name="connsiteY3066" fmla="*/ 3983191 h 5531023"/>
                <a:gd name="connsiteX3067" fmla="*/ 6695597 w 10023471"/>
                <a:gd name="connsiteY3067" fmla="*/ 3983922 h 5531023"/>
                <a:gd name="connsiteX3068" fmla="*/ 6696823 w 10023471"/>
                <a:gd name="connsiteY3068" fmla="*/ 3985673 h 5531023"/>
                <a:gd name="connsiteX3069" fmla="*/ 6698912 w 10023471"/>
                <a:gd name="connsiteY3069" fmla="*/ 3984943 h 5531023"/>
                <a:gd name="connsiteX3070" fmla="*/ 6697867 w 10023471"/>
                <a:gd name="connsiteY3070" fmla="*/ 3983191 h 5531023"/>
                <a:gd name="connsiteX3071" fmla="*/ 3228765 w 10023471"/>
                <a:gd name="connsiteY3071" fmla="*/ 3982724 h 5531023"/>
                <a:gd name="connsiteX3072" fmla="*/ 3224952 w 10023471"/>
                <a:gd name="connsiteY3072" fmla="*/ 3993266 h 5531023"/>
                <a:gd name="connsiteX3073" fmla="*/ 3231398 w 10023471"/>
                <a:gd name="connsiteY3073" fmla="*/ 3999925 h 5531023"/>
                <a:gd name="connsiteX3074" fmla="*/ 3238981 w 10023471"/>
                <a:gd name="connsiteY3074" fmla="*/ 3995370 h 5531023"/>
                <a:gd name="connsiteX3075" fmla="*/ 3237664 w 10023471"/>
                <a:gd name="connsiteY3075" fmla="*/ 3991193 h 5531023"/>
                <a:gd name="connsiteX3076" fmla="*/ 3228765 w 10023471"/>
                <a:gd name="connsiteY3076" fmla="*/ 3982724 h 5531023"/>
                <a:gd name="connsiteX3077" fmla="*/ 6736684 w 10023471"/>
                <a:gd name="connsiteY3077" fmla="*/ 3980358 h 5531023"/>
                <a:gd name="connsiteX3078" fmla="*/ 6732008 w 10023471"/>
                <a:gd name="connsiteY3078" fmla="*/ 3987426 h 5531023"/>
                <a:gd name="connsiteX3079" fmla="*/ 6741361 w 10023471"/>
                <a:gd name="connsiteY3079" fmla="*/ 3994552 h 5531023"/>
                <a:gd name="connsiteX3080" fmla="*/ 6746082 w 10023471"/>
                <a:gd name="connsiteY3080" fmla="*/ 3985382 h 5531023"/>
                <a:gd name="connsiteX3081" fmla="*/ 6736684 w 10023471"/>
                <a:gd name="connsiteY3081" fmla="*/ 3980358 h 5531023"/>
                <a:gd name="connsiteX3082" fmla="*/ 3372592 w 10023471"/>
                <a:gd name="connsiteY3082" fmla="*/ 3979716 h 5531023"/>
                <a:gd name="connsiteX3083" fmla="*/ 3365054 w 10023471"/>
                <a:gd name="connsiteY3083" fmla="*/ 3988331 h 5531023"/>
                <a:gd name="connsiteX3084" fmla="*/ 3374407 w 10023471"/>
                <a:gd name="connsiteY3084" fmla="*/ 3992332 h 5531023"/>
                <a:gd name="connsiteX3085" fmla="*/ 3379854 w 10023471"/>
                <a:gd name="connsiteY3085" fmla="*/ 3985411 h 5531023"/>
                <a:gd name="connsiteX3086" fmla="*/ 3372592 w 10023471"/>
                <a:gd name="connsiteY3086" fmla="*/ 3979716 h 5531023"/>
                <a:gd name="connsiteX3087" fmla="*/ 2021506 w 10023471"/>
                <a:gd name="connsiteY3087" fmla="*/ 3979249 h 5531023"/>
                <a:gd name="connsiteX3088" fmla="*/ 2016012 w 10023471"/>
                <a:gd name="connsiteY3088" fmla="*/ 3983279 h 5531023"/>
                <a:gd name="connsiteX3089" fmla="*/ 2018146 w 10023471"/>
                <a:gd name="connsiteY3089" fmla="*/ 3984593 h 5531023"/>
                <a:gd name="connsiteX3090" fmla="*/ 2023321 w 10023471"/>
                <a:gd name="connsiteY3090" fmla="*/ 3980358 h 5531023"/>
                <a:gd name="connsiteX3091" fmla="*/ 1521704 w 10023471"/>
                <a:gd name="connsiteY3091" fmla="*/ 3978577 h 5531023"/>
                <a:gd name="connsiteX3092" fmla="*/ 1518707 w 10023471"/>
                <a:gd name="connsiteY3092" fmla="*/ 3981527 h 5531023"/>
                <a:gd name="connsiteX3093" fmla="*/ 1528241 w 10023471"/>
                <a:gd name="connsiteY3093" fmla="*/ 3985090 h 5531023"/>
                <a:gd name="connsiteX3094" fmla="*/ 1531329 w 10023471"/>
                <a:gd name="connsiteY3094" fmla="*/ 3982052 h 5531023"/>
                <a:gd name="connsiteX3095" fmla="*/ 1521704 w 10023471"/>
                <a:gd name="connsiteY3095" fmla="*/ 3978577 h 5531023"/>
                <a:gd name="connsiteX3096" fmla="*/ 7213605 w 10023471"/>
                <a:gd name="connsiteY3096" fmla="*/ 3977263 h 5531023"/>
                <a:gd name="connsiteX3097" fmla="*/ 7209111 w 10023471"/>
                <a:gd name="connsiteY3097" fmla="*/ 3978314 h 5531023"/>
                <a:gd name="connsiteX3098" fmla="*/ 7213151 w 10023471"/>
                <a:gd name="connsiteY3098" fmla="*/ 3987163 h 5531023"/>
                <a:gd name="connsiteX3099" fmla="*/ 7220460 w 10023471"/>
                <a:gd name="connsiteY3099" fmla="*/ 3984943 h 5531023"/>
                <a:gd name="connsiteX3100" fmla="*/ 7213605 w 10023471"/>
                <a:gd name="connsiteY3100" fmla="*/ 3977263 h 5531023"/>
                <a:gd name="connsiteX3101" fmla="*/ 6511049 w 10023471"/>
                <a:gd name="connsiteY3101" fmla="*/ 3977204 h 5531023"/>
                <a:gd name="connsiteX3102" fmla="*/ 6508052 w 10023471"/>
                <a:gd name="connsiteY3102" fmla="*/ 3981234 h 5531023"/>
                <a:gd name="connsiteX3103" fmla="*/ 6509914 w 10023471"/>
                <a:gd name="connsiteY3103" fmla="*/ 3996332 h 5531023"/>
                <a:gd name="connsiteX3104" fmla="*/ 6516498 w 10023471"/>
                <a:gd name="connsiteY3104" fmla="*/ 3998786 h 5531023"/>
                <a:gd name="connsiteX3105" fmla="*/ 6521446 w 10023471"/>
                <a:gd name="connsiteY3105" fmla="*/ 3994785 h 5531023"/>
                <a:gd name="connsiteX3106" fmla="*/ 6517223 w 10023471"/>
                <a:gd name="connsiteY3106" fmla="*/ 3980592 h 5531023"/>
                <a:gd name="connsiteX3107" fmla="*/ 6511049 w 10023471"/>
                <a:gd name="connsiteY3107" fmla="*/ 3977204 h 5531023"/>
                <a:gd name="connsiteX3108" fmla="*/ 8023076 w 10023471"/>
                <a:gd name="connsiteY3108" fmla="*/ 3977088 h 5531023"/>
                <a:gd name="connsiteX3109" fmla="*/ 8017674 w 10023471"/>
                <a:gd name="connsiteY3109" fmla="*/ 3983308 h 5531023"/>
                <a:gd name="connsiteX3110" fmla="*/ 8022213 w 10023471"/>
                <a:gd name="connsiteY3110" fmla="*/ 3985265 h 5531023"/>
                <a:gd name="connsiteX3111" fmla="*/ 8027752 w 10023471"/>
                <a:gd name="connsiteY3111" fmla="*/ 3979074 h 5531023"/>
                <a:gd name="connsiteX3112" fmla="*/ 8023076 w 10023471"/>
                <a:gd name="connsiteY3112" fmla="*/ 3977088 h 5531023"/>
                <a:gd name="connsiteX3113" fmla="*/ 6747127 w 10023471"/>
                <a:gd name="connsiteY3113" fmla="*/ 3976679 h 5531023"/>
                <a:gd name="connsiteX3114" fmla="*/ 6738818 w 10023471"/>
                <a:gd name="connsiteY3114" fmla="*/ 3977001 h 5531023"/>
                <a:gd name="connsiteX3115" fmla="*/ 6739000 w 10023471"/>
                <a:gd name="connsiteY3115" fmla="*/ 3978928 h 5531023"/>
                <a:gd name="connsiteX3116" fmla="*/ 6747353 w 10023471"/>
                <a:gd name="connsiteY3116" fmla="*/ 3978664 h 5531023"/>
                <a:gd name="connsiteX3117" fmla="*/ 6747127 w 10023471"/>
                <a:gd name="connsiteY3117" fmla="*/ 3976679 h 5531023"/>
                <a:gd name="connsiteX3118" fmla="*/ 2358686 w 10023471"/>
                <a:gd name="connsiteY3118" fmla="*/ 3975891 h 5531023"/>
                <a:gd name="connsiteX3119" fmla="*/ 2327678 w 10023471"/>
                <a:gd name="connsiteY3119" fmla="*/ 3978168 h 5531023"/>
                <a:gd name="connsiteX3120" fmla="*/ 2327997 w 10023471"/>
                <a:gd name="connsiteY3120" fmla="*/ 3980913 h 5531023"/>
                <a:gd name="connsiteX3121" fmla="*/ 2359140 w 10023471"/>
                <a:gd name="connsiteY3121" fmla="*/ 3980913 h 5531023"/>
                <a:gd name="connsiteX3122" fmla="*/ 2358686 w 10023471"/>
                <a:gd name="connsiteY3122" fmla="*/ 3975891 h 5531023"/>
                <a:gd name="connsiteX3123" fmla="*/ 3117265 w 10023471"/>
                <a:gd name="connsiteY3123" fmla="*/ 3974109 h 5531023"/>
                <a:gd name="connsiteX3124" fmla="*/ 3116358 w 10023471"/>
                <a:gd name="connsiteY3124" fmla="*/ 3975511 h 5531023"/>
                <a:gd name="connsiteX3125" fmla="*/ 3118991 w 10023471"/>
                <a:gd name="connsiteY3125" fmla="*/ 3976066 h 5531023"/>
                <a:gd name="connsiteX3126" fmla="*/ 3117265 w 10023471"/>
                <a:gd name="connsiteY3126" fmla="*/ 3974109 h 5531023"/>
                <a:gd name="connsiteX3127" fmla="*/ 6407493 w 10023471"/>
                <a:gd name="connsiteY3127" fmla="*/ 3973174 h 5531023"/>
                <a:gd name="connsiteX3128" fmla="*/ 6407857 w 10023471"/>
                <a:gd name="connsiteY3128" fmla="*/ 3974430 h 5531023"/>
                <a:gd name="connsiteX3129" fmla="*/ 6410398 w 10023471"/>
                <a:gd name="connsiteY3129" fmla="*/ 3973613 h 5531023"/>
                <a:gd name="connsiteX3130" fmla="*/ 3076586 w 10023471"/>
                <a:gd name="connsiteY3130" fmla="*/ 3972883 h 5531023"/>
                <a:gd name="connsiteX3131" fmla="*/ 3098651 w 10023471"/>
                <a:gd name="connsiteY3131" fmla="*/ 3973847 h 5531023"/>
                <a:gd name="connsiteX3132" fmla="*/ 3076586 w 10023471"/>
                <a:gd name="connsiteY3132" fmla="*/ 3972883 h 5531023"/>
                <a:gd name="connsiteX3133" fmla="*/ 8426586 w 10023471"/>
                <a:gd name="connsiteY3133" fmla="*/ 3968532 h 5531023"/>
                <a:gd name="connsiteX3134" fmla="*/ 8419322 w 10023471"/>
                <a:gd name="connsiteY3134" fmla="*/ 3972533 h 5531023"/>
                <a:gd name="connsiteX3135" fmla="*/ 8444744 w 10023471"/>
                <a:gd name="connsiteY3135" fmla="*/ 4001969 h 5531023"/>
                <a:gd name="connsiteX3136" fmla="*/ 8458229 w 10023471"/>
                <a:gd name="connsiteY3136" fmla="*/ 4002904 h 5531023"/>
                <a:gd name="connsiteX3137" fmla="*/ 8458001 w 10023471"/>
                <a:gd name="connsiteY3137" fmla="*/ 3992624 h 5531023"/>
                <a:gd name="connsiteX3138" fmla="*/ 8437480 w 10023471"/>
                <a:gd name="connsiteY3138" fmla="*/ 3972766 h 5531023"/>
                <a:gd name="connsiteX3139" fmla="*/ 8426586 w 10023471"/>
                <a:gd name="connsiteY3139" fmla="*/ 3968532 h 5531023"/>
                <a:gd name="connsiteX3140" fmla="*/ 7051893 w 10023471"/>
                <a:gd name="connsiteY3140" fmla="*/ 3967830 h 5531023"/>
                <a:gd name="connsiteX3141" fmla="*/ 7032371 w 10023471"/>
                <a:gd name="connsiteY3141" fmla="*/ 3969290 h 5531023"/>
                <a:gd name="connsiteX3142" fmla="*/ 7049077 w 10023471"/>
                <a:gd name="connsiteY3142" fmla="*/ 3982403 h 5531023"/>
                <a:gd name="connsiteX3143" fmla="*/ 7051893 w 10023471"/>
                <a:gd name="connsiteY3143" fmla="*/ 3967830 h 5531023"/>
                <a:gd name="connsiteX3144" fmla="*/ 8992125 w 10023471"/>
                <a:gd name="connsiteY3144" fmla="*/ 3967247 h 5531023"/>
                <a:gd name="connsiteX3145" fmla="*/ 8990355 w 10023471"/>
                <a:gd name="connsiteY3145" fmla="*/ 3974927 h 5531023"/>
                <a:gd name="connsiteX3146" fmla="*/ 8992125 w 10023471"/>
                <a:gd name="connsiteY3146" fmla="*/ 3967247 h 5531023"/>
                <a:gd name="connsiteX3147" fmla="*/ 6832568 w 10023471"/>
                <a:gd name="connsiteY3147" fmla="*/ 3966838 h 5531023"/>
                <a:gd name="connsiteX3148" fmla="*/ 6813636 w 10023471"/>
                <a:gd name="connsiteY3148" fmla="*/ 3970575 h 5531023"/>
                <a:gd name="connsiteX3149" fmla="*/ 6808914 w 10023471"/>
                <a:gd name="connsiteY3149" fmla="*/ 3977584 h 5531023"/>
                <a:gd name="connsiteX3150" fmla="*/ 6863802 w 10023471"/>
                <a:gd name="connsiteY3150" fmla="*/ 3992682 h 5531023"/>
                <a:gd name="connsiteX3151" fmla="*/ 6870476 w 10023471"/>
                <a:gd name="connsiteY3151" fmla="*/ 3986346 h 5531023"/>
                <a:gd name="connsiteX3152" fmla="*/ 6832568 w 10023471"/>
                <a:gd name="connsiteY3152" fmla="*/ 3966838 h 5531023"/>
                <a:gd name="connsiteX3153" fmla="*/ 3135606 w 10023471"/>
                <a:gd name="connsiteY3153" fmla="*/ 3966488 h 5531023"/>
                <a:gd name="connsiteX3154" fmla="*/ 3133880 w 10023471"/>
                <a:gd name="connsiteY3154" fmla="*/ 3969290 h 5531023"/>
                <a:gd name="connsiteX3155" fmla="*/ 3144050 w 10023471"/>
                <a:gd name="connsiteY3155" fmla="*/ 3972094 h 5531023"/>
                <a:gd name="connsiteX3156" fmla="*/ 3147182 w 10023471"/>
                <a:gd name="connsiteY3156" fmla="*/ 3969028 h 5531023"/>
                <a:gd name="connsiteX3157" fmla="*/ 3135606 w 10023471"/>
                <a:gd name="connsiteY3157" fmla="*/ 3966488 h 5531023"/>
                <a:gd name="connsiteX3158" fmla="*/ 2105903 w 10023471"/>
                <a:gd name="connsiteY3158" fmla="*/ 3965610 h 5531023"/>
                <a:gd name="connsiteX3159" fmla="*/ 2098684 w 10023471"/>
                <a:gd name="connsiteY3159" fmla="*/ 3972883 h 5531023"/>
                <a:gd name="connsiteX3160" fmla="*/ 2096824 w 10023471"/>
                <a:gd name="connsiteY3160" fmla="*/ 3988418 h 5531023"/>
                <a:gd name="connsiteX3161" fmla="*/ 2125561 w 10023471"/>
                <a:gd name="connsiteY3161" fmla="*/ 3989557 h 5531023"/>
                <a:gd name="connsiteX3162" fmla="*/ 2112531 w 10023471"/>
                <a:gd name="connsiteY3162" fmla="*/ 3976153 h 5531023"/>
                <a:gd name="connsiteX3163" fmla="*/ 2110897 w 10023471"/>
                <a:gd name="connsiteY3163" fmla="*/ 3970604 h 5531023"/>
                <a:gd name="connsiteX3164" fmla="*/ 2105903 w 10023471"/>
                <a:gd name="connsiteY3164" fmla="*/ 3965610 h 5531023"/>
                <a:gd name="connsiteX3165" fmla="*/ 5249174 w 10023471"/>
                <a:gd name="connsiteY3165" fmla="*/ 3963808 h 5531023"/>
                <a:gd name="connsiteX3166" fmla="*/ 5241865 w 10023471"/>
                <a:gd name="connsiteY3166" fmla="*/ 3967977 h 5531023"/>
                <a:gd name="connsiteX3167" fmla="*/ 5252670 w 10023471"/>
                <a:gd name="connsiteY3167" fmla="*/ 3969232 h 5531023"/>
                <a:gd name="connsiteX3168" fmla="*/ 5249174 w 10023471"/>
                <a:gd name="connsiteY3168" fmla="*/ 3963808 h 5531023"/>
                <a:gd name="connsiteX3169" fmla="*/ 7555824 w 10023471"/>
                <a:gd name="connsiteY3169" fmla="*/ 3963654 h 5531023"/>
                <a:gd name="connsiteX3170" fmla="*/ 7552330 w 10023471"/>
                <a:gd name="connsiteY3170" fmla="*/ 3965144 h 5531023"/>
                <a:gd name="connsiteX3171" fmla="*/ 7556778 w 10023471"/>
                <a:gd name="connsiteY3171" fmla="*/ 3971685 h 5531023"/>
                <a:gd name="connsiteX3172" fmla="*/ 7562363 w 10023471"/>
                <a:gd name="connsiteY3172" fmla="*/ 3968648 h 5531023"/>
                <a:gd name="connsiteX3173" fmla="*/ 7555824 w 10023471"/>
                <a:gd name="connsiteY3173" fmla="*/ 3963654 h 5531023"/>
                <a:gd name="connsiteX3174" fmla="*/ 1851258 w 10023471"/>
                <a:gd name="connsiteY3174" fmla="*/ 3963654 h 5531023"/>
                <a:gd name="connsiteX3175" fmla="*/ 1848579 w 10023471"/>
                <a:gd name="connsiteY3175" fmla="*/ 3963771 h 5531023"/>
                <a:gd name="connsiteX3176" fmla="*/ 1849305 w 10023471"/>
                <a:gd name="connsiteY3176" fmla="*/ 3969028 h 5531023"/>
                <a:gd name="connsiteX3177" fmla="*/ 1851258 w 10023471"/>
                <a:gd name="connsiteY3177" fmla="*/ 3968940 h 5531023"/>
                <a:gd name="connsiteX3178" fmla="*/ 6773639 w 10023471"/>
                <a:gd name="connsiteY3178" fmla="*/ 3962924 h 5531023"/>
                <a:gd name="connsiteX3179" fmla="*/ 6771506 w 10023471"/>
                <a:gd name="connsiteY3179" fmla="*/ 3963129 h 5531023"/>
                <a:gd name="connsiteX3180" fmla="*/ 6771098 w 10023471"/>
                <a:gd name="connsiteY3180" fmla="*/ 3964005 h 5531023"/>
                <a:gd name="connsiteX3181" fmla="*/ 6748987 w 10023471"/>
                <a:gd name="connsiteY3181" fmla="*/ 3970400 h 5531023"/>
                <a:gd name="connsiteX3182" fmla="*/ 6771098 w 10023471"/>
                <a:gd name="connsiteY3182" fmla="*/ 3964005 h 5531023"/>
                <a:gd name="connsiteX3183" fmla="*/ 6772277 w 10023471"/>
                <a:gd name="connsiteY3183" fmla="*/ 3963654 h 5531023"/>
                <a:gd name="connsiteX3184" fmla="*/ 6771506 w 10023471"/>
                <a:gd name="connsiteY3184" fmla="*/ 3963129 h 5531023"/>
                <a:gd name="connsiteX3185" fmla="*/ 6772322 w 10023471"/>
                <a:gd name="connsiteY3185" fmla="*/ 3963684 h 5531023"/>
                <a:gd name="connsiteX3186" fmla="*/ 6773639 w 10023471"/>
                <a:gd name="connsiteY3186" fmla="*/ 3962924 h 5531023"/>
                <a:gd name="connsiteX3187" fmla="*/ 7625785 w 10023471"/>
                <a:gd name="connsiteY3187" fmla="*/ 3961230 h 5531023"/>
                <a:gd name="connsiteX3188" fmla="*/ 7628464 w 10023471"/>
                <a:gd name="connsiteY3188" fmla="*/ 3979278 h 5531023"/>
                <a:gd name="connsiteX3189" fmla="*/ 7635820 w 10023471"/>
                <a:gd name="connsiteY3189" fmla="*/ 3978782 h 5531023"/>
                <a:gd name="connsiteX3190" fmla="*/ 7625785 w 10023471"/>
                <a:gd name="connsiteY3190" fmla="*/ 3961230 h 5531023"/>
                <a:gd name="connsiteX3191" fmla="*/ 4356622 w 10023471"/>
                <a:gd name="connsiteY3191" fmla="*/ 3960850 h 5531023"/>
                <a:gd name="connsiteX3192" fmla="*/ 4338644 w 10023471"/>
                <a:gd name="connsiteY3192" fmla="*/ 3973233 h 5531023"/>
                <a:gd name="connsiteX3193" fmla="*/ 4347179 w 10023471"/>
                <a:gd name="connsiteY3193" fmla="*/ 3978577 h 5531023"/>
                <a:gd name="connsiteX3194" fmla="*/ 4372013 w 10023471"/>
                <a:gd name="connsiteY3194" fmla="*/ 3966224 h 5531023"/>
                <a:gd name="connsiteX3195" fmla="*/ 4356622 w 10023471"/>
                <a:gd name="connsiteY3195" fmla="*/ 3960850 h 5531023"/>
                <a:gd name="connsiteX3196" fmla="*/ 7196308 w 10023471"/>
                <a:gd name="connsiteY3196" fmla="*/ 3959916 h 5531023"/>
                <a:gd name="connsiteX3197" fmla="*/ 7190315 w 10023471"/>
                <a:gd name="connsiteY3197" fmla="*/ 3962661 h 5531023"/>
                <a:gd name="connsiteX3198" fmla="*/ 7200030 w 10023471"/>
                <a:gd name="connsiteY3198" fmla="*/ 3970225 h 5531023"/>
                <a:gd name="connsiteX3199" fmla="*/ 7206023 w 10023471"/>
                <a:gd name="connsiteY3199" fmla="*/ 3967450 h 5531023"/>
                <a:gd name="connsiteX3200" fmla="*/ 7196308 w 10023471"/>
                <a:gd name="connsiteY3200" fmla="*/ 3959916 h 5531023"/>
                <a:gd name="connsiteX3201" fmla="*/ 8927884 w 10023471"/>
                <a:gd name="connsiteY3201" fmla="*/ 3959624 h 5531023"/>
                <a:gd name="connsiteX3202" fmla="*/ 8926114 w 10023471"/>
                <a:gd name="connsiteY3202" fmla="*/ 3967305 h 5531023"/>
                <a:gd name="connsiteX3203" fmla="*/ 8927884 w 10023471"/>
                <a:gd name="connsiteY3203" fmla="*/ 3959624 h 5531023"/>
                <a:gd name="connsiteX3204" fmla="*/ 6480405 w 10023471"/>
                <a:gd name="connsiteY3204" fmla="*/ 3959245 h 5531023"/>
                <a:gd name="connsiteX3205" fmla="*/ 6481222 w 10023471"/>
                <a:gd name="connsiteY3205" fmla="*/ 3961171 h 5531023"/>
                <a:gd name="connsiteX3206" fmla="*/ 6482448 w 10023471"/>
                <a:gd name="connsiteY3206" fmla="*/ 3959390 h 5531023"/>
                <a:gd name="connsiteX3207" fmla="*/ 5753969 w 10023471"/>
                <a:gd name="connsiteY3207" fmla="*/ 3958135 h 5531023"/>
                <a:gd name="connsiteX3208" fmla="*/ 5729364 w 10023471"/>
                <a:gd name="connsiteY3208" fmla="*/ 3988593 h 5531023"/>
                <a:gd name="connsiteX3209" fmla="*/ 5753969 w 10023471"/>
                <a:gd name="connsiteY3209" fmla="*/ 3958135 h 5531023"/>
                <a:gd name="connsiteX3210" fmla="*/ 6975440 w 10023471"/>
                <a:gd name="connsiteY3210" fmla="*/ 3955974 h 5531023"/>
                <a:gd name="connsiteX3211" fmla="*/ 6986336 w 10023471"/>
                <a:gd name="connsiteY3211" fmla="*/ 3966720 h 5531023"/>
                <a:gd name="connsiteX3212" fmla="*/ 6993145 w 10023471"/>
                <a:gd name="connsiteY3212" fmla="*/ 3955974 h 5531023"/>
                <a:gd name="connsiteX3213" fmla="*/ 7616070 w 10023471"/>
                <a:gd name="connsiteY3213" fmla="*/ 3955886 h 5531023"/>
                <a:gd name="connsiteX3214" fmla="*/ 7612075 w 10023471"/>
                <a:gd name="connsiteY3214" fmla="*/ 3957551 h 5531023"/>
                <a:gd name="connsiteX3215" fmla="*/ 7616297 w 10023471"/>
                <a:gd name="connsiteY3215" fmla="*/ 3958806 h 5531023"/>
                <a:gd name="connsiteX3216" fmla="*/ 7617704 w 10023471"/>
                <a:gd name="connsiteY3216" fmla="*/ 3957288 h 5531023"/>
                <a:gd name="connsiteX3217" fmla="*/ 7616070 w 10023471"/>
                <a:gd name="connsiteY3217" fmla="*/ 3955886 h 5531023"/>
                <a:gd name="connsiteX3218" fmla="*/ 3092205 w 10023471"/>
                <a:gd name="connsiteY3218" fmla="*/ 3955360 h 5531023"/>
                <a:gd name="connsiteX3219" fmla="*/ 3090207 w 10023471"/>
                <a:gd name="connsiteY3219" fmla="*/ 3955770 h 5531023"/>
                <a:gd name="connsiteX3220" fmla="*/ 3090934 w 10023471"/>
                <a:gd name="connsiteY3220" fmla="*/ 3957171 h 5531023"/>
                <a:gd name="connsiteX3221" fmla="*/ 3093021 w 10023471"/>
                <a:gd name="connsiteY3221" fmla="*/ 3956850 h 5531023"/>
                <a:gd name="connsiteX3222" fmla="*/ 3092205 w 10023471"/>
                <a:gd name="connsiteY3222" fmla="*/ 3955360 h 5531023"/>
                <a:gd name="connsiteX3223" fmla="*/ 8008004 w 10023471"/>
                <a:gd name="connsiteY3223" fmla="*/ 3954719 h 5531023"/>
                <a:gd name="connsiteX3224" fmla="*/ 7995518 w 10023471"/>
                <a:gd name="connsiteY3224" fmla="*/ 3961143 h 5531023"/>
                <a:gd name="connsiteX3225" fmla="*/ 8008004 w 10023471"/>
                <a:gd name="connsiteY3225" fmla="*/ 3954719 h 5531023"/>
                <a:gd name="connsiteX3226" fmla="*/ 5858116 w 10023471"/>
                <a:gd name="connsiteY3226" fmla="*/ 3953666 h 5531023"/>
                <a:gd name="connsiteX3227" fmla="*/ 5850170 w 10023471"/>
                <a:gd name="connsiteY3227" fmla="*/ 3958135 h 5531023"/>
                <a:gd name="connsiteX3228" fmla="*/ 5860794 w 10023471"/>
                <a:gd name="connsiteY3228" fmla="*/ 3966779 h 5531023"/>
                <a:gd name="connsiteX3229" fmla="*/ 5873188 w 10023471"/>
                <a:gd name="connsiteY3229" fmla="*/ 3961669 h 5531023"/>
                <a:gd name="connsiteX3230" fmla="*/ 5858116 w 10023471"/>
                <a:gd name="connsiteY3230" fmla="*/ 3953666 h 5531023"/>
                <a:gd name="connsiteX3231" fmla="*/ 6315241 w 10023471"/>
                <a:gd name="connsiteY3231" fmla="*/ 3953111 h 5531023"/>
                <a:gd name="connsiteX3232" fmla="*/ 6296537 w 10023471"/>
                <a:gd name="connsiteY3232" fmla="*/ 3956645 h 5531023"/>
                <a:gd name="connsiteX3233" fmla="*/ 6312744 w 10023471"/>
                <a:gd name="connsiteY3233" fmla="*/ 3963538 h 5531023"/>
                <a:gd name="connsiteX3234" fmla="*/ 6315241 w 10023471"/>
                <a:gd name="connsiteY3234" fmla="*/ 3953111 h 5531023"/>
                <a:gd name="connsiteX3235" fmla="*/ 6694190 w 10023471"/>
                <a:gd name="connsiteY3235" fmla="*/ 3952411 h 5531023"/>
                <a:gd name="connsiteX3236" fmla="*/ 6694190 w 10023471"/>
                <a:gd name="connsiteY3236" fmla="*/ 3962865 h 5531023"/>
                <a:gd name="connsiteX3237" fmla="*/ 1807402 w 10023471"/>
                <a:gd name="connsiteY3237" fmla="*/ 3951973 h 5531023"/>
                <a:gd name="connsiteX3238" fmla="*/ 1816664 w 10023471"/>
                <a:gd name="connsiteY3238" fmla="*/ 3956470 h 5531023"/>
                <a:gd name="connsiteX3239" fmla="*/ 1819387 w 10023471"/>
                <a:gd name="connsiteY3239" fmla="*/ 3953579 h 5531023"/>
                <a:gd name="connsiteX3240" fmla="*/ 1807402 w 10023471"/>
                <a:gd name="connsiteY3240" fmla="*/ 3951973 h 5531023"/>
                <a:gd name="connsiteX3241" fmla="*/ 2175000 w 10023471"/>
                <a:gd name="connsiteY3241" fmla="*/ 3951944 h 5531023"/>
                <a:gd name="connsiteX3242" fmla="*/ 2172414 w 10023471"/>
                <a:gd name="connsiteY3242" fmla="*/ 3952615 h 5531023"/>
                <a:gd name="connsiteX3243" fmla="*/ 2173865 w 10023471"/>
                <a:gd name="connsiteY3243" fmla="*/ 3955419 h 5531023"/>
                <a:gd name="connsiteX3244" fmla="*/ 2176407 w 10023471"/>
                <a:gd name="connsiteY3244" fmla="*/ 3954864 h 5531023"/>
                <a:gd name="connsiteX3245" fmla="*/ 2175000 w 10023471"/>
                <a:gd name="connsiteY3245" fmla="*/ 3951944 h 5531023"/>
                <a:gd name="connsiteX3246" fmla="*/ 3941855 w 10023471"/>
                <a:gd name="connsiteY3246" fmla="*/ 3951155 h 5531023"/>
                <a:gd name="connsiteX3247" fmla="*/ 3927054 w 10023471"/>
                <a:gd name="connsiteY3247" fmla="*/ 3956734 h 5531023"/>
                <a:gd name="connsiteX3248" fmla="*/ 3947438 w 10023471"/>
                <a:gd name="connsiteY3248" fmla="*/ 3962778 h 5531023"/>
                <a:gd name="connsiteX3249" fmla="*/ 3955882 w 10023471"/>
                <a:gd name="connsiteY3249" fmla="*/ 3958514 h 5531023"/>
                <a:gd name="connsiteX3250" fmla="*/ 3941855 w 10023471"/>
                <a:gd name="connsiteY3250" fmla="*/ 3951155 h 5531023"/>
                <a:gd name="connsiteX3251" fmla="*/ 7096837 w 10023471"/>
                <a:gd name="connsiteY3251" fmla="*/ 3951039 h 5531023"/>
                <a:gd name="connsiteX3252" fmla="*/ 7084987 w 10023471"/>
                <a:gd name="connsiteY3252" fmla="*/ 3954105 h 5531023"/>
                <a:gd name="connsiteX3253" fmla="*/ 7077226 w 10023471"/>
                <a:gd name="connsiteY3253" fmla="*/ 3961318 h 5531023"/>
                <a:gd name="connsiteX3254" fmla="*/ 7084762 w 10023471"/>
                <a:gd name="connsiteY3254" fmla="*/ 3972649 h 5531023"/>
                <a:gd name="connsiteX3255" fmla="*/ 7102012 w 10023471"/>
                <a:gd name="connsiteY3255" fmla="*/ 3966020 h 5531023"/>
                <a:gd name="connsiteX3256" fmla="*/ 7104057 w 10023471"/>
                <a:gd name="connsiteY3256" fmla="*/ 3956470 h 5531023"/>
                <a:gd name="connsiteX3257" fmla="*/ 7096837 w 10023471"/>
                <a:gd name="connsiteY3257" fmla="*/ 3951039 h 5531023"/>
                <a:gd name="connsiteX3258" fmla="*/ 8801947 w 10023471"/>
                <a:gd name="connsiteY3258" fmla="*/ 3950484 h 5531023"/>
                <a:gd name="connsiteX3259" fmla="*/ 8789734 w 10023471"/>
                <a:gd name="connsiteY3259" fmla="*/ 3951973 h 5531023"/>
                <a:gd name="connsiteX3260" fmla="*/ 8810574 w 10023471"/>
                <a:gd name="connsiteY3260" fmla="*/ 3981586 h 5531023"/>
                <a:gd name="connsiteX3261" fmla="*/ 8822286 w 10023471"/>
                <a:gd name="connsiteY3261" fmla="*/ 3972678 h 5531023"/>
                <a:gd name="connsiteX3262" fmla="*/ 8801947 w 10023471"/>
                <a:gd name="connsiteY3262" fmla="*/ 3950484 h 5531023"/>
                <a:gd name="connsiteX3263" fmla="*/ 5655272 w 10023471"/>
                <a:gd name="connsiteY3263" fmla="*/ 3950396 h 5531023"/>
                <a:gd name="connsiteX3264" fmla="*/ 5652048 w 10023471"/>
                <a:gd name="connsiteY3264" fmla="*/ 3954981 h 5531023"/>
                <a:gd name="connsiteX3265" fmla="*/ 5662308 w 10023471"/>
                <a:gd name="connsiteY3265" fmla="*/ 3961551 h 5531023"/>
                <a:gd name="connsiteX3266" fmla="*/ 5669436 w 10023471"/>
                <a:gd name="connsiteY3266" fmla="*/ 3956208 h 5531023"/>
                <a:gd name="connsiteX3267" fmla="*/ 5655272 w 10023471"/>
                <a:gd name="connsiteY3267" fmla="*/ 3950396 h 5531023"/>
                <a:gd name="connsiteX3268" fmla="*/ 6695644 w 10023471"/>
                <a:gd name="connsiteY3268" fmla="*/ 3949345 h 5531023"/>
                <a:gd name="connsiteX3269" fmla="*/ 6694190 w 10023471"/>
                <a:gd name="connsiteY3269" fmla="*/ 3951710 h 5531023"/>
                <a:gd name="connsiteX3270" fmla="*/ 6694235 w 10023471"/>
                <a:gd name="connsiteY3270" fmla="*/ 3951740 h 5531023"/>
                <a:gd name="connsiteX3271" fmla="*/ 6694235 w 10023471"/>
                <a:gd name="connsiteY3271" fmla="*/ 3952382 h 5531023"/>
                <a:gd name="connsiteX3272" fmla="*/ 6694917 w 10023471"/>
                <a:gd name="connsiteY3272" fmla="*/ 3952206 h 5531023"/>
                <a:gd name="connsiteX3273" fmla="*/ 6695644 w 10023471"/>
                <a:gd name="connsiteY3273" fmla="*/ 3949345 h 5531023"/>
                <a:gd name="connsiteX3274" fmla="*/ 7428525 w 10023471"/>
                <a:gd name="connsiteY3274" fmla="*/ 3947680 h 5531023"/>
                <a:gd name="connsiteX3275" fmla="*/ 7420490 w 10023471"/>
                <a:gd name="connsiteY3275" fmla="*/ 3957726 h 5531023"/>
                <a:gd name="connsiteX3276" fmla="*/ 7436561 w 10023471"/>
                <a:gd name="connsiteY3276" fmla="*/ 3957726 h 5531023"/>
                <a:gd name="connsiteX3277" fmla="*/ 7428525 w 10023471"/>
                <a:gd name="connsiteY3277" fmla="*/ 3947680 h 5531023"/>
                <a:gd name="connsiteX3278" fmla="*/ 8329340 w 10023471"/>
                <a:gd name="connsiteY3278" fmla="*/ 3945169 h 5531023"/>
                <a:gd name="connsiteX3279" fmla="*/ 8316854 w 10023471"/>
                <a:gd name="connsiteY3279" fmla="*/ 3951594 h 5531023"/>
                <a:gd name="connsiteX3280" fmla="*/ 8329340 w 10023471"/>
                <a:gd name="connsiteY3280" fmla="*/ 3945169 h 5531023"/>
                <a:gd name="connsiteX3281" fmla="*/ 6844826 w 10023471"/>
                <a:gd name="connsiteY3281" fmla="*/ 3943767 h 5531023"/>
                <a:gd name="connsiteX3282" fmla="*/ 6844618 w 10023471"/>
                <a:gd name="connsiteY3282" fmla="*/ 3944060 h 5531023"/>
                <a:gd name="connsiteX3283" fmla="*/ 6844599 w 10023471"/>
                <a:gd name="connsiteY3283" fmla="*/ 3944059 h 5531023"/>
                <a:gd name="connsiteX3284" fmla="*/ 6844826 w 10023471"/>
                <a:gd name="connsiteY3284" fmla="*/ 3943767 h 5531023"/>
                <a:gd name="connsiteX3285" fmla="*/ 6844826 w 10023471"/>
                <a:gd name="connsiteY3285" fmla="*/ 3943767 h 5531023"/>
                <a:gd name="connsiteX3286" fmla="*/ 6809233 w 10023471"/>
                <a:gd name="connsiteY3286" fmla="*/ 3952527 h 5531023"/>
                <a:gd name="connsiteX3287" fmla="*/ 6844599 w 10023471"/>
                <a:gd name="connsiteY3287" fmla="*/ 3944087 h 5531023"/>
                <a:gd name="connsiteX3288" fmla="*/ 6844618 w 10023471"/>
                <a:gd name="connsiteY3288" fmla="*/ 3944060 h 5531023"/>
                <a:gd name="connsiteX3289" fmla="*/ 6849956 w 10023471"/>
                <a:gd name="connsiteY3289" fmla="*/ 3944467 h 5531023"/>
                <a:gd name="connsiteX3290" fmla="*/ 6844826 w 10023471"/>
                <a:gd name="connsiteY3290" fmla="*/ 3943767 h 5531023"/>
                <a:gd name="connsiteX3291" fmla="*/ 6469282 w 10023471"/>
                <a:gd name="connsiteY3291" fmla="*/ 3941401 h 5531023"/>
                <a:gd name="connsiteX3292" fmla="*/ 6465242 w 10023471"/>
                <a:gd name="connsiteY3292" fmla="*/ 3942570 h 5531023"/>
                <a:gd name="connsiteX3293" fmla="*/ 6469146 w 10023471"/>
                <a:gd name="connsiteY3293" fmla="*/ 3948790 h 5531023"/>
                <a:gd name="connsiteX3294" fmla="*/ 6472733 w 10023471"/>
                <a:gd name="connsiteY3294" fmla="*/ 3947767 h 5531023"/>
                <a:gd name="connsiteX3295" fmla="*/ 6469282 w 10023471"/>
                <a:gd name="connsiteY3295" fmla="*/ 3941401 h 5531023"/>
                <a:gd name="connsiteX3296" fmla="*/ 6740452 w 10023471"/>
                <a:gd name="connsiteY3296" fmla="*/ 3940700 h 5531023"/>
                <a:gd name="connsiteX3297" fmla="*/ 6738182 w 10023471"/>
                <a:gd name="connsiteY3297" fmla="*/ 3940730 h 5531023"/>
                <a:gd name="connsiteX3298" fmla="*/ 6738590 w 10023471"/>
                <a:gd name="connsiteY3298" fmla="*/ 3944906 h 5531023"/>
                <a:gd name="connsiteX3299" fmla="*/ 6740452 w 10023471"/>
                <a:gd name="connsiteY3299" fmla="*/ 3944906 h 5531023"/>
                <a:gd name="connsiteX3300" fmla="*/ 8173484 w 10023471"/>
                <a:gd name="connsiteY3300" fmla="*/ 3937605 h 5531023"/>
                <a:gd name="connsiteX3301" fmla="*/ 8200269 w 10023471"/>
                <a:gd name="connsiteY3301" fmla="*/ 3960238 h 5531023"/>
                <a:gd name="connsiteX3302" fmla="*/ 8202902 w 10023471"/>
                <a:gd name="connsiteY3302" fmla="*/ 3942657 h 5531023"/>
                <a:gd name="connsiteX3303" fmla="*/ 8173484 w 10023471"/>
                <a:gd name="connsiteY3303" fmla="*/ 3937605 h 5531023"/>
                <a:gd name="connsiteX3304" fmla="*/ 3186363 w 10023471"/>
                <a:gd name="connsiteY3304" fmla="*/ 3937167 h 5531023"/>
                <a:gd name="connsiteX3305" fmla="*/ 3178827 w 10023471"/>
                <a:gd name="connsiteY3305" fmla="*/ 3941488 h 5531023"/>
                <a:gd name="connsiteX3306" fmla="*/ 3182958 w 10023471"/>
                <a:gd name="connsiteY3306" fmla="*/ 3951651 h 5531023"/>
                <a:gd name="connsiteX3307" fmla="*/ 3189404 w 10023471"/>
                <a:gd name="connsiteY3307" fmla="*/ 3948702 h 5531023"/>
                <a:gd name="connsiteX3308" fmla="*/ 3186363 w 10023471"/>
                <a:gd name="connsiteY3308" fmla="*/ 3937167 h 5531023"/>
                <a:gd name="connsiteX3309" fmla="*/ 1152969 w 10023471"/>
                <a:gd name="connsiteY3309" fmla="*/ 3936846 h 5531023"/>
                <a:gd name="connsiteX3310" fmla="*/ 1122007 w 10023471"/>
                <a:gd name="connsiteY3310" fmla="*/ 3955856 h 5531023"/>
                <a:gd name="connsiteX3311" fmla="*/ 1112292 w 10023471"/>
                <a:gd name="connsiteY3311" fmla="*/ 3964998 h 5531023"/>
                <a:gd name="connsiteX3312" fmla="*/ 1114789 w 10023471"/>
                <a:gd name="connsiteY3312" fmla="*/ 3968298 h 5531023"/>
                <a:gd name="connsiteX3313" fmla="*/ 1131541 w 10023471"/>
                <a:gd name="connsiteY3313" fmla="*/ 3965407 h 5531023"/>
                <a:gd name="connsiteX3314" fmla="*/ 1162231 w 10023471"/>
                <a:gd name="connsiteY3314" fmla="*/ 3941781 h 5531023"/>
                <a:gd name="connsiteX3315" fmla="*/ 1152969 w 10023471"/>
                <a:gd name="connsiteY3315" fmla="*/ 3936846 h 5531023"/>
                <a:gd name="connsiteX3316" fmla="*/ 5245588 w 10023471"/>
                <a:gd name="connsiteY3316" fmla="*/ 3935444 h 5531023"/>
                <a:gd name="connsiteX3317" fmla="*/ 5238188 w 10023471"/>
                <a:gd name="connsiteY3317" fmla="*/ 3935970 h 5531023"/>
                <a:gd name="connsiteX3318" fmla="*/ 5238324 w 10023471"/>
                <a:gd name="connsiteY3318" fmla="*/ 3937196 h 5531023"/>
                <a:gd name="connsiteX3319" fmla="*/ 5245769 w 10023471"/>
                <a:gd name="connsiteY3319" fmla="*/ 3937196 h 5531023"/>
                <a:gd name="connsiteX3320" fmla="*/ 5245588 w 10023471"/>
                <a:gd name="connsiteY3320" fmla="*/ 3935444 h 5531023"/>
                <a:gd name="connsiteX3321" fmla="*/ 5954317 w 10023471"/>
                <a:gd name="connsiteY3321" fmla="*/ 3933429 h 5531023"/>
                <a:gd name="connsiteX3322" fmla="*/ 5941833 w 10023471"/>
                <a:gd name="connsiteY3322" fmla="*/ 3939882 h 5531023"/>
                <a:gd name="connsiteX3323" fmla="*/ 5954317 w 10023471"/>
                <a:gd name="connsiteY3323" fmla="*/ 3933429 h 5531023"/>
                <a:gd name="connsiteX3324" fmla="*/ 7216738 w 10023471"/>
                <a:gd name="connsiteY3324" fmla="*/ 3932786 h 5531023"/>
                <a:gd name="connsiteX3325" fmla="*/ 7217599 w 10023471"/>
                <a:gd name="connsiteY3325" fmla="*/ 3936262 h 5531023"/>
                <a:gd name="connsiteX3326" fmla="*/ 7219507 w 10023471"/>
                <a:gd name="connsiteY3326" fmla="*/ 3935327 h 5531023"/>
                <a:gd name="connsiteX3327" fmla="*/ 7216738 w 10023471"/>
                <a:gd name="connsiteY3327" fmla="*/ 3932786 h 5531023"/>
                <a:gd name="connsiteX3328" fmla="*/ 8896848 w 10023471"/>
                <a:gd name="connsiteY3328" fmla="*/ 3931424 h 5531023"/>
                <a:gd name="connsiteX3329" fmla="*/ 8888478 w 10023471"/>
                <a:gd name="connsiteY3329" fmla="*/ 3939095 h 5531023"/>
                <a:gd name="connsiteX3330" fmla="*/ 8931380 w 10023471"/>
                <a:gd name="connsiteY3330" fmla="*/ 3944176 h 5531023"/>
                <a:gd name="connsiteX3331" fmla="*/ 8896848 w 10023471"/>
                <a:gd name="connsiteY3331" fmla="*/ 3931424 h 5531023"/>
                <a:gd name="connsiteX3332" fmla="*/ 6318829 w 10023471"/>
                <a:gd name="connsiteY3332" fmla="*/ 3929603 h 5531023"/>
                <a:gd name="connsiteX3333" fmla="*/ 6314334 w 10023471"/>
                <a:gd name="connsiteY3333" fmla="*/ 3929983 h 5531023"/>
                <a:gd name="connsiteX3334" fmla="*/ 6314334 w 10023471"/>
                <a:gd name="connsiteY3334" fmla="*/ 3938247 h 5531023"/>
                <a:gd name="connsiteX3335" fmla="*/ 6321915 w 10023471"/>
                <a:gd name="connsiteY3335" fmla="*/ 3937663 h 5531023"/>
                <a:gd name="connsiteX3336" fmla="*/ 6318829 w 10023471"/>
                <a:gd name="connsiteY3336" fmla="*/ 3929603 h 5531023"/>
                <a:gd name="connsiteX3337" fmla="*/ 5795509 w 10023471"/>
                <a:gd name="connsiteY3337" fmla="*/ 3925544 h 5531023"/>
                <a:gd name="connsiteX3338" fmla="*/ 5795101 w 10023471"/>
                <a:gd name="connsiteY3338" fmla="*/ 3926887 h 5531023"/>
                <a:gd name="connsiteX3339" fmla="*/ 5799505 w 10023471"/>
                <a:gd name="connsiteY3339" fmla="*/ 3926449 h 5531023"/>
                <a:gd name="connsiteX3340" fmla="*/ 5795509 w 10023471"/>
                <a:gd name="connsiteY3340" fmla="*/ 3925544 h 5531023"/>
                <a:gd name="connsiteX3341" fmla="*/ 5212310 w 10023471"/>
                <a:gd name="connsiteY3341" fmla="*/ 3924025 h 5531023"/>
                <a:gd name="connsiteX3342" fmla="*/ 5212673 w 10023471"/>
                <a:gd name="connsiteY3342" fmla="*/ 3925223 h 5531023"/>
                <a:gd name="connsiteX3343" fmla="*/ 5215079 w 10023471"/>
                <a:gd name="connsiteY3343" fmla="*/ 3924463 h 5531023"/>
                <a:gd name="connsiteX3344" fmla="*/ 4271182 w 10023471"/>
                <a:gd name="connsiteY3344" fmla="*/ 3923237 h 5531023"/>
                <a:gd name="connsiteX3345" fmla="*/ 4261692 w 10023471"/>
                <a:gd name="connsiteY3345" fmla="*/ 3928084 h 5531023"/>
                <a:gd name="connsiteX3346" fmla="*/ 4263962 w 10023471"/>
                <a:gd name="connsiteY3346" fmla="*/ 3935590 h 5531023"/>
                <a:gd name="connsiteX3347" fmla="*/ 4298557 w 10023471"/>
                <a:gd name="connsiteY3347" fmla="*/ 3940876 h 5531023"/>
                <a:gd name="connsiteX3348" fmla="*/ 4312857 w 10023471"/>
                <a:gd name="connsiteY3348" fmla="*/ 3928989 h 5531023"/>
                <a:gd name="connsiteX3349" fmla="*/ 4307319 w 10023471"/>
                <a:gd name="connsiteY3349" fmla="*/ 3923733 h 5531023"/>
                <a:gd name="connsiteX3350" fmla="*/ 4271182 w 10023471"/>
                <a:gd name="connsiteY3350" fmla="*/ 3923237 h 5531023"/>
                <a:gd name="connsiteX3351" fmla="*/ 2665087 w 10023471"/>
                <a:gd name="connsiteY3351" fmla="*/ 3922974 h 5531023"/>
                <a:gd name="connsiteX3352" fmla="*/ 2650151 w 10023471"/>
                <a:gd name="connsiteY3352" fmla="*/ 3929866 h 5531023"/>
                <a:gd name="connsiteX3353" fmla="*/ 2661591 w 10023471"/>
                <a:gd name="connsiteY3353" fmla="*/ 3935561 h 5531023"/>
                <a:gd name="connsiteX3354" fmla="*/ 2669854 w 10023471"/>
                <a:gd name="connsiteY3354" fmla="*/ 3929837 h 5531023"/>
                <a:gd name="connsiteX3355" fmla="*/ 2665087 w 10023471"/>
                <a:gd name="connsiteY3355" fmla="*/ 3922974 h 5531023"/>
                <a:gd name="connsiteX3356" fmla="*/ 5875685 w 10023471"/>
                <a:gd name="connsiteY3356" fmla="*/ 3922769 h 5531023"/>
                <a:gd name="connsiteX3357" fmla="*/ 5880588 w 10023471"/>
                <a:gd name="connsiteY3357" fmla="*/ 3938977 h 5531023"/>
                <a:gd name="connsiteX3358" fmla="*/ 5875685 w 10023471"/>
                <a:gd name="connsiteY3358" fmla="*/ 3922769 h 5531023"/>
                <a:gd name="connsiteX3359" fmla="*/ 1361989 w 10023471"/>
                <a:gd name="connsiteY3359" fmla="*/ 3919557 h 5531023"/>
                <a:gd name="connsiteX3360" fmla="*/ 1363169 w 10023471"/>
                <a:gd name="connsiteY3360" fmla="*/ 3921193 h 5531023"/>
                <a:gd name="connsiteX3361" fmla="*/ 1365621 w 10023471"/>
                <a:gd name="connsiteY3361" fmla="*/ 3920520 h 5531023"/>
                <a:gd name="connsiteX3362" fmla="*/ 1361989 w 10023471"/>
                <a:gd name="connsiteY3362" fmla="*/ 3919557 h 5531023"/>
                <a:gd name="connsiteX3363" fmla="*/ 5731769 w 10023471"/>
                <a:gd name="connsiteY3363" fmla="*/ 3919235 h 5531023"/>
                <a:gd name="connsiteX3364" fmla="*/ 5725595 w 10023471"/>
                <a:gd name="connsiteY3364" fmla="*/ 3921368 h 5531023"/>
                <a:gd name="connsiteX3365" fmla="*/ 5732632 w 10023471"/>
                <a:gd name="connsiteY3365" fmla="*/ 3926362 h 5531023"/>
                <a:gd name="connsiteX3366" fmla="*/ 5736717 w 10023471"/>
                <a:gd name="connsiteY3366" fmla="*/ 3924638 h 5531023"/>
                <a:gd name="connsiteX3367" fmla="*/ 5731769 w 10023471"/>
                <a:gd name="connsiteY3367" fmla="*/ 3919235 h 5531023"/>
                <a:gd name="connsiteX3368" fmla="*/ 5957813 w 10023471"/>
                <a:gd name="connsiteY3368" fmla="*/ 3917980 h 5531023"/>
                <a:gd name="connsiteX3369" fmla="*/ 5945418 w 10023471"/>
                <a:gd name="connsiteY3369" fmla="*/ 3924434 h 5531023"/>
                <a:gd name="connsiteX3370" fmla="*/ 5957813 w 10023471"/>
                <a:gd name="connsiteY3370" fmla="*/ 3917980 h 5531023"/>
                <a:gd name="connsiteX3371" fmla="*/ 8218928 w 10023471"/>
                <a:gd name="connsiteY3371" fmla="*/ 3917951 h 5531023"/>
                <a:gd name="connsiteX3372" fmla="*/ 8236317 w 10023471"/>
                <a:gd name="connsiteY3372" fmla="*/ 3937255 h 5531023"/>
                <a:gd name="connsiteX3373" fmla="*/ 8246758 w 10023471"/>
                <a:gd name="connsiteY3373" fmla="*/ 3937225 h 5531023"/>
                <a:gd name="connsiteX3374" fmla="*/ 8243262 w 10023471"/>
                <a:gd name="connsiteY3374" fmla="*/ 3923704 h 5531023"/>
                <a:gd name="connsiteX3375" fmla="*/ 8218928 w 10023471"/>
                <a:gd name="connsiteY3375" fmla="*/ 3917951 h 5531023"/>
                <a:gd name="connsiteX3376" fmla="*/ 5767452 w 10023471"/>
                <a:gd name="connsiteY3376" fmla="*/ 3916988 h 5531023"/>
                <a:gd name="connsiteX3377" fmla="*/ 5757465 w 10023471"/>
                <a:gd name="connsiteY3377" fmla="*/ 3922244 h 5531023"/>
                <a:gd name="connsiteX3378" fmla="*/ 5780800 w 10023471"/>
                <a:gd name="connsiteY3378" fmla="*/ 3931238 h 5531023"/>
                <a:gd name="connsiteX3379" fmla="*/ 5787066 w 10023471"/>
                <a:gd name="connsiteY3379" fmla="*/ 3928464 h 5531023"/>
                <a:gd name="connsiteX3380" fmla="*/ 5767452 w 10023471"/>
                <a:gd name="connsiteY3380" fmla="*/ 3916988 h 5531023"/>
                <a:gd name="connsiteX3381" fmla="*/ 6391694 w 10023471"/>
                <a:gd name="connsiteY3381" fmla="*/ 3916754 h 5531023"/>
                <a:gd name="connsiteX3382" fmla="*/ 6380299 w 10023471"/>
                <a:gd name="connsiteY3382" fmla="*/ 3923762 h 5531023"/>
                <a:gd name="connsiteX3383" fmla="*/ 6375668 w 10023471"/>
                <a:gd name="connsiteY3383" fmla="*/ 3922389 h 5531023"/>
                <a:gd name="connsiteX3384" fmla="*/ 6371583 w 10023471"/>
                <a:gd name="connsiteY3384" fmla="*/ 3923442 h 5531023"/>
                <a:gd name="connsiteX3385" fmla="*/ 6385338 w 10023471"/>
                <a:gd name="connsiteY3385" fmla="*/ 3944730 h 5531023"/>
                <a:gd name="connsiteX3386" fmla="*/ 6389424 w 10023471"/>
                <a:gd name="connsiteY3386" fmla="*/ 3944087 h 5531023"/>
                <a:gd name="connsiteX3387" fmla="*/ 6389788 w 10023471"/>
                <a:gd name="connsiteY3387" fmla="*/ 3928027 h 5531023"/>
                <a:gd name="connsiteX3388" fmla="*/ 6389197 w 10023471"/>
                <a:gd name="connsiteY3388" fmla="*/ 3927501 h 5531023"/>
                <a:gd name="connsiteX3389" fmla="*/ 6395554 w 10023471"/>
                <a:gd name="connsiteY3389" fmla="*/ 3922944 h 5531023"/>
                <a:gd name="connsiteX3390" fmla="*/ 6391694 w 10023471"/>
                <a:gd name="connsiteY3390" fmla="*/ 3916754 h 5531023"/>
                <a:gd name="connsiteX3391" fmla="*/ 7631550 w 10023471"/>
                <a:gd name="connsiteY3391" fmla="*/ 3916549 h 5531023"/>
                <a:gd name="connsiteX3392" fmla="*/ 7623243 w 10023471"/>
                <a:gd name="connsiteY3392" fmla="*/ 3918389 h 5531023"/>
                <a:gd name="connsiteX3393" fmla="*/ 7624014 w 10023471"/>
                <a:gd name="connsiteY3393" fmla="*/ 3923062 h 5531023"/>
                <a:gd name="connsiteX3394" fmla="*/ 7621428 w 10023471"/>
                <a:gd name="connsiteY3394" fmla="*/ 3933341 h 5531023"/>
                <a:gd name="connsiteX3395" fmla="*/ 7615526 w 10023471"/>
                <a:gd name="connsiteY3395" fmla="*/ 3942423 h 5531023"/>
                <a:gd name="connsiteX3396" fmla="*/ 7629100 w 10023471"/>
                <a:gd name="connsiteY3396" fmla="*/ 3947856 h 5531023"/>
                <a:gd name="connsiteX3397" fmla="*/ 7658109 w 10023471"/>
                <a:gd name="connsiteY3397" fmla="*/ 3943737 h 5531023"/>
                <a:gd name="connsiteX3398" fmla="*/ 7686075 w 10023471"/>
                <a:gd name="connsiteY3398" fmla="*/ 3930947 h 5531023"/>
                <a:gd name="connsiteX3399" fmla="*/ 7656976 w 10023471"/>
                <a:gd name="connsiteY3399" fmla="*/ 3923762 h 5531023"/>
                <a:gd name="connsiteX3400" fmla="*/ 7631550 w 10023471"/>
                <a:gd name="connsiteY3400" fmla="*/ 3916549 h 5531023"/>
                <a:gd name="connsiteX3401" fmla="*/ 6601303 w 10023471"/>
                <a:gd name="connsiteY3401" fmla="*/ 3916140 h 5531023"/>
                <a:gd name="connsiteX3402" fmla="*/ 6601530 w 10023471"/>
                <a:gd name="connsiteY3402" fmla="*/ 3917688 h 5531023"/>
                <a:gd name="connsiteX3403" fmla="*/ 6615831 w 10023471"/>
                <a:gd name="connsiteY3403" fmla="*/ 3916140 h 5531023"/>
                <a:gd name="connsiteX3404" fmla="*/ 8437935 w 10023471"/>
                <a:gd name="connsiteY3404" fmla="*/ 3915556 h 5531023"/>
                <a:gd name="connsiteX3405" fmla="*/ 8427447 w 10023471"/>
                <a:gd name="connsiteY3405" fmla="*/ 3921630 h 5531023"/>
                <a:gd name="connsiteX3406" fmla="*/ 8447968 w 10023471"/>
                <a:gd name="connsiteY3406" fmla="*/ 3936816 h 5531023"/>
                <a:gd name="connsiteX3407" fmla="*/ 8461861 w 10023471"/>
                <a:gd name="connsiteY3407" fmla="*/ 3927909 h 5531023"/>
                <a:gd name="connsiteX3408" fmla="*/ 8437935 w 10023471"/>
                <a:gd name="connsiteY3408" fmla="*/ 3915556 h 5531023"/>
                <a:gd name="connsiteX3409" fmla="*/ 4964929 w 10023471"/>
                <a:gd name="connsiteY3409" fmla="*/ 3915001 h 5531023"/>
                <a:gd name="connsiteX3410" fmla="*/ 4950582 w 10023471"/>
                <a:gd name="connsiteY3410" fmla="*/ 3928348 h 5531023"/>
                <a:gd name="connsiteX3411" fmla="*/ 4950900 w 10023471"/>
                <a:gd name="connsiteY3411" fmla="*/ 3939445 h 5531023"/>
                <a:gd name="connsiteX3412" fmla="*/ 4964521 w 10023471"/>
                <a:gd name="connsiteY3412" fmla="*/ 3930917 h 5531023"/>
                <a:gd name="connsiteX3413" fmla="*/ 4964929 w 10023471"/>
                <a:gd name="connsiteY3413" fmla="*/ 3915001 h 5531023"/>
                <a:gd name="connsiteX3414" fmla="*/ 6293729 w 10023471"/>
                <a:gd name="connsiteY3414" fmla="*/ 3914399 h 5531023"/>
                <a:gd name="connsiteX3415" fmla="*/ 6279648 w 10023471"/>
                <a:gd name="connsiteY3415" fmla="*/ 3914622 h 5531023"/>
                <a:gd name="connsiteX3416" fmla="*/ 6294767 w 10023471"/>
                <a:gd name="connsiteY3416" fmla="*/ 3926157 h 5531023"/>
                <a:gd name="connsiteX3417" fmla="*/ 6293729 w 10023471"/>
                <a:gd name="connsiteY3417" fmla="*/ 3914399 h 5531023"/>
                <a:gd name="connsiteX3418" fmla="*/ 4454367 w 10023471"/>
                <a:gd name="connsiteY3418" fmla="*/ 3913863 h 5531023"/>
                <a:gd name="connsiteX3419" fmla="*/ 4434664 w 10023471"/>
                <a:gd name="connsiteY3419" fmla="*/ 3929983 h 5531023"/>
                <a:gd name="connsiteX3420" fmla="*/ 4433847 w 10023471"/>
                <a:gd name="connsiteY3420" fmla="*/ 3932874 h 5531023"/>
                <a:gd name="connsiteX3421" fmla="*/ 4447331 w 10023471"/>
                <a:gd name="connsiteY3421" fmla="*/ 3944438 h 5531023"/>
                <a:gd name="connsiteX3422" fmla="*/ 4466989 w 10023471"/>
                <a:gd name="connsiteY3422" fmla="*/ 3920695 h 5531023"/>
                <a:gd name="connsiteX3423" fmla="*/ 4454367 w 10023471"/>
                <a:gd name="connsiteY3423" fmla="*/ 3913863 h 5531023"/>
                <a:gd name="connsiteX3424" fmla="*/ 6089426 w 10023471"/>
                <a:gd name="connsiteY3424" fmla="*/ 3912110 h 5531023"/>
                <a:gd name="connsiteX3425" fmla="*/ 6085521 w 10023471"/>
                <a:gd name="connsiteY3425" fmla="*/ 3918068 h 5531023"/>
                <a:gd name="connsiteX3426" fmla="*/ 6090788 w 10023471"/>
                <a:gd name="connsiteY3426" fmla="*/ 3919119 h 5531023"/>
                <a:gd name="connsiteX3427" fmla="*/ 6093330 w 10023471"/>
                <a:gd name="connsiteY3427" fmla="*/ 3912899 h 5531023"/>
                <a:gd name="connsiteX3428" fmla="*/ 6089426 w 10023471"/>
                <a:gd name="connsiteY3428" fmla="*/ 3912110 h 5531023"/>
                <a:gd name="connsiteX3429" fmla="*/ 2738633 w 10023471"/>
                <a:gd name="connsiteY3429" fmla="*/ 3909686 h 5531023"/>
                <a:gd name="connsiteX3430" fmla="*/ 2730916 w 10023471"/>
                <a:gd name="connsiteY3430" fmla="*/ 3912256 h 5531023"/>
                <a:gd name="connsiteX3431" fmla="*/ 2750847 w 10023471"/>
                <a:gd name="connsiteY3431" fmla="*/ 3934947 h 5531023"/>
                <a:gd name="connsiteX3432" fmla="*/ 2758111 w 10023471"/>
                <a:gd name="connsiteY3432" fmla="*/ 3931736 h 5531023"/>
                <a:gd name="connsiteX3433" fmla="*/ 2738633 w 10023471"/>
                <a:gd name="connsiteY3433" fmla="*/ 3909686 h 5531023"/>
                <a:gd name="connsiteX3434" fmla="*/ 5932116 w 10023471"/>
                <a:gd name="connsiteY3434" fmla="*/ 3907525 h 5531023"/>
                <a:gd name="connsiteX3435" fmla="*/ 5919633 w 10023471"/>
                <a:gd name="connsiteY3435" fmla="*/ 3910825 h 5531023"/>
                <a:gd name="connsiteX3436" fmla="*/ 5922038 w 10023471"/>
                <a:gd name="connsiteY3436" fmla="*/ 3912958 h 5531023"/>
                <a:gd name="connsiteX3437" fmla="*/ 5932116 w 10023471"/>
                <a:gd name="connsiteY3437" fmla="*/ 3907525 h 5531023"/>
                <a:gd name="connsiteX3438" fmla="*/ 7143781 w 10023471"/>
                <a:gd name="connsiteY3438" fmla="*/ 3907058 h 5531023"/>
                <a:gd name="connsiteX3439" fmla="*/ 7139422 w 10023471"/>
                <a:gd name="connsiteY3439" fmla="*/ 3911789 h 5531023"/>
                <a:gd name="connsiteX3440" fmla="*/ 7159670 w 10023471"/>
                <a:gd name="connsiteY3440" fmla="*/ 3918273 h 5531023"/>
                <a:gd name="connsiteX3441" fmla="*/ 7163665 w 10023471"/>
                <a:gd name="connsiteY3441" fmla="*/ 3914300 h 5531023"/>
                <a:gd name="connsiteX3442" fmla="*/ 7143781 w 10023471"/>
                <a:gd name="connsiteY3442" fmla="*/ 3907058 h 5531023"/>
                <a:gd name="connsiteX3443" fmla="*/ 8519155 w 10023471"/>
                <a:gd name="connsiteY3443" fmla="*/ 3905978 h 5531023"/>
                <a:gd name="connsiteX3444" fmla="*/ 8493686 w 10023471"/>
                <a:gd name="connsiteY3444" fmla="*/ 3914125 h 5531023"/>
                <a:gd name="connsiteX3445" fmla="*/ 8489191 w 10023471"/>
                <a:gd name="connsiteY3445" fmla="*/ 3919294 h 5531023"/>
                <a:gd name="connsiteX3446" fmla="*/ 8486785 w 10023471"/>
                <a:gd name="connsiteY3446" fmla="*/ 3930158 h 5531023"/>
                <a:gd name="connsiteX3447" fmla="*/ 8502629 w 10023471"/>
                <a:gd name="connsiteY3447" fmla="*/ 3927763 h 5531023"/>
                <a:gd name="connsiteX3448" fmla="*/ 8520425 w 10023471"/>
                <a:gd name="connsiteY3448" fmla="*/ 3932991 h 5531023"/>
                <a:gd name="connsiteX3449" fmla="*/ 8530050 w 10023471"/>
                <a:gd name="connsiteY3449" fmla="*/ 3933487 h 5531023"/>
                <a:gd name="connsiteX3450" fmla="*/ 8533410 w 10023471"/>
                <a:gd name="connsiteY3450" fmla="*/ 3925339 h 5531023"/>
                <a:gd name="connsiteX3451" fmla="*/ 8519155 w 10023471"/>
                <a:gd name="connsiteY3451" fmla="*/ 3905978 h 5531023"/>
                <a:gd name="connsiteX3452" fmla="*/ 5957268 w 10023471"/>
                <a:gd name="connsiteY3452" fmla="*/ 3904985 h 5531023"/>
                <a:gd name="connsiteX3453" fmla="*/ 5944602 w 10023471"/>
                <a:gd name="connsiteY3453" fmla="*/ 3907701 h 5531023"/>
                <a:gd name="connsiteX3454" fmla="*/ 5946508 w 10023471"/>
                <a:gd name="connsiteY3454" fmla="*/ 3911000 h 5531023"/>
                <a:gd name="connsiteX3455" fmla="*/ 5959220 w 10023471"/>
                <a:gd name="connsiteY3455" fmla="*/ 3908489 h 5531023"/>
                <a:gd name="connsiteX3456" fmla="*/ 5957268 w 10023471"/>
                <a:gd name="connsiteY3456" fmla="*/ 3904985 h 5531023"/>
                <a:gd name="connsiteX3457" fmla="*/ 4081593 w 10023471"/>
                <a:gd name="connsiteY3457" fmla="*/ 3904400 h 5531023"/>
                <a:gd name="connsiteX3458" fmla="*/ 4067838 w 10023471"/>
                <a:gd name="connsiteY3458" fmla="*/ 3913863 h 5531023"/>
                <a:gd name="connsiteX3459" fmla="*/ 4075282 w 10023471"/>
                <a:gd name="connsiteY3459" fmla="*/ 3929924 h 5531023"/>
                <a:gd name="connsiteX3460" fmla="*/ 4087585 w 10023471"/>
                <a:gd name="connsiteY3460" fmla="*/ 3920229 h 5531023"/>
                <a:gd name="connsiteX3461" fmla="*/ 4090174 w 10023471"/>
                <a:gd name="connsiteY3461" fmla="*/ 3909044 h 5531023"/>
                <a:gd name="connsiteX3462" fmla="*/ 4081593 w 10023471"/>
                <a:gd name="connsiteY3462" fmla="*/ 3904400 h 5531023"/>
                <a:gd name="connsiteX3463" fmla="*/ 5713701 w 10023471"/>
                <a:gd name="connsiteY3463" fmla="*/ 3903933 h 5531023"/>
                <a:gd name="connsiteX3464" fmla="*/ 5709206 w 10023471"/>
                <a:gd name="connsiteY3464" fmla="*/ 3905773 h 5531023"/>
                <a:gd name="connsiteX3465" fmla="*/ 5713292 w 10023471"/>
                <a:gd name="connsiteY3465" fmla="*/ 3910884 h 5531023"/>
                <a:gd name="connsiteX3466" fmla="*/ 5727502 w 10023471"/>
                <a:gd name="connsiteY3466" fmla="*/ 3911964 h 5531023"/>
                <a:gd name="connsiteX3467" fmla="*/ 5713701 w 10023471"/>
                <a:gd name="connsiteY3467" fmla="*/ 3903933 h 5531023"/>
                <a:gd name="connsiteX3468" fmla="*/ 6481358 w 10023471"/>
                <a:gd name="connsiteY3468" fmla="*/ 3902852 h 5531023"/>
                <a:gd name="connsiteX3469" fmla="*/ 6474867 w 10023471"/>
                <a:gd name="connsiteY3469" fmla="*/ 3904079 h 5531023"/>
                <a:gd name="connsiteX3470" fmla="*/ 6476682 w 10023471"/>
                <a:gd name="connsiteY3470" fmla="*/ 3913570 h 5531023"/>
                <a:gd name="connsiteX3471" fmla="*/ 6485990 w 10023471"/>
                <a:gd name="connsiteY3471" fmla="*/ 3912519 h 5531023"/>
                <a:gd name="connsiteX3472" fmla="*/ 6481358 w 10023471"/>
                <a:gd name="connsiteY3472" fmla="*/ 3902852 h 5531023"/>
                <a:gd name="connsiteX3473" fmla="*/ 3861997 w 10023471"/>
                <a:gd name="connsiteY3473" fmla="*/ 3901801 h 5531023"/>
                <a:gd name="connsiteX3474" fmla="*/ 3848557 w 10023471"/>
                <a:gd name="connsiteY3474" fmla="*/ 3913570 h 5531023"/>
                <a:gd name="connsiteX3475" fmla="*/ 3855050 w 10023471"/>
                <a:gd name="connsiteY3475" fmla="*/ 3922332 h 5531023"/>
                <a:gd name="connsiteX3476" fmla="*/ 3869079 w 10023471"/>
                <a:gd name="connsiteY3476" fmla="*/ 3910534 h 5531023"/>
                <a:gd name="connsiteX3477" fmla="*/ 3861997 w 10023471"/>
                <a:gd name="connsiteY3477" fmla="*/ 3901801 h 5531023"/>
                <a:gd name="connsiteX3478" fmla="*/ 3044678 w 10023471"/>
                <a:gd name="connsiteY3478" fmla="*/ 3901387 h 5531023"/>
                <a:gd name="connsiteX3479" fmla="*/ 3044716 w 10023471"/>
                <a:gd name="connsiteY3479" fmla="*/ 3901392 h 5531023"/>
                <a:gd name="connsiteX3480" fmla="*/ 3044709 w 10023471"/>
                <a:gd name="connsiteY3480" fmla="*/ 3901398 h 5531023"/>
                <a:gd name="connsiteX3481" fmla="*/ 3044672 w 10023471"/>
                <a:gd name="connsiteY3481" fmla="*/ 3901392 h 5531023"/>
                <a:gd name="connsiteX3482" fmla="*/ 2727648 w 10023471"/>
                <a:gd name="connsiteY3482" fmla="*/ 3898794 h 5531023"/>
                <a:gd name="connsiteX3483" fmla="*/ 2728600 w 10023471"/>
                <a:gd name="connsiteY3483" fmla="*/ 3900282 h 5531023"/>
                <a:gd name="connsiteX3484" fmla="*/ 2729826 w 10023471"/>
                <a:gd name="connsiteY3484" fmla="*/ 3898881 h 5531023"/>
                <a:gd name="connsiteX3485" fmla="*/ 7891100 w 10023471"/>
                <a:gd name="connsiteY3485" fmla="*/ 3898501 h 5531023"/>
                <a:gd name="connsiteX3486" fmla="*/ 7883789 w 10023471"/>
                <a:gd name="connsiteY3486" fmla="*/ 3899902 h 5531023"/>
                <a:gd name="connsiteX3487" fmla="*/ 7884654 w 10023471"/>
                <a:gd name="connsiteY3487" fmla="*/ 3901071 h 5531023"/>
                <a:gd name="connsiteX3488" fmla="*/ 7891100 w 10023471"/>
                <a:gd name="connsiteY3488" fmla="*/ 3898501 h 5531023"/>
                <a:gd name="connsiteX3489" fmla="*/ 8441130 w 10023471"/>
                <a:gd name="connsiteY3489" fmla="*/ 3896264 h 5531023"/>
                <a:gd name="connsiteX3490" fmla="*/ 8431353 w 10023471"/>
                <a:gd name="connsiteY3490" fmla="*/ 3900546 h 5531023"/>
                <a:gd name="connsiteX3491" fmla="*/ 8452236 w 10023471"/>
                <a:gd name="connsiteY3491" fmla="*/ 3900546 h 5531023"/>
                <a:gd name="connsiteX3492" fmla="*/ 8441130 w 10023471"/>
                <a:gd name="connsiteY3492" fmla="*/ 3896264 h 5531023"/>
                <a:gd name="connsiteX3493" fmla="*/ 6806145 w 10023471"/>
                <a:gd name="connsiteY3493" fmla="*/ 3892281 h 5531023"/>
                <a:gd name="connsiteX3494" fmla="*/ 6804557 w 10023471"/>
                <a:gd name="connsiteY3494" fmla="*/ 3896807 h 5531023"/>
                <a:gd name="connsiteX3495" fmla="*/ 6819175 w 10023471"/>
                <a:gd name="connsiteY3495" fmla="*/ 3898501 h 5531023"/>
                <a:gd name="connsiteX3496" fmla="*/ 6820582 w 10023471"/>
                <a:gd name="connsiteY3496" fmla="*/ 3894501 h 5531023"/>
                <a:gd name="connsiteX3497" fmla="*/ 6806145 w 10023471"/>
                <a:gd name="connsiteY3497" fmla="*/ 3892281 h 5531023"/>
                <a:gd name="connsiteX3498" fmla="*/ 7406819 w 10023471"/>
                <a:gd name="connsiteY3498" fmla="*/ 3892190 h 5531023"/>
                <a:gd name="connsiteX3499" fmla="*/ 7401739 w 10023471"/>
                <a:gd name="connsiteY3499" fmla="*/ 3894997 h 5531023"/>
                <a:gd name="connsiteX3500" fmla="*/ 7417857 w 10023471"/>
                <a:gd name="connsiteY3500" fmla="*/ 3907525 h 5531023"/>
                <a:gd name="connsiteX3501" fmla="*/ 7415132 w 10023471"/>
                <a:gd name="connsiteY3501" fmla="*/ 3892515 h 5531023"/>
                <a:gd name="connsiteX3502" fmla="*/ 7406819 w 10023471"/>
                <a:gd name="connsiteY3502" fmla="*/ 3892190 h 5531023"/>
                <a:gd name="connsiteX3503" fmla="*/ 1650548 w 10023471"/>
                <a:gd name="connsiteY3503" fmla="*/ 3891902 h 5531023"/>
                <a:gd name="connsiteX3504" fmla="*/ 1648777 w 10023471"/>
                <a:gd name="connsiteY3504" fmla="*/ 3892456 h 5531023"/>
                <a:gd name="connsiteX3505" fmla="*/ 1652726 w 10023471"/>
                <a:gd name="connsiteY3505" fmla="*/ 3896661 h 5531023"/>
                <a:gd name="connsiteX3506" fmla="*/ 1650548 w 10023471"/>
                <a:gd name="connsiteY3506" fmla="*/ 3891902 h 5531023"/>
                <a:gd name="connsiteX3507" fmla="*/ 8166673 w 10023471"/>
                <a:gd name="connsiteY3507" fmla="*/ 3888981 h 5531023"/>
                <a:gd name="connsiteX3508" fmla="*/ 8194503 w 10023471"/>
                <a:gd name="connsiteY3508" fmla="*/ 3904400 h 5531023"/>
                <a:gd name="connsiteX3509" fmla="*/ 8191009 w 10023471"/>
                <a:gd name="connsiteY3509" fmla="*/ 3892836 h 5531023"/>
                <a:gd name="connsiteX3510" fmla="*/ 8166673 w 10023471"/>
                <a:gd name="connsiteY3510" fmla="*/ 3888981 h 5531023"/>
                <a:gd name="connsiteX3511" fmla="*/ 8320850 w 10023471"/>
                <a:gd name="connsiteY3511" fmla="*/ 3888513 h 5531023"/>
                <a:gd name="connsiteX3512" fmla="*/ 8315356 w 10023471"/>
                <a:gd name="connsiteY3512" fmla="*/ 3891902 h 5531023"/>
                <a:gd name="connsiteX3513" fmla="*/ 8296652 w 10023471"/>
                <a:gd name="connsiteY3513" fmla="*/ 3907058 h 5531023"/>
                <a:gd name="connsiteX3514" fmla="*/ 8296471 w 10023471"/>
                <a:gd name="connsiteY3514" fmla="*/ 3911264 h 5531023"/>
                <a:gd name="connsiteX3515" fmla="*/ 8304824 w 10023471"/>
                <a:gd name="connsiteY3515" fmla="*/ 3912811 h 5531023"/>
                <a:gd name="connsiteX3516" fmla="*/ 8325980 w 10023471"/>
                <a:gd name="connsiteY3516" fmla="*/ 3893128 h 5531023"/>
                <a:gd name="connsiteX3517" fmla="*/ 8320850 w 10023471"/>
                <a:gd name="connsiteY3517" fmla="*/ 3888513 h 5531023"/>
                <a:gd name="connsiteX3518" fmla="*/ 3277752 w 10023471"/>
                <a:gd name="connsiteY3518" fmla="*/ 3888426 h 5531023"/>
                <a:gd name="connsiteX3519" fmla="*/ 3272258 w 10023471"/>
                <a:gd name="connsiteY3519" fmla="*/ 3892427 h 5531023"/>
                <a:gd name="connsiteX3520" fmla="*/ 3269081 w 10023471"/>
                <a:gd name="connsiteY3520" fmla="*/ 3909395 h 5531023"/>
                <a:gd name="connsiteX3521" fmla="*/ 3279203 w 10023471"/>
                <a:gd name="connsiteY3521" fmla="*/ 3913600 h 5531023"/>
                <a:gd name="connsiteX3522" fmla="*/ 3285832 w 10023471"/>
                <a:gd name="connsiteY3522" fmla="*/ 3910388 h 5531023"/>
                <a:gd name="connsiteX3523" fmla="*/ 3288964 w 10023471"/>
                <a:gd name="connsiteY3523" fmla="*/ 3902269 h 5531023"/>
                <a:gd name="connsiteX3524" fmla="*/ 3287013 w 10023471"/>
                <a:gd name="connsiteY3524" fmla="*/ 3893450 h 5531023"/>
                <a:gd name="connsiteX3525" fmla="*/ 3277752 w 10023471"/>
                <a:gd name="connsiteY3525" fmla="*/ 3888426 h 5531023"/>
                <a:gd name="connsiteX3526" fmla="*/ 7074455 w 10023471"/>
                <a:gd name="connsiteY3526" fmla="*/ 3886732 h 5531023"/>
                <a:gd name="connsiteX3527" fmla="*/ 7071913 w 10023471"/>
                <a:gd name="connsiteY3527" fmla="*/ 3887433 h 5531023"/>
                <a:gd name="connsiteX3528" fmla="*/ 7074773 w 10023471"/>
                <a:gd name="connsiteY3528" fmla="*/ 3889945 h 5531023"/>
                <a:gd name="connsiteX3529" fmla="*/ 7074455 w 10023471"/>
                <a:gd name="connsiteY3529" fmla="*/ 3886732 h 5531023"/>
                <a:gd name="connsiteX3530" fmla="*/ 3596682 w 10023471"/>
                <a:gd name="connsiteY3530" fmla="*/ 3886703 h 5531023"/>
                <a:gd name="connsiteX3531" fmla="*/ 3587239 w 10023471"/>
                <a:gd name="connsiteY3531" fmla="*/ 3901014 h 5531023"/>
                <a:gd name="connsiteX3532" fmla="*/ 3599906 w 10023471"/>
                <a:gd name="connsiteY3532" fmla="*/ 3909833 h 5531023"/>
                <a:gd name="connsiteX3533" fmla="*/ 3620472 w 10023471"/>
                <a:gd name="connsiteY3533" fmla="*/ 3901772 h 5531023"/>
                <a:gd name="connsiteX3534" fmla="*/ 3596682 w 10023471"/>
                <a:gd name="connsiteY3534" fmla="*/ 3886703 h 5531023"/>
                <a:gd name="connsiteX3535" fmla="*/ 8257971 w 10023471"/>
                <a:gd name="connsiteY3535" fmla="*/ 3885740 h 5531023"/>
                <a:gd name="connsiteX3536" fmla="*/ 8249255 w 10023471"/>
                <a:gd name="connsiteY3536" fmla="*/ 3890996 h 5531023"/>
                <a:gd name="connsiteX3537" fmla="*/ 8262648 w 10023471"/>
                <a:gd name="connsiteY3537" fmla="*/ 3896486 h 5531023"/>
                <a:gd name="connsiteX3538" fmla="*/ 8275723 w 10023471"/>
                <a:gd name="connsiteY3538" fmla="*/ 3890208 h 5531023"/>
                <a:gd name="connsiteX3539" fmla="*/ 8257971 w 10023471"/>
                <a:gd name="connsiteY3539" fmla="*/ 3885740 h 5531023"/>
                <a:gd name="connsiteX3540" fmla="*/ 6668268 w 10023471"/>
                <a:gd name="connsiteY3540" fmla="*/ 3882352 h 5531023"/>
                <a:gd name="connsiteX3541" fmla="*/ 6655328 w 10023471"/>
                <a:gd name="connsiteY3541" fmla="*/ 3891902 h 5531023"/>
                <a:gd name="connsiteX3542" fmla="*/ 6664909 w 10023471"/>
                <a:gd name="connsiteY3542" fmla="*/ 3899115 h 5531023"/>
                <a:gd name="connsiteX3543" fmla="*/ 6675941 w 10023471"/>
                <a:gd name="connsiteY3543" fmla="*/ 3893566 h 5531023"/>
                <a:gd name="connsiteX3544" fmla="*/ 6668268 w 10023471"/>
                <a:gd name="connsiteY3544" fmla="*/ 3882352 h 5531023"/>
                <a:gd name="connsiteX3545" fmla="*/ 8995849 w 10023471"/>
                <a:gd name="connsiteY3545" fmla="*/ 3881067 h 5531023"/>
                <a:gd name="connsiteX3546" fmla="*/ 8989082 w 10023471"/>
                <a:gd name="connsiteY3546" fmla="*/ 3884133 h 5531023"/>
                <a:gd name="connsiteX3547" fmla="*/ 8991171 w 10023471"/>
                <a:gd name="connsiteY3547" fmla="*/ 3886294 h 5531023"/>
                <a:gd name="connsiteX3548" fmla="*/ 8997709 w 10023471"/>
                <a:gd name="connsiteY3548" fmla="*/ 3883023 h 5531023"/>
                <a:gd name="connsiteX3549" fmla="*/ 8995849 w 10023471"/>
                <a:gd name="connsiteY3549" fmla="*/ 3881067 h 5531023"/>
                <a:gd name="connsiteX3550" fmla="*/ 7595232 w 10023471"/>
                <a:gd name="connsiteY3550" fmla="*/ 3880044 h 5531023"/>
                <a:gd name="connsiteX3551" fmla="*/ 7590374 w 10023471"/>
                <a:gd name="connsiteY3551" fmla="*/ 3881943 h 5531023"/>
                <a:gd name="connsiteX3552" fmla="*/ 7595549 w 10023471"/>
                <a:gd name="connsiteY3552" fmla="*/ 3888193 h 5531023"/>
                <a:gd name="connsiteX3553" fmla="*/ 7599999 w 10023471"/>
                <a:gd name="connsiteY3553" fmla="*/ 3886470 h 5531023"/>
                <a:gd name="connsiteX3554" fmla="*/ 7595232 w 10023471"/>
                <a:gd name="connsiteY3554" fmla="*/ 3880044 h 5531023"/>
                <a:gd name="connsiteX3555" fmla="*/ 3080900 w 10023471"/>
                <a:gd name="connsiteY3555" fmla="*/ 3879227 h 5531023"/>
                <a:gd name="connsiteX3556" fmla="*/ 3072546 w 10023471"/>
                <a:gd name="connsiteY3556" fmla="*/ 3880571 h 5531023"/>
                <a:gd name="connsiteX3557" fmla="*/ 3044678 w 10023471"/>
                <a:gd name="connsiteY3557" fmla="*/ 3901387 h 5531023"/>
                <a:gd name="connsiteX3558" fmla="*/ 3044489 w 10023471"/>
                <a:gd name="connsiteY3558" fmla="*/ 3901364 h 5531023"/>
                <a:gd name="connsiteX3559" fmla="*/ 3044081 w 10023471"/>
                <a:gd name="connsiteY3559" fmla="*/ 3901335 h 5531023"/>
                <a:gd name="connsiteX3560" fmla="*/ 3039994 w 10023471"/>
                <a:gd name="connsiteY3560" fmla="*/ 3891902 h 5531023"/>
                <a:gd name="connsiteX3561" fmla="*/ 3030643 w 10023471"/>
                <a:gd name="connsiteY3561" fmla="*/ 3899932 h 5531023"/>
                <a:gd name="connsiteX3562" fmla="*/ 3044081 w 10023471"/>
                <a:gd name="connsiteY3562" fmla="*/ 3901335 h 5531023"/>
                <a:gd name="connsiteX3563" fmla="*/ 3043082 w 10023471"/>
                <a:gd name="connsiteY3563" fmla="*/ 3902619 h 5531023"/>
                <a:gd name="connsiteX3564" fmla="*/ 3044709 w 10023471"/>
                <a:gd name="connsiteY3564" fmla="*/ 3901398 h 5531023"/>
                <a:gd name="connsiteX3565" fmla="*/ 3060907 w 10023471"/>
                <a:gd name="connsiteY3565" fmla="*/ 3903875 h 5531023"/>
                <a:gd name="connsiteX3566" fmla="*/ 3074453 w 10023471"/>
                <a:gd name="connsiteY3566" fmla="*/ 3903641 h 5531023"/>
                <a:gd name="connsiteX3567" fmla="*/ 3087346 w 10023471"/>
                <a:gd name="connsiteY3567" fmla="*/ 3885711 h 5531023"/>
                <a:gd name="connsiteX3568" fmla="*/ 3080900 w 10023471"/>
                <a:gd name="connsiteY3568" fmla="*/ 3879227 h 5531023"/>
                <a:gd name="connsiteX3569" fmla="*/ 6336806 w 10023471"/>
                <a:gd name="connsiteY3569" fmla="*/ 3875139 h 5531023"/>
                <a:gd name="connsiteX3570" fmla="*/ 6330496 w 10023471"/>
                <a:gd name="connsiteY3570" fmla="*/ 3879869 h 5531023"/>
                <a:gd name="connsiteX3571" fmla="*/ 6336897 w 10023471"/>
                <a:gd name="connsiteY3571" fmla="*/ 3895231 h 5531023"/>
                <a:gd name="connsiteX3572" fmla="*/ 6344752 w 10023471"/>
                <a:gd name="connsiteY3572" fmla="*/ 3897158 h 5531023"/>
                <a:gd name="connsiteX3573" fmla="*/ 6349109 w 10023471"/>
                <a:gd name="connsiteY3573" fmla="*/ 3893157 h 5531023"/>
                <a:gd name="connsiteX3574" fmla="*/ 6342799 w 10023471"/>
                <a:gd name="connsiteY3574" fmla="*/ 3879169 h 5531023"/>
                <a:gd name="connsiteX3575" fmla="*/ 6336806 w 10023471"/>
                <a:gd name="connsiteY3575" fmla="*/ 3875139 h 5531023"/>
                <a:gd name="connsiteX3576" fmla="*/ 4860782 w 10023471"/>
                <a:gd name="connsiteY3576" fmla="*/ 3874525 h 5531023"/>
                <a:gd name="connsiteX3577" fmla="*/ 4840261 w 10023471"/>
                <a:gd name="connsiteY3577" fmla="*/ 3884221 h 5531023"/>
                <a:gd name="connsiteX3578" fmla="*/ 4856605 w 10023471"/>
                <a:gd name="connsiteY3578" fmla="*/ 3896282 h 5531023"/>
                <a:gd name="connsiteX3579" fmla="*/ 4883119 w 10023471"/>
                <a:gd name="connsiteY3579" fmla="*/ 3884308 h 5531023"/>
                <a:gd name="connsiteX3580" fmla="*/ 4860782 w 10023471"/>
                <a:gd name="connsiteY3580" fmla="*/ 3874525 h 5531023"/>
                <a:gd name="connsiteX3581" fmla="*/ 7021656 w 10023471"/>
                <a:gd name="connsiteY3581" fmla="*/ 3874175 h 5531023"/>
                <a:gd name="connsiteX3582" fmla="*/ 7018842 w 10023471"/>
                <a:gd name="connsiteY3582" fmla="*/ 3874788 h 5531023"/>
                <a:gd name="connsiteX3583" fmla="*/ 7019930 w 10023471"/>
                <a:gd name="connsiteY3583" fmla="*/ 3876248 h 5531023"/>
                <a:gd name="connsiteX3584" fmla="*/ 7021656 w 10023471"/>
                <a:gd name="connsiteY3584" fmla="*/ 3874175 h 5531023"/>
                <a:gd name="connsiteX3585" fmla="*/ 6144631 w 10023471"/>
                <a:gd name="connsiteY3585" fmla="*/ 3873240 h 5531023"/>
                <a:gd name="connsiteX3586" fmla="*/ 6138048 w 10023471"/>
                <a:gd name="connsiteY3586" fmla="*/ 3884863 h 5531023"/>
                <a:gd name="connsiteX3587" fmla="*/ 6144631 w 10023471"/>
                <a:gd name="connsiteY3587" fmla="*/ 3873240 h 5531023"/>
                <a:gd name="connsiteX3588" fmla="*/ 3895546 w 10023471"/>
                <a:gd name="connsiteY3588" fmla="*/ 3868860 h 5531023"/>
                <a:gd name="connsiteX3589" fmla="*/ 3885741 w 10023471"/>
                <a:gd name="connsiteY3589" fmla="*/ 3877212 h 5531023"/>
                <a:gd name="connsiteX3590" fmla="*/ 3895502 w 10023471"/>
                <a:gd name="connsiteY3590" fmla="*/ 3882848 h 5531023"/>
                <a:gd name="connsiteX3591" fmla="*/ 3935679 w 10023471"/>
                <a:gd name="connsiteY3591" fmla="*/ 3879198 h 5531023"/>
                <a:gd name="connsiteX3592" fmla="*/ 3940356 w 10023471"/>
                <a:gd name="connsiteY3592" fmla="*/ 3874847 h 5531023"/>
                <a:gd name="connsiteX3593" fmla="*/ 3936269 w 10023471"/>
                <a:gd name="connsiteY3593" fmla="*/ 3870203 h 5531023"/>
                <a:gd name="connsiteX3594" fmla="*/ 3895546 w 10023471"/>
                <a:gd name="connsiteY3594" fmla="*/ 3868860 h 5531023"/>
                <a:gd name="connsiteX3595" fmla="*/ 1332206 w 10023471"/>
                <a:gd name="connsiteY3595" fmla="*/ 3868714 h 5531023"/>
                <a:gd name="connsiteX3596" fmla="*/ 1328211 w 10023471"/>
                <a:gd name="connsiteY3596" fmla="*/ 3869385 h 5531023"/>
                <a:gd name="connsiteX3597" fmla="*/ 1330300 w 10023471"/>
                <a:gd name="connsiteY3597" fmla="*/ 3875635 h 5531023"/>
                <a:gd name="connsiteX3598" fmla="*/ 1334295 w 10023471"/>
                <a:gd name="connsiteY3598" fmla="*/ 3874993 h 5531023"/>
                <a:gd name="connsiteX3599" fmla="*/ 1332206 w 10023471"/>
                <a:gd name="connsiteY3599" fmla="*/ 3868714 h 5531023"/>
                <a:gd name="connsiteX3600" fmla="*/ 5125097 w 10023471"/>
                <a:gd name="connsiteY3600" fmla="*/ 3866728 h 5531023"/>
                <a:gd name="connsiteX3601" fmla="*/ 5119014 w 10023471"/>
                <a:gd name="connsiteY3601" fmla="*/ 3866904 h 5531023"/>
                <a:gd name="connsiteX3602" fmla="*/ 5120421 w 10023471"/>
                <a:gd name="connsiteY3602" fmla="*/ 3868451 h 5531023"/>
                <a:gd name="connsiteX3603" fmla="*/ 5125097 w 10023471"/>
                <a:gd name="connsiteY3603" fmla="*/ 3866728 h 5531023"/>
                <a:gd name="connsiteX3604" fmla="*/ 9125781 w 10023471"/>
                <a:gd name="connsiteY3604" fmla="*/ 3864070 h 5531023"/>
                <a:gd name="connsiteX3605" fmla="*/ 9123964 w 10023471"/>
                <a:gd name="connsiteY3605" fmla="*/ 3871838 h 5531023"/>
                <a:gd name="connsiteX3606" fmla="*/ 9125781 w 10023471"/>
                <a:gd name="connsiteY3606" fmla="*/ 3864070 h 5531023"/>
                <a:gd name="connsiteX3607" fmla="*/ 3446637 w 10023471"/>
                <a:gd name="connsiteY3607" fmla="*/ 3864041 h 5531023"/>
                <a:gd name="connsiteX3608" fmla="*/ 3437921 w 10023471"/>
                <a:gd name="connsiteY3608" fmla="*/ 3864743 h 5531023"/>
                <a:gd name="connsiteX3609" fmla="*/ 3440327 w 10023471"/>
                <a:gd name="connsiteY3609" fmla="*/ 3868130 h 5531023"/>
                <a:gd name="connsiteX3610" fmla="*/ 3447047 w 10023471"/>
                <a:gd name="connsiteY3610" fmla="*/ 3866173 h 5531023"/>
                <a:gd name="connsiteX3611" fmla="*/ 3446637 w 10023471"/>
                <a:gd name="connsiteY3611" fmla="*/ 3864041 h 5531023"/>
                <a:gd name="connsiteX3612" fmla="*/ 6247869 w 10023471"/>
                <a:gd name="connsiteY3612" fmla="*/ 3863078 h 5531023"/>
                <a:gd name="connsiteX3613" fmla="*/ 6235703 w 10023471"/>
                <a:gd name="connsiteY3613" fmla="*/ 3863838 h 5531023"/>
                <a:gd name="connsiteX3614" fmla="*/ 6236156 w 10023471"/>
                <a:gd name="connsiteY3614" fmla="*/ 3867079 h 5531023"/>
                <a:gd name="connsiteX3615" fmla="*/ 6248278 w 10023471"/>
                <a:gd name="connsiteY3615" fmla="*/ 3866232 h 5531023"/>
                <a:gd name="connsiteX3616" fmla="*/ 6247869 w 10023471"/>
                <a:gd name="connsiteY3616" fmla="*/ 3863078 h 5531023"/>
                <a:gd name="connsiteX3617" fmla="*/ 4608452 w 10023471"/>
                <a:gd name="connsiteY3617" fmla="*/ 3861939 h 5531023"/>
                <a:gd name="connsiteX3618" fmla="*/ 4599100 w 10023471"/>
                <a:gd name="connsiteY3618" fmla="*/ 3868860 h 5531023"/>
                <a:gd name="connsiteX3619" fmla="*/ 4610223 w 10023471"/>
                <a:gd name="connsiteY3619" fmla="*/ 3866260 h 5531023"/>
                <a:gd name="connsiteX3620" fmla="*/ 4608452 w 10023471"/>
                <a:gd name="connsiteY3620" fmla="*/ 3861939 h 5531023"/>
                <a:gd name="connsiteX3621" fmla="*/ 7522911 w 10023471"/>
                <a:gd name="connsiteY3621" fmla="*/ 3859749 h 5531023"/>
                <a:gd name="connsiteX3622" fmla="*/ 7518189 w 10023471"/>
                <a:gd name="connsiteY3622" fmla="*/ 3863954 h 5531023"/>
                <a:gd name="connsiteX3623" fmla="*/ 7515328 w 10023471"/>
                <a:gd name="connsiteY3623" fmla="*/ 3878176 h 5531023"/>
                <a:gd name="connsiteX3624" fmla="*/ 7518099 w 10023471"/>
                <a:gd name="connsiteY3624" fmla="*/ 3887083 h 5531023"/>
                <a:gd name="connsiteX3625" fmla="*/ 7528857 w 10023471"/>
                <a:gd name="connsiteY3625" fmla="*/ 3890558 h 5531023"/>
                <a:gd name="connsiteX3626" fmla="*/ 7536895 w 10023471"/>
                <a:gd name="connsiteY3626" fmla="*/ 3885038 h 5531023"/>
                <a:gd name="connsiteX3627" fmla="*/ 7529947 w 10023471"/>
                <a:gd name="connsiteY3627" fmla="*/ 3861998 h 5531023"/>
                <a:gd name="connsiteX3628" fmla="*/ 7522911 w 10023471"/>
                <a:gd name="connsiteY3628" fmla="*/ 3859749 h 5531023"/>
                <a:gd name="connsiteX3629" fmla="*/ 8787783 w 10023471"/>
                <a:gd name="connsiteY3629" fmla="*/ 3859281 h 5531023"/>
                <a:gd name="connsiteX3630" fmla="*/ 8782334 w 10023471"/>
                <a:gd name="connsiteY3630" fmla="*/ 3859456 h 5531023"/>
                <a:gd name="connsiteX3631" fmla="*/ 8778476 w 10023471"/>
                <a:gd name="connsiteY3631" fmla="*/ 3878527 h 5531023"/>
                <a:gd name="connsiteX3632" fmla="*/ 8799903 w 10023471"/>
                <a:gd name="connsiteY3632" fmla="*/ 3879812 h 5531023"/>
                <a:gd name="connsiteX3633" fmla="*/ 8787783 w 10023471"/>
                <a:gd name="connsiteY3633" fmla="*/ 3859281 h 5531023"/>
                <a:gd name="connsiteX3634" fmla="*/ 9020000 w 10023471"/>
                <a:gd name="connsiteY3634" fmla="*/ 3858113 h 5531023"/>
                <a:gd name="connsiteX3635" fmla="*/ 9011648 w 10023471"/>
                <a:gd name="connsiteY3635" fmla="*/ 3862698 h 5531023"/>
                <a:gd name="connsiteX3636" fmla="*/ 9017549 w 10023471"/>
                <a:gd name="connsiteY3636" fmla="*/ 3866815 h 5531023"/>
                <a:gd name="connsiteX3637" fmla="*/ 9025268 w 10023471"/>
                <a:gd name="connsiteY3637" fmla="*/ 3861734 h 5531023"/>
                <a:gd name="connsiteX3638" fmla="*/ 9020000 w 10023471"/>
                <a:gd name="connsiteY3638" fmla="*/ 3858113 h 5531023"/>
                <a:gd name="connsiteX3639" fmla="*/ 2401453 w 10023471"/>
                <a:gd name="connsiteY3639" fmla="*/ 3857938 h 5531023"/>
                <a:gd name="connsiteX3640" fmla="*/ 2400771 w 10023471"/>
                <a:gd name="connsiteY3640" fmla="*/ 3861734 h 5531023"/>
                <a:gd name="connsiteX3641" fmla="*/ 2409806 w 10023471"/>
                <a:gd name="connsiteY3641" fmla="*/ 3861734 h 5531023"/>
                <a:gd name="connsiteX3642" fmla="*/ 2410624 w 10023471"/>
                <a:gd name="connsiteY3642" fmla="*/ 3859865 h 5531023"/>
                <a:gd name="connsiteX3643" fmla="*/ 2401453 w 10023471"/>
                <a:gd name="connsiteY3643" fmla="*/ 3857938 h 5531023"/>
                <a:gd name="connsiteX3644" fmla="*/ 7567311 w 10023471"/>
                <a:gd name="connsiteY3644" fmla="*/ 3857558 h 5531023"/>
                <a:gd name="connsiteX3645" fmla="*/ 7562908 w 10023471"/>
                <a:gd name="connsiteY3645" fmla="*/ 3867225 h 5531023"/>
                <a:gd name="connsiteX3646" fmla="*/ 7572033 w 10023471"/>
                <a:gd name="connsiteY3646" fmla="*/ 3883432 h 5531023"/>
                <a:gd name="connsiteX3647" fmla="*/ 7577527 w 10023471"/>
                <a:gd name="connsiteY3647" fmla="*/ 3887258 h 5531023"/>
                <a:gd name="connsiteX3648" fmla="*/ 7583110 w 10023471"/>
                <a:gd name="connsiteY3648" fmla="*/ 3880454 h 5531023"/>
                <a:gd name="connsiteX3649" fmla="*/ 7578570 w 10023471"/>
                <a:gd name="connsiteY3649" fmla="*/ 3863720 h 5531023"/>
                <a:gd name="connsiteX3650" fmla="*/ 7567311 w 10023471"/>
                <a:gd name="connsiteY3650" fmla="*/ 3857558 h 5531023"/>
                <a:gd name="connsiteX3651" fmla="*/ 6070585 w 10023471"/>
                <a:gd name="connsiteY3651" fmla="*/ 3854667 h 5531023"/>
                <a:gd name="connsiteX3652" fmla="*/ 6060461 w 10023471"/>
                <a:gd name="connsiteY3652" fmla="*/ 3859778 h 5531023"/>
                <a:gd name="connsiteX3653" fmla="*/ 6062913 w 10023471"/>
                <a:gd name="connsiteY3653" fmla="*/ 3862289 h 5531023"/>
                <a:gd name="connsiteX3654" fmla="*/ 6073354 w 10023471"/>
                <a:gd name="connsiteY3654" fmla="*/ 3857500 h 5531023"/>
                <a:gd name="connsiteX3655" fmla="*/ 6070585 w 10023471"/>
                <a:gd name="connsiteY3655" fmla="*/ 3854667 h 5531023"/>
                <a:gd name="connsiteX3656" fmla="*/ 3127298 w 10023471"/>
                <a:gd name="connsiteY3656" fmla="*/ 3851834 h 5531023"/>
                <a:gd name="connsiteX3657" fmla="*/ 3121078 w 10023471"/>
                <a:gd name="connsiteY3657" fmla="*/ 3858289 h 5531023"/>
                <a:gd name="connsiteX3658" fmla="*/ 3127662 w 10023471"/>
                <a:gd name="connsiteY3658" fmla="*/ 3863895 h 5531023"/>
                <a:gd name="connsiteX3659" fmla="*/ 3140282 w 10023471"/>
                <a:gd name="connsiteY3659" fmla="*/ 3856361 h 5531023"/>
                <a:gd name="connsiteX3660" fmla="*/ 3127298 w 10023471"/>
                <a:gd name="connsiteY3660" fmla="*/ 3851834 h 5531023"/>
                <a:gd name="connsiteX3661" fmla="*/ 7076295 w 10023471"/>
                <a:gd name="connsiteY3661" fmla="*/ 3849940 h 5531023"/>
                <a:gd name="connsiteX3662" fmla="*/ 7071369 w 10023471"/>
                <a:gd name="connsiteY3662" fmla="*/ 3857792 h 5531023"/>
                <a:gd name="connsiteX3663" fmla="*/ 7070370 w 10023471"/>
                <a:gd name="connsiteY3663" fmla="*/ 3863691 h 5531023"/>
                <a:gd name="connsiteX3664" fmla="*/ 7099925 w 10023471"/>
                <a:gd name="connsiteY3664" fmla="*/ 3881506 h 5531023"/>
                <a:gd name="connsiteX3665" fmla="*/ 7107961 w 10023471"/>
                <a:gd name="connsiteY3665" fmla="*/ 3870642 h 5531023"/>
                <a:gd name="connsiteX3666" fmla="*/ 7107189 w 10023471"/>
                <a:gd name="connsiteY3666" fmla="*/ 3861968 h 5531023"/>
                <a:gd name="connsiteX3667" fmla="*/ 7089665 w 10023471"/>
                <a:gd name="connsiteY3667" fmla="*/ 3851396 h 5531023"/>
                <a:gd name="connsiteX3668" fmla="*/ 7076295 w 10023471"/>
                <a:gd name="connsiteY3668" fmla="*/ 3849940 h 5531023"/>
                <a:gd name="connsiteX3669" fmla="*/ 5323448 w 10023471"/>
                <a:gd name="connsiteY3669" fmla="*/ 3847337 h 5531023"/>
                <a:gd name="connsiteX3670" fmla="*/ 5323493 w 10023471"/>
                <a:gd name="connsiteY3670" fmla="*/ 3850520 h 5531023"/>
                <a:gd name="connsiteX3671" fmla="*/ 5335978 w 10023471"/>
                <a:gd name="connsiteY3671" fmla="*/ 3850520 h 5531023"/>
                <a:gd name="connsiteX3672" fmla="*/ 5335978 w 10023471"/>
                <a:gd name="connsiteY3672" fmla="*/ 3847337 h 5531023"/>
                <a:gd name="connsiteX3673" fmla="*/ 7018342 w 10023471"/>
                <a:gd name="connsiteY3673" fmla="*/ 3845935 h 5531023"/>
                <a:gd name="connsiteX3674" fmla="*/ 7018342 w 10023471"/>
                <a:gd name="connsiteY3674" fmla="*/ 3850404 h 5531023"/>
                <a:gd name="connsiteX3675" fmla="*/ 7020204 w 10023471"/>
                <a:gd name="connsiteY3675" fmla="*/ 3850432 h 5531023"/>
                <a:gd name="connsiteX3676" fmla="*/ 7020703 w 10023471"/>
                <a:gd name="connsiteY3676" fmla="*/ 3845965 h 5531023"/>
                <a:gd name="connsiteX3677" fmla="*/ 7018342 w 10023471"/>
                <a:gd name="connsiteY3677" fmla="*/ 3845935 h 5531023"/>
                <a:gd name="connsiteX3678" fmla="*/ 3352115 w 10023471"/>
                <a:gd name="connsiteY3678" fmla="*/ 3844942 h 5531023"/>
                <a:gd name="connsiteX3679" fmla="*/ 3348802 w 10023471"/>
                <a:gd name="connsiteY3679" fmla="*/ 3846577 h 5531023"/>
                <a:gd name="connsiteX3680" fmla="*/ 3343489 w 10023471"/>
                <a:gd name="connsiteY3680" fmla="*/ 3857588 h 5531023"/>
                <a:gd name="connsiteX3681" fmla="*/ 3350617 w 10023471"/>
                <a:gd name="connsiteY3681" fmla="*/ 3859340 h 5531023"/>
                <a:gd name="connsiteX3682" fmla="*/ 3356657 w 10023471"/>
                <a:gd name="connsiteY3682" fmla="*/ 3848680 h 5531023"/>
                <a:gd name="connsiteX3683" fmla="*/ 3352115 w 10023471"/>
                <a:gd name="connsiteY3683" fmla="*/ 3844942 h 5531023"/>
                <a:gd name="connsiteX3684" fmla="*/ 7692977 w 10023471"/>
                <a:gd name="connsiteY3684" fmla="*/ 3842665 h 5531023"/>
                <a:gd name="connsiteX3685" fmla="*/ 7689480 w 10023471"/>
                <a:gd name="connsiteY3685" fmla="*/ 3867750 h 5531023"/>
                <a:gd name="connsiteX3686" fmla="*/ 7692977 w 10023471"/>
                <a:gd name="connsiteY3686" fmla="*/ 3842665 h 5531023"/>
                <a:gd name="connsiteX3687" fmla="*/ 7304948 w 10023471"/>
                <a:gd name="connsiteY3687" fmla="*/ 3839832 h 5531023"/>
                <a:gd name="connsiteX3688" fmla="*/ 7304767 w 10023471"/>
                <a:gd name="connsiteY3688" fmla="*/ 3842138 h 5531023"/>
                <a:gd name="connsiteX3689" fmla="*/ 7313030 w 10023471"/>
                <a:gd name="connsiteY3689" fmla="*/ 3842402 h 5531023"/>
                <a:gd name="connsiteX3690" fmla="*/ 7313211 w 10023471"/>
                <a:gd name="connsiteY3690" fmla="*/ 3840066 h 5531023"/>
                <a:gd name="connsiteX3691" fmla="*/ 7304948 w 10023471"/>
                <a:gd name="connsiteY3691" fmla="*/ 3839832 h 5531023"/>
                <a:gd name="connsiteX3692" fmla="*/ 8961208 w 10023471"/>
                <a:gd name="connsiteY3692" fmla="*/ 3839131 h 5531023"/>
                <a:gd name="connsiteX3693" fmla="*/ 8943139 w 10023471"/>
                <a:gd name="connsiteY3693" fmla="*/ 3845760 h 5531023"/>
                <a:gd name="connsiteX3694" fmla="*/ 8951085 w 10023471"/>
                <a:gd name="connsiteY3694" fmla="*/ 3850491 h 5531023"/>
                <a:gd name="connsiteX3695" fmla="*/ 8964159 w 10023471"/>
                <a:gd name="connsiteY3695" fmla="*/ 3844037 h 5531023"/>
                <a:gd name="connsiteX3696" fmla="*/ 8961208 w 10023471"/>
                <a:gd name="connsiteY3696" fmla="*/ 3839131 h 5531023"/>
                <a:gd name="connsiteX3697" fmla="*/ 8116552 w 10023471"/>
                <a:gd name="connsiteY3697" fmla="*/ 3837146 h 5531023"/>
                <a:gd name="connsiteX3698" fmla="*/ 8110742 w 10023471"/>
                <a:gd name="connsiteY3698" fmla="*/ 3843716 h 5531023"/>
                <a:gd name="connsiteX3699" fmla="*/ 8111014 w 10023471"/>
                <a:gd name="connsiteY3699" fmla="*/ 3849615 h 5531023"/>
                <a:gd name="connsiteX3700" fmla="*/ 8109652 w 10023471"/>
                <a:gd name="connsiteY3700" fmla="*/ 3855426 h 5531023"/>
                <a:gd name="connsiteX3701" fmla="*/ 8116416 w 10023471"/>
                <a:gd name="connsiteY3701" fmla="*/ 3861676 h 5531023"/>
                <a:gd name="connsiteX3702" fmla="*/ 8124271 w 10023471"/>
                <a:gd name="connsiteY3702" fmla="*/ 3859690 h 5531023"/>
                <a:gd name="connsiteX3703" fmla="*/ 8136346 w 10023471"/>
                <a:gd name="connsiteY3703" fmla="*/ 3847045 h 5531023"/>
                <a:gd name="connsiteX3704" fmla="*/ 8134032 w 10023471"/>
                <a:gd name="connsiteY3704" fmla="*/ 3839890 h 5531023"/>
                <a:gd name="connsiteX3705" fmla="*/ 8116552 w 10023471"/>
                <a:gd name="connsiteY3705" fmla="*/ 3837146 h 5531023"/>
                <a:gd name="connsiteX3706" fmla="*/ 5688549 w 10023471"/>
                <a:gd name="connsiteY3706" fmla="*/ 3836853 h 5531023"/>
                <a:gd name="connsiteX3707" fmla="*/ 5698129 w 10023471"/>
                <a:gd name="connsiteY3707" fmla="*/ 3849995 h 5531023"/>
                <a:gd name="connsiteX3708" fmla="*/ 5687822 w 10023471"/>
                <a:gd name="connsiteY3708" fmla="*/ 3858318 h 5531023"/>
                <a:gd name="connsiteX3709" fmla="*/ 5697039 w 10023471"/>
                <a:gd name="connsiteY3709" fmla="*/ 3862494 h 5531023"/>
                <a:gd name="connsiteX3710" fmla="*/ 5705710 w 10023471"/>
                <a:gd name="connsiteY3710" fmla="*/ 3852360 h 5531023"/>
                <a:gd name="connsiteX3711" fmla="*/ 5705619 w 10023471"/>
                <a:gd name="connsiteY3711" fmla="*/ 3852244 h 5531023"/>
                <a:gd name="connsiteX3712" fmla="*/ 5716015 w 10023471"/>
                <a:gd name="connsiteY3712" fmla="*/ 3854025 h 5531023"/>
                <a:gd name="connsiteX3713" fmla="*/ 5721418 w 10023471"/>
                <a:gd name="connsiteY3713" fmla="*/ 3845292 h 5531023"/>
                <a:gd name="connsiteX3714" fmla="*/ 5688549 w 10023471"/>
                <a:gd name="connsiteY3714" fmla="*/ 3836853 h 5531023"/>
                <a:gd name="connsiteX3715" fmla="*/ 4967335 w 10023471"/>
                <a:gd name="connsiteY3715" fmla="*/ 3836678 h 5531023"/>
                <a:gd name="connsiteX3716" fmla="*/ 4956711 w 10023471"/>
                <a:gd name="connsiteY3716" fmla="*/ 3845117 h 5531023"/>
                <a:gd name="connsiteX3717" fmla="*/ 4960842 w 10023471"/>
                <a:gd name="connsiteY3717" fmla="*/ 3852535 h 5531023"/>
                <a:gd name="connsiteX3718" fmla="*/ 4970287 w 10023471"/>
                <a:gd name="connsiteY3718" fmla="*/ 3849090 h 5531023"/>
                <a:gd name="connsiteX3719" fmla="*/ 4967335 w 10023471"/>
                <a:gd name="connsiteY3719" fmla="*/ 3836678 h 5531023"/>
                <a:gd name="connsiteX3720" fmla="*/ 5153473 w 10023471"/>
                <a:gd name="connsiteY3720" fmla="*/ 3836415 h 5531023"/>
                <a:gd name="connsiteX3721" fmla="*/ 5146980 w 10023471"/>
                <a:gd name="connsiteY3721" fmla="*/ 3848651 h 5531023"/>
                <a:gd name="connsiteX3722" fmla="*/ 5156741 w 10023471"/>
                <a:gd name="connsiteY3722" fmla="*/ 3860070 h 5531023"/>
                <a:gd name="connsiteX3723" fmla="*/ 5168999 w 10023471"/>
                <a:gd name="connsiteY3723" fmla="*/ 3849790 h 5531023"/>
                <a:gd name="connsiteX3724" fmla="*/ 5153473 w 10023471"/>
                <a:gd name="connsiteY3724" fmla="*/ 3836415 h 5531023"/>
                <a:gd name="connsiteX3725" fmla="*/ 4461360 w 10023471"/>
                <a:gd name="connsiteY3725" fmla="*/ 3835131 h 5531023"/>
                <a:gd name="connsiteX3726" fmla="*/ 4441610 w 10023471"/>
                <a:gd name="connsiteY3726" fmla="*/ 3843862 h 5531023"/>
                <a:gd name="connsiteX3727" fmla="*/ 4452461 w 10023471"/>
                <a:gd name="connsiteY3727" fmla="*/ 3859135 h 5531023"/>
                <a:gd name="connsiteX3728" fmla="*/ 4473435 w 10023471"/>
                <a:gd name="connsiteY3728" fmla="*/ 3841672 h 5531023"/>
                <a:gd name="connsiteX3729" fmla="*/ 4461360 w 10023471"/>
                <a:gd name="connsiteY3729" fmla="*/ 3835131 h 5531023"/>
                <a:gd name="connsiteX3730" fmla="*/ 4288206 w 10023471"/>
                <a:gd name="connsiteY3730" fmla="*/ 3834721 h 5531023"/>
                <a:gd name="connsiteX3731" fmla="*/ 4264099 w 10023471"/>
                <a:gd name="connsiteY3731" fmla="*/ 3839802 h 5531023"/>
                <a:gd name="connsiteX3732" fmla="*/ 4290884 w 10023471"/>
                <a:gd name="connsiteY3732" fmla="*/ 3852301 h 5531023"/>
                <a:gd name="connsiteX3733" fmla="*/ 4288206 w 10023471"/>
                <a:gd name="connsiteY3733" fmla="*/ 3834721 h 5531023"/>
                <a:gd name="connsiteX3734" fmla="*/ 3460438 w 10023471"/>
                <a:gd name="connsiteY3734" fmla="*/ 3834400 h 5531023"/>
                <a:gd name="connsiteX3735" fmla="*/ 3440826 w 10023471"/>
                <a:gd name="connsiteY3735" fmla="*/ 3845117 h 5531023"/>
                <a:gd name="connsiteX3736" fmla="*/ 3456489 w 10023471"/>
                <a:gd name="connsiteY3736" fmla="*/ 3859894 h 5531023"/>
                <a:gd name="connsiteX3737" fmla="*/ 3478007 w 10023471"/>
                <a:gd name="connsiteY3737" fmla="*/ 3845001 h 5531023"/>
                <a:gd name="connsiteX3738" fmla="*/ 3460438 w 10023471"/>
                <a:gd name="connsiteY3738" fmla="*/ 3834400 h 5531023"/>
                <a:gd name="connsiteX3739" fmla="*/ 9209634 w 10023471"/>
                <a:gd name="connsiteY3739" fmla="*/ 3834342 h 5531023"/>
                <a:gd name="connsiteX3740" fmla="*/ 9197103 w 10023471"/>
                <a:gd name="connsiteY3740" fmla="*/ 3840796 h 5531023"/>
                <a:gd name="connsiteX3741" fmla="*/ 9209634 w 10023471"/>
                <a:gd name="connsiteY3741" fmla="*/ 3834342 h 5531023"/>
                <a:gd name="connsiteX3742" fmla="*/ 7868173 w 10023471"/>
                <a:gd name="connsiteY3742" fmla="*/ 3830516 h 5531023"/>
                <a:gd name="connsiteX3743" fmla="*/ 7855279 w 10023471"/>
                <a:gd name="connsiteY3743" fmla="*/ 3842548 h 5531023"/>
                <a:gd name="connsiteX3744" fmla="*/ 7879751 w 10023471"/>
                <a:gd name="connsiteY3744" fmla="*/ 3858668 h 5531023"/>
                <a:gd name="connsiteX3745" fmla="*/ 7889737 w 10023471"/>
                <a:gd name="connsiteY3745" fmla="*/ 3837057 h 5531023"/>
                <a:gd name="connsiteX3746" fmla="*/ 7868173 w 10023471"/>
                <a:gd name="connsiteY3746" fmla="*/ 3830516 h 5531023"/>
                <a:gd name="connsiteX3747" fmla="*/ 3114360 w 10023471"/>
                <a:gd name="connsiteY3747" fmla="*/ 3829932 h 5531023"/>
                <a:gd name="connsiteX3748" fmla="*/ 3103509 w 10023471"/>
                <a:gd name="connsiteY3748" fmla="*/ 3837350 h 5531023"/>
                <a:gd name="connsiteX3749" fmla="*/ 3115221 w 10023471"/>
                <a:gd name="connsiteY3749" fmla="*/ 3839861 h 5531023"/>
                <a:gd name="connsiteX3750" fmla="*/ 3127252 w 10023471"/>
                <a:gd name="connsiteY3750" fmla="*/ 3834604 h 5531023"/>
                <a:gd name="connsiteX3751" fmla="*/ 3114360 w 10023471"/>
                <a:gd name="connsiteY3751" fmla="*/ 3829932 h 5531023"/>
                <a:gd name="connsiteX3752" fmla="*/ 3438011 w 10023471"/>
                <a:gd name="connsiteY3752" fmla="*/ 3829611 h 5531023"/>
                <a:gd name="connsiteX3753" fmla="*/ 3437375 w 10023471"/>
                <a:gd name="connsiteY3753" fmla="*/ 3831158 h 5531023"/>
                <a:gd name="connsiteX3754" fmla="*/ 3439919 w 10023471"/>
                <a:gd name="connsiteY3754" fmla="*/ 3832034 h 5531023"/>
                <a:gd name="connsiteX3755" fmla="*/ 3441961 w 10023471"/>
                <a:gd name="connsiteY3755" fmla="*/ 3831101 h 5531023"/>
                <a:gd name="connsiteX3756" fmla="*/ 3438011 w 10023471"/>
                <a:gd name="connsiteY3756" fmla="*/ 3829611 h 5531023"/>
                <a:gd name="connsiteX3757" fmla="*/ 1775214 w 10023471"/>
                <a:gd name="connsiteY3757" fmla="*/ 3828588 h 5531023"/>
                <a:gd name="connsiteX3758" fmla="*/ 1766723 w 10023471"/>
                <a:gd name="connsiteY3758" fmla="*/ 3829552 h 5531023"/>
                <a:gd name="connsiteX3759" fmla="*/ 1767541 w 10023471"/>
                <a:gd name="connsiteY3759" fmla="*/ 3832736 h 5531023"/>
                <a:gd name="connsiteX3760" fmla="*/ 1775985 w 10023471"/>
                <a:gd name="connsiteY3760" fmla="*/ 3831597 h 5531023"/>
                <a:gd name="connsiteX3761" fmla="*/ 1775214 w 10023471"/>
                <a:gd name="connsiteY3761" fmla="*/ 3828588 h 5531023"/>
                <a:gd name="connsiteX3762" fmla="*/ 6332177 w 10023471"/>
                <a:gd name="connsiteY3762" fmla="*/ 3827683 h 5531023"/>
                <a:gd name="connsiteX3763" fmla="*/ 6323277 w 10023471"/>
                <a:gd name="connsiteY3763" fmla="*/ 3833874 h 5531023"/>
                <a:gd name="connsiteX3764" fmla="*/ 6327908 w 10023471"/>
                <a:gd name="connsiteY3764" fmla="*/ 3836357 h 5531023"/>
                <a:gd name="connsiteX3765" fmla="*/ 6337216 w 10023471"/>
                <a:gd name="connsiteY3765" fmla="*/ 3830487 h 5531023"/>
                <a:gd name="connsiteX3766" fmla="*/ 6332177 w 10023471"/>
                <a:gd name="connsiteY3766" fmla="*/ 3827683 h 5531023"/>
                <a:gd name="connsiteX3767" fmla="*/ 5423008 w 10023471"/>
                <a:gd name="connsiteY3767" fmla="*/ 3827216 h 5531023"/>
                <a:gd name="connsiteX3768" fmla="*/ 5399582 w 10023471"/>
                <a:gd name="connsiteY3768" fmla="*/ 3845789 h 5531023"/>
                <a:gd name="connsiteX3769" fmla="*/ 5421829 w 10023471"/>
                <a:gd name="connsiteY3769" fmla="*/ 3856185 h 5531023"/>
                <a:gd name="connsiteX3770" fmla="*/ 5447115 w 10023471"/>
                <a:gd name="connsiteY3770" fmla="*/ 3847980 h 5531023"/>
                <a:gd name="connsiteX3771" fmla="*/ 5423008 w 10023471"/>
                <a:gd name="connsiteY3771" fmla="*/ 3827216 h 5531023"/>
                <a:gd name="connsiteX3772" fmla="*/ 2898167 w 10023471"/>
                <a:gd name="connsiteY3772" fmla="*/ 3826661 h 5531023"/>
                <a:gd name="connsiteX3773" fmla="*/ 2894718 w 10023471"/>
                <a:gd name="connsiteY3773" fmla="*/ 3837350 h 5531023"/>
                <a:gd name="connsiteX3774" fmla="*/ 2900845 w 10023471"/>
                <a:gd name="connsiteY3774" fmla="*/ 3838138 h 5531023"/>
                <a:gd name="connsiteX3775" fmla="*/ 2904524 w 10023471"/>
                <a:gd name="connsiteY3775" fmla="*/ 3827128 h 5531023"/>
                <a:gd name="connsiteX3776" fmla="*/ 2898167 w 10023471"/>
                <a:gd name="connsiteY3776" fmla="*/ 3826661 h 5531023"/>
                <a:gd name="connsiteX3777" fmla="*/ 7596503 w 10023471"/>
                <a:gd name="connsiteY3777" fmla="*/ 3823390 h 5531023"/>
                <a:gd name="connsiteX3778" fmla="*/ 7595005 w 10023471"/>
                <a:gd name="connsiteY3778" fmla="*/ 3825084 h 5531023"/>
                <a:gd name="connsiteX3779" fmla="*/ 7597319 w 10023471"/>
                <a:gd name="connsiteY3779" fmla="*/ 3824617 h 5531023"/>
                <a:gd name="connsiteX3780" fmla="*/ 7596503 w 10023471"/>
                <a:gd name="connsiteY3780" fmla="*/ 3823390 h 5531023"/>
                <a:gd name="connsiteX3781" fmla="*/ 1937381 w 10023471"/>
                <a:gd name="connsiteY3781" fmla="*/ 3822047 h 5531023"/>
                <a:gd name="connsiteX3782" fmla="*/ 1937562 w 10023471"/>
                <a:gd name="connsiteY3782" fmla="*/ 3825463 h 5531023"/>
                <a:gd name="connsiteX3783" fmla="*/ 1944734 w 10023471"/>
                <a:gd name="connsiteY3783" fmla="*/ 3825318 h 5531023"/>
                <a:gd name="connsiteX3784" fmla="*/ 1945144 w 10023471"/>
                <a:gd name="connsiteY3784" fmla="*/ 3822252 h 5531023"/>
                <a:gd name="connsiteX3785" fmla="*/ 1937381 w 10023471"/>
                <a:gd name="connsiteY3785" fmla="*/ 3822047 h 5531023"/>
                <a:gd name="connsiteX3786" fmla="*/ 8549890 w 10023471"/>
                <a:gd name="connsiteY3786" fmla="*/ 3821170 h 5531023"/>
                <a:gd name="connsiteX3787" fmla="*/ 8540084 w 10023471"/>
                <a:gd name="connsiteY3787" fmla="*/ 3826428 h 5531023"/>
                <a:gd name="connsiteX3788" fmla="*/ 8549845 w 10023471"/>
                <a:gd name="connsiteY3788" fmla="*/ 3831742 h 5531023"/>
                <a:gd name="connsiteX3789" fmla="*/ 8559969 w 10023471"/>
                <a:gd name="connsiteY3789" fmla="*/ 3825259 h 5531023"/>
                <a:gd name="connsiteX3790" fmla="*/ 8549890 w 10023471"/>
                <a:gd name="connsiteY3790" fmla="*/ 3821170 h 5531023"/>
                <a:gd name="connsiteX3791" fmla="*/ 3837389 w 10023471"/>
                <a:gd name="connsiteY3791" fmla="*/ 3818922 h 5531023"/>
                <a:gd name="connsiteX3792" fmla="*/ 3828673 w 10023471"/>
                <a:gd name="connsiteY3792" fmla="*/ 3824617 h 5531023"/>
                <a:gd name="connsiteX3793" fmla="*/ 3832986 w 10023471"/>
                <a:gd name="connsiteY3793" fmla="*/ 3833728 h 5531023"/>
                <a:gd name="connsiteX3794" fmla="*/ 3844745 w 10023471"/>
                <a:gd name="connsiteY3794" fmla="*/ 3824120 h 5531023"/>
                <a:gd name="connsiteX3795" fmla="*/ 3837389 w 10023471"/>
                <a:gd name="connsiteY3795" fmla="*/ 3818922 h 5531023"/>
                <a:gd name="connsiteX3796" fmla="*/ 2657868 w 10023471"/>
                <a:gd name="connsiteY3796" fmla="*/ 3818514 h 5531023"/>
                <a:gd name="connsiteX3797" fmla="*/ 2654555 w 10023471"/>
                <a:gd name="connsiteY3797" fmla="*/ 3820119 h 5531023"/>
                <a:gd name="connsiteX3798" fmla="*/ 2660682 w 10023471"/>
                <a:gd name="connsiteY3798" fmla="*/ 3824617 h 5531023"/>
                <a:gd name="connsiteX3799" fmla="*/ 2663906 w 10023471"/>
                <a:gd name="connsiteY3799" fmla="*/ 3823069 h 5531023"/>
                <a:gd name="connsiteX3800" fmla="*/ 2657868 w 10023471"/>
                <a:gd name="connsiteY3800" fmla="*/ 3818514 h 5531023"/>
                <a:gd name="connsiteX3801" fmla="*/ 1609234 w 10023471"/>
                <a:gd name="connsiteY3801" fmla="*/ 3817958 h 5531023"/>
                <a:gd name="connsiteX3802" fmla="*/ 1597385 w 10023471"/>
                <a:gd name="connsiteY3802" fmla="*/ 3823769 h 5531023"/>
                <a:gd name="connsiteX3803" fmla="*/ 1607100 w 10023471"/>
                <a:gd name="connsiteY3803" fmla="*/ 3827128 h 5531023"/>
                <a:gd name="connsiteX3804" fmla="*/ 1616725 w 10023471"/>
                <a:gd name="connsiteY3804" fmla="*/ 3821900 h 5531023"/>
                <a:gd name="connsiteX3805" fmla="*/ 1609234 w 10023471"/>
                <a:gd name="connsiteY3805" fmla="*/ 3817958 h 5531023"/>
                <a:gd name="connsiteX3806" fmla="*/ 6387881 w 10023471"/>
                <a:gd name="connsiteY3806" fmla="*/ 3817929 h 5531023"/>
                <a:gd name="connsiteX3807" fmla="*/ 6380845 w 10023471"/>
                <a:gd name="connsiteY3807" fmla="*/ 3829318 h 5531023"/>
                <a:gd name="connsiteX3808" fmla="*/ 6399594 w 10023471"/>
                <a:gd name="connsiteY3808" fmla="*/ 3847775 h 5531023"/>
                <a:gd name="connsiteX3809" fmla="*/ 6401772 w 10023471"/>
                <a:gd name="connsiteY3809" fmla="*/ 3826135 h 5531023"/>
                <a:gd name="connsiteX3810" fmla="*/ 6387881 w 10023471"/>
                <a:gd name="connsiteY3810" fmla="*/ 3817929 h 5531023"/>
                <a:gd name="connsiteX3811" fmla="*/ 3019656 w 10023471"/>
                <a:gd name="connsiteY3811" fmla="*/ 3817842 h 5531023"/>
                <a:gd name="connsiteX3812" fmla="*/ 3011439 w 10023471"/>
                <a:gd name="connsiteY3812" fmla="*/ 3818163 h 5531023"/>
                <a:gd name="connsiteX3813" fmla="*/ 3014026 w 10023471"/>
                <a:gd name="connsiteY3813" fmla="*/ 3826194 h 5531023"/>
                <a:gd name="connsiteX3814" fmla="*/ 3018884 w 10023471"/>
                <a:gd name="connsiteY3814" fmla="*/ 3826194 h 5531023"/>
                <a:gd name="connsiteX3815" fmla="*/ 3019656 w 10023471"/>
                <a:gd name="connsiteY3815" fmla="*/ 3817842 h 5531023"/>
                <a:gd name="connsiteX3816" fmla="*/ 2617417 w 10023471"/>
                <a:gd name="connsiteY3816" fmla="*/ 3817433 h 5531023"/>
                <a:gd name="connsiteX3817" fmla="*/ 2612106 w 10023471"/>
                <a:gd name="connsiteY3817" fmla="*/ 3829903 h 5531023"/>
                <a:gd name="connsiteX3818" fmla="*/ 2619461 w 10023471"/>
                <a:gd name="connsiteY3818" fmla="*/ 3835538 h 5531023"/>
                <a:gd name="connsiteX3819" fmla="*/ 2627269 w 10023471"/>
                <a:gd name="connsiteY3819" fmla="*/ 3821054 h 5531023"/>
                <a:gd name="connsiteX3820" fmla="*/ 2617417 w 10023471"/>
                <a:gd name="connsiteY3820" fmla="*/ 3817433 h 5531023"/>
                <a:gd name="connsiteX3821" fmla="*/ 5569602 w 10023471"/>
                <a:gd name="connsiteY3821" fmla="*/ 3817170 h 5531023"/>
                <a:gd name="connsiteX3822" fmla="*/ 5570465 w 10023471"/>
                <a:gd name="connsiteY3822" fmla="*/ 3818484 h 5531023"/>
                <a:gd name="connsiteX3823" fmla="*/ 5571283 w 10023471"/>
                <a:gd name="connsiteY3823" fmla="*/ 3817170 h 5531023"/>
                <a:gd name="connsiteX3824" fmla="*/ 5559025 w 10023471"/>
                <a:gd name="connsiteY3824" fmla="*/ 3816936 h 5531023"/>
                <a:gd name="connsiteX3825" fmla="*/ 5551533 w 10023471"/>
                <a:gd name="connsiteY3825" fmla="*/ 3820353 h 5531023"/>
                <a:gd name="connsiteX3826" fmla="*/ 5553259 w 10023471"/>
                <a:gd name="connsiteY3826" fmla="*/ 3822543 h 5531023"/>
                <a:gd name="connsiteX3827" fmla="*/ 5561250 w 10023471"/>
                <a:gd name="connsiteY3827" fmla="*/ 3820149 h 5531023"/>
                <a:gd name="connsiteX3828" fmla="*/ 5559025 w 10023471"/>
                <a:gd name="connsiteY3828" fmla="*/ 3816936 h 5531023"/>
                <a:gd name="connsiteX3829" fmla="*/ 8869047 w 10023471"/>
                <a:gd name="connsiteY3829" fmla="*/ 3816849 h 5531023"/>
                <a:gd name="connsiteX3830" fmla="*/ 8864825 w 10023471"/>
                <a:gd name="connsiteY3830" fmla="*/ 3819185 h 5531023"/>
                <a:gd name="connsiteX3831" fmla="*/ 8884075 w 10023471"/>
                <a:gd name="connsiteY3831" fmla="*/ 3846052 h 5531023"/>
                <a:gd name="connsiteX3832" fmla="*/ 8888115 w 10023471"/>
                <a:gd name="connsiteY3832" fmla="*/ 3828354 h 5531023"/>
                <a:gd name="connsiteX3833" fmla="*/ 8869047 w 10023471"/>
                <a:gd name="connsiteY3833" fmla="*/ 3816849 h 5531023"/>
                <a:gd name="connsiteX3834" fmla="*/ 7620882 w 10023471"/>
                <a:gd name="connsiteY3834" fmla="*/ 3815564 h 5531023"/>
                <a:gd name="connsiteX3835" fmla="*/ 7611758 w 10023471"/>
                <a:gd name="connsiteY3835" fmla="*/ 3820265 h 5531023"/>
                <a:gd name="connsiteX3836" fmla="*/ 7631642 w 10023471"/>
                <a:gd name="connsiteY3836" fmla="*/ 3834692 h 5531023"/>
                <a:gd name="connsiteX3837" fmla="*/ 7637499 w 10023471"/>
                <a:gd name="connsiteY3837" fmla="*/ 3827654 h 5531023"/>
                <a:gd name="connsiteX3838" fmla="*/ 7620882 w 10023471"/>
                <a:gd name="connsiteY3838" fmla="*/ 3815564 h 5531023"/>
                <a:gd name="connsiteX3839" fmla="*/ 5072842 w 10023471"/>
                <a:gd name="connsiteY3839" fmla="*/ 3815447 h 5531023"/>
                <a:gd name="connsiteX3840" fmla="*/ 5071163 w 10023471"/>
                <a:gd name="connsiteY3840" fmla="*/ 3815943 h 5531023"/>
                <a:gd name="connsiteX3841" fmla="*/ 5071845 w 10023471"/>
                <a:gd name="connsiteY3841" fmla="*/ 3817287 h 5531023"/>
                <a:gd name="connsiteX3842" fmla="*/ 5073479 w 10023471"/>
                <a:gd name="connsiteY3842" fmla="*/ 3816790 h 5531023"/>
                <a:gd name="connsiteX3843" fmla="*/ 5072842 w 10023471"/>
                <a:gd name="connsiteY3843" fmla="*/ 3815447 h 5531023"/>
                <a:gd name="connsiteX3844" fmla="*/ 8139716 w 10023471"/>
                <a:gd name="connsiteY3844" fmla="*/ 3815259 h 5531023"/>
                <a:gd name="connsiteX3845" fmla="*/ 8127267 w 10023471"/>
                <a:gd name="connsiteY3845" fmla="*/ 3818134 h 5531023"/>
                <a:gd name="connsiteX3846" fmla="*/ 8139716 w 10023471"/>
                <a:gd name="connsiteY3846" fmla="*/ 3815259 h 5531023"/>
                <a:gd name="connsiteX3847" fmla="*/ 7498350 w 10023471"/>
                <a:gd name="connsiteY3847" fmla="*/ 3814950 h 5531023"/>
                <a:gd name="connsiteX3848" fmla="*/ 7494582 w 10023471"/>
                <a:gd name="connsiteY3848" fmla="*/ 3820032 h 5531023"/>
                <a:gd name="connsiteX3849" fmla="*/ 7499030 w 10023471"/>
                <a:gd name="connsiteY3849" fmla="*/ 3821463 h 5531023"/>
                <a:gd name="connsiteX3850" fmla="*/ 7502026 w 10023471"/>
                <a:gd name="connsiteY3850" fmla="*/ 3816119 h 5531023"/>
                <a:gd name="connsiteX3851" fmla="*/ 6802105 w 10023471"/>
                <a:gd name="connsiteY3851" fmla="*/ 3814950 h 5531023"/>
                <a:gd name="connsiteX3852" fmla="*/ 6800426 w 10023471"/>
                <a:gd name="connsiteY3852" fmla="*/ 3817958 h 5531023"/>
                <a:gd name="connsiteX3853" fmla="*/ 6810685 w 10023471"/>
                <a:gd name="connsiteY3853" fmla="*/ 3819682 h 5531023"/>
                <a:gd name="connsiteX3854" fmla="*/ 6812047 w 10023471"/>
                <a:gd name="connsiteY3854" fmla="*/ 3817228 h 5531023"/>
                <a:gd name="connsiteX3855" fmla="*/ 6802105 w 10023471"/>
                <a:gd name="connsiteY3855" fmla="*/ 3814950 h 5531023"/>
                <a:gd name="connsiteX3856" fmla="*/ 6575290 w 10023471"/>
                <a:gd name="connsiteY3856" fmla="*/ 3814161 h 5531023"/>
                <a:gd name="connsiteX3857" fmla="*/ 6573881 w 10023471"/>
                <a:gd name="connsiteY3857" fmla="*/ 3815125 h 5531023"/>
                <a:gd name="connsiteX3858" fmla="*/ 6577377 w 10023471"/>
                <a:gd name="connsiteY3858" fmla="*/ 3815096 h 5531023"/>
                <a:gd name="connsiteX3859" fmla="*/ 6575290 w 10023471"/>
                <a:gd name="connsiteY3859" fmla="*/ 3814161 h 5531023"/>
                <a:gd name="connsiteX3860" fmla="*/ 1073339 w 10023471"/>
                <a:gd name="connsiteY3860" fmla="*/ 3813870 h 5531023"/>
                <a:gd name="connsiteX3861" fmla="*/ 1069027 w 10023471"/>
                <a:gd name="connsiteY3861" fmla="*/ 3816031 h 5531023"/>
                <a:gd name="connsiteX3862" fmla="*/ 1064124 w 10023471"/>
                <a:gd name="connsiteY3862" fmla="*/ 3814484 h 5531023"/>
                <a:gd name="connsiteX3863" fmla="*/ 1059901 w 10023471"/>
                <a:gd name="connsiteY3863" fmla="*/ 3819740 h 5531023"/>
                <a:gd name="connsiteX3864" fmla="*/ 1061899 w 10023471"/>
                <a:gd name="connsiteY3864" fmla="*/ 3820294 h 5531023"/>
                <a:gd name="connsiteX3865" fmla="*/ 1069390 w 10023471"/>
                <a:gd name="connsiteY3865" fmla="*/ 3828968 h 5531023"/>
                <a:gd name="connsiteX3866" fmla="*/ 1074474 w 10023471"/>
                <a:gd name="connsiteY3866" fmla="*/ 3823887 h 5531023"/>
                <a:gd name="connsiteX3867" fmla="*/ 1096402 w 10023471"/>
                <a:gd name="connsiteY3867" fmla="*/ 3830166 h 5531023"/>
                <a:gd name="connsiteX3868" fmla="*/ 1100034 w 10023471"/>
                <a:gd name="connsiteY3868" fmla="*/ 3825902 h 5531023"/>
                <a:gd name="connsiteX3869" fmla="*/ 1075292 w 10023471"/>
                <a:gd name="connsiteY3869" fmla="*/ 3818046 h 5531023"/>
                <a:gd name="connsiteX3870" fmla="*/ 1073339 w 10023471"/>
                <a:gd name="connsiteY3870" fmla="*/ 3813870 h 5531023"/>
                <a:gd name="connsiteX3871" fmla="*/ 8762586 w 10023471"/>
                <a:gd name="connsiteY3871" fmla="*/ 3813608 h 5531023"/>
                <a:gd name="connsiteX3872" fmla="*/ 8761995 w 10023471"/>
                <a:gd name="connsiteY3872" fmla="*/ 3815271 h 5531023"/>
                <a:gd name="connsiteX3873" fmla="*/ 8763948 w 10023471"/>
                <a:gd name="connsiteY3873" fmla="*/ 3814892 h 5531023"/>
                <a:gd name="connsiteX3874" fmla="*/ 2439225 w 10023471"/>
                <a:gd name="connsiteY3874" fmla="*/ 3812965 h 5531023"/>
                <a:gd name="connsiteX3875" fmla="*/ 2411259 w 10023471"/>
                <a:gd name="connsiteY3875" fmla="*/ 3846928 h 5531023"/>
                <a:gd name="connsiteX3876" fmla="*/ 2439225 w 10023471"/>
                <a:gd name="connsiteY3876" fmla="*/ 3812965 h 5531023"/>
                <a:gd name="connsiteX3877" fmla="*/ 6770643 w 10023471"/>
                <a:gd name="connsiteY3877" fmla="*/ 3812585 h 5531023"/>
                <a:gd name="connsiteX3878" fmla="*/ 6764877 w 10023471"/>
                <a:gd name="connsiteY3878" fmla="*/ 3819535 h 5531023"/>
                <a:gd name="connsiteX3879" fmla="*/ 6772460 w 10023471"/>
                <a:gd name="connsiteY3879" fmla="*/ 3824062 h 5531023"/>
                <a:gd name="connsiteX3880" fmla="*/ 6792344 w 10023471"/>
                <a:gd name="connsiteY3880" fmla="*/ 3820850 h 5531023"/>
                <a:gd name="connsiteX3881" fmla="*/ 6798473 w 10023471"/>
                <a:gd name="connsiteY3881" fmla="*/ 3817403 h 5531023"/>
                <a:gd name="connsiteX3882" fmla="*/ 6791572 w 10023471"/>
                <a:gd name="connsiteY3882" fmla="*/ 3814279 h 5531023"/>
                <a:gd name="connsiteX3883" fmla="*/ 6784716 w 10023471"/>
                <a:gd name="connsiteY3883" fmla="*/ 3813373 h 5531023"/>
                <a:gd name="connsiteX3884" fmla="*/ 6770643 w 10023471"/>
                <a:gd name="connsiteY3884" fmla="*/ 3812585 h 5531023"/>
                <a:gd name="connsiteX3885" fmla="*/ 7446850 w 10023471"/>
                <a:gd name="connsiteY3885" fmla="*/ 3812456 h 5531023"/>
                <a:gd name="connsiteX3886" fmla="*/ 7434382 w 10023471"/>
                <a:gd name="connsiteY3886" fmla="*/ 3815359 h 5531023"/>
                <a:gd name="connsiteX3887" fmla="*/ 7446850 w 10023471"/>
                <a:gd name="connsiteY3887" fmla="*/ 3812456 h 5531023"/>
                <a:gd name="connsiteX3888" fmla="*/ 1911593 w 10023471"/>
                <a:gd name="connsiteY3888" fmla="*/ 3811534 h 5531023"/>
                <a:gd name="connsiteX3889" fmla="*/ 1909914 w 10023471"/>
                <a:gd name="connsiteY3889" fmla="*/ 3811650 h 5531023"/>
                <a:gd name="connsiteX3890" fmla="*/ 1910958 w 10023471"/>
                <a:gd name="connsiteY3890" fmla="*/ 3812876 h 5531023"/>
                <a:gd name="connsiteX3891" fmla="*/ 7215193 w 10023471"/>
                <a:gd name="connsiteY3891" fmla="*/ 3811271 h 5531023"/>
                <a:gd name="connsiteX3892" fmla="*/ 7202301 w 10023471"/>
                <a:gd name="connsiteY3892" fmla="*/ 3817433 h 5531023"/>
                <a:gd name="connsiteX3893" fmla="*/ 7199985 w 10023471"/>
                <a:gd name="connsiteY3893" fmla="*/ 3822660 h 5531023"/>
                <a:gd name="connsiteX3894" fmla="*/ 7205296 w 10023471"/>
                <a:gd name="connsiteY3894" fmla="*/ 3829669 h 5531023"/>
                <a:gd name="connsiteX3895" fmla="*/ 7218417 w 10023471"/>
                <a:gd name="connsiteY3895" fmla="*/ 3824179 h 5531023"/>
                <a:gd name="connsiteX3896" fmla="*/ 7220051 w 10023471"/>
                <a:gd name="connsiteY3896" fmla="*/ 3817725 h 5531023"/>
                <a:gd name="connsiteX3897" fmla="*/ 7215193 w 10023471"/>
                <a:gd name="connsiteY3897" fmla="*/ 3811271 h 5531023"/>
                <a:gd name="connsiteX3898" fmla="*/ 1043240 w 10023471"/>
                <a:gd name="connsiteY3898" fmla="*/ 3810015 h 5531023"/>
                <a:gd name="connsiteX3899" fmla="*/ 1039108 w 10023471"/>
                <a:gd name="connsiteY3899" fmla="*/ 3810920 h 5531023"/>
                <a:gd name="connsiteX3900" fmla="*/ 1041014 w 10023471"/>
                <a:gd name="connsiteY3900" fmla="*/ 3812205 h 5531023"/>
                <a:gd name="connsiteX3901" fmla="*/ 1043467 w 10023471"/>
                <a:gd name="connsiteY3901" fmla="*/ 3811621 h 5531023"/>
                <a:gd name="connsiteX3902" fmla="*/ 1043240 w 10023471"/>
                <a:gd name="connsiteY3902" fmla="*/ 3810015 h 5531023"/>
                <a:gd name="connsiteX3903" fmla="*/ 8495456 w 10023471"/>
                <a:gd name="connsiteY3903" fmla="*/ 3808789 h 5531023"/>
                <a:gd name="connsiteX3904" fmla="*/ 8483289 w 10023471"/>
                <a:gd name="connsiteY3904" fmla="*/ 3816206 h 5531023"/>
                <a:gd name="connsiteX3905" fmla="*/ 8478431 w 10023471"/>
                <a:gd name="connsiteY3905" fmla="*/ 3826924 h 5531023"/>
                <a:gd name="connsiteX3906" fmla="*/ 8482562 w 10023471"/>
                <a:gd name="connsiteY3906" fmla="*/ 3831479 h 5531023"/>
                <a:gd name="connsiteX3907" fmla="*/ 8494185 w 10023471"/>
                <a:gd name="connsiteY3907" fmla="*/ 3829582 h 5531023"/>
                <a:gd name="connsiteX3908" fmla="*/ 8500359 w 10023471"/>
                <a:gd name="connsiteY3908" fmla="*/ 3817988 h 5531023"/>
                <a:gd name="connsiteX3909" fmla="*/ 8495456 w 10023471"/>
                <a:gd name="connsiteY3909" fmla="*/ 3808789 h 5531023"/>
                <a:gd name="connsiteX3910" fmla="*/ 1761368 w 10023471"/>
                <a:gd name="connsiteY3910" fmla="*/ 3808321 h 5531023"/>
                <a:gd name="connsiteX3911" fmla="*/ 1752969 w 10023471"/>
                <a:gd name="connsiteY3911" fmla="*/ 3814484 h 5531023"/>
                <a:gd name="connsiteX3912" fmla="*/ 1761684 w 10023471"/>
                <a:gd name="connsiteY3912" fmla="*/ 3818747 h 5531023"/>
                <a:gd name="connsiteX3913" fmla="*/ 1768222 w 10023471"/>
                <a:gd name="connsiteY3913" fmla="*/ 3811825 h 5531023"/>
                <a:gd name="connsiteX3914" fmla="*/ 1761368 w 10023471"/>
                <a:gd name="connsiteY3914" fmla="*/ 3808321 h 5531023"/>
                <a:gd name="connsiteX3915" fmla="*/ 2432688 w 10023471"/>
                <a:gd name="connsiteY3915" fmla="*/ 3808175 h 5531023"/>
                <a:gd name="connsiteX3916" fmla="*/ 2425968 w 10023471"/>
                <a:gd name="connsiteY3916" fmla="*/ 3809401 h 5531023"/>
                <a:gd name="connsiteX3917" fmla="*/ 2429783 w 10023471"/>
                <a:gd name="connsiteY3917" fmla="*/ 3814775 h 5531023"/>
                <a:gd name="connsiteX3918" fmla="*/ 2434231 w 10023471"/>
                <a:gd name="connsiteY3918" fmla="*/ 3814104 h 5531023"/>
                <a:gd name="connsiteX3919" fmla="*/ 2432688 w 10023471"/>
                <a:gd name="connsiteY3919" fmla="*/ 3808175 h 5531023"/>
                <a:gd name="connsiteX3920" fmla="*/ 4250660 w 10023471"/>
                <a:gd name="connsiteY3920" fmla="*/ 3807124 h 5531023"/>
                <a:gd name="connsiteX3921" fmla="*/ 4234589 w 10023471"/>
                <a:gd name="connsiteY3921" fmla="*/ 3819682 h 5531023"/>
                <a:gd name="connsiteX3922" fmla="*/ 4247983 w 10023471"/>
                <a:gd name="connsiteY3922" fmla="*/ 3819710 h 5531023"/>
                <a:gd name="connsiteX3923" fmla="*/ 4250660 w 10023471"/>
                <a:gd name="connsiteY3923" fmla="*/ 3812146 h 5531023"/>
                <a:gd name="connsiteX3924" fmla="*/ 4253294 w 10023471"/>
                <a:gd name="connsiteY3924" fmla="*/ 3817199 h 5531023"/>
                <a:gd name="connsiteX3925" fmla="*/ 4250660 w 10023471"/>
                <a:gd name="connsiteY3925" fmla="*/ 3807124 h 5531023"/>
                <a:gd name="connsiteX3926" fmla="*/ 6952150 w 10023471"/>
                <a:gd name="connsiteY3926" fmla="*/ 3805780 h 5531023"/>
                <a:gd name="connsiteX3927" fmla="*/ 6939664 w 10023471"/>
                <a:gd name="connsiteY3927" fmla="*/ 3812293 h 5531023"/>
                <a:gd name="connsiteX3928" fmla="*/ 6952150 w 10023471"/>
                <a:gd name="connsiteY3928" fmla="*/ 3805780 h 5531023"/>
                <a:gd name="connsiteX3929" fmla="*/ 7821820 w 10023471"/>
                <a:gd name="connsiteY3929" fmla="*/ 3805722 h 5531023"/>
                <a:gd name="connsiteX3930" fmla="*/ 7809289 w 10023471"/>
                <a:gd name="connsiteY3930" fmla="*/ 3812176 h 5531023"/>
                <a:gd name="connsiteX3931" fmla="*/ 7821820 w 10023471"/>
                <a:gd name="connsiteY3931" fmla="*/ 3805722 h 5531023"/>
                <a:gd name="connsiteX3932" fmla="*/ 5536234 w 10023471"/>
                <a:gd name="connsiteY3932" fmla="*/ 3805459 h 5531023"/>
                <a:gd name="connsiteX3933" fmla="*/ 5535280 w 10023471"/>
                <a:gd name="connsiteY3933" fmla="*/ 3807124 h 5531023"/>
                <a:gd name="connsiteX3934" fmla="*/ 5539094 w 10023471"/>
                <a:gd name="connsiteY3934" fmla="*/ 3807445 h 5531023"/>
                <a:gd name="connsiteX3935" fmla="*/ 5538686 w 10023471"/>
                <a:gd name="connsiteY3935" fmla="*/ 3805693 h 5531023"/>
                <a:gd name="connsiteX3936" fmla="*/ 5536234 w 10023471"/>
                <a:gd name="connsiteY3936" fmla="*/ 3805459 h 5531023"/>
                <a:gd name="connsiteX3937" fmla="*/ 6053827 w 10023471"/>
                <a:gd name="connsiteY3937" fmla="*/ 3805306 h 5531023"/>
                <a:gd name="connsiteX3938" fmla="*/ 6048566 w 10023471"/>
                <a:gd name="connsiteY3938" fmla="*/ 3809781 h 5531023"/>
                <a:gd name="connsiteX3939" fmla="*/ 6057556 w 10023471"/>
                <a:gd name="connsiteY3939" fmla="*/ 3818775 h 5531023"/>
                <a:gd name="connsiteX3940" fmla="*/ 6053827 w 10023471"/>
                <a:gd name="connsiteY3940" fmla="*/ 3805306 h 5531023"/>
                <a:gd name="connsiteX3941" fmla="*/ 7943219 w 10023471"/>
                <a:gd name="connsiteY3941" fmla="*/ 3804232 h 5531023"/>
                <a:gd name="connsiteX3942" fmla="*/ 7930688 w 10023471"/>
                <a:gd name="connsiteY3942" fmla="*/ 3810686 h 5531023"/>
                <a:gd name="connsiteX3943" fmla="*/ 7943219 w 10023471"/>
                <a:gd name="connsiteY3943" fmla="*/ 3804232 h 5531023"/>
                <a:gd name="connsiteX3944" fmla="*/ 6560035 w 10023471"/>
                <a:gd name="connsiteY3944" fmla="*/ 3801662 h 5531023"/>
                <a:gd name="connsiteX3945" fmla="*/ 6573473 w 10023471"/>
                <a:gd name="connsiteY3945" fmla="*/ 3815564 h 5531023"/>
                <a:gd name="connsiteX3946" fmla="*/ 6573928 w 10023471"/>
                <a:gd name="connsiteY3946" fmla="*/ 3815155 h 5531023"/>
                <a:gd name="connsiteX3947" fmla="*/ 6573156 w 10023471"/>
                <a:gd name="connsiteY3947" fmla="*/ 3815155 h 5531023"/>
                <a:gd name="connsiteX3948" fmla="*/ 6560035 w 10023471"/>
                <a:gd name="connsiteY3948" fmla="*/ 3801662 h 5531023"/>
                <a:gd name="connsiteX3949" fmla="*/ 3116402 w 10023471"/>
                <a:gd name="connsiteY3949" fmla="*/ 3798275 h 5531023"/>
                <a:gd name="connsiteX3950" fmla="*/ 3099196 w 10023471"/>
                <a:gd name="connsiteY3950" fmla="*/ 3813519 h 5531023"/>
                <a:gd name="connsiteX3951" fmla="*/ 3107322 w 10023471"/>
                <a:gd name="connsiteY3951" fmla="*/ 3818572 h 5531023"/>
                <a:gd name="connsiteX3952" fmla="*/ 3122712 w 10023471"/>
                <a:gd name="connsiteY3952" fmla="*/ 3811125 h 5531023"/>
                <a:gd name="connsiteX3953" fmla="*/ 3116402 w 10023471"/>
                <a:gd name="connsiteY3953" fmla="*/ 3798275 h 5531023"/>
                <a:gd name="connsiteX3954" fmla="*/ 6164743 w 10023471"/>
                <a:gd name="connsiteY3954" fmla="*/ 3797457 h 5531023"/>
                <a:gd name="connsiteX3955" fmla="*/ 6155845 w 10023471"/>
                <a:gd name="connsiteY3955" fmla="*/ 3802247 h 5531023"/>
                <a:gd name="connsiteX3956" fmla="*/ 6163653 w 10023471"/>
                <a:gd name="connsiteY3956" fmla="*/ 3812965 h 5531023"/>
                <a:gd name="connsiteX3957" fmla="*/ 6173506 w 10023471"/>
                <a:gd name="connsiteY3957" fmla="*/ 3805869 h 5531023"/>
                <a:gd name="connsiteX3958" fmla="*/ 6164743 w 10023471"/>
                <a:gd name="connsiteY3958" fmla="*/ 3797457 h 5531023"/>
                <a:gd name="connsiteX3959" fmla="*/ 8198543 w 10023471"/>
                <a:gd name="connsiteY3959" fmla="*/ 3794858 h 5531023"/>
                <a:gd name="connsiteX3960" fmla="*/ 8186059 w 10023471"/>
                <a:gd name="connsiteY3960" fmla="*/ 3801312 h 5531023"/>
                <a:gd name="connsiteX3961" fmla="*/ 8198543 w 10023471"/>
                <a:gd name="connsiteY3961" fmla="*/ 3794858 h 5531023"/>
                <a:gd name="connsiteX3962" fmla="*/ 7344492 w 10023471"/>
                <a:gd name="connsiteY3962" fmla="*/ 3793252 h 5531023"/>
                <a:gd name="connsiteX3963" fmla="*/ 7322653 w 10023471"/>
                <a:gd name="connsiteY3963" fmla="*/ 3821229 h 5531023"/>
                <a:gd name="connsiteX3964" fmla="*/ 7322653 w 10023471"/>
                <a:gd name="connsiteY3964" fmla="*/ 3821200 h 5531023"/>
                <a:gd name="connsiteX3965" fmla="*/ 7321882 w 10023471"/>
                <a:gd name="connsiteY3965" fmla="*/ 3821492 h 5531023"/>
                <a:gd name="connsiteX3966" fmla="*/ 7321882 w 10023471"/>
                <a:gd name="connsiteY3966" fmla="*/ 3822455 h 5531023"/>
                <a:gd name="connsiteX3967" fmla="*/ 7322653 w 10023471"/>
                <a:gd name="connsiteY3967" fmla="*/ 3821843 h 5531023"/>
                <a:gd name="connsiteX3968" fmla="*/ 7322653 w 10023471"/>
                <a:gd name="connsiteY3968" fmla="*/ 3821229 h 5531023"/>
                <a:gd name="connsiteX3969" fmla="*/ 7344492 w 10023471"/>
                <a:gd name="connsiteY3969" fmla="*/ 3793252 h 5531023"/>
                <a:gd name="connsiteX3970" fmla="*/ 2409897 w 10023471"/>
                <a:gd name="connsiteY3970" fmla="*/ 3792961 h 5531023"/>
                <a:gd name="connsiteX3971" fmla="*/ 2407627 w 10023471"/>
                <a:gd name="connsiteY3971" fmla="*/ 3795209 h 5531023"/>
                <a:gd name="connsiteX3972" fmla="*/ 2416071 w 10023471"/>
                <a:gd name="connsiteY3972" fmla="*/ 3799647 h 5531023"/>
                <a:gd name="connsiteX3973" fmla="*/ 2420385 w 10023471"/>
                <a:gd name="connsiteY3973" fmla="*/ 3796027 h 5531023"/>
                <a:gd name="connsiteX3974" fmla="*/ 2409897 w 10023471"/>
                <a:gd name="connsiteY3974" fmla="*/ 3792961 h 5531023"/>
                <a:gd name="connsiteX3975" fmla="*/ 3261681 w 10023471"/>
                <a:gd name="connsiteY3975" fmla="*/ 3792726 h 5531023"/>
                <a:gd name="connsiteX3976" fmla="*/ 3255643 w 10023471"/>
                <a:gd name="connsiteY3976" fmla="*/ 3796873 h 5531023"/>
                <a:gd name="connsiteX3977" fmla="*/ 3256867 w 10023471"/>
                <a:gd name="connsiteY3977" fmla="*/ 3799385 h 5531023"/>
                <a:gd name="connsiteX3978" fmla="*/ 3281111 w 10023471"/>
                <a:gd name="connsiteY3978" fmla="*/ 3806745 h 5531023"/>
                <a:gd name="connsiteX3979" fmla="*/ 3288692 w 10023471"/>
                <a:gd name="connsiteY3979" fmla="*/ 3804787 h 5531023"/>
                <a:gd name="connsiteX3980" fmla="*/ 3285923 w 10023471"/>
                <a:gd name="connsiteY3980" fmla="*/ 3800086 h 5531023"/>
                <a:gd name="connsiteX3981" fmla="*/ 3261681 w 10023471"/>
                <a:gd name="connsiteY3981" fmla="*/ 3792726 h 5531023"/>
                <a:gd name="connsiteX3982" fmla="*/ 7785410 w 10023471"/>
                <a:gd name="connsiteY3982" fmla="*/ 3792435 h 5531023"/>
                <a:gd name="connsiteX3983" fmla="*/ 7764117 w 10023471"/>
                <a:gd name="connsiteY3983" fmla="*/ 3801284 h 5531023"/>
                <a:gd name="connsiteX3984" fmla="*/ 7769611 w 10023471"/>
                <a:gd name="connsiteY3984" fmla="*/ 3807270 h 5531023"/>
                <a:gd name="connsiteX3985" fmla="*/ 7789450 w 10023471"/>
                <a:gd name="connsiteY3985" fmla="*/ 3799035 h 5531023"/>
                <a:gd name="connsiteX3986" fmla="*/ 7785410 w 10023471"/>
                <a:gd name="connsiteY3986" fmla="*/ 3792435 h 5531023"/>
                <a:gd name="connsiteX3987" fmla="*/ 6870839 w 10023471"/>
                <a:gd name="connsiteY3987" fmla="*/ 3792288 h 5531023"/>
                <a:gd name="connsiteX3988" fmla="*/ 6853952 w 10023471"/>
                <a:gd name="connsiteY3988" fmla="*/ 3806831 h 5531023"/>
                <a:gd name="connsiteX3989" fmla="*/ 6861805 w 10023471"/>
                <a:gd name="connsiteY3989" fmla="*/ 3818600 h 5531023"/>
                <a:gd name="connsiteX3990" fmla="*/ 6881917 w 10023471"/>
                <a:gd name="connsiteY3990" fmla="*/ 3807182 h 5531023"/>
                <a:gd name="connsiteX3991" fmla="*/ 6870839 w 10023471"/>
                <a:gd name="connsiteY3991" fmla="*/ 3792288 h 5531023"/>
                <a:gd name="connsiteX3992" fmla="*/ 2916463 w 10023471"/>
                <a:gd name="connsiteY3992" fmla="*/ 3790741 h 5531023"/>
                <a:gd name="connsiteX3993" fmla="*/ 2916100 w 10023471"/>
                <a:gd name="connsiteY3993" fmla="*/ 3792085 h 5531023"/>
                <a:gd name="connsiteX3994" fmla="*/ 2919005 w 10023471"/>
                <a:gd name="connsiteY3994" fmla="*/ 3791646 h 5531023"/>
                <a:gd name="connsiteX3995" fmla="*/ 8308411 w 10023471"/>
                <a:gd name="connsiteY3995" fmla="*/ 3789836 h 5531023"/>
                <a:gd name="connsiteX3996" fmla="*/ 8301147 w 10023471"/>
                <a:gd name="connsiteY3996" fmla="*/ 3795092 h 5531023"/>
                <a:gd name="connsiteX3997" fmla="*/ 8314449 w 10023471"/>
                <a:gd name="connsiteY3997" fmla="*/ 3803152 h 5531023"/>
                <a:gd name="connsiteX3998" fmla="*/ 8321985 w 10023471"/>
                <a:gd name="connsiteY3998" fmla="*/ 3795530 h 5531023"/>
                <a:gd name="connsiteX3999" fmla="*/ 8308411 w 10023471"/>
                <a:gd name="connsiteY3999" fmla="*/ 3789836 h 5531023"/>
                <a:gd name="connsiteX4000" fmla="*/ 4846981 w 10023471"/>
                <a:gd name="connsiteY4000" fmla="*/ 3788726 h 5531023"/>
                <a:gd name="connsiteX4001" fmla="*/ 4841352 w 10023471"/>
                <a:gd name="connsiteY4001" fmla="*/ 3793953 h 5531023"/>
                <a:gd name="connsiteX4002" fmla="*/ 4849706 w 10023471"/>
                <a:gd name="connsiteY4002" fmla="*/ 3795005 h 5531023"/>
                <a:gd name="connsiteX4003" fmla="*/ 4851249 w 10023471"/>
                <a:gd name="connsiteY4003" fmla="*/ 3789661 h 5531023"/>
                <a:gd name="connsiteX4004" fmla="*/ 4846981 w 10023471"/>
                <a:gd name="connsiteY4004" fmla="*/ 3788726 h 5531023"/>
                <a:gd name="connsiteX4005" fmla="*/ 7670731 w 10023471"/>
                <a:gd name="connsiteY4005" fmla="*/ 3788434 h 5531023"/>
                <a:gd name="connsiteX4006" fmla="*/ 7670051 w 10023471"/>
                <a:gd name="connsiteY4006" fmla="*/ 3789748 h 5531023"/>
                <a:gd name="connsiteX4007" fmla="*/ 7672637 w 10023471"/>
                <a:gd name="connsiteY4007" fmla="*/ 3790186 h 5531023"/>
                <a:gd name="connsiteX4008" fmla="*/ 7673319 w 10023471"/>
                <a:gd name="connsiteY4008" fmla="*/ 3788813 h 5531023"/>
                <a:gd name="connsiteX4009" fmla="*/ 7670731 w 10023471"/>
                <a:gd name="connsiteY4009" fmla="*/ 3788434 h 5531023"/>
                <a:gd name="connsiteX4010" fmla="*/ 9383921 w 10023471"/>
                <a:gd name="connsiteY4010" fmla="*/ 3788346 h 5531023"/>
                <a:gd name="connsiteX4011" fmla="*/ 9340702 w 10023471"/>
                <a:gd name="connsiteY4011" fmla="*/ 3808409 h 5531023"/>
                <a:gd name="connsiteX4012" fmla="*/ 9344016 w 10023471"/>
                <a:gd name="connsiteY4012" fmla="*/ 3814716 h 5531023"/>
                <a:gd name="connsiteX4013" fmla="*/ 9350644 w 10023471"/>
                <a:gd name="connsiteY4013" fmla="*/ 3814834 h 5531023"/>
                <a:gd name="connsiteX4014" fmla="*/ 9392367 w 10023471"/>
                <a:gd name="connsiteY4014" fmla="*/ 3791646 h 5531023"/>
                <a:gd name="connsiteX4015" fmla="*/ 9392820 w 10023471"/>
                <a:gd name="connsiteY4015" fmla="*/ 3789397 h 5531023"/>
                <a:gd name="connsiteX4016" fmla="*/ 9383921 w 10023471"/>
                <a:gd name="connsiteY4016" fmla="*/ 3788346 h 5531023"/>
                <a:gd name="connsiteX4017" fmla="*/ 5085691 w 10023471"/>
                <a:gd name="connsiteY4017" fmla="*/ 3786185 h 5531023"/>
                <a:gd name="connsiteX4018" fmla="*/ 5085555 w 10023471"/>
                <a:gd name="connsiteY4018" fmla="*/ 3787470 h 5531023"/>
                <a:gd name="connsiteX4019" fmla="*/ 5093046 w 10023471"/>
                <a:gd name="connsiteY4019" fmla="*/ 3787937 h 5531023"/>
                <a:gd name="connsiteX4020" fmla="*/ 5093227 w 10023471"/>
                <a:gd name="connsiteY4020" fmla="*/ 3786389 h 5531023"/>
                <a:gd name="connsiteX4021" fmla="*/ 5085691 w 10023471"/>
                <a:gd name="connsiteY4021" fmla="*/ 3786185 h 5531023"/>
                <a:gd name="connsiteX4022" fmla="*/ 4162859 w 10023471"/>
                <a:gd name="connsiteY4022" fmla="*/ 3785952 h 5531023"/>
                <a:gd name="connsiteX4023" fmla="*/ 4162859 w 10023471"/>
                <a:gd name="connsiteY4023" fmla="*/ 3788988 h 5531023"/>
                <a:gd name="connsiteX4024" fmla="*/ 4167762 w 10023471"/>
                <a:gd name="connsiteY4024" fmla="*/ 3787499 h 5531023"/>
                <a:gd name="connsiteX4025" fmla="*/ 4162859 w 10023471"/>
                <a:gd name="connsiteY4025" fmla="*/ 3785952 h 5531023"/>
                <a:gd name="connsiteX4026" fmla="*/ 4131941 w 10023471"/>
                <a:gd name="connsiteY4026" fmla="*/ 3783761 h 5531023"/>
                <a:gd name="connsiteX4027" fmla="*/ 4114416 w 10023471"/>
                <a:gd name="connsiteY4027" fmla="*/ 3788200 h 5531023"/>
                <a:gd name="connsiteX4028" fmla="*/ 4127946 w 10023471"/>
                <a:gd name="connsiteY4028" fmla="*/ 3793895 h 5531023"/>
                <a:gd name="connsiteX4029" fmla="*/ 4137388 w 10023471"/>
                <a:gd name="connsiteY4029" fmla="*/ 3789252 h 5531023"/>
                <a:gd name="connsiteX4030" fmla="*/ 4131941 w 10023471"/>
                <a:gd name="connsiteY4030" fmla="*/ 3783761 h 5531023"/>
                <a:gd name="connsiteX4031" fmla="*/ 2675348 w 10023471"/>
                <a:gd name="connsiteY4031" fmla="*/ 3782184 h 5531023"/>
                <a:gd name="connsiteX4032" fmla="*/ 2666131 w 10023471"/>
                <a:gd name="connsiteY4032" fmla="*/ 3783031 h 5531023"/>
                <a:gd name="connsiteX4033" fmla="*/ 2668084 w 10023471"/>
                <a:gd name="connsiteY4033" fmla="*/ 3793018 h 5531023"/>
                <a:gd name="connsiteX4034" fmla="*/ 2675348 w 10023471"/>
                <a:gd name="connsiteY4034" fmla="*/ 3792726 h 5531023"/>
                <a:gd name="connsiteX4035" fmla="*/ 7155313 w 10023471"/>
                <a:gd name="connsiteY4035" fmla="*/ 3781804 h 5531023"/>
                <a:gd name="connsiteX4036" fmla="*/ 7152679 w 10023471"/>
                <a:gd name="connsiteY4036" fmla="*/ 3782301 h 5531023"/>
                <a:gd name="connsiteX4037" fmla="*/ 7154087 w 10023471"/>
                <a:gd name="connsiteY4037" fmla="*/ 3784053 h 5531023"/>
                <a:gd name="connsiteX4038" fmla="*/ 7156492 w 10023471"/>
                <a:gd name="connsiteY4038" fmla="*/ 3783586 h 5531023"/>
                <a:gd name="connsiteX4039" fmla="*/ 7155313 w 10023471"/>
                <a:gd name="connsiteY4039" fmla="*/ 3781804 h 5531023"/>
                <a:gd name="connsiteX4040" fmla="*/ 2569657 w 10023471"/>
                <a:gd name="connsiteY4040" fmla="*/ 3780957 h 5531023"/>
                <a:gd name="connsiteX4041" fmla="*/ 2563028 w 10023471"/>
                <a:gd name="connsiteY4041" fmla="*/ 3782914 h 5531023"/>
                <a:gd name="connsiteX4042" fmla="*/ 2569884 w 10023471"/>
                <a:gd name="connsiteY4042" fmla="*/ 3796027 h 5531023"/>
                <a:gd name="connsiteX4043" fmla="*/ 2582323 w 10023471"/>
                <a:gd name="connsiteY4043" fmla="*/ 3785543 h 5531023"/>
                <a:gd name="connsiteX4044" fmla="*/ 2569657 w 10023471"/>
                <a:gd name="connsiteY4044" fmla="*/ 3780957 h 5531023"/>
                <a:gd name="connsiteX4045" fmla="*/ 8410785 w 10023471"/>
                <a:gd name="connsiteY4045" fmla="*/ 3780636 h 5531023"/>
                <a:gd name="connsiteX4046" fmla="*/ 8406156 w 10023471"/>
                <a:gd name="connsiteY4046" fmla="*/ 3786214 h 5531023"/>
                <a:gd name="connsiteX4047" fmla="*/ 8414645 w 10023471"/>
                <a:gd name="connsiteY4047" fmla="*/ 3790828 h 5531023"/>
                <a:gd name="connsiteX4048" fmla="*/ 8418096 w 10023471"/>
                <a:gd name="connsiteY4048" fmla="*/ 3786185 h 5531023"/>
                <a:gd name="connsiteX4049" fmla="*/ 8410785 w 10023471"/>
                <a:gd name="connsiteY4049" fmla="*/ 3780636 h 5531023"/>
                <a:gd name="connsiteX4050" fmla="*/ 5373342 w 10023471"/>
                <a:gd name="connsiteY4050" fmla="*/ 3778096 h 5531023"/>
                <a:gd name="connsiteX4051" fmla="*/ 5349235 w 10023471"/>
                <a:gd name="connsiteY4051" fmla="*/ 3794887 h 5531023"/>
                <a:gd name="connsiteX4052" fmla="*/ 5367258 w 10023471"/>
                <a:gd name="connsiteY4052" fmla="*/ 3805605 h 5531023"/>
                <a:gd name="connsiteX4053" fmla="*/ 5395451 w 10023471"/>
                <a:gd name="connsiteY4053" fmla="*/ 3790770 h 5531023"/>
                <a:gd name="connsiteX4054" fmla="*/ 5373342 w 10023471"/>
                <a:gd name="connsiteY4054" fmla="*/ 3778096 h 5531023"/>
                <a:gd name="connsiteX4055" fmla="*/ 7336229 w 10023471"/>
                <a:gd name="connsiteY4055" fmla="*/ 3776431 h 5531023"/>
                <a:gd name="connsiteX4056" fmla="*/ 7324243 w 10023471"/>
                <a:gd name="connsiteY4056" fmla="*/ 3789718 h 5531023"/>
                <a:gd name="connsiteX4057" fmla="*/ 7316435 w 10023471"/>
                <a:gd name="connsiteY4057" fmla="*/ 3789017 h 5531023"/>
                <a:gd name="connsiteX4058" fmla="*/ 7316479 w 10023471"/>
                <a:gd name="connsiteY4058" fmla="*/ 3789427 h 5531023"/>
                <a:gd name="connsiteX4059" fmla="*/ 7324107 w 10023471"/>
                <a:gd name="connsiteY4059" fmla="*/ 3789893 h 5531023"/>
                <a:gd name="connsiteX4060" fmla="*/ 7344356 w 10023471"/>
                <a:gd name="connsiteY4060" fmla="*/ 3781804 h 5531023"/>
                <a:gd name="connsiteX4061" fmla="*/ 7336229 w 10023471"/>
                <a:gd name="connsiteY4061" fmla="*/ 3776431 h 5531023"/>
                <a:gd name="connsiteX4062" fmla="*/ 847160 w 10023471"/>
                <a:gd name="connsiteY4062" fmla="*/ 3775847 h 5531023"/>
                <a:gd name="connsiteX4063" fmla="*/ 846206 w 10023471"/>
                <a:gd name="connsiteY4063" fmla="*/ 3780549 h 5531023"/>
                <a:gd name="connsiteX4064" fmla="*/ 863913 w 10023471"/>
                <a:gd name="connsiteY4064" fmla="*/ 3780549 h 5531023"/>
                <a:gd name="connsiteX4065" fmla="*/ 864094 w 10023471"/>
                <a:gd name="connsiteY4065" fmla="*/ 3776811 h 5531023"/>
                <a:gd name="connsiteX4066" fmla="*/ 7810886 w 10023471"/>
                <a:gd name="connsiteY4066" fmla="*/ 3775556 h 5531023"/>
                <a:gd name="connsiteX4067" fmla="*/ 7805612 w 10023471"/>
                <a:gd name="connsiteY4067" fmla="*/ 3780023 h 5531023"/>
                <a:gd name="connsiteX4068" fmla="*/ 7814602 w 10023471"/>
                <a:gd name="connsiteY4068" fmla="*/ 3789047 h 5531023"/>
                <a:gd name="connsiteX4069" fmla="*/ 7810886 w 10023471"/>
                <a:gd name="connsiteY4069" fmla="*/ 3775556 h 5531023"/>
                <a:gd name="connsiteX4070" fmla="*/ 2277285 w 10023471"/>
                <a:gd name="connsiteY4070" fmla="*/ 3774562 h 5531023"/>
                <a:gd name="connsiteX4071" fmla="*/ 2257763 w 10023471"/>
                <a:gd name="connsiteY4071" fmla="*/ 3778124 h 5531023"/>
                <a:gd name="connsiteX4072" fmla="*/ 2260579 w 10023471"/>
                <a:gd name="connsiteY4072" fmla="*/ 3782009 h 5531023"/>
                <a:gd name="connsiteX4073" fmla="*/ 2277285 w 10023471"/>
                <a:gd name="connsiteY4073" fmla="*/ 3774562 h 5531023"/>
                <a:gd name="connsiteX4074" fmla="*/ 8817292 w 10023471"/>
                <a:gd name="connsiteY4074" fmla="*/ 3774240 h 5531023"/>
                <a:gd name="connsiteX4075" fmla="*/ 8809301 w 10023471"/>
                <a:gd name="connsiteY4075" fmla="*/ 3786302 h 5531023"/>
                <a:gd name="connsiteX4076" fmla="*/ 8819517 w 10023471"/>
                <a:gd name="connsiteY4076" fmla="*/ 3788842 h 5531023"/>
                <a:gd name="connsiteX4077" fmla="*/ 8824420 w 10023471"/>
                <a:gd name="connsiteY4077" fmla="*/ 3776752 h 5531023"/>
                <a:gd name="connsiteX4078" fmla="*/ 8817292 w 10023471"/>
                <a:gd name="connsiteY4078" fmla="*/ 3774240 h 5531023"/>
                <a:gd name="connsiteX4079" fmla="*/ 5320588 w 10023471"/>
                <a:gd name="connsiteY4079" fmla="*/ 3772343 h 5531023"/>
                <a:gd name="connsiteX4080" fmla="*/ 5311326 w 10023471"/>
                <a:gd name="connsiteY4080" fmla="*/ 3777044 h 5531023"/>
                <a:gd name="connsiteX4081" fmla="*/ 5307739 w 10023471"/>
                <a:gd name="connsiteY4081" fmla="*/ 3787878 h 5531023"/>
                <a:gd name="connsiteX4082" fmla="*/ 5313005 w 10023471"/>
                <a:gd name="connsiteY4082" fmla="*/ 3791353 h 5531023"/>
                <a:gd name="connsiteX4083" fmla="*/ 5320632 w 10023471"/>
                <a:gd name="connsiteY4083" fmla="*/ 3789572 h 5531023"/>
                <a:gd name="connsiteX4084" fmla="*/ 5325399 w 10023471"/>
                <a:gd name="connsiteY4084" fmla="*/ 3782301 h 5531023"/>
                <a:gd name="connsiteX4085" fmla="*/ 5327760 w 10023471"/>
                <a:gd name="connsiteY4085" fmla="*/ 3782622 h 5531023"/>
                <a:gd name="connsiteX4086" fmla="*/ 5328804 w 10023471"/>
                <a:gd name="connsiteY4086" fmla="*/ 3780461 h 5531023"/>
                <a:gd name="connsiteX4087" fmla="*/ 5326853 w 10023471"/>
                <a:gd name="connsiteY4087" fmla="*/ 3780082 h 5531023"/>
                <a:gd name="connsiteX4088" fmla="*/ 5327488 w 10023471"/>
                <a:gd name="connsiteY4088" fmla="*/ 3779147 h 5531023"/>
                <a:gd name="connsiteX4089" fmla="*/ 5320588 w 10023471"/>
                <a:gd name="connsiteY4089" fmla="*/ 3772343 h 5531023"/>
                <a:gd name="connsiteX4090" fmla="*/ 4395393 w 10023471"/>
                <a:gd name="connsiteY4090" fmla="*/ 3772050 h 5531023"/>
                <a:gd name="connsiteX4091" fmla="*/ 4408741 w 10023471"/>
                <a:gd name="connsiteY4091" fmla="*/ 3799647 h 5531023"/>
                <a:gd name="connsiteX4092" fmla="*/ 4395393 w 10023471"/>
                <a:gd name="connsiteY4092" fmla="*/ 3772050 h 5531023"/>
                <a:gd name="connsiteX4093" fmla="*/ 1929981 w 10023471"/>
                <a:gd name="connsiteY4093" fmla="*/ 3770737 h 5531023"/>
                <a:gd name="connsiteX4094" fmla="*/ 1916815 w 10023471"/>
                <a:gd name="connsiteY4094" fmla="*/ 3781192 h 5531023"/>
                <a:gd name="connsiteX4095" fmla="*/ 1929254 w 10023471"/>
                <a:gd name="connsiteY4095" fmla="*/ 3783411 h 5531023"/>
                <a:gd name="connsiteX4096" fmla="*/ 1936563 w 10023471"/>
                <a:gd name="connsiteY4096" fmla="*/ 3777424 h 5531023"/>
                <a:gd name="connsiteX4097" fmla="*/ 1929981 w 10023471"/>
                <a:gd name="connsiteY4097" fmla="*/ 3770737 h 5531023"/>
                <a:gd name="connsiteX4098" fmla="*/ 5176036 w 10023471"/>
                <a:gd name="connsiteY4098" fmla="*/ 3770562 h 5531023"/>
                <a:gd name="connsiteX4099" fmla="*/ 5173629 w 10023471"/>
                <a:gd name="connsiteY4099" fmla="*/ 3770795 h 5531023"/>
                <a:gd name="connsiteX4100" fmla="*/ 5173129 w 10023471"/>
                <a:gd name="connsiteY4100" fmla="*/ 3772400 h 5531023"/>
                <a:gd name="connsiteX4101" fmla="*/ 5176899 w 10023471"/>
                <a:gd name="connsiteY4101" fmla="*/ 3772079 h 5531023"/>
                <a:gd name="connsiteX4102" fmla="*/ 5176036 w 10023471"/>
                <a:gd name="connsiteY4102" fmla="*/ 3770562 h 5531023"/>
                <a:gd name="connsiteX4103" fmla="*/ 4967335 w 10023471"/>
                <a:gd name="connsiteY4103" fmla="*/ 3769626 h 5531023"/>
                <a:gd name="connsiteX4104" fmla="*/ 4953079 w 10023471"/>
                <a:gd name="connsiteY4104" fmla="*/ 3774592 h 5531023"/>
                <a:gd name="connsiteX4105" fmla="*/ 4959435 w 10023471"/>
                <a:gd name="connsiteY4105" fmla="*/ 3782359 h 5531023"/>
                <a:gd name="connsiteX4106" fmla="*/ 4974916 w 10023471"/>
                <a:gd name="connsiteY4106" fmla="*/ 3774679 h 5531023"/>
                <a:gd name="connsiteX4107" fmla="*/ 4967335 w 10023471"/>
                <a:gd name="connsiteY4107" fmla="*/ 3769626 h 5531023"/>
                <a:gd name="connsiteX4108" fmla="*/ 2125106 w 10023471"/>
                <a:gd name="connsiteY4108" fmla="*/ 3769130 h 5531023"/>
                <a:gd name="connsiteX4109" fmla="*/ 2122246 w 10023471"/>
                <a:gd name="connsiteY4109" fmla="*/ 3783177 h 5531023"/>
                <a:gd name="connsiteX4110" fmla="*/ 2131372 w 10023471"/>
                <a:gd name="connsiteY4110" fmla="*/ 3789368 h 5531023"/>
                <a:gd name="connsiteX4111" fmla="*/ 2144401 w 10023471"/>
                <a:gd name="connsiteY4111" fmla="*/ 3789631 h 5531023"/>
                <a:gd name="connsiteX4112" fmla="*/ 2149123 w 10023471"/>
                <a:gd name="connsiteY4112" fmla="*/ 3784521 h 5531023"/>
                <a:gd name="connsiteX4113" fmla="*/ 2146036 w 10023471"/>
                <a:gd name="connsiteY4113" fmla="*/ 3776402 h 5531023"/>
                <a:gd name="connsiteX4114" fmla="*/ 2125106 w 10023471"/>
                <a:gd name="connsiteY4114" fmla="*/ 3769130 h 5531023"/>
                <a:gd name="connsiteX4115" fmla="*/ 908677 w 10023471"/>
                <a:gd name="connsiteY4115" fmla="*/ 3767845 h 5531023"/>
                <a:gd name="connsiteX4116" fmla="*/ 905361 w 10023471"/>
                <a:gd name="connsiteY4116" fmla="*/ 3769773 h 5531023"/>
                <a:gd name="connsiteX4117" fmla="*/ 912898 w 10023471"/>
                <a:gd name="connsiteY4117" fmla="*/ 3774883 h 5531023"/>
                <a:gd name="connsiteX4118" fmla="*/ 917619 w 10023471"/>
                <a:gd name="connsiteY4118" fmla="*/ 3772079 h 5531023"/>
                <a:gd name="connsiteX4119" fmla="*/ 908677 w 10023471"/>
                <a:gd name="connsiteY4119" fmla="*/ 3767845 h 5531023"/>
                <a:gd name="connsiteX4120" fmla="*/ 2613421 w 10023471"/>
                <a:gd name="connsiteY4120" fmla="*/ 3765421 h 5531023"/>
                <a:gd name="connsiteX4121" fmla="*/ 2606340 w 10023471"/>
                <a:gd name="connsiteY4121" fmla="*/ 3766648 h 5531023"/>
                <a:gd name="connsiteX4122" fmla="*/ 2607294 w 10023471"/>
                <a:gd name="connsiteY4122" fmla="*/ 3768459 h 5531023"/>
                <a:gd name="connsiteX4123" fmla="*/ 2614284 w 10023471"/>
                <a:gd name="connsiteY4123" fmla="*/ 3767115 h 5531023"/>
                <a:gd name="connsiteX4124" fmla="*/ 2613421 w 10023471"/>
                <a:gd name="connsiteY4124" fmla="*/ 3765421 h 5531023"/>
                <a:gd name="connsiteX4125" fmla="*/ 9082651 w 10023471"/>
                <a:gd name="connsiteY4125" fmla="*/ 3763815 h 5531023"/>
                <a:gd name="connsiteX4126" fmla="*/ 9070166 w 10023471"/>
                <a:gd name="connsiteY4126" fmla="*/ 3770269 h 5531023"/>
                <a:gd name="connsiteX4127" fmla="*/ 9082651 w 10023471"/>
                <a:gd name="connsiteY4127" fmla="*/ 3763815 h 5531023"/>
                <a:gd name="connsiteX4128" fmla="*/ 7386986 w 10023471"/>
                <a:gd name="connsiteY4128" fmla="*/ 3763348 h 5531023"/>
                <a:gd name="connsiteX4129" fmla="*/ 7387802 w 10023471"/>
                <a:gd name="connsiteY4129" fmla="*/ 3764575 h 5531023"/>
                <a:gd name="connsiteX4130" fmla="*/ 7388846 w 10023471"/>
                <a:gd name="connsiteY4130" fmla="*/ 3763406 h 5531023"/>
                <a:gd name="connsiteX4131" fmla="*/ 5237279 w 10023471"/>
                <a:gd name="connsiteY4131" fmla="*/ 3763144 h 5531023"/>
                <a:gd name="connsiteX4132" fmla="*/ 5234102 w 10023471"/>
                <a:gd name="connsiteY4132" fmla="*/ 3763406 h 5531023"/>
                <a:gd name="connsiteX4133" fmla="*/ 5235192 w 10023471"/>
                <a:gd name="connsiteY4133" fmla="*/ 3768020 h 5531023"/>
                <a:gd name="connsiteX4134" fmla="*/ 5238324 w 10023471"/>
                <a:gd name="connsiteY4134" fmla="*/ 3767758 h 5531023"/>
                <a:gd name="connsiteX4135" fmla="*/ 5237279 w 10023471"/>
                <a:gd name="connsiteY4135" fmla="*/ 3763144 h 5531023"/>
                <a:gd name="connsiteX4136" fmla="*/ 2293267 w 10023471"/>
                <a:gd name="connsiteY4136" fmla="*/ 3761625 h 5531023"/>
                <a:gd name="connsiteX4137" fmla="*/ 2288228 w 10023471"/>
                <a:gd name="connsiteY4137" fmla="*/ 3762267 h 5531023"/>
                <a:gd name="connsiteX4138" fmla="*/ 2287954 w 10023471"/>
                <a:gd name="connsiteY4138" fmla="*/ 3768429 h 5531023"/>
                <a:gd name="connsiteX4139" fmla="*/ 2295400 w 10023471"/>
                <a:gd name="connsiteY4139" fmla="*/ 3768195 h 5531023"/>
                <a:gd name="connsiteX4140" fmla="*/ 2293267 w 10023471"/>
                <a:gd name="connsiteY4140" fmla="*/ 3761625 h 5531023"/>
                <a:gd name="connsiteX4141" fmla="*/ 6120887 w 10023471"/>
                <a:gd name="connsiteY4141" fmla="*/ 3761508 h 5531023"/>
                <a:gd name="connsiteX4142" fmla="*/ 6088926 w 10023471"/>
                <a:gd name="connsiteY4142" fmla="*/ 3774971 h 5531023"/>
                <a:gd name="connsiteX4143" fmla="*/ 6091876 w 10023471"/>
                <a:gd name="connsiteY4143" fmla="*/ 3781308 h 5531023"/>
                <a:gd name="connsiteX4144" fmla="*/ 6128243 w 10023471"/>
                <a:gd name="connsiteY4144" fmla="*/ 3767786 h 5531023"/>
                <a:gd name="connsiteX4145" fmla="*/ 6120887 w 10023471"/>
                <a:gd name="connsiteY4145" fmla="*/ 3761508 h 5531023"/>
                <a:gd name="connsiteX4146" fmla="*/ 2642660 w 10023471"/>
                <a:gd name="connsiteY4146" fmla="*/ 3760340 h 5531023"/>
                <a:gd name="connsiteX4147" fmla="*/ 2632308 w 10023471"/>
                <a:gd name="connsiteY4147" fmla="*/ 3764983 h 5531023"/>
                <a:gd name="connsiteX4148" fmla="*/ 2635759 w 10023471"/>
                <a:gd name="connsiteY4148" fmla="*/ 3767758 h 5531023"/>
                <a:gd name="connsiteX4149" fmla="*/ 2646156 w 10023471"/>
                <a:gd name="connsiteY4149" fmla="*/ 3763144 h 5531023"/>
                <a:gd name="connsiteX4150" fmla="*/ 2642660 w 10023471"/>
                <a:gd name="connsiteY4150" fmla="*/ 3760340 h 5531023"/>
                <a:gd name="connsiteX4151" fmla="*/ 7470020 w 10023471"/>
                <a:gd name="connsiteY4151" fmla="*/ 3760310 h 5531023"/>
                <a:gd name="connsiteX4152" fmla="*/ 7467659 w 10023471"/>
                <a:gd name="connsiteY4152" fmla="*/ 3770883 h 5531023"/>
                <a:gd name="connsiteX4153" fmla="*/ 7475469 w 10023471"/>
                <a:gd name="connsiteY4153" fmla="*/ 3776080 h 5531023"/>
                <a:gd name="connsiteX4154" fmla="*/ 7486954 w 10023471"/>
                <a:gd name="connsiteY4154" fmla="*/ 3768313 h 5531023"/>
                <a:gd name="connsiteX4155" fmla="*/ 7470020 w 10023471"/>
                <a:gd name="connsiteY4155" fmla="*/ 3760310 h 5531023"/>
                <a:gd name="connsiteX4156" fmla="*/ 1819705 w 10023471"/>
                <a:gd name="connsiteY4156" fmla="*/ 3759522 h 5531023"/>
                <a:gd name="connsiteX4157" fmla="*/ 1797822 w 10023471"/>
                <a:gd name="connsiteY4157" fmla="*/ 3775818 h 5531023"/>
                <a:gd name="connsiteX4158" fmla="*/ 1819705 w 10023471"/>
                <a:gd name="connsiteY4158" fmla="*/ 3759522 h 5531023"/>
                <a:gd name="connsiteX4159" fmla="*/ 2055010 w 10023471"/>
                <a:gd name="connsiteY4159" fmla="*/ 3757682 h 5531023"/>
                <a:gd name="connsiteX4160" fmla="*/ 2053012 w 10023471"/>
                <a:gd name="connsiteY4160" fmla="*/ 3757741 h 5531023"/>
                <a:gd name="connsiteX4161" fmla="*/ 2054147 w 10023471"/>
                <a:gd name="connsiteY4161" fmla="*/ 3759142 h 5531023"/>
                <a:gd name="connsiteX4162" fmla="*/ 1820795 w 10023471"/>
                <a:gd name="connsiteY4162" fmla="*/ 3753594 h 5531023"/>
                <a:gd name="connsiteX4163" fmla="*/ 1820113 w 10023471"/>
                <a:gd name="connsiteY4163" fmla="*/ 3755287 h 5531023"/>
                <a:gd name="connsiteX4164" fmla="*/ 1822247 w 10023471"/>
                <a:gd name="connsiteY4164" fmla="*/ 3755726 h 5531023"/>
                <a:gd name="connsiteX4165" fmla="*/ 1822838 w 10023471"/>
                <a:gd name="connsiteY4165" fmla="*/ 3754032 h 5531023"/>
                <a:gd name="connsiteX4166" fmla="*/ 1820795 w 10023471"/>
                <a:gd name="connsiteY4166" fmla="*/ 3753594 h 5531023"/>
                <a:gd name="connsiteX4167" fmla="*/ 6362531 w 10023471"/>
                <a:gd name="connsiteY4167" fmla="*/ 3752287 h 5531023"/>
                <a:gd name="connsiteX4168" fmla="*/ 6356237 w 10023471"/>
                <a:gd name="connsiteY4168" fmla="*/ 3757770 h 5531023"/>
                <a:gd name="connsiteX4169" fmla="*/ 6359688 w 10023471"/>
                <a:gd name="connsiteY4169" fmla="*/ 3764019 h 5531023"/>
                <a:gd name="connsiteX4170" fmla="*/ 6377077 w 10023471"/>
                <a:gd name="connsiteY4170" fmla="*/ 3757274 h 5531023"/>
                <a:gd name="connsiteX4171" fmla="*/ 6373217 w 10023471"/>
                <a:gd name="connsiteY4171" fmla="*/ 3752806 h 5531023"/>
                <a:gd name="connsiteX4172" fmla="*/ 6362531 w 10023471"/>
                <a:gd name="connsiteY4172" fmla="*/ 3752287 h 5531023"/>
                <a:gd name="connsiteX4173" fmla="*/ 1307464 w 10023471"/>
                <a:gd name="connsiteY4173" fmla="*/ 3751579 h 5531023"/>
                <a:gd name="connsiteX4174" fmla="*/ 1301153 w 10023471"/>
                <a:gd name="connsiteY4174" fmla="*/ 3755317 h 5531023"/>
                <a:gd name="connsiteX4175" fmla="*/ 1306510 w 10023471"/>
                <a:gd name="connsiteY4175" fmla="*/ 3758209 h 5531023"/>
                <a:gd name="connsiteX4176" fmla="*/ 1313139 w 10023471"/>
                <a:gd name="connsiteY4176" fmla="*/ 3754500 h 5531023"/>
                <a:gd name="connsiteX4177" fmla="*/ 1307464 w 10023471"/>
                <a:gd name="connsiteY4177" fmla="*/ 3751579 h 5531023"/>
                <a:gd name="connsiteX4178" fmla="*/ 6662138 w 10023471"/>
                <a:gd name="connsiteY4178" fmla="*/ 3750966 h 5531023"/>
                <a:gd name="connsiteX4179" fmla="*/ 6660186 w 10023471"/>
                <a:gd name="connsiteY4179" fmla="*/ 3757420 h 5531023"/>
                <a:gd name="connsiteX4180" fmla="*/ 6663955 w 10023471"/>
                <a:gd name="connsiteY4180" fmla="*/ 3757975 h 5531023"/>
                <a:gd name="connsiteX4181" fmla="*/ 6665952 w 10023471"/>
                <a:gd name="connsiteY4181" fmla="*/ 3751521 h 5531023"/>
                <a:gd name="connsiteX4182" fmla="*/ 6662138 w 10023471"/>
                <a:gd name="connsiteY4182" fmla="*/ 3750966 h 5531023"/>
                <a:gd name="connsiteX4183" fmla="*/ 1568510 w 10023471"/>
                <a:gd name="connsiteY4183" fmla="*/ 3748776 h 5531023"/>
                <a:gd name="connsiteX4184" fmla="*/ 1554481 w 10023471"/>
                <a:gd name="connsiteY4184" fmla="*/ 3760807 h 5531023"/>
                <a:gd name="connsiteX4185" fmla="*/ 1561654 w 10023471"/>
                <a:gd name="connsiteY4185" fmla="*/ 3766444 h 5531023"/>
                <a:gd name="connsiteX4186" fmla="*/ 1575047 w 10023471"/>
                <a:gd name="connsiteY4186" fmla="*/ 3758091 h 5531023"/>
                <a:gd name="connsiteX4187" fmla="*/ 1568510 w 10023471"/>
                <a:gd name="connsiteY4187" fmla="*/ 3748776 h 5531023"/>
                <a:gd name="connsiteX4188" fmla="*/ 2604298 w 10023471"/>
                <a:gd name="connsiteY4188" fmla="*/ 3747257 h 5531023"/>
                <a:gd name="connsiteX4189" fmla="*/ 2599758 w 10023471"/>
                <a:gd name="connsiteY4189" fmla="*/ 3749447 h 5531023"/>
                <a:gd name="connsiteX4190" fmla="*/ 2607611 w 10023471"/>
                <a:gd name="connsiteY4190" fmla="*/ 3754791 h 5531023"/>
                <a:gd name="connsiteX4191" fmla="*/ 2611562 w 10023471"/>
                <a:gd name="connsiteY4191" fmla="*/ 3752806 h 5531023"/>
                <a:gd name="connsiteX4192" fmla="*/ 2604298 w 10023471"/>
                <a:gd name="connsiteY4192" fmla="*/ 3747257 h 5531023"/>
                <a:gd name="connsiteX4193" fmla="*/ 5222343 w 10023471"/>
                <a:gd name="connsiteY4193" fmla="*/ 3747111 h 5531023"/>
                <a:gd name="connsiteX4194" fmla="*/ 5197465 w 10023471"/>
                <a:gd name="connsiteY4194" fmla="*/ 3758967 h 5531023"/>
                <a:gd name="connsiteX4195" fmla="*/ 5202276 w 10023471"/>
                <a:gd name="connsiteY4195" fmla="*/ 3762851 h 5531023"/>
                <a:gd name="connsiteX4196" fmla="*/ 5216169 w 10023471"/>
                <a:gd name="connsiteY4196" fmla="*/ 3761975 h 5531023"/>
                <a:gd name="connsiteX4197" fmla="*/ 5217076 w 10023471"/>
                <a:gd name="connsiteY4197" fmla="*/ 3763611 h 5531023"/>
                <a:gd name="connsiteX4198" fmla="*/ 5235009 w 10023471"/>
                <a:gd name="connsiteY4198" fmla="*/ 3759055 h 5531023"/>
                <a:gd name="connsiteX4199" fmla="*/ 5233194 w 10023471"/>
                <a:gd name="connsiteY4199" fmla="*/ 3750820 h 5531023"/>
                <a:gd name="connsiteX4200" fmla="*/ 5222343 w 10023471"/>
                <a:gd name="connsiteY4200" fmla="*/ 3747111 h 5531023"/>
                <a:gd name="connsiteX4201" fmla="*/ 7515828 w 10023471"/>
                <a:gd name="connsiteY4201" fmla="*/ 3747052 h 5531023"/>
                <a:gd name="connsiteX4202" fmla="*/ 7506476 w 10023471"/>
                <a:gd name="connsiteY4202" fmla="*/ 3752017 h 5531023"/>
                <a:gd name="connsiteX4203" fmla="*/ 7518325 w 10023471"/>
                <a:gd name="connsiteY4203" fmla="*/ 3749506 h 5531023"/>
                <a:gd name="connsiteX4204" fmla="*/ 7515828 w 10023471"/>
                <a:gd name="connsiteY4204" fmla="*/ 3747052 h 5531023"/>
                <a:gd name="connsiteX4205" fmla="*/ 882526 w 10023471"/>
                <a:gd name="connsiteY4205" fmla="*/ 3745125 h 5531023"/>
                <a:gd name="connsiteX4206" fmla="*/ 859055 w 10023471"/>
                <a:gd name="connsiteY4206" fmla="*/ 3761099 h 5531023"/>
                <a:gd name="connsiteX4207" fmla="*/ 882435 w 10023471"/>
                <a:gd name="connsiteY4207" fmla="*/ 3767319 h 5531023"/>
                <a:gd name="connsiteX4208" fmla="*/ 900777 w 10023471"/>
                <a:gd name="connsiteY4208" fmla="*/ 3759639 h 5531023"/>
                <a:gd name="connsiteX4209" fmla="*/ 882526 w 10023471"/>
                <a:gd name="connsiteY4209" fmla="*/ 3745125 h 5531023"/>
                <a:gd name="connsiteX4210" fmla="*/ 9152238 w 10023471"/>
                <a:gd name="connsiteY4210" fmla="*/ 3745042 h 5531023"/>
                <a:gd name="connsiteX4211" fmla="*/ 9141533 w 10023471"/>
                <a:gd name="connsiteY4211" fmla="*/ 3747052 h 5531023"/>
                <a:gd name="connsiteX4212" fmla="*/ 9150433 w 10023471"/>
                <a:gd name="connsiteY4212" fmla="*/ 3756047 h 5531023"/>
                <a:gd name="connsiteX4213" fmla="*/ 9127279 w 10023471"/>
                <a:gd name="connsiteY4213" fmla="*/ 3761245 h 5531023"/>
                <a:gd name="connsiteX4214" fmla="*/ 9125600 w 10023471"/>
                <a:gd name="connsiteY4214" fmla="*/ 3816499 h 5531023"/>
                <a:gd name="connsiteX4215" fmla="*/ 9127506 w 10023471"/>
                <a:gd name="connsiteY4215" fmla="*/ 3856449 h 5531023"/>
                <a:gd name="connsiteX4216" fmla="*/ 9193518 w 10023471"/>
                <a:gd name="connsiteY4216" fmla="*/ 3808701 h 5531023"/>
                <a:gd name="connsiteX4217" fmla="*/ 9152238 w 10023471"/>
                <a:gd name="connsiteY4217" fmla="*/ 3745042 h 5531023"/>
                <a:gd name="connsiteX4218" fmla="*/ 6900667 w 10023471"/>
                <a:gd name="connsiteY4218" fmla="*/ 3744380 h 5531023"/>
                <a:gd name="connsiteX4219" fmla="*/ 6885958 w 10023471"/>
                <a:gd name="connsiteY4219" fmla="*/ 3746818 h 5531023"/>
                <a:gd name="connsiteX4220" fmla="*/ 6907205 w 10023471"/>
                <a:gd name="connsiteY4220" fmla="*/ 3754120 h 5531023"/>
                <a:gd name="connsiteX4221" fmla="*/ 6910064 w 10023471"/>
                <a:gd name="connsiteY4221" fmla="*/ 3749213 h 5531023"/>
                <a:gd name="connsiteX4222" fmla="*/ 6900667 w 10023471"/>
                <a:gd name="connsiteY4222" fmla="*/ 3744380 h 5531023"/>
                <a:gd name="connsiteX4223" fmla="*/ 7543018 w 10023471"/>
                <a:gd name="connsiteY4223" fmla="*/ 3743340 h 5531023"/>
                <a:gd name="connsiteX4224" fmla="*/ 7537029 w 10023471"/>
                <a:gd name="connsiteY4224" fmla="*/ 3749797 h 5531023"/>
                <a:gd name="connsiteX4225" fmla="*/ 7553057 w 10023471"/>
                <a:gd name="connsiteY4225" fmla="*/ 3746672 h 5531023"/>
                <a:gd name="connsiteX4226" fmla="*/ 7543018 w 10023471"/>
                <a:gd name="connsiteY4226" fmla="*/ 3743340 h 5531023"/>
                <a:gd name="connsiteX4227" fmla="*/ 9188840 w 10023471"/>
                <a:gd name="connsiteY4227" fmla="*/ 3743285 h 5531023"/>
                <a:gd name="connsiteX4228" fmla="*/ 9183619 w 10023471"/>
                <a:gd name="connsiteY4228" fmla="*/ 3747432 h 5531023"/>
                <a:gd name="connsiteX4229" fmla="*/ 9187206 w 10023471"/>
                <a:gd name="connsiteY4229" fmla="*/ 3758705 h 5531023"/>
                <a:gd name="connsiteX4230" fmla="*/ 9197148 w 10023471"/>
                <a:gd name="connsiteY4230" fmla="*/ 3762442 h 5531023"/>
                <a:gd name="connsiteX4231" fmla="*/ 9201824 w 10023471"/>
                <a:gd name="connsiteY4231" fmla="*/ 3758091 h 5531023"/>
                <a:gd name="connsiteX4232" fmla="*/ 9196967 w 10023471"/>
                <a:gd name="connsiteY4232" fmla="*/ 3744862 h 5531023"/>
                <a:gd name="connsiteX4233" fmla="*/ 9188840 w 10023471"/>
                <a:gd name="connsiteY4233" fmla="*/ 3743285 h 5531023"/>
                <a:gd name="connsiteX4234" fmla="*/ 8653764 w 10023471"/>
                <a:gd name="connsiteY4234" fmla="*/ 3743022 h 5531023"/>
                <a:gd name="connsiteX4235" fmla="*/ 8643640 w 10023471"/>
                <a:gd name="connsiteY4235" fmla="*/ 3748512 h 5531023"/>
                <a:gd name="connsiteX4236" fmla="*/ 8639553 w 10023471"/>
                <a:gd name="connsiteY4236" fmla="*/ 3755462 h 5531023"/>
                <a:gd name="connsiteX4237" fmla="*/ 8652130 w 10023471"/>
                <a:gd name="connsiteY4237" fmla="*/ 3753886 h 5531023"/>
                <a:gd name="connsiteX4238" fmla="*/ 8661209 w 10023471"/>
                <a:gd name="connsiteY4238" fmla="*/ 3748717 h 5531023"/>
                <a:gd name="connsiteX4239" fmla="*/ 8661073 w 10023471"/>
                <a:gd name="connsiteY4239" fmla="*/ 3745183 h 5531023"/>
                <a:gd name="connsiteX4240" fmla="*/ 8653764 w 10023471"/>
                <a:gd name="connsiteY4240" fmla="*/ 3743022 h 5531023"/>
                <a:gd name="connsiteX4241" fmla="*/ 2412985 w 10023471"/>
                <a:gd name="connsiteY4241" fmla="*/ 3740686 h 5531023"/>
                <a:gd name="connsiteX4242" fmla="*/ 2393327 w 10023471"/>
                <a:gd name="connsiteY4242" fmla="*/ 3749710 h 5531023"/>
                <a:gd name="connsiteX4243" fmla="*/ 2396368 w 10023471"/>
                <a:gd name="connsiteY4243" fmla="*/ 3753156 h 5531023"/>
                <a:gd name="connsiteX4244" fmla="*/ 2409398 w 10023471"/>
                <a:gd name="connsiteY4244" fmla="*/ 3748425 h 5531023"/>
                <a:gd name="connsiteX4245" fmla="*/ 2420474 w 10023471"/>
                <a:gd name="connsiteY4245" fmla="*/ 3749797 h 5531023"/>
                <a:gd name="connsiteX4246" fmla="*/ 2421473 w 10023471"/>
                <a:gd name="connsiteY4246" fmla="*/ 3745212 h 5531023"/>
                <a:gd name="connsiteX4247" fmla="*/ 2417252 w 10023471"/>
                <a:gd name="connsiteY4247" fmla="*/ 3745212 h 5531023"/>
                <a:gd name="connsiteX4248" fmla="*/ 2412985 w 10023471"/>
                <a:gd name="connsiteY4248" fmla="*/ 3740686 h 5531023"/>
                <a:gd name="connsiteX4249" fmla="*/ 4195727 w 10023471"/>
                <a:gd name="connsiteY4249" fmla="*/ 3738817 h 5531023"/>
                <a:gd name="connsiteX4250" fmla="*/ 4172482 w 10023471"/>
                <a:gd name="connsiteY4250" fmla="*/ 3768108 h 5531023"/>
                <a:gd name="connsiteX4251" fmla="*/ 4195727 w 10023471"/>
                <a:gd name="connsiteY4251" fmla="*/ 3738817 h 5531023"/>
                <a:gd name="connsiteX4252" fmla="*/ 8178704 w 10023471"/>
                <a:gd name="connsiteY4252" fmla="*/ 3737036 h 5531023"/>
                <a:gd name="connsiteX4253" fmla="*/ 8166220 w 10023471"/>
                <a:gd name="connsiteY4253" fmla="*/ 3743490 h 5531023"/>
                <a:gd name="connsiteX4254" fmla="*/ 8178704 w 10023471"/>
                <a:gd name="connsiteY4254" fmla="*/ 3737036 h 5531023"/>
                <a:gd name="connsiteX4255" fmla="*/ 4464720 w 10023471"/>
                <a:gd name="connsiteY4255" fmla="*/ 3735400 h 5531023"/>
                <a:gd name="connsiteX4256" fmla="*/ 4450736 w 10023471"/>
                <a:gd name="connsiteY4256" fmla="*/ 3741708 h 5531023"/>
                <a:gd name="connsiteX4257" fmla="*/ 4468351 w 10023471"/>
                <a:gd name="connsiteY4257" fmla="*/ 3756310 h 5531023"/>
                <a:gd name="connsiteX4258" fmla="*/ 4476795 w 10023471"/>
                <a:gd name="connsiteY4258" fmla="*/ 3741562 h 5531023"/>
                <a:gd name="connsiteX4259" fmla="*/ 4464720 w 10023471"/>
                <a:gd name="connsiteY4259" fmla="*/ 3735400 h 5531023"/>
                <a:gd name="connsiteX4260" fmla="*/ 7694839 w 10023471"/>
                <a:gd name="connsiteY4260" fmla="*/ 3735167 h 5531023"/>
                <a:gd name="connsiteX4261" fmla="*/ 7703737 w 10023471"/>
                <a:gd name="connsiteY4261" fmla="*/ 3744161 h 5531023"/>
                <a:gd name="connsiteX4262" fmla="*/ 7694839 w 10023471"/>
                <a:gd name="connsiteY4262" fmla="*/ 3735167 h 5531023"/>
                <a:gd name="connsiteX4263" fmla="*/ 793179 w 10023471"/>
                <a:gd name="connsiteY4263" fmla="*/ 3735137 h 5531023"/>
                <a:gd name="connsiteX4264" fmla="*/ 789458 w 10023471"/>
                <a:gd name="connsiteY4264" fmla="*/ 3736714 h 5531023"/>
                <a:gd name="connsiteX4265" fmla="*/ 795449 w 10023471"/>
                <a:gd name="connsiteY4265" fmla="*/ 3742000 h 5531023"/>
                <a:gd name="connsiteX4266" fmla="*/ 799536 w 10023471"/>
                <a:gd name="connsiteY4266" fmla="*/ 3740248 h 5531023"/>
                <a:gd name="connsiteX4267" fmla="*/ 793179 w 10023471"/>
                <a:gd name="connsiteY4267" fmla="*/ 3735137 h 5531023"/>
                <a:gd name="connsiteX4268" fmla="*/ 3126299 w 10023471"/>
                <a:gd name="connsiteY4268" fmla="*/ 3734582 h 5531023"/>
                <a:gd name="connsiteX4269" fmla="*/ 3122848 w 10023471"/>
                <a:gd name="connsiteY4269" fmla="*/ 3736101 h 5531023"/>
                <a:gd name="connsiteX4270" fmla="*/ 3102057 w 10023471"/>
                <a:gd name="connsiteY4270" fmla="*/ 3776665 h 5531023"/>
                <a:gd name="connsiteX4271" fmla="*/ 3103917 w 10023471"/>
                <a:gd name="connsiteY4271" fmla="*/ 3782068 h 5531023"/>
                <a:gd name="connsiteX4272" fmla="*/ 3110909 w 10023471"/>
                <a:gd name="connsiteY4272" fmla="*/ 3782126 h 5531023"/>
                <a:gd name="connsiteX4273" fmla="*/ 3147955 w 10023471"/>
                <a:gd name="connsiteY4273" fmla="*/ 3760807 h 5531023"/>
                <a:gd name="connsiteX4274" fmla="*/ 3149226 w 10023471"/>
                <a:gd name="connsiteY4274" fmla="*/ 3753886 h 5531023"/>
                <a:gd name="connsiteX4275" fmla="*/ 3134607 w 10023471"/>
                <a:gd name="connsiteY4275" fmla="*/ 3735954 h 5531023"/>
                <a:gd name="connsiteX4276" fmla="*/ 3126299 w 10023471"/>
                <a:gd name="connsiteY4276" fmla="*/ 3734582 h 5531023"/>
                <a:gd name="connsiteX4277" fmla="*/ 2022641 w 10023471"/>
                <a:gd name="connsiteY4277" fmla="*/ 3733853 h 5531023"/>
                <a:gd name="connsiteX4278" fmla="*/ 2021778 w 10023471"/>
                <a:gd name="connsiteY4278" fmla="*/ 3737211 h 5531023"/>
                <a:gd name="connsiteX4279" fmla="*/ 2034127 w 10023471"/>
                <a:gd name="connsiteY4279" fmla="*/ 3739079 h 5531023"/>
                <a:gd name="connsiteX4280" fmla="*/ 2035261 w 10023471"/>
                <a:gd name="connsiteY4280" fmla="*/ 3734261 h 5531023"/>
                <a:gd name="connsiteX4281" fmla="*/ 2022641 w 10023471"/>
                <a:gd name="connsiteY4281" fmla="*/ 3733853 h 5531023"/>
                <a:gd name="connsiteX4282" fmla="*/ 7644763 w 10023471"/>
                <a:gd name="connsiteY4282" fmla="*/ 3731458 h 5531023"/>
                <a:gd name="connsiteX4283" fmla="*/ 7638043 w 10023471"/>
                <a:gd name="connsiteY4283" fmla="*/ 3742409 h 5531023"/>
                <a:gd name="connsiteX4284" fmla="*/ 7649030 w 10023471"/>
                <a:gd name="connsiteY4284" fmla="*/ 3751082 h 5531023"/>
                <a:gd name="connsiteX4285" fmla="*/ 7657338 w 10023471"/>
                <a:gd name="connsiteY4285" fmla="*/ 3742993 h 5531023"/>
                <a:gd name="connsiteX4286" fmla="*/ 7644763 w 10023471"/>
                <a:gd name="connsiteY4286" fmla="*/ 3731458 h 5531023"/>
                <a:gd name="connsiteX4287" fmla="*/ 7759578 w 10023471"/>
                <a:gd name="connsiteY4287" fmla="*/ 3730990 h 5531023"/>
                <a:gd name="connsiteX4288" fmla="*/ 7759759 w 10023471"/>
                <a:gd name="connsiteY4288" fmla="*/ 3732071 h 5531023"/>
                <a:gd name="connsiteX4289" fmla="*/ 7761620 w 10023471"/>
                <a:gd name="connsiteY4289" fmla="*/ 3731399 h 5531023"/>
                <a:gd name="connsiteX4290" fmla="*/ 7874904 w 10023471"/>
                <a:gd name="connsiteY4290" fmla="*/ 3728749 h 5531023"/>
                <a:gd name="connsiteX4291" fmla="*/ 7857685 w 10023471"/>
                <a:gd name="connsiteY4291" fmla="*/ 3729677 h 5531023"/>
                <a:gd name="connsiteX4292" fmla="*/ 7858184 w 10023471"/>
                <a:gd name="connsiteY4292" fmla="*/ 3754236 h 5531023"/>
                <a:gd name="connsiteX4293" fmla="*/ 7872304 w 10023471"/>
                <a:gd name="connsiteY4293" fmla="*/ 3758266 h 5531023"/>
                <a:gd name="connsiteX4294" fmla="*/ 7886560 w 10023471"/>
                <a:gd name="connsiteY4294" fmla="*/ 3746497 h 5531023"/>
                <a:gd name="connsiteX4295" fmla="*/ 7890146 w 10023471"/>
                <a:gd name="connsiteY4295" fmla="*/ 3737591 h 5531023"/>
                <a:gd name="connsiteX4296" fmla="*/ 7874904 w 10023471"/>
                <a:gd name="connsiteY4296" fmla="*/ 3728749 h 5531023"/>
                <a:gd name="connsiteX4297" fmla="*/ 6148309 w 10023471"/>
                <a:gd name="connsiteY4297" fmla="*/ 3726610 h 5531023"/>
                <a:gd name="connsiteX4298" fmla="*/ 6140635 w 10023471"/>
                <a:gd name="connsiteY4298" fmla="*/ 3733502 h 5531023"/>
                <a:gd name="connsiteX4299" fmla="*/ 6147718 w 10023471"/>
                <a:gd name="connsiteY4299" fmla="*/ 3740014 h 5531023"/>
                <a:gd name="connsiteX4300" fmla="*/ 6155527 w 10023471"/>
                <a:gd name="connsiteY4300" fmla="*/ 3734670 h 5531023"/>
                <a:gd name="connsiteX4301" fmla="*/ 6148309 w 10023471"/>
                <a:gd name="connsiteY4301" fmla="*/ 3726610 h 5531023"/>
                <a:gd name="connsiteX4302" fmla="*/ 747100 w 10023471"/>
                <a:gd name="connsiteY4302" fmla="*/ 3725033 h 5531023"/>
                <a:gd name="connsiteX4303" fmla="*/ 745693 w 10023471"/>
                <a:gd name="connsiteY4303" fmla="*/ 3736101 h 5531023"/>
                <a:gd name="connsiteX4304" fmla="*/ 777155 w 10023471"/>
                <a:gd name="connsiteY4304" fmla="*/ 3732334 h 5531023"/>
                <a:gd name="connsiteX4305" fmla="*/ 747100 w 10023471"/>
                <a:gd name="connsiteY4305" fmla="*/ 3725033 h 5531023"/>
                <a:gd name="connsiteX4306" fmla="*/ 1555799 w 10023471"/>
                <a:gd name="connsiteY4306" fmla="*/ 3724916 h 5531023"/>
                <a:gd name="connsiteX4307" fmla="*/ 1527878 w 10023471"/>
                <a:gd name="connsiteY4307" fmla="*/ 3726698 h 5531023"/>
                <a:gd name="connsiteX4308" fmla="*/ 1528649 w 10023471"/>
                <a:gd name="connsiteY4308" fmla="*/ 3731428 h 5531023"/>
                <a:gd name="connsiteX4309" fmla="*/ 1555799 w 10023471"/>
                <a:gd name="connsiteY4309" fmla="*/ 3724916 h 5531023"/>
                <a:gd name="connsiteX4310" fmla="*/ 7822502 w 10023471"/>
                <a:gd name="connsiteY4310" fmla="*/ 3724653 h 5531023"/>
                <a:gd name="connsiteX4311" fmla="*/ 7793537 w 10023471"/>
                <a:gd name="connsiteY4311" fmla="*/ 3735313 h 5531023"/>
                <a:gd name="connsiteX4312" fmla="*/ 7813149 w 10023471"/>
                <a:gd name="connsiteY4312" fmla="*/ 3742496 h 5531023"/>
                <a:gd name="connsiteX4313" fmla="*/ 7831173 w 10023471"/>
                <a:gd name="connsiteY4313" fmla="*/ 3732713 h 5531023"/>
                <a:gd name="connsiteX4314" fmla="*/ 7822502 w 10023471"/>
                <a:gd name="connsiteY4314" fmla="*/ 3724653 h 5531023"/>
                <a:gd name="connsiteX4315" fmla="*/ 7469748 w 10023471"/>
                <a:gd name="connsiteY4315" fmla="*/ 3722170 h 5531023"/>
                <a:gd name="connsiteX4316" fmla="*/ 7462167 w 10023471"/>
                <a:gd name="connsiteY4316" fmla="*/ 3722521 h 5531023"/>
                <a:gd name="connsiteX4317" fmla="*/ 7462529 w 10023471"/>
                <a:gd name="connsiteY4317" fmla="*/ 3724770 h 5531023"/>
                <a:gd name="connsiteX4318" fmla="*/ 7469976 w 10023471"/>
                <a:gd name="connsiteY4318" fmla="*/ 3723924 h 5531023"/>
                <a:gd name="connsiteX4319" fmla="*/ 7469748 w 10023471"/>
                <a:gd name="connsiteY4319" fmla="*/ 3722170 h 5531023"/>
                <a:gd name="connsiteX4320" fmla="*/ 6482947 w 10023471"/>
                <a:gd name="connsiteY4320" fmla="*/ 3721733 h 5531023"/>
                <a:gd name="connsiteX4321" fmla="*/ 6482947 w 10023471"/>
                <a:gd name="connsiteY4321" fmla="*/ 3723660 h 5531023"/>
                <a:gd name="connsiteX4322" fmla="*/ 6489848 w 10023471"/>
                <a:gd name="connsiteY4322" fmla="*/ 3723368 h 5531023"/>
                <a:gd name="connsiteX4323" fmla="*/ 6489848 w 10023471"/>
                <a:gd name="connsiteY4323" fmla="*/ 3722025 h 5531023"/>
                <a:gd name="connsiteX4324" fmla="*/ 6482947 w 10023471"/>
                <a:gd name="connsiteY4324" fmla="*/ 3721733 h 5531023"/>
                <a:gd name="connsiteX4325" fmla="*/ 2581052 w 10023471"/>
                <a:gd name="connsiteY4325" fmla="*/ 3721499 h 5531023"/>
                <a:gd name="connsiteX4326" fmla="*/ 2592857 w 10023471"/>
                <a:gd name="connsiteY4326" fmla="*/ 3738058 h 5531023"/>
                <a:gd name="connsiteX4327" fmla="*/ 2602345 w 10023471"/>
                <a:gd name="connsiteY4327" fmla="*/ 3722142 h 5531023"/>
                <a:gd name="connsiteX4328" fmla="*/ 2581052 w 10023471"/>
                <a:gd name="connsiteY4328" fmla="*/ 3721499 h 5531023"/>
                <a:gd name="connsiteX4329" fmla="*/ 6226486 w 10023471"/>
                <a:gd name="connsiteY4329" fmla="*/ 3720331 h 5531023"/>
                <a:gd name="connsiteX4330" fmla="*/ 6213866 w 10023471"/>
                <a:gd name="connsiteY4330" fmla="*/ 3738174 h 5531023"/>
                <a:gd name="connsiteX4331" fmla="*/ 6220766 w 10023471"/>
                <a:gd name="connsiteY4331" fmla="*/ 3743548 h 5531023"/>
                <a:gd name="connsiteX4332" fmla="*/ 6226849 w 10023471"/>
                <a:gd name="connsiteY4332" fmla="*/ 3743986 h 5531023"/>
                <a:gd name="connsiteX4333" fmla="*/ 6234068 w 10023471"/>
                <a:gd name="connsiteY4333" fmla="*/ 3720419 h 5531023"/>
                <a:gd name="connsiteX4334" fmla="*/ 6226486 w 10023471"/>
                <a:gd name="connsiteY4334" fmla="*/ 3720331 h 5531023"/>
                <a:gd name="connsiteX4335" fmla="*/ 6765876 w 10023471"/>
                <a:gd name="connsiteY4335" fmla="*/ 3720039 h 5531023"/>
                <a:gd name="connsiteX4336" fmla="*/ 6742222 w 10023471"/>
                <a:gd name="connsiteY4336" fmla="*/ 3734349 h 5531023"/>
                <a:gd name="connsiteX4337" fmla="*/ 6765876 w 10023471"/>
                <a:gd name="connsiteY4337" fmla="*/ 3720039 h 5531023"/>
                <a:gd name="connsiteX4338" fmla="*/ 5781935 w 10023471"/>
                <a:gd name="connsiteY4338" fmla="*/ 3719075 h 5531023"/>
                <a:gd name="connsiteX4339" fmla="*/ 5766863 w 10023471"/>
                <a:gd name="connsiteY4339" fmla="*/ 3729122 h 5531023"/>
                <a:gd name="connsiteX4340" fmla="*/ 5775761 w 10023471"/>
                <a:gd name="connsiteY4340" fmla="*/ 3735692 h 5531023"/>
                <a:gd name="connsiteX4341" fmla="*/ 5786067 w 10023471"/>
                <a:gd name="connsiteY4341" fmla="*/ 3729150 h 5531023"/>
                <a:gd name="connsiteX4342" fmla="*/ 5781935 w 10023471"/>
                <a:gd name="connsiteY4342" fmla="*/ 3719075 h 5531023"/>
                <a:gd name="connsiteX4343" fmla="*/ 5409116 w 10023471"/>
                <a:gd name="connsiteY4343" fmla="*/ 3717178 h 5531023"/>
                <a:gd name="connsiteX4344" fmla="*/ 5407165 w 10023471"/>
                <a:gd name="connsiteY4344" fmla="*/ 3720477 h 5531023"/>
                <a:gd name="connsiteX4345" fmla="*/ 5425187 w 10023471"/>
                <a:gd name="connsiteY4345" fmla="*/ 3724683 h 5531023"/>
                <a:gd name="connsiteX4346" fmla="*/ 5427457 w 10023471"/>
                <a:gd name="connsiteY4346" fmla="*/ 3720886 h 5531023"/>
                <a:gd name="connsiteX4347" fmla="*/ 5409116 w 10023471"/>
                <a:gd name="connsiteY4347" fmla="*/ 3717178 h 5531023"/>
                <a:gd name="connsiteX4348" fmla="*/ 4296287 w 10023471"/>
                <a:gd name="connsiteY4348" fmla="*/ 3716798 h 5531023"/>
                <a:gd name="connsiteX4349" fmla="*/ 4269411 w 10023471"/>
                <a:gd name="connsiteY4349" fmla="*/ 3724361 h 5531023"/>
                <a:gd name="connsiteX4350" fmla="*/ 4266778 w 10023471"/>
                <a:gd name="connsiteY4350" fmla="*/ 3724361 h 5531023"/>
                <a:gd name="connsiteX4351" fmla="*/ 4274767 w 10023471"/>
                <a:gd name="connsiteY4351" fmla="*/ 3731867 h 5531023"/>
                <a:gd name="connsiteX4352" fmla="*/ 4277491 w 10023471"/>
                <a:gd name="connsiteY4352" fmla="*/ 3724361 h 5531023"/>
                <a:gd name="connsiteX4353" fmla="*/ 4282849 w 10023471"/>
                <a:gd name="connsiteY4353" fmla="*/ 3739401 h 5531023"/>
                <a:gd name="connsiteX4354" fmla="*/ 4282849 w 10023471"/>
                <a:gd name="connsiteY4354" fmla="*/ 3754441 h 5531023"/>
                <a:gd name="connsiteX4355" fmla="*/ 4282849 w 10023471"/>
                <a:gd name="connsiteY4355" fmla="*/ 3761975 h 5531023"/>
                <a:gd name="connsiteX4356" fmla="*/ 4274767 w 10023471"/>
                <a:gd name="connsiteY4356" fmla="*/ 3766998 h 5531023"/>
                <a:gd name="connsiteX4357" fmla="*/ 4272134 w 10023471"/>
                <a:gd name="connsiteY4357" fmla="*/ 3766998 h 5531023"/>
                <a:gd name="connsiteX4358" fmla="*/ 4285527 w 10023471"/>
                <a:gd name="connsiteY4358" fmla="*/ 3777015 h 5531023"/>
                <a:gd name="connsiteX4359" fmla="*/ 4282894 w 10023471"/>
                <a:gd name="connsiteY4359" fmla="*/ 3817199 h 5531023"/>
                <a:gd name="connsiteX4360" fmla="*/ 4296287 w 10023471"/>
                <a:gd name="connsiteY4360" fmla="*/ 3817199 h 5531023"/>
                <a:gd name="connsiteX4361" fmla="*/ 4296287 w 10023471"/>
                <a:gd name="connsiteY4361" fmla="*/ 3716798 h 5531023"/>
                <a:gd name="connsiteX4362" fmla="*/ 1561518 w 10023471"/>
                <a:gd name="connsiteY4362" fmla="*/ 3716125 h 5531023"/>
                <a:gd name="connsiteX4363" fmla="*/ 1559567 w 10023471"/>
                <a:gd name="connsiteY4363" fmla="*/ 3718841 h 5531023"/>
                <a:gd name="connsiteX4364" fmla="*/ 1561928 w 10023471"/>
                <a:gd name="connsiteY4364" fmla="*/ 3719748 h 5531023"/>
                <a:gd name="connsiteX4365" fmla="*/ 1564107 w 10023471"/>
                <a:gd name="connsiteY4365" fmla="*/ 3718696 h 5531023"/>
                <a:gd name="connsiteX4366" fmla="*/ 1561518 w 10023471"/>
                <a:gd name="connsiteY4366" fmla="*/ 3716125 h 5531023"/>
                <a:gd name="connsiteX4367" fmla="*/ 8950493 w 10023471"/>
                <a:gd name="connsiteY4367" fmla="*/ 3712110 h 5531023"/>
                <a:gd name="connsiteX4368" fmla="*/ 8961027 w 10023471"/>
                <a:gd name="connsiteY4368" fmla="*/ 3717703 h 5531023"/>
                <a:gd name="connsiteX4369" fmla="*/ 8950493 w 10023471"/>
                <a:gd name="connsiteY4369" fmla="*/ 3712110 h 5531023"/>
                <a:gd name="connsiteX4370" fmla="*/ 8770441 w 10023471"/>
                <a:gd name="connsiteY4370" fmla="*/ 3711804 h 5531023"/>
                <a:gd name="connsiteX4371" fmla="*/ 8762359 w 10023471"/>
                <a:gd name="connsiteY4371" fmla="*/ 3717294 h 5531023"/>
                <a:gd name="connsiteX4372" fmla="*/ 8757955 w 10023471"/>
                <a:gd name="connsiteY4372" fmla="*/ 3734291 h 5531023"/>
                <a:gd name="connsiteX4373" fmla="*/ 8765037 w 10023471"/>
                <a:gd name="connsiteY4373" fmla="*/ 3740043 h 5531023"/>
                <a:gd name="connsiteX4374" fmla="*/ 8774753 w 10023471"/>
                <a:gd name="connsiteY4374" fmla="*/ 3735576 h 5531023"/>
                <a:gd name="connsiteX4375" fmla="*/ 8779337 w 10023471"/>
                <a:gd name="connsiteY4375" fmla="*/ 3725997 h 5531023"/>
                <a:gd name="connsiteX4376" fmla="*/ 8777340 w 10023471"/>
                <a:gd name="connsiteY4376" fmla="*/ 3718813 h 5531023"/>
                <a:gd name="connsiteX4377" fmla="*/ 8770441 w 10023471"/>
                <a:gd name="connsiteY4377" fmla="*/ 3711804 h 5531023"/>
                <a:gd name="connsiteX4378" fmla="*/ 6947292 w 10023471"/>
                <a:gd name="connsiteY4378" fmla="*/ 3710197 h 5531023"/>
                <a:gd name="connsiteX4379" fmla="*/ 6946248 w 10023471"/>
                <a:gd name="connsiteY4379" fmla="*/ 3712009 h 5531023"/>
                <a:gd name="connsiteX4380" fmla="*/ 6948246 w 10023471"/>
                <a:gd name="connsiteY4380" fmla="*/ 3712009 h 5531023"/>
                <a:gd name="connsiteX4381" fmla="*/ 9161011 w 10023471"/>
                <a:gd name="connsiteY4381" fmla="*/ 3709672 h 5531023"/>
                <a:gd name="connsiteX4382" fmla="*/ 9168319 w 10023471"/>
                <a:gd name="connsiteY4382" fmla="*/ 3726405 h 5531023"/>
                <a:gd name="connsiteX4383" fmla="*/ 9161011 w 10023471"/>
                <a:gd name="connsiteY4383" fmla="*/ 3709672 h 5531023"/>
                <a:gd name="connsiteX4384" fmla="*/ 4321755 w 10023471"/>
                <a:gd name="connsiteY4384" fmla="*/ 3709321 h 5531023"/>
                <a:gd name="connsiteX4385" fmla="*/ 4324117 w 10023471"/>
                <a:gd name="connsiteY4385" fmla="*/ 3714345 h 5531023"/>
                <a:gd name="connsiteX4386" fmla="*/ 4317760 w 10023471"/>
                <a:gd name="connsiteY4386" fmla="*/ 3714256 h 5531023"/>
                <a:gd name="connsiteX4387" fmla="*/ 4317760 w 10023471"/>
                <a:gd name="connsiteY4387" fmla="*/ 3726785 h 5531023"/>
                <a:gd name="connsiteX4388" fmla="*/ 4336420 w 10023471"/>
                <a:gd name="connsiteY4388" fmla="*/ 3721820 h 5531023"/>
                <a:gd name="connsiteX4389" fmla="*/ 4331472 w 10023471"/>
                <a:gd name="connsiteY4389" fmla="*/ 3719980 h 5531023"/>
                <a:gd name="connsiteX4390" fmla="*/ 4321755 w 10023471"/>
                <a:gd name="connsiteY4390" fmla="*/ 3709321 h 5531023"/>
                <a:gd name="connsiteX4391" fmla="*/ 7776104 w 10023471"/>
                <a:gd name="connsiteY4391" fmla="*/ 3709262 h 5531023"/>
                <a:gd name="connsiteX4392" fmla="*/ 7775785 w 10023471"/>
                <a:gd name="connsiteY4392" fmla="*/ 3714286 h 5531023"/>
                <a:gd name="connsiteX4393" fmla="*/ 7781051 w 10023471"/>
                <a:gd name="connsiteY4393" fmla="*/ 3714170 h 5531023"/>
                <a:gd name="connsiteX4394" fmla="*/ 7780824 w 10023471"/>
                <a:gd name="connsiteY4394" fmla="*/ 3709526 h 5531023"/>
                <a:gd name="connsiteX4395" fmla="*/ 7776104 w 10023471"/>
                <a:gd name="connsiteY4395" fmla="*/ 3709262 h 5531023"/>
                <a:gd name="connsiteX4396" fmla="*/ 4001508 w 10023471"/>
                <a:gd name="connsiteY4396" fmla="*/ 3709262 h 5531023"/>
                <a:gd name="connsiteX4397" fmla="*/ 4009545 w 10023471"/>
                <a:gd name="connsiteY4397" fmla="*/ 3731838 h 5531023"/>
                <a:gd name="connsiteX4398" fmla="*/ 4068473 w 10023471"/>
                <a:gd name="connsiteY4398" fmla="*/ 3761975 h 5531023"/>
                <a:gd name="connsiteX4399" fmla="*/ 4001508 w 10023471"/>
                <a:gd name="connsiteY4399" fmla="*/ 3709262 h 5531023"/>
                <a:gd name="connsiteX4400" fmla="*/ 5991136 w 10023471"/>
                <a:gd name="connsiteY4400" fmla="*/ 3708562 h 5531023"/>
                <a:gd name="connsiteX4401" fmla="*/ 5988503 w 10023471"/>
                <a:gd name="connsiteY4401" fmla="*/ 3713965 h 5531023"/>
                <a:gd name="connsiteX4402" fmla="*/ 5995858 w 10023471"/>
                <a:gd name="connsiteY4402" fmla="*/ 3714315 h 5531023"/>
                <a:gd name="connsiteX4403" fmla="*/ 5995085 w 10023471"/>
                <a:gd name="connsiteY4403" fmla="*/ 3708679 h 5531023"/>
                <a:gd name="connsiteX4404" fmla="*/ 5991136 w 10023471"/>
                <a:gd name="connsiteY4404" fmla="*/ 3708562 h 5531023"/>
                <a:gd name="connsiteX4405" fmla="*/ 3459439 w 10023471"/>
                <a:gd name="connsiteY4405" fmla="*/ 3708416 h 5531023"/>
                <a:gd name="connsiteX4406" fmla="*/ 3458349 w 10023471"/>
                <a:gd name="connsiteY4406" fmla="*/ 3714081 h 5531023"/>
                <a:gd name="connsiteX4407" fmla="*/ 3461664 w 10023471"/>
                <a:gd name="connsiteY4407" fmla="*/ 3714345 h 5531023"/>
                <a:gd name="connsiteX4408" fmla="*/ 3464706 w 10023471"/>
                <a:gd name="connsiteY4408" fmla="*/ 3709994 h 5531023"/>
                <a:gd name="connsiteX4409" fmla="*/ 3459439 w 10023471"/>
                <a:gd name="connsiteY4409" fmla="*/ 3708416 h 5531023"/>
                <a:gd name="connsiteX4410" fmla="*/ 3407503 w 10023471"/>
                <a:gd name="connsiteY4410" fmla="*/ 3708066 h 5531023"/>
                <a:gd name="connsiteX4411" fmla="*/ 3405142 w 10023471"/>
                <a:gd name="connsiteY4411" fmla="*/ 3708475 h 5531023"/>
                <a:gd name="connsiteX4412" fmla="*/ 3407412 w 10023471"/>
                <a:gd name="connsiteY4412" fmla="*/ 3711045 h 5531023"/>
                <a:gd name="connsiteX4413" fmla="*/ 3408865 w 10023471"/>
                <a:gd name="connsiteY4413" fmla="*/ 3709701 h 5531023"/>
                <a:gd name="connsiteX4414" fmla="*/ 3407503 w 10023471"/>
                <a:gd name="connsiteY4414" fmla="*/ 3708066 h 5531023"/>
                <a:gd name="connsiteX4415" fmla="*/ 8255021 w 10023471"/>
                <a:gd name="connsiteY4415" fmla="*/ 3706839 h 5531023"/>
                <a:gd name="connsiteX4416" fmla="*/ 8240221 w 10023471"/>
                <a:gd name="connsiteY4416" fmla="*/ 3717060 h 5531023"/>
                <a:gd name="connsiteX4417" fmla="*/ 8243581 w 10023471"/>
                <a:gd name="connsiteY4417" fmla="*/ 3721616 h 5531023"/>
                <a:gd name="connsiteX4418" fmla="*/ 8247802 w 10023471"/>
                <a:gd name="connsiteY4418" fmla="*/ 3721208 h 5531023"/>
                <a:gd name="connsiteX4419" fmla="*/ 8259879 w 10023471"/>
                <a:gd name="connsiteY4419" fmla="*/ 3709935 h 5531023"/>
                <a:gd name="connsiteX4420" fmla="*/ 8255021 w 10023471"/>
                <a:gd name="connsiteY4420" fmla="*/ 3706839 h 5531023"/>
                <a:gd name="connsiteX4421" fmla="*/ 8495410 w 10023471"/>
                <a:gd name="connsiteY4421" fmla="*/ 3705875 h 5531023"/>
                <a:gd name="connsiteX4422" fmla="*/ 8483379 w 10023471"/>
                <a:gd name="connsiteY4422" fmla="*/ 3721529 h 5531023"/>
                <a:gd name="connsiteX4423" fmla="*/ 8492277 w 10023471"/>
                <a:gd name="connsiteY4423" fmla="*/ 3725850 h 5531023"/>
                <a:gd name="connsiteX4424" fmla="*/ 8514705 w 10023471"/>
                <a:gd name="connsiteY4424" fmla="*/ 3716243 h 5531023"/>
                <a:gd name="connsiteX4425" fmla="*/ 8495410 w 10023471"/>
                <a:gd name="connsiteY4425" fmla="*/ 3705875 h 5531023"/>
                <a:gd name="connsiteX4426" fmla="*/ 5888124 w 10023471"/>
                <a:gd name="connsiteY4426" fmla="*/ 3705175 h 5531023"/>
                <a:gd name="connsiteX4427" fmla="*/ 5883494 w 10023471"/>
                <a:gd name="connsiteY4427" fmla="*/ 3709380 h 5531023"/>
                <a:gd name="connsiteX4428" fmla="*/ 5888216 w 10023471"/>
                <a:gd name="connsiteY4428" fmla="*/ 3712651 h 5531023"/>
                <a:gd name="connsiteX4429" fmla="*/ 5892619 w 10023471"/>
                <a:gd name="connsiteY4429" fmla="*/ 3709409 h 5531023"/>
                <a:gd name="connsiteX4430" fmla="*/ 5888124 w 10023471"/>
                <a:gd name="connsiteY4430" fmla="*/ 3705175 h 5531023"/>
                <a:gd name="connsiteX4431" fmla="*/ 1766224 w 10023471"/>
                <a:gd name="connsiteY4431" fmla="*/ 3705029 h 5531023"/>
                <a:gd name="connsiteX4432" fmla="*/ 1766951 w 10023471"/>
                <a:gd name="connsiteY4432" fmla="*/ 3706517 h 5531023"/>
                <a:gd name="connsiteX4433" fmla="*/ 1768812 w 10023471"/>
                <a:gd name="connsiteY4433" fmla="*/ 3705992 h 5531023"/>
                <a:gd name="connsiteX4434" fmla="*/ 1766224 w 10023471"/>
                <a:gd name="connsiteY4434" fmla="*/ 3705029 h 5531023"/>
                <a:gd name="connsiteX4435" fmla="*/ 4874267 w 10023471"/>
                <a:gd name="connsiteY4435" fmla="*/ 3704795 h 5531023"/>
                <a:gd name="connsiteX4436" fmla="*/ 4865096 w 10023471"/>
                <a:gd name="connsiteY4436" fmla="*/ 3708416 h 5531023"/>
                <a:gd name="connsiteX4437" fmla="*/ 4868546 w 10023471"/>
                <a:gd name="connsiteY4437" fmla="*/ 3714461 h 5531023"/>
                <a:gd name="connsiteX4438" fmla="*/ 4876581 w 10023471"/>
                <a:gd name="connsiteY4438" fmla="*/ 3709819 h 5531023"/>
                <a:gd name="connsiteX4439" fmla="*/ 4874267 w 10023471"/>
                <a:gd name="connsiteY4439" fmla="*/ 3704795 h 5531023"/>
                <a:gd name="connsiteX4440" fmla="*/ 5089187 w 10023471"/>
                <a:gd name="connsiteY4440" fmla="*/ 3703510 h 5531023"/>
                <a:gd name="connsiteX4441" fmla="*/ 5076021 w 10023471"/>
                <a:gd name="connsiteY4441" fmla="*/ 3714315 h 5531023"/>
                <a:gd name="connsiteX4442" fmla="*/ 5089051 w 10023471"/>
                <a:gd name="connsiteY4442" fmla="*/ 3725734 h 5531023"/>
                <a:gd name="connsiteX4443" fmla="*/ 5098584 w 10023471"/>
                <a:gd name="connsiteY4443" fmla="*/ 3718258 h 5531023"/>
                <a:gd name="connsiteX4444" fmla="*/ 5089187 w 10023471"/>
                <a:gd name="connsiteY4444" fmla="*/ 3703510 h 5531023"/>
                <a:gd name="connsiteX4445" fmla="*/ 2024275 w 10023471"/>
                <a:gd name="connsiteY4445" fmla="*/ 3703276 h 5531023"/>
                <a:gd name="connsiteX4446" fmla="*/ 2002302 w 10023471"/>
                <a:gd name="connsiteY4446" fmla="*/ 3715980 h 5531023"/>
                <a:gd name="connsiteX4447" fmla="*/ 2014423 w 10023471"/>
                <a:gd name="connsiteY4447" fmla="*/ 3723631 h 5531023"/>
                <a:gd name="connsiteX4448" fmla="*/ 2034899 w 10023471"/>
                <a:gd name="connsiteY4448" fmla="*/ 3710840 h 5531023"/>
                <a:gd name="connsiteX4449" fmla="*/ 2024275 w 10023471"/>
                <a:gd name="connsiteY4449" fmla="*/ 3703276 h 5531023"/>
                <a:gd name="connsiteX4450" fmla="*/ 3774421 w 10023471"/>
                <a:gd name="connsiteY4450" fmla="*/ 3702517 h 5531023"/>
                <a:gd name="connsiteX4451" fmla="*/ 3765841 w 10023471"/>
                <a:gd name="connsiteY4451" fmla="*/ 3704065 h 5531023"/>
                <a:gd name="connsiteX4452" fmla="*/ 3766839 w 10023471"/>
                <a:gd name="connsiteY4452" fmla="*/ 3706342 h 5531023"/>
                <a:gd name="connsiteX4453" fmla="*/ 3775600 w 10023471"/>
                <a:gd name="connsiteY4453" fmla="*/ 3705321 h 5531023"/>
                <a:gd name="connsiteX4454" fmla="*/ 3774421 w 10023471"/>
                <a:gd name="connsiteY4454" fmla="*/ 3702517 h 5531023"/>
                <a:gd name="connsiteX4455" fmla="*/ 1678286 w 10023471"/>
                <a:gd name="connsiteY4455" fmla="*/ 3702021 h 5531023"/>
                <a:gd name="connsiteX4456" fmla="*/ 1668616 w 10023471"/>
                <a:gd name="connsiteY4456" fmla="*/ 3705408 h 5531023"/>
                <a:gd name="connsiteX4457" fmla="*/ 1671250 w 10023471"/>
                <a:gd name="connsiteY4457" fmla="*/ 3708270 h 5531023"/>
                <a:gd name="connsiteX4458" fmla="*/ 1681147 w 10023471"/>
                <a:gd name="connsiteY4458" fmla="*/ 3705175 h 5531023"/>
                <a:gd name="connsiteX4459" fmla="*/ 1678286 w 10023471"/>
                <a:gd name="connsiteY4459" fmla="*/ 3702021 h 5531023"/>
                <a:gd name="connsiteX4460" fmla="*/ 2504374 w 10023471"/>
                <a:gd name="connsiteY4460" fmla="*/ 3700268 h 5531023"/>
                <a:gd name="connsiteX4461" fmla="*/ 2491933 w 10023471"/>
                <a:gd name="connsiteY4461" fmla="*/ 3701116 h 5531023"/>
                <a:gd name="connsiteX4462" fmla="*/ 2504418 w 10023471"/>
                <a:gd name="connsiteY4462" fmla="*/ 3701116 h 5531023"/>
                <a:gd name="connsiteX4463" fmla="*/ 2504374 w 10023471"/>
                <a:gd name="connsiteY4463" fmla="*/ 3700268 h 5531023"/>
                <a:gd name="connsiteX4464" fmla="*/ 5460423 w 10023471"/>
                <a:gd name="connsiteY4464" fmla="*/ 3698545 h 5531023"/>
                <a:gd name="connsiteX4465" fmla="*/ 5453879 w 10023471"/>
                <a:gd name="connsiteY4465" fmla="*/ 3709672 h 5531023"/>
                <a:gd name="connsiteX4466" fmla="*/ 5480621 w 10023471"/>
                <a:gd name="connsiteY4466" fmla="*/ 3700210 h 5531023"/>
                <a:gd name="connsiteX4467" fmla="*/ 5460423 w 10023471"/>
                <a:gd name="connsiteY4467" fmla="*/ 3698545 h 5531023"/>
                <a:gd name="connsiteX4468" fmla="*/ 2564936 w 10023471"/>
                <a:gd name="connsiteY4468" fmla="*/ 3698457 h 5531023"/>
                <a:gd name="connsiteX4469" fmla="*/ 2564254 w 10023471"/>
                <a:gd name="connsiteY4469" fmla="*/ 3700006 h 5531023"/>
                <a:gd name="connsiteX4470" fmla="*/ 2566116 w 10023471"/>
                <a:gd name="connsiteY4470" fmla="*/ 3700502 h 5531023"/>
                <a:gd name="connsiteX4471" fmla="*/ 2566707 w 10023471"/>
                <a:gd name="connsiteY4471" fmla="*/ 3698983 h 5531023"/>
                <a:gd name="connsiteX4472" fmla="*/ 2564936 w 10023471"/>
                <a:gd name="connsiteY4472" fmla="*/ 3698457 h 5531023"/>
                <a:gd name="connsiteX4473" fmla="*/ 2216223 w 10023471"/>
                <a:gd name="connsiteY4473" fmla="*/ 3695946 h 5531023"/>
                <a:gd name="connsiteX4474" fmla="*/ 2207098 w 10023471"/>
                <a:gd name="connsiteY4474" fmla="*/ 3709321 h 5531023"/>
                <a:gd name="connsiteX4475" fmla="*/ 2215180 w 10023471"/>
                <a:gd name="connsiteY4475" fmla="*/ 3711366 h 5531023"/>
                <a:gd name="connsiteX4476" fmla="*/ 2220763 w 10023471"/>
                <a:gd name="connsiteY4476" fmla="*/ 3697115 h 5531023"/>
                <a:gd name="connsiteX4477" fmla="*/ 6465242 w 10023471"/>
                <a:gd name="connsiteY4477" fmla="*/ 3695625 h 5531023"/>
                <a:gd name="connsiteX4478" fmla="*/ 6464696 w 10023471"/>
                <a:gd name="connsiteY4478" fmla="*/ 3697815 h 5531023"/>
                <a:gd name="connsiteX4479" fmla="*/ 6472370 w 10023471"/>
                <a:gd name="connsiteY4479" fmla="*/ 3699012 h 5531023"/>
                <a:gd name="connsiteX4480" fmla="*/ 6473050 w 10023471"/>
                <a:gd name="connsiteY4480" fmla="*/ 3695625 h 5531023"/>
                <a:gd name="connsiteX4481" fmla="*/ 5407662 w 10023471"/>
                <a:gd name="connsiteY4481" fmla="*/ 3695041 h 5531023"/>
                <a:gd name="connsiteX4482" fmla="*/ 5399673 w 10023471"/>
                <a:gd name="connsiteY4482" fmla="*/ 3696385 h 5531023"/>
                <a:gd name="connsiteX4483" fmla="*/ 5405484 w 10023471"/>
                <a:gd name="connsiteY4483" fmla="*/ 3702576 h 5531023"/>
                <a:gd name="connsiteX4484" fmla="*/ 5410070 w 10023471"/>
                <a:gd name="connsiteY4484" fmla="*/ 3701437 h 5531023"/>
                <a:gd name="connsiteX4485" fmla="*/ 6068224 w 10023471"/>
                <a:gd name="connsiteY4485" fmla="*/ 3693347 h 5531023"/>
                <a:gd name="connsiteX4486" fmla="*/ 6061277 w 10023471"/>
                <a:gd name="connsiteY4486" fmla="*/ 3696151 h 5531023"/>
                <a:gd name="connsiteX4487" fmla="*/ 6068905 w 10023471"/>
                <a:gd name="connsiteY4487" fmla="*/ 3697815 h 5531023"/>
                <a:gd name="connsiteX4488" fmla="*/ 6068224 w 10023471"/>
                <a:gd name="connsiteY4488" fmla="*/ 3693347 h 5531023"/>
                <a:gd name="connsiteX4489" fmla="*/ 4367926 w 10023471"/>
                <a:gd name="connsiteY4489" fmla="*/ 3693202 h 5531023"/>
                <a:gd name="connsiteX4490" fmla="*/ 4367427 w 10023471"/>
                <a:gd name="connsiteY4490" fmla="*/ 3697698 h 5531023"/>
                <a:gd name="connsiteX4491" fmla="*/ 4369926 w 10023471"/>
                <a:gd name="connsiteY4491" fmla="*/ 3697757 h 5531023"/>
                <a:gd name="connsiteX4492" fmla="*/ 4369926 w 10023471"/>
                <a:gd name="connsiteY4492" fmla="*/ 3693231 h 5531023"/>
                <a:gd name="connsiteX4493" fmla="*/ 4367926 w 10023471"/>
                <a:gd name="connsiteY4493" fmla="*/ 3693202 h 5531023"/>
                <a:gd name="connsiteX4494" fmla="*/ 2376165 w 10023471"/>
                <a:gd name="connsiteY4494" fmla="*/ 3692967 h 5531023"/>
                <a:gd name="connsiteX4495" fmla="*/ 2404267 w 10023471"/>
                <a:gd name="connsiteY4495" fmla="*/ 3707920 h 5531023"/>
                <a:gd name="connsiteX4496" fmla="*/ 2408671 w 10023471"/>
                <a:gd name="connsiteY4496" fmla="*/ 3700970 h 5531023"/>
                <a:gd name="connsiteX4497" fmla="*/ 2376165 w 10023471"/>
                <a:gd name="connsiteY4497" fmla="*/ 3692967 h 5531023"/>
                <a:gd name="connsiteX4498" fmla="*/ 9353005 w 10023471"/>
                <a:gd name="connsiteY4498" fmla="*/ 3692558 h 5531023"/>
                <a:gd name="connsiteX4499" fmla="*/ 9343697 w 10023471"/>
                <a:gd name="connsiteY4499" fmla="*/ 3696442 h 5531023"/>
                <a:gd name="connsiteX4500" fmla="*/ 9347739 w 10023471"/>
                <a:gd name="connsiteY4500" fmla="*/ 3708737 h 5531023"/>
                <a:gd name="connsiteX4501" fmla="*/ 9358589 w 10023471"/>
                <a:gd name="connsiteY4501" fmla="*/ 3700093 h 5531023"/>
                <a:gd name="connsiteX4502" fmla="*/ 9353005 w 10023471"/>
                <a:gd name="connsiteY4502" fmla="*/ 3692558 h 5531023"/>
                <a:gd name="connsiteX4503" fmla="*/ 7026605 w 10023471"/>
                <a:gd name="connsiteY4503" fmla="*/ 3689172 h 5531023"/>
                <a:gd name="connsiteX4504" fmla="*/ 7031961 w 10023471"/>
                <a:gd name="connsiteY4504" fmla="*/ 3701758 h 5531023"/>
                <a:gd name="connsiteX4505" fmla="*/ 7026605 w 10023471"/>
                <a:gd name="connsiteY4505" fmla="*/ 3689172 h 5531023"/>
                <a:gd name="connsiteX4506" fmla="*/ 4618078 w 10023471"/>
                <a:gd name="connsiteY4506" fmla="*/ 3689142 h 5531023"/>
                <a:gd name="connsiteX4507" fmla="*/ 4612404 w 10023471"/>
                <a:gd name="connsiteY4507" fmla="*/ 3695158 h 5531023"/>
                <a:gd name="connsiteX4508" fmla="*/ 4608589 w 10023471"/>
                <a:gd name="connsiteY4508" fmla="*/ 3709176 h 5531023"/>
                <a:gd name="connsiteX4509" fmla="*/ 4613356 w 10023471"/>
                <a:gd name="connsiteY4509" fmla="*/ 3713264 h 5531023"/>
                <a:gd name="connsiteX4510" fmla="*/ 4619940 w 10023471"/>
                <a:gd name="connsiteY4510" fmla="*/ 3710927 h 5531023"/>
                <a:gd name="connsiteX4511" fmla="*/ 4623072 w 10023471"/>
                <a:gd name="connsiteY4511" fmla="*/ 3695596 h 5531023"/>
                <a:gd name="connsiteX4512" fmla="*/ 4618078 w 10023471"/>
                <a:gd name="connsiteY4512" fmla="*/ 3689142 h 5531023"/>
                <a:gd name="connsiteX4513" fmla="*/ 4406516 w 10023471"/>
                <a:gd name="connsiteY4513" fmla="*/ 3687711 h 5531023"/>
                <a:gd name="connsiteX4514" fmla="*/ 4403929 w 10023471"/>
                <a:gd name="connsiteY4514" fmla="*/ 3690456 h 5531023"/>
                <a:gd name="connsiteX4515" fmla="*/ 4399479 w 10023471"/>
                <a:gd name="connsiteY4515" fmla="*/ 3688674 h 5531023"/>
                <a:gd name="connsiteX4516" fmla="*/ 4392670 w 10023471"/>
                <a:gd name="connsiteY4516" fmla="*/ 3692851 h 5531023"/>
                <a:gd name="connsiteX4517" fmla="*/ 4399025 w 10023471"/>
                <a:gd name="connsiteY4517" fmla="*/ 3695888 h 5531023"/>
                <a:gd name="connsiteX4518" fmla="*/ 4401976 w 10023471"/>
                <a:gd name="connsiteY4518" fmla="*/ 3692763 h 5531023"/>
                <a:gd name="connsiteX4519" fmla="*/ 4401840 w 10023471"/>
                <a:gd name="connsiteY4519" fmla="*/ 3701700 h 5531023"/>
                <a:gd name="connsiteX4520" fmla="*/ 4402839 w 10023471"/>
                <a:gd name="connsiteY4520" fmla="*/ 3707044 h 5531023"/>
                <a:gd name="connsiteX4521" fmla="*/ 4405790 w 10023471"/>
                <a:gd name="connsiteY4521" fmla="*/ 3709059 h 5531023"/>
                <a:gd name="connsiteX4522" fmla="*/ 4410422 w 10023471"/>
                <a:gd name="connsiteY4522" fmla="*/ 3705759 h 5531023"/>
                <a:gd name="connsiteX4523" fmla="*/ 4409648 w 10023471"/>
                <a:gd name="connsiteY4523" fmla="*/ 3691362 h 5531023"/>
                <a:gd name="connsiteX4524" fmla="*/ 4406516 w 10023471"/>
                <a:gd name="connsiteY4524" fmla="*/ 3687711 h 5531023"/>
                <a:gd name="connsiteX4525" fmla="*/ 8246395 w 10023471"/>
                <a:gd name="connsiteY4525" fmla="*/ 3681578 h 5531023"/>
                <a:gd name="connsiteX4526" fmla="*/ 8233911 w 10023471"/>
                <a:gd name="connsiteY4526" fmla="*/ 3688091 h 5531023"/>
                <a:gd name="connsiteX4527" fmla="*/ 8246395 w 10023471"/>
                <a:gd name="connsiteY4527" fmla="*/ 3681578 h 5531023"/>
                <a:gd name="connsiteX4528" fmla="*/ 957253 w 10023471"/>
                <a:gd name="connsiteY4528" fmla="*/ 3681287 h 5531023"/>
                <a:gd name="connsiteX4529" fmla="*/ 940727 w 10023471"/>
                <a:gd name="connsiteY4529" fmla="*/ 3690661 h 5531023"/>
                <a:gd name="connsiteX4530" fmla="*/ 957208 w 10023471"/>
                <a:gd name="connsiteY4530" fmla="*/ 3697903 h 5531023"/>
                <a:gd name="connsiteX4531" fmla="*/ 972553 w 10023471"/>
                <a:gd name="connsiteY4531" fmla="*/ 3686893 h 5531023"/>
                <a:gd name="connsiteX4532" fmla="*/ 957253 w 10023471"/>
                <a:gd name="connsiteY4532" fmla="*/ 3681287 h 5531023"/>
                <a:gd name="connsiteX4533" fmla="*/ 9178854 w 10023471"/>
                <a:gd name="connsiteY4533" fmla="*/ 3680059 h 5531023"/>
                <a:gd name="connsiteX4534" fmla="*/ 9187750 w 10023471"/>
                <a:gd name="connsiteY4534" fmla="*/ 3689054 h 5531023"/>
                <a:gd name="connsiteX4535" fmla="*/ 9178854 w 10023471"/>
                <a:gd name="connsiteY4535" fmla="*/ 3680059 h 5531023"/>
                <a:gd name="connsiteX4536" fmla="*/ 7093161 w 10023471"/>
                <a:gd name="connsiteY4536" fmla="*/ 3678950 h 5531023"/>
                <a:gd name="connsiteX4537" fmla="*/ 7092661 w 10023471"/>
                <a:gd name="connsiteY4537" fmla="*/ 3680410 h 5531023"/>
                <a:gd name="connsiteX4538" fmla="*/ 7094795 w 10023471"/>
                <a:gd name="connsiteY4538" fmla="*/ 3681315 h 5531023"/>
                <a:gd name="connsiteX4539" fmla="*/ 7095384 w 10023471"/>
                <a:gd name="connsiteY4539" fmla="*/ 3679709 h 5531023"/>
                <a:gd name="connsiteX4540" fmla="*/ 7093161 w 10023471"/>
                <a:gd name="connsiteY4540" fmla="*/ 3678950 h 5531023"/>
                <a:gd name="connsiteX4541" fmla="*/ 7774151 w 10023471"/>
                <a:gd name="connsiteY4541" fmla="*/ 3677840 h 5531023"/>
                <a:gd name="connsiteX4542" fmla="*/ 7769248 w 10023471"/>
                <a:gd name="connsiteY4542" fmla="*/ 3680557 h 5531023"/>
                <a:gd name="connsiteX4543" fmla="*/ 7772561 w 10023471"/>
                <a:gd name="connsiteY4543" fmla="*/ 3695216 h 5531023"/>
                <a:gd name="connsiteX4544" fmla="*/ 7779098 w 10023471"/>
                <a:gd name="connsiteY4544" fmla="*/ 3699947 h 5531023"/>
                <a:gd name="connsiteX4545" fmla="*/ 7783957 w 10023471"/>
                <a:gd name="connsiteY4545" fmla="*/ 3695071 h 5531023"/>
                <a:gd name="connsiteX4546" fmla="*/ 7781279 w 10023471"/>
                <a:gd name="connsiteY4546" fmla="*/ 3680848 h 5531023"/>
                <a:gd name="connsiteX4547" fmla="*/ 7774151 w 10023471"/>
                <a:gd name="connsiteY4547" fmla="*/ 3677840 h 5531023"/>
                <a:gd name="connsiteX4548" fmla="*/ 1549761 w 10023471"/>
                <a:gd name="connsiteY4548" fmla="*/ 3677403 h 5531023"/>
                <a:gd name="connsiteX4549" fmla="*/ 1539637 w 10023471"/>
                <a:gd name="connsiteY4549" fmla="*/ 3680293 h 5531023"/>
                <a:gd name="connsiteX4550" fmla="*/ 1544312 w 10023471"/>
                <a:gd name="connsiteY4550" fmla="*/ 3683914 h 5531023"/>
                <a:gd name="connsiteX4551" fmla="*/ 1552031 w 10023471"/>
                <a:gd name="connsiteY4551" fmla="*/ 3679680 h 5531023"/>
                <a:gd name="connsiteX4552" fmla="*/ 1549761 w 10023471"/>
                <a:gd name="connsiteY4552" fmla="*/ 3677403 h 5531023"/>
                <a:gd name="connsiteX4553" fmla="*/ 2577375 w 10023471"/>
                <a:gd name="connsiteY4553" fmla="*/ 3676293 h 5531023"/>
                <a:gd name="connsiteX4554" fmla="*/ 2566025 w 10023471"/>
                <a:gd name="connsiteY4554" fmla="*/ 3680147 h 5531023"/>
                <a:gd name="connsiteX4555" fmla="*/ 2558716 w 10023471"/>
                <a:gd name="connsiteY4555" fmla="*/ 3687332 h 5531023"/>
                <a:gd name="connsiteX4556" fmla="*/ 2565072 w 10023471"/>
                <a:gd name="connsiteY4556" fmla="*/ 3694486 h 5531023"/>
                <a:gd name="connsiteX4557" fmla="*/ 2574923 w 10023471"/>
                <a:gd name="connsiteY4557" fmla="*/ 3689814 h 5531023"/>
                <a:gd name="connsiteX4558" fmla="*/ 2578011 w 10023471"/>
                <a:gd name="connsiteY4558" fmla="*/ 3681549 h 5531023"/>
                <a:gd name="connsiteX4559" fmla="*/ 2577375 w 10023471"/>
                <a:gd name="connsiteY4559" fmla="*/ 3676293 h 5531023"/>
                <a:gd name="connsiteX4560" fmla="*/ 3359107 w 10023471"/>
                <a:gd name="connsiteY4560" fmla="*/ 3676147 h 5531023"/>
                <a:gd name="connsiteX4561" fmla="*/ 3357700 w 10023471"/>
                <a:gd name="connsiteY4561" fmla="*/ 3679067 h 5531023"/>
                <a:gd name="connsiteX4562" fmla="*/ 3363011 w 10023471"/>
                <a:gd name="connsiteY4562" fmla="*/ 3678658 h 5531023"/>
                <a:gd name="connsiteX4563" fmla="*/ 3359107 w 10023471"/>
                <a:gd name="connsiteY4563" fmla="*/ 3676147 h 5531023"/>
                <a:gd name="connsiteX4564" fmla="*/ 7280795 w 10023471"/>
                <a:gd name="connsiteY4564" fmla="*/ 3675533 h 5531023"/>
                <a:gd name="connsiteX4565" fmla="*/ 7307037 w 10023471"/>
                <a:gd name="connsiteY4565" fmla="*/ 3692091 h 5531023"/>
                <a:gd name="connsiteX4566" fmla="*/ 7313393 w 10023471"/>
                <a:gd name="connsiteY4566" fmla="*/ 3682513 h 5531023"/>
                <a:gd name="connsiteX4567" fmla="*/ 7280795 w 10023471"/>
                <a:gd name="connsiteY4567" fmla="*/ 3675533 h 5531023"/>
                <a:gd name="connsiteX4568" fmla="*/ 707828 w 10023471"/>
                <a:gd name="connsiteY4568" fmla="*/ 3675299 h 5531023"/>
                <a:gd name="connsiteX4569" fmla="*/ 708510 w 10023471"/>
                <a:gd name="connsiteY4569" fmla="*/ 3678833 h 5531023"/>
                <a:gd name="connsiteX4570" fmla="*/ 710599 w 10023471"/>
                <a:gd name="connsiteY4570" fmla="*/ 3677928 h 5531023"/>
                <a:gd name="connsiteX4571" fmla="*/ 707828 w 10023471"/>
                <a:gd name="connsiteY4571" fmla="*/ 3675299 h 5531023"/>
                <a:gd name="connsiteX4572" fmla="*/ 1869280 w 10023471"/>
                <a:gd name="connsiteY4572" fmla="*/ 3673869 h 5531023"/>
                <a:gd name="connsiteX4573" fmla="*/ 1863015 w 10023471"/>
                <a:gd name="connsiteY4573" fmla="*/ 3675037 h 5531023"/>
                <a:gd name="connsiteX4574" fmla="*/ 1866875 w 10023471"/>
                <a:gd name="connsiteY4574" fmla="*/ 3680323 h 5531023"/>
                <a:gd name="connsiteX4575" fmla="*/ 1870007 w 10023471"/>
                <a:gd name="connsiteY4575" fmla="*/ 3679709 h 5531023"/>
                <a:gd name="connsiteX4576" fmla="*/ 7371504 w 10023471"/>
                <a:gd name="connsiteY4576" fmla="*/ 3672993 h 5531023"/>
                <a:gd name="connsiteX4577" fmla="*/ 7365058 w 10023471"/>
                <a:gd name="connsiteY4577" fmla="*/ 3676350 h 5531023"/>
                <a:gd name="connsiteX4578" fmla="*/ 7361698 w 10023471"/>
                <a:gd name="connsiteY4578" fmla="*/ 3690368 h 5531023"/>
                <a:gd name="connsiteX4579" fmla="*/ 7372821 w 10023471"/>
                <a:gd name="connsiteY4579" fmla="*/ 3697407 h 5531023"/>
                <a:gd name="connsiteX4580" fmla="*/ 7387347 w 10023471"/>
                <a:gd name="connsiteY4580" fmla="*/ 3690311 h 5531023"/>
                <a:gd name="connsiteX4581" fmla="*/ 7381447 w 10023471"/>
                <a:gd name="connsiteY4581" fmla="*/ 3677139 h 5531023"/>
                <a:gd name="connsiteX4582" fmla="*/ 7371504 w 10023471"/>
                <a:gd name="connsiteY4582" fmla="*/ 3672993 h 5531023"/>
                <a:gd name="connsiteX4583" fmla="*/ 1802091 w 10023471"/>
                <a:gd name="connsiteY4583" fmla="*/ 3672993 h 5531023"/>
                <a:gd name="connsiteX4584" fmla="*/ 1801681 w 10023471"/>
                <a:gd name="connsiteY4584" fmla="*/ 3676117 h 5531023"/>
                <a:gd name="connsiteX4585" fmla="*/ 1825562 w 10023471"/>
                <a:gd name="connsiteY4585" fmla="*/ 3676000 h 5531023"/>
                <a:gd name="connsiteX4586" fmla="*/ 1826878 w 10023471"/>
                <a:gd name="connsiteY4586" fmla="*/ 3672993 h 5531023"/>
                <a:gd name="connsiteX4587" fmla="*/ 7545020 w 10023471"/>
                <a:gd name="connsiteY4587" fmla="*/ 3672584 h 5531023"/>
                <a:gd name="connsiteX4588" fmla="*/ 7568265 w 10023471"/>
                <a:gd name="connsiteY4588" fmla="*/ 3681315 h 5531023"/>
                <a:gd name="connsiteX4589" fmla="*/ 7591054 w 10023471"/>
                <a:gd name="connsiteY4589" fmla="*/ 3694953 h 5531023"/>
                <a:gd name="connsiteX4590" fmla="*/ 7594278 w 10023471"/>
                <a:gd name="connsiteY4590" fmla="*/ 3694720 h 5531023"/>
                <a:gd name="connsiteX4591" fmla="*/ 7595732 w 10023471"/>
                <a:gd name="connsiteY4591" fmla="*/ 3689697 h 5531023"/>
                <a:gd name="connsiteX4592" fmla="*/ 7575846 w 10023471"/>
                <a:gd name="connsiteY4592" fmla="*/ 3675066 h 5531023"/>
                <a:gd name="connsiteX4593" fmla="*/ 7545020 w 10023471"/>
                <a:gd name="connsiteY4593" fmla="*/ 3672584 h 5531023"/>
                <a:gd name="connsiteX4594" fmla="*/ 5628530 w 10023471"/>
                <a:gd name="connsiteY4594" fmla="*/ 3672145 h 5531023"/>
                <a:gd name="connsiteX4595" fmla="*/ 5622312 w 10023471"/>
                <a:gd name="connsiteY4595" fmla="*/ 3675767 h 5531023"/>
                <a:gd name="connsiteX4596" fmla="*/ 5618861 w 10023471"/>
                <a:gd name="connsiteY4596" fmla="*/ 3686689 h 5531023"/>
                <a:gd name="connsiteX4597" fmla="*/ 5631210 w 10023471"/>
                <a:gd name="connsiteY4597" fmla="*/ 3694573 h 5531023"/>
                <a:gd name="connsiteX4598" fmla="*/ 5642969 w 10023471"/>
                <a:gd name="connsiteY4598" fmla="*/ 3692471 h 5531023"/>
                <a:gd name="connsiteX4599" fmla="*/ 5641743 w 10023471"/>
                <a:gd name="connsiteY4599" fmla="*/ 3682133 h 5531023"/>
                <a:gd name="connsiteX4600" fmla="*/ 5635705 w 10023471"/>
                <a:gd name="connsiteY4600" fmla="*/ 3674365 h 5531023"/>
                <a:gd name="connsiteX4601" fmla="*/ 5628530 w 10023471"/>
                <a:gd name="connsiteY4601" fmla="*/ 3672145 h 5531023"/>
                <a:gd name="connsiteX4602" fmla="*/ 7070642 w 10023471"/>
                <a:gd name="connsiteY4602" fmla="*/ 3666655 h 5531023"/>
                <a:gd name="connsiteX4603" fmla="*/ 7064876 w 10023471"/>
                <a:gd name="connsiteY4603" fmla="*/ 3671211 h 5531023"/>
                <a:gd name="connsiteX4604" fmla="*/ 7073139 w 10023471"/>
                <a:gd name="connsiteY4604" fmla="*/ 3675825 h 5531023"/>
                <a:gd name="connsiteX4605" fmla="*/ 7077453 w 10023471"/>
                <a:gd name="connsiteY4605" fmla="*/ 3672233 h 5531023"/>
                <a:gd name="connsiteX4606" fmla="*/ 7070642 w 10023471"/>
                <a:gd name="connsiteY4606" fmla="*/ 3666655 h 5531023"/>
                <a:gd name="connsiteX4607" fmla="*/ 3935362 w 10023471"/>
                <a:gd name="connsiteY4607" fmla="*/ 3666041 h 5531023"/>
                <a:gd name="connsiteX4608" fmla="*/ 3931503 w 10023471"/>
                <a:gd name="connsiteY4608" fmla="*/ 3666100 h 5531023"/>
                <a:gd name="connsiteX4609" fmla="*/ 3931911 w 10023471"/>
                <a:gd name="connsiteY4609" fmla="*/ 3671036 h 5531023"/>
                <a:gd name="connsiteX4610" fmla="*/ 3935362 w 10023471"/>
                <a:gd name="connsiteY4610" fmla="*/ 3670978 h 5531023"/>
                <a:gd name="connsiteX4611" fmla="*/ 1207222 w 10023471"/>
                <a:gd name="connsiteY4611" fmla="*/ 3665984 h 5531023"/>
                <a:gd name="connsiteX4612" fmla="*/ 1207222 w 10023471"/>
                <a:gd name="connsiteY4612" fmla="*/ 3668729 h 5531023"/>
                <a:gd name="connsiteX4613" fmla="*/ 1218345 w 10023471"/>
                <a:gd name="connsiteY4613" fmla="*/ 3668729 h 5531023"/>
                <a:gd name="connsiteX4614" fmla="*/ 1218345 w 10023471"/>
                <a:gd name="connsiteY4614" fmla="*/ 3665984 h 5531023"/>
                <a:gd name="connsiteX4615" fmla="*/ 1992904 w 10023471"/>
                <a:gd name="connsiteY4615" fmla="*/ 3665108 h 5531023"/>
                <a:gd name="connsiteX4616" fmla="*/ 1993132 w 10023471"/>
                <a:gd name="connsiteY4616" fmla="*/ 3667064 h 5531023"/>
                <a:gd name="connsiteX4617" fmla="*/ 1999941 w 10023471"/>
                <a:gd name="connsiteY4617" fmla="*/ 3666364 h 5531023"/>
                <a:gd name="connsiteX4618" fmla="*/ 1999805 w 10023471"/>
                <a:gd name="connsiteY4618" fmla="*/ 3665108 h 5531023"/>
                <a:gd name="connsiteX4619" fmla="*/ 2020097 w 10023471"/>
                <a:gd name="connsiteY4619" fmla="*/ 3665020 h 5531023"/>
                <a:gd name="connsiteX4620" fmla="*/ 2018010 w 10023471"/>
                <a:gd name="connsiteY4620" fmla="*/ 3668056 h 5531023"/>
                <a:gd name="connsiteX4621" fmla="*/ 2026090 w 10023471"/>
                <a:gd name="connsiteY4621" fmla="*/ 3670189 h 5531023"/>
                <a:gd name="connsiteX4622" fmla="*/ 2027952 w 10023471"/>
                <a:gd name="connsiteY4622" fmla="*/ 3668524 h 5531023"/>
                <a:gd name="connsiteX4623" fmla="*/ 2020097 w 10023471"/>
                <a:gd name="connsiteY4623" fmla="*/ 3665020 h 5531023"/>
                <a:gd name="connsiteX4624" fmla="*/ 5598067 w 10023471"/>
                <a:gd name="connsiteY4624" fmla="*/ 3661194 h 5531023"/>
                <a:gd name="connsiteX4625" fmla="*/ 5585673 w 10023471"/>
                <a:gd name="connsiteY4625" fmla="*/ 3667706 h 5531023"/>
                <a:gd name="connsiteX4626" fmla="*/ 5598067 w 10023471"/>
                <a:gd name="connsiteY4626" fmla="*/ 3661194 h 5531023"/>
                <a:gd name="connsiteX4627" fmla="*/ 8985907 w 10023471"/>
                <a:gd name="connsiteY4627" fmla="*/ 3657222 h 5531023"/>
                <a:gd name="connsiteX4628" fmla="*/ 8994895 w 10023471"/>
                <a:gd name="connsiteY4628" fmla="*/ 3666217 h 5531023"/>
                <a:gd name="connsiteX4629" fmla="*/ 8985907 w 10023471"/>
                <a:gd name="connsiteY4629" fmla="*/ 3657222 h 5531023"/>
                <a:gd name="connsiteX4630" fmla="*/ 9184074 w 10023471"/>
                <a:gd name="connsiteY4630" fmla="*/ 3656842 h 5531023"/>
                <a:gd name="connsiteX4631" fmla="*/ 9193063 w 10023471"/>
                <a:gd name="connsiteY4631" fmla="*/ 3665896 h 5531023"/>
                <a:gd name="connsiteX4632" fmla="*/ 9184074 w 10023471"/>
                <a:gd name="connsiteY4632" fmla="*/ 3656842 h 5531023"/>
                <a:gd name="connsiteX4633" fmla="*/ 8066705 w 10023471"/>
                <a:gd name="connsiteY4633" fmla="*/ 3656785 h 5531023"/>
                <a:gd name="connsiteX4634" fmla="*/ 8066295 w 10023471"/>
                <a:gd name="connsiteY4634" fmla="*/ 3660464 h 5531023"/>
                <a:gd name="connsiteX4635" fmla="*/ 8067612 w 10023471"/>
                <a:gd name="connsiteY4635" fmla="*/ 3660494 h 5531023"/>
                <a:gd name="connsiteX4636" fmla="*/ 8067612 w 10023471"/>
                <a:gd name="connsiteY4636" fmla="*/ 3656842 h 5531023"/>
                <a:gd name="connsiteX4637" fmla="*/ 3172517 w 10023471"/>
                <a:gd name="connsiteY4637" fmla="*/ 3656492 h 5531023"/>
                <a:gd name="connsiteX4638" fmla="*/ 3168020 w 10023471"/>
                <a:gd name="connsiteY4638" fmla="*/ 3657398 h 5531023"/>
                <a:gd name="connsiteX4639" fmla="*/ 3171879 w 10023471"/>
                <a:gd name="connsiteY4639" fmla="*/ 3659939 h 5531023"/>
                <a:gd name="connsiteX4640" fmla="*/ 3172517 w 10023471"/>
                <a:gd name="connsiteY4640" fmla="*/ 3656492 h 5531023"/>
                <a:gd name="connsiteX4641" fmla="*/ 7538574 w 10023471"/>
                <a:gd name="connsiteY4641" fmla="*/ 3655675 h 5531023"/>
                <a:gd name="connsiteX4642" fmla="*/ 7533171 w 10023471"/>
                <a:gd name="connsiteY4642" fmla="*/ 3660756 h 5531023"/>
                <a:gd name="connsiteX4643" fmla="*/ 7537847 w 10023471"/>
                <a:gd name="connsiteY4643" fmla="*/ 3662100 h 5531023"/>
                <a:gd name="connsiteX4644" fmla="*/ 7541116 w 10023471"/>
                <a:gd name="connsiteY4644" fmla="*/ 3656872 h 5531023"/>
                <a:gd name="connsiteX4645" fmla="*/ 7538574 w 10023471"/>
                <a:gd name="connsiteY4645" fmla="*/ 3655675 h 5531023"/>
                <a:gd name="connsiteX4646" fmla="*/ 8371062 w 10023471"/>
                <a:gd name="connsiteY4646" fmla="*/ 3653105 h 5531023"/>
                <a:gd name="connsiteX4647" fmla="*/ 8360120 w 10023471"/>
                <a:gd name="connsiteY4647" fmla="*/ 3663851 h 5531023"/>
                <a:gd name="connsiteX4648" fmla="*/ 8370744 w 10023471"/>
                <a:gd name="connsiteY4648" fmla="*/ 3664056 h 5531023"/>
                <a:gd name="connsiteX4649" fmla="*/ 8394034 w 10023471"/>
                <a:gd name="connsiteY4649" fmla="*/ 3657660 h 5531023"/>
                <a:gd name="connsiteX4650" fmla="*/ 8371062 w 10023471"/>
                <a:gd name="connsiteY4650" fmla="*/ 3653105 h 5531023"/>
                <a:gd name="connsiteX4651" fmla="*/ 3848785 w 10023471"/>
                <a:gd name="connsiteY4651" fmla="*/ 3651586 h 5531023"/>
                <a:gd name="connsiteX4652" fmla="*/ 3848785 w 10023471"/>
                <a:gd name="connsiteY4652" fmla="*/ 3686718 h 5531023"/>
                <a:gd name="connsiteX4653" fmla="*/ 3862178 w 10023471"/>
                <a:gd name="connsiteY4653" fmla="*/ 3689172 h 5531023"/>
                <a:gd name="connsiteX4654" fmla="*/ 3848785 w 10023471"/>
                <a:gd name="connsiteY4654" fmla="*/ 3651586 h 5531023"/>
                <a:gd name="connsiteX4655" fmla="*/ 7640177 w 10023471"/>
                <a:gd name="connsiteY4655" fmla="*/ 3650943 h 5531023"/>
                <a:gd name="connsiteX4656" fmla="*/ 7639496 w 10023471"/>
                <a:gd name="connsiteY4656" fmla="*/ 3659092 h 5531023"/>
                <a:gd name="connsiteX4657" fmla="*/ 7644671 w 10023471"/>
                <a:gd name="connsiteY4657" fmla="*/ 3659675 h 5531023"/>
                <a:gd name="connsiteX4658" fmla="*/ 7647578 w 10023471"/>
                <a:gd name="connsiteY4658" fmla="*/ 3651673 h 5531023"/>
                <a:gd name="connsiteX4659" fmla="*/ 7640177 w 10023471"/>
                <a:gd name="connsiteY4659" fmla="*/ 3650943 h 5531023"/>
                <a:gd name="connsiteX4660" fmla="*/ 8453462 w 10023471"/>
                <a:gd name="connsiteY4660" fmla="*/ 3650915 h 5531023"/>
                <a:gd name="connsiteX4661" fmla="*/ 8437299 w 10023471"/>
                <a:gd name="connsiteY4661" fmla="*/ 3659414 h 5531023"/>
                <a:gd name="connsiteX4662" fmla="*/ 8439660 w 10023471"/>
                <a:gd name="connsiteY4662" fmla="*/ 3669488 h 5531023"/>
                <a:gd name="connsiteX4663" fmla="*/ 8456231 w 10023471"/>
                <a:gd name="connsiteY4663" fmla="*/ 3664349 h 5531023"/>
                <a:gd name="connsiteX4664" fmla="*/ 8453462 w 10023471"/>
                <a:gd name="connsiteY4664" fmla="*/ 3650915 h 5531023"/>
                <a:gd name="connsiteX4665" fmla="*/ 5703168 w 10023471"/>
                <a:gd name="connsiteY4665" fmla="*/ 3646388 h 5531023"/>
                <a:gd name="connsiteX4666" fmla="*/ 5689456 w 10023471"/>
                <a:gd name="connsiteY4666" fmla="*/ 3651966 h 5531023"/>
                <a:gd name="connsiteX4667" fmla="*/ 5685960 w 10023471"/>
                <a:gd name="connsiteY4667" fmla="*/ 3662537 h 5531023"/>
                <a:gd name="connsiteX4668" fmla="*/ 5667575 w 10023471"/>
                <a:gd name="connsiteY4668" fmla="*/ 3670919 h 5531023"/>
                <a:gd name="connsiteX4669" fmla="*/ 5680785 w 10023471"/>
                <a:gd name="connsiteY4669" fmla="*/ 3681812 h 5531023"/>
                <a:gd name="connsiteX4670" fmla="*/ 5695630 w 10023471"/>
                <a:gd name="connsiteY4670" fmla="*/ 3672671 h 5531023"/>
                <a:gd name="connsiteX4671" fmla="*/ 5694769 w 10023471"/>
                <a:gd name="connsiteY4671" fmla="*/ 3670160 h 5531023"/>
                <a:gd name="connsiteX4672" fmla="*/ 5704303 w 10023471"/>
                <a:gd name="connsiteY4672" fmla="*/ 3674453 h 5531023"/>
                <a:gd name="connsiteX4673" fmla="*/ 5712294 w 10023471"/>
                <a:gd name="connsiteY4673" fmla="*/ 3659442 h 5531023"/>
                <a:gd name="connsiteX4674" fmla="*/ 5714064 w 10023471"/>
                <a:gd name="connsiteY4674" fmla="*/ 3654040 h 5531023"/>
                <a:gd name="connsiteX4675" fmla="*/ 5703168 w 10023471"/>
                <a:gd name="connsiteY4675" fmla="*/ 3646388 h 5531023"/>
                <a:gd name="connsiteX4676" fmla="*/ 4924433 w 10023471"/>
                <a:gd name="connsiteY4676" fmla="*/ 3646183 h 5531023"/>
                <a:gd name="connsiteX4677" fmla="*/ 4916034 w 10023471"/>
                <a:gd name="connsiteY4677" fmla="*/ 3655266 h 5531023"/>
                <a:gd name="connsiteX4678" fmla="*/ 4916261 w 10023471"/>
                <a:gd name="connsiteY4678" fmla="*/ 3672145 h 5531023"/>
                <a:gd name="connsiteX4679" fmla="*/ 4920801 w 10023471"/>
                <a:gd name="connsiteY4679" fmla="*/ 3676789 h 5531023"/>
                <a:gd name="connsiteX4680" fmla="*/ 4933467 w 10023471"/>
                <a:gd name="connsiteY4680" fmla="*/ 3675124 h 5531023"/>
                <a:gd name="connsiteX4681" fmla="*/ 4943228 w 10023471"/>
                <a:gd name="connsiteY4681" fmla="*/ 3659646 h 5531023"/>
                <a:gd name="connsiteX4682" fmla="*/ 4924433 w 10023471"/>
                <a:gd name="connsiteY4682" fmla="*/ 3646183 h 5531023"/>
                <a:gd name="connsiteX4683" fmla="*/ 4651901 w 10023471"/>
                <a:gd name="connsiteY4683" fmla="*/ 3645979 h 5531023"/>
                <a:gd name="connsiteX4684" fmla="*/ 4653763 w 10023471"/>
                <a:gd name="connsiteY4684" fmla="*/ 3657427 h 5531023"/>
                <a:gd name="connsiteX4685" fmla="*/ 4658891 w 10023471"/>
                <a:gd name="connsiteY4685" fmla="*/ 3664377 h 5531023"/>
                <a:gd name="connsiteX4686" fmla="*/ 4664928 w 10023471"/>
                <a:gd name="connsiteY4686" fmla="*/ 3657602 h 5531023"/>
                <a:gd name="connsiteX4687" fmla="*/ 4661662 w 10023471"/>
                <a:gd name="connsiteY4687" fmla="*/ 3649455 h 5531023"/>
                <a:gd name="connsiteX4688" fmla="*/ 4651901 w 10023471"/>
                <a:gd name="connsiteY4688" fmla="*/ 3645979 h 5531023"/>
                <a:gd name="connsiteX4689" fmla="*/ 8921530 w 10023471"/>
                <a:gd name="connsiteY4689" fmla="*/ 3645337 h 5531023"/>
                <a:gd name="connsiteX4690" fmla="*/ 8912812 w 10023471"/>
                <a:gd name="connsiteY4690" fmla="*/ 3645833 h 5531023"/>
                <a:gd name="connsiteX4691" fmla="*/ 8913220 w 10023471"/>
                <a:gd name="connsiteY4691" fmla="*/ 3648900 h 5531023"/>
                <a:gd name="connsiteX4692" fmla="*/ 8921893 w 10023471"/>
                <a:gd name="connsiteY4692" fmla="*/ 3648286 h 5531023"/>
                <a:gd name="connsiteX4693" fmla="*/ 3850600 w 10023471"/>
                <a:gd name="connsiteY4693" fmla="*/ 3642737 h 5531023"/>
                <a:gd name="connsiteX4694" fmla="*/ 3848421 w 10023471"/>
                <a:gd name="connsiteY4694" fmla="*/ 3643322 h 5531023"/>
                <a:gd name="connsiteX4695" fmla="*/ 3851418 w 10023471"/>
                <a:gd name="connsiteY4695" fmla="*/ 3644432 h 5531023"/>
                <a:gd name="connsiteX4696" fmla="*/ 3850600 w 10023471"/>
                <a:gd name="connsiteY4696" fmla="*/ 3642737 h 5531023"/>
                <a:gd name="connsiteX4697" fmla="*/ 837218 w 10023471"/>
                <a:gd name="connsiteY4697" fmla="*/ 3642592 h 5531023"/>
                <a:gd name="connsiteX4698" fmla="*/ 829863 w 10023471"/>
                <a:gd name="connsiteY4698" fmla="*/ 3643584 h 5531023"/>
                <a:gd name="connsiteX4699" fmla="*/ 831180 w 10023471"/>
                <a:gd name="connsiteY4699" fmla="*/ 3644898 h 5531023"/>
                <a:gd name="connsiteX4700" fmla="*/ 837807 w 10023471"/>
                <a:gd name="connsiteY4700" fmla="*/ 3644256 h 5531023"/>
                <a:gd name="connsiteX4701" fmla="*/ 837218 w 10023471"/>
                <a:gd name="connsiteY4701" fmla="*/ 3642592 h 5531023"/>
                <a:gd name="connsiteX4702" fmla="*/ 1773943 w 10023471"/>
                <a:gd name="connsiteY4702" fmla="*/ 3640081 h 5531023"/>
                <a:gd name="connsiteX4703" fmla="*/ 1771764 w 10023471"/>
                <a:gd name="connsiteY4703" fmla="*/ 3642942 h 5531023"/>
                <a:gd name="connsiteX4704" fmla="*/ 1779980 w 10023471"/>
                <a:gd name="connsiteY4704" fmla="*/ 3644898 h 5531023"/>
                <a:gd name="connsiteX4705" fmla="*/ 1781797 w 10023471"/>
                <a:gd name="connsiteY4705" fmla="*/ 3642504 h 5531023"/>
                <a:gd name="connsiteX4706" fmla="*/ 1773943 w 10023471"/>
                <a:gd name="connsiteY4706" fmla="*/ 3640081 h 5531023"/>
                <a:gd name="connsiteX4707" fmla="*/ 652124 w 10023471"/>
                <a:gd name="connsiteY4707" fmla="*/ 3639349 h 5531023"/>
                <a:gd name="connsiteX4708" fmla="*/ 635598 w 10023471"/>
                <a:gd name="connsiteY4708" fmla="*/ 3659617 h 5531023"/>
                <a:gd name="connsiteX4709" fmla="*/ 639230 w 10023471"/>
                <a:gd name="connsiteY4709" fmla="*/ 3661429 h 5531023"/>
                <a:gd name="connsiteX4710" fmla="*/ 659842 w 10023471"/>
                <a:gd name="connsiteY4710" fmla="*/ 3653280 h 5531023"/>
                <a:gd name="connsiteX4711" fmla="*/ 658752 w 10023471"/>
                <a:gd name="connsiteY4711" fmla="*/ 3639496 h 5531023"/>
                <a:gd name="connsiteX4712" fmla="*/ 652124 w 10023471"/>
                <a:gd name="connsiteY4712" fmla="*/ 3639349 h 5531023"/>
                <a:gd name="connsiteX4713" fmla="*/ 7676316 w 10023471"/>
                <a:gd name="connsiteY4713" fmla="*/ 3638153 h 5531023"/>
                <a:gd name="connsiteX4714" fmla="*/ 7676405 w 10023471"/>
                <a:gd name="connsiteY4714" fmla="*/ 3639438 h 5531023"/>
                <a:gd name="connsiteX4715" fmla="*/ 7678586 w 10023471"/>
                <a:gd name="connsiteY4715" fmla="*/ 3638708 h 5531023"/>
                <a:gd name="connsiteX4716" fmla="*/ 9001886 w 10023471"/>
                <a:gd name="connsiteY4716" fmla="*/ 3635319 h 5531023"/>
                <a:gd name="connsiteX4717" fmla="*/ 9010874 w 10023471"/>
                <a:gd name="connsiteY4717" fmla="*/ 3644256 h 5531023"/>
                <a:gd name="connsiteX4718" fmla="*/ 9001886 w 10023471"/>
                <a:gd name="connsiteY4718" fmla="*/ 3635319 h 5531023"/>
                <a:gd name="connsiteX4719" fmla="*/ 3798346 w 10023471"/>
                <a:gd name="connsiteY4719" fmla="*/ 3634648 h 5531023"/>
                <a:gd name="connsiteX4720" fmla="*/ 3797575 w 10023471"/>
                <a:gd name="connsiteY4720" fmla="*/ 3635671 h 5531023"/>
                <a:gd name="connsiteX4721" fmla="*/ 3799934 w 10023471"/>
                <a:gd name="connsiteY4721" fmla="*/ 3636050 h 5531023"/>
                <a:gd name="connsiteX4722" fmla="*/ 3800661 w 10023471"/>
                <a:gd name="connsiteY4722" fmla="*/ 3634998 h 5531023"/>
                <a:gd name="connsiteX4723" fmla="*/ 3798346 w 10023471"/>
                <a:gd name="connsiteY4723" fmla="*/ 3634648 h 5531023"/>
                <a:gd name="connsiteX4724" fmla="*/ 6117119 w 10023471"/>
                <a:gd name="connsiteY4724" fmla="*/ 3633129 h 5531023"/>
                <a:gd name="connsiteX4725" fmla="*/ 6097597 w 10023471"/>
                <a:gd name="connsiteY4725" fmla="*/ 3642592 h 5531023"/>
                <a:gd name="connsiteX4726" fmla="*/ 6119844 w 10023471"/>
                <a:gd name="connsiteY4726" fmla="*/ 3647556 h 5531023"/>
                <a:gd name="connsiteX4727" fmla="*/ 6117119 w 10023471"/>
                <a:gd name="connsiteY4727" fmla="*/ 3633129 h 5531023"/>
                <a:gd name="connsiteX4728" fmla="*/ 1208675 w 10023471"/>
                <a:gd name="connsiteY4728" fmla="*/ 3631203 h 5531023"/>
                <a:gd name="connsiteX4729" fmla="*/ 1206359 w 10023471"/>
                <a:gd name="connsiteY4729" fmla="*/ 3633334 h 5531023"/>
                <a:gd name="connsiteX4730" fmla="*/ 1218164 w 10023471"/>
                <a:gd name="connsiteY4730" fmla="*/ 3635699 h 5531023"/>
                <a:gd name="connsiteX4731" fmla="*/ 1208675 w 10023471"/>
                <a:gd name="connsiteY4731" fmla="*/ 3631203 h 5531023"/>
                <a:gd name="connsiteX4732" fmla="*/ 6831614 w 10023471"/>
                <a:gd name="connsiteY4732" fmla="*/ 3631144 h 5531023"/>
                <a:gd name="connsiteX4733" fmla="*/ 6816133 w 10023471"/>
                <a:gd name="connsiteY4733" fmla="*/ 3637539 h 5531023"/>
                <a:gd name="connsiteX4734" fmla="*/ 6819083 w 10023471"/>
                <a:gd name="connsiteY4734" fmla="*/ 3641307 h 5531023"/>
                <a:gd name="connsiteX4735" fmla="*/ 6835928 w 10023471"/>
                <a:gd name="connsiteY4735" fmla="*/ 3635904 h 5531023"/>
                <a:gd name="connsiteX4736" fmla="*/ 6831614 w 10023471"/>
                <a:gd name="connsiteY4736" fmla="*/ 3631144 h 5531023"/>
                <a:gd name="connsiteX4737" fmla="*/ 8319942 w 10023471"/>
                <a:gd name="connsiteY4737" fmla="*/ 3630297 h 5531023"/>
                <a:gd name="connsiteX4738" fmla="*/ 8319942 w 10023471"/>
                <a:gd name="connsiteY4738" fmla="*/ 3638066 h 5531023"/>
                <a:gd name="connsiteX4739" fmla="*/ 8319942 w 10023471"/>
                <a:gd name="connsiteY4739" fmla="*/ 3630297 h 5531023"/>
                <a:gd name="connsiteX4740" fmla="*/ 4073194 w 10023471"/>
                <a:gd name="connsiteY4740" fmla="*/ 3629274 h 5531023"/>
                <a:gd name="connsiteX4741" fmla="*/ 4057622 w 10023471"/>
                <a:gd name="connsiteY4741" fmla="*/ 3636693 h 5531023"/>
                <a:gd name="connsiteX4742" fmla="*/ 4074464 w 10023471"/>
                <a:gd name="connsiteY4742" fmla="*/ 3643088 h 5531023"/>
                <a:gd name="connsiteX4743" fmla="*/ 4081775 w 10023471"/>
                <a:gd name="connsiteY4743" fmla="*/ 3638036 h 5531023"/>
                <a:gd name="connsiteX4744" fmla="*/ 4073194 w 10023471"/>
                <a:gd name="connsiteY4744" fmla="*/ 3629274 h 5531023"/>
                <a:gd name="connsiteX4745" fmla="*/ 5782981 w 10023471"/>
                <a:gd name="connsiteY4745" fmla="*/ 3628867 h 5531023"/>
                <a:gd name="connsiteX4746" fmla="*/ 5766772 w 10023471"/>
                <a:gd name="connsiteY4746" fmla="*/ 3636780 h 5531023"/>
                <a:gd name="connsiteX4747" fmla="*/ 5781255 w 10023471"/>
                <a:gd name="connsiteY4747" fmla="*/ 3645103 h 5531023"/>
                <a:gd name="connsiteX4748" fmla="*/ 5802456 w 10023471"/>
                <a:gd name="connsiteY4748" fmla="*/ 3637569 h 5531023"/>
                <a:gd name="connsiteX4749" fmla="*/ 5782981 w 10023471"/>
                <a:gd name="connsiteY4749" fmla="*/ 3628867 h 5531023"/>
                <a:gd name="connsiteX4750" fmla="*/ 7258958 w 10023471"/>
                <a:gd name="connsiteY4750" fmla="*/ 3628691 h 5531023"/>
                <a:gd name="connsiteX4751" fmla="*/ 7250787 w 10023471"/>
                <a:gd name="connsiteY4751" fmla="*/ 3629772 h 5531023"/>
                <a:gd name="connsiteX4752" fmla="*/ 7262046 w 10023471"/>
                <a:gd name="connsiteY4752" fmla="*/ 3641102 h 5531023"/>
                <a:gd name="connsiteX4753" fmla="*/ 7269310 w 10023471"/>
                <a:gd name="connsiteY4753" fmla="*/ 3636838 h 5531023"/>
                <a:gd name="connsiteX4754" fmla="*/ 7258958 w 10023471"/>
                <a:gd name="connsiteY4754" fmla="*/ 3628691 h 5531023"/>
                <a:gd name="connsiteX4755" fmla="*/ 5698945 w 10023471"/>
                <a:gd name="connsiteY4755" fmla="*/ 3626588 h 5531023"/>
                <a:gd name="connsiteX4756" fmla="*/ 5694587 w 10023471"/>
                <a:gd name="connsiteY4756" fmla="*/ 3628662 h 5531023"/>
                <a:gd name="connsiteX4757" fmla="*/ 5705527 w 10023471"/>
                <a:gd name="connsiteY4757" fmla="*/ 3641978 h 5531023"/>
                <a:gd name="connsiteX4758" fmla="*/ 5712655 w 10023471"/>
                <a:gd name="connsiteY4758" fmla="*/ 3638562 h 5531023"/>
                <a:gd name="connsiteX4759" fmla="*/ 5698945 w 10023471"/>
                <a:gd name="connsiteY4759" fmla="*/ 3626588 h 5531023"/>
                <a:gd name="connsiteX4760" fmla="*/ 8546530 w 10023471"/>
                <a:gd name="connsiteY4760" fmla="*/ 3624778 h 5531023"/>
                <a:gd name="connsiteX4761" fmla="*/ 8535861 w 10023471"/>
                <a:gd name="connsiteY4761" fmla="*/ 3627610 h 5531023"/>
                <a:gd name="connsiteX4762" fmla="*/ 8544715 w 10023471"/>
                <a:gd name="connsiteY4762" fmla="*/ 3635524 h 5531023"/>
                <a:gd name="connsiteX4763" fmla="*/ 8556337 w 10023471"/>
                <a:gd name="connsiteY4763" fmla="*/ 3631028 h 5531023"/>
                <a:gd name="connsiteX4764" fmla="*/ 8546530 w 10023471"/>
                <a:gd name="connsiteY4764" fmla="*/ 3624778 h 5531023"/>
                <a:gd name="connsiteX4765" fmla="*/ 4416595 w 10023471"/>
                <a:gd name="connsiteY4765" fmla="*/ 3623054 h 5531023"/>
                <a:gd name="connsiteX4766" fmla="*/ 4397891 w 10023471"/>
                <a:gd name="connsiteY4766" fmla="*/ 3629420 h 5531023"/>
                <a:gd name="connsiteX4767" fmla="*/ 4406244 w 10023471"/>
                <a:gd name="connsiteY4767" fmla="*/ 3630735 h 5531023"/>
                <a:gd name="connsiteX4768" fmla="*/ 4421771 w 10023471"/>
                <a:gd name="connsiteY4768" fmla="*/ 3624427 h 5531023"/>
                <a:gd name="connsiteX4769" fmla="*/ 4416595 w 10023471"/>
                <a:gd name="connsiteY4769" fmla="*/ 3623054 h 5531023"/>
                <a:gd name="connsiteX4770" fmla="*/ 6677573 w 10023471"/>
                <a:gd name="connsiteY4770" fmla="*/ 3622236 h 5531023"/>
                <a:gd name="connsiteX4771" fmla="*/ 6673624 w 10023471"/>
                <a:gd name="connsiteY4771" fmla="*/ 3625362 h 5531023"/>
                <a:gd name="connsiteX4772" fmla="*/ 6680434 w 10023471"/>
                <a:gd name="connsiteY4772" fmla="*/ 3628662 h 5531023"/>
                <a:gd name="connsiteX4773" fmla="*/ 6686063 w 10023471"/>
                <a:gd name="connsiteY4773" fmla="*/ 3624223 h 5531023"/>
                <a:gd name="connsiteX4774" fmla="*/ 6677573 w 10023471"/>
                <a:gd name="connsiteY4774" fmla="*/ 3622236 h 5531023"/>
                <a:gd name="connsiteX4775" fmla="*/ 8747650 w 10023471"/>
                <a:gd name="connsiteY4775" fmla="*/ 3621681 h 5531023"/>
                <a:gd name="connsiteX4776" fmla="*/ 8717141 w 10023471"/>
                <a:gd name="connsiteY4776" fmla="*/ 3628867 h 5531023"/>
                <a:gd name="connsiteX4777" fmla="*/ 8717187 w 10023471"/>
                <a:gd name="connsiteY4777" fmla="*/ 3638942 h 5531023"/>
                <a:gd name="connsiteX4778" fmla="*/ 8731987 w 10023471"/>
                <a:gd name="connsiteY4778" fmla="*/ 3637861 h 5531023"/>
                <a:gd name="connsiteX4779" fmla="*/ 8747650 w 10023471"/>
                <a:gd name="connsiteY4779" fmla="*/ 3621681 h 5531023"/>
                <a:gd name="connsiteX4780" fmla="*/ 1256752 w 10023471"/>
                <a:gd name="connsiteY4780" fmla="*/ 3621506 h 5531023"/>
                <a:gd name="connsiteX4781" fmla="*/ 1249580 w 10023471"/>
                <a:gd name="connsiteY4781" fmla="*/ 3626559 h 5531023"/>
                <a:gd name="connsiteX4782" fmla="*/ 1257798 w 10023471"/>
                <a:gd name="connsiteY4782" fmla="*/ 3639292 h 5531023"/>
                <a:gd name="connsiteX4783" fmla="*/ 1264152 w 10023471"/>
                <a:gd name="connsiteY4783" fmla="*/ 3634093 h 5531023"/>
                <a:gd name="connsiteX4784" fmla="*/ 1256752 w 10023471"/>
                <a:gd name="connsiteY4784" fmla="*/ 3621506 h 5531023"/>
                <a:gd name="connsiteX4785" fmla="*/ 8749011 w 10023471"/>
                <a:gd name="connsiteY4785" fmla="*/ 3620573 h 5531023"/>
                <a:gd name="connsiteX4786" fmla="*/ 8748513 w 10023471"/>
                <a:gd name="connsiteY4786" fmla="*/ 3620718 h 5531023"/>
                <a:gd name="connsiteX4787" fmla="*/ 8747650 w 10023471"/>
                <a:gd name="connsiteY4787" fmla="*/ 3621711 h 5531023"/>
                <a:gd name="connsiteX4788" fmla="*/ 8749829 w 10023471"/>
                <a:gd name="connsiteY4788" fmla="*/ 3621244 h 5531023"/>
                <a:gd name="connsiteX4789" fmla="*/ 8749011 w 10023471"/>
                <a:gd name="connsiteY4789" fmla="*/ 3620573 h 5531023"/>
                <a:gd name="connsiteX4790" fmla="*/ 789821 w 10023471"/>
                <a:gd name="connsiteY4790" fmla="*/ 3620046 h 5531023"/>
                <a:gd name="connsiteX4791" fmla="*/ 784145 w 10023471"/>
                <a:gd name="connsiteY4791" fmla="*/ 3620543 h 5531023"/>
                <a:gd name="connsiteX4792" fmla="*/ 785099 w 10023471"/>
                <a:gd name="connsiteY4792" fmla="*/ 3628515 h 5531023"/>
                <a:gd name="connsiteX4793" fmla="*/ 792998 w 10023471"/>
                <a:gd name="connsiteY4793" fmla="*/ 3627639 h 5531023"/>
                <a:gd name="connsiteX4794" fmla="*/ 789821 w 10023471"/>
                <a:gd name="connsiteY4794" fmla="*/ 3620046 h 5531023"/>
                <a:gd name="connsiteX4795" fmla="*/ 1924668 w 10023471"/>
                <a:gd name="connsiteY4795" fmla="*/ 3619083 h 5531023"/>
                <a:gd name="connsiteX4796" fmla="*/ 1921218 w 10023471"/>
                <a:gd name="connsiteY4796" fmla="*/ 3619316 h 5531023"/>
                <a:gd name="connsiteX4797" fmla="*/ 1922534 w 10023471"/>
                <a:gd name="connsiteY4797" fmla="*/ 3624135 h 5531023"/>
                <a:gd name="connsiteX4798" fmla="*/ 1925214 w 10023471"/>
                <a:gd name="connsiteY4798" fmla="*/ 3623960 h 5531023"/>
                <a:gd name="connsiteX4799" fmla="*/ 2520173 w 10023471"/>
                <a:gd name="connsiteY4799" fmla="*/ 3618528 h 5531023"/>
                <a:gd name="connsiteX4800" fmla="*/ 2512409 w 10023471"/>
                <a:gd name="connsiteY4800" fmla="*/ 3623989 h 5531023"/>
                <a:gd name="connsiteX4801" fmla="*/ 2527254 w 10023471"/>
                <a:gd name="connsiteY4801" fmla="*/ 3631903 h 5531023"/>
                <a:gd name="connsiteX4802" fmla="*/ 2540738 w 10023471"/>
                <a:gd name="connsiteY4802" fmla="*/ 3623960 h 5531023"/>
                <a:gd name="connsiteX4803" fmla="*/ 2520173 w 10023471"/>
                <a:gd name="connsiteY4803" fmla="*/ 3618528 h 5531023"/>
                <a:gd name="connsiteX4804" fmla="*/ 7404555 w 10023471"/>
                <a:gd name="connsiteY4804" fmla="*/ 3617330 h 5531023"/>
                <a:gd name="connsiteX4805" fmla="*/ 7402194 w 10023471"/>
                <a:gd name="connsiteY4805" fmla="*/ 3621799 h 5531023"/>
                <a:gd name="connsiteX4806" fmla="*/ 7405282 w 10023471"/>
                <a:gd name="connsiteY4806" fmla="*/ 3622441 h 5531023"/>
                <a:gd name="connsiteX4807" fmla="*/ 7406597 w 10023471"/>
                <a:gd name="connsiteY4807" fmla="*/ 3617769 h 5531023"/>
                <a:gd name="connsiteX4808" fmla="*/ 7404555 w 10023471"/>
                <a:gd name="connsiteY4808" fmla="*/ 3617330 h 5531023"/>
                <a:gd name="connsiteX4809" fmla="*/ 4150010 w 10023471"/>
                <a:gd name="connsiteY4809" fmla="*/ 3617126 h 5531023"/>
                <a:gd name="connsiteX4810" fmla="*/ 4144879 w 10023471"/>
                <a:gd name="connsiteY4810" fmla="*/ 3623375 h 5531023"/>
                <a:gd name="connsiteX4811" fmla="*/ 4145561 w 10023471"/>
                <a:gd name="connsiteY4811" fmla="*/ 3623843 h 5531023"/>
                <a:gd name="connsiteX4812" fmla="*/ 4134755 w 10023471"/>
                <a:gd name="connsiteY4812" fmla="*/ 3621419 h 5531023"/>
                <a:gd name="connsiteX4813" fmla="*/ 4162360 w 10023471"/>
                <a:gd name="connsiteY4813" fmla="*/ 3638503 h 5531023"/>
                <a:gd name="connsiteX4814" fmla="*/ 4167535 w 10023471"/>
                <a:gd name="connsiteY4814" fmla="*/ 3628808 h 5531023"/>
                <a:gd name="connsiteX4815" fmla="*/ 4154550 w 10023471"/>
                <a:gd name="connsiteY4815" fmla="*/ 3625829 h 5531023"/>
                <a:gd name="connsiteX4816" fmla="*/ 4157501 w 10023471"/>
                <a:gd name="connsiteY4816" fmla="*/ 3622529 h 5531023"/>
                <a:gd name="connsiteX4817" fmla="*/ 4150010 w 10023471"/>
                <a:gd name="connsiteY4817" fmla="*/ 3617126 h 5531023"/>
                <a:gd name="connsiteX4818" fmla="*/ 9221754 w 10023471"/>
                <a:gd name="connsiteY4818" fmla="*/ 3615929 h 5531023"/>
                <a:gd name="connsiteX4819" fmla="*/ 9214809 w 10023471"/>
                <a:gd name="connsiteY4819" fmla="*/ 3623639 h 5531023"/>
                <a:gd name="connsiteX4820" fmla="*/ 9220075 w 10023471"/>
                <a:gd name="connsiteY4820" fmla="*/ 3625829 h 5531023"/>
                <a:gd name="connsiteX4821" fmla="*/ 9226567 w 10023471"/>
                <a:gd name="connsiteY4821" fmla="*/ 3617915 h 5531023"/>
                <a:gd name="connsiteX4822" fmla="*/ 9221754 w 10023471"/>
                <a:gd name="connsiteY4822" fmla="*/ 3615929 h 5531023"/>
                <a:gd name="connsiteX4823" fmla="*/ 797402 w 10023471"/>
                <a:gd name="connsiteY4823" fmla="*/ 3615315 h 5531023"/>
                <a:gd name="connsiteX4824" fmla="*/ 795268 w 10023471"/>
                <a:gd name="connsiteY4824" fmla="*/ 3620221 h 5531023"/>
                <a:gd name="connsiteX4825" fmla="*/ 809433 w 10023471"/>
                <a:gd name="connsiteY4825" fmla="*/ 3621681 h 5531023"/>
                <a:gd name="connsiteX4826" fmla="*/ 810886 w 10023471"/>
                <a:gd name="connsiteY4826" fmla="*/ 3618381 h 5531023"/>
                <a:gd name="connsiteX4827" fmla="*/ 797402 w 10023471"/>
                <a:gd name="connsiteY4827" fmla="*/ 3615315 h 5531023"/>
                <a:gd name="connsiteX4828" fmla="*/ 3739962 w 10023471"/>
                <a:gd name="connsiteY4828" fmla="*/ 3613943 h 5531023"/>
                <a:gd name="connsiteX4829" fmla="*/ 3731744 w 10023471"/>
                <a:gd name="connsiteY4829" fmla="*/ 3614819 h 5531023"/>
                <a:gd name="connsiteX4830" fmla="*/ 3733062 w 10023471"/>
                <a:gd name="connsiteY4830" fmla="*/ 3618178 h 5531023"/>
                <a:gd name="connsiteX4831" fmla="*/ 3740598 w 10023471"/>
                <a:gd name="connsiteY4831" fmla="*/ 3616805 h 5531023"/>
                <a:gd name="connsiteX4832" fmla="*/ 3739962 w 10023471"/>
                <a:gd name="connsiteY4832" fmla="*/ 3613943 h 5531023"/>
                <a:gd name="connsiteX4833" fmla="*/ 8482972 w 10023471"/>
                <a:gd name="connsiteY4833" fmla="*/ 3613330 h 5531023"/>
                <a:gd name="connsiteX4834" fmla="*/ 8472166 w 10023471"/>
                <a:gd name="connsiteY4834" fmla="*/ 3624223 h 5531023"/>
                <a:gd name="connsiteX4835" fmla="*/ 8489599 w 10023471"/>
                <a:gd name="connsiteY4835" fmla="*/ 3638299 h 5531023"/>
                <a:gd name="connsiteX4836" fmla="*/ 8499224 w 10023471"/>
                <a:gd name="connsiteY4836" fmla="*/ 3626209 h 5531023"/>
                <a:gd name="connsiteX4837" fmla="*/ 8482972 w 10023471"/>
                <a:gd name="connsiteY4837" fmla="*/ 3613330 h 5531023"/>
                <a:gd name="connsiteX4838" fmla="*/ 6617102 w 10023471"/>
                <a:gd name="connsiteY4838" fmla="*/ 3612804 h 5531023"/>
                <a:gd name="connsiteX4839" fmla="*/ 6614651 w 10023471"/>
                <a:gd name="connsiteY4839" fmla="*/ 3613680 h 5531023"/>
                <a:gd name="connsiteX4840" fmla="*/ 6616330 w 10023471"/>
                <a:gd name="connsiteY4840" fmla="*/ 3614176 h 5531023"/>
                <a:gd name="connsiteX4841" fmla="*/ 6617102 w 10023471"/>
                <a:gd name="connsiteY4841" fmla="*/ 3612804 h 5531023"/>
                <a:gd name="connsiteX4842" fmla="*/ 6956190 w 10023471"/>
                <a:gd name="connsiteY4842" fmla="*/ 3612279 h 5531023"/>
                <a:gd name="connsiteX4843" fmla="*/ 6945249 w 10023471"/>
                <a:gd name="connsiteY4843" fmla="*/ 3618849 h 5531023"/>
                <a:gd name="connsiteX4844" fmla="*/ 6956509 w 10023471"/>
                <a:gd name="connsiteY4844" fmla="*/ 3627873 h 5531023"/>
                <a:gd name="connsiteX4845" fmla="*/ 6966587 w 10023471"/>
                <a:gd name="connsiteY4845" fmla="*/ 3620396 h 5531023"/>
                <a:gd name="connsiteX4846" fmla="*/ 6956190 w 10023471"/>
                <a:gd name="connsiteY4846" fmla="*/ 3612279 h 5531023"/>
                <a:gd name="connsiteX4847" fmla="*/ 7368643 w 10023471"/>
                <a:gd name="connsiteY4847" fmla="*/ 3611110 h 5531023"/>
                <a:gd name="connsiteX4848" fmla="*/ 7356068 w 10023471"/>
                <a:gd name="connsiteY4848" fmla="*/ 3611665 h 5531023"/>
                <a:gd name="connsiteX4849" fmla="*/ 7356204 w 10023471"/>
                <a:gd name="connsiteY4849" fmla="*/ 3615491 h 5531023"/>
                <a:gd name="connsiteX4850" fmla="*/ 7368826 w 10023471"/>
                <a:gd name="connsiteY4850" fmla="*/ 3615491 h 5531023"/>
                <a:gd name="connsiteX4851" fmla="*/ 6836064 w 10023471"/>
                <a:gd name="connsiteY4851" fmla="*/ 3610847 h 5531023"/>
                <a:gd name="connsiteX4852" fmla="*/ 6823034 w 10023471"/>
                <a:gd name="connsiteY4852" fmla="*/ 3622033 h 5531023"/>
                <a:gd name="connsiteX4853" fmla="*/ 6834020 w 10023471"/>
                <a:gd name="connsiteY4853" fmla="*/ 3628428 h 5531023"/>
                <a:gd name="connsiteX4854" fmla="*/ 6846732 w 10023471"/>
                <a:gd name="connsiteY4854" fmla="*/ 3617623 h 5531023"/>
                <a:gd name="connsiteX4855" fmla="*/ 6836064 w 10023471"/>
                <a:gd name="connsiteY4855" fmla="*/ 3610847 h 5531023"/>
                <a:gd name="connsiteX4856" fmla="*/ 6251818 w 10023471"/>
                <a:gd name="connsiteY4856" fmla="*/ 3610526 h 5531023"/>
                <a:gd name="connsiteX4857" fmla="*/ 6249004 w 10023471"/>
                <a:gd name="connsiteY4857" fmla="*/ 3611199 h 5531023"/>
                <a:gd name="connsiteX4858" fmla="*/ 6251729 w 10023471"/>
                <a:gd name="connsiteY4858" fmla="*/ 3611929 h 5531023"/>
                <a:gd name="connsiteX4859" fmla="*/ 6768781 w 10023471"/>
                <a:gd name="connsiteY4859" fmla="*/ 3609855 h 5531023"/>
                <a:gd name="connsiteX4860" fmla="*/ 6764469 w 10023471"/>
                <a:gd name="connsiteY4860" fmla="*/ 3610117 h 5531023"/>
                <a:gd name="connsiteX4861" fmla="*/ 6765423 w 10023471"/>
                <a:gd name="connsiteY4861" fmla="*/ 3611577 h 5531023"/>
                <a:gd name="connsiteX4862" fmla="*/ 6768056 w 10023471"/>
                <a:gd name="connsiteY4862" fmla="*/ 3611431 h 5531023"/>
                <a:gd name="connsiteX4863" fmla="*/ 6768781 w 10023471"/>
                <a:gd name="connsiteY4863" fmla="*/ 3609855 h 5531023"/>
                <a:gd name="connsiteX4864" fmla="*/ 7030101 w 10023471"/>
                <a:gd name="connsiteY4864" fmla="*/ 3608482 h 5531023"/>
                <a:gd name="connsiteX4865" fmla="*/ 7029011 w 10023471"/>
                <a:gd name="connsiteY4865" fmla="*/ 3610089 h 5531023"/>
                <a:gd name="connsiteX4866" fmla="*/ 7028103 w 10023471"/>
                <a:gd name="connsiteY4866" fmla="*/ 3611519 h 5531023"/>
                <a:gd name="connsiteX4867" fmla="*/ 7029874 w 10023471"/>
                <a:gd name="connsiteY4867" fmla="*/ 3610672 h 5531023"/>
                <a:gd name="connsiteX4868" fmla="*/ 7030101 w 10023471"/>
                <a:gd name="connsiteY4868" fmla="*/ 3608482 h 5531023"/>
                <a:gd name="connsiteX4869" fmla="*/ 6017604 w 10023471"/>
                <a:gd name="connsiteY4869" fmla="*/ 3607810 h 5531023"/>
                <a:gd name="connsiteX4870" fmla="*/ 6014108 w 10023471"/>
                <a:gd name="connsiteY4870" fmla="*/ 3623318 h 5531023"/>
                <a:gd name="connsiteX4871" fmla="*/ 6035581 w 10023471"/>
                <a:gd name="connsiteY4871" fmla="*/ 3625800 h 5531023"/>
                <a:gd name="connsiteX4872" fmla="*/ 6039077 w 10023471"/>
                <a:gd name="connsiteY4872" fmla="*/ 3610380 h 5531023"/>
                <a:gd name="connsiteX4873" fmla="*/ 8765855 w 10023471"/>
                <a:gd name="connsiteY4873" fmla="*/ 3607665 h 5531023"/>
                <a:gd name="connsiteX4874" fmla="*/ 8752234 w 10023471"/>
                <a:gd name="connsiteY4874" fmla="*/ 3607927 h 5531023"/>
                <a:gd name="connsiteX4875" fmla="*/ 8749057 w 10023471"/>
                <a:gd name="connsiteY4875" fmla="*/ 3620543 h 5531023"/>
                <a:gd name="connsiteX4876" fmla="*/ 8764673 w 10023471"/>
                <a:gd name="connsiteY4876" fmla="*/ 3616280 h 5531023"/>
                <a:gd name="connsiteX4877" fmla="*/ 8775571 w 10023471"/>
                <a:gd name="connsiteY4877" fmla="*/ 3612454 h 5531023"/>
                <a:gd name="connsiteX4878" fmla="*/ 8765855 w 10023471"/>
                <a:gd name="connsiteY4878" fmla="*/ 3607665 h 5531023"/>
                <a:gd name="connsiteX4879" fmla="*/ 2117996 w 10023471"/>
                <a:gd name="connsiteY4879" fmla="*/ 3605923 h 5531023"/>
                <a:gd name="connsiteX4880" fmla="*/ 2106721 w 10023471"/>
                <a:gd name="connsiteY4880" fmla="*/ 3609241 h 5531023"/>
                <a:gd name="connsiteX4881" fmla="*/ 2127603 w 10023471"/>
                <a:gd name="connsiteY4881" fmla="*/ 3613710 h 5531023"/>
                <a:gd name="connsiteX4882" fmla="*/ 2117996 w 10023471"/>
                <a:gd name="connsiteY4882" fmla="*/ 3605923 h 5531023"/>
                <a:gd name="connsiteX4883" fmla="*/ 2783307 w 10023471"/>
                <a:gd name="connsiteY4883" fmla="*/ 3603196 h 5531023"/>
                <a:gd name="connsiteX4884" fmla="*/ 2779266 w 10023471"/>
                <a:gd name="connsiteY4884" fmla="*/ 3606612 h 5531023"/>
                <a:gd name="connsiteX4885" fmla="*/ 2780946 w 10023471"/>
                <a:gd name="connsiteY4885" fmla="*/ 3607956 h 5531023"/>
                <a:gd name="connsiteX4886" fmla="*/ 2788937 w 10023471"/>
                <a:gd name="connsiteY4886" fmla="*/ 3607022 h 5531023"/>
                <a:gd name="connsiteX4887" fmla="*/ 2783307 w 10023471"/>
                <a:gd name="connsiteY4887" fmla="*/ 3603196 h 5531023"/>
                <a:gd name="connsiteX4888" fmla="*/ 7061017 w 10023471"/>
                <a:gd name="connsiteY4888" fmla="*/ 3603080 h 5531023"/>
                <a:gd name="connsiteX4889" fmla="*/ 7060200 w 10023471"/>
                <a:gd name="connsiteY4889" fmla="*/ 3604306 h 5531023"/>
                <a:gd name="connsiteX4890" fmla="*/ 7062698 w 10023471"/>
                <a:gd name="connsiteY4890" fmla="*/ 3604773 h 5531023"/>
                <a:gd name="connsiteX4891" fmla="*/ 7063424 w 10023471"/>
                <a:gd name="connsiteY4891" fmla="*/ 3603430 h 5531023"/>
                <a:gd name="connsiteX4892" fmla="*/ 7061017 w 10023471"/>
                <a:gd name="connsiteY4892" fmla="*/ 3603080 h 5531023"/>
                <a:gd name="connsiteX4893" fmla="*/ 1485203 w 10023471"/>
                <a:gd name="connsiteY4893" fmla="*/ 3601970 h 5531023"/>
                <a:gd name="connsiteX4894" fmla="*/ 1462140 w 10023471"/>
                <a:gd name="connsiteY4894" fmla="*/ 3603780 h 5531023"/>
                <a:gd name="connsiteX4895" fmla="*/ 1475669 w 10023471"/>
                <a:gd name="connsiteY4895" fmla="*/ 3612921 h 5531023"/>
                <a:gd name="connsiteX4896" fmla="*/ 1485203 w 10023471"/>
                <a:gd name="connsiteY4896" fmla="*/ 3601970 h 5531023"/>
                <a:gd name="connsiteX4897" fmla="*/ 9222844 w 10023471"/>
                <a:gd name="connsiteY4897" fmla="*/ 3601823 h 5531023"/>
                <a:gd name="connsiteX4898" fmla="*/ 9223254 w 10023471"/>
                <a:gd name="connsiteY4898" fmla="*/ 3603692 h 5531023"/>
                <a:gd name="connsiteX4899" fmla="*/ 9225751 w 10023471"/>
                <a:gd name="connsiteY4899" fmla="*/ 3603926 h 5531023"/>
                <a:gd name="connsiteX4900" fmla="*/ 9226795 w 10023471"/>
                <a:gd name="connsiteY4900" fmla="*/ 3602145 h 5531023"/>
                <a:gd name="connsiteX4901" fmla="*/ 9222844 w 10023471"/>
                <a:gd name="connsiteY4901" fmla="*/ 3601823 h 5531023"/>
                <a:gd name="connsiteX4902" fmla="*/ 4875491 w 10023471"/>
                <a:gd name="connsiteY4902" fmla="*/ 3601502 h 5531023"/>
                <a:gd name="connsiteX4903" fmla="*/ 4856198 w 10023471"/>
                <a:gd name="connsiteY4903" fmla="*/ 3613446 h 5531023"/>
                <a:gd name="connsiteX4904" fmla="*/ 4863596 w 10023471"/>
                <a:gd name="connsiteY4904" fmla="*/ 3619463 h 5531023"/>
                <a:gd name="connsiteX4905" fmla="*/ 4881348 w 10023471"/>
                <a:gd name="connsiteY4905" fmla="*/ 3610526 h 5531023"/>
                <a:gd name="connsiteX4906" fmla="*/ 4875491 w 10023471"/>
                <a:gd name="connsiteY4906" fmla="*/ 3601502 h 5531023"/>
                <a:gd name="connsiteX4907" fmla="*/ 6828664 w 10023471"/>
                <a:gd name="connsiteY4907" fmla="*/ 3600831 h 5531023"/>
                <a:gd name="connsiteX4908" fmla="*/ 6825894 w 10023471"/>
                <a:gd name="connsiteY4908" fmla="*/ 3601035 h 5531023"/>
                <a:gd name="connsiteX4909" fmla="*/ 6826621 w 10023471"/>
                <a:gd name="connsiteY4909" fmla="*/ 3605357 h 5531023"/>
                <a:gd name="connsiteX4910" fmla="*/ 6829799 w 10023471"/>
                <a:gd name="connsiteY4910" fmla="*/ 3605124 h 5531023"/>
                <a:gd name="connsiteX4911" fmla="*/ 6828664 w 10023471"/>
                <a:gd name="connsiteY4911" fmla="*/ 3600831 h 5531023"/>
                <a:gd name="connsiteX4912" fmla="*/ 8403443 w 10023471"/>
                <a:gd name="connsiteY4912" fmla="*/ 3600032 h 5531023"/>
                <a:gd name="connsiteX4913" fmla="*/ 8396213 w 10023471"/>
                <a:gd name="connsiteY4913" fmla="*/ 3604190 h 5531023"/>
                <a:gd name="connsiteX4914" fmla="*/ 8406928 w 10023471"/>
                <a:gd name="connsiteY4914" fmla="*/ 3605445 h 5531023"/>
                <a:gd name="connsiteX4915" fmla="*/ 8403443 w 10023471"/>
                <a:gd name="connsiteY4915" fmla="*/ 3600032 h 5531023"/>
                <a:gd name="connsiteX4916" fmla="*/ 1623898 w 10023471"/>
                <a:gd name="connsiteY4916" fmla="*/ 3599283 h 5531023"/>
                <a:gd name="connsiteX4917" fmla="*/ 1620038 w 10023471"/>
                <a:gd name="connsiteY4917" fmla="*/ 3601970 h 5531023"/>
                <a:gd name="connsiteX4918" fmla="*/ 1624760 w 10023471"/>
                <a:gd name="connsiteY4918" fmla="*/ 3604977 h 5531023"/>
                <a:gd name="connsiteX4919" fmla="*/ 1627802 w 10023471"/>
                <a:gd name="connsiteY4919" fmla="*/ 3602787 h 5531023"/>
                <a:gd name="connsiteX4920" fmla="*/ 1623898 w 10023471"/>
                <a:gd name="connsiteY4920" fmla="*/ 3599283 h 5531023"/>
                <a:gd name="connsiteX4921" fmla="*/ 774521 w 10023471"/>
                <a:gd name="connsiteY4921" fmla="*/ 3598612 h 5531023"/>
                <a:gd name="connsiteX4922" fmla="*/ 769345 w 10023471"/>
                <a:gd name="connsiteY4922" fmla="*/ 3600510 h 5531023"/>
                <a:gd name="connsiteX4923" fmla="*/ 773839 w 10023471"/>
                <a:gd name="connsiteY4923" fmla="*/ 3604686 h 5531023"/>
                <a:gd name="connsiteX4924" fmla="*/ 778606 w 10023471"/>
                <a:gd name="connsiteY4924" fmla="*/ 3602875 h 5531023"/>
                <a:gd name="connsiteX4925" fmla="*/ 774521 w 10023471"/>
                <a:gd name="connsiteY4925" fmla="*/ 3598612 h 5531023"/>
                <a:gd name="connsiteX4926" fmla="*/ 4013902 w 10023471"/>
                <a:gd name="connsiteY4926" fmla="*/ 3596713 h 5531023"/>
                <a:gd name="connsiteX4927" fmla="*/ 4012859 w 10023471"/>
                <a:gd name="connsiteY4927" fmla="*/ 3598523 h 5531023"/>
                <a:gd name="connsiteX4928" fmla="*/ 4014674 w 10023471"/>
                <a:gd name="connsiteY4928" fmla="*/ 3598086 h 5531023"/>
                <a:gd name="connsiteX4929" fmla="*/ 4013902 w 10023471"/>
                <a:gd name="connsiteY4929" fmla="*/ 3596713 h 5531023"/>
                <a:gd name="connsiteX4930" fmla="*/ 2806870 w 10023471"/>
                <a:gd name="connsiteY4930" fmla="*/ 3595136 h 5531023"/>
                <a:gd name="connsiteX4931" fmla="*/ 2793793 w 10023471"/>
                <a:gd name="connsiteY4931" fmla="*/ 3601590 h 5531023"/>
                <a:gd name="connsiteX4932" fmla="*/ 2796609 w 10023471"/>
                <a:gd name="connsiteY4932" fmla="*/ 3611606 h 5531023"/>
                <a:gd name="connsiteX4933" fmla="*/ 2802192 w 10023471"/>
                <a:gd name="connsiteY4933" fmla="*/ 3628662 h 5531023"/>
                <a:gd name="connsiteX4934" fmla="*/ 2808867 w 10023471"/>
                <a:gd name="connsiteY4934" fmla="*/ 3616601 h 5531023"/>
                <a:gd name="connsiteX4935" fmla="*/ 2818582 w 10023471"/>
                <a:gd name="connsiteY4935" fmla="*/ 3612950 h 5531023"/>
                <a:gd name="connsiteX4936" fmla="*/ 2806870 w 10023471"/>
                <a:gd name="connsiteY4936" fmla="*/ 3595136 h 5531023"/>
                <a:gd name="connsiteX4937" fmla="*/ 4364341 w 10023471"/>
                <a:gd name="connsiteY4937" fmla="*/ 3594611 h 5531023"/>
                <a:gd name="connsiteX4938" fmla="*/ 4353581 w 10023471"/>
                <a:gd name="connsiteY4938" fmla="*/ 3597034 h 5531023"/>
                <a:gd name="connsiteX4939" fmla="*/ 4356713 w 10023471"/>
                <a:gd name="connsiteY4939" fmla="*/ 3607431 h 5531023"/>
                <a:gd name="connsiteX4940" fmla="*/ 4363977 w 10023471"/>
                <a:gd name="connsiteY4940" fmla="*/ 3605620 h 5531023"/>
                <a:gd name="connsiteX4941" fmla="*/ 4364341 w 10023471"/>
                <a:gd name="connsiteY4941" fmla="*/ 3594611 h 5531023"/>
                <a:gd name="connsiteX4942" fmla="*/ 4071151 w 10023471"/>
                <a:gd name="connsiteY4942" fmla="*/ 3591339 h 5531023"/>
                <a:gd name="connsiteX4943" fmla="*/ 4071151 w 10023471"/>
                <a:gd name="connsiteY4943" fmla="*/ 3601386 h 5531023"/>
                <a:gd name="connsiteX4944" fmla="*/ 2305115 w 10023471"/>
                <a:gd name="connsiteY4944" fmla="*/ 3588858 h 5531023"/>
                <a:gd name="connsiteX4945" fmla="*/ 2299168 w 10023471"/>
                <a:gd name="connsiteY4945" fmla="*/ 3589091 h 5531023"/>
                <a:gd name="connsiteX4946" fmla="*/ 2298714 w 10023471"/>
                <a:gd name="connsiteY4946" fmla="*/ 3593501 h 5531023"/>
                <a:gd name="connsiteX4947" fmla="*/ 2303345 w 10023471"/>
                <a:gd name="connsiteY4947" fmla="*/ 3593238 h 5531023"/>
                <a:gd name="connsiteX4948" fmla="*/ 2305115 w 10023471"/>
                <a:gd name="connsiteY4948" fmla="*/ 3588858 h 5531023"/>
                <a:gd name="connsiteX4949" fmla="*/ 8028478 w 10023471"/>
                <a:gd name="connsiteY4949" fmla="*/ 3588157 h 5531023"/>
                <a:gd name="connsiteX4950" fmla="*/ 8020806 w 10023471"/>
                <a:gd name="connsiteY4950" fmla="*/ 3593150 h 5531023"/>
                <a:gd name="connsiteX4951" fmla="*/ 8028387 w 10023471"/>
                <a:gd name="connsiteY4951" fmla="*/ 3606467 h 5531023"/>
                <a:gd name="connsiteX4952" fmla="*/ 8037058 w 10023471"/>
                <a:gd name="connsiteY4952" fmla="*/ 3593179 h 5531023"/>
                <a:gd name="connsiteX4953" fmla="*/ 8028478 w 10023471"/>
                <a:gd name="connsiteY4953" fmla="*/ 3588157 h 5531023"/>
                <a:gd name="connsiteX4954" fmla="*/ 7032460 w 10023471"/>
                <a:gd name="connsiteY4954" fmla="*/ 3586142 h 5531023"/>
                <a:gd name="connsiteX4955" fmla="*/ 7030101 w 10023471"/>
                <a:gd name="connsiteY4955" fmla="*/ 3608511 h 5531023"/>
                <a:gd name="connsiteX4956" fmla="*/ 7032460 w 10023471"/>
                <a:gd name="connsiteY4956" fmla="*/ 3586142 h 5531023"/>
                <a:gd name="connsiteX4957" fmla="*/ 9351688 w 10023471"/>
                <a:gd name="connsiteY4957" fmla="*/ 3585528 h 5531023"/>
                <a:gd name="connsiteX4958" fmla="*/ 9344923 w 10023471"/>
                <a:gd name="connsiteY4958" fmla="*/ 3594611 h 5531023"/>
                <a:gd name="connsiteX4959" fmla="*/ 9333347 w 10023471"/>
                <a:gd name="connsiteY4959" fmla="*/ 3610205 h 5531023"/>
                <a:gd name="connsiteX4960" fmla="*/ 9341019 w 10023471"/>
                <a:gd name="connsiteY4960" fmla="*/ 3620806 h 5531023"/>
                <a:gd name="connsiteX4961" fmla="*/ 9349191 w 10023471"/>
                <a:gd name="connsiteY4961" fmla="*/ 3620280 h 5531023"/>
                <a:gd name="connsiteX4962" fmla="*/ 9379471 w 10023471"/>
                <a:gd name="connsiteY4962" fmla="*/ 3593413 h 5531023"/>
                <a:gd name="connsiteX4963" fmla="*/ 9377565 w 10023471"/>
                <a:gd name="connsiteY4963" fmla="*/ 3591048 h 5531023"/>
                <a:gd name="connsiteX4964" fmla="*/ 9351688 w 10023471"/>
                <a:gd name="connsiteY4964" fmla="*/ 3585528 h 5531023"/>
                <a:gd name="connsiteX4965" fmla="*/ 7436380 w 10023471"/>
                <a:gd name="connsiteY4965" fmla="*/ 3583630 h 5531023"/>
                <a:gd name="connsiteX4966" fmla="*/ 7425756 w 10023471"/>
                <a:gd name="connsiteY4966" fmla="*/ 3584360 h 5531023"/>
                <a:gd name="connsiteX4967" fmla="*/ 7426572 w 10023471"/>
                <a:gd name="connsiteY4967" fmla="*/ 3586083 h 5531023"/>
                <a:gd name="connsiteX4968" fmla="*/ 7436380 w 10023471"/>
                <a:gd name="connsiteY4968" fmla="*/ 3583630 h 5531023"/>
                <a:gd name="connsiteX4969" fmla="*/ 7437016 w 10023471"/>
                <a:gd name="connsiteY4969" fmla="*/ 3583425 h 5531023"/>
                <a:gd name="connsiteX4970" fmla="*/ 7437016 w 10023471"/>
                <a:gd name="connsiteY4970" fmla="*/ 3583454 h 5531023"/>
                <a:gd name="connsiteX4971" fmla="*/ 7436425 w 10023471"/>
                <a:gd name="connsiteY4971" fmla="*/ 3583630 h 5531023"/>
                <a:gd name="connsiteX4972" fmla="*/ 7436924 w 10023471"/>
                <a:gd name="connsiteY4972" fmla="*/ 3583600 h 5531023"/>
                <a:gd name="connsiteX4973" fmla="*/ 7444824 w 10023471"/>
                <a:gd name="connsiteY4973" fmla="*/ 3594815 h 5531023"/>
                <a:gd name="connsiteX4974" fmla="*/ 7447004 w 10023471"/>
                <a:gd name="connsiteY4974" fmla="*/ 3604686 h 5531023"/>
                <a:gd name="connsiteX4975" fmla="*/ 7451680 w 10023471"/>
                <a:gd name="connsiteY4975" fmla="*/ 3595516 h 5531023"/>
                <a:gd name="connsiteX4976" fmla="*/ 7454402 w 10023471"/>
                <a:gd name="connsiteY4976" fmla="*/ 3595778 h 5531023"/>
                <a:gd name="connsiteX4977" fmla="*/ 7452270 w 10023471"/>
                <a:gd name="connsiteY4977" fmla="*/ 3594289 h 5531023"/>
                <a:gd name="connsiteX4978" fmla="*/ 7453858 w 10023471"/>
                <a:gd name="connsiteY4978" fmla="*/ 3591164 h 5531023"/>
                <a:gd name="connsiteX4979" fmla="*/ 7449909 w 10023471"/>
                <a:gd name="connsiteY4979" fmla="*/ 3592624 h 5531023"/>
                <a:gd name="connsiteX4980" fmla="*/ 7437060 w 10023471"/>
                <a:gd name="connsiteY4980" fmla="*/ 3583572 h 5531023"/>
                <a:gd name="connsiteX4981" fmla="*/ 2080298 w 10023471"/>
                <a:gd name="connsiteY4981" fmla="*/ 3580213 h 5531023"/>
                <a:gd name="connsiteX4982" fmla="*/ 2079299 w 10023471"/>
                <a:gd name="connsiteY4982" fmla="*/ 3582228 h 5531023"/>
                <a:gd name="connsiteX4983" fmla="*/ 2086517 w 10023471"/>
                <a:gd name="connsiteY4983" fmla="*/ 3583075 h 5531023"/>
                <a:gd name="connsiteX4984" fmla="*/ 2087199 w 10023471"/>
                <a:gd name="connsiteY4984" fmla="*/ 3581760 h 5531023"/>
                <a:gd name="connsiteX4985" fmla="*/ 2080298 w 10023471"/>
                <a:gd name="connsiteY4985" fmla="*/ 3580213 h 5531023"/>
                <a:gd name="connsiteX4986" fmla="*/ 5360085 w 10023471"/>
                <a:gd name="connsiteY4986" fmla="*/ 3579863 h 5531023"/>
                <a:gd name="connsiteX4987" fmla="*/ 5356861 w 10023471"/>
                <a:gd name="connsiteY4987" fmla="*/ 3584418 h 5531023"/>
                <a:gd name="connsiteX4988" fmla="*/ 5374885 w 10023471"/>
                <a:gd name="connsiteY4988" fmla="*/ 3591223 h 5531023"/>
                <a:gd name="connsiteX4989" fmla="*/ 5379471 w 10023471"/>
                <a:gd name="connsiteY4989" fmla="*/ 3583922 h 5531023"/>
                <a:gd name="connsiteX4990" fmla="*/ 5360085 w 10023471"/>
                <a:gd name="connsiteY4990" fmla="*/ 3579863 h 5531023"/>
                <a:gd name="connsiteX4991" fmla="*/ 5945737 w 10023471"/>
                <a:gd name="connsiteY4991" fmla="*/ 3578373 h 5531023"/>
                <a:gd name="connsiteX4992" fmla="*/ 5943149 w 10023471"/>
                <a:gd name="connsiteY4992" fmla="*/ 3580973 h 5531023"/>
                <a:gd name="connsiteX4993" fmla="*/ 5967438 w 10023471"/>
                <a:gd name="connsiteY4993" fmla="*/ 3591252 h 5531023"/>
                <a:gd name="connsiteX4994" fmla="*/ 5972568 w 10023471"/>
                <a:gd name="connsiteY4994" fmla="*/ 3586550 h 5531023"/>
                <a:gd name="connsiteX4995" fmla="*/ 5945737 w 10023471"/>
                <a:gd name="connsiteY4995" fmla="*/ 3578373 h 5531023"/>
                <a:gd name="connsiteX4996" fmla="*/ 6446446 w 10023471"/>
                <a:gd name="connsiteY4996" fmla="*/ 3577673 h 5531023"/>
                <a:gd name="connsiteX4997" fmla="*/ 6446901 w 10023471"/>
                <a:gd name="connsiteY4997" fmla="*/ 3581585 h 5531023"/>
                <a:gd name="connsiteX4998" fmla="*/ 6448807 w 10023471"/>
                <a:gd name="connsiteY4998" fmla="*/ 3580563 h 5531023"/>
                <a:gd name="connsiteX4999" fmla="*/ 6446446 w 10023471"/>
                <a:gd name="connsiteY4999" fmla="*/ 3577673 h 5531023"/>
                <a:gd name="connsiteX5000" fmla="*/ 6634582 w 10023471"/>
                <a:gd name="connsiteY5000" fmla="*/ 3577527 h 5531023"/>
                <a:gd name="connsiteX5001" fmla="*/ 6635056 w 10023471"/>
                <a:gd name="connsiteY5001" fmla="*/ 3577603 h 5531023"/>
                <a:gd name="connsiteX5002" fmla="*/ 6635081 w 10023471"/>
                <a:gd name="connsiteY5002" fmla="*/ 3577614 h 5531023"/>
                <a:gd name="connsiteX5003" fmla="*/ 6678300 w 10023471"/>
                <a:gd name="connsiteY5003" fmla="*/ 3573291 h 5531023"/>
                <a:gd name="connsiteX5004" fmla="*/ 6674578 w 10023471"/>
                <a:gd name="connsiteY5004" fmla="*/ 3575132 h 5531023"/>
                <a:gd name="connsiteX5005" fmla="*/ 6681297 w 10023471"/>
                <a:gd name="connsiteY5005" fmla="*/ 3580125 h 5531023"/>
                <a:gd name="connsiteX5006" fmla="*/ 6685338 w 10023471"/>
                <a:gd name="connsiteY5006" fmla="*/ 3578082 h 5531023"/>
                <a:gd name="connsiteX5007" fmla="*/ 6678300 w 10023471"/>
                <a:gd name="connsiteY5007" fmla="*/ 3573291 h 5531023"/>
                <a:gd name="connsiteX5008" fmla="*/ 2397594 w 10023471"/>
                <a:gd name="connsiteY5008" fmla="*/ 3572941 h 5531023"/>
                <a:gd name="connsiteX5009" fmla="*/ 2393916 w 10023471"/>
                <a:gd name="connsiteY5009" fmla="*/ 3580768 h 5531023"/>
                <a:gd name="connsiteX5010" fmla="*/ 2401817 w 10023471"/>
                <a:gd name="connsiteY5010" fmla="*/ 3590288 h 5531023"/>
                <a:gd name="connsiteX5011" fmla="*/ 2407128 w 10023471"/>
                <a:gd name="connsiteY5011" fmla="*/ 3576825 h 5531023"/>
                <a:gd name="connsiteX5012" fmla="*/ 2397594 w 10023471"/>
                <a:gd name="connsiteY5012" fmla="*/ 3572941 h 5531023"/>
                <a:gd name="connsiteX5013" fmla="*/ 6624168 w 10023471"/>
                <a:gd name="connsiteY5013" fmla="*/ 3572752 h 5531023"/>
                <a:gd name="connsiteX5014" fmla="*/ 6610973 w 10023471"/>
                <a:gd name="connsiteY5014" fmla="*/ 3577527 h 5531023"/>
                <a:gd name="connsiteX5015" fmla="*/ 6634582 w 10023471"/>
                <a:gd name="connsiteY5015" fmla="*/ 3577527 h 5531023"/>
                <a:gd name="connsiteX5016" fmla="*/ 6635989 w 10023471"/>
                <a:gd name="connsiteY5016" fmla="*/ 3586083 h 5531023"/>
                <a:gd name="connsiteX5017" fmla="*/ 6637804 w 10023471"/>
                <a:gd name="connsiteY5017" fmla="*/ 3585937 h 5531023"/>
                <a:gd name="connsiteX5018" fmla="*/ 6635126 w 10023471"/>
                <a:gd name="connsiteY5018" fmla="*/ 3577614 h 5531023"/>
                <a:gd name="connsiteX5019" fmla="*/ 6635056 w 10023471"/>
                <a:gd name="connsiteY5019" fmla="*/ 3577603 h 5531023"/>
                <a:gd name="connsiteX5020" fmla="*/ 6735732 w 10023471"/>
                <a:gd name="connsiteY5020" fmla="*/ 3572095 h 5531023"/>
                <a:gd name="connsiteX5021" fmla="*/ 6735640 w 10023471"/>
                <a:gd name="connsiteY5021" fmla="*/ 3573234 h 5531023"/>
                <a:gd name="connsiteX5022" fmla="*/ 6741997 w 10023471"/>
                <a:gd name="connsiteY5022" fmla="*/ 3573525 h 5531023"/>
                <a:gd name="connsiteX5023" fmla="*/ 6742042 w 10023471"/>
                <a:gd name="connsiteY5023" fmla="*/ 3572095 h 5531023"/>
                <a:gd name="connsiteX5024" fmla="*/ 9245363 w 10023471"/>
                <a:gd name="connsiteY5024" fmla="*/ 3570255 h 5531023"/>
                <a:gd name="connsiteX5025" fmla="*/ 9252627 w 10023471"/>
                <a:gd name="connsiteY5025" fmla="*/ 3584097 h 5531023"/>
                <a:gd name="connsiteX5026" fmla="*/ 9269969 w 10023471"/>
                <a:gd name="connsiteY5026" fmla="*/ 3575804 h 5531023"/>
                <a:gd name="connsiteX5027" fmla="*/ 9245363 w 10023471"/>
                <a:gd name="connsiteY5027" fmla="*/ 3570255 h 5531023"/>
                <a:gd name="connsiteX5028" fmla="*/ 4755956 w 10023471"/>
                <a:gd name="connsiteY5028" fmla="*/ 3570226 h 5531023"/>
                <a:gd name="connsiteX5029" fmla="*/ 4753958 w 10023471"/>
                <a:gd name="connsiteY5029" fmla="*/ 3575278 h 5531023"/>
                <a:gd name="connsiteX5030" fmla="*/ 4757544 w 10023471"/>
                <a:gd name="connsiteY5030" fmla="*/ 3577059 h 5531023"/>
                <a:gd name="connsiteX5031" fmla="*/ 4761811 w 10023471"/>
                <a:gd name="connsiteY5031" fmla="*/ 3573730 h 5531023"/>
                <a:gd name="connsiteX5032" fmla="*/ 4755956 w 10023471"/>
                <a:gd name="connsiteY5032" fmla="*/ 3570226 h 5531023"/>
                <a:gd name="connsiteX5033" fmla="*/ 6056829 w 10023471"/>
                <a:gd name="connsiteY5033" fmla="*/ 3569934 h 5531023"/>
                <a:gd name="connsiteX5034" fmla="*/ 6053788 w 10023471"/>
                <a:gd name="connsiteY5034" fmla="*/ 3573438 h 5531023"/>
                <a:gd name="connsiteX5035" fmla="*/ 6067043 w 10023471"/>
                <a:gd name="connsiteY5035" fmla="*/ 3572679 h 5531023"/>
                <a:gd name="connsiteX5036" fmla="*/ 6056829 w 10023471"/>
                <a:gd name="connsiteY5036" fmla="*/ 3569934 h 5531023"/>
                <a:gd name="connsiteX5037" fmla="*/ 3536119 w 10023471"/>
                <a:gd name="connsiteY5037" fmla="*/ 3568824 h 5531023"/>
                <a:gd name="connsiteX5038" fmla="*/ 3532942 w 10023471"/>
                <a:gd name="connsiteY5038" fmla="*/ 3569438 h 5531023"/>
                <a:gd name="connsiteX5039" fmla="*/ 3535348 w 10023471"/>
                <a:gd name="connsiteY5039" fmla="*/ 3573204 h 5531023"/>
                <a:gd name="connsiteX5040" fmla="*/ 3537754 w 10023471"/>
                <a:gd name="connsiteY5040" fmla="*/ 3572708 h 5531023"/>
                <a:gd name="connsiteX5041" fmla="*/ 3536119 w 10023471"/>
                <a:gd name="connsiteY5041" fmla="*/ 3568824 h 5531023"/>
                <a:gd name="connsiteX5042" fmla="*/ 4199767 w 10023471"/>
                <a:gd name="connsiteY5042" fmla="*/ 3568765 h 5531023"/>
                <a:gd name="connsiteX5043" fmla="*/ 4191732 w 10023471"/>
                <a:gd name="connsiteY5043" fmla="*/ 3583834 h 5531023"/>
                <a:gd name="connsiteX5044" fmla="*/ 4207804 w 10023471"/>
                <a:gd name="connsiteY5044" fmla="*/ 3581323 h 5531023"/>
                <a:gd name="connsiteX5045" fmla="*/ 4199767 w 10023471"/>
                <a:gd name="connsiteY5045" fmla="*/ 3568765 h 5531023"/>
                <a:gd name="connsiteX5046" fmla="*/ 6189213 w 10023471"/>
                <a:gd name="connsiteY5046" fmla="*/ 3567773 h 5531023"/>
                <a:gd name="connsiteX5047" fmla="*/ 6184719 w 10023471"/>
                <a:gd name="connsiteY5047" fmla="*/ 3568152 h 5531023"/>
                <a:gd name="connsiteX5048" fmla="*/ 6187579 w 10023471"/>
                <a:gd name="connsiteY5048" fmla="*/ 3571044 h 5531023"/>
                <a:gd name="connsiteX5049" fmla="*/ 6189213 w 10023471"/>
                <a:gd name="connsiteY5049" fmla="*/ 3567773 h 5531023"/>
                <a:gd name="connsiteX5050" fmla="*/ 5827016 w 10023471"/>
                <a:gd name="connsiteY5050" fmla="*/ 3567014 h 5531023"/>
                <a:gd name="connsiteX5051" fmla="*/ 5824066 w 10023471"/>
                <a:gd name="connsiteY5051" fmla="*/ 3568473 h 5531023"/>
                <a:gd name="connsiteX5052" fmla="*/ 5828106 w 10023471"/>
                <a:gd name="connsiteY5052" fmla="*/ 3573964 h 5531023"/>
                <a:gd name="connsiteX5053" fmla="*/ 5833191 w 10023471"/>
                <a:gd name="connsiteY5053" fmla="*/ 3571569 h 5531023"/>
                <a:gd name="connsiteX5054" fmla="*/ 5827016 w 10023471"/>
                <a:gd name="connsiteY5054" fmla="*/ 3567014 h 5531023"/>
                <a:gd name="connsiteX5055" fmla="*/ 4725357 w 10023471"/>
                <a:gd name="connsiteY5055" fmla="*/ 3566166 h 5531023"/>
                <a:gd name="connsiteX5056" fmla="*/ 4715912 w 10023471"/>
                <a:gd name="connsiteY5056" fmla="*/ 3578607 h 5531023"/>
                <a:gd name="connsiteX5057" fmla="*/ 4722860 w 10023471"/>
                <a:gd name="connsiteY5057" fmla="*/ 3580884 h 5531023"/>
                <a:gd name="connsiteX5058" fmla="*/ 4733892 w 10023471"/>
                <a:gd name="connsiteY5058" fmla="*/ 3568561 h 5531023"/>
                <a:gd name="connsiteX5059" fmla="*/ 4725357 w 10023471"/>
                <a:gd name="connsiteY5059" fmla="*/ 3566166 h 5531023"/>
                <a:gd name="connsiteX5060" fmla="*/ 2682157 w 10023471"/>
                <a:gd name="connsiteY5060" fmla="*/ 3564940 h 5531023"/>
                <a:gd name="connsiteX5061" fmla="*/ 2679206 w 10023471"/>
                <a:gd name="connsiteY5061" fmla="*/ 3565086 h 5531023"/>
                <a:gd name="connsiteX5062" fmla="*/ 2676300 w 10023471"/>
                <a:gd name="connsiteY5062" fmla="*/ 3570050 h 5531023"/>
                <a:gd name="connsiteX5063" fmla="*/ 2682157 w 10023471"/>
                <a:gd name="connsiteY5063" fmla="*/ 3570634 h 5531023"/>
                <a:gd name="connsiteX5064" fmla="*/ 8042507 w 10023471"/>
                <a:gd name="connsiteY5064" fmla="*/ 3562252 h 5531023"/>
                <a:gd name="connsiteX5065" fmla="*/ 8030021 w 10023471"/>
                <a:gd name="connsiteY5065" fmla="*/ 3568707 h 5531023"/>
                <a:gd name="connsiteX5066" fmla="*/ 8042507 w 10023471"/>
                <a:gd name="connsiteY5066" fmla="*/ 3562252 h 5531023"/>
                <a:gd name="connsiteX5067" fmla="*/ 7366146 w 10023471"/>
                <a:gd name="connsiteY5067" fmla="*/ 3561201 h 5531023"/>
                <a:gd name="connsiteX5068" fmla="*/ 7362877 w 10023471"/>
                <a:gd name="connsiteY5068" fmla="*/ 3578373 h 5531023"/>
                <a:gd name="connsiteX5069" fmla="*/ 7344173 w 10023471"/>
                <a:gd name="connsiteY5069" fmla="*/ 3571774 h 5531023"/>
                <a:gd name="connsiteX5070" fmla="*/ 7333777 w 10023471"/>
                <a:gd name="connsiteY5070" fmla="*/ 3573584 h 5531023"/>
                <a:gd name="connsiteX5071" fmla="*/ 7344991 w 10023471"/>
                <a:gd name="connsiteY5071" fmla="*/ 3595487 h 5531023"/>
                <a:gd name="connsiteX5072" fmla="*/ 7374636 w 10023471"/>
                <a:gd name="connsiteY5072" fmla="*/ 3597647 h 5531023"/>
                <a:gd name="connsiteX5073" fmla="*/ 7382672 w 10023471"/>
                <a:gd name="connsiteY5073" fmla="*/ 3595019 h 5531023"/>
                <a:gd name="connsiteX5074" fmla="*/ 7374999 w 10023471"/>
                <a:gd name="connsiteY5074" fmla="*/ 3583630 h 5531023"/>
                <a:gd name="connsiteX5075" fmla="*/ 7369778 w 10023471"/>
                <a:gd name="connsiteY5075" fmla="*/ 3581352 h 5531023"/>
                <a:gd name="connsiteX5076" fmla="*/ 7384352 w 10023471"/>
                <a:gd name="connsiteY5076" fmla="*/ 3579979 h 5531023"/>
                <a:gd name="connsiteX5077" fmla="*/ 7366146 w 10023471"/>
                <a:gd name="connsiteY5077" fmla="*/ 3561201 h 5531023"/>
                <a:gd name="connsiteX5078" fmla="*/ 2470823 w 10023471"/>
                <a:gd name="connsiteY5078" fmla="*/ 3560237 h 5531023"/>
                <a:gd name="connsiteX5079" fmla="*/ 2459700 w 10023471"/>
                <a:gd name="connsiteY5079" fmla="*/ 3565349 h 5531023"/>
                <a:gd name="connsiteX5080" fmla="*/ 2467418 w 10023471"/>
                <a:gd name="connsiteY5080" fmla="*/ 3570576 h 5531023"/>
                <a:gd name="connsiteX5081" fmla="*/ 2480402 w 10023471"/>
                <a:gd name="connsiteY5081" fmla="*/ 3565991 h 5531023"/>
                <a:gd name="connsiteX5082" fmla="*/ 2470823 w 10023471"/>
                <a:gd name="connsiteY5082" fmla="*/ 3560237 h 5531023"/>
                <a:gd name="connsiteX5083" fmla="*/ 4351396 w 10023471"/>
                <a:gd name="connsiteY5083" fmla="*/ 3560198 h 5531023"/>
                <a:gd name="connsiteX5084" fmla="*/ 4339099 w 10023471"/>
                <a:gd name="connsiteY5084" fmla="*/ 3563714 h 5531023"/>
                <a:gd name="connsiteX5085" fmla="*/ 4360528 w 10023471"/>
                <a:gd name="connsiteY5085" fmla="*/ 3571248 h 5531023"/>
                <a:gd name="connsiteX5086" fmla="*/ 4351396 w 10023471"/>
                <a:gd name="connsiteY5086" fmla="*/ 3560198 h 5531023"/>
                <a:gd name="connsiteX5087" fmla="*/ 7981082 w 10023471"/>
                <a:gd name="connsiteY5087" fmla="*/ 3559595 h 5531023"/>
                <a:gd name="connsiteX5088" fmla="*/ 7976495 w 10023471"/>
                <a:gd name="connsiteY5088" fmla="*/ 3560501 h 5531023"/>
                <a:gd name="connsiteX5089" fmla="*/ 7977539 w 10023471"/>
                <a:gd name="connsiteY5089" fmla="*/ 3562166 h 5531023"/>
                <a:gd name="connsiteX5090" fmla="*/ 7981898 w 10023471"/>
                <a:gd name="connsiteY5090" fmla="*/ 3561231 h 5531023"/>
                <a:gd name="connsiteX5091" fmla="*/ 7981082 w 10023471"/>
                <a:gd name="connsiteY5091" fmla="*/ 3559595 h 5531023"/>
                <a:gd name="connsiteX5092" fmla="*/ 1452470 w 10023471"/>
                <a:gd name="connsiteY5092" fmla="*/ 3557347 h 5531023"/>
                <a:gd name="connsiteX5093" fmla="*/ 1468586 w 10023471"/>
                <a:gd name="connsiteY5093" fmla="*/ 3566634 h 5531023"/>
                <a:gd name="connsiteX5094" fmla="*/ 1452470 w 10023471"/>
                <a:gd name="connsiteY5094" fmla="*/ 3557347 h 5531023"/>
                <a:gd name="connsiteX5095" fmla="*/ 3625238 w 10023471"/>
                <a:gd name="connsiteY5095" fmla="*/ 3556121 h 5531023"/>
                <a:gd name="connsiteX5096" fmla="*/ 3621698 w 10023471"/>
                <a:gd name="connsiteY5096" fmla="*/ 3556412 h 5531023"/>
                <a:gd name="connsiteX5097" fmla="*/ 3622561 w 10023471"/>
                <a:gd name="connsiteY5097" fmla="*/ 3557815 h 5531023"/>
                <a:gd name="connsiteX5098" fmla="*/ 3624784 w 10023471"/>
                <a:gd name="connsiteY5098" fmla="*/ 3557610 h 5531023"/>
                <a:gd name="connsiteX5099" fmla="*/ 3625238 w 10023471"/>
                <a:gd name="connsiteY5099" fmla="*/ 3556121 h 5531023"/>
                <a:gd name="connsiteX5100" fmla="*/ 2145338 w 10023471"/>
                <a:gd name="connsiteY5100" fmla="*/ 3555182 h 5531023"/>
                <a:gd name="connsiteX5101" fmla="*/ 2144945 w 10023471"/>
                <a:gd name="connsiteY5101" fmla="*/ 3568678 h 5531023"/>
                <a:gd name="connsiteX5102" fmla="*/ 2173957 w 10023471"/>
                <a:gd name="connsiteY5102" fmla="*/ 3556909 h 5531023"/>
                <a:gd name="connsiteX5103" fmla="*/ 2145338 w 10023471"/>
                <a:gd name="connsiteY5103" fmla="*/ 3555182 h 5531023"/>
                <a:gd name="connsiteX5104" fmla="*/ 6296446 w 10023471"/>
                <a:gd name="connsiteY5104" fmla="*/ 3554135 h 5531023"/>
                <a:gd name="connsiteX5105" fmla="*/ 6292997 w 10023471"/>
                <a:gd name="connsiteY5105" fmla="*/ 3556792 h 5531023"/>
                <a:gd name="connsiteX5106" fmla="*/ 6301077 w 10023471"/>
                <a:gd name="connsiteY5106" fmla="*/ 3561727 h 5531023"/>
                <a:gd name="connsiteX5107" fmla="*/ 6304209 w 10023471"/>
                <a:gd name="connsiteY5107" fmla="*/ 3559304 h 5531023"/>
                <a:gd name="connsiteX5108" fmla="*/ 6296446 w 10023471"/>
                <a:gd name="connsiteY5108" fmla="*/ 3554135 h 5531023"/>
                <a:gd name="connsiteX5109" fmla="*/ 798764 w 10023471"/>
                <a:gd name="connsiteY5109" fmla="*/ 3553258 h 5531023"/>
                <a:gd name="connsiteX5110" fmla="*/ 794588 w 10023471"/>
                <a:gd name="connsiteY5110" fmla="*/ 3555127 h 5531023"/>
                <a:gd name="connsiteX5111" fmla="*/ 795949 w 10023471"/>
                <a:gd name="connsiteY5111" fmla="*/ 3558369 h 5531023"/>
                <a:gd name="connsiteX5112" fmla="*/ 802214 w 10023471"/>
                <a:gd name="connsiteY5112" fmla="*/ 3555682 h 5531023"/>
                <a:gd name="connsiteX5113" fmla="*/ 798764 w 10023471"/>
                <a:gd name="connsiteY5113" fmla="*/ 3553258 h 5531023"/>
                <a:gd name="connsiteX5114" fmla="*/ 3115631 w 10023471"/>
                <a:gd name="connsiteY5114" fmla="*/ 3552412 h 5531023"/>
                <a:gd name="connsiteX5115" fmla="*/ 3094430 w 10023471"/>
                <a:gd name="connsiteY5115" fmla="*/ 3563538 h 5531023"/>
                <a:gd name="connsiteX5116" fmla="*/ 3106233 w 10023471"/>
                <a:gd name="connsiteY5116" fmla="*/ 3569261 h 5531023"/>
                <a:gd name="connsiteX5117" fmla="*/ 3126027 w 10023471"/>
                <a:gd name="connsiteY5117" fmla="*/ 3559625 h 5531023"/>
                <a:gd name="connsiteX5118" fmla="*/ 3115631 w 10023471"/>
                <a:gd name="connsiteY5118" fmla="*/ 3552412 h 5531023"/>
                <a:gd name="connsiteX5119" fmla="*/ 5457012 w 10023471"/>
                <a:gd name="connsiteY5119" fmla="*/ 3552002 h 5531023"/>
                <a:gd name="connsiteX5120" fmla="*/ 5443757 w 10023471"/>
                <a:gd name="connsiteY5120" fmla="*/ 3560880 h 5531023"/>
                <a:gd name="connsiteX5121" fmla="*/ 5452290 w 10023471"/>
                <a:gd name="connsiteY5121" fmla="*/ 3568736 h 5531023"/>
                <a:gd name="connsiteX5122" fmla="*/ 5469270 w 10023471"/>
                <a:gd name="connsiteY5122" fmla="*/ 3553988 h 5531023"/>
                <a:gd name="connsiteX5123" fmla="*/ 5457012 w 10023471"/>
                <a:gd name="connsiteY5123" fmla="*/ 3552002 h 5531023"/>
                <a:gd name="connsiteX5124" fmla="*/ 3162165 w 10023471"/>
                <a:gd name="connsiteY5124" fmla="*/ 3551711 h 5531023"/>
                <a:gd name="connsiteX5125" fmla="*/ 3151450 w 10023471"/>
                <a:gd name="connsiteY5125" fmla="*/ 3559771 h 5531023"/>
                <a:gd name="connsiteX5126" fmla="*/ 3155717 w 10023471"/>
                <a:gd name="connsiteY5126" fmla="*/ 3572474 h 5531023"/>
                <a:gd name="connsiteX5127" fmla="*/ 3163799 w 10023471"/>
                <a:gd name="connsiteY5127" fmla="*/ 3566838 h 5531023"/>
                <a:gd name="connsiteX5128" fmla="*/ 3162165 w 10023471"/>
                <a:gd name="connsiteY5128" fmla="*/ 3551711 h 5531023"/>
                <a:gd name="connsiteX5129" fmla="*/ 2095961 w 10023471"/>
                <a:gd name="connsiteY5129" fmla="*/ 3550426 h 5531023"/>
                <a:gd name="connsiteX5130" fmla="*/ 2090059 w 10023471"/>
                <a:gd name="connsiteY5130" fmla="*/ 3550513 h 5531023"/>
                <a:gd name="connsiteX5131" fmla="*/ 2090059 w 10023471"/>
                <a:gd name="connsiteY5131" fmla="*/ 3558690 h 5531023"/>
                <a:gd name="connsiteX5132" fmla="*/ 2096824 w 10023471"/>
                <a:gd name="connsiteY5132" fmla="*/ 3558574 h 5531023"/>
                <a:gd name="connsiteX5133" fmla="*/ 2095961 w 10023471"/>
                <a:gd name="connsiteY5133" fmla="*/ 3550426 h 5531023"/>
                <a:gd name="connsiteX5134" fmla="*/ 8949896 w 10023471"/>
                <a:gd name="connsiteY5134" fmla="*/ 3549910 h 5531023"/>
                <a:gd name="connsiteX5135" fmla="*/ 8942731 w 10023471"/>
                <a:gd name="connsiteY5135" fmla="*/ 3556967 h 5531023"/>
                <a:gd name="connsiteX5136" fmla="*/ 8998027 w 10023471"/>
                <a:gd name="connsiteY5136" fmla="*/ 3555536 h 5531023"/>
                <a:gd name="connsiteX5137" fmla="*/ 8949896 w 10023471"/>
                <a:gd name="connsiteY5137" fmla="*/ 3549910 h 5531023"/>
                <a:gd name="connsiteX5138" fmla="*/ 3679491 w 10023471"/>
                <a:gd name="connsiteY5138" fmla="*/ 3548995 h 5531023"/>
                <a:gd name="connsiteX5139" fmla="*/ 3679672 w 10023471"/>
                <a:gd name="connsiteY5139" fmla="*/ 3550747 h 5531023"/>
                <a:gd name="connsiteX5140" fmla="*/ 3686936 w 10023471"/>
                <a:gd name="connsiteY5140" fmla="*/ 3550338 h 5531023"/>
                <a:gd name="connsiteX5141" fmla="*/ 3686800 w 10023471"/>
                <a:gd name="connsiteY5141" fmla="*/ 3548995 h 5531023"/>
                <a:gd name="connsiteX5142" fmla="*/ 6446582 w 10023471"/>
                <a:gd name="connsiteY5142" fmla="*/ 3548907 h 5531023"/>
                <a:gd name="connsiteX5143" fmla="*/ 6450533 w 10023471"/>
                <a:gd name="connsiteY5143" fmla="*/ 3571540 h 5531023"/>
                <a:gd name="connsiteX5144" fmla="*/ 6458159 w 10023471"/>
                <a:gd name="connsiteY5144" fmla="*/ 3569934 h 5531023"/>
                <a:gd name="connsiteX5145" fmla="*/ 6462426 w 10023471"/>
                <a:gd name="connsiteY5145" fmla="*/ 3561640 h 5531023"/>
                <a:gd name="connsiteX5146" fmla="*/ 6457570 w 10023471"/>
                <a:gd name="connsiteY5146" fmla="*/ 3550397 h 5531023"/>
                <a:gd name="connsiteX5147" fmla="*/ 6446582 w 10023471"/>
                <a:gd name="connsiteY5147" fmla="*/ 3548907 h 5531023"/>
                <a:gd name="connsiteX5148" fmla="*/ 468530 w 10023471"/>
                <a:gd name="connsiteY5148" fmla="*/ 3548293 h 5531023"/>
                <a:gd name="connsiteX5149" fmla="*/ 460766 w 10023471"/>
                <a:gd name="connsiteY5149" fmla="*/ 3555011 h 5531023"/>
                <a:gd name="connsiteX5150" fmla="*/ 467848 w 10023471"/>
                <a:gd name="connsiteY5150" fmla="*/ 3557171 h 5531023"/>
                <a:gd name="connsiteX5151" fmla="*/ 477790 w 10023471"/>
                <a:gd name="connsiteY5151" fmla="*/ 3553608 h 5531023"/>
                <a:gd name="connsiteX5152" fmla="*/ 468530 w 10023471"/>
                <a:gd name="connsiteY5152" fmla="*/ 3548293 h 5531023"/>
                <a:gd name="connsiteX5153" fmla="*/ 7059792 w 10023471"/>
                <a:gd name="connsiteY5153" fmla="*/ 3547710 h 5531023"/>
                <a:gd name="connsiteX5154" fmla="*/ 7048442 w 10023471"/>
                <a:gd name="connsiteY5154" fmla="*/ 3558369 h 5531023"/>
                <a:gd name="connsiteX5155" fmla="*/ 7052346 w 10023471"/>
                <a:gd name="connsiteY5155" fmla="*/ 3560617 h 5531023"/>
                <a:gd name="connsiteX5156" fmla="*/ 7064468 w 10023471"/>
                <a:gd name="connsiteY5156" fmla="*/ 3549871 h 5531023"/>
                <a:gd name="connsiteX5157" fmla="*/ 7059792 w 10023471"/>
                <a:gd name="connsiteY5157" fmla="*/ 3547710 h 5531023"/>
                <a:gd name="connsiteX5158" fmla="*/ 7583065 w 10023471"/>
                <a:gd name="connsiteY5158" fmla="*/ 3545987 h 5531023"/>
                <a:gd name="connsiteX5159" fmla="*/ 7581975 w 10023471"/>
                <a:gd name="connsiteY5159" fmla="*/ 3552528 h 5531023"/>
                <a:gd name="connsiteX5160" fmla="*/ 7586969 w 10023471"/>
                <a:gd name="connsiteY5160" fmla="*/ 3552733 h 5531023"/>
                <a:gd name="connsiteX5161" fmla="*/ 7587650 w 10023471"/>
                <a:gd name="connsiteY5161" fmla="*/ 3546221 h 5531023"/>
                <a:gd name="connsiteX5162" fmla="*/ 3876160 w 10023471"/>
                <a:gd name="connsiteY5162" fmla="*/ 3545257 h 5531023"/>
                <a:gd name="connsiteX5163" fmla="*/ 3875207 w 10023471"/>
                <a:gd name="connsiteY5163" fmla="*/ 3546951 h 5531023"/>
                <a:gd name="connsiteX5164" fmla="*/ 3878521 w 10023471"/>
                <a:gd name="connsiteY5164" fmla="*/ 3545899 h 5531023"/>
                <a:gd name="connsiteX5165" fmla="*/ 3876160 w 10023471"/>
                <a:gd name="connsiteY5165" fmla="*/ 3545257 h 5531023"/>
                <a:gd name="connsiteX5166" fmla="*/ 1261566 w 10023471"/>
                <a:gd name="connsiteY5166" fmla="*/ 3541841 h 5531023"/>
                <a:gd name="connsiteX5167" fmla="*/ 1247900 w 10023471"/>
                <a:gd name="connsiteY5167" fmla="*/ 3546074 h 5531023"/>
                <a:gd name="connsiteX5168" fmla="*/ 1255254 w 10023471"/>
                <a:gd name="connsiteY5168" fmla="*/ 3551711 h 5531023"/>
                <a:gd name="connsiteX5169" fmla="*/ 1267559 w 10023471"/>
                <a:gd name="connsiteY5169" fmla="*/ 3549228 h 5531023"/>
                <a:gd name="connsiteX5170" fmla="*/ 1261566 w 10023471"/>
                <a:gd name="connsiteY5170" fmla="*/ 3541841 h 5531023"/>
                <a:gd name="connsiteX5171" fmla="*/ 5799913 w 10023471"/>
                <a:gd name="connsiteY5171" fmla="*/ 3541139 h 5531023"/>
                <a:gd name="connsiteX5172" fmla="*/ 5788519 w 10023471"/>
                <a:gd name="connsiteY5172" fmla="*/ 3544117 h 5531023"/>
                <a:gd name="connsiteX5173" fmla="*/ 5795012 w 10023471"/>
                <a:gd name="connsiteY5173" fmla="*/ 3552470 h 5531023"/>
                <a:gd name="connsiteX5174" fmla="*/ 5804316 w 10023471"/>
                <a:gd name="connsiteY5174" fmla="*/ 3545432 h 5531023"/>
                <a:gd name="connsiteX5175" fmla="*/ 5799913 w 10023471"/>
                <a:gd name="connsiteY5175" fmla="*/ 3541139 h 5531023"/>
                <a:gd name="connsiteX5176" fmla="*/ 7051030 w 10023471"/>
                <a:gd name="connsiteY5176" fmla="*/ 3537697 h 5531023"/>
                <a:gd name="connsiteX5177" fmla="*/ 7047171 w 10023471"/>
                <a:gd name="connsiteY5177" fmla="*/ 3550630 h 5531023"/>
                <a:gd name="connsiteX5178" fmla="*/ 7076680 w 10023471"/>
                <a:gd name="connsiteY5178" fmla="*/ 3538452 h 5531023"/>
                <a:gd name="connsiteX5179" fmla="*/ 7051030 w 10023471"/>
                <a:gd name="connsiteY5179" fmla="*/ 3537697 h 5531023"/>
                <a:gd name="connsiteX5180" fmla="*/ 857556 w 10023471"/>
                <a:gd name="connsiteY5180" fmla="*/ 3536145 h 5531023"/>
                <a:gd name="connsiteX5181" fmla="*/ 851472 w 10023471"/>
                <a:gd name="connsiteY5181" fmla="*/ 3540554 h 5531023"/>
                <a:gd name="connsiteX5182" fmla="*/ 855604 w 10023471"/>
                <a:gd name="connsiteY5182" fmla="*/ 3545870 h 5531023"/>
                <a:gd name="connsiteX5183" fmla="*/ 860462 w 10023471"/>
                <a:gd name="connsiteY5183" fmla="*/ 3542921 h 5531023"/>
                <a:gd name="connsiteX5184" fmla="*/ 857556 w 10023471"/>
                <a:gd name="connsiteY5184" fmla="*/ 3536145 h 5531023"/>
                <a:gd name="connsiteX5185" fmla="*/ 1167497 w 10023471"/>
                <a:gd name="connsiteY5185" fmla="*/ 3534684 h 5531023"/>
                <a:gd name="connsiteX5186" fmla="*/ 1151698 w 10023471"/>
                <a:gd name="connsiteY5186" fmla="*/ 3551711 h 5531023"/>
                <a:gd name="connsiteX5187" fmla="*/ 1155740 w 10023471"/>
                <a:gd name="connsiteY5187" fmla="*/ 3556996 h 5531023"/>
                <a:gd name="connsiteX5188" fmla="*/ 1174353 w 10023471"/>
                <a:gd name="connsiteY5188" fmla="*/ 3539562 h 5531023"/>
                <a:gd name="connsiteX5189" fmla="*/ 1167497 w 10023471"/>
                <a:gd name="connsiteY5189" fmla="*/ 3534684 h 5531023"/>
                <a:gd name="connsiteX5190" fmla="*/ 6959641 w 10023471"/>
                <a:gd name="connsiteY5190" fmla="*/ 3533897 h 5531023"/>
                <a:gd name="connsiteX5191" fmla="*/ 6937122 w 10023471"/>
                <a:gd name="connsiteY5191" fmla="*/ 3540993 h 5531023"/>
                <a:gd name="connsiteX5192" fmla="*/ 6937939 w 10023471"/>
                <a:gd name="connsiteY5192" fmla="*/ 3541284 h 5531023"/>
                <a:gd name="connsiteX5193" fmla="*/ 6935760 w 10023471"/>
                <a:gd name="connsiteY5193" fmla="*/ 3541489 h 5531023"/>
                <a:gd name="connsiteX5194" fmla="*/ 6935125 w 10023471"/>
                <a:gd name="connsiteY5194" fmla="*/ 3543329 h 5531023"/>
                <a:gd name="connsiteX5195" fmla="*/ 6938984 w 10023471"/>
                <a:gd name="connsiteY5195" fmla="*/ 3543037 h 5531023"/>
                <a:gd name="connsiteX5196" fmla="*/ 6938213 w 10023471"/>
                <a:gd name="connsiteY5196" fmla="*/ 3541402 h 5531023"/>
                <a:gd name="connsiteX5197" fmla="*/ 6956281 w 10023471"/>
                <a:gd name="connsiteY5197" fmla="*/ 3547038 h 5531023"/>
                <a:gd name="connsiteX5198" fmla="*/ 6969674 w 10023471"/>
                <a:gd name="connsiteY5198" fmla="*/ 3541256 h 5531023"/>
                <a:gd name="connsiteX5199" fmla="*/ 6959641 w 10023471"/>
                <a:gd name="connsiteY5199" fmla="*/ 3533897 h 5531023"/>
                <a:gd name="connsiteX5200" fmla="*/ 2535925 w 10023471"/>
                <a:gd name="connsiteY5200" fmla="*/ 3533897 h 5531023"/>
                <a:gd name="connsiteX5201" fmla="*/ 2517629 w 10023471"/>
                <a:gd name="connsiteY5201" fmla="*/ 3549433 h 5531023"/>
                <a:gd name="connsiteX5202" fmla="*/ 2538105 w 10023471"/>
                <a:gd name="connsiteY5202" fmla="*/ 3553785 h 5531023"/>
                <a:gd name="connsiteX5203" fmla="*/ 2557672 w 10023471"/>
                <a:gd name="connsiteY5203" fmla="*/ 3553871 h 5531023"/>
                <a:gd name="connsiteX5204" fmla="*/ 2575106 w 10023471"/>
                <a:gd name="connsiteY5204" fmla="*/ 3552850 h 5531023"/>
                <a:gd name="connsiteX5205" fmla="*/ 2579054 w 10023471"/>
                <a:gd name="connsiteY5205" fmla="*/ 3548031 h 5531023"/>
                <a:gd name="connsiteX5206" fmla="*/ 2575514 w 10023471"/>
                <a:gd name="connsiteY5206" fmla="*/ 3543183 h 5531023"/>
                <a:gd name="connsiteX5207" fmla="*/ 2543871 w 10023471"/>
                <a:gd name="connsiteY5207" fmla="*/ 3534627 h 5531023"/>
                <a:gd name="connsiteX5208" fmla="*/ 2535925 w 10023471"/>
                <a:gd name="connsiteY5208" fmla="*/ 3533897 h 5531023"/>
                <a:gd name="connsiteX5209" fmla="*/ 6998866 w 10023471"/>
                <a:gd name="connsiteY5209" fmla="*/ 3531969 h 5531023"/>
                <a:gd name="connsiteX5210" fmla="*/ 6991964 w 10023471"/>
                <a:gd name="connsiteY5210" fmla="*/ 3532992 h 5531023"/>
                <a:gd name="connsiteX5211" fmla="*/ 6995097 w 10023471"/>
                <a:gd name="connsiteY5211" fmla="*/ 3540554 h 5531023"/>
                <a:gd name="connsiteX5212" fmla="*/ 7001816 w 10023471"/>
                <a:gd name="connsiteY5212" fmla="*/ 3539562 h 5531023"/>
                <a:gd name="connsiteX5213" fmla="*/ 6998866 w 10023471"/>
                <a:gd name="connsiteY5213" fmla="*/ 3531969 h 5531023"/>
                <a:gd name="connsiteX5214" fmla="*/ 7430842 w 10023471"/>
                <a:gd name="connsiteY5214" fmla="*/ 3530450 h 5531023"/>
                <a:gd name="connsiteX5215" fmla="*/ 7421125 w 10023471"/>
                <a:gd name="connsiteY5215" fmla="*/ 3538043 h 5531023"/>
                <a:gd name="connsiteX5216" fmla="*/ 7425302 w 10023471"/>
                <a:gd name="connsiteY5216" fmla="*/ 3545227 h 5531023"/>
                <a:gd name="connsiteX5217" fmla="*/ 7438150 w 10023471"/>
                <a:gd name="connsiteY5217" fmla="*/ 3538861 h 5531023"/>
                <a:gd name="connsiteX5218" fmla="*/ 7430842 w 10023471"/>
                <a:gd name="connsiteY5218" fmla="*/ 3530450 h 5531023"/>
                <a:gd name="connsiteX5219" fmla="*/ 4305366 w 10023471"/>
                <a:gd name="connsiteY5219" fmla="*/ 3530422 h 5531023"/>
                <a:gd name="connsiteX5220" fmla="*/ 4300055 w 10023471"/>
                <a:gd name="connsiteY5220" fmla="*/ 3533897 h 5531023"/>
                <a:gd name="connsiteX5221" fmla="*/ 4304231 w 10023471"/>
                <a:gd name="connsiteY5221" fmla="*/ 3536671 h 5531023"/>
                <a:gd name="connsiteX5222" fmla="*/ 4310135 w 10023471"/>
                <a:gd name="connsiteY5222" fmla="*/ 3534334 h 5531023"/>
                <a:gd name="connsiteX5223" fmla="*/ 4305366 w 10023471"/>
                <a:gd name="connsiteY5223" fmla="*/ 3530422 h 5531023"/>
                <a:gd name="connsiteX5224" fmla="*/ 8658395 w 10023471"/>
                <a:gd name="connsiteY5224" fmla="*/ 3526070 h 5531023"/>
                <a:gd name="connsiteX5225" fmla="*/ 8650404 w 10023471"/>
                <a:gd name="connsiteY5225" fmla="*/ 3538657 h 5531023"/>
                <a:gd name="connsiteX5226" fmla="*/ 8669200 w 10023471"/>
                <a:gd name="connsiteY5226" fmla="*/ 3538657 h 5531023"/>
                <a:gd name="connsiteX5227" fmla="*/ 8658395 w 10023471"/>
                <a:gd name="connsiteY5227" fmla="*/ 3526070 h 5531023"/>
                <a:gd name="connsiteX5228" fmla="*/ 3849557 w 10023471"/>
                <a:gd name="connsiteY5228" fmla="*/ 3525135 h 5531023"/>
                <a:gd name="connsiteX5229" fmla="*/ 3849057 w 10023471"/>
                <a:gd name="connsiteY5229" fmla="*/ 3525310 h 5531023"/>
                <a:gd name="connsiteX5230" fmla="*/ 3843973 w 10023471"/>
                <a:gd name="connsiteY5230" fmla="*/ 3536378 h 5531023"/>
                <a:gd name="connsiteX5231" fmla="*/ 3849557 w 10023471"/>
                <a:gd name="connsiteY5231" fmla="*/ 3525135 h 5531023"/>
                <a:gd name="connsiteX5232" fmla="*/ 1821930 w 10023471"/>
                <a:gd name="connsiteY5232" fmla="*/ 3524755 h 5531023"/>
                <a:gd name="connsiteX5233" fmla="*/ 1821295 w 10023471"/>
                <a:gd name="connsiteY5233" fmla="*/ 3524785 h 5531023"/>
                <a:gd name="connsiteX5234" fmla="*/ 1820568 w 10023471"/>
                <a:gd name="connsiteY5234" fmla="*/ 3529720 h 5531023"/>
                <a:gd name="connsiteX5235" fmla="*/ 1833053 w 10023471"/>
                <a:gd name="connsiteY5235" fmla="*/ 3542833 h 5531023"/>
                <a:gd name="connsiteX5236" fmla="*/ 1841361 w 10023471"/>
                <a:gd name="connsiteY5236" fmla="*/ 3537576 h 5531023"/>
                <a:gd name="connsiteX5237" fmla="*/ 1820840 w 10023471"/>
                <a:gd name="connsiteY5237" fmla="*/ 3529808 h 5531023"/>
                <a:gd name="connsiteX5238" fmla="*/ 1821930 w 10023471"/>
                <a:gd name="connsiteY5238" fmla="*/ 3524755 h 5531023"/>
                <a:gd name="connsiteX5239" fmla="*/ 5303881 w 10023471"/>
                <a:gd name="connsiteY5239" fmla="*/ 3523792 h 5531023"/>
                <a:gd name="connsiteX5240" fmla="*/ 5301337 w 10023471"/>
                <a:gd name="connsiteY5240" fmla="*/ 3524405 h 5531023"/>
                <a:gd name="connsiteX5241" fmla="*/ 5302109 w 10023471"/>
                <a:gd name="connsiteY5241" fmla="*/ 3525603 h 5531023"/>
                <a:gd name="connsiteX5242" fmla="*/ 5304470 w 10023471"/>
                <a:gd name="connsiteY5242" fmla="*/ 3525135 h 5531023"/>
                <a:gd name="connsiteX5243" fmla="*/ 5303881 w 10023471"/>
                <a:gd name="connsiteY5243" fmla="*/ 3523792 h 5531023"/>
                <a:gd name="connsiteX5244" fmla="*/ 4804260 w 10023471"/>
                <a:gd name="connsiteY5244" fmla="*/ 3523616 h 5531023"/>
                <a:gd name="connsiteX5245" fmla="*/ 4793137 w 10023471"/>
                <a:gd name="connsiteY5245" fmla="*/ 3535707 h 5531023"/>
                <a:gd name="connsiteX5246" fmla="*/ 4797179 w 10023471"/>
                <a:gd name="connsiteY5246" fmla="*/ 3548790 h 5531023"/>
                <a:gd name="connsiteX5247" fmla="*/ 4815655 w 10023471"/>
                <a:gd name="connsiteY5247" fmla="*/ 3542453 h 5531023"/>
                <a:gd name="connsiteX5248" fmla="*/ 4804260 w 10023471"/>
                <a:gd name="connsiteY5248" fmla="*/ 3523616 h 5531023"/>
                <a:gd name="connsiteX5249" fmla="*/ 8151374 w 10023471"/>
                <a:gd name="connsiteY5249" fmla="*/ 3523500 h 5531023"/>
                <a:gd name="connsiteX5250" fmla="*/ 8145154 w 10023471"/>
                <a:gd name="connsiteY5250" fmla="*/ 3526391 h 5531023"/>
                <a:gd name="connsiteX5251" fmla="*/ 8150194 w 10023471"/>
                <a:gd name="connsiteY5251" fmla="*/ 3532669 h 5531023"/>
                <a:gd name="connsiteX5252" fmla="*/ 8162542 w 10023471"/>
                <a:gd name="connsiteY5252" fmla="*/ 3529137 h 5531023"/>
                <a:gd name="connsiteX5253" fmla="*/ 8151374 w 10023471"/>
                <a:gd name="connsiteY5253" fmla="*/ 3523500 h 5531023"/>
                <a:gd name="connsiteX5254" fmla="*/ 1310824 w 10023471"/>
                <a:gd name="connsiteY5254" fmla="*/ 3523120 h 5531023"/>
                <a:gd name="connsiteX5255" fmla="*/ 1310824 w 10023471"/>
                <a:gd name="connsiteY5255" fmla="*/ 3533342 h 5531023"/>
                <a:gd name="connsiteX5256" fmla="*/ 1315908 w 10023471"/>
                <a:gd name="connsiteY5256" fmla="*/ 3533634 h 5531023"/>
                <a:gd name="connsiteX5257" fmla="*/ 1318677 w 10023471"/>
                <a:gd name="connsiteY5257" fmla="*/ 3523763 h 5531023"/>
                <a:gd name="connsiteX5258" fmla="*/ 1310824 w 10023471"/>
                <a:gd name="connsiteY5258" fmla="*/ 3523120 h 5531023"/>
                <a:gd name="connsiteX5259" fmla="*/ 4628202 w 10023471"/>
                <a:gd name="connsiteY5259" fmla="*/ 3519820 h 5531023"/>
                <a:gd name="connsiteX5260" fmla="*/ 4619529 w 10023471"/>
                <a:gd name="connsiteY5260" fmla="*/ 3531093 h 5531023"/>
                <a:gd name="connsiteX5261" fmla="*/ 4624660 w 10023471"/>
                <a:gd name="connsiteY5261" fmla="*/ 3537605 h 5531023"/>
                <a:gd name="connsiteX5262" fmla="*/ 4631197 w 10023471"/>
                <a:gd name="connsiteY5262" fmla="*/ 3525281 h 5531023"/>
                <a:gd name="connsiteX5263" fmla="*/ 4628202 w 10023471"/>
                <a:gd name="connsiteY5263" fmla="*/ 3519820 h 5531023"/>
                <a:gd name="connsiteX5264" fmla="*/ 3671864 w 10023471"/>
                <a:gd name="connsiteY5264" fmla="*/ 3518915 h 5531023"/>
                <a:gd name="connsiteX5265" fmla="*/ 3665099 w 10023471"/>
                <a:gd name="connsiteY5265" fmla="*/ 3520755 h 5531023"/>
                <a:gd name="connsiteX5266" fmla="*/ 3669458 w 10023471"/>
                <a:gd name="connsiteY5266" fmla="*/ 3521369 h 5531023"/>
                <a:gd name="connsiteX5267" fmla="*/ 3671864 w 10023471"/>
                <a:gd name="connsiteY5267" fmla="*/ 3518915 h 5531023"/>
                <a:gd name="connsiteX5268" fmla="*/ 3258729 w 10023471"/>
                <a:gd name="connsiteY5268" fmla="*/ 3518010 h 5531023"/>
                <a:gd name="connsiteX5269" fmla="*/ 3244791 w 10023471"/>
                <a:gd name="connsiteY5269" fmla="*/ 3527676 h 5531023"/>
                <a:gd name="connsiteX5270" fmla="*/ 3262407 w 10023471"/>
                <a:gd name="connsiteY5270" fmla="*/ 3531298 h 5531023"/>
                <a:gd name="connsiteX5271" fmla="*/ 3272077 w 10023471"/>
                <a:gd name="connsiteY5271" fmla="*/ 3523734 h 5531023"/>
                <a:gd name="connsiteX5272" fmla="*/ 3258729 w 10023471"/>
                <a:gd name="connsiteY5272" fmla="*/ 3518010 h 5531023"/>
                <a:gd name="connsiteX5273" fmla="*/ 5903017 w 10023471"/>
                <a:gd name="connsiteY5273" fmla="*/ 3517940 h 5531023"/>
                <a:gd name="connsiteX5274" fmla="*/ 5894117 w 10023471"/>
                <a:gd name="connsiteY5274" fmla="*/ 3521835 h 5531023"/>
                <a:gd name="connsiteX5275" fmla="*/ 5878136 w 10023471"/>
                <a:gd name="connsiteY5275" fmla="*/ 3543738 h 5531023"/>
                <a:gd name="connsiteX5276" fmla="*/ 5903017 w 10023471"/>
                <a:gd name="connsiteY5276" fmla="*/ 3517940 h 5531023"/>
                <a:gd name="connsiteX5277" fmla="*/ 5611960 w 10023471"/>
                <a:gd name="connsiteY5277" fmla="*/ 3516754 h 5531023"/>
                <a:gd name="connsiteX5278" fmla="*/ 5597976 w 10023471"/>
                <a:gd name="connsiteY5278" fmla="*/ 3525194 h 5531023"/>
                <a:gd name="connsiteX5279" fmla="*/ 5613913 w 10023471"/>
                <a:gd name="connsiteY5279" fmla="*/ 3529604 h 5531023"/>
                <a:gd name="connsiteX5280" fmla="*/ 5624173 w 10023471"/>
                <a:gd name="connsiteY5280" fmla="*/ 3525778 h 5531023"/>
                <a:gd name="connsiteX5281" fmla="*/ 5611960 w 10023471"/>
                <a:gd name="connsiteY5281" fmla="*/ 3516754 h 5531023"/>
                <a:gd name="connsiteX5282" fmla="*/ 5761461 w 10023471"/>
                <a:gd name="connsiteY5282" fmla="*/ 3516111 h 5531023"/>
                <a:gd name="connsiteX5283" fmla="*/ 5755240 w 10023471"/>
                <a:gd name="connsiteY5283" fmla="*/ 3522419 h 5531023"/>
                <a:gd name="connsiteX5284" fmla="*/ 5765046 w 10023471"/>
                <a:gd name="connsiteY5284" fmla="*/ 3538978 h 5531023"/>
                <a:gd name="connsiteX5285" fmla="*/ 5773264 w 10023471"/>
                <a:gd name="connsiteY5285" fmla="*/ 3537197 h 5531023"/>
                <a:gd name="connsiteX5286" fmla="*/ 5770859 w 10023471"/>
                <a:gd name="connsiteY5286" fmla="*/ 3521193 h 5531023"/>
                <a:gd name="connsiteX5287" fmla="*/ 5761461 w 10023471"/>
                <a:gd name="connsiteY5287" fmla="*/ 3516111 h 5531023"/>
                <a:gd name="connsiteX5288" fmla="*/ 1773807 w 10023471"/>
                <a:gd name="connsiteY5288" fmla="*/ 3514126 h 5531023"/>
                <a:gd name="connsiteX5289" fmla="*/ 1741437 w 10023471"/>
                <a:gd name="connsiteY5289" fmla="*/ 3515761 h 5531023"/>
                <a:gd name="connsiteX5290" fmla="*/ 1714243 w 10023471"/>
                <a:gd name="connsiteY5290" fmla="*/ 3526800 h 5531023"/>
                <a:gd name="connsiteX5291" fmla="*/ 1736307 w 10023471"/>
                <a:gd name="connsiteY5291" fmla="*/ 3543709 h 5531023"/>
                <a:gd name="connsiteX5292" fmla="*/ 1756554 w 10023471"/>
                <a:gd name="connsiteY5292" fmla="*/ 3545286 h 5531023"/>
                <a:gd name="connsiteX5293" fmla="*/ 1781751 w 10023471"/>
                <a:gd name="connsiteY5293" fmla="*/ 3546249 h 5531023"/>
                <a:gd name="connsiteX5294" fmla="*/ 1802363 w 10023471"/>
                <a:gd name="connsiteY5294" fmla="*/ 3533546 h 5531023"/>
                <a:gd name="connsiteX5295" fmla="*/ 1773807 w 10023471"/>
                <a:gd name="connsiteY5295" fmla="*/ 3514126 h 5531023"/>
                <a:gd name="connsiteX5296" fmla="*/ 7894516 w 10023471"/>
                <a:gd name="connsiteY5296" fmla="*/ 3512965 h 5531023"/>
                <a:gd name="connsiteX5297" fmla="*/ 7878705 w 10023471"/>
                <a:gd name="connsiteY5297" fmla="*/ 3516024 h 5531023"/>
                <a:gd name="connsiteX5298" fmla="*/ 7886696 w 10023471"/>
                <a:gd name="connsiteY5298" fmla="*/ 3528582 h 5531023"/>
                <a:gd name="connsiteX5299" fmla="*/ 7905492 w 10023471"/>
                <a:gd name="connsiteY5299" fmla="*/ 3523616 h 5531023"/>
                <a:gd name="connsiteX5300" fmla="*/ 7894516 w 10023471"/>
                <a:gd name="connsiteY5300" fmla="*/ 3512965 h 5531023"/>
                <a:gd name="connsiteX5301" fmla="*/ 680725 w 10023471"/>
                <a:gd name="connsiteY5301" fmla="*/ 3512022 h 5531023"/>
                <a:gd name="connsiteX5302" fmla="*/ 678502 w 10023471"/>
                <a:gd name="connsiteY5302" fmla="*/ 3514739 h 5531023"/>
                <a:gd name="connsiteX5303" fmla="*/ 682315 w 10023471"/>
                <a:gd name="connsiteY5303" fmla="*/ 3514944 h 5531023"/>
                <a:gd name="connsiteX5304" fmla="*/ 680725 w 10023471"/>
                <a:gd name="connsiteY5304" fmla="*/ 3512022 h 5531023"/>
                <a:gd name="connsiteX5305" fmla="*/ 3620971 w 10023471"/>
                <a:gd name="connsiteY5305" fmla="*/ 3511672 h 5531023"/>
                <a:gd name="connsiteX5306" fmla="*/ 3616657 w 10023471"/>
                <a:gd name="connsiteY5306" fmla="*/ 3512782 h 5531023"/>
                <a:gd name="connsiteX5307" fmla="*/ 3617067 w 10023471"/>
                <a:gd name="connsiteY5307" fmla="*/ 3513571 h 5531023"/>
                <a:gd name="connsiteX5308" fmla="*/ 3616795 w 10023471"/>
                <a:gd name="connsiteY5308" fmla="*/ 3513600 h 5531023"/>
                <a:gd name="connsiteX5309" fmla="*/ 3617248 w 10023471"/>
                <a:gd name="connsiteY5309" fmla="*/ 3516929 h 5531023"/>
                <a:gd name="connsiteX5310" fmla="*/ 3618837 w 10023471"/>
                <a:gd name="connsiteY5310" fmla="*/ 3516929 h 5531023"/>
                <a:gd name="connsiteX5311" fmla="*/ 3620561 w 10023471"/>
                <a:gd name="connsiteY5311" fmla="*/ 3520288 h 5531023"/>
                <a:gd name="connsiteX5312" fmla="*/ 3625330 w 10023471"/>
                <a:gd name="connsiteY5312" fmla="*/ 3518244 h 5531023"/>
                <a:gd name="connsiteX5313" fmla="*/ 3624467 w 10023471"/>
                <a:gd name="connsiteY5313" fmla="*/ 3516929 h 5531023"/>
                <a:gd name="connsiteX5314" fmla="*/ 3631504 w 10023471"/>
                <a:gd name="connsiteY5314" fmla="*/ 3516929 h 5531023"/>
                <a:gd name="connsiteX5315" fmla="*/ 3631140 w 10023471"/>
                <a:gd name="connsiteY5315" fmla="*/ 3512052 h 5531023"/>
                <a:gd name="connsiteX5316" fmla="*/ 3621879 w 10023471"/>
                <a:gd name="connsiteY5316" fmla="*/ 3513045 h 5531023"/>
                <a:gd name="connsiteX5317" fmla="*/ 3620971 w 10023471"/>
                <a:gd name="connsiteY5317" fmla="*/ 3511672 h 5531023"/>
                <a:gd name="connsiteX5318" fmla="*/ 4594516 w 10023471"/>
                <a:gd name="connsiteY5318" fmla="*/ 3511060 h 5531023"/>
                <a:gd name="connsiteX5319" fmla="*/ 4591882 w 10023471"/>
                <a:gd name="connsiteY5319" fmla="*/ 3513571 h 5531023"/>
                <a:gd name="connsiteX5320" fmla="*/ 4602642 w 10023471"/>
                <a:gd name="connsiteY5320" fmla="*/ 3517981 h 5531023"/>
                <a:gd name="connsiteX5321" fmla="*/ 4605819 w 10023471"/>
                <a:gd name="connsiteY5321" fmla="*/ 3514914 h 5531023"/>
                <a:gd name="connsiteX5322" fmla="*/ 4594516 w 10023471"/>
                <a:gd name="connsiteY5322" fmla="*/ 3511060 h 5531023"/>
                <a:gd name="connsiteX5323" fmla="*/ 3838660 w 10023471"/>
                <a:gd name="connsiteY5323" fmla="*/ 3508402 h 5531023"/>
                <a:gd name="connsiteX5324" fmla="*/ 3842519 w 10023471"/>
                <a:gd name="connsiteY5324" fmla="*/ 3510037 h 5531023"/>
                <a:gd name="connsiteX5325" fmla="*/ 3843610 w 10023471"/>
                <a:gd name="connsiteY5325" fmla="*/ 3508636 h 5531023"/>
                <a:gd name="connsiteX5326" fmla="*/ 3838660 w 10023471"/>
                <a:gd name="connsiteY5326" fmla="*/ 3508402 h 5531023"/>
                <a:gd name="connsiteX5327" fmla="*/ 4877126 w 10023471"/>
                <a:gd name="connsiteY5327" fmla="*/ 3508256 h 5531023"/>
                <a:gd name="connsiteX5328" fmla="*/ 4864687 w 10023471"/>
                <a:gd name="connsiteY5328" fmla="*/ 3514359 h 5531023"/>
                <a:gd name="connsiteX5329" fmla="*/ 4866140 w 10023471"/>
                <a:gd name="connsiteY5329" fmla="*/ 3530713 h 5531023"/>
                <a:gd name="connsiteX5330" fmla="*/ 4876945 w 10023471"/>
                <a:gd name="connsiteY5330" fmla="*/ 3535182 h 5531023"/>
                <a:gd name="connsiteX5331" fmla="*/ 4878488 w 10023471"/>
                <a:gd name="connsiteY5331" fmla="*/ 3529019 h 5531023"/>
                <a:gd name="connsiteX5332" fmla="*/ 4878579 w 10023471"/>
                <a:gd name="connsiteY5332" fmla="*/ 3510505 h 5531023"/>
                <a:gd name="connsiteX5333" fmla="*/ 4877126 w 10023471"/>
                <a:gd name="connsiteY5333" fmla="*/ 3508256 h 5531023"/>
                <a:gd name="connsiteX5334" fmla="*/ 6075442 w 10023471"/>
                <a:gd name="connsiteY5334" fmla="*/ 3505598 h 5531023"/>
                <a:gd name="connsiteX5335" fmla="*/ 6072445 w 10023471"/>
                <a:gd name="connsiteY5335" fmla="*/ 3508168 h 5531023"/>
                <a:gd name="connsiteX5336" fmla="*/ 6085294 w 10023471"/>
                <a:gd name="connsiteY5336" fmla="*/ 3513921 h 5531023"/>
                <a:gd name="connsiteX5337" fmla="*/ 6088745 w 10023471"/>
                <a:gd name="connsiteY5337" fmla="*/ 3510942 h 5531023"/>
                <a:gd name="connsiteX5338" fmla="*/ 6075442 w 10023471"/>
                <a:gd name="connsiteY5338" fmla="*/ 3505598 h 5531023"/>
                <a:gd name="connsiteX5339" fmla="*/ 3262135 w 10023471"/>
                <a:gd name="connsiteY5339" fmla="*/ 3504839 h 5531023"/>
                <a:gd name="connsiteX5340" fmla="*/ 3261589 w 10023471"/>
                <a:gd name="connsiteY5340" fmla="*/ 3512315 h 5531023"/>
                <a:gd name="connsiteX5341" fmla="*/ 3264813 w 10023471"/>
                <a:gd name="connsiteY5341" fmla="*/ 3512169 h 5531023"/>
                <a:gd name="connsiteX5342" fmla="*/ 3262135 w 10023471"/>
                <a:gd name="connsiteY5342" fmla="*/ 3504839 h 5531023"/>
                <a:gd name="connsiteX5343" fmla="*/ 8951175 w 10023471"/>
                <a:gd name="connsiteY5343" fmla="*/ 3504430 h 5531023"/>
                <a:gd name="connsiteX5344" fmla="*/ 8937601 w 10023471"/>
                <a:gd name="connsiteY5344" fmla="*/ 3514096 h 5531023"/>
                <a:gd name="connsiteX5345" fmla="*/ 8945545 w 10023471"/>
                <a:gd name="connsiteY5345" fmla="*/ 3526158 h 5531023"/>
                <a:gd name="connsiteX5346" fmla="*/ 8959847 w 10023471"/>
                <a:gd name="connsiteY5346" fmla="*/ 3512811 h 5531023"/>
                <a:gd name="connsiteX5347" fmla="*/ 8951175 w 10023471"/>
                <a:gd name="connsiteY5347" fmla="*/ 3504430 h 5531023"/>
                <a:gd name="connsiteX5348" fmla="*/ 1238593 w 10023471"/>
                <a:gd name="connsiteY5348" fmla="*/ 3504051 h 5531023"/>
                <a:gd name="connsiteX5349" fmla="*/ 1229558 w 10023471"/>
                <a:gd name="connsiteY5349" fmla="*/ 3506066 h 5531023"/>
                <a:gd name="connsiteX5350" fmla="*/ 1230695 w 10023471"/>
                <a:gd name="connsiteY5350" fmla="*/ 3508840 h 5531023"/>
                <a:gd name="connsiteX5351" fmla="*/ 1239819 w 10023471"/>
                <a:gd name="connsiteY5351" fmla="*/ 3506942 h 5531023"/>
                <a:gd name="connsiteX5352" fmla="*/ 1238593 w 10023471"/>
                <a:gd name="connsiteY5352" fmla="*/ 3504051 h 5531023"/>
                <a:gd name="connsiteX5353" fmla="*/ 3262225 w 10023471"/>
                <a:gd name="connsiteY5353" fmla="*/ 3503701 h 5531023"/>
                <a:gd name="connsiteX5354" fmla="*/ 3261725 w 10023471"/>
                <a:gd name="connsiteY5354" fmla="*/ 3503787 h 5531023"/>
                <a:gd name="connsiteX5355" fmla="*/ 3262089 w 10023471"/>
                <a:gd name="connsiteY5355" fmla="*/ 3504839 h 5531023"/>
                <a:gd name="connsiteX5356" fmla="*/ 3262135 w 10023471"/>
                <a:gd name="connsiteY5356" fmla="*/ 3504197 h 5531023"/>
                <a:gd name="connsiteX5357" fmla="*/ 3261997 w 10023471"/>
                <a:gd name="connsiteY5357" fmla="*/ 3504080 h 5531023"/>
                <a:gd name="connsiteX5358" fmla="*/ 3262225 w 10023471"/>
                <a:gd name="connsiteY5358" fmla="*/ 3503701 h 5531023"/>
                <a:gd name="connsiteX5359" fmla="*/ 5675156 w 10023471"/>
                <a:gd name="connsiteY5359" fmla="*/ 3503321 h 5531023"/>
                <a:gd name="connsiteX5360" fmla="*/ 5674656 w 10023471"/>
                <a:gd name="connsiteY5360" fmla="*/ 3504897 h 5531023"/>
                <a:gd name="connsiteX5361" fmla="*/ 5676291 w 10023471"/>
                <a:gd name="connsiteY5361" fmla="*/ 3505365 h 5531023"/>
                <a:gd name="connsiteX5362" fmla="*/ 5676790 w 10023471"/>
                <a:gd name="connsiteY5362" fmla="*/ 3503787 h 5531023"/>
                <a:gd name="connsiteX5363" fmla="*/ 5675156 w 10023471"/>
                <a:gd name="connsiteY5363" fmla="*/ 3503321 h 5531023"/>
                <a:gd name="connsiteX5364" fmla="*/ 518559 w 10023471"/>
                <a:gd name="connsiteY5364" fmla="*/ 3502298 h 5531023"/>
                <a:gd name="connsiteX5365" fmla="*/ 508208 w 10023471"/>
                <a:gd name="connsiteY5365" fmla="*/ 3504518 h 5531023"/>
                <a:gd name="connsiteX5366" fmla="*/ 509434 w 10023471"/>
                <a:gd name="connsiteY5366" fmla="*/ 3507146 h 5531023"/>
                <a:gd name="connsiteX5367" fmla="*/ 520511 w 10023471"/>
                <a:gd name="connsiteY5367" fmla="*/ 3506357 h 5531023"/>
                <a:gd name="connsiteX5368" fmla="*/ 518559 w 10023471"/>
                <a:gd name="connsiteY5368" fmla="*/ 3502298 h 5531023"/>
                <a:gd name="connsiteX5369" fmla="*/ 8117870 w 10023471"/>
                <a:gd name="connsiteY5369" fmla="*/ 3500985 h 5531023"/>
                <a:gd name="connsiteX5370" fmla="*/ 8107428 w 10023471"/>
                <a:gd name="connsiteY5370" fmla="*/ 3516404 h 5531023"/>
                <a:gd name="connsiteX5371" fmla="*/ 8121366 w 10023471"/>
                <a:gd name="connsiteY5371" fmla="*/ 3516404 h 5531023"/>
                <a:gd name="connsiteX5372" fmla="*/ 8128311 w 10023471"/>
                <a:gd name="connsiteY5372" fmla="*/ 3502912 h 5531023"/>
                <a:gd name="connsiteX5373" fmla="*/ 8117870 w 10023471"/>
                <a:gd name="connsiteY5373" fmla="*/ 3500985 h 5531023"/>
                <a:gd name="connsiteX5374" fmla="*/ 814744 w 10023471"/>
                <a:gd name="connsiteY5374" fmla="*/ 3495873 h 5531023"/>
                <a:gd name="connsiteX5375" fmla="*/ 805165 w 10023471"/>
                <a:gd name="connsiteY5375" fmla="*/ 3508460 h 5531023"/>
                <a:gd name="connsiteX5376" fmla="*/ 811839 w 10023471"/>
                <a:gd name="connsiteY5376" fmla="*/ 3510007 h 5531023"/>
                <a:gd name="connsiteX5377" fmla="*/ 821872 w 10023471"/>
                <a:gd name="connsiteY5377" fmla="*/ 3500780 h 5531023"/>
                <a:gd name="connsiteX5378" fmla="*/ 814744 w 10023471"/>
                <a:gd name="connsiteY5378" fmla="*/ 3495873 h 5531023"/>
                <a:gd name="connsiteX5379" fmla="*/ 6749214 w 10023471"/>
                <a:gd name="connsiteY5379" fmla="*/ 3495377 h 5531023"/>
                <a:gd name="connsiteX5380" fmla="*/ 6738682 w 10023471"/>
                <a:gd name="connsiteY5380" fmla="*/ 3496458 h 5531023"/>
                <a:gd name="connsiteX5381" fmla="*/ 6740271 w 10023471"/>
                <a:gd name="connsiteY5381" fmla="*/ 3501393 h 5531023"/>
                <a:gd name="connsiteX5382" fmla="*/ 6750668 w 10023471"/>
                <a:gd name="connsiteY5382" fmla="*/ 3498385 h 5531023"/>
                <a:gd name="connsiteX5383" fmla="*/ 6749214 w 10023471"/>
                <a:gd name="connsiteY5383" fmla="*/ 3495377 h 5531023"/>
                <a:gd name="connsiteX5384" fmla="*/ 4437525 w 10023471"/>
                <a:gd name="connsiteY5384" fmla="*/ 3492719 h 5531023"/>
                <a:gd name="connsiteX5385" fmla="*/ 4435572 w 10023471"/>
                <a:gd name="connsiteY5385" fmla="*/ 3498561 h 5531023"/>
                <a:gd name="connsiteX5386" fmla="*/ 4439022 w 10023471"/>
                <a:gd name="connsiteY5386" fmla="*/ 3499173 h 5531023"/>
                <a:gd name="connsiteX5387" fmla="*/ 4443835 w 10023471"/>
                <a:gd name="connsiteY5387" fmla="*/ 3494734 h 5531023"/>
                <a:gd name="connsiteX5388" fmla="*/ 4437525 w 10023471"/>
                <a:gd name="connsiteY5388" fmla="*/ 3492719 h 5531023"/>
                <a:gd name="connsiteX5389" fmla="*/ 4572636 w 10023471"/>
                <a:gd name="connsiteY5389" fmla="*/ 3492196 h 5531023"/>
                <a:gd name="connsiteX5390" fmla="*/ 4569546 w 10023471"/>
                <a:gd name="connsiteY5390" fmla="*/ 3493508 h 5531023"/>
                <a:gd name="connsiteX5391" fmla="*/ 4574857 w 10023471"/>
                <a:gd name="connsiteY5391" fmla="*/ 3506007 h 5531023"/>
                <a:gd name="connsiteX5392" fmla="*/ 4572636 w 10023471"/>
                <a:gd name="connsiteY5392" fmla="*/ 3492196 h 5531023"/>
                <a:gd name="connsiteX5393" fmla="*/ 4323026 w 10023471"/>
                <a:gd name="connsiteY5393" fmla="*/ 3490997 h 5531023"/>
                <a:gd name="connsiteX5394" fmla="*/ 4312313 w 10023471"/>
                <a:gd name="connsiteY5394" fmla="*/ 3493508 h 5531023"/>
                <a:gd name="connsiteX5395" fmla="*/ 4317716 w 10023471"/>
                <a:gd name="connsiteY5395" fmla="*/ 3506007 h 5531023"/>
                <a:gd name="connsiteX5396" fmla="*/ 4323026 w 10023471"/>
                <a:gd name="connsiteY5396" fmla="*/ 3490997 h 5531023"/>
                <a:gd name="connsiteX5397" fmla="*/ 5900110 w 10023471"/>
                <a:gd name="connsiteY5397" fmla="*/ 3490851 h 5531023"/>
                <a:gd name="connsiteX5398" fmla="*/ 5885991 w 10023471"/>
                <a:gd name="connsiteY5398" fmla="*/ 3495289 h 5531023"/>
                <a:gd name="connsiteX5399" fmla="*/ 5872734 w 10023471"/>
                <a:gd name="connsiteY5399" fmla="*/ 3491727 h 5531023"/>
                <a:gd name="connsiteX5400" fmla="*/ 5837914 w 10023471"/>
                <a:gd name="connsiteY5400" fmla="*/ 3508402 h 5531023"/>
                <a:gd name="connsiteX5401" fmla="*/ 5843543 w 10023471"/>
                <a:gd name="connsiteY5401" fmla="*/ 3515031 h 5531023"/>
                <a:gd name="connsiteX5402" fmla="*/ 5888216 w 10023471"/>
                <a:gd name="connsiteY5402" fmla="*/ 3511176 h 5531023"/>
                <a:gd name="connsiteX5403" fmla="*/ 5891257 w 10023471"/>
                <a:gd name="connsiteY5403" fmla="*/ 3504518 h 5531023"/>
                <a:gd name="connsiteX5404" fmla="*/ 5892666 w 10023471"/>
                <a:gd name="connsiteY5404" fmla="*/ 3505686 h 5531023"/>
                <a:gd name="connsiteX5405" fmla="*/ 5914456 w 10023471"/>
                <a:gd name="connsiteY5405" fmla="*/ 3499232 h 5531023"/>
                <a:gd name="connsiteX5406" fmla="*/ 5900110 w 10023471"/>
                <a:gd name="connsiteY5406" fmla="*/ 3490851 h 5531023"/>
                <a:gd name="connsiteX5407" fmla="*/ 4396483 w 10023471"/>
                <a:gd name="connsiteY5407" fmla="*/ 3490851 h 5531023"/>
                <a:gd name="connsiteX5408" fmla="*/ 4394487 w 10023471"/>
                <a:gd name="connsiteY5408" fmla="*/ 3505365 h 5531023"/>
                <a:gd name="connsiteX5409" fmla="*/ 4408469 w 10023471"/>
                <a:gd name="connsiteY5409" fmla="*/ 3516988 h 5531023"/>
                <a:gd name="connsiteX5410" fmla="*/ 4413508 w 10023471"/>
                <a:gd name="connsiteY5410" fmla="*/ 3504927 h 5531023"/>
                <a:gd name="connsiteX5411" fmla="*/ 4396483 w 10023471"/>
                <a:gd name="connsiteY5411" fmla="*/ 3490851 h 5531023"/>
                <a:gd name="connsiteX5412" fmla="*/ 4686404 w 10023471"/>
                <a:gd name="connsiteY5412" fmla="*/ 3490092 h 5531023"/>
                <a:gd name="connsiteX5413" fmla="*/ 4677505 w 10023471"/>
                <a:gd name="connsiteY5413" fmla="*/ 3490558 h 5531023"/>
                <a:gd name="connsiteX5414" fmla="*/ 4681456 w 10023471"/>
                <a:gd name="connsiteY5414" fmla="*/ 3499992 h 5531023"/>
                <a:gd name="connsiteX5415" fmla="*/ 4686404 w 10023471"/>
                <a:gd name="connsiteY5415" fmla="*/ 3499553 h 5531023"/>
                <a:gd name="connsiteX5416" fmla="*/ 2818127 w 10023471"/>
                <a:gd name="connsiteY5416" fmla="*/ 3489624 h 5531023"/>
                <a:gd name="connsiteX5417" fmla="*/ 2792659 w 10023471"/>
                <a:gd name="connsiteY5417" fmla="*/ 3496166 h 5531023"/>
                <a:gd name="connsiteX5418" fmla="*/ 2797425 w 10023471"/>
                <a:gd name="connsiteY5418" fmla="*/ 3503350 h 5531023"/>
                <a:gd name="connsiteX5419" fmla="*/ 2822849 w 10023471"/>
                <a:gd name="connsiteY5419" fmla="*/ 3496516 h 5531023"/>
                <a:gd name="connsiteX5420" fmla="*/ 2818127 w 10023471"/>
                <a:gd name="connsiteY5420" fmla="*/ 3489624 h 5531023"/>
                <a:gd name="connsiteX5421" fmla="*/ 9117792 w 10023471"/>
                <a:gd name="connsiteY5421" fmla="*/ 3488398 h 5531023"/>
                <a:gd name="connsiteX5422" fmla="*/ 9112796 w 10023471"/>
                <a:gd name="connsiteY5422" fmla="*/ 3497421 h 5531023"/>
                <a:gd name="connsiteX5423" fmla="*/ 9118608 w 10023471"/>
                <a:gd name="connsiteY5423" fmla="*/ 3498006 h 5531023"/>
                <a:gd name="connsiteX5424" fmla="*/ 9117792 w 10023471"/>
                <a:gd name="connsiteY5424" fmla="*/ 3488398 h 5531023"/>
                <a:gd name="connsiteX5425" fmla="*/ 7319113 w 10023471"/>
                <a:gd name="connsiteY5425" fmla="*/ 3488047 h 5531023"/>
                <a:gd name="connsiteX5426" fmla="*/ 7311168 w 10023471"/>
                <a:gd name="connsiteY5426" fmla="*/ 3493887 h 5531023"/>
                <a:gd name="connsiteX5427" fmla="*/ 7322881 w 10023471"/>
                <a:gd name="connsiteY5427" fmla="*/ 3503730 h 5531023"/>
                <a:gd name="connsiteX5428" fmla="*/ 7335048 w 10023471"/>
                <a:gd name="connsiteY5428" fmla="*/ 3498648 h 5531023"/>
                <a:gd name="connsiteX5429" fmla="*/ 7319113 w 10023471"/>
                <a:gd name="connsiteY5429" fmla="*/ 3488047 h 5531023"/>
                <a:gd name="connsiteX5430" fmla="*/ 6247687 w 10023471"/>
                <a:gd name="connsiteY5430" fmla="*/ 3488047 h 5531023"/>
                <a:gd name="connsiteX5431" fmla="*/ 6246235 w 10023471"/>
                <a:gd name="connsiteY5431" fmla="*/ 3494063 h 5531023"/>
                <a:gd name="connsiteX5432" fmla="*/ 6249867 w 10023471"/>
                <a:gd name="connsiteY5432" fmla="*/ 3494267 h 5531023"/>
                <a:gd name="connsiteX5433" fmla="*/ 6251002 w 10023471"/>
                <a:gd name="connsiteY5433" fmla="*/ 3488748 h 5531023"/>
                <a:gd name="connsiteX5434" fmla="*/ 6247687 w 10023471"/>
                <a:gd name="connsiteY5434" fmla="*/ 3488047 h 5531023"/>
                <a:gd name="connsiteX5435" fmla="*/ 3271939 w 10023471"/>
                <a:gd name="connsiteY5435" fmla="*/ 3487638 h 5531023"/>
                <a:gd name="connsiteX5436" fmla="*/ 3262270 w 10023471"/>
                <a:gd name="connsiteY5436" fmla="*/ 3503671 h 5531023"/>
                <a:gd name="connsiteX5437" fmla="*/ 3271939 w 10023471"/>
                <a:gd name="connsiteY5437" fmla="*/ 3487638 h 5531023"/>
                <a:gd name="connsiteX5438" fmla="*/ 941318 w 10023471"/>
                <a:gd name="connsiteY5438" fmla="*/ 3485828 h 5531023"/>
                <a:gd name="connsiteX5439" fmla="*/ 938185 w 10023471"/>
                <a:gd name="connsiteY5439" fmla="*/ 3486967 h 5531023"/>
                <a:gd name="connsiteX5440" fmla="*/ 940410 w 10023471"/>
                <a:gd name="connsiteY5440" fmla="*/ 3487551 h 5531023"/>
                <a:gd name="connsiteX5441" fmla="*/ 941318 w 10023471"/>
                <a:gd name="connsiteY5441" fmla="*/ 3485828 h 5531023"/>
                <a:gd name="connsiteX5442" fmla="*/ 1915498 w 10023471"/>
                <a:gd name="connsiteY5442" fmla="*/ 3484659 h 5531023"/>
                <a:gd name="connsiteX5443" fmla="*/ 1891618 w 10023471"/>
                <a:gd name="connsiteY5443" fmla="*/ 3493683 h 5531023"/>
                <a:gd name="connsiteX5444" fmla="*/ 1888212 w 10023471"/>
                <a:gd name="connsiteY5444" fmla="*/ 3501393 h 5531023"/>
                <a:gd name="connsiteX5445" fmla="*/ 1898791 w 10023471"/>
                <a:gd name="connsiteY5445" fmla="*/ 3506182 h 5531023"/>
                <a:gd name="connsiteX5446" fmla="*/ 1908869 w 10023471"/>
                <a:gd name="connsiteY5446" fmla="*/ 3506942 h 5531023"/>
                <a:gd name="connsiteX5447" fmla="*/ 1922217 w 10023471"/>
                <a:gd name="connsiteY5447" fmla="*/ 3506212 h 5531023"/>
                <a:gd name="connsiteX5448" fmla="*/ 1934202 w 10023471"/>
                <a:gd name="connsiteY5448" fmla="*/ 3493771 h 5531023"/>
                <a:gd name="connsiteX5449" fmla="*/ 1915498 w 10023471"/>
                <a:gd name="connsiteY5449" fmla="*/ 3484659 h 5531023"/>
                <a:gd name="connsiteX5450" fmla="*/ 3600042 w 10023471"/>
                <a:gd name="connsiteY5450" fmla="*/ 3483375 h 5531023"/>
                <a:gd name="connsiteX5451" fmla="*/ 3599451 w 10023471"/>
                <a:gd name="connsiteY5451" fmla="*/ 3484689 h 5531023"/>
                <a:gd name="connsiteX5452" fmla="*/ 3601721 w 10023471"/>
                <a:gd name="connsiteY5452" fmla="*/ 3485214 h 5531023"/>
                <a:gd name="connsiteX5453" fmla="*/ 3602220 w 10023471"/>
                <a:gd name="connsiteY5453" fmla="*/ 3483842 h 5531023"/>
                <a:gd name="connsiteX5454" fmla="*/ 3600042 w 10023471"/>
                <a:gd name="connsiteY5454" fmla="*/ 3483375 h 5531023"/>
                <a:gd name="connsiteX5455" fmla="*/ 3908439 w 10023471"/>
                <a:gd name="connsiteY5455" fmla="*/ 3483295 h 5531023"/>
                <a:gd name="connsiteX5456" fmla="*/ 3898451 w 10023471"/>
                <a:gd name="connsiteY5456" fmla="*/ 3491347 h 5531023"/>
                <a:gd name="connsiteX5457" fmla="*/ 3925782 w 10023471"/>
                <a:gd name="connsiteY5457" fmla="*/ 3483872 h 5531023"/>
                <a:gd name="connsiteX5458" fmla="*/ 3908439 w 10023471"/>
                <a:gd name="connsiteY5458" fmla="*/ 3483295 h 5531023"/>
                <a:gd name="connsiteX5459" fmla="*/ 6222626 w 10023471"/>
                <a:gd name="connsiteY5459" fmla="*/ 3482498 h 5531023"/>
                <a:gd name="connsiteX5460" fmla="*/ 6219177 w 10023471"/>
                <a:gd name="connsiteY5460" fmla="*/ 3484630 h 5531023"/>
                <a:gd name="connsiteX5461" fmla="*/ 6225805 w 10023471"/>
                <a:gd name="connsiteY5461" fmla="*/ 3489682 h 5531023"/>
                <a:gd name="connsiteX5462" fmla="*/ 6229074 w 10023471"/>
                <a:gd name="connsiteY5462" fmla="*/ 3487667 h 5531023"/>
                <a:gd name="connsiteX5463" fmla="*/ 6222626 w 10023471"/>
                <a:gd name="connsiteY5463" fmla="*/ 3482498 h 5531023"/>
                <a:gd name="connsiteX5464" fmla="*/ 6168648 w 10023471"/>
                <a:gd name="connsiteY5464" fmla="*/ 3481009 h 5531023"/>
                <a:gd name="connsiteX5465" fmla="*/ 6158160 w 10023471"/>
                <a:gd name="connsiteY5465" fmla="*/ 3482382 h 5531023"/>
                <a:gd name="connsiteX5466" fmla="*/ 6163925 w 10023471"/>
                <a:gd name="connsiteY5466" fmla="*/ 3494384 h 5531023"/>
                <a:gd name="connsiteX5467" fmla="*/ 6171009 w 10023471"/>
                <a:gd name="connsiteY5467" fmla="*/ 3493567 h 5531023"/>
                <a:gd name="connsiteX5468" fmla="*/ 6168648 w 10023471"/>
                <a:gd name="connsiteY5468" fmla="*/ 3481009 h 5531023"/>
                <a:gd name="connsiteX5469" fmla="*/ 3852461 w 10023471"/>
                <a:gd name="connsiteY5469" fmla="*/ 3479082 h 5531023"/>
                <a:gd name="connsiteX5470" fmla="*/ 3847832 w 10023471"/>
                <a:gd name="connsiteY5470" fmla="*/ 3479228 h 5531023"/>
                <a:gd name="connsiteX5471" fmla="*/ 3847832 w 10023471"/>
                <a:gd name="connsiteY5471" fmla="*/ 3486178 h 5531023"/>
                <a:gd name="connsiteX5472" fmla="*/ 3853779 w 10023471"/>
                <a:gd name="connsiteY5472" fmla="*/ 3485857 h 5531023"/>
                <a:gd name="connsiteX5473" fmla="*/ 3852461 w 10023471"/>
                <a:gd name="connsiteY5473" fmla="*/ 3479082 h 5531023"/>
                <a:gd name="connsiteX5474" fmla="*/ 2363180 w 10023471"/>
                <a:gd name="connsiteY5474" fmla="*/ 3479053 h 5531023"/>
                <a:gd name="connsiteX5475" fmla="*/ 2352467 w 10023471"/>
                <a:gd name="connsiteY5475" fmla="*/ 3482353 h 5531023"/>
                <a:gd name="connsiteX5476" fmla="*/ 2363000 w 10023471"/>
                <a:gd name="connsiteY5476" fmla="*/ 3488047 h 5531023"/>
                <a:gd name="connsiteX5477" fmla="*/ 2370899 w 10023471"/>
                <a:gd name="connsiteY5477" fmla="*/ 3481418 h 5531023"/>
                <a:gd name="connsiteX5478" fmla="*/ 2363180 w 10023471"/>
                <a:gd name="connsiteY5478" fmla="*/ 3479053 h 5531023"/>
                <a:gd name="connsiteX5479" fmla="*/ 6552091 w 10023471"/>
                <a:gd name="connsiteY5479" fmla="*/ 3478148 h 5531023"/>
                <a:gd name="connsiteX5480" fmla="*/ 6550546 w 10023471"/>
                <a:gd name="connsiteY5480" fmla="*/ 3479169 h 5531023"/>
                <a:gd name="connsiteX5481" fmla="*/ 6551409 w 10023471"/>
                <a:gd name="connsiteY5481" fmla="*/ 3480542 h 5531023"/>
                <a:gd name="connsiteX5482" fmla="*/ 6553043 w 10023471"/>
                <a:gd name="connsiteY5482" fmla="*/ 3479578 h 5531023"/>
                <a:gd name="connsiteX5483" fmla="*/ 7067237 w 10023471"/>
                <a:gd name="connsiteY5483" fmla="*/ 3478030 h 5531023"/>
                <a:gd name="connsiteX5484" fmla="*/ 7049304 w 10023471"/>
                <a:gd name="connsiteY5484" fmla="*/ 3483492 h 5531023"/>
                <a:gd name="connsiteX5485" fmla="*/ 7051528 w 10023471"/>
                <a:gd name="connsiteY5485" fmla="*/ 3487142 h 5531023"/>
                <a:gd name="connsiteX5486" fmla="*/ 7069643 w 10023471"/>
                <a:gd name="connsiteY5486" fmla="*/ 3482032 h 5531023"/>
                <a:gd name="connsiteX5487" fmla="*/ 1132131 w 10023471"/>
                <a:gd name="connsiteY5487" fmla="*/ 3478030 h 5531023"/>
                <a:gd name="connsiteX5488" fmla="*/ 1129953 w 10023471"/>
                <a:gd name="connsiteY5488" fmla="*/ 3478965 h 5531023"/>
                <a:gd name="connsiteX5489" fmla="*/ 1132722 w 10023471"/>
                <a:gd name="connsiteY5489" fmla="*/ 3481652 h 5531023"/>
                <a:gd name="connsiteX5490" fmla="*/ 1132131 w 10023471"/>
                <a:gd name="connsiteY5490" fmla="*/ 3478030 h 5531023"/>
                <a:gd name="connsiteX5491" fmla="*/ 6075988 w 10023471"/>
                <a:gd name="connsiteY5491" fmla="*/ 3477534 h 5531023"/>
                <a:gd name="connsiteX5492" fmla="*/ 6073218 w 10023471"/>
                <a:gd name="connsiteY5492" fmla="*/ 3480513 h 5531023"/>
                <a:gd name="connsiteX5493" fmla="*/ 6077939 w 10023471"/>
                <a:gd name="connsiteY5493" fmla="*/ 3480893 h 5531023"/>
                <a:gd name="connsiteX5494" fmla="*/ 6075988 w 10023471"/>
                <a:gd name="connsiteY5494" fmla="*/ 3477534 h 5531023"/>
                <a:gd name="connsiteX5495" fmla="*/ 7729976 w 10023471"/>
                <a:gd name="connsiteY5495" fmla="*/ 3477154 h 5531023"/>
                <a:gd name="connsiteX5496" fmla="*/ 7726391 w 10023471"/>
                <a:gd name="connsiteY5496" fmla="*/ 3485711 h 5531023"/>
                <a:gd name="connsiteX5497" fmla="*/ 7733610 w 10023471"/>
                <a:gd name="connsiteY5497" fmla="*/ 3482703 h 5531023"/>
                <a:gd name="connsiteX5498" fmla="*/ 7729976 w 10023471"/>
                <a:gd name="connsiteY5498" fmla="*/ 3477154 h 5531023"/>
                <a:gd name="connsiteX5499" fmla="*/ 9346150 w 10023471"/>
                <a:gd name="connsiteY5499" fmla="*/ 3475986 h 5531023"/>
                <a:gd name="connsiteX5500" fmla="*/ 9296483 w 10023471"/>
                <a:gd name="connsiteY5500" fmla="*/ 3493829 h 5531023"/>
                <a:gd name="connsiteX5501" fmla="*/ 9346150 w 10023471"/>
                <a:gd name="connsiteY5501" fmla="*/ 3475986 h 5531023"/>
                <a:gd name="connsiteX5502" fmla="*/ 9064946 w 10023471"/>
                <a:gd name="connsiteY5502" fmla="*/ 3475490 h 5531023"/>
                <a:gd name="connsiteX5503" fmla="*/ 9056275 w 10023471"/>
                <a:gd name="connsiteY5503" fmla="*/ 3483258 h 5531023"/>
                <a:gd name="connsiteX5504" fmla="*/ 9073708 w 10023471"/>
                <a:gd name="connsiteY5504" fmla="*/ 3499115 h 5531023"/>
                <a:gd name="connsiteX5505" fmla="*/ 9086192 w 10023471"/>
                <a:gd name="connsiteY5505" fmla="*/ 3480395 h 5531023"/>
                <a:gd name="connsiteX5506" fmla="*/ 9064946 w 10023471"/>
                <a:gd name="connsiteY5506" fmla="*/ 3475490 h 5531023"/>
                <a:gd name="connsiteX5507" fmla="*/ 5946190 w 10023471"/>
                <a:gd name="connsiteY5507" fmla="*/ 3474759 h 5531023"/>
                <a:gd name="connsiteX5508" fmla="*/ 5940879 w 10023471"/>
                <a:gd name="connsiteY5508" fmla="*/ 3475051 h 5531023"/>
                <a:gd name="connsiteX5509" fmla="*/ 5942286 w 10023471"/>
                <a:gd name="connsiteY5509" fmla="*/ 3476336 h 5531023"/>
                <a:gd name="connsiteX5510" fmla="*/ 5946190 w 10023471"/>
                <a:gd name="connsiteY5510" fmla="*/ 3474759 h 5531023"/>
                <a:gd name="connsiteX5511" fmla="*/ 2080706 w 10023471"/>
                <a:gd name="connsiteY5511" fmla="*/ 3473562 h 5531023"/>
                <a:gd name="connsiteX5512" fmla="*/ 2068766 w 10023471"/>
                <a:gd name="connsiteY5512" fmla="*/ 3476424 h 5531023"/>
                <a:gd name="connsiteX5513" fmla="*/ 2066314 w 10023471"/>
                <a:gd name="connsiteY5513" fmla="*/ 3490617 h 5531023"/>
                <a:gd name="connsiteX5514" fmla="*/ 2075758 w 10023471"/>
                <a:gd name="connsiteY5514" fmla="*/ 3498006 h 5531023"/>
                <a:gd name="connsiteX5515" fmla="*/ 2084066 w 10023471"/>
                <a:gd name="connsiteY5515" fmla="*/ 3492107 h 5531023"/>
                <a:gd name="connsiteX5516" fmla="*/ 2080706 w 10023471"/>
                <a:gd name="connsiteY5516" fmla="*/ 3473562 h 5531023"/>
                <a:gd name="connsiteX5517" fmla="*/ 6197748 w 10023471"/>
                <a:gd name="connsiteY5517" fmla="*/ 3470905 h 5531023"/>
                <a:gd name="connsiteX5518" fmla="*/ 6194571 w 10023471"/>
                <a:gd name="connsiteY5518" fmla="*/ 3473270 h 5531023"/>
                <a:gd name="connsiteX5519" fmla="*/ 6202787 w 10023471"/>
                <a:gd name="connsiteY5519" fmla="*/ 3482410 h 5531023"/>
                <a:gd name="connsiteX5520" fmla="*/ 6205331 w 10023471"/>
                <a:gd name="connsiteY5520" fmla="*/ 3474496 h 5531023"/>
                <a:gd name="connsiteX5521" fmla="*/ 6197748 w 10023471"/>
                <a:gd name="connsiteY5521" fmla="*/ 3470905 h 5531023"/>
                <a:gd name="connsiteX5522" fmla="*/ 8267233 w 10023471"/>
                <a:gd name="connsiteY5522" fmla="*/ 3470875 h 5531023"/>
                <a:gd name="connsiteX5523" fmla="*/ 8288617 w 10023471"/>
                <a:gd name="connsiteY5523" fmla="*/ 3493508 h 5531023"/>
                <a:gd name="connsiteX5524" fmla="*/ 8291386 w 10023471"/>
                <a:gd name="connsiteY5524" fmla="*/ 3475928 h 5531023"/>
                <a:gd name="connsiteX5525" fmla="*/ 8267233 w 10023471"/>
                <a:gd name="connsiteY5525" fmla="*/ 3470875 h 5531023"/>
                <a:gd name="connsiteX5526" fmla="*/ 5213944 w 10023471"/>
                <a:gd name="connsiteY5526" fmla="*/ 3470613 h 5531023"/>
                <a:gd name="connsiteX5527" fmla="*/ 5211538 w 10023471"/>
                <a:gd name="connsiteY5527" fmla="*/ 3473008 h 5531023"/>
                <a:gd name="connsiteX5528" fmla="*/ 5210947 w 10023471"/>
                <a:gd name="connsiteY5528" fmla="*/ 3508197 h 5531023"/>
                <a:gd name="connsiteX5529" fmla="*/ 5217939 w 10023471"/>
                <a:gd name="connsiteY5529" fmla="*/ 3511381 h 5531023"/>
                <a:gd name="connsiteX5530" fmla="*/ 5224068 w 10023471"/>
                <a:gd name="connsiteY5530" fmla="*/ 3508606 h 5531023"/>
                <a:gd name="connsiteX5531" fmla="*/ 5219756 w 10023471"/>
                <a:gd name="connsiteY5531" fmla="*/ 3473766 h 5531023"/>
                <a:gd name="connsiteX5532" fmla="*/ 5213944 w 10023471"/>
                <a:gd name="connsiteY5532" fmla="*/ 3470613 h 5531023"/>
                <a:gd name="connsiteX5533" fmla="*/ 3624739 w 10023471"/>
                <a:gd name="connsiteY5533" fmla="*/ 3470320 h 5531023"/>
                <a:gd name="connsiteX5534" fmla="*/ 3627508 w 10023471"/>
                <a:gd name="connsiteY5534" fmla="*/ 3484047 h 5531023"/>
                <a:gd name="connsiteX5535" fmla="*/ 3628008 w 10023471"/>
                <a:gd name="connsiteY5535" fmla="*/ 3488864 h 5531023"/>
                <a:gd name="connsiteX5536" fmla="*/ 3631140 w 10023471"/>
                <a:gd name="connsiteY5536" fmla="*/ 3485535 h 5531023"/>
                <a:gd name="connsiteX5537" fmla="*/ 3641082 w 10023471"/>
                <a:gd name="connsiteY5537" fmla="*/ 3487930 h 5531023"/>
                <a:gd name="connsiteX5538" fmla="*/ 3624739 w 10023471"/>
                <a:gd name="connsiteY5538" fmla="*/ 3470320 h 5531023"/>
                <a:gd name="connsiteX5539" fmla="*/ 8069111 w 10023471"/>
                <a:gd name="connsiteY5539" fmla="*/ 3470058 h 5531023"/>
                <a:gd name="connsiteX5540" fmla="*/ 8051722 w 10023471"/>
                <a:gd name="connsiteY5540" fmla="*/ 3477768 h 5531023"/>
                <a:gd name="connsiteX5541" fmla="*/ 8069111 w 10023471"/>
                <a:gd name="connsiteY5541" fmla="*/ 3470058 h 5531023"/>
                <a:gd name="connsiteX5542" fmla="*/ 2644747 w 10023471"/>
                <a:gd name="connsiteY5542" fmla="*/ 3469824 h 5531023"/>
                <a:gd name="connsiteX5543" fmla="*/ 2672896 w 10023471"/>
                <a:gd name="connsiteY5543" fmla="*/ 3481857 h 5531023"/>
                <a:gd name="connsiteX5544" fmla="*/ 2644747 w 10023471"/>
                <a:gd name="connsiteY5544" fmla="*/ 3469824 h 5531023"/>
                <a:gd name="connsiteX5545" fmla="*/ 5748295 w 10023471"/>
                <a:gd name="connsiteY5545" fmla="*/ 3469328 h 5531023"/>
                <a:gd name="connsiteX5546" fmla="*/ 5735992 w 10023471"/>
                <a:gd name="connsiteY5546" fmla="*/ 3479870 h 5531023"/>
                <a:gd name="connsiteX5547" fmla="*/ 5738625 w 10023471"/>
                <a:gd name="connsiteY5547" fmla="*/ 3485740 h 5531023"/>
                <a:gd name="connsiteX5548" fmla="*/ 5762460 w 10023471"/>
                <a:gd name="connsiteY5548" fmla="*/ 3477067 h 5531023"/>
                <a:gd name="connsiteX5549" fmla="*/ 5748295 w 10023471"/>
                <a:gd name="connsiteY5549" fmla="*/ 3469328 h 5531023"/>
                <a:gd name="connsiteX5550" fmla="*/ 3113950 w 10023471"/>
                <a:gd name="connsiteY5550" fmla="*/ 3468919 h 5531023"/>
                <a:gd name="connsiteX5551" fmla="*/ 3074045 w 10023471"/>
                <a:gd name="connsiteY5551" fmla="*/ 3474380 h 5531023"/>
                <a:gd name="connsiteX5552" fmla="*/ 3070321 w 10023471"/>
                <a:gd name="connsiteY5552" fmla="*/ 3479110 h 5531023"/>
                <a:gd name="connsiteX5553" fmla="*/ 3074544 w 10023471"/>
                <a:gd name="connsiteY5553" fmla="*/ 3483754 h 5531023"/>
                <a:gd name="connsiteX5554" fmla="*/ 3095973 w 10023471"/>
                <a:gd name="connsiteY5554" fmla="*/ 3487959 h 5531023"/>
                <a:gd name="connsiteX5555" fmla="*/ 3118672 w 10023471"/>
                <a:gd name="connsiteY5555" fmla="*/ 3477184 h 5531023"/>
                <a:gd name="connsiteX5556" fmla="*/ 3120487 w 10023471"/>
                <a:gd name="connsiteY5556" fmla="*/ 3471723 h 5531023"/>
                <a:gd name="connsiteX5557" fmla="*/ 3113950 w 10023471"/>
                <a:gd name="connsiteY5557" fmla="*/ 3468919 h 5531023"/>
                <a:gd name="connsiteX5558" fmla="*/ 5423207 w 10023471"/>
                <a:gd name="connsiteY5558" fmla="*/ 3468842 h 5531023"/>
                <a:gd name="connsiteX5559" fmla="*/ 5397812 w 10023471"/>
                <a:gd name="connsiteY5559" fmla="*/ 3470145 h 5531023"/>
                <a:gd name="connsiteX5560" fmla="*/ 5379607 w 10023471"/>
                <a:gd name="connsiteY5560" fmla="*/ 3472131 h 5531023"/>
                <a:gd name="connsiteX5561" fmla="*/ 5392637 w 10023471"/>
                <a:gd name="connsiteY5561" fmla="*/ 3482410 h 5531023"/>
                <a:gd name="connsiteX5562" fmla="*/ 5403350 w 10023471"/>
                <a:gd name="connsiteY5562" fmla="*/ 3497917 h 5531023"/>
                <a:gd name="connsiteX5563" fmla="*/ 5435403 w 10023471"/>
                <a:gd name="connsiteY5563" fmla="*/ 3517543 h 5531023"/>
                <a:gd name="connsiteX5564" fmla="*/ 5472947 w 10023471"/>
                <a:gd name="connsiteY5564" fmla="*/ 3519090 h 5531023"/>
                <a:gd name="connsiteX5565" fmla="*/ 5491424 w 10023471"/>
                <a:gd name="connsiteY5565" fmla="*/ 3507263 h 5531023"/>
                <a:gd name="connsiteX5566" fmla="*/ 5491289 w 10023471"/>
                <a:gd name="connsiteY5566" fmla="*/ 3498238 h 5531023"/>
                <a:gd name="connsiteX5567" fmla="*/ 5492106 w 10023471"/>
                <a:gd name="connsiteY5567" fmla="*/ 3498852 h 5531023"/>
                <a:gd name="connsiteX5568" fmla="*/ 5493468 w 10023471"/>
                <a:gd name="connsiteY5568" fmla="*/ 3498794 h 5531023"/>
                <a:gd name="connsiteX5569" fmla="*/ 5492924 w 10023471"/>
                <a:gd name="connsiteY5569" fmla="*/ 3498327 h 5531023"/>
                <a:gd name="connsiteX5570" fmla="*/ 5491289 w 10023471"/>
                <a:gd name="connsiteY5570" fmla="*/ 3497977 h 5531023"/>
                <a:gd name="connsiteX5571" fmla="*/ 5491334 w 10023471"/>
                <a:gd name="connsiteY5571" fmla="*/ 3496253 h 5531023"/>
                <a:gd name="connsiteX5572" fmla="*/ 5467364 w 10023471"/>
                <a:gd name="connsiteY5572" fmla="*/ 3481097 h 5531023"/>
                <a:gd name="connsiteX5573" fmla="*/ 5446524 w 10023471"/>
                <a:gd name="connsiteY5573" fmla="*/ 3475490 h 5531023"/>
                <a:gd name="connsiteX5574" fmla="*/ 5423207 w 10023471"/>
                <a:gd name="connsiteY5574" fmla="*/ 3468842 h 5531023"/>
                <a:gd name="connsiteX5575" fmla="*/ 6620780 w 10023471"/>
                <a:gd name="connsiteY5575" fmla="*/ 3467721 h 5531023"/>
                <a:gd name="connsiteX5576" fmla="*/ 6614061 w 10023471"/>
                <a:gd name="connsiteY5576" fmla="*/ 3470175 h 5531023"/>
                <a:gd name="connsiteX5577" fmla="*/ 6606569 w 10023471"/>
                <a:gd name="connsiteY5577" fmla="*/ 3479899 h 5531023"/>
                <a:gd name="connsiteX5578" fmla="*/ 6612109 w 10023471"/>
                <a:gd name="connsiteY5578" fmla="*/ 3484834 h 5531023"/>
                <a:gd name="connsiteX5579" fmla="*/ 6619599 w 10023471"/>
                <a:gd name="connsiteY5579" fmla="*/ 3483492 h 5531023"/>
                <a:gd name="connsiteX5580" fmla="*/ 6623913 w 10023471"/>
                <a:gd name="connsiteY5580" fmla="*/ 3472803 h 5531023"/>
                <a:gd name="connsiteX5581" fmla="*/ 6620780 w 10023471"/>
                <a:gd name="connsiteY5581" fmla="*/ 3467721 h 5531023"/>
                <a:gd name="connsiteX5582" fmla="*/ 8611225 w 10023471"/>
                <a:gd name="connsiteY5582" fmla="*/ 3467605 h 5531023"/>
                <a:gd name="connsiteX5583" fmla="*/ 8597195 w 10023471"/>
                <a:gd name="connsiteY5583" fmla="*/ 3479199 h 5531023"/>
                <a:gd name="connsiteX5584" fmla="*/ 8611814 w 10023471"/>
                <a:gd name="connsiteY5584" fmla="*/ 3486616 h 5531023"/>
                <a:gd name="connsiteX5585" fmla="*/ 8627522 w 10023471"/>
                <a:gd name="connsiteY5585" fmla="*/ 3477768 h 5531023"/>
                <a:gd name="connsiteX5586" fmla="*/ 8611225 w 10023471"/>
                <a:gd name="connsiteY5586" fmla="*/ 3467605 h 5531023"/>
                <a:gd name="connsiteX5587" fmla="*/ 2936258 w 10023471"/>
                <a:gd name="connsiteY5587" fmla="*/ 3467109 h 5531023"/>
                <a:gd name="connsiteX5588" fmla="*/ 2936166 w 10023471"/>
                <a:gd name="connsiteY5588" fmla="*/ 3468218 h 5531023"/>
                <a:gd name="connsiteX5589" fmla="*/ 2938481 w 10023471"/>
                <a:gd name="connsiteY5589" fmla="*/ 3467692 h 5531023"/>
                <a:gd name="connsiteX5590" fmla="*/ 857737 w 10023471"/>
                <a:gd name="connsiteY5590" fmla="*/ 3466991 h 5531023"/>
                <a:gd name="connsiteX5591" fmla="*/ 854923 w 10023471"/>
                <a:gd name="connsiteY5591" fmla="*/ 3469153 h 5531023"/>
                <a:gd name="connsiteX5592" fmla="*/ 857737 w 10023471"/>
                <a:gd name="connsiteY5592" fmla="*/ 3471343 h 5531023"/>
                <a:gd name="connsiteX5593" fmla="*/ 860734 w 10023471"/>
                <a:gd name="connsiteY5593" fmla="*/ 3469065 h 5531023"/>
                <a:gd name="connsiteX5594" fmla="*/ 857737 w 10023471"/>
                <a:gd name="connsiteY5594" fmla="*/ 3466991 h 5531023"/>
                <a:gd name="connsiteX5595" fmla="*/ 9371210 w 10023471"/>
                <a:gd name="connsiteY5595" fmla="*/ 3466145 h 5531023"/>
                <a:gd name="connsiteX5596" fmla="*/ 9367396 w 10023471"/>
                <a:gd name="connsiteY5596" fmla="*/ 3466290 h 5531023"/>
                <a:gd name="connsiteX5597" fmla="*/ 9367940 w 10023471"/>
                <a:gd name="connsiteY5597" fmla="*/ 3472190 h 5531023"/>
                <a:gd name="connsiteX5598" fmla="*/ 9371754 w 10023471"/>
                <a:gd name="connsiteY5598" fmla="*/ 3472014 h 5531023"/>
                <a:gd name="connsiteX5599" fmla="*/ 9371210 w 10023471"/>
                <a:gd name="connsiteY5599" fmla="*/ 3466145 h 5531023"/>
                <a:gd name="connsiteX5600" fmla="*/ 1340106 w 10023471"/>
                <a:gd name="connsiteY5600" fmla="*/ 3465297 h 5531023"/>
                <a:gd name="connsiteX5601" fmla="*/ 1355405 w 10023471"/>
                <a:gd name="connsiteY5601" fmla="*/ 3483492 h 5531023"/>
                <a:gd name="connsiteX5602" fmla="*/ 1340106 w 10023471"/>
                <a:gd name="connsiteY5602" fmla="*/ 3465297 h 5531023"/>
                <a:gd name="connsiteX5603" fmla="*/ 2588452 w 10023471"/>
                <a:gd name="connsiteY5603" fmla="*/ 3462845 h 5531023"/>
                <a:gd name="connsiteX5604" fmla="*/ 2584004 w 10023471"/>
                <a:gd name="connsiteY5604" fmla="*/ 3464655 h 5531023"/>
                <a:gd name="connsiteX5605" fmla="*/ 2587364 w 10023471"/>
                <a:gd name="connsiteY5605" fmla="*/ 3467166 h 5531023"/>
                <a:gd name="connsiteX5606" fmla="*/ 2590813 w 10023471"/>
                <a:gd name="connsiteY5606" fmla="*/ 3463954 h 5531023"/>
                <a:gd name="connsiteX5607" fmla="*/ 2588452 w 10023471"/>
                <a:gd name="connsiteY5607" fmla="*/ 3462845 h 5531023"/>
                <a:gd name="connsiteX5608" fmla="*/ 9206728 w 10023471"/>
                <a:gd name="connsiteY5608" fmla="*/ 3461326 h 5531023"/>
                <a:gd name="connsiteX5609" fmla="*/ 9126416 w 10023471"/>
                <a:gd name="connsiteY5609" fmla="*/ 3475606 h 5531023"/>
                <a:gd name="connsiteX5610" fmla="*/ 9206728 w 10023471"/>
                <a:gd name="connsiteY5610" fmla="*/ 3461326 h 5531023"/>
                <a:gd name="connsiteX5611" fmla="*/ 6595582 w 10023471"/>
                <a:gd name="connsiteY5611" fmla="*/ 3461005 h 5531023"/>
                <a:gd name="connsiteX5612" fmla="*/ 6591952 w 10023471"/>
                <a:gd name="connsiteY5612" fmla="*/ 3463429 h 5531023"/>
                <a:gd name="connsiteX5613" fmla="*/ 6598988 w 10023471"/>
                <a:gd name="connsiteY5613" fmla="*/ 3468626 h 5531023"/>
                <a:gd name="connsiteX5614" fmla="*/ 6603709 w 10023471"/>
                <a:gd name="connsiteY5614" fmla="*/ 3465415 h 5531023"/>
                <a:gd name="connsiteX5615" fmla="*/ 6595582 w 10023471"/>
                <a:gd name="connsiteY5615" fmla="*/ 3461005 h 5531023"/>
                <a:gd name="connsiteX5616" fmla="*/ 8363798 w 10023471"/>
                <a:gd name="connsiteY5616" fmla="*/ 3456770 h 5531023"/>
                <a:gd name="connsiteX5617" fmla="*/ 8354537 w 10023471"/>
                <a:gd name="connsiteY5617" fmla="*/ 3466699 h 5531023"/>
                <a:gd name="connsiteX5618" fmla="*/ 8359620 w 10023471"/>
                <a:gd name="connsiteY5618" fmla="*/ 3468890 h 5531023"/>
                <a:gd name="connsiteX5619" fmla="*/ 8368383 w 10023471"/>
                <a:gd name="connsiteY5619" fmla="*/ 3458756 h 5531023"/>
                <a:gd name="connsiteX5620" fmla="*/ 8363798 w 10023471"/>
                <a:gd name="connsiteY5620" fmla="*/ 3456770 h 5531023"/>
                <a:gd name="connsiteX5621" fmla="*/ 6576652 w 10023471"/>
                <a:gd name="connsiteY5621" fmla="*/ 3456625 h 5531023"/>
                <a:gd name="connsiteX5622" fmla="*/ 6568343 w 10023471"/>
                <a:gd name="connsiteY5622" fmla="*/ 3468072 h 5531023"/>
                <a:gd name="connsiteX5623" fmla="*/ 6572111 w 10023471"/>
                <a:gd name="connsiteY5623" fmla="*/ 3475256 h 5531023"/>
                <a:gd name="connsiteX5624" fmla="*/ 6581283 w 10023471"/>
                <a:gd name="connsiteY5624" fmla="*/ 3470466 h 5531023"/>
                <a:gd name="connsiteX5625" fmla="*/ 6576652 w 10023471"/>
                <a:gd name="connsiteY5625" fmla="*/ 3456625 h 5531023"/>
                <a:gd name="connsiteX5626" fmla="*/ 8145517 w 10023471"/>
                <a:gd name="connsiteY5626" fmla="*/ 3455661 h 5531023"/>
                <a:gd name="connsiteX5627" fmla="*/ 8127720 w 10023471"/>
                <a:gd name="connsiteY5627" fmla="*/ 3462144 h 5531023"/>
                <a:gd name="connsiteX5628" fmla="*/ 8129764 w 10023471"/>
                <a:gd name="connsiteY5628" fmla="*/ 3475986 h 5531023"/>
                <a:gd name="connsiteX5629" fmla="*/ 8139116 w 10023471"/>
                <a:gd name="connsiteY5629" fmla="*/ 3480279 h 5531023"/>
                <a:gd name="connsiteX5630" fmla="*/ 8149967 w 10023471"/>
                <a:gd name="connsiteY5630" fmla="*/ 3465181 h 5531023"/>
                <a:gd name="connsiteX5631" fmla="*/ 8145517 w 10023471"/>
                <a:gd name="connsiteY5631" fmla="*/ 3455661 h 5531023"/>
                <a:gd name="connsiteX5632" fmla="*/ 4835767 w 10023471"/>
                <a:gd name="connsiteY5632" fmla="*/ 3455310 h 5531023"/>
                <a:gd name="connsiteX5633" fmla="*/ 4831227 w 10023471"/>
                <a:gd name="connsiteY5633" fmla="*/ 3465356 h 5531023"/>
                <a:gd name="connsiteX5634" fmla="*/ 4837129 w 10023471"/>
                <a:gd name="connsiteY5634" fmla="*/ 3467166 h 5531023"/>
                <a:gd name="connsiteX5635" fmla="*/ 4849115 w 10023471"/>
                <a:gd name="connsiteY5635" fmla="*/ 3461881 h 5531023"/>
                <a:gd name="connsiteX5636" fmla="*/ 4843893 w 10023471"/>
                <a:gd name="connsiteY5636" fmla="*/ 3456215 h 5531023"/>
                <a:gd name="connsiteX5637" fmla="*/ 4835767 w 10023471"/>
                <a:gd name="connsiteY5637" fmla="*/ 3455310 h 5531023"/>
                <a:gd name="connsiteX5638" fmla="*/ 5620132 w 10023471"/>
                <a:gd name="connsiteY5638" fmla="*/ 3453996 h 5531023"/>
                <a:gd name="connsiteX5639" fmla="*/ 5608464 w 10023471"/>
                <a:gd name="connsiteY5639" fmla="*/ 3462932 h 5531023"/>
                <a:gd name="connsiteX5640" fmla="*/ 5621540 w 10023471"/>
                <a:gd name="connsiteY5640" fmla="*/ 3466436 h 5531023"/>
                <a:gd name="connsiteX5641" fmla="*/ 5627032 w 10023471"/>
                <a:gd name="connsiteY5641" fmla="*/ 3459574 h 5531023"/>
                <a:gd name="connsiteX5642" fmla="*/ 5620132 w 10023471"/>
                <a:gd name="connsiteY5642" fmla="*/ 3453996 h 5531023"/>
                <a:gd name="connsiteX5643" fmla="*/ 5085510 w 10023471"/>
                <a:gd name="connsiteY5643" fmla="*/ 3453821 h 5531023"/>
                <a:gd name="connsiteX5644" fmla="*/ 5082059 w 10023471"/>
                <a:gd name="connsiteY5644" fmla="*/ 3455661 h 5531023"/>
                <a:gd name="connsiteX5645" fmla="*/ 5085419 w 10023471"/>
                <a:gd name="connsiteY5645" fmla="*/ 3457442 h 5531023"/>
                <a:gd name="connsiteX5646" fmla="*/ 5088687 w 10023471"/>
                <a:gd name="connsiteY5646" fmla="*/ 3455572 h 5531023"/>
                <a:gd name="connsiteX5647" fmla="*/ 5085510 w 10023471"/>
                <a:gd name="connsiteY5647" fmla="*/ 3453821 h 5531023"/>
                <a:gd name="connsiteX5648" fmla="*/ 3299588 w 10023471"/>
                <a:gd name="connsiteY5648" fmla="*/ 3453412 h 5531023"/>
                <a:gd name="connsiteX5649" fmla="*/ 3286059 w 10023471"/>
                <a:gd name="connsiteY5649" fmla="*/ 3461939 h 5531023"/>
                <a:gd name="connsiteX5650" fmla="*/ 3289827 w 10023471"/>
                <a:gd name="connsiteY5650" fmla="*/ 3464830 h 5531023"/>
                <a:gd name="connsiteX5651" fmla="*/ 3303947 w 10023471"/>
                <a:gd name="connsiteY5651" fmla="*/ 3455865 h 5531023"/>
                <a:gd name="connsiteX5652" fmla="*/ 3299588 w 10023471"/>
                <a:gd name="connsiteY5652" fmla="*/ 3453412 h 5531023"/>
                <a:gd name="connsiteX5653" fmla="*/ 936551 w 10023471"/>
                <a:gd name="connsiteY5653" fmla="*/ 3453266 h 5531023"/>
                <a:gd name="connsiteX5654" fmla="*/ 929287 w 10023471"/>
                <a:gd name="connsiteY5654" fmla="*/ 3455456 h 5531023"/>
                <a:gd name="connsiteX5655" fmla="*/ 922977 w 10023471"/>
                <a:gd name="connsiteY5655" fmla="*/ 3476365 h 5531023"/>
                <a:gd name="connsiteX5656" fmla="*/ 926201 w 10023471"/>
                <a:gd name="connsiteY5656" fmla="*/ 3479958 h 5531023"/>
                <a:gd name="connsiteX5657" fmla="*/ 939048 w 10023471"/>
                <a:gd name="connsiteY5657" fmla="*/ 3478760 h 5531023"/>
                <a:gd name="connsiteX5658" fmla="*/ 939911 w 10023471"/>
                <a:gd name="connsiteY5658" fmla="*/ 3454988 h 5531023"/>
                <a:gd name="connsiteX5659" fmla="*/ 936551 w 10023471"/>
                <a:gd name="connsiteY5659" fmla="*/ 3453266 h 5531023"/>
                <a:gd name="connsiteX5660" fmla="*/ 693846 w 10023471"/>
                <a:gd name="connsiteY5660" fmla="*/ 3451777 h 5531023"/>
                <a:gd name="connsiteX5661" fmla="*/ 678683 w 10023471"/>
                <a:gd name="connsiteY5661" fmla="*/ 3453003 h 5531023"/>
                <a:gd name="connsiteX5662" fmla="*/ 679454 w 10023471"/>
                <a:gd name="connsiteY5662" fmla="*/ 3456800 h 5531023"/>
                <a:gd name="connsiteX5663" fmla="*/ 694618 w 10023471"/>
                <a:gd name="connsiteY5663" fmla="*/ 3455719 h 5531023"/>
                <a:gd name="connsiteX5664" fmla="*/ 693846 w 10023471"/>
                <a:gd name="connsiteY5664" fmla="*/ 3451777 h 5531023"/>
                <a:gd name="connsiteX5665" fmla="*/ 7501119 w 10023471"/>
                <a:gd name="connsiteY5665" fmla="*/ 3451221 h 5531023"/>
                <a:gd name="connsiteX5666" fmla="*/ 7478555 w 10023471"/>
                <a:gd name="connsiteY5666" fmla="*/ 3451718 h 5531023"/>
                <a:gd name="connsiteX5667" fmla="*/ 7472381 w 10023471"/>
                <a:gd name="connsiteY5667" fmla="*/ 3455106 h 5531023"/>
                <a:gd name="connsiteX5668" fmla="*/ 7475695 w 10023471"/>
                <a:gd name="connsiteY5668" fmla="*/ 3456975 h 5531023"/>
                <a:gd name="connsiteX5669" fmla="*/ 7502526 w 10023471"/>
                <a:gd name="connsiteY5669" fmla="*/ 3459924 h 5531023"/>
                <a:gd name="connsiteX5670" fmla="*/ 7506521 w 10023471"/>
                <a:gd name="connsiteY5670" fmla="*/ 3455427 h 5531023"/>
                <a:gd name="connsiteX5671" fmla="*/ 7501119 w 10023471"/>
                <a:gd name="connsiteY5671" fmla="*/ 3451221 h 5531023"/>
                <a:gd name="connsiteX5672" fmla="*/ 9110345 w 10023471"/>
                <a:gd name="connsiteY5672" fmla="*/ 3450053 h 5531023"/>
                <a:gd name="connsiteX5673" fmla="*/ 9123148 w 10023471"/>
                <a:gd name="connsiteY5673" fmla="*/ 3471868 h 5531023"/>
                <a:gd name="connsiteX5674" fmla="*/ 9136722 w 10023471"/>
                <a:gd name="connsiteY5674" fmla="*/ 3467313 h 5531023"/>
                <a:gd name="connsiteX5675" fmla="*/ 9110345 w 10023471"/>
                <a:gd name="connsiteY5675" fmla="*/ 3450053 h 5531023"/>
                <a:gd name="connsiteX5676" fmla="*/ 7843476 w 10023471"/>
                <a:gd name="connsiteY5676" fmla="*/ 3449265 h 5531023"/>
                <a:gd name="connsiteX5677" fmla="*/ 7841433 w 10023471"/>
                <a:gd name="connsiteY5677" fmla="*/ 3449732 h 5531023"/>
                <a:gd name="connsiteX5678" fmla="*/ 7843112 w 10023471"/>
                <a:gd name="connsiteY5678" fmla="*/ 3450608 h 5531023"/>
                <a:gd name="connsiteX5679" fmla="*/ 2697366 w 10023471"/>
                <a:gd name="connsiteY5679" fmla="*/ 3444126 h 5531023"/>
                <a:gd name="connsiteX5680" fmla="*/ 2693961 w 10023471"/>
                <a:gd name="connsiteY5680" fmla="*/ 3444884 h 5531023"/>
                <a:gd name="connsiteX5681" fmla="*/ 2689785 w 10023471"/>
                <a:gd name="connsiteY5681" fmla="*/ 3451981 h 5531023"/>
                <a:gd name="connsiteX5682" fmla="*/ 2689874 w 10023471"/>
                <a:gd name="connsiteY5682" fmla="*/ 3455310 h 5531023"/>
                <a:gd name="connsiteX5683" fmla="*/ 2691963 w 10023471"/>
                <a:gd name="connsiteY5683" fmla="*/ 3457530 h 5531023"/>
                <a:gd name="connsiteX5684" fmla="*/ 2697593 w 10023471"/>
                <a:gd name="connsiteY5684" fmla="*/ 3454755 h 5531023"/>
                <a:gd name="connsiteX5685" fmla="*/ 2697366 w 10023471"/>
                <a:gd name="connsiteY5685" fmla="*/ 3444126 h 5531023"/>
                <a:gd name="connsiteX5686" fmla="*/ 327200 w 10023471"/>
                <a:gd name="connsiteY5686" fmla="*/ 3443453 h 5531023"/>
                <a:gd name="connsiteX5687" fmla="*/ 326338 w 10023471"/>
                <a:gd name="connsiteY5687" fmla="*/ 3443628 h 5531023"/>
                <a:gd name="connsiteX5688" fmla="*/ 326701 w 10023471"/>
                <a:gd name="connsiteY5688" fmla="*/ 3445059 h 5531023"/>
                <a:gd name="connsiteX5689" fmla="*/ 327064 w 10023471"/>
                <a:gd name="connsiteY5689" fmla="*/ 3444096 h 5531023"/>
                <a:gd name="connsiteX5690" fmla="*/ 326973 w 10023471"/>
                <a:gd name="connsiteY5690" fmla="*/ 3444067 h 5531023"/>
                <a:gd name="connsiteX5691" fmla="*/ 327200 w 10023471"/>
                <a:gd name="connsiteY5691" fmla="*/ 3443453 h 5531023"/>
                <a:gd name="connsiteX5692" fmla="*/ 4070288 w 10023471"/>
                <a:gd name="connsiteY5692" fmla="*/ 3443366 h 5531023"/>
                <a:gd name="connsiteX5693" fmla="*/ 4062933 w 10023471"/>
                <a:gd name="connsiteY5693" fmla="*/ 3445818 h 5531023"/>
                <a:gd name="connsiteX5694" fmla="*/ 4072378 w 10023471"/>
                <a:gd name="connsiteY5694" fmla="*/ 3468890 h 5531023"/>
                <a:gd name="connsiteX5695" fmla="*/ 4079777 w 10023471"/>
                <a:gd name="connsiteY5695" fmla="*/ 3467838 h 5531023"/>
                <a:gd name="connsiteX5696" fmla="*/ 4080141 w 10023471"/>
                <a:gd name="connsiteY5696" fmla="*/ 3456625 h 5531023"/>
                <a:gd name="connsiteX5697" fmla="*/ 4077824 w 10023471"/>
                <a:gd name="connsiteY5697" fmla="*/ 3445556 h 5531023"/>
                <a:gd name="connsiteX5698" fmla="*/ 4070288 w 10023471"/>
                <a:gd name="connsiteY5698" fmla="*/ 3443366 h 5531023"/>
                <a:gd name="connsiteX5699" fmla="*/ 8052359 w 10023471"/>
                <a:gd name="connsiteY5699" fmla="*/ 3442782 h 5531023"/>
                <a:gd name="connsiteX5700" fmla="*/ 8052857 w 10023471"/>
                <a:gd name="connsiteY5700" fmla="*/ 3445527 h 5531023"/>
                <a:gd name="connsiteX5701" fmla="*/ 8056897 w 10023471"/>
                <a:gd name="connsiteY5701" fmla="*/ 3443687 h 5531023"/>
                <a:gd name="connsiteX5702" fmla="*/ 8052359 w 10023471"/>
                <a:gd name="connsiteY5702" fmla="*/ 3442782 h 5531023"/>
                <a:gd name="connsiteX5703" fmla="*/ 6321234 w 10023471"/>
                <a:gd name="connsiteY5703" fmla="*/ 3442286 h 5531023"/>
                <a:gd name="connsiteX5704" fmla="*/ 6323459 w 10023471"/>
                <a:gd name="connsiteY5704" fmla="*/ 3455310 h 5531023"/>
                <a:gd name="connsiteX5705" fmla="*/ 6331223 w 10023471"/>
                <a:gd name="connsiteY5705" fmla="*/ 3444008 h 5531023"/>
                <a:gd name="connsiteX5706" fmla="*/ 6321234 w 10023471"/>
                <a:gd name="connsiteY5706" fmla="*/ 3442286 h 5531023"/>
                <a:gd name="connsiteX5707" fmla="*/ 717409 w 10023471"/>
                <a:gd name="connsiteY5707" fmla="*/ 3439628 h 5531023"/>
                <a:gd name="connsiteX5708" fmla="*/ 712823 w 10023471"/>
                <a:gd name="connsiteY5708" fmla="*/ 3440358 h 5531023"/>
                <a:gd name="connsiteX5709" fmla="*/ 695844 w 10023471"/>
                <a:gd name="connsiteY5709" fmla="*/ 3458756 h 5531023"/>
                <a:gd name="connsiteX5710" fmla="*/ 725671 w 10023471"/>
                <a:gd name="connsiteY5710" fmla="*/ 3473854 h 5531023"/>
                <a:gd name="connsiteX5711" fmla="*/ 744739 w 10023471"/>
                <a:gd name="connsiteY5711" fmla="*/ 3459749 h 5531023"/>
                <a:gd name="connsiteX5712" fmla="*/ 745965 w 10023471"/>
                <a:gd name="connsiteY5712" fmla="*/ 3453878 h 5531023"/>
                <a:gd name="connsiteX5713" fmla="*/ 717409 w 10023471"/>
                <a:gd name="connsiteY5713" fmla="*/ 3439628 h 5531023"/>
                <a:gd name="connsiteX5714" fmla="*/ 6854177 w 10023471"/>
                <a:gd name="connsiteY5714" fmla="*/ 3438548 h 5531023"/>
                <a:gd name="connsiteX5715" fmla="*/ 6832931 w 10023471"/>
                <a:gd name="connsiteY5715" fmla="*/ 3443512 h 5531023"/>
                <a:gd name="connsiteX5716" fmla="*/ 6854177 w 10023471"/>
                <a:gd name="connsiteY5716" fmla="*/ 3438548 h 5531023"/>
                <a:gd name="connsiteX5717" fmla="*/ 7668370 w 10023471"/>
                <a:gd name="connsiteY5717" fmla="*/ 3435393 h 5531023"/>
                <a:gd name="connsiteX5718" fmla="*/ 7650756 w 10023471"/>
                <a:gd name="connsiteY5718" fmla="*/ 3436854 h 5531023"/>
                <a:gd name="connsiteX5719" fmla="*/ 7643900 w 10023471"/>
                <a:gd name="connsiteY5719" fmla="*/ 3440037 h 5531023"/>
                <a:gd name="connsiteX5720" fmla="*/ 7648712 w 10023471"/>
                <a:gd name="connsiteY5720" fmla="*/ 3443132 h 5531023"/>
                <a:gd name="connsiteX5721" fmla="*/ 7670140 w 10023471"/>
                <a:gd name="connsiteY5721" fmla="*/ 3442986 h 5531023"/>
                <a:gd name="connsiteX5722" fmla="*/ 7676905 w 10023471"/>
                <a:gd name="connsiteY5722" fmla="*/ 3439716 h 5531023"/>
                <a:gd name="connsiteX5723" fmla="*/ 7668370 w 10023471"/>
                <a:gd name="connsiteY5723" fmla="*/ 3435393 h 5531023"/>
                <a:gd name="connsiteX5724" fmla="*/ 6518177 w 10023471"/>
                <a:gd name="connsiteY5724" fmla="*/ 3434984 h 5531023"/>
                <a:gd name="connsiteX5725" fmla="*/ 6517133 w 10023471"/>
                <a:gd name="connsiteY5725" fmla="*/ 3436737 h 5531023"/>
                <a:gd name="connsiteX5726" fmla="*/ 6523035 w 10023471"/>
                <a:gd name="connsiteY5726" fmla="*/ 3438634 h 5531023"/>
                <a:gd name="connsiteX5727" fmla="*/ 6524306 w 10023471"/>
                <a:gd name="connsiteY5727" fmla="*/ 3436649 h 5531023"/>
                <a:gd name="connsiteX5728" fmla="*/ 6518177 w 10023471"/>
                <a:gd name="connsiteY5728" fmla="*/ 3434984 h 5531023"/>
                <a:gd name="connsiteX5729" fmla="*/ 3322470 w 10023471"/>
                <a:gd name="connsiteY5729" fmla="*/ 3434167 h 5531023"/>
                <a:gd name="connsiteX5730" fmla="*/ 3322470 w 10023471"/>
                <a:gd name="connsiteY5730" fmla="*/ 3437847 h 5531023"/>
                <a:gd name="connsiteX5731" fmla="*/ 3324649 w 10023471"/>
                <a:gd name="connsiteY5731" fmla="*/ 3439511 h 5531023"/>
                <a:gd name="connsiteX5732" fmla="*/ 3322743 w 10023471"/>
                <a:gd name="connsiteY5732" fmla="*/ 3434284 h 5531023"/>
                <a:gd name="connsiteX5733" fmla="*/ 3387481 w 10023471"/>
                <a:gd name="connsiteY5733" fmla="*/ 3432414 h 5531023"/>
                <a:gd name="connsiteX5734" fmla="*/ 3386982 w 10023471"/>
                <a:gd name="connsiteY5734" fmla="*/ 3437729 h 5531023"/>
                <a:gd name="connsiteX5735" fmla="*/ 3399876 w 10023471"/>
                <a:gd name="connsiteY5735" fmla="*/ 3437233 h 5531023"/>
                <a:gd name="connsiteX5736" fmla="*/ 3399876 w 10023471"/>
                <a:gd name="connsiteY5736" fmla="*/ 3434108 h 5531023"/>
                <a:gd name="connsiteX5737" fmla="*/ 3387481 w 10023471"/>
                <a:gd name="connsiteY5737" fmla="*/ 3432414 h 5531023"/>
                <a:gd name="connsiteX5738" fmla="*/ 4824781 w 10023471"/>
                <a:gd name="connsiteY5738" fmla="*/ 3432035 h 5531023"/>
                <a:gd name="connsiteX5739" fmla="*/ 4807121 w 10023471"/>
                <a:gd name="connsiteY5739" fmla="*/ 3439687 h 5531023"/>
                <a:gd name="connsiteX5740" fmla="*/ 4819151 w 10023471"/>
                <a:gd name="connsiteY5740" fmla="*/ 3445352 h 5531023"/>
                <a:gd name="connsiteX5741" fmla="*/ 4842578 w 10023471"/>
                <a:gd name="connsiteY5741" fmla="*/ 3440649 h 5531023"/>
                <a:gd name="connsiteX5742" fmla="*/ 4824781 w 10023471"/>
                <a:gd name="connsiteY5742" fmla="*/ 3432035 h 5531023"/>
                <a:gd name="connsiteX5743" fmla="*/ 989758 w 10023471"/>
                <a:gd name="connsiteY5743" fmla="*/ 3430809 h 5531023"/>
                <a:gd name="connsiteX5744" fmla="*/ 989758 w 10023471"/>
                <a:gd name="connsiteY5744" fmla="*/ 3431684 h 5531023"/>
                <a:gd name="connsiteX5745" fmla="*/ 980271 w 10023471"/>
                <a:gd name="connsiteY5745" fmla="*/ 3431684 h 5531023"/>
                <a:gd name="connsiteX5746" fmla="*/ 989896 w 10023471"/>
                <a:gd name="connsiteY5746" fmla="*/ 3446053 h 5531023"/>
                <a:gd name="connsiteX5747" fmla="*/ 989896 w 10023471"/>
                <a:gd name="connsiteY5747" fmla="*/ 3431714 h 5531023"/>
                <a:gd name="connsiteX5748" fmla="*/ 990168 w 10023471"/>
                <a:gd name="connsiteY5748" fmla="*/ 3431684 h 5531023"/>
                <a:gd name="connsiteX5749" fmla="*/ 989758 w 10023471"/>
                <a:gd name="connsiteY5749" fmla="*/ 3430809 h 5531023"/>
                <a:gd name="connsiteX5750" fmla="*/ 3364193 w 10023471"/>
                <a:gd name="connsiteY5750" fmla="*/ 3429611 h 5531023"/>
                <a:gd name="connsiteX5751" fmla="*/ 3361286 w 10023471"/>
                <a:gd name="connsiteY5751" fmla="*/ 3432210 h 5531023"/>
                <a:gd name="connsiteX5752" fmla="*/ 3369867 w 10023471"/>
                <a:gd name="connsiteY5752" fmla="*/ 3435598 h 5531023"/>
                <a:gd name="connsiteX5753" fmla="*/ 3372681 w 10023471"/>
                <a:gd name="connsiteY5753" fmla="*/ 3433115 h 5531023"/>
                <a:gd name="connsiteX5754" fmla="*/ 3364193 w 10023471"/>
                <a:gd name="connsiteY5754" fmla="*/ 3429611 h 5531023"/>
                <a:gd name="connsiteX5755" fmla="*/ 7105918 w 10023471"/>
                <a:gd name="connsiteY5755" fmla="*/ 3429523 h 5531023"/>
                <a:gd name="connsiteX5756" fmla="*/ 7092616 w 10023471"/>
                <a:gd name="connsiteY5756" fmla="*/ 3435685 h 5531023"/>
                <a:gd name="connsiteX5757" fmla="*/ 7104193 w 10023471"/>
                <a:gd name="connsiteY5757" fmla="*/ 3437116 h 5531023"/>
                <a:gd name="connsiteX5758" fmla="*/ 7109459 w 10023471"/>
                <a:gd name="connsiteY5758" fmla="*/ 3431889 h 5531023"/>
                <a:gd name="connsiteX5759" fmla="*/ 7105918 w 10023471"/>
                <a:gd name="connsiteY5759" fmla="*/ 3429523 h 5531023"/>
                <a:gd name="connsiteX5760" fmla="*/ 450323 w 10023471"/>
                <a:gd name="connsiteY5760" fmla="*/ 3429407 h 5531023"/>
                <a:gd name="connsiteX5761" fmla="*/ 441561 w 10023471"/>
                <a:gd name="connsiteY5761" fmla="*/ 3434050 h 5531023"/>
                <a:gd name="connsiteX5762" fmla="*/ 447282 w 10023471"/>
                <a:gd name="connsiteY5762" fmla="*/ 3441176 h 5531023"/>
                <a:gd name="connsiteX5763" fmla="*/ 463716 w 10023471"/>
                <a:gd name="connsiteY5763" fmla="*/ 3446023 h 5531023"/>
                <a:gd name="connsiteX5764" fmla="*/ 482557 w 10023471"/>
                <a:gd name="connsiteY5764" fmla="*/ 3441672 h 5531023"/>
                <a:gd name="connsiteX5765" fmla="*/ 469573 w 10023471"/>
                <a:gd name="connsiteY5765" fmla="*/ 3431480 h 5531023"/>
                <a:gd name="connsiteX5766" fmla="*/ 450323 w 10023471"/>
                <a:gd name="connsiteY5766" fmla="*/ 3429407 h 5531023"/>
                <a:gd name="connsiteX5767" fmla="*/ 3311501 w 10023471"/>
                <a:gd name="connsiteY5767" fmla="*/ 3428593 h 5531023"/>
                <a:gd name="connsiteX5768" fmla="*/ 3294505 w 10023471"/>
                <a:gd name="connsiteY5768" fmla="*/ 3433320 h 5531023"/>
                <a:gd name="connsiteX5769" fmla="*/ 3298589 w 10023471"/>
                <a:gd name="connsiteY5769" fmla="*/ 3433437 h 5531023"/>
                <a:gd name="connsiteX5770" fmla="*/ 3282518 w 10023471"/>
                <a:gd name="connsiteY5770" fmla="*/ 3438109 h 5531023"/>
                <a:gd name="connsiteX5771" fmla="*/ 3314661 w 10023471"/>
                <a:gd name="connsiteY5771" fmla="*/ 3439365 h 5531023"/>
                <a:gd name="connsiteX5772" fmla="*/ 3299771 w 10023471"/>
                <a:gd name="connsiteY5772" fmla="*/ 3433437 h 5531023"/>
                <a:gd name="connsiteX5773" fmla="*/ 3322470 w 10023471"/>
                <a:gd name="connsiteY5773" fmla="*/ 3434108 h 5531023"/>
                <a:gd name="connsiteX5774" fmla="*/ 3322743 w 10023471"/>
                <a:gd name="connsiteY5774" fmla="*/ 3434225 h 5531023"/>
                <a:gd name="connsiteX5775" fmla="*/ 3311501 w 10023471"/>
                <a:gd name="connsiteY5775" fmla="*/ 3428593 h 5531023"/>
                <a:gd name="connsiteX5776" fmla="*/ 6767192 w 10023471"/>
                <a:gd name="connsiteY5776" fmla="*/ 3428093 h 5531023"/>
                <a:gd name="connsiteX5777" fmla="*/ 6765241 w 10023471"/>
                <a:gd name="connsiteY5777" fmla="*/ 3428618 h 5531023"/>
                <a:gd name="connsiteX5778" fmla="*/ 6765830 w 10023471"/>
                <a:gd name="connsiteY5778" fmla="*/ 3430545 h 5531023"/>
                <a:gd name="connsiteX5779" fmla="*/ 6767783 w 10023471"/>
                <a:gd name="connsiteY5779" fmla="*/ 3429990 h 5531023"/>
                <a:gd name="connsiteX5780" fmla="*/ 6767192 w 10023471"/>
                <a:gd name="connsiteY5780" fmla="*/ 3428093 h 5531023"/>
                <a:gd name="connsiteX5781" fmla="*/ 332649 w 10023471"/>
                <a:gd name="connsiteY5781" fmla="*/ 3428063 h 5531023"/>
                <a:gd name="connsiteX5782" fmla="*/ 327247 w 10023471"/>
                <a:gd name="connsiteY5782" fmla="*/ 3443424 h 5531023"/>
                <a:gd name="connsiteX5783" fmla="*/ 339913 w 10023471"/>
                <a:gd name="connsiteY5783" fmla="*/ 3429377 h 5531023"/>
                <a:gd name="connsiteX5784" fmla="*/ 332649 w 10023471"/>
                <a:gd name="connsiteY5784" fmla="*/ 3428063 h 5531023"/>
                <a:gd name="connsiteX5785" fmla="*/ 6720885 w 10023471"/>
                <a:gd name="connsiteY5785" fmla="*/ 3427041 h 5531023"/>
                <a:gd name="connsiteX5786" fmla="*/ 6707628 w 10023471"/>
                <a:gd name="connsiteY5786" fmla="*/ 3435480 h 5531023"/>
                <a:gd name="connsiteX5787" fmla="*/ 6715119 w 10023471"/>
                <a:gd name="connsiteY5787" fmla="*/ 3441088 h 5531023"/>
                <a:gd name="connsiteX5788" fmla="*/ 6733324 w 10023471"/>
                <a:gd name="connsiteY5788" fmla="*/ 3432882 h 5531023"/>
                <a:gd name="connsiteX5789" fmla="*/ 6720885 w 10023471"/>
                <a:gd name="connsiteY5789" fmla="*/ 3427041 h 5531023"/>
                <a:gd name="connsiteX5790" fmla="*/ 3280612 w 10023471"/>
                <a:gd name="connsiteY5790" fmla="*/ 3424559 h 5531023"/>
                <a:gd name="connsiteX5791" fmla="*/ 3275346 w 10023471"/>
                <a:gd name="connsiteY5791" fmla="*/ 3427158 h 5531023"/>
                <a:gd name="connsiteX5792" fmla="*/ 3281247 w 10023471"/>
                <a:gd name="connsiteY5792" fmla="*/ 3430809 h 5531023"/>
                <a:gd name="connsiteX5793" fmla="*/ 3282699 w 10023471"/>
                <a:gd name="connsiteY5793" fmla="*/ 3425639 h 5531023"/>
                <a:gd name="connsiteX5794" fmla="*/ 3280612 w 10023471"/>
                <a:gd name="connsiteY5794" fmla="*/ 3424559 h 5531023"/>
                <a:gd name="connsiteX5795" fmla="*/ 8252842 w 10023471"/>
                <a:gd name="connsiteY5795" fmla="*/ 3422544 h 5531023"/>
                <a:gd name="connsiteX5796" fmla="*/ 8243081 w 10023471"/>
                <a:gd name="connsiteY5796" fmla="*/ 3428559 h 5531023"/>
                <a:gd name="connsiteX5797" fmla="*/ 8246031 w 10023471"/>
                <a:gd name="connsiteY5797" fmla="*/ 3436619 h 5531023"/>
                <a:gd name="connsiteX5798" fmla="*/ 8263511 w 10023471"/>
                <a:gd name="connsiteY5798" fmla="*/ 3429377 h 5531023"/>
                <a:gd name="connsiteX5799" fmla="*/ 8264419 w 10023471"/>
                <a:gd name="connsiteY5799" fmla="*/ 3424091 h 5531023"/>
                <a:gd name="connsiteX5800" fmla="*/ 8252842 w 10023471"/>
                <a:gd name="connsiteY5800" fmla="*/ 3422544 h 5531023"/>
                <a:gd name="connsiteX5801" fmla="*/ 9270876 w 10023471"/>
                <a:gd name="connsiteY5801" fmla="*/ 3421376 h 5531023"/>
                <a:gd name="connsiteX5802" fmla="*/ 9269106 w 10023471"/>
                <a:gd name="connsiteY5802" fmla="*/ 3429056 h 5531023"/>
                <a:gd name="connsiteX5803" fmla="*/ 9270876 w 10023471"/>
                <a:gd name="connsiteY5803" fmla="*/ 3421376 h 5531023"/>
                <a:gd name="connsiteX5804" fmla="*/ 798401 w 10023471"/>
                <a:gd name="connsiteY5804" fmla="*/ 3421141 h 5531023"/>
                <a:gd name="connsiteX5805" fmla="*/ 788640 w 10023471"/>
                <a:gd name="connsiteY5805" fmla="*/ 3422924 h 5531023"/>
                <a:gd name="connsiteX5806" fmla="*/ 791545 w 10023471"/>
                <a:gd name="connsiteY5806" fmla="*/ 3427216 h 5531023"/>
                <a:gd name="connsiteX5807" fmla="*/ 800579 w 10023471"/>
                <a:gd name="connsiteY5807" fmla="*/ 3423536 h 5531023"/>
                <a:gd name="connsiteX5808" fmla="*/ 798401 w 10023471"/>
                <a:gd name="connsiteY5808" fmla="*/ 3421141 h 5531023"/>
                <a:gd name="connsiteX5809" fmla="*/ 4859993 w 10023471"/>
                <a:gd name="connsiteY5809" fmla="*/ 3420949 h 5531023"/>
                <a:gd name="connsiteX5810" fmla="*/ 4850704 w 10023471"/>
                <a:gd name="connsiteY5810" fmla="*/ 3424646 h 5531023"/>
                <a:gd name="connsiteX5811" fmla="*/ 4863460 w 10023471"/>
                <a:gd name="connsiteY5811" fmla="*/ 3426779 h 5531023"/>
                <a:gd name="connsiteX5812" fmla="*/ 4859993 w 10023471"/>
                <a:gd name="connsiteY5812" fmla="*/ 3420949 h 5531023"/>
                <a:gd name="connsiteX5813" fmla="*/ 6268480 w 10023471"/>
                <a:gd name="connsiteY5813" fmla="*/ 3420909 h 5531023"/>
                <a:gd name="connsiteX5814" fmla="*/ 6266574 w 10023471"/>
                <a:gd name="connsiteY5814" fmla="*/ 3424091 h 5531023"/>
                <a:gd name="connsiteX5815" fmla="*/ 6270886 w 10023471"/>
                <a:gd name="connsiteY5815" fmla="*/ 3423975 h 5531023"/>
                <a:gd name="connsiteX5816" fmla="*/ 6268480 w 10023471"/>
                <a:gd name="connsiteY5816" fmla="*/ 3420909 h 5531023"/>
                <a:gd name="connsiteX5817" fmla="*/ 8166673 w 10023471"/>
                <a:gd name="connsiteY5817" fmla="*/ 3419886 h 5531023"/>
                <a:gd name="connsiteX5818" fmla="*/ 8149287 w 10023471"/>
                <a:gd name="connsiteY5818" fmla="*/ 3427596 h 5531023"/>
                <a:gd name="connsiteX5819" fmla="*/ 8166673 w 10023471"/>
                <a:gd name="connsiteY5819" fmla="*/ 3419886 h 5531023"/>
                <a:gd name="connsiteX5820" fmla="*/ 3172289 w 10023471"/>
                <a:gd name="connsiteY5820" fmla="*/ 3419361 h 5531023"/>
                <a:gd name="connsiteX5821" fmla="*/ 3169565 w 10023471"/>
                <a:gd name="connsiteY5821" fmla="*/ 3430078 h 5531023"/>
                <a:gd name="connsiteX5822" fmla="*/ 3173696 w 10023471"/>
                <a:gd name="connsiteY5822" fmla="*/ 3438313 h 5531023"/>
                <a:gd name="connsiteX5823" fmla="*/ 3181277 w 10023471"/>
                <a:gd name="connsiteY5823" fmla="*/ 3434575 h 5531023"/>
                <a:gd name="connsiteX5824" fmla="*/ 3180506 w 10023471"/>
                <a:gd name="connsiteY5824" fmla="*/ 3420734 h 5531023"/>
                <a:gd name="connsiteX5825" fmla="*/ 3172289 w 10023471"/>
                <a:gd name="connsiteY5825" fmla="*/ 3419361 h 5531023"/>
                <a:gd name="connsiteX5826" fmla="*/ 4681590 w 10023471"/>
                <a:gd name="connsiteY5826" fmla="*/ 3418572 h 5531023"/>
                <a:gd name="connsiteX5827" fmla="*/ 4673874 w 10023471"/>
                <a:gd name="connsiteY5827" fmla="*/ 3423070 h 5531023"/>
                <a:gd name="connsiteX5828" fmla="*/ 4676779 w 10023471"/>
                <a:gd name="connsiteY5828" fmla="*/ 3426690 h 5531023"/>
                <a:gd name="connsiteX5829" fmla="*/ 4684542 w 10023471"/>
                <a:gd name="connsiteY5829" fmla="*/ 3424296 h 5531023"/>
                <a:gd name="connsiteX5830" fmla="*/ 4681590 w 10023471"/>
                <a:gd name="connsiteY5830" fmla="*/ 3418572 h 5531023"/>
                <a:gd name="connsiteX5831" fmla="*/ 989622 w 10023471"/>
                <a:gd name="connsiteY5831" fmla="*/ 3417988 h 5531023"/>
                <a:gd name="connsiteX5832" fmla="*/ 983676 w 10023471"/>
                <a:gd name="connsiteY5832" fmla="*/ 3418543 h 5531023"/>
                <a:gd name="connsiteX5833" fmla="*/ 989758 w 10023471"/>
                <a:gd name="connsiteY5833" fmla="*/ 3430779 h 5531023"/>
                <a:gd name="connsiteX5834" fmla="*/ 989622 w 10023471"/>
                <a:gd name="connsiteY5834" fmla="*/ 3417988 h 5531023"/>
                <a:gd name="connsiteX5835" fmla="*/ 6254724 w 10023471"/>
                <a:gd name="connsiteY5835" fmla="*/ 3416879 h 5531023"/>
                <a:gd name="connsiteX5836" fmla="*/ 6254543 w 10023471"/>
                <a:gd name="connsiteY5836" fmla="*/ 3418309 h 5531023"/>
                <a:gd name="connsiteX5837" fmla="*/ 6257631 w 10023471"/>
                <a:gd name="connsiteY5837" fmla="*/ 3418309 h 5531023"/>
                <a:gd name="connsiteX5838" fmla="*/ 6257767 w 10023471"/>
                <a:gd name="connsiteY5838" fmla="*/ 3417083 h 5531023"/>
                <a:gd name="connsiteX5839" fmla="*/ 6254724 w 10023471"/>
                <a:gd name="connsiteY5839" fmla="*/ 3416879 h 5531023"/>
                <a:gd name="connsiteX5840" fmla="*/ 6221583 w 10023471"/>
                <a:gd name="connsiteY5840" fmla="*/ 3413402 h 5531023"/>
                <a:gd name="connsiteX5841" fmla="*/ 6218042 w 10023471"/>
                <a:gd name="connsiteY5841" fmla="*/ 3420208 h 5531023"/>
                <a:gd name="connsiteX5842" fmla="*/ 6221493 w 10023471"/>
                <a:gd name="connsiteY5842" fmla="*/ 3421551 h 5531023"/>
                <a:gd name="connsiteX5843" fmla="*/ 6227712 w 10023471"/>
                <a:gd name="connsiteY5843" fmla="*/ 3414951 h 5531023"/>
                <a:gd name="connsiteX5844" fmla="*/ 6221583 w 10023471"/>
                <a:gd name="connsiteY5844" fmla="*/ 3413402 h 5531023"/>
                <a:gd name="connsiteX5845" fmla="*/ 8765083 w 10023471"/>
                <a:gd name="connsiteY5845" fmla="*/ 3413024 h 5531023"/>
                <a:gd name="connsiteX5846" fmla="*/ 8756502 w 10023471"/>
                <a:gd name="connsiteY5846" fmla="*/ 3418660 h 5531023"/>
                <a:gd name="connsiteX5847" fmla="*/ 8774071 w 10023471"/>
                <a:gd name="connsiteY5847" fmla="*/ 3425055 h 5531023"/>
                <a:gd name="connsiteX5848" fmla="*/ 8790144 w 10023471"/>
                <a:gd name="connsiteY5848" fmla="*/ 3416002 h 5531023"/>
                <a:gd name="connsiteX5849" fmla="*/ 8765083 w 10023471"/>
                <a:gd name="connsiteY5849" fmla="*/ 3413024 h 5531023"/>
                <a:gd name="connsiteX5850" fmla="*/ 4854925 w 10023471"/>
                <a:gd name="connsiteY5850" fmla="*/ 3412965 h 5531023"/>
                <a:gd name="connsiteX5851" fmla="*/ 4833452 w 10023471"/>
                <a:gd name="connsiteY5851" fmla="*/ 3419506 h 5531023"/>
                <a:gd name="connsiteX5852" fmla="*/ 4837628 w 10023471"/>
                <a:gd name="connsiteY5852" fmla="*/ 3426194 h 5531023"/>
                <a:gd name="connsiteX5853" fmla="*/ 4859284 w 10023471"/>
                <a:gd name="connsiteY5853" fmla="*/ 3419244 h 5531023"/>
                <a:gd name="connsiteX5854" fmla="*/ 4854925 w 10023471"/>
                <a:gd name="connsiteY5854" fmla="*/ 3412965 h 5531023"/>
                <a:gd name="connsiteX5855" fmla="*/ 2008975 w 10023471"/>
                <a:gd name="connsiteY5855" fmla="*/ 3412381 h 5531023"/>
                <a:gd name="connsiteX5856" fmla="*/ 1978921 w 10023471"/>
                <a:gd name="connsiteY5856" fmla="*/ 3421668 h 5531023"/>
                <a:gd name="connsiteX5857" fmla="*/ 1979284 w 10023471"/>
                <a:gd name="connsiteY5857" fmla="*/ 3432882 h 5531023"/>
                <a:gd name="connsiteX5858" fmla="*/ 1991814 w 10023471"/>
                <a:gd name="connsiteY5858" fmla="*/ 3430341 h 5531023"/>
                <a:gd name="connsiteX5859" fmla="*/ 2008612 w 10023471"/>
                <a:gd name="connsiteY5859" fmla="*/ 3429465 h 5531023"/>
                <a:gd name="connsiteX5860" fmla="*/ 2035307 w 10023471"/>
                <a:gd name="connsiteY5860" fmla="*/ 3420791 h 5531023"/>
                <a:gd name="connsiteX5861" fmla="*/ 2027363 w 10023471"/>
                <a:gd name="connsiteY5861" fmla="*/ 3412644 h 5531023"/>
                <a:gd name="connsiteX5862" fmla="*/ 2008975 w 10023471"/>
                <a:gd name="connsiteY5862" fmla="*/ 3412381 h 5531023"/>
                <a:gd name="connsiteX5863" fmla="*/ 6824715 w 10023471"/>
                <a:gd name="connsiteY5863" fmla="*/ 3412206 h 5531023"/>
                <a:gd name="connsiteX5864" fmla="*/ 6819356 w 10023471"/>
                <a:gd name="connsiteY5864" fmla="*/ 3414805 h 5531023"/>
                <a:gd name="connsiteX5865" fmla="*/ 6829253 w 10023471"/>
                <a:gd name="connsiteY5865" fmla="*/ 3424063 h 5531023"/>
                <a:gd name="connsiteX5866" fmla="*/ 6833930 w 10023471"/>
                <a:gd name="connsiteY5866" fmla="*/ 3421784 h 5531023"/>
                <a:gd name="connsiteX5867" fmla="*/ 1065395 w 10023471"/>
                <a:gd name="connsiteY5867" fmla="*/ 3411972 h 5531023"/>
                <a:gd name="connsiteX5868" fmla="*/ 1065259 w 10023471"/>
                <a:gd name="connsiteY5868" fmla="*/ 3413140 h 5531023"/>
                <a:gd name="connsiteX5869" fmla="*/ 1072931 w 10023471"/>
                <a:gd name="connsiteY5869" fmla="*/ 3413725 h 5531023"/>
                <a:gd name="connsiteX5870" fmla="*/ 1073114 w 10023471"/>
                <a:gd name="connsiteY5870" fmla="*/ 3411972 h 5531023"/>
                <a:gd name="connsiteX5871" fmla="*/ 8131399 w 10023471"/>
                <a:gd name="connsiteY5871" fmla="*/ 3411885 h 5531023"/>
                <a:gd name="connsiteX5872" fmla="*/ 8125724 w 10023471"/>
                <a:gd name="connsiteY5872" fmla="*/ 3417111 h 5531023"/>
                <a:gd name="connsiteX5873" fmla="*/ 8129038 w 10023471"/>
                <a:gd name="connsiteY5873" fmla="*/ 3418981 h 5531023"/>
                <a:gd name="connsiteX5874" fmla="*/ 8135076 w 10023471"/>
                <a:gd name="connsiteY5874" fmla="*/ 3413957 h 5531023"/>
                <a:gd name="connsiteX5875" fmla="*/ 8131399 w 10023471"/>
                <a:gd name="connsiteY5875" fmla="*/ 3411885 h 5531023"/>
                <a:gd name="connsiteX5876" fmla="*/ 7116496 w 10023471"/>
                <a:gd name="connsiteY5876" fmla="*/ 3411301 h 5531023"/>
                <a:gd name="connsiteX5877" fmla="*/ 7107869 w 10023471"/>
                <a:gd name="connsiteY5877" fmla="*/ 3416557 h 5531023"/>
                <a:gd name="connsiteX5878" fmla="*/ 7116587 w 10023471"/>
                <a:gd name="connsiteY5878" fmla="*/ 3422281 h 5531023"/>
                <a:gd name="connsiteX5879" fmla="*/ 7122852 w 10023471"/>
                <a:gd name="connsiteY5879" fmla="*/ 3415185 h 5531023"/>
                <a:gd name="connsiteX5880" fmla="*/ 7116496 w 10023471"/>
                <a:gd name="connsiteY5880" fmla="*/ 3411301 h 5531023"/>
                <a:gd name="connsiteX5881" fmla="*/ 7588693 w 10023471"/>
                <a:gd name="connsiteY5881" fmla="*/ 3409256 h 5531023"/>
                <a:gd name="connsiteX5882" fmla="*/ 7576345 w 10023471"/>
                <a:gd name="connsiteY5882" fmla="*/ 3430283 h 5531023"/>
                <a:gd name="connsiteX5883" fmla="*/ 7599453 w 10023471"/>
                <a:gd name="connsiteY5883" fmla="*/ 3412119 h 5531023"/>
                <a:gd name="connsiteX5884" fmla="*/ 7588693 w 10023471"/>
                <a:gd name="connsiteY5884" fmla="*/ 3409256 h 5531023"/>
                <a:gd name="connsiteX5885" fmla="*/ 690578 w 10023471"/>
                <a:gd name="connsiteY5885" fmla="*/ 3409227 h 5531023"/>
                <a:gd name="connsiteX5886" fmla="*/ 701701 w 10023471"/>
                <a:gd name="connsiteY5886" fmla="*/ 3427975 h 5531023"/>
                <a:gd name="connsiteX5887" fmla="*/ 690578 w 10023471"/>
                <a:gd name="connsiteY5887" fmla="*/ 3409227 h 5531023"/>
                <a:gd name="connsiteX5888" fmla="*/ 7834214 w 10023471"/>
                <a:gd name="connsiteY5888" fmla="*/ 3408001 h 5531023"/>
                <a:gd name="connsiteX5889" fmla="*/ 7831264 w 10023471"/>
                <a:gd name="connsiteY5889" fmla="*/ 3413929 h 5531023"/>
                <a:gd name="connsiteX5890" fmla="*/ 7837119 w 10023471"/>
                <a:gd name="connsiteY5890" fmla="*/ 3414396 h 5531023"/>
                <a:gd name="connsiteX5891" fmla="*/ 7837119 w 10023471"/>
                <a:gd name="connsiteY5891" fmla="*/ 3408526 h 5531023"/>
                <a:gd name="connsiteX5892" fmla="*/ 7834214 w 10023471"/>
                <a:gd name="connsiteY5892" fmla="*/ 3408001 h 5531023"/>
                <a:gd name="connsiteX5893" fmla="*/ 1737395 w 10023471"/>
                <a:gd name="connsiteY5893" fmla="*/ 3407300 h 5531023"/>
                <a:gd name="connsiteX5894" fmla="*/ 1728996 w 10023471"/>
                <a:gd name="connsiteY5894" fmla="*/ 3415360 h 5531023"/>
                <a:gd name="connsiteX5895" fmla="*/ 1737078 w 10023471"/>
                <a:gd name="connsiteY5895" fmla="*/ 3426720 h 5531023"/>
                <a:gd name="connsiteX5896" fmla="*/ 1757599 w 10023471"/>
                <a:gd name="connsiteY5896" fmla="*/ 3412294 h 5531023"/>
                <a:gd name="connsiteX5897" fmla="*/ 1737395 w 10023471"/>
                <a:gd name="connsiteY5897" fmla="*/ 3407300 h 5531023"/>
                <a:gd name="connsiteX5898" fmla="*/ 347994 w 10023471"/>
                <a:gd name="connsiteY5898" fmla="*/ 3405868 h 5531023"/>
                <a:gd name="connsiteX5899" fmla="*/ 347358 w 10023471"/>
                <a:gd name="connsiteY5899" fmla="*/ 3406161 h 5531023"/>
                <a:gd name="connsiteX5900" fmla="*/ 347358 w 10023471"/>
                <a:gd name="connsiteY5900" fmla="*/ 3407737 h 5531023"/>
                <a:gd name="connsiteX5901" fmla="*/ 347494 w 10023471"/>
                <a:gd name="connsiteY5901" fmla="*/ 3406775 h 5531023"/>
                <a:gd name="connsiteX5902" fmla="*/ 347449 w 10023471"/>
                <a:gd name="connsiteY5902" fmla="*/ 3406628 h 5531023"/>
                <a:gd name="connsiteX5903" fmla="*/ 347994 w 10023471"/>
                <a:gd name="connsiteY5903" fmla="*/ 3405868 h 5531023"/>
                <a:gd name="connsiteX5904" fmla="*/ 1281541 w 10023471"/>
                <a:gd name="connsiteY5904" fmla="*/ 3404760 h 5531023"/>
                <a:gd name="connsiteX5905" fmla="*/ 1271599 w 10023471"/>
                <a:gd name="connsiteY5905" fmla="*/ 3412674 h 5531023"/>
                <a:gd name="connsiteX5906" fmla="*/ 1291893 w 10023471"/>
                <a:gd name="connsiteY5906" fmla="*/ 3426661 h 5531023"/>
                <a:gd name="connsiteX5907" fmla="*/ 1304376 w 10023471"/>
                <a:gd name="connsiteY5907" fmla="*/ 3416761 h 5531023"/>
                <a:gd name="connsiteX5908" fmla="*/ 1281541 w 10023471"/>
                <a:gd name="connsiteY5908" fmla="*/ 3404760 h 5531023"/>
                <a:gd name="connsiteX5909" fmla="*/ 1793828 w 10023471"/>
                <a:gd name="connsiteY5909" fmla="*/ 3404058 h 5531023"/>
                <a:gd name="connsiteX5910" fmla="*/ 1785655 w 10023471"/>
                <a:gd name="connsiteY5910" fmla="*/ 3406015 h 5531023"/>
                <a:gd name="connsiteX5911" fmla="*/ 1775577 w 10023471"/>
                <a:gd name="connsiteY5911" fmla="*/ 3442811 h 5531023"/>
                <a:gd name="connsiteX5912" fmla="*/ 1789650 w 10023471"/>
                <a:gd name="connsiteY5912" fmla="*/ 3448886 h 5531023"/>
                <a:gd name="connsiteX5913" fmla="*/ 1798368 w 10023471"/>
                <a:gd name="connsiteY5913" fmla="*/ 3443979 h 5531023"/>
                <a:gd name="connsiteX5914" fmla="*/ 1804769 w 10023471"/>
                <a:gd name="connsiteY5914" fmla="*/ 3413957 h 5531023"/>
                <a:gd name="connsiteX5915" fmla="*/ 1801273 w 10023471"/>
                <a:gd name="connsiteY5915" fmla="*/ 3406716 h 5531023"/>
                <a:gd name="connsiteX5916" fmla="*/ 1793828 w 10023471"/>
                <a:gd name="connsiteY5916" fmla="*/ 3404058 h 5531023"/>
                <a:gd name="connsiteX5917" fmla="*/ 1522475 w 10023471"/>
                <a:gd name="connsiteY5917" fmla="*/ 3403707 h 5531023"/>
                <a:gd name="connsiteX5918" fmla="*/ 1514712 w 10023471"/>
                <a:gd name="connsiteY5918" fmla="*/ 3409110 h 5531023"/>
                <a:gd name="connsiteX5919" fmla="*/ 1525517 w 10023471"/>
                <a:gd name="connsiteY5919" fmla="*/ 3419448 h 5531023"/>
                <a:gd name="connsiteX5920" fmla="*/ 1537276 w 10023471"/>
                <a:gd name="connsiteY5920" fmla="*/ 3413841 h 5531023"/>
                <a:gd name="connsiteX5921" fmla="*/ 1522475 w 10023471"/>
                <a:gd name="connsiteY5921" fmla="*/ 3403707 h 5531023"/>
                <a:gd name="connsiteX5922" fmla="*/ 2602209 w 10023471"/>
                <a:gd name="connsiteY5922" fmla="*/ 3403095 h 5531023"/>
                <a:gd name="connsiteX5923" fmla="*/ 2602345 w 10023471"/>
                <a:gd name="connsiteY5923" fmla="*/ 3406482 h 5531023"/>
                <a:gd name="connsiteX5924" fmla="*/ 2606931 w 10023471"/>
                <a:gd name="connsiteY5924" fmla="*/ 3404760 h 5531023"/>
                <a:gd name="connsiteX5925" fmla="*/ 2602209 w 10023471"/>
                <a:gd name="connsiteY5925" fmla="*/ 3403095 h 5531023"/>
                <a:gd name="connsiteX5926" fmla="*/ 6667314 w 10023471"/>
                <a:gd name="connsiteY5926" fmla="*/ 3402598 h 5531023"/>
                <a:gd name="connsiteX5927" fmla="*/ 6654421 w 10023471"/>
                <a:gd name="connsiteY5927" fmla="*/ 3404028 h 5531023"/>
                <a:gd name="connsiteX5928" fmla="*/ 6667087 w 10023471"/>
                <a:gd name="connsiteY5928" fmla="*/ 3405986 h 5531023"/>
                <a:gd name="connsiteX5929" fmla="*/ 6667314 w 10023471"/>
                <a:gd name="connsiteY5929" fmla="*/ 3402598 h 5531023"/>
                <a:gd name="connsiteX5930" fmla="*/ 7750134 w 10023471"/>
                <a:gd name="connsiteY5930" fmla="*/ 3402510 h 5531023"/>
                <a:gd name="connsiteX5931" fmla="*/ 7748818 w 10023471"/>
                <a:gd name="connsiteY5931" fmla="*/ 3406832 h 5531023"/>
                <a:gd name="connsiteX5932" fmla="*/ 7752223 w 10023471"/>
                <a:gd name="connsiteY5932" fmla="*/ 3407153 h 5531023"/>
                <a:gd name="connsiteX5933" fmla="*/ 7753041 w 10023471"/>
                <a:gd name="connsiteY5933" fmla="*/ 3403006 h 5531023"/>
                <a:gd name="connsiteX5934" fmla="*/ 7750134 w 10023471"/>
                <a:gd name="connsiteY5934" fmla="*/ 3402510 h 5531023"/>
                <a:gd name="connsiteX5935" fmla="*/ 6290000 w 10023471"/>
                <a:gd name="connsiteY5935" fmla="*/ 3401897 h 5531023"/>
                <a:gd name="connsiteX5936" fmla="*/ 6288820 w 10023471"/>
                <a:gd name="connsiteY5936" fmla="*/ 3420734 h 5531023"/>
                <a:gd name="connsiteX5937" fmla="*/ 6290000 w 10023471"/>
                <a:gd name="connsiteY5937" fmla="*/ 3401897 h 5531023"/>
                <a:gd name="connsiteX5938" fmla="*/ 7735607 w 10023471"/>
                <a:gd name="connsiteY5938" fmla="*/ 3401722 h 5531023"/>
                <a:gd name="connsiteX5939" fmla="*/ 7730840 w 10023471"/>
                <a:gd name="connsiteY5939" fmla="*/ 3408497 h 5531023"/>
                <a:gd name="connsiteX5940" fmla="*/ 7734290 w 10023471"/>
                <a:gd name="connsiteY5940" fmla="*/ 3409986 h 5531023"/>
                <a:gd name="connsiteX5941" fmla="*/ 7741146 w 10023471"/>
                <a:gd name="connsiteY5941" fmla="*/ 3404525 h 5531023"/>
                <a:gd name="connsiteX5942" fmla="*/ 6743540 w 10023471"/>
                <a:gd name="connsiteY5942" fmla="*/ 3401605 h 5531023"/>
                <a:gd name="connsiteX5943" fmla="*/ 6743540 w 10023471"/>
                <a:gd name="connsiteY5943" fmla="*/ 3409695 h 5531023"/>
                <a:gd name="connsiteX5944" fmla="*/ 6734778 w 10023471"/>
                <a:gd name="connsiteY5944" fmla="*/ 3411009 h 5531023"/>
                <a:gd name="connsiteX5945" fmla="*/ 6737456 w 10023471"/>
                <a:gd name="connsiteY5945" fmla="*/ 3414980 h 5531023"/>
                <a:gd name="connsiteX5946" fmla="*/ 6743812 w 10023471"/>
                <a:gd name="connsiteY5946" fmla="*/ 3409577 h 5531023"/>
                <a:gd name="connsiteX5947" fmla="*/ 6744492 w 10023471"/>
                <a:gd name="connsiteY5947" fmla="*/ 3401692 h 5531023"/>
                <a:gd name="connsiteX5948" fmla="*/ 6743540 w 10023471"/>
                <a:gd name="connsiteY5948" fmla="*/ 3401605 h 5531023"/>
                <a:gd name="connsiteX5949" fmla="*/ 2584503 w 10023471"/>
                <a:gd name="connsiteY5949" fmla="*/ 3401430 h 5531023"/>
                <a:gd name="connsiteX5950" fmla="*/ 2579917 w 10023471"/>
                <a:gd name="connsiteY5950" fmla="*/ 3412849 h 5531023"/>
                <a:gd name="connsiteX5951" fmla="*/ 2570974 w 10023471"/>
                <a:gd name="connsiteY5951" fmla="*/ 3417784 h 5531023"/>
                <a:gd name="connsiteX5952" fmla="*/ 2601210 w 10023471"/>
                <a:gd name="connsiteY5952" fmla="*/ 3416265 h 5531023"/>
                <a:gd name="connsiteX5953" fmla="*/ 2592630 w 10023471"/>
                <a:gd name="connsiteY5953" fmla="*/ 3413081 h 5531023"/>
                <a:gd name="connsiteX5954" fmla="*/ 2594400 w 10023471"/>
                <a:gd name="connsiteY5954" fmla="*/ 3410745 h 5531023"/>
                <a:gd name="connsiteX5955" fmla="*/ 2584503 w 10023471"/>
                <a:gd name="connsiteY5955" fmla="*/ 3401430 h 5531023"/>
                <a:gd name="connsiteX5956" fmla="*/ 7657021 w 10023471"/>
                <a:gd name="connsiteY5956" fmla="*/ 3401021 h 5531023"/>
                <a:gd name="connsiteX5957" fmla="*/ 7657021 w 10023471"/>
                <a:gd name="connsiteY5957" fmla="*/ 3410454 h 5531023"/>
                <a:gd name="connsiteX5958" fmla="*/ 7661380 w 10023471"/>
                <a:gd name="connsiteY5958" fmla="*/ 3410862 h 5531023"/>
                <a:gd name="connsiteX5959" fmla="*/ 7664102 w 10023471"/>
                <a:gd name="connsiteY5959" fmla="*/ 3401663 h 5531023"/>
                <a:gd name="connsiteX5960" fmla="*/ 7657021 w 10023471"/>
                <a:gd name="connsiteY5960" fmla="*/ 3401021 h 5531023"/>
                <a:gd name="connsiteX5961" fmla="*/ 1298702 w 10023471"/>
                <a:gd name="connsiteY5961" fmla="*/ 3399765 h 5531023"/>
                <a:gd name="connsiteX5962" fmla="*/ 1287126 w 10023471"/>
                <a:gd name="connsiteY5962" fmla="*/ 3400349 h 5531023"/>
                <a:gd name="connsiteX5963" fmla="*/ 1301516 w 10023471"/>
                <a:gd name="connsiteY5963" fmla="*/ 3406190 h 5531023"/>
                <a:gd name="connsiteX5964" fmla="*/ 1304831 w 10023471"/>
                <a:gd name="connsiteY5964" fmla="*/ 3404203 h 5531023"/>
                <a:gd name="connsiteX5965" fmla="*/ 1298702 w 10023471"/>
                <a:gd name="connsiteY5965" fmla="*/ 3399765 h 5531023"/>
                <a:gd name="connsiteX5966" fmla="*/ 9485163 w 10023471"/>
                <a:gd name="connsiteY5966" fmla="*/ 3399122 h 5531023"/>
                <a:gd name="connsiteX5967" fmla="*/ 9472632 w 10023471"/>
                <a:gd name="connsiteY5967" fmla="*/ 3405635 h 5531023"/>
                <a:gd name="connsiteX5968" fmla="*/ 9485163 w 10023471"/>
                <a:gd name="connsiteY5968" fmla="*/ 3399122 h 5531023"/>
                <a:gd name="connsiteX5969" fmla="*/ 6209280 w 10023471"/>
                <a:gd name="connsiteY5969" fmla="*/ 3398918 h 5531023"/>
                <a:gd name="connsiteX5970" fmla="*/ 6209280 w 10023471"/>
                <a:gd name="connsiteY5970" fmla="*/ 3400962 h 5531023"/>
                <a:gd name="connsiteX5971" fmla="*/ 6218814 w 10023471"/>
                <a:gd name="connsiteY5971" fmla="*/ 3400962 h 5531023"/>
                <a:gd name="connsiteX5972" fmla="*/ 6218814 w 10023471"/>
                <a:gd name="connsiteY5972" fmla="*/ 3398918 h 5531023"/>
                <a:gd name="connsiteX5973" fmla="*/ 6345479 w 10023471"/>
                <a:gd name="connsiteY5973" fmla="*/ 3397954 h 5531023"/>
                <a:gd name="connsiteX5974" fmla="*/ 6328362 w 10023471"/>
                <a:gd name="connsiteY5974" fmla="*/ 3405197 h 5531023"/>
                <a:gd name="connsiteX5975" fmla="*/ 6348928 w 10023471"/>
                <a:gd name="connsiteY5975" fmla="*/ 3410191 h 5531023"/>
                <a:gd name="connsiteX5976" fmla="*/ 6345479 w 10023471"/>
                <a:gd name="connsiteY5976" fmla="*/ 3397954 h 5531023"/>
                <a:gd name="connsiteX5977" fmla="*/ 1308372 w 10023471"/>
                <a:gd name="connsiteY5977" fmla="*/ 3397779 h 5531023"/>
                <a:gd name="connsiteX5978" fmla="*/ 1307237 w 10023471"/>
                <a:gd name="connsiteY5978" fmla="*/ 3400408 h 5531023"/>
                <a:gd name="connsiteX5979" fmla="*/ 1324489 w 10023471"/>
                <a:gd name="connsiteY5979" fmla="*/ 3405372 h 5531023"/>
                <a:gd name="connsiteX5980" fmla="*/ 1319449 w 10023471"/>
                <a:gd name="connsiteY5980" fmla="*/ 3397983 h 5531023"/>
                <a:gd name="connsiteX5981" fmla="*/ 1308372 w 10023471"/>
                <a:gd name="connsiteY5981" fmla="*/ 3397779 h 5531023"/>
                <a:gd name="connsiteX5982" fmla="*/ 2728011 w 10023471"/>
                <a:gd name="connsiteY5982" fmla="*/ 3397371 h 5531023"/>
                <a:gd name="connsiteX5983" fmla="*/ 2725467 w 10023471"/>
                <a:gd name="connsiteY5983" fmla="*/ 3397954 h 5531023"/>
                <a:gd name="connsiteX5984" fmla="*/ 2727965 w 10023471"/>
                <a:gd name="connsiteY5984" fmla="*/ 3398656 h 5531023"/>
                <a:gd name="connsiteX5985" fmla="*/ 5063537 w 10023471"/>
                <a:gd name="connsiteY5985" fmla="*/ 3396319 h 5531023"/>
                <a:gd name="connsiteX5986" fmla="*/ 5061901 w 10023471"/>
                <a:gd name="connsiteY5986" fmla="*/ 3397954 h 5531023"/>
                <a:gd name="connsiteX5987" fmla="*/ 5064898 w 10023471"/>
                <a:gd name="connsiteY5987" fmla="*/ 3398509 h 5531023"/>
                <a:gd name="connsiteX5988" fmla="*/ 5065896 w 10023471"/>
                <a:gd name="connsiteY5988" fmla="*/ 3396874 h 5531023"/>
                <a:gd name="connsiteX5989" fmla="*/ 5063537 w 10023471"/>
                <a:gd name="connsiteY5989" fmla="*/ 3396319 h 5531023"/>
                <a:gd name="connsiteX5990" fmla="*/ 366698 w 10023471"/>
                <a:gd name="connsiteY5990" fmla="*/ 3396232 h 5531023"/>
                <a:gd name="connsiteX5991" fmla="*/ 347994 w 10023471"/>
                <a:gd name="connsiteY5991" fmla="*/ 3405840 h 5531023"/>
                <a:gd name="connsiteX5992" fmla="*/ 366698 w 10023471"/>
                <a:gd name="connsiteY5992" fmla="*/ 3396232 h 5531023"/>
                <a:gd name="connsiteX5993" fmla="*/ 6055603 w 10023471"/>
                <a:gd name="connsiteY5993" fmla="*/ 3395531 h 5531023"/>
                <a:gd name="connsiteX5994" fmla="*/ 6053605 w 10023471"/>
                <a:gd name="connsiteY5994" fmla="*/ 3395589 h 5531023"/>
                <a:gd name="connsiteX5995" fmla="*/ 6053968 w 10023471"/>
                <a:gd name="connsiteY5995" fmla="*/ 3400408 h 5531023"/>
                <a:gd name="connsiteX5996" fmla="*/ 6055921 w 10023471"/>
                <a:gd name="connsiteY5996" fmla="*/ 3400349 h 5531023"/>
                <a:gd name="connsiteX5997" fmla="*/ 4695755 w 10023471"/>
                <a:gd name="connsiteY5997" fmla="*/ 3394449 h 5531023"/>
                <a:gd name="connsiteX5998" fmla="*/ 4696165 w 10023471"/>
                <a:gd name="connsiteY5998" fmla="*/ 3397312 h 5531023"/>
                <a:gd name="connsiteX5999" fmla="*/ 4696937 w 10023471"/>
                <a:gd name="connsiteY5999" fmla="*/ 3397312 h 5531023"/>
                <a:gd name="connsiteX6000" fmla="*/ 4696937 w 10023471"/>
                <a:gd name="connsiteY6000" fmla="*/ 3394449 h 5531023"/>
                <a:gd name="connsiteX6001" fmla="*/ 4695755 w 10023471"/>
                <a:gd name="connsiteY6001" fmla="*/ 3394449 h 5531023"/>
                <a:gd name="connsiteX6002" fmla="*/ 7763527 w 10023471"/>
                <a:gd name="connsiteY6002" fmla="*/ 3392756 h 5531023"/>
                <a:gd name="connsiteX6003" fmla="*/ 7754403 w 10023471"/>
                <a:gd name="connsiteY6003" fmla="*/ 3393749 h 5531023"/>
                <a:gd name="connsiteX6004" fmla="*/ 7756309 w 10023471"/>
                <a:gd name="connsiteY6004" fmla="*/ 3398101 h 5531023"/>
                <a:gd name="connsiteX6005" fmla="*/ 7764617 w 10023471"/>
                <a:gd name="connsiteY6005" fmla="*/ 3395618 h 5531023"/>
                <a:gd name="connsiteX6006" fmla="*/ 7763527 w 10023471"/>
                <a:gd name="connsiteY6006" fmla="*/ 3392756 h 5531023"/>
                <a:gd name="connsiteX6007" fmla="*/ 8157589 w 10023471"/>
                <a:gd name="connsiteY6007" fmla="*/ 3391924 h 5531023"/>
                <a:gd name="connsiteX6008" fmla="*/ 8145608 w 10023471"/>
                <a:gd name="connsiteY6008" fmla="*/ 3399970 h 5531023"/>
                <a:gd name="connsiteX6009" fmla="*/ 8152827 w 10023471"/>
                <a:gd name="connsiteY6009" fmla="*/ 3416732 h 5531023"/>
                <a:gd name="connsiteX6010" fmla="*/ 8157589 w 10023471"/>
                <a:gd name="connsiteY6010" fmla="*/ 3391924 h 5531023"/>
                <a:gd name="connsiteX6011" fmla="*/ 557239 w 10023471"/>
                <a:gd name="connsiteY6011" fmla="*/ 3391442 h 5531023"/>
                <a:gd name="connsiteX6012" fmla="*/ 554061 w 10023471"/>
                <a:gd name="connsiteY6012" fmla="*/ 3394158 h 5531023"/>
                <a:gd name="connsiteX6013" fmla="*/ 559101 w 10023471"/>
                <a:gd name="connsiteY6013" fmla="*/ 3394508 h 5531023"/>
                <a:gd name="connsiteX6014" fmla="*/ 557239 w 10023471"/>
                <a:gd name="connsiteY6014" fmla="*/ 3391442 h 5531023"/>
                <a:gd name="connsiteX6015" fmla="*/ 9772359 w 10023471"/>
                <a:gd name="connsiteY6015" fmla="*/ 3391326 h 5531023"/>
                <a:gd name="connsiteX6016" fmla="*/ 9756061 w 10023471"/>
                <a:gd name="connsiteY6016" fmla="*/ 3392377 h 5531023"/>
                <a:gd name="connsiteX6017" fmla="*/ 9754063 w 10023471"/>
                <a:gd name="connsiteY6017" fmla="*/ 3405256 h 5531023"/>
                <a:gd name="connsiteX6018" fmla="*/ 9790156 w 10023471"/>
                <a:gd name="connsiteY6018" fmla="*/ 3423391 h 5531023"/>
                <a:gd name="connsiteX6019" fmla="*/ 9793560 w 10023471"/>
                <a:gd name="connsiteY6019" fmla="*/ 3422281 h 5531023"/>
                <a:gd name="connsiteX6020" fmla="*/ 9772359 w 10023471"/>
                <a:gd name="connsiteY6020" fmla="*/ 3391326 h 5531023"/>
                <a:gd name="connsiteX6021" fmla="*/ 2397367 w 10023471"/>
                <a:gd name="connsiteY6021" fmla="*/ 3389807 h 5531023"/>
                <a:gd name="connsiteX6022" fmla="*/ 2388560 w 10023471"/>
                <a:gd name="connsiteY6022" fmla="*/ 3395443 h 5531023"/>
                <a:gd name="connsiteX6023" fmla="*/ 2399545 w 10023471"/>
                <a:gd name="connsiteY6023" fmla="*/ 3399502 h 5531023"/>
                <a:gd name="connsiteX6024" fmla="*/ 2405493 w 10023471"/>
                <a:gd name="connsiteY6024" fmla="*/ 3395384 h 5531023"/>
                <a:gd name="connsiteX6025" fmla="*/ 5414246 w 10023471"/>
                <a:gd name="connsiteY6025" fmla="*/ 3387324 h 5531023"/>
                <a:gd name="connsiteX6026" fmla="*/ 5404893 w 10023471"/>
                <a:gd name="connsiteY6026" fmla="*/ 3390829 h 5531023"/>
                <a:gd name="connsiteX6027" fmla="*/ 5414155 w 10023471"/>
                <a:gd name="connsiteY6027" fmla="*/ 3402744 h 5531023"/>
                <a:gd name="connsiteX6028" fmla="*/ 5424596 w 10023471"/>
                <a:gd name="connsiteY6028" fmla="*/ 3399239 h 5531023"/>
                <a:gd name="connsiteX6029" fmla="*/ 5414246 w 10023471"/>
                <a:gd name="connsiteY6029" fmla="*/ 3387324 h 5531023"/>
                <a:gd name="connsiteX6030" fmla="*/ 2710350 w 10023471"/>
                <a:gd name="connsiteY6030" fmla="*/ 3387120 h 5531023"/>
                <a:gd name="connsiteX6031" fmla="*/ 2703223 w 10023471"/>
                <a:gd name="connsiteY6031" fmla="*/ 3391676 h 5531023"/>
                <a:gd name="connsiteX6032" fmla="*/ 2705947 w 10023471"/>
                <a:gd name="connsiteY6032" fmla="*/ 3393837 h 5531023"/>
                <a:gd name="connsiteX6033" fmla="*/ 2713301 w 10023471"/>
                <a:gd name="connsiteY6033" fmla="*/ 3389457 h 5531023"/>
                <a:gd name="connsiteX6034" fmla="*/ 2710350 w 10023471"/>
                <a:gd name="connsiteY6034" fmla="*/ 3387120 h 5531023"/>
                <a:gd name="connsiteX6035" fmla="*/ 4652172 w 10023471"/>
                <a:gd name="connsiteY6035" fmla="*/ 3386478 h 5531023"/>
                <a:gd name="connsiteX6036" fmla="*/ 4646543 w 10023471"/>
                <a:gd name="connsiteY6036" fmla="*/ 3390157 h 5531023"/>
                <a:gd name="connsiteX6037" fmla="*/ 4651493 w 10023471"/>
                <a:gd name="connsiteY6037" fmla="*/ 3393719 h 5531023"/>
                <a:gd name="connsiteX6038" fmla="*/ 4656485 w 10023471"/>
                <a:gd name="connsiteY6038" fmla="*/ 3389573 h 5531023"/>
                <a:gd name="connsiteX6039" fmla="*/ 6761609 w 10023471"/>
                <a:gd name="connsiteY6039" fmla="*/ 3385134 h 5531023"/>
                <a:gd name="connsiteX6040" fmla="*/ 6750077 w 10023471"/>
                <a:gd name="connsiteY6040" fmla="*/ 3389368 h 5531023"/>
                <a:gd name="connsiteX6041" fmla="*/ 6751803 w 10023471"/>
                <a:gd name="connsiteY6041" fmla="*/ 3392698 h 5531023"/>
                <a:gd name="connsiteX6042" fmla="*/ 6765285 w 10023471"/>
                <a:gd name="connsiteY6042" fmla="*/ 3389923 h 5531023"/>
                <a:gd name="connsiteX6043" fmla="*/ 6761609 w 10023471"/>
                <a:gd name="connsiteY6043" fmla="*/ 3385134 h 5531023"/>
                <a:gd name="connsiteX6044" fmla="*/ 9354372 w 10023471"/>
                <a:gd name="connsiteY6044" fmla="*/ 3383189 h 5531023"/>
                <a:gd name="connsiteX6045" fmla="*/ 9344515 w 10023471"/>
                <a:gd name="connsiteY6045" fmla="*/ 3400408 h 5531023"/>
                <a:gd name="connsiteX6046" fmla="*/ 9343697 w 10023471"/>
                <a:gd name="connsiteY6046" fmla="*/ 3408672 h 5531023"/>
                <a:gd name="connsiteX6047" fmla="*/ 9343925 w 10023471"/>
                <a:gd name="connsiteY6047" fmla="*/ 3412235 h 5531023"/>
                <a:gd name="connsiteX6048" fmla="*/ 9351505 w 10023471"/>
                <a:gd name="connsiteY6048" fmla="*/ 3418660 h 5531023"/>
                <a:gd name="connsiteX6049" fmla="*/ 9358725 w 10023471"/>
                <a:gd name="connsiteY6049" fmla="*/ 3416265 h 5531023"/>
                <a:gd name="connsiteX6050" fmla="*/ 9367034 w 10023471"/>
                <a:gd name="connsiteY6050" fmla="*/ 3409081 h 5531023"/>
                <a:gd name="connsiteX6051" fmla="*/ 9386055 w 10023471"/>
                <a:gd name="connsiteY6051" fmla="*/ 3396261 h 5531023"/>
                <a:gd name="connsiteX6052" fmla="*/ 9383468 w 10023471"/>
                <a:gd name="connsiteY6052" fmla="*/ 3386449 h 5531023"/>
                <a:gd name="connsiteX6053" fmla="*/ 9354372 w 10023471"/>
                <a:gd name="connsiteY6053" fmla="*/ 3383189 h 5531023"/>
                <a:gd name="connsiteX6054" fmla="*/ 756090 w 10023471"/>
                <a:gd name="connsiteY6054" fmla="*/ 3380842 h 5531023"/>
                <a:gd name="connsiteX6055" fmla="*/ 753682 w 10023471"/>
                <a:gd name="connsiteY6055" fmla="*/ 3381513 h 5531023"/>
                <a:gd name="connsiteX6056" fmla="*/ 756090 w 10023471"/>
                <a:gd name="connsiteY6056" fmla="*/ 3383878 h 5531023"/>
                <a:gd name="connsiteX6057" fmla="*/ 7780824 w 10023471"/>
                <a:gd name="connsiteY6057" fmla="*/ 3380695 h 5531023"/>
                <a:gd name="connsiteX6058" fmla="*/ 7763074 w 10023471"/>
                <a:gd name="connsiteY6058" fmla="*/ 3389193 h 5531023"/>
                <a:gd name="connsiteX6059" fmla="*/ 7761756 w 10023471"/>
                <a:gd name="connsiteY6059" fmla="*/ 3389514 h 5531023"/>
                <a:gd name="connsiteX6060" fmla="*/ 7763981 w 10023471"/>
                <a:gd name="connsiteY6060" fmla="*/ 3390975 h 5531023"/>
                <a:gd name="connsiteX6061" fmla="*/ 7776376 w 10023471"/>
                <a:gd name="connsiteY6061" fmla="*/ 3404730 h 5531023"/>
                <a:gd name="connsiteX6062" fmla="*/ 7777555 w 10023471"/>
                <a:gd name="connsiteY6062" fmla="*/ 3398422 h 5531023"/>
                <a:gd name="connsiteX6063" fmla="*/ 7814194 w 10023471"/>
                <a:gd name="connsiteY6063" fmla="*/ 3407621 h 5531023"/>
                <a:gd name="connsiteX6064" fmla="*/ 7779689 w 10023471"/>
                <a:gd name="connsiteY6064" fmla="*/ 3387003 h 5531023"/>
                <a:gd name="connsiteX6065" fmla="*/ 7780824 w 10023471"/>
                <a:gd name="connsiteY6065" fmla="*/ 3380695 h 5531023"/>
                <a:gd name="connsiteX6066" fmla="*/ 9324268 w 10023471"/>
                <a:gd name="connsiteY6066" fmla="*/ 3380111 h 5531023"/>
                <a:gd name="connsiteX6067" fmla="*/ 9322587 w 10023471"/>
                <a:gd name="connsiteY6067" fmla="*/ 3387792 h 5531023"/>
                <a:gd name="connsiteX6068" fmla="*/ 9324268 w 10023471"/>
                <a:gd name="connsiteY6068" fmla="*/ 3380111 h 5531023"/>
                <a:gd name="connsiteX6069" fmla="*/ 1989725 w 10023471"/>
                <a:gd name="connsiteY6069" fmla="*/ 3379936 h 5531023"/>
                <a:gd name="connsiteX6070" fmla="*/ 1988318 w 10023471"/>
                <a:gd name="connsiteY6070" fmla="*/ 3381309 h 5531023"/>
                <a:gd name="connsiteX6071" fmla="*/ 1990815 w 10023471"/>
                <a:gd name="connsiteY6071" fmla="*/ 3381688 h 5531023"/>
                <a:gd name="connsiteX6072" fmla="*/ 1991995 w 10023471"/>
                <a:gd name="connsiteY6072" fmla="*/ 3380287 h 5531023"/>
                <a:gd name="connsiteX6073" fmla="*/ 1989725 w 10023471"/>
                <a:gd name="connsiteY6073" fmla="*/ 3379936 h 5531023"/>
                <a:gd name="connsiteX6074" fmla="*/ 2367858 w 10023471"/>
                <a:gd name="connsiteY6074" fmla="*/ 3379907 h 5531023"/>
                <a:gd name="connsiteX6075" fmla="*/ 2365633 w 10023471"/>
                <a:gd name="connsiteY6075" fmla="*/ 3387412 h 5531023"/>
                <a:gd name="connsiteX6076" fmla="*/ 2373713 w 10023471"/>
                <a:gd name="connsiteY6076" fmla="*/ 3390799 h 5531023"/>
                <a:gd name="connsiteX6077" fmla="*/ 2377345 w 10023471"/>
                <a:gd name="connsiteY6077" fmla="*/ 3388522 h 5531023"/>
                <a:gd name="connsiteX6078" fmla="*/ 2367858 w 10023471"/>
                <a:gd name="connsiteY6078" fmla="*/ 3379907 h 5531023"/>
                <a:gd name="connsiteX6079" fmla="*/ 1296976 w 10023471"/>
                <a:gd name="connsiteY6079" fmla="*/ 3379703 h 5531023"/>
                <a:gd name="connsiteX6080" fmla="*/ 1288441 w 10023471"/>
                <a:gd name="connsiteY6080" fmla="*/ 3379790 h 5531023"/>
                <a:gd name="connsiteX6081" fmla="*/ 1287897 w 10023471"/>
                <a:gd name="connsiteY6081" fmla="*/ 3382243 h 5531023"/>
                <a:gd name="connsiteX6082" fmla="*/ 1296840 w 10023471"/>
                <a:gd name="connsiteY6082" fmla="*/ 3382594 h 5531023"/>
                <a:gd name="connsiteX6083" fmla="*/ 1296976 w 10023471"/>
                <a:gd name="connsiteY6083" fmla="*/ 3379703 h 5531023"/>
                <a:gd name="connsiteX6084" fmla="*/ 2143266 w 10023471"/>
                <a:gd name="connsiteY6084" fmla="*/ 3378038 h 5531023"/>
                <a:gd name="connsiteX6085" fmla="*/ 2130328 w 10023471"/>
                <a:gd name="connsiteY6085" fmla="*/ 3390479 h 5531023"/>
                <a:gd name="connsiteX6086" fmla="*/ 2142312 w 10023471"/>
                <a:gd name="connsiteY6086" fmla="*/ 3401021 h 5531023"/>
                <a:gd name="connsiteX6087" fmla="*/ 2154889 w 10023471"/>
                <a:gd name="connsiteY6087" fmla="*/ 3389310 h 5531023"/>
                <a:gd name="connsiteX6088" fmla="*/ 2143266 w 10023471"/>
                <a:gd name="connsiteY6088" fmla="*/ 3378038 h 5531023"/>
                <a:gd name="connsiteX6089" fmla="*/ 1384644 w 10023471"/>
                <a:gd name="connsiteY6089" fmla="*/ 3377950 h 5531023"/>
                <a:gd name="connsiteX6090" fmla="*/ 1375472 w 10023471"/>
                <a:gd name="connsiteY6090" fmla="*/ 3379294 h 5531023"/>
                <a:gd name="connsiteX6091" fmla="*/ 1380921 w 10023471"/>
                <a:gd name="connsiteY6091" fmla="*/ 3388404 h 5531023"/>
                <a:gd name="connsiteX6092" fmla="*/ 1386232 w 10023471"/>
                <a:gd name="connsiteY6092" fmla="*/ 3387675 h 5531023"/>
                <a:gd name="connsiteX6093" fmla="*/ 1384644 w 10023471"/>
                <a:gd name="connsiteY6093" fmla="*/ 3377950 h 5531023"/>
                <a:gd name="connsiteX6094" fmla="*/ 2797109 w 10023471"/>
                <a:gd name="connsiteY6094" fmla="*/ 3375614 h 5531023"/>
                <a:gd name="connsiteX6095" fmla="*/ 2796564 w 10023471"/>
                <a:gd name="connsiteY6095" fmla="*/ 3378650 h 5531023"/>
                <a:gd name="connsiteX6096" fmla="*/ 2801648 w 10023471"/>
                <a:gd name="connsiteY6096" fmla="*/ 3377600 h 5531023"/>
                <a:gd name="connsiteX6097" fmla="*/ 2797109 w 10023471"/>
                <a:gd name="connsiteY6097" fmla="*/ 3375614 h 5531023"/>
                <a:gd name="connsiteX6098" fmla="*/ 2948469 w 10023471"/>
                <a:gd name="connsiteY6098" fmla="*/ 3375351 h 5531023"/>
                <a:gd name="connsiteX6099" fmla="*/ 2941433 w 10023471"/>
                <a:gd name="connsiteY6099" fmla="*/ 3379965 h 5531023"/>
                <a:gd name="connsiteX6100" fmla="*/ 2945065 w 10023471"/>
                <a:gd name="connsiteY6100" fmla="*/ 3381863 h 5531023"/>
                <a:gd name="connsiteX6101" fmla="*/ 2951829 w 10023471"/>
                <a:gd name="connsiteY6101" fmla="*/ 3377103 h 5531023"/>
                <a:gd name="connsiteX6102" fmla="*/ 2948469 w 10023471"/>
                <a:gd name="connsiteY6102" fmla="*/ 3375351 h 5531023"/>
                <a:gd name="connsiteX6103" fmla="*/ 9082424 w 10023471"/>
                <a:gd name="connsiteY6103" fmla="*/ 3373073 h 5531023"/>
                <a:gd name="connsiteX6104" fmla="*/ 9080382 w 10023471"/>
                <a:gd name="connsiteY6104" fmla="*/ 3373511 h 5531023"/>
                <a:gd name="connsiteX6105" fmla="*/ 9082335 w 10023471"/>
                <a:gd name="connsiteY6105" fmla="*/ 3374124 h 5531023"/>
                <a:gd name="connsiteX6106" fmla="*/ 8773663 w 10023471"/>
                <a:gd name="connsiteY6106" fmla="*/ 3373073 h 5531023"/>
                <a:gd name="connsiteX6107" fmla="*/ 8779021 w 10023471"/>
                <a:gd name="connsiteY6107" fmla="*/ 3400641 h 5531023"/>
                <a:gd name="connsiteX6108" fmla="*/ 8773663 w 10023471"/>
                <a:gd name="connsiteY6108" fmla="*/ 3373073 h 5531023"/>
                <a:gd name="connsiteX6109" fmla="*/ 3789584 w 10023471"/>
                <a:gd name="connsiteY6109" fmla="*/ 3372869 h 5531023"/>
                <a:gd name="connsiteX6110" fmla="*/ 3781685 w 10023471"/>
                <a:gd name="connsiteY6110" fmla="*/ 3377688 h 5531023"/>
                <a:gd name="connsiteX6111" fmla="*/ 3791174 w 10023471"/>
                <a:gd name="connsiteY6111" fmla="*/ 3384609 h 5531023"/>
                <a:gd name="connsiteX6112" fmla="*/ 3799617 w 10023471"/>
                <a:gd name="connsiteY6112" fmla="*/ 3378359 h 5531023"/>
                <a:gd name="connsiteX6113" fmla="*/ 3789584 w 10023471"/>
                <a:gd name="connsiteY6113" fmla="*/ 3372869 h 5531023"/>
                <a:gd name="connsiteX6114" fmla="*/ 6877467 w 10023471"/>
                <a:gd name="connsiteY6114" fmla="*/ 3371496 h 5531023"/>
                <a:gd name="connsiteX6115" fmla="*/ 6873835 w 10023471"/>
                <a:gd name="connsiteY6115" fmla="*/ 3378243 h 5531023"/>
                <a:gd name="connsiteX6116" fmla="*/ 6877876 w 10023471"/>
                <a:gd name="connsiteY6116" fmla="*/ 3384463 h 5531023"/>
                <a:gd name="connsiteX6117" fmla="*/ 6895719 w 10023471"/>
                <a:gd name="connsiteY6117" fmla="*/ 3377892 h 5531023"/>
                <a:gd name="connsiteX6118" fmla="*/ 6877467 w 10023471"/>
                <a:gd name="connsiteY6118" fmla="*/ 3371496 h 5531023"/>
                <a:gd name="connsiteX6119" fmla="*/ 5195829 w 10023471"/>
                <a:gd name="connsiteY6119" fmla="*/ 3371175 h 5531023"/>
                <a:gd name="connsiteX6120" fmla="*/ 5184752 w 10023471"/>
                <a:gd name="connsiteY6120" fmla="*/ 3375555 h 5531023"/>
                <a:gd name="connsiteX6121" fmla="*/ 5191063 w 10023471"/>
                <a:gd name="connsiteY6121" fmla="*/ 3385484 h 5531023"/>
                <a:gd name="connsiteX6122" fmla="*/ 5217440 w 10023471"/>
                <a:gd name="connsiteY6122" fmla="*/ 3415535 h 5531023"/>
                <a:gd name="connsiteX6123" fmla="*/ 5254213 w 10023471"/>
                <a:gd name="connsiteY6123" fmla="*/ 3415360 h 5531023"/>
                <a:gd name="connsiteX6124" fmla="*/ 5249720 w 10023471"/>
                <a:gd name="connsiteY6124" fmla="*/ 3397428 h 5531023"/>
                <a:gd name="connsiteX6125" fmla="*/ 5207679 w 10023471"/>
                <a:gd name="connsiteY6125" fmla="*/ 3371350 h 5531023"/>
                <a:gd name="connsiteX6126" fmla="*/ 5195829 w 10023471"/>
                <a:gd name="connsiteY6126" fmla="*/ 3371175 h 5531023"/>
                <a:gd name="connsiteX6127" fmla="*/ 736431 w 10023471"/>
                <a:gd name="connsiteY6127" fmla="*/ 3369101 h 5531023"/>
                <a:gd name="connsiteX6128" fmla="*/ 732117 w 10023471"/>
                <a:gd name="connsiteY6128" fmla="*/ 3370182 h 5531023"/>
                <a:gd name="connsiteX6129" fmla="*/ 737430 w 10023471"/>
                <a:gd name="connsiteY6129" fmla="*/ 3379148 h 5531023"/>
                <a:gd name="connsiteX6130" fmla="*/ 743285 w 10023471"/>
                <a:gd name="connsiteY6130" fmla="*/ 3377716 h 5531023"/>
                <a:gd name="connsiteX6131" fmla="*/ 736431 w 10023471"/>
                <a:gd name="connsiteY6131" fmla="*/ 3369101 h 5531023"/>
                <a:gd name="connsiteX6132" fmla="*/ 5080197 w 10023471"/>
                <a:gd name="connsiteY6132" fmla="*/ 3368751 h 5531023"/>
                <a:gd name="connsiteX6133" fmla="*/ 5080152 w 10023471"/>
                <a:gd name="connsiteY6133" fmla="*/ 3369802 h 5531023"/>
                <a:gd name="connsiteX6134" fmla="*/ 5087053 w 10023471"/>
                <a:gd name="connsiteY6134" fmla="*/ 3370094 h 5531023"/>
                <a:gd name="connsiteX6135" fmla="*/ 5087144 w 10023471"/>
                <a:gd name="connsiteY6135" fmla="*/ 3368751 h 5531023"/>
                <a:gd name="connsiteX6136" fmla="*/ 8622211 w 10023471"/>
                <a:gd name="connsiteY6136" fmla="*/ 3367495 h 5531023"/>
                <a:gd name="connsiteX6137" fmla="*/ 8605866 w 10023471"/>
                <a:gd name="connsiteY6137" fmla="*/ 3377279 h 5531023"/>
                <a:gd name="connsiteX6138" fmla="*/ 8603007 w 10023471"/>
                <a:gd name="connsiteY6138" fmla="*/ 3387470 h 5531023"/>
                <a:gd name="connsiteX6139" fmla="*/ 8605866 w 10023471"/>
                <a:gd name="connsiteY6139" fmla="*/ 3393983 h 5531023"/>
                <a:gd name="connsiteX6140" fmla="*/ 8617399 w 10023471"/>
                <a:gd name="connsiteY6140" fmla="*/ 3390128 h 5531023"/>
                <a:gd name="connsiteX6141" fmla="*/ 8624889 w 10023471"/>
                <a:gd name="connsiteY6141" fmla="*/ 3383002 h 5531023"/>
                <a:gd name="connsiteX6142" fmla="*/ 8622211 w 10023471"/>
                <a:gd name="connsiteY6142" fmla="*/ 3367495 h 5531023"/>
                <a:gd name="connsiteX6143" fmla="*/ 5673249 w 10023471"/>
                <a:gd name="connsiteY6143" fmla="*/ 3366677 h 5531023"/>
                <a:gd name="connsiteX6144" fmla="*/ 5665985 w 10023471"/>
                <a:gd name="connsiteY6144" fmla="*/ 3368780 h 5531023"/>
                <a:gd name="connsiteX6145" fmla="*/ 5663898 w 10023471"/>
                <a:gd name="connsiteY6145" fmla="*/ 3381104 h 5531023"/>
                <a:gd name="connsiteX6146" fmla="*/ 5663579 w 10023471"/>
                <a:gd name="connsiteY6146" fmla="*/ 3383002 h 5531023"/>
                <a:gd name="connsiteX6147" fmla="*/ 5667303 w 10023471"/>
                <a:gd name="connsiteY6147" fmla="*/ 3390595 h 5531023"/>
                <a:gd name="connsiteX6148" fmla="*/ 5675474 w 10023471"/>
                <a:gd name="connsiteY6148" fmla="*/ 3384754 h 5531023"/>
                <a:gd name="connsiteX6149" fmla="*/ 5678562 w 10023471"/>
                <a:gd name="connsiteY6149" fmla="*/ 3370474 h 5531023"/>
                <a:gd name="connsiteX6150" fmla="*/ 5673249 w 10023471"/>
                <a:gd name="connsiteY6150" fmla="*/ 3366677 h 5531023"/>
                <a:gd name="connsiteX6151" fmla="*/ 6177864 w 10023471"/>
                <a:gd name="connsiteY6151" fmla="*/ 3365364 h 5531023"/>
                <a:gd name="connsiteX6152" fmla="*/ 6172324 w 10023471"/>
                <a:gd name="connsiteY6152" fmla="*/ 3368430 h 5531023"/>
                <a:gd name="connsiteX6153" fmla="*/ 6178953 w 10023471"/>
                <a:gd name="connsiteY6153" fmla="*/ 3373453 h 5531023"/>
                <a:gd name="connsiteX6154" fmla="*/ 6182402 w 10023471"/>
                <a:gd name="connsiteY6154" fmla="*/ 3372022 h 5531023"/>
                <a:gd name="connsiteX6155" fmla="*/ 6177864 w 10023471"/>
                <a:gd name="connsiteY6155" fmla="*/ 3365364 h 5531023"/>
                <a:gd name="connsiteX6156" fmla="*/ 7885015 w 10023471"/>
                <a:gd name="connsiteY6156" fmla="*/ 3363377 h 5531023"/>
                <a:gd name="connsiteX6157" fmla="*/ 7877617 w 10023471"/>
                <a:gd name="connsiteY6157" fmla="*/ 3368079 h 5531023"/>
                <a:gd name="connsiteX6158" fmla="*/ 7886197 w 10023471"/>
                <a:gd name="connsiteY6158" fmla="*/ 3374445 h 5531023"/>
                <a:gd name="connsiteX6159" fmla="*/ 7894868 w 10023471"/>
                <a:gd name="connsiteY6159" fmla="*/ 3367934 h 5531023"/>
                <a:gd name="connsiteX6160" fmla="*/ 7885015 w 10023471"/>
                <a:gd name="connsiteY6160" fmla="*/ 3363377 h 5531023"/>
                <a:gd name="connsiteX6161" fmla="*/ 6271659 w 10023471"/>
                <a:gd name="connsiteY6161" fmla="*/ 3362560 h 5531023"/>
                <a:gd name="connsiteX6162" fmla="*/ 6270660 w 10023471"/>
                <a:gd name="connsiteY6162" fmla="*/ 3365714 h 5531023"/>
                <a:gd name="connsiteX6163" fmla="*/ 6280194 w 10023471"/>
                <a:gd name="connsiteY6163" fmla="*/ 3366970 h 5531023"/>
                <a:gd name="connsiteX6164" fmla="*/ 6281102 w 10023471"/>
                <a:gd name="connsiteY6164" fmla="*/ 3364137 h 5531023"/>
                <a:gd name="connsiteX6165" fmla="*/ 6271659 w 10023471"/>
                <a:gd name="connsiteY6165" fmla="*/ 3362560 h 5531023"/>
                <a:gd name="connsiteX6166" fmla="*/ 4950038 w 10023471"/>
                <a:gd name="connsiteY6166" fmla="*/ 3360486 h 5531023"/>
                <a:gd name="connsiteX6167" fmla="*/ 4936645 w 10023471"/>
                <a:gd name="connsiteY6167" fmla="*/ 3365567 h 5531023"/>
                <a:gd name="connsiteX6168" fmla="*/ 4952716 w 10023471"/>
                <a:gd name="connsiteY6168" fmla="*/ 3367992 h 5531023"/>
                <a:gd name="connsiteX6169" fmla="*/ 4950038 w 10023471"/>
                <a:gd name="connsiteY6169" fmla="*/ 3360486 h 5531023"/>
                <a:gd name="connsiteX6170" fmla="*/ 2107310 w 10023471"/>
                <a:gd name="connsiteY6170" fmla="*/ 3358939 h 5531023"/>
                <a:gd name="connsiteX6171" fmla="*/ 2106585 w 10023471"/>
                <a:gd name="connsiteY6171" fmla="*/ 3360575 h 5531023"/>
                <a:gd name="connsiteX6172" fmla="*/ 2108672 w 10023471"/>
                <a:gd name="connsiteY6172" fmla="*/ 3361041 h 5531023"/>
                <a:gd name="connsiteX6173" fmla="*/ 2109218 w 10023471"/>
                <a:gd name="connsiteY6173" fmla="*/ 3359465 h 5531023"/>
                <a:gd name="connsiteX6174" fmla="*/ 2107310 w 10023471"/>
                <a:gd name="connsiteY6174" fmla="*/ 3358939 h 5531023"/>
                <a:gd name="connsiteX6175" fmla="*/ 3347259 w 10023471"/>
                <a:gd name="connsiteY6175" fmla="*/ 3358355 h 5531023"/>
                <a:gd name="connsiteX6176" fmla="*/ 3335862 w 10023471"/>
                <a:gd name="connsiteY6176" fmla="*/ 3366181 h 5531023"/>
                <a:gd name="connsiteX6177" fmla="*/ 3338495 w 10023471"/>
                <a:gd name="connsiteY6177" fmla="*/ 3370883 h 5531023"/>
                <a:gd name="connsiteX6178" fmla="*/ 3354430 w 10023471"/>
                <a:gd name="connsiteY6178" fmla="*/ 3363319 h 5531023"/>
                <a:gd name="connsiteX6179" fmla="*/ 3347259 w 10023471"/>
                <a:gd name="connsiteY6179" fmla="*/ 3358355 h 5531023"/>
                <a:gd name="connsiteX6180" fmla="*/ 5209268 w 10023471"/>
                <a:gd name="connsiteY6180" fmla="*/ 3358325 h 5531023"/>
                <a:gd name="connsiteX6181" fmla="*/ 5209177 w 10023471"/>
                <a:gd name="connsiteY6181" fmla="*/ 3360428 h 5531023"/>
                <a:gd name="connsiteX6182" fmla="*/ 5246859 w 10023471"/>
                <a:gd name="connsiteY6182" fmla="*/ 3360428 h 5531023"/>
                <a:gd name="connsiteX6183" fmla="*/ 5245860 w 10023471"/>
                <a:gd name="connsiteY6183" fmla="*/ 3358325 h 5531023"/>
                <a:gd name="connsiteX6184" fmla="*/ 5127640 w 10023471"/>
                <a:gd name="connsiteY6184" fmla="*/ 3356748 h 5531023"/>
                <a:gd name="connsiteX6185" fmla="*/ 5117652 w 10023471"/>
                <a:gd name="connsiteY6185" fmla="*/ 3361626 h 5531023"/>
                <a:gd name="connsiteX6186" fmla="*/ 5131725 w 10023471"/>
                <a:gd name="connsiteY6186" fmla="*/ 3367407 h 5531023"/>
                <a:gd name="connsiteX6187" fmla="*/ 5127640 w 10023471"/>
                <a:gd name="connsiteY6187" fmla="*/ 3356748 h 5531023"/>
                <a:gd name="connsiteX6188" fmla="*/ 5922083 w 10023471"/>
                <a:gd name="connsiteY6188" fmla="*/ 3356690 h 5531023"/>
                <a:gd name="connsiteX6189" fmla="*/ 5921357 w 10023471"/>
                <a:gd name="connsiteY6189" fmla="*/ 3358588 h 5531023"/>
                <a:gd name="connsiteX6190" fmla="*/ 5923354 w 10023471"/>
                <a:gd name="connsiteY6190" fmla="*/ 3358355 h 5531023"/>
                <a:gd name="connsiteX6191" fmla="*/ 5057906 w 10023471"/>
                <a:gd name="connsiteY6191" fmla="*/ 3356661 h 5531023"/>
                <a:gd name="connsiteX6192" fmla="*/ 5057089 w 10023471"/>
                <a:gd name="connsiteY6192" fmla="*/ 3360982 h 5531023"/>
                <a:gd name="connsiteX6193" fmla="*/ 5075385 w 10023471"/>
                <a:gd name="connsiteY6193" fmla="*/ 3362151 h 5531023"/>
                <a:gd name="connsiteX6194" fmla="*/ 5076157 w 10023471"/>
                <a:gd name="connsiteY6194" fmla="*/ 3358150 h 5531023"/>
                <a:gd name="connsiteX6195" fmla="*/ 5057906 w 10023471"/>
                <a:gd name="connsiteY6195" fmla="*/ 3356661 h 5531023"/>
                <a:gd name="connsiteX6196" fmla="*/ 8052721 w 10023471"/>
                <a:gd name="connsiteY6196" fmla="*/ 3356018 h 5531023"/>
                <a:gd name="connsiteX6197" fmla="*/ 8050632 w 10023471"/>
                <a:gd name="connsiteY6197" fmla="*/ 3357216 h 5531023"/>
                <a:gd name="connsiteX6198" fmla="*/ 8055265 w 10023471"/>
                <a:gd name="connsiteY6198" fmla="*/ 3362005 h 5531023"/>
                <a:gd name="connsiteX6199" fmla="*/ 8058986 w 10023471"/>
                <a:gd name="connsiteY6199" fmla="*/ 3359640 h 5531023"/>
                <a:gd name="connsiteX6200" fmla="*/ 8052721 w 10023471"/>
                <a:gd name="connsiteY6200" fmla="*/ 3356018 h 5531023"/>
                <a:gd name="connsiteX6201" fmla="*/ 8177984 w 10023471"/>
                <a:gd name="connsiteY6201" fmla="*/ 3355518 h 5531023"/>
                <a:gd name="connsiteX6202" fmla="*/ 8169806 w 10023471"/>
                <a:gd name="connsiteY6202" fmla="*/ 3356048 h 5531023"/>
                <a:gd name="connsiteX6203" fmla="*/ 8151873 w 10023471"/>
                <a:gd name="connsiteY6203" fmla="*/ 3368985 h 5531023"/>
                <a:gd name="connsiteX6204" fmla="*/ 8140206 w 10023471"/>
                <a:gd name="connsiteY6204" fmla="*/ 3375498 h 5531023"/>
                <a:gd name="connsiteX6205" fmla="*/ 8142248 w 10023471"/>
                <a:gd name="connsiteY6205" fmla="*/ 3375906 h 5531023"/>
                <a:gd name="connsiteX6206" fmla="*/ 8133214 w 10023471"/>
                <a:gd name="connsiteY6206" fmla="*/ 3382419 h 5531023"/>
                <a:gd name="connsiteX6207" fmla="*/ 8131807 w 10023471"/>
                <a:gd name="connsiteY6207" fmla="*/ 3387821 h 5531023"/>
                <a:gd name="connsiteX6208" fmla="*/ 8139026 w 10023471"/>
                <a:gd name="connsiteY6208" fmla="*/ 3390799 h 5531023"/>
                <a:gd name="connsiteX6209" fmla="*/ 8184833 w 10023471"/>
                <a:gd name="connsiteY6209" fmla="*/ 3357070 h 5531023"/>
                <a:gd name="connsiteX6210" fmla="*/ 8177984 w 10023471"/>
                <a:gd name="connsiteY6210" fmla="*/ 3355518 h 5531023"/>
                <a:gd name="connsiteX6211" fmla="*/ 5279229 w 10023471"/>
                <a:gd name="connsiteY6211" fmla="*/ 3354792 h 5531023"/>
                <a:gd name="connsiteX6212" fmla="*/ 5277004 w 10023471"/>
                <a:gd name="connsiteY6212" fmla="*/ 3359172 h 5531023"/>
                <a:gd name="connsiteX6213" fmla="*/ 5280636 w 10023471"/>
                <a:gd name="connsiteY6213" fmla="*/ 3360195 h 5531023"/>
                <a:gd name="connsiteX6214" fmla="*/ 5284676 w 10023471"/>
                <a:gd name="connsiteY6214" fmla="*/ 3355813 h 5531023"/>
                <a:gd name="connsiteX6215" fmla="*/ 2293992 w 10023471"/>
                <a:gd name="connsiteY6215" fmla="*/ 3351901 h 5531023"/>
                <a:gd name="connsiteX6216" fmla="*/ 2288317 w 10023471"/>
                <a:gd name="connsiteY6216" fmla="*/ 3353332 h 5531023"/>
                <a:gd name="connsiteX6217" fmla="*/ 2296217 w 10023471"/>
                <a:gd name="connsiteY6217" fmla="*/ 3365071 h 5531023"/>
                <a:gd name="connsiteX6218" fmla="*/ 2302437 w 10023471"/>
                <a:gd name="connsiteY6218" fmla="*/ 3363495 h 5531023"/>
                <a:gd name="connsiteX6219" fmla="*/ 2293992 w 10023471"/>
                <a:gd name="connsiteY6219" fmla="*/ 3351901 h 5531023"/>
                <a:gd name="connsiteX6220" fmla="*/ 6211822 w 10023471"/>
                <a:gd name="connsiteY6220" fmla="*/ 3351608 h 5531023"/>
                <a:gd name="connsiteX6221" fmla="*/ 6204604 w 10023471"/>
                <a:gd name="connsiteY6221" fmla="*/ 3358033 h 5531023"/>
                <a:gd name="connsiteX6222" fmla="*/ 6242920 w 10023471"/>
                <a:gd name="connsiteY6222" fmla="*/ 3370065 h 5531023"/>
                <a:gd name="connsiteX6223" fmla="*/ 6246507 w 10023471"/>
                <a:gd name="connsiteY6223" fmla="*/ 3365012 h 5531023"/>
                <a:gd name="connsiteX6224" fmla="*/ 6211822 w 10023471"/>
                <a:gd name="connsiteY6224" fmla="*/ 3351608 h 5531023"/>
                <a:gd name="connsiteX6225" fmla="*/ 2178269 w 10023471"/>
                <a:gd name="connsiteY6225" fmla="*/ 3351317 h 5531023"/>
                <a:gd name="connsiteX6226" fmla="*/ 2174773 w 10023471"/>
                <a:gd name="connsiteY6226" fmla="*/ 3353857 h 5531023"/>
                <a:gd name="connsiteX6227" fmla="*/ 2191390 w 10023471"/>
                <a:gd name="connsiteY6227" fmla="*/ 3361684 h 5531023"/>
                <a:gd name="connsiteX6228" fmla="*/ 2194750 w 10023471"/>
                <a:gd name="connsiteY6228" fmla="*/ 3358676 h 5531023"/>
                <a:gd name="connsiteX6229" fmla="*/ 2178269 w 10023471"/>
                <a:gd name="connsiteY6229" fmla="*/ 3351317 h 5531023"/>
                <a:gd name="connsiteX6230" fmla="*/ 1213850 w 10023471"/>
                <a:gd name="connsiteY6230" fmla="*/ 3349827 h 5531023"/>
                <a:gd name="connsiteX6231" fmla="*/ 1213850 w 10023471"/>
                <a:gd name="connsiteY6231" fmla="*/ 3354237 h 5531023"/>
                <a:gd name="connsiteX6232" fmla="*/ 1219117 w 10023471"/>
                <a:gd name="connsiteY6232" fmla="*/ 3352018 h 5531023"/>
                <a:gd name="connsiteX6233" fmla="*/ 1213850 w 10023471"/>
                <a:gd name="connsiteY6233" fmla="*/ 3349827 h 5531023"/>
                <a:gd name="connsiteX6234" fmla="*/ 5613413 w 10023471"/>
                <a:gd name="connsiteY6234" fmla="*/ 3349623 h 5531023"/>
                <a:gd name="connsiteX6235" fmla="*/ 5600428 w 10023471"/>
                <a:gd name="connsiteY6235" fmla="*/ 3355610 h 5531023"/>
                <a:gd name="connsiteX6236" fmla="*/ 5624173 w 10023471"/>
                <a:gd name="connsiteY6236" fmla="*/ 3360603 h 5531023"/>
                <a:gd name="connsiteX6237" fmla="*/ 5627123 w 10023471"/>
                <a:gd name="connsiteY6237" fmla="*/ 3356340 h 5531023"/>
                <a:gd name="connsiteX6238" fmla="*/ 5613413 w 10023471"/>
                <a:gd name="connsiteY6238" fmla="*/ 3349623 h 5531023"/>
                <a:gd name="connsiteX6239" fmla="*/ 9214264 w 10023471"/>
                <a:gd name="connsiteY6239" fmla="*/ 3349360 h 5531023"/>
                <a:gd name="connsiteX6240" fmla="*/ 9206592 w 10023471"/>
                <a:gd name="connsiteY6240" fmla="*/ 3360982 h 5531023"/>
                <a:gd name="connsiteX6241" fmla="*/ 9214354 w 10023471"/>
                <a:gd name="connsiteY6241" fmla="*/ 3366064 h 5531023"/>
                <a:gd name="connsiteX6242" fmla="*/ 9220938 w 10023471"/>
                <a:gd name="connsiteY6242" fmla="*/ 3360195 h 5531023"/>
                <a:gd name="connsiteX6243" fmla="*/ 9214264 w 10023471"/>
                <a:gd name="connsiteY6243" fmla="*/ 3349360 h 5531023"/>
                <a:gd name="connsiteX6244" fmla="*/ 2715934 w 10023471"/>
                <a:gd name="connsiteY6244" fmla="*/ 3348046 h 5531023"/>
                <a:gd name="connsiteX6245" fmla="*/ 2711985 w 10023471"/>
                <a:gd name="connsiteY6245" fmla="*/ 3349068 h 5531023"/>
                <a:gd name="connsiteX6246" fmla="*/ 2715526 w 10023471"/>
                <a:gd name="connsiteY6246" fmla="*/ 3353857 h 5531023"/>
                <a:gd name="connsiteX6247" fmla="*/ 2719338 w 10023471"/>
                <a:gd name="connsiteY6247" fmla="*/ 3352865 h 5531023"/>
                <a:gd name="connsiteX6248" fmla="*/ 2715934 w 10023471"/>
                <a:gd name="connsiteY6248" fmla="*/ 3348046 h 5531023"/>
                <a:gd name="connsiteX6249" fmla="*/ 7588921 w 10023471"/>
                <a:gd name="connsiteY6249" fmla="*/ 3347287 h 5531023"/>
                <a:gd name="connsiteX6250" fmla="*/ 7587605 w 10023471"/>
                <a:gd name="connsiteY6250" fmla="*/ 3347316 h 5531023"/>
                <a:gd name="connsiteX6251" fmla="*/ 7588921 w 10023471"/>
                <a:gd name="connsiteY6251" fmla="*/ 3355376 h 5531023"/>
                <a:gd name="connsiteX6252" fmla="*/ 5712247 w 10023471"/>
                <a:gd name="connsiteY6252" fmla="*/ 3346791 h 5531023"/>
                <a:gd name="connsiteX6253" fmla="*/ 5699763 w 10023471"/>
                <a:gd name="connsiteY6253" fmla="*/ 3354441 h 5531023"/>
                <a:gd name="connsiteX6254" fmla="*/ 5703485 w 10023471"/>
                <a:gd name="connsiteY6254" fmla="*/ 3356836 h 5531023"/>
                <a:gd name="connsiteX6255" fmla="*/ 5718013 w 10023471"/>
                <a:gd name="connsiteY6255" fmla="*/ 3350411 h 5531023"/>
                <a:gd name="connsiteX6256" fmla="*/ 5712247 w 10023471"/>
                <a:gd name="connsiteY6256" fmla="*/ 3346791 h 5531023"/>
                <a:gd name="connsiteX6257" fmla="*/ 1400668 w 10023471"/>
                <a:gd name="connsiteY6257" fmla="*/ 3346527 h 5531023"/>
                <a:gd name="connsiteX6258" fmla="*/ 1398263 w 10023471"/>
                <a:gd name="connsiteY6258" fmla="*/ 3351171 h 5531023"/>
                <a:gd name="connsiteX6259" fmla="*/ 1417785 w 10023471"/>
                <a:gd name="connsiteY6259" fmla="*/ 3353916 h 5531023"/>
                <a:gd name="connsiteX6260" fmla="*/ 1419328 w 10023471"/>
                <a:gd name="connsiteY6260" fmla="*/ 3351025 h 5531023"/>
                <a:gd name="connsiteX6261" fmla="*/ 1400668 w 10023471"/>
                <a:gd name="connsiteY6261" fmla="*/ 3346527 h 5531023"/>
                <a:gd name="connsiteX6262" fmla="*/ 4183969 w 10023471"/>
                <a:gd name="connsiteY6262" fmla="*/ 3343227 h 5531023"/>
                <a:gd name="connsiteX6263" fmla="*/ 4180609 w 10023471"/>
                <a:gd name="connsiteY6263" fmla="*/ 3360282 h 5531023"/>
                <a:gd name="connsiteX6264" fmla="*/ 4200449 w 10023471"/>
                <a:gd name="connsiteY6264" fmla="*/ 3370533 h 5531023"/>
                <a:gd name="connsiteX6265" fmla="*/ 4205170 w 10023471"/>
                <a:gd name="connsiteY6265" fmla="*/ 3368780 h 5531023"/>
                <a:gd name="connsiteX6266" fmla="*/ 4183969 w 10023471"/>
                <a:gd name="connsiteY6266" fmla="*/ 3343227 h 5531023"/>
                <a:gd name="connsiteX6267" fmla="*/ 2982564 w 10023471"/>
                <a:gd name="connsiteY6267" fmla="*/ 3342526 h 5531023"/>
                <a:gd name="connsiteX6268" fmla="*/ 2979795 w 10023471"/>
                <a:gd name="connsiteY6268" fmla="*/ 3344863 h 5531023"/>
                <a:gd name="connsiteX6269" fmla="*/ 2982201 w 10023471"/>
                <a:gd name="connsiteY6269" fmla="*/ 3345476 h 5531023"/>
                <a:gd name="connsiteX6270" fmla="*/ 2982564 w 10023471"/>
                <a:gd name="connsiteY6270" fmla="*/ 3342526 h 5531023"/>
                <a:gd name="connsiteX6271" fmla="*/ 6452121 w 10023471"/>
                <a:gd name="connsiteY6271" fmla="*/ 3341329 h 5531023"/>
                <a:gd name="connsiteX6272" fmla="*/ 6443722 w 10023471"/>
                <a:gd name="connsiteY6272" fmla="*/ 3354646 h 5531023"/>
                <a:gd name="connsiteX6273" fmla="*/ 6455164 w 10023471"/>
                <a:gd name="connsiteY6273" fmla="*/ 3354646 h 5531023"/>
                <a:gd name="connsiteX6274" fmla="*/ 6455164 w 10023471"/>
                <a:gd name="connsiteY6274" fmla="*/ 3354762 h 5531023"/>
                <a:gd name="connsiteX6275" fmla="*/ 6455572 w 10023471"/>
                <a:gd name="connsiteY6275" fmla="*/ 3354646 h 5531023"/>
                <a:gd name="connsiteX6276" fmla="*/ 6455026 w 10023471"/>
                <a:gd name="connsiteY6276" fmla="*/ 3354851 h 5531023"/>
                <a:gd name="connsiteX6277" fmla="*/ 6454981 w 10023471"/>
                <a:gd name="connsiteY6277" fmla="*/ 3356720 h 5531023"/>
                <a:gd name="connsiteX6278" fmla="*/ 6450350 w 10023471"/>
                <a:gd name="connsiteY6278" fmla="*/ 3373131 h 5531023"/>
                <a:gd name="connsiteX6279" fmla="*/ 6454845 w 10023471"/>
                <a:gd name="connsiteY6279" fmla="*/ 3373511 h 5531023"/>
                <a:gd name="connsiteX6280" fmla="*/ 6454981 w 10023471"/>
                <a:gd name="connsiteY6280" fmla="*/ 3356720 h 5531023"/>
                <a:gd name="connsiteX6281" fmla="*/ 6455572 w 10023471"/>
                <a:gd name="connsiteY6281" fmla="*/ 3354646 h 5531023"/>
                <a:gd name="connsiteX6282" fmla="*/ 6455209 w 10023471"/>
                <a:gd name="connsiteY6282" fmla="*/ 3354646 h 5531023"/>
                <a:gd name="connsiteX6283" fmla="*/ 6456207 w 10023471"/>
                <a:gd name="connsiteY6283" fmla="*/ 3342381 h 5531023"/>
                <a:gd name="connsiteX6284" fmla="*/ 6452121 w 10023471"/>
                <a:gd name="connsiteY6284" fmla="*/ 3341329 h 5531023"/>
                <a:gd name="connsiteX6285" fmla="*/ 1543360 w 10023471"/>
                <a:gd name="connsiteY6285" fmla="*/ 3340949 h 5531023"/>
                <a:gd name="connsiteX6286" fmla="*/ 1523066 w 10023471"/>
                <a:gd name="connsiteY6286" fmla="*/ 3351783 h 5531023"/>
                <a:gd name="connsiteX6287" fmla="*/ 1545630 w 10023471"/>
                <a:gd name="connsiteY6287" fmla="*/ 3353595 h 5531023"/>
                <a:gd name="connsiteX6288" fmla="*/ 1543360 w 10023471"/>
                <a:gd name="connsiteY6288" fmla="*/ 3340949 h 5531023"/>
                <a:gd name="connsiteX6289" fmla="*/ 9804229 w 10023471"/>
                <a:gd name="connsiteY6289" fmla="*/ 3338278 h 5531023"/>
                <a:gd name="connsiteX6290" fmla="*/ 9824251 w 10023471"/>
                <a:gd name="connsiteY6290" fmla="*/ 3360049 h 5531023"/>
                <a:gd name="connsiteX6291" fmla="*/ 9804229 w 10023471"/>
                <a:gd name="connsiteY6291" fmla="*/ 3338278 h 5531023"/>
                <a:gd name="connsiteX6292" fmla="*/ 2096142 w 10023471"/>
                <a:gd name="connsiteY6292" fmla="*/ 3338175 h 5531023"/>
                <a:gd name="connsiteX6293" fmla="*/ 2097459 w 10023471"/>
                <a:gd name="connsiteY6293" fmla="*/ 3339314 h 5531023"/>
                <a:gd name="connsiteX6294" fmla="*/ 2100817 w 10023471"/>
                <a:gd name="connsiteY6294" fmla="*/ 3339460 h 5531023"/>
                <a:gd name="connsiteX6295" fmla="*/ 2135367 w 10023471"/>
                <a:gd name="connsiteY6295" fmla="*/ 3340978 h 5531023"/>
                <a:gd name="connsiteX6296" fmla="*/ 2100817 w 10023471"/>
                <a:gd name="connsiteY6296" fmla="*/ 3339460 h 5531023"/>
                <a:gd name="connsiteX6297" fmla="*/ 2098367 w 10023471"/>
                <a:gd name="connsiteY6297" fmla="*/ 3338759 h 5531023"/>
                <a:gd name="connsiteX6298" fmla="*/ 2096142 w 10023471"/>
                <a:gd name="connsiteY6298" fmla="*/ 3338175 h 5531023"/>
                <a:gd name="connsiteX6299" fmla="*/ 1621264 w 10023471"/>
                <a:gd name="connsiteY6299" fmla="*/ 3333707 h 5531023"/>
                <a:gd name="connsiteX6300" fmla="*/ 1618631 w 10023471"/>
                <a:gd name="connsiteY6300" fmla="*/ 3334087 h 5531023"/>
                <a:gd name="connsiteX6301" fmla="*/ 1620674 w 10023471"/>
                <a:gd name="connsiteY6301" fmla="*/ 3335109 h 5531023"/>
                <a:gd name="connsiteX6302" fmla="*/ 7076635 w 10023471"/>
                <a:gd name="connsiteY6302" fmla="*/ 3333444 h 5531023"/>
                <a:gd name="connsiteX6303" fmla="*/ 7078541 w 10023471"/>
                <a:gd name="connsiteY6303" fmla="*/ 3334058 h 5531023"/>
                <a:gd name="connsiteX6304" fmla="*/ 7078633 w 10023471"/>
                <a:gd name="connsiteY6304" fmla="*/ 3333999 h 5531023"/>
                <a:gd name="connsiteX6305" fmla="*/ 7080312 w 10023471"/>
                <a:gd name="connsiteY6305" fmla="*/ 3334467 h 5531023"/>
                <a:gd name="connsiteX6306" fmla="*/ 7099834 w 10023471"/>
                <a:gd name="connsiteY6306" fmla="*/ 3339810 h 5531023"/>
                <a:gd name="connsiteX6307" fmla="*/ 7080312 w 10023471"/>
                <a:gd name="connsiteY6307" fmla="*/ 3334467 h 5531023"/>
                <a:gd name="connsiteX6308" fmla="*/ 7079495 w 10023471"/>
                <a:gd name="connsiteY6308" fmla="*/ 3333678 h 5531023"/>
                <a:gd name="connsiteX6309" fmla="*/ 7076635 w 10023471"/>
                <a:gd name="connsiteY6309" fmla="*/ 3333444 h 5531023"/>
                <a:gd name="connsiteX6310" fmla="*/ 4626522 w 10023471"/>
                <a:gd name="connsiteY6310" fmla="*/ 3332452 h 5531023"/>
                <a:gd name="connsiteX6311" fmla="*/ 4625522 w 10023471"/>
                <a:gd name="connsiteY6311" fmla="*/ 3334290 h 5531023"/>
                <a:gd name="connsiteX6312" fmla="*/ 4629745 w 10023471"/>
                <a:gd name="connsiteY6312" fmla="*/ 3334349 h 5531023"/>
                <a:gd name="connsiteX6313" fmla="*/ 4628791 w 10023471"/>
                <a:gd name="connsiteY6313" fmla="*/ 3332510 h 5531023"/>
                <a:gd name="connsiteX6314" fmla="*/ 4626522 w 10023471"/>
                <a:gd name="connsiteY6314" fmla="*/ 3332452 h 5531023"/>
                <a:gd name="connsiteX6315" fmla="*/ 8959665 w 10023471"/>
                <a:gd name="connsiteY6315" fmla="*/ 3331633 h 5531023"/>
                <a:gd name="connsiteX6316" fmla="*/ 8951719 w 10023471"/>
                <a:gd name="connsiteY6316" fmla="*/ 3344103 h 5531023"/>
                <a:gd name="connsiteX6317" fmla="*/ 8957667 w 10023471"/>
                <a:gd name="connsiteY6317" fmla="*/ 3347666 h 5531023"/>
                <a:gd name="connsiteX6318" fmla="*/ 8960619 w 10023471"/>
                <a:gd name="connsiteY6318" fmla="*/ 3346002 h 5531023"/>
                <a:gd name="connsiteX6319" fmla="*/ 8962525 w 10023471"/>
                <a:gd name="connsiteY6319" fmla="*/ 3337767 h 5531023"/>
                <a:gd name="connsiteX6320" fmla="*/ 8959665 w 10023471"/>
                <a:gd name="connsiteY6320" fmla="*/ 3331633 h 5531023"/>
                <a:gd name="connsiteX6321" fmla="*/ 5081106 w 10023471"/>
                <a:gd name="connsiteY6321" fmla="*/ 3329531 h 5531023"/>
                <a:gd name="connsiteX6322" fmla="*/ 5072162 w 10023471"/>
                <a:gd name="connsiteY6322" fmla="*/ 3332743 h 5531023"/>
                <a:gd name="connsiteX6323" fmla="*/ 5078835 w 10023471"/>
                <a:gd name="connsiteY6323" fmla="*/ 3351959 h 5531023"/>
                <a:gd name="connsiteX6324" fmla="*/ 5086281 w 10023471"/>
                <a:gd name="connsiteY6324" fmla="*/ 3350703 h 5531023"/>
                <a:gd name="connsiteX6325" fmla="*/ 5091004 w 10023471"/>
                <a:gd name="connsiteY6325" fmla="*/ 3333678 h 5531023"/>
                <a:gd name="connsiteX6326" fmla="*/ 5081106 w 10023471"/>
                <a:gd name="connsiteY6326" fmla="*/ 3329531 h 5531023"/>
                <a:gd name="connsiteX6327" fmla="*/ 6984156 w 10023471"/>
                <a:gd name="connsiteY6327" fmla="*/ 3328480 h 5531023"/>
                <a:gd name="connsiteX6328" fmla="*/ 6968903 w 10023471"/>
                <a:gd name="connsiteY6328" fmla="*/ 3341854 h 5531023"/>
                <a:gd name="connsiteX6329" fmla="*/ 6977801 w 10023471"/>
                <a:gd name="connsiteY6329" fmla="*/ 3343607 h 5531023"/>
                <a:gd name="connsiteX6330" fmla="*/ 6988787 w 10023471"/>
                <a:gd name="connsiteY6330" fmla="*/ 3331546 h 5531023"/>
                <a:gd name="connsiteX6331" fmla="*/ 6984156 w 10023471"/>
                <a:gd name="connsiteY6331" fmla="*/ 3328480 h 5531023"/>
                <a:gd name="connsiteX6332" fmla="*/ 6690968 w 10023471"/>
                <a:gd name="connsiteY6332" fmla="*/ 3328216 h 5531023"/>
                <a:gd name="connsiteX6333" fmla="*/ 6691013 w 10023471"/>
                <a:gd name="connsiteY6333" fmla="*/ 3332510 h 5531023"/>
                <a:gd name="connsiteX6334" fmla="*/ 6729103 w 10023471"/>
                <a:gd name="connsiteY6334" fmla="*/ 3332510 h 5531023"/>
                <a:gd name="connsiteX6335" fmla="*/ 6729375 w 10023471"/>
                <a:gd name="connsiteY6335" fmla="*/ 3330057 h 5531023"/>
                <a:gd name="connsiteX6336" fmla="*/ 6690968 w 10023471"/>
                <a:gd name="connsiteY6336" fmla="*/ 3328216 h 5531023"/>
                <a:gd name="connsiteX6337" fmla="*/ 3045171 w 10023471"/>
                <a:gd name="connsiteY6337" fmla="*/ 3327253 h 5531023"/>
                <a:gd name="connsiteX6338" fmla="*/ 3039042 w 10023471"/>
                <a:gd name="connsiteY6338" fmla="*/ 3330436 h 5531023"/>
                <a:gd name="connsiteX6339" fmla="*/ 3049983 w 10023471"/>
                <a:gd name="connsiteY6339" fmla="*/ 3337269 h 5531023"/>
                <a:gd name="connsiteX6340" fmla="*/ 3054159 w 10023471"/>
                <a:gd name="connsiteY6340" fmla="*/ 3334933 h 5531023"/>
                <a:gd name="connsiteX6341" fmla="*/ 3045171 w 10023471"/>
                <a:gd name="connsiteY6341" fmla="*/ 3327253 h 5531023"/>
                <a:gd name="connsiteX6342" fmla="*/ 6763379 w 10023471"/>
                <a:gd name="connsiteY6342" fmla="*/ 3325325 h 5531023"/>
                <a:gd name="connsiteX6343" fmla="*/ 6759883 w 10023471"/>
                <a:gd name="connsiteY6343" fmla="*/ 3330319 h 5531023"/>
                <a:gd name="connsiteX6344" fmla="*/ 6765377 w 10023471"/>
                <a:gd name="connsiteY6344" fmla="*/ 3330962 h 5531023"/>
                <a:gd name="connsiteX6345" fmla="*/ 6767510 w 10023471"/>
                <a:gd name="connsiteY6345" fmla="*/ 3326230 h 5531023"/>
                <a:gd name="connsiteX6346" fmla="*/ 6763379 w 10023471"/>
                <a:gd name="connsiteY6346" fmla="*/ 3325325 h 5531023"/>
                <a:gd name="connsiteX6347" fmla="*/ 5656271 w 10023471"/>
                <a:gd name="connsiteY6347" fmla="*/ 3325180 h 5531023"/>
                <a:gd name="connsiteX6348" fmla="*/ 5649869 w 10023471"/>
                <a:gd name="connsiteY6348" fmla="*/ 3326406 h 5531023"/>
                <a:gd name="connsiteX6349" fmla="*/ 5656043 w 10023471"/>
                <a:gd name="connsiteY6349" fmla="*/ 3338409 h 5531023"/>
                <a:gd name="connsiteX6350" fmla="*/ 5662853 w 10023471"/>
                <a:gd name="connsiteY6350" fmla="*/ 3336657 h 5531023"/>
                <a:gd name="connsiteX6351" fmla="*/ 5656271 w 10023471"/>
                <a:gd name="connsiteY6351" fmla="*/ 3325180 h 5531023"/>
                <a:gd name="connsiteX6352" fmla="*/ 4040733 w 10023471"/>
                <a:gd name="connsiteY6352" fmla="*/ 3324536 h 5531023"/>
                <a:gd name="connsiteX6353" fmla="*/ 4032334 w 10023471"/>
                <a:gd name="connsiteY6353" fmla="*/ 3329064 h 5531023"/>
                <a:gd name="connsiteX6354" fmla="*/ 4038100 w 10023471"/>
                <a:gd name="connsiteY6354" fmla="*/ 3332743 h 5531023"/>
                <a:gd name="connsiteX6355" fmla="*/ 4046818 w 10023471"/>
                <a:gd name="connsiteY6355" fmla="*/ 3328245 h 5531023"/>
                <a:gd name="connsiteX6356" fmla="*/ 4040733 w 10023471"/>
                <a:gd name="connsiteY6356" fmla="*/ 3324536 h 5531023"/>
                <a:gd name="connsiteX6357" fmla="*/ 7425943 w 10023471"/>
                <a:gd name="connsiteY6357" fmla="*/ 3324521 h 5531023"/>
                <a:gd name="connsiteX6358" fmla="*/ 7413226 w 10023471"/>
                <a:gd name="connsiteY6358" fmla="*/ 3329122 h 5531023"/>
                <a:gd name="connsiteX6359" fmla="*/ 7431159 w 10023471"/>
                <a:gd name="connsiteY6359" fmla="*/ 3347112 h 5531023"/>
                <a:gd name="connsiteX6360" fmla="*/ 7420898 w 10023471"/>
                <a:gd name="connsiteY6360" fmla="*/ 3356340 h 5531023"/>
                <a:gd name="connsiteX6361" fmla="*/ 7418492 w 10023471"/>
                <a:gd name="connsiteY6361" fmla="*/ 3360837 h 5531023"/>
                <a:gd name="connsiteX6362" fmla="*/ 7430432 w 10023471"/>
                <a:gd name="connsiteY6362" fmla="*/ 3367495 h 5531023"/>
                <a:gd name="connsiteX6363" fmla="*/ 7448819 w 10023471"/>
                <a:gd name="connsiteY6363" fmla="*/ 3357332 h 5531023"/>
                <a:gd name="connsiteX6364" fmla="*/ 7440920 w 10023471"/>
                <a:gd name="connsiteY6364" fmla="*/ 3348806 h 5531023"/>
                <a:gd name="connsiteX6365" fmla="*/ 7437288 w 10023471"/>
                <a:gd name="connsiteY6365" fmla="*/ 3349038 h 5531023"/>
                <a:gd name="connsiteX6366" fmla="*/ 7425943 w 10023471"/>
                <a:gd name="connsiteY6366" fmla="*/ 3324521 h 5531023"/>
                <a:gd name="connsiteX6367" fmla="*/ 6103091 w 10023471"/>
                <a:gd name="connsiteY6367" fmla="*/ 3323836 h 5531023"/>
                <a:gd name="connsiteX6368" fmla="*/ 6098915 w 10023471"/>
                <a:gd name="connsiteY6368" fmla="*/ 3325676 h 5531023"/>
                <a:gd name="connsiteX6369" fmla="*/ 6104680 w 10023471"/>
                <a:gd name="connsiteY6369" fmla="*/ 3325121 h 5531023"/>
                <a:gd name="connsiteX6370" fmla="*/ 6103091 w 10023471"/>
                <a:gd name="connsiteY6370" fmla="*/ 3323836 h 5531023"/>
                <a:gd name="connsiteX6371" fmla="*/ 5351913 w 10023471"/>
                <a:gd name="connsiteY6371" fmla="*/ 3323048 h 5531023"/>
                <a:gd name="connsiteX6372" fmla="*/ 5329713 w 10023471"/>
                <a:gd name="connsiteY6372" fmla="*/ 3327954 h 5531023"/>
                <a:gd name="connsiteX6373" fmla="*/ 5344649 w 10023471"/>
                <a:gd name="connsiteY6373" fmla="*/ 3341797 h 5531023"/>
                <a:gd name="connsiteX6374" fmla="*/ 5361492 w 10023471"/>
                <a:gd name="connsiteY6374" fmla="*/ 3352047 h 5531023"/>
                <a:gd name="connsiteX6375" fmla="*/ 5391228 w 10023471"/>
                <a:gd name="connsiteY6375" fmla="*/ 3345797 h 5531023"/>
                <a:gd name="connsiteX6376" fmla="*/ 5393589 w 10023471"/>
                <a:gd name="connsiteY6376" fmla="*/ 3333385 h 5531023"/>
                <a:gd name="connsiteX6377" fmla="*/ 5398175 w 10023471"/>
                <a:gd name="connsiteY6377" fmla="*/ 3328509 h 5531023"/>
                <a:gd name="connsiteX6378" fmla="*/ 5396586 w 10023471"/>
                <a:gd name="connsiteY6378" fmla="*/ 3323574 h 5531023"/>
                <a:gd name="connsiteX6379" fmla="*/ 5380468 w 10023471"/>
                <a:gd name="connsiteY6379" fmla="*/ 3325238 h 5531023"/>
                <a:gd name="connsiteX6380" fmla="*/ 5380151 w 10023471"/>
                <a:gd name="connsiteY6380" fmla="*/ 3325413 h 5531023"/>
                <a:gd name="connsiteX6381" fmla="*/ 5374113 w 10023471"/>
                <a:gd name="connsiteY6381" fmla="*/ 3324011 h 5531023"/>
                <a:gd name="connsiteX6382" fmla="*/ 5351913 w 10023471"/>
                <a:gd name="connsiteY6382" fmla="*/ 3323048 h 5531023"/>
                <a:gd name="connsiteX6383" fmla="*/ 4133121 w 10023471"/>
                <a:gd name="connsiteY6383" fmla="*/ 3322668 h 5531023"/>
                <a:gd name="connsiteX6384" fmla="*/ 4126855 w 10023471"/>
                <a:gd name="connsiteY6384" fmla="*/ 3326844 h 5531023"/>
                <a:gd name="connsiteX6385" fmla="*/ 4131578 w 10023471"/>
                <a:gd name="connsiteY6385" fmla="*/ 3329648 h 5531023"/>
                <a:gd name="connsiteX6386" fmla="*/ 4138070 w 10023471"/>
                <a:gd name="connsiteY6386" fmla="*/ 3325618 h 5531023"/>
                <a:gd name="connsiteX6387" fmla="*/ 4133121 w 10023471"/>
                <a:gd name="connsiteY6387" fmla="*/ 3322668 h 5531023"/>
                <a:gd name="connsiteX6388" fmla="*/ 7207430 w 10023471"/>
                <a:gd name="connsiteY6388" fmla="*/ 3322405 h 5531023"/>
                <a:gd name="connsiteX6389" fmla="*/ 7199666 w 10023471"/>
                <a:gd name="connsiteY6389" fmla="*/ 3327866 h 5531023"/>
                <a:gd name="connsiteX6390" fmla="*/ 7211244 w 10023471"/>
                <a:gd name="connsiteY6390" fmla="*/ 3330436 h 5531023"/>
                <a:gd name="connsiteX6391" fmla="*/ 7222366 w 10023471"/>
                <a:gd name="connsiteY6391" fmla="*/ 3324391 h 5531023"/>
                <a:gd name="connsiteX6392" fmla="*/ 7207430 w 10023471"/>
                <a:gd name="connsiteY6392" fmla="*/ 3322405 h 5531023"/>
                <a:gd name="connsiteX6393" fmla="*/ 1106344 w 10023471"/>
                <a:gd name="connsiteY6393" fmla="*/ 3321909 h 5531023"/>
                <a:gd name="connsiteX6394" fmla="*/ 1102168 w 10023471"/>
                <a:gd name="connsiteY6394" fmla="*/ 3322055 h 5531023"/>
                <a:gd name="connsiteX6395" fmla="*/ 1102803 w 10023471"/>
                <a:gd name="connsiteY6395" fmla="*/ 3327019 h 5531023"/>
                <a:gd name="connsiteX6396" fmla="*/ 1106799 w 10023471"/>
                <a:gd name="connsiteY6396" fmla="*/ 3326873 h 5531023"/>
                <a:gd name="connsiteX6397" fmla="*/ 1106344 w 10023471"/>
                <a:gd name="connsiteY6397" fmla="*/ 3321909 h 5531023"/>
                <a:gd name="connsiteX6398" fmla="*/ 8586936 w 10023471"/>
                <a:gd name="connsiteY6398" fmla="*/ 3321704 h 5531023"/>
                <a:gd name="connsiteX6399" fmla="*/ 8584165 w 10023471"/>
                <a:gd name="connsiteY6399" fmla="*/ 3323574 h 5531023"/>
                <a:gd name="connsiteX6400" fmla="*/ 8595108 w 10023471"/>
                <a:gd name="connsiteY6400" fmla="*/ 3332627 h 5531023"/>
                <a:gd name="connsiteX6401" fmla="*/ 8600192 w 10023471"/>
                <a:gd name="connsiteY6401" fmla="*/ 3328771 h 5531023"/>
                <a:gd name="connsiteX6402" fmla="*/ 8586936 w 10023471"/>
                <a:gd name="connsiteY6402" fmla="*/ 3321704 h 5531023"/>
                <a:gd name="connsiteX6403" fmla="*/ 5623627 w 10023471"/>
                <a:gd name="connsiteY6403" fmla="*/ 3320886 h 5531023"/>
                <a:gd name="connsiteX6404" fmla="*/ 5622448 w 10023471"/>
                <a:gd name="connsiteY6404" fmla="*/ 3325939 h 5531023"/>
                <a:gd name="connsiteX6405" fmla="*/ 5625308 w 10023471"/>
                <a:gd name="connsiteY6405" fmla="*/ 3326114 h 5531023"/>
                <a:gd name="connsiteX6406" fmla="*/ 5625308 w 10023471"/>
                <a:gd name="connsiteY6406" fmla="*/ 3321033 h 5531023"/>
                <a:gd name="connsiteX6407" fmla="*/ 5623627 w 10023471"/>
                <a:gd name="connsiteY6407" fmla="*/ 3320886 h 5531023"/>
                <a:gd name="connsiteX6408" fmla="*/ 313308 w 10023471"/>
                <a:gd name="connsiteY6408" fmla="*/ 3319485 h 5531023"/>
                <a:gd name="connsiteX6409" fmla="*/ 310086 w 10023471"/>
                <a:gd name="connsiteY6409" fmla="*/ 3321821 h 5531023"/>
                <a:gd name="connsiteX6410" fmla="*/ 313807 w 10023471"/>
                <a:gd name="connsiteY6410" fmla="*/ 3323690 h 5531023"/>
                <a:gd name="connsiteX6411" fmla="*/ 318121 w 10023471"/>
                <a:gd name="connsiteY6411" fmla="*/ 3322171 h 5531023"/>
                <a:gd name="connsiteX6412" fmla="*/ 313308 w 10023471"/>
                <a:gd name="connsiteY6412" fmla="*/ 3319485 h 5531023"/>
                <a:gd name="connsiteX6413" fmla="*/ 1762003 w 10023471"/>
                <a:gd name="connsiteY6413" fmla="*/ 3318287 h 5531023"/>
                <a:gd name="connsiteX6414" fmla="*/ 1744615 w 10023471"/>
                <a:gd name="connsiteY6414" fmla="*/ 3341124 h 5531023"/>
                <a:gd name="connsiteX6415" fmla="*/ 1750516 w 10023471"/>
                <a:gd name="connsiteY6415" fmla="*/ 3343169 h 5531023"/>
                <a:gd name="connsiteX6416" fmla="*/ 1762003 w 10023471"/>
                <a:gd name="connsiteY6416" fmla="*/ 3318287 h 5531023"/>
                <a:gd name="connsiteX6417" fmla="*/ 7007083 w 10023471"/>
                <a:gd name="connsiteY6417" fmla="*/ 3318200 h 5531023"/>
                <a:gd name="connsiteX6418" fmla="*/ 7006039 w 10023471"/>
                <a:gd name="connsiteY6418" fmla="*/ 3321500 h 5531023"/>
                <a:gd name="connsiteX6419" fmla="*/ 7008900 w 10023471"/>
                <a:gd name="connsiteY6419" fmla="*/ 3322435 h 5531023"/>
                <a:gd name="connsiteX6420" fmla="*/ 7038092 w 10023471"/>
                <a:gd name="connsiteY6420" fmla="*/ 3329531 h 5531023"/>
                <a:gd name="connsiteX6421" fmla="*/ 7040859 w 10023471"/>
                <a:gd name="connsiteY6421" fmla="*/ 3324713 h 5531023"/>
                <a:gd name="connsiteX6422" fmla="*/ 7007083 w 10023471"/>
                <a:gd name="connsiteY6422" fmla="*/ 3318200 h 5531023"/>
                <a:gd name="connsiteX6423" fmla="*/ 7991206 w 10023471"/>
                <a:gd name="connsiteY6423" fmla="*/ 3317849 h 5531023"/>
                <a:gd name="connsiteX6424" fmla="*/ 7991206 w 10023471"/>
                <a:gd name="connsiteY6424" fmla="*/ 3335400 h 5531023"/>
                <a:gd name="connsiteX6425" fmla="*/ 7999240 w 10023471"/>
                <a:gd name="connsiteY6425" fmla="*/ 3332889 h 5531023"/>
                <a:gd name="connsiteX6426" fmla="*/ 7991206 w 10023471"/>
                <a:gd name="connsiteY6426" fmla="*/ 3317849 h 5531023"/>
                <a:gd name="connsiteX6427" fmla="*/ 8003917 w 10023471"/>
                <a:gd name="connsiteY6427" fmla="*/ 3316214 h 5531023"/>
                <a:gd name="connsiteX6428" fmla="*/ 7999605 w 10023471"/>
                <a:gd name="connsiteY6428" fmla="*/ 3323661 h 5531023"/>
                <a:gd name="connsiteX6429" fmla="*/ 8003509 w 10023471"/>
                <a:gd name="connsiteY6429" fmla="*/ 3331633 h 5531023"/>
                <a:gd name="connsiteX6430" fmla="*/ 8010637 w 10023471"/>
                <a:gd name="connsiteY6430" fmla="*/ 3328392 h 5531023"/>
                <a:gd name="connsiteX6431" fmla="*/ 8013678 w 10023471"/>
                <a:gd name="connsiteY6431" fmla="*/ 3320974 h 5531023"/>
                <a:gd name="connsiteX6432" fmla="*/ 8003917 w 10023471"/>
                <a:gd name="connsiteY6432" fmla="*/ 3316214 h 5531023"/>
                <a:gd name="connsiteX6433" fmla="*/ 1303786 w 10023471"/>
                <a:gd name="connsiteY6433" fmla="*/ 3315659 h 5531023"/>
                <a:gd name="connsiteX6434" fmla="*/ 1295342 w 10023471"/>
                <a:gd name="connsiteY6434" fmla="*/ 3321033 h 5531023"/>
                <a:gd name="connsiteX6435" fmla="*/ 1295933 w 10023471"/>
                <a:gd name="connsiteY6435" fmla="*/ 3335693 h 5531023"/>
                <a:gd name="connsiteX6436" fmla="*/ 1298838 w 10023471"/>
                <a:gd name="connsiteY6436" fmla="*/ 3337737 h 5531023"/>
                <a:gd name="connsiteX6437" fmla="*/ 1306238 w 10023471"/>
                <a:gd name="connsiteY6437" fmla="*/ 3335518 h 5531023"/>
                <a:gd name="connsiteX6438" fmla="*/ 1307600 w 10023471"/>
                <a:gd name="connsiteY6438" fmla="*/ 3327954 h 5531023"/>
                <a:gd name="connsiteX6439" fmla="*/ 1307464 w 10023471"/>
                <a:gd name="connsiteY6439" fmla="*/ 3320741 h 5531023"/>
                <a:gd name="connsiteX6440" fmla="*/ 1303786 w 10023471"/>
                <a:gd name="connsiteY6440" fmla="*/ 3315659 h 5531023"/>
                <a:gd name="connsiteX6441" fmla="*/ 9900931 w 10023471"/>
                <a:gd name="connsiteY6441" fmla="*/ 3313557 h 5531023"/>
                <a:gd name="connsiteX6442" fmla="*/ 9899160 w 10023471"/>
                <a:gd name="connsiteY6442" fmla="*/ 3321325 h 5531023"/>
                <a:gd name="connsiteX6443" fmla="*/ 9900931 w 10023471"/>
                <a:gd name="connsiteY6443" fmla="*/ 3313557 h 5531023"/>
                <a:gd name="connsiteX6444" fmla="*/ 4275585 w 10023471"/>
                <a:gd name="connsiteY6444" fmla="*/ 3312651 h 5531023"/>
                <a:gd name="connsiteX6445" fmla="*/ 4292427 w 10023471"/>
                <a:gd name="connsiteY6445" fmla="*/ 3336481 h 5531023"/>
                <a:gd name="connsiteX6446" fmla="*/ 4299011 w 10023471"/>
                <a:gd name="connsiteY6446" fmla="*/ 3313702 h 5531023"/>
                <a:gd name="connsiteX6447" fmla="*/ 4275585 w 10023471"/>
                <a:gd name="connsiteY6447" fmla="*/ 3312651 h 5531023"/>
                <a:gd name="connsiteX6448" fmla="*/ 8954534 w 10023471"/>
                <a:gd name="connsiteY6448" fmla="*/ 3312476 h 5531023"/>
                <a:gd name="connsiteX6449" fmla="*/ 8952718 w 10023471"/>
                <a:gd name="connsiteY6449" fmla="*/ 3320215 h 5531023"/>
                <a:gd name="connsiteX6450" fmla="*/ 8954534 w 10023471"/>
                <a:gd name="connsiteY6450" fmla="*/ 3312476 h 5531023"/>
                <a:gd name="connsiteX6451" fmla="*/ 3259409 w 10023471"/>
                <a:gd name="connsiteY6451" fmla="*/ 3311921 h 5531023"/>
                <a:gd name="connsiteX6452" fmla="*/ 3252827 w 10023471"/>
                <a:gd name="connsiteY6452" fmla="*/ 3314754 h 5531023"/>
                <a:gd name="connsiteX6453" fmla="*/ 3252555 w 10023471"/>
                <a:gd name="connsiteY6453" fmla="*/ 3320506 h 5531023"/>
                <a:gd name="connsiteX6454" fmla="*/ 3252691 w 10023471"/>
                <a:gd name="connsiteY6454" fmla="*/ 3320506 h 5531023"/>
                <a:gd name="connsiteX6455" fmla="*/ 3252737 w 10023471"/>
                <a:gd name="connsiteY6455" fmla="*/ 3326348 h 5531023"/>
                <a:gd name="connsiteX6456" fmla="*/ 3253462 w 10023471"/>
                <a:gd name="connsiteY6456" fmla="*/ 3331897 h 5531023"/>
                <a:gd name="connsiteX6457" fmla="*/ 3260954 w 10023471"/>
                <a:gd name="connsiteY6457" fmla="*/ 3326640 h 5531023"/>
                <a:gd name="connsiteX6458" fmla="*/ 3265268 w 10023471"/>
                <a:gd name="connsiteY6458" fmla="*/ 3315426 h 5531023"/>
                <a:gd name="connsiteX6459" fmla="*/ 3259409 w 10023471"/>
                <a:gd name="connsiteY6459" fmla="*/ 3311921 h 5531023"/>
                <a:gd name="connsiteX6460" fmla="*/ 7845534 w 10023471"/>
                <a:gd name="connsiteY6460" fmla="*/ 3311145 h 5531023"/>
                <a:gd name="connsiteX6461" fmla="*/ 7834622 w 10023471"/>
                <a:gd name="connsiteY6461" fmla="*/ 3315630 h 5531023"/>
                <a:gd name="connsiteX6462" fmla="*/ 7845534 w 10023471"/>
                <a:gd name="connsiteY6462" fmla="*/ 3311145 h 5531023"/>
                <a:gd name="connsiteX6463" fmla="*/ 9075887 w 10023471"/>
                <a:gd name="connsiteY6463" fmla="*/ 3311016 h 5531023"/>
                <a:gd name="connsiteX6464" fmla="*/ 8968925 w 10023471"/>
                <a:gd name="connsiteY6464" fmla="*/ 3345914 h 5531023"/>
                <a:gd name="connsiteX6465" fmla="*/ 9067125 w 10023471"/>
                <a:gd name="connsiteY6465" fmla="*/ 3349593 h 5531023"/>
                <a:gd name="connsiteX6466" fmla="*/ 9165505 w 10023471"/>
                <a:gd name="connsiteY6466" fmla="*/ 3400933 h 5531023"/>
                <a:gd name="connsiteX6467" fmla="*/ 9075887 w 10023471"/>
                <a:gd name="connsiteY6467" fmla="*/ 3311016 h 5531023"/>
                <a:gd name="connsiteX6468" fmla="*/ 2966130 w 10023471"/>
                <a:gd name="connsiteY6468" fmla="*/ 3309965 h 5531023"/>
                <a:gd name="connsiteX6469" fmla="*/ 2968718 w 10023471"/>
                <a:gd name="connsiteY6469" fmla="*/ 3313031 h 5531023"/>
                <a:gd name="connsiteX6470" fmla="*/ 2971351 w 10023471"/>
                <a:gd name="connsiteY6470" fmla="*/ 3310052 h 5531023"/>
                <a:gd name="connsiteX6471" fmla="*/ 3216235 w 10023471"/>
                <a:gd name="connsiteY6471" fmla="*/ 3309439 h 5531023"/>
                <a:gd name="connsiteX6472" fmla="*/ 3204204 w 10023471"/>
                <a:gd name="connsiteY6472" fmla="*/ 3320711 h 5531023"/>
                <a:gd name="connsiteX6473" fmla="*/ 3207020 w 10023471"/>
                <a:gd name="connsiteY6473" fmla="*/ 3328392 h 5531023"/>
                <a:gd name="connsiteX6474" fmla="*/ 3219550 w 10023471"/>
                <a:gd name="connsiteY6474" fmla="*/ 3321061 h 5531023"/>
                <a:gd name="connsiteX6475" fmla="*/ 3216235 w 10023471"/>
                <a:gd name="connsiteY6475" fmla="*/ 3309439 h 5531023"/>
                <a:gd name="connsiteX6476" fmla="*/ 4415325 w 10023471"/>
                <a:gd name="connsiteY6476" fmla="*/ 3309147 h 5531023"/>
                <a:gd name="connsiteX6477" fmla="*/ 4410922 w 10023471"/>
                <a:gd name="connsiteY6477" fmla="*/ 3313702 h 5531023"/>
                <a:gd name="connsiteX6478" fmla="*/ 4421590 w 10023471"/>
                <a:gd name="connsiteY6478" fmla="*/ 3325530 h 5531023"/>
                <a:gd name="connsiteX6479" fmla="*/ 4427265 w 10023471"/>
                <a:gd name="connsiteY6479" fmla="*/ 3318755 h 5531023"/>
                <a:gd name="connsiteX6480" fmla="*/ 4415325 w 10023471"/>
                <a:gd name="connsiteY6480" fmla="*/ 3309147 h 5531023"/>
                <a:gd name="connsiteX6481" fmla="*/ 3872802 w 10023471"/>
                <a:gd name="connsiteY6481" fmla="*/ 3308855 h 5531023"/>
                <a:gd name="connsiteX6482" fmla="*/ 3862132 w 10023471"/>
                <a:gd name="connsiteY6482" fmla="*/ 3315630 h 5531023"/>
                <a:gd name="connsiteX6483" fmla="*/ 3870396 w 10023471"/>
                <a:gd name="connsiteY6483" fmla="*/ 3326435 h 5531023"/>
                <a:gd name="connsiteX6484" fmla="*/ 3864630 w 10023471"/>
                <a:gd name="connsiteY6484" fmla="*/ 3325909 h 5531023"/>
                <a:gd name="connsiteX6485" fmla="*/ 3851690 w 10023471"/>
                <a:gd name="connsiteY6485" fmla="*/ 3345593 h 5531023"/>
                <a:gd name="connsiteX6486" fmla="*/ 3858954 w 10023471"/>
                <a:gd name="connsiteY6486" fmla="*/ 3348513 h 5531023"/>
                <a:gd name="connsiteX6487" fmla="*/ 3879021 w 10023471"/>
                <a:gd name="connsiteY6487" fmla="*/ 3336130 h 5531023"/>
                <a:gd name="connsiteX6488" fmla="*/ 3879112 w 10023471"/>
                <a:gd name="connsiteY6488" fmla="*/ 3336219 h 5531023"/>
                <a:gd name="connsiteX6489" fmla="*/ 3879339 w 10023471"/>
                <a:gd name="connsiteY6489" fmla="*/ 3335927 h 5531023"/>
                <a:gd name="connsiteX6490" fmla="*/ 3891506 w 10023471"/>
                <a:gd name="connsiteY6490" fmla="*/ 3328421 h 5531023"/>
                <a:gd name="connsiteX6491" fmla="*/ 3885604 w 10023471"/>
                <a:gd name="connsiteY6491" fmla="*/ 3327866 h 5531023"/>
                <a:gd name="connsiteX6492" fmla="*/ 3891869 w 10023471"/>
                <a:gd name="connsiteY6492" fmla="*/ 3317382 h 5531023"/>
                <a:gd name="connsiteX6493" fmla="*/ 3872802 w 10023471"/>
                <a:gd name="connsiteY6493" fmla="*/ 3308855 h 5531023"/>
                <a:gd name="connsiteX6494" fmla="*/ 3746319 w 10023471"/>
                <a:gd name="connsiteY6494" fmla="*/ 3307803 h 5531023"/>
                <a:gd name="connsiteX6495" fmla="*/ 3746319 w 10023471"/>
                <a:gd name="connsiteY6495" fmla="*/ 3308592 h 5531023"/>
                <a:gd name="connsiteX6496" fmla="*/ 3750223 w 10023471"/>
                <a:gd name="connsiteY6496" fmla="*/ 3308592 h 5531023"/>
                <a:gd name="connsiteX6497" fmla="*/ 3750223 w 10023471"/>
                <a:gd name="connsiteY6497" fmla="*/ 3307803 h 5531023"/>
                <a:gd name="connsiteX6498" fmla="*/ 7585652 w 10023471"/>
                <a:gd name="connsiteY6498" fmla="*/ 3306986 h 5531023"/>
                <a:gd name="connsiteX6499" fmla="*/ 7584836 w 10023471"/>
                <a:gd name="connsiteY6499" fmla="*/ 3308125 h 5531023"/>
                <a:gd name="connsiteX6500" fmla="*/ 7587241 w 10023471"/>
                <a:gd name="connsiteY6500" fmla="*/ 3308562 h 5531023"/>
                <a:gd name="connsiteX6501" fmla="*/ 7588013 w 10023471"/>
                <a:gd name="connsiteY6501" fmla="*/ 3307366 h 5531023"/>
                <a:gd name="connsiteX6502" fmla="*/ 7585652 w 10023471"/>
                <a:gd name="connsiteY6502" fmla="*/ 3306986 h 5531023"/>
                <a:gd name="connsiteX6503" fmla="*/ 1563926 w 10023471"/>
                <a:gd name="connsiteY6503" fmla="*/ 3304066 h 5531023"/>
                <a:gd name="connsiteX6504" fmla="*/ 1547309 w 10023471"/>
                <a:gd name="connsiteY6504" fmla="*/ 3311132 h 5531023"/>
                <a:gd name="connsiteX6505" fmla="*/ 1563926 w 10023471"/>
                <a:gd name="connsiteY6505" fmla="*/ 3315542 h 5531023"/>
                <a:gd name="connsiteX6506" fmla="*/ 4074085 w 10023471"/>
                <a:gd name="connsiteY6506" fmla="*/ 3303307 h 5531023"/>
                <a:gd name="connsiteX6507" fmla="*/ 4058168 w 10023471"/>
                <a:gd name="connsiteY6507" fmla="*/ 3304153 h 5531023"/>
                <a:gd name="connsiteX6508" fmla="*/ 4054672 w 10023471"/>
                <a:gd name="connsiteY6508" fmla="*/ 3310081 h 5531023"/>
                <a:gd name="connsiteX6509" fmla="*/ 4104020 w 10023471"/>
                <a:gd name="connsiteY6509" fmla="*/ 3322785 h 5531023"/>
                <a:gd name="connsiteX6510" fmla="*/ 4074085 w 10023471"/>
                <a:gd name="connsiteY6510" fmla="*/ 3303307 h 5531023"/>
                <a:gd name="connsiteX6511" fmla="*/ 6289320 w 10023471"/>
                <a:gd name="connsiteY6511" fmla="*/ 3302576 h 5531023"/>
                <a:gd name="connsiteX6512" fmla="*/ 6288547 w 10023471"/>
                <a:gd name="connsiteY6512" fmla="*/ 3307803 h 5531023"/>
                <a:gd name="connsiteX6513" fmla="*/ 6299443 w 10023471"/>
                <a:gd name="connsiteY6513" fmla="*/ 3308475 h 5531023"/>
                <a:gd name="connsiteX6514" fmla="*/ 6300624 w 10023471"/>
                <a:gd name="connsiteY6514" fmla="*/ 3305205 h 5531023"/>
                <a:gd name="connsiteX6515" fmla="*/ 6289320 w 10023471"/>
                <a:gd name="connsiteY6515" fmla="*/ 3302576 h 5531023"/>
                <a:gd name="connsiteX6516" fmla="*/ 1065167 w 10023471"/>
                <a:gd name="connsiteY6516" fmla="*/ 3302342 h 5531023"/>
                <a:gd name="connsiteX6517" fmla="*/ 1047371 w 10023471"/>
                <a:gd name="connsiteY6517" fmla="*/ 3309965 h 5531023"/>
                <a:gd name="connsiteX6518" fmla="*/ 1040742 w 10023471"/>
                <a:gd name="connsiteY6518" fmla="*/ 3326640 h 5531023"/>
                <a:gd name="connsiteX6519" fmla="*/ 1065212 w 10023471"/>
                <a:gd name="connsiteY6519" fmla="*/ 3336685 h 5531023"/>
                <a:gd name="connsiteX6520" fmla="*/ 1067845 w 10023471"/>
                <a:gd name="connsiteY6520" fmla="*/ 3326055 h 5531023"/>
                <a:gd name="connsiteX6521" fmla="*/ 1066574 w 10023471"/>
                <a:gd name="connsiteY6521" fmla="*/ 3314871 h 5531023"/>
                <a:gd name="connsiteX6522" fmla="*/ 1071660 w 10023471"/>
                <a:gd name="connsiteY6522" fmla="*/ 3314111 h 5531023"/>
                <a:gd name="connsiteX6523" fmla="*/ 1065167 w 10023471"/>
                <a:gd name="connsiteY6523" fmla="*/ 3302342 h 5531023"/>
                <a:gd name="connsiteX6524" fmla="*/ 537536 w 10023471"/>
                <a:gd name="connsiteY6524" fmla="*/ 3302313 h 5531023"/>
                <a:gd name="connsiteX6525" fmla="*/ 531770 w 10023471"/>
                <a:gd name="connsiteY6525" fmla="*/ 3309965 h 5531023"/>
                <a:gd name="connsiteX6526" fmla="*/ 532134 w 10023471"/>
                <a:gd name="connsiteY6526" fmla="*/ 3321354 h 5531023"/>
                <a:gd name="connsiteX6527" fmla="*/ 534858 w 10023471"/>
                <a:gd name="connsiteY6527" fmla="*/ 3323486 h 5531023"/>
                <a:gd name="connsiteX6528" fmla="*/ 541304 w 10023471"/>
                <a:gd name="connsiteY6528" fmla="*/ 3321325 h 5531023"/>
                <a:gd name="connsiteX6529" fmla="*/ 541576 w 10023471"/>
                <a:gd name="connsiteY6529" fmla="*/ 3317149 h 5531023"/>
                <a:gd name="connsiteX6530" fmla="*/ 540260 w 10023471"/>
                <a:gd name="connsiteY6530" fmla="*/ 3309672 h 5531023"/>
                <a:gd name="connsiteX6531" fmla="*/ 537536 w 10023471"/>
                <a:gd name="connsiteY6531" fmla="*/ 3302313 h 5531023"/>
                <a:gd name="connsiteX6532" fmla="*/ 6785715 w 10023471"/>
                <a:gd name="connsiteY6532" fmla="*/ 3301291 h 5531023"/>
                <a:gd name="connsiteX6533" fmla="*/ 6773639 w 10023471"/>
                <a:gd name="connsiteY6533" fmla="*/ 3317791 h 5531023"/>
                <a:gd name="connsiteX6534" fmla="*/ 6780585 w 10023471"/>
                <a:gd name="connsiteY6534" fmla="*/ 3320624 h 5531023"/>
                <a:gd name="connsiteX6535" fmla="*/ 6791936 w 10023471"/>
                <a:gd name="connsiteY6535" fmla="*/ 3303423 h 5531023"/>
                <a:gd name="connsiteX6536" fmla="*/ 6785715 w 10023471"/>
                <a:gd name="connsiteY6536" fmla="*/ 3301291 h 5531023"/>
                <a:gd name="connsiteX6537" fmla="*/ 5406166 w 10023471"/>
                <a:gd name="connsiteY6537" fmla="*/ 3299363 h 5531023"/>
                <a:gd name="connsiteX6538" fmla="*/ 5388142 w 10023471"/>
                <a:gd name="connsiteY6538" fmla="*/ 3312592 h 5531023"/>
                <a:gd name="connsiteX6539" fmla="*/ 5402215 w 10023471"/>
                <a:gd name="connsiteY6539" fmla="*/ 3316652 h 5531023"/>
                <a:gd name="connsiteX6540" fmla="*/ 5413792 w 10023471"/>
                <a:gd name="connsiteY6540" fmla="*/ 3305526 h 5531023"/>
                <a:gd name="connsiteX6541" fmla="*/ 5406166 w 10023471"/>
                <a:gd name="connsiteY6541" fmla="*/ 3299363 h 5531023"/>
                <a:gd name="connsiteX6542" fmla="*/ 8848936 w 10023471"/>
                <a:gd name="connsiteY6542" fmla="*/ 3299247 h 5531023"/>
                <a:gd name="connsiteX6543" fmla="*/ 8844033 w 10023471"/>
                <a:gd name="connsiteY6543" fmla="*/ 3312564 h 5531023"/>
                <a:gd name="connsiteX6544" fmla="*/ 8848027 w 10023471"/>
                <a:gd name="connsiteY6544" fmla="*/ 3317120 h 5531023"/>
                <a:gd name="connsiteX6545" fmla="*/ 8859286 w 10023471"/>
                <a:gd name="connsiteY6545" fmla="*/ 3314987 h 5531023"/>
                <a:gd name="connsiteX6546" fmla="*/ 8848936 w 10023471"/>
                <a:gd name="connsiteY6546" fmla="*/ 3299247 h 5531023"/>
                <a:gd name="connsiteX6547" fmla="*/ 8912041 w 10023471"/>
                <a:gd name="connsiteY6547" fmla="*/ 3296998 h 5531023"/>
                <a:gd name="connsiteX6548" fmla="*/ 8894788 w 10023471"/>
                <a:gd name="connsiteY6548" fmla="*/ 3316244 h 5531023"/>
                <a:gd name="connsiteX6549" fmla="*/ 8912041 w 10023471"/>
                <a:gd name="connsiteY6549" fmla="*/ 3296998 h 5531023"/>
                <a:gd name="connsiteX6550" fmla="*/ 7719354 w 10023471"/>
                <a:gd name="connsiteY6550" fmla="*/ 3296939 h 5531023"/>
                <a:gd name="connsiteX6551" fmla="*/ 7712271 w 10023471"/>
                <a:gd name="connsiteY6551" fmla="*/ 3305117 h 5531023"/>
                <a:gd name="connsiteX6552" fmla="*/ 7715314 w 10023471"/>
                <a:gd name="connsiteY6552" fmla="*/ 3309381 h 5531023"/>
                <a:gd name="connsiteX6553" fmla="*/ 7735561 w 10023471"/>
                <a:gd name="connsiteY6553" fmla="*/ 3304971 h 5531023"/>
                <a:gd name="connsiteX6554" fmla="*/ 7719354 w 10023471"/>
                <a:gd name="connsiteY6554" fmla="*/ 3296939 h 5531023"/>
                <a:gd name="connsiteX6555" fmla="*/ 5702713 w 10023471"/>
                <a:gd name="connsiteY6555" fmla="*/ 3295597 h 5531023"/>
                <a:gd name="connsiteX6556" fmla="*/ 5678516 w 10023471"/>
                <a:gd name="connsiteY6556" fmla="*/ 3298751 h 5531023"/>
                <a:gd name="connsiteX6557" fmla="*/ 5685916 w 10023471"/>
                <a:gd name="connsiteY6557" fmla="*/ 3309526 h 5531023"/>
                <a:gd name="connsiteX6558" fmla="*/ 5691817 w 10023471"/>
                <a:gd name="connsiteY6558" fmla="*/ 3318901 h 5531023"/>
                <a:gd name="connsiteX6559" fmla="*/ 5706254 w 10023471"/>
                <a:gd name="connsiteY6559" fmla="*/ 3323632 h 5531023"/>
                <a:gd name="connsiteX6560" fmla="*/ 5719919 w 10023471"/>
                <a:gd name="connsiteY6560" fmla="*/ 3316856 h 5531023"/>
                <a:gd name="connsiteX6561" fmla="*/ 5702713 w 10023471"/>
                <a:gd name="connsiteY6561" fmla="*/ 3295597 h 5531023"/>
                <a:gd name="connsiteX6562" fmla="*/ 1423368 w 10023471"/>
                <a:gd name="connsiteY6562" fmla="*/ 3293436 h 5531023"/>
                <a:gd name="connsiteX6563" fmla="*/ 1417466 w 10023471"/>
                <a:gd name="connsiteY6563" fmla="*/ 3294603 h 5531023"/>
                <a:gd name="connsiteX6564" fmla="*/ 1421461 w 10023471"/>
                <a:gd name="connsiteY6564" fmla="*/ 3299597 h 5531023"/>
                <a:gd name="connsiteX6565" fmla="*/ 1426320 w 10023471"/>
                <a:gd name="connsiteY6565" fmla="*/ 3297669 h 5531023"/>
                <a:gd name="connsiteX6566" fmla="*/ 1423368 w 10023471"/>
                <a:gd name="connsiteY6566" fmla="*/ 3293436 h 5531023"/>
                <a:gd name="connsiteX6567" fmla="*/ 1895340 w 10023471"/>
                <a:gd name="connsiteY6567" fmla="*/ 3293318 h 5531023"/>
                <a:gd name="connsiteX6568" fmla="*/ 1893480 w 10023471"/>
                <a:gd name="connsiteY6568" fmla="*/ 3296151 h 5531023"/>
                <a:gd name="connsiteX6569" fmla="*/ 1903239 w 10023471"/>
                <a:gd name="connsiteY6569" fmla="*/ 3301846 h 5531023"/>
                <a:gd name="connsiteX6570" fmla="*/ 1908189 w 10023471"/>
                <a:gd name="connsiteY6570" fmla="*/ 3295101 h 5531023"/>
                <a:gd name="connsiteX6571" fmla="*/ 1895340 w 10023471"/>
                <a:gd name="connsiteY6571" fmla="*/ 3293318 h 5531023"/>
                <a:gd name="connsiteX6572" fmla="*/ 7222457 w 10023471"/>
                <a:gd name="connsiteY6572" fmla="*/ 3291420 h 5531023"/>
                <a:gd name="connsiteX6573" fmla="*/ 7220778 w 10023471"/>
                <a:gd name="connsiteY6573" fmla="*/ 3292939 h 5531023"/>
                <a:gd name="connsiteX6574" fmla="*/ 7223592 w 10023471"/>
                <a:gd name="connsiteY6574" fmla="*/ 3295831 h 5531023"/>
                <a:gd name="connsiteX6575" fmla="*/ 7227407 w 10023471"/>
                <a:gd name="connsiteY6575" fmla="*/ 3293639 h 5531023"/>
                <a:gd name="connsiteX6576" fmla="*/ 7222457 w 10023471"/>
                <a:gd name="connsiteY6576" fmla="*/ 3291420 h 5531023"/>
                <a:gd name="connsiteX6577" fmla="*/ 7139195 w 10023471"/>
                <a:gd name="connsiteY6577" fmla="*/ 3291245 h 5531023"/>
                <a:gd name="connsiteX6578" fmla="*/ 7131886 w 10023471"/>
                <a:gd name="connsiteY6578" fmla="*/ 3292326 h 5531023"/>
                <a:gd name="connsiteX6579" fmla="*/ 7137378 w 10023471"/>
                <a:gd name="connsiteY6579" fmla="*/ 3306051 h 5531023"/>
                <a:gd name="connsiteX6580" fmla="*/ 7145278 w 10023471"/>
                <a:gd name="connsiteY6580" fmla="*/ 3304766 h 5531023"/>
                <a:gd name="connsiteX6581" fmla="*/ 7139195 w 10023471"/>
                <a:gd name="connsiteY6581" fmla="*/ 3291245 h 5531023"/>
                <a:gd name="connsiteX6582" fmla="*/ 4271681 w 10023471"/>
                <a:gd name="connsiteY6582" fmla="*/ 3290749 h 5531023"/>
                <a:gd name="connsiteX6583" fmla="*/ 4263374 w 10023471"/>
                <a:gd name="connsiteY6583" fmla="*/ 3299334 h 5531023"/>
                <a:gd name="connsiteX6584" fmla="*/ 4275177 w 10023471"/>
                <a:gd name="connsiteY6584" fmla="*/ 3301905 h 5531023"/>
                <a:gd name="connsiteX6585" fmla="*/ 4283621 w 10023471"/>
                <a:gd name="connsiteY6585" fmla="*/ 3296006 h 5531023"/>
                <a:gd name="connsiteX6586" fmla="*/ 4271681 w 10023471"/>
                <a:gd name="connsiteY6586" fmla="*/ 3290749 h 5531023"/>
                <a:gd name="connsiteX6587" fmla="*/ 1262382 w 10023471"/>
                <a:gd name="connsiteY6587" fmla="*/ 3290719 h 5531023"/>
                <a:gd name="connsiteX6588" fmla="*/ 1248036 w 10023471"/>
                <a:gd name="connsiteY6588" fmla="*/ 3297437 h 5531023"/>
                <a:gd name="connsiteX6589" fmla="*/ 1260884 w 10023471"/>
                <a:gd name="connsiteY6589" fmla="*/ 3299889 h 5531023"/>
                <a:gd name="connsiteX6590" fmla="*/ 1271416 w 10023471"/>
                <a:gd name="connsiteY6590" fmla="*/ 3296882 h 5531023"/>
                <a:gd name="connsiteX6591" fmla="*/ 1262382 w 10023471"/>
                <a:gd name="connsiteY6591" fmla="*/ 3290719 h 5531023"/>
                <a:gd name="connsiteX6592" fmla="*/ 2988830 w 10023471"/>
                <a:gd name="connsiteY6592" fmla="*/ 3289785 h 5531023"/>
                <a:gd name="connsiteX6593" fmla="*/ 2986468 w 10023471"/>
                <a:gd name="connsiteY6593" fmla="*/ 3309322 h 5531023"/>
                <a:gd name="connsiteX6594" fmla="*/ 2988830 w 10023471"/>
                <a:gd name="connsiteY6594" fmla="*/ 3289785 h 5531023"/>
                <a:gd name="connsiteX6595" fmla="*/ 5865198 w 10023471"/>
                <a:gd name="connsiteY6595" fmla="*/ 3289734 h 5531023"/>
                <a:gd name="connsiteX6596" fmla="*/ 5848537 w 10023471"/>
                <a:gd name="connsiteY6596" fmla="*/ 3289931 h 5531023"/>
                <a:gd name="connsiteX6597" fmla="*/ 5876412 w 10023471"/>
                <a:gd name="connsiteY6597" fmla="*/ 3299568 h 5531023"/>
                <a:gd name="connsiteX6598" fmla="*/ 5865198 w 10023471"/>
                <a:gd name="connsiteY6598" fmla="*/ 3289734 h 5531023"/>
                <a:gd name="connsiteX6599" fmla="*/ 1650729 w 10023471"/>
                <a:gd name="connsiteY6599" fmla="*/ 3286164 h 5531023"/>
                <a:gd name="connsiteX6600" fmla="*/ 1646733 w 10023471"/>
                <a:gd name="connsiteY6600" fmla="*/ 3290894 h 5531023"/>
                <a:gd name="connsiteX6601" fmla="*/ 1649502 w 10023471"/>
                <a:gd name="connsiteY6601" fmla="*/ 3295217 h 5531023"/>
                <a:gd name="connsiteX6602" fmla="*/ 1654452 w 10023471"/>
                <a:gd name="connsiteY6602" fmla="*/ 3290894 h 5531023"/>
                <a:gd name="connsiteX6603" fmla="*/ 1650729 w 10023471"/>
                <a:gd name="connsiteY6603" fmla="*/ 3286164 h 5531023"/>
                <a:gd name="connsiteX6604" fmla="*/ 1940966 w 10023471"/>
                <a:gd name="connsiteY6604" fmla="*/ 3285200 h 5531023"/>
                <a:gd name="connsiteX6605" fmla="*/ 1940922 w 10023471"/>
                <a:gd name="connsiteY6605" fmla="*/ 3286485 h 5531023"/>
                <a:gd name="connsiteX6606" fmla="*/ 1943736 w 10023471"/>
                <a:gd name="connsiteY6606" fmla="*/ 3285872 h 5531023"/>
                <a:gd name="connsiteX6607" fmla="*/ 6490075 w 10023471"/>
                <a:gd name="connsiteY6607" fmla="*/ 3284792 h 5531023"/>
                <a:gd name="connsiteX6608" fmla="*/ 6486896 w 10023471"/>
                <a:gd name="connsiteY6608" fmla="*/ 3285609 h 5531023"/>
                <a:gd name="connsiteX6609" fmla="*/ 6489395 w 10023471"/>
                <a:gd name="connsiteY6609" fmla="*/ 3286077 h 5531023"/>
                <a:gd name="connsiteX6610" fmla="*/ 6490075 w 10023471"/>
                <a:gd name="connsiteY6610" fmla="*/ 3284792 h 5531023"/>
                <a:gd name="connsiteX6611" fmla="*/ 7621428 w 10023471"/>
                <a:gd name="connsiteY6611" fmla="*/ 3283915 h 5531023"/>
                <a:gd name="connsiteX6612" fmla="*/ 7620429 w 10023471"/>
                <a:gd name="connsiteY6612" fmla="*/ 3297699 h 5531023"/>
                <a:gd name="connsiteX6613" fmla="*/ 7645989 w 10023471"/>
                <a:gd name="connsiteY6613" fmla="*/ 3290077 h 5531023"/>
                <a:gd name="connsiteX6614" fmla="*/ 7621428 w 10023471"/>
                <a:gd name="connsiteY6614" fmla="*/ 3283915 h 5531023"/>
                <a:gd name="connsiteX6615" fmla="*/ 7602360 w 10023471"/>
                <a:gd name="connsiteY6615" fmla="*/ 3283419 h 5531023"/>
                <a:gd name="connsiteX6616" fmla="*/ 7594414 w 10023471"/>
                <a:gd name="connsiteY6616" fmla="*/ 3288558 h 5531023"/>
                <a:gd name="connsiteX6617" fmla="*/ 7602178 w 10023471"/>
                <a:gd name="connsiteY6617" fmla="*/ 3295597 h 5531023"/>
                <a:gd name="connsiteX6618" fmla="*/ 7611121 w 10023471"/>
                <a:gd name="connsiteY6618" fmla="*/ 3288675 h 5531023"/>
                <a:gd name="connsiteX6619" fmla="*/ 7602360 w 10023471"/>
                <a:gd name="connsiteY6619" fmla="*/ 3283419 h 5531023"/>
                <a:gd name="connsiteX6620" fmla="*/ 6198702 w 10023471"/>
                <a:gd name="connsiteY6620" fmla="*/ 3282659 h 5531023"/>
                <a:gd name="connsiteX6621" fmla="*/ 6196023 w 10023471"/>
                <a:gd name="connsiteY6621" fmla="*/ 3295217 h 5531023"/>
                <a:gd name="connsiteX6622" fmla="*/ 6222809 w 10023471"/>
                <a:gd name="connsiteY6622" fmla="*/ 3310286 h 5531023"/>
                <a:gd name="connsiteX6623" fmla="*/ 6198702 w 10023471"/>
                <a:gd name="connsiteY6623" fmla="*/ 3282659 h 5531023"/>
                <a:gd name="connsiteX6624" fmla="*/ 3787859 w 10023471"/>
                <a:gd name="connsiteY6624" fmla="*/ 3281870 h 5531023"/>
                <a:gd name="connsiteX6625" fmla="*/ 3776508 w 10023471"/>
                <a:gd name="connsiteY6625" fmla="*/ 3288208 h 5531023"/>
                <a:gd name="connsiteX6626" fmla="*/ 3761072 w 10023471"/>
                <a:gd name="connsiteY6626" fmla="*/ 3292209 h 5531023"/>
                <a:gd name="connsiteX6627" fmla="*/ 3748317 w 10023471"/>
                <a:gd name="connsiteY6627" fmla="*/ 3298400 h 5531023"/>
                <a:gd name="connsiteX6628" fmla="*/ 3760528 w 10023471"/>
                <a:gd name="connsiteY6628" fmla="*/ 3306285 h 5531023"/>
                <a:gd name="connsiteX6629" fmla="*/ 3795669 w 10023471"/>
                <a:gd name="connsiteY6629" fmla="*/ 3288442 h 5531023"/>
                <a:gd name="connsiteX6630" fmla="*/ 3787859 w 10023471"/>
                <a:gd name="connsiteY6630" fmla="*/ 3281870 h 5531023"/>
                <a:gd name="connsiteX6631" fmla="*/ 1685550 w 10023471"/>
                <a:gd name="connsiteY6631" fmla="*/ 3280819 h 5531023"/>
                <a:gd name="connsiteX6632" fmla="*/ 1656902 w 10023471"/>
                <a:gd name="connsiteY6632" fmla="*/ 3283798 h 5531023"/>
                <a:gd name="connsiteX6633" fmla="*/ 1664848 w 10023471"/>
                <a:gd name="connsiteY6633" fmla="*/ 3303365 h 5531023"/>
                <a:gd name="connsiteX6634" fmla="*/ 1685550 w 10023471"/>
                <a:gd name="connsiteY6634" fmla="*/ 3280819 h 5531023"/>
                <a:gd name="connsiteX6635" fmla="*/ 3938903 w 10023471"/>
                <a:gd name="connsiteY6635" fmla="*/ 3280148 h 5531023"/>
                <a:gd name="connsiteX6636" fmla="*/ 3938947 w 10023471"/>
                <a:gd name="connsiteY6636" fmla="*/ 3280168 h 5531023"/>
                <a:gd name="connsiteX6637" fmla="*/ 3938947 w 10023471"/>
                <a:gd name="connsiteY6637" fmla="*/ 3280177 h 5531023"/>
                <a:gd name="connsiteX6638" fmla="*/ 3938910 w 10023471"/>
                <a:gd name="connsiteY6638" fmla="*/ 3280160 h 5531023"/>
                <a:gd name="connsiteX6639" fmla="*/ 4609951 w 10023471"/>
                <a:gd name="connsiteY6639" fmla="*/ 3279855 h 5531023"/>
                <a:gd name="connsiteX6640" fmla="*/ 4601870 w 10023471"/>
                <a:gd name="connsiteY6640" fmla="*/ 3285522 h 5531023"/>
                <a:gd name="connsiteX6641" fmla="*/ 4615081 w 10023471"/>
                <a:gd name="connsiteY6641" fmla="*/ 3293698 h 5531023"/>
                <a:gd name="connsiteX6642" fmla="*/ 4613946 w 10023471"/>
                <a:gd name="connsiteY6642" fmla="*/ 3293816 h 5531023"/>
                <a:gd name="connsiteX6643" fmla="*/ 4614628 w 10023471"/>
                <a:gd name="connsiteY6643" fmla="*/ 3295947 h 5531023"/>
                <a:gd name="connsiteX6644" fmla="*/ 4617850 w 10023471"/>
                <a:gd name="connsiteY6644" fmla="*/ 3295363 h 5531023"/>
                <a:gd name="connsiteX6645" fmla="*/ 4618394 w 10023471"/>
                <a:gd name="connsiteY6645" fmla="*/ 3295713 h 5531023"/>
                <a:gd name="connsiteX6646" fmla="*/ 4618986 w 10023471"/>
                <a:gd name="connsiteY6646" fmla="*/ 3295158 h 5531023"/>
                <a:gd name="connsiteX6647" fmla="*/ 4621574 w 10023471"/>
                <a:gd name="connsiteY6647" fmla="*/ 3294691 h 5531023"/>
                <a:gd name="connsiteX6648" fmla="*/ 4620666 w 10023471"/>
                <a:gd name="connsiteY6648" fmla="*/ 3293582 h 5531023"/>
                <a:gd name="connsiteX6649" fmla="*/ 4622889 w 10023471"/>
                <a:gd name="connsiteY6649" fmla="*/ 3290515 h 5531023"/>
                <a:gd name="connsiteX6650" fmla="*/ 4609951 w 10023471"/>
                <a:gd name="connsiteY6650" fmla="*/ 3279855 h 5531023"/>
                <a:gd name="connsiteX6651" fmla="*/ 3938903 w 10023471"/>
                <a:gd name="connsiteY6651" fmla="*/ 3279680 h 5531023"/>
                <a:gd name="connsiteX6652" fmla="*/ 3935224 w 10023471"/>
                <a:gd name="connsiteY6652" fmla="*/ 3279973 h 5531023"/>
                <a:gd name="connsiteX6653" fmla="*/ 3937995 w 10023471"/>
                <a:gd name="connsiteY6653" fmla="*/ 3279914 h 5531023"/>
                <a:gd name="connsiteX6654" fmla="*/ 3938222 w 10023471"/>
                <a:gd name="connsiteY6654" fmla="*/ 3279855 h 5531023"/>
                <a:gd name="connsiteX6655" fmla="*/ 3938910 w 10023471"/>
                <a:gd name="connsiteY6655" fmla="*/ 3280160 h 5531023"/>
                <a:gd name="connsiteX6656" fmla="*/ 3942575 w 10023471"/>
                <a:gd name="connsiteY6656" fmla="*/ 3286653 h 5531023"/>
                <a:gd name="connsiteX6657" fmla="*/ 3959286 w 10023471"/>
                <a:gd name="connsiteY6657" fmla="*/ 3289522 h 5531023"/>
                <a:gd name="connsiteX6658" fmla="*/ 3938947 w 10023471"/>
                <a:gd name="connsiteY6658" fmla="*/ 3280168 h 5531023"/>
                <a:gd name="connsiteX6659" fmla="*/ 1999578 w 10023471"/>
                <a:gd name="connsiteY6659" fmla="*/ 3279330 h 5531023"/>
                <a:gd name="connsiteX6660" fmla="*/ 1977286 w 10023471"/>
                <a:gd name="connsiteY6660" fmla="*/ 3286807 h 5531023"/>
                <a:gd name="connsiteX6661" fmla="*/ 1994265 w 10023471"/>
                <a:gd name="connsiteY6661" fmla="*/ 3287537 h 5531023"/>
                <a:gd name="connsiteX6662" fmla="*/ 2002665 w 10023471"/>
                <a:gd name="connsiteY6662" fmla="*/ 3282046 h 5531023"/>
                <a:gd name="connsiteX6663" fmla="*/ 1999578 w 10023471"/>
                <a:gd name="connsiteY6663" fmla="*/ 3279330 h 5531023"/>
                <a:gd name="connsiteX6664" fmla="*/ 9072255 w 10023471"/>
                <a:gd name="connsiteY6664" fmla="*/ 3278804 h 5531023"/>
                <a:gd name="connsiteX6665" fmla="*/ 9079429 w 10023471"/>
                <a:gd name="connsiteY6665" fmla="*/ 3295538 h 5531023"/>
                <a:gd name="connsiteX6666" fmla="*/ 9072255 w 10023471"/>
                <a:gd name="connsiteY6666" fmla="*/ 3278804 h 5531023"/>
                <a:gd name="connsiteX6667" fmla="*/ 7668824 w 10023471"/>
                <a:gd name="connsiteY6667" fmla="*/ 3277986 h 5531023"/>
                <a:gd name="connsiteX6668" fmla="*/ 7660243 w 10023471"/>
                <a:gd name="connsiteY6668" fmla="*/ 3282689 h 5531023"/>
                <a:gd name="connsiteX6669" fmla="*/ 7663648 w 10023471"/>
                <a:gd name="connsiteY6669" fmla="*/ 3285638 h 5531023"/>
                <a:gd name="connsiteX6670" fmla="*/ 7671912 w 10023471"/>
                <a:gd name="connsiteY6670" fmla="*/ 3280557 h 5531023"/>
                <a:gd name="connsiteX6671" fmla="*/ 7668824 w 10023471"/>
                <a:gd name="connsiteY6671" fmla="*/ 3277986 h 5531023"/>
                <a:gd name="connsiteX6672" fmla="*/ 2201559 w 10023471"/>
                <a:gd name="connsiteY6672" fmla="*/ 3277986 h 5531023"/>
                <a:gd name="connsiteX6673" fmla="*/ 2202014 w 10023471"/>
                <a:gd name="connsiteY6673" fmla="*/ 3280469 h 5531023"/>
                <a:gd name="connsiteX6674" fmla="*/ 2204737 w 10023471"/>
                <a:gd name="connsiteY6674" fmla="*/ 3279943 h 5531023"/>
                <a:gd name="connsiteX6675" fmla="*/ 2204420 w 10023471"/>
                <a:gd name="connsiteY6675" fmla="*/ 3278395 h 5531023"/>
                <a:gd name="connsiteX6676" fmla="*/ 2201559 w 10023471"/>
                <a:gd name="connsiteY6676" fmla="*/ 3277986 h 5531023"/>
                <a:gd name="connsiteX6677" fmla="*/ 7690889 w 10023471"/>
                <a:gd name="connsiteY6677" fmla="*/ 3276205 h 5531023"/>
                <a:gd name="connsiteX6678" fmla="*/ 7688255 w 10023471"/>
                <a:gd name="connsiteY6678" fmla="*/ 3276760 h 5531023"/>
                <a:gd name="connsiteX6679" fmla="*/ 7690162 w 10023471"/>
                <a:gd name="connsiteY6679" fmla="*/ 3281345 h 5531023"/>
                <a:gd name="connsiteX6680" fmla="*/ 7692931 w 10023471"/>
                <a:gd name="connsiteY6680" fmla="*/ 3280732 h 5531023"/>
                <a:gd name="connsiteX6681" fmla="*/ 7690889 w 10023471"/>
                <a:gd name="connsiteY6681" fmla="*/ 3276205 h 5531023"/>
                <a:gd name="connsiteX6682" fmla="*/ 6397369 w 10023471"/>
                <a:gd name="connsiteY6682" fmla="*/ 3276205 h 5531023"/>
                <a:gd name="connsiteX6683" fmla="*/ 6379572 w 10023471"/>
                <a:gd name="connsiteY6683" fmla="*/ 3283477 h 5531023"/>
                <a:gd name="connsiteX6684" fmla="*/ 6389560 w 10023471"/>
                <a:gd name="connsiteY6684" fmla="*/ 3287683 h 5531023"/>
                <a:gd name="connsiteX6685" fmla="*/ 6406177 w 10023471"/>
                <a:gd name="connsiteY6685" fmla="*/ 3279710 h 5531023"/>
                <a:gd name="connsiteX6686" fmla="*/ 6397369 w 10023471"/>
                <a:gd name="connsiteY6686" fmla="*/ 3276205 h 5531023"/>
                <a:gd name="connsiteX6687" fmla="*/ 2357597 w 10023471"/>
                <a:gd name="connsiteY6687" fmla="*/ 3275825 h 5531023"/>
                <a:gd name="connsiteX6688" fmla="*/ 2345158 w 10023471"/>
                <a:gd name="connsiteY6688" fmla="*/ 3281199 h 5531023"/>
                <a:gd name="connsiteX6689" fmla="*/ 2353283 w 10023471"/>
                <a:gd name="connsiteY6689" fmla="*/ 3286368 h 5531023"/>
                <a:gd name="connsiteX6690" fmla="*/ 2363454 w 10023471"/>
                <a:gd name="connsiteY6690" fmla="*/ 3282425 h 5531023"/>
                <a:gd name="connsiteX6691" fmla="*/ 2357597 w 10023471"/>
                <a:gd name="connsiteY6691" fmla="*/ 3275825 h 5531023"/>
                <a:gd name="connsiteX6692" fmla="*/ 5912186 w 10023471"/>
                <a:gd name="connsiteY6692" fmla="*/ 3275738 h 5531023"/>
                <a:gd name="connsiteX6693" fmla="*/ 5904831 w 10023471"/>
                <a:gd name="connsiteY6693" fmla="*/ 3277461 h 5531023"/>
                <a:gd name="connsiteX6694" fmla="*/ 5912822 w 10023471"/>
                <a:gd name="connsiteY6694" fmla="*/ 3288324 h 5531023"/>
                <a:gd name="connsiteX6695" fmla="*/ 5918723 w 10023471"/>
                <a:gd name="connsiteY6695" fmla="*/ 3286222 h 5531023"/>
                <a:gd name="connsiteX6696" fmla="*/ 5912186 w 10023471"/>
                <a:gd name="connsiteY6696" fmla="*/ 3275738 h 5531023"/>
                <a:gd name="connsiteX6697" fmla="*/ 1875456 w 10023471"/>
                <a:gd name="connsiteY6697" fmla="*/ 3275650 h 5531023"/>
                <a:gd name="connsiteX6698" fmla="*/ 1870098 w 10023471"/>
                <a:gd name="connsiteY6698" fmla="*/ 3276878 h 5531023"/>
                <a:gd name="connsiteX6699" fmla="*/ 1872732 w 10023471"/>
                <a:gd name="connsiteY6699" fmla="*/ 3281783 h 5531023"/>
                <a:gd name="connsiteX6700" fmla="*/ 1877135 w 10023471"/>
                <a:gd name="connsiteY6700" fmla="*/ 3280995 h 5531023"/>
                <a:gd name="connsiteX6701" fmla="*/ 1875456 w 10023471"/>
                <a:gd name="connsiteY6701" fmla="*/ 3275650 h 5531023"/>
                <a:gd name="connsiteX6702" fmla="*/ 6010384 w 10023471"/>
                <a:gd name="connsiteY6702" fmla="*/ 3274074 h 5531023"/>
                <a:gd name="connsiteX6703" fmla="*/ 6008614 w 10023471"/>
                <a:gd name="connsiteY6703" fmla="*/ 3278629 h 5531023"/>
                <a:gd name="connsiteX6704" fmla="*/ 6021191 w 10023471"/>
                <a:gd name="connsiteY6704" fmla="*/ 3279505 h 5531023"/>
                <a:gd name="connsiteX6705" fmla="*/ 6022052 w 10023471"/>
                <a:gd name="connsiteY6705" fmla="*/ 3275884 h 5531023"/>
                <a:gd name="connsiteX6706" fmla="*/ 6010384 w 10023471"/>
                <a:gd name="connsiteY6706" fmla="*/ 3274074 h 5531023"/>
                <a:gd name="connsiteX6707" fmla="*/ 3116766 w 10023471"/>
                <a:gd name="connsiteY6707" fmla="*/ 3274015 h 5531023"/>
                <a:gd name="connsiteX6708" fmla="*/ 3106822 w 10023471"/>
                <a:gd name="connsiteY6708" fmla="*/ 3278804 h 5531023"/>
                <a:gd name="connsiteX6709" fmla="*/ 3113814 w 10023471"/>
                <a:gd name="connsiteY6709" fmla="*/ 3282397 h 5531023"/>
                <a:gd name="connsiteX6710" fmla="*/ 3121350 w 10023471"/>
                <a:gd name="connsiteY6710" fmla="*/ 3278659 h 5531023"/>
                <a:gd name="connsiteX6711" fmla="*/ 3116766 w 10023471"/>
                <a:gd name="connsiteY6711" fmla="*/ 3274015 h 5531023"/>
                <a:gd name="connsiteX6712" fmla="*/ 4528778 w 10023471"/>
                <a:gd name="connsiteY6712" fmla="*/ 3273314 h 5531023"/>
                <a:gd name="connsiteX6713" fmla="*/ 4518154 w 10023471"/>
                <a:gd name="connsiteY6713" fmla="*/ 3276819 h 5531023"/>
                <a:gd name="connsiteX6714" fmla="*/ 4526007 w 10023471"/>
                <a:gd name="connsiteY6714" fmla="*/ 3292530 h 5531023"/>
                <a:gd name="connsiteX6715" fmla="*/ 4534089 w 10023471"/>
                <a:gd name="connsiteY6715" fmla="*/ 3288588 h 5531023"/>
                <a:gd name="connsiteX6716" fmla="*/ 4528778 w 10023471"/>
                <a:gd name="connsiteY6716" fmla="*/ 3273314 h 5531023"/>
                <a:gd name="connsiteX6717" fmla="*/ 2102634 w 10023471"/>
                <a:gd name="connsiteY6717" fmla="*/ 3273051 h 5531023"/>
                <a:gd name="connsiteX6718" fmla="*/ 2098231 w 10023471"/>
                <a:gd name="connsiteY6718" fmla="*/ 3273081 h 5531023"/>
                <a:gd name="connsiteX6719" fmla="*/ 2085110 w 10023471"/>
                <a:gd name="connsiteY6719" fmla="*/ 3292413 h 5531023"/>
                <a:gd name="connsiteX6720" fmla="*/ 2096369 w 10023471"/>
                <a:gd name="connsiteY6720" fmla="*/ 3294603 h 5531023"/>
                <a:gd name="connsiteX6721" fmla="*/ 2108309 w 10023471"/>
                <a:gd name="connsiteY6721" fmla="*/ 3276935 h 5531023"/>
                <a:gd name="connsiteX6722" fmla="*/ 2102634 w 10023471"/>
                <a:gd name="connsiteY6722" fmla="*/ 3273051 h 5531023"/>
                <a:gd name="connsiteX6723" fmla="*/ 418136 w 10023471"/>
                <a:gd name="connsiteY6723" fmla="*/ 3272993 h 5531023"/>
                <a:gd name="connsiteX6724" fmla="*/ 444558 w 10023471"/>
                <a:gd name="connsiteY6724" fmla="*/ 3284558 h 5531023"/>
                <a:gd name="connsiteX6725" fmla="*/ 418136 w 10023471"/>
                <a:gd name="connsiteY6725" fmla="*/ 3272993 h 5531023"/>
                <a:gd name="connsiteX6726" fmla="*/ 5742030 w 10023471"/>
                <a:gd name="connsiteY6726" fmla="*/ 3272643 h 5531023"/>
                <a:gd name="connsiteX6727" fmla="*/ 5733994 w 10023471"/>
                <a:gd name="connsiteY6727" fmla="*/ 3274249 h 5531023"/>
                <a:gd name="connsiteX6728" fmla="*/ 5739169 w 10023471"/>
                <a:gd name="connsiteY6728" fmla="*/ 3279826 h 5531023"/>
                <a:gd name="connsiteX6729" fmla="*/ 5743981 w 10023471"/>
                <a:gd name="connsiteY6729" fmla="*/ 3278775 h 5531023"/>
                <a:gd name="connsiteX6730" fmla="*/ 5742030 w 10023471"/>
                <a:gd name="connsiteY6730" fmla="*/ 3272643 h 5531023"/>
                <a:gd name="connsiteX6731" fmla="*/ 415911 w 10023471"/>
                <a:gd name="connsiteY6731" fmla="*/ 3271679 h 5531023"/>
                <a:gd name="connsiteX6732" fmla="*/ 415911 w 10023471"/>
                <a:gd name="connsiteY6732" fmla="*/ 3272964 h 5531023"/>
                <a:gd name="connsiteX6733" fmla="*/ 418136 w 10023471"/>
                <a:gd name="connsiteY6733" fmla="*/ 3273023 h 5531023"/>
                <a:gd name="connsiteX6734" fmla="*/ 416819 w 10023471"/>
                <a:gd name="connsiteY6734" fmla="*/ 3272438 h 5531023"/>
                <a:gd name="connsiteX6735" fmla="*/ 416864 w 10023471"/>
                <a:gd name="connsiteY6735" fmla="*/ 3272380 h 5531023"/>
                <a:gd name="connsiteX6736" fmla="*/ 415911 w 10023471"/>
                <a:gd name="connsiteY6736" fmla="*/ 3271679 h 5531023"/>
                <a:gd name="connsiteX6737" fmla="*/ 7646988 w 10023471"/>
                <a:gd name="connsiteY6737" fmla="*/ 3269547 h 5531023"/>
                <a:gd name="connsiteX6738" fmla="*/ 7634502 w 10023471"/>
                <a:gd name="connsiteY6738" fmla="*/ 3276001 h 5531023"/>
                <a:gd name="connsiteX6739" fmla="*/ 7646988 w 10023471"/>
                <a:gd name="connsiteY6739" fmla="*/ 3269547 h 5531023"/>
                <a:gd name="connsiteX6740" fmla="*/ 8560467 w 10023471"/>
                <a:gd name="connsiteY6740" fmla="*/ 3268350 h 5531023"/>
                <a:gd name="connsiteX6741" fmla="*/ 8560467 w 10023471"/>
                <a:gd name="connsiteY6741" fmla="*/ 3277461 h 5531023"/>
                <a:gd name="connsiteX6742" fmla="*/ 8560513 w 10023471"/>
                <a:gd name="connsiteY6742" fmla="*/ 3277578 h 5531023"/>
                <a:gd name="connsiteX6743" fmla="*/ 8560467 w 10023471"/>
                <a:gd name="connsiteY6743" fmla="*/ 3277520 h 5531023"/>
                <a:gd name="connsiteX6744" fmla="*/ 8560513 w 10023471"/>
                <a:gd name="connsiteY6744" fmla="*/ 3277636 h 5531023"/>
                <a:gd name="connsiteX6745" fmla="*/ 8570319 w 10023471"/>
                <a:gd name="connsiteY6745" fmla="*/ 3295859 h 5531023"/>
                <a:gd name="connsiteX6746" fmla="*/ 8560513 w 10023471"/>
                <a:gd name="connsiteY6746" fmla="*/ 3277636 h 5531023"/>
                <a:gd name="connsiteX6747" fmla="*/ 8560513 w 10023471"/>
                <a:gd name="connsiteY6747" fmla="*/ 3277608 h 5531023"/>
                <a:gd name="connsiteX6748" fmla="*/ 8562828 w 10023471"/>
                <a:gd name="connsiteY6748" fmla="*/ 3268437 h 5531023"/>
                <a:gd name="connsiteX6749" fmla="*/ 8560467 w 10023471"/>
                <a:gd name="connsiteY6749" fmla="*/ 3268350 h 5531023"/>
                <a:gd name="connsiteX6750" fmla="*/ 6678210 w 10023471"/>
                <a:gd name="connsiteY6750" fmla="*/ 3265605 h 5531023"/>
                <a:gd name="connsiteX6751" fmla="*/ 6676984 w 10023471"/>
                <a:gd name="connsiteY6751" fmla="*/ 3267854 h 5531023"/>
                <a:gd name="connsiteX6752" fmla="*/ 6678982 w 10023471"/>
                <a:gd name="connsiteY6752" fmla="*/ 3267356 h 5531023"/>
                <a:gd name="connsiteX6753" fmla="*/ 6678210 w 10023471"/>
                <a:gd name="connsiteY6753" fmla="*/ 3265605 h 5531023"/>
                <a:gd name="connsiteX6754" fmla="*/ 7184958 w 10023471"/>
                <a:gd name="connsiteY6754" fmla="*/ 3265517 h 5531023"/>
                <a:gd name="connsiteX6755" fmla="*/ 7162212 w 10023471"/>
                <a:gd name="connsiteY6755" fmla="*/ 3285229 h 5531023"/>
                <a:gd name="connsiteX6756" fmla="*/ 7167796 w 10023471"/>
                <a:gd name="connsiteY6756" fmla="*/ 3288442 h 5531023"/>
                <a:gd name="connsiteX6757" fmla="*/ 7194400 w 10023471"/>
                <a:gd name="connsiteY6757" fmla="*/ 3274833 h 5531023"/>
                <a:gd name="connsiteX6758" fmla="*/ 7184958 w 10023471"/>
                <a:gd name="connsiteY6758" fmla="*/ 3265517 h 5531023"/>
                <a:gd name="connsiteX6759" fmla="*/ 929514 w 10023471"/>
                <a:gd name="connsiteY6759" fmla="*/ 3265284 h 5531023"/>
                <a:gd name="connsiteX6760" fmla="*/ 918709 w 10023471"/>
                <a:gd name="connsiteY6760" fmla="*/ 3284820 h 5531023"/>
                <a:gd name="connsiteX6761" fmla="*/ 943360 w 10023471"/>
                <a:gd name="connsiteY6761" fmla="*/ 3267620 h 5531023"/>
                <a:gd name="connsiteX6762" fmla="*/ 929514 w 10023471"/>
                <a:gd name="connsiteY6762" fmla="*/ 3265284 h 5531023"/>
                <a:gd name="connsiteX6763" fmla="*/ 5209676 w 10023471"/>
                <a:gd name="connsiteY6763" fmla="*/ 3265050 h 5531023"/>
                <a:gd name="connsiteX6764" fmla="*/ 5202412 w 10023471"/>
                <a:gd name="connsiteY6764" fmla="*/ 3269314 h 5531023"/>
                <a:gd name="connsiteX6765" fmla="*/ 5229154 w 10023471"/>
                <a:gd name="connsiteY6765" fmla="*/ 3279943 h 5531023"/>
                <a:gd name="connsiteX6766" fmla="*/ 5209676 w 10023471"/>
                <a:gd name="connsiteY6766" fmla="*/ 3265050 h 5531023"/>
                <a:gd name="connsiteX6767" fmla="*/ 1199095 w 10023471"/>
                <a:gd name="connsiteY6767" fmla="*/ 3264787 h 5531023"/>
                <a:gd name="connsiteX6768" fmla="*/ 1185158 w 10023471"/>
                <a:gd name="connsiteY6768" fmla="*/ 3268554 h 5531023"/>
                <a:gd name="connsiteX6769" fmla="*/ 1199322 w 10023471"/>
                <a:gd name="connsiteY6769" fmla="*/ 3267882 h 5531023"/>
                <a:gd name="connsiteX6770" fmla="*/ 1199095 w 10023471"/>
                <a:gd name="connsiteY6770" fmla="*/ 3264787 h 5531023"/>
                <a:gd name="connsiteX6771" fmla="*/ 8890476 w 10023471"/>
                <a:gd name="connsiteY6771" fmla="*/ 3264232 h 5531023"/>
                <a:gd name="connsiteX6772" fmla="*/ 8891065 w 10023471"/>
                <a:gd name="connsiteY6772" fmla="*/ 3269547 h 5531023"/>
                <a:gd name="connsiteX6773" fmla="*/ 8903506 w 10023471"/>
                <a:gd name="connsiteY6773" fmla="*/ 3268787 h 5531023"/>
                <a:gd name="connsiteX6774" fmla="*/ 8903595 w 10023471"/>
                <a:gd name="connsiteY6774" fmla="*/ 3265079 h 5531023"/>
                <a:gd name="connsiteX6775" fmla="*/ 3857139 w 10023471"/>
                <a:gd name="connsiteY6775" fmla="*/ 3262655 h 5531023"/>
                <a:gd name="connsiteX6776" fmla="*/ 3857503 w 10023471"/>
                <a:gd name="connsiteY6776" fmla="*/ 3263064 h 5531023"/>
                <a:gd name="connsiteX6777" fmla="*/ 3857459 w 10023471"/>
                <a:gd name="connsiteY6777" fmla="*/ 3263065 h 5531023"/>
                <a:gd name="connsiteX6778" fmla="*/ 3857456 w 10023471"/>
                <a:gd name="connsiteY6778" fmla="*/ 3263064 h 5531023"/>
                <a:gd name="connsiteX6779" fmla="*/ 3857120 w 10023471"/>
                <a:gd name="connsiteY6779" fmla="*/ 3262660 h 5531023"/>
                <a:gd name="connsiteX6780" fmla="*/ 3857092 w 10023471"/>
                <a:gd name="connsiteY6780" fmla="*/ 3262626 h 5531023"/>
                <a:gd name="connsiteX6781" fmla="*/ 3857120 w 10023471"/>
                <a:gd name="connsiteY6781" fmla="*/ 3262660 h 5531023"/>
                <a:gd name="connsiteX6782" fmla="*/ 3855186 w 10023471"/>
                <a:gd name="connsiteY6782" fmla="*/ 3263151 h 5531023"/>
                <a:gd name="connsiteX6783" fmla="*/ 3857459 w 10023471"/>
                <a:gd name="connsiteY6783" fmla="*/ 3263065 h 5531023"/>
                <a:gd name="connsiteX6784" fmla="*/ 3873487 w 10023471"/>
                <a:gd name="connsiteY6784" fmla="*/ 3271562 h 5531023"/>
                <a:gd name="connsiteX6785" fmla="*/ 3895818 w 10023471"/>
                <a:gd name="connsiteY6785" fmla="*/ 3271650 h 5531023"/>
                <a:gd name="connsiteX6786" fmla="*/ 1164955 w 10023471"/>
                <a:gd name="connsiteY6786" fmla="*/ 3262012 h 5531023"/>
                <a:gd name="connsiteX6787" fmla="*/ 1165499 w 10023471"/>
                <a:gd name="connsiteY6787" fmla="*/ 3262655 h 5531023"/>
                <a:gd name="connsiteX6788" fmla="*/ 1167996 w 10023471"/>
                <a:gd name="connsiteY6788" fmla="*/ 3262392 h 5531023"/>
                <a:gd name="connsiteX6789" fmla="*/ 1166271 w 10023471"/>
                <a:gd name="connsiteY6789" fmla="*/ 3262187 h 5531023"/>
                <a:gd name="connsiteX6790" fmla="*/ 1166135 w 10023471"/>
                <a:gd name="connsiteY6790" fmla="*/ 3262275 h 5531023"/>
                <a:gd name="connsiteX6791" fmla="*/ 1164955 w 10023471"/>
                <a:gd name="connsiteY6791" fmla="*/ 3262012 h 5531023"/>
                <a:gd name="connsiteX6792" fmla="*/ 8338919 w 10023471"/>
                <a:gd name="connsiteY6792" fmla="*/ 3261753 h 5531023"/>
                <a:gd name="connsiteX6793" fmla="*/ 8331519 w 10023471"/>
                <a:gd name="connsiteY6793" fmla="*/ 3267620 h 5531023"/>
                <a:gd name="connsiteX6794" fmla="*/ 8347681 w 10023471"/>
                <a:gd name="connsiteY6794" fmla="*/ 3262655 h 5531023"/>
                <a:gd name="connsiteX6795" fmla="*/ 8338919 w 10023471"/>
                <a:gd name="connsiteY6795" fmla="*/ 3261753 h 5531023"/>
                <a:gd name="connsiteX6796" fmla="*/ 4866593 w 10023471"/>
                <a:gd name="connsiteY6796" fmla="*/ 3260991 h 5531023"/>
                <a:gd name="connsiteX6797" fmla="*/ 4864595 w 10023471"/>
                <a:gd name="connsiteY6797" fmla="*/ 3265166 h 5531023"/>
                <a:gd name="connsiteX6798" fmla="*/ 4886933 w 10023471"/>
                <a:gd name="connsiteY6798" fmla="*/ 3268554 h 5531023"/>
                <a:gd name="connsiteX6799" fmla="*/ 4888567 w 10023471"/>
                <a:gd name="connsiteY6799" fmla="*/ 3265137 h 5531023"/>
                <a:gd name="connsiteX6800" fmla="*/ 4866593 w 10023471"/>
                <a:gd name="connsiteY6800" fmla="*/ 3260991 h 5531023"/>
                <a:gd name="connsiteX6801" fmla="*/ 734070 w 10023471"/>
                <a:gd name="connsiteY6801" fmla="*/ 3260202 h 5531023"/>
                <a:gd name="connsiteX6802" fmla="*/ 722856 w 10023471"/>
                <a:gd name="connsiteY6802" fmla="*/ 3266772 h 5531023"/>
                <a:gd name="connsiteX6803" fmla="*/ 731709 w 10023471"/>
                <a:gd name="connsiteY6803" fmla="*/ 3274775 h 5531023"/>
                <a:gd name="connsiteX6804" fmla="*/ 739609 w 10023471"/>
                <a:gd name="connsiteY6804" fmla="*/ 3266744 h 5531023"/>
                <a:gd name="connsiteX6805" fmla="*/ 734070 w 10023471"/>
                <a:gd name="connsiteY6805" fmla="*/ 3260202 h 5531023"/>
                <a:gd name="connsiteX6806" fmla="*/ 6485036 w 10023471"/>
                <a:gd name="connsiteY6806" fmla="*/ 3259530 h 5531023"/>
                <a:gd name="connsiteX6807" fmla="*/ 6485036 w 10023471"/>
                <a:gd name="connsiteY6807" fmla="*/ 3262655 h 5531023"/>
                <a:gd name="connsiteX6808" fmla="*/ 6485808 w 10023471"/>
                <a:gd name="connsiteY6808" fmla="*/ 3262655 h 5531023"/>
                <a:gd name="connsiteX6809" fmla="*/ 6486171 w 10023471"/>
                <a:gd name="connsiteY6809" fmla="*/ 3259530 h 5531023"/>
                <a:gd name="connsiteX6810" fmla="*/ 5704938 w 10023471"/>
                <a:gd name="connsiteY6810" fmla="*/ 3259326 h 5531023"/>
                <a:gd name="connsiteX6811" fmla="*/ 5700897 w 10023471"/>
                <a:gd name="connsiteY6811" fmla="*/ 3261312 h 5531023"/>
                <a:gd name="connsiteX6812" fmla="*/ 5707480 w 10023471"/>
                <a:gd name="connsiteY6812" fmla="*/ 3265575 h 5531023"/>
                <a:gd name="connsiteX6813" fmla="*/ 5710885 w 10023471"/>
                <a:gd name="connsiteY6813" fmla="*/ 3263940 h 5531023"/>
                <a:gd name="connsiteX6814" fmla="*/ 5704938 w 10023471"/>
                <a:gd name="connsiteY6814" fmla="*/ 3259326 h 5531023"/>
                <a:gd name="connsiteX6815" fmla="*/ 8938508 w 10023471"/>
                <a:gd name="connsiteY6815" fmla="*/ 3258655 h 5531023"/>
                <a:gd name="connsiteX6816" fmla="*/ 8937737 w 10023471"/>
                <a:gd name="connsiteY6816" fmla="*/ 3262012 h 5531023"/>
                <a:gd name="connsiteX6817" fmla="*/ 8942548 w 10023471"/>
                <a:gd name="connsiteY6817" fmla="*/ 3264378 h 5531023"/>
                <a:gd name="connsiteX6818" fmla="*/ 8938508 w 10023471"/>
                <a:gd name="connsiteY6818" fmla="*/ 3258655 h 5531023"/>
                <a:gd name="connsiteX6819" fmla="*/ 410327 w 10023471"/>
                <a:gd name="connsiteY6819" fmla="*/ 3256815 h 5531023"/>
                <a:gd name="connsiteX6820" fmla="*/ 406650 w 10023471"/>
                <a:gd name="connsiteY6820" fmla="*/ 3259472 h 5531023"/>
                <a:gd name="connsiteX6821" fmla="*/ 410373 w 10023471"/>
                <a:gd name="connsiteY6821" fmla="*/ 3261487 h 5531023"/>
                <a:gd name="connsiteX6822" fmla="*/ 414504 w 10023471"/>
                <a:gd name="connsiteY6822" fmla="*/ 3259822 h 5531023"/>
                <a:gd name="connsiteX6823" fmla="*/ 410327 w 10023471"/>
                <a:gd name="connsiteY6823" fmla="*/ 3256815 h 5531023"/>
                <a:gd name="connsiteX6824" fmla="*/ 2521557 w 10023471"/>
                <a:gd name="connsiteY6824" fmla="*/ 3256219 h 5531023"/>
                <a:gd name="connsiteX6825" fmla="*/ 2511455 w 10023471"/>
                <a:gd name="connsiteY6825" fmla="*/ 3263327 h 5531023"/>
                <a:gd name="connsiteX6826" fmla="*/ 2508505 w 10023471"/>
                <a:gd name="connsiteY6826" fmla="*/ 3275768 h 5531023"/>
                <a:gd name="connsiteX6827" fmla="*/ 2523622 w 10023471"/>
                <a:gd name="connsiteY6827" fmla="*/ 3292413 h 5531023"/>
                <a:gd name="connsiteX6828" fmla="*/ 2540874 w 10023471"/>
                <a:gd name="connsiteY6828" fmla="*/ 3279505 h 5531023"/>
                <a:gd name="connsiteX6829" fmla="*/ 2545414 w 10023471"/>
                <a:gd name="connsiteY6829" fmla="*/ 3268379 h 5531023"/>
                <a:gd name="connsiteX6830" fmla="*/ 2537515 w 10023471"/>
                <a:gd name="connsiteY6830" fmla="*/ 3256931 h 5531023"/>
                <a:gd name="connsiteX6831" fmla="*/ 2521557 w 10023471"/>
                <a:gd name="connsiteY6831" fmla="*/ 3256219 h 5531023"/>
                <a:gd name="connsiteX6832" fmla="*/ 353759 w 10023471"/>
                <a:gd name="connsiteY6832" fmla="*/ 3256113 h 5531023"/>
                <a:gd name="connsiteX6833" fmla="*/ 338415 w 10023471"/>
                <a:gd name="connsiteY6833" fmla="*/ 3271095 h 5531023"/>
                <a:gd name="connsiteX6834" fmla="*/ 346087 w 10023471"/>
                <a:gd name="connsiteY6834" fmla="*/ 3273606 h 5531023"/>
                <a:gd name="connsiteX6835" fmla="*/ 362838 w 10023471"/>
                <a:gd name="connsiteY6835" fmla="*/ 3263151 h 5531023"/>
                <a:gd name="connsiteX6836" fmla="*/ 353759 w 10023471"/>
                <a:gd name="connsiteY6836" fmla="*/ 3256113 h 5531023"/>
                <a:gd name="connsiteX6837" fmla="*/ 7684804 w 10023471"/>
                <a:gd name="connsiteY6837" fmla="*/ 3255617 h 5531023"/>
                <a:gd name="connsiteX6838" fmla="*/ 7680447 w 10023471"/>
                <a:gd name="connsiteY6838" fmla="*/ 3257866 h 5531023"/>
                <a:gd name="connsiteX6839" fmla="*/ 7687620 w 10023471"/>
                <a:gd name="connsiteY6839" fmla="*/ 3264582 h 5531023"/>
                <a:gd name="connsiteX6840" fmla="*/ 7691932 w 10023471"/>
                <a:gd name="connsiteY6840" fmla="*/ 3262334 h 5531023"/>
                <a:gd name="connsiteX6841" fmla="*/ 7684804 w 10023471"/>
                <a:gd name="connsiteY6841" fmla="*/ 3255617 h 5531023"/>
                <a:gd name="connsiteX6842" fmla="*/ 5883948 w 10023471"/>
                <a:gd name="connsiteY6842" fmla="*/ 3254317 h 5531023"/>
                <a:gd name="connsiteX6843" fmla="*/ 5871781 w 10023471"/>
                <a:gd name="connsiteY6843" fmla="*/ 3262655 h 5531023"/>
                <a:gd name="connsiteX6844" fmla="*/ 5882495 w 10023471"/>
                <a:gd name="connsiteY6844" fmla="*/ 3270219 h 5531023"/>
                <a:gd name="connsiteX6845" fmla="*/ 5898566 w 10023471"/>
                <a:gd name="connsiteY6845" fmla="*/ 3257632 h 5531023"/>
                <a:gd name="connsiteX6846" fmla="*/ 5883948 w 10023471"/>
                <a:gd name="connsiteY6846" fmla="*/ 3254317 h 5531023"/>
                <a:gd name="connsiteX6847" fmla="*/ 6394147 w 10023471"/>
                <a:gd name="connsiteY6847" fmla="*/ 3254273 h 5531023"/>
                <a:gd name="connsiteX6848" fmla="*/ 6386428 w 10023471"/>
                <a:gd name="connsiteY6848" fmla="*/ 3256640 h 5531023"/>
                <a:gd name="connsiteX6849" fmla="*/ 6380163 w 10023471"/>
                <a:gd name="connsiteY6849" fmla="*/ 3265546 h 5531023"/>
                <a:gd name="connsiteX6850" fmla="*/ 6380299 w 10023471"/>
                <a:gd name="connsiteY6850" fmla="*/ 3273344 h 5531023"/>
                <a:gd name="connsiteX6851" fmla="*/ 6384022 w 10023471"/>
                <a:gd name="connsiteY6851" fmla="*/ 3278338 h 5531023"/>
                <a:gd name="connsiteX6852" fmla="*/ 6396006 w 10023471"/>
                <a:gd name="connsiteY6852" fmla="*/ 3275650 h 5531023"/>
                <a:gd name="connsiteX6853" fmla="*/ 6403408 w 10023471"/>
                <a:gd name="connsiteY6853" fmla="*/ 3259355 h 5531023"/>
                <a:gd name="connsiteX6854" fmla="*/ 6394147 w 10023471"/>
                <a:gd name="connsiteY6854" fmla="*/ 3254273 h 5531023"/>
                <a:gd name="connsiteX6855" fmla="*/ 962428 w 10023471"/>
                <a:gd name="connsiteY6855" fmla="*/ 3254273 h 5531023"/>
                <a:gd name="connsiteX6856" fmla="*/ 960613 w 10023471"/>
                <a:gd name="connsiteY6856" fmla="*/ 3254361 h 5531023"/>
                <a:gd name="connsiteX6857" fmla="*/ 961656 w 10023471"/>
                <a:gd name="connsiteY6857" fmla="*/ 3255617 h 5531023"/>
                <a:gd name="connsiteX6858" fmla="*/ 5746842 w 10023471"/>
                <a:gd name="connsiteY6858" fmla="*/ 3252580 h 5531023"/>
                <a:gd name="connsiteX6859" fmla="*/ 5741847 w 10023471"/>
                <a:gd name="connsiteY6859" fmla="*/ 3265634 h 5531023"/>
                <a:gd name="connsiteX6860" fmla="*/ 5749203 w 10023471"/>
                <a:gd name="connsiteY6860" fmla="*/ 3267736 h 5531023"/>
                <a:gd name="connsiteX6861" fmla="*/ 5757056 w 10023471"/>
                <a:gd name="connsiteY6861" fmla="*/ 3255821 h 5531023"/>
                <a:gd name="connsiteX6862" fmla="*/ 5746842 w 10023471"/>
                <a:gd name="connsiteY6862" fmla="*/ 3252580 h 5531023"/>
                <a:gd name="connsiteX6863" fmla="*/ 513793 w 10023471"/>
                <a:gd name="connsiteY6863" fmla="*/ 3251996 h 5531023"/>
                <a:gd name="connsiteX6864" fmla="*/ 501989 w 10023471"/>
                <a:gd name="connsiteY6864" fmla="*/ 3281754 h 5531023"/>
                <a:gd name="connsiteX6865" fmla="*/ 509842 w 10023471"/>
                <a:gd name="connsiteY6865" fmla="*/ 3289464 h 5531023"/>
                <a:gd name="connsiteX6866" fmla="*/ 530044 w 10023471"/>
                <a:gd name="connsiteY6866" fmla="*/ 3263794 h 5531023"/>
                <a:gd name="connsiteX6867" fmla="*/ 513793 w 10023471"/>
                <a:gd name="connsiteY6867" fmla="*/ 3251996 h 5531023"/>
                <a:gd name="connsiteX6868" fmla="*/ 4243487 w 10023471"/>
                <a:gd name="connsiteY6868" fmla="*/ 3249863 h 5531023"/>
                <a:gd name="connsiteX6869" fmla="*/ 4242397 w 10023471"/>
                <a:gd name="connsiteY6869" fmla="*/ 3251032 h 5531023"/>
                <a:gd name="connsiteX6870" fmla="*/ 4244940 w 10023471"/>
                <a:gd name="connsiteY6870" fmla="*/ 3251616 h 5531023"/>
                <a:gd name="connsiteX6871" fmla="*/ 4246030 w 10023471"/>
                <a:gd name="connsiteY6871" fmla="*/ 3250389 h 5531023"/>
                <a:gd name="connsiteX6872" fmla="*/ 4243487 w 10023471"/>
                <a:gd name="connsiteY6872" fmla="*/ 3249863 h 5531023"/>
                <a:gd name="connsiteX6873" fmla="*/ 7323699 w 10023471"/>
                <a:gd name="connsiteY6873" fmla="*/ 3248754 h 5531023"/>
                <a:gd name="connsiteX6874" fmla="*/ 7357248 w 10023471"/>
                <a:gd name="connsiteY6874" fmla="*/ 3261136 h 5531023"/>
                <a:gd name="connsiteX6875" fmla="*/ 7323699 w 10023471"/>
                <a:gd name="connsiteY6875" fmla="*/ 3248754 h 5531023"/>
                <a:gd name="connsiteX6876" fmla="*/ 7636307 w 10023471"/>
                <a:gd name="connsiteY6876" fmla="*/ 3247418 h 5531023"/>
                <a:gd name="connsiteX6877" fmla="*/ 7629100 w 10023471"/>
                <a:gd name="connsiteY6877" fmla="*/ 3251558 h 5531023"/>
                <a:gd name="connsiteX6878" fmla="*/ 7639768 w 10023471"/>
                <a:gd name="connsiteY6878" fmla="*/ 3252872 h 5531023"/>
                <a:gd name="connsiteX6879" fmla="*/ 7636307 w 10023471"/>
                <a:gd name="connsiteY6879" fmla="*/ 3247418 h 5531023"/>
                <a:gd name="connsiteX6880" fmla="*/ 1928125 w 10023471"/>
                <a:gd name="connsiteY6880" fmla="*/ 3245494 h 5531023"/>
                <a:gd name="connsiteX6881" fmla="*/ 1906735 w 10023471"/>
                <a:gd name="connsiteY6881" fmla="*/ 3248374 h 5531023"/>
                <a:gd name="connsiteX6882" fmla="*/ 1948049 w 10023471"/>
                <a:gd name="connsiteY6882" fmla="*/ 3248374 h 5531023"/>
                <a:gd name="connsiteX6883" fmla="*/ 1928125 w 10023471"/>
                <a:gd name="connsiteY6883" fmla="*/ 3245494 h 5531023"/>
                <a:gd name="connsiteX6884" fmla="*/ 5941469 w 10023471"/>
                <a:gd name="connsiteY6884" fmla="*/ 3245046 h 5531023"/>
                <a:gd name="connsiteX6885" fmla="*/ 5941469 w 10023471"/>
                <a:gd name="connsiteY6885" fmla="*/ 3265109 h 5531023"/>
                <a:gd name="connsiteX6886" fmla="*/ 5949505 w 10023471"/>
                <a:gd name="connsiteY6886" fmla="*/ 3257573 h 5531023"/>
                <a:gd name="connsiteX6887" fmla="*/ 5941469 w 10023471"/>
                <a:gd name="connsiteY6887" fmla="*/ 3245046 h 5531023"/>
                <a:gd name="connsiteX6888" fmla="*/ 1114381 w 10023471"/>
                <a:gd name="connsiteY6888" fmla="*/ 3245046 h 5531023"/>
                <a:gd name="connsiteX6889" fmla="*/ 1164911 w 10023471"/>
                <a:gd name="connsiteY6889" fmla="*/ 3262012 h 5531023"/>
                <a:gd name="connsiteX6890" fmla="*/ 1114381 w 10023471"/>
                <a:gd name="connsiteY6890" fmla="*/ 3245046 h 5531023"/>
                <a:gd name="connsiteX6891" fmla="*/ 7777375 w 10023471"/>
                <a:gd name="connsiteY6891" fmla="*/ 3244111 h 5531023"/>
                <a:gd name="connsiteX6892" fmla="*/ 7770338 w 10023471"/>
                <a:gd name="connsiteY6892" fmla="*/ 3248024 h 5531023"/>
                <a:gd name="connsiteX6893" fmla="*/ 7772833 w 10023471"/>
                <a:gd name="connsiteY6893" fmla="*/ 3250156 h 5531023"/>
                <a:gd name="connsiteX6894" fmla="*/ 7779780 w 10023471"/>
                <a:gd name="connsiteY6894" fmla="*/ 3246184 h 5531023"/>
                <a:gd name="connsiteX6895" fmla="*/ 7777375 w 10023471"/>
                <a:gd name="connsiteY6895" fmla="*/ 3244111 h 5531023"/>
                <a:gd name="connsiteX6896" fmla="*/ 8027299 w 10023471"/>
                <a:gd name="connsiteY6896" fmla="*/ 3243234 h 5531023"/>
                <a:gd name="connsiteX6897" fmla="*/ 8014813 w 10023471"/>
                <a:gd name="connsiteY6897" fmla="*/ 3249659 h 5531023"/>
                <a:gd name="connsiteX6898" fmla="*/ 8027299 w 10023471"/>
                <a:gd name="connsiteY6898" fmla="*/ 3243234 h 5531023"/>
                <a:gd name="connsiteX6899" fmla="*/ 5851896 w 10023471"/>
                <a:gd name="connsiteY6899" fmla="*/ 3242826 h 5531023"/>
                <a:gd name="connsiteX6900" fmla="*/ 5843089 w 10023471"/>
                <a:gd name="connsiteY6900" fmla="*/ 3243818 h 5531023"/>
                <a:gd name="connsiteX6901" fmla="*/ 5845949 w 10023471"/>
                <a:gd name="connsiteY6901" fmla="*/ 3247791 h 5531023"/>
                <a:gd name="connsiteX6902" fmla="*/ 5852758 w 10023471"/>
                <a:gd name="connsiteY6902" fmla="*/ 3245308 h 5531023"/>
                <a:gd name="connsiteX6903" fmla="*/ 5851896 w 10023471"/>
                <a:gd name="connsiteY6903" fmla="*/ 3242826 h 5531023"/>
                <a:gd name="connsiteX6904" fmla="*/ 6142633 w 10023471"/>
                <a:gd name="connsiteY6904" fmla="*/ 3241103 h 5531023"/>
                <a:gd name="connsiteX6905" fmla="*/ 6142679 w 10023471"/>
                <a:gd name="connsiteY6905" fmla="*/ 3242183 h 5531023"/>
                <a:gd name="connsiteX6906" fmla="*/ 6144677 w 10023471"/>
                <a:gd name="connsiteY6906" fmla="*/ 3241628 h 5531023"/>
                <a:gd name="connsiteX6907" fmla="*/ 1055179 w 10023471"/>
                <a:gd name="connsiteY6907" fmla="*/ 3238562 h 5531023"/>
                <a:gd name="connsiteX6908" fmla="*/ 1054543 w 10023471"/>
                <a:gd name="connsiteY6908" fmla="*/ 3240344 h 5531023"/>
                <a:gd name="connsiteX6909" fmla="*/ 1056588 w 10023471"/>
                <a:gd name="connsiteY6909" fmla="*/ 3240898 h 5531023"/>
                <a:gd name="connsiteX6910" fmla="*/ 1057404 w 10023471"/>
                <a:gd name="connsiteY6910" fmla="*/ 3239088 h 5531023"/>
                <a:gd name="connsiteX6911" fmla="*/ 1055179 w 10023471"/>
                <a:gd name="connsiteY6911" fmla="*/ 3238562 h 5531023"/>
                <a:gd name="connsiteX6912" fmla="*/ 7250106 w 10023471"/>
                <a:gd name="connsiteY6912" fmla="*/ 3238270 h 5531023"/>
                <a:gd name="connsiteX6913" fmla="*/ 7231538 w 10023471"/>
                <a:gd name="connsiteY6913" fmla="*/ 3256493 h 5531023"/>
                <a:gd name="connsiteX6914" fmla="*/ 7250106 w 10023471"/>
                <a:gd name="connsiteY6914" fmla="*/ 3238270 h 5531023"/>
                <a:gd name="connsiteX6915" fmla="*/ 8050498 w 10023471"/>
                <a:gd name="connsiteY6915" fmla="*/ 3238065 h 5531023"/>
                <a:gd name="connsiteX6916" fmla="*/ 8038012 w 10023471"/>
                <a:gd name="connsiteY6916" fmla="*/ 3244519 h 5531023"/>
                <a:gd name="connsiteX6917" fmla="*/ 8050498 w 10023471"/>
                <a:gd name="connsiteY6917" fmla="*/ 3238065 h 5531023"/>
                <a:gd name="connsiteX6918" fmla="*/ 7714268 w 10023471"/>
                <a:gd name="connsiteY6918" fmla="*/ 3236693 h 5531023"/>
                <a:gd name="connsiteX6919" fmla="*/ 7715586 w 10023471"/>
                <a:gd name="connsiteY6919" fmla="*/ 3242680 h 5531023"/>
                <a:gd name="connsiteX6920" fmla="*/ 7730977 w 10023471"/>
                <a:gd name="connsiteY6920" fmla="*/ 3241394 h 5531023"/>
                <a:gd name="connsiteX6921" fmla="*/ 7730567 w 10023471"/>
                <a:gd name="connsiteY6921" fmla="*/ 3236693 h 5531023"/>
                <a:gd name="connsiteX6922" fmla="*/ 943634 w 10023471"/>
                <a:gd name="connsiteY6922" fmla="*/ 3236225 h 5531023"/>
                <a:gd name="connsiteX6923" fmla="*/ 918210 w 10023471"/>
                <a:gd name="connsiteY6923" fmla="*/ 3244169 h 5531023"/>
                <a:gd name="connsiteX6924" fmla="*/ 933599 w 10023471"/>
                <a:gd name="connsiteY6924" fmla="*/ 3248842 h 5531023"/>
                <a:gd name="connsiteX6925" fmla="*/ 954484 w 10023471"/>
                <a:gd name="connsiteY6925" fmla="*/ 3240635 h 5531023"/>
                <a:gd name="connsiteX6926" fmla="*/ 943634 w 10023471"/>
                <a:gd name="connsiteY6926" fmla="*/ 3236225 h 5531023"/>
                <a:gd name="connsiteX6927" fmla="*/ 699431 w 10023471"/>
                <a:gd name="connsiteY6927" fmla="*/ 3233539 h 5531023"/>
                <a:gd name="connsiteX6928" fmla="*/ 698158 w 10023471"/>
                <a:gd name="connsiteY6928" fmla="*/ 3235204 h 5531023"/>
                <a:gd name="connsiteX6929" fmla="*/ 700655 w 10023471"/>
                <a:gd name="connsiteY6929" fmla="*/ 3235788 h 5531023"/>
                <a:gd name="connsiteX6930" fmla="*/ 701926 w 10023471"/>
                <a:gd name="connsiteY6930" fmla="*/ 3234210 h 5531023"/>
                <a:gd name="connsiteX6931" fmla="*/ 699431 w 10023471"/>
                <a:gd name="connsiteY6931" fmla="*/ 3233539 h 5531023"/>
                <a:gd name="connsiteX6932" fmla="*/ 7378495 w 10023471"/>
                <a:gd name="connsiteY6932" fmla="*/ 3232284 h 5531023"/>
                <a:gd name="connsiteX6933" fmla="*/ 7378723 w 10023471"/>
                <a:gd name="connsiteY6933" fmla="*/ 3234182 h 5531023"/>
                <a:gd name="connsiteX6934" fmla="*/ 7386395 w 10023471"/>
                <a:gd name="connsiteY6934" fmla="*/ 3236080 h 5531023"/>
                <a:gd name="connsiteX6935" fmla="*/ 7387302 w 10023471"/>
                <a:gd name="connsiteY6935" fmla="*/ 3232284 h 5531023"/>
                <a:gd name="connsiteX6936" fmla="*/ 6265031 w 10023471"/>
                <a:gd name="connsiteY6936" fmla="*/ 3229684 h 5531023"/>
                <a:gd name="connsiteX6937" fmla="*/ 6254090 w 10023471"/>
                <a:gd name="connsiteY6937" fmla="*/ 3240635 h 5531023"/>
                <a:gd name="connsiteX6938" fmla="*/ 6262761 w 10023471"/>
                <a:gd name="connsiteY6938" fmla="*/ 3249280 h 5531023"/>
                <a:gd name="connsiteX6939" fmla="*/ 6273247 w 10023471"/>
                <a:gd name="connsiteY6939" fmla="*/ 3235058 h 5531023"/>
                <a:gd name="connsiteX6940" fmla="*/ 6265031 w 10023471"/>
                <a:gd name="connsiteY6940" fmla="*/ 3229684 h 5531023"/>
                <a:gd name="connsiteX6941" fmla="*/ 7222003 w 10023471"/>
                <a:gd name="connsiteY6941" fmla="*/ 3229041 h 5531023"/>
                <a:gd name="connsiteX6942" fmla="*/ 7216056 w 10023471"/>
                <a:gd name="connsiteY6942" fmla="*/ 3230005 h 5531023"/>
                <a:gd name="connsiteX6943" fmla="*/ 7219688 w 10023471"/>
                <a:gd name="connsiteY6943" fmla="*/ 3238767 h 5531023"/>
                <a:gd name="connsiteX6944" fmla="*/ 7226317 w 10023471"/>
                <a:gd name="connsiteY6944" fmla="*/ 3237715 h 5531023"/>
                <a:gd name="connsiteX6945" fmla="*/ 7222003 w 10023471"/>
                <a:gd name="connsiteY6945" fmla="*/ 3229041 h 5531023"/>
                <a:gd name="connsiteX6946" fmla="*/ 3906759 w 10023471"/>
                <a:gd name="connsiteY6946" fmla="*/ 3228720 h 5531023"/>
                <a:gd name="connsiteX6947" fmla="*/ 3902038 w 10023471"/>
                <a:gd name="connsiteY6947" fmla="*/ 3232254 h 5531023"/>
                <a:gd name="connsiteX6948" fmla="*/ 3903945 w 10023471"/>
                <a:gd name="connsiteY6948" fmla="*/ 3234941 h 5531023"/>
                <a:gd name="connsiteX6949" fmla="*/ 3909075 w 10023471"/>
                <a:gd name="connsiteY6949" fmla="*/ 3232020 h 5531023"/>
                <a:gd name="connsiteX6950" fmla="*/ 3906759 w 10023471"/>
                <a:gd name="connsiteY6950" fmla="*/ 3228720 h 5531023"/>
                <a:gd name="connsiteX6951" fmla="*/ 6264667 w 10023471"/>
                <a:gd name="connsiteY6951" fmla="*/ 3226969 h 5531023"/>
                <a:gd name="connsiteX6952" fmla="*/ 6263985 w 10023471"/>
                <a:gd name="connsiteY6952" fmla="*/ 3228165 h 5531023"/>
                <a:gd name="connsiteX6953" fmla="*/ 6266210 w 10023471"/>
                <a:gd name="connsiteY6953" fmla="*/ 3228545 h 5531023"/>
                <a:gd name="connsiteX6954" fmla="*/ 6266937 w 10023471"/>
                <a:gd name="connsiteY6954" fmla="*/ 3227435 h 5531023"/>
                <a:gd name="connsiteX6955" fmla="*/ 6264667 w 10023471"/>
                <a:gd name="connsiteY6955" fmla="*/ 3226969 h 5531023"/>
                <a:gd name="connsiteX6956" fmla="*/ 1241362 w 10023471"/>
                <a:gd name="connsiteY6956" fmla="*/ 3225975 h 5531023"/>
                <a:gd name="connsiteX6957" fmla="*/ 1236460 w 10023471"/>
                <a:gd name="connsiteY6957" fmla="*/ 3232313 h 5531023"/>
                <a:gd name="connsiteX6958" fmla="*/ 1246494 w 10023471"/>
                <a:gd name="connsiteY6958" fmla="*/ 3236489 h 5531023"/>
                <a:gd name="connsiteX6959" fmla="*/ 1259386 w 10023471"/>
                <a:gd name="connsiteY6959" fmla="*/ 3230765 h 5531023"/>
                <a:gd name="connsiteX6960" fmla="*/ 1241362 w 10023471"/>
                <a:gd name="connsiteY6960" fmla="*/ 3225975 h 5531023"/>
                <a:gd name="connsiteX6961" fmla="*/ 4010458 w 10023471"/>
                <a:gd name="connsiteY6961" fmla="*/ 3225132 h 5531023"/>
                <a:gd name="connsiteX6962" fmla="*/ 4005051 w 10023471"/>
                <a:gd name="connsiteY6962" fmla="*/ 3232780 h 5531023"/>
                <a:gd name="connsiteX6963" fmla="*/ 4029792 w 10023471"/>
                <a:gd name="connsiteY6963" fmla="*/ 3229071 h 5531023"/>
                <a:gd name="connsiteX6964" fmla="*/ 4010458 w 10023471"/>
                <a:gd name="connsiteY6964" fmla="*/ 3225132 h 5531023"/>
                <a:gd name="connsiteX6965" fmla="*/ 7667008 w 10023471"/>
                <a:gd name="connsiteY6965" fmla="*/ 3225041 h 5531023"/>
                <a:gd name="connsiteX6966" fmla="*/ 7669732 w 10023471"/>
                <a:gd name="connsiteY6966" fmla="*/ 3245074 h 5531023"/>
                <a:gd name="connsiteX6967" fmla="*/ 7667008 w 10023471"/>
                <a:gd name="connsiteY6967" fmla="*/ 3225041 h 5531023"/>
                <a:gd name="connsiteX6968" fmla="*/ 3257640 w 10023471"/>
                <a:gd name="connsiteY6968" fmla="*/ 3224866 h 5531023"/>
                <a:gd name="connsiteX6969" fmla="*/ 3250466 w 10023471"/>
                <a:gd name="connsiteY6969" fmla="*/ 3247031 h 5531023"/>
                <a:gd name="connsiteX6970" fmla="*/ 3265993 w 10023471"/>
                <a:gd name="connsiteY6970" fmla="*/ 3247236 h 5531023"/>
                <a:gd name="connsiteX6971" fmla="*/ 3271850 w 10023471"/>
                <a:gd name="connsiteY6971" fmla="*/ 3236372 h 5531023"/>
                <a:gd name="connsiteX6972" fmla="*/ 3265493 w 10023471"/>
                <a:gd name="connsiteY6972" fmla="*/ 3226121 h 5531023"/>
                <a:gd name="connsiteX6973" fmla="*/ 3257640 w 10023471"/>
                <a:gd name="connsiteY6973" fmla="*/ 3224866 h 5531023"/>
                <a:gd name="connsiteX6974" fmla="*/ 1883855 w 10023471"/>
                <a:gd name="connsiteY6974" fmla="*/ 3223055 h 5531023"/>
                <a:gd name="connsiteX6975" fmla="*/ 1881630 w 10023471"/>
                <a:gd name="connsiteY6975" fmla="*/ 3223435 h 5531023"/>
                <a:gd name="connsiteX6976" fmla="*/ 1882310 w 10023471"/>
                <a:gd name="connsiteY6976" fmla="*/ 3224633 h 5531023"/>
                <a:gd name="connsiteX6977" fmla="*/ 1884582 w 10023471"/>
                <a:gd name="connsiteY6977" fmla="*/ 3224165 h 5531023"/>
                <a:gd name="connsiteX6978" fmla="*/ 1883855 w 10023471"/>
                <a:gd name="connsiteY6978" fmla="*/ 3223055 h 5531023"/>
                <a:gd name="connsiteX6979" fmla="*/ 981406 w 10023471"/>
                <a:gd name="connsiteY6979" fmla="*/ 3222851 h 5531023"/>
                <a:gd name="connsiteX6980" fmla="*/ 978864 w 10023471"/>
                <a:gd name="connsiteY6980" fmla="*/ 3225508 h 5531023"/>
                <a:gd name="connsiteX6981" fmla="*/ 980998 w 10023471"/>
                <a:gd name="connsiteY6981" fmla="*/ 3226414 h 5531023"/>
                <a:gd name="connsiteX6982" fmla="*/ 981406 w 10023471"/>
                <a:gd name="connsiteY6982" fmla="*/ 3222851 h 5531023"/>
                <a:gd name="connsiteX6983" fmla="*/ 4157593 w 10023471"/>
                <a:gd name="connsiteY6983" fmla="*/ 3221799 h 5531023"/>
                <a:gd name="connsiteX6984" fmla="*/ 4156774 w 10023471"/>
                <a:gd name="connsiteY6984" fmla="*/ 3223464 h 5531023"/>
                <a:gd name="connsiteX6985" fmla="*/ 4159044 w 10023471"/>
                <a:gd name="connsiteY6985" fmla="*/ 3223931 h 5531023"/>
                <a:gd name="connsiteX6986" fmla="*/ 4159771 w 10023471"/>
                <a:gd name="connsiteY6986" fmla="*/ 3222266 h 5531023"/>
                <a:gd name="connsiteX6987" fmla="*/ 4157593 w 10023471"/>
                <a:gd name="connsiteY6987" fmla="*/ 3221799 h 5531023"/>
                <a:gd name="connsiteX6988" fmla="*/ 6111262 w 10023471"/>
                <a:gd name="connsiteY6988" fmla="*/ 3221507 h 5531023"/>
                <a:gd name="connsiteX6989" fmla="*/ 6104362 w 10023471"/>
                <a:gd name="connsiteY6989" fmla="*/ 3222413 h 5531023"/>
                <a:gd name="connsiteX6990" fmla="*/ 6107222 w 10023471"/>
                <a:gd name="connsiteY6990" fmla="*/ 3229450 h 5531023"/>
                <a:gd name="connsiteX6991" fmla="*/ 6112308 w 10023471"/>
                <a:gd name="connsiteY6991" fmla="*/ 3228575 h 5531023"/>
                <a:gd name="connsiteX6992" fmla="*/ 6111262 w 10023471"/>
                <a:gd name="connsiteY6992" fmla="*/ 3221507 h 5531023"/>
                <a:gd name="connsiteX6993" fmla="*/ 6688016 w 10023471"/>
                <a:gd name="connsiteY6993" fmla="*/ 3221333 h 5531023"/>
                <a:gd name="connsiteX6994" fmla="*/ 6716482 w 10023471"/>
                <a:gd name="connsiteY6994" fmla="*/ 3242797 h 5531023"/>
                <a:gd name="connsiteX6995" fmla="*/ 6688016 w 10023471"/>
                <a:gd name="connsiteY6995" fmla="*/ 3221333 h 5531023"/>
                <a:gd name="connsiteX6996" fmla="*/ 6532206 w 10023471"/>
                <a:gd name="connsiteY6996" fmla="*/ 3220076 h 5531023"/>
                <a:gd name="connsiteX6997" fmla="*/ 6531479 w 10023471"/>
                <a:gd name="connsiteY6997" fmla="*/ 3224078 h 5531023"/>
                <a:gd name="connsiteX6998" fmla="*/ 6534022 w 10023471"/>
                <a:gd name="connsiteY6998" fmla="*/ 3221186 h 5531023"/>
                <a:gd name="connsiteX6999" fmla="*/ 6532206 w 10023471"/>
                <a:gd name="connsiteY6999" fmla="*/ 3220076 h 5531023"/>
                <a:gd name="connsiteX7000" fmla="*/ 1576773 w 10023471"/>
                <a:gd name="connsiteY7000" fmla="*/ 3219843 h 5531023"/>
                <a:gd name="connsiteX7001" fmla="*/ 1570191 w 10023471"/>
                <a:gd name="connsiteY7001" fmla="*/ 3224866 h 5531023"/>
                <a:gd name="connsiteX7002" fmla="*/ 1573685 w 10023471"/>
                <a:gd name="connsiteY7002" fmla="*/ 3229889 h 5531023"/>
                <a:gd name="connsiteX7003" fmla="*/ 1580541 w 10023471"/>
                <a:gd name="connsiteY7003" fmla="*/ 3223844 h 5531023"/>
                <a:gd name="connsiteX7004" fmla="*/ 1576773 w 10023471"/>
                <a:gd name="connsiteY7004" fmla="*/ 3219843 h 5531023"/>
                <a:gd name="connsiteX7005" fmla="*/ 1582311 w 10023471"/>
                <a:gd name="connsiteY7005" fmla="*/ 3219405 h 5531023"/>
                <a:gd name="connsiteX7006" fmla="*/ 1582766 w 10023471"/>
                <a:gd name="connsiteY7006" fmla="*/ 3219551 h 5531023"/>
                <a:gd name="connsiteX7007" fmla="*/ 1582761 w 10023471"/>
                <a:gd name="connsiteY7007" fmla="*/ 3219565 h 5531023"/>
                <a:gd name="connsiteX7008" fmla="*/ 1582311 w 10023471"/>
                <a:gd name="connsiteY7008" fmla="*/ 3219434 h 5531023"/>
                <a:gd name="connsiteX7009" fmla="*/ 1582306 w 10023471"/>
                <a:gd name="connsiteY7009" fmla="*/ 3219430 h 5531023"/>
                <a:gd name="connsiteX7010" fmla="*/ 8495592 w 10023471"/>
                <a:gd name="connsiteY7010" fmla="*/ 3219346 h 5531023"/>
                <a:gd name="connsiteX7011" fmla="*/ 8484605 w 10023471"/>
                <a:gd name="connsiteY7011" fmla="*/ 3229655 h 5531023"/>
                <a:gd name="connsiteX7012" fmla="*/ 8497271 w 10023471"/>
                <a:gd name="connsiteY7012" fmla="*/ 3236314 h 5531023"/>
                <a:gd name="connsiteX7013" fmla="*/ 8505806 w 10023471"/>
                <a:gd name="connsiteY7013" fmla="*/ 3227144 h 5531023"/>
                <a:gd name="connsiteX7014" fmla="*/ 8495592 w 10023471"/>
                <a:gd name="connsiteY7014" fmla="*/ 3219346 h 5531023"/>
                <a:gd name="connsiteX7015" fmla="*/ 574400 w 10023471"/>
                <a:gd name="connsiteY7015" fmla="*/ 3219142 h 5531023"/>
                <a:gd name="connsiteX7016" fmla="*/ 535674 w 10023471"/>
                <a:gd name="connsiteY7016" fmla="*/ 3235438 h 5531023"/>
                <a:gd name="connsiteX7017" fmla="*/ 541939 w 10023471"/>
                <a:gd name="connsiteY7017" fmla="*/ 3251091 h 5531023"/>
                <a:gd name="connsiteX7018" fmla="*/ 554106 w 10023471"/>
                <a:gd name="connsiteY7018" fmla="*/ 3241453 h 5531023"/>
                <a:gd name="connsiteX7019" fmla="*/ 590745 w 10023471"/>
                <a:gd name="connsiteY7019" fmla="*/ 3239526 h 5531023"/>
                <a:gd name="connsiteX7020" fmla="*/ 606680 w 10023471"/>
                <a:gd name="connsiteY7020" fmla="*/ 3228866 h 5531023"/>
                <a:gd name="connsiteX7021" fmla="*/ 574400 w 10023471"/>
                <a:gd name="connsiteY7021" fmla="*/ 3219142 h 5531023"/>
                <a:gd name="connsiteX7022" fmla="*/ 1214849 w 10023471"/>
                <a:gd name="connsiteY7022" fmla="*/ 3219025 h 5531023"/>
                <a:gd name="connsiteX7023" fmla="*/ 1210854 w 10023471"/>
                <a:gd name="connsiteY7023" fmla="*/ 3221858 h 5531023"/>
                <a:gd name="connsiteX7024" fmla="*/ 1220116 w 10023471"/>
                <a:gd name="connsiteY7024" fmla="*/ 3226121 h 5531023"/>
                <a:gd name="connsiteX7025" fmla="*/ 1223703 w 10023471"/>
                <a:gd name="connsiteY7025" fmla="*/ 3223551 h 5531023"/>
                <a:gd name="connsiteX7026" fmla="*/ 1214849 w 10023471"/>
                <a:gd name="connsiteY7026" fmla="*/ 3219025 h 5531023"/>
                <a:gd name="connsiteX7027" fmla="*/ 6003122 w 10023471"/>
                <a:gd name="connsiteY7027" fmla="*/ 3217945 h 5531023"/>
                <a:gd name="connsiteX7028" fmla="*/ 5999399 w 10023471"/>
                <a:gd name="connsiteY7028" fmla="*/ 3219493 h 5531023"/>
                <a:gd name="connsiteX7029" fmla="*/ 6004529 w 10023471"/>
                <a:gd name="connsiteY7029" fmla="*/ 3224983 h 5531023"/>
                <a:gd name="connsiteX7030" fmla="*/ 6007979 w 10023471"/>
                <a:gd name="connsiteY7030" fmla="*/ 3223493 h 5531023"/>
                <a:gd name="connsiteX7031" fmla="*/ 6003122 w 10023471"/>
                <a:gd name="connsiteY7031" fmla="*/ 3217945 h 5531023"/>
                <a:gd name="connsiteX7032" fmla="*/ 7186365 w 10023471"/>
                <a:gd name="connsiteY7032" fmla="*/ 3215987 h 5531023"/>
                <a:gd name="connsiteX7033" fmla="*/ 7188772 w 10023471"/>
                <a:gd name="connsiteY7033" fmla="*/ 3223873 h 5531023"/>
                <a:gd name="connsiteX7034" fmla="*/ 7188726 w 10023471"/>
                <a:gd name="connsiteY7034" fmla="*/ 3224019 h 5531023"/>
                <a:gd name="connsiteX7035" fmla="*/ 7188907 w 10023471"/>
                <a:gd name="connsiteY7035" fmla="*/ 3224224 h 5531023"/>
                <a:gd name="connsiteX7036" fmla="*/ 7204569 w 10023471"/>
                <a:gd name="connsiteY7036" fmla="*/ 3224224 h 5531023"/>
                <a:gd name="connsiteX7037" fmla="*/ 7204525 w 10023471"/>
                <a:gd name="connsiteY7037" fmla="*/ 3222559 h 5531023"/>
                <a:gd name="connsiteX7038" fmla="*/ 7188817 w 10023471"/>
                <a:gd name="connsiteY7038" fmla="*/ 3223990 h 5531023"/>
                <a:gd name="connsiteX7039" fmla="*/ 7188772 w 10023471"/>
                <a:gd name="connsiteY7039" fmla="*/ 3223873 h 5531023"/>
                <a:gd name="connsiteX7040" fmla="*/ 7192585 w 10023471"/>
                <a:gd name="connsiteY7040" fmla="*/ 3216105 h 5531023"/>
                <a:gd name="connsiteX7041" fmla="*/ 7186365 w 10023471"/>
                <a:gd name="connsiteY7041" fmla="*/ 3215987 h 5531023"/>
                <a:gd name="connsiteX7042" fmla="*/ 1057177 w 10023471"/>
                <a:gd name="connsiteY7042" fmla="*/ 3215258 h 5531023"/>
                <a:gd name="connsiteX7043" fmla="*/ 1048642 w 10023471"/>
                <a:gd name="connsiteY7043" fmla="*/ 3224428 h 5531023"/>
                <a:gd name="connsiteX7044" fmla="*/ 1058902 w 10023471"/>
                <a:gd name="connsiteY7044" fmla="*/ 3232225 h 5531023"/>
                <a:gd name="connsiteX7045" fmla="*/ 1069843 w 10023471"/>
                <a:gd name="connsiteY7045" fmla="*/ 3221945 h 5531023"/>
                <a:gd name="connsiteX7046" fmla="*/ 1057177 w 10023471"/>
                <a:gd name="connsiteY7046" fmla="*/ 3215258 h 5531023"/>
                <a:gd name="connsiteX7047" fmla="*/ 8307956 w 10023471"/>
                <a:gd name="connsiteY7047" fmla="*/ 3215112 h 5531023"/>
                <a:gd name="connsiteX7048" fmla="*/ 8295063 w 10023471"/>
                <a:gd name="connsiteY7048" fmla="*/ 3220807 h 5531023"/>
                <a:gd name="connsiteX7049" fmla="*/ 8313086 w 10023471"/>
                <a:gd name="connsiteY7049" fmla="*/ 3225595 h 5531023"/>
                <a:gd name="connsiteX7050" fmla="*/ 8317989 w 10023471"/>
                <a:gd name="connsiteY7050" fmla="*/ 3219259 h 5531023"/>
                <a:gd name="connsiteX7051" fmla="*/ 8307956 w 10023471"/>
                <a:gd name="connsiteY7051" fmla="*/ 3215112 h 5531023"/>
                <a:gd name="connsiteX7052" fmla="*/ 7972500 w 10023471"/>
                <a:gd name="connsiteY7052" fmla="*/ 3214995 h 5531023"/>
                <a:gd name="connsiteX7053" fmla="*/ 7967144 w 10023471"/>
                <a:gd name="connsiteY7053" fmla="*/ 3217447 h 5531023"/>
                <a:gd name="connsiteX7054" fmla="*/ 7983215 w 10023471"/>
                <a:gd name="connsiteY7054" fmla="*/ 3225041 h 5531023"/>
                <a:gd name="connsiteX7055" fmla="*/ 7972500 w 10023471"/>
                <a:gd name="connsiteY7055" fmla="*/ 3214995 h 5531023"/>
                <a:gd name="connsiteX7056" fmla="*/ 1294615 w 10023471"/>
                <a:gd name="connsiteY7056" fmla="*/ 3214761 h 5531023"/>
                <a:gd name="connsiteX7057" fmla="*/ 1279543 w 10023471"/>
                <a:gd name="connsiteY7057" fmla="*/ 3232693 h 5531023"/>
                <a:gd name="connsiteX7058" fmla="*/ 1293980 w 10023471"/>
                <a:gd name="connsiteY7058" fmla="*/ 3240432 h 5531023"/>
                <a:gd name="connsiteX7059" fmla="*/ 1304876 w 10023471"/>
                <a:gd name="connsiteY7059" fmla="*/ 3233714 h 5531023"/>
                <a:gd name="connsiteX7060" fmla="*/ 1294615 w 10023471"/>
                <a:gd name="connsiteY7060" fmla="*/ 3214761 h 5531023"/>
                <a:gd name="connsiteX7061" fmla="*/ 2355780 w 10023471"/>
                <a:gd name="connsiteY7061" fmla="*/ 3211870 h 5531023"/>
                <a:gd name="connsiteX7062" fmla="*/ 2363454 w 10023471"/>
                <a:gd name="connsiteY7062" fmla="*/ 3225595 h 5531023"/>
                <a:gd name="connsiteX7063" fmla="*/ 2355780 w 10023471"/>
                <a:gd name="connsiteY7063" fmla="*/ 3211870 h 5531023"/>
                <a:gd name="connsiteX7064" fmla="*/ 5176355 w 10023471"/>
                <a:gd name="connsiteY7064" fmla="*/ 3211753 h 5531023"/>
                <a:gd name="connsiteX7065" fmla="*/ 5173856 w 10023471"/>
                <a:gd name="connsiteY7065" fmla="*/ 3214528 h 5531023"/>
                <a:gd name="connsiteX7066" fmla="*/ 5180167 w 10023471"/>
                <a:gd name="connsiteY7066" fmla="*/ 3216894 h 5531023"/>
                <a:gd name="connsiteX7067" fmla="*/ 5183118 w 10023471"/>
                <a:gd name="connsiteY7067" fmla="*/ 3214177 h 5531023"/>
                <a:gd name="connsiteX7068" fmla="*/ 5176355 w 10023471"/>
                <a:gd name="connsiteY7068" fmla="*/ 3211753 h 5531023"/>
                <a:gd name="connsiteX7069" fmla="*/ 8260423 w 10023471"/>
                <a:gd name="connsiteY7069" fmla="*/ 3211170 h 5531023"/>
                <a:gd name="connsiteX7070" fmla="*/ 8249527 w 10023471"/>
                <a:gd name="connsiteY7070" fmla="*/ 3217886 h 5531023"/>
                <a:gd name="connsiteX7071" fmla="*/ 8259743 w 10023471"/>
                <a:gd name="connsiteY7071" fmla="*/ 3236839 h 5531023"/>
                <a:gd name="connsiteX7072" fmla="*/ 8274860 w 10023471"/>
                <a:gd name="connsiteY7072" fmla="*/ 3218909 h 5531023"/>
                <a:gd name="connsiteX7073" fmla="*/ 8260423 w 10023471"/>
                <a:gd name="connsiteY7073" fmla="*/ 3211170 h 5531023"/>
                <a:gd name="connsiteX7074" fmla="*/ 4321484 w 10023471"/>
                <a:gd name="connsiteY7074" fmla="*/ 3210293 h 5531023"/>
                <a:gd name="connsiteX7075" fmla="*/ 4319713 w 10023471"/>
                <a:gd name="connsiteY7075" fmla="*/ 3213330 h 5531023"/>
                <a:gd name="connsiteX7076" fmla="*/ 4331472 w 10023471"/>
                <a:gd name="connsiteY7076" fmla="*/ 3216134 h 5531023"/>
                <a:gd name="connsiteX7077" fmla="*/ 4332924 w 10023471"/>
                <a:gd name="connsiteY7077" fmla="*/ 3211579 h 5531023"/>
                <a:gd name="connsiteX7078" fmla="*/ 4321484 w 10023471"/>
                <a:gd name="connsiteY7078" fmla="*/ 3210293 h 5531023"/>
                <a:gd name="connsiteX7079" fmla="*/ 753637 w 10023471"/>
                <a:gd name="connsiteY7079" fmla="*/ 3208921 h 5531023"/>
                <a:gd name="connsiteX7080" fmla="*/ 734298 w 10023471"/>
                <a:gd name="connsiteY7080" fmla="*/ 3217272 h 5531023"/>
                <a:gd name="connsiteX7081" fmla="*/ 748870 w 10023471"/>
                <a:gd name="connsiteY7081" fmla="*/ 3221566 h 5531023"/>
                <a:gd name="connsiteX7082" fmla="*/ 762807 w 10023471"/>
                <a:gd name="connsiteY7082" fmla="*/ 3215638 h 5531023"/>
                <a:gd name="connsiteX7083" fmla="*/ 753637 w 10023471"/>
                <a:gd name="connsiteY7083" fmla="*/ 3208921 h 5531023"/>
                <a:gd name="connsiteX7084" fmla="*/ 7050848 w 10023471"/>
                <a:gd name="connsiteY7084" fmla="*/ 3208220 h 5531023"/>
                <a:gd name="connsiteX7085" fmla="*/ 7043403 w 10023471"/>
                <a:gd name="connsiteY7085" fmla="*/ 3210440 h 5531023"/>
                <a:gd name="connsiteX7086" fmla="*/ 7044946 w 10023471"/>
                <a:gd name="connsiteY7086" fmla="*/ 3212980 h 5531023"/>
                <a:gd name="connsiteX7087" fmla="*/ 7052346 w 10023471"/>
                <a:gd name="connsiteY7087" fmla="*/ 3210702 h 5531023"/>
                <a:gd name="connsiteX7088" fmla="*/ 7050848 w 10023471"/>
                <a:gd name="connsiteY7088" fmla="*/ 3208220 h 5531023"/>
                <a:gd name="connsiteX7089" fmla="*/ 9275599 w 10023471"/>
                <a:gd name="connsiteY7089" fmla="*/ 3207752 h 5531023"/>
                <a:gd name="connsiteX7090" fmla="*/ 9323949 w 10023471"/>
                <a:gd name="connsiteY7090" fmla="*/ 3237277 h 5531023"/>
                <a:gd name="connsiteX7091" fmla="*/ 9311419 w 10023471"/>
                <a:gd name="connsiteY7091" fmla="*/ 3231670 h 5531023"/>
                <a:gd name="connsiteX7092" fmla="*/ 9312599 w 10023471"/>
                <a:gd name="connsiteY7092" fmla="*/ 3230706 h 5531023"/>
                <a:gd name="connsiteX7093" fmla="*/ 9295439 w 10023471"/>
                <a:gd name="connsiteY7093" fmla="*/ 3221186 h 5531023"/>
                <a:gd name="connsiteX7094" fmla="*/ 9275599 w 10023471"/>
                <a:gd name="connsiteY7094" fmla="*/ 3207752 h 5531023"/>
                <a:gd name="connsiteX7095" fmla="*/ 1126229 w 10023471"/>
                <a:gd name="connsiteY7095" fmla="*/ 3207519 h 5531023"/>
                <a:gd name="connsiteX7096" fmla="*/ 1088821 w 10023471"/>
                <a:gd name="connsiteY7096" fmla="*/ 3218734 h 5531023"/>
                <a:gd name="connsiteX7097" fmla="*/ 1129409 w 10023471"/>
                <a:gd name="connsiteY7097" fmla="*/ 3236985 h 5531023"/>
                <a:gd name="connsiteX7098" fmla="*/ 1148293 w 10023471"/>
                <a:gd name="connsiteY7098" fmla="*/ 3232984 h 5531023"/>
                <a:gd name="connsiteX7099" fmla="*/ 1133402 w 10023471"/>
                <a:gd name="connsiteY7099" fmla="*/ 3224690 h 5531023"/>
                <a:gd name="connsiteX7100" fmla="*/ 1132450 w 10023471"/>
                <a:gd name="connsiteY7100" fmla="*/ 3220018 h 5531023"/>
                <a:gd name="connsiteX7101" fmla="*/ 1126229 w 10023471"/>
                <a:gd name="connsiteY7101" fmla="*/ 3207519 h 5531023"/>
                <a:gd name="connsiteX7102" fmla="*/ 1837819 w 10023471"/>
                <a:gd name="connsiteY7102" fmla="*/ 3207022 h 5531023"/>
                <a:gd name="connsiteX7103" fmla="*/ 1835504 w 10023471"/>
                <a:gd name="connsiteY7103" fmla="*/ 3209359 h 5531023"/>
                <a:gd name="connsiteX7104" fmla="*/ 1839863 w 10023471"/>
                <a:gd name="connsiteY7104" fmla="*/ 3209183 h 5531023"/>
                <a:gd name="connsiteX7105" fmla="*/ 1839999 w 10023471"/>
                <a:gd name="connsiteY7105" fmla="*/ 3207665 h 5531023"/>
                <a:gd name="connsiteX7106" fmla="*/ 1837819 w 10023471"/>
                <a:gd name="connsiteY7106" fmla="*/ 3207022 h 5531023"/>
                <a:gd name="connsiteX7107" fmla="*/ 1363487 w 10023471"/>
                <a:gd name="connsiteY7107" fmla="*/ 3205534 h 5531023"/>
                <a:gd name="connsiteX7108" fmla="*/ 1359356 w 10023471"/>
                <a:gd name="connsiteY7108" fmla="*/ 3209213 h 5531023"/>
                <a:gd name="connsiteX7109" fmla="*/ 1362580 w 10023471"/>
                <a:gd name="connsiteY7109" fmla="*/ 3210994 h 5531023"/>
                <a:gd name="connsiteX7110" fmla="*/ 1367800 w 10023471"/>
                <a:gd name="connsiteY7110" fmla="*/ 3207957 h 5531023"/>
                <a:gd name="connsiteX7111" fmla="*/ 1363487 w 10023471"/>
                <a:gd name="connsiteY7111" fmla="*/ 3205534 h 5531023"/>
                <a:gd name="connsiteX7112" fmla="*/ 6288410 w 10023471"/>
                <a:gd name="connsiteY7112" fmla="*/ 3204365 h 5531023"/>
                <a:gd name="connsiteX7113" fmla="*/ 6282555 w 10023471"/>
                <a:gd name="connsiteY7113" fmla="*/ 3215229 h 5531023"/>
                <a:gd name="connsiteX7114" fmla="*/ 6288910 w 10023471"/>
                <a:gd name="connsiteY7114" fmla="*/ 3225479 h 5531023"/>
                <a:gd name="connsiteX7115" fmla="*/ 6296765 w 10023471"/>
                <a:gd name="connsiteY7115" fmla="*/ 3226735 h 5531023"/>
                <a:gd name="connsiteX7116" fmla="*/ 6303937 w 10023471"/>
                <a:gd name="connsiteY7116" fmla="*/ 3204570 h 5531023"/>
                <a:gd name="connsiteX7117" fmla="*/ 6288410 w 10023471"/>
                <a:gd name="connsiteY7117" fmla="*/ 3204365 h 5531023"/>
                <a:gd name="connsiteX7118" fmla="*/ 1463547 w 10023471"/>
                <a:gd name="connsiteY7118" fmla="*/ 3203810 h 5531023"/>
                <a:gd name="connsiteX7119" fmla="*/ 1460687 w 10023471"/>
                <a:gd name="connsiteY7119" fmla="*/ 3207782 h 5531023"/>
                <a:gd name="connsiteX7120" fmla="*/ 1469494 w 10023471"/>
                <a:gd name="connsiteY7120" fmla="*/ 3208775 h 5531023"/>
                <a:gd name="connsiteX7121" fmla="*/ 1470403 w 10023471"/>
                <a:gd name="connsiteY7121" fmla="*/ 3206292 h 5531023"/>
                <a:gd name="connsiteX7122" fmla="*/ 1463547 w 10023471"/>
                <a:gd name="connsiteY7122" fmla="*/ 3203810 h 5531023"/>
                <a:gd name="connsiteX7123" fmla="*/ 2400136 w 10023471"/>
                <a:gd name="connsiteY7123" fmla="*/ 3203080 h 5531023"/>
                <a:gd name="connsiteX7124" fmla="*/ 2385835 w 10023471"/>
                <a:gd name="connsiteY7124" fmla="*/ 3209476 h 5531023"/>
                <a:gd name="connsiteX7125" fmla="*/ 2389376 w 10023471"/>
                <a:gd name="connsiteY7125" fmla="*/ 3212512 h 5531023"/>
                <a:gd name="connsiteX7126" fmla="*/ 2404176 w 10023471"/>
                <a:gd name="connsiteY7126" fmla="*/ 3206556 h 5531023"/>
                <a:gd name="connsiteX7127" fmla="*/ 2400136 w 10023471"/>
                <a:gd name="connsiteY7127" fmla="*/ 3203080 h 5531023"/>
                <a:gd name="connsiteX7128" fmla="*/ 3979354 w 10023471"/>
                <a:gd name="connsiteY7128" fmla="*/ 3202992 h 5531023"/>
                <a:gd name="connsiteX7129" fmla="*/ 3977038 w 10023471"/>
                <a:gd name="connsiteY7129" fmla="*/ 3203868 h 5531023"/>
                <a:gd name="connsiteX7130" fmla="*/ 3978764 w 10023471"/>
                <a:gd name="connsiteY7130" fmla="*/ 3206585 h 5531023"/>
                <a:gd name="connsiteX7131" fmla="*/ 3981442 w 10023471"/>
                <a:gd name="connsiteY7131" fmla="*/ 3205942 h 5531023"/>
                <a:gd name="connsiteX7132" fmla="*/ 3979354 w 10023471"/>
                <a:gd name="connsiteY7132" fmla="*/ 3202992 h 5531023"/>
                <a:gd name="connsiteX7133" fmla="*/ 1774351 w 10023471"/>
                <a:gd name="connsiteY7133" fmla="*/ 3202730 h 5531023"/>
                <a:gd name="connsiteX7134" fmla="*/ 1769720 w 10023471"/>
                <a:gd name="connsiteY7134" fmla="*/ 3206847 h 5531023"/>
                <a:gd name="connsiteX7135" fmla="*/ 1774442 w 10023471"/>
                <a:gd name="connsiteY7135" fmla="*/ 3210206 h 5531023"/>
                <a:gd name="connsiteX7136" fmla="*/ 1779254 w 10023471"/>
                <a:gd name="connsiteY7136" fmla="*/ 3206906 h 5531023"/>
                <a:gd name="connsiteX7137" fmla="*/ 1774351 w 10023471"/>
                <a:gd name="connsiteY7137" fmla="*/ 3202730 h 5531023"/>
                <a:gd name="connsiteX7138" fmla="*/ 7119583 w 10023471"/>
                <a:gd name="connsiteY7138" fmla="*/ 3202613 h 5531023"/>
                <a:gd name="connsiteX7139" fmla="*/ 7120491 w 10023471"/>
                <a:gd name="connsiteY7139" fmla="*/ 3204277 h 5531023"/>
                <a:gd name="connsiteX7140" fmla="*/ 7121626 w 10023471"/>
                <a:gd name="connsiteY7140" fmla="*/ 3202642 h 5531023"/>
                <a:gd name="connsiteX7141" fmla="*/ 3291644 w 10023471"/>
                <a:gd name="connsiteY7141" fmla="*/ 3202321 h 5531023"/>
                <a:gd name="connsiteX7142" fmla="*/ 3281156 w 10023471"/>
                <a:gd name="connsiteY7142" fmla="*/ 3216514 h 5531023"/>
                <a:gd name="connsiteX7143" fmla="*/ 3289374 w 10023471"/>
                <a:gd name="connsiteY7143" fmla="*/ 3221916 h 5531023"/>
                <a:gd name="connsiteX7144" fmla="*/ 3300315 w 10023471"/>
                <a:gd name="connsiteY7144" fmla="*/ 3210965 h 5531023"/>
                <a:gd name="connsiteX7145" fmla="*/ 3291644 w 10023471"/>
                <a:gd name="connsiteY7145" fmla="*/ 3202321 h 5531023"/>
                <a:gd name="connsiteX7146" fmla="*/ 7894504 w 10023471"/>
                <a:gd name="connsiteY7146" fmla="*/ 3201445 h 5531023"/>
                <a:gd name="connsiteX7147" fmla="*/ 7894368 w 10023471"/>
                <a:gd name="connsiteY7147" fmla="*/ 3202846 h 5531023"/>
                <a:gd name="connsiteX7148" fmla="*/ 7896684 w 10023471"/>
                <a:gd name="connsiteY7148" fmla="*/ 3202233 h 5531023"/>
                <a:gd name="connsiteX7149" fmla="*/ 5959084 w 10023471"/>
                <a:gd name="connsiteY7149" fmla="*/ 3201185 h 5531023"/>
                <a:gd name="connsiteX7150" fmla="*/ 5952138 w 10023471"/>
                <a:gd name="connsiteY7150" fmla="*/ 3207490 h 5531023"/>
                <a:gd name="connsiteX7151" fmla="*/ 5954816 w 10023471"/>
                <a:gd name="connsiteY7151" fmla="*/ 3209913 h 5531023"/>
                <a:gd name="connsiteX7152" fmla="*/ 5960174 w 10023471"/>
                <a:gd name="connsiteY7152" fmla="*/ 3209913 h 5531023"/>
                <a:gd name="connsiteX7153" fmla="*/ 5962852 w 10023471"/>
                <a:gd name="connsiteY7153" fmla="*/ 3202437 h 5531023"/>
                <a:gd name="connsiteX7154" fmla="*/ 5968209 w 10023471"/>
                <a:gd name="connsiteY7154" fmla="*/ 3202437 h 5531023"/>
                <a:gd name="connsiteX7155" fmla="*/ 5959084 w 10023471"/>
                <a:gd name="connsiteY7155" fmla="*/ 3201185 h 5531023"/>
                <a:gd name="connsiteX7156" fmla="*/ 2055918 w 10023471"/>
                <a:gd name="connsiteY7156" fmla="*/ 3200977 h 5531023"/>
                <a:gd name="connsiteX7157" fmla="*/ 2050107 w 10023471"/>
                <a:gd name="connsiteY7157" fmla="*/ 3202876 h 5531023"/>
                <a:gd name="connsiteX7158" fmla="*/ 2058461 w 10023471"/>
                <a:gd name="connsiteY7158" fmla="*/ 3213769 h 5531023"/>
                <a:gd name="connsiteX7159" fmla="*/ 2065815 w 10023471"/>
                <a:gd name="connsiteY7159" fmla="*/ 3210994 h 5531023"/>
                <a:gd name="connsiteX7160" fmla="*/ 2055918 w 10023471"/>
                <a:gd name="connsiteY7160" fmla="*/ 3200977 h 5531023"/>
                <a:gd name="connsiteX7161" fmla="*/ 8627295 w 10023471"/>
                <a:gd name="connsiteY7161" fmla="*/ 3199985 h 5531023"/>
                <a:gd name="connsiteX7162" fmla="*/ 8624753 w 10023471"/>
                <a:gd name="connsiteY7162" fmla="*/ 3200598 h 5531023"/>
                <a:gd name="connsiteX7163" fmla="*/ 8625843 w 10023471"/>
                <a:gd name="connsiteY7163" fmla="*/ 3201766 h 5531023"/>
                <a:gd name="connsiteX7164" fmla="*/ 8628385 w 10023471"/>
                <a:gd name="connsiteY7164" fmla="*/ 3201211 h 5531023"/>
                <a:gd name="connsiteX7165" fmla="*/ 8627295 w 10023471"/>
                <a:gd name="connsiteY7165" fmla="*/ 3199985 h 5531023"/>
                <a:gd name="connsiteX7166" fmla="*/ 5635839 w 10023471"/>
                <a:gd name="connsiteY7166" fmla="*/ 3199751 h 5531023"/>
                <a:gd name="connsiteX7167" fmla="*/ 5630301 w 10023471"/>
                <a:gd name="connsiteY7167" fmla="*/ 3204394 h 5531023"/>
                <a:gd name="connsiteX7168" fmla="*/ 5633161 w 10023471"/>
                <a:gd name="connsiteY7168" fmla="*/ 3205914 h 5531023"/>
                <a:gd name="connsiteX7169" fmla="*/ 5640380 w 10023471"/>
                <a:gd name="connsiteY7169" fmla="*/ 3202028 h 5531023"/>
                <a:gd name="connsiteX7170" fmla="*/ 5635839 w 10023471"/>
                <a:gd name="connsiteY7170" fmla="*/ 3199751 h 5531023"/>
                <a:gd name="connsiteX7171" fmla="*/ 7768339 w 10023471"/>
                <a:gd name="connsiteY7171" fmla="*/ 3199605 h 5531023"/>
                <a:gd name="connsiteX7172" fmla="*/ 7761030 w 10023471"/>
                <a:gd name="connsiteY7172" fmla="*/ 3203752 h 5531023"/>
                <a:gd name="connsiteX7173" fmla="*/ 7771836 w 10023471"/>
                <a:gd name="connsiteY7173" fmla="*/ 3205007 h 5531023"/>
                <a:gd name="connsiteX7174" fmla="*/ 7768339 w 10023471"/>
                <a:gd name="connsiteY7174" fmla="*/ 3199605 h 5531023"/>
                <a:gd name="connsiteX7175" fmla="*/ 927789 w 10023471"/>
                <a:gd name="connsiteY7175" fmla="*/ 3198291 h 5531023"/>
                <a:gd name="connsiteX7176" fmla="*/ 915486 w 10023471"/>
                <a:gd name="connsiteY7176" fmla="*/ 3203927 h 5531023"/>
                <a:gd name="connsiteX7177" fmla="*/ 922569 w 10023471"/>
                <a:gd name="connsiteY7177" fmla="*/ 3208746 h 5531023"/>
                <a:gd name="connsiteX7178" fmla="*/ 937095 w 10023471"/>
                <a:gd name="connsiteY7178" fmla="*/ 3200043 h 5531023"/>
                <a:gd name="connsiteX7179" fmla="*/ 927789 w 10023471"/>
                <a:gd name="connsiteY7179" fmla="*/ 3198291 h 5531023"/>
                <a:gd name="connsiteX7180" fmla="*/ 1569282 w 10023471"/>
                <a:gd name="connsiteY7180" fmla="*/ 3196538 h 5531023"/>
                <a:gd name="connsiteX7181" fmla="*/ 1568562 w 10023471"/>
                <a:gd name="connsiteY7181" fmla="*/ 3209837 h 5531023"/>
                <a:gd name="connsiteX7182" fmla="*/ 1582306 w 10023471"/>
                <a:gd name="connsiteY7182" fmla="*/ 3219430 h 5531023"/>
                <a:gd name="connsiteX7183" fmla="*/ 1581676 w 10023471"/>
                <a:gd name="connsiteY7183" fmla="*/ 3222851 h 5531023"/>
                <a:gd name="connsiteX7184" fmla="*/ 1582761 w 10023471"/>
                <a:gd name="connsiteY7184" fmla="*/ 3219565 h 5531023"/>
                <a:gd name="connsiteX7185" fmla="*/ 1582811 w 10023471"/>
                <a:gd name="connsiteY7185" fmla="*/ 3219580 h 5531023"/>
                <a:gd name="connsiteX7186" fmla="*/ 1569282 w 10023471"/>
                <a:gd name="connsiteY7186" fmla="*/ 3196538 h 5531023"/>
                <a:gd name="connsiteX7187" fmla="*/ 9369581 w 10023471"/>
                <a:gd name="connsiteY7187" fmla="*/ 3196473 h 5531023"/>
                <a:gd name="connsiteX7188" fmla="*/ 9364807 w 10023471"/>
                <a:gd name="connsiteY7188" fmla="*/ 3203722 h 5531023"/>
                <a:gd name="connsiteX7189" fmla="*/ 9382287 w 10023471"/>
                <a:gd name="connsiteY7189" fmla="*/ 3197941 h 5531023"/>
                <a:gd name="connsiteX7190" fmla="*/ 9369581 w 10023471"/>
                <a:gd name="connsiteY7190" fmla="*/ 3196473 h 5531023"/>
                <a:gd name="connsiteX7191" fmla="*/ 9774493 w 10023471"/>
                <a:gd name="connsiteY7191" fmla="*/ 3195371 h 5531023"/>
                <a:gd name="connsiteX7192" fmla="*/ 9770906 w 10023471"/>
                <a:gd name="connsiteY7192" fmla="*/ 3199751 h 5531023"/>
                <a:gd name="connsiteX7193" fmla="*/ 9785480 w 10023471"/>
                <a:gd name="connsiteY7193" fmla="*/ 3208073 h 5531023"/>
                <a:gd name="connsiteX7194" fmla="*/ 9795830 w 10023471"/>
                <a:gd name="connsiteY7194" fmla="*/ 3201065 h 5531023"/>
                <a:gd name="connsiteX7195" fmla="*/ 9774493 w 10023471"/>
                <a:gd name="connsiteY7195" fmla="*/ 3195371 h 5531023"/>
                <a:gd name="connsiteX7196" fmla="*/ 2849226 w 10023471"/>
                <a:gd name="connsiteY7196" fmla="*/ 3195107 h 5531023"/>
                <a:gd name="connsiteX7197" fmla="*/ 2867796 w 10023471"/>
                <a:gd name="connsiteY7197" fmla="*/ 3213330 h 5531023"/>
                <a:gd name="connsiteX7198" fmla="*/ 2849226 w 10023471"/>
                <a:gd name="connsiteY7198" fmla="*/ 3195107 h 5531023"/>
                <a:gd name="connsiteX7199" fmla="*/ 9400538 w 10023471"/>
                <a:gd name="connsiteY7199" fmla="*/ 3190902 h 5531023"/>
                <a:gd name="connsiteX7200" fmla="*/ 9434633 w 10023471"/>
                <a:gd name="connsiteY7200" fmla="*/ 3234590 h 5531023"/>
                <a:gd name="connsiteX7201" fmla="*/ 9486297 w 10023471"/>
                <a:gd name="connsiteY7201" fmla="*/ 3201007 h 5531023"/>
                <a:gd name="connsiteX7202" fmla="*/ 9400538 w 10023471"/>
                <a:gd name="connsiteY7202" fmla="*/ 3190902 h 5531023"/>
                <a:gd name="connsiteX7203" fmla="*/ 2102679 w 10023471"/>
                <a:gd name="connsiteY7203" fmla="*/ 3188945 h 5531023"/>
                <a:gd name="connsiteX7204" fmla="*/ 2102679 w 10023471"/>
                <a:gd name="connsiteY7204" fmla="*/ 3192071 h 5531023"/>
                <a:gd name="connsiteX7205" fmla="*/ 2103814 w 10023471"/>
                <a:gd name="connsiteY7205" fmla="*/ 3192071 h 5531023"/>
                <a:gd name="connsiteX7206" fmla="*/ 2103452 w 10023471"/>
                <a:gd name="connsiteY7206" fmla="*/ 3188945 h 5531023"/>
                <a:gd name="connsiteX7207" fmla="*/ 2102679 w 10023471"/>
                <a:gd name="connsiteY7207" fmla="*/ 3188945 h 5531023"/>
                <a:gd name="connsiteX7208" fmla="*/ 1125413 w 10023471"/>
                <a:gd name="connsiteY7208" fmla="*/ 3188478 h 5531023"/>
                <a:gd name="connsiteX7209" fmla="*/ 1123233 w 10023471"/>
                <a:gd name="connsiteY7209" fmla="*/ 3191341 h 5531023"/>
                <a:gd name="connsiteX7210" fmla="*/ 1127365 w 10023471"/>
                <a:gd name="connsiteY7210" fmla="*/ 3192479 h 5531023"/>
                <a:gd name="connsiteX7211" fmla="*/ 1130952 w 10023471"/>
                <a:gd name="connsiteY7211" fmla="*/ 3190377 h 5531023"/>
                <a:gd name="connsiteX7212" fmla="*/ 1125413 w 10023471"/>
                <a:gd name="connsiteY7212" fmla="*/ 3188478 h 5531023"/>
                <a:gd name="connsiteX7213" fmla="*/ 4560193 w 10023471"/>
                <a:gd name="connsiteY7213" fmla="*/ 3187223 h 5531023"/>
                <a:gd name="connsiteX7214" fmla="*/ 4555381 w 10023471"/>
                <a:gd name="connsiteY7214" fmla="*/ 3189588 h 5531023"/>
                <a:gd name="connsiteX7215" fmla="*/ 4556153 w 10023471"/>
                <a:gd name="connsiteY7215" fmla="*/ 3192947 h 5531023"/>
                <a:gd name="connsiteX7216" fmla="*/ 4560193 w 10023471"/>
                <a:gd name="connsiteY7216" fmla="*/ 3187223 h 5531023"/>
                <a:gd name="connsiteX7217" fmla="*/ 1184705 w 10023471"/>
                <a:gd name="connsiteY7217" fmla="*/ 3185850 h 5531023"/>
                <a:gd name="connsiteX7218" fmla="*/ 1181390 w 10023471"/>
                <a:gd name="connsiteY7218" fmla="*/ 3188099 h 5531023"/>
                <a:gd name="connsiteX7219" fmla="*/ 1184886 w 10023471"/>
                <a:gd name="connsiteY7219" fmla="*/ 3189734 h 5531023"/>
                <a:gd name="connsiteX7220" fmla="*/ 1188381 w 10023471"/>
                <a:gd name="connsiteY7220" fmla="*/ 3187660 h 5531023"/>
                <a:gd name="connsiteX7221" fmla="*/ 1184705 w 10023471"/>
                <a:gd name="connsiteY7221" fmla="*/ 3185850 h 5531023"/>
                <a:gd name="connsiteX7222" fmla="*/ 3967640 w 10023471"/>
                <a:gd name="connsiteY7222" fmla="*/ 3185383 h 5531023"/>
                <a:gd name="connsiteX7223" fmla="*/ 3967004 w 10023471"/>
                <a:gd name="connsiteY7223" fmla="*/ 3188945 h 5531023"/>
                <a:gd name="connsiteX7224" fmla="*/ 3977856 w 10023471"/>
                <a:gd name="connsiteY7224" fmla="*/ 3190464 h 5531023"/>
                <a:gd name="connsiteX7225" fmla="*/ 3979807 w 10023471"/>
                <a:gd name="connsiteY7225" fmla="*/ 3185820 h 5531023"/>
                <a:gd name="connsiteX7226" fmla="*/ 3967640 w 10023471"/>
                <a:gd name="connsiteY7226" fmla="*/ 3185383 h 5531023"/>
                <a:gd name="connsiteX7227" fmla="*/ 7304585 w 10023471"/>
                <a:gd name="connsiteY7227" fmla="*/ 3185003 h 5531023"/>
                <a:gd name="connsiteX7228" fmla="*/ 7290602 w 10023471"/>
                <a:gd name="connsiteY7228" fmla="*/ 3191953 h 5531023"/>
                <a:gd name="connsiteX7229" fmla="*/ 7293689 w 10023471"/>
                <a:gd name="connsiteY7229" fmla="*/ 3194611 h 5531023"/>
                <a:gd name="connsiteX7230" fmla="*/ 7309260 w 10023471"/>
                <a:gd name="connsiteY7230" fmla="*/ 3189150 h 5531023"/>
                <a:gd name="connsiteX7231" fmla="*/ 7304585 w 10023471"/>
                <a:gd name="connsiteY7231" fmla="*/ 3185003 h 5531023"/>
                <a:gd name="connsiteX7232" fmla="*/ 3805247 w 10023471"/>
                <a:gd name="connsiteY7232" fmla="*/ 3183864 h 5531023"/>
                <a:gd name="connsiteX7233" fmla="*/ 3797348 w 10023471"/>
                <a:gd name="connsiteY7233" fmla="*/ 3195780 h 5531023"/>
                <a:gd name="connsiteX7234" fmla="*/ 3807562 w 10023471"/>
                <a:gd name="connsiteY7234" fmla="*/ 3199021 h 5531023"/>
                <a:gd name="connsiteX7235" fmla="*/ 3812603 w 10023471"/>
                <a:gd name="connsiteY7235" fmla="*/ 3185967 h 5531023"/>
                <a:gd name="connsiteX7236" fmla="*/ 3805247 w 10023471"/>
                <a:gd name="connsiteY7236" fmla="*/ 3183864 h 5531023"/>
                <a:gd name="connsiteX7237" fmla="*/ 7945306 w 10023471"/>
                <a:gd name="connsiteY7237" fmla="*/ 3183134 h 5531023"/>
                <a:gd name="connsiteX7238" fmla="*/ 7911257 w 10023471"/>
                <a:gd name="connsiteY7238" fmla="*/ 3195749 h 5531023"/>
                <a:gd name="connsiteX7239" fmla="*/ 7915206 w 10023471"/>
                <a:gd name="connsiteY7239" fmla="*/ 3200743 h 5531023"/>
                <a:gd name="connsiteX7240" fmla="*/ 7950300 w 10023471"/>
                <a:gd name="connsiteY7240" fmla="*/ 3187835 h 5531023"/>
                <a:gd name="connsiteX7241" fmla="*/ 7945306 w 10023471"/>
                <a:gd name="connsiteY7241" fmla="*/ 3183134 h 5531023"/>
                <a:gd name="connsiteX7242" fmla="*/ 4508756 w 10023471"/>
                <a:gd name="connsiteY7242" fmla="*/ 3182083 h 5531023"/>
                <a:gd name="connsiteX7243" fmla="*/ 4508165 w 10023471"/>
                <a:gd name="connsiteY7243" fmla="*/ 3187427 h 5531023"/>
                <a:gd name="connsiteX7244" fmla="*/ 4521286 w 10023471"/>
                <a:gd name="connsiteY7244" fmla="*/ 3186550 h 5531023"/>
                <a:gd name="connsiteX7245" fmla="*/ 4521195 w 10023471"/>
                <a:gd name="connsiteY7245" fmla="*/ 3182842 h 5531023"/>
                <a:gd name="connsiteX7246" fmla="*/ 4508756 w 10023471"/>
                <a:gd name="connsiteY7246" fmla="*/ 3182083 h 5531023"/>
                <a:gd name="connsiteX7247" fmla="*/ 1224791 w 10023471"/>
                <a:gd name="connsiteY7247" fmla="*/ 3180214 h 5531023"/>
                <a:gd name="connsiteX7248" fmla="*/ 1216212 w 10023471"/>
                <a:gd name="connsiteY7248" fmla="*/ 3183105 h 5531023"/>
                <a:gd name="connsiteX7249" fmla="*/ 1228060 w 10023471"/>
                <a:gd name="connsiteY7249" fmla="*/ 3188742 h 5531023"/>
                <a:gd name="connsiteX7250" fmla="*/ 1239319 w 10023471"/>
                <a:gd name="connsiteY7250" fmla="*/ 3187310 h 5531023"/>
                <a:gd name="connsiteX7251" fmla="*/ 1224791 w 10023471"/>
                <a:gd name="connsiteY7251" fmla="*/ 3180214 h 5531023"/>
                <a:gd name="connsiteX7252" fmla="*/ 6442496 w 10023471"/>
                <a:gd name="connsiteY7252" fmla="*/ 3178783 h 5531023"/>
                <a:gd name="connsiteX7253" fmla="*/ 6440498 w 10023471"/>
                <a:gd name="connsiteY7253" fmla="*/ 3179367 h 5531023"/>
                <a:gd name="connsiteX7254" fmla="*/ 6442451 w 10023471"/>
                <a:gd name="connsiteY7254" fmla="*/ 3180039 h 5531023"/>
                <a:gd name="connsiteX7255" fmla="*/ 1214078 w 10023471"/>
                <a:gd name="connsiteY7255" fmla="*/ 3178053 h 5531023"/>
                <a:gd name="connsiteX7256" fmla="*/ 1198687 w 10023471"/>
                <a:gd name="connsiteY7256" fmla="*/ 3194232 h 5531023"/>
                <a:gd name="connsiteX7257" fmla="*/ 1214078 w 10023471"/>
                <a:gd name="connsiteY7257" fmla="*/ 3178053 h 5531023"/>
                <a:gd name="connsiteX7258" fmla="*/ 719406 w 10023471"/>
                <a:gd name="connsiteY7258" fmla="*/ 3177382 h 5531023"/>
                <a:gd name="connsiteX7259" fmla="*/ 712369 w 10023471"/>
                <a:gd name="connsiteY7259" fmla="*/ 3182959 h 5531023"/>
                <a:gd name="connsiteX7260" fmla="*/ 715638 w 10023471"/>
                <a:gd name="connsiteY7260" fmla="*/ 3184944 h 5531023"/>
                <a:gd name="connsiteX7261" fmla="*/ 724628 w 10023471"/>
                <a:gd name="connsiteY7261" fmla="*/ 3180360 h 5531023"/>
                <a:gd name="connsiteX7262" fmla="*/ 719406 w 10023471"/>
                <a:gd name="connsiteY7262" fmla="*/ 3177382 h 5531023"/>
                <a:gd name="connsiteX7263" fmla="*/ 8822696 w 10023471"/>
                <a:gd name="connsiteY7263" fmla="*/ 3176797 h 5531023"/>
                <a:gd name="connsiteX7264" fmla="*/ 8814795 w 10023471"/>
                <a:gd name="connsiteY7264" fmla="*/ 3184857 h 5531023"/>
                <a:gd name="connsiteX7265" fmla="*/ 8820335 w 10023471"/>
                <a:gd name="connsiteY7265" fmla="*/ 3191398 h 5531023"/>
                <a:gd name="connsiteX7266" fmla="*/ 8831548 w 10023471"/>
                <a:gd name="connsiteY7266" fmla="*/ 3184828 h 5531023"/>
                <a:gd name="connsiteX7267" fmla="*/ 8822696 w 10023471"/>
                <a:gd name="connsiteY7267" fmla="*/ 3176797 h 5531023"/>
                <a:gd name="connsiteX7268" fmla="*/ 3501661 w 10023471"/>
                <a:gd name="connsiteY7268" fmla="*/ 3174782 h 5531023"/>
                <a:gd name="connsiteX7269" fmla="*/ 3487724 w 10023471"/>
                <a:gd name="connsiteY7269" fmla="*/ 3187485 h 5531023"/>
                <a:gd name="connsiteX7270" fmla="*/ 3495124 w 10023471"/>
                <a:gd name="connsiteY7270" fmla="*/ 3190405 h 5531023"/>
                <a:gd name="connsiteX7271" fmla="*/ 3507019 w 10023471"/>
                <a:gd name="connsiteY7271" fmla="*/ 3176739 h 5531023"/>
                <a:gd name="connsiteX7272" fmla="*/ 3501661 w 10023471"/>
                <a:gd name="connsiteY7272" fmla="*/ 3174782 h 5531023"/>
                <a:gd name="connsiteX7273" fmla="*/ 4178203 w 10023471"/>
                <a:gd name="connsiteY7273" fmla="*/ 3173964 h 5531023"/>
                <a:gd name="connsiteX7274" fmla="*/ 4178156 w 10023471"/>
                <a:gd name="connsiteY7274" fmla="*/ 3174081 h 5531023"/>
                <a:gd name="connsiteX7275" fmla="*/ 4178203 w 10023471"/>
                <a:gd name="connsiteY7275" fmla="*/ 3174023 h 5531023"/>
                <a:gd name="connsiteX7276" fmla="*/ 4178156 w 10023471"/>
                <a:gd name="connsiteY7276" fmla="*/ 3174140 h 5531023"/>
                <a:gd name="connsiteX7277" fmla="*/ 4178112 w 10023471"/>
                <a:gd name="connsiteY7277" fmla="*/ 3183250 h 5531023"/>
                <a:gd name="connsiteX7278" fmla="*/ 4180473 w 10023471"/>
                <a:gd name="connsiteY7278" fmla="*/ 3183134 h 5531023"/>
                <a:gd name="connsiteX7279" fmla="*/ 4178203 w 10023471"/>
                <a:gd name="connsiteY7279" fmla="*/ 3173964 h 5531023"/>
                <a:gd name="connsiteX7280" fmla="*/ 2549954 w 10023471"/>
                <a:gd name="connsiteY7280" fmla="*/ 3173468 h 5531023"/>
                <a:gd name="connsiteX7281" fmla="*/ 2545641 w 10023471"/>
                <a:gd name="connsiteY7281" fmla="*/ 3177965 h 5531023"/>
                <a:gd name="connsiteX7282" fmla="*/ 2572200 w 10023471"/>
                <a:gd name="connsiteY7282" fmla="*/ 3185324 h 5531023"/>
                <a:gd name="connsiteX7283" fmla="*/ 2575469 w 10023471"/>
                <a:gd name="connsiteY7283" fmla="*/ 3181294 h 5531023"/>
                <a:gd name="connsiteX7284" fmla="*/ 2549954 w 10023471"/>
                <a:gd name="connsiteY7284" fmla="*/ 3173468 h 5531023"/>
                <a:gd name="connsiteX7285" fmla="*/ 3170381 w 10023471"/>
                <a:gd name="connsiteY7285" fmla="*/ 3173264 h 5531023"/>
                <a:gd name="connsiteX7286" fmla="*/ 3158397 w 10023471"/>
                <a:gd name="connsiteY7286" fmla="*/ 3175950 h 5531023"/>
                <a:gd name="connsiteX7287" fmla="*/ 3150997 w 10023471"/>
                <a:gd name="connsiteY7287" fmla="*/ 3192246 h 5531023"/>
                <a:gd name="connsiteX7288" fmla="*/ 3160258 w 10023471"/>
                <a:gd name="connsiteY7288" fmla="*/ 3197327 h 5531023"/>
                <a:gd name="connsiteX7289" fmla="*/ 3167975 w 10023471"/>
                <a:gd name="connsiteY7289" fmla="*/ 3194962 h 5531023"/>
                <a:gd name="connsiteX7290" fmla="*/ 3174240 w 10023471"/>
                <a:gd name="connsiteY7290" fmla="*/ 3186026 h 5531023"/>
                <a:gd name="connsiteX7291" fmla="*/ 3174104 w 10023471"/>
                <a:gd name="connsiteY7291" fmla="*/ 3178228 h 5531023"/>
                <a:gd name="connsiteX7292" fmla="*/ 3170381 w 10023471"/>
                <a:gd name="connsiteY7292" fmla="*/ 3173264 h 5531023"/>
                <a:gd name="connsiteX7293" fmla="*/ 4701795 w 10023471"/>
                <a:gd name="connsiteY7293" fmla="*/ 3172095 h 5531023"/>
                <a:gd name="connsiteX7294" fmla="*/ 4699025 w 10023471"/>
                <a:gd name="connsiteY7294" fmla="*/ 3178724 h 5531023"/>
                <a:gd name="connsiteX7295" fmla="*/ 4705924 w 10023471"/>
                <a:gd name="connsiteY7295" fmla="*/ 3179425 h 5531023"/>
                <a:gd name="connsiteX7296" fmla="*/ 4705924 w 10023471"/>
                <a:gd name="connsiteY7296" fmla="*/ 3172534 h 5531023"/>
                <a:gd name="connsiteX7297" fmla="*/ 4705880 w 10023471"/>
                <a:gd name="connsiteY7297" fmla="*/ 3172534 h 5531023"/>
                <a:gd name="connsiteX7298" fmla="*/ 4701795 w 10023471"/>
                <a:gd name="connsiteY7298" fmla="*/ 3172095 h 5531023"/>
                <a:gd name="connsiteX7299" fmla="*/ 1638880 w 10023471"/>
                <a:gd name="connsiteY7299" fmla="*/ 3172095 h 5531023"/>
                <a:gd name="connsiteX7300" fmla="*/ 1626303 w 10023471"/>
                <a:gd name="connsiteY7300" fmla="*/ 3172971 h 5531023"/>
                <a:gd name="connsiteX7301" fmla="*/ 1628074 w 10023471"/>
                <a:gd name="connsiteY7301" fmla="*/ 3177527 h 5531023"/>
                <a:gd name="connsiteX7302" fmla="*/ 1639741 w 10023471"/>
                <a:gd name="connsiteY7302" fmla="*/ 3175716 h 5531023"/>
                <a:gd name="connsiteX7303" fmla="*/ 1638880 w 10023471"/>
                <a:gd name="connsiteY7303" fmla="*/ 3172095 h 5531023"/>
                <a:gd name="connsiteX7304" fmla="*/ 6255087 w 10023471"/>
                <a:gd name="connsiteY7304" fmla="*/ 3169789 h 5531023"/>
                <a:gd name="connsiteX7305" fmla="*/ 6252409 w 10023471"/>
                <a:gd name="connsiteY7305" fmla="*/ 3174724 h 5531023"/>
                <a:gd name="connsiteX7306" fmla="*/ 6257767 w 10023471"/>
                <a:gd name="connsiteY7306" fmla="*/ 3175950 h 5531023"/>
                <a:gd name="connsiteX7307" fmla="*/ 6259491 w 10023471"/>
                <a:gd name="connsiteY7307" fmla="*/ 3170606 h 5531023"/>
                <a:gd name="connsiteX7308" fmla="*/ 6255087 w 10023471"/>
                <a:gd name="connsiteY7308" fmla="*/ 3169789 h 5531023"/>
                <a:gd name="connsiteX7309" fmla="*/ 5968481 w 10023471"/>
                <a:gd name="connsiteY7309" fmla="*/ 3169496 h 5531023"/>
                <a:gd name="connsiteX7310" fmla="*/ 5966075 w 10023471"/>
                <a:gd name="connsiteY7310" fmla="*/ 3169730 h 5531023"/>
                <a:gd name="connsiteX7311" fmla="*/ 5967665 w 10023471"/>
                <a:gd name="connsiteY7311" fmla="*/ 3171219 h 5531023"/>
                <a:gd name="connsiteX7312" fmla="*/ 6244873 w 10023471"/>
                <a:gd name="connsiteY7312" fmla="*/ 3166312 h 5531023"/>
                <a:gd name="connsiteX7313" fmla="*/ 6240788 w 10023471"/>
                <a:gd name="connsiteY7313" fmla="*/ 3168211 h 5531023"/>
                <a:gd name="connsiteX7314" fmla="*/ 6242421 w 10023471"/>
                <a:gd name="connsiteY7314" fmla="*/ 3171511 h 5531023"/>
                <a:gd name="connsiteX7315" fmla="*/ 6248097 w 10023471"/>
                <a:gd name="connsiteY7315" fmla="*/ 3168970 h 5531023"/>
                <a:gd name="connsiteX7316" fmla="*/ 6244873 w 10023471"/>
                <a:gd name="connsiteY7316" fmla="*/ 3166312 h 5531023"/>
                <a:gd name="connsiteX7317" fmla="*/ 2107038 w 10023471"/>
                <a:gd name="connsiteY7317" fmla="*/ 3165525 h 5531023"/>
                <a:gd name="connsiteX7318" fmla="*/ 2104585 w 10023471"/>
                <a:gd name="connsiteY7318" fmla="*/ 3165992 h 5531023"/>
                <a:gd name="connsiteX7319" fmla="*/ 2107718 w 10023471"/>
                <a:gd name="connsiteY7319" fmla="*/ 3166810 h 5531023"/>
                <a:gd name="connsiteX7320" fmla="*/ 2107038 w 10023471"/>
                <a:gd name="connsiteY7320" fmla="*/ 3165525 h 5531023"/>
                <a:gd name="connsiteX7321" fmla="*/ 7201120 w 10023471"/>
                <a:gd name="connsiteY7321" fmla="*/ 3165232 h 5531023"/>
                <a:gd name="connsiteX7322" fmla="*/ 7190951 w 10023471"/>
                <a:gd name="connsiteY7322" fmla="*/ 3169175 h 5531023"/>
                <a:gd name="connsiteX7323" fmla="*/ 7196808 w 10023471"/>
                <a:gd name="connsiteY7323" fmla="*/ 3175775 h 5531023"/>
                <a:gd name="connsiteX7324" fmla="*/ 7209247 w 10023471"/>
                <a:gd name="connsiteY7324" fmla="*/ 3170401 h 5531023"/>
                <a:gd name="connsiteX7325" fmla="*/ 7201120 w 10023471"/>
                <a:gd name="connsiteY7325" fmla="*/ 3165232 h 5531023"/>
                <a:gd name="connsiteX7326" fmla="*/ 6376622 w 10023471"/>
                <a:gd name="connsiteY7326" fmla="*/ 3164065 h 5531023"/>
                <a:gd name="connsiteX7327" fmla="*/ 6359688 w 10023471"/>
                <a:gd name="connsiteY7327" fmla="*/ 3164795 h 5531023"/>
                <a:gd name="connsiteX7328" fmla="*/ 6381933 w 10023471"/>
                <a:gd name="connsiteY7328" fmla="*/ 3172300 h 5531023"/>
                <a:gd name="connsiteX7329" fmla="*/ 6385021 w 10023471"/>
                <a:gd name="connsiteY7329" fmla="*/ 3169584 h 5531023"/>
                <a:gd name="connsiteX7330" fmla="*/ 6376622 w 10023471"/>
                <a:gd name="connsiteY7330" fmla="*/ 3164065 h 5531023"/>
                <a:gd name="connsiteX7331" fmla="*/ 3164888 w 10023471"/>
                <a:gd name="connsiteY7331" fmla="*/ 3163918 h 5531023"/>
                <a:gd name="connsiteX7332" fmla="*/ 3148272 w 10023471"/>
                <a:gd name="connsiteY7332" fmla="*/ 3171891 h 5531023"/>
                <a:gd name="connsiteX7333" fmla="*/ 3157126 w 10023471"/>
                <a:gd name="connsiteY7333" fmla="*/ 3175395 h 5531023"/>
                <a:gd name="connsiteX7334" fmla="*/ 3174876 w 10023471"/>
                <a:gd name="connsiteY7334" fmla="*/ 3168124 h 5531023"/>
                <a:gd name="connsiteX7335" fmla="*/ 3164888 w 10023471"/>
                <a:gd name="connsiteY7335" fmla="*/ 3163918 h 5531023"/>
                <a:gd name="connsiteX7336" fmla="*/ 1072448 w 10023471"/>
                <a:gd name="connsiteY7336" fmla="*/ 3163254 h 5531023"/>
                <a:gd name="connsiteX7337" fmla="*/ 1062443 w 10023471"/>
                <a:gd name="connsiteY7337" fmla="*/ 3172650 h 5531023"/>
                <a:gd name="connsiteX7338" fmla="*/ 1091408 w 10023471"/>
                <a:gd name="connsiteY7338" fmla="*/ 3169584 h 5531023"/>
                <a:gd name="connsiteX7339" fmla="*/ 1072448 w 10023471"/>
                <a:gd name="connsiteY7339" fmla="*/ 3163254 h 5531023"/>
                <a:gd name="connsiteX7340" fmla="*/ 2386607 w 10023471"/>
                <a:gd name="connsiteY7340" fmla="*/ 3163130 h 5531023"/>
                <a:gd name="connsiteX7341" fmla="*/ 2360003 w 10023471"/>
                <a:gd name="connsiteY7341" fmla="*/ 3176739 h 5531023"/>
                <a:gd name="connsiteX7342" fmla="*/ 2369446 w 10023471"/>
                <a:gd name="connsiteY7342" fmla="*/ 3186054 h 5531023"/>
                <a:gd name="connsiteX7343" fmla="*/ 2392192 w 10023471"/>
                <a:gd name="connsiteY7343" fmla="*/ 3166342 h 5531023"/>
                <a:gd name="connsiteX7344" fmla="*/ 2386607 w 10023471"/>
                <a:gd name="connsiteY7344" fmla="*/ 3163130 h 5531023"/>
                <a:gd name="connsiteX7345" fmla="*/ 6710444 w 10023471"/>
                <a:gd name="connsiteY7345" fmla="*/ 3162282 h 5531023"/>
                <a:gd name="connsiteX7346" fmla="*/ 6699729 w 10023471"/>
                <a:gd name="connsiteY7346" fmla="*/ 3172329 h 5531023"/>
                <a:gd name="connsiteX7347" fmla="*/ 6713122 w 10023471"/>
                <a:gd name="connsiteY7347" fmla="*/ 3179834 h 5531023"/>
                <a:gd name="connsiteX7348" fmla="*/ 6710444 w 10023471"/>
                <a:gd name="connsiteY7348" fmla="*/ 3162282 h 5531023"/>
                <a:gd name="connsiteX7349" fmla="*/ 628517 w 10023471"/>
                <a:gd name="connsiteY7349" fmla="*/ 3161845 h 5531023"/>
                <a:gd name="connsiteX7350" fmla="*/ 603728 w 10023471"/>
                <a:gd name="connsiteY7350" fmla="*/ 3166985 h 5531023"/>
                <a:gd name="connsiteX7351" fmla="*/ 621797 w 10023471"/>
                <a:gd name="connsiteY7351" fmla="*/ 3175366 h 5531023"/>
                <a:gd name="connsiteX7352" fmla="*/ 628517 w 10023471"/>
                <a:gd name="connsiteY7352" fmla="*/ 3161845 h 5531023"/>
                <a:gd name="connsiteX7353" fmla="*/ 6031496 w 10023471"/>
                <a:gd name="connsiteY7353" fmla="*/ 3161144 h 5531023"/>
                <a:gd name="connsiteX7354" fmla="*/ 6028954 w 10023471"/>
                <a:gd name="connsiteY7354" fmla="*/ 3161319 h 5531023"/>
                <a:gd name="connsiteX7355" fmla="*/ 6030769 w 10023471"/>
                <a:gd name="connsiteY7355" fmla="*/ 3162575 h 5531023"/>
                <a:gd name="connsiteX7356" fmla="*/ 6653649 w 10023471"/>
                <a:gd name="connsiteY7356" fmla="*/ 3160852 h 5531023"/>
                <a:gd name="connsiteX7357" fmla="*/ 6652514 w 10023471"/>
                <a:gd name="connsiteY7357" fmla="*/ 3164065 h 5531023"/>
                <a:gd name="connsiteX7358" fmla="*/ 6664862 w 10023471"/>
                <a:gd name="connsiteY7358" fmla="*/ 3165875 h 5531023"/>
                <a:gd name="connsiteX7359" fmla="*/ 6666180 w 10023471"/>
                <a:gd name="connsiteY7359" fmla="*/ 3162166 h 5531023"/>
                <a:gd name="connsiteX7360" fmla="*/ 6653649 w 10023471"/>
                <a:gd name="connsiteY7360" fmla="*/ 3160852 h 5531023"/>
                <a:gd name="connsiteX7361" fmla="*/ 6014788 w 10023471"/>
                <a:gd name="connsiteY7361" fmla="*/ 3160122 h 5531023"/>
                <a:gd name="connsiteX7362" fmla="*/ 6007615 w 10023471"/>
                <a:gd name="connsiteY7362" fmla="*/ 3161027 h 5531023"/>
                <a:gd name="connsiteX7363" fmla="*/ 6008251 w 10023471"/>
                <a:gd name="connsiteY7363" fmla="*/ 3162487 h 5531023"/>
                <a:gd name="connsiteX7364" fmla="*/ 6015243 w 10023471"/>
                <a:gd name="connsiteY7364" fmla="*/ 3161056 h 5531023"/>
                <a:gd name="connsiteX7365" fmla="*/ 3644487 w 10023471"/>
                <a:gd name="connsiteY7365" fmla="*/ 3159830 h 5531023"/>
                <a:gd name="connsiteX7366" fmla="*/ 3641628 w 10023471"/>
                <a:gd name="connsiteY7366" fmla="*/ 3161845 h 5531023"/>
                <a:gd name="connsiteX7367" fmla="*/ 3647575 w 10023471"/>
                <a:gd name="connsiteY7367" fmla="*/ 3165934 h 5531023"/>
                <a:gd name="connsiteX7368" fmla="*/ 3652342 w 10023471"/>
                <a:gd name="connsiteY7368" fmla="*/ 3162925 h 5531023"/>
                <a:gd name="connsiteX7369" fmla="*/ 3644487 w 10023471"/>
                <a:gd name="connsiteY7369" fmla="*/ 3159830 h 5531023"/>
                <a:gd name="connsiteX7370" fmla="*/ 4766080 w 10023471"/>
                <a:gd name="connsiteY7370" fmla="*/ 3159246 h 5531023"/>
                <a:gd name="connsiteX7371" fmla="*/ 4761586 w 10023471"/>
                <a:gd name="connsiteY7371" fmla="*/ 3160793 h 5531023"/>
                <a:gd name="connsiteX7372" fmla="*/ 4771574 w 10023471"/>
                <a:gd name="connsiteY7372" fmla="*/ 3161611 h 5531023"/>
                <a:gd name="connsiteX7373" fmla="*/ 4766080 w 10023471"/>
                <a:gd name="connsiteY7373" fmla="*/ 3159246 h 5531023"/>
                <a:gd name="connsiteX7374" fmla="*/ 7030828 w 10023471"/>
                <a:gd name="connsiteY7374" fmla="*/ 3159187 h 5531023"/>
                <a:gd name="connsiteX7375" fmla="*/ 7013530 w 10023471"/>
                <a:gd name="connsiteY7375" fmla="*/ 3172095 h 5531023"/>
                <a:gd name="connsiteX7376" fmla="*/ 7008989 w 10023471"/>
                <a:gd name="connsiteY7376" fmla="*/ 3183222 h 5531023"/>
                <a:gd name="connsiteX7377" fmla="*/ 7016889 w 10023471"/>
                <a:gd name="connsiteY7377" fmla="*/ 3194670 h 5531023"/>
                <a:gd name="connsiteX7378" fmla="*/ 7042948 w 10023471"/>
                <a:gd name="connsiteY7378" fmla="*/ 3188274 h 5531023"/>
                <a:gd name="connsiteX7379" fmla="*/ 7045900 w 10023471"/>
                <a:gd name="connsiteY7379" fmla="*/ 3175834 h 5531023"/>
                <a:gd name="connsiteX7380" fmla="*/ 7030828 w 10023471"/>
                <a:gd name="connsiteY7380" fmla="*/ 3159187 h 5531023"/>
                <a:gd name="connsiteX7381" fmla="*/ 5028397 w 10023471"/>
                <a:gd name="connsiteY7381" fmla="*/ 3159071 h 5531023"/>
                <a:gd name="connsiteX7382" fmla="*/ 5020315 w 10023471"/>
                <a:gd name="connsiteY7382" fmla="*/ 3163012 h 5531023"/>
                <a:gd name="connsiteX7383" fmla="*/ 5025628 w 10023471"/>
                <a:gd name="connsiteY7383" fmla="*/ 3178286 h 5531023"/>
                <a:gd name="connsiteX7384" fmla="*/ 5036251 w 10023471"/>
                <a:gd name="connsiteY7384" fmla="*/ 3174782 h 5531023"/>
                <a:gd name="connsiteX7385" fmla="*/ 5028397 w 10023471"/>
                <a:gd name="connsiteY7385" fmla="*/ 3159071 h 5531023"/>
                <a:gd name="connsiteX7386" fmla="*/ 2439406 w 10023471"/>
                <a:gd name="connsiteY7386" fmla="*/ 3158223 h 5531023"/>
                <a:gd name="connsiteX7387" fmla="*/ 2434276 w 10023471"/>
                <a:gd name="connsiteY7387" fmla="*/ 3159333 h 5531023"/>
                <a:gd name="connsiteX7388" fmla="*/ 2438545 w 10023471"/>
                <a:gd name="connsiteY7388" fmla="*/ 3168065 h 5531023"/>
                <a:gd name="connsiteX7389" fmla="*/ 2445945 w 10023471"/>
                <a:gd name="connsiteY7389" fmla="*/ 3165700 h 5531023"/>
                <a:gd name="connsiteX7390" fmla="*/ 1541679 w 10023471"/>
                <a:gd name="connsiteY7390" fmla="*/ 3157522 h 5531023"/>
                <a:gd name="connsiteX7391" fmla="*/ 1551531 w 10023471"/>
                <a:gd name="connsiteY7391" fmla="*/ 3171832 h 5531023"/>
                <a:gd name="connsiteX7392" fmla="*/ 1552031 w 10023471"/>
                <a:gd name="connsiteY7392" fmla="*/ 3172592 h 5531023"/>
                <a:gd name="connsiteX7393" fmla="*/ 1552847 w 10023471"/>
                <a:gd name="connsiteY7393" fmla="*/ 3172095 h 5531023"/>
                <a:gd name="connsiteX7394" fmla="*/ 1552031 w 10023471"/>
                <a:gd name="connsiteY7394" fmla="*/ 3172621 h 5531023"/>
                <a:gd name="connsiteX7395" fmla="*/ 1553166 w 10023471"/>
                <a:gd name="connsiteY7395" fmla="*/ 3173468 h 5531023"/>
                <a:gd name="connsiteX7396" fmla="*/ 1552847 w 10023471"/>
                <a:gd name="connsiteY7396" fmla="*/ 3172095 h 5531023"/>
                <a:gd name="connsiteX7397" fmla="*/ 1551531 w 10023471"/>
                <a:gd name="connsiteY7397" fmla="*/ 3171832 h 5531023"/>
                <a:gd name="connsiteX7398" fmla="*/ 1541679 w 10023471"/>
                <a:gd name="connsiteY7398" fmla="*/ 3157522 h 5531023"/>
                <a:gd name="connsiteX7399" fmla="*/ 7458034 w 10023471"/>
                <a:gd name="connsiteY7399" fmla="*/ 3156997 h 5531023"/>
                <a:gd name="connsiteX7400" fmla="*/ 7446095 w 10023471"/>
                <a:gd name="connsiteY7400" fmla="*/ 3174665 h 5531023"/>
                <a:gd name="connsiteX7401" fmla="*/ 7451724 w 10023471"/>
                <a:gd name="connsiteY7401" fmla="*/ 3178549 h 5531023"/>
                <a:gd name="connsiteX7402" fmla="*/ 7456128 w 10023471"/>
                <a:gd name="connsiteY7402" fmla="*/ 3178520 h 5531023"/>
                <a:gd name="connsiteX7403" fmla="*/ 7469249 w 10023471"/>
                <a:gd name="connsiteY7403" fmla="*/ 3159187 h 5531023"/>
                <a:gd name="connsiteX7404" fmla="*/ 7458034 w 10023471"/>
                <a:gd name="connsiteY7404" fmla="*/ 3156997 h 5531023"/>
                <a:gd name="connsiteX7405" fmla="*/ 7232310 w 10023471"/>
                <a:gd name="connsiteY7405" fmla="*/ 3156967 h 5531023"/>
                <a:gd name="connsiteX7406" fmla="*/ 7187863 w 10023471"/>
                <a:gd name="connsiteY7406" fmla="*/ 3207285 h 5531023"/>
                <a:gd name="connsiteX7407" fmla="*/ 7232310 w 10023471"/>
                <a:gd name="connsiteY7407" fmla="*/ 3156967 h 5531023"/>
                <a:gd name="connsiteX7408" fmla="*/ 1952226 w 10023471"/>
                <a:gd name="connsiteY7408" fmla="*/ 3156034 h 5531023"/>
                <a:gd name="connsiteX7409" fmla="*/ 1943283 w 10023471"/>
                <a:gd name="connsiteY7409" fmla="*/ 3162955 h 5531023"/>
                <a:gd name="connsiteX7410" fmla="*/ 1952045 w 10023471"/>
                <a:gd name="connsiteY7410" fmla="*/ 3168211 h 5531023"/>
                <a:gd name="connsiteX7411" fmla="*/ 1959989 w 10023471"/>
                <a:gd name="connsiteY7411" fmla="*/ 3163071 h 5531023"/>
                <a:gd name="connsiteX7412" fmla="*/ 1952226 w 10023471"/>
                <a:gd name="connsiteY7412" fmla="*/ 3156034 h 5531023"/>
                <a:gd name="connsiteX7413" fmla="*/ 4187964 w 10023471"/>
                <a:gd name="connsiteY7413" fmla="*/ 3155741 h 5531023"/>
                <a:gd name="connsiteX7414" fmla="*/ 4178156 w 10023471"/>
                <a:gd name="connsiteY7414" fmla="*/ 3173964 h 5531023"/>
                <a:gd name="connsiteX7415" fmla="*/ 4187964 w 10023471"/>
                <a:gd name="connsiteY7415" fmla="*/ 3155741 h 5531023"/>
                <a:gd name="connsiteX7416" fmla="*/ 8996937 w 10023471"/>
                <a:gd name="connsiteY7416" fmla="*/ 3155653 h 5531023"/>
                <a:gd name="connsiteX7417" fmla="*/ 8996257 w 10023471"/>
                <a:gd name="connsiteY7417" fmla="*/ 3157786 h 5531023"/>
                <a:gd name="connsiteX7418" fmla="*/ 9002611 w 10023471"/>
                <a:gd name="connsiteY7418" fmla="*/ 3158457 h 5531023"/>
                <a:gd name="connsiteX7419" fmla="*/ 9003884 w 10023471"/>
                <a:gd name="connsiteY7419" fmla="*/ 3156910 h 5531023"/>
                <a:gd name="connsiteX7420" fmla="*/ 8996937 w 10023471"/>
                <a:gd name="connsiteY7420" fmla="*/ 3155653 h 5531023"/>
                <a:gd name="connsiteX7421" fmla="*/ 7089074 w 10023471"/>
                <a:gd name="connsiteY7421" fmla="*/ 3154982 h 5531023"/>
                <a:gd name="connsiteX7422" fmla="*/ 7085986 w 10023471"/>
                <a:gd name="connsiteY7422" fmla="*/ 3157902 h 5531023"/>
                <a:gd name="connsiteX7423" fmla="*/ 7090708 w 10023471"/>
                <a:gd name="connsiteY7423" fmla="*/ 3158252 h 5531023"/>
                <a:gd name="connsiteX7424" fmla="*/ 7089074 w 10023471"/>
                <a:gd name="connsiteY7424" fmla="*/ 3154982 h 5531023"/>
                <a:gd name="connsiteX7425" fmla="*/ 9239280 w 10023471"/>
                <a:gd name="connsiteY7425" fmla="*/ 3154620 h 5531023"/>
                <a:gd name="connsiteX7426" fmla="*/ 9197012 w 10023471"/>
                <a:gd name="connsiteY7426" fmla="*/ 3166721 h 5531023"/>
                <a:gd name="connsiteX7427" fmla="*/ 9273692 w 10023471"/>
                <a:gd name="connsiteY7427" fmla="*/ 3167890 h 5531023"/>
                <a:gd name="connsiteX7428" fmla="*/ 9343516 w 10023471"/>
                <a:gd name="connsiteY7428" fmla="*/ 3199897 h 5531023"/>
                <a:gd name="connsiteX7429" fmla="*/ 9239280 w 10023471"/>
                <a:gd name="connsiteY7429" fmla="*/ 3154620 h 5531023"/>
                <a:gd name="connsiteX7430" fmla="*/ 2408035 w 10023471"/>
                <a:gd name="connsiteY7430" fmla="*/ 3153990 h 5531023"/>
                <a:gd name="connsiteX7431" fmla="*/ 2408263 w 10023471"/>
                <a:gd name="connsiteY7431" fmla="*/ 3154164 h 5531023"/>
                <a:gd name="connsiteX7432" fmla="*/ 2408171 w 10023471"/>
                <a:gd name="connsiteY7432" fmla="*/ 3154119 h 5531023"/>
                <a:gd name="connsiteX7433" fmla="*/ 1906372 w 10023471"/>
                <a:gd name="connsiteY7433" fmla="*/ 3153142 h 5531023"/>
                <a:gd name="connsiteX7434" fmla="*/ 1928482 w 10023471"/>
                <a:gd name="connsiteY7434" fmla="*/ 3168474 h 5531023"/>
                <a:gd name="connsiteX7435" fmla="*/ 1906372 w 10023471"/>
                <a:gd name="connsiteY7435" fmla="*/ 3153142 h 5531023"/>
                <a:gd name="connsiteX7436" fmla="*/ 2273972 w 10023471"/>
                <a:gd name="connsiteY7436" fmla="*/ 3150865 h 5531023"/>
                <a:gd name="connsiteX7437" fmla="*/ 2266344 w 10023471"/>
                <a:gd name="connsiteY7437" fmla="*/ 3151887 h 5531023"/>
                <a:gd name="connsiteX7438" fmla="*/ 2271020 w 10023471"/>
                <a:gd name="connsiteY7438" fmla="*/ 3158603 h 5531023"/>
                <a:gd name="connsiteX7439" fmla="*/ 2275651 w 10023471"/>
                <a:gd name="connsiteY7439" fmla="*/ 3157640 h 5531023"/>
                <a:gd name="connsiteX7440" fmla="*/ 2273972 w 10023471"/>
                <a:gd name="connsiteY7440" fmla="*/ 3150865 h 5531023"/>
                <a:gd name="connsiteX7441" fmla="*/ 6285596 w 10023471"/>
                <a:gd name="connsiteY7441" fmla="*/ 3149755 h 5531023"/>
                <a:gd name="connsiteX7442" fmla="*/ 6275835 w 10023471"/>
                <a:gd name="connsiteY7442" fmla="*/ 3155450 h 5531023"/>
                <a:gd name="connsiteX7443" fmla="*/ 6277697 w 10023471"/>
                <a:gd name="connsiteY7443" fmla="*/ 3158311 h 5531023"/>
                <a:gd name="connsiteX7444" fmla="*/ 6290544 w 10023471"/>
                <a:gd name="connsiteY7444" fmla="*/ 3156501 h 5531023"/>
                <a:gd name="connsiteX7445" fmla="*/ 6285596 w 10023471"/>
                <a:gd name="connsiteY7445" fmla="*/ 3149755 h 5531023"/>
                <a:gd name="connsiteX7446" fmla="*/ 5279229 w 10023471"/>
                <a:gd name="connsiteY7446" fmla="*/ 3149696 h 5531023"/>
                <a:gd name="connsiteX7447" fmla="*/ 5270783 w 10023471"/>
                <a:gd name="connsiteY7447" fmla="*/ 3155596 h 5531023"/>
                <a:gd name="connsiteX7448" fmla="*/ 5282724 w 10023471"/>
                <a:gd name="connsiteY7448" fmla="*/ 3160852 h 5531023"/>
                <a:gd name="connsiteX7449" fmla="*/ 5290987 w 10023471"/>
                <a:gd name="connsiteY7449" fmla="*/ 3152266 h 5531023"/>
                <a:gd name="connsiteX7450" fmla="*/ 5279229 w 10023471"/>
                <a:gd name="connsiteY7450" fmla="*/ 3149696 h 5531023"/>
                <a:gd name="connsiteX7451" fmla="*/ 8274633 w 10023471"/>
                <a:gd name="connsiteY7451" fmla="*/ 3149638 h 5531023"/>
                <a:gd name="connsiteX7452" fmla="*/ 8298967 w 10023471"/>
                <a:gd name="connsiteY7452" fmla="*/ 3159275 h 5531023"/>
                <a:gd name="connsiteX7453" fmla="*/ 8274633 w 10023471"/>
                <a:gd name="connsiteY7453" fmla="*/ 3149638 h 5531023"/>
                <a:gd name="connsiteX7454" fmla="*/ 9118342 w 10023471"/>
                <a:gd name="connsiteY7454" fmla="*/ 3149536 h 5531023"/>
                <a:gd name="connsiteX7455" fmla="*/ 9111163 w 10023471"/>
                <a:gd name="connsiteY7455" fmla="*/ 3156559 h 5531023"/>
                <a:gd name="connsiteX7456" fmla="*/ 9166551 w 10023471"/>
                <a:gd name="connsiteY7456" fmla="*/ 3155186 h 5531023"/>
                <a:gd name="connsiteX7457" fmla="*/ 9118342 w 10023471"/>
                <a:gd name="connsiteY7457" fmla="*/ 3149536 h 5531023"/>
                <a:gd name="connsiteX7458" fmla="*/ 2155342 w 10023471"/>
                <a:gd name="connsiteY7458" fmla="*/ 3148878 h 5531023"/>
                <a:gd name="connsiteX7459" fmla="*/ 2154889 w 10023471"/>
                <a:gd name="connsiteY7459" fmla="*/ 3152967 h 5531023"/>
                <a:gd name="connsiteX7460" fmla="*/ 2157114 w 10023471"/>
                <a:gd name="connsiteY7460" fmla="*/ 3153026 h 5531023"/>
                <a:gd name="connsiteX7461" fmla="*/ 2157114 w 10023471"/>
                <a:gd name="connsiteY7461" fmla="*/ 3148937 h 5531023"/>
                <a:gd name="connsiteX7462" fmla="*/ 2155342 w 10023471"/>
                <a:gd name="connsiteY7462" fmla="*/ 3148878 h 5531023"/>
                <a:gd name="connsiteX7463" fmla="*/ 6047204 w 10023471"/>
                <a:gd name="connsiteY7463" fmla="*/ 3148236 h 5531023"/>
                <a:gd name="connsiteX7464" fmla="*/ 6039260 w 10023471"/>
                <a:gd name="connsiteY7464" fmla="*/ 3167802 h 5531023"/>
                <a:gd name="connsiteX7465" fmla="*/ 6067952 w 10023471"/>
                <a:gd name="connsiteY7465" fmla="*/ 3170751 h 5531023"/>
                <a:gd name="connsiteX7466" fmla="*/ 6047204 w 10023471"/>
                <a:gd name="connsiteY7466" fmla="*/ 3148236 h 5531023"/>
                <a:gd name="connsiteX7467" fmla="*/ 7355477 w 10023471"/>
                <a:gd name="connsiteY7467" fmla="*/ 3147798 h 5531023"/>
                <a:gd name="connsiteX7468" fmla="*/ 7343129 w 10023471"/>
                <a:gd name="connsiteY7468" fmla="*/ 3154223 h 5531023"/>
                <a:gd name="connsiteX7469" fmla="*/ 7355477 w 10023471"/>
                <a:gd name="connsiteY7469" fmla="*/ 3147798 h 5531023"/>
                <a:gd name="connsiteX7470" fmla="*/ 5454878 w 10023471"/>
                <a:gd name="connsiteY7470" fmla="*/ 3145433 h 5531023"/>
                <a:gd name="connsiteX7471" fmla="*/ 5452472 w 10023471"/>
                <a:gd name="connsiteY7471" fmla="*/ 3149872 h 5531023"/>
                <a:gd name="connsiteX7472" fmla="*/ 5456013 w 10023471"/>
                <a:gd name="connsiteY7472" fmla="*/ 3150952 h 5531023"/>
                <a:gd name="connsiteX7473" fmla="*/ 5459692 w 10023471"/>
                <a:gd name="connsiteY7473" fmla="*/ 3147009 h 5531023"/>
                <a:gd name="connsiteX7474" fmla="*/ 5454878 w 10023471"/>
                <a:gd name="connsiteY7474" fmla="*/ 3145433 h 5531023"/>
                <a:gd name="connsiteX7475" fmla="*/ 5793966 w 10023471"/>
                <a:gd name="connsiteY7475" fmla="*/ 3145316 h 5531023"/>
                <a:gd name="connsiteX7476" fmla="*/ 5758781 w 10023471"/>
                <a:gd name="connsiteY7476" fmla="*/ 3163159 h 5531023"/>
                <a:gd name="connsiteX7477" fmla="*/ 5766636 w 10023471"/>
                <a:gd name="connsiteY7477" fmla="*/ 3169730 h 5531023"/>
                <a:gd name="connsiteX7478" fmla="*/ 5777986 w 10023471"/>
                <a:gd name="connsiteY7478" fmla="*/ 3163392 h 5531023"/>
                <a:gd name="connsiteX7479" fmla="*/ 5793467 w 10023471"/>
                <a:gd name="connsiteY7479" fmla="*/ 3159392 h 5531023"/>
                <a:gd name="connsiteX7480" fmla="*/ 5806224 w 10023471"/>
                <a:gd name="connsiteY7480" fmla="*/ 3153201 h 5531023"/>
                <a:gd name="connsiteX7481" fmla="*/ 5793966 w 10023471"/>
                <a:gd name="connsiteY7481" fmla="*/ 3145316 h 5531023"/>
                <a:gd name="connsiteX7482" fmla="*/ 1917041 w 10023471"/>
                <a:gd name="connsiteY7482" fmla="*/ 3143154 h 5531023"/>
                <a:gd name="connsiteX7483" fmla="*/ 1906146 w 10023471"/>
                <a:gd name="connsiteY7483" fmla="*/ 3143827 h 5531023"/>
                <a:gd name="connsiteX7484" fmla="*/ 1906963 w 10023471"/>
                <a:gd name="connsiteY7484" fmla="*/ 3149025 h 5531023"/>
                <a:gd name="connsiteX7485" fmla="*/ 1918267 w 10023471"/>
                <a:gd name="connsiteY7485" fmla="*/ 3146396 h 5531023"/>
                <a:gd name="connsiteX7486" fmla="*/ 1917041 w 10023471"/>
                <a:gd name="connsiteY7486" fmla="*/ 3143154 h 5531023"/>
                <a:gd name="connsiteX7487" fmla="*/ 1039926 w 10023471"/>
                <a:gd name="connsiteY7487" fmla="*/ 3142717 h 5531023"/>
                <a:gd name="connsiteX7488" fmla="*/ 1039472 w 10023471"/>
                <a:gd name="connsiteY7488" fmla="*/ 3145433 h 5531023"/>
                <a:gd name="connsiteX7489" fmla="*/ 1044466 w 10023471"/>
                <a:gd name="connsiteY7489" fmla="*/ 3144440 h 5531023"/>
                <a:gd name="connsiteX7490" fmla="*/ 1039926 w 10023471"/>
                <a:gd name="connsiteY7490" fmla="*/ 3142717 h 5531023"/>
                <a:gd name="connsiteX7491" fmla="*/ 6165424 w 10023471"/>
                <a:gd name="connsiteY7491" fmla="*/ 3136554 h 5531023"/>
                <a:gd name="connsiteX7492" fmla="*/ 6164425 w 10023471"/>
                <a:gd name="connsiteY7492" fmla="*/ 3138103 h 5531023"/>
                <a:gd name="connsiteX7493" fmla="*/ 6175684 w 10023471"/>
                <a:gd name="connsiteY7493" fmla="*/ 3139854 h 5531023"/>
                <a:gd name="connsiteX7494" fmla="*/ 6165424 w 10023471"/>
                <a:gd name="connsiteY7494" fmla="*/ 3136554 h 5531023"/>
                <a:gd name="connsiteX7495" fmla="*/ 4512433 w 10023471"/>
                <a:gd name="connsiteY7495" fmla="*/ 3135387 h 5531023"/>
                <a:gd name="connsiteX7496" fmla="*/ 4529686 w 10023471"/>
                <a:gd name="connsiteY7496" fmla="*/ 3154632 h 5531023"/>
                <a:gd name="connsiteX7497" fmla="*/ 4512433 w 10023471"/>
                <a:gd name="connsiteY7497" fmla="*/ 3135387 h 5531023"/>
                <a:gd name="connsiteX7498" fmla="*/ 706421 w 10023471"/>
                <a:gd name="connsiteY7498" fmla="*/ 3134482 h 5531023"/>
                <a:gd name="connsiteX7499" fmla="*/ 695162 w 10023471"/>
                <a:gd name="connsiteY7499" fmla="*/ 3136613 h 5531023"/>
                <a:gd name="connsiteX7500" fmla="*/ 705514 w 10023471"/>
                <a:gd name="connsiteY7500" fmla="*/ 3152354 h 5531023"/>
                <a:gd name="connsiteX7501" fmla="*/ 710417 w 10023471"/>
                <a:gd name="connsiteY7501" fmla="*/ 3139037 h 5531023"/>
                <a:gd name="connsiteX7502" fmla="*/ 706421 w 10023471"/>
                <a:gd name="connsiteY7502" fmla="*/ 3134482 h 5531023"/>
                <a:gd name="connsiteX7503" fmla="*/ 9116430 w 10023471"/>
                <a:gd name="connsiteY7503" fmla="*/ 3133400 h 5531023"/>
                <a:gd name="connsiteX7504" fmla="*/ 9125417 w 10023471"/>
                <a:gd name="connsiteY7504" fmla="*/ 3142395 h 5531023"/>
                <a:gd name="connsiteX7505" fmla="*/ 9116430 w 10023471"/>
                <a:gd name="connsiteY7505" fmla="*/ 3133400 h 5531023"/>
                <a:gd name="connsiteX7506" fmla="*/ 7018070 w 10023471"/>
                <a:gd name="connsiteY7506" fmla="*/ 3131561 h 5531023"/>
                <a:gd name="connsiteX7507" fmla="*/ 6998457 w 10023471"/>
                <a:gd name="connsiteY7507" fmla="*/ 3168941 h 5531023"/>
                <a:gd name="connsiteX7508" fmla="*/ 7018070 w 10023471"/>
                <a:gd name="connsiteY7508" fmla="*/ 3131561 h 5531023"/>
                <a:gd name="connsiteX7509" fmla="*/ 4160997 w 10023471"/>
                <a:gd name="connsiteY7509" fmla="*/ 3131181 h 5531023"/>
                <a:gd name="connsiteX7510" fmla="*/ 4152735 w 10023471"/>
                <a:gd name="connsiteY7510" fmla="*/ 3135094 h 5531023"/>
                <a:gd name="connsiteX7511" fmla="*/ 4152235 w 10023471"/>
                <a:gd name="connsiteY7511" fmla="*/ 3134978 h 5531023"/>
                <a:gd name="connsiteX7512" fmla="*/ 4151190 w 10023471"/>
                <a:gd name="connsiteY7512" fmla="*/ 3135824 h 5531023"/>
                <a:gd name="connsiteX7513" fmla="*/ 4146605 w 10023471"/>
                <a:gd name="connsiteY7513" fmla="*/ 3137985 h 5531023"/>
                <a:gd name="connsiteX7514" fmla="*/ 4147557 w 10023471"/>
                <a:gd name="connsiteY7514" fmla="*/ 3138715 h 5531023"/>
                <a:gd name="connsiteX7515" fmla="*/ 4140658 w 10023471"/>
                <a:gd name="connsiteY7515" fmla="*/ 3146133 h 5531023"/>
                <a:gd name="connsiteX7516" fmla="*/ 4148284 w 10023471"/>
                <a:gd name="connsiteY7516" fmla="*/ 3152296 h 5531023"/>
                <a:gd name="connsiteX7517" fmla="*/ 4166264 w 10023471"/>
                <a:gd name="connsiteY7517" fmla="*/ 3139067 h 5531023"/>
                <a:gd name="connsiteX7518" fmla="*/ 4159499 w 10023471"/>
                <a:gd name="connsiteY7518" fmla="*/ 3136847 h 5531023"/>
                <a:gd name="connsiteX7519" fmla="*/ 4165038 w 10023471"/>
                <a:gd name="connsiteY7519" fmla="*/ 3134160 h 5531023"/>
                <a:gd name="connsiteX7520" fmla="*/ 4160997 w 10023471"/>
                <a:gd name="connsiteY7520" fmla="*/ 3131181 h 5531023"/>
                <a:gd name="connsiteX7521" fmla="*/ 2398229 w 10023471"/>
                <a:gd name="connsiteY7521" fmla="*/ 3130976 h 5531023"/>
                <a:gd name="connsiteX7522" fmla="*/ 2391284 w 10023471"/>
                <a:gd name="connsiteY7522" fmla="*/ 3133780 h 5531023"/>
                <a:gd name="connsiteX7523" fmla="*/ 2402633 w 10023471"/>
                <a:gd name="connsiteY7523" fmla="*/ 3149258 h 5531023"/>
                <a:gd name="connsiteX7524" fmla="*/ 2399864 w 10023471"/>
                <a:gd name="connsiteY7524" fmla="*/ 3150047 h 5531023"/>
                <a:gd name="connsiteX7525" fmla="*/ 2408171 w 10023471"/>
                <a:gd name="connsiteY7525" fmla="*/ 3154119 h 5531023"/>
                <a:gd name="connsiteX7526" fmla="*/ 2408218 w 10023471"/>
                <a:gd name="connsiteY7526" fmla="*/ 3154164 h 5531023"/>
                <a:gd name="connsiteX7527" fmla="*/ 2420385 w 10023471"/>
                <a:gd name="connsiteY7527" fmla="*/ 3154602 h 5531023"/>
                <a:gd name="connsiteX7528" fmla="*/ 2420521 w 10023471"/>
                <a:gd name="connsiteY7528" fmla="*/ 3153990 h 5531023"/>
                <a:gd name="connsiteX7529" fmla="*/ 2408035 w 10023471"/>
                <a:gd name="connsiteY7529" fmla="*/ 3153990 h 5531023"/>
                <a:gd name="connsiteX7530" fmla="*/ 2406356 w 10023471"/>
                <a:gd name="connsiteY7530" fmla="*/ 3149287 h 5531023"/>
                <a:gd name="connsiteX7531" fmla="*/ 2409578 w 10023471"/>
                <a:gd name="connsiteY7531" fmla="*/ 3148178 h 5531023"/>
                <a:gd name="connsiteX7532" fmla="*/ 2398229 w 10023471"/>
                <a:gd name="connsiteY7532" fmla="*/ 3130976 h 5531023"/>
                <a:gd name="connsiteX7533" fmla="*/ 6511640 w 10023471"/>
                <a:gd name="connsiteY7533" fmla="*/ 3130246 h 5531023"/>
                <a:gd name="connsiteX7534" fmla="*/ 6504059 w 10023471"/>
                <a:gd name="connsiteY7534" fmla="*/ 3134423 h 5531023"/>
                <a:gd name="connsiteX7535" fmla="*/ 6507191 w 10023471"/>
                <a:gd name="connsiteY7535" fmla="*/ 3136467 h 5531023"/>
                <a:gd name="connsiteX7536" fmla="*/ 6514772 w 10023471"/>
                <a:gd name="connsiteY7536" fmla="*/ 3132262 h 5531023"/>
                <a:gd name="connsiteX7537" fmla="*/ 6511640 w 10023471"/>
                <a:gd name="connsiteY7537" fmla="*/ 3130246 h 5531023"/>
                <a:gd name="connsiteX7538" fmla="*/ 4047952 w 10023471"/>
                <a:gd name="connsiteY7538" fmla="*/ 3129897 h 5531023"/>
                <a:gd name="connsiteX7539" fmla="*/ 4039145 w 10023471"/>
                <a:gd name="connsiteY7539" fmla="*/ 3132349 h 5531023"/>
                <a:gd name="connsiteX7540" fmla="*/ 4041232 w 10023471"/>
                <a:gd name="connsiteY7540" fmla="*/ 3135299 h 5531023"/>
                <a:gd name="connsiteX7541" fmla="*/ 4050314 w 10023471"/>
                <a:gd name="connsiteY7541" fmla="*/ 3133226 h 5531023"/>
                <a:gd name="connsiteX7542" fmla="*/ 4047952 w 10023471"/>
                <a:gd name="connsiteY7542" fmla="*/ 3129897 h 5531023"/>
                <a:gd name="connsiteX7543" fmla="*/ 9019547 w 10023471"/>
                <a:gd name="connsiteY7543" fmla="*/ 3128115 h 5531023"/>
                <a:gd name="connsiteX7544" fmla="*/ 9013099 w 10023471"/>
                <a:gd name="connsiteY7544" fmla="*/ 3130275 h 5531023"/>
                <a:gd name="connsiteX7545" fmla="*/ 9012827 w 10023471"/>
                <a:gd name="connsiteY7545" fmla="*/ 3134423 h 5531023"/>
                <a:gd name="connsiteX7546" fmla="*/ 9014143 w 10023471"/>
                <a:gd name="connsiteY7546" fmla="*/ 3141899 h 5531023"/>
                <a:gd name="connsiteX7547" fmla="*/ 9016867 w 10023471"/>
                <a:gd name="connsiteY7547" fmla="*/ 3149258 h 5531023"/>
                <a:gd name="connsiteX7548" fmla="*/ 9022633 w 10023471"/>
                <a:gd name="connsiteY7548" fmla="*/ 3141607 h 5531023"/>
                <a:gd name="connsiteX7549" fmla="*/ 9022270 w 10023471"/>
                <a:gd name="connsiteY7549" fmla="*/ 3130218 h 5531023"/>
                <a:gd name="connsiteX7550" fmla="*/ 9019547 w 10023471"/>
                <a:gd name="connsiteY7550" fmla="*/ 3128115 h 5531023"/>
                <a:gd name="connsiteX7551" fmla="*/ 3848194 w 10023471"/>
                <a:gd name="connsiteY7551" fmla="*/ 3127940 h 5531023"/>
                <a:gd name="connsiteX7552" fmla="*/ 3834529 w 10023471"/>
                <a:gd name="connsiteY7552" fmla="*/ 3134714 h 5531023"/>
                <a:gd name="connsiteX7553" fmla="*/ 3851736 w 10023471"/>
                <a:gd name="connsiteY7553" fmla="*/ 3155975 h 5531023"/>
                <a:gd name="connsiteX7554" fmla="*/ 3875934 w 10023471"/>
                <a:gd name="connsiteY7554" fmla="*/ 3152792 h 5531023"/>
                <a:gd name="connsiteX7555" fmla="*/ 3868535 w 10023471"/>
                <a:gd name="connsiteY7555" fmla="*/ 3142016 h 5531023"/>
                <a:gd name="connsiteX7556" fmla="*/ 3862631 w 10023471"/>
                <a:gd name="connsiteY7556" fmla="*/ 3132670 h 5531023"/>
                <a:gd name="connsiteX7557" fmla="*/ 3848194 w 10023471"/>
                <a:gd name="connsiteY7557" fmla="*/ 3127940 h 5531023"/>
                <a:gd name="connsiteX7558" fmla="*/ 4869453 w 10023471"/>
                <a:gd name="connsiteY7558" fmla="*/ 3127064 h 5531023"/>
                <a:gd name="connsiteX7559" fmla="*/ 4868637 w 10023471"/>
                <a:gd name="connsiteY7559" fmla="*/ 3128115 h 5531023"/>
                <a:gd name="connsiteX7560" fmla="*/ 4871088 w 10023471"/>
                <a:gd name="connsiteY7560" fmla="*/ 3128494 h 5531023"/>
                <a:gd name="connsiteX7561" fmla="*/ 4871951 w 10023471"/>
                <a:gd name="connsiteY7561" fmla="*/ 3127501 h 5531023"/>
                <a:gd name="connsiteX7562" fmla="*/ 4869453 w 10023471"/>
                <a:gd name="connsiteY7562" fmla="*/ 3127064 h 5531023"/>
                <a:gd name="connsiteX7563" fmla="*/ 7284029 w 10023471"/>
                <a:gd name="connsiteY7563" fmla="*/ 3127026 h 5531023"/>
                <a:gd name="connsiteX7564" fmla="*/ 7271535 w 10023471"/>
                <a:gd name="connsiteY7564" fmla="*/ 3129897 h 5531023"/>
                <a:gd name="connsiteX7565" fmla="*/ 7284029 w 10023471"/>
                <a:gd name="connsiteY7565" fmla="*/ 3127026 h 5531023"/>
                <a:gd name="connsiteX7566" fmla="*/ 5132815 w 10023471"/>
                <a:gd name="connsiteY7566" fmla="*/ 3126070 h 5531023"/>
                <a:gd name="connsiteX7567" fmla="*/ 5127141 w 10023471"/>
                <a:gd name="connsiteY7567" fmla="*/ 3132846 h 5531023"/>
                <a:gd name="connsiteX7568" fmla="*/ 5139036 w 10023471"/>
                <a:gd name="connsiteY7568" fmla="*/ 3142454 h 5531023"/>
                <a:gd name="connsiteX7569" fmla="*/ 5143484 w 10023471"/>
                <a:gd name="connsiteY7569" fmla="*/ 3137898 h 5531023"/>
                <a:gd name="connsiteX7570" fmla="*/ 5132815 w 10023471"/>
                <a:gd name="connsiteY7570" fmla="*/ 3126070 h 5531023"/>
                <a:gd name="connsiteX7571" fmla="*/ 1716557 w 10023471"/>
                <a:gd name="connsiteY7571" fmla="*/ 3125925 h 5531023"/>
                <a:gd name="connsiteX7572" fmla="*/ 1720735 w 10023471"/>
                <a:gd name="connsiteY7572" fmla="*/ 3127764 h 5531023"/>
                <a:gd name="connsiteX7573" fmla="*/ 1722323 w 10023471"/>
                <a:gd name="connsiteY7573" fmla="*/ 3126479 h 5531023"/>
                <a:gd name="connsiteX7574" fmla="*/ 1716557 w 10023471"/>
                <a:gd name="connsiteY7574" fmla="*/ 3125925 h 5531023"/>
                <a:gd name="connsiteX7575" fmla="*/ 4957846 w 10023471"/>
                <a:gd name="connsiteY7575" fmla="*/ 3125691 h 5531023"/>
                <a:gd name="connsiteX7576" fmla="*/ 4942910 w 10023471"/>
                <a:gd name="connsiteY7576" fmla="*/ 3126625 h 5531023"/>
                <a:gd name="connsiteX7577" fmla="*/ 4943817 w 10023471"/>
                <a:gd name="connsiteY7577" fmla="*/ 3130655 h 5531023"/>
                <a:gd name="connsiteX7578" fmla="*/ 4958664 w 10023471"/>
                <a:gd name="connsiteY7578" fmla="*/ 3129020 h 5531023"/>
                <a:gd name="connsiteX7579" fmla="*/ 4957846 w 10023471"/>
                <a:gd name="connsiteY7579" fmla="*/ 3125691 h 5531023"/>
                <a:gd name="connsiteX7580" fmla="*/ 1242998 w 10023471"/>
                <a:gd name="connsiteY7580" fmla="*/ 3125516 h 5531023"/>
                <a:gd name="connsiteX7581" fmla="*/ 1240137 w 10023471"/>
                <a:gd name="connsiteY7581" fmla="*/ 3125691 h 5531023"/>
                <a:gd name="connsiteX7582" fmla="*/ 1241317 w 10023471"/>
                <a:gd name="connsiteY7582" fmla="*/ 3130743 h 5531023"/>
                <a:gd name="connsiteX7583" fmla="*/ 1242998 w 10023471"/>
                <a:gd name="connsiteY7583" fmla="*/ 3130597 h 5531023"/>
                <a:gd name="connsiteX7584" fmla="*/ 1025352 w 10023471"/>
                <a:gd name="connsiteY7584" fmla="*/ 3125340 h 5531023"/>
                <a:gd name="connsiteX7585" fmla="*/ 1023082 w 10023471"/>
                <a:gd name="connsiteY7585" fmla="*/ 3125779 h 5531023"/>
                <a:gd name="connsiteX7586" fmla="*/ 1023991 w 10023471"/>
                <a:gd name="connsiteY7586" fmla="*/ 3126830 h 5531023"/>
                <a:gd name="connsiteX7587" fmla="*/ 4467714 w 10023471"/>
                <a:gd name="connsiteY7587" fmla="*/ 3124610 h 5531023"/>
                <a:gd name="connsiteX7588" fmla="*/ 4473071 w 10023471"/>
                <a:gd name="connsiteY7588" fmla="*/ 3132145 h 5531023"/>
                <a:gd name="connsiteX7589" fmla="*/ 4454323 w 10023471"/>
                <a:gd name="connsiteY7589" fmla="*/ 3154720 h 5531023"/>
                <a:gd name="connsiteX7590" fmla="*/ 4494547 w 10023471"/>
                <a:gd name="connsiteY7590" fmla="*/ 3164795 h 5531023"/>
                <a:gd name="connsiteX7591" fmla="*/ 4486509 w 10023471"/>
                <a:gd name="connsiteY7591" fmla="*/ 3127121 h 5531023"/>
                <a:gd name="connsiteX7592" fmla="*/ 4489142 w 10023471"/>
                <a:gd name="connsiteY7592" fmla="*/ 3127121 h 5531023"/>
                <a:gd name="connsiteX7593" fmla="*/ 4467714 w 10023471"/>
                <a:gd name="connsiteY7593" fmla="*/ 3124610 h 5531023"/>
                <a:gd name="connsiteX7594" fmla="*/ 5610871 w 10023471"/>
                <a:gd name="connsiteY7594" fmla="*/ 3123442 h 5531023"/>
                <a:gd name="connsiteX7595" fmla="*/ 5587581 w 10023471"/>
                <a:gd name="connsiteY7595" fmla="*/ 3128640 h 5531023"/>
                <a:gd name="connsiteX7596" fmla="*/ 5610871 w 10023471"/>
                <a:gd name="connsiteY7596" fmla="*/ 3123442 h 5531023"/>
                <a:gd name="connsiteX7597" fmla="*/ 6347385 w 10023471"/>
                <a:gd name="connsiteY7597" fmla="*/ 3123209 h 5531023"/>
                <a:gd name="connsiteX7598" fmla="*/ 6334855 w 10023471"/>
                <a:gd name="connsiteY7598" fmla="*/ 3130539 h 5531023"/>
                <a:gd name="connsiteX7599" fmla="*/ 6338168 w 10023471"/>
                <a:gd name="connsiteY7599" fmla="*/ 3142162 h 5531023"/>
                <a:gd name="connsiteX7600" fmla="*/ 6350199 w 10023471"/>
                <a:gd name="connsiteY7600" fmla="*/ 3130889 h 5531023"/>
                <a:gd name="connsiteX7601" fmla="*/ 6347385 w 10023471"/>
                <a:gd name="connsiteY7601" fmla="*/ 3123209 h 5531023"/>
                <a:gd name="connsiteX7602" fmla="*/ 1452696 w 10023471"/>
                <a:gd name="connsiteY7602" fmla="*/ 3122916 h 5531023"/>
                <a:gd name="connsiteX7603" fmla="*/ 1448883 w 10023471"/>
                <a:gd name="connsiteY7603" fmla="*/ 3123414 h 5531023"/>
                <a:gd name="connsiteX7604" fmla="*/ 1448883 w 10023471"/>
                <a:gd name="connsiteY7604" fmla="*/ 3128290 h 5531023"/>
                <a:gd name="connsiteX7605" fmla="*/ 1454966 w 10023471"/>
                <a:gd name="connsiteY7605" fmla="*/ 3127998 h 5531023"/>
                <a:gd name="connsiteX7606" fmla="*/ 1452696 w 10023471"/>
                <a:gd name="connsiteY7606" fmla="*/ 3122916 h 5531023"/>
                <a:gd name="connsiteX7607" fmla="*/ 1570463 w 10023471"/>
                <a:gd name="connsiteY7607" fmla="*/ 3122070 h 5531023"/>
                <a:gd name="connsiteX7608" fmla="*/ 1570416 w 10023471"/>
                <a:gd name="connsiteY7608" fmla="*/ 3122099 h 5531023"/>
                <a:gd name="connsiteX7609" fmla="*/ 1569419 w 10023471"/>
                <a:gd name="connsiteY7609" fmla="*/ 3122099 h 5531023"/>
                <a:gd name="connsiteX7610" fmla="*/ 1569691 w 10023471"/>
                <a:gd name="connsiteY7610" fmla="*/ 3122566 h 5531023"/>
                <a:gd name="connsiteX7611" fmla="*/ 1574140 w 10023471"/>
                <a:gd name="connsiteY7611" fmla="*/ 3123004 h 5531023"/>
                <a:gd name="connsiteX7612" fmla="*/ 1570463 w 10023471"/>
                <a:gd name="connsiteY7612" fmla="*/ 3122070 h 5531023"/>
                <a:gd name="connsiteX7613" fmla="*/ 9284316 w 10023471"/>
                <a:gd name="connsiteY7613" fmla="*/ 3121574 h 5531023"/>
                <a:gd name="connsiteX7614" fmla="*/ 9280820 w 10023471"/>
                <a:gd name="connsiteY7614" fmla="*/ 3136993 h 5531023"/>
                <a:gd name="connsiteX7615" fmla="*/ 9302202 w 10023471"/>
                <a:gd name="connsiteY7615" fmla="*/ 3139563 h 5531023"/>
                <a:gd name="connsiteX7616" fmla="*/ 9305698 w 10023471"/>
                <a:gd name="connsiteY7616" fmla="*/ 3124055 h 5531023"/>
                <a:gd name="connsiteX7617" fmla="*/ 2343161 w 10023471"/>
                <a:gd name="connsiteY7617" fmla="*/ 3121135 h 5531023"/>
                <a:gd name="connsiteX7618" fmla="*/ 2332037 w 10023471"/>
                <a:gd name="connsiteY7618" fmla="*/ 3127180 h 5531023"/>
                <a:gd name="connsiteX7619" fmla="*/ 2346973 w 10023471"/>
                <a:gd name="connsiteY7619" fmla="*/ 3129167 h 5531023"/>
                <a:gd name="connsiteX7620" fmla="*/ 2354737 w 10023471"/>
                <a:gd name="connsiteY7620" fmla="*/ 3123705 h 5531023"/>
                <a:gd name="connsiteX7621" fmla="*/ 2343161 w 10023471"/>
                <a:gd name="connsiteY7621" fmla="*/ 3121135 h 5531023"/>
                <a:gd name="connsiteX7622" fmla="*/ 1034524 w 10023471"/>
                <a:gd name="connsiteY7622" fmla="*/ 3120755 h 5531023"/>
                <a:gd name="connsiteX7623" fmla="*/ 1027305 w 10023471"/>
                <a:gd name="connsiteY7623" fmla="*/ 3129049 h 5531023"/>
                <a:gd name="connsiteX7624" fmla="*/ 1044784 w 10023471"/>
                <a:gd name="connsiteY7624" fmla="*/ 3129049 h 5531023"/>
                <a:gd name="connsiteX7625" fmla="*/ 1034524 w 10023471"/>
                <a:gd name="connsiteY7625" fmla="*/ 3120755 h 5531023"/>
                <a:gd name="connsiteX7626" fmla="*/ 9329433 w 10023471"/>
                <a:gd name="connsiteY7626" fmla="*/ 3120099 h 5531023"/>
                <a:gd name="connsiteX7627" fmla="*/ 9316503 w 10023471"/>
                <a:gd name="connsiteY7627" fmla="*/ 3125370 h 5531023"/>
                <a:gd name="connsiteX7628" fmla="*/ 9379065 w 10023471"/>
                <a:gd name="connsiteY7628" fmla="*/ 3140759 h 5531023"/>
                <a:gd name="connsiteX7629" fmla="*/ 9329433 w 10023471"/>
                <a:gd name="connsiteY7629" fmla="*/ 3120099 h 5531023"/>
                <a:gd name="connsiteX7630" fmla="*/ 7053663 w 10023471"/>
                <a:gd name="connsiteY7630" fmla="*/ 3119937 h 5531023"/>
                <a:gd name="connsiteX7631" fmla="*/ 7041178 w 10023471"/>
                <a:gd name="connsiteY7631" fmla="*/ 3126391 h 5531023"/>
                <a:gd name="connsiteX7632" fmla="*/ 7053663 w 10023471"/>
                <a:gd name="connsiteY7632" fmla="*/ 3119937 h 5531023"/>
                <a:gd name="connsiteX7633" fmla="*/ 1550896 w 10023471"/>
                <a:gd name="connsiteY7633" fmla="*/ 3119937 h 5531023"/>
                <a:gd name="connsiteX7634" fmla="*/ 1543768 w 10023471"/>
                <a:gd name="connsiteY7634" fmla="*/ 3123180 h 5531023"/>
                <a:gd name="connsiteX7635" fmla="*/ 1540727 w 10023471"/>
                <a:gd name="connsiteY7635" fmla="*/ 3130597 h 5531023"/>
                <a:gd name="connsiteX7636" fmla="*/ 1550488 w 10023471"/>
                <a:gd name="connsiteY7636" fmla="*/ 3135358 h 5531023"/>
                <a:gd name="connsiteX7637" fmla="*/ 1554800 w 10023471"/>
                <a:gd name="connsiteY7637" fmla="*/ 3127910 h 5531023"/>
                <a:gd name="connsiteX7638" fmla="*/ 1550896 w 10023471"/>
                <a:gd name="connsiteY7638" fmla="*/ 3119937 h 5531023"/>
                <a:gd name="connsiteX7639" fmla="*/ 6300941 w 10023471"/>
                <a:gd name="connsiteY7639" fmla="*/ 3119734 h 5531023"/>
                <a:gd name="connsiteX7640" fmla="*/ 6293449 w 10023471"/>
                <a:gd name="connsiteY7640" fmla="*/ 3124990 h 5531023"/>
                <a:gd name="connsiteX7641" fmla="*/ 6289137 w 10023471"/>
                <a:gd name="connsiteY7641" fmla="*/ 3136204 h 5531023"/>
                <a:gd name="connsiteX7642" fmla="*/ 6294994 w 10023471"/>
                <a:gd name="connsiteY7642" fmla="*/ 3139679 h 5531023"/>
                <a:gd name="connsiteX7643" fmla="*/ 6301576 w 10023471"/>
                <a:gd name="connsiteY7643" fmla="*/ 3136847 h 5531023"/>
                <a:gd name="connsiteX7644" fmla="*/ 6301848 w 10023471"/>
                <a:gd name="connsiteY7644" fmla="*/ 3131123 h 5531023"/>
                <a:gd name="connsiteX7645" fmla="*/ 6301712 w 10023471"/>
                <a:gd name="connsiteY7645" fmla="*/ 3131123 h 5531023"/>
                <a:gd name="connsiteX7646" fmla="*/ 6301668 w 10023471"/>
                <a:gd name="connsiteY7646" fmla="*/ 3125282 h 5531023"/>
                <a:gd name="connsiteX7647" fmla="*/ 6300941 w 10023471"/>
                <a:gd name="connsiteY7647" fmla="*/ 3119734 h 5531023"/>
                <a:gd name="connsiteX7648" fmla="*/ 8446788 w 10023471"/>
                <a:gd name="connsiteY7648" fmla="*/ 3119587 h 5531023"/>
                <a:gd name="connsiteX7649" fmla="*/ 8438798 w 10023471"/>
                <a:gd name="connsiteY7649" fmla="*/ 3127151 h 5531023"/>
                <a:gd name="connsiteX7650" fmla="*/ 8462859 w 10023471"/>
                <a:gd name="connsiteY7650" fmla="*/ 3122128 h 5531023"/>
                <a:gd name="connsiteX7651" fmla="*/ 8446788 w 10023471"/>
                <a:gd name="connsiteY7651" fmla="*/ 3119587 h 5531023"/>
                <a:gd name="connsiteX7652" fmla="*/ 4891881 w 10023471"/>
                <a:gd name="connsiteY7652" fmla="*/ 3118624 h 5531023"/>
                <a:gd name="connsiteX7653" fmla="*/ 4891745 w 10023471"/>
                <a:gd name="connsiteY7653" fmla="*/ 3120230 h 5531023"/>
                <a:gd name="connsiteX7654" fmla="*/ 4899190 w 10023471"/>
                <a:gd name="connsiteY7654" fmla="*/ 3120230 h 5531023"/>
                <a:gd name="connsiteX7655" fmla="*/ 4899327 w 10023471"/>
                <a:gd name="connsiteY7655" fmla="*/ 3119120 h 5531023"/>
                <a:gd name="connsiteX7656" fmla="*/ 4891881 w 10023471"/>
                <a:gd name="connsiteY7656" fmla="*/ 3118624 h 5531023"/>
                <a:gd name="connsiteX7657" fmla="*/ 1562683 w 10023471"/>
                <a:gd name="connsiteY7657" fmla="*/ 3117634 h 5531023"/>
                <a:gd name="connsiteX7658" fmla="*/ 1553257 w 10023471"/>
                <a:gd name="connsiteY7658" fmla="*/ 3122070 h 5531023"/>
                <a:gd name="connsiteX7659" fmla="*/ 1569419 w 10023471"/>
                <a:gd name="connsiteY7659" fmla="*/ 3122070 h 5531023"/>
                <a:gd name="connsiteX7660" fmla="*/ 1562683 w 10023471"/>
                <a:gd name="connsiteY7660" fmla="*/ 3117634 h 5531023"/>
                <a:gd name="connsiteX7661" fmla="*/ 7682126 w 10023471"/>
                <a:gd name="connsiteY7661" fmla="*/ 3117631 h 5531023"/>
                <a:gd name="connsiteX7662" fmla="*/ 7678539 w 10023471"/>
                <a:gd name="connsiteY7662" fmla="*/ 3118506 h 5531023"/>
                <a:gd name="connsiteX7663" fmla="*/ 7681400 w 10023471"/>
                <a:gd name="connsiteY7663" fmla="*/ 3119179 h 5531023"/>
                <a:gd name="connsiteX7664" fmla="*/ 7682126 w 10023471"/>
                <a:gd name="connsiteY7664" fmla="*/ 3117631 h 5531023"/>
                <a:gd name="connsiteX7665" fmla="*/ 9012100 w 10023471"/>
                <a:gd name="connsiteY7665" fmla="*/ 3117251 h 5531023"/>
                <a:gd name="connsiteX7666" fmla="*/ 9007878 w 10023471"/>
                <a:gd name="connsiteY7666" fmla="*/ 3117310 h 5531023"/>
                <a:gd name="connsiteX7667" fmla="*/ 9008877 w 10023471"/>
                <a:gd name="connsiteY7667" fmla="*/ 3119150 h 5531023"/>
                <a:gd name="connsiteX7668" fmla="*/ 9011148 w 10023471"/>
                <a:gd name="connsiteY7668" fmla="*/ 3119091 h 5531023"/>
                <a:gd name="connsiteX7669" fmla="*/ 9012100 w 10023471"/>
                <a:gd name="connsiteY7669" fmla="*/ 3117251 h 5531023"/>
                <a:gd name="connsiteX7670" fmla="*/ 4730304 w 10023471"/>
                <a:gd name="connsiteY7670" fmla="*/ 3117076 h 5531023"/>
                <a:gd name="connsiteX7671" fmla="*/ 4751688 w 10023471"/>
                <a:gd name="connsiteY7671" fmla="*/ 3134657 h 5531023"/>
                <a:gd name="connsiteX7672" fmla="*/ 4730304 w 10023471"/>
                <a:gd name="connsiteY7672" fmla="*/ 3117076 h 5531023"/>
                <a:gd name="connsiteX7673" fmla="*/ 5887716 w 10023471"/>
                <a:gd name="connsiteY7673" fmla="*/ 3116784 h 5531023"/>
                <a:gd name="connsiteX7674" fmla="*/ 5879681 w 10023471"/>
                <a:gd name="connsiteY7674" fmla="*/ 3120872 h 5531023"/>
                <a:gd name="connsiteX7675" fmla="*/ 5887262 w 10023471"/>
                <a:gd name="connsiteY7675" fmla="*/ 3123793 h 5531023"/>
                <a:gd name="connsiteX7676" fmla="*/ 5892619 w 10023471"/>
                <a:gd name="connsiteY7676" fmla="*/ 3119441 h 5531023"/>
                <a:gd name="connsiteX7677" fmla="*/ 5887716 w 10023471"/>
                <a:gd name="connsiteY7677" fmla="*/ 3116784 h 5531023"/>
                <a:gd name="connsiteX7678" fmla="*/ 6002984 w 10023471"/>
                <a:gd name="connsiteY7678" fmla="*/ 3116492 h 5531023"/>
                <a:gd name="connsiteX7679" fmla="*/ 6000942 w 10023471"/>
                <a:gd name="connsiteY7679" fmla="*/ 3117514 h 5531023"/>
                <a:gd name="connsiteX7680" fmla="*/ 6003575 w 10023471"/>
                <a:gd name="connsiteY7680" fmla="*/ 3117894 h 5531023"/>
                <a:gd name="connsiteX7681" fmla="*/ 5675292 w 10023471"/>
                <a:gd name="connsiteY7681" fmla="*/ 3115411 h 5531023"/>
                <a:gd name="connsiteX7682" fmla="*/ 5662489 w 10023471"/>
                <a:gd name="connsiteY7682" fmla="*/ 3134218 h 5531023"/>
                <a:gd name="connsiteX7683" fmla="*/ 5681603 w 10023471"/>
                <a:gd name="connsiteY7683" fmla="*/ 3142746 h 5531023"/>
                <a:gd name="connsiteX7684" fmla="*/ 5692272 w 10023471"/>
                <a:gd name="connsiteY7684" fmla="*/ 3135970 h 5531023"/>
                <a:gd name="connsiteX7685" fmla="*/ 5675292 w 10023471"/>
                <a:gd name="connsiteY7685" fmla="*/ 3115411 h 5531023"/>
                <a:gd name="connsiteX7686" fmla="*/ 568498 w 10023471"/>
                <a:gd name="connsiteY7686" fmla="*/ 3114681 h 5531023"/>
                <a:gd name="connsiteX7687" fmla="*/ 564186 w 10023471"/>
                <a:gd name="connsiteY7687" fmla="*/ 3120055 h 5531023"/>
                <a:gd name="connsiteX7688" fmla="*/ 567000 w 10023471"/>
                <a:gd name="connsiteY7688" fmla="*/ 3120901 h 5531023"/>
                <a:gd name="connsiteX7689" fmla="*/ 571949 w 10023471"/>
                <a:gd name="connsiteY7689" fmla="*/ 3115791 h 5531023"/>
                <a:gd name="connsiteX7690" fmla="*/ 568498 w 10023471"/>
                <a:gd name="connsiteY7690" fmla="*/ 3114681 h 5531023"/>
                <a:gd name="connsiteX7691" fmla="*/ 6514817 w 10023471"/>
                <a:gd name="connsiteY7691" fmla="*/ 3114565 h 5531023"/>
                <a:gd name="connsiteX7692" fmla="*/ 6506782 w 10023471"/>
                <a:gd name="connsiteY7692" fmla="*/ 3117076 h 5531023"/>
                <a:gd name="connsiteX7693" fmla="*/ 6522899 w 10023471"/>
                <a:gd name="connsiteY7693" fmla="*/ 3132145 h 5531023"/>
                <a:gd name="connsiteX7694" fmla="*/ 6514817 w 10023471"/>
                <a:gd name="connsiteY7694" fmla="*/ 3114565 h 5531023"/>
                <a:gd name="connsiteX7695" fmla="*/ 6184038 w 10023471"/>
                <a:gd name="connsiteY7695" fmla="*/ 3114565 h 5531023"/>
                <a:gd name="connsiteX7696" fmla="*/ 6181359 w 10023471"/>
                <a:gd name="connsiteY7696" fmla="*/ 3121719 h 5531023"/>
                <a:gd name="connsiteX7697" fmla="*/ 6188306 w 10023471"/>
                <a:gd name="connsiteY7697" fmla="*/ 3122245 h 5531023"/>
                <a:gd name="connsiteX7698" fmla="*/ 6188306 w 10023471"/>
                <a:gd name="connsiteY7698" fmla="*/ 3114974 h 5531023"/>
                <a:gd name="connsiteX7699" fmla="*/ 6184038 w 10023471"/>
                <a:gd name="connsiteY7699" fmla="*/ 3114565 h 5531023"/>
                <a:gd name="connsiteX7700" fmla="*/ 1007782 w 10023471"/>
                <a:gd name="connsiteY7700" fmla="*/ 3114477 h 5531023"/>
                <a:gd name="connsiteX7701" fmla="*/ 1000792 w 10023471"/>
                <a:gd name="connsiteY7701" fmla="*/ 3115120 h 5531023"/>
                <a:gd name="connsiteX7702" fmla="*/ 1001381 w 10023471"/>
                <a:gd name="connsiteY7702" fmla="*/ 3116901 h 5531023"/>
                <a:gd name="connsiteX7703" fmla="*/ 1008237 w 10023471"/>
                <a:gd name="connsiteY7703" fmla="*/ 3115820 h 5531023"/>
                <a:gd name="connsiteX7704" fmla="*/ 1007782 w 10023471"/>
                <a:gd name="connsiteY7704" fmla="*/ 3114477 h 5531023"/>
                <a:gd name="connsiteX7705" fmla="*/ 8255565 w 10023471"/>
                <a:gd name="connsiteY7705" fmla="*/ 3113864 h 5531023"/>
                <a:gd name="connsiteX7706" fmla="*/ 8248165 w 10023471"/>
                <a:gd name="connsiteY7706" fmla="*/ 3116083 h 5531023"/>
                <a:gd name="connsiteX7707" fmla="*/ 8246803 w 10023471"/>
                <a:gd name="connsiteY7707" fmla="*/ 3123646 h 5531023"/>
                <a:gd name="connsiteX7708" fmla="*/ 8246941 w 10023471"/>
                <a:gd name="connsiteY7708" fmla="*/ 3130860 h 5531023"/>
                <a:gd name="connsiteX7709" fmla="*/ 8250617 w 10023471"/>
                <a:gd name="connsiteY7709" fmla="*/ 3135942 h 5531023"/>
                <a:gd name="connsiteX7710" fmla="*/ 8259061 w 10023471"/>
                <a:gd name="connsiteY7710" fmla="*/ 3130568 h 5531023"/>
                <a:gd name="connsiteX7711" fmla="*/ 8258470 w 10023471"/>
                <a:gd name="connsiteY7711" fmla="*/ 3115907 h 5531023"/>
                <a:gd name="connsiteX7712" fmla="*/ 8255565 w 10023471"/>
                <a:gd name="connsiteY7712" fmla="*/ 3113864 h 5531023"/>
                <a:gd name="connsiteX7713" fmla="*/ 8539868 w 10023471"/>
                <a:gd name="connsiteY7713" fmla="*/ 3113243 h 5531023"/>
                <a:gd name="connsiteX7714" fmla="*/ 8528916 w 10023471"/>
                <a:gd name="connsiteY7714" fmla="*/ 3114886 h 5531023"/>
                <a:gd name="connsiteX7715" fmla="*/ 8549800 w 10023471"/>
                <a:gd name="connsiteY7715" fmla="*/ 3122595 h 5531023"/>
                <a:gd name="connsiteX7716" fmla="*/ 8556745 w 10023471"/>
                <a:gd name="connsiteY7716" fmla="*/ 3114886 h 5531023"/>
                <a:gd name="connsiteX7717" fmla="*/ 8539868 w 10023471"/>
                <a:gd name="connsiteY7717" fmla="*/ 3113243 h 5531023"/>
                <a:gd name="connsiteX7718" fmla="*/ 736295 w 10023471"/>
                <a:gd name="connsiteY7718" fmla="*/ 3111907 h 5531023"/>
                <a:gd name="connsiteX7719" fmla="*/ 735341 w 10023471"/>
                <a:gd name="connsiteY7719" fmla="*/ 3113396 h 5531023"/>
                <a:gd name="connsiteX7720" fmla="*/ 742014 w 10023471"/>
                <a:gd name="connsiteY7720" fmla="*/ 3115149 h 5531023"/>
                <a:gd name="connsiteX7721" fmla="*/ 743241 w 10023471"/>
                <a:gd name="connsiteY7721" fmla="*/ 3113309 h 5531023"/>
                <a:gd name="connsiteX7722" fmla="*/ 736295 w 10023471"/>
                <a:gd name="connsiteY7722" fmla="*/ 3111907 h 5531023"/>
                <a:gd name="connsiteX7723" fmla="*/ 2627224 w 10023471"/>
                <a:gd name="connsiteY7723" fmla="*/ 3110943 h 5531023"/>
                <a:gd name="connsiteX7724" fmla="*/ 2627996 w 10023471"/>
                <a:gd name="connsiteY7724" fmla="*/ 3112228 h 5531023"/>
                <a:gd name="connsiteX7725" fmla="*/ 2630674 w 10023471"/>
                <a:gd name="connsiteY7725" fmla="*/ 3111732 h 5531023"/>
                <a:gd name="connsiteX7726" fmla="*/ 2627224 w 10023471"/>
                <a:gd name="connsiteY7726" fmla="*/ 3110943 h 5531023"/>
                <a:gd name="connsiteX7727" fmla="*/ 4282996 w 10023471"/>
                <a:gd name="connsiteY7727" fmla="*/ 3109644 h 5531023"/>
                <a:gd name="connsiteX7728" fmla="*/ 4277491 w 10023471"/>
                <a:gd name="connsiteY7728" fmla="*/ 3114565 h 5531023"/>
                <a:gd name="connsiteX7729" fmla="*/ 4288206 w 10023471"/>
                <a:gd name="connsiteY7729" fmla="*/ 3119587 h 5531023"/>
                <a:gd name="connsiteX7730" fmla="*/ 4290884 w 10023471"/>
                <a:gd name="connsiteY7730" fmla="*/ 3112082 h 5531023"/>
                <a:gd name="connsiteX7731" fmla="*/ 4282996 w 10023471"/>
                <a:gd name="connsiteY7731" fmla="*/ 3109644 h 5531023"/>
                <a:gd name="connsiteX7732" fmla="*/ 5582405 w 10023471"/>
                <a:gd name="connsiteY7732" fmla="*/ 3109571 h 5531023"/>
                <a:gd name="connsiteX7733" fmla="*/ 5558298 w 10023471"/>
                <a:gd name="connsiteY7733" fmla="*/ 3132174 h 5531023"/>
                <a:gd name="connsiteX7734" fmla="*/ 5577002 w 10023471"/>
                <a:gd name="connsiteY7734" fmla="*/ 3139679 h 5531023"/>
                <a:gd name="connsiteX7735" fmla="*/ 5582405 w 10023471"/>
                <a:gd name="connsiteY7735" fmla="*/ 3109571 h 5531023"/>
                <a:gd name="connsiteX7736" fmla="*/ 6132827 w 10023471"/>
                <a:gd name="connsiteY7736" fmla="*/ 3108432 h 5531023"/>
                <a:gd name="connsiteX7737" fmla="*/ 6126925 w 10023471"/>
                <a:gd name="connsiteY7737" fmla="*/ 3110476 h 5531023"/>
                <a:gd name="connsiteX7738" fmla="*/ 6144314 w 10023471"/>
                <a:gd name="connsiteY7738" fmla="*/ 3133313 h 5531023"/>
                <a:gd name="connsiteX7739" fmla="*/ 6132827 w 10023471"/>
                <a:gd name="connsiteY7739" fmla="*/ 3108432 h 5531023"/>
                <a:gd name="connsiteX7740" fmla="*/ 2576604 w 10023471"/>
                <a:gd name="connsiteY7740" fmla="*/ 3107993 h 5531023"/>
                <a:gd name="connsiteX7741" fmla="*/ 2565617 w 10023471"/>
                <a:gd name="connsiteY7741" fmla="*/ 3120055 h 5531023"/>
                <a:gd name="connsiteX7742" fmla="*/ 2570247 w 10023471"/>
                <a:gd name="connsiteY7742" fmla="*/ 3123121 h 5531023"/>
                <a:gd name="connsiteX7743" fmla="*/ 2585502 w 10023471"/>
                <a:gd name="connsiteY7743" fmla="*/ 3109746 h 5531023"/>
                <a:gd name="connsiteX7744" fmla="*/ 2576604 w 10023471"/>
                <a:gd name="connsiteY7744" fmla="*/ 3107993 h 5531023"/>
                <a:gd name="connsiteX7745" fmla="*/ 1084826 w 10023471"/>
                <a:gd name="connsiteY7745" fmla="*/ 3106738 h 5531023"/>
                <a:gd name="connsiteX7746" fmla="*/ 1080875 w 10023471"/>
                <a:gd name="connsiteY7746" fmla="*/ 3108898 h 5531023"/>
                <a:gd name="connsiteX7747" fmla="*/ 1085961 w 10023471"/>
                <a:gd name="connsiteY7747" fmla="*/ 3111907 h 5531023"/>
                <a:gd name="connsiteX7748" fmla="*/ 1089049 w 10023471"/>
                <a:gd name="connsiteY7748" fmla="*/ 3110271 h 5531023"/>
                <a:gd name="connsiteX7749" fmla="*/ 1084826 w 10023471"/>
                <a:gd name="connsiteY7749" fmla="*/ 3106738 h 5531023"/>
                <a:gd name="connsiteX7750" fmla="*/ 3530671 w 10023471"/>
                <a:gd name="connsiteY7750" fmla="*/ 3106621 h 5531023"/>
                <a:gd name="connsiteX7751" fmla="*/ 3521137 w 10023471"/>
                <a:gd name="connsiteY7751" fmla="*/ 3106796 h 5531023"/>
                <a:gd name="connsiteX7752" fmla="*/ 3520140 w 10023471"/>
                <a:gd name="connsiteY7752" fmla="*/ 3110067 h 5531023"/>
                <a:gd name="connsiteX7753" fmla="*/ 3530309 w 10023471"/>
                <a:gd name="connsiteY7753" fmla="*/ 3111469 h 5531023"/>
                <a:gd name="connsiteX7754" fmla="*/ 3530671 w 10023471"/>
                <a:gd name="connsiteY7754" fmla="*/ 3106621 h 5531023"/>
                <a:gd name="connsiteX7755" fmla="*/ 596783 w 10023471"/>
                <a:gd name="connsiteY7755" fmla="*/ 3103905 h 5531023"/>
                <a:gd name="connsiteX7756" fmla="*/ 593831 w 10023471"/>
                <a:gd name="connsiteY7756" fmla="*/ 3105600 h 5531023"/>
                <a:gd name="connsiteX7757" fmla="*/ 591925 w 10023471"/>
                <a:gd name="connsiteY7757" fmla="*/ 3113835 h 5531023"/>
                <a:gd name="connsiteX7758" fmla="*/ 594785 w 10023471"/>
                <a:gd name="connsiteY7758" fmla="*/ 3119967 h 5531023"/>
                <a:gd name="connsiteX7759" fmla="*/ 602729 w 10023471"/>
                <a:gd name="connsiteY7759" fmla="*/ 3107468 h 5531023"/>
                <a:gd name="connsiteX7760" fmla="*/ 596783 w 10023471"/>
                <a:gd name="connsiteY7760" fmla="*/ 3103905 h 5531023"/>
                <a:gd name="connsiteX7761" fmla="*/ 1741664 w 10023471"/>
                <a:gd name="connsiteY7761" fmla="*/ 3103204 h 5531023"/>
                <a:gd name="connsiteX7762" fmla="*/ 1733128 w 10023471"/>
                <a:gd name="connsiteY7762" fmla="*/ 3106738 h 5531023"/>
                <a:gd name="connsiteX7763" fmla="*/ 1730631 w 10023471"/>
                <a:gd name="connsiteY7763" fmla="*/ 3113105 h 5531023"/>
                <a:gd name="connsiteX7764" fmla="*/ 1738169 w 10023471"/>
                <a:gd name="connsiteY7764" fmla="*/ 3119616 h 5531023"/>
                <a:gd name="connsiteX7765" fmla="*/ 1744933 w 10023471"/>
                <a:gd name="connsiteY7765" fmla="*/ 3111440 h 5531023"/>
                <a:gd name="connsiteX7766" fmla="*/ 1741664 w 10023471"/>
                <a:gd name="connsiteY7766" fmla="*/ 3103204 h 5531023"/>
                <a:gd name="connsiteX7767" fmla="*/ 9775945 w 10023471"/>
                <a:gd name="connsiteY7767" fmla="*/ 3102591 h 5531023"/>
                <a:gd name="connsiteX7768" fmla="*/ 9769499 w 10023471"/>
                <a:gd name="connsiteY7768" fmla="*/ 3109571 h 5531023"/>
                <a:gd name="connsiteX7769" fmla="*/ 9783028 w 10023471"/>
                <a:gd name="connsiteY7769" fmla="*/ 3122274 h 5531023"/>
                <a:gd name="connsiteX7770" fmla="*/ 9800371 w 10023471"/>
                <a:gd name="connsiteY7770" fmla="*/ 3114448 h 5531023"/>
                <a:gd name="connsiteX7771" fmla="*/ 9775945 w 10023471"/>
                <a:gd name="connsiteY7771" fmla="*/ 3102591 h 5531023"/>
                <a:gd name="connsiteX7772" fmla="*/ 705059 w 10023471"/>
                <a:gd name="connsiteY7772" fmla="*/ 3102182 h 5531023"/>
                <a:gd name="connsiteX7773" fmla="*/ 705059 w 10023471"/>
                <a:gd name="connsiteY7773" fmla="*/ 3104402 h 5531023"/>
                <a:gd name="connsiteX7774" fmla="*/ 713640 w 10023471"/>
                <a:gd name="connsiteY7774" fmla="*/ 3104402 h 5531023"/>
                <a:gd name="connsiteX7775" fmla="*/ 713640 w 10023471"/>
                <a:gd name="connsiteY7775" fmla="*/ 3102182 h 5531023"/>
                <a:gd name="connsiteX7776" fmla="*/ 4281395 w 10023471"/>
                <a:gd name="connsiteY7776" fmla="*/ 3101306 h 5531023"/>
                <a:gd name="connsiteX7777" fmla="*/ 4281395 w 10023471"/>
                <a:gd name="connsiteY7777" fmla="*/ 3101861 h 5531023"/>
                <a:gd name="connsiteX7778" fmla="*/ 4286981 w 10023471"/>
                <a:gd name="connsiteY7778" fmla="*/ 3102124 h 5531023"/>
                <a:gd name="connsiteX7779" fmla="*/ 4286981 w 10023471"/>
                <a:gd name="connsiteY7779" fmla="*/ 3101306 h 5531023"/>
                <a:gd name="connsiteX7780" fmla="*/ 7512333 w 10023471"/>
                <a:gd name="connsiteY7780" fmla="*/ 3100547 h 5531023"/>
                <a:gd name="connsiteX7781" fmla="*/ 7511651 w 10023471"/>
                <a:gd name="connsiteY7781" fmla="*/ 3102007 h 5531023"/>
                <a:gd name="connsiteX7782" fmla="*/ 7514648 w 10023471"/>
                <a:gd name="connsiteY7782" fmla="*/ 3102416 h 5531023"/>
                <a:gd name="connsiteX7783" fmla="*/ 7515419 w 10023471"/>
                <a:gd name="connsiteY7783" fmla="*/ 3101043 h 5531023"/>
                <a:gd name="connsiteX7784" fmla="*/ 7512333 w 10023471"/>
                <a:gd name="connsiteY7784" fmla="*/ 3100547 h 5531023"/>
                <a:gd name="connsiteX7785" fmla="*/ 1870689 w 10023471"/>
                <a:gd name="connsiteY7785" fmla="*/ 3100051 h 5531023"/>
                <a:gd name="connsiteX7786" fmla="*/ 1869826 w 10023471"/>
                <a:gd name="connsiteY7786" fmla="*/ 3102503 h 5531023"/>
                <a:gd name="connsiteX7787" fmla="*/ 1879815 w 10023471"/>
                <a:gd name="connsiteY7787" fmla="*/ 3103788 h 5531023"/>
                <a:gd name="connsiteX7788" fmla="*/ 1880676 w 10023471"/>
                <a:gd name="connsiteY7788" fmla="*/ 3101306 h 5531023"/>
                <a:gd name="connsiteX7789" fmla="*/ 1870689 w 10023471"/>
                <a:gd name="connsiteY7789" fmla="*/ 3100051 h 5531023"/>
                <a:gd name="connsiteX7790" fmla="*/ 4475524 w 10023471"/>
                <a:gd name="connsiteY7790" fmla="*/ 3099612 h 5531023"/>
                <a:gd name="connsiteX7791" fmla="*/ 4468077 w 10023471"/>
                <a:gd name="connsiteY7791" fmla="*/ 3100868 h 5531023"/>
                <a:gd name="connsiteX7792" fmla="*/ 4463357 w 10023471"/>
                <a:gd name="connsiteY7792" fmla="*/ 3117894 h 5531023"/>
                <a:gd name="connsiteX7793" fmla="*/ 4473253 w 10023471"/>
                <a:gd name="connsiteY7793" fmla="*/ 3122040 h 5531023"/>
                <a:gd name="connsiteX7794" fmla="*/ 4482153 w 10023471"/>
                <a:gd name="connsiteY7794" fmla="*/ 3118829 h 5531023"/>
                <a:gd name="connsiteX7795" fmla="*/ 4475524 w 10023471"/>
                <a:gd name="connsiteY7795" fmla="*/ 3099612 h 5531023"/>
                <a:gd name="connsiteX7796" fmla="*/ 4941184 w 10023471"/>
                <a:gd name="connsiteY7796" fmla="*/ 3098065 h 5531023"/>
                <a:gd name="connsiteX7797" fmla="*/ 4938733 w 10023471"/>
                <a:gd name="connsiteY7797" fmla="*/ 3100021 h 5531023"/>
                <a:gd name="connsiteX7798" fmla="*/ 4941275 w 10023471"/>
                <a:gd name="connsiteY7798" fmla="*/ 3102270 h 5531023"/>
                <a:gd name="connsiteX7799" fmla="*/ 4944635 w 10023471"/>
                <a:gd name="connsiteY7799" fmla="*/ 3100547 h 5531023"/>
                <a:gd name="connsiteX7800" fmla="*/ 4941184 w 10023471"/>
                <a:gd name="connsiteY7800" fmla="*/ 3098065 h 5531023"/>
                <a:gd name="connsiteX7801" fmla="*/ 5224160 w 10023471"/>
                <a:gd name="connsiteY7801" fmla="*/ 3097715 h 5531023"/>
                <a:gd name="connsiteX7802" fmla="*/ 5221571 w 10023471"/>
                <a:gd name="connsiteY7802" fmla="*/ 3102007 h 5531023"/>
                <a:gd name="connsiteX7803" fmla="*/ 5224387 w 10023471"/>
                <a:gd name="connsiteY7803" fmla="*/ 3102737 h 5531023"/>
                <a:gd name="connsiteX7804" fmla="*/ 5227881 w 10023471"/>
                <a:gd name="connsiteY7804" fmla="*/ 3098678 h 5531023"/>
                <a:gd name="connsiteX7805" fmla="*/ 5224160 w 10023471"/>
                <a:gd name="connsiteY7805" fmla="*/ 3097715 h 5531023"/>
                <a:gd name="connsiteX7806" fmla="*/ 5596206 w 10023471"/>
                <a:gd name="connsiteY7806" fmla="*/ 3097363 h 5531023"/>
                <a:gd name="connsiteX7807" fmla="*/ 5596206 w 10023471"/>
                <a:gd name="connsiteY7807" fmla="*/ 3101773 h 5531023"/>
                <a:gd name="connsiteX7808" fmla="*/ 5601474 w 10023471"/>
                <a:gd name="connsiteY7808" fmla="*/ 3099583 h 5531023"/>
                <a:gd name="connsiteX7809" fmla="*/ 5596206 w 10023471"/>
                <a:gd name="connsiteY7809" fmla="*/ 3097363 h 5531023"/>
                <a:gd name="connsiteX7810" fmla="*/ 4175910 w 10023471"/>
                <a:gd name="connsiteY7810" fmla="*/ 3097225 h 5531023"/>
                <a:gd name="connsiteX7811" fmla="*/ 4163131 w 10023471"/>
                <a:gd name="connsiteY7811" fmla="*/ 3105774 h 5531023"/>
                <a:gd name="connsiteX7812" fmla="*/ 4160770 w 10023471"/>
                <a:gd name="connsiteY7812" fmla="*/ 3118186 h 5531023"/>
                <a:gd name="connsiteX7813" fmla="*/ 4156184 w 10023471"/>
                <a:gd name="connsiteY7813" fmla="*/ 3123063 h 5531023"/>
                <a:gd name="connsiteX7814" fmla="*/ 4157774 w 10023471"/>
                <a:gd name="connsiteY7814" fmla="*/ 3127998 h 5531023"/>
                <a:gd name="connsiteX7815" fmla="*/ 4173891 w 10023471"/>
                <a:gd name="connsiteY7815" fmla="*/ 3126334 h 5531023"/>
                <a:gd name="connsiteX7816" fmla="*/ 4174253 w 10023471"/>
                <a:gd name="connsiteY7816" fmla="*/ 3126216 h 5531023"/>
                <a:gd name="connsiteX7817" fmla="*/ 4180292 w 10023471"/>
                <a:gd name="connsiteY7817" fmla="*/ 3127619 h 5531023"/>
                <a:gd name="connsiteX7818" fmla="*/ 4202492 w 10023471"/>
                <a:gd name="connsiteY7818" fmla="*/ 3128581 h 5531023"/>
                <a:gd name="connsiteX7819" fmla="*/ 4202583 w 10023471"/>
                <a:gd name="connsiteY7819" fmla="*/ 3128581 h 5531023"/>
                <a:gd name="connsiteX7820" fmla="*/ 4204534 w 10023471"/>
                <a:gd name="connsiteY7820" fmla="*/ 3129925 h 5531023"/>
                <a:gd name="connsiteX7821" fmla="*/ 4210209 w 10023471"/>
                <a:gd name="connsiteY7821" fmla="*/ 3126888 h 5531023"/>
                <a:gd name="connsiteX7822" fmla="*/ 4224693 w 10023471"/>
                <a:gd name="connsiteY7822" fmla="*/ 3123676 h 5531023"/>
                <a:gd name="connsiteX7823" fmla="*/ 4209756 w 10023471"/>
                <a:gd name="connsiteY7823" fmla="*/ 3109833 h 5531023"/>
                <a:gd name="connsiteX7824" fmla="*/ 4192912 w 10023471"/>
                <a:gd name="connsiteY7824" fmla="*/ 3099583 h 5531023"/>
                <a:gd name="connsiteX7825" fmla="*/ 4175910 w 10023471"/>
                <a:gd name="connsiteY7825" fmla="*/ 3097225 h 5531023"/>
                <a:gd name="connsiteX7826" fmla="*/ 4523964 w 10023471"/>
                <a:gd name="connsiteY7826" fmla="*/ 3097013 h 5531023"/>
                <a:gd name="connsiteX7827" fmla="*/ 4523964 w 10023471"/>
                <a:gd name="connsiteY7827" fmla="*/ 3107030 h 5531023"/>
                <a:gd name="connsiteX7828" fmla="*/ 4534680 w 10023471"/>
                <a:gd name="connsiteY7828" fmla="*/ 3107030 h 5531023"/>
                <a:gd name="connsiteX7829" fmla="*/ 4523964 w 10023471"/>
                <a:gd name="connsiteY7829" fmla="*/ 3097013 h 5531023"/>
                <a:gd name="connsiteX7830" fmla="*/ 2072807 w 10023471"/>
                <a:gd name="connsiteY7830" fmla="*/ 3096838 h 5531023"/>
                <a:gd name="connsiteX7831" fmla="*/ 2072807 w 10023471"/>
                <a:gd name="connsiteY7831" fmla="*/ 3096955 h 5531023"/>
                <a:gd name="connsiteX7832" fmla="*/ 2061366 w 10023471"/>
                <a:gd name="connsiteY7832" fmla="*/ 3096955 h 5531023"/>
                <a:gd name="connsiteX7833" fmla="*/ 2069765 w 10023471"/>
                <a:gd name="connsiteY7833" fmla="*/ 3110271 h 5531023"/>
                <a:gd name="connsiteX7834" fmla="*/ 2073850 w 10023471"/>
                <a:gd name="connsiteY7834" fmla="*/ 3109221 h 5531023"/>
                <a:gd name="connsiteX7835" fmla="*/ 2072851 w 10023471"/>
                <a:gd name="connsiteY7835" fmla="*/ 3096955 h 5531023"/>
                <a:gd name="connsiteX7836" fmla="*/ 2073215 w 10023471"/>
                <a:gd name="connsiteY7836" fmla="*/ 3096955 h 5531023"/>
                <a:gd name="connsiteX7837" fmla="*/ 2416753 w 10023471"/>
                <a:gd name="connsiteY7837" fmla="*/ 3096312 h 5531023"/>
                <a:gd name="connsiteX7838" fmla="*/ 2413756 w 10023471"/>
                <a:gd name="connsiteY7838" fmla="*/ 3104518 h 5531023"/>
                <a:gd name="connsiteX7839" fmla="*/ 2418976 w 10023471"/>
                <a:gd name="connsiteY7839" fmla="*/ 3104665 h 5531023"/>
                <a:gd name="connsiteX7840" fmla="*/ 2416753 w 10023471"/>
                <a:gd name="connsiteY7840" fmla="*/ 3096312 h 5531023"/>
                <a:gd name="connsiteX7841" fmla="*/ 1539001 w 10023471"/>
                <a:gd name="connsiteY7841" fmla="*/ 3093013 h 5531023"/>
                <a:gd name="connsiteX7842" fmla="*/ 1539728 w 10023471"/>
                <a:gd name="connsiteY7842" fmla="*/ 3094911 h 5531023"/>
                <a:gd name="connsiteX7843" fmla="*/ 1540999 w 10023471"/>
                <a:gd name="connsiteY7843" fmla="*/ 3093246 h 5531023"/>
                <a:gd name="connsiteX7844" fmla="*/ 4596286 w 10023471"/>
                <a:gd name="connsiteY7844" fmla="*/ 3091990 h 5531023"/>
                <a:gd name="connsiteX7845" fmla="*/ 4574857 w 10023471"/>
                <a:gd name="connsiteY7845" fmla="*/ 3094560 h 5531023"/>
                <a:gd name="connsiteX7846" fmla="*/ 4566822 w 10023471"/>
                <a:gd name="connsiteY7846" fmla="*/ 3119587 h 5531023"/>
                <a:gd name="connsiteX7847" fmla="*/ 4596286 w 10023471"/>
                <a:gd name="connsiteY7847" fmla="*/ 3091990 h 5531023"/>
                <a:gd name="connsiteX7848" fmla="*/ 7979322 w 10023471"/>
                <a:gd name="connsiteY7848" fmla="*/ 3091694 h 5531023"/>
                <a:gd name="connsiteX7849" fmla="*/ 7975180 w 10023471"/>
                <a:gd name="connsiteY7849" fmla="*/ 3091990 h 5531023"/>
                <a:gd name="connsiteX7850" fmla="*/ 7972500 w 10023471"/>
                <a:gd name="connsiteY7850" fmla="*/ 3104577 h 5531023"/>
                <a:gd name="connsiteX7851" fmla="*/ 7988571 w 10023471"/>
                <a:gd name="connsiteY7851" fmla="*/ 3109541 h 5531023"/>
                <a:gd name="connsiteX7852" fmla="*/ 7979322 w 10023471"/>
                <a:gd name="connsiteY7852" fmla="*/ 3091694 h 5531023"/>
                <a:gd name="connsiteX7853" fmla="*/ 3930232 w 10023471"/>
                <a:gd name="connsiteY7853" fmla="*/ 3090998 h 5531023"/>
                <a:gd name="connsiteX7854" fmla="*/ 3927280 w 10023471"/>
                <a:gd name="connsiteY7854" fmla="*/ 3095261 h 5531023"/>
                <a:gd name="connsiteX7855" fmla="*/ 3941036 w 10023471"/>
                <a:gd name="connsiteY7855" fmla="*/ 3102007 h 5531023"/>
                <a:gd name="connsiteX7856" fmla="*/ 3953975 w 10023471"/>
                <a:gd name="connsiteY7856" fmla="*/ 3095991 h 5531023"/>
                <a:gd name="connsiteX7857" fmla="*/ 3930232 w 10023471"/>
                <a:gd name="connsiteY7857" fmla="*/ 3090998 h 5531023"/>
                <a:gd name="connsiteX7858" fmla="*/ 1021084 w 10023471"/>
                <a:gd name="connsiteY7858" fmla="*/ 3090150 h 5531023"/>
                <a:gd name="connsiteX7859" fmla="*/ 1020540 w 10023471"/>
                <a:gd name="connsiteY7859" fmla="*/ 3094356 h 5531023"/>
                <a:gd name="connsiteX7860" fmla="*/ 1023673 w 10023471"/>
                <a:gd name="connsiteY7860" fmla="*/ 3094502 h 5531023"/>
                <a:gd name="connsiteX7861" fmla="*/ 1024081 w 10023471"/>
                <a:gd name="connsiteY7861" fmla="*/ 3090297 h 5531023"/>
                <a:gd name="connsiteX7862" fmla="*/ 1021084 w 10023471"/>
                <a:gd name="connsiteY7862" fmla="*/ 3090150 h 5531023"/>
                <a:gd name="connsiteX7863" fmla="*/ 4084090 w 10023471"/>
                <a:gd name="connsiteY7863" fmla="*/ 3090121 h 5531023"/>
                <a:gd name="connsiteX7864" fmla="*/ 4081684 w 10023471"/>
                <a:gd name="connsiteY7864" fmla="*/ 3090209 h 5531023"/>
                <a:gd name="connsiteX7865" fmla="*/ 4083002 w 10023471"/>
                <a:gd name="connsiteY7865" fmla="*/ 3091873 h 5531023"/>
                <a:gd name="connsiteX7866" fmla="*/ 754545 w 10023471"/>
                <a:gd name="connsiteY7866" fmla="*/ 3090063 h 5531023"/>
                <a:gd name="connsiteX7867" fmla="*/ 754545 w 10023471"/>
                <a:gd name="connsiteY7867" fmla="*/ 3112812 h 5531023"/>
                <a:gd name="connsiteX7868" fmla="*/ 754545 w 10023471"/>
                <a:gd name="connsiteY7868" fmla="*/ 3090063 h 5531023"/>
                <a:gd name="connsiteX7869" fmla="*/ 7783640 w 10023471"/>
                <a:gd name="connsiteY7869" fmla="*/ 3088398 h 5531023"/>
                <a:gd name="connsiteX7870" fmla="*/ 7782913 w 10023471"/>
                <a:gd name="connsiteY7870" fmla="*/ 3092487 h 5531023"/>
                <a:gd name="connsiteX7871" fmla="*/ 7799439 w 10023471"/>
                <a:gd name="connsiteY7871" fmla="*/ 3094736 h 5531023"/>
                <a:gd name="connsiteX7872" fmla="*/ 7800665 w 10023471"/>
                <a:gd name="connsiteY7872" fmla="*/ 3090764 h 5531023"/>
                <a:gd name="connsiteX7873" fmla="*/ 7783640 w 10023471"/>
                <a:gd name="connsiteY7873" fmla="*/ 3088398 h 5531023"/>
                <a:gd name="connsiteX7874" fmla="*/ 8549800 w 10023471"/>
                <a:gd name="connsiteY7874" fmla="*/ 3087931 h 5531023"/>
                <a:gd name="connsiteX7875" fmla="*/ 8473210 w 10023471"/>
                <a:gd name="connsiteY7875" fmla="*/ 3109132 h 5531023"/>
                <a:gd name="connsiteX7876" fmla="*/ 8469715 w 10023471"/>
                <a:gd name="connsiteY7876" fmla="*/ 3126509 h 5531023"/>
                <a:gd name="connsiteX7877" fmla="*/ 8485605 w 10023471"/>
                <a:gd name="connsiteY7877" fmla="*/ 3124085 h 5531023"/>
                <a:gd name="connsiteX7878" fmla="*/ 8486603 w 10023471"/>
                <a:gd name="connsiteY7878" fmla="*/ 3125545 h 5531023"/>
                <a:gd name="connsiteX7879" fmla="*/ 8487874 w 10023471"/>
                <a:gd name="connsiteY7879" fmla="*/ 3136729 h 5531023"/>
                <a:gd name="connsiteX7880" fmla="*/ 8482790 w 10023471"/>
                <a:gd name="connsiteY7880" fmla="*/ 3137489 h 5531023"/>
                <a:gd name="connsiteX7881" fmla="*/ 8489282 w 10023471"/>
                <a:gd name="connsiteY7881" fmla="*/ 3149258 h 5531023"/>
                <a:gd name="connsiteX7882" fmla="*/ 8507079 w 10023471"/>
                <a:gd name="connsiteY7882" fmla="*/ 3141636 h 5531023"/>
                <a:gd name="connsiteX7883" fmla="*/ 8513706 w 10023471"/>
                <a:gd name="connsiteY7883" fmla="*/ 3124961 h 5531023"/>
                <a:gd name="connsiteX7884" fmla="*/ 8502221 w 10023471"/>
                <a:gd name="connsiteY7884" fmla="*/ 3115791 h 5531023"/>
                <a:gd name="connsiteX7885" fmla="*/ 8507986 w 10023471"/>
                <a:gd name="connsiteY7885" fmla="*/ 3111060 h 5531023"/>
                <a:gd name="connsiteX7886" fmla="*/ 8528916 w 10023471"/>
                <a:gd name="connsiteY7886" fmla="*/ 3111060 h 5531023"/>
                <a:gd name="connsiteX7887" fmla="*/ 8560241 w 10023471"/>
                <a:gd name="connsiteY7887" fmla="*/ 3089829 h 5531023"/>
                <a:gd name="connsiteX7888" fmla="*/ 8549800 w 10023471"/>
                <a:gd name="connsiteY7888" fmla="*/ 3087931 h 5531023"/>
                <a:gd name="connsiteX7889" fmla="*/ 3545653 w 10023471"/>
                <a:gd name="connsiteY7889" fmla="*/ 3087055 h 5531023"/>
                <a:gd name="connsiteX7890" fmla="*/ 3540160 w 10023471"/>
                <a:gd name="connsiteY7890" fmla="*/ 3099671 h 5531023"/>
                <a:gd name="connsiteX7891" fmla="*/ 3551646 w 10023471"/>
                <a:gd name="connsiteY7891" fmla="*/ 3088894 h 5531023"/>
                <a:gd name="connsiteX7892" fmla="*/ 3545653 w 10023471"/>
                <a:gd name="connsiteY7892" fmla="*/ 3087055 h 5531023"/>
                <a:gd name="connsiteX7893" fmla="*/ 340049 w 10023471"/>
                <a:gd name="connsiteY7893" fmla="*/ 3085565 h 5531023"/>
                <a:gd name="connsiteX7894" fmla="*/ 333466 w 10023471"/>
                <a:gd name="connsiteY7894" fmla="*/ 3091435 h 5531023"/>
                <a:gd name="connsiteX7895" fmla="*/ 340139 w 10023471"/>
                <a:gd name="connsiteY7895" fmla="*/ 3102270 h 5531023"/>
                <a:gd name="connsiteX7896" fmla="*/ 347813 w 10023471"/>
                <a:gd name="connsiteY7896" fmla="*/ 3090647 h 5531023"/>
                <a:gd name="connsiteX7897" fmla="*/ 340049 w 10023471"/>
                <a:gd name="connsiteY7897" fmla="*/ 3085565 h 5531023"/>
                <a:gd name="connsiteX7898" fmla="*/ 5262839 w 10023471"/>
                <a:gd name="connsiteY7898" fmla="*/ 3085098 h 5531023"/>
                <a:gd name="connsiteX7899" fmla="*/ 5261976 w 10023471"/>
                <a:gd name="connsiteY7899" fmla="*/ 3091318 h 5531023"/>
                <a:gd name="connsiteX7900" fmla="*/ 5266789 w 10023471"/>
                <a:gd name="connsiteY7900" fmla="*/ 3089187 h 5531023"/>
                <a:gd name="connsiteX7901" fmla="*/ 5262839 w 10023471"/>
                <a:gd name="connsiteY7901" fmla="*/ 3085098 h 5531023"/>
                <a:gd name="connsiteX7902" fmla="*/ 1897883 w 10023471"/>
                <a:gd name="connsiteY7902" fmla="*/ 3084631 h 5531023"/>
                <a:gd name="connsiteX7903" fmla="*/ 1888350 w 10023471"/>
                <a:gd name="connsiteY7903" fmla="*/ 3085887 h 5531023"/>
                <a:gd name="connsiteX7904" fmla="*/ 1889302 w 10023471"/>
                <a:gd name="connsiteY7904" fmla="*/ 3089040 h 5531023"/>
                <a:gd name="connsiteX7905" fmla="*/ 1898746 w 10023471"/>
                <a:gd name="connsiteY7905" fmla="*/ 3087464 h 5531023"/>
                <a:gd name="connsiteX7906" fmla="*/ 1897883 w 10023471"/>
                <a:gd name="connsiteY7906" fmla="*/ 3084631 h 5531023"/>
                <a:gd name="connsiteX7907" fmla="*/ 2123971 w 10023471"/>
                <a:gd name="connsiteY7907" fmla="*/ 3084164 h 5531023"/>
                <a:gd name="connsiteX7908" fmla="*/ 2105586 w 10023471"/>
                <a:gd name="connsiteY7908" fmla="*/ 3094327 h 5531023"/>
                <a:gd name="connsiteX7909" fmla="*/ 2113485 w 10023471"/>
                <a:gd name="connsiteY7909" fmla="*/ 3102854 h 5531023"/>
                <a:gd name="connsiteX7910" fmla="*/ 2135911 w 10023471"/>
                <a:gd name="connsiteY7910" fmla="*/ 3090822 h 5531023"/>
                <a:gd name="connsiteX7911" fmla="*/ 2123971 w 10023471"/>
                <a:gd name="connsiteY7911" fmla="*/ 3084164 h 5531023"/>
                <a:gd name="connsiteX7912" fmla="*/ 1458825 w 10023471"/>
                <a:gd name="connsiteY7912" fmla="*/ 3083025 h 5531023"/>
                <a:gd name="connsiteX7913" fmla="*/ 1450562 w 10023471"/>
                <a:gd name="connsiteY7913" fmla="*/ 3083229 h 5531023"/>
                <a:gd name="connsiteX7914" fmla="*/ 1457373 w 10023471"/>
                <a:gd name="connsiteY7914" fmla="*/ 3108520 h 5531023"/>
                <a:gd name="connsiteX7915" fmla="*/ 1458825 w 10023471"/>
                <a:gd name="connsiteY7915" fmla="*/ 3108169 h 5531023"/>
                <a:gd name="connsiteX7916" fmla="*/ 8425313 w 10023471"/>
                <a:gd name="connsiteY7916" fmla="*/ 3081944 h 5531023"/>
                <a:gd name="connsiteX7917" fmla="*/ 8425313 w 10023471"/>
                <a:gd name="connsiteY7917" fmla="*/ 3099524 h 5531023"/>
                <a:gd name="connsiteX7918" fmla="*/ 8433350 w 10023471"/>
                <a:gd name="connsiteY7918" fmla="*/ 3099524 h 5531023"/>
                <a:gd name="connsiteX7919" fmla="*/ 8435984 w 10023471"/>
                <a:gd name="connsiteY7919" fmla="*/ 3094560 h 5531023"/>
                <a:gd name="connsiteX7920" fmla="*/ 8446742 w 10023471"/>
                <a:gd name="connsiteY7920" fmla="*/ 3094560 h 5531023"/>
                <a:gd name="connsiteX7921" fmla="*/ 8425313 w 10023471"/>
                <a:gd name="connsiteY7921" fmla="*/ 3081944 h 5531023"/>
                <a:gd name="connsiteX7922" fmla="*/ 5744481 w 10023471"/>
                <a:gd name="connsiteY7922" fmla="*/ 3081798 h 5531023"/>
                <a:gd name="connsiteX7923" fmla="*/ 5738942 w 10023471"/>
                <a:gd name="connsiteY7923" fmla="*/ 3086267 h 5531023"/>
                <a:gd name="connsiteX7924" fmla="*/ 5740849 w 10023471"/>
                <a:gd name="connsiteY7924" fmla="*/ 3089245 h 5531023"/>
                <a:gd name="connsiteX7925" fmla="*/ 5746750 w 10023471"/>
                <a:gd name="connsiteY7925" fmla="*/ 3087084 h 5531023"/>
                <a:gd name="connsiteX7926" fmla="*/ 5744481 w 10023471"/>
                <a:gd name="connsiteY7926" fmla="*/ 3081798 h 5531023"/>
                <a:gd name="connsiteX7927" fmla="*/ 9348464 w 10023471"/>
                <a:gd name="connsiteY7927" fmla="*/ 3081564 h 5531023"/>
                <a:gd name="connsiteX7928" fmla="*/ 9357362 w 10023471"/>
                <a:gd name="connsiteY7928" fmla="*/ 3090559 h 5531023"/>
                <a:gd name="connsiteX7929" fmla="*/ 9348464 w 10023471"/>
                <a:gd name="connsiteY7929" fmla="*/ 3081564 h 5531023"/>
                <a:gd name="connsiteX7930" fmla="*/ 3311483 w 10023471"/>
                <a:gd name="connsiteY7930" fmla="*/ 3081535 h 5531023"/>
                <a:gd name="connsiteX7931" fmla="*/ 3307896 w 10023471"/>
                <a:gd name="connsiteY7931" fmla="*/ 3086588 h 5531023"/>
                <a:gd name="connsiteX7932" fmla="*/ 3342582 w 10023471"/>
                <a:gd name="connsiteY7932" fmla="*/ 3099992 h 5531023"/>
                <a:gd name="connsiteX7933" fmla="*/ 3349801 w 10023471"/>
                <a:gd name="connsiteY7933" fmla="*/ 3093567 h 5531023"/>
                <a:gd name="connsiteX7934" fmla="*/ 3311483 w 10023471"/>
                <a:gd name="connsiteY7934" fmla="*/ 3081535 h 5531023"/>
                <a:gd name="connsiteX7935" fmla="*/ 8611043 w 10023471"/>
                <a:gd name="connsiteY7935" fmla="*/ 3081419 h 5531023"/>
                <a:gd name="connsiteX7936" fmla="*/ 8619941 w 10023471"/>
                <a:gd name="connsiteY7936" fmla="*/ 3090413 h 5531023"/>
                <a:gd name="connsiteX7937" fmla="*/ 8611043 w 10023471"/>
                <a:gd name="connsiteY7937" fmla="*/ 3081419 h 5531023"/>
                <a:gd name="connsiteX7938" fmla="*/ 1299701 w 10023471"/>
                <a:gd name="connsiteY7938" fmla="*/ 3081185 h 5531023"/>
                <a:gd name="connsiteX7939" fmla="*/ 1323263 w 10023471"/>
                <a:gd name="connsiteY7939" fmla="*/ 3095378 h 5531023"/>
                <a:gd name="connsiteX7940" fmla="*/ 1329301 w 10023471"/>
                <a:gd name="connsiteY7940" fmla="*/ 3092048 h 5531023"/>
                <a:gd name="connsiteX7941" fmla="*/ 1299701 w 10023471"/>
                <a:gd name="connsiteY7941" fmla="*/ 3081185 h 5531023"/>
                <a:gd name="connsiteX7942" fmla="*/ 4104066 w 10023471"/>
                <a:gd name="connsiteY7942" fmla="*/ 3080834 h 5531023"/>
                <a:gd name="connsiteX7943" fmla="*/ 4101070 w 10023471"/>
                <a:gd name="connsiteY7943" fmla="*/ 3080893 h 5531023"/>
                <a:gd name="connsiteX7944" fmla="*/ 4101070 w 10023471"/>
                <a:gd name="connsiteY7944" fmla="*/ 3086529 h 5531023"/>
                <a:gd name="connsiteX7945" fmla="*/ 4104566 w 10023471"/>
                <a:gd name="connsiteY7945" fmla="*/ 3086471 h 5531023"/>
                <a:gd name="connsiteX7946" fmla="*/ 6215908 w 10023471"/>
                <a:gd name="connsiteY7946" fmla="*/ 3080718 h 5531023"/>
                <a:gd name="connsiteX7947" fmla="*/ 6199973 w 10023471"/>
                <a:gd name="connsiteY7947" fmla="*/ 3088282 h 5531023"/>
                <a:gd name="connsiteX7948" fmla="*/ 6207146 w 10023471"/>
                <a:gd name="connsiteY7948" fmla="*/ 3093246 h 5531023"/>
                <a:gd name="connsiteX7949" fmla="*/ 6218541 w 10023471"/>
                <a:gd name="connsiteY7949" fmla="*/ 3085419 h 5531023"/>
                <a:gd name="connsiteX7950" fmla="*/ 6215908 w 10023471"/>
                <a:gd name="connsiteY7950" fmla="*/ 3080718 h 5531023"/>
                <a:gd name="connsiteX7951" fmla="*/ 6633672 w 10023471"/>
                <a:gd name="connsiteY7951" fmla="*/ 3080689 h 5531023"/>
                <a:gd name="connsiteX7952" fmla="*/ 6628544 w 10023471"/>
                <a:gd name="connsiteY7952" fmla="*/ 3080834 h 5531023"/>
                <a:gd name="connsiteX7953" fmla="*/ 6629724 w 10023471"/>
                <a:gd name="connsiteY7953" fmla="*/ 3082178 h 5531023"/>
                <a:gd name="connsiteX7954" fmla="*/ 6633672 w 10023471"/>
                <a:gd name="connsiteY7954" fmla="*/ 3080689 h 5531023"/>
                <a:gd name="connsiteX7955" fmla="*/ 7728796 w 10023471"/>
                <a:gd name="connsiteY7955" fmla="*/ 3078965 h 5531023"/>
                <a:gd name="connsiteX7956" fmla="*/ 7727434 w 10023471"/>
                <a:gd name="connsiteY7956" fmla="*/ 3080630 h 5531023"/>
                <a:gd name="connsiteX7957" fmla="*/ 7729523 w 10023471"/>
                <a:gd name="connsiteY7957" fmla="*/ 3080864 h 5531023"/>
                <a:gd name="connsiteX7958" fmla="*/ 1796597 w 10023471"/>
                <a:gd name="connsiteY7958" fmla="*/ 3078148 h 5531023"/>
                <a:gd name="connsiteX7959" fmla="*/ 1789969 w 10023471"/>
                <a:gd name="connsiteY7959" fmla="*/ 3083200 h 5531023"/>
                <a:gd name="connsiteX7960" fmla="*/ 1795507 w 10023471"/>
                <a:gd name="connsiteY7960" fmla="*/ 3086237 h 5531023"/>
                <a:gd name="connsiteX7961" fmla="*/ 1800047 w 10023471"/>
                <a:gd name="connsiteY7961" fmla="*/ 3079579 h 5531023"/>
                <a:gd name="connsiteX7962" fmla="*/ 1796597 w 10023471"/>
                <a:gd name="connsiteY7962" fmla="*/ 3078148 h 5531023"/>
                <a:gd name="connsiteX7963" fmla="*/ 2072535 w 10023471"/>
                <a:gd name="connsiteY7963" fmla="*/ 3078089 h 5531023"/>
                <a:gd name="connsiteX7964" fmla="*/ 2068040 w 10023471"/>
                <a:gd name="connsiteY7964" fmla="*/ 3078469 h 5531023"/>
                <a:gd name="connsiteX7965" fmla="*/ 2072671 w 10023471"/>
                <a:gd name="connsiteY7965" fmla="*/ 3094882 h 5531023"/>
                <a:gd name="connsiteX7966" fmla="*/ 2072671 w 10023471"/>
                <a:gd name="connsiteY7966" fmla="*/ 3096721 h 5531023"/>
                <a:gd name="connsiteX7967" fmla="*/ 2073261 w 10023471"/>
                <a:gd name="connsiteY7967" fmla="*/ 3096955 h 5531023"/>
                <a:gd name="connsiteX7968" fmla="*/ 2072671 w 10023471"/>
                <a:gd name="connsiteY7968" fmla="*/ 3094882 h 5531023"/>
                <a:gd name="connsiteX7969" fmla="*/ 2072535 w 10023471"/>
                <a:gd name="connsiteY7969" fmla="*/ 3078089 h 5531023"/>
                <a:gd name="connsiteX7970" fmla="*/ 4699977 w 10023471"/>
                <a:gd name="connsiteY7970" fmla="*/ 3077505 h 5531023"/>
                <a:gd name="connsiteX7971" fmla="*/ 4698027 w 10023471"/>
                <a:gd name="connsiteY7971" fmla="*/ 3078089 h 5531023"/>
                <a:gd name="connsiteX7972" fmla="*/ 4700069 w 10023471"/>
                <a:gd name="connsiteY7972" fmla="*/ 3078528 h 5531023"/>
                <a:gd name="connsiteX7973" fmla="*/ 6464752 w 10023471"/>
                <a:gd name="connsiteY7973" fmla="*/ 3077291 h 5531023"/>
                <a:gd name="connsiteX7974" fmla="*/ 6453256 w 10023471"/>
                <a:gd name="connsiteY7974" fmla="*/ 3079491 h 5531023"/>
                <a:gd name="connsiteX7975" fmla="*/ 6466695 w 10023471"/>
                <a:gd name="connsiteY7975" fmla="*/ 3099671 h 5531023"/>
                <a:gd name="connsiteX7976" fmla="*/ 6453302 w 10023471"/>
                <a:gd name="connsiteY7976" fmla="*/ 3103760 h 5531023"/>
                <a:gd name="connsiteX7977" fmla="*/ 6481631 w 10023471"/>
                <a:gd name="connsiteY7977" fmla="*/ 3105687 h 5531023"/>
                <a:gd name="connsiteX7978" fmla="*/ 6476546 w 10023471"/>
                <a:gd name="connsiteY7978" fmla="*/ 3103000 h 5531023"/>
                <a:gd name="connsiteX7979" fmla="*/ 6485399 w 10023471"/>
                <a:gd name="connsiteY7979" fmla="*/ 3099524 h 5531023"/>
                <a:gd name="connsiteX7980" fmla="*/ 6464752 w 10023471"/>
                <a:gd name="connsiteY7980" fmla="*/ 3077291 h 5531023"/>
                <a:gd name="connsiteX7981" fmla="*/ 1668207 w 10023471"/>
                <a:gd name="connsiteY7981" fmla="*/ 3077155 h 5531023"/>
                <a:gd name="connsiteX7982" fmla="*/ 1659536 w 10023471"/>
                <a:gd name="connsiteY7982" fmla="*/ 3083668 h 5531023"/>
                <a:gd name="connsiteX7983" fmla="*/ 1669388 w 10023471"/>
                <a:gd name="connsiteY7983" fmla="*/ 3088223 h 5531023"/>
                <a:gd name="connsiteX7984" fmla="*/ 1676788 w 10023471"/>
                <a:gd name="connsiteY7984" fmla="*/ 3083522 h 5531023"/>
                <a:gd name="connsiteX7985" fmla="*/ 1668207 w 10023471"/>
                <a:gd name="connsiteY7985" fmla="*/ 3077155 h 5531023"/>
                <a:gd name="connsiteX7986" fmla="*/ 4997207 w 10023471"/>
                <a:gd name="connsiteY7986" fmla="*/ 3076746 h 5531023"/>
                <a:gd name="connsiteX7987" fmla="*/ 4996527 w 10023471"/>
                <a:gd name="connsiteY7987" fmla="*/ 3078469 h 5531023"/>
                <a:gd name="connsiteX7988" fmla="*/ 4998933 w 10023471"/>
                <a:gd name="connsiteY7988" fmla="*/ 3078908 h 5531023"/>
                <a:gd name="connsiteX7989" fmla="*/ 4997207 w 10023471"/>
                <a:gd name="connsiteY7989" fmla="*/ 3076746 h 5531023"/>
                <a:gd name="connsiteX7990" fmla="*/ 5745298 w 10023471"/>
                <a:gd name="connsiteY7990" fmla="*/ 3076629 h 5531023"/>
                <a:gd name="connsiteX7991" fmla="*/ 5748794 w 10023471"/>
                <a:gd name="connsiteY7991" fmla="*/ 3077564 h 5531023"/>
                <a:gd name="connsiteX7992" fmla="*/ 5750565 w 10023471"/>
                <a:gd name="connsiteY7992" fmla="*/ 3076629 h 5531023"/>
                <a:gd name="connsiteX7993" fmla="*/ 5794994 w 10023471"/>
                <a:gd name="connsiteY7993" fmla="*/ 3073928 h 5531023"/>
                <a:gd name="connsiteX7994" fmla="*/ 5776578 w 10023471"/>
                <a:gd name="connsiteY7994" fmla="*/ 3078264 h 5531023"/>
                <a:gd name="connsiteX7995" fmla="*/ 5815076 w 10023471"/>
                <a:gd name="connsiteY7995" fmla="*/ 3079841 h 5531023"/>
                <a:gd name="connsiteX7996" fmla="*/ 5794994 w 10023471"/>
                <a:gd name="connsiteY7996" fmla="*/ 3073928 h 5531023"/>
                <a:gd name="connsiteX7997" fmla="*/ 5443529 w 10023471"/>
                <a:gd name="connsiteY7997" fmla="*/ 3071810 h 5531023"/>
                <a:gd name="connsiteX7998" fmla="*/ 5441349 w 10023471"/>
                <a:gd name="connsiteY7998" fmla="*/ 3073738 h 5531023"/>
                <a:gd name="connsiteX7999" fmla="*/ 5448658 w 10023471"/>
                <a:gd name="connsiteY7999" fmla="*/ 3076161 h 5531023"/>
                <a:gd name="connsiteX8000" fmla="*/ 5449794 w 10023471"/>
                <a:gd name="connsiteY8000" fmla="*/ 3075228 h 5531023"/>
                <a:gd name="connsiteX8001" fmla="*/ 5443529 w 10023471"/>
                <a:gd name="connsiteY8001" fmla="*/ 3071810 h 5531023"/>
                <a:gd name="connsiteX8002" fmla="*/ 6669856 w 10023471"/>
                <a:gd name="connsiteY8002" fmla="*/ 3070380 h 5531023"/>
                <a:gd name="connsiteX8003" fmla="*/ 6669357 w 10023471"/>
                <a:gd name="connsiteY8003" fmla="*/ 3071928 h 5531023"/>
                <a:gd name="connsiteX8004" fmla="*/ 6671219 w 10023471"/>
                <a:gd name="connsiteY8004" fmla="*/ 3072365 h 5531023"/>
                <a:gd name="connsiteX8005" fmla="*/ 6671945 w 10023471"/>
                <a:gd name="connsiteY8005" fmla="*/ 3070789 h 5531023"/>
                <a:gd name="connsiteX8006" fmla="*/ 6669856 w 10023471"/>
                <a:gd name="connsiteY8006" fmla="*/ 3070380 h 5531023"/>
                <a:gd name="connsiteX8007" fmla="*/ 2676528 w 10023471"/>
                <a:gd name="connsiteY8007" fmla="*/ 3067139 h 5531023"/>
                <a:gd name="connsiteX8008" fmla="*/ 2658686 w 10023471"/>
                <a:gd name="connsiteY8008" fmla="*/ 3073709 h 5531023"/>
                <a:gd name="connsiteX8009" fmla="*/ 2676936 w 10023471"/>
                <a:gd name="connsiteY8009" fmla="*/ 3080104 h 5531023"/>
                <a:gd name="connsiteX8010" fmla="*/ 2680568 w 10023471"/>
                <a:gd name="connsiteY8010" fmla="*/ 3073359 h 5531023"/>
                <a:gd name="connsiteX8011" fmla="*/ 2676528 w 10023471"/>
                <a:gd name="connsiteY8011" fmla="*/ 3067139 h 5531023"/>
                <a:gd name="connsiteX8012" fmla="*/ 5763276 w 10023471"/>
                <a:gd name="connsiteY8012" fmla="*/ 3066993 h 5531023"/>
                <a:gd name="connsiteX8013" fmla="*/ 5754832 w 10023471"/>
                <a:gd name="connsiteY8013" fmla="*/ 3073242 h 5531023"/>
                <a:gd name="connsiteX8014" fmla="*/ 5764865 w 10023471"/>
                <a:gd name="connsiteY8014" fmla="*/ 3078731 h 5531023"/>
                <a:gd name="connsiteX8015" fmla="*/ 5772765 w 10023471"/>
                <a:gd name="connsiteY8015" fmla="*/ 3073914 h 5531023"/>
                <a:gd name="connsiteX8016" fmla="*/ 5763276 w 10023471"/>
                <a:gd name="connsiteY8016" fmla="*/ 3066993 h 5531023"/>
                <a:gd name="connsiteX8017" fmla="*/ 7228223 w 10023471"/>
                <a:gd name="connsiteY8017" fmla="*/ 3066407 h 5531023"/>
                <a:gd name="connsiteX8018" fmla="*/ 7227315 w 10023471"/>
                <a:gd name="connsiteY8018" fmla="*/ 3067839 h 5531023"/>
                <a:gd name="connsiteX8019" fmla="*/ 7229041 w 10023471"/>
                <a:gd name="connsiteY8019" fmla="*/ 3067897 h 5531023"/>
                <a:gd name="connsiteX8020" fmla="*/ 1977605 w 10023471"/>
                <a:gd name="connsiteY8020" fmla="*/ 3062027 h 5531023"/>
                <a:gd name="connsiteX8021" fmla="*/ 1972974 w 10023471"/>
                <a:gd name="connsiteY8021" fmla="*/ 3064422 h 5531023"/>
                <a:gd name="connsiteX8022" fmla="*/ 1977968 w 10023471"/>
                <a:gd name="connsiteY8022" fmla="*/ 3066846 h 5531023"/>
                <a:gd name="connsiteX8023" fmla="*/ 1981826 w 10023471"/>
                <a:gd name="connsiteY8023" fmla="*/ 3065094 h 5531023"/>
                <a:gd name="connsiteX8024" fmla="*/ 1977605 w 10023471"/>
                <a:gd name="connsiteY8024" fmla="*/ 3062027 h 5531023"/>
                <a:gd name="connsiteX8025" fmla="*/ 1108841 w 10023471"/>
                <a:gd name="connsiteY8025" fmla="*/ 3061706 h 5531023"/>
                <a:gd name="connsiteX8026" fmla="*/ 1103849 w 10023471"/>
                <a:gd name="connsiteY8026" fmla="*/ 3062728 h 5531023"/>
                <a:gd name="connsiteX8027" fmla="*/ 1104665 w 10023471"/>
                <a:gd name="connsiteY8027" fmla="*/ 3067401 h 5531023"/>
                <a:gd name="connsiteX8028" fmla="*/ 1110930 w 10023471"/>
                <a:gd name="connsiteY8028" fmla="*/ 3066350 h 5531023"/>
                <a:gd name="connsiteX8029" fmla="*/ 1108841 w 10023471"/>
                <a:gd name="connsiteY8029" fmla="*/ 3061706 h 5531023"/>
                <a:gd name="connsiteX8030" fmla="*/ 3887102 w 10023471"/>
                <a:gd name="connsiteY8030" fmla="*/ 3061006 h 5531023"/>
                <a:gd name="connsiteX8031" fmla="*/ 3878931 w 10023471"/>
                <a:gd name="connsiteY8031" fmla="*/ 3066817 h 5531023"/>
                <a:gd name="connsiteX8032" fmla="*/ 3875843 w 10023471"/>
                <a:gd name="connsiteY8032" fmla="*/ 3081098 h 5531023"/>
                <a:gd name="connsiteX8033" fmla="*/ 3881155 w 10023471"/>
                <a:gd name="connsiteY8033" fmla="*/ 3084923 h 5531023"/>
                <a:gd name="connsiteX8034" fmla="*/ 3888418 w 10023471"/>
                <a:gd name="connsiteY8034" fmla="*/ 3082820 h 5531023"/>
                <a:gd name="connsiteX8035" fmla="*/ 3890507 w 10023471"/>
                <a:gd name="connsiteY8035" fmla="*/ 3070496 h 5531023"/>
                <a:gd name="connsiteX8036" fmla="*/ 3890824 w 10023471"/>
                <a:gd name="connsiteY8036" fmla="*/ 3068599 h 5531023"/>
                <a:gd name="connsiteX8037" fmla="*/ 3887102 w 10023471"/>
                <a:gd name="connsiteY8037" fmla="*/ 3061006 h 5531023"/>
                <a:gd name="connsiteX8038" fmla="*/ 1399080 w 10023471"/>
                <a:gd name="connsiteY8038" fmla="*/ 3060685 h 5531023"/>
                <a:gd name="connsiteX8039" fmla="*/ 1398082 w 10023471"/>
                <a:gd name="connsiteY8039" fmla="*/ 3063750 h 5531023"/>
                <a:gd name="connsiteX8040" fmla="*/ 1369661 w 10023471"/>
                <a:gd name="connsiteY8040" fmla="*/ 3094472 h 5531023"/>
                <a:gd name="connsiteX8041" fmla="*/ 1384689 w 10023471"/>
                <a:gd name="connsiteY8041" fmla="*/ 3095466 h 5531023"/>
                <a:gd name="connsiteX8042" fmla="*/ 1421234 w 10023471"/>
                <a:gd name="connsiteY8042" fmla="*/ 3069095 h 5531023"/>
                <a:gd name="connsiteX8043" fmla="*/ 1422596 w 10023471"/>
                <a:gd name="connsiteY8043" fmla="*/ 3063750 h 5531023"/>
                <a:gd name="connsiteX8044" fmla="*/ 1415424 w 10023471"/>
                <a:gd name="connsiteY8044" fmla="*/ 3060772 h 5531023"/>
                <a:gd name="connsiteX8045" fmla="*/ 1404483 w 10023471"/>
                <a:gd name="connsiteY8045" fmla="*/ 3062056 h 5531023"/>
                <a:gd name="connsiteX8046" fmla="*/ 1399080 w 10023471"/>
                <a:gd name="connsiteY8046" fmla="*/ 3060685 h 5531023"/>
                <a:gd name="connsiteX8047" fmla="*/ 1211400 w 10023471"/>
                <a:gd name="connsiteY8047" fmla="*/ 3060392 h 5531023"/>
                <a:gd name="connsiteX8048" fmla="*/ 1210718 w 10023471"/>
                <a:gd name="connsiteY8048" fmla="*/ 3065590 h 5531023"/>
                <a:gd name="connsiteX8049" fmla="*/ 1215304 w 10023471"/>
                <a:gd name="connsiteY8049" fmla="*/ 3065970 h 5531023"/>
                <a:gd name="connsiteX8050" fmla="*/ 1215304 w 10023471"/>
                <a:gd name="connsiteY8050" fmla="*/ 3060830 h 5531023"/>
                <a:gd name="connsiteX8051" fmla="*/ 1211400 w 10023471"/>
                <a:gd name="connsiteY8051" fmla="*/ 3060392 h 5531023"/>
                <a:gd name="connsiteX8052" fmla="*/ 2369446 w 10023471"/>
                <a:gd name="connsiteY8052" fmla="*/ 3058903 h 5531023"/>
                <a:gd name="connsiteX8053" fmla="*/ 2367722 w 10023471"/>
                <a:gd name="connsiteY8053" fmla="*/ 3062232 h 5531023"/>
                <a:gd name="connsiteX8054" fmla="*/ 2379253 w 10023471"/>
                <a:gd name="connsiteY8054" fmla="*/ 3066466 h 5531023"/>
                <a:gd name="connsiteX8055" fmla="*/ 2382930 w 10023471"/>
                <a:gd name="connsiteY8055" fmla="*/ 3061677 h 5531023"/>
                <a:gd name="connsiteX8056" fmla="*/ 2369446 w 10023471"/>
                <a:gd name="connsiteY8056" fmla="*/ 3058903 h 5531023"/>
                <a:gd name="connsiteX8057" fmla="*/ 9033892 w 10023471"/>
                <a:gd name="connsiteY8057" fmla="*/ 3057910 h 5531023"/>
                <a:gd name="connsiteX8058" fmla="*/ 9028898 w 10023471"/>
                <a:gd name="connsiteY8058" fmla="*/ 3061444 h 5531023"/>
                <a:gd name="connsiteX8059" fmla="*/ 9034528 w 10023471"/>
                <a:gd name="connsiteY8059" fmla="*/ 3065124 h 5531023"/>
                <a:gd name="connsiteX8060" fmla="*/ 9038840 w 10023471"/>
                <a:gd name="connsiteY8060" fmla="*/ 3062027 h 5531023"/>
                <a:gd name="connsiteX8061" fmla="*/ 9033892 w 10023471"/>
                <a:gd name="connsiteY8061" fmla="*/ 3057910 h 5531023"/>
                <a:gd name="connsiteX8062" fmla="*/ 7088258 w 10023471"/>
                <a:gd name="connsiteY8062" fmla="*/ 3057763 h 5531023"/>
                <a:gd name="connsiteX8063" fmla="*/ 7085533 w 10023471"/>
                <a:gd name="connsiteY8063" fmla="*/ 3059925 h 5531023"/>
                <a:gd name="connsiteX8064" fmla="*/ 7092661 w 10023471"/>
                <a:gd name="connsiteY8064" fmla="*/ 3064481 h 5531023"/>
                <a:gd name="connsiteX8065" fmla="*/ 7095611 w 10023471"/>
                <a:gd name="connsiteY8065" fmla="*/ 3062145 h 5531023"/>
                <a:gd name="connsiteX8066" fmla="*/ 7088258 w 10023471"/>
                <a:gd name="connsiteY8066" fmla="*/ 3057763 h 5531023"/>
                <a:gd name="connsiteX8067" fmla="*/ 948537 w 10023471"/>
                <a:gd name="connsiteY8067" fmla="*/ 3057589 h 5531023"/>
                <a:gd name="connsiteX8068" fmla="*/ 937006 w 10023471"/>
                <a:gd name="connsiteY8068" fmla="*/ 3061444 h 5531023"/>
                <a:gd name="connsiteX8069" fmla="*/ 929514 w 10023471"/>
                <a:gd name="connsiteY8069" fmla="*/ 3068569 h 5531023"/>
                <a:gd name="connsiteX8070" fmla="*/ 932192 w 10023471"/>
                <a:gd name="connsiteY8070" fmla="*/ 3084076 h 5531023"/>
                <a:gd name="connsiteX8071" fmla="*/ 948537 w 10023471"/>
                <a:gd name="connsiteY8071" fmla="*/ 3074293 h 5531023"/>
                <a:gd name="connsiteX8072" fmla="*/ 951397 w 10023471"/>
                <a:gd name="connsiteY8072" fmla="*/ 3064101 h 5531023"/>
                <a:gd name="connsiteX8073" fmla="*/ 948537 w 10023471"/>
                <a:gd name="connsiteY8073" fmla="*/ 3057589 h 5531023"/>
                <a:gd name="connsiteX8074" fmla="*/ 2324954 w 10023471"/>
                <a:gd name="connsiteY8074" fmla="*/ 3055895 h 5531023"/>
                <a:gd name="connsiteX8075" fmla="*/ 2316919 w 10023471"/>
                <a:gd name="connsiteY8075" fmla="*/ 3060451 h 5531023"/>
                <a:gd name="connsiteX8076" fmla="*/ 2321868 w 10023471"/>
                <a:gd name="connsiteY8076" fmla="*/ 3063487 h 5531023"/>
                <a:gd name="connsiteX8077" fmla="*/ 2328724 w 10023471"/>
                <a:gd name="connsiteY8077" fmla="*/ 3058231 h 5531023"/>
                <a:gd name="connsiteX8078" fmla="*/ 6062686 w 10023471"/>
                <a:gd name="connsiteY8078" fmla="*/ 3055457 h 5531023"/>
                <a:gd name="connsiteX8079" fmla="*/ 6060097 w 10023471"/>
                <a:gd name="connsiteY8079" fmla="*/ 3056216 h 5531023"/>
                <a:gd name="connsiteX8080" fmla="*/ 6062595 w 10023471"/>
                <a:gd name="connsiteY8080" fmla="*/ 3057033 h 5531023"/>
                <a:gd name="connsiteX8081" fmla="*/ 3439282 w 10023471"/>
                <a:gd name="connsiteY8081" fmla="*/ 3054259 h 5531023"/>
                <a:gd name="connsiteX8082" fmla="*/ 3418626 w 10023471"/>
                <a:gd name="connsiteY8082" fmla="*/ 3060158 h 5531023"/>
                <a:gd name="connsiteX8083" fmla="*/ 3420441 w 10023471"/>
                <a:gd name="connsiteY8083" fmla="*/ 3063108 h 5531023"/>
                <a:gd name="connsiteX8084" fmla="*/ 3442461 w 10023471"/>
                <a:gd name="connsiteY8084" fmla="*/ 3059487 h 5531023"/>
                <a:gd name="connsiteX8085" fmla="*/ 3439282 w 10023471"/>
                <a:gd name="connsiteY8085" fmla="*/ 3054259 h 5531023"/>
                <a:gd name="connsiteX8086" fmla="*/ 3373952 w 10023471"/>
                <a:gd name="connsiteY8086" fmla="*/ 3053530 h 5531023"/>
                <a:gd name="connsiteX8087" fmla="*/ 3372046 w 10023471"/>
                <a:gd name="connsiteY8087" fmla="*/ 3057881 h 5531023"/>
                <a:gd name="connsiteX8088" fmla="*/ 3381171 w 10023471"/>
                <a:gd name="connsiteY8088" fmla="*/ 3058873 h 5531023"/>
                <a:gd name="connsiteX8089" fmla="*/ 3382261 w 10023471"/>
                <a:gd name="connsiteY8089" fmla="*/ 3056011 h 5531023"/>
                <a:gd name="connsiteX8090" fmla="*/ 3373952 w 10023471"/>
                <a:gd name="connsiteY8090" fmla="*/ 3053530 h 5531023"/>
                <a:gd name="connsiteX8091" fmla="*/ 6951468 w 10023471"/>
                <a:gd name="connsiteY8091" fmla="*/ 3051894 h 5531023"/>
                <a:gd name="connsiteX8092" fmla="*/ 6950834 w 10023471"/>
                <a:gd name="connsiteY8092" fmla="*/ 3053325 h 5531023"/>
                <a:gd name="connsiteX8093" fmla="*/ 6953240 w 10023471"/>
                <a:gd name="connsiteY8093" fmla="*/ 3053909 h 5531023"/>
                <a:gd name="connsiteX8094" fmla="*/ 6954011 w 10023471"/>
                <a:gd name="connsiteY8094" fmla="*/ 3052478 h 5531023"/>
                <a:gd name="connsiteX8095" fmla="*/ 6951468 w 10023471"/>
                <a:gd name="connsiteY8095" fmla="*/ 3051894 h 5531023"/>
                <a:gd name="connsiteX8096" fmla="*/ 1671613 w 10023471"/>
                <a:gd name="connsiteY8096" fmla="*/ 3051163 h 5531023"/>
                <a:gd name="connsiteX8097" fmla="*/ 1671250 w 10023471"/>
                <a:gd name="connsiteY8097" fmla="*/ 3055982 h 5531023"/>
                <a:gd name="connsiteX8098" fmla="*/ 1673247 w 10023471"/>
                <a:gd name="connsiteY8098" fmla="*/ 3056041 h 5531023"/>
                <a:gd name="connsiteX8099" fmla="*/ 1673564 w 10023471"/>
                <a:gd name="connsiteY8099" fmla="*/ 3051222 h 5531023"/>
                <a:gd name="connsiteX8100" fmla="*/ 1671613 w 10023471"/>
                <a:gd name="connsiteY8100" fmla="*/ 3051163 h 5531023"/>
                <a:gd name="connsiteX8101" fmla="*/ 7412136 w 10023471"/>
                <a:gd name="connsiteY8101" fmla="*/ 3050609 h 5531023"/>
                <a:gd name="connsiteX8102" fmla="*/ 7399561 w 10023471"/>
                <a:gd name="connsiteY8102" fmla="*/ 3062320 h 5531023"/>
                <a:gd name="connsiteX8103" fmla="*/ 7411183 w 10023471"/>
                <a:gd name="connsiteY8103" fmla="*/ 3073563 h 5531023"/>
                <a:gd name="connsiteX8104" fmla="*/ 7424122 w 10023471"/>
                <a:gd name="connsiteY8104" fmla="*/ 3061122 h 5531023"/>
                <a:gd name="connsiteX8105" fmla="*/ 7412136 w 10023471"/>
                <a:gd name="connsiteY8105" fmla="*/ 3050609 h 5531023"/>
                <a:gd name="connsiteX8106" fmla="*/ 1826969 w 10023471"/>
                <a:gd name="connsiteY8106" fmla="*/ 3050609 h 5531023"/>
                <a:gd name="connsiteX8107" fmla="*/ 1826969 w 10023471"/>
                <a:gd name="connsiteY8107" fmla="*/ 3052653 h 5531023"/>
                <a:gd name="connsiteX8108" fmla="*/ 1836503 w 10023471"/>
                <a:gd name="connsiteY8108" fmla="*/ 3052653 h 5531023"/>
                <a:gd name="connsiteX8109" fmla="*/ 1836503 w 10023471"/>
                <a:gd name="connsiteY8109" fmla="*/ 3050609 h 5531023"/>
                <a:gd name="connsiteX8110" fmla="*/ 4140249 w 10023471"/>
                <a:gd name="connsiteY8110" fmla="*/ 3048857 h 5531023"/>
                <a:gd name="connsiteX8111" fmla="*/ 4129807 w 10023471"/>
                <a:gd name="connsiteY8111" fmla="*/ 3052361 h 5531023"/>
                <a:gd name="connsiteX8112" fmla="*/ 4140159 w 10023471"/>
                <a:gd name="connsiteY8112" fmla="*/ 3064276 h 5531023"/>
                <a:gd name="connsiteX8113" fmla="*/ 4149510 w 10023471"/>
                <a:gd name="connsiteY8113" fmla="*/ 3060772 h 5531023"/>
                <a:gd name="connsiteX8114" fmla="*/ 4140249 w 10023471"/>
                <a:gd name="connsiteY8114" fmla="*/ 3048857 h 5531023"/>
                <a:gd name="connsiteX8115" fmla="*/ 2154570 w 10023471"/>
                <a:gd name="connsiteY8115" fmla="*/ 3046053 h 5531023"/>
                <a:gd name="connsiteX8116" fmla="*/ 2149032 w 10023471"/>
                <a:gd name="connsiteY8116" fmla="*/ 3048916 h 5531023"/>
                <a:gd name="connsiteX8117" fmla="*/ 2153799 w 10023471"/>
                <a:gd name="connsiteY8117" fmla="*/ 3051864 h 5531023"/>
                <a:gd name="connsiteX8118" fmla="*/ 2161881 w 10023471"/>
                <a:gd name="connsiteY8118" fmla="*/ 3048769 h 5531023"/>
                <a:gd name="connsiteX8119" fmla="*/ 2154570 w 10023471"/>
                <a:gd name="connsiteY8119" fmla="*/ 3046053 h 5531023"/>
                <a:gd name="connsiteX8120" fmla="*/ 3313526 w 10023471"/>
                <a:gd name="connsiteY8120" fmla="*/ 3045352 h 5531023"/>
                <a:gd name="connsiteX8121" fmla="*/ 3311983 w 10023471"/>
                <a:gd name="connsiteY8121" fmla="*/ 3049733 h 5531023"/>
                <a:gd name="connsiteX8122" fmla="*/ 3331231 w 10023471"/>
                <a:gd name="connsiteY8122" fmla="*/ 3051572 h 5531023"/>
                <a:gd name="connsiteX8123" fmla="*/ 3332368 w 10023471"/>
                <a:gd name="connsiteY8123" fmla="*/ 3048564 h 5531023"/>
                <a:gd name="connsiteX8124" fmla="*/ 3313526 w 10023471"/>
                <a:gd name="connsiteY8124" fmla="*/ 3045352 h 5531023"/>
                <a:gd name="connsiteX8125" fmla="*/ 6984700 w 10023471"/>
                <a:gd name="connsiteY8125" fmla="*/ 3045089 h 5531023"/>
                <a:gd name="connsiteX8126" fmla="*/ 6984566 w 10023471"/>
                <a:gd name="connsiteY8126" fmla="*/ 3048477 h 5531023"/>
                <a:gd name="connsiteX8127" fmla="*/ 6989286 w 10023471"/>
                <a:gd name="connsiteY8127" fmla="*/ 3046813 h 5531023"/>
                <a:gd name="connsiteX8128" fmla="*/ 6984700 w 10023471"/>
                <a:gd name="connsiteY8128" fmla="*/ 3045089 h 5531023"/>
                <a:gd name="connsiteX8129" fmla="*/ 9952140 w 10023471"/>
                <a:gd name="connsiteY8129" fmla="*/ 3044330 h 5531023"/>
                <a:gd name="connsiteX8130" fmla="*/ 9943060 w 10023471"/>
                <a:gd name="connsiteY8130" fmla="*/ 3049850 h 5531023"/>
                <a:gd name="connsiteX8131" fmla="*/ 9946602 w 10023471"/>
                <a:gd name="connsiteY8131" fmla="*/ 3054552 h 5531023"/>
                <a:gd name="connsiteX8132" fmla="*/ 9959358 w 10023471"/>
                <a:gd name="connsiteY8132" fmla="*/ 3048623 h 5531023"/>
                <a:gd name="connsiteX8133" fmla="*/ 9952140 w 10023471"/>
                <a:gd name="connsiteY8133" fmla="*/ 3044330 h 5531023"/>
                <a:gd name="connsiteX8134" fmla="*/ 3351935 w 10023471"/>
                <a:gd name="connsiteY8134" fmla="*/ 3041614 h 5531023"/>
                <a:gd name="connsiteX8135" fmla="*/ 3348483 w 10023471"/>
                <a:gd name="connsiteY8135" fmla="*/ 3043104 h 5531023"/>
                <a:gd name="connsiteX8136" fmla="*/ 3353250 w 10023471"/>
                <a:gd name="connsiteY8136" fmla="*/ 3049878 h 5531023"/>
                <a:gd name="connsiteX8137" fmla="*/ 3358789 w 10023471"/>
                <a:gd name="connsiteY8137" fmla="*/ 3047076 h 5531023"/>
                <a:gd name="connsiteX8138" fmla="*/ 3351935 w 10023471"/>
                <a:gd name="connsiteY8138" fmla="*/ 3041614 h 5531023"/>
                <a:gd name="connsiteX8139" fmla="*/ 7635274 w 10023471"/>
                <a:gd name="connsiteY8139" fmla="*/ 3038139 h 5531023"/>
                <a:gd name="connsiteX8140" fmla="*/ 7633095 w 10023471"/>
                <a:gd name="connsiteY8140" fmla="*/ 3038285 h 5531023"/>
                <a:gd name="connsiteX8141" fmla="*/ 7634457 w 10023471"/>
                <a:gd name="connsiteY8141" fmla="*/ 3039862 h 5531023"/>
                <a:gd name="connsiteX8142" fmla="*/ 7034821 w 10023471"/>
                <a:gd name="connsiteY8142" fmla="*/ 3037877 h 5531023"/>
                <a:gd name="connsiteX8143" fmla="*/ 7038453 w 10023471"/>
                <a:gd name="connsiteY8143" fmla="*/ 3039658 h 5531023"/>
                <a:gd name="connsiteX8144" fmla="*/ 7039407 w 10023471"/>
                <a:gd name="connsiteY8144" fmla="*/ 3038111 h 5531023"/>
                <a:gd name="connsiteX8145" fmla="*/ 7034821 w 10023471"/>
                <a:gd name="connsiteY8145" fmla="*/ 3037877 h 5531023"/>
                <a:gd name="connsiteX8146" fmla="*/ 7228087 w 10023471"/>
                <a:gd name="connsiteY8146" fmla="*/ 3037117 h 5531023"/>
                <a:gd name="connsiteX8147" fmla="*/ 7221686 w 10023471"/>
                <a:gd name="connsiteY8147" fmla="*/ 3041614 h 5531023"/>
                <a:gd name="connsiteX8148" fmla="*/ 7224546 w 10023471"/>
                <a:gd name="connsiteY8148" fmla="*/ 3043337 h 5531023"/>
                <a:gd name="connsiteX8149" fmla="*/ 7231946 w 10023471"/>
                <a:gd name="connsiteY8149" fmla="*/ 3039803 h 5531023"/>
                <a:gd name="connsiteX8150" fmla="*/ 7228087 w 10023471"/>
                <a:gd name="connsiteY8150" fmla="*/ 3037117 h 5531023"/>
                <a:gd name="connsiteX8151" fmla="*/ 2355100 w 10023471"/>
                <a:gd name="connsiteY8151" fmla="*/ 3036591 h 5531023"/>
                <a:gd name="connsiteX8152" fmla="*/ 2352421 w 10023471"/>
                <a:gd name="connsiteY8152" fmla="*/ 3040592 h 5531023"/>
                <a:gd name="connsiteX8153" fmla="*/ 2361183 w 10023471"/>
                <a:gd name="connsiteY8153" fmla="*/ 3041907 h 5531023"/>
                <a:gd name="connsiteX8154" fmla="*/ 2361183 w 10023471"/>
                <a:gd name="connsiteY8154" fmla="*/ 3049996 h 5531023"/>
                <a:gd name="connsiteX8155" fmla="*/ 2362137 w 10023471"/>
                <a:gd name="connsiteY8155" fmla="*/ 3049908 h 5531023"/>
                <a:gd name="connsiteX8156" fmla="*/ 2361457 w 10023471"/>
                <a:gd name="connsiteY8156" fmla="*/ 3042023 h 5531023"/>
                <a:gd name="connsiteX8157" fmla="*/ 2355100 w 10023471"/>
                <a:gd name="connsiteY8157" fmla="*/ 3036591 h 5531023"/>
                <a:gd name="connsiteX8158" fmla="*/ 8566234 w 10023471"/>
                <a:gd name="connsiteY8158" fmla="*/ 3036474 h 5531023"/>
                <a:gd name="connsiteX8159" fmla="*/ 8593019 w 10023471"/>
                <a:gd name="connsiteY8159" fmla="*/ 3063487 h 5531023"/>
                <a:gd name="connsiteX8160" fmla="*/ 8566234 w 10023471"/>
                <a:gd name="connsiteY8160" fmla="*/ 3036474 h 5531023"/>
                <a:gd name="connsiteX8161" fmla="*/ 1802363 w 10023471"/>
                <a:gd name="connsiteY8161" fmla="*/ 3035219 h 5531023"/>
                <a:gd name="connsiteX8162" fmla="*/ 1780888 w 10023471"/>
                <a:gd name="connsiteY8162" fmla="*/ 3043922 h 5531023"/>
                <a:gd name="connsiteX8163" fmla="*/ 1781524 w 10023471"/>
                <a:gd name="connsiteY8163" fmla="*/ 3044213 h 5531023"/>
                <a:gd name="connsiteX8164" fmla="*/ 1781570 w 10023471"/>
                <a:gd name="connsiteY8164" fmla="*/ 3046462 h 5531023"/>
                <a:gd name="connsiteX8165" fmla="*/ 1783022 w 10023471"/>
                <a:gd name="connsiteY8165" fmla="*/ 3045119 h 5531023"/>
                <a:gd name="connsiteX8166" fmla="*/ 1781524 w 10023471"/>
                <a:gd name="connsiteY8166" fmla="*/ 3044213 h 5531023"/>
                <a:gd name="connsiteX8167" fmla="*/ 1781524 w 10023471"/>
                <a:gd name="connsiteY8167" fmla="*/ 3043717 h 5531023"/>
                <a:gd name="connsiteX8168" fmla="*/ 1802363 w 10023471"/>
                <a:gd name="connsiteY8168" fmla="*/ 3035219 h 5531023"/>
                <a:gd name="connsiteX8169" fmla="*/ 710236 w 10023471"/>
                <a:gd name="connsiteY8169" fmla="*/ 3034576 h 5531023"/>
                <a:gd name="connsiteX8170" fmla="*/ 705059 w 10023471"/>
                <a:gd name="connsiteY8170" fmla="*/ 3034955 h 5531023"/>
                <a:gd name="connsiteX8171" fmla="*/ 708374 w 10023471"/>
                <a:gd name="connsiteY8171" fmla="*/ 3037847 h 5531023"/>
                <a:gd name="connsiteX8172" fmla="*/ 710236 w 10023471"/>
                <a:gd name="connsiteY8172" fmla="*/ 3034576 h 5531023"/>
                <a:gd name="connsiteX8173" fmla="*/ 973234 w 10023471"/>
                <a:gd name="connsiteY8173" fmla="*/ 3033963 h 5531023"/>
                <a:gd name="connsiteX8174" fmla="*/ 959387 w 10023471"/>
                <a:gd name="connsiteY8174" fmla="*/ 3036241 h 5531023"/>
                <a:gd name="connsiteX8175" fmla="*/ 984947 w 10023471"/>
                <a:gd name="connsiteY8175" fmla="*/ 3053587 h 5531023"/>
                <a:gd name="connsiteX8176" fmla="*/ 973234 w 10023471"/>
                <a:gd name="connsiteY8176" fmla="*/ 3033963 h 5531023"/>
                <a:gd name="connsiteX8177" fmla="*/ 1872187 w 10023471"/>
                <a:gd name="connsiteY8177" fmla="*/ 3033262 h 5531023"/>
                <a:gd name="connsiteX8178" fmla="*/ 1872368 w 10023471"/>
                <a:gd name="connsiteY8178" fmla="*/ 3034693 h 5531023"/>
                <a:gd name="connsiteX8179" fmla="*/ 1875456 w 10023471"/>
                <a:gd name="connsiteY8179" fmla="*/ 3034489 h 5531023"/>
                <a:gd name="connsiteX8180" fmla="*/ 1875273 w 10023471"/>
                <a:gd name="connsiteY8180" fmla="*/ 3033292 h 5531023"/>
                <a:gd name="connsiteX8181" fmla="*/ 1872187 w 10023471"/>
                <a:gd name="connsiteY8181" fmla="*/ 3033262 h 5531023"/>
                <a:gd name="connsiteX8182" fmla="*/ 202898 w 10023471"/>
                <a:gd name="connsiteY8182" fmla="*/ 3032911 h 5531023"/>
                <a:gd name="connsiteX8183" fmla="*/ 195679 w 10023471"/>
                <a:gd name="connsiteY8183" fmla="*/ 3035335 h 5531023"/>
                <a:gd name="connsiteX8184" fmla="*/ 187325 w 10023471"/>
                <a:gd name="connsiteY8184" fmla="*/ 3042519 h 5531023"/>
                <a:gd name="connsiteX8185" fmla="*/ 168304 w 10023471"/>
                <a:gd name="connsiteY8185" fmla="*/ 3055340 h 5531023"/>
                <a:gd name="connsiteX8186" fmla="*/ 170845 w 10023471"/>
                <a:gd name="connsiteY8186" fmla="*/ 3065181 h 5531023"/>
                <a:gd name="connsiteX8187" fmla="*/ 209888 w 10023471"/>
                <a:gd name="connsiteY8187" fmla="*/ 3051193 h 5531023"/>
                <a:gd name="connsiteX8188" fmla="*/ 210706 w 10023471"/>
                <a:gd name="connsiteY8188" fmla="*/ 3042928 h 5531023"/>
                <a:gd name="connsiteX8189" fmla="*/ 210479 w 10023471"/>
                <a:gd name="connsiteY8189" fmla="*/ 3039365 h 5531023"/>
                <a:gd name="connsiteX8190" fmla="*/ 202898 w 10023471"/>
                <a:gd name="connsiteY8190" fmla="*/ 3032911 h 5531023"/>
                <a:gd name="connsiteX8191" fmla="*/ 3746728 w 10023471"/>
                <a:gd name="connsiteY8191" fmla="*/ 3032620 h 5531023"/>
                <a:gd name="connsiteX8192" fmla="*/ 3743414 w 10023471"/>
                <a:gd name="connsiteY8192" fmla="*/ 3034489 h 5531023"/>
                <a:gd name="connsiteX8193" fmla="*/ 3749088 w 10023471"/>
                <a:gd name="connsiteY8193" fmla="*/ 3039716 h 5531023"/>
                <a:gd name="connsiteX8194" fmla="*/ 3752765 w 10023471"/>
                <a:gd name="connsiteY8194" fmla="*/ 3037643 h 5531023"/>
                <a:gd name="connsiteX8195" fmla="*/ 3746728 w 10023471"/>
                <a:gd name="connsiteY8195" fmla="*/ 3032620 h 5531023"/>
                <a:gd name="connsiteX8196" fmla="*/ 8028842 w 10023471"/>
                <a:gd name="connsiteY8196" fmla="*/ 3032182 h 5531023"/>
                <a:gd name="connsiteX8197" fmla="*/ 8017083 w 10023471"/>
                <a:gd name="connsiteY8197" fmla="*/ 3037759 h 5531023"/>
                <a:gd name="connsiteX8198" fmla="*/ 8031883 w 10023471"/>
                <a:gd name="connsiteY8198" fmla="*/ 3047922 h 5531023"/>
                <a:gd name="connsiteX8199" fmla="*/ 8039646 w 10023471"/>
                <a:gd name="connsiteY8199" fmla="*/ 3042519 h 5531023"/>
                <a:gd name="connsiteX8200" fmla="*/ 8028842 w 10023471"/>
                <a:gd name="connsiteY8200" fmla="*/ 3032182 h 5531023"/>
                <a:gd name="connsiteX8201" fmla="*/ 6062186 w 10023471"/>
                <a:gd name="connsiteY8201" fmla="*/ 3031130 h 5531023"/>
                <a:gd name="connsiteX8202" fmla="*/ 6060142 w 10023471"/>
                <a:gd name="connsiteY8202" fmla="*/ 3032415 h 5531023"/>
                <a:gd name="connsiteX8203" fmla="*/ 6062913 w 10023471"/>
                <a:gd name="connsiteY8203" fmla="*/ 3033262 h 5531023"/>
                <a:gd name="connsiteX8204" fmla="*/ 6064773 w 10023471"/>
                <a:gd name="connsiteY8204" fmla="*/ 3031889 h 5531023"/>
                <a:gd name="connsiteX8205" fmla="*/ 6062186 w 10023471"/>
                <a:gd name="connsiteY8205" fmla="*/ 3031130 h 5531023"/>
                <a:gd name="connsiteX8206" fmla="*/ 4319157 w 10023471"/>
                <a:gd name="connsiteY8206" fmla="*/ 3030758 h 5531023"/>
                <a:gd name="connsiteX8207" fmla="*/ 4300191 w 10023471"/>
                <a:gd name="connsiteY8207" fmla="*/ 3036270 h 5531023"/>
                <a:gd name="connsiteX8208" fmla="*/ 4304686 w 10023471"/>
                <a:gd name="connsiteY8208" fmla="*/ 3054172 h 5531023"/>
                <a:gd name="connsiteX8209" fmla="*/ 4346725 w 10023471"/>
                <a:gd name="connsiteY8209" fmla="*/ 3080250 h 5531023"/>
                <a:gd name="connsiteX8210" fmla="*/ 4358575 w 10023471"/>
                <a:gd name="connsiteY8210" fmla="*/ 3080425 h 5531023"/>
                <a:gd name="connsiteX8211" fmla="*/ 4369652 w 10023471"/>
                <a:gd name="connsiteY8211" fmla="*/ 3076045 h 5531023"/>
                <a:gd name="connsiteX8212" fmla="*/ 4363342 w 10023471"/>
                <a:gd name="connsiteY8212" fmla="*/ 3066116 h 5531023"/>
                <a:gd name="connsiteX8213" fmla="*/ 4336964 w 10023471"/>
                <a:gd name="connsiteY8213" fmla="*/ 3036065 h 5531023"/>
                <a:gd name="connsiteX8214" fmla="*/ 4319157 w 10023471"/>
                <a:gd name="connsiteY8214" fmla="*/ 3030758 h 5531023"/>
                <a:gd name="connsiteX8215" fmla="*/ 1839136 w 10023471"/>
                <a:gd name="connsiteY8215" fmla="*/ 3030050 h 5531023"/>
                <a:gd name="connsiteX8216" fmla="*/ 1835687 w 10023471"/>
                <a:gd name="connsiteY8216" fmla="*/ 3031393 h 5531023"/>
                <a:gd name="connsiteX8217" fmla="*/ 1839227 w 10023471"/>
                <a:gd name="connsiteY8217" fmla="*/ 3038198 h 5531023"/>
                <a:gd name="connsiteX8218" fmla="*/ 1845356 w 10023471"/>
                <a:gd name="connsiteY8218" fmla="*/ 3036621 h 5531023"/>
                <a:gd name="connsiteX8219" fmla="*/ 2300667 w 10023471"/>
                <a:gd name="connsiteY8219" fmla="*/ 3029115 h 5531023"/>
                <a:gd name="connsiteX8220" fmla="*/ 2298533 w 10023471"/>
                <a:gd name="connsiteY8220" fmla="*/ 3029670 h 5531023"/>
                <a:gd name="connsiteX8221" fmla="*/ 2300031 w 10023471"/>
                <a:gd name="connsiteY8221" fmla="*/ 3030722 h 5531023"/>
                <a:gd name="connsiteX8222" fmla="*/ 2302210 w 10023471"/>
                <a:gd name="connsiteY8222" fmla="*/ 3030108 h 5531023"/>
                <a:gd name="connsiteX8223" fmla="*/ 2300667 w 10023471"/>
                <a:gd name="connsiteY8223" fmla="*/ 3029115 h 5531023"/>
                <a:gd name="connsiteX8224" fmla="*/ 6710807 w 10023471"/>
                <a:gd name="connsiteY8224" fmla="*/ 3028706 h 5531023"/>
                <a:gd name="connsiteX8225" fmla="*/ 6702634 w 10023471"/>
                <a:gd name="connsiteY8225" fmla="*/ 3030838 h 5531023"/>
                <a:gd name="connsiteX8226" fmla="*/ 6703679 w 10023471"/>
                <a:gd name="connsiteY8226" fmla="*/ 3032911 h 5531023"/>
                <a:gd name="connsiteX8227" fmla="*/ 6711897 w 10023471"/>
                <a:gd name="connsiteY8227" fmla="*/ 3032562 h 5531023"/>
                <a:gd name="connsiteX8228" fmla="*/ 6710807 w 10023471"/>
                <a:gd name="connsiteY8228" fmla="*/ 3028706 h 5531023"/>
                <a:gd name="connsiteX8229" fmla="*/ 6967875 w 10023471"/>
                <a:gd name="connsiteY8229" fmla="*/ 3027688 h 5531023"/>
                <a:gd name="connsiteX8230" fmla="*/ 6953376 w 10023471"/>
                <a:gd name="connsiteY8230" fmla="*/ 3033817 h 5531023"/>
                <a:gd name="connsiteX8231" fmla="*/ 6961728 w 10023471"/>
                <a:gd name="connsiteY8231" fmla="*/ 3038635 h 5531023"/>
                <a:gd name="connsiteX8232" fmla="*/ 6960049 w 10023471"/>
                <a:gd name="connsiteY8232" fmla="*/ 3040855 h 5531023"/>
                <a:gd name="connsiteX8233" fmla="*/ 6969902 w 10023471"/>
                <a:gd name="connsiteY8233" fmla="*/ 3050142 h 5531023"/>
                <a:gd name="connsiteX8234" fmla="*/ 6974531 w 10023471"/>
                <a:gd name="connsiteY8234" fmla="*/ 3038635 h 5531023"/>
                <a:gd name="connsiteX8235" fmla="*/ 6983565 w 10023471"/>
                <a:gd name="connsiteY8235" fmla="*/ 3035335 h 5531023"/>
                <a:gd name="connsiteX8236" fmla="*/ 6967875 w 10023471"/>
                <a:gd name="connsiteY8236" fmla="*/ 3027688 h 5531023"/>
                <a:gd name="connsiteX8237" fmla="*/ 6670946 w 10023471"/>
                <a:gd name="connsiteY8237" fmla="*/ 3027216 h 5531023"/>
                <a:gd name="connsiteX8238" fmla="*/ 6668949 w 10023471"/>
                <a:gd name="connsiteY8238" fmla="*/ 3032533 h 5531023"/>
                <a:gd name="connsiteX8239" fmla="*/ 6674668 w 10023471"/>
                <a:gd name="connsiteY8239" fmla="*/ 3032503 h 5531023"/>
                <a:gd name="connsiteX8240" fmla="*/ 6674668 w 10023471"/>
                <a:gd name="connsiteY8240" fmla="*/ 3027625 h 5531023"/>
                <a:gd name="connsiteX8241" fmla="*/ 6670946 w 10023471"/>
                <a:gd name="connsiteY8241" fmla="*/ 3027216 h 5531023"/>
                <a:gd name="connsiteX8242" fmla="*/ 780332 w 10023471"/>
                <a:gd name="connsiteY8242" fmla="*/ 3026545 h 5531023"/>
                <a:gd name="connsiteX8243" fmla="*/ 764261 w 10023471"/>
                <a:gd name="connsiteY8243" fmla="*/ 3035598 h 5531023"/>
                <a:gd name="connsiteX8244" fmla="*/ 789322 w 10023471"/>
                <a:gd name="connsiteY8244" fmla="*/ 3038548 h 5531023"/>
                <a:gd name="connsiteX8245" fmla="*/ 797901 w 10023471"/>
                <a:gd name="connsiteY8245" fmla="*/ 3032942 h 5531023"/>
                <a:gd name="connsiteX8246" fmla="*/ 780332 w 10023471"/>
                <a:gd name="connsiteY8246" fmla="*/ 3026545 h 5531023"/>
                <a:gd name="connsiteX8247" fmla="*/ 4716775 w 10023471"/>
                <a:gd name="connsiteY8247" fmla="*/ 3025407 h 5531023"/>
                <a:gd name="connsiteX8248" fmla="*/ 4695121 w 10023471"/>
                <a:gd name="connsiteY8248" fmla="*/ 3032356 h 5531023"/>
                <a:gd name="connsiteX8249" fmla="*/ 4699478 w 10023471"/>
                <a:gd name="connsiteY8249" fmla="*/ 3038635 h 5531023"/>
                <a:gd name="connsiteX8250" fmla="*/ 4720954 w 10023471"/>
                <a:gd name="connsiteY8250" fmla="*/ 3032094 h 5531023"/>
                <a:gd name="connsiteX8251" fmla="*/ 4716775 w 10023471"/>
                <a:gd name="connsiteY8251" fmla="*/ 3025407 h 5531023"/>
                <a:gd name="connsiteX8252" fmla="*/ 8262512 w 10023471"/>
                <a:gd name="connsiteY8252" fmla="*/ 3024939 h 5531023"/>
                <a:gd name="connsiteX8253" fmla="*/ 8250027 w 10023471"/>
                <a:gd name="connsiteY8253" fmla="*/ 3034839 h 5531023"/>
                <a:gd name="connsiteX8254" fmla="*/ 8272862 w 10023471"/>
                <a:gd name="connsiteY8254" fmla="*/ 3046842 h 5531023"/>
                <a:gd name="connsiteX8255" fmla="*/ 8282804 w 10023471"/>
                <a:gd name="connsiteY8255" fmla="*/ 3038928 h 5531023"/>
                <a:gd name="connsiteX8256" fmla="*/ 8262512 w 10023471"/>
                <a:gd name="connsiteY8256" fmla="*/ 3024939 h 5531023"/>
                <a:gd name="connsiteX8257" fmla="*/ 7817371 w 10023471"/>
                <a:gd name="connsiteY8257" fmla="*/ 3024910 h 5531023"/>
                <a:gd name="connsiteX8258" fmla="*/ 7796850 w 10023471"/>
                <a:gd name="connsiteY8258" fmla="*/ 3039337 h 5531023"/>
                <a:gd name="connsiteX8259" fmla="*/ 7817053 w 10023471"/>
                <a:gd name="connsiteY8259" fmla="*/ 3044330 h 5531023"/>
                <a:gd name="connsiteX8260" fmla="*/ 7825452 w 10023471"/>
                <a:gd name="connsiteY8260" fmla="*/ 3036270 h 5531023"/>
                <a:gd name="connsiteX8261" fmla="*/ 7817371 w 10023471"/>
                <a:gd name="connsiteY8261" fmla="*/ 3024910 h 5531023"/>
                <a:gd name="connsiteX8262" fmla="*/ 7902812 w 10023471"/>
                <a:gd name="connsiteY8262" fmla="*/ 3024239 h 5531023"/>
                <a:gd name="connsiteX8263" fmla="*/ 7881339 w 10023471"/>
                <a:gd name="connsiteY8263" fmla="*/ 3026750 h 5531023"/>
                <a:gd name="connsiteX8264" fmla="*/ 7897410 w 10023471"/>
                <a:gd name="connsiteY8264" fmla="*/ 3034225 h 5531023"/>
                <a:gd name="connsiteX8265" fmla="*/ 7902812 w 10023471"/>
                <a:gd name="connsiteY8265" fmla="*/ 3024239 h 5531023"/>
                <a:gd name="connsiteX8266" fmla="*/ 5104214 w 10023471"/>
                <a:gd name="connsiteY8266" fmla="*/ 3023946 h 5531023"/>
                <a:gd name="connsiteX8267" fmla="*/ 5094181 w 10023471"/>
                <a:gd name="connsiteY8267" fmla="*/ 3026049 h 5531023"/>
                <a:gd name="connsiteX8268" fmla="*/ 5095860 w 10023471"/>
                <a:gd name="connsiteY8268" fmla="*/ 3027013 h 5531023"/>
                <a:gd name="connsiteX8269" fmla="*/ 5104214 w 10023471"/>
                <a:gd name="connsiteY8269" fmla="*/ 3023946 h 5531023"/>
                <a:gd name="connsiteX8270" fmla="*/ 7575119 w 10023471"/>
                <a:gd name="connsiteY8270" fmla="*/ 3018719 h 5531023"/>
                <a:gd name="connsiteX8271" fmla="*/ 7562589 w 10023471"/>
                <a:gd name="connsiteY8271" fmla="*/ 3021260 h 5531023"/>
                <a:gd name="connsiteX8272" fmla="*/ 7545791 w 10023471"/>
                <a:gd name="connsiteY8272" fmla="*/ 3022136 h 5531023"/>
                <a:gd name="connsiteX8273" fmla="*/ 7519098 w 10023471"/>
                <a:gd name="connsiteY8273" fmla="*/ 3030838 h 5531023"/>
                <a:gd name="connsiteX8274" fmla="*/ 7527042 w 10023471"/>
                <a:gd name="connsiteY8274" fmla="*/ 3038957 h 5531023"/>
                <a:gd name="connsiteX8275" fmla="*/ 7545430 w 10023471"/>
                <a:gd name="connsiteY8275" fmla="*/ 3039219 h 5531023"/>
                <a:gd name="connsiteX8276" fmla="*/ 7575483 w 10023471"/>
                <a:gd name="connsiteY8276" fmla="*/ 3029933 h 5531023"/>
                <a:gd name="connsiteX8277" fmla="*/ 7575119 w 10023471"/>
                <a:gd name="connsiteY8277" fmla="*/ 3018719 h 5531023"/>
                <a:gd name="connsiteX8278" fmla="*/ 2694868 w 10023471"/>
                <a:gd name="connsiteY8278" fmla="*/ 3016763 h 5531023"/>
                <a:gd name="connsiteX8279" fmla="*/ 2699318 w 10023471"/>
                <a:gd name="connsiteY8279" fmla="*/ 3018397 h 5531023"/>
                <a:gd name="connsiteX8280" fmla="*/ 2700998 w 10023471"/>
                <a:gd name="connsiteY8280" fmla="*/ 3017230 h 5531023"/>
                <a:gd name="connsiteX8281" fmla="*/ 2694868 w 10023471"/>
                <a:gd name="connsiteY8281" fmla="*/ 3016763 h 5531023"/>
                <a:gd name="connsiteX8282" fmla="*/ 4588522 w 10023471"/>
                <a:gd name="connsiteY8282" fmla="*/ 3016500 h 5531023"/>
                <a:gd name="connsiteX8283" fmla="*/ 4588749 w 10023471"/>
                <a:gd name="connsiteY8283" fmla="*/ 3018251 h 5531023"/>
                <a:gd name="connsiteX8284" fmla="*/ 4596785 w 10023471"/>
                <a:gd name="connsiteY8284" fmla="*/ 3017755 h 5531023"/>
                <a:gd name="connsiteX8285" fmla="*/ 4596649 w 10023471"/>
                <a:gd name="connsiteY8285" fmla="*/ 3016500 h 5531023"/>
                <a:gd name="connsiteX8286" fmla="*/ 6745629 w 10023471"/>
                <a:gd name="connsiteY8286" fmla="*/ 3015711 h 5531023"/>
                <a:gd name="connsiteX8287" fmla="*/ 6743676 w 10023471"/>
                <a:gd name="connsiteY8287" fmla="*/ 3021814 h 5531023"/>
                <a:gd name="connsiteX8288" fmla="*/ 6747353 w 10023471"/>
                <a:gd name="connsiteY8288" fmla="*/ 3022252 h 5531023"/>
                <a:gd name="connsiteX8289" fmla="*/ 6749261 w 10023471"/>
                <a:gd name="connsiteY8289" fmla="*/ 3016149 h 5531023"/>
                <a:gd name="connsiteX8290" fmla="*/ 6745629 w 10023471"/>
                <a:gd name="connsiteY8290" fmla="*/ 3015711 h 5531023"/>
                <a:gd name="connsiteX8291" fmla="*/ 127308 w 10023471"/>
                <a:gd name="connsiteY8291" fmla="*/ 3015069 h 5531023"/>
                <a:gd name="connsiteX8292" fmla="*/ 122041 w 10023471"/>
                <a:gd name="connsiteY8292" fmla="*/ 3015215 h 5531023"/>
                <a:gd name="connsiteX8293" fmla="*/ 120905 w 10023471"/>
                <a:gd name="connsiteY8293" fmla="*/ 3022982 h 5531023"/>
                <a:gd name="connsiteX8294" fmla="*/ 129078 w 10023471"/>
                <a:gd name="connsiteY8294" fmla="*/ 3028881 h 5531023"/>
                <a:gd name="connsiteX8295" fmla="*/ 133482 w 10023471"/>
                <a:gd name="connsiteY8295" fmla="*/ 3027480 h 5531023"/>
                <a:gd name="connsiteX8296" fmla="*/ 127308 w 10023471"/>
                <a:gd name="connsiteY8296" fmla="*/ 3015069 h 5531023"/>
                <a:gd name="connsiteX8297" fmla="*/ 1308327 w 10023471"/>
                <a:gd name="connsiteY8297" fmla="*/ 3014951 h 5531023"/>
                <a:gd name="connsiteX8298" fmla="*/ 1290847 w 10023471"/>
                <a:gd name="connsiteY8298" fmla="*/ 3022194 h 5531023"/>
                <a:gd name="connsiteX8299" fmla="*/ 1289986 w 10023471"/>
                <a:gd name="connsiteY8299" fmla="*/ 3027480 h 5531023"/>
                <a:gd name="connsiteX8300" fmla="*/ 1301562 w 10023471"/>
                <a:gd name="connsiteY8300" fmla="*/ 3029028 h 5531023"/>
                <a:gd name="connsiteX8301" fmla="*/ 1311277 w 10023471"/>
                <a:gd name="connsiteY8301" fmla="*/ 3023011 h 5531023"/>
                <a:gd name="connsiteX8302" fmla="*/ 1308327 w 10023471"/>
                <a:gd name="connsiteY8302" fmla="*/ 3014951 h 5531023"/>
                <a:gd name="connsiteX8303" fmla="*/ 6380753 w 10023471"/>
                <a:gd name="connsiteY8303" fmla="*/ 3013257 h 5531023"/>
                <a:gd name="connsiteX8304" fmla="*/ 6373126 w 10023471"/>
                <a:gd name="connsiteY8304" fmla="*/ 3016996 h 5531023"/>
                <a:gd name="connsiteX8305" fmla="*/ 6373944 w 10023471"/>
                <a:gd name="connsiteY8305" fmla="*/ 3030838 h 5531023"/>
                <a:gd name="connsiteX8306" fmla="*/ 6382160 w 10023471"/>
                <a:gd name="connsiteY8306" fmla="*/ 3032210 h 5531023"/>
                <a:gd name="connsiteX8307" fmla="*/ 6384885 w 10023471"/>
                <a:gd name="connsiteY8307" fmla="*/ 3021493 h 5531023"/>
                <a:gd name="connsiteX8308" fmla="*/ 6380753 w 10023471"/>
                <a:gd name="connsiteY8308" fmla="*/ 3013257 h 5531023"/>
                <a:gd name="connsiteX8309" fmla="*/ 770027 w 10023471"/>
                <a:gd name="connsiteY8309" fmla="*/ 3011929 h 5531023"/>
                <a:gd name="connsiteX8310" fmla="*/ 730075 w 10023471"/>
                <a:gd name="connsiteY8310" fmla="*/ 3028619 h 5531023"/>
                <a:gd name="connsiteX8311" fmla="*/ 789275 w 10023471"/>
                <a:gd name="connsiteY8311" fmla="*/ 3014017 h 5531023"/>
                <a:gd name="connsiteX8312" fmla="*/ 770027 w 10023471"/>
                <a:gd name="connsiteY8312" fmla="*/ 3011929 h 5531023"/>
                <a:gd name="connsiteX8313" fmla="*/ 7901951 w 10023471"/>
                <a:gd name="connsiteY8313" fmla="*/ 3010630 h 5531023"/>
                <a:gd name="connsiteX8314" fmla="*/ 7888058 w 10023471"/>
                <a:gd name="connsiteY8314" fmla="*/ 3016470 h 5531023"/>
                <a:gd name="connsiteX8315" fmla="*/ 7891508 w 10023471"/>
                <a:gd name="connsiteY8315" fmla="*/ 3018397 h 5531023"/>
                <a:gd name="connsiteX8316" fmla="*/ 7901951 w 10023471"/>
                <a:gd name="connsiteY8316" fmla="*/ 3010630 h 5531023"/>
                <a:gd name="connsiteX8317" fmla="*/ 2839284 w 10023471"/>
                <a:gd name="connsiteY8317" fmla="*/ 3010512 h 5531023"/>
                <a:gd name="connsiteX8318" fmla="*/ 2821079 w 10023471"/>
                <a:gd name="connsiteY8318" fmla="*/ 3018719 h 5531023"/>
                <a:gd name="connsiteX8319" fmla="*/ 2833518 w 10023471"/>
                <a:gd name="connsiteY8319" fmla="*/ 3024560 h 5531023"/>
                <a:gd name="connsiteX8320" fmla="*/ 2846820 w 10023471"/>
                <a:gd name="connsiteY8320" fmla="*/ 3016120 h 5531023"/>
                <a:gd name="connsiteX8321" fmla="*/ 2839284 w 10023471"/>
                <a:gd name="connsiteY8321" fmla="*/ 3010512 h 5531023"/>
                <a:gd name="connsiteX8322" fmla="*/ 6864887 w 10023471"/>
                <a:gd name="connsiteY8322" fmla="*/ 3009487 h 5531023"/>
                <a:gd name="connsiteX8323" fmla="*/ 6855131 w 10023471"/>
                <a:gd name="connsiteY8323" fmla="*/ 3011681 h 5531023"/>
                <a:gd name="connsiteX8324" fmla="*/ 6871202 w 10023471"/>
                <a:gd name="connsiteY8324" fmla="*/ 3016733 h 5531023"/>
                <a:gd name="connsiteX8325" fmla="*/ 6864887 w 10023471"/>
                <a:gd name="connsiteY8325" fmla="*/ 3009487 h 5531023"/>
                <a:gd name="connsiteX8326" fmla="*/ 1905600 w 10023471"/>
                <a:gd name="connsiteY8326" fmla="*/ 3008468 h 5531023"/>
                <a:gd name="connsiteX8327" fmla="*/ 1884172 w 10023471"/>
                <a:gd name="connsiteY8327" fmla="*/ 3008615 h 5531023"/>
                <a:gd name="connsiteX8328" fmla="*/ 1877407 w 10023471"/>
                <a:gd name="connsiteY8328" fmla="*/ 3011885 h 5531023"/>
                <a:gd name="connsiteX8329" fmla="*/ 1885989 w 10023471"/>
                <a:gd name="connsiteY8329" fmla="*/ 3016236 h 5531023"/>
                <a:gd name="connsiteX8330" fmla="*/ 1903603 w 10023471"/>
                <a:gd name="connsiteY8330" fmla="*/ 3014776 h 5531023"/>
                <a:gd name="connsiteX8331" fmla="*/ 1910414 w 10023471"/>
                <a:gd name="connsiteY8331" fmla="*/ 3011563 h 5531023"/>
                <a:gd name="connsiteX8332" fmla="*/ 1905600 w 10023471"/>
                <a:gd name="connsiteY8332" fmla="*/ 3008468 h 5531023"/>
                <a:gd name="connsiteX8333" fmla="*/ 8113783 w 10023471"/>
                <a:gd name="connsiteY8333" fmla="*/ 3008119 h 5531023"/>
                <a:gd name="connsiteX8334" fmla="*/ 8111513 w 10023471"/>
                <a:gd name="connsiteY8334" fmla="*/ 3009082 h 5531023"/>
                <a:gd name="connsiteX8335" fmla="*/ 8115509 w 10023471"/>
                <a:gd name="connsiteY8335" fmla="*/ 3011622 h 5531023"/>
                <a:gd name="connsiteX8336" fmla="*/ 8113783 w 10023471"/>
                <a:gd name="connsiteY8336" fmla="*/ 3008119 h 5531023"/>
                <a:gd name="connsiteX8337" fmla="*/ 9647228 w 10023471"/>
                <a:gd name="connsiteY8337" fmla="*/ 3007786 h 5531023"/>
                <a:gd name="connsiteX8338" fmla="*/ 9639294 w 10023471"/>
                <a:gd name="connsiteY8338" fmla="*/ 3012995 h 5531023"/>
                <a:gd name="connsiteX8339" fmla="*/ 9671528 w 10023471"/>
                <a:gd name="connsiteY8339" fmla="*/ 3016791 h 5531023"/>
                <a:gd name="connsiteX8340" fmla="*/ 9647228 w 10023471"/>
                <a:gd name="connsiteY8340" fmla="*/ 3007786 h 5531023"/>
                <a:gd name="connsiteX8341" fmla="*/ 2366268 w 10023471"/>
                <a:gd name="connsiteY8341" fmla="*/ 3007533 h 5531023"/>
                <a:gd name="connsiteX8342" fmla="*/ 2363318 w 10023471"/>
                <a:gd name="connsiteY8342" fmla="*/ 3011330 h 5531023"/>
                <a:gd name="connsiteX8343" fmla="*/ 2366404 w 10023471"/>
                <a:gd name="connsiteY8343" fmla="*/ 3012148 h 5531023"/>
                <a:gd name="connsiteX8344" fmla="*/ 2368993 w 10023471"/>
                <a:gd name="connsiteY8344" fmla="*/ 3008206 h 5531023"/>
                <a:gd name="connsiteX8345" fmla="*/ 2366268 w 10023471"/>
                <a:gd name="connsiteY8345" fmla="*/ 3007533 h 5531023"/>
                <a:gd name="connsiteX8346" fmla="*/ 2031539 w 10023471"/>
                <a:gd name="connsiteY8346" fmla="*/ 3006891 h 5531023"/>
                <a:gd name="connsiteX8347" fmla="*/ 2022368 w 10023471"/>
                <a:gd name="connsiteY8347" fmla="*/ 3011067 h 5531023"/>
                <a:gd name="connsiteX8348" fmla="*/ 2029813 w 10023471"/>
                <a:gd name="connsiteY8348" fmla="*/ 3013200 h 5531023"/>
                <a:gd name="connsiteX8349" fmla="*/ 2034988 w 10023471"/>
                <a:gd name="connsiteY8349" fmla="*/ 3009900 h 5531023"/>
                <a:gd name="connsiteX8350" fmla="*/ 2031539 w 10023471"/>
                <a:gd name="connsiteY8350" fmla="*/ 3006891 h 5531023"/>
                <a:gd name="connsiteX8351" fmla="*/ 4735254 w 10023471"/>
                <a:gd name="connsiteY8351" fmla="*/ 3006249 h 5531023"/>
                <a:gd name="connsiteX8352" fmla="*/ 4711827 w 10023471"/>
                <a:gd name="connsiteY8352" fmla="*/ 3010951 h 5531023"/>
                <a:gd name="connsiteX8353" fmla="*/ 4729625 w 10023471"/>
                <a:gd name="connsiteY8353" fmla="*/ 3019595 h 5531023"/>
                <a:gd name="connsiteX8354" fmla="*/ 4747285 w 10023471"/>
                <a:gd name="connsiteY8354" fmla="*/ 3011915 h 5531023"/>
                <a:gd name="connsiteX8355" fmla="*/ 4735254 w 10023471"/>
                <a:gd name="connsiteY8355" fmla="*/ 3006249 h 5531023"/>
                <a:gd name="connsiteX8356" fmla="*/ 3670502 w 10023471"/>
                <a:gd name="connsiteY8356" fmla="*/ 3006073 h 5531023"/>
                <a:gd name="connsiteX8357" fmla="*/ 3670002 w 10023471"/>
                <a:gd name="connsiteY8357" fmla="*/ 3008818 h 5531023"/>
                <a:gd name="connsiteX8358" fmla="*/ 3674542 w 10023471"/>
                <a:gd name="connsiteY8358" fmla="*/ 3007913 h 5531023"/>
                <a:gd name="connsiteX8359" fmla="*/ 3670502 w 10023471"/>
                <a:gd name="connsiteY8359" fmla="*/ 3006073 h 5531023"/>
                <a:gd name="connsiteX8360" fmla="*/ 2462878 w 10023471"/>
                <a:gd name="connsiteY8360" fmla="*/ 3006037 h 5531023"/>
                <a:gd name="connsiteX8361" fmla="*/ 2450620 w 10023471"/>
                <a:gd name="connsiteY8361" fmla="*/ 3008088 h 5531023"/>
                <a:gd name="connsiteX8362" fmla="*/ 2471867 w 10023471"/>
                <a:gd name="connsiteY8362" fmla="*/ 3013054 h 5531023"/>
                <a:gd name="connsiteX8363" fmla="*/ 2462878 w 10023471"/>
                <a:gd name="connsiteY8363" fmla="*/ 3006037 h 5531023"/>
                <a:gd name="connsiteX8364" fmla="*/ 9090687 w 10023471"/>
                <a:gd name="connsiteY8364" fmla="*/ 3005577 h 5531023"/>
                <a:gd name="connsiteX8365" fmla="*/ 9071845 w 10023471"/>
                <a:gd name="connsiteY8365" fmla="*/ 3009928 h 5531023"/>
                <a:gd name="connsiteX8366" fmla="*/ 9084830 w 10023471"/>
                <a:gd name="connsiteY8366" fmla="*/ 3020121 h 5531023"/>
                <a:gd name="connsiteX8367" fmla="*/ 9104080 w 10023471"/>
                <a:gd name="connsiteY8367" fmla="*/ 3022194 h 5531023"/>
                <a:gd name="connsiteX8368" fmla="*/ 9112842 w 10023471"/>
                <a:gd name="connsiteY8368" fmla="*/ 3017551 h 5531023"/>
                <a:gd name="connsiteX8369" fmla="*/ 9107121 w 10023471"/>
                <a:gd name="connsiteY8369" fmla="*/ 3010425 h 5531023"/>
                <a:gd name="connsiteX8370" fmla="*/ 9090687 w 10023471"/>
                <a:gd name="connsiteY8370" fmla="*/ 3005577 h 5531023"/>
                <a:gd name="connsiteX8371" fmla="*/ 6479678 w 10023471"/>
                <a:gd name="connsiteY8371" fmla="*/ 3004585 h 5531023"/>
                <a:gd name="connsiteX8372" fmla="*/ 6478998 w 10023471"/>
                <a:gd name="connsiteY8372" fmla="*/ 3006220 h 5531023"/>
                <a:gd name="connsiteX8373" fmla="*/ 6481132 w 10023471"/>
                <a:gd name="connsiteY8373" fmla="*/ 3006716 h 5531023"/>
                <a:gd name="connsiteX8374" fmla="*/ 6481721 w 10023471"/>
                <a:gd name="connsiteY8374" fmla="*/ 3005081 h 5531023"/>
                <a:gd name="connsiteX8375" fmla="*/ 6479678 w 10023471"/>
                <a:gd name="connsiteY8375" fmla="*/ 3004585 h 5531023"/>
                <a:gd name="connsiteX8376" fmla="*/ 7764753 w 10023471"/>
                <a:gd name="connsiteY8376" fmla="*/ 3002773 h 5531023"/>
                <a:gd name="connsiteX8377" fmla="*/ 7756037 w 10023471"/>
                <a:gd name="connsiteY8377" fmla="*/ 3007680 h 5531023"/>
                <a:gd name="connsiteX8378" fmla="*/ 7749636 w 10023471"/>
                <a:gd name="connsiteY8378" fmla="*/ 3037700 h 5531023"/>
                <a:gd name="connsiteX8379" fmla="*/ 7753130 w 10023471"/>
                <a:gd name="connsiteY8379" fmla="*/ 3044943 h 5531023"/>
                <a:gd name="connsiteX8380" fmla="*/ 7760577 w 10023471"/>
                <a:gd name="connsiteY8380" fmla="*/ 3047601 h 5531023"/>
                <a:gd name="connsiteX8381" fmla="*/ 7768793 w 10023471"/>
                <a:gd name="connsiteY8381" fmla="*/ 3045615 h 5531023"/>
                <a:gd name="connsiteX8382" fmla="*/ 7776648 w 10023471"/>
                <a:gd name="connsiteY8382" fmla="*/ 3018281 h 5531023"/>
                <a:gd name="connsiteX8383" fmla="*/ 7782231 w 10023471"/>
                <a:gd name="connsiteY8383" fmla="*/ 3017521 h 5531023"/>
                <a:gd name="connsiteX8384" fmla="*/ 7782186 w 10023471"/>
                <a:gd name="connsiteY8384" fmla="*/ 3014397 h 5531023"/>
                <a:gd name="connsiteX8385" fmla="*/ 7777602 w 10023471"/>
                <a:gd name="connsiteY8385" fmla="*/ 3014221 h 5531023"/>
                <a:gd name="connsiteX8386" fmla="*/ 7778873 w 10023471"/>
                <a:gd name="connsiteY8386" fmla="*/ 3008849 h 5531023"/>
                <a:gd name="connsiteX8387" fmla="*/ 7764753 w 10023471"/>
                <a:gd name="connsiteY8387" fmla="*/ 3002773 h 5531023"/>
                <a:gd name="connsiteX8388" fmla="*/ 7224954 w 10023471"/>
                <a:gd name="connsiteY8388" fmla="*/ 3002773 h 5531023"/>
                <a:gd name="connsiteX8389" fmla="*/ 7225590 w 10023471"/>
                <a:gd name="connsiteY8389" fmla="*/ 3004234 h 5531023"/>
                <a:gd name="connsiteX8390" fmla="*/ 7228042 w 10023471"/>
                <a:gd name="connsiteY8390" fmla="*/ 3003182 h 5531023"/>
                <a:gd name="connsiteX8391" fmla="*/ 7273601 w 10023471"/>
                <a:gd name="connsiteY8391" fmla="*/ 3001317 h 5531023"/>
                <a:gd name="connsiteX8392" fmla="*/ 7244793 w 10023471"/>
                <a:gd name="connsiteY8392" fmla="*/ 3007330 h 5531023"/>
                <a:gd name="connsiteX8393" fmla="*/ 7301590 w 10023471"/>
                <a:gd name="connsiteY8393" fmla="*/ 3007330 h 5531023"/>
                <a:gd name="connsiteX8394" fmla="*/ 7273601 w 10023471"/>
                <a:gd name="connsiteY8394" fmla="*/ 3001317 h 5531023"/>
                <a:gd name="connsiteX8395" fmla="*/ 7600180 w 10023471"/>
                <a:gd name="connsiteY8395" fmla="*/ 2999444 h 5531023"/>
                <a:gd name="connsiteX8396" fmla="*/ 7600951 w 10023471"/>
                <a:gd name="connsiteY8396" fmla="*/ 3001576 h 5531023"/>
                <a:gd name="connsiteX8397" fmla="*/ 7603404 w 10023471"/>
                <a:gd name="connsiteY8397" fmla="*/ 3000934 h 5531023"/>
                <a:gd name="connsiteX8398" fmla="*/ 7602813 w 10023471"/>
                <a:gd name="connsiteY8398" fmla="*/ 2999737 h 5531023"/>
                <a:gd name="connsiteX8399" fmla="*/ 7600180 w 10023471"/>
                <a:gd name="connsiteY8399" fmla="*/ 2999444 h 5531023"/>
                <a:gd name="connsiteX8400" fmla="*/ 6140001 w 10023471"/>
                <a:gd name="connsiteY8400" fmla="*/ 2997488 h 5531023"/>
                <a:gd name="connsiteX8401" fmla="*/ 6139411 w 10023471"/>
                <a:gd name="connsiteY8401" fmla="*/ 2998802 h 5531023"/>
                <a:gd name="connsiteX8402" fmla="*/ 6146175 w 10023471"/>
                <a:gd name="connsiteY8402" fmla="*/ 3000788 h 5531023"/>
                <a:gd name="connsiteX8403" fmla="*/ 6147219 w 10023471"/>
                <a:gd name="connsiteY8403" fmla="*/ 2998422 h 5531023"/>
                <a:gd name="connsiteX8404" fmla="*/ 6140001 w 10023471"/>
                <a:gd name="connsiteY8404" fmla="*/ 2997488 h 5531023"/>
                <a:gd name="connsiteX8405" fmla="*/ 7190815 w 10023471"/>
                <a:gd name="connsiteY8405" fmla="*/ 2997224 h 5531023"/>
                <a:gd name="connsiteX8406" fmla="*/ 7190951 w 10023471"/>
                <a:gd name="connsiteY8406" fmla="*/ 2998365 h 5531023"/>
                <a:gd name="connsiteX8407" fmla="*/ 7192721 w 10023471"/>
                <a:gd name="connsiteY8407" fmla="*/ 2997371 h 5531023"/>
                <a:gd name="connsiteX8408" fmla="*/ 5121511 w 10023471"/>
                <a:gd name="connsiteY8408" fmla="*/ 2996641 h 5531023"/>
                <a:gd name="connsiteX8409" fmla="*/ 5110798 w 10023471"/>
                <a:gd name="connsiteY8409" fmla="*/ 3001664 h 5531023"/>
                <a:gd name="connsiteX8410" fmla="*/ 5137538 w 10023471"/>
                <a:gd name="connsiteY8410" fmla="*/ 3014221 h 5531023"/>
                <a:gd name="connsiteX8411" fmla="*/ 5121511 w 10023471"/>
                <a:gd name="connsiteY8411" fmla="*/ 2996641 h 5531023"/>
                <a:gd name="connsiteX8412" fmla="*/ 1206542 w 10023471"/>
                <a:gd name="connsiteY8412" fmla="*/ 2996174 h 5531023"/>
                <a:gd name="connsiteX8413" fmla="*/ 1187338 w 10023471"/>
                <a:gd name="connsiteY8413" fmla="*/ 3010425 h 5531023"/>
                <a:gd name="connsiteX8414" fmla="*/ 1195191 w 10023471"/>
                <a:gd name="connsiteY8414" fmla="*/ 3016207 h 5531023"/>
                <a:gd name="connsiteX8415" fmla="*/ 1212534 w 10023471"/>
                <a:gd name="connsiteY8415" fmla="*/ 3004467 h 5531023"/>
                <a:gd name="connsiteX8416" fmla="*/ 1206542 w 10023471"/>
                <a:gd name="connsiteY8416" fmla="*/ 2996174 h 5531023"/>
                <a:gd name="connsiteX8417" fmla="*/ 6862395 w 10023471"/>
                <a:gd name="connsiteY8417" fmla="*/ 2994100 h 5531023"/>
                <a:gd name="connsiteX8418" fmla="*/ 6856766 w 10023471"/>
                <a:gd name="connsiteY8418" fmla="*/ 2996875 h 5531023"/>
                <a:gd name="connsiteX8419" fmla="*/ 6856993 w 10023471"/>
                <a:gd name="connsiteY8419" fmla="*/ 3007476 h 5531023"/>
                <a:gd name="connsiteX8420" fmla="*/ 6860351 w 10023471"/>
                <a:gd name="connsiteY8420" fmla="*/ 3006716 h 5531023"/>
                <a:gd name="connsiteX8421" fmla="*/ 6864574 w 10023471"/>
                <a:gd name="connsiteY8421" fmla="*/ 2999649 h 5531023"/>
                <a:gd name="connsiteX8422" fmla="*/ 6864484 w 10023471"/>
                <a:gd name="connsiteY8422" fmla="*/ 2996319 h 5531023"/>
                <a:gd name="connsiteX8423" fmla="*/ 6862395 w 10023471"/>
                <a:gd name="connsiteY8423" fmla="*/ 2994100 h 5531023"/>
                <a:gd name="connsiteX8424" fmla="*/ 9787159 w 10023471"/>
                <a:gd name="connsiteY8424" fmla="*/ 2993954 h 5531023"/>
                <a:gd name="connsiteX8425" fmla="*/ 9777672 w 10023471"/>
                <a:gd name="connsiteY8425" fmla="*/ 3001518 h 5531023"/>
                <a:gd name="connsiteX8426" fmla="*/ 9792289 w 10023471"/>
                <a:gd name="connsiteY8426" fmla="*/ 3007183 h 5531023"/>
                <a:gd name="connsiteX8427" fmla="*/ 9800824 w 10023471"/>
                <a:gd name="connsiteY8427" fmla="*/ 3001927 h 5531023"/>
                <a:gd name="connsiteX8428" fmla="*/ 9787159 w 10023471"/>
                <a:gd name="connsiteY8428" fmla="*/ 2993954 h 5531023"/>
                <a:gd name="connsiteX8429" fmla="*/ 2051833 w 10023471"/>
                <a:gd name="connsiteY8429" fmla="*/ 2991706 h 5531023"/>
                <a:gd name="connsiteX8430" fmla="*/ 2047882 w 10023471"/>
                <a:gd name="connsiteY8430" fmla="*/ 2996174 h 5531023"/>
                <a:gd name="connsiteX8431" fmla="*/ 2053284 w 10023471"/>
                <a:gd name="connsiteY8431" fmla="*/ 3000380 h 5531023"/>
                <a:gd name="connsiteX8432" fmla="*/ 2075848 w 10023471"/>
                <a:gd name="connsiteY8432" fmla="*/ 2999912 h 5531023"/>
                <a:gd name="connsiteX8433" fmla="*/ 2082023 w 10023471"/>
                <a:gd name="connsiteY8433" fmla="*/ 2996525 h 5531023"/>
                <a:gd name="connsiteX8434" fmla="*/ 2078708 w 10023471"/>
                <a:gd name="connsiteY8434" fmla="*/ 2994655 h 5531023"/>
                <a:gd name="connsiteX8435" fmla="*/ 2051833 w 10023471"/>
                <a:gd name="connsiteY8435" fmla="*/ 2991706 h 5531023"/>
                <a:gd name="connsiteX8436" fmla="*/ 3886285 w 10023471"/>
                <a:gd name="connsiteY8436" fmla="*/ 2991589 h 5531023"/>
                <a:gd name="connsiteX8437" fmla="*/ 3872847 w 10023471"/>
                <a:gd name="connsiteY8437" fmla="*/ 3011681 h 5531023"/>
                <a:gd name="connsiteX8438" fmla="*/ 3880882 w 10023471"/>
                <a:gd name="connsiteY8438" fmla="*/ 3011681 h 5531023"/>
                <a:gd name="connsiteX8439" fmla="*/ 3886285 w 10023471"/>
                <a:gd name="connsiteY8439" fmla="*/ 2991589 h 5531023"/>
                <a:gd name="connsiteX8440" fmla="*/ 7023154 w 10023471"/>
                <a:gd name="connsiteY8440" fmla="*/ 2991530 h 5531023"/>
                <a:gd name="connsiteX8441" fmla="*/ 7011305 w 10023471"/>
                <a:gd name="connsiteY8441" fmla="*/ 2997342 h 5531023"/>
                <a:gd name="connsiteX8442" fmla="*/ 7016208 w 10023471"/>
                <a:gd name="connsiteY8442" fmla="*/ 3001313 h 5531023"/>
                <a:gd name="connsiteX8443" fmla="*/ 7026741 w 10023471"/>
                <a:gd name="connsiteY8443" fmla="*/ 2994217 h 5531023"/>
                <a:gd name="connsiteX8444" fmla="*/ 7023154 w 10023471"/>
                <a:gd name="connsiteY8444" fmla="*/ 2991530 h 5531023"/>
                <a:gd name="connsiteX8445" fmla="*/ 6067406 w 10023471"/>
                <a:gd name="connsiteY8445" fmla="*/ 2989662 h 5531023"/>
                <a:gd name="connsiteX8446" fmla="*/ 6062049 w 10023471"/>
                <a:gd name="connsiteY8446" fmla="*/ 2993662 h 5531023"/>
                <a:gd name="connsiteX8447" fmla="*/ 6066046 w 10023471"/>
                <a:gd name="connsiteY8447" fmla="*/ 2997780 h 5531023"/>
                <a:gd name="connsiteX8448" fmla="*/ 6071811 w 10023471"/>
                <a:gd name="connsiteY8448" fmla="*/ 2994129 h 5531023"/>
                <a:gd name="connsiteX8449" fmla="*/ 6067406 w 10023471"/>
                <a:gd name="connsiteY8449" fmla="*/ 2989662 h 5531023"/>
                <a:gd name="connsiteX8450" fmla="*/ 7269809 w 10023471"/>
                <a:gd name="connsiteY8450" fmla="*/ 2989398 h 5531023"/>
                <a:gd name="connsiteX8451" fmla="*/ 7267992 w 10023471"/>
                <a:gd name="connsiteY8451" fmla="*/ 2993662 h 5531023"/>
                <a:gd name="connsiteX8452" fmla="*/ 7270989 w 10023471"/>
                <a:gd name="connsiteY8452" fmla="*/ 2993983 h 5531023"/>
                <a:gd name="connsiteX8453" fmla="*/ 7272759 w 10023471"/>
                <a:gd name="connsiteY8453" fmla="*/ 2989837 h 5531023"/>
                <a:gd name="connsiteX8454" fmla="*/ 7269809 w 10023471"/>
                <a:gd name="connsiteY8454" fmla="*/ 2989398 h 5531023"/>
                <a:gd name="connsiteX8455" fmla="*/ 7935000 w 10023471"/>
                <a:gd name="connsiteY8455" fmla="*/ 2989136 h 5531023"/>
                <a:gd name="connsiteX8456" fmla="*/ 7916205 w 10023471"/>
                <a:gd name="connsiteY8456" fmla="*/ 2996671 h 5531023"/>
                <a:gd name="connsiteX8457" fmla="*/ 7935000 w 10023471"/>
                <a:gd name="connsiteY8457" fmla="*/ 3009227 h 5531023"/>
                <a:gd name="connsiteX8458" fmla="*/ 7935000 w 10023471"/>
                <a:gd name="connsiteY8458" fmla="*/ 2989136 h 5531023"/>
                <a:gd name="connsiteX8459" fmla="*/ 2599712 w 10023471"/>
                <a:gd name="connsiteY8459" fmla="*/ 2987909 h 5531023"/>
                <a:gd name="connsiteX8460" fmla="*/ 2599031 w 10023471"/>
                <a:gd name="connsiteY8460" fmla="*/ 2989516 h 5531023"/>
                <a:gd name="connsiteX8461" fmla="*/ 2601029 w 10023471"/>
                <a:gd name="connsiteY8461" fmla="*/ 2989953 h 5531023"/>
                <a:gd name="connsiteX8462" fmla="*/ 2599712 w 10023471"/>
                <a:gd name="connsiteY8462" fmla="*/ 2987909 h 5531023"/>
                <a:gd name="connsiteX8463" fmla="*/ 2635213 w 10023471"/>
                <a:gd name="connsiteY8463" fmla="*/ 2986683 h 5531023"/>
                <a:gd name="connsiteX8464" fmla="*/ 2635213 w 10023471"/>
                <a:gd name="connsiteY8464" fmla="*/ 2987179 h 5531023"/>
                <a:gd name="connsiteX8465" fmla="*/ 2640072 w 10023471"/>
                <a:gd name="connsiteY8465" fmla="*/ 2987413 h 5531023"/>
                <a:gd name="connsiteX8466" fmla="*/ 2640072 w 10023471"/>
                <a:gd name="connsiteY8466" fmla="*/ 2986683 h 5531023"/>
                <a:gd name="connsiteX8467" fmla="*/ 8663751 w 10023471"/>
                <a:gd name="connsiteY8467" fmla="*/ 2986595 h 5531023"/>
                <a:gd name="connsiteX8468" fmla="*/ 8671833 w 10023471"/>
                <a:gd name="connsiteY8468" fmla="*/ 2996612 h 5531023"/>
                <a:gd name="connsiteX8469" fmla="*/ 8663751 w 10023471"/>
                <a:gd name="connsiteY8469" fmla="*/ 2986595 h 5531023"/>
                <a:gd name="connsiteX8470" fmla="*/ 3198938 w 10023471"/>
                <a:gd name="connsiteY8470" fmla="*/ 2986069 h 5531023"/>
                <a:gd name="connsiteX8471" fmla="*/ 3191402 w 10023471"/>
                <a:gd name="connsiteY8471" fmla="*/ 2990976 h 5531023"/>
                <a:gd name="connsiteX8472" fmla="*/ 3194398 w 10023471"/>
                <a:gd name="connsiteY8472" fmla="*/ 2992669 h 5531023"/>
                <a:gd name="connsiteX8473" fmla="*/ 3202434 w 10023471"/>
                <a:gd name="connsiteY8473" fmla="*/ 2988084 h 5531023"/>
                <a:gd name="connsiteX8474" fmla="*/ 3198938 w 10023471"/>
                <a:gd name="connsiteY8474" fmla="*/ 2986069 h 5531023"/>
                <a:gd name="connsiteX8475" fmla="*/ 1922898 w 10023471"/>
                <a:gd name="connsiteY8475" fmla="*/ 2985368 h 5531023"/>
                <a:gd name="connsiteX8476" fmla="*/ 1923352 w 10023471"/>
                <a:gd name="connsiteY8476" fmla="*/ 2989837 h 5531023"/>
                <a:gd name="connsiteX8477" fmla="*/ 1925395 w 10023471"/>
                <a:gd name="connsiteY8477" fmla="*/ 2989837 h 5531023"/>
                <a:gd name="connsiteX8478" fmla="*/ 1925894 w 10023471"/>
                <a:gd name="connsiteY8478" fmla="*/ 2985368 h 5531023"/>
                <a:gd name="connsiteX8479" fmla="*/ 3932910 w 10023471"/>
                <a:gd name="connsiteY8479" fmla="*/ 2985164 h 5531023"/>
                <a:gd name="connsiteX8480" fmla="*/ 3927416 w 10023471"/>
                <a:gd name="connsiteY8480" fmla="*/ 2992027 h 5531023"/>
                <a:gd name="connsiteX8481" fmla="*/ 3934272 w 10023471"/>
                <a:gd name="connsiteY8481" fmla="*/ 2997604 h 5531023"/>
                <a:gd name="connsiteX8482" fmla="*/ 3945984 w 10023471"/>
                <a:gd name="connsiteY8482" fmla="*/ 2988668 h 5531023"/>
                <a:gd name="connsiteX8483" fmla="*/ 3932910 w 10023471"/>
                <a:gd name="connsiteY8483" fmla="*/ 2985164 h 5531023"/>
                <a:gd name="connsiteX8484" fmla="*/ 9522344 w 10023471"/>
                <a:gd name="connsiteY8484" fmla="*/ 2984084 h 5531023"/>
                <a:gd name="connsiteX8485" fmla="*/ 9513084 w 10023471"/>
                <a:gd name="connsiteY8485" fmla="*/ 2988084 h 5531023"/>
                <a:gd name="connsiteX8486" fmla="*/ 9522073 w 10023471"/>
                <a:gd name="connsiteY8486" fmla="*/ 3000204 h 5531023"/>
                <a:gd name="connsiteX8487" fmla="*/ 9531469 w 10023471"/>
                <a:gd name="connsiteY8487" fmla="*/ 2996291 h 5531023"/>
                <a:gd name="connsiteX8488" fmla="*/ 9522344 w 10023471"/>
                <a:gd name="connsiteY8488" fmla="*/ 2984084 h 5531023"/>
                <a:gd name="connsiteX8489" fmla="*/ 1558885 w 10023471"/>
                <a:gd name="connsiteY8489" fmla="*/ 2983675 h 5531023"/>
                <a:gd name="connsiteX8490" fmla="*/ 1555890 w 10023471"/>
                <a:gd name="connsiteY8490" fmla="*/ 2984200 h 5531023"/>
                <a:gd name="connsiteX8491" fmla="*/ 1558659 w 10023471"/>
                <a:gd name="connsiteY8491" fmla="*/ 2985018 h 5531023"/>
                <a:gd name="connsiteX8492" fmla="*/ 5482028 w 10023471"/>
                <a:gd name="connsiteY8492" fmla="*/ 2982712 h 5531023"/>
                <a:gd name="connsiteX8493" fmla="*/ 5474628 w 10023471"/>
                <a:gd name="connsiteY8493" fmla="*/ 2983763 h 5531023"/>
                <a:gd name="connsiteX8494" fmla="*/ 5474264 w 10023471"/>
                <a:gd name="connsiteY8494" fmla="*/ 2994977 h 5531023"/>
                <a:gd name="connsiteX8495" fmla="*/ 5476579 w 10023471"/>
                <a:gd name="connsiteY8495" fmla="*/ 3006045 h 5531023"/>
                <a:gd name="connsiteX8496" fmla="*/ 5484115 w 10023471"/>
                <a:gd name="connsiteY8496" fmla="*/ 3008235 h 5531023"/>
                <a:gd name="connsiteX8497" fmla="*/ 5491470 w 10023471"/>
                <a:gd name="connsiteY8497" fmla="*/ 3005782 h 5531023"/>
                <a:gd name="connsiteX8498" fmla="*/ 5482028 w 10023471"/>
                <a:gd name="connsiteY8498" fmla="*/ 2982712 h 5531023"/>
                <a:gd name="connsiteX8499" fmla="*/ 1644100 w 10023471"/>
                <a:gd name="connsiteY8499" fmla="*/ 2980112 h 5531023"/>
                <a:gd name="connsiteX8500" fmla="*/ 1629436 w 10023471"/>
                <a:gd name="connsiteY8500" fmla="*/ 2981309 h 5531023"/>
                <a:gd name="connsiteX8501" fmla="*/ 1631070 w 10023471"/>
                <a:gd name="connsiteY8501" fmla="*/ 2987325 h 5531023"/>
                <a:gd name="connsiteX8502" fmla="*/ 1646006 w 10023471"/>
                <a:gd name="connsiteY8502" fmla="*/ 2984318 h 5531023"/>
                <a:gd name="connsiteX8503" fmla="*/ 1644100 w 10023471"/>
                <a:gd name="connsiteY8503" fmla="*/ 2980112 h 5531023"/>
                <a:gd name="connsiteX8504" fmla="*/ 6353196 w 10023471"/>
                <a:gd name="connsiteY8504" fmla="*/ 2979966 h 5531023"/>
                <a:gd name="connsiteX8505" fmla="*/ 6352061 w 10023471"/>
                <a:gd name="connsiteY8505" fmla="*/ 2981571 h 5531023"/>
                <a:gd name="connsiteX8506" fmla="*/ 6354511 w 10023471"/>
                <a:gd name="connsiteY8506" fmla="*/ 2982799 h 5531023"/>
                <a:gd name="connsiteX8507" fmla="*/ 6355557 w 10023471"/>
                <a:gd name="connsiteY8507" fmla="*/ 2980959 h 5531023"/>
                <a:gd name="connsiteX8508" fmla="*/ 6353196 w 10023471"/>
                <a:gd name="connsiteY8508" fmla="*/ 2979966 h 5531023"/>
                <a:gd name="connsiteX8509" fmla="*/ 4740793 w 10023471"/>
                <a:gd name="connsiteY8509" fmla="*/ 2979762 h 5531023"/>
                <a:gd name="connsiteX8510" fmla="*/ 4727990 w 10023471"/>
                <a:gd name="connsiteY8510" fmla="*/ 3001576 h 5531023"/>
                <a:gd name="connsiteX8511" fmla="*/ 4754366 w 10023471"/>
                <a:gd name="connsiteY8511" fmla="*/ 2984288 h 5531023"/>
                <a:gd name="connsiteX8512" fmla="*/ 4740793 w 10023471"/>
                <a:gd name="connsiteY8512" fmla="*/ 2979762 h 5531023"/>
                <a:gd name="connsiteX8513" fmla="*/ 4985631 w 10023471"/>
                <a:gd name="connsiteY8513" fmla="*/ 2979411 h 5531023"/>
                <a:gd name="connsiteX8514" fmla="*/ 4985085 w 10023471"/>
                <a:gd name="connsiteY8514" fmla="*/ 2985310 h 5531023"/>
                <a:gd name="connsiteX8515" fmla="*/ 4988899 w 10023471"/>
                <a:gd name="connsiteY8515" fmla="*/ 2985457 h 5531023"/>
                <a:gd name="connsiteX8516" fmla="*/ 4989444 w 10023471"/>
                <a:gd name="connsiteY8516" fmla="*/ 2979556 h 5531023"/>
                <a:gd name="connsiteX8517" fmla="*/ 3974178 w 10023471"/>
                <a:gd name="connsiteY8517" fmla="*/ 2978127 h 5531023"/>
                <a:gd name="connsiteX8518" fmla="*/ 3968322 w 10023471"/>
                <a:gd name="connsiteY8518" fmla="*/ 2984580 h 5531023"/>
                <a:gd name="connsiteX8519" fmla="*/ 3973905 w 10023471"/>
                <a:gd name="connsiteY8519" fmla="*/ 2991472 h 5531023"/>
                <a:gd name="connsiteX8520" fmla="*/ 3977221 w 10023471"/>
                <a:gd name="connsiteY8520" fmla="*/ 2990246 h 5531023"/>
                <a:gd name="connsiteX8521" fmla="*/ 3981488 w 10023471"/>
                <a:gd name="connsiteY8521" fmla="*/ 2994831 h 5531023"/>
                <a:gd name="connsiteX8522" fmla="*/ 3986027 w 10023471"/>
                <a:gd name="connsiteY8522" fmla="*/ 2992844 h 5531023"/>
                <a:gd name="connsiteX8523" fmla="*/ 3982213 w 10023471"/>
                <a:gd name="connsiteY8523" fmla="*/ 2988406 h 5531023"/>
                <a:gd name="connsiteX8524" fmla="*/ 3984892 w 10023471"/>
                <a:gd name="connsiteY8524" fmla="*/ 2987413 h 5531023"/>
                <a:gd name="connsiteX8525" fmla="*/ 3974178 w 10023471"/>
                <a:gd name="connsiteY8525" fmla="*/ 2978127 h 5531023"/>
                <a:gd name="connsiteX8526" fmla="*/ 8828687 w 10023471"/>
                <a:gd name="connsiteY8526" fmla="*/ 2977775 h 5531023"/>
                <a:gd name="connsiteX8527" fmla="*/ 8809664 w 10023471"/>
                <a:gd name="connsiteY8527" fmla="*/ 2991880 h 5531023"/>
                <a:gd name="connsiteX8528" fmla="*/ 8808440 w 10023471"/>
                <a:gd name="connsiteY8528" fmla="*/ 2997751 h 5531023"/>
                <a:gd name="connsiteX8529" fmla="*/ 8836996 w 10023471"/>
                <a:gd name="connsiteY8529" fmla="*/ 3012002 h 5531023"/>
                <a:gd name="connsiteX8530" fmla="*/ 8841534 w 10023471"/>
                <a:gd name="connsiteY8530" fmla="*/ 3011272 h 5531023"/>
                <a:gd name="connsiteX8531" fmla="*/ 8858515 w 10023471"/>
                <a:gd name="connsiteY8531" fmla="*/ 2992874 h 5531023"/>
                <a:gd name="connsiteX8532" fmla="*/ 8828687 w 10023471"/>
                <a:gd name="connsiteY8532" fmla="*/ 2977775 h 5531023"/>
                <a:gd name="connsiteX8533" fmla="*/ 2982292 w 10023471"/>
                <a:gd name="connsiteY8533" fmla="*/ 2976374 h 5531023"/>
                <a:gd name="connsiteX8534" fmla="*/ 2973122 w 10023471"/>
                <a:gd name="connsiteY8534" fmla="*/ 2981134 h 5531023"/>
                <a:gd name="connsiteX8535" fmla="*/ 2977753 w 10023471"/>
                <a:gd name="connsiteY8535" fmla="*/ 2994977 h 5531023"/>
                <a:gd name="connsiteX8536" fmla="*/ 2986060 w 10023471"/>
                <a:gd name="connsiteY8536" fmla="*/ 2983529 h 5531023"/>
                <a:gd name="connsiteX8537" fmla="*/ 2982292 w 10023471"/>
                <a:gd name="connsiteY8537" fmla="*/ 2976374 h 5531023"/>
                <a:gd name="connsiteX8538" fmla="*/ 321481 w 10023471"/>
                <a:gd name="connsiteY8538" fmla="*/ 2976140 h 5531023"/>
                <a:gd name="connsiteX8539" fmla="*/ 317939 w 10023471"/>
                <a:gd name="connsiteY8539" fmla="*/ 2979908 h 5531023"/>
                <a:gd name="connsiteX8540" fmla="*/ 341864 w 10023471"/>
                <a:gd name="connsiteY8540" fmla="*/ 2988114 h 5531023"/>
                <a:gd name="connsiteX8541" fmla="*/ 346132 w 10023471"/>
                <a:gd name="connsiteY8541" fmla="*/ 2983470 h 5531023"/>
                <a:gd name="connsiteX8542" fmla="*/ 321481 w 10023471"/>
                <a:gd name="connsiteY8542" fmla="*/ 2976140 h 5531023"/>
                <a:gd name="connsiteX8543" fmla="*/ 1559930 w 10023471"/>
                <a:gd name="connsiteY8543" fmla="*/ 2975294 h 5531023"/>
                <a:gd name="connsiteX8544" fmla="*/ 1558522 w 10023471"/>
                <a:gd name="connsiteY8544" fmla="*/ 2976579 h 5531023"/>
                <a:gd name="connsiteX8545" fmla="*/ 1563834 w 10023471"/>
                <a:gd name="connsiteY8545" fmla="*/ 2976870 h 5531023"/>
                <a:gd name="connsiteX8546" fmla="*/ 1559930 w 10023471"/>
                <a:gd name="connsiteY8546" fmla="*/ 2975294 h 5531023"/>
                <a:gd name="connsiteX8547" fmla="*/ 1584581 w 10023471"/>
                <a:gd name="connsiteY8547" fmla="*/ 2973891 h 5531023"/>
                <a:gd name="connsiteX8548" fmla="*/ 1574958 w 10023471"/>
                <a:gd name="connsiteY8548" fmla="*/ 2976403 h 5531023"/>
                <a:gd name="connsiteX8549" fmla="*/ 1576546 w 10023471"/>
                <a:gd name="connsiteY8549" fmla="*/ 2978739 h 5531023"/>
                <a:gd name="connsiteX8550" fmla="*/ 1586353 w 10023471"/>
                <a:gd name="connsiteY8550" fmla="*/ 2976520 h 5531023"/>
                <a:gd name="connsiteX8551" fmla="*/ 1584581 w 10023471"/>
                <a:gd name="connsiteY8551" fmla="*/ 2973891 h 5531023"/>
                <a:gd name="connsiteX8552" fmla="*/ 1962850 w 10023471"/>
                <a:gd name="connsiteY8552" fmla="*/ 2973511 h 5531023"/>
                <a:gd name="connsiteX8553" fmla="*/ 1960988 w 10023471"/>
                <a:gd name="connsiteY8553" fmla="*/ 2978505 h 5531023"/>
                <a:gd name="connsiteX8554" fmla="*/ 1966209 w 10023471"/>
                <a:gd name="connsiteY8554" fmla="*/ 2978944 h 5531023"/>
                <a:gd name="connsiteX8555" fmla="*/ 1966209 w 10023471"/>
                <a:gd name="connsiteY8555" fmla="*/ 2973891 h 5531023"/>
                <a:gd name="connsiteX8556" fmla="*/ 1962850 w 10023471"/>
                <a:gd name="connsiteY8556" fmla="*/ 2973511 h 5531023"/>
                <a:gd name="connsiteX8557" fmla="*/ 6096054 w 10023471"/>
                <a:gd name="connsiteY8557" fmla="*/ 2973279 h 5531023"/>
                <a:gd name="connsiteX8558" fmla="*/ 6087564 w 10023471"/>
                <a:gd name="connsiteY8558" fmla="*/ 2974943 h 5531023"/>
                <a:gd name="connsiteX8559" fmla="*/ 6088745 w 10023471"/>
                <a:gd name="connsiteY8559" fmla="*/ 2977309 h 5531023"/>
                <a:gd name="connsiteX8560" fmla="*/ 6097461 w 10023471"/>
                <a:gd name="connsiteY8560" fmla="*/ 2976228 h 5531023"/>
                <a:gd name="connsiteX8561" fmla="*/ 6096054 w 10023471"/>
                <a:gd name="connsiteY8561" fmla="*/ 2973279 h 5531023"/>
                <a:gd name="connsiteX8562" fmla="*/ 8628159 w 10023471"/>
                <a:gd name="connsiteY8562" fmla="*/ 2971642 h 5531023"/>
                <a:gd name="connsiteX8563" fmla="*/ 8615357 w 10023471"/>
                <a:gd name="connsiteY8563" fmla="*/ 2972840 h 5531023"/>
                <a:gd name="connsiteX8564" fmla="*/ 8614492 w 10023471"/>
                <a:gd name="connsiteY8564" fmla="*/ 2996612 h 5531023"/>
                <a:gd name="connsiteX8565" fmla="*/ 8617852 w 10023471"/>
                <a:gd name="connsiteY8565" fmla="*/ 2998334 h 5531023"/>
                <a:gd name="connsiteX8566" fmla="*/ 8625071 w 10023471"/>
                <a:gd name="connsiteY8566" fmla="*/ 2996145 h 5531023"/>
                <a:gd name="connsiteX8567" fmla="*/ 8631381 w 10023471"/>
                <a:gd name="connsiteY8567" fmla="*/ 2975235 h 5531023"/>
                <a:gd name="connsiteX8568" fmla="*/ 8628159 w 10023471"/>
                <a:gd name="connsiteY8568" fmla="*/ 2971642 h 5531023"/>
                <a:gd name="connsiteX8569" fmla="*/ 1415288 w 10023471"/>
                <a:gd name="connsiteY8569" fmla="*/ 2971321 h 5531023"/>
                <a:gd name="connsiteX8570" fmla="*/ 1404436 w 10023471"/>
                <a:gd name="connsiteY8570" fmla="*/ 2986420 h 5531023"/>
                <a:gd name="connsiteX8571" fmla="*/ 1408886 w 10023471"/>
                <a:gd name="connsiteY8571" fmla="*/ 2995941 h 5531023"/>
                <a:gd name="connsiteX8572" fmla="*/ 1426637 w 10023471"/>
                <a:gd name="connsiteY8572" fmla="*/ 2989428 h 5531023"/>
                <a:gd name="connsiteX8573" fmla="*/ 1424641 w 10023471"/>
                <a:gd name="connsiteY8573" fmla="*/ 2975615 h 5531023"/>
                <a:gd name="connsiteX8574" fmla="*/ 1415288 w 10023471"/>
                <a:gd name="connsiteY8574" fmla="*/ 2971321 h 5531023"/>
                <a:gd name="connsiteX8575" fmla="*/ 5260297 w 10023471"/>
                <a:gd name="connsiteY8575" fmla="*/ 2969745 h 5531023"/>
                <a:gd name="connsiteX8576" fmla="*/ 5250991 w 10023471"/>
                <a:gd name="connsiteY8576" fmla="*/ 2974388 h 5531023"/>
                <a:gd name="connsiteX8577" fmla="*/ 5259026 w 10023471"/>
                <a:gd name="connsiteY8577" fmla="*/ 2978301 h 5531023"/>
                <a:gd name="connsiteX8578" fmla="*/ 5269650 w 10023471"/>
                <a:gd name="connsiteY8578" fmla="*/ 2973745 h 5531023"/>
                <a:gd name="connsiteX8579" fmla="*/ 5260297 w 10023471"/>
                <a:gd name="connsiteY8579" fmla="*/ 2969745 h 5531023"/>
                <a:gd name="connsiteX8580" fmla="*/ 5015730 w 10023471"/>
                <a:gd name="connsiteY8580" fmla="*/ 2969278 h 5531023"/>
                <a:gd name="connsiteX8581" fmla="*/ 5015730 w 10023471"/>
                <a:gd name="connsiteY8581" fmla="*/ 2977133 h 5531023"/>
                <a:gd name="connsiteX8582" fmla="*/ 5020453 w 10023471"/>
                <a:gd name="connsiteY8582" fmla="*/ 2977104 h 5531023"/>
                <a:gd name="connsiteX8583" fmla="*/ 5020453 w 10023471"/>
                <a:gd name="connsiteY8583" fmla="*/ 2969278 h 5531023"/>
                <a:gd name="connsiteX8584" fmla="*/ 5015730 w 10023471"/>
                <a:gd name="connsiteY8584" fmla="*/ 2969278 h 5531023"/>
                <a:gd name="connsiteX8585" fmla="*/ 2492954 w 10023471"/>
                <a:gd name="connsiteY8585" fmla="*/ 2967474 h 5531023"/>
                <a:gd name="connsiteX8586" fmla="*/ 2493070 w 10023471"/>
                <a:gd name="connsiteY8586" fmla="*/ 2967596 h 5531023"/>
                <a:gd name="connsiteX8587" fmla="*/ 2493070 w 10023471"/>
                <a:gd name="connsiteY8587" fmla="*/ 2967637 h 5531023"/>
                <a:gd name="connsiteX8588" fmla="*/ 2493066 w 10023471"/>
                <a:gd name="connsiteY8588" fmla="*/ 2967636 h 5531023"/>
                <a:gd name="connsiteX8589" fmla="*/ 8100708 w 10023471"/>
                <a:gd name="connsiteY8589" fmla="*/ 2967467 h 5531023"/>
                <a:gd name="connsiteX8590" fmla="*/ 8095351 w 10023471"/>
                <a:gd name="connsiteY8590" fmla="*/ 2972460 h 5531023"/>
                <a:gd name="connsiteX8591" fmla="*/ 8101072 w 10023471"/>
                <a:gd name="connsiteY8591" fmla="*/ 2975351 h 5531023"/>
                <a:gd name="connsiteX8592" fmla="*/ 8108835 w 10023471"/>
                <a:gd name="connsiteY8592" fmla="*/ 2971498 h 5531023"/>
                <a:gd name="connsiteX8593" fmla="*/ 8100708 w 10023471"/>
                <a:gd name="connsiteY8593" fmla="*/ 2967467 h 5531023"/>
                <a:gd name="connsiteX8594" fmla="*/ 2942295 w 10023471"/>
                <a:gd name="connsiteY8594" fmla="*/ 2966766 h 5531023"/>
                <a:gd name="connsiteX8595" fmla="*/ 2934804 w 10023471"/>
                <a:gd name="connsiteY8595" fmla="*/ 2968110 h 5531023"/>
                <a:gd name="connsiteX8596" fmla="*/ 2930492 w 10023471"/>
                <a:gd name="connsiteY8596" fmla="*/ 2978798 h 5531023"/>
                <a:gd name="connsiteX8597" fmla="*/ 2933624 w 10023471"/>
                <a:gd name="connsiteY8597" fmla="*/ 2983879 h 5531023"/>
                <a:gd name="connsiteX8598" fmla="*/ 2940343 w 10023471"/>
                <a:gd name="connsiteY8598" fmla="*/ 2981426 h 5531023"/>
                <a:gd name="connsiteX8599" fmla="*/ 2947834 w 10023471"/>
                <a:gd name="connsiteY8599" fmla="*/ 2971701 h 5531023"/>
                <a:gd name="connsiteX8600" fmla="*/ 2942295 w 10023471"/>
                <a:gd name="connsiteY8600" fmla="*/ 2966766 h 5531023"/>
                <a:gd name="connsiteX8601" fmla="*/ 7984123 w 10023471"/>
                <a:gd name="connsiteY8601" fmla="*/ 2966357 h 5531023"/>
                <a:gd name="connsiteX8602" fmla="*/ 7981853 w 10023471"/>
                <a:gd name="connsiteY8602" fmla="*/ 2966882 h 5531023"/>
                <a:gd name="connsiteX8603" fmla="*/ 7982444 w 10023471"/>
                <a:gd name="connsiteY8603" fmla="*/ 2968197 h 5531023"/>
                <a:gd name="connsiteX8604" fmla="*/ 7984622 w 10023471"/>
                <a:gd name="connsiteY8604" fmla="*/ 2967730 h 5531023"/>
                <a:gd name="connsiteX8605" fmla="*/ 7984123 w 10023471"/>
                <a:gd name="connsiteY8605" fmla="*/ 2966357 h 5531023"/>
                <a:gd name="connsiteX8606" fmla="*/ 942589 w 10023471"/>
                <a:gd name="connsiteY8606" fmla="*/ 2965013 h 5531023"/>
                <a:gd name="connsiteX8607" fmla="*/ 926881 w 10023471"/>
                <a:gd name="connsiteY8607" fmla="*/ 2973863 h 5531023"/>
                <a:gd name="connsiteX8608" fmla="*/ 943180 w 10023471"/>
                <a:gd name="connsiteY8608" fmla="*/ 2984025 h 5531023"/>
                <a:gd name="connsiteX8609" fmla="*/ 957208 w 10023471"/>
                <a:gd name="connsiteY8609" fmla="*/ 2972431 h 5531023"/>
                <a:gd name="connsiteX8610" fmla="*/ 942589 w 10023471"/>
                <a:gd name="connsiteY8610" fmla="*/ 2965013 h 5531023"/>
                <a:gd name="connsiteX8611" fmla="*/ 6100502 w 10023471"/>
                <a:gd name="connsiteY8611" fmla="*/ 2964283 h 5531023"/>
                <a:gd name="connsiteX8612" fmla="*/ 6096553 w 10023471"/>
                <a:gd name="connsiteY8612" fmla="*/ 2966386 h 5531023"/>
                <a:gd name="connsiteX8613" fmla="*/ 6101820 w 10023471"/>
                <a:gd name="connsiteY8613" fmla="*/ 2971555 h 5531023"/>
                <a:gd name="connsiteX8614" fmla="*/ 6113441 w 10023471"/>
                <a:gd name="connsiteY8614" fmla="*/ 2969832 h 5531023"/>
                <a:gd name="connsiteX8615" fmla="*/ 6100502 w 10023471"/>
                <a:gd name="connsiteY8615" fmla="*/ 2964283 h 5531023"/>
                <a:gd name="connsiteX8616" fmla="*/ 2464558 w 10023471"/>
                <a:gd name="connsiteY8616" fmla="*/ 2964255 h 5531023"/>
                <a:gd name="connsiteX8617" fmla="*/ 2463967 w 10023471"/>
                <a:gd name="connsiteY8617" fmla="*/ 2967175 h 5531023"/>
                <a:gd name="connsiteX8618" fmla="*/ 2489890 w 10023471"/>
                <a:gd name="connsiteY8618" fmla="*/ 2967262 h 5531023"/>
                <a:gd name="connsiteX8619" fmla="*/ 2493066 w 10023471"/>
                <a:gd name="connsiteY8619" fmla="*/ 2967636 h 5531023"/>
                <a:gd name="connsiteX8620" fmla="*/ 2493070 w 10023471"/>
                <a:gd name="connsiteY8620" fmla="*/ 2967642 h 5531023"/>
                <a:gd name="connsiteX8621" fmla="*/ 2493070 w 10023471"/>
                <a:gd name="connsiteY8621" fmla="*/ 2967637 h 5531023"/>
                <a:gd name="connsiteX8622" fmla="*/ 2493114 w 10023471"/>
                <a:gd name="connsiteY8622" fmla="*/ 2967642 h 5531023"/>
                <a:gd name="connsiteX8623" fmla="*/ 2493070 w 10023471"/>
                <a:gd name="connsiteY8623" fmla="*/ 2967596 h 5531023"/>
                <a:gd name="connsiteX8624" fmla="*/ 2493070 w 10023471"/>
                <a:gd name="connsiteY8624" fmla="*/ 2967379 h 5531023"/>
                <a:gd name="connsiteX8625" fmla="*/ 2492887 w 10023471"/>
                <a:gd name="connsiteY8625" fmla="*/ 2967379 h 5531023"/>
                <a:gd name="connsiteX8626" fmla="*/ 2492954 w 10023471"/>
                <a:gd name="connsiteY8626" fmla="*/ 2967474 h 5531023"/>
                <a:gd name="connsiteX8627" fmla="*/ 2492751 w 10023471"/>
                <a:gd name="connsiteY8627" fmla="*/ 2967262 h 5531023"/>
                <a:gd name="connsiteX8628" fmla="*/ 2489890 w 10023471"/>
                <a:gd name="connsiteY8628" fmla="*/ 2967262 h 5531023"/>
                <a:gd name="connsiteX8629" fmla="*/ 2464558 w 10023471"/>
                <a:gd name="connsiteY8629" fmla="*/ 2964255 h 5531023"/>
                <a:gd name="connsiteX8630" fmla="*/ 6458431 w 10023471"/>
                <a:gd name="connsiteY8630" fmla="*/ 2963641 h 5531023"/>
                <a:gd name="connsiteX8631" fmla="*/ 6435731 w 10023471"/>
                <a:gd name="connsiteY8631" fmla="*/ 2974417 h 5531023"/>
                <a:gd name="connsiteX8632" fmla="*/ 6433916 w 10023471"/>
                <a:gd name="connsiteY8632" fmla="*/ 2979879 h 5531023"/>
                <a:gd name="connsiteX8633" fmla="*/ 6440498 w 10023471"/>
                <a:gd name="connsiteY8633" fmla="*/ 2982653 h 5531023"/>
                <a:gd name="connsiteX8634" fmla="*/ 6480405 w 10023471"/>
                <a:gd name="connsiteY8634" fmla="*/ 2977191 h 5531023"/>
                <a:gd name="connsiteX8635" fmla="*/ 6484082 w 10023471"/>
                <a:gd name="connsiteY8635" fmla="*/ 2972490 h 5531023"/>
                <a:gd name="connsiteX8636" fmla="*/ 6479859 w 10023471"/>
                <a:gd name="connsiteY8636" fmla="*/ 2967846 h 5531023"/>
                <a:gd name="connsiteX8637" fmla="*/ 6458431 w 10023471"/>
                <a:gd name="connsiteY8637" fmla="*/ 2963641 h 5531023"/>
                <a:gd name="connsiteX8638" fmla="*/ 7191405 w 10023471"/>
                <a:gd name="connsiteY8638" fmla="*/ 2963525 h 5531023"/>
                <a:gd name="connsiteX8639" fmla="*/ 7183506 w 10023471"/>
                <a:gd name="connsiteY8639" fmla="*/ 2970154 h 5531023"/>
                <a:gd name="connsiteX8640" fmla="*/ 7191223 w 10023471"/>
                <a:gd name="connsiteY8640" fmla="*/ 2972519 h 5531023"/>
                <a:gd name="connsiteX8641" fmla="*/ 7201936 w 10023471"/>
                <a:gd name="connsiteY8641" fmla="*/ 2969219 h 5531023"/>
                <a:gd name="connsiteX8642" fmla="*/ 7191405 w 10023471"/>
                <a:gd name="connsiteY8642" fmla="*/ 2963525 h 5531023"/>
                <a:gd name="connsiteX8643" fmla="*/ 8010363 w 10023471"/>
                <a:gd name="connsiteY8643" fmla="*/ 2962736 h 5531023"/>
                <a:gd name="connsiteX8644" fmla="*/ 8008865 w 10023471"/>
                <a:gd name="connsiteY8644" fmla="*/ 2977017 h 5531023"/>
                <a:gd name="connsiteX8645" fmla="*/ 8010363 w 10023471"/>
                <a:gd name="connsiteY8645" fmla="*/ 2962736 h 5531023"/>
                <a:gd name="connsiteX8646" fmla="*/ 6554089 w 10023471"/>
                <a:gd name="connsiteY8646" fmla="*/ 2962386 h 5531023"/>
                <a:gd name="connsiteX8647" fmla="*/ 6528892 w 10023471"/>
                <a:gd name="connsiteY8647" fmla="*/ 2963378 h 5531023"/>
                <a:gd name="connsiteX8648" fmla="*/ 6543010 w 10023471"/>
                <a:gd name="connsiteY8648" fmla="*/ 2971292 h 5531023"/>
                <a:gd name="connsiteX8649" fmla="*/ 6554089 w 10023471"/>
                <a:gd name="connsiteY8649" fmla="*/ 2962386 h 5531023"/>
                <a:gd name="connsiteX8650" fmla="*/ 2148488 w 10023471"/>
                <a:gd name="connsiteY8650" fmla="*/ 2961744 h 5531023"/>
                <a:gd name="connsiteX8651" fmla="*/ 2142448 w 10023471"/>
                <a:gd name="connsiteY8651" fmla="*/ 2962035 h 5531023"/>
                <a:gd name="connsiteX8652" fmla="*/ 2144038 w 10023471"/>
                <a:gd name="connsiteY8652" fmla="*/ 2963291 h 5531023"/>
                <a:gd name="connsiteX8653" fmla="*/ 2148488 w 10023471"/>
                <a:gd name="connsiteY8653" fmla="*/ 2961744 h 5531023"/>
                <a:gd name="connsiteX8654" fmla="*/ 5684462 w 10023471"/>
                <a:gd name="connsiteY8654" fmla="*/ 2961685 h 5531023"/>
                <a:gd name="connsiteX8655" fmla="*/ 5684373 w 10023471"/>
                <a:gd name="connsiteY8655" fmla="*/ 2962795 h 5531023"/>
                <a:gd name="connsiteX8656" fmla="*/ 5686870 w 10023471"/>
                <a:gd name="connsiteY8656" fmla="*/ 2962297 h 5531023"/>
                <a:gd name="connsiteX8657" fmla="*/ 211932 w 10023471"/>
                <a:gd name="connsiteY8657" fmla="*/ 2960896 h 5531023"/>
                <a:gd name="connsiteX8658" fmla="*/ 203397 w 10023471"/>
                <a:gd name="connsiteY8658" fmla="*/ 2963086 h 5531023"/>
                <a:gd name="connsiteX8659" fmla="*/ 212204 w 10023471"/>
                <a:gd name="connsiteY8659" fmla="*/ 2970504 h 5531023"/>
                <a:gd name="connsiteX8660" fmla="*/ 217335 w 10023471"/>
                <a:gd name="connsiteY8660" fmla="*/ 2968751 h 5531023"/>
                <a:gd name="connsiteX8661" fmla="*/ 211932 w 10023471"/>
                <a:gd name="connsiteY8661" fmla="*/ 2960896 h 5531023"/>
                <a:gd name="connsiteX8662" fmla="*/ 5779848 w 10023471"/>
                <a:gd name="connsiteY8662" fmla="*/ 2960575 h 5531023"/>
                <a:gd name="connsiteX8663" fmla="*/ 5774716 w 10023471"/>
                <a:gd name="connsiteY8663" fmla="*/ 2960780 h 5531023"/>
                <a:gd name="connsiteX8664" fmla="*/ 5775534 w 10023471"/>
                <a:gd name="connsiteY8664" fmla="*/ 2967029 h 5531023"/>
                <a:gd name="connsiteX8665" fmla="*/ 5780573 w 10023471"/>
                <a:gd name="connsiteY8665" fmla="*/ 2966795 h 5531023"/>
                <a:gd name="connsiteX8666" fmla="*/ 5779848 w 10023471"/>
                <a:gd name="connsiteY8666" fmla="*/ 2960575 h 5531023"/>
                <a:gd name="connsiteX8667" fmla="*/ 2493114 w 10023471"/>
                <a:gd name="connsiteY8667" fmla="*/ 2959932 h 5531023"/>
                <a:gd name="connsiteX8668" fmla="*/ 2493114 w 10023471"/>
                <a:gd name="connsiteY8668" fmla="*/ 2967379 h 5531023"/>
                <a:gd name="connsiteX8669" fmla="*/ 2512046 w 10023471"/>
                <a:gd name="connsiteY8669" fmla="*/ 2968021 h 5531023"/>
                <a:gd name="connsiteX8670" fmla="*/ 2513680 w 10023471"/>
                <a:gd name="connsiteY8670" fmla="*/ 2965393 h 5531023"/>
                <a:gd name="connsiteX8671" fmla="*/ 2493114 w 10023471"/>
                <a:gd name="connsiteY8671" fmla="*/ 2959932 h 5531023"/>
                <a:gd name="connsiteX8672" fmla="*/ 5603516 w 10023471"/>
                <a:gd name="connsiteY8672" fmla="*/ 2958501 h 5531023"/>
                <a:gd name="connsiteX8673" fmla="*/ 5598203 w 10023471"/>
                <a:gd name="connsiteY8673" fmla="*/ 2963700 h 5531023"/>
                <a:gd name="connsiteX8674" fmla="*/ 5605195 w 10023471"/>
                <a:gd name="connsiteY8674" fmla="*/ 2965540 h 5531023"/>
                <a:gd name="connsiteX8675" fmla="*/ 5607420 w 10023471"/>
                <a:gd name="connsiteY8675" fmla="*/ 2959377 h 5531023"/>
                <a:gd name="connsiteX8676" fmla="*/ 5603516 w 10023471"/>
                <a:gd name="connsiteY8676" fmla="*/ 2958501 h 5531023"/>
                <a:gd name="connsiteX8677" fmla="*/ 2763876 w 10023471"/>
                <a:gd name="connsiteY8677" fmla="*/ 2957858 h 5531023"/>
                <a:gd name="connsiteX8678" fmla="*/ 2762831 w 10023471"/>
                <a:gd name="connsiteY8678" fmla="*/ 2959115 h 5531023"/>
                <a:gd name="connsiteX8679" fmla="*/ 2764784 w 10023471"/>
                <a:gd name="connsiteY8679" fmla="*/ 2959173 h 5531023"/>
                <a:gd name="connsiteX8680" fmla="*/ 4914081 w 10023471"/>
                <a:gd name="connsiteY8680" fmla="*/ 2957801 h 5531023"/>
                <a:gd name="connsiteX8681" fmla="*/ 4950537 w 10023471"/>
                <a:gd name="connsiteY8681" fmla="*/ 2974009 h 5531023"/>
                <a:gd name="connsiteX8682" fmla="*/ 4968742 w 10023471"/>
                <a:gd name="connsiteY8682" fmla="*/ 2989107 h 5531023"/>
                <a:gd name="connsiteX8683" fmla="*/ 4958891 w 10023471"/>
                <a:gd name="connsiteY8683" fmla="*/ 2975030 h 5531023"/>
                <a:gd name="connsiteX8684" fmla="*/ 4963794 w 10023471"/>
                <a:gd name="connsiteY8684" fmla="*/ 2975615 h 5531023"/>
                <a:gd name="connsiteX8685" fmla="*/ 4958164 w 10023471"/>
                <a:gd name="connsiteY8685" fmla="*/ 2972927 h 5531023"/>
                <a:gd name="connsiteX8686" fmla="*/ 4952671 w 10023471"/>
                <a:gd name="connsiteY8686" fmla="*/ 2964021 h 5531023"/>
                <a:gd name="connsiteX8687" fmla="*/ 4950720 w 10023471"/>
                <a:gd name="connsiteY8687" fmla="*/ 2967700 h 5531023"/>
                <a:gd name="connsiteX8688" fmla="*/ 4914081 w 10023471"/>
                <a:gd name="connsiteY8688" fmla="*/ 2957801 h 5531023"/>
                <a:gd name="connsiteX8689" fmla="*/ 9581962 w 10023471"/>
                <a:gd name="connsiteY8689" fmla="*/ 2957552 h 5531023"/>
                <a:gd name="connsiteX8690" fmla="*/ 9573100 w 10023471"/>
                <a:gd name="connsiteY8690" fmla="*/ 2965423 h 5531023"/>
                <a:gd name="connsiteX8691" fmla="*/ 9616004 w 10023471"/>
                <a:gd name="connsiteY8691" fmla="*/ 2970504 h 5531023"/>
                <a:gd name="connsiteX8692" fmla="*/ 9581962 w 10023471"/>
                <a:gd name="connsiteY8692" fmla="*/ 2957552 h 5531023"/>
                <a:gd name="connsiteX8693" fmla="*/ 6486624 w 10023471"/>
                <a:gd name="connsiteY8693" fmla="*/ 2954208 h 5531023"/>
                <a:gd name="connsiteX8694" fmla="*/ 6478907 w 10023471"/>
                <a:gd name="connsiteY8694" fmla="*/ 2959465 h 5531023"/>
                <a:gd name="connsiteX8695" fmla="*/ 6482220 w 10023471"/>
                <a:gd name="connsiteY8695" fmla="*/ 2961422 h 5531023"/>
                <a:gd name="connsiteX8696" fmla="*/ 6491391 w 10023471"/>
                <a:gd name="connsiteY8696" fmla="*/ 2957479 h 5531023"/>
                <a:gd name="connsiteX8697" fmla="*/ 6486624 w 10023471"/>
                <a:gd name="connsiteY8697" fmla="*/ 2954208 h 5531023"/>
                <a:gd name="connsiteX8698" fmla="*/ 7478647 w 10023471"/>
                <a:gd name="connsiteY8698" fmla="*/ 2953596 h 5531023"/>
                <a:gd name="connsiteX8699" fmla="*/ 7470339 w 10023471"/>
                <a:gd name="connsiteY8699" fmla="*/ 2959495 h 5531023"/>
                <a:gd name="connsiteX8700" fmla="*/ 7473697 w 10023471"/>
                <a:gd name="connsiteY8700" fmla="*/ 2978039 h 5531023"/>
                <a:gd name="connsiteX8701" fmla="*/ 7485638 w 10023471"/>
                <a:gd name="connsiteY8701" fmla="*/ 2975177 h 5531023"/>
                <a:gd name="connsiteX8702" fmla="*/ 7488089 w 10023471"/>
                <a:gd name="connsiteY8702" fmla="*/ 2960984 h 5531023"/>
                <a:gd name="connsiteX8703" fmla="*/ 7478647 w 10023471"/>
                <a:gd name="connsiteY8703" fmla="*/ 2953596 h 5531023"/>
                <a:gd name="connsiteX8704" fmla="*/ 4736297 w 10023471"/>
                <a:gd name="connsiteY8704" fmla="*/ 2953596 h 5531023"/>
                <a:gd name="connsiteX8705" fmla="*/ 4730440 w 10023471"/>
                <a:gd name="connsiteY8705" fmla="*/ 2954179 h 5531023"/>
                <a:gd name="connsiteX8706" fmla="*/ 4735435 w 10023471"/>
                <a:gd name="connsiteY8706" fmla="*/ 2963203 h 5531023"/>
                <a:gd name="connsiteX8707" fmla="*/ 4736297 w 10023471"/>
                <a:gd name="connsiteY8707" fmla="*/ 2953596 h 5531023"/>
                <a:gd name="connsiteX8708" fmla="*/ 480696 w 10023471"/>
                <a:gd name="connsiteY8708" fmla="*/ 2952486 h 5531023"/>
                <a:gd name="connsiteX8709" fmla="*/ 468211 w 10023471"/>
                <a:gd name="connsiteY8709" fmla="*/ 2971175 h 5531023"/>
                <a:gd name="connsiteX8710" fmla="*/ 489459 w 10023471"/>
                <a:gd name="connsiteY8710" fmla="*/ 2976081 h 5531023"/>
                <a:gd name="connsiteX8711" fmla="*/ 498130 w 10023471"/>
                <a:gd name="connsiteY8711" fmla="*/ 2968342 h 5531023"/>
                <a:gd name="connsiteX8712" fmla="*/ 480696 w 10023471"/>
                <a:gd name="connsiteY8712" fmla="*/ 2952486 h 5531023"/>
                <a:gd name="connsiteX8713" fmla="*/ 2013515 w 10023471"/>
                <a:gd name="connsiteY8713" fmla="*/ 2951083 h 5531023"/>
                <a:gd name="connsiteX8714" fmla="*/ 2008157 w 10023471"/>
                <a:gd name="connsiteY8714" fmla="*/ 2952982 h 5531023"/>
                <a:gd name="connsiteX8715" fmla="*/ 2014605 w 10023471"/>
                <a:gd name="connsiteY8715" fmla="*/ 2958764 h 5531023"/>
                <a:gd name="connsiteX8716" fmla="*/ 2018736 w 10023471"/>
                <a:gd name="connsiteY8716" fmla="*/ 2954383 h 5531023"/>
                <a:gd name="connsiteX8717" fmla="*/ 2013515 w 10023471"/>
                <a:gd name="connsiteY8717" fmla="*/ 2951083 h 5531023"/>
                <a:gd name="connsiteX8718" fmla="*/ 173659 w 10023471"/>
                <a:gd name="connsiteY8718" fmla="*/ 2949507 h 5531023"/>
                <a:gd name="connsiteX8719" fmla="*/ 173659 w 10023471"/>
                <a:gd name="connsiteY8719" fmla="*/ 2954705 h 5531023"/>
                <a:gd name="connsiteX8720" fmla="*/ 177383 w 10023471"/>
                <a:gd name="connsiteY8720" fmla="*/ 2955231 h 5531023"/>
                <a:gd name="connsiteX8721" fmla="*/ 180243 w 10023471"/>
                <a:gd name="connsiteY8721" fmla="*/ 2950032 h 5531023"/>
                <a:gd name="connsiteX8722" fmla="*/ 173659 w 10023471"/>
                <a:gd name="connsiteY8722" fmla="*/ 2949507 h 5531023"/>
                <a:gd name="connsiteX8723" fmla="*/ 6070086 w 10023471"/>
                <a:gd name="connsiteY8723" fmla="*/ 2948572 h 5531023"/>
                <a:gd name="connsiteX8724" fmla="*/ 6069404 w 10023471"/>
                <a:gd name="connsiteY8724" fmla="*/ 2951581 h 5531023"/>
                <a:gd name="connsiteX8725" fmla="*/ 6077259 w 10023471"/>
                <a:gd name="connsiteY8725" fmla="*/ 2953041 h 5531023"/>
                <a:gd name="connsiteX8726" fmla="*/ 6078483 w 10023471"/>
                <a:gd name="connsiteY8726" fmla="*/ 2949536 h 5531023"/>
                <a:gd name="connsiteX8727" fmla="*/ 6070086 w 10023471"/>
                <a:gd name="connsiteY8727" fmla="*/ 2948572 h 5531023"/>
                <a:gd name="connsiteX8728" fmla="*/ 6756978 w 10023471"/>
                <a:gd name="connsiteY8728" fmla="*/ 2948222 h 5531023"/>
                <a:gd name="connsiteX8729" fmla="*/ 6731554 w 10023471"/>
                <a:gd name="connsiteY8729" fmla="*/ 2955056 h 5531023"/>
                <a:gd name="connsiteX8730" fmla="*/ 6736276 w 10023471"/>
                <a:gd name="connsiteY8730" fmla="*/ 2961947 h 5531023"/>
                <a:gd name="connsiteX8731" fmla="*/ 6761745 w 10023471"/>
                <a:gd name="connsiteY8731" fmla="*/ 2955406 h 5531023"/>
                <a:gd name="connsiteX8732" fmla="*/ 6756978 w 10023471"/>
                <a:gd name="connsiteY8732" fmla="*/ 2948222 h 5531023"/>
                <a:gd name="connsiteX8733" fmla="*/ 8154551 w 10023471"/>
                <a:gd name="connsiteY8733" fmla="*/ 2948047 h 5531023"/>
                <a:gd name="connsiteX8734" fmla="*/ 8149104 w 10023471"/>
                <a:gd name="connsiteY8734" fmla="*/ 2957333 h 5531023"/>
                <a:gd name="connsiteX8735" fmla="*/ 8159955 w 10023471"/>
                <a:gd name="connsiteY8735" fmla="*/ 2950178 h 5531023"/>
                <a:gd name="connsiteX8736" fmla="*/ 2231523 w 10023471"/>
                <a:gd name="connsiteY8736" fmla="*/ 2947872 h 5531023"/>
                <a:gd name="connsiteX8737" fmla="*/ 2219356 w 10023471"/>
                <a:gd name="connsiteY8737" fmla="*/ 2952952 h 5531023"/>
                <a:gd name="connsiteX8738" fmla="*/ 2235291 w 10023471"/>
                <a:gd name="connsiteY8738" fmla="*/ 2963553 h 5531023"/>
                <a:gd name="connsiteX8739" fmla="*/ 2243235 w 10023471"/>
                <a:gd name="connsiteY8739" fmla="*/ 2957713 h 5531023"/>
                <a:gd name="connsiteX8740" fmla="*/ 2231523 w 10023471"/>
                <a:gd name="connsiteY8740" fmla="*/ 2947872 h 5531023"/>
                <a:gd name="connsiteX8741" fmla="*/ 9555212 w 10023471"/>
                <a:gd name="connsiteY8741" fmla="*/ 2947492 h 5531023"/>
                <a:gd name="connsiteX8742" fmla="*/ 9553442 w 10023471"/>
                <a:gd name="connsiteY8742" fmla="*/ 2955172 h 5531023"/>
                <a:gd name="connsiteX8743" fmla="*/ 9555212 w 10023471"/>
                <a:gd name="connsiteY8743" fmla="*/ 2947492 h 5531023"/>
                <a:gd name="connsiteX8744" fmla="*/ 539534 w 10023471"/>
                <a:gd name="connsiteY8744" fmla="*/ 2947317 h 5531023"/>
                <a:gd name="connsiteX8745" fmla="*/ 539578 w 10023471"/>
                <a:gd name="connsiteY8745" fmla="*/ 2948280 h 5531023"/>
                <a:gd name="connsiteX8746" fmla="*/ 544256 w 10023471"/>
                <a:gd name="connsiteY8746" fmla="*/ 2948280 h 5531023"/>
                <a:gd name="connsiteX8747" fmla="*/ 544209 w 10023471"/>
                <a:gd name="connsiteY8747" fmla="*/ 2947317 h 5531023"/>
                <a:gd name="connsiteX8748" fmla="*/ 1293935 w 10023471"/>
                <a:gd name="connsiteY8748" fmla="*/ 2946265 h 5531023"/>
                <a:gd name="connsiteX8749" fmla="*/ 1292301 w 10023471"/>
                <a:gd name="connsiteY8749" fmla="*/ 2946732 h 5531023"/>
                <a:gd name="connsiteX8750" fmla="*/ 1292845 w 10023471"/>
                <a:gd name="connsiteY8750" fmla="*/ 2948310 h 5531023"/>
                <a:gd name="connsiteX8751" fmla="*/ 1294479 w 10023471"/>
                <a:gd name="connsiteY8751" fmla="*/ 2947842 h 5531023"/>
                <a:gd name="connsiteX8752" fmla="*/ 1293935 w 10023471"/>
                <a:gd name="connsiteY8752" fmla="*/ 2946265 h 5531023"/>
                <a:gd name="connsiteX8753" fmla="*/ 4458000 w 10023471"/>
                <a:gd name="connsiteY8753" fmla="*/ 2944688 h 5531023"/>
                <a:gd name="connsiteX8754" fmla="*/ 4455366 w 10023471"/>
                <a:gd name="connsiteY8754" fmla="*/ 2946995 h 5531023"/>
                <a:gd name="connsiteX8755" fmla="*/ 4457456 w 10023471"/>
                <a:gd name="connsiteY8755" fmla="*/ 2947784 h 5531023"/>
                <a:gd name="connsiteX8756" fmla="*/ 4458000 w 10023471"/>
                <a:gd name="connsiteY8756" fmla="*/ 2944688 h 5531023"/>
                <a:gd name="connsiteX8757" fmla="*/ 7645579 w 10023471"/>
                <a:gd name="connsiteY8757" fmla="*/ 2944629 h 5531023"/>
                <a:gd name="connsiteX8758" fmla="*/ 7632232 w 10023471"/>
                <a:gd name="connsiteY8758" fmla="*/ 2945359 h 5531023"/>
                <a:gd name="connsiteX8759" fmla="*/ 7620246 w 10023471"/>
                <a:gd name="connsiteY8759" fmla="*/ 2957801 h 5531023"/>
                <a:gd name="connsiteX8760" fmla="*/ 7638952 w 10023471"/>
                <a:gd name="connsiteY8760" fmla="*/ 2966941 h 5531023"/>
                <a:gd name="connsiteX8761" fmla="*/ 7662831 w 10023471"/>
                <a:gd name="connsiteY8761" fmla="*/ 2957917 h 5531023"/>
                <a:gd name="connsiteX8762" fmla="*/ 7666236 w 10023471"/>
                <a:gd name="connsiteY8762" fmla="*/ 2950208 h 5531023"/>
                <a:gd name="connsiteX8763" fmla="*/ 7655659 w 10023471"/>
                <a:gd name="connsiteY8763" fmla="*/ 2945389 h 5531023"/>
                <a:gd name="connsiteX8764" fmla="*/ 7645579 w 10023471"/>
                <a:gd name="connsiteY8764" fmla="*/ 2944629 h 5531023"/>
                <a:gd name="connsiteX8765" fmla="*/ 2313287 w 10023471"/>
                <a:gd name="connsiteY8765" fmla="*/ 2943520 h 5531023"/>
                <a:gd name="connsiteX8766" fmla="*/ 2306386 w 10023471"/>
                <a:gd name="connsiteY8766" fmla="*/ 2949361 h 5531023"/>
                <a:gd name="connsiteX8767" fmla="*/ 2315556 w 10023471"/>
                <a:gd name="connsiteY8767" fmla="*/ 2951522 h 5531023"/>
                <a:gd name="connsiteX8768" fmla="*/ 2324773 w 10023471"/>
                <a:gd name="connsiteY8768" fmla="*/ 2946644 h 5531023"/>
                <a:gd name="connsiteX8769" fmla="*/ 2313287 w 10023471"/>
                <a:gd name="connsiteY8769" fmla="*/ 2943520 h 5531023"/>
                <a:gd name="connsiteX8770" fmla="*/ 9661265 w 10023471"/>
                <a:gd name="connsiteY8770" fmla="*/ 2943257 h 5531023"/>
                <a:gd name="connsiteX8771" fmla="*/ 9651051 w 10023471"/>
                <a:gd name="connsiteY8771" fmla="*/ 2946178 h 5531023"/>
                <a:gd name="connsiteX8772" fmla="*/ 9661176 w 10023471"/>
                <a:gd name="connsiteY8772" fmla="*/ 2953566 h 5531023"/>
                <a:gd name="connsiteX8773" fmla="*/ 9671889 w 10023471"/>
                <a:gd name="connsiteY8773" fmla="*/ 2951376 h 5531023"/>
                <a:gd name="connsiteX8774" fmla="*/ 9661265 w 10023471"/>
                <a:gd name="connsiteY8774" fmla="*/ 2943257 h 5531023"/>
                <a:gd name="connsiteX8775" fmla="*/ 5622856 w 10023471"/>
                <a:gd name="connsiteY8775" fmla="*/ 2942614 h 5531023"/>
                <a:gd name="connsiteX8776" fmla="*/ 5620178 w 10023471"/>
                <a:gd name="connsiteY8776" fmla="*/ 2944251 h 5531023"/>
                <a:gd name="connsiteX8777" fmla="*/ 5613095 w 10023471"/>
                <a:gd name="connsiteY8777" fmla="*/ 2942761 h 5531023"/>
                <a:gd name="connsiteX8778" fmla="*/ 5611960 w 10023471"/>
                <a:gd name="connsiteY8778" fmla="*/ 2945535 h 5531023"/>
                <a:gd name="connsiteX8779" fmla="*/ 5616455 w 10023471"/>
                <a:gd name="connsiteY8779" fmla="*/ 2946528 h 5531023"/>
                <a:gd name="connsiteX8780" fmla="*/ 5612823 w 10023471"/>
                <a:gd name="connsiteY8780" fmla="*/ 2948718 h 5531023"/>
                <a:gd name="connsiteX8781" fmla="*/ 5617681 w 10023471"/>
                <a:gd name="connsiteY8781" fmla="*/ 2951434 h 5531023"/>
                <a:gd name="connsiteX8782" fmla="*/ 5627306 w 10023471"/>
                <a:gd name="connsiteY8782" fmla="*/ 2945097 h 5531023"/>
                <a:gd name="connsiteX8783" fmla="*/ 5622856 w 10023471"/>
                <a:gd name="connsiteY8783" fmla="*/ 2942614 h 5531023"/>
                <a:gd name="connsiteX8784" fmla="*/ 8742565 w 10023471"/>
                <a:gd name="connsiteY8784" fmla="*/ 2941563 h 5531023"/>
                <a:gd name="connsiteX8785" fmla="*/ 8732576 w 10023471"/>
                <a:gd name="connsiteY8785" fmla="*/ 2950821 h 5531023"/>
                <a:gd name="connsiteX8786" fmla="*/ 8739704 w 10023471"/>
                <a:gd name="connsiteY8786" fmla="*/ 2955727 h 5531023"/>
                <a:gd name="connsiteX8787" fmla="*/ 8749238 w 10023471"/>
                <a:gd name="connsiteY8787" fmla="*/ 2943111 h 5531023"/>
                <a:gd name="connsiteX8788" fmla="*/ 8742565 w 10023471"/>
                <a:gd name="connsiteY8788" fmla="*/ 2941563 h 5531023"/>
                <a:gd name="connsiteX8789" fmla="*/ 4336466 w 10023471"/>
                <a:gd name="connsiteY8789" fmla="*/ 2940220 h 5531023"/>
                <a:gd name="connsiteX8790" fmla="*/ 4330337 w 10023471"/>
                <a:gd name="connsiteY8790" fmla="*/ 2942994 h 5531023"/>
                <a:gd name="connsiteX8791" fmla="*/ 4334649 w 10023471"/>
                <a:gd name="connsiteY8791" fmla="*/ 2977834 h 5531023"/>
                <a:gd name="connsiteX8792" fmla="*/ 4340460 w 10023471"/>
                <a:gd name="connsiteY8792" fmla="*/ 2980988 h 5531023"/>
                <a:gd name="connsiteX8793" fmla="*/ 4342865 w 10023471"/>
                <a:gd name="connsiteY8793" fmla="*/ 2978594 h 5531023"/>
                <a:gd name="connsiteX8794" fmla="*/ 4343457 w 10023471"/>
                <a:gd name="connsiteY8794" fmla="*/ 2943403 h 5531023"/>
                <a:gd name="connsiteX8795" fmla="*/ 4336466 w 10023471"/>
                <a:gd name="connsiteY8795" fmla="*/ 2940220 h 5531023"/>
                <a:gd name="connsiteX8796" fmla="*/ 4280443 w 10023471"/>
                <a:gd name="connsiteY8796" fmla="*/ 2938614 h 5531023"/>
                <a:gd name="connsiteX8797" fmla="*/ 4277536 w 10023471"/>
                <a:gd name="connsiteY8797" fmla="*/ 2941972 h 5531023"/>
                <a:gd name="connsiteX8798" fmla="*/ 4283077 w 10023471"/>
                <a:gd name="connsiteY8798" fmla="*/ 2942002 h 5531023"/>
                <a:gd name="connsiteX8799" fmla="*/ 4280443 w 10023471"/>
                <a:gd name="connsiteY8799" fmla="*/ 2938614 h 5531023"/>
                <a:gd name="connsiteX8800" fmla="*/ 3710817 w 10023471"/>
                <a:gd name="connsiteY8800" fmla="*/ 2936599 h 5531023"/>
                <a:gd name="connsiteX8801" fmla="*/ 3666143 w 10023471"/>
                <a:gd name="connsiteY8801" fmla="*/ 2940453 h 5531023"/>
                <a:gd name="connsiteX8802" fmla="*/ 3663102 w 10023471"/>
                <a:gd name="connsiteY8802" fmla="*/ 2947112 h 5531023"/>
                <a:gd name="connsiteX8803" fmla="*/ 3661695 w 10023471"/>
                <a:gd name="connsiteY8803" fmla="*/ 2945944 h 5531023"/>
                <a:gd name="connsiteX8804" fmla="*/ 3639903 w 10023471"/>
                <a:gd name="connsiteY8804" fmla="*/ 2952398 h 5531023"/>
                <a:gd name="connsiteX8805" fmla="*/ 3654248 w 10023471"/>
                <a:gd name="connsiteY8805" fmla="*/ 2960780 h 5531023"/>
                <a:gd name="connsiteX8806" fmla="*/ 3668368 w 10023471"/>
                <a:gd name="connsiteY8806" fmla="*/ 2956341 h 5531023"/>
                <a:gd name="connsiteX8807" fmla="*/ 3681625 w 10023471"/>
                <a:gd name="connsiteY8807" fmla="*/ 2959874 h 5531023"/>
                <a:gd name="connsiteX8808" fmla="*/ 3716445 w 10023471"/>
                <a:gd name="connsiteY8808" fmla="*/ 2943199 h 5531023"/>
                <a:gd name="connsiteX8809" fmla="*/ 3710817 w 10023471"/>
                <a:gd name="connsiteY8809" fmla="*/ 2936599 h 5531023"/>
                <a:gd name="connsiteX8810" fmla="*/ 5145935 w 10023471"/>
                <a:gd name="connsiteY8810" fmla="*/ 2934613 h 5531023"/>
                <a:gd name="connsiteX8811" fmla="*/ 5140897 w 10023471"/>
                <a:gd name="connsiteY8811" fmla="*/ 2946674 h 5531023"/>
                <a:gd name="connsiteX8812" fmla="*/ 5157921 w 10023471"/>
                <a:gd name="connsiteY8812" fmla="*/ 2960750 h 5531023"/>
                <a:gd name="connsiteX8813" fmla="*/ 5159919 w 10023471"/>
                <a:gd name="connsiteY8813" fmla="*/ 2946236 h 5531023"/>
                <a:gd name="connsiteX8814" fmla="*/ 5145935 w 10023471"/>
                <a:gd name="connsiteY8814" fmla="*/ 2934613 h 5531023"/>
                <a:gd name="connsiteX8815" fmla="*/ 4081457 w 10023471"/>
                <a:gd name="connsiteY8815" fmla="*/ 2932510 h 5531023"/>
                <a:gd name="connsiteX8816" fmla="*/ 4062980 w 10023471"/>
                <a:gd name="connsiteY8816" fmla="*/ 2944338 h 5531023"/>
                <a:gd name="connsiteX8817" fmla="*/ 4063071 w 10023471"/>
                <a:gd name="connsiteY8817" fmla="*/ 2955347 h 5531023"/>
                <a:gd name="connsiteX8818" fmla="*/ 4087041 w 10023471"/>
                <a:gd name="connsiteY8818" fmla="*/ 2970504 h 5531023"/>
                <a:gd name="connsiteX8819" fmla="*/ 4107880 w 10023471"/>
                <a:gd name="connsiteY8819" fmla="*/ 2976111 h 5531023"/>
                <a:gd name="connsiteX8820" fmla="*/ 4156593 w 10023471"/>
                <a:gd name="connsiteY8820" fmla="*/ 2981455 h 5531023"/>
                <a:gd name="connsiteX8821" fmla="*/ 4174799 w 10023471"/>
                <a:gd name="connsiteY8821" fmla="*/ 2979469 h 5531023"/>
                <a:gd name="connsiteX8822" fmla="*/ 4161768 w 10023471"/>
                <a:gd name="connsiteY8822" fmla="*/ 2969190 h 5531023"/>
                <a:gd name="connsiteX8823" fmla="*/ 4151054 w 10023471"/>
                <a:gd name="connsiteY8823" fmla="*/ 2953683 h 5531023"/>
                <a:gd name="connsiteX8824" fmla="*/ 4119002 w 10023471"/>
                <a:gd name="connsiteY8824" fmla="*/ 2934058 h 5531023"/>
                <a:gd name="connsiteX8825" fmla="*/ 4081457 w 10023471"/>
                <a:gd name="connsiteY8825" fmla="*/ 2932510 h 5531023"/>
                <a:gd name="connsiteX8826" fmla="*/ 4935646 w 10023471"/>
                <a:gd name="connsiteY8826" fmla="*/ 2931955 h 5531023"/>
                <a:gd name="connsiteX8827" fmla="*/ 4934602 w 10023471"/>
                <a:gd name="connsiteY8827" fmla="*/ 2933065 h 5531023"/>
                <a:gd name="connsiteX8828" fmla="*/ 4936145 w 10023471"/>
                <a:gd name="connsiteY8828" fmla="*/ 2933211 h 5531023"/>
                <a:gd name="connsiteX8829" fmla="*/ 8002872 w 10023471"/>
                <a:gd name="connsiteY8829" fmla="*/ 2931313 h 5531023"/>
                <a:gd name="connsiteX8830" fmla="*/ 7998968 w 10023471"/>
                <a:gd name="connsiteY8830" fmla="*/ 2938818 h 5531023"/>
                <a:gd name="connsiteX8831" fmla="*/ 8003282 w 10023471"/>
                <a:gd name="connsiteY8831" fmla="*/ 2939928 h 5531023"/>
                <a:gd name="connsiteX8832" fmla="*/ 8007640 w 10023471"/>
                <a:gd name="connsiteY8832" fmla="*/ 2933358 h 5531023"/>
                <a:gd name="connsiteX8833" fmla="*/ 8002872 w 10023471"/>
                <a:gd name="connsiteY8833" fmla="*/ 2931313 h 5531023"/>
                <a:gd name="connsiteX8834" fmla="*/ 822146 w 10023471"/>
                <a:gd name="connsiteY8834" fmla="*/ 2931196 h 5531023"/>
                <a:gd name="connsiteX8835" fmla="*/ 818831 w 10023471"/>
                <a:gd name="connsiteY8835" fmla="*/ 2938088 h 5531023"/>
                <a:gd name="connsiteX8836" fmla="*/ 836264 w 10023471"/>
                <a:gd name="connsiteY8836" fmla="*/ 2940542 h 5531023"/>
                <a:gd name="connsiteX8837" fmla="*/ 839078 w 10023471"/>
                <a:gd name="connsiteY8837" fmla="*/ 2935607 h 5531023"/>
                <a:gd name="connsiteX8838" fmla="*/ 822146 w 10023471"/>
                <a:gd name="connsiteY8838" fmla="*/ 2931196 h 5531023"/>
                <a:gd name="connsiteX8839" fmla="*/ 3862631 w 10023471"/>
                <a:gd name="connsiteY8839" fmla="*/ 2930642 h 5531023"/>
                <a:gd name="connsiteX8840" fmla="*/ 3856412 w 10023471"/>
                <a:gd name="connsiteY8840" fmla="*/ 2934175 h 5531023"/>
                <a:gd name="connsiteX8841" fmla="*/ 3858138 w 10023471"/>
                <a:gd name="connsiteY8841" fmla="*/ 2935343 h 5531023"/>
                <a:gd name="connsiteX8842" fmla="*/ 3864675 w 10023471"/>
                <a:gd name="connsiteY8842" fmla="*/ 2932014 h 5531023"/>
                <a:gd name="connsiteX8843" fmla="*/ 3862631 w 10023471"/>
                <a:gd name="connsiteY8843" fmla="*/ 2930642 h 5531023"/>
                <a:gd name="connsiteX8844" fmla="*/ 608858 w 10023471"/>
                <a:gd name="connsiteY8844" fmla="*/ 2925443 h 5531023"/>
                <a:gd name="connsiteX8845" fmla="*/ 594558 w 10023471"/>
                <a:gd name="connsiteY8845" fmla="*/ 2938759 h 5531023"/>
                <a:gd name="connsiteX8846" fmla="*/ 603229 w 10023471"/>
                <a:gd name="connsiteY8846" fmla="*/ 2947141 h 5531023"/>
                <a:gd name="connsiteX8847" fmla="*/ 616803 w 10023471"/>
                <a:gd name="connsiteY8847" fmla="*/ 2937504 h 5531023"/>
                <a:gd name="connsiteX8848" fmla="*/ 608858 w 10023471"/>
                <a:gd name="connsiteY8848" fmla="*/ 2925443 h 5531023"/>
                <a:gd name="connsiteX8849" fmla="*/ 6063821 w 10023471"/>
                <a:gd name="connsiteY8849" fmla="*/ 2925093 h 5531023"/>
                <a:gd name="connsiteX8850" fmla="*/ 6049837 w 10023471"/>
                <a:gd name="connsiteY8850" fmla="*/ 2928393 h 5531023"/>
                <a:gd name="connsiteX8851" fmla="*/ 6063275 w 10023471"/>
                <a:gd name="connsiteY8851" fmla="*/ 2935314 h 5531023"/>
                <a:gd name="connsiteX8852" fmla="*/ 6069903 w 10023471"/>
                <a:gd name="connsiteY8852" fmla="*/ 2928918 h 5531023"/>
                <a:gd name="connsiteX8853" fmla="*/ 6063821 w 10023471"/>
                <a:gd name="connsiteY8853" fmla="*/ 2925093 h 5531023"/>
                <a:gd name="connsiteX8854" fmla="*/ 3940492 w 10023471"/>
                <a:gd name="connsiteY8854" fmla="*/ 2921998 h 5531023"/>
                <a:gd name="connsiteX8855" fmla="*/ 3930232 w 10023471"/>
                <a:gd name="connsiteY8855" fmla="*/ 2925794 h 5531023"/>
                <a:gd name="connsiteX8856" fmla="*/ 3942444 w 10023471"/>
                <a:gd name="connsiteY8856" fmla="*/ 2934818 h 5531023"/>
                <a:gd name="connsiteX8857" fmla="*/ 3956428 w 10023471"/>
                <a:gd name="connsiteY8857" fmla="*/ 2926377 h 5531023"/>
                <a:gd name="connsiteX8858" fmla="*/ 3940492 w 10023471"/>
                <a:gd name="connsiteY8858" fmla="*/ 2921998 h 5531023"/>
                <a:gd name="connsiteX8859" fmla="*/ 6291953 w 10023471"/>
                <a:gd name="connsiteY8859" fmla="*/ 2920304 h 5531023"/>
                <a:gd name="connsiteX8860" fmla="*/ 6282328 w 10023471"/>
                <a:gd name="connsiteY8860" fmla="*/ 2927866 h 5531023"/>
                <a:gd name="connsiteX8861" fmla="*/ 6295674 w 10023471"/>
                <a:gd name="connsiteY8861" fmla="*/ 2933591 h 5531023"/>
                <a:gd name="connsiteX8862" fmla="*/ 6309567 w 10023471"/>
                <a:gd name="connsiteY8862" fmla="*/ 2923925 h 5531023"/>
                <a:gd name="connsiteX8863" fmla="*/ 6291953 w 10023471"/>
                <a:gd name="connsiteY8863" fmla="*/ 2920304 h 5531023"/>
                <a:gd name="connsiteX8864" fmla="*/ 1404211 w 10023471"/>
                <a:gd name="connsiteY8864" fmla="*/ 2918931 h 5531023"/>
                <a:gd name="connsiteX8865" fmla="*/ 1391906 w 10023471"/>
                <a:gd name="connsiteY8865" fmla="*/ 2922464 h 5531023"/>
                <a:gd name="connsiteX8866" fmla="*/ 1403076 w 10023471"/>
                <a:gd name="connsiteY8866" fmla="*/ 2928100 h 5531023"/>
                <a:gd name="connsiteX8867" fmla="*/ 1409250 w 10023471"/>
                <a:gd name="connsiteY8867" fmla="*/ 2925210 h 5531023"/>
                <a:gd name="connsiteX8868" fmla="*/ 1404211 w 10023471"/>
                <a:gd name="connsiteY8868" fmla="*/ 2918931 h 5531023"/>
                <a:gd name="connsiteX8869" fmla="*/ 5698219 w 10023471"/>
                <a:gd name="connsiteY8869" fmla="*/ 2917967 h 5531023"/>
                <a:gd name="connsiteX8870" fmla="*/ 5693135 w 10023471"/>
                <a:gd name="connsiteY8870" fmla="*/ 2918259 h 5531023"/>
                <a:gd name="connsiteX8871" fmla="*/ 5693135 w 10023471"/>
                <a:gd name="connsiteY8871" fmla="*/ 2927575 h 5531023"/>
                <a:gd name="connsiteX8872" fmla="*/ 5690274 w 10023471"/>
                <a:gd name="connsiteY8872" fmla="*/ 2927312 h 5531023"/>
                <a:gd name="connsiteX8873" fmla="*/ 5689412 w 10023471"/>
                <a:gd name="connsiteY8873" fmla="*/ 2930233 h 5531023"/>
                <a:gd name="connsiteX8874" fmla="*/ 5702214 w 10023471"/>
                <a:gd name="connsiteY8874" fmla="*/ 2931839 h 5531023"/>
                <a:gd name="connsiteX8875" fmla="*/ 5703213 w 10023471"/>
                <a:gd name="connsiteY8875" fmla="*/ 2928451 h 5531023"/>
                <a:gd name="connsiteX8876" fmla="*/ 5698537 w 10023471"/>
                <a:gd name="connsiteY8876" fmla="*/ 2928042 h 5531023"/>
                <a:gd name="connsiteX8877" fmla="*/ 5700989 w 10023471"/>
                <a:gd name="connsiteY8877" fmla="*/ 2927838 h 5531023"/>
                <a:gd name="connsiteX8878" fmla="*/ 5698219 w 10023471"/>
                <a:gd name="connsiteY8878" fmla="*/ 2917967 h 5531023"/>
                <a:gd name="connsiteX8879" fmla="*/ 2453662 w 10023471"/>
                <a:gd name="connsiteY8879" fmla="*/ 2916565 h 5531023"/>
                <a:gd name="connsiteX8880" fmla="*/ 2443356 w 10023471"/>
                <a:gd name="connsiteY8880" fmla="*/ 2921237 h 5531023"/>
                <a:gd name="connsiteX8881" fmla="*/ 2462197 w 10023471"/>
                <a:gd name="connsiteY8881" fmla="*/ 2931752 h 5531023"/>
                <a:gd name="connsiteX8882" fmla="*/ 2478132 w 10023471"/>
                <a:gd name="connsiteY8882" fmla="*/ 2925881 h 5531023"/>
                <a:gd name="connsiteX8883" fmla="*/ 2453662 w 10023471"/>
                <a:gd name="connsiteY8883" fmla="*/ 2916565 h 5531023"/>
                <a:gd name="connsiteX8884" fmla="*/ 4677459 w 10023471"/>
                <a:gd name="connsiteY8884" fmla="*/ 2916419 h 5531023"/>
                <a:gd name="connsiteX8885" fmla="*/ 4675916 w 10023471"/>
                <a:gd name="connsiteY8885" fmla="*/ 2922581 h 5531023"/>
                <a:gd name="connsiteX8886" fmla="*/ 4675827 w 10023471"/>
                <a:gd name="connsiteY8886" fmla="*/ 2941095 h 5531023"/>
                <a:gd name="connsiteX8887" fmla="*/ 4677278 w 10023471"/>
                <a:gd name="connsiteY8887" fmla="*/ 2943344 h 5531023"/>
                <a:gd name="connsiteX8888" fmla="*/ 4689717 w 10023471"/>
                <a:gd name="connsiteY8888" fmla="*/ 2937241 h 5531023"/>
                <a:gd name="connsiteX8889" fmla="*/ 4688266 w 10023471"/>
                <a:gd name="connsiteY8889" fmla="*/ 2920888 h 5531023"/>
                <a:gd name="connsiteX8890" fmla="*/ 4677459 w 10023471"/>
                <a:gd name="connsiteY8890" fmla="*/ 2916419 h 5531023"/>
                <a:gd name="connsiteX8891" fmla="*/ 8328885 w 10023471"/>
                <a:gd name="connsiteY8891" fmla="*/ 2916361 h 5531023"/>
                <a:gd name="connsiteX8892" fmla="*/ 8331474 w 10023471"/>
                <a:gd name="connsiteY8892" fmla="*/ 2926406 h 5531023"/>
                <a:gd name="connsiteX8893" fmla="*/ 8352947 w 10023471"/>
                <a:gd name="connsiteY8893" fmla="*/ 2938936 h 5531023"/>
                <a:gd name="connsiteX8894" fmla="*/ 8366340 w 10023471"/>
                <a:gd name="connsiteY8894" fmla="*/ 2928918 h 5531023"/>
                <a:gd name="connsiteX8895" fmla="*/ 8352947 w 10023471"/>
                <a:gd name="connsiteY8895" fmla="*/ 2931343 h 5531023"/>
                <a:gd name="connsiteX8896" fmla="*/ 8328885 w 10023471"/>
                <a:gd name="connsiteY8896" fmla="*/ 2916361 h 5531023"/>
                <a:gd name="connsiteX8897" fmla="*/ 3371002 w 10023471"/>
                <a:gd name="connsiteY8897" fmla="*/ 2915660 h 5531023"/>
                <a:gd name="connsiteX8898" fmla="*/ 3371002 w 10023471"/>
                <a:gd name="connsiteY8898" fmla="*/ 2920127 h 5531023"/>
                <a:gd name="connsiteX8899" fmla="*/ 3372953 w 10023471"/>
                <a:gd name="connsiteY8899" fmla="*/ 2920216 h 5531023"/>
                <a:gd name="connsiteX8900" fmla="*/ 3374043 w 10023471"/>
                <a:gd name="connsiteY8900" fmla="*/ 2915806 h 5531023"/>
                <a:gd name="connsiteX8901" fmla="*/ 3371002 w 10023471"/>
                <a:gd name="connsiteY8901" fmla="*/ 2915660 h 5531023"/>
                <a:gd name="connsiteX8902" fmla="*/ 8226328 w 10023471"/>
                <a:gd name="connsiteY8902" fmla="*/ 2915222 h 5531023"/>
                <a:gd name="connsiteX8903" fmla="*/ 8231414 w 10023471"/>
                <a:gd name="connsiteY8903" fmla="*/ 2926290 h 5531023"/>
                <a:gd name="connsiteX8904" fmla="*/ 8231912 w 10023471"/>
                <a:gd name="connsiteY8904" fmla="*/ 2926465 h 5531023"/>
                <a:gd name="connsiteX8905" fmla="*/ 8226328 w 10023471"/>
                <a:gd name="connsiteY8905" fmla="*/ 2915222 h 5531023"/>
                <a:gd name="connsiteX8906" fmla="*/ 178200 w 10023471"/>
                <a:gd name="connsiteY8906" fmla="*/ 2914171 h 5531023"/>
                <a:gd name="connsiteX8907" fmla="*/ 170527 w 10023471"/>
                <a:gd name="connsiteY8907" fmla="*/ 2919690 h 5531023"/>
                <a:gd name="connsiteX8908" fmla="*/ 177701 w 10023471"/>
                <a:gd name="connsiteY8908" fmla="*/ 2922260 h 5531023"/>
                <a:gd name="connsiteX8909" fmla="*/ 183103 w 10023471"/>
                <a:gd name="connsiteY8909" fmla="*/ 2916857 h 5531023"/>
                <a:gd name="connsiteX8910" fmla="*/ 178200 w 10023471"/>
                <a:gd name="connsiteY8910" fmla="*/ 2914171 h 5531023"/>
                <a:gd name="connsiteX8911" fmla="*/ 4929744 w 10023471"/>
                <a:gd name="connsiteY8911" fmla="*/ 2913966 h 5531023"/>
                <a:gd name="connsiteX8912" fmla="*/ 4923207 w 10023471"/>
                <a:gd name="connsiteY8912" fmla="*/ 2926290 h 5531023"/>
                <a:gd name="connsiteX8913" fmla="*/ 4926248 w 10023471"/>
                <a:gd name="connsiteY8913" fmla="*/ 2931752 h 5531023"/>
                <a:gd name="connsiteX8914" fmla="*/ 4934919 w 10023471"/>
                <a:gd name="connsiteY8914" fmla="*/ 2920479 h 5531023"/>
                <a:gd name="connsiteX8915" fmla="*/ 4929744 w 10023471"/>
                <a:gd name="connsiteY8915" fmla="*/ 2913966 h 5531023"/>
                <a:gd name="connsiteX8916" fmla="*/ 4955939 w 10023471"/>
                <a:gd name="connsiteY8916" fmla="*/ 2913382 h 5531023"/>
                <a:gd name="connsiteX8917" fmla="*/ 4949402 w 10023471"/>
                <a:gd name="connsiteY8917" fmla="*/ 2918844 h 5531023"/>
                <a:gd name="connsiteX8918" fmla="*/ 4954214 w 10023471"/>
                <a:gd name="connsiteY8918" fmla="*/ 2920829 h 5531023"/>
                <a:gd name="connsiteX8919" fmla="*/ 4960570 w 10023471"/>
                <a:gd name="connsiteY8919" fmla="*/ 2915222 h 5531023"/>
                <a:gd name="connsiteX8920" fmla="*/ 4955939 w 10023471"/>
                <a:gd name="connsiteY8920" fmla="*/ 2913382 h 5531023"/>
                <a:gd name="connsiteX8921" fmla="*/ 7081130 w 10023471"/>
                <a:gd name="connsiteY8921" fmla="*/ 2913120 h 5531023"/>
                <a:gd name="connsiteX8922" fmla="*/ 7078360 w 10023471"/>
                <a:gd name="connsiteY8922" fmla="*/ 2913207 h 5531023"/>
                <a:gd name="connsiteX8923" fmla="*/ 7079222 w 10023471"/>
                <a:gd name="connsiteY8923" fmla="*/ 2917529 h 5531023"/>
                <a:gd name="connsiteX8924" fmla="*/ 7081130 w 10023471"/>
                <a:gd name="connsiteY8924" fmla="*/ 2917441 h 5531023"/>
                <a:gd name="connsiteX8925" fmla="*/ 3789357 w 10023471"/>
                <a:gd name="connsiteY8925" fmla="*/ 2912622 h 5531023"/>
                <a:gd name="connsiteX8926" fmla="*/ 3781139 w 10023471"/>
                <a:gd name="connsiteY8926" fmla="*/ 2914404 h 5531023"/>
                <a:gd name="connsiteX8927" fmla="*/ 3783546 w 10023471"/>
                <a:gd name="connsiteY8927" fmla="*/ 2930408 h 5531023"/>
                <a:gd name="connsiteX8928" fmla="*/ 3792944 w 10023471"/>
                <a:gd name="connsiteY8928" fmla="*/ 2935489 h 5531023"/>
                <a:gd name="connsiteX8929" fmla="*/ 3799163 w 10023471"/>
                <a:gd name="connsiteY8929" fmla="*/ 2929182 h 5531023"/>
                <a:gd name="connsiteX8930" fmla="*/ 3789357 w 10023471"/>
                <a:gd name="connsiteY8930" fmla="*/ 2912622 h 5531023"/>
                <a:gd name="connsiteX8931" fmla="*/ 858283 w 10023471"/>
                <a:gd name="connsiteY8931" fmla="*/ 2912331 h 5531023"/>
                <a:gd name="connsiteX8932" fmla="*/ 858283 w 10023471"/>
                <a:gd name="connsiteY8932" fmla="*/ 2913674 h 5531023"/>
                <a:gd name="connsiteX8933" fmla="*/ 865864 w 10023471"/>
                <a:gd name="connsiteY8933" fmla="*/ 2913674 h 5531023"/>
                <a:gd name="connsiteX8934" fmla="*/ 865864 w 10023471"/>
                <a:gd name="connsiteY8934" fmla="*/ 2912331 h 5531023"/>
                <a:gd name="connsiteX8935" fmla="*/ 5979286 w 10023471"/>
                <a:gd name="connsiteY8935" fmla="*/ 2909206 h 5531023"/>
                <a:gd name="connsiteX8936" fmla="*/ 5980013 w 10023471"/>
                <a:gd name="connsiteY8936" fmla="*/ 2910900 h 5531023"/>
                <a:gd name="connsiteX8937" fmla="*/ 5981511 w 10023471"/>
                <a:gd name="connsiteY8937" fmla="*/ 2909440 h 5531023"/>
                <a:gd name="connsiteX8938" fmla="*/ 6021690 w 10023471"/>
                <a:gd name="connsiteY8938" fmla="*/ 2909147 h 5531023"/>
                <a:gd name="connsiteX8939" fmla="*/ 6018602 w 10023471"/>
                <a:gd name="connsiteY8939" fmla="*/ 2915572 h 5531023"/>
                <a:gd name="connsiteX8940" fmla="*/ 6022734 w 10023471"/>
                <a:gd name="connsiteY8940" fmla="*/ 2916886 h 5531023"/>
                <a:gd name="connsiteX8941" fmla="*/ 6027818 w 10023471"/>
                <a:gd name="connsiteY8941" fmla="*/ 2911542 h 5531023"/>
                <a:gd name="connsiteX8942" fmla="*/ 6021690 w 10023471"/>
                <a:gd name="connsiteY8942" fmla="*/ 2909147 h 5531023"/>
                <a:gd name="connsiteX8943" fmla="*/ 3404915 w 10023471"/>
                <a:gd name="connsiteY8943" fmla="*/ 2908944 h 5531023"/>
                <a:gd name="connsiteX8944" fmla="*/ 3387617 w 10023471"/>
                <a:gd name="connsiteY8944" fmla="*/ 2909936 h 5531023"/>
                <a:gd name="connsiteX8945" fmla="*/ 3387800 w 10023471"/>
                <a:gd name="connsiteY8945" fmla="*/ 2913674 h 5531023"/>
                <a:gd name="connsiteX8946" fmla="*/ 3406005 w 10023471"/>
                <a:gd name="connsiteY8946" fmla="*/ 2913674 h 5531023"/>
                <a:gd name="connsiteX8947" fmla="*/ 3404915 w 10023471"/>
                <a:gd name="connsiteY8947" fmla="*/ 2908944 h 5531023"/>
                <a:gd name="connsiteX8948" fmla="*/ 8837949 w 10023471"/>
                <a:gd name="connsiteY8948" fmla="*/ 2908768 h 5531023"/>
                <a:gd name="connsiteX8949" fmla="*/ 8811118 w 10023471"/>
                <a:gd name="connsiteY8949" fmla="*/ 2931343 h 5531023"/>
                <a:gd name="connsiteX8950" fmla="*/ 8821878 w 10023471"/>
                <a:gd name="connsiteY8950" fmla="*/ 2938906 h 5531023"/>
                <a:gd name="connsiteX8951" fmla="*/ 8837949 w 10023471"/>
                <a:gd name="connsiteY8951" fmla="*/ 2908768 h 5531023"/>
                <a:gd name="connsiteX8952" fmla="*/ 8261377 w 10023471"/>
                <a:gd name="connsiteY8952" fmla="*/ 2907950 h 5531023"/>
                <a:gd name="connsiteX8953" fmla="*/ 8260559 w 10023471"/>
                <a:gd name="connsiteY8953" fmla="*/ 2909732 h 5531023"/>
                <a:gd name="connsiteX8954" fmla="*/ 8262784 w 10023471"/>
                <a:gd name="connsiteY8954" fmla="*/ 2910286 h 5531023"/>
                <a:gd name="connsiteX8955" fmla="*/ 8263420 w 10023471"/>
                <a:gd name="connsiteY8955" fmla="*/ 2908534 h 5531023"/>
                <a:gd name="connsiteX8956" fmla="*/ 8261377 w 10023471"/>
                <a:gd name="connsiteY8956" fmla="*/ 2907950 h 5531023"/>
                <a:gd name="connsiteX8957" fmla="*/ 1738804 w 10023471"/>
                <a:gd name="connsiteY8957" fmla="*/ 2906782 h 5531023"/>
                <a:gd name="connsiteX8958" fmla="*/ 1720462 w 10023471"/>
                <a:gd name="connsiteY8958" fmla="*/ 2922172 h 5531023"/>
                <a:gd name="connsiteX8959" fmla="*/ 1735353 w 10023471"/>
                <a:gd name="connsiteY8959" fmla="*/ 2924100 h 5531023"/>
                <a:gd name="connsiteX8960" fmla="*/ 1753876 w 10023471"/>
                <a:gd name="connsiteY8960" fmla="*/ 2916186 h 5531023"/>
                <a:gd name="connsiteX8961" fmla="*/ 1738804 w 10023471"/>
                <a:gd name="connsiteY8961" fmla="*/ 2906782 h 5531023"/>
                <a:gd name="connsiteX8962" fmla="*/ 2129057 w 10023471"/>
                <a:gd name="connsiteY8962" fmla="*/ 2906373 h 5531023"/>
                <a:gd name="connsiteX8963" fmla="*/ 2116208 w 10023471"/>
                <a:gd name="connsiteY8963" fmla="*/ 2912740 h 5531023"/>
                <a:gd name="connsiteX8964" fmla="*/ 2123517 w 10023471"/>
                <a:gd name="connsiteY8964" fmla="*/ 2921150 h 5531023"/>
                <a:gd name="connsiteX8965" fmla="*/ 2133233 w 10023471"/>
                <a:gd name="connsiteY8965" fmla="*/ 2913557 h 5531023"/>
                <a:gd name="connsiteX8966" fmla="*/ 2129057 w 10023471"/>
                <a:gd name="connsiteY8966" fmla="*/ 2906373 h 5531023"/>
                <a:gd name="connsiteX8967" fmla="*/ 2786485 w 10023471"/>
                <a:gd name="connsiteY8967" fmla="*/ 2905584 h 5531023"/>
                <a:gd name="connsiteX8968" fmla="*/ 2774908 w 10023471"/>
                <a:gd name="connsiteY8968" fmla="*/ 2920011 h 5531023"/>
                <a:gd name="connsiteX8969" fmla="*/ 2779085 w 10023471"/>
                <a:gd name="connsiteY8969" fmla="*/ 2921998 h 5531023"/>
                <a:gd name="connsiteX8970" fmla="*/ 2787620 w 10023471"/>
                <a:gd name="connsiteY8970" fmla="*/ 2916565 h 5531023"/>
                <a:gd name="connsiteX8971" fmla="*/ 2786485 w 10023471"/>
                <a:gd name="connsiteY8971" fmla="*/ 2905584 h 5531023"/>
                <a:gd name="connsiteX8972" fmla="*/ 2598168 w 10023471"/>
                <a:gd name="connsiteY8972" fmla="*/ 2904592 h 5531023"/>
                <a:gd name="connsiteX8973" fmla="*/ 2584775 w 10023471"/>
                <a:gd name="connsiteY8973" fmla="*/ 2910373 h 5531023"/>
                <a:gd name="connsiteX8974" fmla="*/ 2594809 w 10023471"/>
                <a:gd name="connsiteY8974" fmla="*/ 2917734 h 5531023"/>
                <a:gd name="connsiteX8975" fmla="*/ 2617327 w 10023471"/>
                <a:gd name="connsiteY8975" fmla="*/ 2910637 h 5531023"/>
                <a:gd name="connsiteX8976" fmla="*/ 2598168 w 10023471"/>
                <a:gd name="connsiteY8976" fmla="*/ 2904592 h 5531023"/>
                <a:gd name="connsiteX8977" fmla="*/ 9348192 w 10023471"/>
                <a:gd name="connsiteY8977" fmla="*/ 2903541 h 5531023"/>
                <a:gd name="connsiteX8978" fmla="*/ 9344198 w 10023471"/>
                <a:gd name="connsiteY8978" fmla="*/ 2907980 h 5531023"/>
                <a:gd name="connsiteX8979" fmla="*/ 9344061 w 10023471"/>
                <a:gd name="connsiteY8979" fmla="*/ 2914053 h 5531023"/>
                <a:gd name="connsiteX8980" fmla="*/ 9346602 w 10023471"/>
                <a:gd name="connsiteY8980" fmla="*/ 2918230 h 5531023"/>
                <a:gd name="connsiteX8981" fmla="*/ 9352051 w 10023471"/>
                <a:gd name="connsiteY8981" fmla="*/ 2914346 h 5531023"/>
                <a:gd name="connsiteX8982" fmla="*/ 9354276 w 10023471"/>
                <a:gd name="connsiteY8982" fmla="*/ 2909090 h 5531023"/>
                <a:gd name="connsiteX8983" fmla="*/ 9348192 w 10023471"/>
                <a:gd name="connsiteY8983" fmla="*/ 2903541 h 5531023"/>
                <a:gd name="connsiteX8984" fmla="*/ 4757227 w 10023471"/>
                <a:gd name="connsiteY8984" fmla="*/ 2902811 h 5531023"/>
                <a:gd name="connsiteX8985" fmla="*/ 4738750 w 10023471"/>
                <a:gd name="connsiteY8985" fmla="*/ 2909147 h 5531023"/>
                <a:gd name="connsiteX8986" fmla="*/ 4750145 w 10023471"/>
                <a:gd name="connsiteY8986" fmla="*/ 2927984 h 5531023"/>
                <a:gd name="connsiteX8987" fmla="*/ 4761267 w 10023471"/>
                <a:gd name="connsiteY8987" fmla="*/ 2915893 h 5531023"/>
                <a:gd name="connsiteX8988" fmla="*/ 4757227 w 10023471"/>
                <a:gd name="connsiteY8988" fmla="*/ 2902811 h 5531023"/>
                <a:gd name="connsiteX8989" fmla="*/ 6726196 w 10023471"/>
                <a:gd name="connsiteY8989" fmla="*/ 2901817 h 5531023"/>
                <a:gd name="connsiteX8990" fmla="*/ 6723427 w 10023471"/>
                <a:gd name="connsiteY8990" fmla="*/ 2903803 h 5531023"/>
                <a:gd name="connsiteX8991" fmla="*/ 6729375 w 10023471"/>
                <a:gd name="connsiteY8991" fmla="*/ 2907862 h 5531023"/>
                <a:gd name="connsiteX8992" fmla="*/ 6733779 w 10023471"/>
                <a:gd name="connsiteY8992" fmla="*/ 2904767 h 5531023"/>
                <a:gd name="connsiteX8993" fmla="*/ 6726196 w 10023471"/>
                <a:gd name="connsiteY8993" fmla="*/ 2901817 h 5531023"/>
                <a:gd name="connsiteX8994" fmla="*/ 7886741 w 10023471"/>
                <a:gd name="connsiteY8994" fmla="*/ 2901292 h 5531023"/>
                <a:gd name="connsiteX8995" fmla="*/ 7881383 w 10023471"/>
                <a:gd name="connsiteY8995" fmla="*/ 2911338 h 5531023"/>
                <a:gd name="connsiteX8996" fmla="*/ 7894823 w 10023471"/>
                <a:gd name="connsiteY8996" fmla="*/ 2921414 h 5531023"/>
                <a:gd name="connsiteX8997" fmla="*/ 7900179 w 10023471"/>
                <a:gd name="connsiteY8997" fmla="*/ 2918844 h 5531023"/>
                <a:gd name="connsiteX8998" fmla="*/ 7905536 w 10023471"/>
                <a:gd name="connsiteY8998" fmla="*/ 2911338 h 5531023"/>
                <a:gd name="connsiteX8999" fmla="*/ 7900179 w 10023471"/>
                <a:gd name="connsiteY8999" fmla="*/ 2903862 h 5531023"/>
                <a:gd name="connsiteX9000" fmla="*/ 7886741 w 10023471"/>
                <a:gd name="connsiteY9000" fmla="*/ 2901292 h 5531023"/>
                <a:gd name="connsiteX9001" fmla="*/ 8379778 w 10023471"/>
                <a:gd name="connsiteY9001" fmla="*/ 2901233 h 5531023"/>
                <a:gd name="connsiteX9002" fmla="*/ 8377100 w 10023471"/>
                <a:gd name="connsiteY9002" fmla="*/ 2913850 h 5531023"/>
                <a:gd name="connsiteX9003" fmla="*/ 8379778 w 10023471"/>
                <a:gd name="connsiteY9003" fmla="*/ 2901233 h 5531023"/>
                <a:gd name="connsiteX9004" fmla="*/ 3069550 w 10023471"/>
                <a:gd name="connsiteY9004" fmla="*/ 2900649 h 5531023"/>
                <a:gd name="connsiteX9005" fmla="*/ 3067643 w 10023471"/>
                <a:gd name="connsiteY9005" fmla="*/ 2902226 h 5531023"/>
                <a:gd name="connsiteX9006" fmla="*/ 3070459 w 10023471"/>
                <a:gd name="connsiteY9006" fmla="*/ 2902898 h 5531023"/>
                <a:gd name="connsiteX9007" fmla="*/ 3072002 w 10023471"/>
                <a:gd name="connsiteY9007" fmla="*/ 2901379 h 5531023"/>
                <a:gd name="connsiteX9008" fmla="*/ 3069550 w 10023471"/>
                <a:gd name="connsiteY9008" fmla="*/ 2900649 h 5531023"/>
                <a:gd name="connsiteX9009" fmla="*/ 8299149 w 10023471"/>
                <a:gd name="connsiteY9009" fmla="*/ 2899889 h 5531023"/>
                <a:gd name="connsiteX9010" fmla="*/ 8286846 w 10023471"/>
                <a:gd name="connsiteY9010" fmla="*/ 2902372 h 5531023"/>
                <a:gd name="connsiteX9011" fmla="*/ 8292839 w 10023471"/>
                <a:gd name="connsiteY9011" fmla="*/ 2909761 h 5531023"/>
                <a:gd name="connsiteX9012" fmla="*/ 8306504 w 10023471"/>
                <a:gd name="connsiteY9012" fmla="*/ 2905526 h 5531023"/>
                <a:gd name="connsiteX9013" fmla="*/ 8299149 w 10023471"/>
                <a:gd name="connsiteY9013" fmla="*/ 2899889 h 5531023"/>
                <a:gd name="connsiteX9014" fmla="*/ 3759394 w 10023471"/>
                <a:gd name="connsiteY9014" fmla="*/ 2899131 h 5531023"/>
                <a:gd name="connsiteX9015" fmla="*/ 3750087 w 10023471"/>
                <a:gd name="connsiteY9015" fmla="*/ 2906168 h 5531023"/>
                <a:gd name="connsiteX9016" fmla="*/ 3754490 w 10023471"/>
                <a:gd name="connsiteY9016" fmla="*/ 2910462 h 5531023"/>
                <a:gd name="connsiteX9017" fmla="*/ 3765886 w 10023471"/>
                <a:gd name="connsiteY9017" fmla="*/ 2907483 h 5531023"/>
                <a:gd name="connsiteX9018" fmla="*/ 3759394 w 10023471"/>
                <a:gd name="connsiteY9018" fmla="*/ 2899131 h 5531023"/>
                <a:gd name="connsiteX9019" fmla="*/ 5766000 w 10023471"/>
                <a:gd name="connsiteY9019" fmla="*/ 2899072 h 5531023"/>
                <a:gd name="connsiteX9020" fmla="*/ 5765864 w 10023471"/>
                <a:gd name="connsiteY9020" fmla="*/ 2901613 h 5531023"/>
                <a:gd name="connsiteX9021" fmla="*/ 5775670 w 10023471"/>
                <a:gd name="connsiteY9021" fmla="*/ 2901613 h 5531023"/>
                <a:gd name="connsiteX9022" fmla="*/ 5775806 w 10023471"/>
                <a:gd name="connsiteY9022" fmla="*/ 2899452 h 5531023"/>
                <a:gd name="connsiteX9023" fmla="*/ 5766000 w 10023471"/>
                <a:gd name="connsiteY9023" fmla="*/ 2899072 h 5531023"/>
                <a:gd name="connsiteX9024" fmla="*/ 3341447 w 10023471"/>
                <a:gd name="connsiteY9024" fmla="*/ 2898751 h 5531023"/>
                <a:gd name="connsiteX9025" fmla="*/ 3331822 w 10023471"/>
                <a:gd name="connsiteY9025" fmla="*/ 2903278 h 5531023"/>
                <a:gd name="connsiteX9026" fmla="*/ 3338495 w 10023471"/>
                <a:gd name="connsiteY9026" fmla="*/ 2907512 h 5531023"/>
                <a:gd name="connsiteX9027" fmla="*/ 3348983 w 10023471"/>
                <a:gd name="connsiteY9027" fmla="*/ 2903687 h 5531023"/>
                <a:gd name="connsiteX9028" fmla="*/ 3341447 w 10023471"/>
                <a:gd name="connsiteY9028" fmla="*/ 2898751 h 5531023"/>
                <a:gd name="connsiteX9029" fmla="*/ 5512672 w 10023471"/>
                <a:gd name="connsiteY9029" fmla="*/ 2898021 h 5531023"/>
                <a:gd name="connsiteX9030" fmla="*/ 5499325 w 10023471"/>
                <a:gd name="connsiteY9030" fmla="*/ 2911835 h 5531023"/>
                <a:gd name="connsiteX9031" fmla="*/ 5518392 w 10023471"/>
                <a:gd name="connsiteY9031" fmla="*/ 2911835 h 5531023"/>
                <a:gd name="connsiteX9032" fmla="*/ 5512672 w 10023471"/>
                <a:gd name="connsiteY9032" fmla="*/ 2898021 h 5531023"/>
                <a:gd name="connsiteX9033" fmla="*/ 6996733 w 10023471"/>
                <a:gd name="connsiteY9033" fmla="*/ 2897729 h 5531023"/>
                <a:gd name="connsiteX9034" fmla="*/ 6979299 w 10023471"/>
                <a:gd name="connsiteY9034" fmla="*/ 2898751 h 5531023"/>
                <a:gd name="connsiteX9035" fmla="*/ 6975349 w 10023471"/>
                <a:gd name="connsiteY9035" fmla="*/ 2903569 h 5531023"/>
                <a:gd name="connsiteX9036" fmla="*/ 6978934 w 10023471"/>
                <a:gd name="connsiteY9036" fmla="*/ 2908447 h 5531023"/>
                <a:gd name="connsiteX9037" fmla="*/ 7010532 w 10023471"/>
                <a:gd name="connsiteY9037" fmla="*/ 2917003 h 5531023"/>
                <a:gd name="connsiteX9038" fmla="*/ 7018478 w 10023471"/>
                <a:gd name="connsiteY9038" fmla="*/ 2917704 h 5531023"/>
                <a:gd name="connsiteX9039" fmla="*/ 7036774 w 10023471"/>
                <a:gd name="connsiteY9039" fmla="*/ 2902168 h 5531023"/>
                <a:gd name="connsiteX9040" fmla="*/ 7016300 w 10023471"/>
                <a:gd name="connsiteY9040" fmla="*/ 2897817 h 5531023"/>
                <a:gd name="connsiteX9041" fmla="*/ 6996733 w 10023471"/>
                <a:gd name="connsiteY9041" fmla="*/ 2897729 h 5531023"/>
                <a:gd name="connsiteX9042" fmla="*/ 6487170 w 10023471"/>
                <a:gd name="connsiteY9042" fmla="*/ 2895597 h 5531023"/>
                <a:gd name="connsiteX9043" fmla="*/ 6484082 w 10023471"/>
                <a:gd name="connsiteY9043" fmla="*/ 2897846 h 5531023"/>
                <a:gd name="connsiteX9044" fmla="*/ 6491665 w 10023471"/>
                <a:gd name="connsiteY9044" fmla="*/ 2902723 h 5531023"/>
                <a:gd name="connsiteX9045" fmla="*/ 6494251 w 10023471"/>
                <a:gd name="connsiteY9045" fmla="*/ 2900796 h 5531023"/>
                <a:gd name="connsiteX9046" fmla="*/ 6487170 w 10023471"/>
                <a:gd name="connsiteY9046" fmla="*/ 2895597 h 5531023"/>
                <a:gd name="connsiteX9047" fmla="*/ 9086556 w 10023471"/>
                <a:gd name="connsiteY9047" fmla="*/ 2894429 h 5531023"/>
                <a:gd name="connsiteX9048" fmla="*/ 9076614 w 10023471"/>
                <a:gd name="connsiteY9048" fmla="*/ 2897992 h 5531023"/>
                <a:gd name="connsiteX9049" fmla="*/ 9085875 w 10023471"/>
                <a:gd name="connsiteY9049" fmla="*/ 2903307 h 5531023"/>
                <a:gd name="connsiteX9050" fmla="*/ 9093639 w 10023471"/>
                <a:gd name="connsiteY9050" fmla="*/ 2896590 h 5531023"/>
                <a:gd name="connsiteX9051" fmla="*/ 9086556 w 10023471"/>
                <a:gd name="connsiteY9051" fmla="*/ 2894429 h 5531023"/>
                <a:gd name="connsiteX9052" fmla="*/ 865955 w 10023471"/>
                <a:gd name="connsiteY9052" fmla="*/ 2890194 h 5531023"/>
                <a:gd name="connsiteX9053" fmla="*/ 860961 w 10023471"/>
                <a:gd name="connsiteY9053" fmla="*/ 2898050 h 5531023"/>
                <a:gd name="connsiteX9054" fmla="*/ 876851 w 10023471"/>
                <a:gd name="connsiteY9054" fmla="*/ 2897087 h 5531023"/>
                <a:gd name="connsiteX9055" fmla="*/ 865955 w 10023471"/>
                <a:gd name="connsiteY9055" fmla="*/ 2890194 h 5531023"/>
                <a:gd name="connsiteX9056" fmla="*/ 1915544 w 10023471"/>
                <a:gd name="connsiteY9056" fmla="*/ 2885609 h 5531023"/>
                <a:gd name="connsiteX9057" fmla="*/ 1910595 w 10023471"/>
                <a:gd name="connsiteY9057" fmla="*/ 2890107 h 5531023"/>
                <a:gd name="connsiteX9058" fmla="*/ 1913273 w 10023471"/>
                <a:gd name="connsiteY9058" fmla="*/ 2894545 h 5531023"/>
                <a:gd name="connsiteX9059" fmla="*/ 1919720 w 10023471"/>
                <a:gd name="connsiteY9059" fmla="*/ 2890312 h 5531023"/>
                <a:gd name="connsiteX9060" fmla="*/ 1915544 w 10023471"/>
                <a:gd name="connsiteY9060" fmla="*/ 2885609 h 5531023"/>
                <a:gd name="connsiteX9061" fmla="*/ 6000351 w 10023471"/>
                <a:gd name="connsiteY9061" fmla="*/ 2884850 h 5531023"/>
                <a:gd name="connsiteX9062" fmla="*/ 6000170 w 10023471"/>
                <a:gd name="connsiteY9062" fmla="*/ 2889289 h 5531023"/>
                <a:gd name="connsiteX9063" fmla="*/ 6011611 w 10023471"/>
                <a:gd name="connsiteY9063" fmla="*/ 2888033 h 5531023"/>
                <a:gd name="connsiteX9064" fmla="*/ 6011156 w 10023471"/>
                <a:gd name="connsiteY9064" fmla="*/ 2885200 h 5531023"/>
                <a:gd name="connsiteX9065" fmla="*/ 6000351 w 10023471"/>
                <a:gd name="connsiteY9065" fmla="*/ 2884850 h 5531023"/>
                <a:gd name="connsiteX9066" fmla="*/ 5180848 w 10023471"/>
                <a:gd name="connsiteY9066" fmla="*/ 2884675 h 5531023"/>
                <a:gd name="connsiteX9067" fmla="*/ 5161598 w 10023471"/>
                <a:gd name="connsiteY9067" fmla="*/ 2896386 h 5531023"/>
                <a:gd name="connsiteX9068" fmla="*/ 5179985 w 10023471"/>
                <a:gd name="connsiteY9068" fmla="*/ 2906373 h 5531023"/>
                <a:gd name="connsiteX9069" fmla="*/ 5187795 w 10023471"/>
                <a:gd name="connsiteY9069" fmla="*/ 2890312 h 5531023"/>
                <a:gd name="connsiteX9070" fmla="*/ 5180848 w 10023471"/>
                <a:gd name="connsiteY9070" fmla="*/ 2884675 h 5531023"/>
                <a:gd name="connsiteX9071" fmla="*/ 5836056 w 10023471"/>
                <a:gd name="connsiteY9071" fmla="*/ 2884223 h 5531023"/>
                <a:gd name="connsiteX9072" fmla="*/ 5834826 w 10023471"/>
                <a:gd name="connsiteY9072" fmla="*/ 2894254 h 5531023"/>
                <a:gd name="connsiteX9073" fmla="*/ 5850943 w 10023471"/>
                <a:gd name="connsiteY9073" fmla="*/ 2884968 h 5531023"/>
                <a:gd name="connsiteX9074" fmla="*/ 5836056 w 10023471"/>
                <a:gd name="connsiteY9074" fmla="*/ 2884223 h 5531023"/>
                <a:gd name="connsiteX9075" fmla="*/ 7792991 w 10023471"/>
                <a:gd name="connsiteY9075" fmla="*/ 2883770 h 5531023"/>
                <a:gd name="connsiteX9076" fmla="*/ 7771245 w 10023471"/>
                <a:gd name="connsiteY9076" fmla="*/ 2905702 h 5531023"/>
                <a:gd name="connsiteX9077" fmla="*/ 7752042 w 10023471"/>
                <a:gd name="connsiteY9077" fmla="*/ 2918084 h 5531023"/>
                <a:gd name="connsiteX9078" fmla="*/ 7780597 w 10023471"/>
                <a:gd name="connsiteY9078" fmla="*/ 2937504 h 5531023"/>
                <a:gd name="connsiteX9079" fmla="*/ 7812968 w 10023471"/>
                <a:gd name="connsiteY9079" fmla="*/ 2935869 h 5531023"/>
                <a:gd name="connsiteX9080" fmla="*/ 7840160 w 10023471"/>
                <a:gd name="connsiteY9080" fmla="*/ 2924830 h 5531023"/>
                <a:gd name="connsiteX9081" fmla="*/ 7834713 w 10023471"/>
                <a:gd name="connsiteY9081" fmla="*/ 2917616 h 5531023"/>
                <a:gd name="connsiteX9082" fmla="*/ 7863633 w 10023471"/>
                <a:gd name="connsiteY9082" fmla="*/ 2908388 h 5531023"/>
                <a:gd name="connsiteX9083" fmla="*/ 7842704 w 10023471"/>
                <a:gd name="connsiteY9083" fmla="*/ 2890983 h 5531023"/>
                <a:gd name="connsiteX9084" fmla="*/ 7821820 w 10023471"/>
                <a:gd name="connsiteY9084" fmla="*/ 2902577 h 5531023"/>
                <a:gd name="connsiteX9085" fmla="*/ 7839208 w 10023471"/>
                <a:gd name="connsiteY9085" fmla="*/ 2900649 h 5531023"/>
                <a:gd name="connsiteX9086" fmla="*/ 7828767 w 10023471"/>
                <a:gd name="connsiteY9086" fmla="*/ 2913382 h 5531023"/>
                <a:gd name="connsiteX9087" fmla="*/ 7818098 w 10023471"/>
                <a:gd name="connsiteY9087" fmla="*/ 2907892 h 5531023"/>
                <a:gd name="connsiteX9088" fmla="*/ 7797849 w 10023471"/>
                <a:gd name="connsiteY9088" fmla="*/ 2906315 h 5531023"/>
                <a:gd name="connsiteX9089" fmla="*/ 7794627 w 10023471"/>
                <a:gd name="connsiteY9089" fmla="*/ 2906168 h 5531023"/>
                <a:gd name="connsiteX9090" fmla="*/ 7792991 w 10023471"/>
                <a:gd name="connsiteY9090" fmla="*/ 2883770 h 5531023"/>
                <a:gd name="connsiteX9091" fmla="*/ 4102159 w 10023471"/>
                <a:gd name="connsiteY9091" fmla="*/ 2882864 h 5531023"/>
                <a:gd name="connsiteX9092" fmla="*/ 4085180 w 10023471"/>
                <a:gd name="connsiteY9092" fmla="*/ 2897642 h 5531023"/>
                <a:gd name="connsiteX9093" fmla="*/ 4097438 w 10023471"/>
                <a:gd name="connsiteY9093" fmla="*/ 2899598 h 5531023"/>
                <a:gd name="connsiteX9094" fmla="*/ 4110694 w 10023471"/>
                <a:gd name="connsiteY9094" fmla="*/ 2890720 h 5531023"/>
                <a:gd name="connsiteX9095" fmla="*/ 4102159 w 10023471"/>
                <a:gd name="connsiteY9095" fmla="*/ 2882864 h 5531023"/>
                <a:gd name="connsiteX9096" fmla="*/ 6448217 w 10023471"/>
                <a:gd name="connsiteY9096" fmla="*/ 2882339 h 5531023"/>
                <a:gd name="connsiteX9097" fmla="*/ 6428422 w 10023471"/>
                <a:gd name="connsiteY9097" fmla="*/ 2891975 h 5531023"/>
                <a:gd name="connsiteX9098" fmla="*/ 6438819 w 10023471"/>
                <a:gd name="connsiteY9098" fmla="*/ 2899190 h 5531023"/>
                <a:gd name="connsiteX9099" fmla="*/ 6460020 w 10023471"/>
                <a:gd name="connsiteY9099" fmla="*/ 2888063 h 5531023"/>
                <a:gd name="connsiteX9100" fmla="*/ 6448217 w 10023471"/>
                <a:gd name="connsiteY9100" fmla="*/ 2882339 h 5531023"/>
                <a:gd name="connsiteX9101" fmla="*/ 7086985 w 10023471"/>
                <a:gd name="connsiteY9101" fmla="*/ 2881025 h 5531023"/>
                <a:gd name="connsiteX9102" fmla="*/ 7074002 w 10023471"/>
                <a:gd name="connsiteY9102" fmla="*/ 2885609 h 5531023"/>
                <a:gd name="connsiteX9103" fmla="*/ 7083580 w 10023471"/>
                <a:gd name="connsiteY9103" fmla="*/ 2891333 h 5531023"/>
                <a:gd name="connsiteX9104" fmla="*/ 7094704 w 10023471"/>
                <a:gd name="connsiteY9104" fmla="*/ 2886223 h 5531023"/>
                <a:gd name="connsiteX9105" fmla="*/ 7086985 w 10023471"/>
                <a:gd name="connsiteY9105" fmla="*/ 2881025 h 5531023"/>
                <a:gd name="connsiteX9106" fmla="*/ 1805224 w 10023471"/>
                <a:gd name="connsiteY9106" fmla="*/ 2880558 h 5531023"/>
                <a:gd name="connsiteX9107" fmla="*/ 1802363 w 10023471"/>
                <a:gd name="connsiteY9107" fmla="*/ 2883449 h 5531023"/>
                <a:gd name="connsiteX9108" fmla="*/ 1806856 w 10023471"/>
                <a:gd name="connsiteY9108" fmla="*/ 2883828 h 5531023"/>
                <a:gd name="connsiteX9109" fmla="*/ 1805224 w 10023471"/>
                <a:gd name="connsiteY9109" fmla="*/ 2880558 h 5531023"/>
                <a:gd name="connsiteX9110" fmla="*/ 3103872 w 10023471"/>
                <a:gd name="connsiteY9110" fmla="*/ 2880061 h 5531023"/>
                <a:gd name="connsiteX9111" fmla="*/ 3096200 w 10023471"/>
                <a:gd name="connsiteY9111" fmla="*/ 2881668 h 5531023"/>
                <a:gd name="connsiteX9112" fmla="*/ 3091932 w 10023471"/>
                <a:gd name="connsiteY9112" fmla="*/ 2889960 h 5531023"/>
                <a:gd name="connsiteX9113" fmla="*/ 3096835 w 10023471"/>
                <a:gd name="connsiteY9113" fmla="*/ 2901204 h 5531023"/>
                <a:gd name="connsiteX9114" fmla="*/ 3107823 w 10023471"/>
                <a:gd name="connsiteY9114" fmla="*/ 2902693 h 5531023"/>
                <a:gd name="connsiteX9115" fmla="*/ 3103872 w 10023471"/>
                <a:gd name="connsiteY9115" fmla="*/ 2880061 h 5531023"/>
                <a:gd name="connsiteX9116" fmla="*/ 6398686 w 10023471"/>
                <a:gd name="connsiteY9116" fmla="*/ 2879155 h 5531023"/>
                <a:gd name="connsiteX9117" fmla="*/ 6390604 w 10023471"/>
                <a:gd name="connsiteY9117" fmla="*/ 2884791 h 5531023"/>
                <a:gd name="connsiteX9118" fmla="*/ 6392240 w 10023471"/>
                <a:gd name="connsiteY9118" fmla="*/ 2899920 h 5531023"/>
                <a:gd name="connsiteX9119" fmla="*/ 6402954 w 10023471"/>
                <a:gd name="connsiteY9119" fmla="*/ 2891859 h 5531023"/>
                <a:gd name="connsiteX9120" fmla="*/ 6398686 w 10023471"/>
                <a:gd name="connsiteY9120" fmla="*/ 2879155 h 5531023"/>
                <a:gd name="connsiteX9121" fmla="*/ 3461983 w 10023471"/>
                <a:gd name="connsiteY9121" fmla="*/ 2878980 h 5531023"/>
                <a:gd name="connsiteX9122" fmla="*/ 3459122 w 10023471"/>
                <a:gd name="connsiteY9122" fmla="*/ 2882660 h 5531023"/>
                <a:gd name="connsiteX9123" fmla="*/ 3461619 w 10023471"/>
                <a:gd name="connsiteY9123" fmla="*/ 2885200 h 5531023"/>
                <a:gd name="connsiteX9124" fmla="*/ 3470563 w 10023471"/>
                <a:gd name="connsiteY9124" fmla="*/ 2881083 h 5531023"/>
                <a:gd name="connsiteX9125" fmla="*/ 3461983 w 10023471"/>
                <a:gd name="connsiteY9125" fmla="*/ 2878980 h 5531023"/>
                <a:gd name="connsiteX9126" fmla="*/ 1671430 w 10023471"/>
                <a:gd name="connsiteY9126" fmla="*/ 2878163 h 5531023"/>
                <a:gd name="connsiteX9127" fmla="*/ 1674472 w 10023471"/>
                <a:gd name="connsiteY9127" fmla="*/ 2881668 h 5531023"/>
                <a:gd name="connsiteX9128" fmla="*/ 1684687 w 10023471"/>
                <a:gd name="connsiteY9128" fmla="*/ 2878922 h 5531023"/>
                <a:gd name="connsiteX9129" fmla="*/ 1671430 w 10023471"/>
                <a:gd name="connsiteY9129" fmla="*/ 2878163 h 5531023"/>
                <a:gd name="connsiteX9130" fmla="*/ 1445751 w 10023471"/>
                <a:gd name="connsiteY9130" fmla="*/ 2877608 h 5531023"/>
                <a:gd name="connsiteX9131" fmla="*/ 1441710 w 10023471"/>
                <a:gd name="connsiteY9131" fmla="*/ 2883098 h 5531023"/>
                <a:gd name="connsiteX9132" fmla="*/ 1444660 w 10023471"/>
                <a:gd name="connsiteY9132" fmla="*/ 2884588 h 5531023"/>
                <a:gd name="connsiteX9133" fmla="*/ 1450836 w 10023471"/>
                <a:gd name="connsiteY9133" fmla="*/ 2880031 h 5531023"/>
                <a:gd name="connsiteX9134" fmla="*/ 1445751 w 10023471"/>
                <a:gd name="connsiteY9134" fmla="*/ 2877608 h 5531023"/>
                <a:gd name="connsiteX9135" fmla="*/ 6276380 w 10023471"/>
                <a:gd name="connsiteY9135" fmla="*/ 2876206 h 5531023"/>
                <a:gd name="connsiteX9136" fmla="*/ 6271024 w 10023471"/>
                <a:gd name="connsiteY9136" fmla="*/ 2878718 h 5531023"/>
                <a:gd name="connsiteX9137" fmla="*/ 6279058 w 10023471"/>
                <a:gd name="connsiteY9137" fmla="*/ 2888706 h 5531023"/>
                <a:gd name="connsiteX9138" fmla="*/ 6276380 w 10023471"/>
                <a:gd name="connsiteY9138" fmla="*/ 2876206 h 5531023"/>
                <a:gd name="connsiteX9139" fmla="*/ 2875695 w 10023471"/>
                <a:gd name="connsiteY9139" fmla="*/ 2874132 h 5531023"/>
                <a:gd name="connsiteX9140" fmla="*/ 2870382 w 10023471"/>
                <a:gd name="connsiteY9140" fmla="*/ 2877988 h 5531023"/>
                <a:gd name="connsiteX9141" fmla="*/ 2882777 w 10023471"/>
                <a:gd name="connsiteY9141" fmla="*/ 2883331 h 5531023"/>
                <a:gd name="connsiteX9142" fmla="*/ 2891086 w 10023471"/>
                <a:gd name="connsiteY9142" fmla="*/ 2877111 h 5531023"/>
                <a:gd name="connsiteX9143" fmla="*/ 2875695 w 10023471"/>
                <a:gd name="connsiteY9143" fmla="*/ 2874132 h 5531023"/>
                <a:gd name="connsiteX9144" fmla="*/ 4217246 w 10023471"/>
                <a:gd name="connsiteY9144" fmla="*/ 2870891 h 5531023"/>
                <a:gd name="connsiteX9145" fmla="*/ 4217246 w 10023471"/>
                <a:gd name="connsiteY9145" fmla="*/ 2883331 h 5531023"/>
                <a:gd name="connsiteX9146" fmla="*/ 4239129 w 10023471"/>
                <a:gd name="connsiteY9146" fmla="*/ 2873490 h 5531023"/>
                <a:gd name="connsiteX9147" fmla="*/ 4217246 w 10023471"/>
                <a:gd name="connsiteY9147" fmla="*/ 2870891 h 5531023"/>
                <a:gd name="connsiteX9148" fmla="*/ 4831546 w 10023471"/>
                <a:gd name="connsiteY9148" fmla="*/ 2870716 h 5531023"/>
                <a:gd name="connsiteX9149" fmla="*/ 4820514 w 10023471"/>
                <a:gd name="connsiteY9149" fmla="*/ 2883040 h 5531023"/>
                <a:gd name="connsiteX9150" fmla="*/ 4829049 w 10023471"/>
                <a:gd name="connsiteY9150" fmla="*/ 2885434 h 5531023"/>
                <a:gd name="connsiteX9151" fmla="*/ 4838491 w 10023471"/>
                <a:gd name="connsiteY9151" fmla="*/ 2872994 h 5531023"/>
                <a:gd name="connsiteX9152" fmla="*/ 4831546 w 10023471"/>
                <a:gd name="connsiteY9152" fmla="*/ 2870716 h 5531023"/>
                <a:gd name="connsiteX9153" fmla="*/ 1274640 w 10023471"/>
                <a:gd name="connsiteY9153" fmla="*/ 2870716 h 5531023"/>
                <a:gd name="connsiteX9154" fmla="*/ 1274413 w 10023471"/>
                <a:gd name="connsiteY9154" fmla="*/ 2874629 h 5531023"/>
                <a:gd name="connsiteX9155" fmla="*/ 1283447 w 10023471"/>
                <a:gd name="connsiteY9155" fmla="*/ 2874307 h 5531023"/>
                <a:gd name="connsiteX9156" fmla="*/ 1283630 w 10023471"/>
                <a:gd name="connsiteY9156" fmla="*/ 2871884 h 5531023"/>
                <a:gd name="connsiteX9157" fmla="*/ 1274640 w 10023471"/>
                <a:gd name="connsiteY9157" fmla="*/ 2870716 h 5531023"/>
                <a:gd name="connsiteX9158" fmla="*/ 2064544 w 10023471"/>
                <a:gd name="connsiteY9158" fmla="*/ 2870015 h 5531023"/>
                <a:gd name="connsiteX9159" fmla="*/ 2064089 w 10023471"/>
                <a:gd name="connsiteY9159" fmla="*/ 2873928 h 5531023"/>
                <a:gd name="connsiteX9160" fmla="*/ 2066450 w 10023471"/>
                <a:gd name="connsiteY9160" fmla="*/ 2871037 h 5531023"/>
                <a:gd name="connsiteX9161" fmla="*/ 2064544 w 10023471"/>
                <a:gd name="connsiteY9161" fmla="*/ 2870015 h 5531023"/>
                <a:gd name="connsiteX9162" fmla="*/ 1197189 w 10023471"/>
                <a:gd name="connsiteY9162" fmla="*/ 2868788 h 5531023"/>
                <a:gd name="connsiteX9163" fmla="*/ 1190743 w 10023471"/>
                <a:gd name="connsiteY9163" fmla="*/ 2871007 h 5531023"/>
                <a:gd name="connsiteX9164" fmla="*/ 1192785 w 10023471"/>
                <a:gd name="connsiteY9164" fmla="*/ 2873752 h 5531023"/>
                <a:gd name="connsiteX9165" fmla="*/ 1199686 w 10023471"/>
                <a:gd name="connsiteY9165" fmla="*/ 2871621 h 5531023"/>
                <a:gd name="connsiteX9166" fmla="*/ 1197189 w 10023471"/>
                <a:gd name="connsiteY9166" fmla="*/ 2868788 h 5531023"/>
                <a:gd name="connsiteX9167" fmla="*/ 4870271 w 10023471"/>
                <a:gd name="connsiteY9167" fmla="*/ 2867504 h 5531023"/>
                <a:gd name="connsiteX9168" fmla="*/ 4863007 w 10023471"/>
                <a:gd name="connsiteY9168" fmla="*/ 2881375 h 5531023"/>
                <a:gd name="connsiteX9169" fmla="*/ 4887613 w 10023471"/>
                <a:gd name="connsiteY9169" fmla="*/ 2875826 h 5531023"/>
                <a:gd name="connsiteX9170" fmla="*/ 4870271 w 10023471"/>
                <a:gd name="connsiteY9170" fmla="*/ 2867504 h 5531023"/>
                <a:gd name="connsiteX9171" fmla="*/ 6175548 w 10023471"/>
                <a:gd name="connsiteY9171" fmla="*/ 2866306 h 5531023"/>
                <a:gd name="connsiteX9172" fmla="*/ 6136958 w 10023471"/>
                <a:gd name="connsiteY9172" fmla="*/ 2878425 h 5531023"/>
                <a:gd name="connsiteX9173" fmla="*/ 6175548 w 10023471"/>
                <a:gd name="connsiteY9173" fmla="*/ 2866306 h 5531023"/>
                <a:gd name="connsiteX9174" fmla="*/ 1562836 w 10023471"/>
                <a:gd name="connsiteY9174" fmla="*/ 2864730 h 5531023"/>
                <a:gd name="connsiteX9175" fmla="*/ 1552212 w 10023471"/>
                <a:gd name="connsiteY9175" fmla="*/ 2875214 h 5531023"/>
                <a:gd name="connsiteX9176" fmla="*/ 1568283 w 10023471"/>
                <a:gd name="connsiteY9176" fmla="*/ 2876819 h 5531023"/>
                <a:gd name="connsiteX9177" fmla="*/ 1562836 w 10023471"/>
                <a:gd name="connsiteY9177" fmla="*/ 2864730 h 5531023"/>
                <a:gd name="connsiteX9178" fmla="*/ 7817099 w 10023471"/>
                <a:gd name="connsiteY9178" fmla="*/ 2863677 h 5531023"/>
                <a:gd name="connsiteX9179" fmla="*/ 7798348 w 10023471"/>
                <a:gd name="connsiteY9179" fmla="*/ 2883740 h 5531023"/>
                <a:gd name="connsiteX9180" fmla="*/ 7819777 w 10023471"/>
                <a:gd name="connsiteY9180" fmla="*/ 2886252 h 5531023"/>
                <a:gd name="connsiteX9181" fmla="*/ 7817099 w 10023471"/>
                <a:gd name="connsiteY9181" fmla="*/ 2863677 h 5531023"/>
                <a:gd name="connsiteX9182" fmla="*/ 5745843 w 10023471"/>
                <a:gd name="connsiteY9182" fmla="*/ 2863649 h 5531023"/>
                <a:gd name="connsiteX9183" fmla="*/ 5737854 w 10023471"/>
                <a:gd name="connsiteY9183" fmla="*/ 2873695 h 5531023"/>
                <a:gd name="connsiteX9184" fmla="*/ 5737854 w 10023471"/>
                <a:gd name="connsiteY9184" fmla="*/ 2886223 h 5531023"/>
                <a:gd name="connsiteX9185" fmla="*/ 5759236 w 10023471"/>
                <a:gd name="connsiteY9185" fmla="*/ 2873695 h 5531023"/>
                <a:gd name="connsiteX9186" fmla="*/ 5745843 w 10023471"/>
                <a:gd name="connsiteY9186" fmla="*/ 2863649 h 5531023"/>
                <a:gd name="connsiteX9187" fmla="*/ 6688652 w 10023471"/>
                <a:gd name="connsiteY9187" fmla="*/ 2863356 h 5531023"/>
                <a:gd name="connsiteX9188" fmla="*/ 6683976 w 10023471"/>
                <a:gd name="connsiteY9188" fmla="*/ 2864378 h 5531023"/>
                <a:gd name="connsiteX9189" fmla="*/ 6685700 w 10023471"/>
                <a:gd name="connsiteY9189" fmla="*/ 2865751 h 5531023"/>
                <a:gd name="connsiteX9190" fmla="*/ 6688652 w 10023471"/>
                <a:gd name="connsiteY9190" fmla="*/ 2865108 h 5531023"/>
                <a:gd name="connsiteX9191" fmla="*/ 7152633 w 10023471"/>
                <a:gd name="connsiteY9191" fmla="*/ 2861312 h 5531023"/>
                <a:gd name="connsiteX9192" fmla="*/ 7147275 w 10023471"/>
                <a:gd name="connsiteY9192" fmla="*/ 2874775 h 5531023"/>
                <a:gd name="connsiteX9193" fmla="*/ 7156809 w 10023471"/>
                <a:gd name="connsiteY9193" fmla="*/ 2878659 h 5531023"/>
                <a:gd name="connsiteX9194" fmla="*/ 7160533 w 10023471"/>
                <a:gd name="connsiteY9194" fmla="*/ 2870833 h 5531023"/>
                <a:gd name="connsiteX9195" fmla="*/ 7152633 w 10023471"/>
                <a:gd name="connsiteY9195" fmla="*/ 2861312 h 5531023"/>
                <a:gd name="connsiteX9196" fmla="*/ 4179520 w 10023471"/>
                <a:gd name="connsiteY9196" fmla="*/ 2860348 h 5531023"/>
                <a:gd name="connsiteX9197" fmla="*/ 4174934 w 10023471"/>
                <a:gd name="connsiteY9197" fmla="*/ 2867679 h 5531023"/>
                <a:gd name="connsiteX9198" fmla="*/ 4194319 w 10023471"/>
                <a:gd name="connsiteY9198" fmla="*/ 2871737 h 5531023"/>
                <a:gd name="connsiteX9199" fmla="*/ 4197543 w 10023471"/>
                <a:gd name="connsiteY9199" fmla="*/ 2867153 h 5531023"/>
                <a:gd name="connsiteX9200" fmla="*/ 4179520 w 10023471"/>
                <a:gd name="connsiteY9200" fmla="*/ 2860348 h 5531023"/>
                <a:gd name="connsiteX9201" fmla="*/ 3931366 w 10023471"/>
                <a:gd name="connsiteY9201" fmla="*/ 2859706 h 5531023"/>
                <a:gd name="connsiteX9202" fmla="*/ 3931048 w 10023471"/>
                <a:gd name="connsiteY9202" fmla="*/ 2862626 h 5531023"/>
                <a:gd name="connsiteX9203" fmla="*/ 3945213 w 10023471"/>
                <a:gd name="connsiteY9203" fmla="*/ 2861838 h 5531023"/>
                <a:gd name="connsiteX9204" fmla="*/ 3931366 w 10023471"/>
                <a:gd name="connsiteY9204" fmla="*/ 2859706 h 5531023"/>
                <a:gd name="connsiteX9205" fmla="*/ 2565480 w 10023471"/>
                <a:gd name="connsiteY9205" fmla="*/ 2859531 h 5531023"/>
                <a:gd name="connsiteX9206" fmla="*/ 2564437 w 10023471"/>
                <a:gd name="connsiteY9206" fmla="*/ 2866569 h 5531023"/>
                <a:gd name="connsiteX9207" fmla="*/ 2569476 w 10023471"/>
                <a:gd name="connsiteY9207" fmla="*/ 2867358 h 5531023"/>
                <a:gd name="connsiteX9208" fmla="*/ 2573516 w 10023471"/>
                <a:gd name="connsiteY9208" fmla="*/ 2860027 h 5531023"/>
                <a:gd name="connsiteX9209" fmla="*/ 2565480 w 10023471"/>
                <a:gd name="connsiteY9209" fmla="*/ 2859531 h 5531023"/>
                <a:gd name="connsiteX9210" fmla="*/ 6267345 w 10023471"/>
                <a:gd name="connsiteY9210" fmla="*/ 2855706 h 5531023"/>
                <a:gd name="connsiteX9211" fmla="*/ 6265439 w 10023471"/>
                <a:gd name="connsiteY9211" fmla="*/ 2856114 h 5531023"/>
                <a:gd name="connsiteX9212" fmla="*/ 6266121 w 10023471"/>
                <a:gd name="connsiteY9212" fmla="*/ 2857487 h 5531023"/>
                <a:gd name="connsiteX9213" fmla="*/ 6268117 w 10023471"/>
                <a:gd name="connsiteY9213" fmla="*/ 2857078 h 5531023"/>
                <a:gd name="connsiteX9214" fmla="*/ 6267345 w 10023471"/>
                <a:gd name="connsiteY9214" fmla="*/ 2855706 h 5531023"/>
                <a:gd name="connsiteX9215" fmla="*/ 7297004 w 10023471"/>
                <a:gd name="connsiteY9215" fmla="*/ 2855208 h 5531023"/>
                <a:gd name="connsiteX9216" fmla="*/ 7285653 w 10023471"/>
                <a:gd name="connsiteY9216" fmla="*/ 2856961 h 5531023"/>
                <a:gd name="connsiteX9217" fmla="*/ 7284654 w 10023471"/>
                <a:gd name="connsiteY9217" fmla="*/ 2856932 h 5531023"/>
                <a:gd name="connsiteX9218" fmla="*/ 7284473 w 10023471"/>
                <a:gd name="connsiteY9218" fmla="*/ 2857020 h 5531023"/>
                <a:gd name="connsiteX9219" fmla="*/ 7283883 w 10023471"/>
                <a:gd name="connsiteY9219" fmla="*/ 2856873 h 5531023"/>
                <a:gd name="connsiteX9220" fmla="*/ 7284019 w 10023471"/>
                <a:gd name="connsiteY9220" fmla="*/ 2857224 h 5531023"/>
                <a:gd name="connsiteX9221" fmla="*/ 7285653 w 10023471"/>
                <a:gd name="connsiteY9221" fmla="*/ 2856961 h 5531023"/>
                <a:gd name="connsiteX9222" fmla="*/ 7297231 w 10023471"/>
                <a:gd name="connsiteY9222" fmla="*/ 2857312 h 5531023"/>
                <a:gd name="connsiteX9223" fmla="*/ 2179767 w 10023471"/>
                <a:gd name="connsiteY9223" fmla="*/ 2853953 h 5531023"/>
                <a:gd name="connsiteX9224" fmla="*/ 2171732 w 10023471"/>
                <a:gd name="connsiteY9224" fmla="*/ 2856581 h 5531023"/>
                <a:gd name="connsiteX9225" fmla="*/ 2176590 w 10023471"/>
                <a:gd name="connsiteY9225" fmla="*/ 2865255 h 5531023"/>
                <a:gd name="connsiteX9226" fmla="*/ 2173139 w 10023471"/>
                <a:gd name="connsiteY9226" fmla="*/ 2867650 h 5531023"/>
                <a:gd name="connsiteX9227" fmla="*/ 2176862 w 10023471"/>
                <a:gd name="connsiteY9227" fmla="*/ 2869635 h 5531023"/>
                <a:gd name="connsiteX9228" fmla="*/ 2179495 w 10023471"/>
                <a:gd name="connsiteY9228" fmla="*/ 2867971 h 5531023"/>
                <a:gd name="connsiteX9229" fmla="*/ 2210277 w 10023471"/>
                <a:gd name="connsiteY9229" fmla="*/ 2879798 h 5531023"/>
                <a:gd name="connsiteX9230" fmla="*/ 2220627 w 10023471"/>
                <a:gd name="connsiteY9230" fmla="*/ 2878016 h 5531023"/>
                <a:gd name="connsiteX9231" fmla="*/ 2209414 w 10023471"/>
                <a:gd name="connsiteY9231" fmla="*/ 2856114 h 5531023"/>
                <a:gd name="connsiteX9232" fmla="*/ 2179767 w 10023471"/>
                <a:gd name="connsiteY9232" fmla="*/ 2853953 h 5531023"/>
                <a:gd name="connsiteX9233" fmla="*/ 1627848 w 10023471"/>
                <a:gd name="connsiteY9233" fmla="*/ 2853778 h 5531023"/>
                <a:gd name="connsiteX9234" fmla="*/ 1610005 w 10023471"/>
                <a:gd name="connsiteY9234" fmla="*/ 2863561 h 5531023"/>
                <a:gd name="connsiteX9235" fmla="*/ 1627848 w 10023471"/>
                <a:gd name="connsiteY9235" fmla="*/ 2853778 h 5531023"/>
                <a:gd name="connsiteX9236" fmla="*/ 2027316 w 10023471"/>
                <a:gd name="connsiteY9236" fmla="*/ 2853691 h 5531023"/>
                <a:gd name="connsiteX9237" fmla="*/ 1983824 w 10023471"/>
                <a:gd name="connsiteY9237" fmla="*/ 2862130 h 5531023"/>
                <a:gd name="connsiteX9238" fmla="*/ 2005435 w 10023471"/>
                <a:gd name="connsiteY9238" fmla="*/ 2865926 h 5531023"/>
                <a:gd name="connsiteX9239" fmla="*/ 2037622 w 10023471"/>
                <a:gd name="connsiteY9239" fmla="*/ 2854478 h 5531023"/>
                <a:gd name="connsiteX9240" fmla="*/ 2027316 w 10023471"/>
                <a:gd name="connsiteY9240" fmla="*/ 2853691 h 5531023"/>
                <a:gd name="connsiteX9241" fmla="*/ 6178137 w 10023471"/>
                <a:gd name="connsiteY9241" fmla="*/ 2852609 h 5531023"/>
                <a:gd name="connsiteX9242" fmla="*/ 6177773 w 10023471"/>
                <a:gd name="connsiteY9242" fmla="*/ 2855267 h 5531023"/>
                <a:gd name="connsiteX9243" fmla="*/ 6187171 w 10023471"/>
                <a:gd name="connsiteY9243" fmla="*/ 2855793 h 5531023"/>
                <a:gd name="connsiteX9244" fmla="*/ 6187534 w 10023471"/>
                <a:gd name="connsiteY9244" fmla="*/ 2852989 h 5531023"/>
                <a:gd name="connsiteX9245" fmla="*/ 9669167 w 10023471"/>
                <a:gd name="connsiteY9245" fmla="*/ 2852172 h 5531023"/>
                <a:gd name="connsiteX9246" fmla="*/ 9661584 w 10023471"/>
                <a:gd name="connsiteY9246" fmla="*/ 2854187 h 5531023"/>
                <a:gd name="connsiteX9247" fmla="*/ 9672799 w 10023471"/>
                <a:gd name="connsiteY9247" fmla="*/ 2864583 h 5531023"/>
                <a:gd name="connsiteX9248" fmla="*/ 9679880 w 10023471"/>
                <a:gd name="connsiteY9248" fmla="*/ 2859414 h 5531023"/>
                <a:gd name="connsiteX9249" fmla="*/ 9669167 w 10023471"/>
                <a:gd name="connsiteY9249" fmla="*/ 2852172 h 5531023"/>
                <a:gd name="connsiteX9250" fmla="*/ 2800877 w 10023471"/>
                <a:gd name="connsiteY9250" fmla="*/ 2851325 h 5531023"/>
                <a:gd name="connsiteX9251" fmla="*/ 2796473 w 10023471"/>
                <a:gd name="connsiteY9251" fmla="*/ 2852522 h 5531023"/>
                <a:gd name="connsiteX9252" fmla="*/ 2799242 w 10023471"/>
                <a:gd name="connsiteY9252" fmla="*/ 2860816 h 5531023"/>
                <a:gd name="connsiteX9253" fmla="*/ 2809684 w 10023471"/>
                <a:gd name="connsiteY9253" fmla="*/ 2857604 h 5531023"/>
                <a:gd name="connsiteX9254" fmla="*/ 2800877 w 10023471"/>
                <a:gd name="connsiteY9254" fmla="*/ 2851325 h 5531023"/>
                <a:gd name="connsiteX9255" fmla="*/ 9244364 w 10023471"/>
                <a:gd name="connsiteY9255" fmla="*/ 2850828 h 5531023"/>
                <a:gd name="connsiteX9256" fmla="*/ 9238554 w 10023471"/>
                <a:gd name="connsiteY9256" fmla="*/ 2851471 h 5531023"/>
                <a:gd name="connsiteX9257" fmla="*/ 9242594 w 10023471"/>
                <a:gd name="connsiteY9257" fmla="*/ 2873607 h 5531023"/>
                <a:gd name="connsiteX9258" fmla="*/ 9250357 w 10023471"/>
                <a:gd name="connsiteY9258" fmla="*/ 2870219 h 5531023"/>
                <a:gd name="connsiteX9259" fmla="*/ 9244364 w 10023471"/>
                <a:gd name="connsiteY9259" fmla="*/ 2850828 h 5531023"/>
                <a:gd name="connsiteX9260" fmla="*/ 7274917 w 10023471"/>
                <a:gd name="connsiteY9260" fmla="*/ 2848762 h 5531023"/>
                <a:gd name="connsiteX9261" fmla="*/ 7259049 w 10023471"/>
                <a:gd name="connsiteY9261" fmla="*/ 2850595 h 5531023"/>
                <a:gd name="connsiteX9262" fmla="*/ 7283838 w 10023471"/>
                <a:gd name="connsiteY9262" fmla="*/ 2856873 h 5531023"/>
                <a:gd name="connsiteX9263" fmla="*/ 7274917 w 10023471"/>
                <a:gd name="connsiteY9263" fmla="*/ 2848762 h 5531023"/>
                <a:gd name="connsiteX9264" fmla="*/ 5347510 w 10023471"/>
                <a:gd name="connsiteY9264" fmla="*/ 2848112 h 5531023"/>
                <a:gd name="connsiteX9265" fmla="*/ 5341153 w 10023471"/>
                <a:gd name="connsiteY9265" fmla="*/ 2862305 h 5531023"/>
                <a:gd name="connsiteX9266" fmla="*/ 5364125 w 10023471"/>
                <a:gd name="connsiteY9266" fmla="*/ 2859881 h 5531023"/>
                <a:gd name="connsiteX9267" fmla="*/ 5347510 w 10023471"/>
                <a:gd name="connsiteY9267" fmla="*/ 2848112 h 5531023"/>
                <a:gd name="connsiteX9268" fmla="*/ 2475998 w 10023471"/>
                <a:gd name="connsiteY9268" fmla="*/ 2847967 h 5531023"/>
                <a:gd name="connsiteX9269" fmla="*/ 2474047 w 10023471"/>
                <a:gd name="connsiteY9269" fmla="*/ 2854128 h 5531023"/>
                <a:gd name="connsiteX9270" fmla="*/ 2478404 w 10023471"/>
                <a:gd name="connsiteY9270" fmla="*/ 2854683 h 5531023"/>
                <a:gd name="connsiteX9271" fmla="*/ 2480856 w 10023471"/>
                <a:gd name="connsiteY9271" fmla="*/ 2848609 h 5531023"/>
                <a:gd name="connsiteX9272" fmla="*/ 2475998 w 10023471"/>
                <a:gd name="connsiteY9272" fmla="*/ 2847967 h 5531023"/>
                <a:gd name="connsiteX9273" fmla="*/ 4843394 w 10023471"/>
                <a:gd name="connsiteY9273" fmla="*/ 2847703 h 5531023"/>
                <a:gd name="connsiteX9274" fmla="*/ 4840897 w 10023471"/>
                <a:gd name="connsiteY9274" fmla="*/ 2847908 h 5531023"/>
                <a:gd name="connsiteX9275" fmla="*/ 4840489 w 10023471"/>
                <a:gd name="connsiteY9275" fmla="*/ 2849777 h 5531023"/>
                <a:gd name="connsiteX9276" fmla="*/ 4844439 w 10023471"/>
                <a:gd name="connsiteY9276" fmla="*/ 2849456 h 5531023"/>
                <a:gd name="connsiteX9277" fmla="*/ 4843394 w 10023471"/>
                <a:gd name="connsiteY9277" fmla="*/ 2847703 h 5531023"/>
                <a:gd name="connsiteX9278" fmla="*/ 3064647 w 10023471"/>
                <a:gd name="connsiteY9278" fmla="*/ 2846916 h 5531023"/>
                <a:gd name="connsiteX9279" fmla="*/ 3071547 w 10023471"/>
                <a:gd name="connsiteY9279" fmla="*/ 2860436 h 5531023"/>
                <a:gd name="connsiteX9280" fmla="*/ 3064647 w 10023471"/>
                <a:gd name="connsiteY9280" fmla="*/ 2846916 h 5531023"/>
                <a:gd name="connsiteX9281" fmla="*/ 1526063 w 10023471"/>
                <a:gd name="connsiteY9281" fmla="*/ 2845133 h 5531023"/>
                <a:gd name="connsiteX9282" fmla="*/ 1517345 w 10023471"/>
                <a:gd name="connsiteY9282" fmla="*/ 2858421 h 5531023"/>
                <a:gd name="connsiteX9283" fmla="*/ 1525927 w 10023471"/>
                <a:gd name="connsiteY9283" fmla="*/ 2863445 h 5531023"/>
                <a:gd name="connsiteX9284" fmla="*/ 1533599 w 10023471"/>
                <a:gd name="connsiteY9284" fmla="*/ 2858451 h 5531023"/>
                <a:gd name="connsiteX9285" fmla="*/ 1526063 w 10023471"/>
                <a:gd name="connsiteY9285" fmla="*/ 2845133 h 5531023"/>
                <a:gd name="connsiteX9286" fmla="*/ 5197646 w 10023471"/>
                <a:gd name="connsiteY9286" fmla="*/ 2844171 h 5531023"/>
                <a:gd name="connsiteX9287" fmla="*/ 5190428 w 10023471"/>
                <a:gd name="connsiteY9287" fmla="*/ 2845980 h 5531023"/>
                <a:gd name="connsiteX9288" fmla="*/ 5190065 w 10023471"/>
                <a:gd name="connsiteY9288" fmla="*/ 2856991 h 5531023"/>
                <a:gd name="connsiteX9289" fmla="*/ 5200823 w 10023471"/>
                <a:gd name="connsiteY9289" fmla="*/ 2854567 h 5531023"/>
                <a:gd name="connsiteX9290" fmla="*/ 5197646 w 10023471"/>
                <a:gd name="connsiteY9290" fmla="*/ 2844171 h 5531023"/>
                <a:gd name="connsiteX9291" fmla="*/ 7163302 w 10023471"/>
                <a:gd name="connsiteY9291" fmla="*/ 2843673 h 5531023"/>
                <a:gd name="connsiteX9292" fmla="*/ 7161623 w 10023471"/>
                <a:gd name="connsiteY9292" fmla="*/ 2844988 h 5531023"/>
                <a:gd name="connsiteX9293" fmla="*/ 7165663 w 10023471"/>
                <a:gd name="connsiteY9293" fmla="*/ 2848404 h 5531023"/>
                <a:gd name="connsiteX9294" fmla="*/ 7171292 w 10023471"/>
                <a:gd name="connsiteY9294" fmla="*/ 2844608 h 5531023"/>
                <a:gd name="connsiteX9295" fmla="*/ 7163302 w 10023471"/>
                <a:gd name="connsiteY9295" fmla="*/ 2843673 h 5531023"/>
                <a:gd name="connsiteX9296" fmla="*/ 2688512 w 10023471"/>
                <a:gd name="connsiteY9296" fmla="*/ 2843673 h 5531023"/>
                <a:gd name="connsiteX9297" fmla="*/ 2687923 w 10023471"/>
                <a:gd name="connsiteY9297" fmla="*/ 2845104 h 5531023"/>
                <a:gd name="connsiteX9298" fmla="*/ 2689649 w 10023471"/>
                <a:gd name="connsiteY9298" fmla="*/ 2845572 h 5531023"/>
                <a:gd name="connsiteX9299" fmla="*/ 2690374 w 10023471"/>
                <a:gd name="connsiteY9299" fmla="*/ 2844112 h 5531023"/>
                <a:gd name="connsiteX9300" fmla="*/ 2688512 w 10023471"/>
                <a:gd name="connsiteY9300" fmla="*/ 2843673 h 5531023"/>
                <a:gd name="connsiteX9301" fmla="*/ 5336659 w 10023471"/>
                <a:gd name="connsiteY9301" fmla="*/ 2838825 h 5531023"/>
                <a:gd name="connsiteX9302" fmla="*/ 5329122 w 10023471"/>
                <a:gd name="connsiteY9302" fmla="*/ 2844988 h 5531023"/>
                <a:gd name="connsiteX9303" fmla="*/ 5333207 w 10023471"/>
                <a:gd name="connsiteY9303" fmla="*/ 2853339 h 5531023"/>
                <a:gd name="connsiteX9304" fmla="*/ 5340518 w 10023471"/>
                <a:gd name="connsiteY9304" fmla="*/ 2844171 h 5531023"/>
                <a:gd name="connsiteX9305" fmla="*/ 5336659 w 10023471"/>
                <a:gd name="connsiteY9305" fmla="*/ 2838825 h 5531023"/>
                <a:gd name="connsiteX9306" fmla="*/ 5858025 w 10023471"/>
                <a:gd name="connsiteY9306" fmla="*/ 2838680 h 5531023"/>
                <a:gd name="connsiteX9307" fmla="*/ 5844496 w 10023471"/>
                <a:gd name="connsiteY9307" fmla="*/ 2847820 h 5531023"/>
                <a:gd name="connsiteX9308" fmla="*/ 5867559 w 10023471"/>
                <a:gd name="connsiteY9308" fmla="*/ 2849631 h 5531023"/>
                <a:gd name="connsiteX9309" fmla="*/ 5858025 w 10023471"/>
                <a:gd name="connsiteY9309" fmla="*/ 2838680 h 5531023"/>
                <a:gd name="connsiteX9310" fmla="*/ 7838481 w 10023471"/>
                <a:gd name="connsiteY9310" fmla="*/ 2838563 h 5531023"/>
                <a:gd name="connsiteX9311" fmla="*/ 7843884 w 10023471"/>
                <a:gd name="connsiteY9311" fmla="*/ 2853602 h 5531023"/>
                <a:gd name="connsiteX9312" fmla="*/ 7857277 w 10023471"/>
                <a:gd name="connsiteY9312" fmla="*/ 2848579 h 5531023"/>
                <a:gd name="connsiteX9313" fmla="*/ 7838481 w 10023471"/>
                <a:gd name="connsiteY9313" fmla="*/ 2838563 h 5531023"/>
                <a:gd name="connsiteX9314" fmla="*/ 2394689 w 10023471"/>
                <a:gd name="connsiteY9314" fmla="*/ 2837512 h 5531023"/>
                <a:gd name="connsiteX9315" fmla="*/ 2394689 w 10023471"/>
                <a:gd name="connsiteY9315" fmla="*/ 2839498 h 5531023"/>
                <a:gd name="connsiteX9316" fmla="*/ 2396595 w 10023471"/>
                <a:gd name="connsiteY9316" fmla="*/ 2839614 h 5531023"/>
                <a:gd name="connsiteX9317" fmla="*/ 2396912 w 10023471"/>
                <a:gd name="connsiteY9317" fmla="*/ 2837628 h 5531023"/>
                <a:gd name="connsiteX9318" fmla="*/ 2394689 w 10023471"/>
                <a:gd name="connsiteY9318" fmla="*/ 2837512 h 5531023"/>
                <a:gd name="connsiteX9319" fmla="*/ 1279998 w 10023471"/>
                <a:gd name="connsiteY9319" fmla="*/ 2836431 h 5531023"/>
                <a:gd name="connsiteX9320" fmla="*/ 1281541 w 10023471"/>
                <a:gd name="connsiteY9320" fmla="*/ 2839498 h 5531023"/>
                <a:gd name="connsiteX9321" fmla="*/ 1285627 w 10023471"/>
                <a:gd name="connsiteY9321" fmla="*/ 2836810 h 5531023"/>
                <a:gd name="connsiteX9322" fmla="*/ 1279998 w 10023471"/>
                <a:gd name="connsiteY9322" fmla="*/ 2836431 h 5531023"/>
                <a:gd name="connsiteX9323" fmla="*/ 2771094 w 10023471"/>
                <a:gd name="connsiteY9323" fmla="*/ 2836168 h 5531023"/>
                <a:gd name="connsiteX9324" fmla="*/ 2769187 w 10023471"/>
                <a:gd name="connsiteY9324" fmla="*/ 2839643 h 5531023"/>
                <a:gd name="connsiteX9325" fmla="*/ 2777450 w 10023471"/>
                <a:gd name="connsiteY9325" fmla="*/ 2840753 h 5531023"/>
                <a:gd name="connsiteX9326" fmla="*/ 2778721 w 10023471"/>
                <a:gd name="connsiteY9326" fmla="*/ 2837892 h 5531023"/>
                <a:gd name="connsiteX9327" fmla="*/ 2771094 w 10023471"/>
                <a:gd name="connsiteY9327" fmla="*/ 2836168 h 5531023"/>
                <a:gd name="connsiteX9328" fmla="*/ 6745810 w 10023471"/>
                <a:gd name="connsiteY9328" fmla="*/ 2834970 h 5531023"/>
                <a:gd name="connsiteX9329" fmla="*/ 6735821 w 10023471"/>
                <a:gd name="connsiteY9329" fmla="*/ 2838650 h 5531023"/>
                <a:gd name="connsiteX9330" fmla="*/ 6747535 w 10023471"/>
                <a:gd name="connsiteY9330" fmla="*/ 2856494 h 5531023"/>
                <a:gd name="connsiteX9331" fmla="*/ 6760610 w 10023471"/>
                <a:gd name="connsiteY9331" fmla="*/ 2850039 h 5531023"/>
                <a:gd name="connsiteX9332" fmla="*/ 6745810 w 10023471"/>
                <a:gd name="connsiteY9332" fmla="*/ 2834970 h 5531023"/>
                <a:gd name="connsiteX9333" fmla="*/ 4690807 w 10023471"/>
                <a:gd name="connsiteY9333" fmla="*/ 2832138 h 5531023"/>
                <a:gd name="connsiteX9334" fmla="*/ 4673055 w 10023471"/>
                <a:gd name="connsiteY9334" fmla="*/ 2841074 h 5531023"/>
                <a:gd name="connsiteX9335" fmla="*/ 4678959 w 10023471"/>
                <a:gd name="connsiteY9335" fmla="*/ 2850069 h 5531023"/>
                <a:gd name="connsiteX9336" fmla="*/ 4698254 w 10023471"/>
                <a:gd name="connsiteY9336" fmla="*/ 2838125 h 5531023"/>
                <a:gd name="connsiteX9337" fmla="*/ 4690807 w 10023471"/>
                <a:gd name="connsiteY9337" fmla="*/ 2832138 h 5531023"/>
                <a:gd name="connsiteX9338" fmla="*/ 3386302 w 10023471"/>
                <a:gd name="connsiteY9338" fmla="*/ 2831613 h 5531023"/>
                <a:gd name="connsiteX9339" fmla="*/ 3384531 w 10023471"/>
                <a:gd name="connsiteY9339" fmla="*/ 2835643 h 5531023"/>
                <a:gd name="connsiteX9340" fmla="*/ 3393566 w 10023471"/>
                <a:gd name="connsiteY9340" fmla="*/ 2836110 h 5531023"/>
                <a:gd name="connsiteX9341" fmla="*/ 3394473 w 10023471"/>
                <a:gd name="connsiteY9341" fmla="*/ 2834095 h 5531023"/>
                <a:gd name="connsiteX9342" fmla="*/ 3386302 w 10023471"/>
                <a:gd name="connsiteY9342" fmla="*/ 2831613 h 5531023"/>
                <a:gd name="connsiteX9343" fmla="*/ 805346 w 10023471"/>
                <a:gd name="connsiteY9343" fmla="*/ 2831058 h 5531023"/>
                <a:gd name="connsiteX9344" fmla="*/ 789730 w 10023471"/>
                <a:gd name="connsiteY9344" fmla="*/ 2835321 h 5531023"/>
                <a:gd name="connsiteX9345" fmla="*/ 778834 w 10023471"/>
                <a:gd name="connsiteY9345" fmla="*/ 2839147 h 5531023"/>
                <a:gd name="connsiteX9346" fmla="*/ 788548 w 10023471"/>
                <a:gd name="connsiteY9346" fmla="*/ 2843937 h 5531023"/>
                <a:gd name="connsiteX9347" fmla="*/ 802169 w 10023471"/>
                <a:gd name="connsiteY9347" fmla="*/ 2843673 h 5531023"/>
                <a:gd name="connsiteX9348" fmla="*/ 805346 w 10023471"/>
                <a:gd name="connsiteY9348" fmla="*/ 2831058 h 5531023"/>
                <a:gd name="connsiteX9349" fmla="*/ 7803706 w 10023471"/>
                <a:gd name="connsiteY9349" fmla="*/ 2831029 h 5531023"/>
                <a:gd name="connsiteX9350" fmla="*/ 7814420 w 10023471"/>
                <a:gd name="connsiteY9350" fmla="*/ 2841074 h 5531023"/>
                <a:gd name="connsiteX9351" fmla="*/ 7803706 w 10023471"/>
                <a:gd name="connsiteY9351" fmla="*/ 2831029 h 5531023"/>
                <a:gd name="connsiteX9352" fmla="*/ 213339 w 10023471"/>
                <a:gd name="connsiteY9352" fmla="*/ 2830795 h 5531023"/>
                <a:gd name="connsiteX9353" fmla="*/ 205167 w 10023471"/>
                <a:gd name="connsiteY9353" fmla="*/ 2831320 h 5531023"/>
                <a:gd name="connsiteX9354" fmla="*/ 174886 w 10023471"/>
                <a:gd name="connsiteY9354" fmla="*/ 2858187 h 5531023"/>
                <a:gd name="connsiteX9355" fmla="*/ 176792 w 10023471"/>
                <a:gd name="connsiteY9355" fmla="*/ 2860554 h 5531023"/>
                <a:gd name="connsiteX9356" fmla="*/ 202670 w 10023471"/>
                <a:gd name="connsiteY9356" fmla="*/ 2866072 h 5531023"/>
                <a:gd name="connsiteX9357" fmla="*/ 209435 w 10023471"/>
                <a:gd name="connsiteY9357" fmla="*/ 2856991 h 5531023"/>
                <a:gd name="connsiteX9358" fmla="*/ 221011 w 10023471"/>
                <a:gd name="connsiteY9358" fmla="*/ 2841395 h 5531023"/>
                <a:gd name="connsiteX9359" fmla="*/ 213339 w 10023471"/>
                <a:gd name="connsiteY9359" fmla="*/ 2830795 h 5531023"/>
                <a:gd name="connsiteX9360" fmla="*/ 3503340 w 10023471"/>
                <a:gd name="connsiteY9360" fmla="*/ 2830386 h 5531023"/>
                <a:gd name="connsiteX9361" fmla="*/ 3496577 w 10023471"/>
                <a:gd name="connsiteY9361" fmla="*/ 2835088 h 5531023"/>
                <a:gd name="connsiteX9362" fmla="*/ 3503840 w 10023471"/>
                <a:gd name="connsiteY9362" fmla="*/ 2841513 h 5531023"/>
                <a:gd name="connsiteX9363" fmla="*/ 3513783 w 10023471"/>
                <a:gd name="connsiteY9363" fmla="*/ 2836577 h 5531023"/>
                <a:gd name="connsiteX9364" fmla="*/ 3503340 w 10023471"/>
                <a:gd name="connsiteY9364" fmla="*/ 2830386 h 5531023"/>
                <a:gd name="connsiteX9365" fmla="*/ 804621 w 10023471"/>
                <a:gd name="connsiteY9365" fmla="*/ 2830357 h 5531023"/>
                <a:gd name="connsiteX9366" fmla="*/ 805892 w 10023471"/>
                <a:gd name="connsiteY9366" fmla="*/ 2830883 h 5531023"/>
                <a:gd name="connsiteX9367" fmla="*/ 804661 w 10023471"/>
                <a:gd name="connsiteY9367" fmla="*/ 2830391 h 5531023"/>
                <a:gd name="connsiteX9368" fmla="*/ 7209973 w 10023471"/>
                <a:gd name="connsiteY9368" fmla="*/ 2829889 h 5531023"/>
                <a:gd name="connsiteX9369" fmla="*/ 7206205 w 10023471"/>
                <a:gd name="connsiteY9369" fmla="*/ 2832723 h 5531023"/>
                <a:gd name="connsiteX9370" fmla="*/ 7219371 w 10023471"/>
                <a:gd name="connsiteY9370" fmla="*/ 2841483 h 5531023"/>
                <a:gd name="connsiteX9371" fmla="*/ 7223819 w 10023471"/>
                <a:gd name="connsiteY9371" fmla="*/ 2839030 h 5531023"/>
                <a:gd name="connsiteX9372" fmla="*/ 7209973 w 10023471"/>
                <a:gd name="connsiteY9372" fmla="*/ 2829889 h 5531023"/>
                <a:gd name="connsiteX9373" fmla="*/ 806755 w 10023471"/>
                <a:gd name="connsiteY9373" fmla="*/ 2829889 h 5531023"/>
                <a:gd name="connsiteX9374" fmla="*/ 804575 w 10023471"/>
                <a:gd name="connsiteY9374" fmla="*/ 2830357 h 5531023"/>
                <a:gd name="connsiteX9375" fmla="*/ 804661 w 10023471"/>
                <a:gd name="connsiteY9375" fmla="*/ 2830391 h 5531023"/>
                <a:gd name="connsiteX9376" fmla="*/ 805393 w 10023471"/>
                <a:gd name="connsiteY9376" fmla="*/ 2831029 h 5531023"/>
                <a:gd name="connsiteX9377" fmla="*/ 805892 w 10023471"/>
                <a:gd name="connsiteY9377" fmla="*/ 2830883 h 5531023"/>
                <a:gd name="connsiteX9378" fmla="*/ 806755 w 10023471"/>
                <a:gd name="connsiteY9378" fmla="*/ 2829889 h 5531023"/>
                <a:gd name="connsiteX9379" fmla="*/ 2781174 w 10023471"/>
                <a:gd name="connsiteY9379" fmla="*/ 2828634 h 5531023"/>
                <a:gd name="connsiteX9380" fmla="*/ 2776088 w 10023471"/>
                <a:gd name="connsiteY9380" fmla="*/ 2829685 h 5531023"/>
                <a:gd name="connsiteX9381" fmla="*/ 2779992 w 10023471"/>
                <a:gd name="connsiteY9381" fmla="*/ 2833364 h 5531023"/>
                <a:gd name="connsiteX9382" fmla="*/ 2784079 w 10023471"/>
                <a:gd name="connsiteY9382" fmla="*/ 2831291 h 5531023"/>
                <a:gd name="connsiteX9383" fmla="*/ 2781174 w 10023471"/>
                <a:gd name="connsiteY9383" fmla="*/ 2828634 h 5531023"/>
                <a:gd name="connsiteX9384" fmla="*/ 4670968 w 10023471"/>
                <a:gd name="connsiteY9384" fmla="*/ 2828225 h 5531023"/>
                <a:gd name="connsiteX9385" fmla="*/ 4670832 w 10023471"/>
                <a:gd name="connsiteY9385" fmla="*/ 2829130 h 5531023"/>
                <a:gd name="connsiteX9386" fmla="*/ 4677324 w 10023471"/>
                <a:gd name="connsiteY9386" fmla="*/ 2829773 h 5531023"/>
                <a:gd name="connsiteX9387" fmla="*/ 4677550 w 10023471"/>
                <a:gd name="connsiteY9387" fmla="*/ 2828254 h 5531023"/>
                <a:gd name="connsiteX9388" fmla="*/ 4670968 w 10023471"/>
                <a:gd name="connsiteY9388" fmla="*/ 2828254 h 5531023"/>
                <a:gd name="connsiteX9389" fmla="*/ 6487078 w 10023471"/>
                <a:gd name="connsiteY9389" fmla="*/ 2827582 h 5531023"/>
                <a:gd name="connsiteX9390" fmla="*/ 6483583 w 10023471"/>
                <a:gd name="connsiteY9390" fmla="*/ 2829422 h 5531023"/>
                <a:gd name="connsiteX9391" fmla="*/ 6490755 w 10023471"/>
                <a:gd name="connsiteY9391" fmla="*/ 2834474 h 5531023"/>
                <a:gd name="connsiteX9392" fmla="*/ 6494523 w 10023471"/>
                <a:gd name="connsiteY9392" fmla="*/ 2832518 h 5531023"/>
                <a:gd name="connsiteX9393" fmla="*/ 6487078 w 10023471"/>
                <a:gd name="connsiteY9393" fmla="*/ 2827582 h 5531023"/>
                <a:gd name="connsiteX9394" fmla="*/ 2631220 w 10023471"/>
                <a:gd name="connsiteY9394" fmla="*/ 2827495 h 5531023"/>
                <a:gd name="connsiteX9395" fmla="*/ 2622774 w 10023471"/>
                <a:gd name="connsiteY9395" fmla="*/ 2834153 h 5531023"/>
                <a:gd name="connsiteX9396" fmla="*/ 2629267 w 10023471"/>
                <a:gd name="connsiteY9396" fmla="*/ 2840578 h 5531023"/>
                <a:gd name="connsiteX9397" fmla="*/ 2639436 w 10023471"/>
                <a:gd name="connsiteY9397" fmla="*/ 2834153 h 5531023"/>
                <a:gd name="connsiteX9398" fmla="*/ 2631220 w 10023471"/>
                <a:gd name="connsiteY9398" fmla="*/ 2827495 h 5531023"/>
                <a:gd name="connsiteX9399" fmla="*/ 5257164 w 10023471"/>
                <a:gd name="connsiteY9399" fmla="*/ 2826035 h 5531023"/>
                <a:gd name="connsiteX9400" fmla="*/ 5267697 w 10023471"/>
                <a:gd name="connsiteY9400" fmla="*/ 2829626 h 5531023"/>
                <a:gd name="connsiteX9401" fmla="*/ 5277639 w 10023471"/>
                <a:gd name="connsiteY9401" fmla="*/ 2826035 h 5531023"/>
                <a:gd name="connsiteX9402" fmla="*/ 4837811 w 10023471"/>
                <a:gd name="connsiteY9402" fmla="*/ 2825830 h 5531023"/>
                <a:gd name="connsiteX9403" fmla="*/ 4832453 w 10023471"/>
                <a:gd name="connsiteY9403" fmla="*/ 2827961 h 5531023"/>
                <a:gd name="connsiteX9404" fmla="*/ 4833044 w 10023471"/>
                <a:gd name="connsiteY9404" fmla="*/ 2828605 h 5531023"/>
                <a:gd name="connsiteX9405" fmla="*/ 4828277 w 10023471"/>
                <a:gd name="connsiteY9405" fmla="*/ 2828459 h 5531023"/>
                <a:gd name="connsiteX9406" fmla="*/ 4832544 w 10023471"/>
                <a:gd name="connsiteY9406" fmla="*/ 2829919 h 5531023"/>
                <a:gd name="connsiteX9407" fmla="*/ 4833497 w 10023471"/>
                <a:gd name="connsiteY9407" fmla="*/ 2829071 h 5531023"/>
                <a:gd name="connsiteX9408" fmla="*/ 4839490 w 10023471"/>
                <a:gd name="connsiteY9408" fmla="*/ 2835700 h 5531023"/>
                <a:gd name="connsiteX9409" fmla="*/ 4844302 w 10023471"/>
                <a:gd name="connsiteY9409" fmla="*/ 2833715 h 5531023"/>
                <a:gd name="connsiteX9410" fmla="*/ 4837811 w 10023471"/>
                <a:gd name="connsiteY9410" fmla="*/ 2825830 h 5531023"/>
                <a:gd name="connsiteX9411" fmla="*/ 1706297 w 10023471"/>
                <a:gd name="connsiteY9411" fmla="*/ 2825362 h 5531023"/>
                <a:gd name="connsiteX9412" fmla="*/ 1701258 w 10023471"/>
                <a:gd name="connsiteY9412" fmla="*/ 2825655 h 5531023"/>
                <a:gd name="connsiteX9413" fmla="*/ 1702575 w 10023471"/>
                <a:gd name="connsiteY9413" fmla="*/ 2833481 h 5531023"/>
                <a:gd name="connsiteX9414" fmla="*/ 1707478 w 10023471"/>
                <a:gd name="connsiteY9414" fmla="*/ 2833219 h 5531023"/>
                <a:gd name="connsiteX9415" fmla="*/ 1706297 w 10023471"/>
                <a:gd name="connsiteY9415" fmla="*/ 2825362 h 5531023"/>
                <a:gd name="connsiteX9416" fmla="*/ 2597896 w 10023471"/>
                <a:gd name="connsiteY9416" fmla="*/ 2823727 h 5531023"/>
                <a:gd name="connsiteX9417" fmla="*/ 2587817 w 10023471"/>
                <a:gd name="connsiteY9417" fmla="*/ 2831204 h 5531023"/>
                <a:gd name="connsiteX9418" fmla="*/ 2598213 w 10023471"/>
                <a:gd name="connsiteY9418" fmla="*/ 2839322 h 5531023"/>
                <a:gd name="connsiteX9419" fmla="*/ 2609156 w 10023471"/>
                <a:gd name="connsiteY9419" fmla="*/ 2832751 h 5531023"/>
                <a:gd name="connsiteX9420" fmla="*/ 2597896 w 10023471"/>
                <a:gd name="connsiteY9420" fmla="*/ 2823727 h 5531023"/>
                <a:gd name="connsiteX9421" fmla="*/ 2720384 w 10023471"/>
                <a:gd name="connsiteY9421" fmla="*/ 2823172 h 5531023"/>
                <a:gd name="connsiteX9422" fmla="*/ 2707671 w 10023471"/>
                <a:gd name="connsiteY9422" fmla="*/ 2833978 h 5531023"/>
                <a:gd name="connsiteX9423" fmla="*/ 2718341 w 10023471"/>
                <a:gd name="connsiteY9423" fmla="*/ 2840753 h 5531023"/>
                <a:gd name="connsiteX9424" fmla="*/ 2731369 w 10023471"/>
                <a:gd name="connsiteY9424" fmla="*/ 2829568 h 5531023"/>
                <a:gd name="connsiteX9425" fmla="*/ 2720384 w 10023471"/>
                <a:gd name="connsiteY9425" fmla="*/ 2823172 h 5531023"/>
                <a:gd name="connsiteX9426" fmla="*/ 4274677 w 10023471"/>
                <a:gd name="connsiteY9426" fmla="*/ 2822414 h 5531023"/>
                <a:gd name="connsiteX9427" fmla="*/ 4268912 w 10023471"/>
                <a:gd name="connsiteY9427" fmla="*/ 2823114 h 5531023"/>
                <a:gd name="connsiteX9428" fmla="*/ 4272089 w 10023471"/>
                <a:gd name="connsiteY9428" fmla="*/ 2830707 h 5531023"/>
                <a:gd name="connsiteX9429" fmla="*/ 4276584 w 10023471"/>
                <a:gd name="connsiteY9429" fmla="*/ 2830152 h 5531023"/>
                <a:gd name="connsiteX9430" fmla="*/ 4274677 w 10023471"/>
                <a:gd name="connsiteY9430" fmla="*/ 2822414 h 5531023"/>
                <a:gd name="connsiteX9431" fmla="*/ 3832487 w 10023471"/>
                <a:gd name="connsiteY9431" fmla="*/ 2822239 h 5531023"/>
                <a:gd name="connsiteX9432" fmla="*/ 3832306 w 10023471"/>
                <a:gd name="connsiteY9432" fmla="*/ 2823990 h 5531023"/>
                <a:gd name="connsiteX9433" fmla="*/ 3840477 w 10023471"/>
                <a:gd name="connsiteY9433" fmla="*/ 2823990 h 5531023"/>
                <a:gd name="connsiteX9434" fmla="*/ 3840614 w 10023471"/>
                <a:gd name="connsiteY9434" fmla="*/ 2822735 h 5531023"/>
                <a:gd name="connsiteX9435" fmla="*/ 3832487 w 10023471"/>
                <a:gd name="connsiteY9435" fmla="*/ 2822239 h 5531023"/>
                <a:gd name="connsiteX9436" fmla="*/ 5460325 w 10023471"/>
                <a:gd name="connsiteY9436" fmla="*/ 2821507 h 5531023"/>
                <a:gd name="connsiteX9437" fmla="*/ 5454651 w 10023471"/>
                <a:gd name="connsiteY9437" fmla="*/ 2822997 h 5531023"/>
                <a:gd name="connsiteX9438" fmla="*/ 5460644 w 10023471"/>
                <a:gd name="connsiteY9438" fmla="*/ 2824399 h 5531023"/>
                <a:gd name="connsiteX9439" fmla="*/ 5460325 w 10023471"/>
                <a:gd name="connsiteY9439" fmla="*/ 2821507 h 5531023"/>
                <a:gd name="connsiteX9440" fmla="*/ 7027149 w 10023471"/>
                <a:gd name="connsiteY9440" fmla="*/ 2819697 h 5531023"/>
                <a:gd name="connsiteX9441" fmla="*/ 7013665 w 10023471"/>
                <a:gd name="connsiteY9441" fmla="*/ 2827640 h 5531023"/>
                <a:gd name="connsiteX9442" fmla="*/ 7034232 w 10023471"/>
                <a:gd name="connsiteY9442" fmla="*/ 2833073 h 5531023"/>
                <a:gd name="connsiteX9443" fmla="*/ 7041949 w 10023471"/>
                <a:gd name="connsiteY9443" fmla="*/ 2827582 h 5531023"/>
                <a:gd name="connsiteX9444" fmla="*/ 7027149 w 10023471"/>
                <a:gd name="connsiteY9444" fmla="*/ 2819697 h 5531023"/>
                <a:gd name="connsiteX9445" fmla="*/ 5725732 w 10023471"/>
                <a:gd name="connsiteY9445" fmla="*/ 2819317 h 5531023"/>
                <a:gd name="connsiteX9446" fmla="*/ 5726457 w 10023471"/>
                <a:gd name="connsiteY9446" fmla="*/ 2821157 h 5531023"/>
                <a:gd name="connsiteX9447" fmla="*/ 5728818 w 10023471"/>
                <a:gd name="connsiteY9447" fmla="*/ 2821595 h 5531023"/>
                <a:gd name="connsiteX9448" fmla="*/ 5730135 w 10023471"/>
                <a:gd name="connsiteY9448" fmla="*/ 2819931 h 5531023"/>
                <a:gd name="connsiteX9449" fmla="*/ 5725732 w 10023471"/>
                <a:gd name="connsiteY9449" fmla="*/ 2819317 h 5531023"/>
                <a:gd name="connsiteX9450" fmla="*/ 7176604 w 10023471"/>
                <a:gd name="connsiteY9450" fmla="*/ 2817682 h 5531023"/>
                <a:gd name="connsiteX9451" fmla="*/ 7175152 w 10023471"/>
                <a:gd name="connsiteY9451" fmla="*/ 2835993 h 5531023"/>
                <a:gd name="connsiteX9452" fmla="*/ 7175333 w 10023471"/>
                <a:gd name="connsiteY9452" fmla="*/ 2833335 h 5531023"/>
                <a:gd name="connsiteX9453" fmla="*/ 7182552 w 10023471"/>
                <a:gd name="connsiteY9453" fmla="*/ 2843760 h 5531023"/>
                <a:gd name="connsiteX9454" fmla="*/ 7184503 w 10023471"/>
                <a:gd name="connsiteY9454" fmla="*/ 2822939 h 5531023"/>
                <a:gd name="connsiteX9455" fmla="*/ 7175379 w 10023471"/>
                <a:gd name="connsiteY9455" fmla="*/ 2832546 h 5531023"/>
                <a:gd name="connsiteX9456" fmla="*/ 7176423 w 10023471"/>
                <a:gd name="connsiteY9456" fmla="*/ 2817857 h 5531023"/>
                <a:gd name="connsiteX9457" fmla="*/ 6014426 w 10023471"/>
                <a:gd name="connsiteY9457" fmla="*/ 2816952 h 5531023"/>
                <a:gd name="connsiteX9458" fmla="*/ 6006436 w 10023471"/>
                <a:gd name="connsiteY9458" fmla="*/ 2819610 h 5531023"/>
                <a:gd name="connsiteX9459" fmla="*/ 6007662 w 10023471"/>
                <a:gd name="connsiteY9459" fmla="*/ 2821507 h 5531023"/>
                <a:gd name="connsiteX9460" fmla="*/ 6016560 w 10023471"/>
                <a:gd name="connsiteY9460" fmla="*/ 2820077 h 5531023"/>
                <a:gd name="connsiteX9461" fmla="*/ 6014426 w 10023471"/>
                <a:gd name="connsiteY9461" fmla="*/ 2816952 h 5531023"/>
                <a:gd name="connsiteX9462" fmla="*/ 7184730 w 10023471"/>
                <a:gd name="connsiteY9462" fmla="*/ 2816456 h 5531023"/>
                <a:gd name="connsiteX9463" fmla="*/ 7176650 w 10023471"/>
                <a:gd name="connsiteY9463" fmla="*/ 2817682 h 5531023"/>
                <a:gd name="connsiteX9464" fmla="*/ 7176469 w 10023471"/>
                <a:gd name="connsiteY9464" fmla="*/ 2817857 h 5531023"/>
                <a:gd name="connsiteX9465" fmla="*/ 7182144 w 10023471"/>
                <a:gd name="connsiteY9465" fmla="*/ 2817887 h 5531023"/>
                <a:gd name="connsiteX9466" fmla="*/ 7184730 w 10023471"/>
                <a:gd name="connsiteY9466" fmla="*/ 2816456 h 5531023"/>
                <a:gd name="connsiteX9467" fmla="*/ 1009735 w 10023471"/>
                <a:gd name="connsiteY9467" fmla="*/ 2816106 h 5531023"/>
                <a:gd name="connsiteX9468" fmla="*/ 998113 w 10023471"/>
                <a:gd name="connsiteY9468" fmla="*/ 2820603 h 5531023"/>
                <a:gd name="connsiteX9469" fmla="*/ 1007918 w 10023471"/>
                <a:gd name="connsiteY9469" fmla="*/ 2826852 h 5531023"/>
                <a:gd name="connsiteX9470" fmla="*/ 1018587 w 10023471"/>
                <a:gd name="connsiteY9470" fmla="*/ 2824020 h 5531023"/>
                <a:gd name="connsiteX9471" fmla="*/ 1009735 w 10023471"/>
                <a:gd name="connsiteY9471" fmla="*/ 2816106 h 5531023"/>
                <a:gd name="connsiteX9472" fmla="*/ 2391783 w 10023471"/>
                <a:gd name="connsiteY9472" fmla="*/ 2813915 h 5531023"/>
                <a:gd name="connsiteX9473" fmla="*/ 2389695 w 10023471"/>
                <a:gd name="connsiteY9473" fmla="*/ 2816135 h 5531023"/>
                <a:gd name="connsiteX9474" fmla="*/ 2399864 w 10023471"/>
                <a:gd name="connsiteY9474" fmla="*/ 2820165 h 5531023"/>
                <a:gd name="connsiteX9475" fmla="*/ 2402316 w 10023471"/>
                <a:gd name="connsiteY9475" fmla="*/ 2816194 h 5531023"/>
                <a:gd name="connsiteX9476" fmla="*/ 2391783 w 10023471"/>
                <a:gd name="connsiteY9476" fmla="*/ 2813915 h 5531023"/>
                <a:gd name="connsiteX9477" fmla="*/ 1064849 w 10023471"/>
                <a:gd name="connsiteY9477" fmla="*/ 2813302 h 5531023"/>
                <a:gd name="connsiteX9478" fmla="*/ 1055179 w 10023471"/>
                <a:gd name="connsiteY9478" fmla="*/ 2825392 h 5531023"/>
                <a:gd name="connsiteX9479" fmla="*/ 1071433 w 10023471"/>
                <a:gd name="connsiteY9479" fmla="*/ 2838270 h 5531023"/>
                <a:gd name="connsiteX9480" fmla="*/ 1082284 w 10023471"/>
                <a:gd name="connsiteY9480" fmla="*/ 2827378 h 5531023"/>
                <a:gd name="connsiteX9481" fmla="*/ 1064849 w 10023471"/>
                <a:gd name="connsiteY9481" fmla="*/ 2813302 h 5531023"/>
                <a:gd name="connsiteX9482" fmla="*/ 837218 w 10023471"/>
                <a:gd name="connsiteY9482" fmla="*/ 2812660 h 5531023"/>
                <a:gd name="connsiteX9483" fmla="*/ 822418 w 10023471"/>
                <a:gd name="connsiteY9483" fmla="*/ 2813740 h 5531023"/>
                <a:gd name="connsiteX9484" fmla="*/ 806755 w 10023471"/>
                <a:gd name="connsiteY9484" fmla="*/ 2829919 h 5531023"/>
                <a:gd name="connsiteX9485" fmla="*/ 837263 w 10023471"/>
                <a:gd name="connsiteY9485" fmla="*/ 2822735 h 5531023"/>
                <a:gd name="connsiteX9486" fmla="*/ 837218 w 10023471"/>
                <a:gd name="connsiteY9486" fmla="*/ 2812660 h 5531023"/>
                <a:gd name="connsiteX9487" fmla="*/ 8296561 w 10023471"/>
                <a:gd name="connsiteY9487" fmla="*/ 2812309 h 5531023"/>
                <a:gd name="connsiteX9488" fmla="*/ 8290206 w 10023471"/>
                <a:gd name="connsiteY9488" fmla="*/ 2817507 h 5531023"/>
                <a:gd name="connsiteX9489" fmla="*/ 8297606 w 10023471"/>
                <a:gd name="connsiteY9489" fmla="*/ 2830094 h 5531023"/>
                <a:gd name="connsiteX9490" fmla="*/ 8304779 w 10023471"/>
                <a:gd name="connsiteY9490" fmla="*/ 2825041 h 5531023"/>
                <a:gd name="connsiteX9491" fmla="*/ 8296561 w 10023471"/>
                <a:gd name="connsiteY9491" fmla="*/ 2812309 h 5531023"/>
                <a:gd name="connsiteX9492" fmla="*/ 3294095 w 10023471"/>
                <a:gd name="connsiteY9492" fmla="*/ 2812163 h 5531023"/>
                <a:gd name="connsiteX9493" fmla="*/ 3294005 w 10023471"/>
                <a:gd name="connsiteY9493" fmla="*/ 2813447 h 5531023"/>
                <a:gd name="connsiteX9494" fmla="*/ 3296275 w 10023471"/>
                <a:gd name="connsiteY9494" fmla="*/ 2812893 h 5531023"/>
                <a:gd name="connsiteX9495" fmla="*/ 6082162 w 10023471"/>
                <a:gd name="connsiteY9495" fmla="*/ 2811783 h 5531023"/>
                <a:gd name="connsiteX9496" fmla="*/ 6079756 w 10023471"/>
                <a:gd name="connsiteY9496" fmla="*/ 2824224 h 5531023"/>
                <a:gd name="connsiteX9497" fmla="*/ 6110718 w 10023471"/>
                <a:gd name="connsiteY9497" fmla="*/ 2818208 h 5531023"/>
                <a:gd name="connsiteX9498" fmla="*/ 6109628 w 10023471"/>
                <a:gd name="connsiteY9498" fmla="*/ 2814353 h 5531023"/>
                <a:gd name="connsiteX9499" fmla="*/ 6082162 w 10023471"/>
                <a:gd name="connsiteY9499" fmla="*/ 2811783 h 5531023"/>
                <a:gd name="connsiteX9500" fmla="*/ 6580601 w 10023471"/>
                <a:gd name="connsiteY9500" fmla="*/ 2811491 h 5531023"/>
                <a:gd name="connsiteX9501" fmla="*/ 6575607 w 10023471"/>
                <a:gd name="connsiteY9501" fmla="*/ 2823699 h 5531023"/>
                <a:gd name="connsiteX9502" fmla="*/ 6582372 w 10023471"/>
                <a:gd name="connsiteY9502" fmla="*/ 2824691 h 5531023"/>
                <a:gd name="connsiteX9503" fmla="*/ 6585277 w 10023471"/>
                <a:gd name="connsiteY9503" fmla="*/ 2812221 h 5531023"/>
                <a:gd name="connsiteX9504" fmla="*/ 6292406 w 10023471"/>
                <a:gd name="connsiteY9504" fmla="*/ 2810936 h 5531023"/>
                <a:gd name="connsiteX9505" fmla="*/ 6270977 w 10023471"/>
                <a:gd name="connsiteY9505" fmla="*/ 2815960 h 5531023"/>
                <a:gd name="connsiteX9506" fmla="*/ 6270977 w 10023471"/>
                <a:gd name="connsiteY9506" fmla="*/ 2826005 h 5531023"/>
                <a:gd name="connsiteX9507" fmla="*/ 6295085 w 10023471"/>
                <a:gd name="connsiteY9507" fmla="*/ 2826005 h 5531023"/>
                <a:gd name="connsiteX9508" fmla="*/ 6292406 w 10023471"/>
                <a:gd name="connsiteY9508" fmla="*/ 2810936 h 5531023"/>
                <a:gd name="connsiteX9509" fmla="*/ 2292357 w 10023471"/>
                <a:gd name="connsiteY9509" fmla="*/ 2810469 h 5531023"/>
                <a:gd name="connsiteX9510" fmla="*/ 2285095 w 10023471"/>
                <a:gd name="connsiteY9510" fmla="*/ 2814733 h 5531023"/>
                <a:gd name="connsiteX9511" fmla="*/ 2287909 w 10023471"/>
                <a:gd name="connsiteY9511" fmla="*/ 2816952 h 5531023"/>
                <a:gd name="connsiteX9512" fmla="*/ 2284413 w 10023471"/>
                <a:gd name="connsiteY9512" fmla="*/ 2818880 h 5531023"/>
                <a:gd name="connsiteX9513" fmla="*/ 2287546 w 10023471"/>
                <a:gd name="connsiteY9513" fmla="*/ 2821011 h 5531023"/>
                <a:gd name="connsiteX9514" fmla="*/ 2290859 w 10023471"/>
                <a:gd name="connsiteY9514" fmla="*/ 2819289 h 5531023"/>
                <a:gd name="connsiteX9515" fmla="*/ 2295445 w 10023471"/>
                <a:gd name="connsiteY9515" fmla="*/ 2822881 h 5531023"/>
                <a:gd name="connsiteX9516" fmla="*/ 2303617 w 10023471"/>
                <a:gd name="connsiteY9516" fmla="*/ 2821800 h 5531023"/>
                <a:gd name="connsiteX9517" fmla="*/ 2292357 w 10023471"/>
                <a:gd name="connsiteY9517" fmla="*/ 2810469 h 5531023"/>
                <a:gd name="connsiteX9518" fmla="*/ 5479939 w 10023471"/>
                <a:gd name="connsiteY9518" fmla="*/ 2808512 h 5531023"/>
                <a:gd name="connsiteX9519" fmla="*/ 5472630 w 10023471"/>
                <a:gd name="connsiteY9519" fmla="*/ 2813594 h 5531023"/>
                <a:gd name="connsiteX9520" fmla="*/ 5481210 w 10023471"/>
                <a:gd name="connsiteY9520" fmla="*/ 2822355 h 5531023"/>
                <a:gd name="connsiteX9521" fmla="*/ 5496828 w 10023471"/>
                <a:gd name="connsiteY9521" fmla="*/ 2814937 h 5531023"/>
                <a:gd name="connsiteX9522" fmla="*/ 5479939 w 10023471"/>
                <a:gd name="connsiteY9522" fmla="*/ 2808512 h 5531023"/>
                <a:gd name="connsiteX9523" fmla="*/ 2421473 w 10023471"/>
                <a:gd name="connsiteY9523" fmla="*/ 2808250 h 5531023"/>
                <a:gd name="connsiteX9524" fmla="*/ 2421473 w 10023471"/>
                <a:gd name="connsiteY9524" fmla="*/ 2814412 h 5531023"/>
                <a:gd name="connsiteX9525" fmla="*/ 2424652 w 10023471"/>
                <a:gd name="connsiteY9525" fmla="*/ 2814412 h 5531023"/>
                <a:gd name="connsiteX9526" fmla="*/ 2424652 w 10023471"/>
                <a:gd name="connsiteY9526" fmla="*/ 2808250 h 5531023"/>
                <a:gd name="connsiteX9527" fmla="*/ 2421473 w 10023471"/>
                <a:gd name="connsiteY9527" fmla="*/ 2808250 h 5531023"/>
                <a:gd name="connsiteX9528" fmla="*/ 6607205 w 10023471"/>
                <a:gd name="connsiteY9528" fmla="*/ 2806848 h 5531023"/>
                <a:gd name="connsiteX9529" fmla="*/ 6605662 w 10023471"/>
                <a:gd name="connsiteY9529" fmla="*/ 2814966 h 5531023"/>
                <a:gd name="connsiteX9530" fmla="*/ 6610928 w 10023471"/>
                <a:gd name="connsiteY9530" fmla="*/ 2815405 h 5531023"/>
                <a:gd name="connsiteX9531" fmla="*/ 6613017 w 10023471"/>
                <a:gd name="connsiteY9531" fmla="*/ 2807315 h 5531023"/>
                <a:gd name="connsiteX9532" fmla="*/ 6607205 w 10023471"/>
                <a:gd name="connsiteY9532" fmla="*/ 2806848 h 5531023"/>
                <a:gd name="connsiteX9533" fmla="*/ 3773150 w 10023471"/>
                <a:gd name="connsiteY9533" fmla="*/ 2806497 h 5531023"/>
                <a:gd name="connsiteX9534" fmla="*/ 3751949 w 10023471"/>
                <a:gd name="connsiteY9534" fmla="*/ 2814032 h 5531023"/>
                <a:gd name="connsiteX9535" fmla="*/ 3771425 w 10023471"/>
                <a:gd name="connsiteY9535" fmla="*/ 2822735 h 5531023"/>
                <a:gd name="connsiteX9536" fmla="*/ 3787631 w 10023471"/>
                <a:gd name="connsiteY9536" fmla="*/ 2814821 h 5531023"/>
                <a:gd name="connsiteX9537" fmla="*/ 3773150 w 10023471"/>
                <a:gd name="connsiteY9537" fmla="*/ 2806497 h 5531023"/>
                <a:gd name="connsiteX9538" fmla="*/ 1737487 w 10023471"/>
                <a:gd name="connsiteY9538" fmla="*/ 2804044 h 5531023"/>
                <a:gd name="connsiteX9539" fmla="*/ 1715242 w 10023471"/>
                <a:gd name="connsiteY9539" fmla="*/ 2809009 h 5531023"/>
                <a:gd name="connsiteX9540" fmla="*/ 1734762 w 10023471"/>
                <a:gd name="connsiteY9540" fmla="*/ 2818471 h 5531023"/>
                <a:gd name="connsiteX9541" fmla="*/ 1737487 w 10023471"/>
                <a:gd name="connsiteY9541" fmla="*/ 2804044 h 5531023"/>
                <a:gd name="connsiteX9542" fmla="*/ 5556119 w 10023471"/>
                <a:gd name="connsiteY9542" fmla="*/ 2803928 h 5531023"/>
                <a:gd name="connsiteX9543" fmla="*/ 5555574 w 10023471"/>
                <a:gd name="connsiteY9543" fmla="*/ 2809359 h 5531023"/>
                <a:gd name="connsiteX9544" fmla="*/ 5570873 w 10023471"/>
                <a:gd name="connsiteY9544" fmla="*/ 2809359 h 5531023"/>
                <a:gd name="connsiteX9545" fmla="*/ 5571373 w 10023471"/>
                <a:gd name="connsiteY9545" fmla="*/ 2805942 h 5531023"/>
                <a:gd name="connsiteX9546" fmla="*/ 5556119 w 10023471"/>
                <a:gd name="connsiteY9546" fmla="*/ 2803928 h 5531023"/>
                <a:gd name="connsiteX9547" fmla="*/ 4530865 w 10023471"/>
                <a:gd name="connsiteY9547" fmla="*/ 2802701 h 5531023"/>
                <a:gd name="connsiteX9548" fmla="*/ 4530457 w 10023471"/>
                <a:gd name="connsiteY9548" fmla="*/ 2805797 h 5531023"/>
                <a:gd name="connsiteX9549" fmla="*/ 4539174 w 10023471"/>
                <a:gd name="connsiteY9549" fmla="*/ 2806293 h 5531023"/>
                <a:gd name="connsiteX9550" fmla="*/ 4539536 w 10023471"/>
                <a:gd name="connsiteY9550" fmla="*/ 2803315 h 5531023"/>
                <a:gd name="connsiteX9551" fmla="*/ 4530865 w 10023471"/>
                <a:gd name="connsiteY9551" fmla="*/ 2802701 h 5531023"/>
                <a:gd name="connsiteX9552" fmla="*/ 6356783 w 10023471"/>
                <a:gd name="connsiteY9552" fmla="*/ 2800745 h 5531023"/>
                <a:gd name="connsiteX9553" fmla="*/ 6349156 w 10023471"/>
                <a:gd name="connsiteY9553" fmla="*/ 2805621 h 5531023"/>
                <a:gd name="connsiteX9554" fmla="*/ 6356147 w 10023471"/>
                <a:gd name="connsiteY9554" fmla="*/ 2811842 h 5531023"/>
                <a:gd name="connsiteX9555" fmla="*/ 6362685 w 10023471"/>
                <a:gd name="connsiteY9555" fmla="*/ 2807520 h 5531023"/>
                <a:gd name="connsiteX9556" fmla="*/ 6356783 w 10023471"/>
                <a:gd name="connsiteY9556" fmla="*/ 2800745 h 5531023"/>
                <a:gd name="connsiteX9557" fmla="*/ 9391640 w 10023471"/>
                <a:gd name="connsiteY9557" fmla="*/ 2800569 h 5531023"/>
                <a:gd name="connsiteX9558" fmla="*/ 9376749 w 10023471"/>
                <a:gd name="connsiteY9558" fmla="*/ 2819289 h 5531023"/>
                <a:gd name="connsiteX9559" fmla="*/ 9382695 w 10023471"/>
                <a:gd name="connsiteY9559" fmla="*/ 2822764 h 5531023"/>
                <a:gd name="connsiteX9560" fmla="*/ 9399584 w 10023471"/>
                <a:gd name="connsiteY9560" fmla="*/ 2810936 h 5531023"/>
                <a:gd name="connsiteX9561" fmla="*/ 9400719 w 10023471"/>
                <a:gd name="connsiteY9561" fmla="*/ 2803898 h 5531023"/>
                <a:gd name="connsiteX9562" fmla="*/ 9391640 w 10023471"/>
                <a:gd name="connsiteY9562" fmla="*/ 2800569 h 5531023"/>
                <a:gd name="connsiteX9563" fmla="*/ 2309792 w 10023471"/>
                <a:gd name="connsiteY9563" fmla="*/ 2798729 h 5531023"/>
                <a:gd name="connsiteX9564" fmla="*/ 2295672 w 10023471"/>
                <a:gd name="connsiteY9564" fmla="*/ 2804044 h 5531023"/>
                <a:gd name="connsiteX9565" fmla="*/ 2307884 w 10023471"/>
                <a:gd name="connsiteY9565" fmla="*/ 2805680 h 5531023"/>
                <a:gd name="connsiteX9566" fmla="*/ 2313469 w 10023471"/>
                <a:gd name="connsiteY9566" fmla="*/ 2800773 h 5531023"/>
                <a:gd name="connsiteX9567" fmla="*/ 2309792 w 10023471"/>
                <a:gd name="connsiteY9567" fmla="*/ 2798729 h 5531023"/>
                <a:gd name="connsiteX9568" fmla="*/ 7800982 w 10023471"/>
                <a:gd name="connsiteY9568" fmla="*/ 2795868 h 5531023"/>
                <a:gd name="connsiteX9569" fmla="*/ 7768840 w 10023471"/>
                <a:gd name="connsiteY9569" fmla="*/ 2805884 h 5531023"/>
                <a:gd name="connsiteX9570" fmla="*/ 7784003 w 10023471"/>
                <a:gd name="connsiteY9570" fmla="*/ 2825275 h 5531023"/>
                <a:gd name="connsiteX9571" fmla="*/ 7782505 w 10023471"/>
                <a:gd name="connsiteY9571" fmla="*/ 2826414 h 5531023"/>
                <a:gd name="connsiteX9572" fmla="*/ 7784911 w 10023471"/>
                <a:gd name="connsiteY9572" fmla="*/ 2826005 h 5531023"/>
                <a:gd name="connsiteX9573" fmla="*/ 7784003 w 10023471"/>
                <a:gd name="connsiteY9573" fmla="*/ 2825275 h 5531023"/>
                <a:gd name="connsiteX9574" fmla="*/ 7811695 w 10023471"/>
                <a:gd name="connsiteY9574" fmla="*/ 2805884 h 5531023"/>
                <a:gd name="connsiteX9575" fmla="*/ 7800982 w 10023471"/>
                <a:gd name="connsiteY9575" fmla="*/ 2795868 h 5531023"/>
                <a:gd name="connsiteX9576" fmla="*/ 7194264 w 10023471"/>
                <a:gd name="connsiteY9576" fmla="*/ 2795838 h 5531023"/>
                <a:gd name="connsiteX9577" fmla="*/ 7189316 w 10023471"/>
                <a:gd name="connsiteY9577" fmla="*/ 2802438 h 5531023"/>
                <a:gd name="connsiteX9578" fmla="*/ 7194311 w 10023471"/>
                <a:gd name="connsiteY9578" fmla="*/ 2804016 h 5531023"/>
                <a:gd name="connsiteX9579" fmla="*/ 7200529 w 10023471"/>
                <a:gd name="connsiteY9579" fmla="*/ 2797970 h 5531023"/>
                <a:gd name="connsiteX9580" fmla="*/ 7194264 w 10023471"/>
                <a:gd name="connsiteY9580" fmla="*/ 2795838 h 5531023"/>
                <a:gd name="connsiteX9581" fmla="*/ 3814237 w 10023471"/>
                <a:gd name="connsiteY9581" fmla="*/ 2795576 h 5531023"/>
                <a:gd name="connsiteX9582" fmla="*/ 3816732 w 10023471"/>
                <a:gd name="connsiteY9582" fmla="*/ 2803343 h 5531023"/>
                <a:gd name="connsiteX9583" fmla="*/ 3821182 w 10023471"/>
                <a:gd name="connsiteY9583" fmla="*/ 2801591 h 5531023"/>
                <a:gd name="connsiteX9584" fmla="*/ 3814237 w 10023471"/>
                <a:gd name="connsiteY9584" fmla="*/ 2795576 h 5531023"/>
                <a:gd name="connsiteX9585" fmla="*/ 3262316 w 10023471"/>
                <a:gd name="connsiteY9585" fmla="*/ 2791925 h 5531023"/>
                <a:gd name="connsiteX9586" fmla="*/ 3257141 w 10023471"/>
                <a:gd name="connsiteY9586" fmla="*/ 2792509 h 5531023"/>
                <a:gd name="connsiteX9587" fmla="*/ 3257776 w 10023471"/>
                <a:gd name="connsiteY9587" fmla="*/ 2800657 h 5531023"/>
                <a:gd name="connsiteX9588" fmla="*/ 3265176 w 10023471"/>
                <a:gd name="connsiteY9588" fmla="*/ 2799927 h 5531023"/>
                <a:gd name="connsiteX9589" fmla="*/ 3262316 w 10023471"/>
                <a:gd name="connsiteY9589" fmla="*/ 2791925 h 5531023"/>
                <a:gd name="connsiteX9590" fmla="*/ 3388027 w 10023471"/>
                <a:gd name="connsiteY9590" fmla="*/ 2791895 h 5531023"/>
                <a:gd name="connsiteX9591" fmla="*/ 3383169 w 10023471"/>
                <a:gd name="connsiteY9591" fmla="*/ 2792188 h 5531023"/>
                <a:gd name="connsiteX9592" fmla="*/ 3383169 w 10023471"/>
                <a:gd name="connsiteY9592" fmla="*/ 2808250 h 5531023"/>
                <a:gd name="connsiteX9593" fmla="*/ 3387845 w 10023471"/>
                <a:gd name="connsiteY9593" fmla="*/ 2807374 h 5531023"/>
                <a:gd name="connsiteX9594" fmla="*/ 3388027 w 10023471"/>
                <a:gd name="connsiteY9594" fmla="*/ 2791895 h 5531023"/>
                <a:gd name="connsiteX9595" fmla="*/ 7554237 w 10023471"/>
                <a:gd name="connsiteY9595" fmla="*/ 2791662 h 5531023"/>
                <a:gd name="connsiteX9596" fmla="*/ 7550377 w 10023471"/>
                <a:gd name="connsiteY9596" fmla="*/ 2794203 h 5531023"/>
                <a:gd name="connsiteX9597" fmla="*/ 7554872 w 10023471"/>
                <a:gd name="connsiteY9597" fmla="*/ 2795108 h 5531023"/>
                <a:gd name="connsiteX9598" fmla="*/ 7554237 w 10023471"/>
                <a:gd name="connsiteY9598" fmla="*/ 2791662 h 5531023"/>
                <a:gd name="connsiteX9599" fmla="*/ 3683984 w 10023471"/>
                <a:gd name="connsiteY9599" fmla="*/ 2791107 h 5531023"/>
                <a:gd name="connsiteX9600" fmla="*/ 3684439 w 10023471"/>
                <a:gd name="connsiteY9600" fmla="*/ 2794787 h 5531023"/>
                <a:gd name="connsiteX9601" fmla="*/ 3685302 w 10023471"/>
                <a:gd name="connsiteY9601" fmla="*/ 2794758 h 5531023"/>
                <a:gd name="connsiteX9602" fmla="*/ 3685302 w 10023471"/>
                <a:gd name="connsiteY9602" fmla="*/ 2791107 h 5531023"/>
                <a:gd name="connsiteX9603" fmla="*/ 3683984 w 10023471"/>
                <a:gd name="connsiteY9603" fmla="*/ 2791107 h 5531023"/>
                <a:gd name="connsiteX9604" fmla="*/ 5911914 w 10023471"/>
                <a:gd name="connsiteY9604" fmla="*/ 2791049 h 5531023"/>
                <a:gd name="connsiteX9605" fmla="*/ 5909145 w 10023471"/>
                <a:gd name="connsiteY9605" fmla="*/ 2798233 h 5531023"/>
                <a:gd name="connsiteX9606" fmla="*/ 5915500 w 10023471"/>
                <a:gd name="connsiteY9606" fmla="*/ 2799079 h 5531023"/>
                <a:gd name="connsiteX9607" fmla="*/ 5915500 w 10023471"/>
                <a:gd name="connsiteY9607" fmla="*/ 2791312 h 5531023"/>
                <a:gd name="connsiteX9608" fmla="*/ 8864735 w 10023471"/>
                <a:gd name="connsiteY9608" fmla="*/ 2790932 h 5531023"/>
                <a:gd name="connsiteX9609" fmla="*/ 8853975 w 10023471"/>
                <a:gd name="connsiteY9609" fmla="*/ 2813447 h 5531023"/>
                <a:gd name="connsiteX9610" fmla="*/ 8867367 w 10023471"/>
                <a:gd name="connsiteY9610" fmla="*/ 2818500 h 5531023"/>
                <a:gd name="connsiteX9611" fmla="*/ 8864735 w 10023471"/>
                <a:gd name="connsiteY9611" fmla="*/ 2790932 h 5531023"/>
                <a:gd name="connsiteX9612" fmla="*/ 2169235 w 10023471"/>
                <a:gd name="connsiteY9612" fmla="*/ 2790348 h 5531023"/>
                <a:gd name="connsiteX9613" fmla="*/ 2163333 w 10023471"/>
                <a:gd name="connsiteY9613" fmla="*/ 2793298 h 5531023"/>
                <a:gd name="connsiteX9614" fmla="*/ 2163152 w 10023471"/>
                <a:gd name="connsiteY9614" fmla="*/ 2792334 h 5531023"/>
                <a:gd name="connsiteX9615" fmla="*/ 2158657 w 10023471"/>
                <a:gd name="connsiteY9615" fmla="*/ 2794174 h 5531023"/>
                <a:gd name="connsiteX9616" fmla="*/ 2160655 w 10023471"/>
                <a:gd name="connsiteY9616" fmla="*/ 2794612 h 5531023"/>
                <a:gd name="connsiteX9617" fmla="*/ 2157340 w 10023471"/>
                <a:gd name="connsiteY9617" fmla="*/ 2796277 h 5531023"/>
                <a:gd name="connsiteX9618" fmla="*/ 2170688 w 10023471"/>
                <a:gd name="connsiteY9618" fmla="*/ 2802847 h 5531023"/>
                <a:gd name="connsiteX9619" fmla="*/ 2177225 w 10023471"/>
                <a:gd name="connsiteY9619" fmla="*/ 2798117 h 5531023"/>
                <a:gd name="connsiteX9620" fmla="*/ 2169235 w 10023471"/>
                <a:gd name="connsiteY9620" fmla="*/ 2790348 h 5531023"/>
                <a:gd name="connsiteX9621" fmla="*/ 3155536 w 10023471"/>
                <a:gd name="connsiteY9621" fmla="*/ 2789559 h 5531023"/>
                <a:gd name="connsiteX9622" fmla="*/ 3150814 w 10023471"/>
                <a:gd name="connsiteY9622" fmla="*/ 2790874 h 5531023"/>
                <a:gd name="connsiteX9623" fmla="*/ 3156217 w 10023471"/>
                <a:gd name="connsiteY9623" fmla="*/ 2795956 h 5531023"/>
                <a:gd name="connsiteX9624" fmla="*/ 3158805 w 10023471"/>
                <a:gd name="connsiteY9624" fmla="*/ 2794787 h 5531023"/>
                <a:gd name="connsiteX9625" fmla="*/ 3155536 w 10023471"/>
                <a:gd name="connsiteY9625" fmla="*/ 2789559 h 5531023"/>
                <a:gd name="connsiteX9626" fmla="*/ 3542068 w 10023471"/>
                <a:gd name="connsiteY9626" fmla="*/ 2789413 h 5531023"/>
                <a:gd name="connsiteX9627" fmla="*/ 3516916 w 10023471"/>
                <a:gd name="connsiteY9627" fmla="*/ 2803577 h 5531023"/>
                <a:gd name="connsiteX9628" fmla="*/ 3542068 w 10023471"/>
                <a:gd name="connsiteY9628" fmla="*/ 2789413 h 5531023"/>
                <a:gd name="connsiteX9629" fmla="*/ 9078429 w 10023471"/>
                <a:gd name="connsiteY9629" fmla="*/ 2787865 h 5531023"/>
                <a:gd name="connsiteX9630" fmla="*/ 9063176 w 10023471"/>
                <a:gd name="connsiteY9630" fmla="*/ 2795429 h 5531023"/>
                <a:gd name="connsiteX9631" fmla="*/ 9069577 w 10023471"/>
                <a:gd name="connsiteY9631" fmla="*/ 2810761 h 5531023"/>
                <a:gd name="connsiteX9632" fmla="*/ 9086874 w 10023471"/>
                <a:gd name="connsiteY9632" fmla="*/ 2798758 h 5531023"/>
                <a:gd name="connsiteX9633" fmla="*/ 9078429 w 10023471"/>
                <a:gd name="connsiteY9633" fmla="*/ 2787865 h 5531023"/>
                <a:gd name="connsiteX9634" fmla="*/ 1183706 w 10023471"/>
                <a:gd name="connsiteY9634" fmla="*/ 2787515 h 5531023"/>
                <a:gd name="connsiteX9635" fmla="*/ 1160416 w 10023471"/>
                <a:gd name="connsiteY9635" fmla="*/ 2793910 h 5531023"/>
                <a:gd name="connsiteX9636" fmla="*/ 1183343 w 10023471"/>
                <a:gd name="connsiteY9636" fmla="*/ 2798496 h 5531023"/>
                <a:gd name="connsiteX9637" fmla="*/ 1194283 w 10023471"/>
                <a:gd name="connsiteY9637" fmla="*/ 2787749 h 5531023"/>
                <a:gd name="connsiteX9638" fmla="*/ 1183706 w 10023471"/>
                <a:gd name="connsiteY9638" fmla="*/ 2787515 h 5531023"/>
                <a:gd name="connsiteX9639" fmla="*/ 4895558 w 10023471"/>
                <a:gd name="connsiteY9639" fmla="*/ 2787253 h 5531023"/>
                <a:gd name="connsiteX9640" fmla="*/ 4889520 w 10023471"/>
                <a:gd name="connsiteY9640" fmla="*/ 2794057 h 5531023"/>
                <a:gd name="connsiteX9641" fmla="*/ 4892744 w 10023471"/>
                <a:gd name="connsiteY9641" fmla="*/ 2802176 h 5531023"/>
                <a:gd name="connsiteX9642" fmla="*/ 4902505 w 10023471"/>
                <a:gd name="connsiteY9642" fmla="*/ 2805651 h 5531023"/>
                <a:gd name="connsiteX9643" fmla="*/ 4900643 w 10023471"/>
                <a:gd name="connsiteY9643" fmla="*/ 2794203 h 5531023"/>
                <a:gd name="connsiteX9644" fmla="*/ 4895558 w 10023471"/>
                <a:gd name="connsiteY9644" fmla="*/ 2787253 h 5531023"/>
                <a:gd name="connsiteX9645" fmla="*/ 7174833 w 10023471"/>
                <a:gd name="connsiteY9645" fmla="*/ 2785383 h 5531023"/>
                <a:gd name="connsiteX9646" fmla="*/ 7169431 w 10023471"/>
                <a:gd name="connsiteY9646" fmla="*/ 2790874 h 5531023"/>
                <a:gd name="connsiteX9647" fmla="*/ 7173426 w 10023471"/>
                <a:gd name="connsiteY9647" fmla="*/ 2792743 h 5531023"/>
                <a:gd name="connsiteX9648" fmla="*/ 7178648 w 10023471"/>
                <a:gd name="connsiteY9648" fmla="*/ 2787165 h 5531023"/>
                <a:gd name="connsiteX9649" fmla="*/ 7174833 w 10023471"/>
                <a:gd name="connsiteY9649" fmla="*/ 2785383 h 5531023"/>
                <a:gd name="connsiteX9650" fmla="*/ 6375487 w 10023471"/>
                <a:gd name="connsiteY9650" fmla="*/ 2784536 h 5531023"/>
                <a:gd name="connsiteX9651" fmla="*/ 6375260 w 10023471"/>
                <a:gd name="connsiteY9651" fmla="*/ 2786493 h 5531023"/>
                <a:gd name="connsiteX9652" fmla="*/ 6382160 w 10023471"/>
                <a:gd name="connsiteY9652" fmla="*/ 2786493 h 5531023"/>
                <a:gd name="connsiteX9653" fmla="*/ 6382296 w 10023471"/>
                <a:gd name="connsiteY9653" fmla="*/ 2785238 h 5531023"/>
                <a:gd name="connsiteX9654" fmla="*/ 6375487 w 10023471"/>
                <a:gd name="connsiteY9654" fmla="*/ 2784536 h 5531023"/>
                <a:gd name="connsiteX9655" fmla="*/ 2471822 w 10023471"/>
                <a:gd name="connsiteY9655" fmla="*/ 2784333 h 5531023"/>
                <a:gd name="connsiteX9656" fmla="*/ 2464014 w 10023471"/>
                <a:gd name="connsiteY9656" fmla="*/ 2788625 h 5531023"/>
                <a:gd name="connsiteX9657" fmla="*/ 2466237 w 10023471"/>
                <a:gd name="connsiteY9657" fmla="*/ 2790844 h 5531023"/>
                <a:gd name="connsiteX9658" fmla="*/ 2476544 w 10023471"/>
                <a:gd name="connsiteY9658" fmla="*/ 2787895 h 5531023"/>
                <a:gd name="connsiteX9659" fmla="*/ 2471822 w 10023471"/>
                <a:gd name="connsiteY9659" fmla="*/ 2784333 h 5531023"/>
                <a:gd name="connsiteX9660" fmla="*/ 7214467 w 10023471"/>
                <a:gd name="connsiteY9660" fmla="*/ 2781470 h 5531023"/>
                <a:gd name="connsiteX9661" fmla="*/ 7204888 w 10023471"/>
                <a:gd name="connsiteY9661" fmla="*/ 2786230 h 5531023"/>
                <a:gd name="connsiteX9662" fmla="*/ 7209019 w 10023471"/>
                <a:gd name="connsiteY9662" fmla="*/ 2789268 h 5531023"/>
                <a:gd name="connsiteX9663" fmla="*/ 7218281 w 10023471"/>
                <a:gd name="connsiteY9663" fmla="*/ 2785033 h 5531023"/>
                <a:gd name="connsiteX9664" fmla="*/ 7214467 w 10023471"/>
                <a:gd name="connsiteY9664" fmla="*/ 2781470 h 5531023"/>
                <a:gd name="connsiteX9665" fmla="*/ 1104183 w 10023471"/>
                <a:gd name="connsiteY9665" fmla="*/ 2781401 h 5531023"/>
                <a:gd name="connsiteX9666" fmla="*/ 1098172 w 10023471"/>
                <a:gd name="connsiteY9666" fmla="*/ 2787253 h 5531023"/>
                <a:gd name="connsiteX9667" fmla="*/ 1100988 w 10023471"/>
                <a:gd name="connsiteY9667" fmla="*/ 2800715 h 5531023"/>
                <a:gd name="connsiteX9668" fmla="*/ 1117150 w 10023471"/>
                <a:gd name="connsiteY9668" fmla="*/ 2792217 h 5531023"/>
                <a:gd name="connsiteX9669" fmla="*/ 1114789 w 10023471"/>
                <a:gd name="connsiteY9669" fmla="*/ 2782141 h 5531023"/>
                <a:gd name="connsiteX9670" fmla="*/ 1104183 w 10023471"/>
                <a:gd name="connsiteY9670" fmla="*/ 2781401 h 5531023"/>
                <a:gd name="connsiteX9671" fmla="*/ 3416901 w 10023471"/>
                <a:gd name="connsiteY9671" fmla="*/ 2780681 h 5531023"/>
                <a:gd name="connsiteX9672" fmla="*/ 3413360 w 10023471"/>
                <a:gd name="connsiteY9672" fmla="*/ 2791808 h 5531023"/>
                <a:gd name="connsiteX9673" fmla="*/ 3420486 w 10023471"/>
                <a:gd name="connsiteY9673" fmla="*/ 2792538 h 5531023"/>
                <a:gd name="connsiteX9674" fmla="*/ 3423119 w 10023471"/>
                <a:gd name="connsiteY9674" fmla="*/ 2781295 h 5531023"/>
                <a:gd name="connsiteX9675" fmla="*/ 3416901 w 10023471"/>
                <a:gd name="connsiteY9675" fmla="*/ 2780681 h 5531023"/>
                <a:gd name="connsiteX9676" fmla="*/ 1153651 w 10023471"/>
                <a:gd name="connsiteY9676" fmla="*/ 2777381 h 5531023"/>
                <a:gd name="connsiteX9677" fmla="*/ 1143436 w 10023471"/>
                <a:gd name="connsiteY9677" fmla="*/ 2777849 h 5531023"/>
                <a:gd name="connsiteX9678" fmla="*/ 1143935 w 10023471"/>
                <a:gd name="connsiteY9678" fmla="*/ 2780769 h 5531023"/>
                <a:gd name="connsiteX9679" fmla="*/ 1154059 w 10023471"/>
                <a:gd name="connsiteY9679" fmla="*/ 2780010 h 5531023"/>
                <a:gd name="connsiteX9680" fmla="*/ 1153651 w 10023471"/>
                <a:gd name="connsiteY9680" fmla="*/ 2777381 h 5531023"/>
                <a:gd name="connsiteX9681" fmla="*/ 8277993 w 10023471"/>
                <a:gd name="connsiteY9681" fmla="*/ 2775834 h 5531023"/>
                <a:gd name="connsiteX9682" fmla="*/ 8272590 w 10023471"/>
                <a:gd name="connsiteY9682" fmla="*/ 2790932 h 5531023"/>
                <a:gd name="connsiteX9683" fmla="*/ 8288661 w 10023471"/>
                <a:gd name="connsiteY9683" fmla="*/ 2783339 h 5531023"/>
                <a:gd name="connsiteX9684" fmla="*/ 8288661 w 10023471"/>
                <a:gd name="connsiteY9684" fmla="*/ 2775834 h 5531023"/>
                <a:gd name="connsiteX9685" fmla="*/ 8277993 w 10023471"/>
                <a:gd name="connsiteY9685" fmla="*/ 2775834 h 5531023"/>
                <a:gd name="connsiteX9686" fmla="*/ 7768840 w 10023471"/>
                <a:gd name="connsiteY9686" fmla="*/ 2775834 h 5531023"/>
                <a:gd name="connsiteX9687" fmla="*/ 7766160 w 10023471"/>
                <a:gd name="connsiteY9687" fmla="*/ 2783339 h 5531023"/>
                <a:gd name="connsiteX9688" fmla="*/ 7776920 w 10023471"/>
                <a:gd name="connsiteY9688" fmla="*/ 2785850 h 5531023"/>
                <a:gd name="connsiteX9689" fmla="*/ 7776920 w 10023471"/>
                <a:gd name="connsiteY9689" fmla="*/ 2778375 h 5531023"/>
                <a:gd name="connsiteX9690" fmla="*/ 7768840 w 10023471"/>
                <a:gd name="connsiteY9690" fmla="*/ 2778375 h 5531023"/>
                <a:gd name="connsiteX9691" fmla="*/ 7768840 w 10023471"/>
                <a:gd name="connsiteY9691" fmla="*/ 2775834 h 5531023"/>
                <a:gd name="connsiteX9692" fmla="*/ 2481264 w 10023471"/>
                <a:gd name="connsiteY9692" fmla="*/ 2775805 h 5531023"/>
                <a:gd name="connsiteX9693" fmla="*/ 2476952 w 10023471"/>
                <a:gd name="connsiteY9693" fmla="*/ 2779367 h 5531023"/>
                <a:gd name="connsiteX9694" fmla="*/ 2483761 w 10023471"/>
                <a:gd name="connsiteY9694" fmla="*/ 2784945 h 5531023"/>
                <a:gd name="connsiteX9695" fmla="*/ 2489527 w 10023471"/>
                <a:gd name="connsiteY9695" fmla="*/ 2780419 h 5531023"/>
                <a:gd name="connsiteX9696" fmla="*/ 2481264 w 10023471"/>
                <a:gd name="connsiteY9696" fmla="*/ 2775805 h 5531023"/>
                <a:gd name="connsiteX9697" fmla="*/ 6184038 w 10023471"/>
                <a:gd name="connsiteY9697" fmla="*/ 2775484 h 5531023"/>
                <a:gd name="connsiteX9698" fmla="*/ 6184446 w 10023471"/>
                <a:gd name="connsiteY9698" fmla="*/ 2778608 h 5531023"/>
                <a:gd name="connsiteX9699" fmla="*/ 6209235 w 10023471"/>
                <a:gd name="connsiteY9699" fmla="*/ 2778608 h 5531023"/>
                <a:gd name="connsiteX9700" fmla="*/ 6207918 w 10023471"/>
                <a:gd name="connsiteY9700" fmla="*/ 2775600 h 5531023"/>
                <a:gd name="connsiteX9701" fmla="*/ 6184038 w 10023471"/>
                <a:gd name="connsiteY9701" fmla="*/ 2775484 h 5531023"/>
                <a:gd name="connsiteX9702" fmla="*/ 4633605 w 10023471"/>
                <a:gd name="connsiteY9702" fmla="*/ 2774841 h 5531023"/>
                <a:gd name="connsiteX9703" fmla="*/ 4620938 w 10023471"/>
                <a:gd name="connsiteY9703" fmla="*/ 2776505 h 5531023"/>
                <a:gd name="connsiteX9704" fmla="*/ 4611177 w 10023471"/>
                <a:gd name="connsiteY9704" fmla="*/ 2791983 h 5531023"/>
                <a:gd name="connsiteX9705" fmla="*/ 4629972 w 10023471"/>
                <a:gd name="connsiteY9705" fmla="*/ 2805446 h 5531023"/>
                <a:gd name="connsiteX9706" fmla="*/ 4638325 w 10023471"/>
                <a:gd name="connsiteY9706" fmla="*/ 2796364 h 5531023"/>
                <a:gd name="connsiteX9707" fmla="*/ 4638144 w 10023471"/>
                <a:gd name="connsiteY9707" fmla="*/ 2779455 h 5531023"/>
                <a:gd name="connsiteX9708" fmla="*/ 4633605 w 10023471"/>
                <a:gd name="connsiteY9708" fmla="*/ 2774841 h 5531023"/>
                <a:gd name="connsiteX9709" fmla="*/ 3432927 w 10023471"/>
                <a:gd name="connsiteY9709" fmla="*/ 2774724 h 5531023"/>
                <a:gd name="connsiteX9710" fmla="*/ 3431928 w 10023471"/>
                <a:gd name="connsiteY9710" fmla="*/ 2776360 h 5531023"/>
                <a:gd name="connsiteX9711" fmla="*/ 3434516 w 10023471"/>
                <a:gd name="connsiteY9711" fmla="*/ 2777090 h 5531023"/>
                <a:gd name="connsiteX9712" fmla="*/ 3435424 w 10023471"/>
                <a:gd name="connsiteY9712" fmla="*/ 2775571 h 5531023"/>
                <a:gd name="connsiteX9713" fmla="*/ 3432927 w 10023471"/>
                <a:gd name="connsiteY9713" fmla="*/ 2774724 h 5531023"/>
                <a:gd name="connsiteX9714" fmla="*/ 6249232 w 10023471"/>
                <a:gd name="connsiteY9714" fmla="*/ 2771279 h 5531023"/>
                <a:gd name="connsiteX9715" fmla="*/ 6245372 w 10023471"/>
                <a:gd name="connsiteY9715" fmla="*/ 2776564 h 5531023"/>
                <a:gd name="connsiteX9716" fmla="*/ 6251591 w 10023471"/>
                <a:gd name="connsiteY9716" fmla="*/ 2777732 h 5531023"/>
                <a:gd name="connsiteX9717" fmla="*/ 6252318 w 10023471"/>
                <a:gd name="connsiteY9717" fmla="*/ 2771891 h 5531023"/>
                <a:gd name="connsiteX9718" fmla="*/ 6249232 w 10023471"/>
                <a:gd name="connsiteY9718" fmla="*/ 2771279 h 5531023"/>
                <a:gd name="connsiteX9719" fmla="*/ 3873573 w 10023471"/>
                <a:gd name="connsiteY9719" fmla="*/ 2769789 h 5531023"/>
                <a:gd name="connsiteX9720" fmla="*/ 3858727 w 10023471"/>
                <a:gd name="connsiteY9720" fmla="*/ 2778929 h 5531023"/>
                <a:gd name="connsiteX9721" fmla="*/ 3859636 w 10023471"/>
                <a:gd name="connsiteY9721" fmla="*/ 2781441 h 5531023"/>
                <a:gd name="connsiteX9722" fmla="*/ 3850101 w 10023471"/>
                <a:gd name="connsiteY9722" fmla="*/ 2777148 h 5531023"/>
                <a:gd name="connsiteX9723" fmla="*/ 3842112 w 10023471"/>
                <a:gd name="connsiteY9723" fmla="*/ 2792159 h 5531023"/>
                <a:gd name="connsiteX9724" fmla="*/ 3840297 w 10023471"/>
                <a:gd name="connsiteY9724" fmla="*/ 2797561 h 5531023"/>
                <a:gd name="connsiteX9725" fmla="*/ 3851191 w 10023471"/>
                <a:gd name="connsiteY9725" fmla="*/ 2805212 h 5531023"/>
                <a:gd name="connsiteX9726" fmla="*/ 3864902 w 10023471"/>
                <a:gd name="connsiteY9726" fmla="*/ 2799635 h 5531023"/>
                <a:gd name="connsiteX9727" fmla="*/ 3868397 w 10023471"/>
                <a:gd name="connsiteY9727" fmla="*/ 2789063 h 5531023"/>
                <a:gd name="connsiteX9728" fmla="*/ 3886784 w 10023471"/>
                <a:gd name="connsiteY9728" fmla="*/ 2780681 h 5531023"/>
                <a:gd name="connsiteX9729" fmla="*/ 3873573 w 10023471"/>
                <a:gd name="connsiteY9729" fmla="*/ 2769789 h 5531023"/>
                <a:gd name="connsiteX9730" fmla="*/ 1103349 w 10023471"/>
                <a:gd name="connsiteY9730" fmla="*/ 2769555 h 5531023"/>
                <a:gd name="connsiteX9731" fmla="*/ 1100852 w 10023471"/>
                <a:gd name="connsiteY9731" fmla="*/ 2769935 h 5531023"/>
                <a:gd name="connsiteX9732" fmla="*/ 1100942 w 10023471"/>
                <a:gd name="connsiteY9732" fmla="*/ 2771249 h 5531023"/>
                <a:gd name="connsiteX9733" fmla="*/ 1103349 w 10023471"/>
                <a:gd name="connsiteY9733" fmla="*/ 2771950 h 5531023"/>
                <a:gd name="connsiteX9734" fmla="*/ 1103349 w 10023471"/>
                <a:gd name="connsiteY9734" fmla="*/ 2769555 h 5531023"/>
                <a:gd name="connsiteX9735" fmla="*/ 3625056 w 10023471"/>
                <a:gd name="connsiteY9735" fmla="*/ 2769263 h 5531023"/>
                <a:gd name="connsiteX9736" fmla="*/ 3623604 w 10023471"/>
                <a:gd name="connsiteY9736" fmla="*/ 2774754 h 5531023"/>
                <a:gd name="connsiteX9737" fmla="*/ 3628235 w 10023471"/>
                <a:gd name="connsiteY9737" fmla="*/ 2775279 h 5531023"/>
                <a:gd name="connsiteX9738" fmla="*/ 3630005 w 10023471"/>
                <a:gd name="connsiteY9738" fmla="*/ 2769818 h 5531023"/>
                <a:gd name="connsiteX9739" fmla="*/ 3625056 w 10023471"/>
                <a:gd name="connsiteY9739" fmla="*/ 2769263 h 5531023"/>
                <a:gd name="connsiteX9740" fmla="*/ 2668537 w 10023471"/>
                <a:gd name="connsiteY9740" fmla="*/ 2765116 h 5531023"/>
                <a:gd name="connsiteX9741" fmla="*/ 2666858 w 10023471"/>
                <a:gd name="connsiteY9741" fmla="*/ 2765145 h 5531023"/>
                <a:gd name="connsiteX9742" fmla="*/ 2667721 w 10023471"/>
                <a:gd name="connsiteY9742" fmla="*/ 2766460 h 5531023"/>
                <a:gd name="connsiteX9743" fmla="*/ 266508 w 10023471"/>
                <a:gd name="connsiteY9743" fmla="*/ 2764985 h 5531023"/>
                <a:gd name="connsiteX9744" fmla="*/ 245255 w 10023471"/>
                <a:gd name="connsiteY9744" fmla="*/ 2769526 h 5531023"/>
                <a:gd name="connsiteX9745" fmla="*/ 261779 w 10023471"/>
                <a:gd name="connsiteY9745" fmla="*/ 2768300 h 5531023"/>
                <a:gd name="connsiteX9746" fmla="*/ 282619 w 10023471"/>
                <a:gd name="connsiteY9746" fmla="*/ 2770519 h 5531023"/>
                <a:gd name="connsiteX9747" fmla="*/ 266508 w 10023471"/>
                <a:gd name="connsiteY9747" fmla="*/ 2764985 h 5531023"/>
                <a:gd name="connsiteX9748" fmla="*/ 6372174 w 10023471"/>
                <a:gd name="connsiteY9748" fmla="*/ 2763861 h 5531023"/>
                <a:gd name="connsiteX9749" fmla="*/ 6364908 w 10023471"/>
                <a:gd name="connsiteY9749" fmla="*/ 2764532 h 5531023"/>
                <a:gd name="connsiteX9750" fmla="*/ 6366408 w 10023471"/>
                <a:gd name="connsiteY9750" fmla="*/ 2775746 h 5531023"/>
                <a:gd name="connsiteX9751" fmla="*/ 6372174 w 10023471"/>
                <a:gd name="connsiteY9751" fmla="*/ 2775630 h 5531023"/>
                <a:gd name="connsiteX9752" fmla="*/ 3042900 w 10023471"/>
                <a:gd name="connsiteY9752" fmla="*/ 2763013 h 5531023"/>
                <a:gd name="connsiteX9753" fmla="*/ 3039814 w 10023471"/>
                <a:gd name="connsiteY9753" fmla="*/ 2767394 h 5531023"/>
                <a:gd name="connsiteX9754" fmla="*/ 3043490 w 10023471"/>
                <a:gd name="connsiteY9754" fmla="*/ 2768095 h 5531023"/>
                <a:gd name="connsiteX9755" fmla="*/ 3044944 w 10023471"/>
                <a:gd name="connsiteY9755" fmla="*/ 2763393 h 5531023"/>
                <a:gd name="connsiteX9756" fmla="*/ 1673836 w 10023471"/>
                <a:gd name="connsiteY9756" fmla="*/ 2762137 h 5531023"/>
                <a:gd name="connsiteX9757" fmla="*/ 1691771 w 10023471"/>
                <a:gd name="connsiteY9757" fmla="*/ 2766401 h 5531023"/>
                <a:gd name="connsiteX9758" fmla="*/ 1673836 w 10023471"/>
                <a:gd name="connsiteY9758" fmla="*/ 2762137 h 5531023"/>
                <a:gd name="connsiteX9759" fmla="*/ 5929891 w 10023471"/>
                <a:gd name="connsiteY9759" fmla="*/ 2758633 h 5531023"/>
                <a:gd name="connsiteX9760" fmla="*/ 5909689 w 10023471"/>
                <a:gd name="connsiteY9760" fmla="*/ 2765028 h 5531023"/>
                <a:gd name="connsiteX9761" fmla="*/ 5929891 w 10023471"/>
                <a:gd name="connsiteY9761" fmla="*/ 2758633 h 5531023"/>
                <a:gd name="connsiteX9762" fmla="*/ 4533181 w 10023471"/>
                <a:gd name="connsiteY9762" fmla="*/ 2758195 h 5531023"/>
                <a:gd name="connsiteX9763" fmla="*/ 4533181 w 10023471"/>
                <a:gd name="connsiteY9763" fmla="*/ 2760181 h 5531023"/>
                <a:gd name="connsiteX9764" fmla="*/ 4543986 w 10023471"/>
                <a:gd name="connsiteY9764" fmla="*/ 2760181 h 5531023"/>
                <a:gd name="connsiteX9765" fmla="*/ 4543986 w 10023471"/>
                <a:gd name="connsiteY9765" fmla="*/ 2758195 h 5531023"/>
                <a:gd name="connsiteX9766" fmla="*/ 3923195 w 10023471"/>
                <a:gd name="connsiteY9766" fmla="*/ 2757027 h 5531023"/>
                <a:gd name="connsiteX9767" fmla="*/ 3911436 w 10023471"/>
                <a:gd name="connsiteY9767" fmla="*/ 2759159 h 5531023"/>
                <a:gd name="connsiteX9768" fmla="*/ 3912662 w 10023471"/>
                <a:gd name="connsiteY9768" fmla="*/ 2769497 h 5531023"/>
                <a:gd name="connsiteX9769" fmla="*/ 3918700 w 10023471"/>
                <a:gd name="connsiteY9769" fmla="*/ 2777265 h 5531023"/>
                <a:gd name="connsiteX9770" fmla="*/ 3925873 w 10023471"/>
                <a:gd name="connsiteY9770" fmla="*/ 2779484 h 5531023"/>
                <a:gd name="connsiteX9771" fmla="*/ 3932002 w 10023471"/>
                <a:gd name="connsiteY9771" fmla="*/ 2775892 h 5531023"/>
                <a:gd name="connsiteX9772" fmla="*/ 3935451 w 10023471"/>
                <a:gd name="connsiteY9772" fmla="*/ 2764970 h 5531023"/>
                <a:gd name="connsiteX9773" fmla="*/ 3923195 w 10023471"/>
                <a:gd name="connsiteY9773" fmla="*/ 2757027 h 5531023"/>
                <a:gd name="connsiteX9774" fmla="*/ 1963303 w 10023471"/>
                <a:gd name="connsiteY9774" fmla="*/ 2756618 h 5531023"/>
                <a:gd name="connsiteX9775" fmla="*/ 1960080 w 10023471"/>
                <a:gd name="connsiteY9775" fmla="*/ 2756852 h 5531023"/>
                <a:gd name="connsiteX9776" fmla="*/ 1958627 w 10023471"/>
                <a:gd name="connsiteY9776" fmla="*/ 2761875 h 5531023"/>
                <a:gd name="connsiteX9777" fmla="*/ 1978604 w 10023471"/>
                <a:gd name="connsiteY9777" fmla="*/ 2776505 h 5531023"/>
                <a:gd name="connsiteX9778" fmla="*/ 2009430 w 10023471"/>
                <a:gd name="connsiteY9778" fmla="*/ 2778988 h 5531023"/>
                <a:gd name="connsiteX9779" fmla="*/ 1986185 w 10023471"/>
                <a:gd name="connsiteY9779" fmla="*/ 2770256 h 5531023"/>
                <a:gd name="connsiteX9780" fmla="*/ 1963303 w 10023471"/>
                <a:gd name="connsiteY9780" fmla="*/ 2756618 h 5531023"/>
                <a:gd name="connsiteX9781" fmla="*/ 6981138 w 10023471"/>
                <a:gd name="connsiteY9781" fmla="*/ 2756308 h 5531023"/>
                <a:gd name="connsiteX9782" fmla="*/ 6979480 w 10023471"/>
                <a:gd name="connsiteY9782" fmla="*/ 2761787 h 5531023"/>
                <a:gd name="connsiteX9783" fmla="*/ 6976392 w 10023471"/>
                <a:gd name="connsiteY9783" fmla="*/ 2770051 h 5531023"/>
                <a:gd name="connsiteX9784" fmla="*/ 6977028 w 10023471"/>
                <a:gd name="connsiteY9784" fmla="*/ 2775308 h 5531023"/>
                <a:gd name="connsiteX9785" fmla="*/ 6988379 w 10023471"/>
                <a:gd name="connsiteY9785" fmla="*/ 2771454 h 5531023"/>
                <a:gd name="connsiteX9786" fmla="*/ 6995687 w 10023471"/>
                <a:gd name="connsiteY9786" fmla="*/ 2764270 h 5531023"/>
                <a:gd name="connsiteX9787" fmla="*/ 6989331 w 10023471"/>
                <a:gd name="connsiteY9787" fmla="*/ 2757114 h 5531023"/>
                <a:gd name="connsiteX9788" fmla="*/ 6981138 w 10023471"/>
                <a:gd name="connsiteY9788" fmla="*/ 2756308 h 5531023"/>
                <a:gd name="connsiteX9789" fmla="*/ 2870382 w 10023471"/>
                <a:gd name="connsiteY9789" fmla="*/ 2754953 h 5531023"/>
                <a:gd name="connsiteX9790" fmla="*/ 2835108 w 10023471"/>
                <a:gd name="connsiteY9790" fmla="*/ 2766226 h 5531023"/>
                <a:gd name="connsiteX9791" fmla="*/ 2873561 w 10023471"/>
                <a:gd name="connsiteY9791" fmla="*/ 2758779 h 5531023"/>
                <a:gd name="connsiteX9792" fmla="*/ 2870382 w 10023471"/>
                <a:gd name="connsiteY9792" fmla="*/ 2754953 h 5531023"/>
                <a:gd name="connsiteX9793" fmla="*/ 2181538 w 10023471"/>
                <a:gd name="connsiteY9793" fmla="*/ 2754194 h 5531023"/>
                <a:gd name="connsiteX9794" fmla="*/ 2167010 w 10023471"/>
                <a:gd name="connsiteY9794" fmla="*/ 2761291 h 5531023"/>
                <a:gd name="connsiteX9795" fmla="*/ 2172913 w 10023471"/>
                <a:gd name="connsiteY9795" fmla="*/ 2774490 h 5531023"/>
                <a:gd name="connsiteX9796" fmla="*/ 2182855 w 10023471"/>
                <a:gd name="connsiteY9796" fmla="*/ 2778608 h 5531023"/>
                <a:gd name="connsiteX9797" fmla="*/ 2189301 w 10023471"/>
                <a:gd name="connsiteY9797" fmla="*/ 2775250 h 5531023"/>
                <a:gd name="connsiteX9798" fmla="*/ 2192661 w 10023471"/>
                <a:gd name="connsiteY9798" fmla="*/ 2761232 h 5531023"/>
                <a:gd name="connsiteX9799" fmla="*/ 2181538 w 10023471"/>
                <a:gd name="connsiteY9799" fmla="*/ 2754194 h 5531023"/>
                <a:gd name="connsiteX9800" fmla="*/ 1686549 w 10023471"/>
                <a:gd name="connsiteY9800" fmla="*/ 2753786 h 5531023"/>
                <a:gd name="connsiteX9801" fmla="*/ 1678922 w 10023471"/>
                <a:gd name="connsiteY9801" fmla="*/ 2755450 h 5531023"/>
                <a:gd name="connsiteX9802" fmla="*/ 1685867 w 10023471"/>
                <a:gd name="connsiteY9802" fmla="*/ 2758253 h 5531023"/>
                <a:gd name="connsiteX9803" fmla="*/ 1686549 w 10023471"/>
                <a:gd name="connsiteY9803" fmla="*/ 2753786 h 5531023"/>
                <a:gd name="connsiteX9804" fmla="*/ 3462072 w 10023471"/>
                <a:gd name="connsiteY9804" fmla="*/ 2752938 h 5531023"/>
                <a:gd name="connsiteX9805" fmla="*/ 3456897 w 10023471"/>
                <a:gd name="connsiteY9805" fmla="*/ 2762255 h 5531023"/>
                <a:gd name="connsiteX9806" fmla="*/ 3464888 w 10023471"/>
                <a:gd name="connsiteY9806" fmla="*/ 2763276 h 5531023"/>
                <a:gd name="connsiteX9807" fmla="*/ 3468021 w 10023471"/>
                <a:gd name="connsiteY9807" fmla="*/ 2753786 h 5531023"/>
                <a:gd name="connsiteX9808" fmla="*/ 3462072 w 10023471"/>
                <a:gd name="connsiteY9808" fmla="*/ 2752938 h 5531023"/>
                <a:gd name="connsiteX9809" fmla="*/ 6167649 w 10023471"/>
                <a:gd name="connsiteY9809" fmla="*/ 2752735 h 5531023"/>
                <a:gd name="connsiteX9810" fmla="*/ 6166695 w 10023471"/>
                <a:gd name="connsiteY9810" fmla="*/ 2756764 h 5531023"/>
                <a:gd name="connsiteX9811" fmla="*/ 6183902 w 10023471"/>
                <a:gd name="connsiteY9811" fmla="*/ 2759042 h 5531023"/>
                <a:gd name="connsiteX9812" fmla="*/ 6185035 w 10023471"/>
                <a:gd name="connsiteY9812" fmla="*/ 2754428 h 5531023"/>
                <a:gd name="connsiteX9813" fmla="*/ 6167649 w 10023471"/>
                <a:gd name="connsiteY9813" fmla="*/ 2752735 h 5531023"/>
                <a:gd name="connsiteX9814" fmla="*/ 2090013 w 10023471"/>
                <a:gd name="connsiteY9814" fmla="*/ 2752588 h 5531023"/>
                <a:gd name="connsiteX9815" fmla="*/ 2082340 w 10023471"/>
                <a:gd name="connsiteY9815" fmla="*/ 2753786 h 5531023"/>
                <a:gd name="connsiteX9816" fmla="*/ 2082885 w 10023471"/>
                <a:gd name="connsiteY9816" fmla="*/ 2755976 h 5531023"/>
                <a:gd name="connsiteX9817" fmla="*/ 2090694 w 10023471"/>
                <a:gd name="connsiteY9817" fmla="*/ 2755976 h 5531023"/>
                <a:gd name="connsiteX9818" fmla="*/ 2090013 w 10023471"/>
                <a:gd name="connsiteY9818" fmla="*/ 2752588 h 5531023"/>
                <a:gd name="connsiteX9819" fmla="*/ 1775350 w 10023471"/>
                <a:gd name="connsiteY9819" fmla="*/ 2751653 h 5531023"/>
                <a:gd name="connsiteX9820" fmla="*/ 1770493 w 10023471"/>
                <a:gd name="connsiteY9820" fmla="*/ 2756531 h 5531023"/>
                <a:gd name="connsiteX9821" fmla="*/ 1773171 w 10023471"/>
                <a:gd name="connsiteY9821" fmla="*/ 2770723 h 5531023"/>
                <a:gd name="connsiteX9822" fmla="*/ 1780299 w 10023471"/>
                <a:gd name="connsiteY9822" fmla="*/ 2773731 h 5531023"/>
                <a:gd name="connsiteX9823" fmla="*/ 1785202 w 10023471"/>
                <a:gd name="connsiteY9823" fmla="*/ 2771015 h 5531023"/>
                <a:gd name="connsiteX9824" fmla="*/ 1781887 w 10023471"/>
                <a:gd name="connsiteY9824" fmla="*/ 2756384 h 5531023"/>
                <a:gd name="connsiteX9825" fmla="*/ 1775350 w 10023471"/>
                <a:gd name="connsiteY9825" fmla="*/ 2751653 h 5531023"/>
                <a:gd name="connsiteX9826" fmla="*/ 7800890 w 10023471"/>
                <a:gd name="connsiteY9826" fmla="*/ 2750077 h 5531023"/>
                <a:gd name="connsiteX9827" fmla="*/ 7780008 w 10023471"/>
                <a:gd name="connsiteY9827" fmla="*/ 2753932 h 5531023"/>
                <a:gd name="connsiteX9828" fmla="*/ 7793945 w 10023471"/>
                <a:gd name="connsiteY9828" fmla="*/ 2773264 h 5531023"/>
                <a:gd name="connsiteX9829" fmla="*/ 7800890 w 10023471"/>
                <a:gd name="connsiteY9829" fmla="*/ 2750077 h 5531023"/>
                <a:gd name="connsiteX9830" fmla="*/ 6118618 w 10023471"/>
                <a:gd name="connsiteY9830" fmla="*/ 2750018 h 5531023"/>
                <a:gd name="connsiteX9831" fmla="*/ 6140863 w 10023471"/>
                <a:gd name="connsiteY9831" fmla="*/ 2756210 h 5531023"/>
                <a:gd name="connsiteX9832" fmla="*/ 6118618 w 10023471"/>
                <a:gd name="connsiteY9832" fmla="*/ 2750018 h 5531023"/>
                <a:gd name="connsiteX9833" fmla="*/ 3427388 w 10023471"/>
                <a:gd name="connsiteY9833" fmla="*/ 2749580 h 5531023"/>
                <a:gd name="connsiteX9834" fmla="*/ 3417808 w 10023471"/>
                <a:gd name="connsiteY9834" fmla="*/ 2763977 h 5531023"/>
                <a:gd name="connsiteX9835" fmla="*/ 3427388 w 10023471"/>
                <a:gd name="connsiteY9835" fmla="*/ 2749580 h 5531023"/>
                <a:gd name="connsiteX9836" fmla="*/ 5591394 w 10023471"/>
                <a:gd name="connsiteY9836" fmla="*/ 2747419 h 5531023"/>
                <a:gd name="connsiteX9837" fmla="*/ 5587445 w 10023471"/>
                <a:gd name="connsiteY9837" fmla="*/ 2749201 h 5531023"/>
                <a:gd name="connsiteX9838" fmla="*/ 5594527 w 10023471"/>
                <a:gd name="connsiteY9838" fmla="*/ 2756822 h 5531023"/>
                <a:gd name="connsiteX9839" fmla="*/ 5598703 w 10023471"/>
                <a:gd name="connsiteY9839" fmla="*/ 2754953 h 5531023"/>
                <a:gd name="connsiteX9840" fmla="*/ 5591394 w 10023471"/>
                <a:gd name="connsiteY9840" fmla="*/ 2747419 h 5531023"/>
                <a:gd name="connsiteX9841" fmla="*/ 6158795 w 10023471"/>
                <a:gd name="connsiteY9841" fmla="*/ 2744790 h 5531023"/>
                <a:gd name="connsiteX9842" fmla="*/ 6157479 w 10023471"/>
                <a:gd name="connsiteY9842" fmla="*/ 2746397 h 5531023"/>
                <a:gd name="connsiteX9843" fmla="*/ 6160021 w 10023471"/>
                <a:gd name="connsiteY9843" fmla="*/ 2747039 h 5531023"/>
                <a:gd name="connsiteX9844" fmla="*/ 6161156 w 10023471"/>
                <a:gd name="connsiteY9844" fmla="*/ 2745374 h 5531023"/>
                <a:gd name="connsiteX9845" fmla="*/ 6158795 w 10023471"/>
                <a:gd name="connsiteY9845" fmla="*/ 2744790 h 5531023"/>
                <a:gd name="connsiteX9846" fmla="*/ 206666 w 10023471"/>
                <a:gd name="connsiteY9846" fmla="*/ 2742863 h 5531023"/>
                <a:gd name="connsiteX9847" fmla="*/ 195815 w 10023471"/>
                <a:gd name="connsiteY9847" fmla="*/ 2751507 h 5531023"/>
                <a:gd name="connsiteX9848" fmla="*/ 201399 w 10023471"/>
                <a:gd name="connsiteY9848" fmla="*/ 2759042 h 5531023"/>
                <a:gd name="connsiteX9849" fmla="*/ 210706 w 10023471"/>
                <a:gd name="connsiteY9849" fmla="*/ 2755158 h 5531023"/>
                <a:gd name="connsiteX9850" fmla="*/ 206666 w 10023471"/>
                <a:gd name="connsiteY9850" fmla="*/ 2742863 h 5531023"/>
                <a:gd name="connsiteX9851" fmla="*/ 5148614 w 10023471"/>
                <a:gd name="connsiteY9851" fmla="*/ 2742572 h 5531023"/>
                <a:gd name="connsiteX9852" fmla="*/ 5143984 w 10023471"/>
                <a:gd name="connsiteY9852" fmla="*/ 2745872 h 5531023"/>
                <a:gd name="connsiteX9853" fmla="*/ 5144710 w 10023471"/>
                <a:gd name="connsiteY9853" fmla="*/ 2760269 h 5531023"/>
                <a:gd name="connsiteX9854" fmla="*/ 5147888 w 10023471"/>
                <a:gd name="connsiteY9854" fmla="*/ 2763918 h 5531023"/>
                <a:gd name="connsiteX9855" fmla="*/ 5152382 w 10023471"/>
                <a:gd name="connsiteY9855" fmla="*/ 2759159 h 5531023"/>
                <a:gd name="connsiteX9856" fmla="*/ 5152565 w 10023471"/>
                <a:gd name="connsiteY9856" fmla="*/ 2749931 h 5531023"/>
                <a:gd name="connsiteX9857" fmla="*/ 5151566 w 10023471"/>
                <a:gd name="connsiteY9857" fmla="*/ 2744587 h 5531023"/>
                <a:gd name="connsiteX9858" fmla="*/ 5148614 w 10023471"/>
                <a:gd name="connsiteY9858" fmla="*/ 2742572 h 5531023"/>
                <a:gd name="connsiteX9859" fmla="*/ 4049769 w 10023471"/>
                <a:gd name="connsiteY9859" fmla="*/ 2742163 h 5531023"/>
                <a:gd name="connsiteX9860" fmla="*/ 4046454 w 10023471"/>
                <a:gd name="connsiteY9860" fmla="*/ 2749609 h 5531023"/>
                <a:gd name="connsiteX9861" fmla="*/ 4050222 w 10023471"/>
                <a:gd name="connsiteY9861" fmla="*/ 2750456 h 5531023"/>
                <a:gd name="connsiteX9862" fmla="*/ 4056533 w 10023471"/>
                <a:gd name="connsiteY9862" fmla="*/ 2744498 h 5531023"/>
                <a:gd name="connsiteX9863" fmla="*/ 4049769 w 10023471"/>
                <a:gd name="connsiteY9863" fmla="*/ 2742163 h 5531023"/>
                <a:gd name="connsiteX9864" fmla="*/ 7789767 w 10023471"/>
                <a:gd name="connsiteY9864" fmla="*/ 2740557 h 5531023"/>
                <a:gd name="connsiteX9865" fmla="*/ 7787499 w 10023471"/>
                <a:gd name="connsiteY9865" fmla="*/ 2743126 h 5531023"/>
                <a:gd name="connsiteX9866" fmla="*/ 7789858 w 10023471"/>
                <a:gd name="connsiteY9866" fmla="*/ 2743535 h 5531023"/>
                <a:gd name="connsiteX9867" fmla="*/ 7791221 w 10023471"/>
                <a:gd name="connsiteY9867" fmla="*/ 2741899 h 5531023"/>
                <a:gd name="connsiteX9868" fmla="*/ 7789767 w 10023471"/>
                <a:gd name="connsiteY9868" fmla="*/ 2740557 h 5531023"/>
                <a:gd name="connsiteX9869" fmla="*/ 6831977 w 10023471"/>
                <a:gd name="connsiteY9869" fmla="*/ 2740410 h 5531023"/>
                <a:gd name="connsiteX9870" fmla="*/ 6824124 w 10023471"/>
                <a:gd name="connsiteY9870" fmla="*/ 2756034 h 5531023"/>
                <a:gd name="connsiteX9871" fmla="*/ 6845553 w 10023471"/>
                <a:gd name="connsiteY9871" fmla="*/ 2754048 h 5531023"/>
                <a:gd name="connsiteX9872" fmla="*/ 6831977 w 10023471"/>
                <a:gd name="connsiteY9872" fmla="*/ 2740410 h 5531023"/>
                <a:gd name="connsiteX9873" fmla="*/ 2697457 w 10023471"/>
                <a:gd name="connsiteY9873" fmla="*/ 2740323 h 5531023"/>
                <a:gd name="connsiteX9874" fmla="*/ 2686606 w 10023471"/>
                <a:gd name="connsiteY9874" fmla="*/ 2742192 h 5531023"/>
                <a:gd name="connsiteX9875" fmla="*/ 2687923 w 10023471"/>
                <a:gd name="connsiteY9875" fmla="*/ 2745492 h 5531023"/>
                <a:gd name="connsiteX9876" fmla="*/ 2698864 w 10023471"/>
                <a:gd name="connsiteY9876" fmla="*/ 2744819 h 5531023"/>
                <a:gd name="connsiteX9877" fmla="*/ 2697457 w 10023471"/>
                <a:gd name="connsiteY9877" fmla="*/ 2740323 h 5531023"/>
                <a:gd name="connsiteX9878" fmla="*/ 6597535 w 10023471"/>
                <a:gd name="connsiteY9878" fmla="*/ 2740264 h 5531023"/>
                <a:gd name="connsiteX9879" fmla="*/ 6589455 w 10023471"/>
                <a:gd name="connsiteY9879" fmla="*/ 2742308 h 5531023"/>
                <a:gd name="connsiteX9880" fmla="*/ 6598580 w 10023471"/>
                <a:gd name="connsiteY9880" fmla="*/ 2755683 h 5531023"/>
                <a:gd name="connsiteX9881" fmla="*/ 6603120 w 10023471"/>
                <a:gd name="connsiteY9881" fmla="*/ 2754516 h 5531023"/>
                <a:gd name="connsiteX9882" fmla="*/ 6597535 w 10023471"/>
                <a:gd name="connsiteY9882" fmla="*/ 2740264 h 5531023"/>
                <a:gd name="connsiteX9883" fmla="*/ 2565935 w 10023471"/>
                <a:gd name="connsiteY9883" fmla="*/ 2739593 h 5531023"/>
                <a:gd name="connsiteX9884" fmla="*/ 2563937 w 10023471"/>
                <a:gd name="connsiteY9884" fmla="*/ 2739622 h 5531023"/>
                <a:gd name="connsiteX9885" fmla="*/ 2564981 w 10023471"/>
                <a:gd name="connsiteY9885" fmla="*/ 2741403 h 5531023"/>
                <a:gd name="connsiteX9886" fmla="*/ 8318489 w 10023471"/>
                <a:gd name="connsiteY9886" fmla="*/ 2739563 h 5531023"/>
                <a:gd name="connsiteX9887" fmla="*/ 8314812 w 10023471"/>
                <a:gd name="connsiteY9887" fmla="*/ 2742629 h 5531023"/>
                <a:gd name="connsiteX9888" fmla="*/ 8323120 w 10023471"/>
                <a:gd name="connsiteY9888" fmla="*/ 2744703 h 5531023"/>
                <a:gd name="connsiteX9889" fmla="*/ 8324709 w 10023471"/>
                <a:gd name="connsiteY9889" fmla="*/ 2742922 h 5531023"/>
                <a:gd name="connsiteX9890" fmla="*/ 4941095 w 10023471"/>
                <a:gd name="connsiteY9890" fmla="*/ 2738337 h 5531023"/>
                <a:gd name="connsiteX9891" fmla="*/ 4934466 w 10023471"/>
                <a:gd name="connsiteY9891" fmla="*/ 2740644 h 5531023"/>
                <a:gd name="connsiteX9892" fmla="*/ 4931333 w 10023471"/>
                <a:gd name="connsiteY9892" fmla="*/ 2755976 h 5531023"/>
                <a:gd name="connsiteX9893" fmla="*/ 4936328 w 10023471"/>
                <a:gd name="connsiteY9893" fmla="*/ 2762430 h 5531023"/>
                <a:gd name="connsiteX9894" fmla="*/ 4942047 w 10023471"/>
                <a:gd name="connsiteY9894" fmla="*/ 2756443 h 5531023"/>
                <a:gd name="connsiteX9895" fmla="*/ 4945906 w 10023471"/>
                <a:gd name="connsiteY9895" fmla="*/ 2742425 h 5531023"/>
                <a:gd name="connsiteX9896" fmla="*/ 4941095 w 10023471"/>
                <a:gd name="connsiteY9896" fmla="*/ 2738337 h 5531023"/>
                <a:gd name="connsiteX9897" fmla="*/ 3393430 w 10023471"/>
                <a:gd name="connsiteY9897" fmla="*/ 2737344 h 5531023"/>
                <a:gd name="connsiteX9898" fmla="*/ 3393746 w 10023471"/>
                <a:gd name="connsiteY9898" fmla="*/ 2742367 h 5531023"/>
                <a:gd name="connsiteX9899" fmla="*/ 3398469 w 10023471"/>
                <a:gd name="connsiteY9899" fmla="*/ 2742104 h 5531023"/>
                <a:gd name="connsiteX9900" fmla="*/ 3398696 w 10023471"/>
                <a:gd name="connsiteY9900" fmla="*/ 2737460 h 5531023"/>
                <a:gd name="connsiteX9901" fmla="*/ 3393430 w 10023471"/>
                <a:gd name="connsiteY9901" fmla="*/ 2737344 h 5531023"/>
                <a:gd name="connsiteX9902" fmla="*/ 7844020 w 10023471"/>
                <a:gd name="connsiteY9902" fmla="*/ 2737256 h 5531023"/>
                <a:gd name="connsiteX9903" fmla="*/ 7840706 w 10023471"/>
                <a:gd name="connsiteY9903" fmla="*/ 2737519 h 5531023"/>
                <a:gd name="connsiteX9904" fmla="*/ 7841796 w 10023471"/>
                <a:gd name="connsiteY9904" fmla="*/ 2743155 h 5531023"/>
                <a:gd name="connsiteX9905" fmla="*/ 7847063 w 10023471"/>
                <a:gd name="connsiteY9905" fmla="*/ 2741608 h 5531023"/>
                <a:gd name="connsiteX9906" fmla="*/ 7844020 w 10023471"/>
                <a:gd name="connsiteY9906" fmla="*/ 2737256 h 5531023"/>
                <a:gd name="connsiteX9907" fmla="*/ 4685859 w 10023471"/>
                <a:gd name="connsiteY9907" fmla="*/ 2737139 h 5531023"/>
                <a:gd name="connsiteX9908" fmla="*/ 4677824 w 10023471"/>
                <a:gd name="connsiteY9908" fmla="*/ 2741783 h 5531023"/>
                <a:gd name="connsiteX9909" fmla="*/ 4680139 w 10023471"/>
                <a:gd name="connsiteY9909" fmla="*/ 2746805 h 5531023"/>
                <a:gd name="connsiteX9910" fmla="*/ 4689309 w 10023471"/>
                <a:gd name="connsiteY9910" fmla="*/ 2743184 h 5531023"/>
                <a:gd name="connsiteX9911" fmla="*/ 4685859 w 10023471"/>
                <a:gd name="connsiteY9911" fmla="*/ 2737139 h 5531023"/>
                <a:gd name="connsiteX9912" fmla="*/ 2537833 w 10023471"/>
                <a:gd name="connsiteY9912" fmla="*/ 2736818 h 5531023"/>
                <a:gd name="connsiteX9913" fmla="*/ 2538694 w 10023471"/>
                <a:gd name="connsiteY9913" fmla="*/ 2740557 h 5531023"/>
                <a:gd name="connsiteX9914" fmla="*/ 2540692 w 10023471"/>
                <a:gd name="connsiteY9914" fmla="*/ 2739534 h 5531023"/>
                <a:gd name="connsiteX9915" fmla="*/ 2537833 w 10023471"/>
                <a:gd name="connsiteY9915" fmla="*/ 2736818 h 5531023"/>
                <a:gd name="connsiteX9916" fmla="*/ 235994 w 10023471"/>
                <a:gd name="connsiteY9916" fmla="*/ 2736672 h 5531023"/>
                <a:gd name="connsiteX9917" fmla="*/ 220331 w 10023471"/>
                <a:gd name="connsiteY9917" fmla="*/ 2746893 h 5531023"/>
                <a:gd name="connsiteX9918" fmla="*/ 232407 w 10023471"/>
                <a:gd name="connsiteY9918" fmla="*/ 2754924 h 5531023"/>
                <a:gd name="connsiteX9919" fmla="*/ 250067 w 10023471"/>
                <a:gd name="connsiteY9919" fmla="*/ 2746456 h 5531023"/>
                <a:gd name="connsiteX9920" fmla="*/ 235994 w 10023471"/>
                <a:gd name="connsiteY9920" fmla="*/ 2736672 h 5531023"/>
                <a:gd name="connsiteX9921" fmla="*/ 2048154 w 10023471"/>
                <a:gd name="connsiteY9921" fmla="*/ 2735972 h 5531023"/>
                <a:gd name="connsiteX9922" fmla="*/ 2040482 w 10023471"/>
                <a:gd name="connsiteY9922" fmla="*/ 2750368 h 5531023"/>
                <a:gd name="connsiteX9923" fmla="*/ 2062773 w 10023471"/>
                <a:gd name="connsiteY9923" fmla="*/ 2748617 h 5531023"/>
                <a:gd name="connsiteX9924" fmla="*/ 2048154 w 10023471"/>
                <a:gd name="connsiteY9924" fmla="*/ 2735972 h 5531023"/>
                <a:gd name="connsiteX9925" fmla="*/ 1310778 w 10023471"/>
                <a:gd name="connsiteY9925" fmla="*/ 2730014 h 5531023"/>
                <a:gd name="connsiteX9926" fmla="*/ 1306557 w 10023471"/>
                <a:gd name="connsiteY9926" fmla="*/ 2730423 h 5531023"/>
                <a:gd name="connsiteX9927" fmla="*/ 1294479 w 10023471"/>
                <a:gd name="connsiteY9927" fmla="*/ 2741665 h 5531023"/>
                <a:gd name="connsiteX9928" fmla="*/ 1299337 w 10023471"/>
                <a:gd name="connsiteY9928" fmla="*/ 2744762 h 5531023"/>
                <a:gd name="connsiteX9929" fmla="*/ 1314138 w 10023471"/>
                <a:gd name="connsiteY9929" fmla="*/ 2734540 h 5531023"/>
                <a:gd name="connsiteX9930" fmla="*/ 1310778 w 10023471"/>
                <a:gd name="connsiteY9930" fmla="*/ 2730014 h 5531023"/>
                <a:gd name="connsiteX9931" fmla="*/ 7539981 w 10023471"/>
                <a:gd name="connsiteY9931" fmla="*/ 2727940 h 5531023"/>
                <a:gd name="connsiteX9932" fmla="*/ 7519506 w 10023471"/>
                <a:gd name="connsiteY9932" fmla="*/ 2740731 h 5531023"/>
                <a:gd name="connsiteX9933" fmla="*/ 7530175 w 10023471"/>
                <a:gd name="connsiteY9933" fmla="*/ 2748295 h 5531023"/>
                <a:gd name="connsiteX9934" fmla="*/ 7552103 w 10023471"/>
                <a:gd name="connsiteY9934" fmla="*/ 2735592 h 5531023"/>
                <a:gd name="connsiteX9935" fmla="*/ 7539981 w 10023471"/>
                <a:gd name="connsiteY9935" fmla="*/ 2727940 h 5531023"/>
                <a:gd name="connsiteX9936" fmla="*/ 2100592 w 10023471"/>
                <a:gd name="connsiteY9936" fmla="*/ 2727940 h 5531023"/>
                <a:gd name="connsiteX9937" fmla="*/ 2100592 w 10023471"/>
                <a:gd name="connsiteY9937" fmla="*/ 2729868 h 5531023"/>
                <a:gd name="connsiteX9938" fmla="*/ 2107492 w 10023471"/>
                <a:gd name="connsiteY9938" fmla="*/ 2729576 h 5531023"/>
                <a:gd name="connsiteX9939" fmla="*/ 2107492 w 10023471"/>
                <a:gd name="connsiteY9939" fmla="*/ 2728261 h 5531023"/>
                <a:gd name="connsiteX9940" fmla="*/ 2100592 w 10023471"/>
                <a:gd name="connsiteY9940" fmla="*/ 2727940 h 5531023"/>
                <a:gd name="connsiteX9941" fmla="*/ 4068246 w 10023471"/>
                <a:gd name="connsiteY9941" fmla="*/ 2727911 h 5531023"/>
                <a:gd name="connsiteX9942" fmla="*/ 4058257 w 10023471"/>
                <a:gd name="connsiteY9942" fmla="*/ 2732934 h 5531023"/>
                <a:gd name="connsiteX9943" fmla="*/ 4061934 w 10023471"/>
                <a:gd name="connsiteY9943" fmla="*/ 2735533 h 5531023"/>
                <a:gd name="connsiteX9944" fmla="*/ 4071970 w 10023471"/>
                <a:gd name="connsiteY9944" fmla="*/ 2730510 h 5531023"/>
                <a:gd name="connsiteX9945" fmla="*/ 542938 w 10023471"/>
                <a:gd name="connsiteY9945" fmla="*/ 2726918 h 5531023"/>
                <a:gd name="connsiteX9946" fmla="*/ 542394 w 10023471"/>
                <a:gd name="connsiteY9946" fmla="*/ 2728379 h 5531023"/>
                <a:gd name="connsiteX9947" fmla="*/ 544119 w 10023471"/>
                <a:gd name="connsiteY9947" fmla="*/ 2728875 h 5531023"/>
                <a:gd name="connsiteX9948" fmla="*/ 544800 w 10023471"/>
                <a:gd name="connsiteY9948" fmla="*/ 2727385 h 5531023"/>
                <a:gd name="connsiteX9949" fmla="*/ 542938 w 10023471"/>
                <a:gd name="connsiteY9949" fmla="*/ 2726918 h 5531023"/>
                <a:gd name="connsiteX9950" fmla="*/ 8228689 w 10023471"/>
                <a:gd name="connsiteY9950" fmla="*/ 2726480 h 5531023"/>
                <a:gd name="connsiteX9951" fmla="*/ 8227236 w 10023471"/>
                <a:gd name="connsiteY9951" fmla="*/ 2728203 h 5531023"/>
                <a:gd name="connsiteX9952" fmla="*/ 8229189 w 10023471"/>
                <a:gd name="connsiteY9952" fmla="*/ 2727881 h 5531023"/>
                <a:gd name="connsiteX9953" fmla="*/ 8228689 w 10023471"/>
                <a:gd name="connsiteY9953" fmla="*/ 2726480 h 5531023"/>
                <a:gd name="connsiteX9954" fmla="*/ 4465354 w 10023471"/>
                <a:gd name="connsiteY9954" fmla="*/ 2725837 h 5531023"/>
                <a:gd name="connsiteX9955" fmla="*/ 4455821 w 10023471"/>
                <a:gd name="connsiteY9955" fmla="*/ 2733343 h 5531023"/>
                <a:gd name="connsiteX9956" fmla="*/ 4465218 w 10023471"/>
                <a:gd name="connsiteY9956" fmla="*/ 2748091 h 5531023"/>
                <a:gd name="connsiteX9957" fmla="*/ 4478385 w 10023471"/>
                <a:gd name="connsiteY9957" fmla="*/ 2737256 h 5531023"/>
                <a:gd name="connsiteX9958" fmla="*/ 4465354 w 10023471"/>
                <a:gd name="connsiteY9958" fmla="*/ 2725837 h 5531023"/>
                <a:gd name="connsiteX9959" fmla="*/ 1062126 w 10023471"/>
                <a:gd name="connsiteY9959" fmla="*/ 2725750 h 5531023"/>
                <a:gd name="connsiteX9960" fmla="*/ 1039699 w 10023471"/>
                <a:gd name="connsiteY9960" fmla="*/ 2735358 h 5531023"/>
                <a:gd name="connsiteX9961" fmla="*/ 1058993 w 10023471"/>
                <a:gd name="connsiteY9961" fmla="*/ 2745726 h 5531023"/>
                <a:gd name="connsiteX9962" fmla="*/ 1071024 w 10023471"/>
                <a:gd name="connsiteY9962" fmla="*/ 2730073 h 5531023"/>
                <a:gd name="connsiteX9963" fmla="*/ 1062126 w 10023471"/>
                <a:gd name="connsiteY9963" fmla="*/ 2725750 h 5531023"/>
                <a:gd name="connsiteX9964" fmla="*/ 6125110 w 10023471"/>
                <a:gd name="connsiteY9964" fmla="*/ 2723676 h 5531023"/>
                <a:gd name="connsiteX9965" fmla="*/ 6123839 w 10023471"/>
                <a:gd name="connsiteY9965" fmla="*/ 2727531 h 5531023"/>
                <a:gd name="connsiteX9966" fmla="*/ 6138229 w 10023471"/>
                <a:gd name="connsiteY9966" fmla="*/ 2730890 h 5531023"/>
                <a:gd name="connsiteX9967" fmla="*/ 6139774 w 10023471"/>
                <a:gd name="connsiteY9967" fmla="*/ 2725721 h 5531023"/>
                <a:gd name="connsiteX9968" fmla="*/ 6125110 w 10023471"/>
                <a:gd name="connsiteY9968" fmla="*/ 2723676 h 5531023"/>
                <a:gd name="connsiteX9969" fmla="*/ 7590329 w 10023471"/>
                <a:gd name="connsiteY9969" fmla="*/ 2723355 h 5531023"/>
                <a:gd name="connsiteX9970" fmla="*/ 7591326 w 10023471"/>
                <a:gd name="connsiteY9970" fmla="*/ 2728174 h 5531023"/>
                <a:gd name="connsiteX9971" fmla="*/ 7603631 w 10023471"/>
                <a:gd name="connsiteY9971" fmla="*/ 2726597 h 5531023"/>
                <a:gd name="connsiteX9972" fmla="*/ 7603085 w 10023471"/>
                <a:gd name="connsiteY9972" fmla="*/ 2723355 h 5531023"/>
                <a:gd name="connsiteX9973" fmla="*/ 478425 w 10023471"/>
                <a:gd name="connsiteY9973" fmla="*/ 2721370 h 5531023"/>
                <a:gd name="connsiteX9974" fmla="*/ 476746 w 10023471"/>
                <a:gd name="connsiteY9974" fmla="*/ 2731211 h 5531023"/>
                <a:gd name="connsiteX9975" fmla="*/ 485100 w 10023471"/>
                <a:gd name="connsiteY9975" fmla="*/ 2731065 h 5531023"/>
                <a:gd name="connsiteX9976" fmla="*/ 484010 w 10023471"/>
                <a:gd name="connsiteY9976" fmla="*/ 2721428 h 5531023"/>
                <a:gd name="connsiteX9977" fmla="*/ 478425 w 10023471"/>
                <a:gd name="connsiteY9977" fmla="*/ 2721370 h 5531023"/>
                <a:gd name="connsiteX9978" fmla="*/ 531090 w 10023471"/>
                <a:gd name="connsiteY9978" fmla="*/ 2720931 h 5531023"/>
                <a:gd name="connsiteX9979" fmla="*/ 530318 w 10023471"/>
                <a:gd name="connsiteY9979" fmla="*/ 2723706 h 5531023"/>
                <a:gd name="connsiteX9980" fmla="*/ 535402 w 10023471"/>
                <a:gd name="connsiteY9980" fmla="*/ 2725925 h 5531023"/>
                <a:gd name="connsiteX9981" fmla="*/ 531090 w 10023471"/>
                <a:gd name="connsiteY9981" fmla="*/ 2720931 h 5531023"/>
                <a:gd name="connsiteX9982" fmla="*/ 2298578 w 10023471"/>
                <a:gd name="connsiteY9982" fmla="*/ 2720172 h 5531023"/>
                <a:gd name="connsiteX9983" fmla="*/ 2297987 w 10023471"/>
                <a:gd name="connsiteY9983" fmla="*/ 2723239 h 5531023"/>
                <a:gd name="connsiteX9984" fmla="*/ 2303209 w 10023471"/>
                <a:gd name="connsiteY9984" fmla="*/ 2721982 h 5531023"/>
                <a:gd name="connsiteX9985" fmla="*/ 2298578 w 10023471"/>
                <a:gd name="connsiteY9985" fmla="*/ 2720172 h 5531023"/>
                <a:gd name="connsiteX9986" fmla="*/ 3377359 w 10023471"/>
                <a:gd name="connsiteY9986" fmla="*/ 2719530 h 5531023"/>
                <a:gd name="connsiteX9987" fmla="*/ 3377176 w 10023471"/>
                <a:gd name="connsiteY9987" fmla="*/ 2720610 h 5531023"/>
                <a:gd name="connsiteX9988" fmla="*/ 3379265 w 10023471"/>
                <a:gd name="connsiteY9988" fmla="*/ 2720201 h 5531023"/>
                <a:gd name="connsiteX9989" fmla="*/ 1146568 w 10023471"/>
                <a:gd name="connsiteY9989" fmla="*/ 2719413 h 5531023"/>
                <a:gd name="connsiteX9990" fmla="*/ 1139078 w 10023471"/>
                <a:gd name="connsiteY9990" fmla="*/ 2719939 h 5531023"/>
                <a:gd name="connsiteX9991" fmla="*/ 1139214 w 10023471"/>
                <a:gd name="connsiteY9991" fmla="*/ 2721136 h 5531023"/>
                <a:gd name="connsiteX9992" fmla="*/ 1146751 w 10023471"/>
                <a:gd name="connsiteY9992" fmla="*/ 2721136 h 5531023"/>
                <a:gd name="connsiteX9993" fmla="*/ 1146568 w 10023471"/>
                <a:gd name="connsiteY9993" fmla="*/ 2719413 h 5531023"/>
                <a:gd name="connsiteX9994" fmla="*/ 2359912 w 10023471"/>
                <a:gd name="connsiteY9994" fmla="*/ 2717252 h 5531023"/>
                <a:gd name="connsiteX9995" fmla="*/ 2383565 w 10023471"/>
                <a:gd name="connsiteY9995" fmla="*/ 2731561 h 5531023"/>
                <a:gd name="connsiteX9996" fmla="*/ 2359912 w 10023471"/>
                <a:gd name="connsiteY9996" fmla="*/ 2717252 h 5531023"/>
                <a:gd name="connsiteX9997" fmla="*/ 5225804 w 10023471"/>
                <a:gd name="connsiteY9997" fmla="*/ 2715956 h 5531023"/>
                <a:gd name="connsiteX9998" fmla="*/ 5218530 w 10023471"/>
                <a:gd name="connsiteY9998" fmla="*/ 2720114 h 5531023"/>
                <a:gd name="connsiteX9999" fmla="*/ 5229199 w 10023471"/>
                <a:gd name="connsiteY9999" fmla="*/ 2721370 h 5531023"/>
                <a:gd name="connsiteX10000" fmla="*/ 5225804 w 10023471"/>
                <a:gd name="connsiteY10000" fmla="*/ 2715956 h 5531023"/>
                <a:gd name="connsiteX10001" fmla="*/ 3778597 w 10023471"/>
                <a:gd name="connsiteY10001" fmla="*/ 2715880 h 5531023"/>
                <a:gd name="connsiteX10002" fmla="*/ 3768336 w 10023471"/>
                <a:gd name="connsiteY10002" fmla="*/ 2722450 h 5531023"/>
                <a:gd name="connsiteX10003" fmla="*/ 3772468 w 10023471"/>
                <a:gd name="connsiteY10003" fmla="*/ 2732525 h 5531023"/>
                <a:gd name="connsiteX10004" fmla="*/ 3787542 w 10023471"/>
                <a:gd name="connsiteY10004" fmla="*/ 2722450 h 5531023"/>
                <a:gd name="connsiteX10005" fmla="*/ 3778597 w 10023471"/>
                <a:gd name="connsiteY10005" fmla="*/ 2715880 h 5531023"/>
                <a:gd name="connsiteX10006" fmla="*/ 5791932 w 10023471"/>
                <a:gd name="connsiteY10006" fmla="*/ 2715562 h 5531023"/>
                <a:gd name="connsiteX10007" fmla="*/ 5780664 w 10023471"/>
                <a:gd name="connsiteY10007" fmla="*/ 2738161 h 5531023"/>
                <a:gd name="connsiteX10008" fmla="*/ 5802093 w 10023471"/>
                <a:gd name="connsiteY10008" fmla="*/ 2733168 h 5531023"/>
                <a:gd name="connsiteX10009" fmla="*/ 5804816 w 10023471"/>
                <a:gd name="connsiteY10009" fmla="*/ 2718099 h 5531023"/>
                <a:gd name="connsiteX10010" fmla="*/ 5791932 w 10023471"/>
                <a:gd name="connsiteY10010" fmla="*/ 2715562 h 5531023"/>
                <a:gd name="connsiteX10011" fmla="*/ 1362669 w 10023471"/>
                <a:gd name="connsiteY10011" fmla="*/ 2715558 h 5531023"/>
                <a:gd name="connsiteX10012" fmla="*/ 1358538 w 10023471"/>
                <a:gd name="connsiteY10012" fmla="*/ 2717076 h 5531023"/>
                <a:gd name="connsiteX10013" fmla="*/ 1364123 w 10023471"/>
                <a:gd name="connsiteY10013" fmla="*/ 2716726 h 5531023"/>
                <a:gd name="connsiteX10014" fmla="*/ 1362669 w 10023471"/>
                <a:gd name="connsiteY10014" fmla="*/ 2715558 h 5531023"/>
                <a:gd name="connsiteX10015" fmla="*/ 7748727 w 10023471"/>
                <a:gd name="connsiteY10015" fmla="*/ 2715325 h 5531023"/>
                <a:gd name="connsiteX10016" fmla="*/ 7755674 w 10023471"/>
                <a:gd name="connsiteY10016" fmla="*/ 2757786 h 5531023"/>
                <a:gd name="connsiteX10017" fmla="*/ 7748727 w 10023471"/>
                <a:gd name="connsiteY10017" fmla="*/ 2715325 h 5531023"/>
                <a:gd name="connsiteX10018" fmla="*/ 497131 w 10023471"/>
                <a:gd name="connsiteY10018" fmla="*/ 2714886 h 5531023"/>
                <a:gd name="connsiteX10019" fmla="*/ 494542 w 10023471"/>
                <a:gd name="connsiteY10019" fmla="*/ 2717252 h 5531023"/>
                <a:gd name="connsiteX10020" fmla="*/ 496449 w 10023471"/>
                <a:gd name="connsiteY10020" fmla="*/ 2718099 h 5531023"/>
                <a:gd name="connsiteX10021" fmla="*/ 497131 w 10023471"/>
                <a:gd name="connsiteY10021" fmla="*/ 2714886 h 5531023"/>
                <a:gd name="connsiteX10022" fmla="*/ 6744447 w 10023471"/>
                <a:gd name="connsiteY10022" fmla="*/ 2714477 h 5531023"/>
                <a:gd name="connsiteX10023" fmla="*/ 6745674 w 10023471"/>
                <a:gd name="connsiteY10023" fmla="*/ 2719705 h 5531023"/>
                <a:gd name="connsiteX10024" fmla="*/ 6760202 w 10023471"/>
                <a:gd name="connsiteY10024" fmla="*/ 2717165 h 5531023"/>
                <a:gd name="connsiteX10025" fmla="*/ 6760110 w 10023471"/>
                <a:gd name="connsiteY10025" fmla="*/ 2714886 h 5531023"/>
                <a:gd name="connsiteX10026" fmla="*/ 6744447 w 10023471"/>
                <a:gd name="connsiteY10026" fmla="*/ 2714477 h 5531023"/>
                <a:gd name="connsiteX10027" fmla="*/ 1965391 w 10023471"/>
                <a:gd name="connsiteY10027" fmla="*/ 2712462 h 5531023"/>
                <a:gd name="connsiteX10028" fmla="*/ 1962805 w 10023471"/>
                <a:gd name="connsiteY10028" fmla="*/ 2717398 h 5531023"/>
                <a:gd name="connsiteX10029" fmla="*/ 1969705 w 10023471"/>
                <a:gd name="connsiteY10029" fmla="*/ 2716960 h 5531023"/>
                <a:gd name="connsiteX10030" fmla="*/ 1965391 w 10023471"/>
                <a:gd name="connsiteY10030" fmla="*/ 2712462 h 5531023"/>
                <a:gd name="connsiteX10031" fmla="*/ 1712562 w 10023471"/>
                <a:gd name="connsiteY10031" fmla="*/ 2711937 h 5531023"/>
                <a:gd name="connsiteX10032" fmla="*/ 1708658 w 10023471"/>
                <a:gd name="connsiteY10032" fmla="*/ 2713514 h 5531023"/>
                <a:gd name="connsiteX10033" fmla="*/ 1716058 w 10023471"/>
                <a:gd name="connsiteY10033" fmla="*/ 2720260 h 5531023"/>
                <a:gd name="connsiteX10034" fmla="*/ 1720462 w 10023471"/>
                <a:gd name="connsiteY10034" fmla="*/ 2718479 h 5531023"/>
                <a:gd name="connsiteX10035" fmla="*/ 1712562 w 10023471"/>
                <a:gd name="connsiteY10035" fmla="*/ 2711937 h 5531023"/>
                <a:gd name="connsiteX10036" fmla="*/ 2954190 w 10023471"/>
                <a:gd name="connsiteY10036" fmla="*/ 2711703 h 5531023"/>
                <a:gd name="connsiteX10037" fmla="*/ 2952964 w 10023471"/>
                <a:gd name="connsiteY10037" fmla="*/ 2713310 h 5531023"/>
                <a:gd name="connsiteX10038" fmla="*/ 2955370 w 10023471"/>
                <a:gd name="connsiteY10038" fmla="*/ 2713368 h 5531023"/>
                <a:gd name="connsiteX10039" fmla="*/ 3406685 w 10023471"/>
                <a:gd name="connsiteY10039" fmla="*/ 2711586 h 5531023"/>
                <a:gd name="connsiteX10040" fmla="*/ 3398877 w 10023471"/>
                <a:gd name="connsiteY10040" fmla="*/ 2716931 h 5531023"/>
                <a:gd name="connsiteX10041" fmla="*/ 3406096 w 10023471"/>
                <a:gd name="connsiteY10041" fmla="*/ 2724991 h 5531023"/>
                <a:gd name="connsiteX10042" fmla="*/ 3413768 w 10023471"/>
                <a:gd name="connsiteY10042" fmla="*/ 2718099 h 5531023"/>
                <a:gd name="connsiteX10043" fmla="*/ 3406685 w 10023471"/>
                <a:gd name="connsiteY10043" fmla="*/ 2711586 h 5531023"/>
                <a:gd name="connsiteX10044" fmla="*/ 789367 w 10023471"/>
                <a:gd name="connsiteY10044" fmla="*/ 2711528 h 5531023"/>
                <a:gd name="connsiteX10045" fmla="*/ 779605 w 10023471"/>
                <a:gd name="connsiteY10045" fmla="*/ 2716025 h 5531023"/>
                <a:gd name="connsiteX10046" fmla="*/ 775021 w 10023471"/>
                <a:gd name="connsiteY10046" fmla="*/ 2725604 h 5531023"/>
                <a:gd name="connsiteX10047" fmla="*/ 777017 w 10023471"/>
                <a:gd name="connsiteY10047" fmla="*/ 2732788 h 5531023"/>
                <a:gd name="connsiteX10048" fmla="*/ 783964 w 10023471"/>
                <a:gd name="connsiteY10048" fmla="*/ 2739768 h 5531023"/>
                <a:gd name="connsiteX10049" fmla="*/ 792045 w 10023471"/>
                <a:gd name="connsiteY10049" fmla="*/ 2734278 h 5531023"/>
                <a:gd name="connsiteX10050" fmla="*/ 796450 w 10023471"/>
                <a:gd name="connsiteY10050" fmla="*/ 2717281 h 5531023"/>
                <a:gd name="connsiteX10051" fmla="*/ 789367 w 10023471"/>
                <a:gd name="connsiteY10051" fmla="*/ 2711528 h 5531023"/>
                <a:gd name="connsiteX10052" fmla="*/ 3327554 w 10023471"/>
                <a:gd name="connsiteY10052" fmla="*/ 2707615 h 5531023"/>
                <a:gd name="connsiteX10053" fmla="*/ 3323559 w 10023471"/>
                <a:gd name="connsiteY10053" fmla="*/ 2720697 h 5531023"/>
                <a:gd name="connsiteX10054" fmla="*/ 3309530 w 10023471"/>
                <a:gd name="connsiteY10054" fmla="*/ 2731708 h 5531023"/>
                <a:gd name="connsiteX10055" fmla="*/ 3313300 w 10023471"/>
                <a:gd name="connsiteY10055" fmla="*/ 2734628 h 5531023"/>
                <a:gd name="connsiteX10056" fmla="*/ 3320562 w 10023471"/>
                <a:gd name="connsiteY10056" fmla="*/ 2730481 h 5531023"/>
                <a:gd name="connsiteX10057" fmla="*/ 3320337 w 10023471"/>
                <a:gd name="connsiteY10057" fmla="*/ 2731153 h 5531023"/>
                <a:gd name="connsiteX10058" fmla="*/ 3327918 w 10023471"/>
                <a:gd name="connsiteY10058" fmla="*/ 2731240 h 5531023"/>
                <a:gd name="connsiteX10059" fmla="*/ 3340539 w 10023471"/>
                <a:gd name="connsiteY10059" fmla="*/ 2713397 h 5531023"/>
                <a:gd name="connsiteX10060" fmla="*/ 3333638 w 10023471"/>
                <a:gd name="connsiteY10060" fmla="*/ 2708053 h 5531023"/>
                <a:gd name="connsiteX10061" fmla="*/ 3327554 w 10023471"/>
                <a:gd name="connsiteY10061" fmla="*/ 2707615 h 5531023"/>
                <a:gd name="connsiteX10062" fmla="*/ 2154979 w 10023471"/>
                <a:gd name="connsiteY10062" fmla="*/ 2707615 h 5531023"/>
                <a:gd name="connsiteX10063" fmla="*/ 2156160 w 10023471"/>
                <a:gd name="connsiteY10063" fmla="*/ 2716201 h 5531023"/>
                <a:gd name="connsiteX10064" fmla="*/ 2160383 w 10023471"/>
                <a:gd name="connsiteY10064" fmla="*/ 2709571 h 5531023"/>
                <a:gd name="connsiteX10065" fmla="*/ 2154979 w 10023471"/>
                <a:gd name="connsiteY10065" fmla="*/ 2707615 h 5531023"/>
                <a:gd name="connsiteX10066" fmla="*/ 2429827 w 10023471"/>
                <a:gd name="connsiteY10066" fmla="*/ 2707498 h 5531023"/>
                <a:gd name="connsiteX10067" fmla="*/ 2422382 w 10023471"/>
                <a:gd name="connsiteY10067" fmla="*/ 2707732 h 5531023"/>
                <a:gd name="connsiteX10068" fmla="*/ 2422472 w 10023471"/>
                <a:gd name="connsiteY10068" fmla="*/ 2708987 h 5531023"/>
                <a:gd name="connsiteX10069" fmla="*/ 2429919 w 10023471"/>
                <a:gd name="connsiteY10069" fmla="*/ 2708783 h 5531023"/>
                <a:gd name="connsiteX10070" fmla="*/ 2429827 w 10023471"/>
                <a:gd name="connsiteY10070" fmla="*/ 2707498 h 5531023"/>
                <a:gd name="connsiteX10071" fmla="*/ 1746204 w 10023471"/>
                <a:gd name="connsiteY10071" fmla="*/ 2706622 h 5531023"/>
                <a:gd name="connsiteX10072" fmla="*/ 1743571 w 10023471"/>
                <a:gd name="connsiteY10072" fmla="*/ 2709747 h 5531023"/>
                <a:gd name="connsiteX10073" fmla="*/ 1741163 w 10023471"/>
                <a:gd name="connsiteY10073" fmla="*/ 2709075 h 5531023"/>
                <a:gd name="connsiteX10074" fmla="*/ 1723186 w 10023471"/>
                <a:gd name="connsiteY10074" fmla="*/ 2718887 h 5531023"/>
                <a:gd name="connsiteX10075" fmla="*/ 1731857 w 10023471"/>
                <a:gd name="connsiteY10075" fmla="*/ 2726947 h 5531023"/>
                <a:gd name="connsiteX10076" fmla="*/ 1744296 w 10023471"/>
                <a:gd name="connsiteY10076" fmla="*/ 2722742 h 5531023"/>
                <a:gd name="connsiteX10077" fmla="*/ 1750335 w 10023471"/>
                <a:gd name="connsiteY10077" fmla="*/ 2729576 h 5531023"/>
                <a:gd name="connsiteX10078" fmla="*/ 1759143 w 10023471"/>
                <a:gd name="connsiteY10078" fmla="*/ 2724961 h 5531023"/>
                <a:gd name="connsiteX10079" fmla="*/ 1754966 w 10023471"/>
                <a:gd name="connsiteY10079" fmla="*/ 2718566 h 5531023"/>
                <a:gd name="connsiteX10080" fmla="*/ 1760777 w 10023471"/>
                <a:gd name="connsiteY10080" fmla="*/ 2716288 h 5531023"/>
                <a:gd name="connsiteX10081" fmla="*/ 1750017 w 10023471"/>
                <a:gd name="connsiteY10081" fmla="*/ 2711703 h 5531023"/>
                <a:gd name="connsiteX10082" fmla="*/ 1746204 w 10023471"/>
                <a:gd name="connsiteY10082" fmla="*/ 2706622 h 5531023"/>
                <a:gd name="connsiteX10083" fmla="*/ 9216643 w 10023471"/>
                <a:gd name="connsiteY10083" fmla="*/ 2703121 h 5531023"/>
                <a:gd name="connsiteX10084" fmla="*/ 9204595 w 10023471"/>
                <a:gd name="connsiteY10084" fmla="*/ 2703760 h 5531023"/>
                <a:gd name="connsiteX10085" fmla="*/ 9218485 w 10023471"/>
                <a:gd name="connsiteY10085" fmla="*/ 2711470 h 5531023"/>
                <a:gd name="connsiteX10086" fmla="*/ 9225524 w 10023471"/>
                <a:gd name="connsiteY10086" fmla="*/ 2707586 h 5531023"/>
                <a:gd name="connsiteX10087" fmla="*/ 9216643 w 10023471"/>
                <a:gd name="connsiteY10087" fmla="*/ 2703121 h 5531023"/>
                <a:gd name="connsiteX10088" fmla="*/ 5321920 w 10023471"/>
                <a:gd name="connsiteY10088" fmla="*/ 2702209 h 5531023"/>
                <a:gd name="connsiteX10089" fmla="*/ 5307467 w 10023471"/>
                <a:gd name="connsiteY10089" fmla="*/ 2709367 h 5531023"/>
                <a:gd name="connsiteX10090" fmla="*/ 5337566 w 10023471"/>
                <a:gd name="connsiteY10090" fmla="*/ 2707031 h 5531023"/>
                <a:gd name="connsiteX10091" fmla="*/ 5321920 w 10023471"/>
                <a:gd name="connsiteY10091" fmla="*/ 2702209 h 5531023"/>
                <a:gd name="connsiteX10092" fmla="*/ 1905328 w 10023471"/>
                <a:gd name="connsiteY10092" fmla="*/ 2700518 h 5531023"/>
                <a:gd name="connsiteX10093" fmla="*/ 1897021 w 10023471"/>
                <a:gd name="connsiteY10093" fmla="*/ 2708578 h 5531023"/>
                <a:gd name="connsiteX10094" fmla="*/ 1909596 w 10023471"/>
                <a:gd name="connsiteY10094" fmla="*/ 2720142 h 5531023"/>
                <a:gd name="connsiteX10095" fmla="*/ 1916316 w 10023471"/>
                <a:gd name="connsiteY10095" fmla="*/ 2709192 h 5531023"/>
                <a:gd name="connsiteX10096" fmla="*/ 1905328 w 10023471"/>
                <a:gd name="connsiteY10096" fmla="*/ 2700518 h 5531023"/>
                <a:gd name="connsiteX10097" fmla="*/ 5855119 w 10023471"/>
                <a:gd name="connsiteY10097" fmla="*/ 2698971 h 5531023"/>
                <a:gd name="connsiteX10098" fmla="*/ 5847583 w 10023471"/>
                <a:gd name="connsiteY10098" fmla="*/ 2706885 h 5531023"/>
                <a:gd name="connsiteX10099" fmla="*/ 5855755 w 10023471"/>
                <a:gd name="connsiteY10099" fmla="*/ 2712200 h 5531023"/>
                <a:gd name="connsiteX10100" fmla="*/ 5863474 w 10023471"/>
                <a:gd name="connsiteY10100" fmla="*/ 2706183 h 5531023"/>
                <a:gd name="connsiteX10101" fmla="*/ 5855119 w 10023471"/>
                <a:gd name="connsiteY10101" fmla="*/ 2698971 h 5531023"/>
                <a:gd name="connsiteX10102" fmla="*/ 6778678 w 10023471"/>
                <a:gd name="connsiteY10102" fmla="*/ 2698445 h 5531023"/>
                <a:gd name="connsiteX10103" fmla="*/ 6775637 w 10023471"/>
                <a:gd name="connsiteY10103" fmla="*/ 2701891 h 5531023"/>
                <a:gd name="connsiteX10104" fmla="*/ 6795295 w 10023471"/>
                <a:gd name="connsiteY10104" fmla="*/ 2710915 h 5531023"/>
                <a:gd name="connsiteX10105" fmla="*/ 6799789 w 10023471"/>
                <a:gd name="connsiteY10105" fmla="*/ 2706126 h 5531023"/>
                <a:gd name="connsiteX10106" fmla="*/ 6778678 w 10023471"/>
                <a:gd name="connsiteY10106" fmla="*/ 2698445 h 5531023"/>
                <a:gd name="connsiteX10107" fmla="*/ 2781763 w 10023471"/>
                <a:gd name="connsiteY10107" fmla="*/ 2698211 h 5531023"/>
                <a:gd name="connsiteX10108" fmla="*/ 2777223 w 10023471"/>
                <a:gd name="connsiteY10108" fmla="*/ 2716755 h 5531023"/>
                <a:gd name="connsiteX10109" fmla="*/ 2812045 w 10023471"/>
                <a:gd name="connsiteY10109" fmla="*/ 2703351 h 5531023"/>
                <a:gd name="connsiteX10110" fmla="*/ 2781763 w 10023471"/>
                <a:gd name="connsiteY10110" fmla="*/ 2698211 h 5531023"/>
                <a:gd name="connsiteX10111" fmla="*/ 2907701 w 10023471"/>
                <a:gd name="connsiteY10111" fmla="*/ 2698036 h 5531023"/>
                <a:gd name="connsiteX10112" fmla="*/ 2871700 w 10023471"/>
                <a:gd name="connsiteY10112" fmla="*/ 2731854 h 5531023"/>
                <a:gd name="connsiteX10113" fmla="*/ 2878917 w 10023471"/>
                <a:gd name="connsiteY10113" fmla="*/ 2739008 h 5531023"/>
                <a:gd name="connsiteX10114" fmla="*/ 2907383 w 10023471"/>
                <a:gd name="connsiteY10114" fmla="*/ 2713456 h 5531023"/>
                <a:gd name="connsiteX10115" fmla="*/ 2907701 w 10023471"/>
                <a:gd name="connsiteY10115" fmla="*/ 2698036 h 5531023"/>
                <a:gd name="connsiteX10116" fmla="*/ 914850 w 10023471"/>
                <a:gd name="connsiteY10116" fmla="*/ 2696138 h 5531023"/>
                <a:gd name="connsiteX10117" fmla="*/ 902275 w 10023471"/>
                <a:gd name="connsiteY10117" fmla="*/ 2697714 h 5531023"/>
                <a:gd name="connsiteX10118" fmla="*/ 893195 w 10023471"/>
                <a:gd name="connsiteY10118" fmla="*/ 2702883 h 5531023"/>
                <a:gd name="connsiteX10119" fmla="*/ 893330 w 10023471"/>
                <a:gd name="connsiteY10119" fmla="*/ 2706417 h 5531023"/>
                <a:gd name="connsiteX10120" fmla="*/ 900641 w 10023471"/>
                <a:gd name="connsiteY10120" fmla="*/ 2708578 h 5531023"/>
                <a:gd name="connsiteX10121" fmla="*/ 910764 w 10023471"/>
                <a:gd name="connsiteY10121" fmla="*/ 2703088 h 5531023"/>
                <a:gd name="connsiteX10122" fmla="*/ 914850 w 10023471"/>
                <a:gd name="connsiteY10122" fmla="*/ 2696138 h 5531023"/>
                <a:gd name="connsiteX10123" fmla="*/ 5086054 w 10023471"/>
                <a:gd name="connsiteY10123" fmla="*/ 2695233 h 5531023"/>
                <a:gd name="connsiteX10124" fmla="*/ 5077610 w 10023471"/>
                <a:gd name="connsiteY10124" fmla="*/ 2709980 h 5531023"/>
                <a:gd name="connsiteX10125" fmla="*/ 5089686 w 10023471"/>
                <a:gd name="connsiteY10125" fmla="*/ 2716171 h 5531023"/>
                <a:gd name="connsiteX10126" fmla="*/ 5103668 w 10023471"/>
                <a:gd name="connsiteY10126" fmla="*/ 2709863 h 5531023"/>
                <a:gd name="connsiteX10127" fmla="*/ 5086054 w 10023471"/>
                <a:gd name="connsiteY10127" fmla="*/ 2695233 h 5531023"/>
                <a:gd name="connsiteX10128" fmla="*/ 2281599 w 10023471"/>
                <a:gd name="connsiteY10128" fmla="*/ 2693627 h 5531023"/>
                <a:gd name="connsiteX10129" fmla="*/ 2277829 w 10023471"/>
                <a:gd name="connsiteY10129" fmla="*/ 2694180 h 5531023"/>
                <a:gd name="connsiteX10130" fmla="*/ 2279782 w 10023471"/>
                <a:gd name="connsiteY10130" fmla="*/ 2700634 h 5531023"/>
                <a:gd name="connsiteX10131" fmla="*/ 2283595 w 10023471"/>
                <a:gd name="connsiteY10131" fmla="*/ 2700081 h 5531023"/>
                <a:gd name="connsiteX10132" fmla="*/ 2281599 w 10023471"/>
                <a:gd name="connsiteY10132" fmla="*/ 2693627 h 5531023"/>
                <a:gd name="connsiteX10133" fmla="*/ 1682099 w 10023471"/>
                <a:gd name="connsiteY10133" fmla="*/ 2693334 h 5531023"/>
                <a:gd name="connsiteX10134" fmla="*/ 1667845 w 10023471"/>
                <a:gd name="connsiteY10134" fmla="*/ 2705103 h 5531023"/>
                <a:gd name="connsiteX10135" fmla="*/ 1664258 w 10023471"/>
                <a:gd name="connsiteY10135" fmla="*/ 2714010 h 5531023"/>
                <a:gd name="connsiteX10136" fmla="*/ 1696718 w 10023471"/>
                <a:gd name="connsiteY10136" fmla="*/ 2721925 h 5531023"/>
                <a:gd name="connsiteX10137" fmla="*/ 1696219 w 10023471"/>
                <a:gd name="connsiteY10137" fmla="*/ 2697364 h 5531023"/>
                <a:gd name="connsiteX10138" fmla="*/ 1682099 w 10023471"/>
                <a:gd name="connsiteY10138" fmla="*/ 2693334 h 5531023"/>
                <a:gd name="connsiteX10139" fmla="*/ 5338884 w 10023471"/>
                <a:gd name="connsiteY10139" fmla="*/ 2692487 h 5531023"/>
                <a:gd name="connsiteX10140" fmla="*/ 5337158 w 10023471"/>
                <a:gd name="connsiteY10140" fmla="*/ 2694006 h 5531023"/>
                <a:gd name="connsiteX10141" fmla="*/ 5342106 w 10023471"/>
                <a:gd name="connsiteY10141" fmla="*/ 2697248 h 5531023"/>
                <a:gd name="connsiteX10142" fmla="*/ 5344331 w 10023471"/>
                <a:gd name="connsiteY10142" fmla="*/ 2695349 h 5531023"/>
                <a:gd name="connsiteX10143" fmla="*/ 5338884 w 10023471"/>
                <a:gd name="connsiteY10143" fmla="*/ 2692487 h 5531023"/>
                <a:gd name="connsiteX10144" fmla="*/ 7860092 w 10023471"/>
                <a:gd name="connsiteY10144" fmla="*/ 2692137 h 5531023"/>
                <a:gd name="connsiteX10145" fmla="*/ 7832263 w 10023471"/>
                <a:gd name="connsiteY10145" fmla="*/ 2711441 h 5531023"/>
                <a:gd name="connsiteX10146" fmla="*/ 7857912 w 10023471"/>
                <a:gd name="connsiteY10146" fmla="*/ 2694735 h 5531023"/>
                <a:gd name="connsiteX10147" fmla="*/ 7859321 w 10023471"/>
                <a:gd name="connsiteY10147" fmla="*/ 2694912 h 5531023"/>
                <a:gd name="connsiteX10148" fmla="*/ 7858730 w 10023471"/>
                <a:gd name="connsiteY10148" fmla="*/ 2693743 h 5531023"/>
                <a:gd name="connsiteX10149" fmla="*/ 7860092 w 10023471"/>
                <a:gd name="connsiteY10149" fmla="*/ 2692137 h 5531023"/>
                <a:gd name="connsiteX10150" fmla="*/ 5887852 w 10023471"/>
                <a:gd name="connsiteY10150" fmla="*/ 2690501 h 5531023"/>
                <a:gd name="connsiteX10151" fmla="*/ 5903923 w 10023471"/>
                <a:gd name="connsiteY10151" fmla="*/ 2700577 h 5531023"/>
                <a:gd name="connsiteX10152" fmla="*/ 5887852 w 10023471"/>
                <a:gd name="connsiteY10152" fmla="*/ 2690501 h 5531023"/>
                <a:gd name="connsiteX10153" fmla="*/ 357300 w 10023471"/>
                <a:gd name="connsiteY10153" fmla="*/ 2689129 h 5531023"/>
                <a:gd name="connsiteX10154" fmla="*/ 352624 w 10023471"/>
                <a:gd name="connsiteY10154" fmla="*/ 2693480 h 5531023"/>
                <a:gd name="connsiteX10155" fmla="*/ 357482 w 10023471"/>
                <a:gd name="connsiteY10155" fmla="*/ 2706709 h 5531023"/>
                <a:gd name="connsiteX10156" fmla="*/ 365609 w 10023471"/>
                <a:gd name="connsiteY10156" fmla="*/ 2708286 h 5531023"/>
                <a:gd name="connsiteX10157" fmla="*/ 370829 w 10023471"/>
                <a:gd name="connsiteY10157" fmla="*/ 2704168 h 5531023"/>
                <a:gd name="connsiteX10158" fmla="*/ 367243 w 10023471"/>
                <a:gd name="connsiteY10158" fmla="*/ 2692867 h 5531023"/>
                <a:gd name="connsiteX10159" fmla="*/ 357300 w 10023471"/>
                <a:gd name="connsiteY10159" fmla="*/ 2689129 h 5531023"/>
                <a:gd name="connsiteX10160" fmla="*/ 478380 w 10023471"/>
                <a:gd name="connsiteY10160" fmla="*/ 2688749 h 5531023"/>
                <a:gd name="connsiteX10161" fmla="*/ 483330 w 10023471"/>
                <a:gd name="connsiteY10161" fmla="*/ 2697189 h 5531023"/>
                <a:gd name="connsiteX10162" fmla="*/ 496768 w 10023471"/>
                <a:gd name="connsiteY10162" fmla="*/ 2688749 h 5531023"/>
                <a:gd name="connsiteX10163" fmla="*/ 4337327 w 10023471"/>
                <a:gd name="connsiteY10163" fmla="*/ 2687990 h 5531023"/>
                <a:gd name="connsiteX10164" fmla="*/ 4319394 w 10023471"/>
                <a:gd name="connsiteY10164" fmla="*/ 2692546 h 5531023"/>
                <a:gd name="connsiteX10165" fmla="*/ 4321211 w 10023471"/>
                <a:gd name="connsiteY10165" fmla="*/ 2700781 h 5531023"/>
                <a:gd name="connsiteX10166" fmla="*/ 4332062 w 10023471"/>
                <a:gd name="connsiteY10166" fmla="*/ 2704520 h 5531023"/>
                <a:gd name="connsiteX10167" fmla="*/ 4356940 w 10023471"/>
                <a:gd name="connsiteY10167" fmla="*/ 2692663 h 5531023"/>
                <a:gd name="connsiteX10168" fmla="*/ 4352174 w 10023471"/>
                <a:gd name="connsiteY10168" fmla="*/ 2688779 h 5531023"/>
                <a:gd name="connsiteX10169" fmla="*/ 4338282 w 10023471"/>
                <a:gd name="connsiteY10169" fmla="*/ 2689654 h 5531023"/>
                <a:gd name="connsiteX10170" fmla="*/ 4337327 w 10023471"/>
                <a:gd name="connsiteY10170" fmla="*/ 2687990 h 5531023"/>
                <a:gd name="connsiteX10171" fmla="*/ 3194717 w 10023471"/>
                <a:gd name="connsiteY10171" fmla="*/ 2687551 h 5531023"/>
                <a:gd name="connsiteX10172" fmla="*/ 3177328 w 10023471"/>
                <a:gd name="connsiteY10172" fmla="*/ 2694327 h 5531023"/>
                <a:gd name="connsiteX10173" fmla="*/ 3181188 w 10023471"/>
                <a:gd name="connsiteY10173" fmla="*/ 2698795 h 5531023"/>
                <a:gd name="connsiteX10174" fmla="*/ 3198166 w 10023471"/>
                <a:gd name="connsiteY10174" fmla="*/ 2693802 h 5531023"/>
                <a:gd name="connsiteX10175" fmla="*/ 3194717 w 10023471"/>
                <a:gd name="connsiteY10175" fmla="*/ 2687551 h 5531023"/>
                <a:gd name="connsiteX10176" fmla="*/ 9687315 w 10023471"/>
                <a:gd name="connsiteY10176" fmla="*/ 2687386 h 5531023"/>
                <a:gd name="connsiteX10177" fmla="*/ 9679381 w 10023471"/>
                <a:gd name="connsiteY10177" fmla="*/ 2692604 h 5531023"/>
                <a:gd name="connsiteX10178" fmla="*/ 9711569 w 10023471"/>
                <a:gd name="connsiteY10178" fmla="*/ 2696372 h 5531023"/>
                <a:gd name="connsiteX10179" fmla="*/ 9687315 w 10023471"/>
                <a:gd name="connsiteY10179" fmla="*/ 2687386 h 5531023"/>
                <a:gd name="connsiteX10180" fmla="*/ 9333983 w 10023471"/>
                <a:gd name="connsiteY10180" fmla="*/ 2685888 h 5531023"/>
                <a:gd name="connsiteX10181" fmla="*/ 9326672 w 10023471"/>
                <a:gd name="connsiteY10181" fmla="*/ 2694532 h 5531023"/>
                <a:gd name="connsiteX10182" fmla="*/ 9369803 w 10023471"/>
                <a:gd name="connsiteY10182" fmla="*/ 2720493 h 5531023"/>
                <a:gd name="connsiteX10183" fmla="*/ 9384421 w 10023471"/>
                <a:gd name="connsiteY10183" fmla="*/ 2714361 h 5531023"/>
                <a:gd name="connsiteX10184" fmla="*/ 9378700 w 10023471"/>
                <a:gd name="connsiteY10184" fmla="*/ 2707673 h 5531023"/>
                <a:gd name="connsiteX10185" fmla="*/ 9348874 w 10023471"/>
                <a:gd name="connsiteY10185" fmla="*/ 2689801 h 5531023"/>
                <a:gd name="connsiteX10186" fmla="*/ 9333983 w 10023471"/>
                <a:gd name="connsiteY10186" fmla="*/ 2685888 h 5531023"/>
                <a:gd name="connsiteX10187" fmla="*/ 7992749 w 10023471"/>
                <a:gd name="connsiteY10187" fmla="*/ 2685158 h 5531023"/>
                <a:gd name="connsiteX10188" fmla="*/ 7979356 w 10023471"/>
                <a:gd name="connsiteY10188" fmla="*/ 2693509 h 5531023"/>
                <a:gd name="connsiteX10189" fmla="*/ 7985893 w 10023471"/>
                <a:gd name="connsiteY10189" fmla="*/ 2702826 h 5531023"/>
                <a:gd name="connsiteX10190" fmla="*/ 7999922 w 10023471"/>
                <a:gd name="connsiteY10190" fmla="*/ 2690764 h 5531023"/>
                <a:gd name="connsiteX10191" fmla="*/ 7992749 w 10023471"/>
                <a:gd name="connsiteY10191" fmla="*/ 2685158 h 5531023"/>
                <a:gd name="connsiteX10192" fmla="*/ 217970 w 10023471"/>
                <a:gd name="connsiteY10192" fmla="*/ 2685070 h 5531023"/>
                <a:gd name="connsiteX10193" fmla="*/ 209299 w 10023471"/>
                <a:gd name="connsiteY10193" fmla="*/ 2693480 h 5531023"/>
                <a:gd name="connsiteX10194" fmla="*/ 225051 w 10023471"/>
                <a:gd name="connsiteY10194" fmla="*/ 2702328 h 5531023"/>
                <a:gd name="connsiteX10195" fmla="*/ 242485 w 10023471"/>
                <a:gd name="connsiteY10195" fmla="*/ 2694766 h 5531023"/>
                <a:gd name="connsiteX10196" fmla="*/ 217970 w 10023471"/>
                <a:gd name="connsiteY10196" fmla="*/ 2685070 h 5531023"/>
                <a:gd name="connsiteX10197" fmla="*/ 3171518 w 10023471"/>
                <a:gd name="connsiteY10197" fmla="*/ 2684836 h 5531023"/>
                <a:gd name="connsiteX10198" fmla="*/ 3169474 w 10023471"/>
                <a:gd name="connsiteY10198" fmla="*/ 2687494 h 5531023"/>
                <a:gd name="connsiteX10199" fmla="*/ 3177736 w 10023471"/>
                <a:gd name="connsiteY10199" fmla="*/ 2690794 h 5531023"/>
                <a:gd name="connsiteX10200" fmla="*/ 3181460 w 10023471"/>
                <a:gd name="connsiteY10200" fmla="*/ 2686821 h 5531023"/>
                <a:gd name="connsiteX10201" fmla="*/ 3171518 w 10023471"/>
                <a:gd name="connsiteY10201" fmla="*/ 2684836 h 5531023"/>
                <a:gd name="connsiteX10202" fmla="*/ 1358174 w 10023471"/>
                <a:gd name="connsiteY10202" fmla="*/ 2684632 h 5531023"/>
                <a:gd name="connsiteX10203" fmla="*/ 1362488 w 10023471"/>
                <a:gd name="connsiteY10203" fmla="*/ 2686384 h 5531023"/>
                <a:gd name="connsiteX10204" fmla="*/ 1363895 w 10023471"/>
                <a:gd name="connsiteY10204" fmla="*/ 2684894 h 5531023"/>
                <a:gd name="connsiteX10205" fmla="*/ 1358174 w 10023471"/>
                <a:gd name="connsiteY10205" fmla="*/ 2684632 h 5531023"/>
                <a:gd name="connsiteX10206" fmla="*/ 8671969 w 10023471"/>
                <a:gd name="connsiteY10206" fmla="*/ 2684282 h 5531023"/>
                <a:gd name="connsiteX10207" fmla="*/ 8653628 w 10023471"/>
                <a:gd name="connsiteY10207" fmla="*/ 2691962 h 5531023"/>
                <a:gd name="connsiteX10208" fmla="*/ 8671878 w 10023471"/>
                <a:gd name="connsiteY10208" fmla="*/ 2706505 h 5531023"/>
                <a:gd name="connsiteX10209" fmla="*/ 8695349 w 10023471"/>
                <a:gd name="connsiteY10209" fmla="*/ 2690501 h 5531023"/>
                <a:gd name="connsiteX10210" fmla="*/ 8671969 w 10023471"/>
                <a:gd name="connsiteY10210" fmla="*/ 2684282 h 5531023"/>
                <a:gd name="connsiteX10211" fmla="*/ 6670356 w 10023471"/>
                <a:gd name="connsiteY10211" fmla="*/ 2683172 h 5531023"/>
                <a:gd name="connsiteX10212" fmla="*/ 6670583 w 10023471"/>
                <a:gd name="connsiteY10212" fmla="*/ 2689333 h 5531023"/>
                <a:gd name="connsiteX10213" fmla="*/ 6675622 w 10023471"/>
                <a:gd name="connsiteY10213" fmla="*/ 2689975 h 5531023"/>
                <a:gd name="connsiteX10214" fmla="*/ 6677801 w 10023471"/>
                <a:gd name="connsiteY10214" fmla="*/ 2683405 h 5531023"/>
                <a:gd name="connsiteX10215" fmla="*/ 6670356 w 10023471"/>
                <a:gd name="connsiteY10215" fmla="*/ 2683172 h 5531023"/>
                <a:gd name="connsiteX10216" fmla="*/ 5167091 w 10023471"/>
                <a:gd name="connsiteY10216" fmla="*/ 2682967 h 5531023"/>
                <a:gd name="connsiteX10217" fmla="*/ 5180484 w 10023471"/>
                <a:gd name="connsiteY10217" fmla="*/ 2700547 h 5531023"/>
                <a:gd name="connsiteX10218" fmla="*/ 5172449 w 10023471"/>
                <a:gd name="connsiteY10218" fmla="*/ 2682967 h 5531023"/>
                <a:gd name="connsiteX10219" fmla="*/ 5167091 w 10023471"/>
                <a:gd name="connsiteY10219" fmla="*/ 2682967 h 5531023"/>
                <a:gd name="connsiteX10220" fmla="*/ 7388256 w 10023471"/>
                <a:gd name="connsiteY10220" fmla="*/ 2681565 h 5531023"/>
                <a:gd name="connsiteX10221" fmla="*/ 7386894 w 10023471"/>
                <a:gd name="connsiteY10221" fmla="*/ 2681799 h 5531023"/>
                <a:gd name="connsiteX10222" fmla="*/ 7388165 w 10023471"/>
                <a:gd name="connsiteY10222" fmla="*/ 2685888 h 5531023"/>
                <a:gd name="connsiteX10223" fmla="*/ 7390618 w 10023471"/>
                <a:gd name="connsiteY10223" fmla="*/ 2685479 h 5531023"/>
                <a:gd name="connsiteX10224" fmla="*/ 7388256 w 10023471"/>
                <a:gd name="connsiteY10224" fmla="*/ 2681565 h 5531023"/>
                <a:gd name="connsiteX10225" fmla="*/ 8811164 w 10023471"/>
                <a:gd name="connsiteY10225" fmla="*/ 2680485 h 5531023"/>
                <a:gd name="connsiteX10226" fmla="*/ 8776387 w 10023471"/>
                <a:gd name="connsiteY10226" fmla="*/ 2693013 h 5531023"/>
                <a:gd name="connsiteX10227" fmla="*/ 8811164 w 10023471"/>
                <a:gd name="connsiteY10227" fmla="*/ 2680485 h 5531023"/>
                <a:gd name="connsiteX10228" fmla="*/ 7390526 w 10023471"/>
                <a:gd name="connsiteY10228" fmla="*/ 2678557 h 5531023"/>
                <a:gd name="connsiteX10229" fmla="*/ 7384533 w 10023471"/>
                <a:gd name="connsiteY10229" fmla="*/ 2679609 h 5531023"/>
                <a:gd name="connsiteX10230" fmla="*/ 7385487 w 10023471"/>
                <a:gd name="connsiteY10230" fmla="*/ 2681653 h 5531023"/>
                <a:gd name="connsiteX10231" fmla="*/ 7391298 w 10023471"/>
                <a:gd name="connsiteY10231" fmla="*/ 2680105 h 5531023"/>
                <a:gd name="connsiteX10232" fmla="*/ 7390526 w 10023471"/>
                <a:gd name="connsiteY10232" fmla="*/ 2678557 h 5531023"/>
                <a:gd name="connsiteX10233" fmla="*/ 2610563 w 10023471"/>
                <a:gd name="connsiteY10233" fmla="*/ 2678411 h 5531023"/>
                <a:gd name="connsiteX10234" fmla="*/ 2609200 w 10023471"/>
                <a:gd name="connsiteY10234" fmla="*/ 2686559 h 5531023"/>
                <a:gd name="connsiteX10235" fmla="*/ 2614785 w 10023471"/>
                <a:gd name="connsiteY10235" fmla="*/ 2687085 h 5531023"/>
                <a:gd name="connsiteX10236" fmla="*/ 2617599 w 10023471"/>
                <a:gd name="connsiteY10236" fmla="*/ 2679550 h 5531023"/>
                <a:gd name="connsiteX10237" fmla="*/ 2610563 w 10023471"/>
                <a:gd name="connsiteY10237" fmla="*/ 2678411 h 5531023"/>
                <a:gd name="connsiteX10238" fmla="*/ 5450566 w 10023471"/>
                <a:gd name="connsiteY10238" fmla="*/ 2678265 h 5531023"/>
                <a:gd name="connsiteX10239" fmla="*/ 5440487 w 10023471"/>
                <a:gd name="connsiteY10239" fmla="*/ 2680806 h 5531023"/>
                <a:gd name="connsiteX10240" fmla="*/ 5442167 w 10023471"/>
                <a:gd name="connsiteY10240" fmla="*/ 2684164 h 5531023"/>
                <a:gd name="connsiteX10241" fmla="*/ 5452245 w 10023471"/>
                <a:gd name="connsiteY10241" fmla="*/ 2681594 h 5531023"/>
                <a:gd name="connsiteX10242" fmla="*/ 5450566 w 10023471"/>
                <a:gd name="connsiteY10242" fmla="*/ 2678265 h 5531023"/>
                <a:gd name="connsiteX10243" fmla="*/ 7866855 w 10023471"/>
                <a:gd name="connsiteY10243" fmla="*/ 2676075 h 5531023"/>
                <a:gd name="connsiteX10244" fmla="*/ 7863361 w 10023471"/>
                <a:gd name="connsiteY10244" fmla="*/ 2691494 h 5531023"/>
                <a:gd name="connsiteX10245" fmla="*/ 7866855 w 10023471"/>
                <a:gd name="connsiteY10245" fmla="*/ 2676075 h 5531023"/>
                <a:gd name="connsiteX10246" fmla="*/ 6180179 w 10023471"/>
                <a:gd name="connsiteY10246" fmla="*/ 2675754 h 5531023"/>
                <a:gd name="connsiteX10247" fmla="*/ 6202061 w 10023471"/>
                <a:gd name="connsiteY10247" fmla="*/ 2692049 h 5531023"/>
                <a:gd name="connsiteX10248" fmla="*/ 6180179 w 10023471"/>
                <a:gd name="connsiteY10248" fmla="*/ 2675754 h 5531023"/>
                <a:gd name="connsiteX10249" fmla="*/ 2859533 w 10023471"/>
                <a:gd name="connsiteY10249" fmla="*/ 2673418 h 5531023"/>
                <a:gd name="connsiteX10250" fmla="*/ 2858897 w 10023471"/>
                <a:gd name="connsiteY10250" fmla="*/ 2675111 h 5531023"/>
                <a:gd name="connsiteX10251" fmla="*/ 2861076 w 10023471"/>
                <a:gd name="connsiteY10251" fmla="*/ 2674731 h 5531023"/>
                <a:gd name="connsiteX10252" fmla="*/ 5084647 w 10023471"/>
                <a:gd name="connsiteY10252" fmla="*/ 2672775 h 5531023"/>
                <a:gd name="connsiteX10253" fmla="*/ 5083602 w 10023471"/>
                <a:gd name="connsiteY10253" fmla="*/ 2674148 h 5531023"/>
                <a:gd name="connsiteX10254" fmla="*/ 5086962 w 10023471"/>
                <a:gd name="connsiteY10254" fmla="*/ 2673359 h 5531023"/>
                <a:gd name="connsiteX10255" fmla="*/ 5084647 w 10023471"/>
                <a:gd name="connsiteY10255" fmla="*/ 2672775 h 5531023"/>
                <a:gd name="connsiteX10256" fmla="*/ 2701860 w 10023471"/>
                <a:gd name="connsiteY10256" fmla="*/ 2672425 h 5531023"/>
                <a:gd name="connsiteX10257" fmla="*/ 2693370 w 10023471"/>
                <a:gd name="connsiteY10257" fmla="*/ 2675754 h 5531023"/>
                <a:gd name="connsiteX10258" fmla="*/ 2695686 w 10023471"/>
                <a:gd name="connsiteY10258" fmla="*/ 2677973 h 5531023"/>
                <a:gd name="connsiteX10259" fmla="*/ 2704221 w 10023471"/>
                <a:gd name="connsiteY10259" fmla="*/ 2674819 h 5531023"/>
                <a:gd name="connsiteX10260" fmla="*/ 2701860 w 10023471"/>
                <a:gd name="connsiteY10260" fmla="*/ 2672425 h 5531023"/>
                <a:gd name="connsiteX10261" fmla="*/ 3462527 w 10023471"/>
                <a:gd name="connsiteY10261" fmla="*/ 2670292 h 5531023"/>
                <a:gd name="connsiteX10262" fmla="*/ 3426162 w 10023471"/>
                <a:gd name="connsiteY10262" fmla="*/ 2683814 h 5531023"/>
                <a:gd name="connsiteX10263" fmla="*/ 3433516 w 10023471"/>
                <a:gd name="connsiteY10263" fmla="*/ 2690093 h 5531023"/>
                <a:gd name="connsiteX10264" fmla="*/ 3465477 w 10023471"/>
                <a:gd name="connsiteY10264" fmla="*/ 2676630 h 5531023"/>
                <a:gd name="connsiteX10265" fmla="*/ 3462527 w 10023471"/>
                <a:gd name="connsiteY10265" fmla="*/ 2670292 h 5531023"/>
                <a:gd name="connsiteX10266" fmla="*/ 6642934 w 10023471"/>
                <a:gd name="connsiteY10266" fmla="*/ 2669592 h 5531023"/>
                <a:gd name="connsiteX10267" fmla="*/ 6640120 w 10023471"/>
                <a:gd name="connsiteY10267" fmla="*/ 2673476 h 5531023"/>
                <a:gd name="connsiteX10268" fmla="*/ 6659642 w 10023471"/>
                <a:gd name="connsiteY10268" fmla="*/ 2677039 h 5531023"/>
                <a:gd name="connsiteX10269" fmla="*/ 6642934 w 10023471"/>
                <a:gd name="connsiteY10269" fmla="*/ 2669592 h 5531023"/>
                <a:gd name="connsiteX10270" fmla="*/ 6443495 w 10023471"/>
                <a:gd name="connsiteY10270" fmla="*/ 2669446 h 5531023"/>
                <a:gd name="connsiteX10271" fmla="*/ 6406405 w 10023471"/>
                <a:gd name="connsiteY10271" fmla="*/ 2690764 h 5531023"/>
                <a:gd name="connsiteX10272" fmla="*/ 6405132 w 10023471"/>
                <a:gd name="connsiteY10272" fmla="*/ 2697685 h 5531023"/>
                <a:gd name="connsiteX10273" fmla="*/ 6419751 w 10023471"/>
                <a:gd name="connsiteY10273" fmla="*/ 2715616 h 5531023"/>
                <a:gd name="connsiteX10274" fmla="*/ 6428105 w 10023471"/>
                <a:gd name="connsiteY10274" fmla="*/ 2717018 h 5531023"/>
                <a:gd name="connsiteX10275" fmla="*/ 6431555 w 10023471"/>
                <a:gd name="connsiteY10275" fmla="*/ 2715500 h 5531023"/>
                <a:gd name="connsiteX10276" fmla="*/ 6452348 w 10023471"/>
                <a:gd name="connsiteY10276" fmla="*/ 2674908 h 5531023"/>
                <a:gd name="connsiteX10277" fmla="*/ 6450486 w 10023471"/>
                <a:gd name="connsiteY10277" fmla="*/ 2669504 h 5531023"/>
                <a:gd name="connsiteX10278" fmla="*/ 6443495 w 10023471"/>
                <a:gd name="connsiteY10278" fmla="*/ 2669446 h 5531023"/>
                <a:gd name="connsiteX10279" fmla="*/ 4595015 w 10023471"/>
                <a:gd name="connsiteY10279" fmla="*/ 2669241 h 5531023"/>
                <a:gd name="connsiteX10280" fmla="*/ 4579533 w 10023471"/>
                <a:gd name="connsiteY10280" fmla="*/ 2676922 h 5531023"/>
                <a:gd name="connsiteX10281" fmla="*/ 4587115 w 10023471"/>
                <a:gd name="connsiteY10281" fmla="*/ 2681974 h 5531023"/>
                <a:gd name="connsiteX10282" fmla="*/ 4601371 w 10023471"/>
                <a:gd name="connsiteY10282" fmla="*/ 2677010 h 5531023"/>
                <a:gd name="connsiteX10283" fmla="*/ 4595015 w 10023471"/>
                <a:gd name="connsiteY10283" fmla="*/ 2669241 h 5531023"/>
                <a:gd name="connsiteX10284" fmla="*/ 4457183 w 10023471"/>
                <a:gd name="connsiteY10284" fmla="*/ 2668745 h 5531023"/>
                <a:gd name="connsiteX10285" fmla="*/ 4445106 w 10023471"/>
                <a:gd name="connsiteY10285" fmla="*/ 2671811 h 5531023"/>
                <a:gd name="connsiteX10286" fmla="*/ 4446787 w 10023471"/>
                <a:gd name="connsiteY10286" fmla="*/ 2674731 h 5531023"/>
                <a:gd name="connsiteX10287" fmla="*/ 4458863 w 10023471"/>
                <a:gd name="connsiteY10287" fmla="*/ 2673564 h 5531023"/>
                <a:gd name="connsiteX10288" fmla="*/ 4457183 w 10023471"/>
                <a:gd name="connsiteY10288" fmla="*/ 2668745 h 5531023"/>
                <a:gd name="connsiteX10289" fmla="*/ 7625151 w 10023471"/>
                <a:gd name="connsiteY10289" fmla="*/ 2668190 h 5531023"/>
                <a:gd name="connsiteX10290" fmla="*/ 7617840 w 10023471"/>
                <a:gd name="connsiteY10290" fmla="*/ 2674176 h 5531023"/>
                <a:gd name="connsiteX10291" fmla="*/ 7624424 w 10023471"/>
                <a:gd name="connsiteY10291" fmla="*/ 2680864 h 5531023"/>
                <a:gd name="connsiteX10292" fmla="*/ 7637590 w 10023471"/>
                <a:gd name="connsiteY10292" fmla="*/ 2670410 h 5531023"/>
                <a:gd name="connsiteX10293" fmla="*/ 7625151 w 10023471"/>
                <a:gd name="connsiteY10293" fmla="*/ 2668190 h 5531023"/>
                <a:gd name="connsiteX10294" fmla="*/ 8076691 w 10023471"/>
                <a:gd name="connsiteY10294" fmla="*/ 2665707 h 5531023"/>
                <a:gd name="connsiteX10295" fmla="*/ 8073059 w 10023471"/>
                <a:gd name="connsiteY10295" fmla="*/ 2669037 h 5531023"/>
                <a:gd name="connsiteX10296" fmla="*/ 8083275 w 10023471"/>
                <a:gd name="connsiteY10296" fmla="*/ 2672804 h 5531023"/>
                <a:gd name="connsiteX10297" fmla="*/ 8086590 w 10023471"/>
                <a:gd name="connsiteY10297" fmla="*/ 2669650 h 5531023"/>
                <a:gd name="connsiteX10298" fmla="*/ 8076691 w 10023471"/>
                <a:gd name="connsiteY10298" fmla="*/ 2665707 h 5531023"/>
                <a:gd name="connsiteX10299" fmla="*/ 6268299 w 10023471"/>
                <a:gd name="connsiteY10299" fmla="*/ 2665095 h 5531023"/>
                <a:gd name="connsiteX10300" fmla="*/ 6263305 w 10023471"/>
                <a:gd name="connsiteY10300" fmla="*/ 2665445 h 5531023"/>
                <a:gd name="connsiteX10301" fmla="*/ 6266665 w 10023471"/>
                <a:gd name="connsiteY10301" fmla="*/ 2668073 h 5531023"/>
                <a:gd name="connsiteX10302" fmla="*/ 6268299 w 10023471"/>
                <a:gd name="connsiteY10302" fmla="*/ 2665095 h 5531023"/>
                <a:gd name="connsiteX10303" fmla="*/ 734887 w 10023471"/>
                <a:gd name="connsiteY10303" fmla="*/ 2662730 h 5531023"/>
                <a:gd name="connsiteX10304" fmla="*/ 729983 w 10023471"/>
                <a:gd name="connsiteY10304" fmla="*/ 2674849 h 5531023"/>
                <a:gd name="connsiteX10305" fmla="*/ 737112 w 10023471"/>
                <a:gd name="connsiteY10305" fmla="*/ 2677360 h 5531023"/>
                <a:gd name="connsiteX10306" fmla="*/ 745102 w 10023471"/>
                <a:gd name="connsiteY10306" fmla="*/ 2665299 h 5531023"/>
                <a:gd name="connsiteX10307" fmla="*/ 734887 w 10023471"/>
                <a:gd name="connsiteY10307" fmla="*/ 2662730 h 5531023"/>
                <a:gd name="connsiteX10308" fmla="*/ 7410002 w 10023471"/>
                <a:gd name="connsiteY10308" fmla="*/ 2661970 h 5531023"/>
                <a:gd name="connsiteX10309" fmla="*/ 7405235 w 10023471"/>
                <a:gd name="connsiteY10309" fmla="*/ 2667080 h 5531023"/>
                <a:gd name="connsiteX10310" fmla="*/ 7408323 w 10023471"/>
                <a:gd name="connsiteY10310" fmla="*/ 2675199 h 5531023"/>
                <a:gd name="connsiteX10311" fmla="*/ 7429252 w 10023471"/>
                <a:gd name="connsiteY10311" fmla="*/ 2682470 h 5531023"/>
                <a:gd name="connsiteX10312" fmla="*/ 7432113 w 10023471"/>
                <a:gd name="connsiteY10312" fmla="*/ 2668423 h 5531023"/>
                <a:gd name="connsiteX10313" fmla="*/ 7422987 w 10023471"/>
                <a:gd name="connsiteY10313" fmla="*/ 2662204 h 5531023"/>
                <a:gd name="connsiteX10314" fmla="*/ 7410002 w 10023471"/>
                <a:gd name="connsiteY10314" fmla="*/ 2661970 h 5531023"/>
                <a:gd name="connsiteX10315" fmla="*/ 3290327 w 10023471"/>
                <a:gd name="connsiteY10315" fmla="*/ 2661444 h 5531023"/>
                <a:gd name="connsiteX10316" fmla="*/ 3287740 w 10023471"/>
                <a:gd name="connsiteY10316" fmla="*/ 2661882 h 5531023"/>
                <a:gd name="connsiteX10317" fmla="*/ 3288420 w 10023471"/>
                <a:gd name="connsiteY10317" fmla="*/ 2663196 h 5531023"/>
                <a:gd name="connsiteX10318" fmla="*/ 3291009 w 10023471"/>
                <a:gd name="connsiteY10318" fmla="*/ 2662817 h 5531023"/>
                <a:gd name="connsiteX10319" fmla="*/ 3290327 w 10023471"/>
                <a:gd name="connsiteY10319" fmla="*/ 2661444 h 5531023"/>
                <a:gd name="connsiteX10320" fmla="*/ 1139714 w 10023471"/>
                <a:gd name="connsiteY10320" fmla="*/ 2660772 h 5531023"/>
                <a:gd name="connsiteX10321" fmla="*/ 1136309 w 10023471"/>
                <a:gd name="connsiteY10321" fmla="*/ 2665416 h 5531023"/>
                <a:gd name="connsiteX10322" fmla="*/ 1143572 w 10023471"/>
                <a:gd name="connsiteY10322" fmla="*/ 2670965 h 5531023"/>
                <a:gd name="connsiteX10323" fmla="*/ 1148202 w 10023471"/>
                <a:gd name="connsiteY10323" fmla="*/ 2665386 h 5531023"/>
                <a:gd name="connsiteX10324" fmla="*/ 1139714 w 10023471"/>
                <a:gd name="connsiteY10324" fmla="*/ 2660772 h 5531023"/>
                <a:gd name="connsiteX10325" fmla="*/ 4241399 w 10023471"/>
                <a:gd name="connsiteY10325" fmla="*/ 2660247 h 5531023"/>
                <a:gd name="connsiteX10326" fmla="*/ 4233772 w 10023471"/>
                <a:gd name="connsiteY10326" fmla="*/ 2662028 h 5531023"/>
                <a:gd name="connsiteX10327" fmla="*/ 4226962 w 10023471"/>
                <a:gd name="connsiteY10327" fmla="*/ 2672482 h 5531023"/>
                <a:gd name="connsiteX10328" fmla="*/ 4233862 w 10023471"/>
                <a:gd name="connsiteY10328" fmla="*/ 2679287 h 5531023"/>
                <a:gd name="connsiteX10329" fmla="*/ 4243125 w 10023471"/>
                <a:gd name="connsiteY10329" fmla="*/ 2674586 h 5531023"/>
                <a:gd name="connsiteX10330" fmla="*/ 4246712 w 10023471"/>
                <a:gd name="connsiteY10330" fmla="*/ 2663751 h 5531023"/>
                <a:gd name="connsiteX10331" fmla="*/ 4241399 w 10023471"/>
                <a:gd name="connsiteY10331" fmla="*/ 2660247 h 5531023"/>
                <a:gd name="connsiteX10332" fmla="*/ 2557354 w 10023471"/>
                <a:gd name="connsiteY10332" fmla="*/ 2659253 h 5531023"/>
                <a:gd name="connsiteX10333" fmla="*/ 2553450 w 10023471"/>
                <a:gd name="connsiteY10333" fmla="*/ 2661998 h 5531023"/>
                <a:gd name="connsiteX10334" fmla="*/ 2564981 w 10023471"/>
                <a:gd name="connsiteY10334" fmla="*/ 2665971 h 5531023"/>
                <a:gd name="connsiteX10335" fmla="*/ 2572064 w 10023471"/>
                <a:gd name="connsiteY10335" fmla="*/ 2663167 h 5531023"/>
                <a:gd name="connsiteX10336" fmla="*/ 2557354 w 10023471"/>
                <a:gd name="connsiteY10336" fmla="*/ 2659253 h 5531023"/>
                <a:gd name="connsiteX10337" fmla="*/ 5426458 w 10023471"/>
                <a:gd name="connsiteY10337" fmla="*/ 2657706 h 5531023"/>
                <a:gd name="connsiteX10338" fmla="*/ 5417015 w 10023471"/>
                <a:gd name="connsiteY10338" fmla="*/ 2662350 h 5531023"/>
                <a:gd name="connsiteX10339" fmla="*/ 5422463 w 10023471"/>
                <a:gd name="connsiteY10339" fmla="*/ 2667840 h 5531023"/>
                <a:gd name="connsiteX10340" fmla="*/ 5440034 w 10023471"/>
                <a:gd name="connsiteY10340" fmla="*/ 2663401 h 5531023"/>
                <a:gd name="connsiteX10341" fmla="*/ 5426458 w 10023471"/>
                <a:gd name="connsiteY10341" fmla="*/ 2657706 h 5531023"/>
                <a:gd name="connsiteX10342" fmla="*/ 6572111 w 10023471"/>
                <a:gd name="connsiteY10342" fmla="*/ 2657502 h 5531023"/>
                <a:gd name="connsiteX10343" fmla="*/ 6570432 w 10023471"/>
                <a:gd name="connsiteY10343" fmla="*/ 2665241 h 5531023"/>
                <a:gd name="connsiteX10344" fmla="*/ 6572111 w 10023471"/>
                <a:gd name="connsiteY10344" fmla="*/ 2657502 h 5531023"/>
                <a:gd name="connsiteX10345" fmla="*/ 9405645 w 10023471"/>
                <a:gd name="connsiteY10345" fmla="*/ 2656023 h 5531023"/>
                <a:gd name="connsiteX10346" fmla="*/ 9399675 w 10023471"/>
                <a:gd name="connsiteY10346" fmla="*/ 2661268 h 5531023"/>
                <a:gd name="connsiteX10347" fmla="*/ 9417062 w 10023471"/>
                <a:gd name="connsiteY10347" fmla="*/ 2665123 h 5531023"/>
                <a:gd name="connsiteX10348" fmla="*/ 9424009 w 10023471"/>
                <a:gd name="connsiteY10348" fmla="*/ 2657414 h 5531023"/>
                <a:gd name="connsiteX10349" fmla="*/ 9405645 w 10023471"/>
                <a:gd name="connsiteY10349" fmla="*/ 2656023 h 5531023"/>
                <a:gd name="connsiteX10350" fmla="*/ 7606808 w 10023471"/>
                <a:gd name="connsiteY10350" fmla="*/ 2655545 h 5531023"/>
                <a:gd name="connsiteX10351" fmla="*/ 7599863 w 10023471"/>
                <a:gd name="connsiteY10351" fmla="*/ 2656421 h 5531023"/>
                <a:gd name="connsiteX10352" fmla="*/ 7601089 w 10023471"/>
                <a:gd name="connsiteY10352" fmla="*/ 2657677 h 5531023"/>
                <a:gd name="connsiteX10353" fmla="*/ 7607354 w 10023471"/>
                <a:gd name="connsiteY10353" fmla="*/ 2657209 h 5531023"/>
                <a:gd name="connsiteX10354" fmla="*/ 7606808 w 10023471"/>
                <a:gd name="connsiteY10354" fmla="*/ 2655545 h 5531023"/>
                <a:gd name="connsiteX10355" fmla="*/ 576307 w 10023471"/>
                <a:gd name="connsiteY10355" fmla="*/ 2654143 h 5531023"/>
                <a:gd name="connsiteX10356" fmla="*/ 571178 w 10023471"/>
                <a:gd name="connsiteY10356" fmla="*/ 2654348 h 5531023"/>
                <a:gd name="connsiteX10357" fmla="*/ 571178 w 10023471"/>
                <a:gd name="connsiteY10357" fmla="*/ 2662671 h 5531023"/>
                <a:gd name="connsiteX10358" fmla="*/ 579439 w 10023471"/>
                <a:gd name="connsiteY10358" fmla="*/ 2661502 h 5531023"/>
                <a:gd name="connsiteX10359" fmla="*/ 576307 w 10023471"/>
                <a:gd name="connsiteY10359" fmla="*/ 2654143 h 5531023"/>
                <a:gd name="connsiteX10360" fmla="*/ 9285814 w 10023471"/>
                <a:gd name="connsiteY10360" fmla="*/ 2653881 h 5531023"/>
                <a:gd name="connsiteX10361" fmla="*/ 9276098 w 10023471"/>
                <a:gd name="connsiteY10361" fmla="*/ 2665475 h 5531023"/>
                <a:gd name="connsiteX10362" fmla="*/ 9280274 w 10023471"/>
                <a:gd name="connsiteY10362" fmla="*/ 2673301 h 5531023"/>
                <a:gd name="connsiteX10363" fmla="*/ 9291534 w 10023471"/>
                <a:gd name="connsiteY10363" fmla="*/ 2676980 h 5531023"/>
                <a:gd name="connsiteX10364" fmla="*/ 9297754 w 10023471"/>
                <a:gd name="connsiteY10364" fmla="*/ 2671986 h 5531023"/>
                <a:gd name="connsiteX10365" fmla="*/ 9294938 w 10023471"/>
                <a:gd name="connsiteY10365" fmla="*/ 2662320 h 5531023"/>
                <a:gd name="connsiteX10366" fmla="*/ 9285814 w 10023471"/>
                <a:gd name="connsiteY10366" fmla="*/ 2653881 h 5531023"/>
                <a:gd name="connsiteX10367" fmla="*/ 7629508 w 10023471"/>
                <a:gd name="connsiteY10367" fmla="*/ 2652216 h 5531023"/>
                <a:gd name="connsiteX10368" fmla="*/ 7626558 w 10023471"/>
                <a:gd name="connsiteY10368" fmla="*/ 2652771 h 5531023"/>
                <a:gd name="connsiteX10369" fmla="*/ 7629236 w 10023471"/>
                <a:gd name="connsiteY10369" fmla="*/ 2653588 h 5531023"/>
                <a:gd name="connsiteX10370" fmla="*/ 4241762 w 10023471"/>
                <a:gd name="connsiteY10370" fmla="*/ 2651953 h 5531023"/>
                <a:gd name="connsiteX10371" fmla="*/ 4243441 w 10023471"/>
                <a:gd name="connsiteY10371" fmla="*/ 2653647 h 5531023"/>
                <a:gd name="connsiteX10372" fmla="*/ 4244396 w 10023471"/>
                <a:gd name="connsiteY10372" fmla="*/ 2652450 h 5531023"/>
                <a:gd name="connsiteX10373" fmla="*/ 656846 w 10023471"/>
                <a:gd name="connsiteY10373" fmla="*/ 2651514 h 5531023"/>
                <a:gd name="connsiteX10374" fmla="*/ 647085 w 10023471"/>
                <a:gd name="connsiteY10374" fmla="*/ 2662291 h 5531023"/>
                <a:gd name="connsiteX10375" fmla="*/ 655983 w 10023471"/>
                <a:gd name="connsiteY10375" fmla="*/ 2669446 h 5531023"/>
                <a:gd name="connsiteX10376" fmla="*/ 668921 w 10023471"/>
                <a:gd name="connsiteY10376" fmla="*/ 2659896 h 5531023"/>
                <a:gd name="connsiteX10377" fmla="*/ 656846 w 10023471"/>
                <a:gd name="connsiteY10377" fmla="*/ 2651514 h 5531023"/>
                <a:gd name="connsiteX10378" fmla="*/ 248206 w 10023471"/>
                <a:gd name="connsiteY10378" fmla="*/ 2649763 h 5531023"/>
                <a:gd name="connsiteX10379" fmla="*/ 244483 w 10023471"/>
                <a:gd name="connsiteY10379" fmla="*/ 2655778 h 5531023"/>
                <a:gd name="connsiteX10380" fmla="*/ 251793 w 10023471"/>
                <a:gd name="connsiteY10380" fmla="*/ 2656567 h 5531023"/>
                <a:gd name="connsiteX10381" fmla="*/ 251793 w 10023471"/>
                <a:gd name="connsiteY10381" fmla="*/ 2650347 h 5531023"/>
                <a:gd name="connsiteX10382" fmla="*/ 251747 w 10023471"/>
                <a:gd name="connsiteY10382" fmla="*/ 2650347 h 5531023"/>
                <a:gd name="connsiteX10383" fmla="*/ 248206 w 10023471"/>
                <a:gd name="connsiteY10383" fmla="*/ 2649763 h 5531023"/>
                <a:gd name="connsiteX10384" fmla="*/ 1239955 w 10023471"/>
                <a:gd name="connsiteY10384" fmla="*/ 2648448 h 5531023"/>
                <a:gd name="connsiteX10385" fmla="*/ 1232418 w 10023471"/>
                <a:gd name="connsiteY10385" fmla="*/ 2656071 h 5531023"/>
                <a:gd name="connsiteX10386" fmla="*/ 1245994 w 10023471"/>
                <a:gd name="connsiteY10386" fmla="*/ 2661765 h 5531023"/>
                <a:gd name="connsiteX10387" fmla="*/ 1253257 w 10023471"/>
                <a:gd name="connsiteY10387" fmla="*/ 2656508 h 5531023"/>
                <a:gd name="connsiteX10388" fmla="*/ 1239955 w 10023471"/>
                <a:gd name="connsiteY10388" fmla="*/ 2648448 h 5531023"/>
                <a:gd name="connsiteX10389" fmla="*/ 3554551 w 10023471"/>
                <a:gd name="connsiteY10389" fmla="*/ 2648419 h 5531023"/>
                <a:gd name="connsiteX10390" fmla="*/ 3548105 w 10023471"/>
                <a:gd name="connsiteY10390" fmla="*/ 2651690 h 5531023"/>
                <a:gd name="connsiteX10391" fmla="*/ 3552371 w 10023471"/>
                <a:gd name="connsiteY10391" fmla="*/ 2653910 h 5531023"/>
                <a:gd name="connsiteX10392" fmla="*/ 3557321 w 10023471"/>
                <a:gd name="connsiteY10392" fmla="*/ 2650493 h 5531023"/>
                <a:gd name="connsiteX10393" fmla="*/ 3554551 w 10023471"/>
                <a:gd name="connsiteY10393" fmla="*/ 2648419 h 5531023"/>
                <a:gd name="connsiteX10394" fmla="*/ 4187192 w 10023471"/>
                <a:gd name="connsiteY10394" fmla="*/ 2645995 h 5531023"/>
                <a:gd name="connsiteX10395" fmla="*/ 4159000 w 10023471"/>
                <a:gd name="connsiteY10395" fmla="*/ 2660831 h 5531023"/>
                <a:gd name="connsiteX10396" fmla="*/ 4181108 w 10023471"/>
                <a:gd name="connsiteY10396" fmla="*/ 2673505 h 5531023"/>
                <a:gd name="connsiteX10397" fmla="*/ 4205216 w 10023471"/>
                <a:gd name="connsiteY10397" fmla="*/ 2656713 h 5531023"/>
                <a:gd name="connsiteX10398" fmla="*/ 4187192 w 10023471"/>
                <a:gd name="connsiteY10398" fmla="*/ 2645995 h 5531023"/>
                <a:gd name="connsiteX10399" fmla="*/ 6273338 w 10023471"/>
                <a:gd name="connsiteY10399" fmla="*/ 2644857 h 5531023"/>
                <a:gd name="connsiteX10400" fmla="*/ 6265711 w 10023471"/>
                <a:gd name="connsiteY10400" fmla="*/ 2646813 h 5531023"/>
                <a:gd name="connsiteX10401" fmla="*/ 6268527 w 10023471"/>
                <a:gd name="connsiteY10401" fmla="*/ 2651514 h 5531023"/>
                <a:gd name="connsiteX10402" fmla="*/ 6292769 w 10023471"/>
                <a:gd name="connsiteY10402" fmla="*/ 2658875 h 5531023"/>
                <a:gd name="connsiteX10403" fmla="*/ 6298807 w 10023471"/>
                <a:gd name="connsiteY10403" fmla="*/ 2654727 h 5531023"/>
                <a:gd name="connsiteX10404" fmla="*/ 6297581 w 10023471"/>
                <a:gd name="connsiteY10404" fmla="*/ 2652216 h 5531023"/>
                <a:gd name="connsiteX10405" fmla="*/ 6273338 w 10023471"/>
                <a:gd name="connsiteY10405" fmla="*/ 2644857 h 5531023"/>
                <a:gd name="connsiteX10406" fmla="*/ 1784747 w 10023471"/>
                <a:gd name="connsiteY10406" fmla="*/ 2644360 h 5531023"/>
                <a:gd name="connsiteX10407" fmla="*/ 1764953 w 10023471"/>
                <a:gd name="connsiteY10407" fmla="*/ 2652567 h 5531023"/>
                <a:gd name="connsiteX10408" fmla="*/ 1768993 w 10023471"/>
                <a:gd name="connsiteY10408" fmla="*/ 2659166 h 5531023"/>
                <a:gd name="connsiteX10409" fmla="*/ 1790241 w 10023471"/>
                <a:gd name="connsiteY10409" fmla="*/ 2650347 h 5531023"/>
                <a:gd name="connsiteX10410" fmla="*/ 1784747 w 10023471"/>
                <a:gd name="connsiteY10410" fmla="*/ 2644360 h 5531023"/>
                <a:gd name="connsiteX10411" fmla="*/ 543574 w 10023471"/>
                <a:gd name="connsiteY10411" fmla="*/ 2638753 h 5531023"/>
                <a:gd name="connsiteX10412" fmla="*/ 542303 w 10023471"/>
                <a:gd name="connsiteY10412" fmla="*/ 2643017 h 5531023"/>
                <a:gd name="connsiteX10413" fmla="*/ 545163 w 10023471"/>
                <a:gd name="connsiteY10413" fmla="*/ 2643397 h 5531023"/>
                <a:gd name="connsiteX10414" fmla="*/ 547025 w 10023471"/>
                <a:gd name="connsiteY10414" fmla="*/ 2639191 h 5531023"/>
                <a:gd name="connsiteX10415" fmla="*/ 543574 w 10023471"/>
                <a:gd name="connsiteY10415" fmla="*/ 2638753 h 5531023"/>
                <a:gd name="connsiteX10416" fmla="*/ 3390705 w 10023471"/>
                <a:gd name="connsiteY10416" fmla="*/ 2638637 h 5531023"/>
                <a:gd name="connsiteX10417" fmla="*/ 3380899 w 10023471"/>
                <a:gd name="connsiteY10417" fmla="*/ 2645733 h 5531023"/>
                <a:gd name="connsiteX10418" fmla="*/ 3389661 w 10023471"/>
                <a:gd name="connsiteY10418" fmla="*/ 2654143 h 5531023"/>
                <a:gd name="connsiteX10419" fmla="*/ 3398560 w 10023471"/>
                <a:gd name="connsiteY10419" fmla="*/ 2649354 h 5531023"/>
                <a:gd name="connsiteX10420" fmla="*/ 3390705 w 10023471"/>
                <a:gd name="connsiteY10420" fmla="*/ 2638637 h 5531023"/>
                <a:gd name="connsiteX10421" fmla="*/ 169438 w 10023471"/>
                <a:gd name="connsiteY10421" fmla="*/ 2638578 h 5531023"/>
                <a:gd name="connsiteX10422" fmla="*/ 167168 w 10023471"/>
                <a:gd name="connsiteY10422" fmla="*/ 2639191 h 5531023"/>
                <a:gd name="connsiteX10423" fmla="*/ 170301 w 10023471"/>
                <a:gd name="connsiteY10423" fmla="*/ 2640184 h 5531023"/>
                <a:gd name="connsiteX10424" fmla="*/ 169438 w 10023471"/>
                <a:gd name="connsiteY10424" fmla="*/ 2638578 h 5531023"/>
                <a:gd name="connsiteX10425" fmla="*/ 5456285 w 10023471"/>
                <a:gd name="connsiteY10425" fmla="*/ 2638228 h 5531023"/>
                <a:gd name="connsiteX10426" fmla="*/ 5452836 w 10023471"/>
                <a:gd name="connsiteY10426" fmla="*/ 2644039 h 5531023"/>
                <a:gd name="connsiteX10427" fmla="*/ 5464140 w 10023471"/>
                <a:gd name="connsiteY10427" fmla="*/ 2648624 h 5531023"/>
                <a:gd name="connsiteX10428" fmla="*/ 5471268 w 10023471"/>
                <a:gd name="connsiteY10428" fmla="*/ 2645032 h 5531023"/>
                <a:gd name="connsiteX10429" fmla="*/ 5456285 w 10023471"/>
                <a:gd name="connsiteY10429" fmla="*/ 2638228 h 5531023"/>
                <a:gd name="connsiteX10430" fmla="*/ 4711010 w 10023471"/>
                <a:gd name="connsiteY10430" fmla="*/ 2637818 h 5531023"/>
                <a:gd name="connsiteX10431" fmla="*/ 4708922 w 10023471"/>
                <a:gd name="connsiteY10431" fmla="*/ 2638315 h 5531023"/>
                <a:gd name="connsiteX10432" fmla="*/ 4709784 w 10023471"/>
                <a:gd name="connsiteY10432" fmla="*/ 2640826 h 5531023"/>
                <a:gd name="connsiteX10433" fmla="*/ 4711010 w 10023471"/>
                <a:gd name="connsiteY10433" fmla="*/ 2637818 h 5531023"/>
                <a:gd name="connsiteX10434" fmla="*/ 8823081 w 10023471"/>
                <a:gd name="connsiteY10434" fmla="*/ 2636778 h 5531023"/>
                <a:gd name="connsiteX10435" fmla="*/ 8813842 w 10023471"/>
                <a:gd name="connsiteY10435" fmla="*/ 2640300 h 5531023"/>
                <a:gd name="connsiteX10436" fmla="*/ 8813842 w 10023471"/>
                <a:gd name="connsiteY10436" fmla="*/ 2650405 h 5531023"/>
                <a:gd name="connsiteX10437" fmla="*/ 8840673 w 10023471"/>
                <a:gd name="connsiteY10437" fmla="*/ 2647835 h 5531023"/>
                <a:gd name="connsiteX10438" fmla="*/ 8840673 w 10023471"/>
                <a:gd name="connsiteY10438" fmla="*/ 2645382 h 5531023"/>
                <a:gd name="connsiteX10439" fmla="*/ 8848662 w 10023471"/>
                <a:gd name="connsiteY10439" fmla="*/ 2655428 h 5531023"/>
                <a:gd name="connsiteX10440" fmla="*/ 8845984 w 10023471"/>
                <a:gd name="connsiteY10440" fmla="*/ 2652858 h 5531023"/>
                <a:gd name="connsiteX10441" fmla="*/ 8848662 w 10023471"/>
                <a:gd name="connsiteY10441" fmla="*/ 2645382 h 5531023"/>
                <a:gd name="connsiteX10442" fmla="*/ 8823081 w 10023471"/>
                <a:gd name="connsiteY10442" fmla="*/ 2636778 h 5531023"/>
                <a:gd name="connsiteX10443" fmla="*/ 203714 w 10023471"/>
                <a:gd name="connsiteY10443" fmla="*/ 2636768 h 5531023"/>
                <a:gd name="connsiteX10444" fmla="*/ 161992 w 10023471"/>
                <a:gd name="connsiteY10444" fmla="*/ 2659954 h 5531023"/>
                <a:gd name="connsiteX10445" fmla="*/ 161584 w 10023471"/>
                <a:gd name="connsiteY10445" fmla="*/ 2662204 h 5531023"/>
                <a:gd name="connsiteX10446" fmla="*/ 170437 w 10023471"/>
                <a:gd name="connsiteY10446" fmla="*/ 2663255 h 5531023"/>
                <a:gd name="connsiteX10447" fmla="*/ 213658 w 10023471"/>
                <a:gd name="connsiteY10447" fmla="*/ 2643192 h 5531023"/>
                <a:gd name="connsiteX10448" fmla="*/ 210343 w 10023471"/>
                <a:gd name="connsiteY10448" fmla="*/ 2636884 h 5531023"/>
                <a:gd name="connsiteX10449" fmla="*/ 203714 w 10023471"/>
                <a:gd name="connsiteY10449" fmla="*/ 2636768 h 5531023"/>
                <a:gd name="connsiteX10450" fmla="*/ 2191526 w 10023471"/>
                <a:gd name="connsiteY10450" fmla="*/ 2636475 h 5531023"/>
                <a:gd name="connsiteX10451" fmla="*/ 2192933 w 10023471"/>
                <a:gd name="connsiteY10451" fmla="*/ 2637439 h 5531023"/>
                <a:gd name="connsiteX10452" fmla="*/ 2195022 w 10023471"/>
                <a:gd name="connsiteY10452" fmla="*/ 2636504 h 5531023"/>
                <a:gd name="connsiteX10453" fmla="*/ 2191526 w 10023471"/>
                <a:gd name="connsiteY10453" fmla="*/ 2636475 h 5531023"/>
                <a:gd name="connsiteX10454" fmla="*/ 4379685 w 10023471"/>
                <a:gd name="connsiteY10454" fmla="*/ 2636329 h 5531023"/>
                <a:gd name="connsiteX10455" fmla="*/ 4380276 w 10023471"/>
                <a:gd name="connsiteY10455" fmla="*/ 2637994 h 5531023"/>
                <a:gd name="connsiteX10456" fmla="*/ 4381638 w 10023471"/>
                <a:gd name="connsiteY10456" fmla="*/ 2636709 h 5531023"/>
                <a:gd name="connsiteX10457" fmla="*/ 2191073 w 10023471"/>
                <a:gd name="connsiteY10457" fmla="*/ 2636037 h 5531023"/>
                <a:gd name="connsiteX10458" fmla="*/ 2177633 w 10023471"/>
                <a:gd name="connsiteY10458" fmla="*/ 2649938 h 5531023"/>
                <a:gd name="connsiteX10459" fmla="*/ 2190754 w 10023471"/>
                <a:gd name="connsiteY10459" fmla="*/ 2636446 h 5531023"/>
                <a:gd name="connsiteX10460" fmla="*/ 2190799 w 10023471"/>
                <a:gd name="connsiteY10460" fmla="*/ 2636446 h 5531023"/>
                <a:gd name="connsiteX10461" fmla="*/ 2191481 w 10023471"/>
                <a:gd name="connsiteY10461" fmla="*/ 2636446 h 5531023"/>
                <a:gd name="connsiteX10462" fmla="*/ 2191073 w 10023471"/>
                <a:gd name="connsiteY10462" fmla="*/ 2636037 h 5531023"/>
                <a:gd name="connsiteX10463" fmla="*/ 2420929 w 10023471"/>
                <a:gd name="connsiteY10463" fmla="*/ 2634635 h 5531023"/>
                <a:gd name="connsiteX10464" fmla="*/ 2411759 w 10023471"/>
                <a:gd name="connsiteY10464" fmla="*/ 2638695 h 5531023"/>
                <a:gd name="connsiteX10465" fmla="*/ 2418840 w 10023471"/>
                <a:gd name="connsiteY10465" fmla="*/ 2641703 h 5531023"/>
                <a:gd name="connsiteX10466" fmla="*/ 2425241 w 10023471"/>
                <a:gd name="connsiteY10466" fmla="*/ 2637439 h 5531023"/>
                <a:gd name="connsiteX10467" fmla="*/ 2420929 w 10023471"/>
                <a:gd name="connsiteY10467" fmla="*/ 2634635 h 5531023"/>
                <a:gd name="connsiteX10468" fmla="*/ 2307021 w 10023471"/>
                <a:gd name="connsiteY10468" fmla="*/ 2634548 h 5531023"/>
                <a:gd name="connsiteX10469" fmla="*/ 2305070 w 10023471"/>
                <a:gd name="connsiteY10469" fmla="*/ 2635453 h 5531023"/>
                <a:gd name="connsiteX10470" fmla="*/ 2307476 w 10023471"/>
                <a:gd name="connsiteY10470" fmla="*/ 2637994 h 5531023"/>
                <a:gd name="connsiteX10471" fmla="*/ 2307021 w 10023471"/>
                <a:gd name="connsiteY10471" fmla="*/ 2634548 h 5531023"/>
                <a:gd name="connsiteX10472" fmla="*/ 6447082 w 10023471"/>
                <a:gd name="connsiteY10472" fmla="*/ 2633000 h 5531023"/>
                <a:gd name="connsiteX10473" fmla="*/ 6431691 w 10023471"/>
                <a:gd name="connsiteY10473" fmla="*/ 2640447 h 5531023"/>
                <a:gd name="connsiteX10474" fmla="*/ 6438003 w 10023471"/>
                <a:gd name="connsiteY10474" fmla="*/ 2653297 h 5531023"/>
                <a:gd name="connsiteX10475" fmla="*/ 6455209 w 10023471"/>
                <a:gd name="connsiteY10475" fmla="*/ 2638052 h 5531023"/>
                <a:gd name="connsiteX10476" fmla="*/ 6447082 w 10023471"/>
                <a:gd name="connsiteY10476" fmla="*/ 2633000 h 5531023"/>
                <a:gd name="connsiteX10477" fmla="*/ 2692599 w 10023471"/>
                <a:gd name="connsiteY10477" fmla="*/ 2633000 h 5531023"/>
                <a:gd name="connsiteX10478" fmla="*/ 2672441 w 10023471"/>
                <a:gd name="connsiteY10478" fmla="*/ 2644418 h 5531023"/>
                <a:gd name="connsiteX10479" fmla="*/ 2683564 w 10023471"/>
                <a:gd name="connsiteY10479" fmla="*/ 2659312 h 5531023"/>
                <a:gd name="connsiteX10480" fmla="*/ 2700453 w 10023471"/>
                <a:gd name="connsiteY10480" fmla="*/ 2644769 h 5531023"/>
                <a:gd name="connsiteX10481" fmla="*/ 2692599 w 10023471"/>
                <a:gd name="connsiteY10481" fmla="*/ 2633000 h 5531023"/>
                <a:gd name="connsiteX10482" fmla="*/ 7792719 w 10023471"/>
                <a:gd name="connsiteY10482" fmla="*/ 2632854 h 5531023"/>
                <a:gd name="connsiteX10483" fmla="*/ 7786182 w 10023471"/>
                <a:gd name="connsiteY10483" fmla="*/ 2639775 h 5531023"/>
                <a:gd name="connsiteX10484" fmla="*/ 7793037 w 10023471"/>
                <a:gd name="connsiteY10484" fmla="*/ 2643279 h 5531023"/>
                <a:gd name="connsiteX10485" fmla="*/ 7801436 w 10023471"/>
                <a:gd name="connsiteY10485" fmla="*/ 2637118 h 5531023"/>
                <a:gd name="connsiteX10486" fmla="*/ 7792719 w 10023471"/>
                <a:gd name="connsiteY10486" fmla="*/ 2632854 h 5531023"/>
                <a:gd name="connsiteX10487" fmla="*/ 176792 w 10023471"/>
                <a:gd name="connsiteY10487" fmla="*/ 2630225 h 5531023"/>
                <a:gd name="connsiteX10488" fmla="*/ 176792 w 10023471"/>
                <a:gd name="connsiteY10488" fmla="*/ 2630722 h 5531023"/>
                <a:gd name="connsiteX10489" fmla="*/ 181696 w 10023471"/>
                <a:gd name="connsiteY10489" fmla="*/ 2630955 h 5531023"/>
                <a:gd name="connsiteX10490" fmla="*/ 181696 w 10023471"/>
                <a:gd name="connsiteY10490" fmla="*/ 2630225 h 5531023"/>
                <a:gd name="connsiteX10491" fmla="*/ 4246257 w 10023471"/>
                <a:gd name="connsiteY10491" fmla="*/ 2628824 h 5531023"/>
                <a:gd name="connsiteX10492" fmla="*/ 4243806 w 10023471"/>
                <a:gd name="connsiteY10492" fmla="*/ 2631276 h 5531023"/>
                <a:gd name="connsiteX10493" fmla="*/ 4245712 w 10023471"/>
                <a:gd name="connsiteY10493" fmla="*/ 2632153 h 5531023"/>
                <a:gd name="connsiteX10494" fmla="*/ 4246257 w 10023471"/>
                <a:gd name="connsiteY10494" fmla="*/ 2628824 h 5531023"/>
                <a:gd name="connsiteX10495" fmla="*/ 2781990 w 10023471"/>
                <a:gd name="connsiteY10495" fmla="*/ 2627539 h 5531023"/>
                <a:gd name="connsiteX10496" fmla="*/ 2762106 w 10023471"/>
                <a:gd name="connsiteY10496" fmla="*/ 2630751 h 5531023"/>
                <a:gd name="connsiteX10497" fmla="*/ 2755977 w 10023471"/>
                <a:gd name="connsiteY10497" fmla="*/ 2634168 h 5531023"/>
                <a:gd name="connsiteX10498" fmla="*/ 2762878 w 10023471"/>
                <a:gd name="connsiteY10498" fmla="*/ 2637293 h 5531023"/>
                <a:gd name="connsiteX10499" fmla="*/ 2783852 w 10023471"/>
                <a:gd name="connsiteY10499" fmla="*/ 2638986 h 5531023"/>
                <a:gd name="connsiteX10500" fmla="*/ 2789572 w 10023471"/>
                <a:gd name="connsiteY10500" fmla="*/ 2632065 h 5531023"/>
                <a:gd name="connsiteX10501" fmla="*/ 2781990 w 10023471"/>
                <a:gd name="connsiteY10501" fmla="*/ 2627539 h 5531023"/>
                <a:gd name="connsiteX10502" fmla="*/ 3212648 w 10023471"/>
                <a:gd name="connsiteY10502" fmla="*/ 2626546 h 5531023"/>
                <a:gd name="connsiteX10503" fmla="*/ 3214148 w 10023471"/>
                <a:gd name="connsiteY10503" fmla="*/ 2628240 h 5531023"/>
                <a:gd name="connsiteX10504" fmla="*/ 3214964 w 10023471"/>
                <a:gd name="connsiteY10504" fmla="*/ 2627043 h 5531023"/>
                <a:gd name="connsiteX10505" fmla="*/ 3212648 w 10023471"/>
                <a:gd name="connsiteY10505" fmla="*/ 2626546 h 5531023"/>
                <a:gd name="connsiteX10506" fmla="*/ 5518949 w 10023471"/>
                <a:gd name="connsiteY10506" fmla="*/ 2623812 h 5531023"/>
                <a:gd name="connsiteX10507" fmla="*/ 5518074 w 10023471"/>
                <a:gd name="connsiteY10507" fmla="*/ 2632854 h 5531023"/>
                <a:gd name="connsiteX10508" fmla="*/ 5528743 w 10023471"/>
                <a:gd name="connsiteY10508" fmla="*/ 2635278 h 5531023"/>
                <a:gd name="connsiteX10509" fmla="*/ 5531467 w 10023471"/>
                <a:gd name="connsiteY10509" fmla="*/ 2625261 h 5531023"/>
                <a:gd name="connsiteX10510" fmla="*/ 5518949 w 10023471"/>
                <a:gd name="connsiteY10510" fmla="*/ 2623812 h 5531023"/>
                <a:gd name="connsiteX10511" fmla="*/ 5689548 w 10023471"/>
                <a:gd name="connsiteY10511" fmla="*/ 2622750 h 5531023"/>
                <a:gd name="connsiteX10512" fmla="*/ 5681512 w 10023471"/>
                <a:gd name="connsiteY10512" fmla="*/ 2637789 h 5531023"/>
                <a:gd name="connsiteX10513" fmla="*/ 5697630 w 10023471"/>
                <a:gd name="connsiteY10513" fmla="*/ 2625261 h 5531023"/>
                <a:gd name="connsiteX10514" fmla="*/ 5692272 w 10023471"/>
                <a:gd name="connsiteY10514" fmla="*/ 2627773 h 5531023"/>
                <a:gd name="connsiteX10515" fmla="*/ 5689548 w 10023471"/>
                <a:gd name="connsiteY10515" fmla="*/ 2622750 h 5531023"/>
                <a:gd name="connsiteX10516" fmla="*/ 8485060 w 10023471"/>
                <a:gd name="connsiteY10516" fmla="*/ 2622632 h 5531023"/>
                <a:gd name="connsiteX10517" fmla="*/ 8478476 w 10023471"/>
                <a:gd name="connsiteY10517" fmla="*/ 2629787 h 5531023"/>
                <a:gd name="connsiteX10518" fmla="*/ 8481111 w 10023471"/>
                <a:gd name="connsiteY10518" fmla="*/ 2637730 h 5531023"/>
                <a:gd name="connsiteX10519" fmla="*/ 8492959 w 10023471"/>
                <a:gd name="connsiteY10519" fmla="*/ 2631773 h 5531023"/>
                <a:gd name="connsiteX10520" fmla="*/ 8485060 w 10023471"/>
                <a:gd name="connsiteY10520" fmla="*/ 2622632 h 5531023"/>
                <a:gd name="connsiteX10521" fmla="*/ 2349107 w 10023471"/>
                <a:gd name="connsiteY10521" fmla="*/ 2621932 h 5531023"/>
                <a:gd name="connsiteX10522" fmla="*/ 2335986 w 10023471"/>
                <a:gd name="connsiteY10522" fmla="*/ 2627423 h 5531023"/>
                <a:gd name="connsiteX10523" fmla="*/ 2334352 w 10023471"/>
                <a:gd name="connsiteY10523" fmla="*/ 2633846 h 5531023"/>
                <a:gd name="connsiteX10524" fmla="*/ 2339210 w 10023471"/>
                <a:gd name="connsiteY10524" fmla="*/ 2640330 h 5531023"/>
                <a:gd name="connsiteX10525" fmla="*/ 2352104 w 10023471"/>
                <a:gd name="connsiteY10525" fmla="*/ 2634168 h 5531023"/>
                <a:gd name="connsiteX10526" fmla="*/ 2354420 w 10023471"/>
                <a:gd name="connsiteY10526" fmla="*/ 2628940 h 5531023"/>
                <a:gd name="connsiteX10527" fmla="*/ 2349107 w 10023471"/>
                <a:gd name="connsiteY10527" fmla="*/ 2621932 h 5531023"/>
                <a:gd name="connsiteX10528" fmla="*/ 7364830 w 10023471"/>
                <a:gd name="connsiteY10528" fmla="*/ 2621902 h 5531023"/>
                <a:gd name="connsiteX10529" fmla="*/ 7365285 w 10023471"/>
                <a:gd name="connsiteY10529" fmla="*/ 2624180 h 5531023"/>
                <a:gd name="connsiteX10530" fmla="*/ 7367463 w 10023471"/>
                <a:gd name="connsiteY10530" fmla="*/ 2623684 h 5531023"/>
                <a:gd name="connsiteX10531" fmla="*/ 7367145 w 10023471"/>
                <a:gd name="connsiteY10531" fmla="*/ 2622224 h 5531023"/>
                <a:gd name="connsiteX10532" fmla="*/ 7364830 w 10023471"/>
                <a:gd name="connsiteY10532" fmla="*/ 2621902 h 5531023"/>
                <a:gd name="connsiteX10533" fmla="*/ 2486985 w 10023471"/>
                <a:gd name="connsiteY10533" fmla="*/ 2621902 h 5531023"/>
                <a:gd name="connsiteX10534" fmla="*/ 2487349 w 10023471"/>
                <a:gd name="connsiteY10534" fmla="*/ 2623216 h 5531023"/>
                <a:gd name="connsiteX10535" fmla="*/ 2489937 w 10023471"/>
                <a:gd name="connsiteY10535" fmla="*/ 2622399 h 5531023"/>
                <a:gd name="connsiteX10536" fmla="*/ 5390730 w 10023471"/>
                <a:gd name="connsiteY10536" fmla="*/ 2620705 h 5531023"/>
                <a:gd name="connsiteX10537" fmla="*/ 5365895 w 10023471"/>
                <a:gd name="connsiteY10537" fmla="*/ 2631276 h 5531023"/>
                <a:gd name="connsiteX10538" fmla="*/ 5390730 w 10023471"/>
                <a:gd name="connsiteY10538" fmla="*/ 2620705 h 5531023"/>
                <a:gd name="connsiteX10539" fmla="*/ 1071841 w 10023471"/>
                <a:gd name="connsiteY10539" fmla="*/ 2620092 h 5531023"/>
                <a:gd name="connsiteX10540" fmla="*/ 1060220 w 10023471"/>
                <a:gd name="connsiteY10540" fmla="*/ 2621990 h 5531023"/>
                <a:gd name="connsiteX10541" fmla="*/ 1054044 w 10023471"/>
                <a:gd name="connsiteY10541" fmla="*/ 2633584 h 5531023"/>
                <a:gd name="connsiteX10542" fmla="*/ 1058947 w 10023471"/>
                <a:gd name="connsiteY10542" fmla="*/ 2642783 h 5531023"/>
                <a:gd name="connsiteX10543" fmla="*/ 1071114 w 10023471"/>
                <a:gd name="connsiteY10543" fmla="*/ 2635365 h 5531023"/>
                <a:gd name="connsiteX10544" fmla="*/ 1075972 w 10023471"/>
                <a:gd name="connsiteY10544" fmla="*/ 2624647 h 5531023"/>
                <a:gd name="connsiteX10545" fmla="*/ 1071841 w 10023471"/>
                <a:gd name="connsiteY10545" fmla="*/ 2620092 h 5531023"/>
                <a:gd name="connsiteX10546" fmla="*/ 1004514 w 10023471"/>
                <a:gd name="connsiteY10546" fmla="*/ 2619829 h 5531023"/>
                <a:gd name="connsiteX10547" fmla="*/ 994436 w 10023471"/>
                <a:gd name="connsiteY10547" fmla="*/ 2626341 h 5531023"/>
                <a:gd name="connsiteX10548" fmla="*/ 1004514 w 10023471"/>
                <a:gd name="connsiteY10548" fmla="*/ 2630430 h 5531023"/>
                <a:gd name="connsiteX10549" fmla="*/ 1014275 w 10023471"/>
                <a:gd name="connsiteY10549" fmla="*/ 2625144 h 5531023"/>
                <a:gd name="connsiteX10550" fmla="*/ 1004514 w 10023471"/>
                <a:gd name="connsiteY10550" fmla="*/ 2619829 h 5531023"/>
                <a:gd name="connsiteX10551" fmla="*/ 6149897 w 10023471"/>
                <a:gd name="connsiteY10551" fmla="*/ 2618866 h 5531023"/>
                <a:gd name="connsiteX10552" fmla="*/ 6149081 w 10023471"/>
                <a:gd name="connsiteY10552" fmla="*/ 2622049 h 5531023"/>
                <a:gd name="connsiteX10553" fmla="*/ 6157569 w 10023471"/>
                <a:gd name="connsiteY10553" fmla="*/ 2623012 h 5531023"/>
                <a:gd name="connsiteX10554" fmla="*/ 6158342 w 10023471"/>
                <a:gd name="connsiteY10554" fmla="*/ 2620005 h 5531023"/>
                <a:gd name="connsiteX10555" fmla="*/ 6149897 w 10023471"/>
                <a:gd name="connsiteY10555" fmla="*/ 2618866 h 5531023"/>
                <a:gd name="connsiteX10556" fmla="*/ 7304312 w 10023471"/>
                <a:gd name="connsiteY10556" fmla="*/ 2617902 h 5531023"/>
                <a:gd name="connsiteX10557" fmla="*/ 7296776 w 10023471"/>
                <a:gd name="connsiteY10557" fmla="*/ 2618136 h 5531023"/>
                <a:gd name="connsiteX10558" fmla="*/ 7299182 w 10023471"/>
                <a:gd name="connsiteY10558" fmla="*/ 2627451 h 5531023"/>
                <a:gd name="connsiteX10559" fmla="*/ 7304312 w 10023471"/>
                <a:gd name="connsiteY10559" fmla="*/ 2627159 h 5531023"/>
                <a:gd name="connsiteX10560" fmla="*/ 5721418 w 10023471"/>
                <a:gd name="connsiteY10560" fmla="*/ 2617872 h 5531023"/>
                <a:gd name="connsiteX10561" fmla="*/ 5709705 w 10023471"/>
                <a:gd name="connsiteY10561" fmla="*/ 2627480 h 5531023"/>
                <a:gd name="connsiteX10562" fmla="*/ 5717059 w 10023471"/>
                <a:gd name="connsiteY10562" fmla="*/ 2632679 h 5531023"/>
                <a:gd name="connsiteX10563" fmla="*/ 5725732 w 10023471"/>
                <a:gd name="connsiteY10563" fmla="*/ 2626984 h 5531023"/>
                <a:gd name="connsiteX10564" fmla="*/ 5721418 w 10023471"/>
                <a:gd name="connsiteY10564" fmla="*/ 2617872 h 5531023"/>
                <a:gd name="connsiteX10565" fmla="*/ 8795092 w 10023471"/>
                <a:gd name="connsiteY10565" fmla="*/ 2617726 h 5531023"/>
                <a:gd name="connsiteX10566" fmla="*/ 8776343 w 10023471"/>
                <a:gd name="connsiteY10566" fmla="*/ 2622750 h 5531023"/>
                <a:gd name="connsiteX10567" fmla="*/ 8792412 w 10023471"/>
                <a:gd name="connsiteY10567" fmla="*/ 2625261 h 5531023"/>
                <a:gd name="connsiteX10568" fmla="*/ 8795092 w 10023471"/>
                <a:gd name="connsiteY10568" fmla="*/ 2617726 h 5531023"/>
                <a:gd name="connsiteX10569" fmla="*/ 1922762 w 10023471"/>
                <a:gd name="connsiteY10569" fmla="*/ 2616880 h 5531023"/>
                <a:gd name="connsiteX10570" fmla="*/ 1916905 w 10023471"/>
                <a:gd name="connsiteY10570" fmla="*/ 2623917 h 5531023"/>
                <a:gd name="connsiteX10571" fmla="*/ 1933521 w 10023471"/>
                <a:gd name="connsiteY10571" fmla="*/ 2636008 h 5531023"/>
                <a:gd name="connsiteX10572" fmla="*/ 1942647 w 10023471"/>
                <a:gd name="connsiteY10572" fmla="*/ 2631335 h 5531023"/>
                <a:gd name="connsiteX10573" fmla="*/ 1922762 w 10023471"/>
                <a:gd name="connsiteY10573" fmla="*/ 2616880 h 5531023"/>
                <a:gd name="connsiteX10574" fmla="*/ 162402 w 10023471"/>
                <a:gd name="connsiteY10574" fmla="*/ 2616675 h 5531023"/>
                <a:gd name="connsiteX10575" fmla="*/ 160494 w 10023471"/>
                <a:gd name="connsiteY10575" fmla="*/ 2618777 h 5531023"/>
                <a:gd name="connsiteX10576" fmla="*/ 169302 w 10023471"/>
                <a:gd name="connsiteY10576" fmla="*/ 2622078 h 5531023"/>
                <a:gd name="connsiteX10577" fmla="*/ 171753 w 10023471"/>
                <a:gd name="connsiteY10577" fmla="*/ 2619450 h 5531023"/>
                <a:gd name="connsiteX10578" fmla="*/ 162402 w 10023471"/>
                <a:gd name="connsiteY10578" fmla="*/ 2616675 h 5531023"/>
                <a:gd name="connsiteX10579" fmla="*/ 7437656 w 10023471"/>
                <a:gd name="connsiteY10579" fmla="*/ 2616171 h 5531023"/>
                <a:gd name="connsiteX10580" fmla="*/ 7428570 w 10023471"/>
                <a:gd name="connsiteY10580" fmla="*/ 2617726 h 5531023"/>
                <a:gd name="connsiteX10581" fmla="*/ 7431250 w 10023471"/>
                <a:gd name="connsiteY10581" fmla="*/ 2625261 h 5531023"/>
                <a:gd name="connsiteX10582" fmla="*/ 7442010 w 10023471"/>
                <a:gd name="connsiteY10582" fmla="*/ 2625261 h 5531023"/>
                <a:gd name="connsiteX10583" fmla="*/ 7437656 w 10023471"/>
                <a:gd name="connsiteY10583" fmla="*/ 2616171 h 5531023"/>
                <a:gd name="connsiteX10584" fmla="*/ 6934944 w 10023471"/>
                <a:gd name="connsiteY10584" fmla="*/ 2616032 h 5531023"/>
                <a:gd name="connsiteX10585" fmla="*/ 6927134 w 10023471"/>
                <a:gd name="connsiteY10585" fmla="*/ 2630518 h 5531023"/>
                <a:gd name="connsiteX10586" fmla="*/ 6936986 w 10023471"/>
                <a:gd name="connsiteY10586" fmla="*/ 2634139 h 5531023"/>
                <a:gd name="connsiteX10587" fmla="*/ 6942298 w 10023471"/>
                <a:gd name="connsiteY10587" fmla="*/ 2621669 h 5531023"/>
                <a:gd name="connsiteX10588" fmla="*/ 6934944 w 10023471"/>
                <a:gd name="connsiteY10588" fmla="*/ 2616032 h 5531023"/>
                <a:gd name="connsiteX10589" fmla="*/ 2683156 w 10023471"/>
                <a:gd name="connsiteY10589" fmla="*/ 2614543 h 5531023"/>
                <a:gd name="connsiteX10590" fmla="*/ 2674439 w 10023471"/>
                <a:gd name="connsiteY10590" fmla="*/ 2620501 h 5531023"/>
                <a:gd name="connsiteX10591" fmla="*/ 2682157 w 10023471"/>
                <a:gd name="connsiteY10591" fmla="*/ 2623246 h 5531023"/>
                <a:gd name="connsiteX10592" fmla="*/ 2694052 w 10023471"/>
                <a:gd name="connsiteY10592" fmla="*/ 2616646 h 5531023"/>
                <a:gd name="connsiteX10593" fmla="*/ 2683156 w 10023471"/>
                <a:gd name="connsiteY10593" fmla="*/ 2614543 h 5531023"/>
                <a:gd name="connsiteX10594" fmla="*/ 4932105 w 10023471"/>
                <a:gd name="connsiteY10594" fmla="*/ 2613171 h 5531023"/>
                <a:gd name="connsiteX10595" fmla="*/ 4929336 w 10023471"/>
                <a:gd name="connsiteY10595" fmla="*/ 2616121 h 5531023"/>
                <a:gd name="connsiteX10596" fmla="*/ 4936600 w 10023471"/>
                <a:gd name="connsiteY10596" fmla="*/ 2618136 h 5531023"/>
                <a:gd name="connsiteX10597" fmla="*/ 4939097 w 10023471"/>
                <a:gd name="connsiteY10597" fmla="*/ 2615156 h 5531023"/>
                <a:gd name="connsiteX10598" fmla="*/ 4932105 w 10023471"/>
                <a:gd name="connsiteY10598" fmla="*/ 2613171 h 5531023"/>
                <a:gd name="connsiteX10599" fmla="*/ 6439136 w 10023471"/>
                <a:gd name="connsiteY10599" fmla="*/ 2611740 h 5531023"/>
                <a:gd name="connsiteX10600" fmla="*/ 6427105 w 10023471"/>
                <a:gd name="connsiteY10600" fmla="*/ 2616996 h 5531023"/>
                <a:gd name="connsiteX10601" fmla="*/ 6440000 w 10023471"/>
                <a:gd name="connsiteY10601" fmla="*/ 2621669 h 5531023"/>
                <a:gd name="connsiteX10602" fmla="*/ 6450850 w 10023471"/>
                <a:gd name="connsiteY10602" fmla="*/ 2614251 h 5531023"/>
                <a:gd name="connsiteX10603" fmla="*/ 6439136 w 10023471"/>
                <a:gd name="connsiteY10603" fmla="*/ 2611740 h 5531023"/>
                <a:gd name="connsiteX10604" fmla="*/ 7259458 w 10023471"/>
                <a:gd name="connsiteY10604" fmla="*/ 2611711 h 5531023"/>
                <a:gd name="connsiteX10605" fmla="*/ 7232263 w 10023471"/>
                <a:gd name="connsiteY10605" fmla="*/ 2622282 h 5531023"/>
                <a:gd name="connsiteX10606" fmla="*/ 7259458 w 10023471"/>
                <a:gd name="connsiteY10606" fmla="*/ 2611711 h 5531023"/>
                <a:gd name="connsiteX10607" fmla="*/ 2612378 w 10023471"/>
                <a:gd name="connsiteY10607" fmla="*/ 2611243 h 5531023"/>
                <a:gd name="connsiteX10608" fmla="*/ 2595580 w 10023471"/>
                <a:gd name="connsiteY10608" fmla="*/ 2616383 h 5531023"/>
                <a:gd name="connsiteX10609" fmla="*/ 2598849 w 10023471"/>
                <a:gd name="connsiteY10609" fmla="*/ 2620208 h 5531023"/>
                <a:gd name="connsiteX10610" fmla="*/ 2615057 w 10023471"/>
                <a:gd name="connsiteY10610" fmla="*/ 2616003 h 5531023"/>
                <a:gd name="connsiteX10611" fmla="*/ 2612378 w 10023471"/>
                <a:gd name="connsiteY10611" fmla="*/ 2611243 h 5531023"/>
                <a:gd name="connsiteX10612" fmla="*/ 5841272 w 10023471"/>
                <a:gd name="connsiteY10612" fmla="*/ 2606512 h 5531023"/>
                <a:gd name="connsiteX10613" fmla="*/ 5834598 w 10023471"/>
                <a:gd name="connsiteY10613" fmla="*/ 2609812 h 5531023"/>
                <a:gd name="connsiteX10614" fmla="*/ 5839911 w 10023471"/>
                <a:gd name="connsiteY10614" fmla="*/ 2612645 h 5531023"/>
                <a:gd name="connsiteX10615" fmla="*/ 5847401 w 10023471"/>
                <a:gd name="connsiteY10615" fmla="*/ 2609578 h 5531023"/>
                <a:gd name="connsiteX10616" fmla="*/ 5841272 w 10023471"/>
                <a:gd name="connsiteY10616" fmla="*/ 2606512 h 5531023"/>
                <a:gd name="connsiteX10617" fmla="*/ 3117945 w 10023471"/>
                <a:gd name="connsiteY10617" fmla="*/ 2605519 h 5531023"/>
                <a:gd name="connsiteX10618" fmla="*/ 3092840 w 10023471"/>
                <a:gd name="connsiteY10618" fmla="*/ 2610017 h 5531023"/>
                <a:gd name="connsiteX10619" fmla="*/ 3110955 w 10023471"/>
                <a:gd name="connsiteY10619" fmla="*/ 2614747 h 5531023"/>
                <a:gd name="connsiteX10620" fmla="*/ 3126117 w 10023471"/>
                <a:gd name="connsiteY10620" fmla="*/ 2610951 h 5531023"/>
                <a:gd name="connsiteX10621" fmla="*/ 3117945 w 10023471"/>
                <a:gd name="connsiteY10621" fmla="*/ 2605519 h 5531023"/>
                <a:gd name="connsiteX10622" fmla="*/ 4501673 w 10023471"/>
                <a:gd name="connsiteY10622" fmla="*/ 2605491 h 5531023"/>
                <a:gd name="connsiteX10623" fmla="*/ 4482424 w 10023471"/>
                <a:gd name="connsiteY10623" fmla="*/ 2632358 h 5531023"/>
                <a:gd name="connsiteX10624" fmla="*/ 4486647 w 10023471"/>
                <a:gd name="connsiteY10624" fmla="*/ 2634723 h 5531023"/>
                <a:gd name="connsiteX10625" fmla="*/ 4505715 w 10023471"/>
                <a:gd name="connsiteY10625" fmla="*/ 2623216 h 5531023"/>
                <a:gd name="connsiteX10626" fmla="*/ 4501673 w 10023471"/>
                <a:gd name="connsiteY10626" fmla="*/ 2605491 h 5531023"/>
                <a:gd name="connsiteX10627" fmla="*/ 2709805 w 10023471"/>
                <a:gd name="connsiteY10627" fmla="*/ 2605082 h 5531023"/>
                <a:gd name="connsiteX10628" fmla="*/ 2705174 w 10023471"/>
                <a:gd name="connsiteY10628" fmla="*/ 2608645 h 5531023"/>
                <a:gd name="connsiteX10629" fmla="*/ 2707671 w 10023471"/>
                <a:gd name="connsiteY10629" fmla="*/ 2611243 h 5531023"/>
                <a:gd name="connsiteX10630" fmla="*/ 2712484 w 10023471"/>
                <a:gd name="connsiteY10630" fmla="*/ 2607185 h 5531023"/>
                <a:gd name="connsiteX10631" fmla="*/ 2709805 w 10023471"/>
                <a:gd name="connsiteY10631" fmla="*/ 2605082 h 5531023"/>
                <a:gd name="connsiteX10632" fmla="*/ 1344464 w 10023471"/>
                <a:gd name="connsiteY10632" fmla="*/ 2604760 h 5531023"/>
                <a:gd name="connsiteX10633" fmla="*/ 1338291 w 10023471"/>
                <a:gd name="connsiteY10633" fmla="*/ 2607681 h 5531023"/>
                <a:gd name="connsiteX10634" fmla="*/ 1346371 w 10023471"/>
                <a:gd name="connsiteY10634" fmla="*/ 2610076 h 5531023"/>
                <a:gd name="connsiteX10635" fmla="*/ 1350730 w 10023471"/>
                <a:gd name="connsiteY10635" fmla="*/ 2606979 h 5531023"/>
                <a:gd name="connsiteX10636" fmla="*/ 1344464 w 10023471"/>
                <a:gd name="connsiteY10636" fmla="*/ 2604760 h 5531023"/>
                <a:gd name="connsiteX10637" fmla="*/ 6757296 w 10023471"/>
                <a:gd name="connsiteY10637" fmla="*/ 2604409 h 5531023"/>
                <a:gd name="connsiteX10638" fmla="*/ 6752528 w 10023471"/>
                <a:gd name="connsiteY10638" fmla="*/ 2609521 h 5531023"/>
                <a:gd name="connsiteX10639" fmla="*/ 6755660 w 10023471"/>
                <a:gd name="connsiteY10639" fmla="*/ 2611360 h 5531023"/>
                <a:gd name="connsiteX10640" fmla="*/ 6761972 w 10023471"/>
                <a:gd name="connsiteY10640" fmla="*/ 2607506 h 5531023"/>
                <a:gd name="connsiteX10641" fmla="*/ 6757296 w 10023471"/>
                <a:gd name="connsiteY10641" fmla="*/ 2604409 h 5531023"/>
                <a:gd name="connsiteX10642" fmla="*/ 3154810 w 10023471"/>
                <a:gd name="connsiteY10642" fmla="*/ 2603855 h 5531023"/>
                <a:gd name="connsiteX10643" fmla="*/ 3152631 w 10023471"/>
                <a:gd name="connsiteY10643" fmla="*/ 2625465 h 5531023"/>
                <a:gd name="connsiteX10644" fmla="*/ 3166524 w 10023471"/>
                <a:gd name="connsiteY10644" fmla="*/ 2633700 h 5531023"/>
                <a:gd name="connsiteX10645" fmla="*/ 3173560 w 10023471"/>
                <a:gd name="connsiteY10645" fmla="*/ 2622311 h 5531023"/>
                <a:gd name="connsiteX10646" fmla="*/ 3154810 w 10023471"/>
                <a:gd name="connsiteY10646" fmla="*/ 2603855 h 5531023"/>
                <a:gd name="connsiteX10647" fmla="*/ 7988571 w 10023471"/>
                <a:gd name="connsiteY10647" fmla="*/ 2602716 h 5531023"/>
                <a:gd name="connsiteX10648" fmla="*/ 7980537 w 10023471"/>
                <a:gd name="connsiteY10648" fmla="*/ 2612733 h 5531023"/>
                <a:gd name="connsiteX10649" fmla="*/ 7980537 w 10023471"/>
                <a:gd name="connsiteY10649" fmla="*/ 2617726 h 5531023"/>
                <a:gd name="connsiteX10650" fmla="*/ 7977858 w 10023471"/>
                <a:gd name="connsiteY10650" fmla="*/ 2622750 h 5531023"/>
                <a:gd name="connsiteX10651" fmla="*/ 7993929 w 10023471"/>
                <a:gd name="connsiteY10651" fmla="*/ 2620238 h 5531023"/>
                <a:gd name="connsiteX10652" fmla="*/ 7988571 w 10023471"/>
                <a:gd name="connsiteY10652" fmla="*/ 2602716 h 5531023"/>
                <a:gd name="connsiteX10653" fmla="*/ 4461677 w 10023471"/>
                <a:gd name="connsiteY10653" fmla="*/ 2602366 h 5531023"/>
                <a:gd name="connsiteX10654" fmla="*/ 4453732 w 10023471"/>
                <a:gd name="connsiteY10654" fmla="*/ 2602746 h 5531023"/>
                <a:gd name="connsiteX10655" fmla="*/ 4454140 w 10023471"/>
                <a:gd name="connsiteY10655" fmla="*/ 2604789 h 5531023"/>
                <a:gd name="connsiteX10656" fmla="*/ 4461995 w 10023471"/>
                <a:gd name="connsiteY10656" fmla="*/ 2604030 h 5531023"/>
                <a:gd name="connsiteX10657" fmla="*/ 603320 w 10023471"/>
                <a:gd name="connsiteY10657" fmla="*/ 2601139 h 5531023"/>
                <a:gd name="connsiteX10658" fmla="*/ 590245 w 10023471"/>
                <a:gd name="connsiteY10658" fmla="*/ 2607563 h 5531023"/>
                <a:gd name="connsiteX10659" fmla="*/ 593196 w 10023471"/>
                <a:gd name="connsiteY10659" fmla="*/ 2612470 h 5531023"/>
                <a:gd name="connsiteX10660" fmla="*/ 611264 w 10023471"/>
                <a:gd name="connsiteY10660" fmla="*/ 2605869 h 5531023"/>
                <a:gd name="connsiteX10661" fmla="*/ 603320 w 10023471"/>
                <a:gd name="connsiteY10661" fmla="*/ 2601139 h 5531023"/>
                <a:gd name="connsiteX10662" fmla="*/ 8256473 w 10023471"/>
                <a:gd name="connsiteY10662" fmla="*/ 2600204 h 5531023"/>
                <a:gd name="connsiteX10663" fmla="*/ 8251117 w 10023471"/>
                <a:gd name="connsiteY10663" fmla="*/ 2615215 h 5531023"/>
                <a:gd name="connsiteX10664" fmla="*/ 8269912 w 10023471"/>
                <a:gd name="connsiteY10664" fmla="*/ 2612704 h 5531023"/>
                <a:gd name="connsiteX10665" fmla="*/ 8256473 w 10023471"/>
                <a:gd name="connsiteY10665" fmla="*/ 2600204 h 5531023"/>
                <a:gd name="connsiteX10666" fmla="*/ 4593516 w 10023471"/>
                <a:gd name="connsiteY10666" fmla="*/ 2599065 h 5531023"/>
                <a:gd name="connsiteX10667" fmla="*/ 4584074 w 10023471"/>
                <a:gd name="connsiteY10667" fmla="*/ 2602512 h 5531023"/>
                <a:gd name="connsiteX10668" fmla="*/ 4587069 w 10023471"/>
                <a:gd name="connsiteY10668" fmla="*/ 2614924 h 5531023"/>
                <a:gd name="connsiteX10669" fmla="*/ 4597693 w 10023471"/>
                <a:gd name="connsiteY10669" fmla="*/ 2606483 h 5531023"/>
                <a:gd name="connsiteX10670" fmla="*/ 4593516 w 10023471"/>
                <a:gd name="connsiteY10670" fmla="*/ 2599065 h 5531023"/>
                <a:gd name="connsiteX10671" fmla="*/ 4484104 w 10023471"/>
                <a:gd name="connsiteY10671" fmla="*/ 2598832 h 5531023"/>
                <a:gd name="connsiteX10672" fmla="*/ 4481742 w 10023471"/>
                <a:gd name="connsiteY10672" fmla="*/ 2599270 h 5531023"/>
                <a:gd name="connsiteX10673" fmla="*/ 4482516 w 10023471"/>
                <a:gd name="connsiteY10673" fmla="*/ 2600322 h 5531023"/>
                <a:gd name="connsiteX10674" fmla="*/ 4484831 w 10023471"/>
                <a:gd name="connsiteY10674" fmla="*/ 2599970 h 5531023"/>
                <a:gd name="connsiteX10675" fmla="*/ 4484104 w 10023471"/>
                <a:gd name="connsiteY10675" fmla="*/ 2598832 h 5531023"/>
                <a:gd name="connsiteX10676" fmla="*/ 3245155 w 10023471"/>
                <a:gd name="connsiteY10676" fmla="*/ 2598832 h 5531023"/>
                <a:gd name="connsiteX10677" fmla="*/ 3237164 w 10023471"/>
                <a:gd name="connsiteY10677" fmla="*/ 2610397 h 5531023"/>
                <a:gd name="connsiteX10678" fmla="*/ 3249605 w 10023471"/>
                <a:gd name="connsiteY10678" fmla="*/ 2616003 h 5531023"/>
                <a:gd name="connsiteX10679" fmla="*/ 3258049 w 10023471"/>
                <a:gd name="connsiteY10679" fmla="*/ 2610747 h 5531023"/>
                <a:gd name="connsiteX10680" fmla="*/ 3245155 w 10023471"/>
                <a:gd name="connsiteY10680" fmla="*/ 2598832 h 5531023"/>
                <a:gd name="connsiteX10681" fmla="*/ 9346058 w 10023471"/>
                <a:gd name="connsiteY10681" fmla="*/ 2598715 h 5531023"/>
                <a:gd name="connsiteX10682" fmla="*/ 9327309 w 10023471"/>
                <a:gd name="connsiteY10682" fmla="*/ 2605286 h 5531023"/>
                <a:gd name="connsiteX10683" fmla="*/ 9333891 w 10023471"/>
                <a:gd name="connsiteY10683" fmla="*/ 2610280 h 5531023"/>
                <a:gd name="connsiteX10684" fmla="*/ 9351915 w 10023471"/>
                <a:gd name="connsiteY10684" fmla="*/ 2604818 h 5531023"/>
                <a:gd name="connsiteX10685" fmla="*/ 9346058 w 10023471"/>
                <a:gd name="connsiteY10685" fmla="*/ 2598715 h 5531023"/>
                <a:gd name="connsiteX10686" fmla="*/ 4132577 w 10023471"/>
                <a:gd name="connsiteY10686" fmla="*/ 2595415 h 5531023"/>
                <a:gd name="connsiteX10687" fmla="*/ 4107288 w 10023471"/>
                <a:gd name="connsiteY10687" fmla="*/ 2603621 h 5531023"/>
                <a:gd name="connsiteX10688" fmla="*/ 4131441 w 10023471"/>
                <a:gd name="connsiteY10688" fmla="*/ 2624385 h 5531023"/>
                <a:gd name="connsiteX10689" fmla="*/ 4154868 w 10023471"/>
                <a:gd name="connsiteY10689" fmla="*/ 2605812 h 5531023"/>
                <a:gd name="connsiteX10690" fmla="*/ 4132577 w 10023471"/>
                <a:gd name="connsiteY10690" fmla="*/ 2595415 h 5531023"/>
                <a:gd name="connsiteX10691" fmla="*/ 7517872 w 10023471"/>
                <a:gd name="connsiteY10691" fmla="*/ 2593692 h 5531023"/>
                <a:gd name="connsiteX10692" fmla="*/ 7498940 w 10023471"/>
                <a:gd name="connsiteY10692" fmla="*/ 2597254 h 5531023"/>
                <a:gd name="connsiteX10693" fmla="*/ 7502345 w 10023471"/>
                <a:gd name="connsiteY10693" fmla="*/ 2601840 h 5531023"/>
                <a:gd name="connsiteX10694" fmla="*/ 7519823 w 10023471"/>
                <a:gd name="connsiteY10694" fmla="*/ 2596613 h 5531023"/>
                <a:gd name="connsiteX10695" fmla="*/ 7517872 w 10023471"/>
                <a:gd name="connsiteY10695" fmla="*/ 2593692 h 5531023"/>
                <a:gd name="connsiteX10696" fmla="*/ 1674654 w 10023471"/>
                <a:gd name="connsiteY10696" fmla="*/ 2592933 h 5531023"/>
                <a:gd name="connsiteX10697" fmla="*/ 1664666 w 10023471"/>
                <a:gd name="connsiteY10697" fmla="*/ 2614514 h 5531023"/>
                <a:gd name="connsiteX10698" fmla="*/ 1686231 w 10023471"/>
                <a:gd name="connsiteY10698" fmla="*/ 2621056 h 5531023"/>
                <a:gd name="connsiteX10699" fmla="*/ 1699124 w 10023471"/>
                <a:gd name="connsiteY10699" fmla="*/ 2609053 h 5531023"/>
                <a:gd name="connsiteX10700" fmla="*/ 1674654 w 10023471"/>
                <a:gd name="connsiteY10700" fmla="*/ 2592933 h 5531023"/>
                <a:gd name="connsiteX10701" fmla="*/ 5101944 w 10023471"/>
                <a:gd name="connsiteY10701" fmla="*/ 2592466 h 5531023"/>
                <a:gd name="connsiteX10702" fmla="*/ 5080969 w 10023471"/>
                <a:gd name="connsiteY10702" fmla="*/ 2609929 h 5531023"/>
                <a:gd name="connsiteX10703" fmla="*/ 5093046 w 10023471"/>
                <a:gd name="connsiteY10703" fmla="*/ 2616471 h 5531023"/>
                <a:gd name="connsiteX10704" fmla="*/ 5112794 w 10023471"/>
                <a:gd name="connsiteY10704" fmla="*/ 2607738 h 5531023"/>
                <a:gd name="connsiteX10705" fmla="*/ 5101944 w 10023471"/>
                <a:gd name="connsiteY10705" fmla="*/ 2592466 h 5531023"/>
                <a:gd name="connsiteX10706" fmla="*/ 6203741 w 10023471"/>
                <a:gd name="connsiteY10706" fmla="*/ 2592262 h 5531023"/>
                <a:gd name="connsiteX10707" fmla="*/ 6197703 w 10023471"/>
                <a:gd name="connsiteY10707" fmla="*/ 2602891 h 5531023"/>
                <a:gd name="connsiteX10708" fmla="*/ 6202243 w 10023471"/>
                <a:gd name="connsiteY10708" fmla="*/ 2606629 h 5531023"/>
                <a:gd name="connsiteX10709" fmla="*/ 6205556 w 10023471"/>
                <a:gd name="connsiteY10709" fmla="*/ 2605023 h 5531023"/>
                <a:gd name="connsiteX10710" fmla="*/ 6210869 w 10023471"/>
                <a:gd name="connsiteY10710" fmla="*/ 2594013 h 5531023"/>
                <a:gd name="connsiteX10711" fmla="*/ 6203741 w 10023471"/>
                <a:gd name="connsiteY10711" fmla="*/ 2592262 h 5531023"/>
                <a:gd name="connsiteX10712" fmla="*/ 7307400 w 10023471"/>
                <a:gd name="connsiteY10712" fmla="*/ 2591764 h 5531023"/>
                <a:gd name="connsiteX10713" fmla="*/ 7310261 w 10023471"/>
                <a:gd name="connsiteY10713" fmla="*/ 2596145 h 5531023"/>
                <a:gd name="connsiteX10714" fmla="*/ 7311213 w 10023471"/>
                <a:gd name="connsiteY10714" fmla="*/ 2593342 h 5531023"/>
                <a:gd name="connsiteX10715" fmla="*/ 7307400 w 10023471"/>
                <a:gd name="connsiteY10715" fmla="*/ 2591764 h 5531023"/>
                <a:gd name="connsiteX10716" fmla="*/ 6097960 w 10023471"/>
                <a:gd name="connsiteY10716" fmla="*/ 2591706 h 5531023"/>
                <a:gd name="connsiteX10717" fmla="*/ 6076441 w 10023471"/>
                <a:gd name="connsiteY10717" fmla="*/ 2606599 h 5531023"/>
                <a:gd name="connsiteX10718" fmla="*/ 6094012 w 10023471"/>
                <a:gd name="connsiteY10718" fmla="*/ 2617201 h 5531023"/>
                <a:gd name="connsiteX10719" fmla="*/ 6113623 w 10023471"/>
                <a:gd name="connsiteY10719" fmla="*/ 2606483 h 5531023"/>
                <a:gd name="connsiteX10720" fmla="*/ 6097960 w 10023471"/>
                <a:gd name="connsiteY10720" fmla="*/ 2591706 h 5531023"/>
                <a:gd name="connsiteX10721" fmla="*/ 4397664 w 10023471"/>
                <a:gd name="connsiteY10721" fmla="*/ 2591530 h 5531023"/>
                <a:gd name="connsiteX10722" fmla="*/ 4385406 w 10023471"/>
                <a:gd name="connsiteY10722" fmla="*/ 2601811 h 5531023"/>
                <a:gd name="connsiteX10723" fmla="*/ 4400933 w 10023471"/>
                <a:gd name="connsiteY10723" fmla="*/ 2615186 h 5531023"/>
                <a:gd name="connsiteX10724" fmla="*/ 4407424 w 10023471"/>
                <a:gd name="connsiteY10724" fmla="*/ 2602950 h 5531023"/>
                <a:gd name="connsiteX10725" fmla="*/ 4397664 w 10023471"/>
                <a:gd name="connsiteY10725" fmla="*/ 2591530 h 5531023"/>
                <a:gd name="connsiteX10726" fmla="*/ 1437987 w 10023471"/>
                <a:gd name="connsiteY10726" fmla="*/ 2589925 h 5531023"/>
                <a:gd name="connsiteX10727" fmla="*/ 1430132 w 10023471"/>
                <a:gd name="connsiteY10727" fmla="*/ 2591910 h 5531023"/>
                <a:gd name="connsiteX10728" fmla="*/ 1418057 w 10023471"/>
                <a:gd name="connsiteY10728" fmla="*/ 2604527 h 5531023"/>
                <a:gd name="connsiteX10729" fmla="*/ 1420371 w 10023471"/>
                <a:gd name="connsiteY10729" fmla="*/ 2611681 h 5531023"/>
                <a:gd name="connsiteX10730" fmla="*/ 1437851 w 10023471"/>
                <a:gd name="connsiteY10730" fmla="*/ 2614427 h 5531023"/>
                <a:gd name="connsiteX10731" fmla="*/ 1443662 w 10023471"/>
                <a:gd name="connsiteY10731" fmla="*/ 2607884 h 5531023"/>
                <a:gd name="connsiteX10732" fmla="*/ 1443390 w 10023471"/>
                <a:gd name="connsiteY10732" fmla="*/ 2601986 h 5531023"/>
                <a:gd name="connsiteX10733" fmla="*/ 1444752 w 10023471"/>
                <a:gd name="connsiteY10733" fmla="*/ 2596174 h 5531023"/>
                <a:gd name="connsiteX10734" fmla="*/ 1437987 w 10023471"/>
                <a:gd name="connsiteY10734" fmla="*/ 2589925 h 5531023"/>
                <a:gd name="connsiteX10735" fmla="*/ 3857366 w 10023471"/>
                <a:gd name="connsiteY10735" fmla="*/ 2589136 h 5531023"/>
                <a:gd name="connsiteX10736" fmla="*/ 3848740 w 10023471"/>
                <a:gd name="connsiteY10736" fmla="*/ 2599240 h 5531023"/>
                <a:gd name="connsiteX10737" fmla="*/ 3852961 w 10023471"/>
                <a:gd name="connsiteY10737" fmla="*/ 2604322 h 5531023"/>
                <a:gd name="connsiteX10738" fmla="*/ 3866582 w 10023471"/>
                <a:gd name="connsiteY10738" fmla="*/ 2593313 h 5531023"/>
                <a:gd name="connsiteX10739" fmla="*/ 3857366 w 10023471"/>
                <a:gd name="connsiteY10739" fmla="*/ 2589136 h 5531023"/>
                <a:gd name="connsiteX10740" fmla="*/ 245436 w 10023471"/>
                <a:gd name="connsiteY10740" fmla="*/ 2588610 h 5531023"/>
                <a:gd name="connsiteX10741" fmla="*/ 236175 w 10023471"/>
                <a:gd name="connsiteY10741" fmla="*/ 2589283 h 5531023"/>
                <a:gd name="connsiteX10742" fmla="*/ 236946 w 10023471"/>
                <a:gd name="connsiteY10742" fmla="*/ 2592290 h 5531023"/>
                <a:gd name="connsiteX10743" fmla="*/ 246117 w 10023471"/>
                <a:gd name="connsiteY10743" fmla="*/ 2591152 h 5531023"/>
                <a:gd name="connsiteX10744" fmla="*/ 245436 w 10023471"/>
                <a:gd name="connsiteY10744" fmla="*/ 2588610 h 5531023"/>
                <a:gd name="connsiteX10745" fmla="*/ 6426743 w 10023471"/>
                <a:gd name="connsiteY10745" fmla="*/ 2587734 h 5531023"/>
                <a:gd name="connsiteX10746" fmla="*/ 6414122 w 10023471"/>
                <a:gd name="connsiteY10746" fmla="*/ 2595239 h 5531023"/>
                <a:gd name="connsiteX10747" fmla="*/ 6427105 w 10023471"/>
                <a:gd name="connsiteY10747" fmla="*/ 2599767 h 5531023"/>
                <a:gd name="connsiteX10748" fmla="*/ 6433325 w 10023471"/>
                <a:gd name="connsiteY10748" fmla="*/ 2593342 h 5531023"/>
                <a:gd name="connsiteX10749" fmla="*/ 6426743 w 10023471"/>
                <a:gd name="connsiteY10749" fmla="*/ 2587734 h 5531023"/>
                <a:gd name="connsiteX10750" fmla="*/ 4635193 w 10023471"/>
                <a:gd name="connsiteY10750" fmla="*/ 2584785 h 5531023"/>
                <a:gd name="connsiteX10751" fmla="*/ 4629290 w 10023471"/>
                <a:gd name="connsiteY10751" fmla="*/ 2588903 h 5531023"/>
                <a:gd name="connsiteX10752" fmla="*/ 4637645 w 10023471"/>
                <a:gd name="connsiteY10752" fmla="*/ 2593488 h 5531023"/>
                <a:gd name="connsiteX10753" fmla="*/ 4642911 w 10023471"/>
                <a:gd name="connsiteY10753" fmla="*/ 2589866 h 5531023"/>
                <a:gd name="connsiteX10754" fmla="*/ 4635193 w 10023471"/>
                <a:gd name="connsiteY10754" fmla="*/ 2584785 h 5531023"/>
                <a:gd name="connsiteX10755" fmla="*/ 53941 w 10023471"/>
                <a:gd name="connsiteY10755" fmla="*/ 2583646 h 5531023"/>
                <a:gd name="connsiteX10756" fmla="*/ 46178 w 10023471"/>
                <a:gd name="connsiteY10756" fmla="*/ 2590304 h 5531023"/>
                <a:gd name="connsiteX10757" fmla="*/ 54987 w 10023471"/>
                <a:gd name="connsiteY10757" fmla="*/ 2600117 h 5531023"/>
                <a:gd name="connsiteX10758" fmla="*/ 67290 w 10023471"/>
                <a:gd name="connsiteY10758" fmla="*/ 2591356 h 5531023"/>
                <a:gd name="connsiteX10759" fmla="*/ 53941 w 10023471"/>
                <a:gd name="connsiteY10759" fmla="*/ 2583646 h 5531023"/>
                <a:gd name="connsiteX10760" fmla="*/ 7355932 w 10023471"/>
                <a:gd name="connsiteY10760" fmla="*/ 2582040 h 5531023"/>
                <a:gd name="connsiteX10761" fmla="*/ 7353889 w 10023471"/>
                <a:gd name="connsiteY10761" fmla="*/ 2582128 h 5531023"/>
                <a:gd name="connsiteX10762" fmla="*/ 7353889 w 10023471"/>
                <a:gd name="connsiteY10762" fmla="*/ 2586859 h 5531023"/>
                <a:gd name="connsiteX10763" fmla="*/ 7356567 w 10023471"/>
                <a:gd name="connsiteY10763" fmla="*/ 2586741 h 5531023"/>
                <a:gd name="connsiteX10764" fmla="*/ 7355932 w 10023471"/>
                <a:gd name="connsiteY10764" fmla="*/ 2582040 h 5531023"/>
                <a:gd name="connsiteX10765" fmla="*/ 5712611 w 10023471"/>
                <a:gd name="connsiteY10765" fmla="*/ 2575966 h 5531023"/>
                <a:gd name="connsiteX10766" fmla="*/ 5710522 w 10023471"/>
                <a:gd name="connsiteY10766" fmla="*/ 2582215 h 5531023"/>
                <a:gd name="connsiteX10767" fmla="*/ 5714517 w 10023471"/>
                <a:gd name="connsiteY10767" fmla="*/ 2582886 h 5531023"/>
                <a:gd name="connsiteX10768" fmla="*/ 5716606 w 10023471"/>
                <a:gd name="connsiteY10768" fmla="*/ 2576607 h 5531023"/>
                <a:gd name="connsiteX10769" fmla="*/ 5712611 w 10023471"/>
                <a:gd name="connsiteY10769" fmla="*/ 2575966 h 5531023"/>
                <a:gd name="connsiteX10770" fmla="*/ 5842997 w 10023471"/>
                <a:gd name="connsiteY10770" fmla="*/ 2573571 h 5531023"/>
                <a:gd name="connsiteX10771" fmla="*/ 5842997 w 10023471"/>
                <a:gd name="connsiteY10771" fmla="*/ 2573571 h 5531023"/>
                <a:gd name="connsiteX10772" fmla="*/ 5842997 w 10023471"/>
                <a:gd name="connsiteY10772" fmla="*/ 2573571 h 5531023"/>
                <a:gd name="connsiteX10773" fmla="*/ 5842725 w 10023471"/>
                <a:gd name="connsiteY10773" fmla="*/ 2573104 h 5531023"/>
                <a:gd name="connsiteX10774" fmla="*/ 5842729 w 10023471"/>
                <a:gd name="connsiteY10774" fmla="*/ 2573121 h 5531023"/>
                <a:gd name="connsiteX10775" fmla="*/ 5842725 w 10023471"/>
                <a:gd name="connsiteY10775" fmla="*/ 2573133 h 5531023"/>
                <a:gd name="connsiteX10776" fmla="*/ 5842723 w 10023471"/>
                <a:gd name="connsiteY10776" fmla="*/ 2573110 h 5531023"/>
                <a:gd name="connsiteX10777" fmla="*/ 3276208 w 10023471"/>
                <a:gd name="connsiteY10777" fmla="*/ 2572169 h 5531023"/>
                <a:gd name="connsiteX10778" fmla="*/ 3273393 w 10023471"/>
                <a:gd name="connsiteY10778" fmla="*/ 2587121 h 5531023"/>
                <a:gd name="connsiteX10779" fmla="*/ 3290327 w 10023471"/>
                <a:gd name="connsiteY10779" fmla="*/ 2580959 h 5531023"/>
                <a:gd name="connsiteX10780" fmla="*/ 3276208 w 10023471"/>
                <a:gd name="connsiteY10780" fmla="*/ 2572169 h 5531023"/>
                <a:gd name="connsiteX10781" fmla="*/ 4417593 w 10023471"/>
                <a:gd name="connsiteY10781" fmla="*/ 2571819 h 5531023"/>
                <a:gd name="connsiteX10782" fmla="*/ 4396166 w 10023471"/>
                <a:gd name="connsiteY10782" fmla="*/ 2573075 h 5531023"/>
                <a:gd name="connsiteX10783" fmla="*/ 4399979 w 10023471"/>
                <a:gd name="connsiteY10783" fmla="*/ 2592174 h 5531023"/>
                <a:gd name="connsiteX10784" fmla="*/ 4405428 w 10023471"/>
                <a:gd name="connsiteY10784" fmla="*/ 2592349 h 5531023"/>
                <a:gd name="connsiteX10785" fmla="*/ 4417593 w 10023471"/>
                <a:gd name="connsiteY10785" fmla="*/ 2571819 h 5531023"/>
                <a:gd name="connsiteX10786" fmla="*/ 2664316 w 10023471"/>
                <a:gd name="connsiteY10786" fmla="*/ 2571264 h 5531023"/>
                <a:gd name="connsiteX10787" fmla="*/ 2658187 w 10023471"/>
                <a:gd name="connsiteY10787" fmla="*/ 2573133 h 5531023"/>
                <a:gd name="connsiteX10788" fmla="*/ 2662000 w 10023471"/>
                <a:gd name="connsiteY10788" fmla="*/ 2577542 h 5531023"/>
                <a:gd name="connsiteX10789" fmla="*/ 2665859 w 10023471"/>
                <a:gd name="connsiteY10789" fmla="*/ 2576987 h 5531023"/>
                <a:gd name="connsiteX10790" fmla="*/ 2664316 w 10023471"/>
                <a:gd name="connsiteY10790" fmla="*/ 2571264 h 5531023"/>
                <a:gd name="connsiteX10791" fmla="*/ 8818200 w 10023471"/>
                <a:gd name="connsiteY10791" fmla="*/ 2570490 h 5531023"/>
                <a:gd name="connsiteX10792" fmla="*/ 8808485 w 10023471"/>
                <a:gd name="connsiteY10792" fmla="*/ 2580112 h 5531023"/>
                <a:gd name="connsiteX10793" fmla="*/ 8829960 w 10023471"/>
                <a:gd name="connsiteY10793" fmla="*/ 2577601 h 5531023"/>
                <a:gd name="connsiteX10794" fmla="*/ 8818200 w 10023471"/>
                <a:gd name="connsiteY10794" fmla="*/ 2570490 h 5531023"/>
                <a:gd name="connsiteX10795" fmla="*/ 2484187 w 10023471"/>
                <a:gd name="connsiteY10795" fmla="*/ 2570056 h 5531023"/>
                <a:gd name="connsiteX10796" fmla="*/ 2454480 w 10023471"/>
                <a:gd name="connsiteY10796" fmla="*/ 2570096 h 5531023"/>
                <a:gd name="connsiteX10797" fmla="*/ 2446444 w 10023471"/>
                <a:gd name="connsiteY10797" fmla="*/ 2580959 h 5531023"/>
                <a:gd name="connsiteX10798" fmla="*/ 2447216 w 10023471"/>
                <a:gd name="connsiteY10798" fmla="*/ 2589633 h 5531023"/>
                <a:gd name="connsiteX10799" fmla="*/ 2464740 w 10023471"/>
                <a:gd name="connsiteY10799" fmla="*/ 2600204 h 5531023"/>
                <a:gd name="connsiteX10800" fmla="*/ 2483036 w 10023471"/>
                <a:gd name="connsiteY10800" fmla="*/ 2593809 h 5531023"/>
                <a:gd name="connsiteX10801" fmla="*/ 2484034 w 10023471"/>
                <a:gd name="connsiteY10801" fmla="*/ 2587910 h 5531023"/>
                <a:gd name="connsiteX10802" fmla="*/ 2484187 w 10023471"/>
                <a:gd name="connsiteY10802" fmla="*/ 2570056 h 5531023"/>
                <a:gd name="connsiteX10803" fmla="*/ 5658857 w 10023471"/>
                <a:gd name="connsiteY10803" fmla="*/ 2568781 h 5531023"/>
                <a:gd name="connsiteX10804" fmla="*/ 5618680 w 10023471"/>
                <a:gd name="connsiteY10804" fmla="*/ 2572373 h 5531023"/>
                <a:gd name="connsiteX10805" fmla="*/ 5614004 w 10023471"/>
                <a:gd name="connsiteY10805" fmla="*/ 2576725 h 5531023"/>
                <a:gd name="connsiteX10806" fmla="*/ 5618089 w 10023471"/>
                <a:gd name="connsiteY10806" fmla="*/ 2581368 h 5531023"/>
                <a:gd name="connsiteX10807" fmla="*/ 5658813 w 10023471"/>
                <a:gd name="connsiteY10807" fmla="*/ 2582711 h 5531023"/>
                <a:gd name="connsiteX10808" fmla="*/ 5659267 w 10023471"/>
                <a:gd name="connsiteY10808" fmla="*/ 2582653 h 5531023"/>
                <a:gd name="connsiteX10809" fmla="*/ 5660492 w 10023471"/>
                <a:gd name="connsiteY10809" fmla="*/ 2583238 h 5531023"/>
                <a:gd name="connsiteX10810" fmla="*/ 5683374 w 10023471"/>
                <a:gd name="connsiteY10810" fmla="*/ 2580112 h 5531023"/>
                <a:gd name="connsiteX10811" fmla="*/ 5668346 w 10023471"/>
                <a:gd name="connsiteY10811" fmla="*/ 2575090 h 5531023"/>
                <a:gd name="connsiteX10812" fmla="*/ 5668618 w 10023471"/>
                <a:gd name="connsiteY10812" fmla="*/ 2574417 h 5531023"/>
                <a:gd name="connsiteX10813" fmla="*/ 5658857 w 10023471"/>
                <a:gd name="connsiteY10813" fmla="*/ 2568781 h 5531023"/>
                <a:gd name="connsiteX10814" fmla="*/ 2159429 w 10023471"/>
                <a:gd name="connsiteY10814" fmla="*/ 2567847 h 5531023"/>
                <a:gd name="connsiteX10815" fmla="*/ 2152664 w 10023471"/>
                <a:gd name="connsiteY10815" fmla="*/ 2570037 h 5531023"/>
                <a:gd name="connsiteX10816" fmla="*/ 2155841 w 10023471"/>
                <a:gd name="connsiteY10816" fmla="*/ 2572461 h 5531023"/>
                <a:gd name="connsiteX10817" fmla="*/ 2162380 w 10023471"/>
                <a:gd name="connsiteY10817" fmla="*/ 2569804 h 5531023"/>
                <a:gd name="connsiteX10818" fmla="*/ 2159429 w 10023471"/>
                <a:gd name="connsiteY10818" fmla="*/ 2567847 h 5531023"/>
                <a:gd name="connsiteX10819" fmla="*/ 4608816 w 10023471"/>
                <a:gd name="connsiteY10819" fmla="*/ 2565306 h 5531023"/>
                <a:gd name="connsiteX10820" fmla="*/ 4606727 w 10023471"/>
                <a:gd name="connsiteY10820" fmla="*/ 2567439 h 5531023"/>
                <a:gd name="connsiteX10821" fmla="*/ 4613491 w 10023471"/>
                <a:gd name="connsiteY10821" fmla="*/ 2570505 h 5531023"/>
                <a:gd name="connsiteX10822" fmla="*/ 4615353 w 10023471"/>
                <a:gd name="connsiteY10822" fmla="*/ 2568577 h 5531023"/>
                <a:gd name="connsiteX10823" fmla="*/ 4608816 w 10023471"/>
                <a:gd name="connsiteY10823" fmla="*/ 2565306 h 5531023"/>
                <a:gd name="connsiteX10824" fmla="*/ 1976878 w 10023471"/>
                <a:gd name="connsiteY10824" fmla="*/ 2564313 h 5531023"/>
                <a:gd name="connsiteX10825" fmla="*/ 1971248 w 10023471"/>
                <a:gd name="connsiteY10825" fmla="*/ 2571118 h 5531023"/>
                <a:gd name="connsiteX10826" fmla="*/ 1975833 w 10023471"/>
                <a:gd name="connsiteY10826" fmla="*/ 2587851 h 5531023"/>
                <a:gd name="connsiteX10827" fmla="*/ 1987092 w 10023471"/>
                <a:gd name="connsiteY10827" fmla="*/ 2594013 h 5531023"/>
                <a:gd name="connsiteX10828" fmla="*/ 1991496 w 10023471"/>
                <a:gd name="connsiteY10828" fmla="*/ 2584348 h 5531023"/>
                <a:gd name="connsiteX10829" fmla="*/ 1982372 w 10023471"/>
                <a:gd name="connsiteY10829" fmla="*/ 2568140 h 5531023"/>
                <a:gd name="connsiteX10830" fmla="*/ 1976878 w 10023471"/>
                <a:gd name="connsiteY10830" fmla="*/ 2564313 h 5531023"/>
                <a:gd name="connsiteX10831" fmla="*/ 5494195 w 10023471"/>
                <a:gd name="connsiteY10831" fmla="*/ 2564109 h 5531023"/>
                <a:gd name="connsiteX10832" fmla="*/ 5480710 w 10023471"/>
                <a:gd name="connsiteY10832" fmla="*/ 2566591 h 5531023"/>
                <a:gd name="connsiteX10833" fmla="*/ 5497372 w 10023471"/>
                <a:gd name="connsiteY10833" fmla="*/ 2570972 h 5531023"/>
                <a:gd name="connsiteX10834" fmla="*/ 5505363 w 10023471"/>
                <a:gd name="connsiteY10834" fmla="*/ 2569045 h 5531023"/>
                <a:gd name="connsiteX10835" fmla="*/ 5494195 w 10023471"/>
                <a:gd name="connsiteY10835" fmla="*/ 2564109 h 5531023"/>
                <a:gd name="connsiteX10836" fmla="*/ 1357267 w 10023471"/>
                <a:gd name="connsiteY10836" fmla="*/ 2563057 h 5531023"/>
                <a:gd name="connsiteX10837" fmla="*/ 1350549 w 10023471"/>
                <a:gd name="connsiteY10837" fmla="*/ 2565657 h 5531023"/>
                <a:gd name="connsiteX10838" fmla="*/ 1352137 w 10023471"/>
                <a:gd name="connsiteY10838" fmla="*/ 2568752 h 5531023"/>
                <a:gd name="connsiteX10839" fmla="*/ 1359129 w 10023471"/>
                <a:gd name="connsiteY10839" fmla="*/ 2566737 h 5531023"/>
                <a:gd name="connsiteX10840" fmla="*/ 1357267 w 10023471"/>
                <a:gd name="connsiteY10840" fmla="*/ 2563057 h 5531023"/>
                <a:gd name="connsiteX10841" fmla="*/ 2025546 w 10023471"/>
                <a:gd name="connsiteY10841" fmla="*/ 2561042 h 5531023"/>
                <a:gd name="connsiteX10842" fmla="*/ 2017510 w 10023471"/>
                <a:gd name="connsiteY10842" fmla="*/ 2566562 h 5531023"/>
                <a:gd name="connsiteX10843" fmla="*/ 2024456 w 10023471"/>
                <a:gd name="connsiteY10843" fmla="*/ 2589604 h 5531023"/>
                <a:gd name="connsiteX10844" fmla="*/ 2031494 w 10023471"/>
                <a:gd name="connsiteY10844" fmla="*/ 2591853 h 5531023"/>
                <a:gd name="connsiteX10845" fmla="*/ 2036215 w 10023471"/>
                <a:gd name="connsiteY10845" fmla="*/ 2587646 h 5531023"/>
                <a:gd name="connsiteX10846" fmla="*/ 2039075 w 10023471"/>
                <a:gd name="connsiteY10846" fmla="*/ 2573425 h 5531023"/>
                <a:gd name="connsiteX10847" fmla="*/ 2036306 w 10023471"/>
                <a:gd name="connsiteY10847" fmla="*/ 2564518 h 5531023"/>
                <a:gd name="connsiteX10848" fmla="*/ 2025546 w 10023471"/>
                <a:gd name="connsiteY10848" fmla="*/ 2561042 h 5531023"/>
                <a:gd name="connsiteX10849" fmla="*/ 2162652 w 10023471"/>
                <a:gd name="connsiteY10849" fmla="*/ 2558940 h 5531023"/>
                <a:gd name="connsiteX10850" fmla="*/ 2154162 w 10023471"/>
                <a:gd name="connsiteY10850" fmla="*/ 2561568 h 5531023"/>
                <a:gd name="connsiteX10851" fmla="*/ 2157886 w 10023471"/>
                <a:gd name="connsiteY10851" fmla="*/ 2564869 h 5531023"/>
                <a:gd name="connsiteX10852" fmla="*/ 2164922 w 10023471"/>
                <a:gd name="connsiteY10852" fmla="*/ 2560867 h 5531023"/>
                <a:gd name="connsiteX10853" fmla="*/ 2162652 w 10023471"/>
                <a:gd name="connsiteY10853" fmla="*/ 2558940 h 5531023"/>
                <a:gd name="connsiteX10854" fmla="*/ 641138 w 10023471"/>
                <a:gd name="connsiteY10854" fmla="*/ 2558006 h 5531023"/>
                <a:gd name="connsiteX10855" fmla="*/ 602230 w 10023471"/>
                <a:gd name="connsiteY10855" fmla="*/ 2569600 h 5531023"/>
                <a:gd name="connsiteX10856" fmla="*/ 627518 w 10023471"/>
                <a:gd name="connsiteY10856" fmla="*/ 2572957 h 5531023"/>
                <a:gd name="connsiteX10857" fmla="*/ 645450 w 10023471"/>
                <a:gd name="connsiteY10857" fmla="*/ 2561276 h 5531023"/>
                <a:gd name="connsiteX10858" fmla="*/ 111509 w 10023471"/>
                <a:gd name="connsiteY10858" fmla="*/ 2555903 h 5531023"/>
                <a:gd name="connsiteX10859" fmla="*/ 105606 w 10023471"/>
                <a:gd name="connsiteY10859" fmla="*/ 2560604 h 5531023"/>
                <a:gd name="connsiteX10860" fmla="*/ 119544 w 10023471"/>
                <a:gd name="connsiteY10860" fmla="*/ 2571468 h 5531023"/>
                <a:gd name="connsiteX10861" fmla="*/ 127988 w 10023471"/>
                <a:gd name="connsiteY10861" fmla="*/ 2567467 h 5531023"/>
                <a:gd name="connsiteX10862" fmla="*/ 111509 w 10023471"/>
                <a:gd name="connsiteY10862" fmla="*/ 2555903 h 5531023"/>
                <a:gd name="connsiteX10863" fmla="*/ 4697844 w 10023471"/>
                <a:gd name="connsiteY10863" fmla="*/ 2555348 h 5531023"/>
                <a:gd name="connsiteX10864" fmla="*/ 4671287 w 10023471"/>
                <a:gd name="connsiteY10864" fmla="*/ 2567292 h 5531023"/>
                <a:gd name="connsiteX10865" fmla="*/ 4693668 w 10023471"/>
                <a:gd name="connsiteY10865" fmla="*/ 2577075 h 5531023"/>
                <a:gd name="connsiteX10866" fmla="*/ 4714189 w 10023471"/>
                <a:gd name="connsiteY10866" fmla="*/ 2567408 h 5531023"/>
                <a:gd name="connsiteX10867" fmla="*/ 4697844 w 10023471"/>
                <a:gd name="connsiteY10867" fmla="*/ 2555348 h 5531023"/>
                <a:gd name="connsiteX10868" fmla="*/ 1291710 w 10023471"/>
                <a:gd name="connsiteY10868" fmla="*/ 2555085 h 5531023"/>
                <a:gd name="connsiteX10869" fmla="*/ 1278636 w 10023471"/>
                <a:gd name="connsiteY10869" fmla="*/ 2561363 h 5531023"/>
                <a:gd name="connsiteX10870" fmla="*/ 1296387 w 10023471"/>
                <a:gd name="connsiteY10870" fmla="*/ 2565832 h 5531023"/>
                <a:gd name="connsiteX10871" fmla="*/ 1305103 w 10023471"/>
                <a:gd name="connsiteY10871" fmla="*/ 2560576 h 5531023"/>
                <a:gd name="connsiteX10872" fmla="*/ 1291710 w 10023471"/>
                <a:gd name="connsiteY10872" fmla="*/ 2555085 h 5531023"/>
                <a:gd name="connsiteX10873" fmla="*/ 3209698 w 10023471"/>
                <a:gd name="connsiteY10873" fmla="*/ 2554443 h 5531023"/>
                <a:gd name="connsiteX10874" fmla="*/ 3205339 w 10023471"/>
                <a:gd name="connsiteY10874" fmla="*/ 2558443 h 5531023"/>
                <a:gd name="connsiteX10875" fmla="*/ 3208654 w 10023471"/>
                <a:gd name="connsiteY10875" fmla="*/ 2565832 h 5531023"/>
                <a:gd name="connsiteX10876" fmla="*/ 3204476 w 10023471"/>
                <a:gd name="connsiteY10876" fmla="*/ 2565920 h 5531023"/>
                <a:gd name="connsiteX10877" fmla="*/ 3210741 w 10023471"/>
                <a:gd name="connsiteY10877" fmla="*/ 2570475 h 5531023"/>
                <a:gd name="connsiteX10878" fmla="*/ 3211604 w 10023471"/>
                <a:gd name="connsiteY10878" fmla="*/ 2572402 h 5531023"/>
                <a:gd name="connsiteX10879" fmla="*/ 3217597 w 10023471"/>
                <a:gd name="connsiteY10879" fmla="*/ 2576463 h 5531023"/>
                <a:gd name="connsiteX10880" fmla="*/ 3218279 w 10023471"/>
                <a:gd name="connsiteY10880" fmla="*/ 2575966 h 5531023"/>
                <a:gd name="connsiteX10881" fmla="*/ 3218823 w 10023471"/>
                <a:gd name="connsiteY10881" fmla="*/ 2576345 h 5531023"/>
                <a:gd name="connsiteX10882" fmla="*/ 3219140 w 10023471"/>
                <a:gd name="connsiteY10882" fmla="*/ 2575323 h 5531023"/>
                <a:gd name="connsiteX10883" fmla="*/ 3223954 w 10023471"/>
                <a:gd name="connsiteY10883" fmla="*/ 2571731 h 5531023"/>
                <a:gd name="connsiteX10884" fmla="*/ 3217552 w 10023471"/>
                <a:gd name="connsiteY10884" fmla="*/ 2556371 h 5531023"/>
                <a:gd name="connsiteX10885" fmla="*/ 3209698 w 10023471"/>
                <a:gd name="connsiteY10885" fmla="*/ 2554443 h 5531023"/>
                <a:gd name="connsiteX10886" fmla="*/ 9285404 w 10023471"/>
                <a:gd name="connsiteY10886" fmla="*/ 2554413 h 5531023"/>
                <a:gd name="connsiteX10887" fmla="*/ 9277507 w 10023471"/>
                <a:gd name="connsiteY10887" fmla="*/ 2557831 h 5531023"/>
                <a:gd name="connsiteX10888" fmla="*/ 9283181 w 10023471"/>
                <a:gd name="connsiteY10888" fmla="*/ 2569453 h 5531023"/>
                <a:gd name="connsiteX10889" fmla="*/ 9294348 w 10023471"/>
                <a:gd name="connsiteY10889" fmla="*/ 2566766 h 5531023"/>
                <a:gd name="connsiteX10890" fmla="*/ 9285404 w 10023471"/>
                <a:gd name="connsiteY10890" fmla="*/ 2554413 h 5531023"/>
                <a:gd name="connsiteX10891" fmla="*/ 2889496 w 10023471"/>
                <a:gd name="connsiteY10891" fmla="*/ 2552486 h 5531023"/>
                <a:gd name="connsiteX10892" fmla="*/ 2878509 w 10023471"/>
                <a:gd name="connsiteY10892" fmla="*/ 2558034 h 5531023"/>
                <a:gd name="connsiteX10893" fmla="*/ 2886136 w 10023471"/>
                <a:gd name="connsiteY10893" fmla="*/ 2569248 h 5531023"/>
                <a:gd name="connsiteX10894" fmla="*/ 2899075 w 10023471"/>
                <a:gd name="connsiteY10894" fmla="*/ 2559700 h 5531023"/>
                <a:gd name="connsiteX10895" fmla="*/ 2889496 w 10023471"/>
                <a:gd name="connsiteY10895" fmla="*/ 2552486 h 5531023"/>
                <a:gd name="connsiteX10896" fmla="*/ 3502297 w 10023471"/>
                <a:gd name="connsiteY10896" fmla="*/ 2550558 h 5531023"/>
                <a:gd name="connsiteX10897" fmla="*/ 3501434 w 10023471"/>
                <a:gd name="connsiteY10897" fmla="*/ 2551727 h 5531023"/>
                <a:gd name="connsiteX10898" fmla="*/ 3508789 w 10023471"/>
                <a:gd name="connsiteY10898" fmla="*/ 2553128 h 5531023"/>
                <a:gd name="connsiteX10899" fmla="*/ 3502297 w 10023471"/>
                <a:gd name="connsiteY10899" fmla="*/ 2550558 h 5531023"/>
                <a:gd name="connsiteX10900" fmla="*/ 6509695 w 10023471"/>
                <a:gd name="connsiteY10900" fmla="*/ 2550202 h 5531023"/>
                <a:gd name="connsiteX10901" fmla="*/ 6509733 w 10023471"/>
                <a:gd name="connsiteY10901" fmla="*/ 2550208 h 5531023"/>
                <a:gd name="connsiteX10902" fmla="*/ 6509727 w 10023471"/>
                <a:gd name="connsiteY10902" fmla="*/ 2550213 h 5531023"/>
                <a:gd name="connsiteX10903" fmla="*/ 6509687 w 10023471"/>
                <a:gd name="connsiteY10903" fmla="*/ 2550208 h 5531023"/>
                <a:gd name="connsiteX10904" fmla="*/ 6739725 w 10023471"/>
                <a:gd name="connsiteY10904" fmla="*/ 2549887 h 5531023"/>
                <a:gd name="connsiteX10905" fmla="*/ 6729057 w 10023471"/>
                <a:gd name="connsiteY10905" fmla="*/ 2554122 h 5531023"/>
                <a:gd name="connsiteX10906" fmla="*/ 6732053 w 10023471"/>
                <a:gd name="connsiteY10906" fmla="*/ 2556779 h 5531023"/>
                <a:gd name="connsiteX10907" fmla="*/ 6742586 w 10023471"/>
                <a:gd name="connsiteY10907" fmla="*/ 2552369 h 5531023"/>
                <a:gd name="connsiteX10908" fmla="*/ 6739725 w 10023471"/>
                <a:gd name="connsiteY10908" fmla="*/ 2549887 h 5531023"/>
                <a:gd name="connsiteX10909" fmla="*/ 203215 w 10023471"/>
                <a:gd name="connsiteY10909" fmla="*/ 2547989 h 5531023"/>
                <a:gd name="connsiteX10910" fmla="*/ 198220 w 10023471"/>
                <a:gd name="connsiteY10910" fmla="*/ 2552428 h 5531023"/>
                <a:gd name="connsiteX10911" fmla="*/ 208209 w 10023471"/>
                <a:gd name="connsiteY10911" fmla="*/ 2567292 h 5531023"/>
                <a:gd name="connsiteX10912" fmla="*/ 214111 w 10023471"/>
                <a:gd name="connsiteY10912" fmla="*/ 2557977 h 5531023"/>
                <a:gd name="connsiteX10913" fmla="*/ 203215 w 10023471"/>
                <a:gd name="connsiteY10913" fmla="*/ 2547989 h 5531023"/>
                <a:gd name="connsiteX10914" fmla="*/ 6493497 w 10023471"/>
                <a:gd name="connsiteY10914" fmla="*/ 2547726 h 5531023"/>
                <a:gd name="connsiteX10915" fmla="*/ 6479951 w 10023471"/>
                <a:gd name="connsiteY10915" fmla="*/ 2547959 h 5531023"/>
                <a:gd name="connsiteX10916" fmla="*/ 6467057 w 10023471"/>
                <a:gd name="connsiteY10916" fmla="*/ 2565891 h 5531023"/>
                <a:gd name="connsiteX10917" fmla="*/ 6473505 w 10023471"/>
                <a:gd name="connsiteY10917" fmla="*/ 2572373 h 5531023"/>
                <a:gd name="connsiteX10918" fmla="*/ 6481857 w 10023471"/>
                <a:gd name="connsiteY10918" fmla="*/ 2571030 h 5531023"/>
                <a:gd name="connsiteX10919" fmla="*/ 6509727 w 10023471"/>
                <a:gd name="connsiteY10919" fmla="*/ 2550213 h 5531023"/>
                <a:gd name="connsiteX10920" fmla="*/ 6509914 w 10023471"/>
                <a:gd name="connsiteY10920" fmla="*/ 2550237 h 5531023"/>
                <a:gd name="connsiteX10921" fmla="*/ 6510324 w 10023471"/>
                <a:gd name="connsiteY10921" fmla="*/ 2550267 h 5531023"/>
                <a:gd name="connsiteX10922" fmla="*/ 6514409 w 10023471"/>
                <a:gd name="connsiteY10922" fmla="*/ 2559700 h 5531023"/>
                <a:gd name="connsiteX10923" fmla="*/ 6523760 w 10023471"/>
                <a:gd name="connsiteY10923" fmla="*/ 2551668 h 5531023"/>
                <a:gd name="connsiteX10924" fmla="*/ 6510324 w 10023471"/>
                <a:gd name="connsiteY10924" fmla="*/ 2550267 h 5531023"/>
                <a:gd name="connsiteX10925" fmla="*/ 6511323 w 10023471"/>
                <a:gd name="connsiteY10925" fmla="*/ 2548982 h 5531023"/>
                <a:gd name="connsiteX10926" fmla="*/ 6509695 w 10023471"/>
                <a:gd name="connsiteY10926" fmla="*/ 2550202 h 5531023"/>
                <a:gd name="connsiteX10927" fmla="*/ 9218485 w 10023471"/>
                <a:gd name="connsiteY10927" fmla="*/ 2547404 h 5531023"/>
                <a:gd name="connsiteX10928" fmla="*/ 9197603 w 10023471"/>
                <a:gd name="connsiteY10928" fmla="*/ 2549332 h 5531023"/>
                <a:gd name="connsiteX10929" fmla="*/ 9190702 w 10023471"/>
                <a:gd name="connsiteY10929" fmla="*/ 2558969 h 5531023"/>
                <a:gd name="connsiteX10930" fmla="*/ 9183710 w 10023471"/>
                <a:gd name="connsiteY10930" fmla="*/ 2593721 h 5531023"/>
                <a:gd name="connsiteX10931" fmla="*/ 9225524 w 10023471"/>
                <a:gd name="connsiteY10931" fmla="*/ 2568606 h 5531023"/>
                <a:gd name="connsiteX10932" fmla="*/ 9218485 w 10023471"/>
                <a:gd name="connsiteY10932" fmla="*/ 2547404 h 5531023"/>
                <a:gd name="connsiteX10933" fmla="*/ 7458670 w 10023471"/>
                <a:gd name="connsiteY10933" fmla="*/ 2547317 h 5531023"/>
                <a:gd name="connsiteX10934" fmla="*/ 7454221 w 10023471"/>
                <a:gd name="connsiteY10934" fmla="*/ 2547726 h 5531023"/>
                <a:gd name="connsiteX10935" fmla="*/ 7455537 w 10023471"/>
                <a:gd name="connsiteY10935" fmla="*/ 2553041 h 5531023"/>
                <a:gd name="connsiteX10936" fmla="*/ 7460759 w 10023471"/>
                <a:gd name="connsiteY10936" fmla="*/ 2552194 h 5531023"/>
                <a:gd name="connsiteX10937" fmla="*/ 7458670 w 10023471"/>
                <a:gd name="connsiteY10937" fmla="*/ 2547317 h 5531023"/>
                <a:gd name="connsiteX10938" fmla="*/ 8789825 w 10023471"/>
                <a:gd name="connsiteY10938" fmla="*/ 2545682 h 5531023"/>
                <a:gd name="connsiteX10939" fmla="*/ 8784695 w 10023471"/>
                <a:gd name="connsiteY10939" fmla="*/ 2552690 h 5531023"/>
                <a:gd name="connsiteX10940" fmla="*/ 8791188 w 10023471"/>
                <a:gd name="connsiteY10940" fmla="*/ 2562532 h 5531023"/>
                <a:gd name="connsiteX10941" fmla="*/ 8795910 w 10023471"/>
                <a:gd name="connsiteY10941" fmla="*/ 2559232 h 5531023"/>
                <a:gd name="connsiteX10942" fmla="*/ 8789825 w 10023471"/>
                <a:gd name="connsiteY10942" fmla="*/ 2545682 h 5531023"/>
                <a:gd name="connsiteX10943" fmla="*/ 5853893 w 10023471"/>
                <a:gd name="connsiteY10943" fmla="*/ 2544864 h 5531023"/>
                <a:gd name="connsiteX10944" fmla="*/ 5841590 w 10023471"/>
                <a:gd name="connsiteY10944" fmla="*/ 2560196 h 5531023"/>
                <a:gd name="connsiteX10945" fmla="*/ 5842723 w 10023471"/>
                <a:gd name="connsiteY10945" fmla="*/ 2573110 h 5531023"/>
                <a:gd name="connsiteX10946" fmla="*/ 5842544 w 10023471"/>
                <a:gd name="connsiteY10946" fmla="*/ 2573687 h 5531023"/>
                <a:gd name="connsiteX10947" fmla="*/ 5842544 w 10023471"/>
                <a:gd name="connsiteY10947" fmla="*/ 2573717 h 5531023"/>
                <a:gd name="connsiteX10948" fmla="*/ 5842997 w 10023471"/>
                <a:gd name="connsiteY10948" fmla="*/ 2573571 h 5531023"/>
                <a:gd name="connsiteX10949" fmla="*/ 5870192 w 10023471"/>
                <a:gd name="connsiteY10949" fmla="*/ 2579791 h 5531023"/>
                <a:gd name="connsiteX10950" fmla="*/ 5877955 w 10023471"/>
                <a:gd name="connsiteY10950" fmla="*/ 2572928 h 5531023"/>
                <a:gd name="connsiteX10951" fmla="*/ 5850034 w 10023471"/>
                <a:gd name="connsiteY10951" fmla="*/ 2571848 h 5531023"/>
                <a:gd name="connsiteX10952" fmla="*/ 5842997 w 10023471"/>
                <a:gd name="connsiteY10952" fmla="*/ 2573571 h 5531023"/>
                <a:gd name="connsiteX10953" fmla="*/ 5843089 w 10023471"/>
                <a:gd name="connsiteY10953" fmla="*/ 2573541 h 5531023"/>
                <a:gd name="connsiteX10954" fmla="*/ 5842817 w 10023471"/>
                <a:gd name="connsiteY10954" fmla="*/ 2573483 h 5531023"/>
                <a:gd name="connsiteX10955" fmla="*/ 5842729 w 10023471"/>
                <a:gd name="connsiteY10955" fmla="*/ 2573121 h 5531023"/>
                <a:gd name="connsiteX10956" fmla="*/ 5847719 w 10023471"/>
                <a:gd name="connsiteY10956" fmla="*/ 2558443 h 5531023"/>
                <a:gd name="connsiteX10957" fmla="*/ 5856074 w 10023471"/>
                <a:gd name="connsiteY10957" fmla="*/ 2551639 h 5531023"/>
                <a:gd name="connsiteX10958" fmla="*/ 5853893 w 10023471"/>
                <a:gd name="connsiteY10958" fmla="*/ 2544864 h 5531023"/>
                <a:gd name="connsiteX10959" fmla="*/ 5954453 w 10023471"/>
                <a:gd name="connsiteY10959" fmla="*/ 2541769 h 5531023"/>
                <a:gd name="connsiteX10960" fmla="*/ 5933887 w 10023471"/>
                <a:gd name="connsiteY10960" fmla="*/ 2549828 h 5531023"/>
                <a:gd name="connsiteX10961" fmla="*/ 5957677 w 10023471"/>
                <a:gd name="connsiteY10961" fmla="*/ 2564897 h 5531023"/>
                <a:gd name="connsiteX10962" fmla="*/ 5967119 w 10023471"/>
                <a:gd name="connsiteY10962" fmla="*/ 2550588 h 5531023"/>
                <a:gd name="connsiteX10963" fmla="*/ 5954453 w 10023471"/>
                <a:gd name="connsiteY10963" fmla="*/ 2541769 h 5531023"/>
                <a:gd name="connsiteX10964" fmla="*/ 5584357 w 10023471"/>
                <a:gd name="connsiteY10964" fmla="*/ 2541125 h 5531023"/>
                <a:gd name="connsiteX10965" fmla="*/ 5576322 w 10023471"/>
                <a:gd name="connsiteY10965" fmla="*/ 2547404 h 5531023"/>
                <a:gd name="connsiteX10966" fmla="*/ 5582859 w 10023471"/>
                <a:gd name="connsiteY10966" fmla="*/ 2548777 h 5531023"/>
                <a:gd name="connsiteX10967" fmla="*/ 5591167 w 10023471"/>
                <a:gd name="connsiteY10967" fmla="*/ 2543404 h 5531023"/>
                <a:gd name="connsiteX10968" fmla="*/ 5584357 w 10023471"/>
                <a:gd name="connsiteY10968" fmla="*/ 2541125 h 5531023"/>
                <a:gd name="connsiteX10969" fmla="*/ 6981206 w 10023471"/>
                <a:gd name="connsiteY10969" fmla="*/ 2541068 h 5531023"/>
                <a:gd name="connsiteX10970" fmla="*/ 6981206 w 10023471"/>
                <a:gd name="connsiteY10970" fmla="*/ 2543608 h 5531023"/>
                <a:gd name="connsiteX10971" fmla="*/ 6982432 w 10023471"/>
                <a:gd name="connsiteY10971" fmla="*/ 2543608 h 5531023"/>
                <a:gd name="connsiteX10972" fmla="*/ 6982432 w 10023471"/>
                <a:gd name="connsiteY10972" fmla="*/ 2541068 h 5531023"/>
                <a:gd name="connsiteX10973" fmla="*/ 4374555 w 10023471"/>
                <a:gd name="connsiteY10973" fmla="*/ 2539929 h 5531023"/>
                <a:gd name="connsiteX10974" fmla="*/ 4353626 w 10023471"/>
                <a:gd name="connsiteY10974" fmla="*/ 2543667 h 5531023"/>
                <a:gd name="connsiteX10975" fmla="*/ 4355850 w 10023471"/>
                <a:gd name="connsiteY10975" fmla="*/ 2547755 h 5531023"/>
                <a:gd name="connsiteX10976" fmla="*/ 4376416 w 10023471"/>
                <a:gd name="connsiteY10976" fmla="*/ 2543374 h 5531023"/>
                <a:gd name="connsiteX10977" fmla="*/ 4374555 w 10023471"/>
                <a:gd name="connsiteY10977" fmla="*/ 2539929 h 5531023"/>
                <a:gd name="connsiteX10978" fmla="*/ 1249580 w 10023471"/>
                <a:gd name="connsiteY10978" fmla="*/ 2538789 h 5531023"/>
                <a:gd name="connsiteX10979" fmla="*/ 1228423 w 10023471"/>
                <a:gd name="connsiteY10979" fmla="*/ 2558473 h 5531023"/>
                <a:gd name="connsiteX10980" fmla="*/ 1233554 w 10023471"/>
                <a:gd name="connsiteY10980" fmla="*/ 2563087 h 5531023"/>
                <a:gd name="connsiteX10981" fmla="*/ 1239047 w 10023471"/>
                <a:gd name="connsiteY10981" fmla="*/ 2559700 h 5531023"/>
                <a:gd name="connsiteX10982" fmla="*/ 1257798 w 10023471"/>
                <a:gd name="connsiteY10982" fmla="*/ 2544543 h 5531023"/>
                <a:gd name="connsiteX10983" fmla="*/ 1257934 w 10023471"/>
                <a:gd name="connsiteY10983" fmla="*/ 2540308 h 5531023"/>
                <a:gd name="connsiteX10984" fmla="*/ 1249580 w 10023471"/>
                <a:gd name="connsiteY10984" fmla="*/ 2538789 h 5531023"/>
                <a:gd name="connsiteX10985" fmla="*/ 6275245 w 10023471"/>
                <a:gd name="connsiteY10985" fmla="*/ 2537972 h 5531023"/>
                <a:gd name="connsiteX10986" fmla="*/ 6268616 w 10023471"/>
                <a:gd name="connsiteY10986" fmla="*/ 2541184 h 5531023"/>
                <a:gd name="connsiteX10987" fmla="*/ 6265484 w 10023471"/>
                <a:gd name="connsiteY10987" fmla="*/ 2549303 h 5531023"/>
                <a:gd name="connsiteX10988" fmla="*/ 6267436 w 10023471"/>
                <a:gd name="connsiteY10988" fmla="*/ 2558122 h 5531023"/>
                <a:gd name="connsiteX10989" fmla="*/ 6276652 w 10023471"/>
                <a:gd name="connsiteY10989" fmla="*/ 2563174 h 5531023"/>
                <a:gd name="connsiteX10990" fmla="*/ 6282190 w 10023471"/>
                <a:gd name="connsiteY10990" fmla="*/ 2559144 h 5531023"/>
                <a:gd name="connsiteX10991" fmla="*/ 6285369 w 10023471"/>
                <a:gd name="connsiteY10991" fmla="*/ 2542178 h 5531023"/>
                <a:gd name="connsiteX10992" fmla="*/ 6275245 w 10023471"/>
                <a:gd name="connsiteY10992" fmla="*/ 2537972 h 5531023"/>
                <a:gd name="connsiteX10993" fmla="*/ 5699309 w 10023471"/>
                <a:gd name="connsiteY10993" fmla="*/ 2529269 h 5531023"/>
                <a:gd name="connsiteX10994" fmla="*/ 5685280 w 10023471"/>
                <a:gd name="connsiteY10994" fmla="*/ 2541068 h 5531023"/>
                <a:gd name="connsiteX10995" fmla="*/ 5692363 w 10023471"/>
                <a:gd name="connsiteY10995" fmla="*/ 2549799 h 5531023"/>
                <a:gd name="connsiteX10996" fmla="*/ 5705801 w 10023471"/>
                <a:gd name="connsiteY10996" fmla="*/ 2538001 h 5531023"/>
                <a:gd name="connsiteX10997" fmla="*/ 5699309 w 10023471"/>
                <a:gd name="connsiteY10997" fmla="*/ 2529269 h 5531023"/>
                <a:gd name="connsiteX10998" fmla="*/ 6649745 w 10023471"/>
                <a:gd name="connsiteY10998" fmla="*/ 2528948 h 5531023"/>
                <a:gd name="connsiteX10999" fmla="*/ 6648247 w 10023471"/>
                <a:gd name="connsiteY10999" fmla="*/ 2538760 h 5531023"/>
                <a:gd name="connsiteX11000" fmla="*/ 6654376 w 10023471"/>
                <a:gd name="connsiteY11000" fmla="*/ 2539169 h 5531023"/>
                <a:gd name="connsiteX11001" fmla="*/ 6656418 w 10023471"/>
                <a:gd name="connsiteY11001" fmla="*/ 2529357 h 5531023"/>
                <a:gd name="connsiteX11002" fmla="*/ 6649745 w 10023471"/>
                <a:gd name="connsiteY11002" fmla="*/ 2528948 h 5531023"/>
                <a:gd name="connsiteX11003" fmla="*/ 3249240 w 10023471"/>
                <a:gd name="connsiteY11003" fmla="*/ 2528364 h 5531023"/>
                <a:gd name="connsiteX11004" fmla="*/ 3234395 w 10023471"/>
                <a:gd name="connsiteY11004" fmla="*/ 2543521 h 5531023"/>
                <a:gd name="connsiteX11005" fmla="*/ 3225815 w 10023471"/>
                <a:gd name="connsiteY11005" fmla="*/ 2551347 h 5531023"/>
                <a:gd name="connsiteX11006" fmla="*/ 3246880 w 10023471"/>
                <a:gd name="connsiteY11006" fmla="*/ 2554531 h 5531023"/>
                <a:gd name="connsiteX11007" fmla="*/ 3257367 w 10023471"/>
                <a:gd name="connsiteY11007" fmla="*/ 2536453 h 5531023"/>
                <a:gd name="connsiteX11008" fmla="*/ 3249240 w 10023471"/>
                <a:gd name="connsiteY11008" fmla="*/ 2528364 h 5531023"/>
                <a:gd name="connsiteX11009" fmla="*/ 7595459 w 10023471"/>
                <a:gd name="connsiteY11009" fmla="*/ 2524655 h 5531023"/>
                <a:gd name="connsiteX11010" fmla="*/ 7591101 w 10023471"/>
                <a:gd name="connsiteY11010" fmla="*/ 2525444 h 5531023"/>
                <a:gd name="connsiteX11011" fmla="*/ 7593507 w 10023471"/>
                <a:gd name="connsiteY11011" fmla="*/ 2530992 h 5531023"/>
                <a:gd name="connsiteX11012" fmla="*/ 7597047 w 10023471"/>
                <a:gd name="connsiteY11012" fmla="*/ 2530320 h 5531023"/>
                <a:gd name="connsiteX11013" fmla="*/ 7595459 w 10023471"/>
                <a:gd name="connsiteY11013" fmla="*/ 2524655 h 5531023"/>
                <a:gd name="connsiteX11014" fmla="*/ 5479121 w 10023471"/>
                <a:gd name="connsiteY11014" fmla="*/ 2521676 h 5531023"/>
                <a:gd name="connsiteX11015" fmla="*/ 5466818 w 10023471"/>
                <a:gd name="connsiteY11015" fmla="*/ 2531372 h 5531023"/>
                <a:gd name="connsiteX11016" fmla="*/ 5464231 w 10023471"/>
                <a:gd name="connsiteY11016" fmla="*/ 2542557 h 5531023"/>
                <a:gd name="connsiteX11017" fmla="*/ 5472811 w 10023471"/>
                <a:gd name="connsiteY11017" fmla="*/ 2547201 h 5531023"/>
                <a:gd name="connsiteX11018" fmla="*/ 5486567 w 10023471"/>
                <a:gd name="connsiteY11018" fmla="*/ 2537709 h 5531023"/>
                <a:gd name="connsiteX11019" fmla="*/ 5479121 w 10023471"/>
                <a:gd name="connsiteY11019" fmla="*/ 2521676 h 5531023"/>
                <a:gd name="connsiteX11020" fmla="*/ 4631062 w 10023471"/>
                <a:gd name="connsiteY11020" fmla="*/ 2521472 h 5531023"/>
                <a:gd name="connsiteX11021" fmla="*/ 4622617 w 10023471"/>
                <a:gd name="connsiteY11021" fmla="*/ 2528218 h 5531023"/>
                <a:gd name="connsiteX11022" fmla="*/ 4629701 w 10023471"/>
                <a:gd name="connsiteY11022" fmla="*/ 2536103 h 5531023"/>
                <a:gd name="connsiteX11023" fmla="*/ 4640278 w 10023471"/>
                <a:gd name="connsiteY11023" fmla="*/ 2530554 h 5531023"/>
                <a:gd name="connsiteX11024" fmla="*/ 4631062 w 10023471"/>
                <a:gd name="connsiteY11024" fmla="*/ 2521472 h 5531023"/>
                <a:gd name="connsiteX11025" fmla="*/ 3773603 w 10023471"/>
                <a:gd name="connsiteY11025" fmla="*/ 2520362 h 5531023"/>
                <a:gd name="connsiteX11026" fmla="*/ 3767338 w 10023471"/>
                <a:gd name="connsiteY11026" fmla="*/ 2523136 h 5531023"/>
                <a:gd name="connsiteX11027" fmla="*/ 3786951 w 10023471"/>
                <a:gd name="connsiteY11027" fmla="*/ 2534614 h 5531023"/>
                <a:gd name="connsiteX11028" fmla="*/ 3796939 w 10023471"/>
                <a:gd name="connsiteY11028" fmla="*/ 2529357 h 5531023"/>
                <a:gd name="connsiteX11029" fmla="*/ 3773603 w 10023471"/>
                <a:gd name="connsiteY11029" fmla="*/ 2520362 h 5531023"/>
                <a:gd name="connsiteX11030" fmla="*/ 1024399 w 10023471"/>
                <a:gd name="connsiteY11030" fmla="*/ 2518142 h 5531023"/>
                <a:gd name="connsiteX11031" fmla="*/ 1021084 w 10023471"/>
                <a:gd name="connsiteY11031" fmla="*/ 2526261 h 5531023"/>
                <a:gd name="connsiteX11032" fmla="*/ 1035295 w 10023471"/>
                <a:gd name="connsiteY11032" fmla="*/ 2545623 h 5531023"/>
                <a:gd name="connsiteX11033" fmla="*/ 1060764 w 10023471"/>
                <a:gd name="connsiteY11033" fmla="*/ 2537475 h 5531023"/>
                <a:gd name="connsiteX11034" fmla="*/ 1065259 w 10023471"/>
                <a:gd name="connsiteY11034" fmla="*/ 2532335 h 5531023"/>
                <a:gd name="connsiteX11035" fmla="*/ 1067664 w 10023471"/>
                <a:gd name="connsiteY11035" fmla="*/ 2521472 h 5531023"/>
                <a:gd name="connsiteX11036" fmla="*/ 1051821 w 10023471"/>
                <a:gd name="connsiteY11036" fmla="*/ 2523866 h 5531023"/>
                <a:gd name="connsiteX11037" fmla="*/ 1034024 w 10023471"/>
                <a:gd name="connsiteY11037" fmla="*/ 2518640 h 5531023"/>
                <a:gd name="connsiteX11038" fmla="*/ 1024399 w 10023471"/>
                <a:gd name="connsiteY11038" fmla="*/ 2518142 h 5531023"/>
                <a:gd name="connsiteX11039" fmla="*/ 8985178 w 10023471"/>
                <a:gd name="connsiteY11039" fmla="*/ 2516479 h 5531023"/>
                <a:gd name="connsiteX11040" fmla="*/ 8971243 w 10023471"/>
                <a:gd name="connsiteY11040" fmla="*/ 2518435 h 5531023"/>
                <a:gd name="connsiteX11041" fmla="*/ 8981682 w 10023471"/>
                <a:gd name="connsiteY11041" fmla="*/ 2530029 h 5531023"/>
                <a:gd name="connsiteX11042" fmla="*/ 8985178 w 10023471"/>
                <a:gd name="connsiteY11042" fmla="*/ 2516479 h 5531023"/>
                <a:gd name="connsiteX11043" fmla="*/ 6892813 w 10023471"/>
                <a:gd name="connsiteY11043" fmla="*/ 2516040 h 5531023"/>
                <a:gd name="connsiteX11044" fmla="*/ 6884551 w 10023471"/>
                <a:gd name="connsiteY11044" fmla="*/ 2521764 h 5531023"/>
                <a:gd name="connsiteX11045" fmla="*/ 6889317 w 10023471"/>
                <a:gd name="connsiteY11045" fmla="*/ 2528626 h 5531023"/>
                <a:gd name="connsiteX11046" fmla="*/ 6904254 w 10023471"/>
                <a:gd name="connsiteY11046" fmla="*/ 2521735 h 5531023"/>
                <a:gd name="connsiteX11047" fmla="*/ 6892813 w 10023471"/>
                <a:gd name="connsiteY11047" fmla="*/ 2516040 h 5531023"/>
                <a:gd name="connsiteX11048" fmla="*/ 1106435 w 10023471"/>
                <a:gd name="connsiteY11048" fmla="*/ 2514785 h 5531023"/>
                <a:gd name="connsiteX11049" fmla="*/ 1092543 w 10023471"/>
                <a:gd name="connsiteY11049" fmla="*/ 2523691 h 5531023"/>
                <a:gd name="connsiteX11050" fmla="*/ 1116468 w 10023471"/>
                <a:gd name="connsiteY11050" fmla="*/ 2536044 h 5531023"/>
                <a:gd name="connsiteX11051" fmla="*/ 1126956 w 10023471"/>
                <a:gd name="connsiteY11051" fmla="*/ 2529970 h 5531023"/>
                <a:gd name="connsiteX11052" fmla="*/ 1106435 w 10023471"/>
                <a:gd name="connsiteY11052" fmla="*/ 2514785 h 5531023"/>
                <a:gd name="connsiteX11053" fmla="*/ 585024 w 10023471"/>
                <a:gd name="connsiteY11053" fmla="*/ 2514492 h 5531023"/>
                <a:gd name="connsiteX11054" fmla="*/ 580212 w 10023471"/>
                <a:gd name="connsiteY11054" fmla="*/ 2518406 h 5531023"/>
                <a:gd name="connsiteX11055" fmla="*/ 584933 w 10023471"/>
                <a:gd name="connsiteY11055" fmla="*/ 2521297 h 5531023"/>
                <a:gd name="connsiteX11056" fmla="*/ 591561 w 10023471"/>
                <a:gd name="connsiteY11056" fmla="*/ 2517734 h 5531023"/>
                <a:gd name="connsiteX11057" fmla="*/ 585024 w 10023471"/>
                <a:gd name="connsiteY11057" fmla="*/ 2514492 h 5531023"/>
                <a:gd name="connsiteX11058" fmla="*/ 1471447 w 10023471"/>
                <a:gd name="connsiteY11058" fmla="*/ 2512857 h 5531023"/>
                <a:gd name="connsiteX11059" fmla="*/ 1467406 w 10023471"/>
                <a:gd name="connsiteY11059" fmla="*/ 2516245 h 5531023"/>
                <a:gd name="connsiteX11060" fmla="*/ 1471583 w 10023471"/>
                <a:gd name="connsiteY11060" fmla="*/ 2517558 h 5531023"/>
                <a:gd name="connsiteX11061" fmla="*/ 1476713 w 10023471"/>
                <a:gd name="connsiteY11061" fmla="*/ 2514609 h 5531023"/>
                <a:gd name="connsiteX11062" fmla="*/ 1471447 w 10023471"/>
                <a:gd name="connsiteY11062" fmla="*/ 2512857 h 5531023"/>
                <a:gd name="connsiteX11063" fmla="*/ 4603505 w 10023471"/>
                <a:gd name="connsiteY11063" fmla="*/ 2512156 h 5531023"/>
                <a:gd name="connsiteX11064" fmla="*/ 4589884 w 10023471"/>
                <a:gd name="connsiteY11064" fmla="*/ 2520684 h 5531023"/>
                <a:gd name="connsiteX11065" fmla="*/ 4589430 w 10023471"/>
                <a:gd name="connsiteY11065" fmla="*/ 2536599 h 5531023"/>
                <a:gd name="connsiteX11066" fmla="*/ 4603777 w 10023471"/>
                <a:gd name="connsiteY11066" fmla="*/ 2523253 h 5531023"/>
                <a:gd name="connsiteX11067" fmla="*/ 4603505 w 10023471"/>
                <a:gd name="connsiteY11067" fmla="*/ 2512156 h 5531023"/>
                <a:gd name="connsiteX11068" fmla="*/ 5255847 w 10023471"/>
                <a:gd name="connsiteY11068" fmla="*/ 2510725 h 5531023"/>
                <a:gd name="connsiteX11069" fmla="*/ 5241546 w 10023471"/>
                <a:gd name="connsiteY11069" fmla="*/ 2522611 h 5531023"/>
                <a:gd name="connsiteX11070" fmla="*/ 5247086 w 10023471"/>
                <a:gd name="connsiteY11070" fmla="*/ 2527868 h 5531023"/>
                <a:gd name="connsiteX11071" fmla="*/ 5283224 w 10023471"/>
                <a:gd name="connsiteY11071" fmla="*/ 2528394 h 5531023"/>
                <a:gd name="connsiteX11072" fmla="*/ 5292711 w 10023471"/>
                <a:gd name="connsiteY11072" fmla="*/ 2523546 h 5531023"/>
                <a:gd name="connsiteX11073" fmla="*/ 5290441 w 10023471"/>
                <a:gd name="connsiteY11073" fmla="*/ 2516040 h 5531023"/>
                <a:gd name="connsiteX11074" fmla="*/ 5255847 w 10023471"/>
                <a:gd name="connsiteY11074" fmla="*/ 2510725 h 5531023"/>
                <a:gd name="connsiteX11075" fmla="*/ 197903 w 10023471"/>
                <a:gd name="connsiteY11075" fmla="*/ 2509148 h 5531023"/>
                <a:gd name="connsiteX11076" fmla="*/ 194135 w 10023471"/>
                <a:gd name="connsiteY11076" fmla="*/ 2510929 h 5531023"/>
                <a:gd name="connsiteX11077" fmla="*/ 197812 w 10023471"/>
                <a:gd name="connsiteY11077" fmla="*/ 2512740 h 5531023"/>
                <a:gd name="connsiteX11078" fmla="*/ 199901 w 10023471"/>
                <a:gd name="connsiteY11078" fmla="*/ 2510200 h 5531023"/>
                <a:gd name="connsiteX11079" fmla="*/ 197903 w 10023471"/>
                <a:gd name="connsiteY11079" fmla="*/ 2509148 h 5531023"/>
                <a:gd name="connsiteX11080" fmla="*/ 7486773 w 10023471"/>
                <a:gd name="connsiteY11080" fmla="*/ 2508418 h 5531023"/>
                <a:gd name="connsiteX11081" fmla="*/ 7486227 w 10023471"/>
                <a:gd name="connsiteY11081" fmla="*/ 2509937 h 5531023"/>
                <a:gd name="connsiteX11082" fmla="*/ 7487772 w 10023471"/>
                <a:gd name="connsiteY11082" fmla="*/ 2510433 h 5531023"/>
                <a:gd name="connsiteX11083" fmla="*/ 7488361 w 10023471"/>
                <a:gd name="connsiteY11083" fmla="*/ 2508914 h 5531023"/>
                <a:gd name="connsiteX11084" fmla="*/ 7486773 w 10023471"/>
                <a:gd name="connsiteY11084" fmla="*/ 2508418 h 5531023"/>
                <a:gd name="connsiteX11085" fmla="*/ 5107119 w 10023471"/>
                <a:gd name="connsiteY11085" fmla="*/ 2507192 h 5531023"/>
                <a:gd name="connsiteX11086" fmla="*/ 5087144 w 10023471"/>
                <a:gd name="connsiteY11086" fmla="*/ 2525531 h 5531023"/>
                <a:gd name="connsiteX11087" fmla="*/ 5082922 w 10023471"/>
                <a:gd name="connsiteY11087" fmla="*/ 2526233 h 5531023"/>
                <a:gd name="connsiteX11088" fmla="*/ 5085555 w 10023471"/>
                <a:gd name="connsiteY11088" fmla="*/ 2533620 h 5531023"/>
                <a:gd name="connsiteX11089" fmla="*/ 5089641 w 10023471"/>
                <a:gd name="connsiteY11089" fmla="*/ 2532861 h 5531023"/>
                <a:gd name="connsiteX11090" fmla="*/ 5100083 w 10023471"/>
                <a:gd name="connsiteY11090" fmla="*/ 2537739 h 5531023"/>
                <a:gd name="connsiteX11091" fmla="*/ 5119786 w 10023471"/>
                <a:gd name="connsiteY11091" fmla="*/ 2521618 h 5531023"/>
                <a:gd name="connsiteX11092" fmla="*/ 5120602 w 10023471"/>
                <a:gd name="connsiteY11092" fmla="*/ 2518727 h 5531023"/>
                <a:gd name="connsiteX11093" fmla="*/ 5107119 w 10023471"/>
                <a:gd name="connsiteY11093" fmla="*/ 2507192 h 5531023"/>
                <a:gd name="connsiteX11094" fmla="*/ 3169065 w 10023471"/>
                <a:gd name="connsiteY11094" fmla="*/ 2506871 h 5531023"/>
                <a:gd name="connsiteX11095" fmla="*/ 3164980 w 10023471"/>
                <a:gd name="connsiteY11095" fmla="*/ 2507513 h 5531023"/>
                <a:gd name="connsiteX11096" fmla="*/ 3164615 w 10023471"/>
                <a:gd name="connsiteY11096" fmla="*/ 2523546 h 5531023"/>
                <a:gd name="connsiteX11097" fmla="*/ 3165206 w 10023471"/>
                <a:gd name="connsiteY11097" fmla="*/ 2524071 h 5531023"/>
                <a:gd name="connsiteX11098" fmla="*/ 3158850 w 10023471"/>
                <a:gd name="connsiteY11098" fmla="*/ 2528626 h 5531023"/>
                <a:gd name="connsiteX11099" fmla="*/ 3162709 w 10023471"/>
                <a:gd name="connsiteY11099" fmla="*/ 2534818 h 5531023"/>
                <a:gd name="connsiteX11100" fmla="*/ 3174104 w 10023471"/>
                <a:gd name="connsiteY11100" fmla="*/ 2527809 h 5531023"/>
                <a:gd name="connsiteX11101" fmla="*/ 3178735 w 10023471"/>
                <a:gd name="connsiteY11101" fmla="*/ 2529181 h 5531023"/>
                <a:gd name="connsiteX11102" fmla="*/ 3182775 w 10023471"/>
                <a:gd name="connsiteY11102" fmla="*/ 2528160 h 5531023"/>
                <a:gd name="connsiteX11103" fmla="*/ 3169065 w 10023471"/>
                <a:gd name="connsiteY11103" fmla="*/ 2506871 h 5531023"/>
                <a:gd name="connsiteX11104" fmla="*/ 1402440 w 10023471"/>
                <a:gd name="connsiteY11104" fmla="*/ 2505936 h 5531023"/>
                <a:gd name="connsiteX11105" fmla="*/ 1393315 w 10023471"/>
                <a:gd name="connsiteY11105" fmla="*/ 2508740 h 5531023"/>
                <a:gd name="connsiteX11106" fmla="*/ 1405935 w 10023471"/>
                <a:gd name="connsiteY11106" fmla="*/ 2517150 h 5531023"/>
                <a:gd name="connsiteX11107" fmla="*/ 1410385 w 10023471"/>
                <a:gd name="connsiteY11107" fmla="*/ 2512389 h 5531023"/>
                <a:gd name="connsiteX11108" fmla="*/ 1402440 w 10023471"/>
                <a:gd name="connsiteY11108" fmla="*/ 2505936 h 5531023"/>
                <a:gd name="connsiteX11109" fmla="*/ 1925303 w 10023471"/>
                <a:gd name="connsiteY11109" fmla="*/ 2503745 h 5531023"/>
                <a:gd name="connsiteX11110" fmla="*/ 1896294 w 10023471"/>
                <a:gd name="connsiteY11110" fmla="*/ 2507863 h 5531023"/>
                <a:gd name="connsiteX11111" fmla="*/ 1868328 w 10023471"/>
                <a:gd name="connsiteY11111" fmla="*/ 2520655 h 5531023"/>
                <a:gd name="connsiteX11112" fmla="*/ 1897429 w 10023471"/>
                <a:gd name="connsiteY11112" fmla="*/ 2527839 h 5531023"/>
                <a:gd name="connsiteX11113" fmla="*/ 1922853 w 10023471"/>
                <a:gd name="connsiteY11113" fmla="*/ 2535051 h 5531023"/>
                <a:gd name="connsiteX11114" fmla="*/ 1931160 w 10023471"/>
                <a:gd name="connsiteY11114" fmla="*/ 2533211 h 5531023"/>
                <a:gd name="connsiteX11115" fmla="*/ 1930389 w 10023471"/>
                <a:gd name="connsiteY11115" fmla="*/ 2528539 h 5531023"/>
                <a:gd name="connsiteX11116" fmla="*/ 1932977 w 10023471"/>
                <a:gd name="connsiteY11116" fmla="*/ 2518260 h 5531023"/>
                <a:gd name="connsiteX11117" fmla="*/ 1938879 w 10023471"/>
                <a:gd name="connsiteY11117" fmla="*/ 2509177 h 5531023"/>
                <a:gd name="connsiteX11118" fmla="*/ 1925303 w 10023471"/>
                <a:gd name="connsiteY11118" fmla="*/ 2503745 h 5531023"/>
                <a:gd name="connsiteX11119" fmla="*/ 551292 w 10023471"/>
                <a:gd name="connsiteY11119" fmla="*/ 2501322 h 5531023"/>
                <a:gd name="connsiteX11120" fmla="*/ 548296 w 10023471"/>
                <a:gd name="connsiteY11120" fmla="*/ 2515807 h 5531023"/>
                <a:gd name="connsiteX11121" fmla="*/ 587612 w 10023471"/>
                <a:gd name="connsiteY11121" fmla="*/ 2505615 h 5531023"/>
                <a:gd name="connsiteX11122" fmla="*/ 551292 w 10023471"/>
                <a:gd name="connsiteY11122" fmla="*/ 2501322 h 5531023"/>
                <a:gd name="connsiteX11123" fmla="*/ 3436648 w 10023471"/>
                <a:gd name="connsiteY11123" fmla="*/ 2500826 h 5531023"/>
                <a:gd name="connsiteX11124" fmla="*/ 3431609 w 10023471"/>
                <a:gd name="connsiteY11124" fmla="*/ 2508943 h 5531023"/>
                <a:gd name="connsiteX11125" fmla="*/ 3440372 w 10023471"/>
                <a:gd name="connsiteY11125" fmla="*/ 2515749 h 5531023"/>
                <a:gd name="connsiteX11126" fmla="*/ 3448135 w 10023471"/>
                <a:gd name="connsiteY11126" fmla="*/ 2509994 h 5531023"/>
                <a:gd name="connsiteX11127" fmla="*/ 3436648 w 10023471"/>
                <a:gd name="connsiteY11127" fmla="*/ 2500826 h 5531023"/>
                <a:gd name="connsiteX11128" fmla="*/ 4039917 w 10023471"/>
                <a:gd name="connsiteY11128" fmla="*/ 2500008 h 5531023"/>
                <a:gd name="connsiteX11129" fmla="*/ 4002462 w 10023471"/>
                <a:gd name="connsiteY11129" fmla="*/ 2513529 h 5531023"/>
                <a:gd name="connsiteX11130" fmla="*/ 4014765 w 10023471"/>
                <a:gd name="connsiteY11130" fmla="*/ 2517325 h 5531023"/>
                <a:gd name="connsiteX11131" fmla="*/ 4045364 w 10023471"/>
                <a:gd name="connsiteY11131" fmla="*/ 2504067 h 5531023"/>
                <a:gd name="connsiteX11132" fmla="*/ 4039917 w 10023471"/>
                <a:gd name="connsiteY11132" fmla="*/ 2500008 h 5531023"/>
                <a:gd name="connsiteX11133" fmla="*/ 6371447 w 10023471"/>
                <a:gd name="connsiteY11133" fmla="*/ 2499949 h 5531023"/>
                <a:gd name="connsiteX11134" fmla="*/ 6364999 w 10023471"/>
                <a:gd name="connsiteY11134" fmla="*/ 2502898 h 5531023"/>
                <a:gd name="connsiteX11135" fmla="*/ 6368041 w 10023471"/>
                <a:gd name="connsiteY11135" fmla="*/ 2514405 h 5531023"/>
                <a:gd name="connsiteX11136" fmla="*/ 6375578 w 10023471"/>
                <a:gd name="connsiteY11136" fmla="*/ 2510082 h 5531023"/>
                <a:gd name="connsiteX11137" fmla="*/ 6371447 w 10023471"/>
                <a:gd name="connsiteY11137" fmla="*/ 2499949 h 5531023"/>
                <a:gd name="connsiteX11138" fmla="*/ 2447437 w 10023471"/>
                <a:gd name="connsiteY11138" fmla="*/ 2498617 h 5531023"/>
                <a:gd name="connsiteX11139" fmla="*/ 2426877 w 10023471"/>
                <a:gd name="connsiteY11139" fmla="*/ 2499073 h 5531023"/>
                <a:gd name="connsiteX11140" fmla="*/ 2462469 w 10023471"/>
                <a:gd name="connsiteY11140" fmla="*/ 2507834 h 5531023"/>
                <a:gd name="connsiteX11141" fmla="*/ 2462243 w 10023471"/>
                <a:gd name="connsiteY11141" fmla="*/ 2507513 h 5531023"/>
                <a:gd name="connsiteX11142" fmla="*/ 2462469 w 10023471"/>
                <a:gd name="connsiteY11142" fmla="*/ 2507804 h 5531023"/>
                <a:gd name="connsiteX11143" fmla="*/ 2467599 w 10023471"/>
                <a:gd name="connsiteY11143" fmla="*/ 2507105 h 5531023"/>
                <a:gd name="connsiteX11144" fmla="*/ 2462243 w 10023471"/>
                <a:gd name="connsiteY11144" fmla="*/ 2507513 h 5531023"/>
                <a:gd name="connsiteX11145" fmla="*/ 2447437 w 10023471"/>
                <a:gd name="connsiteY11145" fmla="*/ 2498617 h 5531023"/>
                <a:gd name="connsiteX11146" fmla="*/ 2380977 w 10023471"/>
                <a:gd name="connsiteY11146" fmla="*/ 2497351 h 5531023"/>
                <a:gd name="connsiteX11147" fmla="*/ 2342070 w 10023471"/>
                <a:gd name="connsiteY11147" fmla="*/ 2511251 h 5531023"/>
                <a:gd name="connsiteX11148" fmla="*/ 2354282 w 10023471"/>
                <a:gd name="connsiteY11148" fmla="*/ 2515982 h 5531023"/>
                <a:gd name="connsiteX11149" fmla="*/ 2397367 w 10023471"/>
                <a:gd name="connsiteY11149" fmla="*/ 2504592 h 5531023"/>
                <a:gd name="connsiteX11150" fmla="*/ 2380977 w 10023471"/>
                <a:gd name="connsiteY11150" fmla="*/ 2497351 h 5531023"/>
                <a:gd name="connsiteX11151" fmla="*/ 6199019 w 10023471"/>
                <a:gd name="connsiteY11151" fmla="*/ 2495160 h 5531023"/>
                <a:gd name="connsiteX11152" fmla="*/ 6189758 w 10023471"/>
                <a:gd name="connsiteY11152" fmla="*/ 2499657 h 5531023"/>
                <a:gd name="connsiteX11153" fmla="*/ 6201744 w 10023471"/>
                <a:gd name="connsiteY11153" fmla="*/ 2498022 h 5531023"/>
                <a:gd name="connsiteX11154" fmla="*/ 1358493 w 10023471"/>
                <a:gd name="connsiteY11154" fmla="*/ 2495160 h 5531023"/>
                <a:gd name="connsiteX11155" fmla="*/ 1358948 w 10023471"/>
                <a:gd name="connsiteY11155" fmla="*/ 2496532 h 5531023"/>
                <a:gd name="connsiteX11156" fmla="*/ 1361307 w 10023471"/>
                <a:gd name="connsiteY11156" fmla="*/ 2495569 h 5531023"/>
                <a:gd name="connsiteX11157" fmla="*/ 6486579 w 10023471"/>
                <a:gd name="connsiteY11157" fmla="*/ 2494488 h 5531023"/>
                <a:gd name="connsiteX11158" fmla="*/ 6493843 w 10023471"/>
                <a:gd name="connsiteY11158" fmla="*/ 2508886 h 5531023"/>
                <a:gd name="connsiteX11159" fmla="*/ 6509597 w 10023471"/>
                <a:gd name="connsiteY11159" fmla="*/ 2497993 h 5531023"/>
                <a:gd name="connsiteX11160" fmla="*/ 6486579 w 10023471"/>
                <a:gd name="connsiteY11160" fmla="*/ 2494488 h 5531023"/>
                <a:gd name="connsiteX11161" fmla="*/ 1425276 w 10023471"/>
                <a:gd name="connsiteY11161" fmla="*/ 2490195 h 5531023"/>
                <a:gd name="connsiteX11162" fmla="*/ 1418329 w 10023471"/>
                <a:gd name="connsiteY11162" fmla="*/ 2490779 h 5531023"/>
                <a:gd name="connsiteX11163" fmla="*/ 1420826 w 10023471"/>
                <a:gd name="connsiteY11163" fmla="*/ 2500738 h 5531023"/>
                <a:gd name="connsiteX11164" fmla="*/ 1427227 w 10023471"/>
                <a:gd name="connsiteY11164" fmla="*/ 2500183 h 5531023"/>
                <a:gd name="connsiteX11165" fmla="*/ 1425276 w 10023471"/>
                <a:gd name="connsiteY11165" fmla="*/ 2490195 h 5531023"/>
                <a:gd name="connsiteX11166" fmla="*/ 3892096 w 10023471"/>
                <a:gd name="connsiteY11166" fmla="*/ 2490049 h 5531023"/>
                <a:gd name="connsiteX11167" fmla="*/ 3884969 w 10023471"/>
                <a:gd name="connsiteY11167" fmla="*/ 2495364 h 5531023"/>
                <a:gd name="connsiteX11168" fmla="*/ 3899133 w 10023471"/>
                <a:gd name="connsiteY11168" fmla="*/ 2501175 h 5531023"/>
                <a:gd name="connsiteX11169" fmla="*/ 3902355 w 10023471"/>
                <a:gd name="connsiteY11169" fmla="*/ 2496620 h 5531023"/>
                <a:gd name="connsiteX11170" fmla="*/ 3892096 w 10023471"/>
                <a:gd name="connsiteY11170" fmla="*/ 2490049 h 5531023"/>
                <a:gd name="connsiteX11171" fmla="*/ 5049190 w 10023471"/>
                <a:gd name="connsiteY11171" fmla="*/ 2489756 h 5531023"/>
                <a:gd name="connsiteX11172" fmla="*/ 5035843 w 10023471"/>
                <a:gd name="connsiteY11172" fmla="*/ 2499862 h 5531023"/>
                <a:gd name="connsiteX11173" fmla="*/ 5054592 w 10023471"/>
                <a:gd name="connsiteY11173" fmla="*/ 2504885 h 5531023"/>
                <a:gd name="connsiteX11174" fmla="*/ 5049190 w 10023471"/>
                <a:gd name="connsiteY11174" fmla="*/ 2489756 h 5531023"/>
                <a:gd name="connsiteX11175" fmla="*/ 5606921 w 10023471"/>
                <a:gd name="connsiteY11175" fmla="*/ 2488823 h 5531023"/>
                <a:gd name="connsiteX11176" fmla="*/ 5598476 w 10023471"/>
                <a:gd name="connsiteY11176" fmla="*/ 2493087 h 5531023"/>
                <a:gd name="connsiteX11177" fmla="*/ 5612506 w 10023471"/>
                <a:gd name="connsiteY11177" fmla="*/ 2500446 h 5531023"/>
                <a:gd name="connsiteX11178" fmla="*/ 5627306 w 10023471"/>
                <a:gd name="connsiteY11178" fmla="*/ 2494868 h 5531023"/>
                <a:gd name="connsiteX11179" fmla="*/ 5606921 w 10023471"/>
                <a:gd name="connsiteY11179" fmla="*/ 2488823 h 5531023"/>
                <a:gd name="connsiteX11180" fmla="*/ 2388740 w 10023471"/>
                <a:gd name="connsiteY11180" fmla="*/ 2487596 h 5531023"/>
                <a:gd name="connsiteX11181" fmla="*/ 2389150 w 10023471"/>
                <a:gd name="connsiteY11181" fmla="*/ 2488472 h 5531023"/>
                <a:gd name="connsiteX11182" fmla="*/ 2391284 w 10023471"/>
                <a:gd name="connsiteY11182" fmla="*/ 2488676 h 5531023"/>
                <a:gd name="connsiteX11183" fmla="*/ 2389967 w 10023471"/>
                <a:gd name="connsiteY11183" fmla="*/ 2487918 h 5531023"/>
                <a:gd name="connsiteX11184" fmla="*/ 2389150 w 10023471"/>
                <a:gd name="connsiteY11184" fmla="*/ 2488472 h 5531023"/>
                <a:gd name="connsiteX11185" fmla="*/ 2389922 w 10023471"/>
                <a:gd name="connsiteY11185" fmla="*/ 2487946 h 5531023"/>
                <a:gd name="connsiteX11186" fmla="*/ 2388740 w 10023471"/>
                <a:gd name="connsiteY11186" fmla="*/ 2487596 h 5531023"/>
                <a:gd name="connsiteX11187" fmla="*/ 2603979 w 10023471"/>
                <a:gd name="connsiteY11187" fmla="*/ 2484851 h 5531023"/>
                <a:gd name="connsiteX11188" fmla="*/ 2593038 w 10023471"/>
                <a:gd name="connsiteY11188" fmla="*/ 2495598 h 5531023"/>
                <a:gd name="connsiteX11189" fmla="*/ 2610744 w 10023471"/>
                <a:gd name="connsiteY11189" fmla="*/ 2495598 h 5531023"/>
                <a:gd name="connsiteX11190" fmla="*/ 2603979 w 10023471"/>
                <a:gd name="connsiteY11190" fmla="*/ 2484851 h 5531023"/>
                <a:gd name="connsiteX11191" fmla="*/ 3693564 w 10023471"/>
                <a:gd name="connsiteY11191" fmla="*/ 2484821 h 5531023"/>
                <a:gd name="connsiteX11192" fmla="*/ 3690205 w 10023471"/>
                <a:gd name="connsiteY11192" fmla="*/ 2485960 h 5531023"/>
                <a:gd name="connsiteX11193" fmla="*/ 3686664 w 10023471"/>
                <a:gd name="connsiteY11193" fmla="*/ 2485464 h 5531023"/>
                <a:gd name="connsiteX11194" fmla="*/ 3685665 w 10023471"/>
                <a:gd name="connsiteY11194" fmla="*/ 2487888 h 5531023"/>
                <a:gd name="connsiteX11195" fmla="*/ 3681170 w 10023471"/>
                <a:gd name="connsiteY11195" fmla="*/ 2489903 h 5531023"/>
                <a:gd name="connsiteX11196" fmla="*/ 3696242 w 10023471"/>
                <a:gd name="connsiteY11196" fmla="*/ 2497904 h 5531023"/>
                <a:gd name="connsiteX11197" fmla="*/ 3704233 w 10023471"/>
                <a:gd name="connsiteY11197" fmla="*/ 2493465 h 5531023"/>
                <a:gd name="connsiteX11198" fmla="*/ 3696242 w 10023471"/>
                <a:gd name="connsiteY11198" fmla="*/ 2486983 h 5531023"/>
                <a:gd name="connsiteX11199" fmla="*/ 3696287 w 10023471"/>
                <a:gd name="connsiteY11199" fmla="*/ 2486808 h 5531023"/>
                <a:gd name="connsiteX11200" fmla="*/ 3695970 w 10023471"/>
                <a:gd name="connsiteY11200" fmla="*/ 2486749 h 5531023"/>
                <a:gd name="connsiteX11201" fmla="*/ 3693564 w 10023471"/>
                <a:gd name="connsiteY11201" fmla="*/ 2484821 h 5531023"/>
                <a:gd name="connsiteX11202" fmla="*/ 5585900 w 10023471"/>
                <a:gd name="connsiteY11202" fmla="*/ 2484413 h 5531023"/>
                <a:gd name="connsiteX11203" fmla="*/ 5603470 w 10023471"/>
                <a:gd name="connsiteY11203" fmla="*/ 2502957 h 5531023"/>
                <a:gd name="connsiteX11204" fmla="*/ 5585900 w 10023471"/>
                <a:gd name="connsiteY11204" fmla="*/ 2484413 h 5531023"/>
                <a:gd name="connsiteX11205" fmla="*/ 9086783 w 10023471"/>
                <a:gd name="connsiteY11205" fmla="*/ 2484120 h 5531023"/>
                <a:gd name="connsiteX11206" fmla="*/ 9066672 w 10023471"/>
                <a:gd name="connsiteY11206" fmla="*/ 2490604 h 5531023"/>
                <a:gd name="connsiteX11207" fmla="*/ 9066398 w 10023471"/>
                <a:gd name="connsiteY11207" fmla="*/ 2495773 h 5531023"/>
                <a:gd name="connsiteX11208" fmla="*/ 9069758 w 10023471"/>
                <a:gd name="connsiteY11208" fmla="*/ 2497320 h 5531023"/>
                <a:gd name="connsiteX11209" fmla="*/ 9096906 w 10023471"/>
                <a:gd name="connsiteY11209" fmla="*/ 2487363 h 5531023"/>
                <a:gd name="connsiteX11210" fmla="*/ 9086783 w 10023471"/>
                <a:gd name="connsiteY11210" fmla="*/ 2484120 h 5531023"/>
                <a:gd name="connsiteX11211" fmla="*/ 8439616 w 10023471"/>
                <a:gd name="connsiteY11211" fmla="*/ 2483303 h 5531023"/>
                <a:gd name="connsiteX11212" fmla="*/ 8422863 w 10023471"/>
                <a:gd name="connsiteY11212" fmla="*/ 2486165 h 5531023"/>
                <a:gd name="connsiteX11213" fmla="*/ 8392172 w 10023471"/>
                <a:gd name="connsiteY11213" fmla="*/ 2509820 h 5531023"/>
                <a:gd name="connsiteX11214" fmla="*/ 8401434 w 10023471"/>
                <a:gd name="connsiteY11214" fmla="*/ 2514755 h 5531023"/>
                <a:gd name="connsiteX11215" fmla="*/ 8432396 w 10023471"/>
                <a:gd name="connsiteY11215" fmla="*/ 2495744 h 5531023"/>
                <a:gd name="connsiteX11216" fmla="*/ 8442111 w 10023471"/>
                <a:gd name="connsiteY11216" fmla="*/ 2486603 h 5531023"/>
                <a:gd name="connsiteX11217" fmla="*/ 8439616 w 10023471"/>
                <a:gd name="connsiteY11217" fmla="*/ 2483303 h 5531023"/>
                <a:gd name="connsiteX11218" fmla="*/ 1406072 w 10023471"/>
                <a:gd name="connsiteY11218" fmla="*/ 2483215 h 5531023"/>
                <a:gd name="connsiteX11219" fmla="*/ 1404528 w 10023471"/>
                <a:gd name="connsiteY11219" fmla="*/ 2483274 h 5531023"/>
                <a:gd name="connsiteX11220" fmla="*/ 1405254 w 10023471"/>
                <a:gd name="connsiteY11220" fmla="*/ 2489085 h 5531023"/>
                <a:gd name="connsiteX11221" fmla="*/ 1406072 w 10023471"/>
                <a:gd name="connsiteY11221" fmla="*/ 2483215 h 5531023"/>
                <a:gd name="connsiteX11222" fmla="*/ 6231662 w 10023471"/>
                <a:gd name="connsiteY11222" fmla="*/ 2482573 h 5531023"/>
                <a:gd name="connsiteX11223" fmla="*/ 6230891 w 10023471"/>
                <a:gd name="connsiteY11223" fmla="*/ 2487830 h 5531023"/>
                <a:gd name="connsiteX11224" fmla="*/ 6233569 w 10023471"/>
                <a:gd name="connsiteY11224" fmla="*/ 2487946 h 5531023"/>
                <a:gd name="connsiteX11225" fmla="*/ 6233569 w 10023471"/>
                <a:gd name="connsiteY11225" fmla="*/ 2482660 h 5531023"/>
                <a:gd name="connsiteX11226" fmla="*/ 6231662 w 10023471"/>
                <a:gd name="connsiteY11226" fmla="*/ 2482573 h 5531023"/>
                <a:gd name="connsiteX11227" fmla="*/ 9341700 w 10023471"/>
                <a:gd name="connsiteY11227" fmla="*/ 2482281 h 5531023"/>
                <a:gd name="connsiteX11228" fmla="*/ 9323631 w 10023471"/>
                <a:gd name="connsiteY11228" fmla="*/ 2492269 h 5531023"/>
                <a:gd name="connsiteX11229" fmla="*/ 9335254 w 10023471"/>
                <a:gd name="connsiteY11229" fmla="*/ 2513733 h 5531023"/>
                <a:gd name="connsiteX11230" fmla="*/ 9346558 w 10023471"/>
                <a:gd name="connsiteY11230" fmla="*/ 2517296 h 5531023"/>
                <a:gd name="connsiteX11231" fmla="*/ 9356047 w 10023471"/>
                <a:gd name="connsiteY11231" fmla="*/ 2512214 h 5531023"/>
                <a:gd name="connsiteX11232" fmla="*/ 9354595 w 10023471"/>
                <a:gd name="connsiteY11232" fmla="*/ 2492181 h 5531023"/>
                <a:gd name="connsiteX11233" fmla="*/ 9341700 w 10023471"/>
                <a:gd name="connsiteY11233" fmla="*/ 2482281 h 5531023"/>
                <a:gd name="connsiteX11234" fmla="*/ 2366632 w 10023471"/>
                <a:gd name="connsiteY11234" fmla="*/ 2481230 h 5531023"/>
                <a:gd name="connsiteX11235" fmla="*/ 2388740 w 10023471"/>
                <a:gd name="connsiteY11235" fmla="*/ 2487625 h 5531023"/>
                <a:gd name="connsiteX11236" fmla="*/ 2366632 w 10023471"/>
                <a:gd name="connsiteY11236" fmla="*/ 2481230 h 5531023"/>
                <a:gd name="connsiteX11237" fmla="*/ 382452 w 10023471"/>
                <a:gd name="connsiteY11237" fmla="*/ 2480675 h 5531023"/>
                <a:gd name="connsiteX11238" fmla="*/ 378048 w 10023471"/>
                <a:gd name="connsiteY11238" fmla="*/ 2487654 h 5531023"/>
                <a:gd name="connsiteX11239" fmla="*/ 382770 w 10023471"/>
                <a:gd name="connsiteY11239" fmla="*/ 2489115 h 5531023"/>
                <a:gd name="connsiteX11240" fmla="*/ 389624 w 10023471"/>
                <a:gd name="connsiteY11240" fmla="*/ 2482749 h 5531023"/>
                <a:gd name="connsiteX11241" fmla="*/ 382452 w 10023471"/>
                <a:gd name="connsiteY11241" fmla="*/ 2480675 h 5531023"/>
                <a:gd name="connsiteX11242" fmla="*/ 7291510 w 10023471"/>
                <a:gd name="connsiteY11242" fmla="*/ 2480616 h 5531023"/>
                <a:gd name="connsiteX11243" fmla="*/ 7291147 w 10023471"/>
                <a:gd name="connsiteY11243" fmla="*/ 2483829 h 5531023"/>
                <a:gd name="connsiteX11244" fmla="*/ 7293689 w 10023471"/>
                <a:gd name="connsiteY11244" fmla="*/ 2481346 h 5531023"/>
                <a:gd name="connsiteX11245" fmla="*/ 7291510 w 10023471"/>
                <a:gd name="connsiteY11245" fmla="*/ 2480616 h 5531023"/>
                <a:gd name="connsiteX11246" fmla="*/ 3174423 w 10023471"/>
                <a:gd name="connsiteY11246" fmla="*/ 2479915 h 5531023"/>
                <a:gd name="connsiteX11247" fmla="*/ 3169973 w 10023471"/>
                <a:gd name="connsiteY11247" fmla="*/ 2486456 h 5531023"/>
                <a:gd name="connsiteX11248" fmla="*/ 3173469 w 10023471"/>
                <a:gd name="connsiteY11248" fmla="*/ 2487946 h 5531023"/>
                <a:gd name="connsiteX11249" fmla="*/ 3180006 w 10023471"/>
                <a:gd name="connsiteY11249" fmla="*/ 2482953 h 5531023"/>
                <a:gd name="connsiteX11250" fmla="*/ 3174423 w 10023471"/>
                <a:gd name="connsiteY11250" fmla="*/ 2479915 h 5531023"/>
                <a:gd name="connsiteX11251" fmla="*/ 6120205 w 10023471"/>
                <a:gd name="connsiteY11251" fmla="*/ 2479361 h 5531023"/>
                <a:gd name="connsiteX11252" fmla="*/ 6119434 w 10023471"/>
                <a:gd name="connsiteY11252" fmla="*/ 2485173 h 5531023"/>
                <a:gd name="connsiteX11253" fmla="*/ 6124564 w 10023471"/>
                <a:gd name="connsiteY11253" fmla="*/ 2488676 h 5531023"/>
                <a:gd name="connsiteX11254" fmla="*/ 6128377 w 10023471"/>
                <a:gd name="connsiteY11254" fmla="*/ 2485581 h 5531023"/>
                <a:gd name="connsiteX11255" fmla="*/ 6120205 w 10023471"/>
                <a:gd name="connsiteY11255" fmla="*/ 2479361 h 5531023"/>
                <a:gd name="connsiteX11256" fmla="*/ 2469688 w 10023471"/>
                <a:gd name="connsiteY11256" fmla="*/ 2478952 h 5531023"/>
                <a:gd name="connsiteX11257" fmla="*/ 2452436 w 10023471"/>
                <a:gd name="connsiteY11257" fmla="*/ 2485610 h 5531023"/>
                <a:gd name="connsiteX11258" fmla="*/ 2450393 w 10023471"/>
                <a:gd name="connsiteY11258" fmla="*/ 2495160 h 5531023"/>
                <a:gd name="connsiteX11259" fmla="*/ 2457612 w 10023471"/>
                <a:gd name="connsiteY11259" fmla="*/ 2500592 h 5531023"/>
                <a:gd name="connsiteX11260" fmla="*/ 2469461 w 10023471"/>
                <a:gd name="connsiteY11260" fmla="*/ 2497525 h 5531023"/>
                <a:gd name="connsiteX11261" fmla="*/ 2477224 w 10023471"/>
                <a:gd name="connsiteY11261" fmla="*/ 2490311 h 5531023"/>
                <a:gd name="connsiteX11262" fmla="*/ 2469688 w 10023471"/>
                <a:gd name="connsiteY11262" fmla="*/ 2478952 h 5531023"/>
                <a:gd name="connsiteX11263" fmla="*/ 5138218 w 10023471"/>
                <a:gd name="connsiteY11263" fmla="*/ 2476324 h 5531023"/>
                <a:gd name="connsiteX11264" fmla="*/ 5132316 w 10023471"/>
                <a:gd name="connsiteY11264" fmla="*/ 2479506 h 5531023"/>
                <a:gd name="connsiteX11265" fmla="*/ 5136675 w 10023471"/>
                <a:gd name="connsiteY11265" fmla="*/ 2482251 h 5531023"/>
                <a:gd name="connsiteX11266" fmla="*/ 5141214 w 10023471"/>
                <a:gd name="connsiteY11266" fmla="*/ 2478806 h 5531023"/>
                <a:gd name="connsiteX11267" fmla="*/ 5138218 w 10023471"/>
                <a:gd name="connsiteY11267" fmla="*/ 2476324 h 5531023"/>
                <a:gd name="connsiteX11268" fmla="*/ 7501346 w 10023471"/>
                <a:gd name="connsiteY11268" fmla="*/ 2475535 h 5531023"/>
                <a:gd name="connsiteX11269" fmla="*/ 7498713 w 10023471"/>
                <a:gd name="connsiteY11269" fmla="*/ 2476090 h 5531023"/>
                <a:gd name="connsiteX11270" fmla="*/ 7499621 w 10023471"/>
                <a:gd name="connsiteY11270" fmla="*/ 2477491 h 5531023"/>
                <a:gd name="connsiteX11271" fmla="*/ 7501346 w 10023471"/>
                <a:gd name="connsiteY11271" fmla="*/ 2475535 h 5531023"/>
                <a:gd name="connsiteX11272" fmla="*/ 2069629 w 10023471"/>
                <a:gd name="connsiteY11272" fmla="*/ 2475155 h 5531023"/>
                <a:gd name="connsiteX11273" fmla="*/ 2049063 w 10023471"/>
                <a:gd name="connsiteY11273" fmla="*/ 2482223 h 5531023"/>
                <a:gd name="connsiteX11274" fmla="*/ 2054330 w 10023471"/>
                <a:gd name="connsiteY11274" fmla="*/ 2486867 h 5531023"/>
                <a:gd name="connsiteX11275" fmla="*/ 2072851 w 10023471"/>
                <a:gd name="connsiteY11275" fmla="*/ 2477988 h 5531023"/>
                <a:gd name="connsiteX11276" fmla="*/ 3151586 w 10023471"/>
                <a:gd name="connsiteY11276" fmla="*/ 2474250 h 5531023"/>
                <a:gd name="connsiteX11277" fmla="*/ 3152585 w 10023471"/>
                <a:gd name="connsiteY11277" fmla="*/ 2479331 h 5531023"/>
                <a:gd name="connsiteX11278" fmla="*/ 3167839 w 10023471"/>
                <a:gd name="connsiteY11278" fmla="*/ 2477521 h 5531023"/>
                <a:gd name="connsiteX11279" fmla="*/ 3167386 w 10023471"/>
                <a:gd name="connsiteY11279" fmla="*/ 2474250 h 5531023"/>
                <a:gd name="connsiteX11280" fmla="*/ 7256280 w 10023471"/>
                <a:gd name="connsiteY11280" fmla="*/ 2474046 h 5531023"/>
                <a:gd name="connsiteX11281" fmla="*/ 7245792 w 10023471"/>
                <a:gd name="connsiteY11281" fmla="*/ 2474893 h 5531023"/>
                <a:gd name="connsiteX11282" fmla="*/ 7246064 w 10023471"/>
                <a:gd name="connsiteY11282" fmla="*/ 2477900 h 5531023"/>
                <a:gd name="connsiteX11283" fmla="*/ 7256780 w 10023471"/>
                <a:gd name="connsiteY11283" fmla="*/ 2477900 h 5531023"/>
                <a:gd name="connsiteX11284" fmla="*/ 7256280 w 10023471"/>
                <a:gd name="connsiteY11284" fmla="*/ 2474046 h 5531023"/>
                <a:gd name="connsiteX11285" fmla="*/ 5207226 w 10023471"/>
                <a:gd name="connsiteY11285" fmla="*/ 2473023 h 5531023"/>
                <a:gd name="connsiteX11286" fmla="*/ 5182392 w 10023471"/>
                <a:gd name="connsiteY11286" fmla="*/ 2485376 h 5531023"/>
                <a:gd name="connsiteX11287" fmla="*/ 5197782 w 10023471"/>
                <a:gd name="connsiteY11287" fmla="*/ 2490750 h 5531023"/>
                <a:gd name="connsiteX11288" fmla="*/ 5215761 w 10023471"/>
                <a:gd name="connsiteY11288" fmla="*/ 2478368 h 5531023"/>
                <a:gd name="connsiteX11289" fmla="*/ 5207226 w 10023471"/>
                <a:gd name="connsiteY11289" fmla="*/ 2473023 h 5531023"/>
                <a:gd name="connsiteX11290" fmla="*/ 5812126 w 10023471"/>
                <a:gd name="connsiteY11290" fmla="*/ 2472673 h 5531023"/>
                <a:gd name="connsiteX11291" fmla="*/ 5804409 w 10023471"/>
                <a:gd name="connsiteY11291" fmla="*/ 2478864 h 5531023"/>
                <a:gd name="connsiteX11292" fmla="*/ 5808947 w 10023471"/>
                <a:gd name="connsiteY11292" fmla="*/ 2483186 h 5531023"/>
                <a:gd name="connsiteX11293" fmla="*/ 5816258 w 10023471"/>
                <a:gd name="connsiteY11293" fmla="*/ 2479069 h 5531023"/>
                <a:gd name="connsiteX11294" fmla="*/ 5812126 w 10023471"/>
                <a:gd name="connsiteY11294" fmla="*/ 2472673 h 5531023"/>
                <a:gd name="connsiteX11295" fmla="*/ 6710352 w 10023471"/>
                <a:gd name="connsiteY11295" fmla="*/ 2470687 h 5531023"/>
                <a:gd name="connsiteX11296" fmla="*/ 6710036 w 10023471"/>
                <a:gd name="connsiteY11296" fmla="*/ 2473461 h 5531023"/>
                <a:gd name="connsiteX11297" fmla="*/ 6741043 w 10023471"/>
                <a:gd name="connsiteY11297" fmla="*/ 2475710 h 5531023"/>
                <a:gd name="connsiteX11298" fmla="*/ 6741496 w 10023471"/>
                <a:gd name="connsiteY11298" fmla="*/ 2470687 h 5531023"/>
                <a:gd name="connsiteX11299" fmla="*/ 743876 w 10023471"/>
                <a:gd name="connsiteY11299" fmla="*/ 2470045 h 5531023"/>
                <a:gd name="connsiteX11300" fmla="*/ 732117 w 10023471"/>
                <a:gd name="connsiteY11300" fmla="*/ 2478952 h 5531023"/>
                <a:gd name="connsiteX11301" fmla="*/ 752458 w 10023471"/>
                <a:gd name="connsiteY11301" fmla="*/ 2501147 h 5531023"/>
                <a:gd name="connsiteX11302" fmla="*/ 764669 w 10023471"/>
                <a:gd name="connsiteY11302" fmla="*/ 2499657 h 5531023"/>
                <a:gd name="connsiteX11303" fmla="*/ 765713 w 10023471"/>
                <a:gd name="connsiteY11303" fmla="*/ 2483770 h 5531023"/>
                <a:gd name="connsiteX11304" fmla="*/ 771570 w 10023471"/>
                <a:gd name="connsiteY11304" fmla="*/ 2479799 h 5531023"/>
                <a:gd name="connsiteX11305" fmla="*/ 759584 w 10023471"/>
                <a:gd name="connsiteY11305" fmla="*/ 2476031 h 5531023"/>
                <a:gd name="connsiteX11306" fmla="*/ 758768 w 10023471"/>
                <a:gd name="connsiteY11306" fmla="*/ 2476440 h 5531023"/>
                <a:gd name="connsiteX11307" fmla="*/ 743876 w 10023471"/>
                <a:gd name="connsiteY11307" fmla="*/ 2470045 h 5531023"/>
                <a:gd name="connsiteX11308" fmla="*/ 2666811 w 10023471"/>
                <a:gd name="connsiteY11308" fmla="*/ 2469168 h 5531023"/>
                <a:gd name="connsiteX11309" fmla="*/ 2650105 w 10023471"/>
                <a:gd name="connsiteY11309" fmla="*/ 2482281 h 5531023"/>
                <a:gd name="connsiteX11310" fmla="*/ 2669581 w 10023471"/>
                <a:gd name="connsiteY11310" fmla="*/ 2483770 h 5531023"/>
                <a:gd name="connsiteX11311" fmla="*/ 2666811 w 10023471"/>
                <a:gd name="connsiteY11311" fmla="*/ 2469168 h 5531023"/>
                <a:gd name="connsiteX11312" fmla="*/ 6400501 w 10023471"/>
                <a:gd name="connsiteY11312" fmla="*/ 2466978 h 5531023"/>
                <a:gd name="connsiteX11313" fmla="*/ 6398368 w 10023471"/>
                <a:gd name="connsiteY11313" fmla="*/ 2468292 h 5531023"/>
                <a:gd name="connsiteX11314" fmla="*/ 6403861 w 10023471"/>
                <a:gd name="connsiteY11314" fmla="*/ 2472323 h 5531023"/>
                <a:gd name="connsiteX11315" fmla="*/ 6405678 w 10023471"/>
                <a:gd name="connsiteY11315" fmla="*/ 2471214 h 5531023"/>
                <a:gd name="connsiteX11316" fmla="*/ 6400501 w 10023471"/>
                <a:gd name="connsiteY11316" fmla="*/ 2466978 h 5531023"/>
                <a:gd name="connsiteX11317" fmla="*/ 3639903 w 10023471"/>
                <a:gd name="connsiteY11317" fmla="*/ 2466395 h 5531023"/>
                <a:gd name="connsiteX11318" fmla="*/ 3635363 w 10023471"/>
                <a:gd name="connsiteY11318" fmla="*/ 2468351 h 5531023"/>
                <a:gd name="connsiteX11319" fmla="*/ 3640719 w 10023471"/>
                <a:gd name="connsiteY11319" fmla="*/ 2474542 h 5531023"/>
                <a:gd name="connsiteX11320" fmla="*/ 3645396 w 10023471"/>
                <a:gd name="connsiteY11320" fmla="*/ 2472556 h 5531023"/>
                <a:gd name="connsiteX11321" fmla="*/ 3639903 w 10023471"/>
                <a:gd name="connsiteY11321" fmla="*/ 2466395 h 5531023"/>
                <a:gd name="connsiteX11322" fmla="*/ 8755322 w 10023471"/>
                <a:gd name="connsiteY11322" fmla="*/ 2466307 h 5531023"/>
                <a:gd name="connsiteX11323" fmla="*/ 8706517 w 10023471"/>
                <a:gd name="connsiteY11323" fmla="*/ 2497233 h 5531023"/>
                <a:gd name="connsiteX11324" fmla="*/ 8765764 w 10023471"/>
                <a:gd name="connsiteY11324" fmla="*/ 2481785 h 5531023"/>
                <a:gd name="connsiteX11325" fmla="*/ 8776205 w 10023471"/>
                <a:gd name="connsiteY11325" fmla="*/ 2468233 h 5531023"/>
                <a:gd name="connsiteX11326" fmla="*/ 8755322 w 10023471"/>
                <a:gd name="connsiteY11326" fmla="*/ 2466307 h 5531023"/>
                <a:gd name="connsiteX11327" fmla="*/ 4365429 w 10023471"/>
                <a:gd name="connsiteY11327" fmla="*/ 2462627 h 5531023"/>
                <a:gd name="connsiteX11328" fmla="*/ 4365567 w 10023471"/>
                <a:gd name="connsiteY11328" fmla="*/ 2465956 h 5531023"/>
                <a:gd name="connsiteX11329" fmla="*/ 4376008 w 10023471"/>
                <a:gd name="connsiteY11329" fmla="*/ 2465488 h 5531023"/>
                <a:gd name="connsiteX11330" fmla="*/ 4375872 w 10023471"/>
                <a:gd name="connsiteY11330" fmla="*/ 2462627 h 5531023"/>
                <a:gd name="connsiteX11331" fmla="*/ 2260942 w 10023471"/>
                <a:gd name="connsiteY11331" fmla="*/ 2462247 h 5531023"/>
                <a:gd name="connsiteX11332" fmla="*/ 2260215 w 10023471"/>
                <a:gd name="connsiteY11332" fmla="*/ 2463299 h 5531023"/>
                <a:gd name="connsiteX11333" fmla="*/ 2262621 w 10023471"/>
                <a:gd name="connsiteY11333" fmla="*/ 2463620 h 5531023"/>
                <a:gd name="connsiteX11334" fmla="*/ 2263348 w 10023471"/>
                <a:gd name="connsiteY11334" fmla="*/ 2462569 h 5531023"/>
                <a:gd name="connsiteX11335" fmla="*/ 2260942 w 10023471"/>
                <a:gd name="connsiteY11335" fmla="*/ 2462247 h 5531023"/>
                <a:gd name="connsiteX11336" fmla="*/ 5063444 w 10023471"/>
                <a:gd name="connsiteY11336" fmla="*/ 2461254 h 5531023"/>
                <a:gd name="connsiteX11337" fmla="*/ 5065397 w 10023471"/>
                <a:gd name="connsiteY11337" fmla="*/ 2464526 h 5531023"/>
                <a:gd name="connsiteX11338" fmla="*/ 5067985 w 10023471"/>
                <a:gd name="connsiteY11338" fmla="*/ 2461342 h 5531023"/>
                <a:gd name="connsiteX11339" fmla="*/ 5063444 w 10023471"/>
                <a:gd name="connsiteY11339" fmla="*/ 2461254 h 5531023"/>
                <a:gd name="connsiteX11340" fmla="*/ 6482584 w 10023471"/>
                <a:gd name="connsiteY11340" fmla="*/ 2459941 h 5531023"/>
                <a:gd name="connsiteX11341" fmla="*/ 6469191 w 10023471"/>
                <a:gd name="connsiteY11341" fmla="*/ 2460787 h 5531023"/>
                <a:gd name="connsiteX11342" fmla="*/ 6470145 w 10023471"/>
                <a:gd name="connsiteY11342" fmla="*/ 2464935 h 5531023"/>
                <a:gd name="connsiteX11343" fmla="*/ 6483446 w 10023471"/>
                <a:gd name="connsiteY11343" fmla="*/ 2463591 h 5531023"/>
                <a:gd name="connsiteX11344" fmla="*/ 6482584 w 10023471"/>
                <a:gd name="connsiteY11344" fmla="*/ 2459941 h 5531023"/>
                <a:gd name="connsiteX11345" fmla="*/ 7439960 w 10023471"/>
                <a:gd name="connsiteY11345" fmla="*/ 2459568 h 5531023"/>
                <a:gd name="connsiteX11346" fmla="*/ 7428842 w 10023471"/>
                <a:gd name="connsiteY11346" fmla="*/ 2462043 h 5531023"/>
                <a:gd name="connsiteX11347" fmla="*/ 7441872 w 10023471"/>
                <a:gd name="connsiteY11347" fmla="*/ 2475447 h 5531023"/>
                <a:gd name="connsiteX11348" fmla="*/ 7443506 w 10023471"/>
                <a:gd name="connsiteY11348" fmla="*/ 2480996 h 5531023"/>
                <a:gd name="connsiteX11349" fmla="*/ 7448501 w 10023471"/>
                <a:gd name="connsiteY11349" fmla="*/ 2485990 h 5531023"/>
                <a:gd name="connsiteX11350" fmla="*/ 7455720 w 10023471"/>
                <a:gd name="connsiteY11350" fmla="*/ 2478719 h 5531023"/>
                <a:gd name="connsiteX11351" fmla="*/ 7457581 w 10023471"/>
                <a:gd name="connsiteY11351" fmla="*/ 2463182 h 5531023"/>
                <a:gd name="connsiteX11352" fmla="*/ 7439960 w 10023471"/>
                <a:gd name="connsiteY11352" fmla="*/ 2459568 h 5531023"/>
                <a:gd name="connsiteX11353" fmla="*/ 6179996 w 10023471"/>
                <a:gd name="connsiteY11353" fmla="*/ 2459268 h 5531023"/>
                <a:gd name="connsiteX11354" fmla="*/ 6174549 w 10023471"/>
                <a:gd name="connsiteY11354" fmla="*/ 2466190 h 5531023"/>
                <a:gd name="connsiteX11355" fmla="*/ 6181813 w 10023471"/>
                <a:gd name="connsiteY11355" fmla="*/ 2471885 h 5531023"/>
                <a:gd name="connsiteX11356" fmla="*/ 6189349 w 10023471"/>
                <a:gd name="connsiteY11356" fmla="*/ 2463269 h 5531023"/>
                <a:gd name="connsiteX11357" fmla="*/ 6179996 w 10023471"/>
                <a:gd name="connsiteY11357" fmla="*/ 2459268 h 5531023"/>
                <a:gd name="connsiteX11358" fmla="*/ 2690601 w 10023471"/>
                <a:gd name="connsiteY11358" fmla="*/ 2458890 h 5531023"/>
                <a:gd name="connsiteX11359" fmla="*/ 2683883 w 10023471"/>
                <a:gd name="connsiteY11359" fmla="*/ 2465256 h 5531023"/>
                <a:gd name="connsiteX11360" fmla="*/ 2721791 w 10023471"/>
                <a:gd name="connsiteY11360" fmla="*/ 2484764 h 5531023"/>
                <a:gd name="connsiteX11361" fmla="*/ 2740722 w 10023471"/>
                <a:gd name="connsiteY11361" fmla="*/ 2481025 h 5531023"/>
                <a:gd name="connsiteX11362" fmla="*/ 2745444 w 10023471"/>
                <a:gd name="connsiteY11362" fmla="*/ 2474016 h 5531023"/>
                <a:gd name="connsiteX11363" fmla="*/ 2690601 w 10023471"/>
                <a:gd name="connsiteY11363" fmla="*/ 2458890 h 5531023"/>
                <a:gd name="connsiteX11364" fmla="*/ 7349076 w 10023471"/>
                <a:gd name="connsiteY11364" fmla="*/ 2458042 h 5531023"/>
                <a:gd name="connsiteX11365" fmla="*/ 7348077 w 10023471"/>
                <a:gd name="connsiteY11365" fmla="*/ 2459561 h 5531023"/>
                <a:gd name="connsiteX11366" fmla="*/ 7350710 w 10023471"/>
                <a:gd name="connsiteY11366" fmla="*/ 2460174 h 5531023"/>
                <a:gd name="connsiteX11367" fmla="*/ 7349076 w 10023471"/>
                <a:gd name="connsiteY11367" fmla="*/ 2458042 h 5531023"/>
                <a:gd name="connsiteX11368" fmla="*/ 2813044 w 10023471"/>
                <a:gd name="connsiteY11368" fmla="*/ 2457049 h 5531023"/>
                <a:gd name="connsiteX11369" fmla="*/ 2808321 w 10023471"/>
                <a:gd name="connsiteY11369" fmla="*/ 2466218 h 5531023"/>
                <a:gd name="connsiteX11370" fmla="*/ 2817719 w 10023471"/>
                <a:gd name="connsiteY11370" fmla="*/ 2471242 h 5531023"/>
                <a:gd name="connsiteX11371" fmla="*/ 2822396 w 10023471"/>
                <a:gd name="connsiteY11371" fmla="*/ 2464175 h 5531023"/>
                <a:gd name="connsiteX11372" fmla="*/ 2813044 w 10023471"/>
                <a:gd name="connsiteY11372" fmla="*/ 2457049 h 5531023"/>
                <a:gd name="connsiteX11373" fmla="*/ 1409749 w 10023471"/>
                <a:gd name="connsiteY11373" fmla="*/ 2456261 h 5531023"/>
                <a:gd name="connsiteX11374" fmla="*/ 1419100 w 10023471"/>
                <a:gd name="connsiteY11374" fmla="*/ 2464203 h 5531023"/>
                <a:gd name="connsiteX11375" fmla="*/ 1427000 w 10023471"/>
                <a:gd name="connsiteY11375" fmla="*/ 2457808 h 5531023"/>
                <a:gd name="connsiteX11376" fmla="*/ 1409749 w 10023471"/>
                <a:gd name="connsiteY11376" fmla="*/ 2456261 h 5531023"/>
                <a:gd name="connsiteX11377" fmla="*/ 6978934 w 10023471"/>
                <a:gd name="connsiteY11377" fmla="*/ 2455209 h 5531023"/>
                <a:gd name="connsiteX11378" fmla="*/ 6952785 w 10023471"/>
                <a:gd name="connsiteY11378" fmla="*/ 2463912 h 5531023"/>
                <a:gd name="connsiteX11379" fmla="*/ 6958415 w 10023471"/>
                <a:gd name="connsiteY11379" fmla="*/ 2469140 h 5531023"/>
                <a:gd name="connsiteX11380" fmla="*/ 6981933 w 10023471"/>
                <a:gd name="connsiteY11380" fmla="*/ 2457633 h 5531023"/>
                <a:gd name="connsiteX11381" fmla="*/ 6978934 w 10023471"/>
                <a:gd name="connsiteY11381" fmla="*/ 2455209 h 5531023"/>
                <a:gd name="connsiteX11382" fmla="*/ 4436117 w 10023471"/>
                <a:gd name="connsiteY11382" fmla="*/ 2454772 h 5531023"/>
                <a:gd name="connsiteX11383" fmla="*/ 4416322 w 10023471"/>
                <a:gd name="connsiteY11383" fmla="*/ 2464583 h 5531023"/>
                <a:gd name="connsiteX11384" fmla="*/ 4426537 w 10023471"/>
                <a:gd name="connsiteY11384" fmla="*/ 2470278 h 5531023"/>
                <a:gd name="connsiteX11385" fmla="*/ 4443790 w 10023471"/>
                <a:gd name="connsiteY11385" fmla="*/ 2463386 h 5531023"/>
                <a:gd name="connsiteX11386" fmla="*/ 4436117 w 10023471"/>
                <a:gd name="connsiteY11386" fmla="*/ 2454772 h 5531023"/>
                <a:gd name="connsiteX11387" fmla="*/ 3037952 w 10023471"/>
                <a:gd name="connsiteY11387" fmla="*/ 2452844 h 5531023"/>
                <a:gd name="connsiteX11388" fmla="*/ 3033002 w 10023471"/>
                <a:gd name="connsiteY11388" fmla="*/ 2456844 h 5531023"/>
                <a:gd name="connsiteX11389" fmla="*/ 3037180 w 10023471"/>
                <a:gd name="connsiteY11389" fmla="*/ 2471037 h 5531023"/>
                <a:gd name="connsiteX11390" fmla="*/ 3043399 w 10023471"/>
                <a:gd name="connsiteY11390" fmla="*/ 2474455 h 5531023"/>
                <a:gd name="connsiteX11391" fmla="*/ 3046397 w 10023471"/>
                <a:gd name="connsiteY11391" fmla="*/ 2470425 h 5531023"/>
                <a:gd name="connsiteX11392" fmla="*/ 3044536 w 10023471"/>
                <a:gd name="connsiteY11392" fmla="*/ 2455326 h 5531023"/>
                <a:gd name="connsiteX11393" fmla="*/ 3037952 w 10023471"/>
                <a:gd name="connsiteY11393" fmla="*/ 2452844 h 5531023"/>
                <a:gd name="connsiteX11394" fmla="*/ 6323005 w 10023471"/>
                <a:gd name="connsiteY11394" fmla="*/ 2451675 h 5531023"/>
                <a:gd name="connsiteX11395" fmla="*/ 6315424 w 10023471"/>
                <a:gd name="connsiteY11395" fmla="*/ 2456232 h 5531023"/>
                <a:gd name="connsiteX11396" fmla="*/ 6316740 w 10023471"/>
                <a:gd name="connsiteY11396" fmla="*/ 2460407 h 5531023"/>
                <a:gd name="connsiteX11397" fmla="*/ 6325638 w 10023471"/>
                <a:gd name="connsiteY11397" fmla="*/ 2468877 h 5531023"/>
                <a:gd name="connsiteX11398" fmla="*/ 6329451 w 10023471"/>
                <a:gd name="connsiteY11398" fmla="*/ 2458334 h 5531023"/>
                <a:gd name="connsiteX11399" fmla="*/ 6323005 w 10023471"/>
                <a:gd name="connsiteY11399" fmla="*/ 2451675 h 5531023"/>
                <a:gd name="connsiteX11400" fmla="*/ 7013076 w 10023471"/>
                <a:gd name="connsiteY11400" fmla="*/ 2449632 h 5531023"/>
                <a:gd name="connsiteX11401" fmla="*/ 7009172 w 10023471"/>
                <a:gd name="connsiteY11401" fmla="*/ 2467007 h 5531023"/>
                <a:gd name="connsiteX11402" fmla="*/ 7039588 w 10023471"/>
                <a:gd name="connsiteY11402" fmla="*/ 2475389 h 5531023"/>
                <a:gd name="connsiteX11403" fmla="*/ 7044083 w 10023471"/>
                <a:gd name="connsiteY11403" fmla="*/ 2470687 h 5531023"/>
                <a:gd name="connsiteX11404" fmla="*/ 7013076 w 10023471"/>
                <a:gd name="connsiteY11404" fmla="*/ 2449632 h 5531023"/>
                <a:gd name="connsiteX11405" fmla="*/ 1096175 w 10023471"/>
                <a:gd name="connsiteY11405" fmla="*/ 2448668 h 5531023"/>
                <a:gd name="connsiteX11406" fmla="*/ 1096402 w 10023471"/>
                <a:gd name="connsiteY11406" fmla="*/ 2458977 h 5531023"/>
                <a:gd name="connsiteX11407" fmla="*/ 1116923 w 10023471"/>
                <a:gd name="connsiteY11407" fmla="*/ 2478835 h 5531023"/>
                <a:gd name="connsiteX11408" fmla="*/ 1127819 w 10023471"/>
                <a:gd name="connsiteY11408" fmla="*/ 2483070 h 5531023"/>
                <a:gd name="connsiteX11409" fmla="*/ 1135083 w 10023471"/>
                <a:gd name="connsiteY11409" fmla="*/ 2479069 h 5531023"/>
                <a:gd name="connsiteX11410" fmla="*/ 1109659 w 10023471"/>
                <a:gd name="connsiteY11410" fmla="*/ 2449602 h 5531023"/>
                <a:gd name="connsiteX11411" fmla="*/ 1096175 w 10023471"/>
                <a:gd name="connsiteY11411" fmla="*/ 2448668 h 5531023"/>
                <a:gd name="connsiteX11412" fmla="*/ 6925319 w 10023471"/>
                <a:gd name="connsiteY11412" fmla="*/ 2446799 h 5531023"/>
                <a:gd name="connsiteX11413" fmla="*/ 6911382 w 10023471"/>
                <a:gd name="connsiteY11413" fmla="*/ 2471885 h 5531023"/>
                <a:gd name="connsiteX11414" fmla="*/ 6912062 w 10023471"/>
                <a:gd name="connsiteY11414" fmla="*/ 2471651 h 5531023"/>
                <a:gd name="connsiteX11415" fmla="*/ 6911426 w 10023471"/>
                <a:gd name="connsiteY11415" fmla="*/ 2471885 h 5531023"/>
                <a:gd name="connsiteX11416" fmla="*/ 6912198 w 10023471"/>
                <a:gd name="connsiteY11416" fmla="*/ 2473140 h 5531023"/>
                <a:gd name="connsiteX11417" fmla="*/ 6912062 w 10023471"/>
                <a:gd name="connsiteY11417" fmla="*/ 2471651 h 5531023"/>
                <a:gd name="connsiteX11418" fmla="*/ 6925319 w 10023471"/>
                <a:gd name="connsiteY11418" fmla="*/ 2446799 h 5531023"/>
                <a:gd name="connsiteX11419" fmla="*/ 4770074 w 10023471"/>
                <a:gd name="connsiteY11419" fmla="*/ 2443849 h 5531023"/>
                <a:gd name="connsiteX11420" fmla="*/ 4755546 w 10023471"/>
                <a:gd name="connsiteY11420" fmla="*/ 2448902 h 5531023"/>
                <a:gd name="connsiteX11421" fmla="*/ 4770529 w 10023471"/>
                <a:gd name="connsiteY11421" fmla="*/ 2459181 h 5531023"/>
                <a:gd name="connsiteX11422" fmla="*/ 4777066 w 10023471"/>
                <a:gd name="connsiteY11422" fmla="*/ 2452932 h 5531023"/>
                <a:gd name="connsiteX11423" fmla="*/ 4770074 w 10023471"/>
                <a:gd name="connsiteY11423" fmla="*/ 2443849 h 5531023"/>
                <a:gd name="connsiteX11424" fmla="*/ 3157670 w 10023471"/>
                <a:gd name="connsiteY11424" fmla="*/ 2442798 h 5531023"/>
                <a:gd name="connsiteX11425" fmla="*/ 3146319 w 10023471"/>
                <a:gd name="connsiteY11425" fmla="*/ 2449282 h 5531023"/>
                <a:gd name="connsiteX11426" fmla="*/ 3149679 w 10023471"/>
                <a:gd name="connsiteY11426" fmla="*/ 2453953 h 5531023"/>
                <a:gd name="connsiteX11427" fmla="*/ 3164343 w 10023471"/>
                <a:gd name="connsiteY11427" fmla="*/ 2446799 h 5531023"/>
                <a:gd name="connsiteX11428" fmla="*/ 3157670 w 10023471"/>
                <a:gd name="connsiteY11428" fmla="*/ 2442798 h 5531023"/>
                <a:gd name="connsiteX11429" fmla="*/ 1310370 w 10023471"/>
                <a:gd name="connsiteY11429" fmla="*/ 2442127 h 5531023"/>
                <a:gd name="connsiteX11430" fmla="*/ 1300200 w 10023471"/>
                <a:gd name="connsiteY11430" fmla="*/ 2446653 h 5531023"/>
                <a:gd name="connsiteX11431" fmla="*/ 1294662 w 10023471"/>
                <a:gd name="connsiteY11431" fmla="*/ 2459356 h 5531023"/>
                <a:gd name="connsiteX11432" fmla="*/ 1301652 w 10023471"/>
                <a:gd name="connsiteY11432" fmla="*/ 2461079 h 5531023"/>
                <a:gd name="connsiteX11433" fmla="*/ 1314320 w 10023471"/>
                <a:gd name="connsiteY11433" fmla="*/ 2444288 h 5531023"/>
                <a:gd name="connsiteX11434" fmla="*/ 1310370 w 10023471"/>
                <a:gd name="connsiteY11434" fmla="*/ 2442127 h 5531023"/>
                <a:gd name="connsiteX11435" fmla="*/ 8995486 w 10023471"/>
                <a:gd name="connsiteY11435" fmla="*/ 2441812 h 5531023"/>
                <a:gd name="connsiteX11436" fmla="*/ 8995530 w 10023471"/>
                <a:gd name="connsiteY11436" fmla="*/ 2441863 h 5531023"/>
                <a:gd name="connsiteX11437" fmla="*/ 8995444 w 10023471"/>
                <a:gd name="connsiteY11437" fmla="*/ 2442009 h 5531023"/>
                <a:gd name="connsiteX11438" fmla="*/ 5047556 w 10023471"/>
                <a:gd name="connsiteY11438" fmla="*/ 2441600 h 5531023"/>
                <a:gd name="connsiteX11439" fmla="*/ 5047056 w 10023471"/>
                <a:gd name="connsiteY11439" fmla="*/ 2460378 h 5531023"/>
                <a:gd name="connsiteX11440" fmla="*/ 5047556 w 10023471"/>
                <a:gd name="connsiteY11440" fmla="*/ 2441600 h 5531023"/>
                <a:gd name="connsiteX11441" fmla="*/ 7774015 w 10023471"/>
                <a:gd name="connsiteY11441" fmla="*/ 2436461 h 5531023"/>
                <a:gd name="connsiteX11442" fmla="*/ 7759442 w 10023471"/>
                <a:gd name="connsiteY11442" fmla="*/ 2447763 h 5531023"/>
                <a:gd name="connsiteX11443" fmla="*/ 7772062 w 10023471"/>
                <a:gd name="connsiteY11443" fmla="*/ 2451063 h 5531023"/>
                <a:gd name="connsiteX11444" fmla="*/ 7781096 w 10023471"/>
                <a:gd name="connsiteY11444" fmla="*/ 2442915 h 5531023"/>
                <a:gd name="connsiteX11445" fmla="*/ 7774015 w 10023471"/>
                <a:gd name="connsiteY11445" fmla="*/ 2436461 h 5531023"/>
                <a:gd name="connsiteX11446" fmla="*/ 9021260 w 10023471"/>
                <a:gd name="connsiteY11446" fmla="*/ 2431379 h 5531023"/>
                <a:gd name="connsiteX11447" fmla="*/ 9013008 w 10023471"/>
                <a:gd name="connsiteY11447" fmla="*/ 2433483 h 5531023"/>
                <a:gd name="connsiteX11448" fmla="*/ 9006063 w 10023471"/>
                <a:gd name="connsiteY11448" fmla="*/ 2435409 h 5531023"/>
                <a:gd name="connsiteX11449" fmla="*/ 8995621 w 10023471"/>
                <a:gd name="connsiteY11449" fmla="*/ 2441191 h 5531023"/>
                <a:gd name="connsiteX11450" fmla="*/ 8995486 w 10023471"/>
                <a:gd name="connsiteY11450" fmla="*/ 2441812 h 5531023"/>
                <a:gd name="connsiteX11451" fmla="*/ 8991263 w 10023471"/>
                <a:gd name="connsiteY11451" fmla="*/ 2436899 h 5531023"/>
                <a:gd name="connsiteX11452" fmla="*/ 8982908 w 10023471"/>
                <a:gd name="connsiteY11452" fmla="*/ 2437162 h 5531023"/>
                <a:gd name="connsiteX11453" fmla="*/ 8955761 w 10023471"/>
                <a:gd name="connsiteY11453" fmla="*/ 2466511 h 5531023"/>
                <a:gd name="connsiteX11454" fmla="*/ 8966066 w 10023471"/>
                <a:gd name="connsiteY11454" fmla="*/ 2468906 h 5531023"/>
                <a:gd name="connsiteX11455" fmla="*/ 8986178 w 10023471"/>
                <a:gd name="connsiteY11455" fmla="*/ 2457684 h 5531023"/>
                <a:gd name="connsiteX11456" fmla="*/ 8995444 w 10023471"/>
                <a:gd name="connsiteY11456" fmla="*/ 2442009 h 5531023"/>
                <a:gd name="connsiteX11457" fmla="*/ 8993095 w 10023471"/>
                <a:gd name="connsiteY11457" fmla="*/ 2452840 h 5531023"/>
                <a:gd name="connsiteX11458" fmla="*/ 8981682 w 10023471"/>
                <a:gd name="connsiteY11458" fmla="*/ 2464379 h 5531023"/>
                <a:gd name="connsiteX11459" fmla="*/ 9015097 w 10023471"/>
                <a:gd name="connsiteY11459" fmla="*/ 2453895 h 5531023"/>
                <a:gd name="connsiteX11460" fmla="*/ 9014780 w 10023471"/>
                <a:gd name="connsiteY11460" fmla="*/ 2455939 h 5531023"/>
                <a:gd name="connsiteX11461" fmla="*/ 9020363 w 10023471"/>
                <a:gd name="connsiteY11461" fmla="*/ 2467125 h 5531023"/>
                <a:gd name="connsiteX11462" fmla="*/ 9029988 w 10023471"/>
                <a:gd name="connsiteY11462" fmla="*/ 2452785 h 5531023"/>
                <a:gd name="connsiteX11463" fmla="*/ 9030397 w 10023471"/>
                <a:gd name="connsiteY11463" fmla="*/ 2452757 h 5531023"/>
                <a:gd name="connsiteX11464" fmla="*/ 9026992 w 10023471"/>
                <a:gd name="connsiteY11464" fmla="*/ 2458597 h 5531023"/>
                <a:gd name="connsiteX11465" fmla="*/ 9033937 w 10023471"/>
                <a:gd name="connsiteY11465" fmla="*/ 2458597 h 5531023"/>
                <a:gd name="connsiteX11466" fmla="*/ 9037433 w 10023471"/>
                <a:gd name="connsiteY11466" fmla="*/ 2460524 h 5531023"/>
                <a:gd name="connsiteX11467" fmla="*/ 9030397 w 10023471"/>
                <a:gd name="connsiteY11467" fmla="*/ 2433483 h 5531023"/>
                <a:gd name="connsiteX11468" fmla="*/ 9021260 w 10023471"/>
                <a:gd name="connsiteY11468" fmla="*/ 2431379 h 5531023"/>
                <a:gd name="connsiteX11469" fmla="*/ 6549639 w 10023471"/>
                <a:gd name="connsiteY11469" fmla="*/ 2429569 h 5531023"/>
                <a:gd name="connsiteX11470" fmla="*/ 6530935 w 10023471"/>
                <a:gd name="connsiteY11470" fmla="*/ 2434562 h 5531023"/>
                <a:gd name="connsiteX11471" fmla="*/ 6544328 w 10023471"/>
                <a:gd name="connsiteY11471" fmla="*/ 2454654 h 5531023"/>
                <a:gd name="connsiteX11472" fmla="*/ 6557674 w 10023471"/>
                <a:gd name="connsiteY11472" fmla="*/ 2454654 h 5531023"/>
                <a:gd name="connsiteX11473" fmla="*/ 6549639 w 10023471"/>
                <a:gd name="connsiteY11473" fmla="*/ 2429569 h 5531023"/>
                <a:gd name="connsiteX11474" fmla="*/ 2537423 w 10023471"/>
                <a:gd name="connsiteY11474" fmla="*/ 2428459 h 5531023"/>
                <a:gd name="connsiteX11475" fmla="*/ 2537151 w 10023471"/>
                <a:gd name="connsiteY11475" fmla="*/ 2430329 h 5531023"/>
                <a:gd name="connsiteX11476" fmla="*/ 2545006 w 10023471"/>
                <a:gd name="connsiteY11476" fmla="*/ 2430329 h 5531023"/>
                <a:gd name="connsiteX11477" fmla="*/ 2545233 w 10023471"/>
                <a:gd name="connsiteY11477" fmla="*/ 2429219 h 5531023"/>
                <a:gd name="connsiteX11478" fmla="*/ 2537423 w 10023471"/>
                <a:gd name="connsiteY11478" fmla="*/ 2428459 h 5531023"/>
                <a:gd name="connsiteX11479" fmla="*/ 7253284 w 10023471"/>
                <a:gd name="connsiteY11479" fmla="*/ 2427437 h 5531023"/>
                <a:gd name="connsiteX11480" fmla="*/ 7264860 w 10023471"/>
                <a:gd name="connsiteY11480" fmla="*/ 2445134 h 5531023"/>
                <a:gd name="connsiteX11481" fmla="*/ 7253284 w 10023471"/>
                <a:gd name="connsiteY11481" fmla="*/ 2427437 h 5531023"/>
                <a:gd name="connsiteX11482" fmla="*/ 7546110 w 10023471"/>
                <a:gd name="connsiteY11482" fmla="*/ 2424838 h 5531023"/>
                <a:gd name="connsiteX11483" fmla="*/ 7539345 w 10023471"/>
                <a:gd name="connsiteY11483" fmla="*/ 2427582 h 5531023"/>
                <a:gd name="connsiteX11484" fmla="*/ 7551149 w 10023471"/>
                <a:gd name="connsiteY11484" fmla="*/ 2447704 h 5531023"/>
                <a:gd name="connsiteX11485" fmla="*/ 7560047 w 10023471"/>
                <a:gd name="connsiteY11485" fmla="*/ 2447529 h 5531023"/>
                <a:gd name="connsiteX11486" fmla="*/ 7567583 w 10023471"/>
                <a:gd name="connsiteY11486" fmla="*/ 2441951 h 5531023"/>
                <a:gd name="connsiteX11487" fmla="*/ 7546110 w 10023471"/>
                <a:gd name="connsiteY11487" fmla="*/ 2424838 h 5531023"/>
                <a:gd name="connsiteX11488" fmla="*/ 5912686 w 10023471"/>
                <a:gd name="connsiteY11488" fmla="*/ 2423495 h 5531023"/>
                <a:gd name="connsiteX11489" fmla="*/ 5902335 w 10023471"/>
                <a:gd name="connsiteY11489" fmla="*/ 2430504 h 5531023"/>
                <a:gd name="connsiteX11490" fmla="*/ 5907374 w 10023471"/>
                <a:gd name="connsiteY11490" fmla="*/ 2438652 h 5531023"/>
                <a:gd name="connsiteX11491" fmla="*/ 5928168 w 10023471"/>
                <a:gd name="connsiteY11491" fmla="*/ 2432167 h 5531023"/>
                <a:gd name="connsiteX11492" fmla="*/ 5912686 w 10023471"/>
                <a:gd name="connsiteY11492" fmla="*/ 2423495 h 5531023"/>
                <a:gd name="connsiteX11493" fmla="*/ 3048531 w 10023471"/>
                <a:gd name="connsiteY11493" fmla="*/ 2423144 h 5531023"/>
                <a:gd name="connsiteX11494" fmla="*/ 3034229 w 10023471"/>
                <a:gd name="connsiteY11494" fmla="*/ 2441221 h 5531023"/>
                <a:gd name="connsiteX11495" fmla="*/ 3044217 w 10023471"/>
                <a:gd name="connsiteY11495" fmla="*/ 2447908 h 5531023"/>
                <a:gd name="connsiteX11496" fmla="*/ 3063784 w 10023471"/>
                <a:gd name="connsiteY11496" fmla="*/ 2438125 h 5531023"/>
                <a:gd name="connsiteX11497" fmla="*/ 3048531 w 10023471"/>
                <a:gd name="connsiteY11497" fmla="*/ 2423144 h 5531023"/>
                <a:gd name="connsiteX11498" fmla="*/ 708646 w 10023471"/>
                <a:gd name="connsiteY11498" fmla="*/ 2422326 h 5531023"/>
                <a:gd name="connsiteX11499" fmla="*/ 702109 w 10023471"/>
                <a:gd name="connsiteY11499" fmla="*/ 2423932 h 5531023"/>
                <a:gd name="connsiteX11500" fmla="*/ 706421 w 10023471"/>
                <a:gd name="connsiteY11500" fmla="*/ 2434125 h 5531023"/>
                <a:gd name="connsiteX11501" fmla="*/ 715910 w 10023471"/>
                <a:gd name="connsiteY11501" fmla="*/ 2431993 h 5531023"/>
                <a:gd name="connsiteX11502" fmla="*/ 708646 w 10023471"/>
                <a:gd name="connsiteY11502" fmla="*/ 2422326 h 5531023"/>
                <a:gd name="connsiteX11503" fmla="*/ 9291670 w 10023471"/>
                <a:gd name="connsiteY11503" fmla="*/ 2421889 h 5531023"/>
                <a:gd name="connsiteX11504" fmla="*/ 9284724 w 10023471"/>
                <a:gd name="connsiteY11504" fmla="*/ 2425772 h 5531023"/>
                <a:gd name="connsiteX11505" fmla="*/ 9291670 w 10023471"/>
                <a:gd name="connsiteY11505" fmla="*/ 2421889 h 5531023"/>
                <a:gd name="connsiteX11506" fmla="*/ 3125256 w 10023471"/>
                <a:gd name="connsiteY11506" fmla="*/ 2421625 h 5531023"/>
                <a:gd name="connsiteX11507" fmla="*/ 3122123 w 10023471"/>
                <a:gd name="connsiteY11507" fmla="*/ 2427466 h 5531023"/>
                <a:gd name="connsiteX11508" fmla="*/ 3126572 w 10023471"/>
                <a:gd name="connsiteY11508" fmla="*/ 2428284 h 5531023"/>
                <a:gd name="connsiteX11509" fmla="*/ 3129523 w 10023471"/>
                <a:gd name="connsiteY11509" fmla="*/ 2422385 h 5531023"/>
                <a:gd name="connsiteX11510" fmla="*/ 3125256 w 10023471"/>
                <a:gd name="connsiteY11510" fmla="*/ 2421625 h 5531023"/>
                <a:gd name="connsiteX11511" fmla="*/ 7534761 w 10023471"/>
                <a:gd name="connsiteY11511" fmla="*/ 2421275 h 5531023"/>
                <a:gd name="connsiteX11512" fmla="*/ 7534850 w 10023471"/>
                <a:gd name="connsiteY11512" fmla="*/ 2423757 h 5531023"/>
                <a:gd name="connsiteX11513" fmla="*/ 7542433 w 10023471"/>
                <a:gd name="connsiteY11513" fmla="*/ 2423495 h 5531023"/>
                <a:gd name="connsiteX11514" fmla="*/ 7542342 w 10023471"/>
                <a:gd name="connsiteY11514" fmla="*/ 2421275 h 5531023"/>
                <a:gd name="connsiteX11515" fmla="*/ 5132860 w 10023471"/>
                <a:gd name="connsiteY11515" fmla="*/ 2420195 h 5531023"/>
                <a:gd name="connsiteX11516" fmla="*/ 5150385 w 10023471"/>
                <a:gd name="connsiteY11516" fmla="*/ 2441133 h 5531023"/>
                <a:gd name="connsiteX11517" fmla="*/ 5132860 w 10023471"/>
                <a:gd name="connsiteY11517" fmla="*/ 2420195 h 5531023"/>
                <a:gd name="connsiteX11518" fmla="*/ 6938485 w 10023471"/>
                <a:gd name="connsiteY11518" fmla="*/ 2418968 h 5531023"/>
                <a:gd name="connsiteX11519" fmla="*/ 6937713 w 10023471"/>
                <a:gd name="connsiteY11519" fmla="*/ 2418997 h 5531023"/>
                <a:gd name="connsiteX11520" fmla="*/ 6938166 w 10023471"/>
                <a:gd name="connsiteY11520" fmla="*/ 2421362 h 5531023"/>
                <a:gd name="connsiteX11521" fmla="*/ 6938076 w 10023471"/>
                <a:gd name="connsiteY11521" fmla="*/ 2419581 h 5531023"/>
                <a:gd name="connsiteX11522" fmla="*/ 6937985 w 10023471"/>
                <a:gd name="connsiteY11522" fmla="*/ 2419435 h 5531023"/>
                <a:gd name="connsiteX11523" fmla="*/ 6938485 w 10023471"/>
                <a:gd name="connsiteY11523" fmla="*/ 2418968 h 5531023"/>
                <a:gd name="connsiteX11524" fmla="*/ 9093139 w 10023471"/>
                <a:gd name="connsiteY11524" fmla="*/ 2418092 h 5531023"/>
                <a:gd name="connsiteX11525" fmla="*/ 9097744 w 10023471"/>
                <a:gd name="connsiteY11525" fmla="*/ 2418517 h 5531023"/>
                <a:gd name="connsiteX11526" fmla="*/ 9089643 w 10023471"/>
                <a:gd name="connsiteY11526" fmla="*/ 2421889 h 5531023"/>
                <a:gd name="connsiteX11527" fmla="*/ 9093139 w 10023471"/>
                <a:gd name="connsiteY11527" fmla="*/ 2418092 h 5531023"/>
                <a:gd name="connsiteX11528" fmla="*/ 2142631 w 10023471"/>
                <a:gd name="connsiteY11528" fmla="*/ 2417011 h 5531023"/>
                <a:gd name="connsiteX11529" fmla="*/ 2133597 w 10023471"/>
                <a:gd name="connsiteY11529" fmla="*/ 2423903 h 5531023"/>
                <a:gd name="connsiteX11530" fmla="*/ 2141587 w 10023471"/>
                <a:gd name="connsiteY11530" fmla="*/ 2432898 h 5531023"/>
                <a:gd name="connsiteX11531" fmla="*/ 2149940 w 10023471"/>
                <a:gd name="connsiteY11531" fmla="*/ 2424195 h 5531023"/>
                <a:gd name="connsiteX11532" fmla="*/ 2142631 w 10023471"/>
                <a:gd name="connsiteY11532" fmla="*/ 2417011 h 5531023"/>
                <a:gd name="connsiteX11533" fmla="*/ 1352591 w 10023471"/>
                <a:gd name="connsiteY11533" fmla="*/ 2416690 h 5531023"/>
                <a:gd name="connsiteX11534" fmla="*/ 1343784 w 10023471"/>
                <a:gd name="connsiteY11534" fmla="*/ 2428722 h 5531023"/>
                <a:gd name="connsiteX11535" fmla="*/ 1351728 w 10023471"/>
                <a:gd name="connsiteY11535" fmla="*/ 2433131 h 5531023"/>
                <a:gd name="connsiteX11536" fmla="*/ 1362034 w 10023471"/>
                <a:gd name="connsiteY11536" fmla="*/ 2423903 h 5531023"/>
                <a:gd name="connsiteX11537" fmla="*/ 1352591 w 10023471"/>
                <a:gd name="connsiteY11537" fmla="*/ 2416690 h 5531023"/>
                <a:gd name="connsiteX11538" fmla="*/ 626111 w 10023471"/>
                <a:gd name="connsiteY11538" fmla="*/ 2415989 h 5531023"/>
                <a:gd name="connsiteX11539" fmla="*/ 610129 w 10023471"/>
                <a:gd name="connsiteY11539" fmla="*/ 2421742 h 5531023"/>
                <a:gd name="connsiteX11540" fmla="*/ 612310 w 10023471"/>
                <a:gd name="connsiteY11540" fmla="*/ 2435117 h 5531023"/>
                <a:gd name="connsiteX11541" fmla="*/ 619846 w 10023471"/>
                <a:gd name="connsiteY11541" fmla="*/ 2434591 h 5531023"/>
                <a:gd name="connsiteX11542" fmla="*/ 626111 w 10023471"/>
                <a:gd name="connsiteY11542" fmla="*/ 2415989 h 5531023"/>
                <a:gd name="connsiteX11543" fmla="*/ 4054309 w 10023471"/>
                <a:gd name="connsiteY11543" fmla="*/ 2415259 h 5531023"/>
                <a:gd name="connsiteX11544" fmla="*/ 4041960 w 10023471"/>
                <a:gd name="connsiteY11544" fmla="*/ 2422413 h 5531023"/>
                <a:gd name="connsiteX11545" fmla="*/ 4053990 w 10023471"/>
                <a:gd name="connsiteY11545" fmla="*/ 2433015 h 5531023"/>
                <a:gd name="connsiteX11546" fmla="*/ 4066475 w 10023471"/>
                <a:gd name="connsiteY11546" fmla="*/ 2424107 h 5531023"/>
                <a:gd name="connsiteX11547" fmla="*/ 4054309 w 10023471"/>
                <a:gd name="connsiteY11547" fmla="*/ 2415259 h 5531023"/>
                <a:gd name="connsiteX11548" fmla="*/ 6292042 w 10023471"/>
                <a:gd name="connsiteY11548" fmla="*/ 2414879 h 5531023"/>
                <a:gd name="connsiteX11549" fmla="*/ 6288774 w 10023471"/>
                <a:gd name="connsiteY11549" fmla="*/ 2423816 h 5531023"/>
                <a:gd name="connsiteX11550" fmla="*/ 6293269 w 10023471"/>
                <a:gd name="connsiteY11550" fmla="*/ 2424050 h 5531023"/>
                <a:gd name="connsiteX11551" fmla="*/ 6292042 w 10023471"/>
                <a:gd name="connsiteY11551" fmla="*/ 2414879 h 5531023"/>
                <a:gd name="connsiteX11552" fmla="*/ 5035117 w 10023471"/>
                <a:gd name="connsiteY11552" fmla="*/ 2412427 h 5531023"/>
                <a:gd name="connsiteX11553" fmla="*/ 5023086 w 10023471"/>
                <a:gd name="connsiteY11553" fmla="*/ 2419610 h 5531023"/>
                <a:gd name="connsiteX11554" fmla="*/ 5026854 w 10023471"/>
                <a:gd name="connsiteY11554" fmla="*/ 2427466 h 5531023"/>
                <a:gd name="connsiteX11555" fmla="*/ 5036841 w 10023471"/>
                <a:gd name="connsiteY11555" fmla="*/ 2424984 h 5531023"/>
                <a:gd name="connsiteX11556" fmla="*/ 5035117 w 10023471"/>
                <a:gd name="connsiteY11556" fmla="*/ 2412427 h 5531023"/>
                <a:gd name="connsiteX11557" fmla="*/ 2883820 w 10023471"/>
                <a:gd name="connsiteY11557" fmla="*/ 2411492 h 5531023"/>
                <a:gd name="connsiteX11558" fmla="*/ 2887227 w 10023471"/>
                <a:gd name="connsiteY11558" fmla="*/ 2414908 h 5531023"/>
                <a:gd name="connsiteX11559" fmla="*/ 2890676 w 10023471"/>
                <a:gd name="connsiteY11559" fmla="*/ 2411492 h 5531023"/>
                <a:gd name="connsiteX11560" fmla="*/ 3967004 w 10023471"/>
                <a:gd name="connsiteY11560" fmla="*/ 2411229 h 5531023"/>
                <a:gd name="connsiteX11561" fmla="*/ 3957335 w 10023471"/>
                <a:gd name="connsiteY11561" fmla="*/ 2424371 h 5531023"/>
                <a:gd name="connsiteX11562" fmla="*/ 3966777 w 10023471"/>
                <a:gd name="connsiteY11562" fmla="*/ 2432431 h 5531023"/>
                <a:gd name="connsiteX11563" fmla="*/ 3984937 w 10023471"/>
                <a:gd name="connsiteY11563" fmla="*/ 2425539 h 5531023"/>
                <a:gd name="connsiteX11564" fmla="*/ 3967004 w 10023471"/>
                <a:gd name="connsiteY11564" fmla="*/ 2411229 h 5531023"/>
                <a:gd name="connsiteX11565" fmla="*/ 9138447 w 10023471"/>
                <a:gd name="connsiteY11565" fmla="*/ 2410323 h 5531023"/>
                <a:gd name="connsiteX11566" fmla="*/ 9152431 w 10023471"/>
                <a:gd name="connsiteY11566" fmla="*/ 2423845 h 5531023"/>
                <a:gd name="connsiteX11567" fmla="*/ 9148890 w 10023471"/>
                <a:gd name="connsiteY11567" fmla="*/ 2412281 h 5531023"/>
                <a:gd name="connsiteX11568" fmla="*/ 9138447 w 10023471"/>
                <a:gd name="connsiteY11568" fmla="*/ 2410323 h 5531023"/>
                <a:gd name="connsiteX11569" fmla="*/ 3131202 w 10023471"/>
                <a:gd name="connsiteY11569" fmla="*/ 2408076 h 5531023"/>
                <a:gd name="connsiteX11570" fmla="*/ 3126253 w 10023471"/>
                <a:gd name="connsiteY11570" fmla="*/ 2412747 h 5531023"/>
                <a:gd name="connsiteX11571" fmla="*/ 3130703 w 10023471"/>
                <a:gd name="connsiteY11571" fmla="*/ 2416077 h 5531023"/>
                <a:gd name="connsiteX11572" fmla="*/ 3135287 w 10023471"/>
                <a:gd name="connsiteY11572" fmla="*/ 2412485 h 5531023"/>
                <a:gd name="connsiteX11573" fmla="*/ 3131202 w 10023471"/>
                <a:gd name="connsiteY11573" fmla="*/ 2408076 h 5531023"/>
                <a:gd name="connsiteX11574" fmla="*/ 9100085 w 10023471"/>
                <a:gd name="connsiteY11574" fmla="*/ 2406440 h 5531023"/>
                <a:gd name="connsiteX11575" fmla="*/ 9072164 w 10023471"/>
                <a:gd name="connsiteY11575" fmla="*/ 2412251 h 5531023"/>
                <a:gd name="connsiteX11576" fmla="*/ 9079109 w 10023471"/>
                <a:gd name="connsiteY11576" fmla="*/ 2421859 h 5531023"/>
                <a:gd name="connsiteX11577" fmla="*/ 9058226 w 10023471"/>
                <a:gd name="connsiteY11577" fmla="*/ 2423816 h 5531023"/>
                <a:gd name="connsiteX11578" fmla="*/ 9058226 w 10023471"/>
                <a:gd name="connsiteY11578" fmla="*/ 2416077 h 5531023"/>
                <a:gd name="connsiteX11579" fmla="*/ 9037344 w 10023471"/>
                <a:gd name="connsiteY11579" fmla="*/ 2418034 h 5531023"/>
                <a:gd name="connsiteX11580" fmla="*/ 9040884 w 10023471"/>
                <a:gd name="connsiteY11580" fmla="*/ 2427729 h 5531023"/>
                <a:gd name="connsiteX11581" fmla="*/ 9114022 w 10023471"/>
                <a:gd name="connsiteY11581" fmla="*/ 2419990 h 5531023"/>
                <a:gd name="connsiteX11582" fmla="*/ 9131410 w 10023471"/>
                <a:gd name="connsiteY11582" fmla="*/ 2418092 h 5531023"/>
                <a:gd name="connsiteX11583" fmla="*/ 9110528 w 10023471"/>
                <a:gd name="connsiteY11583" fmla="*/ 2416136 h 5531023"/>
                <a:gd name="connsiteX11584" fmla="*/ 9104744 w 10023471"/>
                <a:gd name="connsiteY11584" fmla="*/ 2419162 h 5531023"/>
                <a:gd name="connsiteX11585" fmla="*/ 9097744 w 10023471"/>
                <a:gd name="connsiteY11585" fmla="*/ 2418517 h 5531023"/>
                <a:gd name="connsiteX11586" fmla="*/ 9103536 w 10023471"/>
                <a:gd name="connsiteY11586" fmla="*/ 2416106 h 5531023"/>
                <a:gd name="connsiteX11587" fmla="*/ 9100085 w 10023471"/>
                <a:gd name="connsiteY11587" fmla="*/ 2406440 h 5531023"/>
                <a:gd name="connsiteX11588" fmla="*/ 3428613 w 10023471"/>
                <a:gd name="connsiteY11588" fmla="*/ 2405856 h 5531023"/>
                <a:gd name="connsiteX11589" fmla="*/ 3416854 w 10023471"/>
                <a:gd name="connsiteY11589" fmla="*/ 2410441 h 5531023"/>
                <a:gd name="connsiteX11590" fmla="*/ 3419761 w 10023471"/>
                <a:gd name="connsiteY11590" fmla="*/ 2413127 h 5531023"/>
                <a:gd name="connsiteX11591" fmla="*/ 3431384 w 10023471"/>
                <a:gd name="connsiteY11591" fmla="*/ 2408397 h 5531023"/>
                <a:gd name="connsiteX11592" fmla="*/ 3428613 w 10023471"/>
                <a:gd name="connsiteY11592" fmla="*/ 2405856 h 5531023"/>
                <a:gd name="connsiteX11593" fmla="*/ 6952968 w 10023471"/>
                <a:gd name="connsiteY11593" fmla="*/ 2405768 h 5531023"/>
                <a:gd name="connsiteX11594" fmla="*/ 6938485 w 10023471"/>
                <a:gd name="connsiteY11594" fmla="*/ 2418938 h 5531023"/>
                <a:gd name="connsiteX11595" fmla="*/ 6952968 w 10023471"/>
                <a:gd name="connsiteY11595" fmla="*/ 2405768 h 5531023"/>
                <a:gd name="connsiteX11596" fmla="*/ 3837797 w 10023471"/>
                <a:gd name="connsiteY11596" fmla="*/ 2404833 h 5531023"/>
                <a:gd name="connsiteX11597" fmla="*/ 3809151 w 10023471"/>
                <a:gd name="connsiteY11597" fmla="*/ 2416194 h 5531023"/>
                <a:gd name="connsiteX11598" fmla="*/ 3837797 w 10023471"/>
                <a:gd name="connsiteY11598" fmla="*/ 2404833 h 5531023"/>
                <a:gd name="connsiteX11599" fmla="*/ 5818119 w 10023471"/>
                <a:gd name="connsiteY11599" fmla="*/ 2403812 h 5531023"/>
                <a:gd name="connsiteX11600" fmla="*/ 5807449 w 10023471"/>
                <a:gd name="connsiteY11600" fmla="*/ 2408863 h 5531023"/>
                <a:gd name="connsiteX11601" fmla="*/ 5811808 w 10023471"/>
                <a:gd name="connsiteY11601" fmla="*/ 2412747 h 5531023"/>
                <a:gd name="connsiteX11602" fmla="*/ 5820479 w 10023471"/>
                <a:gd name="connsiteY11602" fmla="*/ 2407112 h 5531023"/>
                <a:gd name="connsiteX11603" fmla="*/ 5818119 w 10023471"/>
                <a:gd name="connsiteY11603" fmla="*/ 2403812 h 5531023"/>
                <a:gd name="connsiteX11604" fmla="*/ 1336338 w 10023471"/>
                <a:gd name="connsiteY11604" fmla="*/ 2401417 h 5531023"/>
                <a:gd name="connsiteX11605" fmla="*/ 1335430 w 10023471"/>
                <a:gd name="connsiteY11605" fmla="*/ 2405914 h 5531023"/>
                <a:gd name="connsiteX11606" fmla="*/ 1350866 w 10023471"/>
                <a:gd name="connsiteY11606" fmla="*/ 2407170 h 5531023"/>
                <a:gd name="connsiteX11607" fmla="*/ 1351728 w 10023471"/>
                <a:gd name="connsiteY11607" fmla="*/ 2403052 h 5531023"/>
                <a:gd name="connsiteX11608" fmla="*/ 1336338 w 10023471"/>
                <a:gd name="connsiteY11608" fmla="*/ 2401417 h 5531023"/>
                <a:gd name="connsiteX11609" fmla="*/ 6178317 w 10023471"/>
                <a:gd name="connsiteY11609" fmla="*/ 2399577 h 5531023"/>
                <a:gd name="connsiteX11610" fmla="*/ 6169963 w 10023471"/>
                <a:gd name="connsiteY11610" fmla="*/ 2404746 h 5531023"/>
                <a:gd name="connsiteX11611" fmla="*/ 6174413 w 10023471"/>
                <a:gd name="connsiteY11611" fmla="*/ 2423349 h 5531023"/>
                <a:gd name="connsiteX11612" fmla="*/ 6185535 w 10023471"/>
                <a:gd name="connsiteY11612" fmla="*/ 2408747 h 5531023"/>
                <a:gd name="connsiteX11613" fmla="*/ 6178317 w 10023471"/>
                <a:gd name="connsiteY11613" fmla="*/ 2399577 h 5531023"/>
                <a:gd name="connsiteX11614" fmla="*/ 6442950 w 10023471"/>
                <a:gd name="connsiteY11614" fmla="*/ 2397708 h 5531023"/>
                <a:gd name="connsiteX11615" fmla="*/ 6428467 w 10023471"/>
                <a:gd name="connsiteY11615" fmla="*/ 2442594 h 5531023"/>
                <a:gd name="connsiteX11616" fmla="*/ 6439454 w 10023471"/>
                <a:gd name="connsiteY11616" fmla="*/ 2448200 h 5531023"/>
                <a:gd name="connsiteX11617" fmla="*/ 6451757 w 10023471"/>
                <a:gd name="connsiteY11617" fmla="*/ 2450449 h 5531023"/>
                <a:gd name="connsiteX11618" fmla="*/ 6457115 w 10023471"/>
                <a:gd name="connsiteY11618" fmla="*/ 2440666 h 5531023"/>
                <a:gd name="connsiteX11619" fmla="*/ 6443358 w 10023471"/>
                <a:gd name="connsiteY11619" fmla="*/ 2417828 h 5531023"/>
                <a:gd name="connsiteX11620" fmla="*/ 6442950 w 10023471"/>
                <a:gd name="connsiteY11620" fmla="*/ 2397708 h 5531023"/>
                <a:gd name="connsiteX11621" fmla="*/ 6126744 w 10023471"/>
                <a:gd name="connsiteY11621" fmla="*/ 2396014 h 5531023"/>
                <a:gd name="connsiteX11622" fmla="*/ 6086157 w 10023471"/>
                <a:gd name="connsiteY11622" fmla="*/ 2398000 h 5531023"/>
                <a:gd name="connsiteX11623" fmla="*/ 6086384 w 10023471"/>
                <a:gd name="connsiteY11623" fmla="*/ 2399548 h 5531023"/>
                <a:gd name="connsiteX11624" fmla="*/ 6127197 w 10023471"/>
                <a:gd name="connsiteY11624" fmla="*/ 2399548 h 5531023"/>
                <a:gd name="connsiteX11625" fmla="*/ 6126744 w 10023471"/>
                <a:gd name="connsiteY11625" fmla="*/ 2396014 h 5531023"/>
                <a:gd name="connsiteX11626" fmla="*/ 1283039 w 10023471"/>
                <a:gd name="connsiteY11626" fmla="*/ 2395839 h 5531023"/>
                <a:gd name="connsiteX11627" fmla="*/ 1285400 w 10023471"/>
                <a:gd name="connsiteY11627" fmla="*/ 2407023 h 5531023"/>
                <a:gd name="connsiteX11628" fmla="*/ 1295342 w 10023471"/>
                <a:gd name="connsiteY11628" fmla="*/ 2401884 h 5531023"/>
                <a:gd name="connsiteX11629" fmla="*/ 1283039 w 10023471"/>
                <a:gd name="connsiteY11629" fmla="*/ 2395839 h 5531023"/>
                <a:gd name="connsiteX11630" fmla="*/ 5527971 w 10023471"/>
                <a:gd name="connsiteY11630" fmla="*/ 2394758 h 5531023"/>
                <a:gd name="connsiteX11631" fmla="*/ 5523748 w 10023471"/>
                <a:gd name="connsiteY11631" fmla="*/ 2397796 h 5531023"/>
                <a:gd name="connsiteX11632" fmla="*/ 5529514 w 10023471"/>
                <a:gd name="connsiteY11632" fmla="*/ 2402322 h 5531023"/>
                <a:gd name="connsiteX11633" fmla="*/ 5532920 w 10023471"/>
                <a:gd name="connsiteY11633" fmla="*/ 2398350 h 5531023"/>
                <a:gd name="connsiteX11634" fmla="*/ 5527971 w 10023471"/>
                <a:gd name="connsiteY11634" fmla="*/ 2394758 h 5531023"/>
                <a:gd name="connsiteX11635" fmla="*/ 6057328 w 10023471"/>
                <a:gd name="connsiteY11635" fmla="*/ 2393765 h 5531023"/>
                <a:gd name="connsiteX11636" fmla="*/ 6050745 w 10023471"/>
                <a:gd name="connsiteY11636" fmla="*/ 2394204 h 5531023"/>
                <a:gd name="connsiteX11637" fmla="*/ 6056557 w 10023471"/>
                <a:gd name="connsiteY11637" fmla="*/ 2403665 h 5531023"/>
                <a:gd name="connsiteX11638" fmla="*/ 6057328 w 10023471"/>
                <a:gd name="connsiteY11638" fmla="*/ 2393765 h 5531023"/>
                <a:gd name="connsiteX11639" fmla="*/ 4328066 w 10023471"/>
                <a:gd name="connsiteY11639" fmla="*/ 2392976 h 5531023"/>
                <a:gd name="connsiteX11640" fmla="*/ 4321301 w 10023471"/>
                <a:gd name="connsiteY11640" fmla="*/ 2393007 h 5531023"/>
                <a:gd name="connsiteX11641" fmla="*/ 4321301 w 10023471"/>
                <a:gd name="connsiteY11641" fmla="*/ 2404454 h 5531023"/>
                <a:gd name="connsiteX11642" fmla="*/ 4321257 w 10023471"/>
                <a:gd name="connsiteY11642" fmla="*/ 2404454 h 5531023"/>
                <a:gd name="connsiteX11643" fmla="*/ 4321301 w 10023471"/>
                <a:gd name="connsiteY11643" fmla="*/ 2404454 h 5531023"/>
                <a:gd name="connsiteX11644" fmla="*/ 4321301 w 10023471"/>
                <a:gd name="connsiteY11644" fmla="*/ 2404454 h 5531023"/>
                <a:gd name="connsiteX11645" fmla="*/ 4326432 w 10023471"/>
                <a:gd name="connsiteY11645" fmla="*/ 2404424 h 5531023"/>
                <a:gd name="connsiteX11646" fmla="*/ 4328066 w 10023471"/>
                <a:gd name="connsiteY11646" fmla="*/ 2392976 h 5531023"/>
                <a:gd name="connsiteX11647" fmla="*/ 6792707 w 10023471"/>
                <a:gd name="connsiteY11647" fmla="*/ 2392510 h 5531023"/>
                <a:gd name="connsiteX11648" fmla="*/ 6792027 w 10023471"/>
                <a:gd name="connsiteY11648" fmla="*/ 2400365 h 5531023"/>
                <a:gd name="connsiteX11649" fmla="*/ 6797565 w 10023471"/>
                <a:gd name="connsiteY11649" fmla="*/ 2400774 h 5531023"/>
                <a:gd name="connsiteX11650" fmla="*/ 6799926 w 10023471"/>
                <a:gd name="connsiteY11650" fmla="*/ 2393765 h 5531023"/>
                <a:gd name="connsiteX11651" fmla="*/ 6792707 w 10023471"/>
                <a:gd name="connsiteY11651" fmla="*/ 2392510 h 5531023"/>
                <a:gd name="connsiteX11652" fmla="*/ 1324761 w 10023471"/>
                <a:gd name="connsiteY11652" fmla="*/ 2392510 h 5531023"/>
                <a:gd name="connsiteX11653" fmla="*/ 1324670 w 10023471"/>
                <a:gd name="connsiteY11653" fmla="*/ 2393503 h 5531023"/>
                <a:gd name="connsiteX11654" fmla="*/ 1333705 w 10023471"/>
                <a:gd name="connsiteY11654" fmla="*/ 2392976 h 5531023"/>
                <a:gd name="connsiteX11655" fmla="*/ 1324761 w 10023471"/>
                <a:gd name="connsiteY11655" fmla="*/ 2392510 h 5531023"/>
                <a:gd name="connsiteX11656" fmla="*/ 8859530 w 10023471"/>
                <a:gd name="connsiteY11656" fmla="*/ 2392441 h 5531023"/>
                <a:gd name="connsiteX11657" fmla="*/ 8837405 w 10023471"/>
                <a:gd name="connsiteY11657" fmla="*/ 2397913 h 5531023"/>
                <a:gd name="connsiteX11658" fmla="*/ 8833726 w 10023471"/>
                <a:gd name="connsiteY11658" fmla="*/ 2405884 h 5531023"/>
                <a:gd name="connsiteX11659" fmla="*/ 8842263 w 10023471"/>
                <a:gd name="connsiteY11659" fmla="*/ 2414354 h 5531023"/>
                <a:gd name="connsiteX11660" fmla="*/ 8880307 w 10023471"/>
                <a:gd name="connsiteY11660" fmla="*/ 2398350 h 5531023"/>
                <a:gd name="connsiteX11661" fmla="*/ 8878762 w 10023471"/>
                <a:gd name="connsiteY11661" fmla="*/ 2393210 h 5531023"/>
                <a:gd name="connsiteX11662" fmla="*/ 8859530 w 10023471"/>
                <a:gd name="connsiteY11662" fmla="*/ 2392441 h 5531023"/>
                <a:gd name="connsiteX11663" fmla="*/ 6823761 w 10023471"/>
                <a:gd name="connsiteY11663" fmla="*/ 2391429 h 5531023"/>
                <a:gd name="connsiteX11664" fmla="*/ 6819175 w 10023471"/>
                <a:gd name="connsiteY11664" fmla="*/ 2392801 h 5531023"/>
                <a:gd name="connsiteX11665" fmla="*/ 6820582 w 10023471"/>
                <a:gd name="connsiteY11665" fmla="*/ 2394320 h 5531023"/>
                <a:gd name="connsiteX11666" fmla="*/ 6824760 w 10023471"/>
                <a:gd name="connsiteY11666" fmla="*/ 2393181 h 5531023"/>
                <a:gd name="connsiteX11667" fmla="*/ 6823761 w 10023471"/>
                <a:gd name="connsiteY11667" fmla="*/ 2391429 h 5531023"/>
                <a:gd name="connsiteX11668" fmla="*/ 8390039 w 10023471"/>
                <a:gd name="connsiteY11668" fmla="*/ 2388655 h 5531023"/>
                <a:gd name="connsiteX11669" fmla="*/ 8381958 w 10023471"/>
                <a:gd name="connsiteY11669" fmla="*/ 2393298 h 5531023"/>
                <a:gd name="connsiteX11670" fmla="*/ 8389131 w 10023471"/>
                <a:gd name="connsiteY11670" fmla="*/ 2408981 h 5531023"/>
                <a:gd name="connsiteX11671" fmla="*/ 8396349 w 10023471"/>
                <a:gd name="connsiteY11671" fmla="*/ 2398672 h 5531023"/>
                <a:gd name="connsiteX11672" fmla="*/ 8390039 w 10023471"/>
                <a:gd name="connsiteY11672" fmla="*/ 2388655 h 5531023"/>
                <a:gd name="connsiteX11673" fmla="*/ 2222216 w 10023471"/>
                <a:gd name="connsiteY11673" fmla="*/ 2388275 h 5531023"/>
                <a:gd name="connsiteX11674" fmla="*/ 2217041 w 10023471"/>
                <a:gd name="connsiteY11674" fmla="*/ 2388918 h 5531023"/>
                <a:gd name="connsiteX11675" fmla="*/ 2219719 w 10023471"/>
                <a:gd name="connsiteY11675" fmla="*/ 2393356 h 5531023"/>
                <a:gd name="connsiteX11676" fmla="*/ 2224486 w 10023471"/>
                <a:gd name="connsiteY11676" fmla="*/ 2391634 h 5531023"/>
                <a:gd name="connsiteX11677" fmla="*/ 2222216 w 10023471"/>
                <a:gd name="connsiteY11677" fmla="*/ 2388275 h 5531023"/>
                <a:gd name="connsiteX11678" fmla="*/ 4338462 w 10023471"/>
                <a:gd name="connsiteY11678" fmla="*/ 2387078 h 5531023"/>
                <a:gd name="connsiteX11679" fmla="*/ 4336239 w 10023471"/>
                <a:gd name="connsiteY11679" fmla="*/ 2387604 h 5531023"/>
                <a:gd name="connsiteX11680" fmla="*/ 4336511 w 10023471"/>
                <a:gd name="connsiteY11680" fmla="*/ 2389034 h 5531023"/>
                <a:gd name="connsiteX11681" fmla="*/ 4338825 w 10023471"/>
                <a:gd name="connsiteY11681" fmla="*/ 2389326 h 5531023"/>
                <a:gd name="connsiteX11682" fmla="*/ 4338462 w 10023471"/>
                <a:gd name="connsiteY11682" fmla="*/ 2387078 h 5531023"/>
                <a:gd name="connsiteX11683" fmla="*/ 2471278 w 10023471"/>
                <a:gd name="connsiteY11683" fmla="*/ 2385413 h 5531023"/>
                <a:gd name="connsiteX11684" fmla="*/ 2462016 w 10023471"/>
                <a:gd name="connsiteY11684" fmla="*/ 2396773 h 5531023"/>
                <a:gd name="connsiteX11685" fmla="*/ 2471367 w 10023471"/>
                <a:gd name="connsiteY11685" fmla="*/ 2400891 h 5531023"/>
                <a:gd name="connsiteX11686" fmla="*/ 2478858 w 10023471"/>
                <a:gd name="connsiteY11686" fmla="*/ 2394408 h 5531023"/>
                <a:gd name="connsiteX11687" fmla="*/ 2471278 w 10023471"/>
                <a:gd name="connsiteY11687" fmla="*/ 2385413 h 5531023"/>
                <a:gd name="connsiteX11688" fmla="*/ 3335681 w 10023471"/>
                <a:gd name="connsiteY11688" fmla="*/ 2385179 h 5531023"/>
                <a:gd name="connsiteX11689" fmla="*/ 3335681 w 10023471"/>
                <a:gd name="connsiteY11689" fmla="*/ 2395079 h 5531023"/>
                <a:gd name="connsiteX11690" fmla="*/ 3340947 w 10023471"/>
                <a:gd name="connsiteY11690" fmla="*/ 2395400 h 5531023"/>
                <a:gd name="connsiteX11691" fmla="*/ 3344080 w 10023471"/>
                <a:gd name="connsiteY11691" fmla="*/ 2385530 h 5531023"/>
                <a:gd name="connsiteX11692" fmla="*/ 3335681 w 10023471"/>
                <a:gd name="connsiteY11692" fmla="*/ 2385179 h 5531023"/>
                <a:gd name="connsiteX11693" fmla="*/ 5825110 w 10023471"/>
                <a:gd name="connsiteY11693" fmla="*/ 2384391 h 5531023"/>
                <a:gd name="connsiteX11694" fmla="*/ 5807449 w 10023471"/>
                <a:gd name="connsiteY11694" fmla="*/ 2386874 h 5531023"/>
                <a:gd name="connsiteX11695" fmla="*/ 5826244 w 10023471"/>
                <a:gd name="connsiteY11695" fmla="*/ 2399431 h 5531023"/>
                <a:gd name="connsiteX11696" fmla="*/ 5826244 w 10023471"/>
                <a:gd name="connsiteY11696" fmla="*/ 2391868 h 5531023"/>
                <a:gd name="connsiteX11697" fmla="*/ 5826244 w 10023471"/>
                <a:gd name="connsiteY11697" fmla="*/ 2422005 h 5531023"/>
                <a:gd name="connsiteX11698" fmla="*/ 5839637 w 10023471"/>
                <a:gd name="connsiteY11698" fmla="*/ 2389355 h 5531023"/>
                <a:gd name="connsiteX11699" fmla="*/ 5825110 w 10023471"/>
                <a:gd name="connsiteY11699" fmla="*/ 2384391 h 5531023"/>
                <a:gd name="connsiteX11700" fmla="*/ 9127961 w 10023471"/>
                <a:gd name="connsiteY11700" fmla="*/ 2383281 h 5531023"/>
                <a:gd name="connsiteX11701" fmla="*/ 9110573 w 10023471"/>
                <a:gd name="connsiteY11701" fmla="*/ 2387136 h 5531023"/>
                <a:gd name="connsiteX11702" fmla="*/ 9114068 w 10023471"/>
                <a:gd name="connsiteY11702" fmla="*/ 2391020 h 5531023"/>
                <a:gd name="connsiteX11703" fmla="*/ 9127961 w 10023471"/>
                <a:gd name="connsiteY11703" fmla="*/ 2383281 h 5531023"/>
                <a:gd name="connsiteX11704" fmla="*/ 1209855 w 10023471"/>
                <a:gd name="connsiteY11704" fmla="*/ 2383135 h 5531023"/>
                <a:gd name="connsiteX11705" fmla="*/ 1190107 w 10023471"/>
                <a:gd name="connsiteY11705" fmla="*/ 2392539 h 5531023"/>
                <a:gd name="connsiteX11706" fmla="*/ 1212534 w 10023471"/>
                <a:gd name="connsiteY11706" fmla="*/ 2405914 h 5531023"/>
                <a:gd name="connsiteX11707" fmla="*/ 1227063 w 10023471"/>
                <a:gd name="connsiteY11707" fmla="*/ 2387749 h 5531023"/>
                <a:gd name="connsiteX11708" fmla="*/ 1209855 w 10023471"/>
                <a:gd name="connsiteY11708" fmla="*/ 2383135 h 5531023"/>
                <a:gd name="connsiteX11709" fmla="*/ 4932332 w 10023471"/>
                <a:gd name="connsiteY11709" fmla="*/ 2382756 h 5531023"/>
                <a:gd name="connsiteX11710" fmla="*/ 4923842 w 10023471"/>
                <a:gd name="connsiteY11710" fmla="*/ 2387895 h 5531023"/>
                <a:gd name="connsiteX11711" fmla="*/ 4932286 w 10023471"/>
                <a:gd name="connsiteY11711" fmla="*/ 2400424 h 5531023"/>
                <a:gd name="connsiteX11712" fmla="*/ 4944589 w 10023471"/>
                <a:gd name="connsiteY11712" fmla="*/ 2394700 h 5531023"/>
                <a:gd name="connsiteX11713" fmla="*/ 4932332 w 10023471"/>
                <a:gd name="connsiteY11713" fmla="*/ 2382756 h 5531023"/>
                <a:gd name="connsiteX11714" fmla="*/ 1773488 w 10023471"/>
                <a:gd name="connsiteY11714" fmla="*/ 2382580 h 5531023"/>
                <a:gd name="connsiteX11715" fmla="*/ 1770083 w 10023471"/>
                <a:gd name="connsiteY11715" fmla="*/ 2383690 h 5531023"/>
                <a:gd name="connsiteX11716" fmla="*/ 1773762 w 10023471"/>
                <a:gd name="connsiteY11716" fmla="*/ 2388859 h 5531023"/>
                <a:gd name="connsiteX11717" fmla="*/ 1778754 w 10023471"/>
                <a:gd name="connsiteY11717" fmla="*/ 2387428 h 5531023"/>
                <a:gd name="connsiteX11718" fmla="*/ 1773488 w 10023471"/>
                <a:gd name="connsiteY11718" fmla="*/ 2382580 h 5531023"/>
                <a:gd name="connsiteX11719" fmla="*/ 642046 w 10023471"/>
                <a:gd name="connsiteY11719" fmla="*/ 2381179 h 5531023"/>
                <a:gd name="connsiteX11720" fmla="*/ 629696 w 10023471"/>
                <a:gd name="connsiteY11720" fmla="*/ 2383456 h 5531023"/>
                <a:gd name="connsiteX11721" fmla="*/ 643181 w 10023471"/>
                <a:gd name="connsiteY11721" fmla="*/ 2389034 h 5531023"/>
                <a:gd name="connsiteX11722" fmla="*/ 651580 w 10023471"/>
                <a:gd name="connsiteY11722" fmla="*/ 2385793 h 5531023"/>
                <a:gd name="connsiteX11723" fmla="*/ 642046 w 10023471"/>
                <a:gd name="connsiteY11723" fmla="*/ 2381179 h 5531023"/>
                <a:gd name="connsiteX11724" fmla="*/ 4015356 w 10023471"/>
                <a:gd name="connsiteY11724" fmla="*/ 2379777 h 5531023"/>
                <a:gd name="connsiteX11725" fmla="*/ 3996152 w 10023471"/>
                <a:gd name="connsiteY11725" fmla="*/ 2390961 h 5531023"/>
                <a:gd name="connsiteX11726" fmla="*/ 4006321 w 10023471"/>
                <a:gd name="connsiteY11726" fmla="*/ 2395284 h 5531023"/>
                <a:gd name="connsiteX11727" fmla="*/ 4022392 w 10023471"/>
                <a:gd name="connsiteY11727" fmla="*/ 2387779 h 5531023"/>
                <a:gd name="connsiteX11728" fmla="*/ 4015356 w 10023471"/>
                <a:gd name="connsiteY11728" fmla="*/ 2379777 h 5531023"/>
                <a:gd name="connsiteX11729" fmla="*/ 7429569 w 10023471"/>
                <a:gd name="connsiteY11729" fmla="*/ 2378025 h 5531023"/>
                <a:gd name="connsiteX11730" fmla="*/ 7422215 w 10023471"/>
                <a:gd name="connsiteY11730" fmla="*/ 2380069 h 5531023"/>
                <a:gd name="connsiteX11731" fmla="*/ 7416677 w 10023471"/>
                <a:gd name="connsiteY11731" fmla="*/ 2393737 h 5531023"/>
                <a:gd name="connsiteX11732" fmla="*/ 7424077 w 10023471"/>
                <a:gd name="connsiteY11732" fmla="*/ 2398875 h 5531023"/>
                <a:gd name="connsiteX11733" fmla="*/ 7431885 w 10023471"/>
                <a:gd name="connsiteY11733" fmla="*/ 2385822 h 5531023"/>
                <a:gd name="connsiteX11734" fmla="*/ 7429569 w 10023471"/>
                <a:gd name="connsiteY11734" fmla="*/ 2378025 h 5531023"/>
                <a:gd name="connsiteX11735" fmla="*/ 4807437 w 10023471"/>
                <a:gd name="connsiteY11735" fmla="*/ 2375134 h 5531023"/>
                <a:gd name="connsiteX11736" fmla="*/ 4811069 w 10023471"/>
                <a:gd name="connsiteY11736" fmla="*/ 2399255 h 5531023"/>
                <a:gd name="connsiteX11737" fmla="*/ 4807437 w 10023471"/>
                <a:gd name="connsiteY11737" fmla="*/ 2375134 h 5531023"/>
                <a:gd name="connsiteX11738" fmla="*/ 4634967 w 10023471"/>
                <a:gd name="connsiteY11738" fmla="*/ 2375075 h 5531023"/>
                <a:gd name="connsiteX11739" fmla="*/ 4625977 w 10023471"/>
                <a:gd name="connsiteY11739" fmla="*/ 2375396 h 5531023"/>
                <a:gd name="connsiteX11740" fmla="*/ 4626931 w 10023471"/>
                <a:gd name="connsiteY11740" fmla="*/ 2380536 h 5531023"/>
                <a:gd name="connsiteX11741" fmla="*/ 4636055 w 10023471"/>
                <a:gd name="connsiteY11741" fmla="*/ 2378141 h 5531023"/>
                <a:gd name="connsiteX11742" fmla="*/ 4634967 w 10023471"/>
                <a:gd name="connsiteY11742" fmla="*/ 2375075 h 5531023"/>
                <a:gd name="connsiteX11743" fmla="*/ 2709260 w 10023471"/>
                <a:gd name="connsiteY11743" fmla="*/ 2373645 h 5531023"/>
                <a:gd name="connsiteX11744" fmla="*/ 2707218 w 10023471"/>
                <a:gd name="connsiteY11744" fmla="*/ 2379601 h 5531023"/>
                <a:gd name="connsiteX11745" fmla="*/ 2722245 w 10023471"/>
                <a:gd name="connsiteY11745" fmla="*/ 2380624 h 5531023"/>
                <a:gd name="connsiteX11746" fmla="*/ 2723334 w 10023471"/>
                <a:gd name="connsiteY11746" fmla="*/ 2377177 h 5531023"/>
                <a:gd name="connsiteX11747" fmla="*/ 2709260 w 10023471"/>
                <a:gd name="connsiteY11747" fmla="*/ 2373645 h 5531023"/>
                <a:gd name="connsiteX11748" fmla="*/ 7429705 w 10023471"/>
                <a:gd name="connsiteY11748" fmla="*/ 2369906 h 5531023"/>
                <a:gd name="connsiteX11749" fmla="*/ 7427571 w 10023471"/>
                <a:gd name="connsiteY11749" fmla="*/ 2370402 h 5531023"/>
                <a:gd name="connsiteX11750" fmla="*/ 7430342 w 10023471"/>
                <a:gd name="connsiteY11750" fmla="*/ 2371075 h 5531023"/>
                <a:gd name="connsiteX11751" fmla="*/ 7429705 w 10023471"/>
                <a:gd name="connsiteY11751" fmla="*/ 2369906 h 5531023"/>
                <a:gd name="connsiteX11752" fmla="*/ 4531320 w 10023471"/>
                <a:gd name="connsiteY11752" fmla="*/ 2369848 h 5531023"/>
                <a:gd name="connsiteX11753" fmla="*/ 4530820 w 10023471"/>
                <a:gd name="connsiteY11753" fmla="*/ 2376010 h 5531023"/>
                <a:gd name="connsiteX11754" fmla="*/ 4534089 w 10023471"/>
                <a:gd name="connsiteY11754" fmla="*/ 2376156 h 5531023"/>
                <a:gd name="connsiteX11755" fmla="*/ 4534861 w 10023471"/>
                <a:gd name="connsiteY11755" fmla="*/ 2370023 h 5531023"/>
                <a:gd name="connsiteX11756" fmla="*/ 4531320 w 10023471"/>
                <a:gd name="connsiteY11756" fmla="*/ 2369848 h 5531023"/>
                <a:gd name="connsiteX11757" fmla="*/ 9657862 w 10023471"/>
                <a:gd name="connsiteY11757" fmla="*/ 2367921 h 5531023"/>
                <a:gd name="connsiteX11758" fmla="*/ 9649553 w 10023471"/>
                <a:gd name="connsiteY11758" fmla="*/ 2372126 h 5531023"/>
                <a:gd name="connsiteX11759" fmla="*/ 9666850 w 10023471"/>
                <a:gd name="connsiteY11759" fmla="*/ 2380390 h 5531023"/>
                <a:gd name="connsiteX11760" fmla="*/ 9674886 w 10023471"/>
                <a:gd name="connsiteY11760" fmla="*/ 2376214 h 5531023"/>
                <a:gd name="connsiteX11761" fmla="*/ 9657862 w 10023471"/>
                <a:gd name="connsiteY11761" fmla="*/ 2367921 h 5531023"/>
                <a:gd name="connsiteX11762" fmla="*/ 5959628 w 10023471"/>
                <a:gd name="connsiteY11762" fmla="*/ 2366606 h 5531023"/>
                <a:gd name="connsiteX11763" fmla="*/ 5945465 w 10023471"/>
                <a:gd name="connsiteY11763" fmla="*/ 2374520 h 5531023"/>
                <a:gd name="connsiteX11764" fmla="*/ 5958176 w 10023471"/>
                <a:gd name="connsiteY11764" fmla="*/ 2380595 h 5531023"/>
                <a:gd name="connsiteX11765" fmla="*/ 5967255 w 10023471"/>
                <a:gd name="connsiteY11765" fmla="*/ 2371746 h 5531023"/>
                <a:gd name="connsiteX11766" fmla="*/ 5959628 w 10023471"/>
                <a:gd name="connsiteY11766" fmla="*/ 2366606 h 5531023"/>
                <a:gd name="connsiteX11767" fmla="*/ 3544110 w 10023471"/>
                <a:gd name="connsiteY11767" fmla="*/ 2364942 h 5531023"/>
                <a:gd name="connsiteX11768" fmla="*/ 3545607 w 10023471"/>
                <a:gd name="connsiteY11768" fmla="*/ 2367307 h 5531023"/>
                <a:gd name="connsiteX11769" fmla="*/ 3546652 w 10023471"/>
                <a:gd name="connsiteY11769" fmla="*/ 2365730 h 5531023"/>
                <a:gd name="connsiteX11770" fmla="*/ 3544110 w 10023471"/>
                <a:gd name="connsiteY11770" fmla="*/ 2364942 h 5531023"/>
                <a:gd name="connsiteX11771" fmla="*/ 5677835 w 10023471"/>
                <a:gd name="connsiteY11771" fmla="*/ 2364766 h 5531023"/>
                <a:gd name="connsiteX11772" fmla="*/ 5671207 w 10023471"/>
                <a:gd name="connsiteY11772" fmla="*/ 2376944 h 5531023"/>
                <a:gd name="connsiteX11773" fmla="*/ 5675474 w 10023471"/>
                <a:gd name="connsiteY11773" fmla="*/ 2377850 h 5531023"/>
                <a:gd name="connsiteX11774" fmla="*/ 5683691 w 10023471"/>
                <a:gd name="connsiteY11774" fmla="*/ 2372067 h 5531023"/>
                <a:gd name="connsiteX11775" fmla="*/ 5682466 w 10023471"/>
                <a:gd name="connsiteY11775" fmla="*/ 2364766 h 5531023"/>
                <a:gd name="connsiteX11776" fmla="*/ 5677835 w 10023471"/>
                <a:gd name="connsiteY11776" fmla="*/ 2364766 h 5531023"/>
                <a:gd name="connsiteX11777" fmla="*/ 8305278 w 10023471"/>
                <a:gd name="connsiteY11777" fmla="*/ 2364066 h 5531023"/>
                <a:gd name="connsiteX11778" fmla="*/ 8292385 w 10023471"/>
                <a:gd name="connsiteY11778" fmla="*/ 2370577 h 5531023"/>
                <a:gd name="connsiteX11779" fmla="*/ 8307865 w 10023471"/>
                <a:gd name="connsiteY11779" fmla="*/ 2381705 h 5531023"/>
                <a:gd name="connsiteX11780" fmla="*/ 8325617 w 10023471"/>
                <a:gd name="connsiteY11780" fmla="*/ 2378784 h 5531023"/>
                <a:gd name="connsiteX11781" fmla="*/ 8335650 w 10023471"/>
                <a:gd name="connsiteY11781" fmla="*/ 2373645 h 5531023"/>
                <a:gd name="connsiteX11782" fmla="*/ 8327115 w 10023471"/>
                <a:gd name="connsiteY11782" fmla="*/ 2367921 h 5531023"/>
                <a:gd name="connsiteX11783" fmla="*/ 8305278 w 10023471"/>
                <a:gd name="connsiteY11783" fmla="*/ 2364066 h 5531023"/>
                <a:gd name="connsiteX11784" fmla="*/ 6677938 w 10023471"/>
                <a:gd name="connsiteY11784" fmla="*/ 2364066 h 5531023"/>
                <a:gd name="connsiteX11785" fmla="*/ 6674260 w 10023471"/>
                <a:gd name="connsiteY11785" fmla="*/ 2365408 h 5531023"/>
                <a:gd name="connsiteX11786" fmla="*/ 6680299 w 10023471"/>
                <a:gd name="connsiteY11786" fmla="*/ 2371600 h 5531023"/>
                <a:gd name="connsiteX11787" fmla="*/ 6684384 w 10023471"/>
                <a:gd name="connsiteY11787" fmla="*/ 2370052 h 5531023"/>
                <a:gd name="connsiteX11788" fmla="*/ 6677938 w 10023471"/>
                <a:gd name="connsiteY11788" fmla="*/ 2364066 h 5531023"/>
                <a:gd name="connsiteX11789" fmla="*/ 1686050 w 10023471"/>
                <a:gd name="connsiteY11789" fmla="*/ 2362751 h 5531023"/>
                <a:gd name="connsiteX11790" fmla="*/ 1683689 w 10023471"/>
                <a:gd name="connsiteY11790" fmla="*/ 2365408 h 5531023"/>
                <a:gd name="connsiteX11791" fmla="*/ 1685505 w 10023471"/>
                <a:gd name="connsiteY11791" fmla="*/ 2366344 h 5531023"/>
                <a:gd name="connsiteX11792" fmla="*/ 1686050 w 10023471"/>
                <a:gd name="connsiteY11792" fmla="*/ 2362751 h 5531023"/>
                <a:gd name="connsiteX11793" fmla="*/ 1343149 w 10023471"/>
                <a:gd name="connsiteY11793" fmla="*/ 2362663 h 5531023"/>
                <a:gd name="connsiteX11794" fmla="*/ 1343784 w 10023471"/>
                <a:gd name="connsiteY11794" fmla="*/ 2364504 h 5531023"/>
                <a:gd name="connsiteX11795" fmla="*/ 1345236 w 10023471"/>
                <a:gd name="connsiteY11795" fmla="*/ 2362956 h 5531023"/>
                <a:gd name="connsiteX11796" fmla="*/ 8165721 w 10023471"/>
                <a:gd name="connsiteY11796" fmla="*/ 2361496 h 5531023"/>
                <a:gd name="connsiteX11797" fmla="*/ 8160636 w 10023471"/>
                <a:gd name="connsiteY11797" fmla="*/ 2379280 h 5531023"/>
                <a:gd name="connsiteX11798" fmla="*/ 8170214 w 10023471"/>
                <a:gd name="connsiteY11798" fmla="*/ 2382756 h 5531023"/>
                <a:gd name="connsiteX11799" fmla="*/ 8177614 w 10023471"/>
                <a:gd name="connsiteY11799" fmla="*/ 2369731 h 5531023"/>
                <a:gd name="connsiteX11800" fmla="*/ 8165721 w 10023471"/>
                <a:gd name="connsiteY11800" fmla="*/ 2361496 h 5531023"/>
                <a:gd name="connsiteX11801" fmla="*/ 6859535 w 10023471"/>
                <a:gd name="connsiteY11801" fmla="*/ 2360152 h 5531023"/>
                <a:gd name="connsiteX11802" fmla="*/ 6865256 w 10023471"/>
                <a:gd name="connsiteY11802" fmla="*/ 2376156 h 5531023"/>
                <a:gd name="connsiteX11803" fmla="*/ 6859535 w 10023471"/>
                <a:gd name="connsiteY11803" fmla="*/ 2360152 h 5531023"/>
                <a:gd name="connsiteX11804" fmla="*/ 6049928 w 10023471"/>
                <a:gd name="connsiteY11804" fmla="*/ 2359481 h 5531023"/>
                <a:gd name="connsiteX11805" fmla="*/ 6043527 w 10023471"/>
                <a:gd name="connsiteY11805" fmla="*/ 2368212 h 5531023"/>
                <a:gd name="connsiteX11806" fmla="*/ 6047023 w 10023471"/>
                <a:gd name="connsiteY11806" fmla="*/ 2375630 h 5531023"/>
                <a:gd name="connsiteX11807" fmla="*/ 6057192 w 10023471"/>
                <a:gd name="connsiteY11807" fmla="*/ 2370899 h 5531023"/>
                <a:gd name="connsiteX11808" fmla="*/ 6049928 w 10023471"/>
                <a:gd name="connsiteY11808" fmla="*/ 2359481 h 5531023"/>
                <a:gd name="connsiteX11809" fmla="*/ 5708798 w 10023471"/>
                <a:gd name="connsiteY11809" fmla="*/ 2358429 h 5531023"/>
                <a:gd name="connsiteX11810" fmla="*/ 5701851 w 10023471"/>
                <a:gd name="connsiteY11810" fmla="*/ 2368387 h 5531023"/>
                <a:gd name="connsiteX11811" fmla="*/ 5703440 w 10023471"/>
                <a:gd name="connsiteY11811" fmla="*/ 2377295 h 5531023"/>
                <a:gd name="connsiteX11812" fmla="*/ 5712066 w 10023471"/>
                <a:gd name="connsiteY11812" fmla="*/ 2368883 h 5531023"/>
                <a:gd name="connsiteX11813" fmla="*/ 5708798 w 10023471"/>
                <a:gd name="connsiteY11813" fmla="*/ 2358429 h 5531023"/>
                <a:gd name="connsiteX11814" fmla="*/ 179652 w 10023471"/>
                <a:gd name="connsiteY11814" fmla="*/ 2358079 h 5531023"/>
                <a:gd name="connsiteX11815" fmla="*/ 162765 w 10023471"/>
                <a:gd name="connsiteY11815" fmla="*/ 2370373 h 5531023"/>
                <a:gd name="connsiteX11816" fmla="*/ 171526 w 10023471"/>
                <a:gd name="connsiteY11816" fmla="*/ 2374929 h 5531023"/>
                <a:gd name="connsiteX11817" fmla="*/ 186417 w 10023471"/>
                <a:gd name="connsiteY11817" fmla="*/ 2365672 h 5531023"/>
                <a:gd name="connsiteX11818" fmla="*/ 179652 w 10023471"/>
                <a:gd name="connsiteY11818" fmla="*/ 2358079 h 5531023"/>
                <a:gd name="connsiteX11819" fmla="*/ 4327430 w 10023471"/>
                <a:gd name="connsiteY11819" fmla="*/ 2357261 h 5531023"/>
                <a:gd name="connsiteX11820" fmla="*/ 4321484 w 10023471"/>
                <a:gd name="connsiteY11820" fmla="*/ 2361905 h 5531023"/>
                <a:gd name="connsiteX11821" fmla="*/ 4325161 w 10023471"/>
                <a:gd name="connsiteY11821" fmla="*/ 2364299 h 5531023"/>
                <a:gd name="connsiteX11822" fmla="*/ 4331380 w 10023471"/>
                <a:gd name="connsiteY11822" fmla="*/ 2359539 h 5531023"/>
                <a:gd name="connsiteX11823" fmla="*/ 4327430 w 10023471"/>
                <a:gd name="connsiteY11823" fmla="*/ 2357261 h 5531023"/>
                <a:gd name="connsiteX11824" fmla="*/ 4805622 w 10023471"/>
                <a:gd name="connsiteY11824" fmla="*/ 2355713 h 5531023"/>
                <a:gd name="connsiteX11825" fmla="*/ 4804215 w 10023471"/>
                <a:gd name="connsiteY11825" fmla="*/ 2355801 h 5531023"/>
                <a:gd name="connsiteX11826" fmla="*/ 4804260 w 10023471"/>
                <a:gd name="connsiteY11826" fmla="*/ 2357437 h 5531023"/>
                <a:gd name="connsiteX11827" fmla="*/ 4805622 w 10023471"/>
                <a:gd name="connsiteY11827" fmla="*/ 2357378 h 5531023"/>
                <a:gd name="connsiteX11828" fmla="*/ 4805622 w 10023471"/>
                <a:gd name="connsiteY11828" fmla="*/ 2355713 h 5531023"/>
                <a:gd name="connsiteX11829" fmla="*/ 9223299 w 10023471"/>
                <a:gd name="connsiteY11829" fmla="*/ 2355567 h 5531023"/>
                <a:gd name="connsiteX11830" fmla="*/ 9222891 w 10023471"/>
                <a:gd name="connsiteY11830" fmla="*/ 2357524 h 5531023"/>
                <a:gd name="connsiteX11831" fmla="*/ 9229519 w 10023471"/>
                <a:gd name="connsiteY11831" fmla="*/ 2358167 h 5531023"/>
                <a:gd name="connsiteX11832" fmla="*/ 9229927 w 10023471"/>
                <a:gd name="connsiteY11832" fmla="*/ 2356210 h 5531023"/>
                <a:gd name="connsiteX11833" fmla="*/ 9223299 w 10023471"/>
                <a:gd name="connsiteY11833" fmla="*/ 2355567 h 5531023"/>
                <a:gd name="connsiteX11834" fmla="*/ 6464430 w 10023471"/>
                <a:gd name="connsiteY11834" fmla="*/ 2350928 h 5531023"/>
                <a:gd name="connsiteX11835" fmla="*/ 6455525 w 10023471"/>
                <a:gd name="connsiteY11835" fmla="*/ 2356590 h 5531023"/>
                <a:gd name="connsiteX11836" fmla="*/ 6445311 w 10023471"/>
                <a:gd name="connsiteY11836" fmla="*/ 2396248 h 5531023"/>
                <a:gd name="connsiteX11837" fmla="*/ 6443904 w 10023471"/>
                <a:gd name="connsiteY11837" fmla="*/ 2396277 h 5531023"/>
                <a:gd name="connsiteX11838" fmla="*/ 6442950 w 10023471"/>
                <a:gd name="connsiteY11838" fmla="*/ 2397737 h 5531023"/>
                <a:gd name="connsiteX11839" fmla="*/ 6445129 w 10023471"/>
                <a:gd name="connsiteY11839" fmla="*/ 2397036 h 5531023"/>
                <a:gd name="connsiteX11840" fmla="*/ 6445311 w 10023471"/>
                <a:gd name="connsiteY11840" fmla="*/ 2396248 h 5531023"/>
                <a:gd name="connsiteX11841" fmla="*/ 6467239 w 10023471"/>
                <a:gd name="connsiteY11841" fmla="*/ 2395196 h 5531023"/>
                <a:gd name="connsiteX11842" fmla="*/ 6495160 w 10023471"/>
                <a:gd name="connsiteY11842" fmla="*/ 2376535 h 5531023"/>
                <a:gd name="connsiteX11843" fmla="*/ 6541648 w 10023471"/>
                <a:gd name="connsiteY11843" fmla="*/ 2401972 h 5531023"/>
                <a:gd name="connsiteX11844" fmla="*/ 6488122 w 10023471"/>
                <a:gd name="connsiteY11844" fmla="*/ 2367336 h 5531023"/>
                <a:gd name="connsiteX11845" fmla="*/ 6483219 w 10023471"/>
                <a:gd name="connsiteY11845" fmla="*/ 2362722 h 5531023"/>
                <a:gd name="connsiteX11846" fmla="*/ 6476909 w 10023471"/>
                <a:gd name="connsiteY11846" fmla="*/ 2354837 h 5531023"/>
                <a:gd name="connsiteX11847" fmla="*/ 6464430 w 10023471"/>
                <a:gd name="connsiteY11847" fmla="*/ 2350928 h 5531023"/>
                <a:gd name="connsiteX11848" fmla="*/ 1538593 w 10023471"/>
                <a:gd name="connsiteY11848" fmla="*/ 2349873 h 5531023"/>
                <a:gd name="connsiteX11849" fmla="*/ 1527151 w 10023471"/>
                <a:gd name="connsiteY11849" fmla="*/ 2355655 h 5531023"/>
                <a:gd name="connsiteX11850" fmla="*/ 1536368 w 10023471"/>
                <a:gd name="connsiteY11850" fmla="*/ 2357466 h 5531023"/>
                <a:gd name="connsiteX11851" fmla="*/ 1551440 w 10023471"/>
                <a:gd name="connsiteY11851" fmla="*/ 2351947 h 5531023"/>
                <a:gd name="connsiteX11852" fmla="*/ 1538593 w 10023471"/>
                <a:gd name="connsiteY11852" fmla="*/ 2349873 h 5531023"/>
                <a:gd name="connsiteX11853" fmla="*/ 7012759 w 10023471"/>
                <a:gd name="connsiteY11853" fmla="*/ 2349143 h 5531023"/>
                <a:gd name="connsiteX11854" fmla="*/ 7007038 w 10023471"/>
                <a:gd name="connsiteY11854" fmla="*/ 2353056 h 5531023"/>
                <a:gd name="connsiteX11855" fmla="*/ 7014030 w 10023471"/>
                <a:gd name="connsiteY11855" fmla="*/ 2358517 h 5531023"/>
                <a:gd name="connsiteX11856" fmla="*/ 7019704 w 10023471"/>
                <a:gd name="connsiteY11856" fmla="*/ 2354779 h 5531023"/>
                <a:gd name="connsiteX11857" fmla="*/ 7012759 w 10023471"/>
                <a:gd name="connsiteY11857" fmla="*/ 2349143 h 5531023"/>
                <a:gd name="connsiteX11858" fmla="*/ 3177328 w 10023471"/>
                <a:gd name="connsiteY11858" fmla="*/ 2348792 h 5531023"/>
                <a:gd name="connsiteX11859" fmla="*/ 3177328 w 10023471"/>
                <a:gd name="connsiteY11859" fmla="*/ 2361116 h 5531023"/>
                <a:gd name="connsiteX11860" fmla="*/ 3198666 w 10023471"/>
                <a:gd name="connsiteY11860" fmla="*/ 2357437 h 5531023"/>
                <a:gd name="connsiteX11861" fmla="*/ 3177328 w 10023471"/>
                <a:gd name="connsiteY11861" fmla="*/ 2348792 h 5531023"/>
                <a:gd name="connsiteX11862" fmla="*/ 5114747 w 10023471"/>
                <a:gd name="connsiteY11862" fmla="*/ 2348354 h 5531023"/>
                <a:gd name="connsiteX11863" fmla="*/ 5107211 w 10023471"/>
                <a:gd name="connsiteY11863" fmla="*/ 2350515 h 5531023"/>
                <a:gd name="connsiteX11864" fmla="*/ 5112704 w 10023471"/>
                <a:gd name="connsiteY11864" fmla="*/ 2356181 h 5531023"/>
                <a:gd name="connsiteX11865" fmla="*/ 5117061 w 10023471"/>
                <a:gd name="connsiteY11865" fmla="*/ 2354896 h 5531023"/>
                <a:gd name="connsiteX11866" fmla="*/ 5114747 w 10023471"/>
                <a:gd name="connsiteY11866" fmla="*/ 2348354 h 5531023"/>
                <a:gd name="connsiteX11867" fmla="*/ 6711443 w 10023471"/>
                <a:gd name="connsiteY11867" fmla="*/ 2346836 h 5531023"/>
                <a:gd name="connsiteX11868" fmla="*/ 6706312 w 10023471"/>
                <a:gd name="connsiteY11868" fmla="*/ 2348383 h 5531023"/>
                <a:gd name="connsiteX11869" fmla="*/ 6710125 w 10023471"/>
                <a:gd name="connsiteY11869" fmla="*/ 2354078 h 5531023"/>
                <a:gd name="connsiteX11870" fmla="*/ 6714665 w 10023471"/>
                <a:gd name="connsiteY11870" fmla="*/ 2352734 h 5531023"/>
                <a:gd name="connsiteX11871" fmla="*/ 6711443 w 10023471"/>
                <a:gd name="connsiteY11871" fmla="*/ 2346836 h 5531023"/>
                <a:gd name="connsiteX11872" fmla="*/ 7818370 w 10023471"/>
                <a:gd name="connsiteY11872" fmla="*/ 2344704 h 5531023"/>
                <a:gd name="connsiteX11873" fmla="*/ 7811333 w 10023471"/>
                <a:gd name="connsiteY11873" fmla="*/ 2356239 h 5531023"/>
                <a:gd name="connsiteX11874" fmla="*/ 7807929 w 10023471"/>
                <a:gd name="connsiteY11874" fmla="*/ 2356239 h 5531023"/>
                <a:gd name="connsiteX11875" fmla="*/ 7832263 w 10023471"/>
                <a:gd name="connsiteY11875" fmla="*/ 2354340 h 5531023"/>
                <a:gd name="connsiteX11876" fmla="*/ 7818370 w 10023471"/>
                <a:gd name="connsiteY11876" fmla="*/ 2344704 h 5531023"/>
                <a:gd name="connsiteX11877" fmla="*/ 4406652 w 10023471"/>
                <a:gd name="connsiteY11877" fmla="*/ 2343594 h 5531023"/>
                <a:gd name="connsiteX11878" fmla="*/ 4411011 w 10023471"/>
                <a:gd name="connsiteY11878" fmla="*/ 2345492 h 5531023"/>
                <a:gd name="connsiteX11879" fmla="*/ 4412556 w 10023471"/>
                <a:gd name="connsiteY11879" fmla="*/ 2344032 h 5531023"/>
                <a:gd name="connsiteX11880" fmla="*/ 4406652 w 10023471"/>
                <a:gd name="connsiteY11880" fmla="*/ 2343594 h 5531023"/>
                <a:gd name="connsiteX11881" fmla="*/ 1113746 w 10023471"/>
                <a:gd name="connsiteY11881" fmla="*/ 2343594 h 5531023"/>
                <a:gd name="connsiteX11882" fmla="*/ 1105347 w 10023471"/>
                <a:gd name="connsiteY11882" fmla="*/ 2350252 h 5531023"/>
                <a:gd name="connsiteX11883" fmla="*/ 1116241 w 10023471"/>
                <a:gd name="connsiteY11883" fmla="*/ 2354867 h 5531023"/>
                <a:gd name="connsiteX11884" fmla="*/ 1119784 w 10023471"/>
                <a:gd name="connsiteY11884" fmla="*/ 2350077 h 5531023"/>
                <a:gd name="connsiteX11885" fmla="*/ 1113746 w 10023471"/>
                <a:gd name="connsiteY11885" fmla="*/ 2343594 h 5531023"/>
                <a:gd name="connsiteX11886" fmla="*/ 6110808 w 10023471"/>
                <a:gd name="connsiteY11886" fmla="*/ 2342805 h 5531023"/>
                <a:gd name="connsiteX11887" fmla="*/ 6107176 w 10023471"/>
                <a:gd name="connsiteY11887" fmla="*/ 2347215 h 5531023"/>
                <a:gd name="connsiteX11888" fmla="*/ 6118662 w 10023471"/>
                <a:gd name="connsiteY11888" fmla="*/ 2349347 h 5531023"/>
                <a:gd name="connsiteX11889" fmla="*/ 6119980 w 10023471"/>
                <a:gd name="connsiteY11889" fmla="*/ 2346894 h 5531023"/>
                <a:gd name="connsiteX11890" fmla="*/ 6615786 w 10023471"/>
                <a:gd name="connsiteY11890" fmla="*/ 2342075 h 5531023"/>
                <a:gd name="connsiteX11891" fmla="*/ 6605570 w 10023471"/>
                <a:gd name="connsiteY11891" fmla="*/ 2343156 h 5531023"/>
                <a:gd name="connsiteX11892" fmla="*/ 6635171 w 10023471"/>
                <a:gd name="connsiteY11892" fmla="*/ 2363978 h 5531023"/>
                <a:gd name="connsiteX11893" fmla="*/ 6658506 w 10023471"/>
                <a:gd name="connsiteY11893" fmla="*/ 2348675 h 5531023"/>
                <a:gd name="connsiteX11894" fmla="*/ 6641482 w 10023471"/>
                <a:gd name="connsiteY11894" fmla="*/ 2346806 h 5531023"/>
                <a:gd name="connsiteX11895" fmla="*/ 6615786 w 10023471"/>
                <a:gd name="connsiteY11895" fmla="*/ 2342075 h 5531023"/>
                <a:gd name="connsiteX11896" fmla="*/ 5094997 w 10023471"/>
                <a:gd name="connsiteY11896" fmla="*/ 2341754 h 5531023"/>
                <a:gd name="connsiteX11897" fmla="*/ 5095769 w 10023471"/>
                <a:gd name="connsiteY11897" fmla="*/ 2343623 h 5531023"/>
                <a:gd name="connsiteX11898" fmla="*/ 5097086 w 10023471"/>
                <a:gd name="connsiteY11898" fmla="*/ 2341959 h 5531023"/>
                <a:gd name="connsiteX11899" fmla="*/ 3770562 w 10023471"/>
                <a:gd name="connsiteY11899" fmla="*/ 2341608 h 5531023"/>
                <a:gd name="connsiteX11900" fmla="*/ 3758531 w 10023471"/>
                <a:gd name="connsiteY11900" fmla="*/ 2348909 h 5531023"/>
                <a:gd name="connsiteX11901" fmla="*/ 3753583 w 10023471"/>
                <a:gd name="connsiteY11901" fmla="*/ 2360766 h 5531023"/>
                <a:gd name="connsiteX11902" fmla="*/ 3753808 w 10023471"/>
                <a:gd name="connsiteY11902" fmla="*/ 2365906 h 5531023"/>
                <a:gd name="connsiteX11903" fmla="*/ 3764343 w 10023471"/>
                <a:gd name="connsiteY11903" fmla="*/ 2374287 h 5531023"/>
                <a:gd name="connsiteX11904" fmla="*/ 3779188 w 10023471"/>
                <a:gd name="connsiteY11904" fmla="*/ 2369526 h 5531023"/>
                <a:gd name="connsiteX11905" fmla="*/ 3781866 w 10023471"/>
                <a:gd name="connsiteY11905" fmla="*/ 2349989 h 5531023"/>
                <a:gd name="connsiteX11906" fmla="*/ 3770562 w 10023471"/>
                <a:gd name="connsiteY11906" fmla="*/ 2341608 h 5531023"/>
                <a:gd name="connsiteX11907" fmla="*/ 2134323 w 10023471"/>
                <a:gd name="connsiteY11907" fmla="*/ 2336322 h 5531023"/>
                <a:gd name="connsiteX11908" fmla="*/ 2126333 w 10023471"/>
                <a:gd name="connsiteY11908" fmla="*/ 2342047 h 5531023"/>
                <a:gd name="connsiteX11909" fmla="*/ 2133505 w 10023471"/>
                <a:gd name="connsiteY11909" fmla="*/ 2355188 h 5531023"/>
                <a:gd name="connsiteX11910" fmla="*/ 2141859 w 10023471"/>
                <a:gd name="connsiteY11910" fmla="*/ 2356560 h 5531023"/>
                <a:gd name="connsiteX11911" fmla="*/ 2149123 w 10023471"/>
                <a:gd name="connsiteY11911" fmla="*/ 2351917 h 5531023"/>
                <a:gd name="connsiteX11912" fmla="*/ 2141405 w 10023471"/>
                <a:gd name="connsiteY11912" fmla="*/ 2338950 h 5531023"/>
                <a:gd name="connsiteX11913" fmla="*/ 2134323 w 10023471"/>
                <a:gd name="connsiteY11913" fmla="*/ 2336322 h 5531023"/>
                <a:gd name="connsiteX11914" fmla="*/ 5186841 w 10023471"/>
                <a:gd name="connsiteY11914" fmla="*/ 2335184 h 5531023"/>
                <a:gd name="connsiteX11915" fmla="*/ 5177806 w 10023471"/>
                <a:gd name="connsiteY11915" fmla="*/ 2338074 h 5531023"/>
                <a:gd name="connsiteX11916" fmla="*/ 5180167 w 10023471"/>
                <a:gd name="connsiteY11916" fmla="*/ 2340615 h 5531023"/>
                <a:gd name="connsiteX11917" fmla="*/ 5188975 w 10023471"/>
                <a:gd name="connsiteY11917" fmla="*/ 2337490 h 5531023"/>
                <a:gd name="connsiteX11918" fmla="*/ 5186841 w 10023471"/>
                <a:gd name="connsiteY11918" fmla="*/ 2335184 h 5531023"/>
                <a:gd name="connsiteX11919" fmla="*/ 373009 w 10023471"/>
                <a:gd name="connsiteY11919" fmla="*/ 2333928 h 5531023"/>
                <a:gd name="connsiteX11920" fmla="*/ 372873 w 10023471"/>
                <a:gd name="connsiteY11920" fmla="*/ 2334599 h 5531023"/>
                <a:gd name="connsiteX11921" fmla="*/ 359026 w 10023471"/>
                <a:gd name="connsiteY11921" fmla="*/ 2334307 h 5531023"/>
                <a:gd name="connsiteX11922" fmla="*/ 345360 w 10023471"/>
                <a:gd name="connsiteY11922" fmla="*/ 2339038 h 5531023"/>
                <a:gd name="connsiteX11923" fmla="*/ 352261 w 10023471"/>
                <a:gd name="connsiteY11923" fmla="*/ 2348938 h 5531023"/>
                <a:gd name="connsiteX11924" fmla="*/ 400929 w 10023471"/>
                <a:gd name="connsiteY11924" fmla="*/ 2349230 h 5531023"/>
                <a:gd name="connsiteX11925" fmla="*/ 407785 w 10023471"/>
                <a:gd name="connsiteY11925" fmla="*/ 2342280 h 5531023"/>
                <a:gd name="connsiteX11926" fmla="*/ 400521 w 10023471"/>
                <a:gd name="connsiteY11926" fmla="*/ 2336322 h 5531023"/>
                <a:gd name="connsiteX11927" fmla="*/ 373009 w 10023471"/>
                <a:gd name="connsiteY11927" fmla="*/ 2333928 h 5531023"/>
                <a:gd name="connsiteX11928" fmla="*/ 3373408 w 10023471"/>
                <a:gd name="connsiteY11928" fmla="*/ 2333197 h 5531023"/>
                <a:gd name="connsiteX11929" fmla="*/ 3361921 w 10023471"/>
                <a:gd name="connsiteY11929" fmla="*/ 2340469 h 5531023"/>
                <a:gd name="connsiteX11930" fmla="*/ 3363283 w 10023471"/>
                <a:gd name="connsiteY11930" fmla="*/ 2347362 h 5531023"/>
                <a:gd name="connsiteX11931" fmla="*/ 3365054 w 10023471"/>
                <a:gd name="connsiteY11931" fmla="*/ 2357758 h 5531023"/>
                <a:gd name="connsiteX11932" fmla="*/ 3373225 w 10023471"/>
                <a:gd name="connsiteY11932" fmla="*/ 2363773 h 5531023"/>
                <a:gd name="connsiteX11933" fmla="*/ 3387617 w 10023471"/>
                <a:gd name="connsiteY11933" fmla="*/ 2358897 h 5531023"/>
                <a:gd name="connsiteX11934" fmla="*/ 3390796 w 10023471"/>
                <a:gd name="connsiteY11934" fmla="*/ 2339038 h 5531023"/>
                <a:gd name="connsiteX11935" fmla="*/ 3373408 w 10023471"/>
                <a:gd name="connsiteY11935" fmla="*/ 2333197 h 5531023"/>
                <a:gd name="connsiteX11936" fmla="*/ 6089153 w 10023471"/>
                <a:gd name="connsiteY11936" fmla="*/ 2332789 h 5531023"/>
                <a:gd name="connsiteX11937" fmla="*/ 6085158 w 10023471"/>
                <a:gd name="connsiteY11937" fmla="*/ 2335184 h 5531023"/>
                <a:gd name="connsiteX11938" fmla="*/ 6092921 w 10023471"/>
                <a:gd name="connsiteY11938" fmla="*/ 2341667 h 5531023"/>
                <a:gd name="connsiteX11939" fmla="*/ 6096917 w 10023471"/>
                <a:gd name="connsiteY11939" fmla="*/ 2339301 h 5531023"/>
                <a:gd name="connsiteX11940" fmla="*/ 4595060 w 10023471"/>
                <a:gd name="connsiteY11940" fmla="*/ 2331007 h 5531023"/>
                <a:gd name="connsiteX11941" fmla="*/ 4594197 w 10023471"/>
                <a:gd name="connsiteY11941" fmla="*/ 2332671 h 5531023"/>
                <a:gd name="connsiteX11942" fmla="*/ 4597013 w 10023471"/>
                <a:gd name="connsiteY11942" fmla="*/ 2331650 h 5531023"/>
                <a:gd name="connsiteX11943" fmla="*/ 4595060 w 10023471"/>
                <a:gd name="connsiteY11943" fmla="*/ 2331007 h 5531023"/>
                <a:gd name="connsiteX11944" fmla="*/ 8079462 w 10023471"/>
                <a:gd name="connsiteY11944" fmla="*/ 2330774 h 5531023"/>
                <a:gd name="connsiteX11945" fmla="*/ 8081458 w 10023471"/>
                <a:gd name="connsiteY11945" fmla="*/ 2344440 h 5531023"/>
                <a:gd name="connsiteX11946" fmla="*/ 8102797 w 10023471"/>
                <a:gd name="connsiteY11946" fmla="*/ 2337578 h 5531023"/>
                <a:gd name="connsiteX11947" fmla="*/ 8079462 w 10023471"/>
                <a:gd name="connsiteY11947" fmla="*/ 2330774 h 5531023"/>
                <a:gd name="connsiteX11948" fmla="*/ 5095269 w 10023471"/>
                <a:gd name="connsiteY11948" fmla="*/ 2329547 h 5531023"/>
                <a:gd name="connsiteX11949" fmla="*/ 5088959 w 10023471"/>
                <a:gd name="connsiteY11949" fmla="*/ 2330335 h 5531023"/>
                <a:gd name="connsiteX11950" fmla="*/ 5089731 w 10023471"/>
                <a:gd name="connsiteY11950" fmla="*/ 2332409 h 5531023"/>
                <a:gd name="connsiteX11951" fmla="*/ 5095815 w 10023471"/>
                <a:gd name="connsiteY11951" fmla="*/ 2331183 h 5531023"/>
                <a:gd name="connsiteX11952" fmla="*/ 5095269 w 10023471"/>
                <a:gd name="connsiteY11952" fmla="*/ 2329547 h 5531023"/>
                <a:gd name="connsiteX11953" fmla="*/ 5482844 w 10023471"/>
                <a:gd name="connsiteY11953" fmla="*/ 2325576 h 5531023"/>
                <a:gd name="connsiteX11954" fmla="*/ 5458693 w 10023471"/>
                <a:gd name="connsiteY11954" fmla="*/ 2332526 h 5531023"/>
                <a:gd name="connsiteX11955" fmla="*/ 5463596 w 10023471"/>
                <a:gd name="connsiteY11955" fmla="*/ 2336935 h 5531023"/>
                <a:gd name="connsiteX11956" fmla="*/ 5485885 w 10023471"/>
                <a:gd name="connsiteY11956" fmla="*/ 2328817 h 5531023"/>
                <a:gd name="connsiteX11957" fmla="*/ 5482844 w 10023471"/>
                <a:gd name="connsiteY11957" fmla="*/ 2325576 h 5531023"/>
                <a:gd name="connsiteX11958" fmla="*/ 3290327 w 10023471"/>
                <a:gd name="connsiteY11958" fmla="*/ 2325576 h 5531023"/>
                <a:gd name="connsiteX11959" fmla="*/ 3284561 w 10023471"/>
                <a:gd name="connsiteY11959" fmla="*/ 2329664 h 5531023"/>
                <a:gd name="connsiteX11960" fmla="*/ 3289056 w 10023471"/>
                <a:gd name="connsiteY11960" fmla="*/ 2333314 h 5531023"/>
                <a:gd name="connsiteX11961" fmla="*/ 3294821 w 10023471"/>
                <a:gd name="connsiteY11961" fmla="*/ 2329051 h 5531023"/>
                <a:gd name="connsiteX11962" fmla="*/ 3290327 w 10023471"/>
                <a:gd name="connsiteY11962" fmla="*/ 2325576 h 5531023"/>
                <a:gd name="connsiteX11963" fmla="*/ 6644842 w 10023471"/>
                <a:gd name="connsiteY11963" fmla="*/ 2324962 h 5531023"/>
                <a:gd name="connsiteX11964" fmla="*/ 6644978 w 10023471"/>
                <a:gd name="connsiteY11964" fmla="*/ 2326539 h 5531023"/>
                <a:gd name="connsiteX11965" fmla="*/ 6647520 w 10023471"/>
                <a:gd name="connsiteY11965" fmla="*/ 2325664 h 5531023"/>
                <a:gd name="connsiteX11966" fmla="*/ 3697288 w 10023471"/>
                <a:gd name="connsiteY11966" fmla="*/ 2319822 h 5531023"/>
                <a:gd name="connsiteX11967" fmla="*/ 3686800 w 10023471"/>
                <a:gd name="connsiteY11967" fmla="*/ 2331036 h 5531023"/>
                <a:gd name="connsiteX11968" fmla="*/ 3694744 w 10023471"/>
                <a:gd name="connsiteY11968" fmla="*/ 2336089 h 5531023"/>
                <a:gd name="connsiteX11969" fmla="*/ 3708229 w 10023471"/>
                <a:gd name="connsiteY11969" fmla="*/ 2325955 h 5531023"/>
                <a:gd name="connsiteX11970" fmla="*/ 3697288 w 10023471"/>
                <a:gd name="connsiteY11970" fmla="*/ 2319822 h 5531023"/>
                <a:gd name="connsiteX11971" fmla="*/ 4136208 w 10023471"/>
                <a:gd name="connsiteY11971" fmla="*/ 2319385 h 5531023"/>
                <a:gd name="connsiteX11972" fmla="*/ 4110058 w 10023471"/>
                <a:gd name="connsiteY11972" fmla="*/ 2326364 h 5531023"/>
                <a:gd name="connsiteX11973" fmla="*/ 4110967 w 10023471"/>
                <a:gd name="connsiteY11973" fmla="*/ 2331766 h 5531023"/>
                <a:gd name="connsiteX11974" fmla="*/ 4135118 w 10023471"/>
                <a:gd name="connsiteY11974" fmla="*/ 2350778 h 5531023"/>
                <a:gd name="connsiteX11975" fmla="*/ 4146924 w 10023471"/>
                <a:gd name="connsiteY11975" fmla="*/ 2350369 h 5531023"/>
                <a:gd name="connsiteX11976" fmla="*/ 4156503 w 10023471"/>
                <a:gd name="connsiteY11976" fmla="*/ 2328029 h 5531023"/>
                <a:gd name="connsiteX11977" fmla="*/ 4136208 w 10023471"/>
                <a:gd name="connsiteY11977" fmla="*/ 2319385 h 5531023"/>
                <a:gd name="connsiteX11978" fmla="*/ 4574177 w 10023471"/>
                <a:gd name="connsiteY11978" fmla="*/ 2317136 h 5531023"/>
                <a:gd name="connsiteX11979" fmla="*/ 4575539 w 10023471"/>
                <a:gd name="connsiteY11979" fmla="*/ 2327649 h 5531023"/>
                <a:gd name="connsiteX11980" fmla="*/ 4581349 w 10023471"/>
                <a:gd name="connsiteY11980" fmla="*/ 2327036 h 5531023"/>
                <a:gd name="connsiteX11981" fmla="*/ 4574177 w 10023471"/>
                <a:gd name="connsiteY11981" fmla="*/ 2317136 h 5531023"/>
                <a:gd name="connsiteX11982" fmla="*/ 2741902 w 10023471"/>
                <a:gd name="connsiteY11982" fmla="*/ 2316493 h 5531023"/>
                <a:gd name="connsiteX11983" fmla="*/ 2740994 w 10023471"/>
                <a:gd name="connsiteY11983" fmla="*/ 2323998 h 5531023"/>
                <a:gd name="connsiteX11984" fmla="*/ 2747850 w 10023471"/>
                <a:gd name="connsiteY11984" fmla="*/ 2327970 h 5531023"/>
                <a:gd name="connsiteX11985" fmla="*/ 2750891 w 10023471"/>
                <a:gd name="connsiteY11985" fmla="*/ 2325809 h 5531023"/>
                <a:gd name="connsiteX11986" fmla="*/ 2741902 w 10023471"/>
                <a:gd name="connsiteY11986" fmla="*/ 2316493 h 5531023"/>
                <a:gd name="connsiteX11987" fmla="*/ 6009522 w 10023471"/>
                <a:gd name="connsiteY11987" fmla="*/ 2315880 h 5531023"/>
                <a:gd name="connsiteX11988" fmla="*/ 6000761 w 10023471"/>
                <a:gd name="connsiteY11988" fmla="*/ 2320961 h 5531023"/>
                <a:gd name="connsiteX11989" fmla="*/ 6005618 w 10023471"/>
                <a:gd name="connsiteY11989" fmla="*/ 2327649 h 5531023"/>
                <a:gd name="connsiteX11990" fmla="*/ 6021463 w 10023471"/>
                <a:gd name="connsiteY11990" fmla="*/ 2321516 h 5531023"/>
                <a:gd name="connsiteX11991" fmla="*/ 6009522 w 10023471"/>
                <a:gd name="connsiteY11991" fmla="*/ 2315880 h 5531023"/>
                <a:gd name="connsiteX11992" fmla="*/ 4063479 w 10023471"/>
                <a:gd name="connsiteY11992" fmla="*/ 2315442 h 5531023"/>
                <a:gd name="connsiteX11993" fmla="*/ 4049042 w 10023471"/>
                <a:gd name="connsiteY11993" fmla="*/ 2322305 h 5531023"/>
                <a:gd name="connsiteX11994" fmla="*/ 4064659 w 10023471"/>
                <a:gd name="connsiteY11994" fmla="*/ 2336906 h 5531023"/>
                <a:gd name="connsiteX11995" fmla="*/ 4074012 w 10023471"/>
                <a:gd name="connsiteY11995" fmla="*/ 2326072 h 5531023"/>
                <a:gd name="connsiteX11996" fmla="*/ 4063479 w 10023471"/>
                <a:gd name="connsiteY11996" fmla="*/ 2315442 h 5531023"/>
                <a:gd name="connsiteX11997" fmla="*/ 6176003 w 10023471"/>
                <a:gd name="connsiteY11997" fmla="*/ 2313339 h 5531023"/>
                <a:gd name="connsiteX11998" fmla="*/ 6166467 w 10023471"/>
                <a:gd name="connsiteY11998" fmla="*/ 2323648 h 5531023"/>
                <a:gd name="connsiteX11999" fmla="*/ 6177046 w 10023471"/>
                <a:gd name="connsiteY11999" fmla="*/ 2329314 h 5531023"/>
                <a:gd name="connsiteX12000" fmla="*/ 6184355 w 10023471"/>
                <a:gd name="connsiteY12000" fmla="*/ 2323122 h 5531023"/>
                <a:gd name="connsiteX12001" fmla="*/ 6176003 w 10023471"/>
                <a:gd name="connsiteY12001" fmla="*/ 2313339 h 5531023"/>
                <a:gd name="connsiteX12002" fmla="*/ 1530192 w 10023471"/>
                <a:gd name="connsiteY12002" fmla="*/ 2312843 h 5531023"/>
                <a:gd name="connsiteX12003" fmla="*/ 1524291 w 10023471"/>
                <a:gd name="connsiteY12003" fmla="*/ 2315910 h 5531023"/>
                <a:gd name="connsiteX12004" fmla="*/ 1536368 w 10023471"/>
                <a:gd name="connsiteY12004" fmla="*/ 2321341 h 5531023"/>
                <a:gd name="connsiteX12005" fmla="*/ 1539817 w 10023471"/>
                <a:gd name="connsiteY12005" fmla="*/ 2318654 h 5531023"/>
                <a:gd name="connsiteX12006" fmla="*/ 1530192 w 10023471"/>
                <a:gd name="connsiteY12006" fmla="*/ 2312843 h 5531023"/>
                <a:gd name="connsiteX12007" fmla="*/ 5095180 w 10023471"/>
                <a:gd name="connsiteY12007" fmla="*/ 2312404 h 5531023"/>
                <a:gd name="connsiteX12008" fmla="*/ 5091637 w 10023471"/>
                <a:gd name="connsiteY12008" fmla="*/ 2322158 h 5531023"/>
                <a:gd name="connsiteX12009" fmla="*/ 5101035 w 10023471"/>
                <a:gd name="connsiteY12009" fmla="*/ 2323151 h 5531023"/>
                <a:gd name="connsiteX12010" fmla="*/ 5102352 w 10023471"/>
                <a:gd name="connsiteY12010" fmla="*/ 2312872 h 5531023"/>
                <a:gd name="connsiteX12011" fmla="*/ 5095180 w 10023471"/>
                <a:gd name="connsiteY12011" fmla="*/ 2312404 h 5531023"/>
                <a:gd name="connsiteX12012" fmla="*/ 7004314 w 10023471"/>
                <a:gd name="connsiteY12012" fmla="*/ 2312112 h 5531023"/>
                <a:gd name="connsiteX12013" fmla="*/ 6975576 w 10023471"/>
                <a:gd name="connsiteY12013" fmla="*/ 2341783 h 5531023"/>
                <a:gd name="connsiteX12014" fmla="*/ 6984700 w 10023471"/>
                <a:gd name="connsiteY12014" fmla="*/ 2344032 h 5531023"/>
                <a:gd name="connsiteX12015" fmla="*/ 7004314 w 10023471"/>
                <a:gd name="connsiteY12015" fmla="*/ 2312112 h 5531023"/>
                <a:gd name="connsiteX12016" fmla="*/ 6639166 w 10023471"/>
                <a:gd name="connsiteY12016" fmla="*/ 2311762 h 5531023"/>
                <a:gd name="connsiteX12017" fmla="*/ 6630450 w 10023471"/>
                <a:gd name="connsiteY12017" fmla="*/ 2312083 h 5531023"/>
                <a:gd name="connsiteX12018" fmla="*/ 6630540 w 10023471"/>
                <a:gd name="connsiteY12018" fmla="*/ 2314011 h 5531023"/>
                <a:gd name="connsiteX12019" fmla="*/ 6639257 w 10023471"/>
                <a:gd name="connsiteY12019" fmla="*/ 2314011 h 5531023"/>
                <a:gd name="connsiteX12020" fmla="*/ 6639166 w 10023471"/>
                <a:gd name="connsiteY12020" fmla="*/ 2311762 h 5531023"/>
                <a:gd name="connsiteX12021" fmla="*/ 3534303 w 10023471"/>
                <a:gd name="connsiteY12021" fmla="*/ 2310739 h 5531023"/>
                <a:gd name="connsiteX12022" fmla="*/ 3529083 w 10023471"/>
                <a:gd name="connsiteY12022" fmla="*/ 2311849 h 5531023"/>
                <a:gd name="connsiteX12023" fmla="*/ 3533032 w 10023471"/>
                <a:gd name="connsiteY12023" fmla="*/ 2318333 h 5531023"/>
                <a:gd name="connsiteX12024" fmla="*/ 3538162 w 10023471"/>
                <a:gd name="connsiteY12024" fmla="*/ 2317252 h 5531023"/>
                <a:gd name="connsiteX12025" fmla="*/ 3534303 w 10023471"/>
                <a:gd name="connsiteY12025" fmla="*/ 2310739 h 5531023"/>
                <a:gd name="connsiteX12026" fmla="*/ 1647505 w 10023471"/>
                <a:gd name="connsiteY12026" fmla="*/ 2310331 h 5531023"/>
                <a:gd name="connsiteX12027" fmla="*/ 1630526 w 10023471"/>
                <a:gd name="connsiteY12027" fmla="*/ 2320523 h 5531023"/>
                <a:gd name="connsiteX12028" fmla="*/ 1642149 w 10023471"/>
                <a:gd name="connsiteY12028" fmla="*/ 2327094 h 5531023"/>
                <a:gd name="connsiteX12029" fmla="*/ 1655814 w 10023471"/>
                <a:gd name="connsiteY12029" fmla="*/ 2315558 h 5531023"/>
                <a:gd name="connsiteX12030" fmla="*/ 1647505 w 10023471"/>
                <a:gd name="connsiteY12030" fmla="*/ 2310331 h 5531023"/>
                <a:gd name="connsiteX12031" fmla="*/ 1422732 w 10023471"/>
                <a:gd name="connsiteY12031" fmla="*/ 2310009 h 5531023"/>
                <a:gd name="connsiteX12032" fmla="*/ 1414607 w 10023471"/>
                <a:gd name="connsiteY12032" fmla="*/ 2312813 h 5531023"/>
                <a:gd name="connsiteX12033" fmla="*/ 1425049 w 10023471"/>
                <a:gd name="connsiteY12033" fmla="*/ 2319676 h 5531023"/>
                <a:gd name="connsiteX12034" fmla="*/ 1434402 w 10023471"/>
                <a:gd name="connsiteY12034" fmla="*/ 2315938 h 5531023"/>
                <a:gd name="connsiteX12035" fmla="*/ 1422732 w 10023471"/>
                <a:gd name="connsiteY12035" fmla="*/ 2310009 h 5531023"/>
                <a:gd name="connsiteX12036" fmla="*/ 5596252 w 10023471"/>
                <a:gd name="connsiteY12036" fmla="*/ 2309543 h 5531023"/>
                <a:gd name="connsiteX12037" fmla="*/ 5589169 w 10023471"/>
                <a:gd name="connsiteY12037" fmla="*/ 2317018 h 5531023"/>
                <a:gd name="connsiteX12038" fmla="*/ 5595209 w 10023471"/>
                <a:gd name="connsiteY12038" fmla="*/ 2318887 h 5531023"/>
                <a:gd name="connsiteX12039" fmla="*/ 5601064 w 10023471"/>
                <a:gd name="connsiteY12039" fmla="*/ 2310973 h 5531023"/>
                <a:gd name="connsiteX12040" fmla="*/ 5596252 w 10023471"/>
                <a:gd name="connsiteY12040" fmla="*/ 2309543 h 5531023"/>
                <a:gd name="connsiteX12041" fmla="*/ 2318281 w 10023471"/>
                <a:gd name="connsiteY12041" fmla="*/ 2309309 h 5531023"/>
                <a:gd name="connsiteX12042" fmla="*/ 2315284 w 10023471"/>
                <a:gd name="connsiteY12042" fmla="*/ 2312112 h 5531023"/>
                <a:gd name="connsiteX12043" fmla="*/ 2319052 w 10023471"/>
                <a:gd name="connsiteY12043" fmla="*/ 2313427 h 5531023"/>
                <a:gd name="connsiteX12044" fmla="*/ 2322140 w 10023471"/>
                <a:gd name="connsiteY12044" fmla="*/ 2310973 h 5531023"/>
                <a:gd name="connsiteX12045" fmla="*/ 2318281 w 10023471"/>
                <a:gd name="connsiteY12045" fmla="*/ 2309309 h 5531023"/>
                <a:gd name="connsiteX12046" fmla="*/ 1394086 w 10023471"/>
                <a:gd name="connsiteY12046" fmla="*/ 2308549 h 5531023"/>
                <a:gd name="connsiteX12047" fmla="*/ 1385915 w 10023471"/>
                <a:gd name="connsiteY12047" fmla="*/ 2313777 h 5531023"/>
                <a:gd name="connsiteX12048" fmla="*/ 1394178 w 10023471"/>
                <a:gd name="connsiteY12048" fmla="*/ 2319501 h 5531023"/>
                <a:gd name="connsiteX12049" fmla="*/ 1405390 w 10023471"/>
                <a:gd name="connsiteY12049" fmla="*/ 2314157 h 5531023"/>
                <a:gd name="connsiteX12050" fmla="*/ 1394086 w 10023471"/>
                <a:gd name="connsiteY12050" fmla="*/ 2308549 h 5531023"/>
                <a:gd name="connsiteX12051" fmla="*/ 86948 w 10023471"/>
                <a:gd name="connsiteY12051" fmla="*/ 2306505 h 5531023"/>
                <a:gd name="connsiteX12052" fmla="*/ 80455 w 10023471"/>
                <a:gd name="connsiteY12052" fmla="*/ 2310418 h 5531023"/>
                <a:gd name="connsiteX12053" fmla="*/ 88718 w 10023471"/>
                <a:gd name="connsiteY12053" fmla="*/ 2313777 h 5531023"/>
                <a:gd name="connsiteX12054" fmla="*/ 99115 w 10023471"/>
                <a:gd name="connsiteY12054" fmla="*/ 2310068 h 5531023"/>
                <a:gd name="connsiteX12055" fmla="*/ 86948 w 10023471"/>
                <a:gd name="connsiteY12055" fmla="*/ 2306505 h 5531023"/>
                <a:gd name="connsiteX12056" fmla="*/ 6368676 w 10023471"/>
                <a:gd name="connsiteY12056" fmla="*/ 2305571 h 5531023"/>
                <a:gd name="connsiteX12057" fmla="*/ 6366043 w 10023471"/>
                <a:gd name="connsiteY12057" fmla="*/ 2310623 h 5531023"/>
                <a:gd name="connsiteX12058" fmla="*/ 6374760 w 10023471"/>
                <a:gd name="connsiteY12058" fmla="*/ 2323706 h 5531023"/>
                <a:gd name="connsiteX12059" fmla="*/ 6379663 w 10023471"/>
                <a:gd name="connsiteY12059" fmla="*/ 2321983 h 5531023"/>
                <a:gd name="connsiteX12060" fmla="*/ 6372899 w 10023471"/>
                <a:gd name="connsiteY12060" fmla="*/ 2305804 h 5531023"/>
                <a:gd name="connsiteX12061" fmla="*/ 6368676 w 10023471"/>
                <a:gd name="connsiteY12061" fmla="*/ 2305571 h 5531023"/>
                <a:gd name="connsiteX12062" fmla="*/ 356756 w 10023471"/>
                <a:gd name="connsiteY12062" fmla="*/ 2305454 h 5531023"/>
                <a:gd name="connsiteX12063" fmla="*/ 345815 w 10023471"/>
                <a:gd name="connsiteY12063" fmla="*/ 2312229 h 5531023"/>
                <a:gd name="connsiteX12064" fmla="*/ 351035 w 10023471"/>
                <a:gd name="connsiteY12064" fmla="*/ 2324962 h 5531023"/>
                <a:gd name="connsiteX12065" fmla="*/ 370784 w 10023471"/>
                <a:gd name="connsiteY12065" fmla="*/ 2326831 h 5531023"/>
                <a:gd name="connsiteX12066" fmla="*/ 381362 w 10023471"/>
                <a:gd name="connsiteY12066" fmla="*/ 2317544 h 5531023"/>
                <a:gd name="connsiteX12067" fmla="*/ 382269 w 10023471"/>
                <a:gd name="connsiteY12067" fmla="*/ 2307265 h 5531023"/>
                <a:gd name="connsiteX12068" fmla="*/ 356756 w 10023471"/>
                <a:gd name="connsiteY12068" fmla="*/ 2305454 h 5531023"/>
                <a:gd name="connsiteX12069" fmla="*/ 4372831 w 10023471"/>
                <a:gd name="connsiteY12069" fmla="*/ 2304958 h 5531023"/>
                <a:gd name="connsiteX12070" fmla="*/ 4363523 w 10023471"/>
                <a:gd name="connsiteY12070" fmla="*/ 2309455 h 5531023"/>
                <a:gd name="connsiteX12071" fmla="*/ 4371059 w 10023471"/>
                <a:gd name="connsiteY12071" fmla="*/ 2313281 h 5531023"/>
                <a:gd name="connsiteX12072" fmla="*/ 4381502 w 10023471"/>
                <a:gd name="connsiteY12072" fmla="*/ 2309485 h 5531023"/>
                <a:gd name="connsiteX12073" fmla="*/ 4372831 w 10023471"/>
                <a:gd name="connsiteY12073" fmla="*/ 2304958 h 5531023"/>
                <a:gd name="connsiteX12074" fmla="*/ 6124972 w 10023471"/>
                <a:gd name="connsiteY12074" fmla="*/ 2304432 h 5531023"/>
                <a:gd name="connsiteX12075" fmla="*/ 6104270 w 10023471"/>
                <a:gd name="connsiteY12075" fmla="*/ 2317720 h 5531023"/>
                <a:gd name="connsiteX12076" fmla="*/ 6111445 w 10023471"/>
                <a:gd name="connsiteY12076" fmla="*/ 2322217 h 5531023"/>
                <a:gd name="connsiteX12077" fmla="*/ 6131783 w 10023471"/>
                <a:gd name="connsiteY12077" fmla="*/ 2308316 h 5531023"/>
                <a:gd name="connsiteX12078" fmla="*/ 1815119 w 10023471"/>
                <a:gd name="connsiteY12078" fmla="*/ 2303556 h 5531023"/>
                <a:gd name="connsiteX12079" fmla="*/ 1803407 w 10023471"/>
                <a:gd name="connsiteY12079" fmla="*/ 2308608 h 5531023"/>
                <a:gd name="connsiteX12080" fmla="*/ 1830374 w 10023471"/>
                <a:gd name="connsiteY12080" fmla="*/ 2324466 h 5531023"/>
                <a:gd name="connsiteX12081" fmla="*/ 1846536 w 10023471"/>
                <a:gd name="connsiteY12081" fmla="*/ 2312609 h 5531023"/>
                <a:gd name="connsiteX12082" fmla="*/ 1815119 w 10023471"/>
                <a:gd name="connsiteY12082" fmla="*/ 2303556 h 5531023"/>
                <a:gd name="connsiteX12083" fmla="*/ 4130762 w 10023471"/>
                <a:gd name="connsiteY12083" fmla="*/ 2301658 h 5531023"/>
                <a:gd name="connsiteX12084" fmla="*/ 4126176 w 10023471"/>
                <a:gd name="connsiteY12084" fmla="*/ 2312376 h 5531023"/>
                <a:gd name="connsiteX12085" fmla="*/ 4132940 w 10023471"/>
                <a:gd name="connsiteY12085" fmla="*/ 2318157 h 5531023"/>
                <a:gd name="connsiteX12086" fmla="*/ 4138705 w 10023471"/>
                <a:gd name="connsiteY12086" fmla="*/ 2302622 h 5531023"/>
                <a:gd name="connsiteX12087" fmla="*/ 4130762 w 10023471"/>
                <a:gd name="connsiteY12087" fmla="*/ 2301658 h 5531023"/>
                <a:gd name="connsiteX12088" fmla="*/ 540760 w 10023471"/>
                <a:gd name="connsiteY12088" fmla="*/ 2301249 h 5531023"/>
                <a:gd name="connsiteX12089" fmla="*/ 507981 w 10023471"/>
                <a:gd name="connsiteY12089" fmla="*/ 2317749 h 5531023"/>
                <a:gd name="connsiteX12090" fmla="*/ 529409 w 10023471"/>
                <a:gd name="connsiteY12090" fmla="*/ 2329897 h 5531023"/>
                <a:gd name="connsiteX12091" fmla="*/ 555651 w 10023471"/>
                <a:gd name="connsiteY12091" fmla="*/ 2307819 h 5531023"/>
                <a:gd name="connsiteX12092" fmla="*/ 540760 w 10023471"/>
                <a:gd name="connsiteY12092" fmla="*/ 2301249 h 5531023"/>
                <a:gd name="connsiteX12093" fmla="*/ 6091876 w 10023471"/>
                <a:gd name="connsiteY12093" fmla="*/ 2300402 h 5531023"/>
                <a:gd name="connsiteX12094" fmla="*/ 6086338 w 10023471"/>
                <a:gd name="connsiteY12094" fmla="*/ 2307762 h 5531023"/>
                <a:gd name="connsiteX12095" fmla="*/ 6091651 w 10023471"/>
                <a:gd name="connsiteY12095" fmla="*/ 2310945 h 5531023"/>
                <a:gd name="connsiteX12096" fmla="*/ 6097916 w 10023471"/>
                <a:gd name="connsiteY12096" fmla="*/ 2306914 h 5531023"/>
                <a:gd name="connsiteX12097" fmla="*/ 6091876 w 10023471"/>
                <a:gd name="connsiteY12097" fmla="*/ 2300402 h 5531023"/>
                <a:gd name="connsiteX12098" fmla="*/ 5628985 w 10023471"/>
                <a:gd name="connsiteY12098" fmla="*/ 2298533 h 5531023"/>
                <a:gd name="connsiteX12099" fmla="*/ 5617998 w 10023471"/>
                <a:gd name="connsiteY12099" fmla="*/ 2304140 h 5531023"/>
                <a:gd name="connsiteX12100" fmla="*/ 5620858 w 10023471"/>
                <a:gd name="connsiteY12100" fmla="*/ 2305979 h 5531023"/>
                <a:gd name="connsiteX12101" fmla="*/ 5632207 w 10023471"/>
                <a:gd name="connsiteY12101" fmla="*/ 2301015 h 5531023"/>
                <a:gd name="connsiteX12102" fmla="*/ 5628985 w 10023471"/>
                <a:gd name="connsiteY12102" fmla="*/ 2298533 h 5531023"/>
                <a:gd name="connsiteX12103" fmla="*/ 6411352 w 10023471"/>
                <a:gd name="connsiteY12103" fmla="*/ 2297423 h 5531023"/>
                <a:gd name="connsiteX12104" fmla="*/ 6409083 w 10023471"/>
                <a:gd name="connsiteY12104" fmla="*/ 2298387 h 5531023"/>
                <a:gd name="connsiteX12105" fmla="*/ 6411125 w 10023471"/>
                <a:gd name="connsiteY12105" fmla="*/ 2301365 h 5531023"/>
                <a:gd name="connsiteX12106" fmla="*/ 6413669 w 10023471"/>
                <a:gd name="connsiteY12106" fmla="*/ 2300548 h 5531023"/>
                <a:gd name="connsiteX12107" fmla="*/ 6411352 w 10023471"/>
                <a:gd name="connsiteY12107" fmla="*/ 2297423 h 5531023"/>
                <a:gd name="connsiteX12108" fmla="*/ 3671636 w 10023471"/>
                <a:gd name="connsiteY12108" fmla="*/ 2297306 h 5531023"/>
                <a:gd name="connsiteX12109" fmla="*/ 3663828 w 10023471"/>
                <a:gd name="connsiteY12109" fmla="*/ 2306564 h 5531023"/>
                <a:gd name="connsiteX12110" fmla="*/ 3672680 w 10023471"/>
                <a:gd name="connsiteY12110" fmla="*/ 2318508 h 5531023"/>
                <a:gd name="connsiteX12111" fmla="*/ 3683850 w 10023471"/>
                <a:gd name="connsiteY12111" fmla="*/ 2306798 h 5531023"/>
                <a:gd name="connsiteX12112" fmla="*/ 3671636 w 10023471"/>
                <a:gd name="connsiteY12112" fmla="*/ 2297306 h 5531023"/>
                <a:gd name="connsiteX12113" fmla="*/ 8063617 w 10023471"/>
                <a:gd name="connsiteY12113" fmla="*/ 2295408 h 5531023"/>
                <a:gd name="connsiteX12114" fmla="*/ 8060393 w 10023471"/>
                <a:gd name="connsiteY12114" fmla="*/ 2298825 h 5531023"/>
                <a:gd name="connsiteX12115" fmla="*/ 8072515 w 10023471"/>
                <a:gd name="connsiteY12115" fmla="*/ 2302913 h 5531023"/>
                <a:gd name="connsiteX12116" fmla="*/ 8075512 w 10023471"/>
                <a:gd name="connsiteY12116" fmla="*/ 2298621 h 5531023"/>
                <a:gd name="connsiteX12117" fmla="*/ 8063617 w 10023471"/>
                <a:gd name="connsiteY12117" fmla="*/ 2295408 h 5531023"/>
                <a:gd name="connsiteX12118" fmla="*/ 5191153 w 10023471"/>
                <a:gd name="connsiteY12118" fmla="*/ 2293919 h 5531023"/>
                <a:gd name="connsiteX12119" fmla="*/ 5189157 w 10023471"/>
                <a:gd name="connsiteY12119" fmla="*/ 2298299 h 5531023"/>
                <a:gd name="connsiteX12120" fmla="*/ 5206816 w 10023471"/>
                <a:gd name="connsiteY12120" fmla="*/ 2301892 h 5531023"/>
                <a:gd name="connsiteX12121" fmla="*/ 5208542 w 10023471"/>
                <a:gd name="connsiteY12121" fmla="*/ 2298065 h 5531023"/>
                <a:gd name="connsiteX12122" fmla="*/ 5191153 w 10023471"/>
                <a:gd name="connsiteY12122" fmla="*/ 2293919 h 5531023"/>
                <a:gd name="connsiteX12123" fmla="*/ 3986571 w 10023471"/>
                <a:gd name="connsiteY12123" fmla="*/ 2291670 h 5531023"/>
                <a:gd name="connsiteX12124" fmla="*/ 3977221 w 10023471"/>
                <a:gd name="connsiteY12124" fmla="*/ 2300841 h 5531023"/>
                <a:gd name="connsiteX12125" fmla="*/ 3982259 w 10023471"/>
                <a:gd name="connsiteY12125" fmla="*/ 2303206 h 5531023"/>
                <a:gd name="connsiteX12126" fmla="*/ 3992248 w 10023471"/>
                <a:gd name="connsiteY12126" fmla="*/ 2295642 h 5531023"/>
                <a:gd name="connsiteX12127" fmla="*/ 3986571 w 10023471"/>
                <a:gd name="connsiteY12127" fmla="*/ 2291670 h 5531023"/>
                <a:gd name="connsiteX12128" fmla="*/ 2481311 w 10023471"/>
                <a:gd name="connsiteY12128" fmla="*/ 2291408 h 5531023"/>
                <a:gd name="connsiteX12129" fmla="*/ 2450166 w 10023471"/>
                <a:gd name="connsiteY12129" fmla="*/ 2303323 h 5531023"/>
                <a:gd name="connsiteX12130" fmla="*/ 2454433 w 10023471"/>
                <a:gd name="connsiteY12130" fmla="*/ 2316727 h 5531023"/>
                <a:gd name="connsiteX12131" fmla="*/ 2466147 w 10023471"/>
                <a:gd name="connsiteY12131" fmla="*/ 2309076 h 5531023"/>
                <a:gd name="connsiteX12132" fmla="*/ 2481037 w 10023471"/>
                <a:gd name="connsiteY12132" fmla="*/ 2298445 h 5531023"/>
                <a:gd name="connsiteX12133" fmla="*/ 2481311 w 10023471"/>
                <a:gd name="connsiteY12133" fmla="*/ 2291408 h 5531023"/>
                <a:gd name="connsiteX12134" fmla="*/ 7008626 w 10023471"/>
                <a:gd name="connsiteY12134" fmla="*/ 2290064 h 5531023"/>
                <a:gd name="connsiteX12135" fmla="*/ 7004133 w 10023471"/>
                <a:gd name="connsiteY12135" fmla="*/ 2293276 h 5531023"/>
                <a:gd name="connsiteX12136" fmla="*/ 7010579 w 10023471"/>
                <a:gd name="connsiteY12136" fmla="*/ 2297335 h 5531023"/>
                <a:gd name="connsiteX12137" fmla="*/ 7014891 w 10023471"/>
                <a:gd name="connsiteY12137" fmla="*/ 2294269 h 5531023"/>
                <a:gd name="connsiteX12138" fmla="*/ 9344107 w 10023471"/>
                <a:gd name="connsiteY12138" fmla="*/ 2289626 h 5531023"/>
                <a:gd name="connsiteX12139" fmla="*/ 9331713 w 10023471"/>
                <a:gd name="connsiteY12139" fmla="*/ 2291028 h 5531023"/>
                <a:gd name="connsiteX12140" fmla="*/ 9323994 w 10023471"/>
                <a:gd name="connsiteY12140" fmla="*/ 2300285 h 5531023"/>
                <a:gd name="connsiteX12141" fmla="*/ 9328806 w 10023471"/>
                <a:gd name="connsiteY12141" fmla="*/ 2312463 h 5531023"/>
                <a:gd name="connsiteX12142" fmla="*/ 9341200 w 10023471"/>
                <a:gd name="connsiteY12142" fmla="*/ 2319209 h 5531023"/>
                <a:gd name="connsiteX12143" fmla="*/ 9353369 w 10023471"/>
                <a:gd name="connsiteY12143" fmla="*/ 2311792 h 5531023"/>
                <a:gd name="connsiteX12144" fmla="*/ 9344107 w 10023471"/>
                <a:gd name="connsiteY12144" fmla="*/ 2289626 h 5531023"/>
                <a:gd name="connsiteX12145" fmla="*/ 9059816 w 10023471"/>
                <a:gd name="connsiteY12145" fmla="*/ 2287728 h 5531023"/>
                <a:gd name="connsiteX12146" fmla="*/ 9049691 w 10023471"/>
                <a:gd name="connsiteY12146" fmla="*/ 2299234 h 5531023"/>
                <a:gd name="connsiteX12147" fmla="*/ 9050962 w 10023471"/>
                <a:gd name="connsiteY12147" fmla="*/ 2313514 h 5531023"/>
                <a:gd name="connsiteX12148" fmla="*/ 9057772 w 10023471"/>
                <a:gd name="connsiteY12148" fmla="*/ 2320027 h 5531023"/>
                <a:gd name="connsiteX12149" fmla="*/ 9067715 w 10023471"/>
                <a:gd name="connsiteY12149" fmla="*/ 2312376 h 5531023"/>
                <a:gd name="connsiteX12150" fmla="*/ 9070393 w 10023471"/>
                <a:gd name="connsiteY12150" fmla="*/ 2297219 h 5531023"/>
                <a:gd name="connsiteX12151" fmla="*/ 9059816 w 10023471"/>
                <a:gd name="connsiteY12151" fmla="*/ 2287728 h 5531023"/>
                <a:gd name="connsiteX12152" fmla="*/ 8392717 w 10023471"/>
                <a:gd name="connsiteY12152" fmla="*/ 2287728 h 5531023"/>
                <a:gd name="connsiteX12153" fmla="*/ 8378688 w 10023471"/>
                <a:gd name="connsiteY12153" fmla="*/ 2296225 h 5531023"/>
                <a:gd name="connsiteX12154" fmla="*/ 8382730 w 10023471"/>
                <a:gd name="connsiteY12154" fmla="*/ 2301308 h 5531023"/>
                <a:gd name="connsiteX12155" fmla="*/ 8399164 w 10023471"/>
                <a:gd name="connsiteY12155" fmla="*/ 2293480 h 5531023"/>
                <a:gd name="connsiteX12156" fmla="*/ 8392717 w 10023471"/>
                <a:gd name="connsiteY12156" fmla="*/ 2287728 h 5531023"/>
                <a:gd name="connsiteX12157" fmla="*/ 6415983 w 10023471"/>
                <a:gd name="connsiteY12157" fmla="*/ 2285975 h 5531023"/>
                <a:gd name="connsiteX12158" fmla="*/ 6415756 w 10023471"/>
                <a:gd name="connsiteY12158" fmla="*/ 2287085 h 5531023"/>
                <a:gd name="connsiteX12159" fmla="*/ 6421885 w 10023471"/>
                <a:gd name="connsiteY12159" fmla="*/ 2288020 h 5531023"/>
                <a:gd name="connsiteX12160" fmla="*/ 6422293 w 10023471"/>
                <a:gd name="connsiteY12160" fmla="*/ 2286326 h 5531023"/>
                <a:gd name="connsiteX12161" fmla="*/ 6415983 w 10023471"/>
                <a:gd name="connsiteY12161" fmla="*/ 2285975 h 5531023"/>
                <a:gd name="connsiteX12162" fmla="*/ 8418794 w 10023471"/>
                <a:gd name="connsiteY12162" fmla="*/ 2282551 h 5531023"/>
                <a:gd name="connsiteX12163" fmla="*/ 8410468 w 10023471"/>
                <a:gd name="connsiteY12163" fmla="*/ 2286794 h 5531023"/>
                <a:gd name="connsiteX12164" fmla="*/ 8424361 w 10023471"/>
                <a:gd name="connsiteY12164" fmla="*/ 2288691 h 5531023"/>
                <a:gd name="connsiteX12165" fmla="*/ 8418794 w 10023471"/>
                <a:gd name="connsiteY12165" fmla="*/ 2282551 h 5531023"/>
                <a:gd name="connsiteX12166" fmla="*/ 7653070 w 10023471"/>
                <a:gd name="connsiteY12166" fmla="*/ 2279667 h 5531023"/>
                <a:gd name="connsiteX12167" fmla="*/ 7627646 w 10023471"/>
                <a:gd name="connsiteY12167" fmla="*/ 2289918 h 5531023"/>
                <a:gd name="connsiteX12168" fmla="*/ 7627602 w 10023471"/>
                <a:gd name="connsiteY12168" fmla="*/ 2300432 h 5531023"/>
                <a:gd name="connsiteX12169" fmla="*/ 7639042 w 10023471"/>
                <a:gd name="connsiteY12169" fmla="*/ 2313047 h 5531023"/>
                <a:gd name="connsiteX12170" fmla="*/ 7660334 w 10023471"/>
                <a:gd name="connsiteY12170" fmla="*/ 2302358 h 5531023"/>
                <a:gd name="connsiteX12171" fmla="*/ 7663694 w 10023471"/>
                <a:gd name="connsiteY12171" fmla="*/ 2288575 h 5531023"/>
                <a:gd name="connsiteX12172" fmla="*/ 7653070 w 10023471"/>
                <a:gd name="connsiteY12172" fmla="*/ 2279667 h 5531023"/>
                <a:gd name="connsiteX12173" fmla="*/ 6642798 w 10023471"/>
                <a:gd name="connsiteY12173" fmla="*/ 2276689 h 5531023"/>
                <a:gd name="connsiteX12174" fmla="*/ 6635806 w 10023471"/>
                <a:gd name="connsiteY12174" fmla="*/ 2296664 h 5531023"/>
                <a:gd name="connsiteX12175" fmla="*/ 6644932 w 10023471"/>
                <a:gd name="connsiteY12175" fmla="*/ 2295846 h 5531023"/>
                <a:gd name="connsiteX12176" fmla="*/ 6642798 w 10023471"/>
                <a:gd name="connsiteY12176" fmla="*/ 2276689 h 5531023"/>
                <a:gd name="connsiteX12177" fmla="*/ 4932286 w 10023471"/>
                <a:gd name="connsiteY12177" fmla="*/ 2276164 h 5531023"/>
                <a:gd name="connsiteX12178" fmla="*/ 4954259 w 10023471"/>
                <a:gd name="connsiteY12178" fmla="*/ 2283464 h 5531023"/>
                <a:gd name="connsiteX12179" fmla="*/ 4932286 w 10023471"/>
                <a:gd name="connsiteY12179" fmla="*/ 2276164 h 5531023"/>
                <a:gd name="connsiteX12180" fmla="*/ 6849002 w 10023471"/>
                <a:gd name="connsiteY12180" fmla="*/ 2276017 h 5531023"/>
                <a:gd name="connsiteX12181" fmla="*/ 6848275 w 10023471"/>
                <a:gd name="connsiteY12181" fmla="*/ 2277419 h 5531023"/>
                <a:gd name="connsiteX12182" fmla="*/ 6850864 w 10023471"/>
                <a:gd name="connsiteY12182" fmla="*/ 2277945 h 5531023"/>
                <a:gd name="connsiteX12183" fmla="*/ 6851591 w 10023471"/>
                <a:gd name="connsiteY12183" fmla="*/ 2276485 h 5531023"/>
                <a:gd name="connsiteX12184" fmla="*/ 6849002 w 10023471"/>
                <a:gd name="connsiteY12184" fmla="*/ 2276017 h 5531023"/>
                <a:gd name="connsiteX12185" fmla="*/ 7684668 w 10023471"/>
                <a:gd name="connsiteY12185" fmla="*/ 2275404 h 5531023"/>
                <a:gd name="connsiteX12186" fmla="*/ 7681899 w 10023471"/>
                <a:gd name="connsiteY12186" fmla="*/ 2275842 h 5531023"/>
                <a:gd name="connsiteX12187" fmla="*/ 7684396 w 10023471"/>
                <a:gd name="connsiteY12187" fmla="*/ 2276601 h 5531023"/>
                <a:gd name="connsiteX12188" fmla="*/ 4973963 w 10023471"/>
                <a:gd name="connsiteY12188" fmla="*/ 2273506 h 5531023"/>
                <a:gd name="connsiteX12189" fmla="*/ 4960479 w 10023471"/>
                <a:gd name="connsiteY12189" fmla="*/ 2284106 h 5531023"/>
                <a:gd name="connsiteX12190" fmla="*/ 4969377 w 10023471"/>
                <a:gd name="connsiteY12190" fmla="*/ 2292516 h 5531023"/>
                <a:gd name="connsiteX12191" fmla="*/ 4983905 w 10023471"/>
                <a:gd name="connsiteY12191" fmla="*/ 2280894 h 5531023"/>
                <a:gd name="connsiteX12192" fmla="*/ 4982452 w 10023471"/>
                <a:gd name="connsiteY12192" fmla="*/ 2273652 h 5531023"/>
                <a:gd name="connsiteX12193" fmla="*/ 4973963 w 10023471"/>
                <a:gd name="connsiteY12193" fmla="*/ 2273506 h 5531023"/>
                <a:gd name="connsiteX12194" fmla="*/ 6712850 w 10023471"/>
                <a:gd name="connsiteY12194" fmla="*/ 2272601 h 5531023"/>
                <a:gd name="connsiteX12195" fmla="*/ 6708265 w 10023471"/>
                <a:gd name="connsiteY12195" fmla="*/ 2275257 h 5531023"/>
                <a:gd name="connsiteX12196" fmla="*/ 6718751 w 10023471"/>
                <a:gd name="connsiteY12196" fmla="*/ 2284574 h 5531023"/>
                <a:gd name="connsiteX12197" fmla="*/ 6723563 w 10023471"/>
                <a:gd name="connsiteY12197" fmla="*/ 2281829 h 5531023"/>
                <a:gd name="connsiteX12198" fmla="*/ 6712850 w 10023471"/>
                <a:gd name="connsiteY12198" fmla="*/ 2272601 h 5531023"/>
                <a:gd name="connsiteX12199" fmla="*/ 7477104 w 10023471"/>
                <a:gd name="connsiteY12199" fmla="*/ 2271023 h 5531023"/>
                <a:gd name="connsiteX12200" fmla="*/ 7465706 w 10023471"/>
                <a:gd name="connsiteY12200" fmla="*/ 2292225 h 5531023"/>
                <a:gd name="connsiteX12201" fmla="*/ 7492084 w 10023471"/>
                <a:gd name="connsiteY12201" fmla="*/ 2274352 h 5531023"/>
                <a:gd name="connsiteX12202" fmla="*/ 7477104 w 10023471"/>
                <a:gd name="connsiteY12202" fmla="*/ 2271023 h 5531023"/>
                <a:gd name="connsiteX12203" fmla="*/ 7722440 w 10023471"/>
                <a:gd name="connsiteY12203" fmla="*/ 2270818 h 5531023"/>
                <a:gd name="connsiteX12204" fmla="*/ 7720034 w 10023471"/>
                <a:gd name="connsiteY12204" fmla="*/ 2274002 h 5531023"/>
                <a:gd name="connsiteX12205" fmla="*/ 7724756 w 10023471"/>
                <a:gd name="connsiteY12205" fmla="*/ 2274002 h 5531023"/>
                <a:gd name="connsiteX12206" fmla="*/ 7722440 w 10023471"/>
                <a:gd name="connsiteY12206" fmla="*/ 2270818 h 5531023"/>
                <a:gd name="connsiteX12207" fmla="*/ 464488 w 10023471"/>
                <a:gd name="connsiteY12207" fmla="*/ 2269885 h 5531023"/>
                <a:gd name="connsiteX12208" fmla="*/ 454183 w 10023471"/>
                <a:gd name="connsiteY12208" fmla="*/ 2276776 h 5531023"/>
                <a:gd name="connsiteX12209" fmla="*/ 451277 w 10023471"/>
                <a:gd name="connsiteY12209" fmla="*/ 2282179 h 5531023"/>
                <a:gd name="connsiteX12210" fmla="*/ 455726 w 10023471"/>
                <a:gd name="connsiteY12210" fmla="*/ 2286676 h 5531023"/>
                <a:gd name="connsiteX12211" fmla="*/ 463081 w 10023471"/>
                <a:gd name="connsiteY12211" fmla="*/ 2284165 h 5531023"/>
                <a:gd name="connsiteX12212" fmla="*/ 465805 w 10023471"/>
                <a:gd name="connsiteY12212" fmla="*/ 2277827 h 5531023"/>
                <a:gd name="connsiteX12213" fmla="*/ 464488 w 10023471"/>
                <a:gd name="connsiteY12213" fmla="*/ 2269885 h 5531023"/>
                <a:gd name="connsiteX12214" fmla="*/ 2466011 w 10023471"/>
                <a:gd name="connsiteY12214" fmla="*/ 2267110 h 5531023"/>
                <a:gd name="connsiteX12215" fmla="*/ 2461653 w 10023471"/>
                <a:gd name="connsiteY12215" fmla="*/ 2269709 h 5531023"/>
                <a:gd name="connsiteX12216" fmla="*/ 2468644 w 10023471"/>
                <a:gd name="connsiteY12216" fmla="*/ 2275462 h 5531023"/>
                <a:gd name="connsiteX12217" fmla="*/ 2472593 w 10023471"/>
                <a:gd name="connsiteY12217" fmla="*/ 2273097 h 5531023"/>
                <a:gd name="connsiteX12218" fmla="*/ 2466011 w 10023471"/>
                <a:gd name="connsiteY12218" fmla="*/ 2267110 h 5531023"/>
                <a:gd name="connsiteX12219" fmla="*/ 3152312 w 10023471"/>
                <a:gd name="connsiteY12219" fmla="*/ 2264774 h 5531023"/>
                <a:gd name="connsiteX12220" fmla="*/ 3152312 w 10023471"/>
                <a:gd name="connsiteY12220" fmla="*/ 2271987 h 5531023"/>
                <a:gd name="connsiteX12221" fmla="*/ 3156535 w 10023471"/>
                <a:gd name="connsiteY12221" fmla="*/ 2271987 h 5531023"/>
                <a:gd name="connsiteX12222" fmla="*/ 3156535 w 10023471"/>
                <a:gd name="connsiteY12222" fmla="*/ 2264774 h 5531023"/>
                <a:gd name="connsiteX12223" fmla="*/ 3152312 w 10023471"/>
                <a:gd name="connsiteY12223" fmla="*/ 2264774 h 5531023"/>
                <a:gd name="connsiteX12224" fmla="*/ 3101874 w 10023471"/>
                <a:gd name="connsiteY12224" fmla="*/ 2264218 h 5531023"/>
                <a:gd name="connsiteX12225" fmla="*/ 3098559 w 10023471"/>
                <a:gd name="connsiteY12225" fmla="*/ 2265737 h 5531023"/>
                <a:gd name="connsiteX12226" fmla="*/ 3105506 w 10023471"/>
                <a:gd name="connsiteY12226" fmla="*/ 2271870 h 5531023"/>
                <a:gd name="connsiteX12227" fmla="*/ 3101874 w 10023471"/>
                <a:gd name="connsiteY12227" fmla="*/ 2264218 h 5531023"/>
                <a:gd name="connsiteX12228" fmla="*/ 4532136 w 10023471"/>
                <a:gd name="connsiteY12228" fmla="*/ 2263693 h 5531023"/>
                <a:gd name="connsiteX12229" fmla="*/ 4531047 w 10023471"/>
                <a:gd name="connsiteY12229" fmla="*/ 2265358 h 5531023"/>
                <a:gd name="connsiteX12230" fmla="*/ 4533362 w 10023471"/>
                <a:gd name="connsiteY12230" fmla="*/ 2265300 h 5531023"/>
                <a:gd name="connsiteX12231" fmla="*/ 529228 w 10023471"/>
                <a:gd name="connsiteY12231" fmla="*/ 2262467 h 5531023"/>
                <a:gd name="connsiteX12232" fmla="*/ 517378 w 10023471"/>
                <a:gd name="connsiteY12232" fmla="*/ 2276718 h 5531023"/>
                <a:gd name="connsiteX12233" fmla="*/ 520647 w 10023471"/>
                <a:gd name="connsiteY12233" fmla="*/ 2281391 h 5531023"/>
                <a:gd name="connsiteX12234" fmla="*/ 524552 w 10023471"/>
                <a:gd name="connsiteY12234" fmla="*/ 2280777 h 5531023"/>
                <a:gd name="connsiteX12235" fmla="*/ 534903 w 10023471"/>
                <a:gd name="connsiteY12235" fmla="*/ 2265883 h 5531023"/>
                <a:gd name="connsiteX12236" fmla="*/ 529228 w 10023471"/>
                <a:gd name="connsiteY12236" fmla="*/ 2262467 h 5531023"/>
                <a:gd name="connsiteX12237" fmla="*/ 2342615 w 10023471"/>
                <a:gd name="connsiteY12237" fmla="*/ 2262233 h 5531023"/>
                <a:gd name="connsiteX12238" fmla="*/ 2338983 w 10023471"/>
                <a:gd name="connsiteY12238" fmla="*/ 2262671 h 5531023"/>
                <a:gd name="connsiteX12239" fmla="*/ 2341526 w 10023471"/>
                <a:gd name="connsiteY12239" fmla="*/ 2267169 h 5531023"/>
                <a:gd name="connsiteX12240" fmla="*/ 2354737 w 10023471"/>
                <a:gd name="connsiteY12240" fmla="*/ 2269709 h 5531023"/>
                <a:gd name="connsiteX12241" fmla="*/ 2363818 w 10023471"/>
                <a:gd name="connsiteY12241" fmla="*/ 2269739 h 5531023"/>
                <a:gd name="connsiteX12242" fmla="*/ 2355508 w 10023471"/>
                <a:gd name="connsiteY12242" fmla="*/ 2266029 h 5531023"/>
                <a:gd name="connsiteX12243" fmla="*/ 2342615 w 10023471"/>
                <a:gd name="connsiteY12243" fmla="*/ 2262233 h 5531023"/>
                <a:gd name="connsiteX12244" fmla="*/ 488458 w 10023471"/>
                <a:gd name="connsiteY12244" fmla="*/ 2261416 h 5531023"/>
                <a:gd name="connsiteX12245" fmla="*/ 479470 w 10023471"/>
                <a:gd name="connsiteY12245" fmla="*/ 2269651 h 5531023"/>
                <a:gd name="connsiteX12246" fmla="*/ 483103 w 10023471"/>
                <a:gd name="connsiteY12246" fmla="*/ 2280310 h 5531023"/>
                <a:gd name="connsiteX12247" fmla="*/ 490594 w 10023471"/>
                <a:gd name="connsiteY12247" fmla="*/ 2282209 h 5531023"/>
                <a:gd name="connsiteX12248" fmla="*/ 494043 w 10023471"/>
                <a:gd name="connsiteY12248" fmla="*/ 2280631 h 5531023"/>
                <a:gd name="connsiteX12249" fmla="*/ 497040 w 10023471"/>
                <a:gd name="connsiteY12249" fmla="*/ 2273038 h 5531023"/>
                <a:gd name="connsiteX12250" fmla="*/ 496949 w 10023471"/>
                <a:gd name="connsiteY12250" fmla="*/ 2269592 h 5531023"/>
                <a:gd name="connsiteX12251" fmla="*/ 488458 w 10023471"/>
                <a:gd name="connsiteY12251" fmla="*/ 2261416 h 5531023"/>
                <a:gd name="connsiteX12252" fmla="*/ 5933568 w 10023471"/>
                <a:gd name="connsiteY12252" fmla="*/ 2260247 h 5531023"/>
                <a:gd name="connsiteX12253" fmla="*/ 5928121 w 10023471"/>
                <a:gd name="connsiteY12253" fmla="*/ 2264394 h 5531023"/>
                <a:gd name="connsiteX12254" fmla="*/ 5932344 w 10023471"/>
                <a:gd name="connsiteY12254" fmla="*/ 2267986 h 5531023"/>
                <a:gd name="connsiteX12255" fmla="*/ 5936928 w 10023471"/>
                <a:gd name="connsiteY12255" fmla="*/ 2264803 h 5531023"/>
                <a:gd name="connsiteX12256" fmla="*/ 5933568 w 10023471"/>
                <a:gd name="connsiteY12256" fmla="*/ 2260247 h 5531023"/>
                <a:gd name="connsiteX12257" fmla="*/ 2423335 w 10023471"/>
                <a:gd name="connsiteY12257" fmla="*/ 2259283 h 5531023"/>
                <a:gd name="connsiteX12258" fmla="*/ 2398366 w 10023471"/>
                <a:gd name="connsiteY12258" fmla="*/ 2269213 h 5531023"/>
                <a:gd name="connsiteX12259" fmla="*/ 2423335 w 10023471"/>
                <a:gd name="connsiteY12259" fmla="*/ 2259283 h 5531023"/>
                <a:gd name="connsiteX12260" fmla="*/ 211250 w 10023471"/>
                <a:gd name="connsiteY12260" fmla="*/ 2255808 h 5531023"/>
                <a:gd name="connsiteX12261" fmla="*/ 208844 w 10023471"/>
                <a:gd name="connsiteY12261" fmla="*/ 2258028 h 5531023"/>
                <a:gd name="connsiteX12262" fmla="*/ 215564 w 10023471"/>
                <a:gd name="connsiteY12262" fmla="*/ 2268512 h 5531023"/>
                <a:gd name="connsiteX12263" fmla="*/ 223736 w 10023471"/>
                <a:gd name="connsiteY12263" fmla="*/ 2269709 h 5531023"/>
                <a:gd name="connsiteX12264" fmla="*/ 225825 w 10023471"/>
                <a:gd name="connsiteY12264" fmla="*/ 2266993 h 5531023"/>
                <a:gd name="connsiteX12265" fmla="*/ 218878 w 10023471"/>
                <a:gd name="connsiteY12265" fmla="*/ 2256363 h 5531023"/>
                <a:gd name="connsiteX12266" fmla="*/ 211250 w 10023471"/>
                <a:gd name="connsiteY12266" fmla="*/ 2255808 h 5531023"/>
                <a:gd name="connsiteX12267" fmla="*/ 1553257 w 10023471"/>
                <a:gd name="connsiteY12267" fmla="*/ 2255253 h 5531023"/>
                <a:gd name="connsiteX12268" fmla="*/ 1540453 w 10023471"/>
                <a:gd name="connsiteY12268" fmla="*/ 2257794 h 5531023"/>
                <a:gd name="connsiteX12269" fmla="*/ 1541862 w 10023471"/>
                <a:gd name="connsiteY12269" fmla="*/ 2274352 h 5531023"/>
                <a:gd name="connsiteX12270" fmla="*/ 1548852 w 10023471"/>
                <a:gd name="connsiteY12270" fmla="*/ 2268220 h 5531023"/>
                <a:gd name="connsiteX12271" fmla="*/ 1553257 w 10023471"/>
                <a:gd name="connsiteY12271" fmla="*/ 2255253 h 5531023"/>
                <a:gd name="connsiteX12272" fmla="*/ 5700308 w 10023471"/>
                <a:gd name="connsiteY12272" fmla="*/ 2254289 h 5531023"/>
                <a:gd name="connsiteX12273" fmla="*/ 5684236 w 10023471"/>
                <a:gd name="connsiteY12273" fmla="*/ 2263401 h 5531023"/>
                <a:gd name="connsiteX12274" fmla="*/ 5693860 w 10023471"/>
                <a:gd name="connsiteY12274" fmla="*/ 2271023 h 5531023"/>
                <a:gd name="connsiteX12275" fmla="*/ 5704167 w 10023471"/>
                <a:gd name="connsiteY12275" fmla="*/ 2261912 h 5531023"/>
                <a:gd name="connsiteX12276" fmla="*/ 5700308 w 10023471"/>
                <a:gd name="connsiteY12276" fmla="*/ 2254289 h 5531023"/>
                <a:gd name="connsiteX12277" fmla="*/ 1923896 w 10023471"/>
                <a:gd name="connsiteY12277" fmla="*/ 2254144 h 5531023"/>
                <a:gd name="connsiteX12278" fmla="*/ 1920492 w 10023471"/>
                <a:gd name="connsiteY12278" fmla="*/ 2258291 h 5531023"/>
                <a:gd name="connsiteX12279" fmla="*/ 1924850 w 10023471"/>
                <a:gd name="connsiteY12279" fmla="*/ 2259926 h 5531023"/>
                <a:gd name="connsiteX12280" fmla="*/ 1928119 w 10023471"/>
                <a:gd name="connsiteY12280" fmla="*/ 2255458 h 5531023"/>
                <a:gd name="connsiteX12281" fmla="*/ 1923896 w 10023471"/>
                <a:gd name="connsiteY12281" fmla="*/ 2254144 h 5531023"/>
                <a:gd name="connsiteX12282" fmla="*/ 6162110 w 10023471"/>
                <a:gd name="connsiteY12282" fmla="*/ 2250552 h 5531023"/>
                <a:gd name="connsiteX12283" fmla="*/ 6151805 w 10023471"/>
                <a:gd name="connsiteY12283" fmla="*/ 2252713 h 5531023"/>
                <a:gd name="connsiteX12284" fmla="*/ 6155845 w 10023471"/>
                <a:gd name="connsiteY12284" fmla="*/ 2256714 h 5531023"/>
                <a:gd name="connsiteX12285" fmla="*/ 6164017 w 10023471"/>
                <a:gd name="connsiteY12285" fmla="*/ 2252888 h 5531023"/>
                <a:gd name="connsiteX12286" fmla="*/ 6162110 w 10023471"/>
                <a:gd name="connsiteY12286" fmla="*/ 2250552 h 5531023"/>
                <a:gd name="connsiteX12287" fmla="*/ 6065319 w 10023471"/>
                <a:gd name="connsiteY12287" fmla="*/ 2248508 h 5531023"/>
                <a:gd name="connsiteX12288" fmla="*/ 6054423 w 10023471"/>
                <a:gd name="connsiteY12288" fmla="*/ 2252187 h 5531023"/>
                <a:gd name="connsiteX12289" fmla="*/ 6060461 w 10023471"/>
                <a:gd name="connsiteY12289" fmla="*/ 2258758 h 5531023"/>
                <a:gd name="connsiteX12290" fmla="*/ 6073444 w 10023471"/>
                <a:gd name="connsiteY12290" fmla="*/ 2261095 h 5531023"/>
                <a:gd name="connsiteX12291" fmla="*/ 6084931 w 10023471"/>
                <a:gd name="connsiteY12291" fmla="*/ 2258495 h 5531023"/>
                <a:gd name="connsiteX12292" fmla="*/ 6079074 w 10023471"/>
                <a:gd name="connsiteY12292" fmla="*/ 2251310 h 5531023"/>
                <a:gd name="connsiteX12293" fmla="*/ 6065319 w 10023471"/>
                <a:gd name="connsiteY12293" fmla="*/ 2248508 h 5531023"/>
                <a:gd name="connsiteX12294" fmla="*/ 7669404 w 10023471"/>
                <a:gd name="connsiteY12294" fmla="*/ 2247985 h 5531023"/>
                <a:gd name="connsiteX12295" fmla="*/ 7647169 w 10023471"/>
                <a:gd name="connsiteY12295" fmla="*/ 2252742 h 5531023"/>
                <a:gd name="connsiteX12296" fmla="*/ 7692387 w 10023471"/>
                <a:gd name="connsiteY12296" fmla="*/ 2267782 h 5531023"/>
                <a:gd name="connsiteX12297" fmla="*/ 7669404 w 10023471"/>
                <a:gd name="connsiteY12297" fmla="*/ 2247985 h 5531023"/>
                <a:gd name="connsiteX12298" fmla="*/ 7075455 w 10023471"/>
                <a:gd name="connsiteY12298" fmla="*/ 2246639 h 5531023"/>
                <a:gd name="connsiteX12299" fmla="*/ 7035958 w 10023471"/>
                <a:gd name="connsiteY12299" fmla="*/ 2260334 h 5531023"/>
                <a:gd name="connsiteX12300" fmla="*/ 7062334 w 10023471"/>
                <a:gd name="connsiteY12300" fmla="*/ 2262496 h 5531023"/>
                <a:gd name="connsiteX12301" fmla="*/ 7078178 w 10023471"/>
                <a:gd name="connsiteY12301" fmla="*/ 2249675 h 5531023"/>
                <a:gd name="connsiteX12302" fmla="*/ 7075455 w 10023471"/>
                <a:gd name="connsiteY12302" fmla="*/ 2246639 h 5531023"/>
                <a:gd name="connsiteX12303" fmla="*/ 8210710 w 10023471"/>
                <a:gd name="connsiteY12303" fmla="*/ 2244448 h 5531023"/>
                <a:gd name="connsiteX12304" fmla="*/ 8188011 w 10023471"/>
                <a:gd name="connsiteY12304" fmla="*/ 2253238 h 5531023"/>
                <a:gd name="connsiteX12305" fmla="*/ 8190826 w 10023471"/>
                <a:gd name="connsiteY12305" fmla="*/ 2258262 h 5531023"/>
                <a:gd name="connsiteX12306" fmla="*/ 8216750 w 10023471"/>
                <a:gd name="connsiteY12306" fmla="*/ 2251340 h 5531023"/>
                <a:gd name="connsiteX12307" fmla="*/ 8210710 w 10023471"/>
                <a:gd name="connsiteY12307" fmla="*/ 2244448 h 5531023"/>
                <a:gd name="connsiteX12308" fmla="*/ 4929563 w 10023471"/>
                <a:gd name="connsiteY12308" fmla="*/ 2244098 h 5531023"/>
                <a:gd name="connsiteX12309" fmla="*/ 4915443 w 10023471"/>
                <a:gd name="connsiteY12309" fmla="*/ 2244712 h 5531023"/>
                <a:gd name="connsiteX12310" fmla="*/ 4915490 w 10023471"/>
                <a:gd name="connsiteY12310" fmla="*/ 2248244 h 5531023"/>
                <a:gd name="connsiteX12311" fmla="*/ 4929108 w 10023471"/>
                <a:gd name="connsiteY12311" fmla="*/ 2249150 h 5531023"/>
                <a:gd name="connsiteX12312" fmla="*/ 4929563 w 10023471"/>
                <a:gd name="connsiteY12312" fmla="*/ 2244098 h 5531023"/>
                <a:gd name="connsiteX12313" fmla="*/ 3513874 w 10023471"/>
                <a:gd name="connsiteY12313" fmla="*/ 2243835 h 5531023"/>
                <a:gd name="connsiteX12314" fmla="*/ 3508834 w 10023471"/>
                <a:gd name="connsiteY12314" fmla="*/ 2247048 h 5531023"/>
                <a:gd name="connsiteX12315" fmla="*/ 3511785 w 10023471"/>
                <a:gd name="connsiteY12315" fmla="*/ 2248478 h 5531023"/>
                <a:gd name="connsiteX12316" fmla="*/ 3516234 w 10023471"/>
                <a:gd name="connsiteY12316" fmla="*/ 2244974 h 5531023"/>
                <a:gd name="connsiteX12317" fmla="*/ 3513874 w 10023471"/>
                <a:gd name="connsiteY12317" fmla="*/ 2243835 h 5531023"/>
                <a:gd name="connsiteX12318" fmla="*/ 7552919 w 10023471"/>
                <a:gd name="connsiteY12318" fmla="*/ 2241119 h 5531023"/>
                <a:gd name="connsiteX12319" fmla="*/ 7533624 w 10023471"/>
                <a:gd name="connsiteY12319" fmla="*/ 2254289 h 5531023"/>
                <a:gd name="connsiteX12320" fmla="*/ 7541660 w 10023471"/>
                <a:gd name="connsiteY12320" fmla="*/ 2259868 h 5531023"/>
                <a:gd name="connsiteX12321" fmla="*/ 7556007 w 10023471"/>
                <a:gd name="connsiteY12321" fmla="*/ 2246025 h 5531023"/>
                <a:gd name="connsiteX12322" fmla="*/ 7552919 w 10023471"/>
                <a:gd name="connsiteY12322" fmla="*/ 2241119 h 5531023"/>
                <a:gd name="connsiteX12323" fmla="*/ 9619137 w 10023471"/>
                <a:gd name="connsiteY12323" fmla="*/ 2234665 h 5531023"/>
                <a:gd name="connsiteX12324" fmla="*/ 9605198 w 10023471"/>
                <a:gd name="connsiteY12324" fmla="*/ 2240448 h 5531023"/>
                <a:gd name="connsiteX12325" fmla="*/ 9608694 w 10023471"/>
                <a:gd name="connsiteY12325" fmla="*/ 2250114 h 5531023"/>
                <a:gd name="connsiteX12326" fmla="*/ 9626127 w 10023471"/>
                <a:gd name="connsiteY12326" fmla="*/ 2238520 h 5531023"/>
                <a:gd name="connsiteX12327" fmla="*/ 9619137 w 10023471"/>
                <a:gd name="connsiteY12327" fmla="*/ 2234665 h 5531023"/>
                <a:gd name="connsiteX12328" fmla="*/ 7692795 w 10023471"/>
                <a:gd name="connsiteY12328" fmla="*/ 2234665 h 5531023"/>
                <a:gd name="connsiteX12329" fmla="*/ 7692612 w 10023471"/>
                <a:gd name="connsiteY12329" fmla="*/ 2237147 h 5531023"/>
                <a:gd name="connsiteX12330" fmla="*/ 7718446 w 10023471"/>
                <a:gd name="connsiteY12330" fmla="*/ 2237877 h 5531023"/>
                <a:gd name="connsiteX12331" fmla="*/ 7718718 w 10023471"/>
                <a:gd name="connsiteY12331" fmla="*/ 2234665 h 5531023"/>
                <a:gd name="connsiteX12332" fmla="*/ 3361558 w 10023471"/>
                <a:gd name="connsiteY12332" fmla="*/ 2234051 h 5531023"/>
                <a:gd name="connsiteX12333" fmla="*/ 3353069 w 10023471"/>
                <a:gd name="connsiteY12333" fmla="*/ 2238345 h 5531023"/>
                <a:gd name="connsiteX12334" fmla="*/ 3371954 w 10023471"/>
                <a:gd name="connsiteY12334" fmla="*/ 2266497 h 5531023"/>
                <a:gd name="connsiteX12335" fmla="*/ 3399149 w 10023471"/>
                <a:gd name="connsiteY12335" fmla="*/ 2262203 h 5531023"/>
                <a:gd name="connsiteX12336" fmla="*/ 3361558 w 10023471"/>
                <a:gd name="connsiteY12336" fmla="*/ 2234051 h 5531023"/>
                <a:gd name="connsiteX12337" fmla="*/ 7642856 w 10023471"/>
                <a:gd name="connsiteY12337" fmla="*/ 2231394 h 5531023"/>
                <a:gd name="connsiteX12338" fmla="*/ 7644580 w 10023471"/>
                <a:gd name="connsiteY12338" fmla="*/ 2236155 h 5531023"/>
                <a:gd name="connsiteX12339" fmla="*/ 7650120 w 10023471"/>
                <a:gd name="connsiteY12339" fmla="*/ 2232066 h 5531023"/>
                <a:gd name="connsiteX12340" fmla="*/ 7642856 w 10023471"/>
                <a:gd name="connsiteY12340" fmla="*/ 2231394 h 5531023"/>
                <a:gd name="connsiteX12341" fmla="*/ 1811897 w 10023471"/>
                <a:gd name="connsiteY12341" fmla="*/ 2228503 h 5531023"/>
                <a:gd name="connsiteX12342" fmla="*/ 1801456 w 10023471"/>
                <a:gd name="connsiteY12342" fmla="*/ 2230869 h 5531023"/>
                <a:gd name="connsiteX12343" fmla="*/ 1805313 w 10023471"/>
                <a:gd name="connsiteY12343" fmla="*/ 2239191 h 5531023"/>
                <a:gd name="connsiteX12344" fmla="*/ 1815346 w 10023471"/>
                <a:gd name="connsiteY12344" fmla="*/ 2232912 h 5531023"/>
                <a:gd name="connsiteX12345" fmla="*/ 1811897 w 10023471"/>
                <a:gd name="connsiteY12345" fmla="*/ 2228503 h 5531023"/>
                <a:gd name="connsiteX12346" fmla="*/ 8247939 w 10023471"/>
                <a:gd name="connsiteY12346" fmla="*/ 2226839 h 5531023"/>
                <a:gd name="connsiteX12347" fmla="*/ 8243534 w 10023471"/>
                <a:gd name="connsiteY12347" fmla="*/ 2234752 h 5531023"/>
                <a:gd name="connsiteX12348" fmla="*/ 8246713 w 10023471"/>
                <a:gd name="connsiteY12348" fmla="*/ 2251837 h 5531023"/>
                <a:gd name="connsiteX12349" fmla="*/ 8267233 w 10023471"/>
                <a:gd name="connsiteY12349" fmla="*/ 2260714 h 5531023"/>
                <a:gd name="connsiteX12350" fmla="*/ 8293838 w 10023471"/>
                <a:gd name="connsiteY12350" fmla="*/ 2246668 h 5531023"/>
                <a:gd name="connsiteX12351" fmla="*/ 8270320 w 10023471"/>
                <a:gd name="connsiteY12351" fmla="*/ 2230139 h 5531023"/>
                <a:gd name="connsiteX12352" fmla="*/ 8247939 w 10023471"/>
                <a:gd name="connsiteY12352" fmla="*/ 2226839 h 5531023"/>
                <a:gd name="connsiteX12353" fmla="*/ 4123087 w 10023471"/>
                <a:gd name="connsiteY12353" fmla="*/ 2225553 h 5531023"/>
                <a:gd name="connsiteX12354" fmla="*/ 4114689 w 10023471"/>
                <a:gd name="connsiteY12354" fmla="*/ 2226342 h 5531023"/>
                <a:gd name="connsiteX12355" fmla="*/ 4105429 w 10023471"/>
                <a:gd name="connsiteY12355" fmla="*/ 2238053 h 5531023"/>
                <a:gd name="connsiteX12356" fmla="*/ 4112328 w 10023471"/>
                <a:gd name="connsiteY12356" fmla="*/ 2243748 h 5531023"/>
                <a:gd name="connsiteX12357" fmla="*/ 4116370 w 10023471"/>
                <a:gd name="connsiteY12357" fmla="*/ 2242696 h 5531023"/>
                <a:gd name="connsiteX12358" fmla="*/ 4127765 w 10023471"/>
                <a:gd name="connsiteY12358" fmla="*/ 2229788 h 5531023"/>
                <a:gd name="connsiteX12359" fmla="*/ 4123087 w 10023471"/>
                <a:gd name="connsiteY12359" fmla="*/ 2225553 h 5531023"/>
                <a:gd name="connsiteX12360" fmla="*/ 6310066 w 10023471"/>
                <a:gd name="connsiteY12360" fmla="*/ 2224648 h 5531023"/>
                <a:gd name="connsiteX12361" fmla="*/ 6306071 w 10023471"/>
                <a:gd name="connsiteY12361" fmla="*/ 2238813 h 5531023"/>
                <a:gd name="connsiteX12362" fmla="*/ 6325275 w 10023471"/>
                <a:gd name="connsiteY12362" fmla="*/ 2238813 h 5531023"/>
                <a:gd name="connsiteX12363" fmla="*/ 6310066 w 10023471"/>
                <a:gd name="connsiteY12363" fmla="*/ 2224648 h 5531023"/>
                <a:gd name="connsiteX12364" fmla="*/ 3490130 w 10023471"/>
                <a:gd name="connsiteY12364" fmla="*/ 2224620 h 5531023"/>
                <a:gd name="connsiteX12365" fmla="*/ 3493762 w 10023471"/>
                <a:gd name="connsiteY12365" fmla="*/ 2244098 h 5531023"/>
                <a:gd name="connsiteX12366" fmla="*/ 3490130 w 10023471"/>
                <a:gd name="connsiteY12366" fmla="*/ 2224620 h 5531023"/>
                <a:gd name="connsiteX12367" fmla="*/ 962111 w 10023471"/>
                <a:gd name="connsiteY12367" fmla="*/ 2221524 h 5531023"/>
                <a:gd name="connsiteX12368" fmla="*/ 940591 w 10023471"/>
                <a:gd name="connsiteY12368" fmla="*/ 2229350 h 5531023"/>
                <a:gd name="connsiteX12369" fmla="*/ 957661 w 10023471"/>
                <a:gd name="connsiteY12369" fmla="*/ 2237556 h 5531023"/>
                <a:gd name="connsiteX12370" fmla="*/ 967377 w 10023471"/>
                <a:gd name="connsiteY12370" fmla="*/ 2227744 h 5531023"/>
                <a:gd name="connsiteX12371" fmla="*/ 962111 w 10023471"/>
                <a:gd name="connsiteY12371" fmla="*/ 2221524 h 5531023"/>
                <a:gd name="connsiteX12372" fmla="*/ 5968572 w 10023471"/>
                <a:gd name="connsiteY12372" fmla="*/ 2221261 h 5531023"/>
                <a:gd name="connsiteX12373" fmla="*/ 5967801 w 10023471"/>
                <a:gd name="connsiteY12373" fmla="*/ 2222955 h 5531023"/>
                <a:gd name="connsiteX12374" fmla="*/ 5970388 w 10023471"/>
                <a:gd name="connsiteY12374" fmla="*/ 2221845 h 5531023"/>
                <a:gd name="connsiteX12375" fmla="*/ 5968572 w 10023471"/>
                <a:gd name="connsiteY12375" fmla="*/ 2221261 h 5531023"/>
                <a:gd name="connsiteX12376" fmla="*/ 1690453 w 10023471"/>
                <a:gd name="connsiteY12376" fmla="*/ 2220706 h 5531023"/>
                <a:gd name="connsiteX12377" fmla="*/ 1689635 w 10023471"/>
                <a:gd name="connsiteY12377" fmla="*/ 2225553 h 5531023"/>
                <a:gd name="connsiteX12378" fmla="*/ 1692315 w 10023471"/>
                <a:gd name="connsiteY12378" fmla="*/ 2225670 h 5531023"/>
                <a:gd name="connsiteX12379" fmla="*/ 1692315 w 10023471"/>
                <a:gd name="connsiteY12379" fmla="*/ 2220793 h 5531023"/>
                <a:gd name="connsiteX12380" fmla="*/ 1690453 w 10023471"/>
                <a:gd name="connsiteY12380" fmla="*/ 2220706 h 5531023"/>
                <a:gd name="connsiteX12381" fmla="*/ 5932025 w 10023471"/>
                <a:gd name="connsiteY12381" fmla="*/ 2220063 h 5531023"/>
                <a:gd name="connsiteX12382" fmla="*/ 5935840 w 10023471"/>
                <a:gd name="connsiteY12382" fmla="*/ 2221640 h 5531023"/>
                <a:gd name="connsiteX12383" fmla="*/ 5937200 w 10023471"/>
                <a:gd name="connsiteY12383" fmla="*/ 2220414 h 5531023"/>
                <a:gd name="connsiteX12384" fmla="*/ 5932025 w 10023471"/>
                <a:gd name="connsiteY12384" fmla="*/ 2220063 h 5531023"/>
                <a:gd name="connsiteX12385" fmla="*/ 4133984 w 10023471"/>
                <a:gd name="connsiteY12385" fmla="*/ 2220063 h 5531023"/>
                <a:gd name="connsiteX12386" fmla="*/ 4127219 w 10023471"/>
                <a:gd name="connsiteY12386" fmla="*/ 2222107 h 5531023"/>
                <a:gd name="connsiteX12387" fmla="*/ 4131350 w 10023471"/>
                <a:gd name="connsiteY12387" fmla="*/ 2232154 h 5531023"/>
                <a:gd name="connsiteX12388" fmla="*/ 4140567 w 10023471"/>
                <a:gd name="connsiteY12388" fmla="*/ 2228766 h 5531023"/>
                <a:gd name="connsiteX12389" fmla="*/ 4133984 w 10023471"/>
                <a:gd name="connsiteY12389" fmla="*/ 2220063 h 5531023"/>
                <a:gd name="connsiteX12390" fmla="*/ 5085055 w 10023471"/>
                <a:gd name="connsiteY12390" fmla="*/ 2219567 h 5531023"/>
                <a:gd name="connsiteX12391" fmla="*/ 5081878 w 10023471"/>
                <a:gd name="connsiteY12391" fmla="*/ 2224852 h 5531023"/>
                <a:gd name="connsiteX12392" fmla="*/ 5084556 w 10023471"/>
                <a:gd name="connsiteY12392" fmla="*/ 2227540 h 5531023"/>
                <a:gd name="connsiteX12393" fmla="*/ 5090003 w 10023471"/>
                <a:gd name="connsiteY12393" fmla="*/ 2224736 h 5531023"/>
                <a:gd name="connsiteX12394" fmla="*/ 5085055 w 10023471"/>
                <a:gd name="connsiteY12394" fmla="*/ 2219567 h 5531023"/>
                <a:gd name="connsiteX12395" fmla="*/ 837082 w 10023471"/>
                <a:gd name="connsiteY12395" fmla="*/ 2219421 h 5531023"/>
                <a:gd name="connsiteX12396" fmla="*/ 827729 w 10023471"/>
                <a:gd name="connsiteY12396" fmla="*/ 2223918 h 5531023"/>
                <a:gd name="connsiteX12397" fmla="*/ 826139 w 10023471"/>
                <a:gd name="connsiteY12397" fmla="*/ 2238549 h 5531023"/>
                <a:gd name="connsiteX12398" fmla="*/ 831860 w 10023471"/>
                <a:gd name="connsiteY12398" fmla="*/ 2242375 h 5531023"/>
                <a:gd name="connsiteX12399" fmla="*/ 841802 w 10023471"/>
                <a:gd name="connsiteY12399" fmla="*/ 2238053 h 5531023"/>
                <a:gd name="connsiteX12400" fmla="*/ 843846 w 10023471"/>
                <a:gd name="connsiteY12400" fmla="*/ 2229846 h 5531023"/>
                <a:gd name="connsiteX12401" fmla="*/ 842484 w 10023471"/>
                <a:gd name="connsiteY12401" fmla="*/ 2223480 h 5531023"/>
                <a:gd name="connsiteX12402" fmla="*/ 837082 w 10023471"/>
                <a:gd name="connsiteY12402" fmla="*/ 2219421 h 5531023"/>
                <a:gd name="connsiteX12403" fmla="*/ 7580749 w 10023471"/>
                <a:gd name="connsiteY12403" fmla="*/ 2215420 h 5531023"/>
                <a:gd name="connsiteX12404" fmla="*/ 7569445 w 10023471"/>
                <a:gd name="connsiteY12404" fmla="*/ 2220852 h 5531023"/>
                <a:gd name="connsiteX12405" fmla="*/ 7580205 w 10023471"/>
                <a:gd name="connsiteY12405" fmla="*/ 2225787 h 5531023"/>
                <a:gd name="connsiteX12406" fmla="*/ 7588512 w 10023471"/>
                <a:gd name="connsiteY12406" fmla="*/ 2220501 h 5531023"/>
                <a:gd name="connsiteX12407" fmla="*/ 7580749 w 10023471"/>
                <a:gd name="connsiteY12407" fmla="*/ 2215420 h 5531023"/>
                <a:gd name="connsiteX12408" fmla="*/ 2863301 w 10023471"/>
                <a:gd name="connsiteY12408" fmla="*/ 2214748 h 5531023"/>
                <a:gd name="connsiteX12409" fmla="*/ 2861847 w 10023471"/>
                <a:gd name="connsiteY12409" fmla="*/ 2216179 h 5531023"/>
                <a:gd name="connsiteX12410" fmla="*/ 2867477 w 10023471"/>
                <a:gd name="connsiteY12410" fmla="*/ 2216559 h 5531023"/>
                <a:gd name="connsiteX12411" fmla="*/ 2863301 w 10023471"/>
                <a:gd name="connsiteY12411" fmla="*/ 2214748 h 5531023"/>
                <a:gd name="connsiteX12412" fmla="*/ 5139353 w 10023471"/>
                <a:gd name="connsiteY12412" fmla="*/ 2213902 h 5531023"/>
                <a:gd name="connsiteX12413" fmla="*/ 5136311 w 10023471"/>
                <a:gd name="connsiteY12413" fmla="*/ 2214339 h 5531023"/>
                <a:gd name="connsiteX12414" fmla="*/ 5138764 w 10023471"/>
                <a:gd name="connsiteY12414" fmla="*/ 2215303 h 5531023"/>
                <a:gd name="connsiteX12415" fmla="*/ 6633900 w 10023471"/>
                <a:gd name="connsiteY12415" fmla="*/ 2212704 h 5531023"/>
                <a:gd name="connsiteX12416" fmla="*/ 6628179 w 10023471"/>
                <a:gd name="connsiteY12416" fmla="*/ 2213902 h 5531023"/>
                <a:gd name="connsiteX12417" fmla="*/ 6630586 w 10023471"/>
                <a:gd name="connsiteY12417" fmla="*/ 2217347 h 5531023"/>
                <a:gd name="connsiteX12418" fmla="*/ 6636488 w 10023471"/>
                <a:gd name="connsiteY12418" fmla="*/ 2215858 h 5531023"/>
                <a:gd name="connsiteX12419" fmla="*/ 6633900 w 10023471"/>
                <a:gd name="connsiteY12419" fmla="*/ 2212704 h 5531023"/>
                <a:gd name="connsiteX12420" fmla="*/ 429305 w 10023471"/>
                <a:gd name="connsiteY12420" fmla="*/ 2208937 h 5531023"/>
                <a:gd name="connsiteX12421" fmla="*/ 385629 w 10023471"/>
                <a:gd name="connsiteY12421" fmla="*/ 2214368 h 5531023"/>
                <a:gd name="connsiteX12422" fmla="*/ 375596 w 10023471"/>
                <a:gd name="connsiteY12422" fmla="*/ 2222925 h 5531023"/>
                <a:gd name="connsiteX12423" fmla="*/ 382815 w 10023471"/>
                <a:gd name="connsiteY12423" fmla="*/ 2232738 h 5531023"/>
                <a:gd name="connsiteX12424" fmla="*/ 404924 w 10023471"/>
                <a:gd name="connsiteY12424" fmla="*/ 2237731 h 5531023"/>
                <a:gd name="connsiteX12425" fmla="*/ 439746 w 10023471"/>
                <a:gd name="connsiteY12425" fmla="*/ 2236184 h 5531023"/>
                <a:gd name="connsiteX12426" fmla="*/ 437249 w 10023471"/>
                <a:gd name="connsiteY12426" fmla="*/ 2213726 h 5531023"/>
                <a:gd name="connsiteX12427" fmla="*/ 429305 w 10023471"/>
                <a:gd name="connsiteY12427" fmla="*/ 2208937 h 5531023"/>
                <a:gd name="connsiteX12428" fmla="*/ 5641152 w 10023471"/>
                <a:gd name="connsiteY12428" fmla="*/ 2208674 h 5531023"/>
                <a:gd name="connsiteX12429" fmla="*/ 5610145 w 10023471"/>
                <a:gd name="connsiteY12429" fmla="*/ 2217231 h 5531023"/>
                <a:gd name="connsiteX12430" fmla="*/ 5602653 w 10023471"/>
                <a:gd name="connsiteY12430" fmla="*/ 2227569 h 5531023"/>
                <a:gd name="connsiteX12431" fmla="*/ 5589715 w 10023471"/>
                <a:gd name="connsiteY12431" fmla="*/ 2233848 h 5531023"/>
                <a:gd name="connsiteX12432" fmla="*/ 5608192 w 10023471"/>
                <a:gd name="connsiteY12432" fmla="*/ 2241820 h 5531023"/>
                <a:gd name="connsiteX12433" fmla="*/ 5650322 w 10023471"/>
                <a:gd name="connsiteY12433" fmla="*/ 2233146 h 5531023"/>
                <a:gd name="connsiteX12434" fmla="*/ 5657995 w 10023471"/>
                <a:gd name="connsiteY12434" fmla="*/ 2215362 h 5531023"/>
                <a:gd name="connsiteX12435" fmla="*/ 5641152 w 10023471"/>
                <a:gd name="connsiteY12435" fmla="*/ 2208674 h 5531023"/>
                <a:gd name="connsiteX12436" fmla="*/ 1216756 w 10023471"/>
                <a:gd name="connsiteY12436" fmla="*/ 2207009 h 5531023"/>
                <a:gd name="connsiteX12437" fmla="*/ 1185748 w 10023471"/>
                <a:gd name="connsiteY12437" fmla="*/ 2216851 h 5531023"/>
                <a:gd name="connsiteX12438" fmla="*/ 1202727 w 10023471"/>
                <a:gd name="connsiteY12438" fmla="*/ 2221348 h 5531023"/>
                <a:gd name="connsiteX12439" fmla="*/ 1221569 w 10023471"/>
                <a:gd name="connsiteY12439" fmla="*/ 2213843 h 5531023"/>
                <a:gd name="connsiteX12440" fmla="*/ 1216756 w 10023471"/>
                <a:gd name="connsiteY12440" fmla="*/ 2207009 h 5531023"/>
                <a:gd name="connsiteX12441" fmla="*/ 5367984 w 10023471"/>
                <a:gd name="connsiteY12441" fmla="*/ 2206425 h 5531023"/>
                <a:gd name="connsiteX12442" fmla="*/ 5365670 w 10023471"/>
                <a:gd name="connsiteY12442" fmla="*/ 2207126 h 5531023"/>
                <a:gd name="connsiteX12443" fmla="*/ 5366214 w 10023471"/>
                <a:gd name="connsiteY12443" fmla="*/ 2208732 h 5531023"/>
                <a:gd name="connsiteX12444" fmla="*/ 5368529 w 10023471"/>
                <a:gd name="connsiteY12444" fmla="*/ 2207973 h 5531023"/>
                <a:gd name="connsiteX12445" fmla="*/ 5367984 w 10023471"/>
                <a:gd name="connsiteY12445" fmla="*/ 2206425 h 5531023"/>
                <a:gd name="connsiteX12446" fmla="*/ 8837768 w 10023471"/>
                <a:gd name="connsiteY12446" fmla="*/ 2205549 h 5531023"/>
                <a:gd name="connsiteX12447" fmla="*/ 8836178 w 10023471"/>
                <a:gd name="connsiteY12447" fmla="*/ 2207827 h 5531023"/>
                <a:gd name="connsiteX12448" fmla="*/ 8853884 w 10023471"/>
                <a:gd name="connsiteY12448" fmla="*/ 2221874 h 5531023"/>
                <a:gd name="connsiteX12449" fmla="*/ 8865370 w 10023471"/>
                <a:gd name="connsiteY12449" fmla="*/ 2218925 h 5531023"/>
                <a:gd name="connsiteX12450" fmla="*/ 8845576 w 10023471"/>
                <a:gd name="connsiteY12450" fmla="*/ 2205929 h 5531023"/>
                <a:gd name="connsiteX12451" fmla="*/ 8837768 w 10023471"/>
                <a:gd name="connsiteY12451" fmla="*/ 2205549 h 5531023"/>
                <a:gd name="connsiteX12452" fmla="*/ 1678603 w 10023471"/>
                <a:gd name="connsiteY12452" fmla="*/ 2202190 h 5531023"/>
                <a:gd name="connsiteX12453" fmla="*/ 1669569 w 10023471"/>
                <a:gd name="connsiteY12453" fmla="*/ 2204673 h 5531023"/>
                <a:gd name="connsiteX12454" fmla="*/ 1673928 w 10023471"/>
                <a:gd name="connsiteY12454" fmla="*/ 2212383 h 5531023"/>
                <a:gd name="connsiteX12455" fmla="*/ 1684143 w 10023471"/>
                <a:gd name="connsiteY12455" fmla="*/ 2209199 h 5531023"/>
                <a:gd name="connsiteX12456" fmla="*/ 1678603 w 10023471"/>
                <a:gd name="connsiteY12456" fmla="*/ 2202190 h 5531023"/>
                <a:gd name="connsiteX12457" fmla="*/ 7269990 w 10023471"/>
                <a:gd name="connsiteY12457" fmla="*/ 2200643 h 5531023"/>
                <a:gd name="connsiteX12458" fmla="*/ 7262227 w 10023471"/>
                <a:gd name="connsiteY12458" fmla="*/ 2214720 h 5531023"/>
                <a:gd name="connsiteX12459" fmla="*/ 7269990 w 10023471"/>
                <a:gd name="connsiteY12459" fmla="*/ 2200643 h 5531023"/>
                <a:gd name="connsiteX12460" fmla="*/ 6243147 w 10023471"/>
                <a:gd name="connsiteY12460" fmla="*/ 2200409 h 5531023"/>
                <a:gd name="connsiteX12461" fmla="*/ 6231208 w 10023471"/>
                <a:gd name="connsiteY12461" fmla="*/ 2201666 h 5531023"/>
                <a:gd name="connsiteX12462" fmla="*/ 6232251 w 10023471"/>
                <a:gd name="connsiteY12462" fmla="*/ 2205403 h 5531023"/>
                <a:gd name="connsiteX12463" fmla="*/ 6244010 w 10023471"/>
                <a:gd name="connsiteY12463" fmla="*/ 2203329 h 5531023"/>
                <a:gd name="connsiteX12464" fmla="*/ 5303518 w 10023471"/>
                <a:gd name="connsiteY12464" fmla="*/ 2198599 h 5531023"/>
                <a:gd name="connsiteX12465" fmla="*/ 5302608 w 10023471"/>
                <a:gd name="connsiteY12465" fmla="*/ 2200234 h 5531023"/>
                <a:gd name="connsiteX12466" fmla="*/ 5305651 w 10023471"/>
                <a:gd name="connsiteY12466" fmla="*/ 2199183 h 5531023"/>
                <a:gd name="connsiteX12467" fmla="*/ 5303518 w 10023471"/>
                <a:gd name="connsiteY12467" fmla="*/ 2198599 h 5531023"/>
                <a:gd name="connsiteX12468" fmla="*/ 2620868 w 10023471"/>
                <a:gd name="connsiteY12468" fmla="*/ 2196788 h 5531023"/>
                <a:gd name="connsiteX12469" fmla="*/ 2620641 w 10023471"/>
                <a:gd name="connsiteY12469" fmla="*/ 2199504 h 5531023"/>
                <a:gd name="connsiteX12470" fmla="*/ 2628313 w 10023471"/>
                <a:gd name="connsiteY12470" fmla="*/ 2199796 h 5531023"/>
                <a:gd name="connsiteX12471" fmla="*/ 2628540 w 10023471"/>
                <a:gd name="connsiteY12471" fmla="*/ 2197197 h 5531023"/>
                <a:gd name="connsiteX12472" fmla="*/ 2620868 w 10023471"/>
                <a:gd name="connsiteY12472" fmla="*/ 2196788 h 5531023"/>
                <a:gd name="connsiteX12473" fmla="*/ 9326763 w 10023471"/>
                <a:gd name="connsiteY12473" fmla="*/ 2196613 h 5531023"/>
                <a:gd name="connsiteX12474" fmla="*/ 9325856 w 10023471"/>
                <a:gd name="connsiteY12474" fmla="*/ 2207331 h 5531023"/>
                <a:gd name="connsiteX12475" fmla="*/ 9327309 w 10023471"/>
                <a:gd name="connsiteY12475" fmla="*/ 2207389 h 5531023"/>
                <a:gd name="connsiteX12476" fmla="*/ 9326355 w 10023471"/>
                <a:gd name="connsiteY12476" fmla="*/ 2218837 h 5531023"/>
                <a:gd name="connsiteX12477" fmla="*/ 9338160 w 10023471"/>
                <a:gd name="connsiteY12477" fmla="*/ 2224327 h 5531023"/>
                <a:gd name="connsiteX12478" fmla="*/ 9356546 w 10023471"/>
                <a:gd name="connsiteY12478" fmla="*/ 2216909 h 5531023"/>
                <a:gd name="connsiteX12479" fmla="*/ 9355003 w 10023471"/>
                <a:gd name="connsiteY12479" fmla="*/ 2203680 h 5531023"/>
                <a:gd name="connsiteX12480" fmla="*/ 9326763 w 10023471"/>
                <a:gd name="connsiteY12480" fmla="*/ 2196613 h 5531023"/>
                <a:gd name="connsiteX12481" fmla="*/ 9055230 w 10023471"/>
                <a:gd name="connsiteY12481" fmla="*/ 2196438 h 5531023"/>
                <a:gd name="connsiteX12482" fmla="*/ 9049056 w 10023471"/>
                <a:gd name="connsiteY12482" fmla="*/ 2206279 h 5531023"/>
                <a:gd name="connsiteX12483" fmla="*/ 9059272 w 10023471"/>
                <a:gd name="connsiteY12483" fmla="*/ 2208265 h 5531023"/>
                <a:gd name="connsiteX12484" fmla="*/ 9066489 w 10023471"/>
                <a:gd name="connsiteY12484" fmla="*/ 2199387 h 5531023"/>
                <a:gd name="connsiteX12485" fmla="*/ 9055230 w 10023471"/>
                <a:gd name="connsiteY12485" fmla="*/ 2196438 h 5531023"/>
                <a:gd name="connsiteX12486" fmla="*/ 6415937 w 10023471"/>
                <a:gd name="connsiteY12486" fmla="*/ 2196204 h 5531023"/>
                <a:gd name="connsiteX12487" fmla="*/ 6410717 w 10023471"/>
                <a:gd name="connsiteY12487" fmla="*/ 2197898 h 5531023"/>
                <a:gd name="connsiteX12488" fmla="*/ 6415892 w 10023471"/>
                <a:gd name="connsiteY12488" fmla="*/ 2199796 h 5531023"/>
                <a:gd name="connsiteX12489" fmla="*/ 6415937 w 10023471"/>
                <a:gd name="connsiteY12489" fmla="*/ 2196204 h 5531023"/>
                <a:gd name="connsiteX12490" fmla="*/ 4939641 w 10023471"/>
                <a:gd name="connsiteY12490" fmla="*/ 2196000 h 5531023"/>
                <a:gd name="connsiteX12491" fmla="*/ 4927655 w 10023471"/>
                <a:gd name="connsiteY12491" fmla="*/ 2205432 h 5531023"/>
                <a:gd name="connsiteX12492" fmla="*/ 4941411 w 10023471"/>
                <a:gd name="connsiteY12492" fmla="*/ 2222050 h 5531023"/>
                <a:gd name="connsiteX12493" fmla="*/ 4948858 w 10023471"/>
                <a:gd name="connsiteY12493" fmla="*/ 2204323 h 5531023"/>
                <a:gd name="connsiteX12494" fmla="*/ 4939641 w 10023471"/>
                <a:gd name="connsiteY12494" fmla="*/ 2196000 h 5531023"/>
                <a:gd name="connsiteX12495" fmla="*/ 1767722 w 10023471"/>
                <a:gd name="connsiteY12495" fmla="*/ 2195941 h 5531023"/>
                <a:gd name="connsiteX12496" fmla="*/ 1767133 w 10023471"/>
                <a:gd name="connsiteY12496" fmla="*/ 2197548 h 5531023"/>
                <a:gd name="connsiteX12497" fmla="*/ 1770810 w 10023471"/>
                <a:gd name="connsiteY12497" fmla="*/ 2197548 h 5531023"/>
                <a:gd name="connsiteX12498" fmla="*/ 1769720 w 10023471"/>
                <a:gd name="connsiteY12498" fmla="*/ 2195970 h 5531023"/>
                <a:gd name="connsiteX12499" fmla="*/ 1767722 w 10023471"/>
                <a:gd name="connsiteY12499" fmla="*/ 2195941 h 5531023"/>
                <a:gd name="connsiteX12500" fmla="*/ 6662093 w 10023471"/>
                <a:gd name="connsiteY12500" fmla="*/ 2193693 h 5531023"/>
                <a:gd name="connsiteX12501" fmla="*/ 6662093 w 10023471"/>
                <a:gd name="connsiteY12501" fmla="*/ 2197314 h 5531023"/>
                <a:gd name="connsiteX12502" fmla="*/ 6662956 w 10023471"/>
                <a:gd name="connsiteY12502" fmla="*/ 2197314 h 5531023"/>
                <a:gd name="connsiteX12503" fmla="*/ 6663364 w 10023471"/>
                <a:gd name="connsiteY12503" fmla="*/ 2193693 h 5531023"/>
                <a:gd name="connsiteX12504" fmla="*/ 6662093 w 10023471"/>
                <a:gd name="connsiteY12504" fmla="*/ 2193693 h 5531023"/>
                <a:gd name="connsiteX12505" fmla="*/ 2718386 w 10023471"/>
                <a:gd name="connsiteY12505" fmla="*/ 2189809 h 5531023"/>
                <a:gd name="connsiteX12506" fmla="*/ 2704130 w 10023471"/>
                <a:gd name="connsiteY12506" fmla="*/ 2213171 h 5531023"/>
                <a:gd name="connsiteX12507" fmla="*/ 2719158 w 10023471"/>
                <a:gd name="connsiteY12507" fmla="*/ 2226635 h 5531023"/>
                <a:gd name="connsiteX12508" fmla="*/ 2727784 w 10023471"/>
                <a:gd name="connsiteY12508" fmla="*/ 2221582 h 5531023"/>
                <a:gd name="connsiteX12509" fmla="*/ 2718386 w 10023471"/>
                <a:gd name="connsiteY12509" fmla="*/ 2189809 h 5531023"/>
                <a:gd name="connsiteX12510" fmla="*/ 978864 w 10023471"/>
                <a:gd name="connsiteY12510" fmla="*/ 2187823 h 5531023"/>
                <a:gd name="connsiteX12511" fmla="*/ 958978 w 10023471"/>
                <a:gd name="connsiteY12511" fmla="*/ 2204030 h 5531023"/>
                <a:gd name="connsiteX12512" fmla="*/ 977230 w 10023471"/>
                <a:gd name="connsiteY12512" fmla="*/ 2209813 h 5531023"/>
                <a:gd name="connsiteX12513" fmla="*/ 994028 w 10023471"/>
                <a:gd name="connsiteY12513" fmla="*/ 2202308 h 5531023"/>
                <a:gd name="connsiteX12514" fmla="*/ 978864 w 10023471"/>
                <a:gd name="connsiteY12514" fmla="*/ 2187823 h 5531023"/>
                <a:gd name="connsiteX12515" fmla="*/ 2113621 w 10023471"/>
                <a:gd name="connsiteY12515" fmla="*/ 2184581 h 5531023"/>
                <a:gd name="connsiteX12516" fmla="*/ 2108309 w 10023471"/>
                <a:gd name="connsiteY12516" fmla="*/ 2188231 h 5531023"/>
                <a:gd name="connsiteX12517" fmla="*/ 2114892 w 10023471"/>
                <a:gd name="connsiteY12517" fmla="*/ 2195153 h 5531023"/>
                <a:gd name="connsiteX12518" fmla="*/ 2121294 w 10023471"/>
                <a:gd name="connsiteY12518" fmla="*/ 2190510 h 5531023"/>
                <a:gd name="connsiteX12519" fmla="*/ 2113621 w 10023471"/>
                <a:gd name="connsiteY12519" fmla="*/ 2184581 h 5531023"/>
                <a:gd name="connsiteX12520" fmla="*/ 3257322 w 10023471"/>
                <a:gd name="connsiteY12520" fmla="*/ 2183589 h 5531023"/>
                <a:gd name="connsiteX12521" fmla="*/ 3247833 w 10023471"/>
                <a:gd name="connsiteY12521" fmla="*/ 2195824 h 5531023"/>
                <a:gd name="connsiteX12522" fmla="*/ 3250738 w 10023471"/>
                <a:gd name="connsiteY12522" fmla="*/ 2200673 h 5531023"/>
                <a:gd name="connsiteX12523" fmla="*/ 3258276 w 10023471"/>
                <a:gd name="connsiteY12523" fmla="*/ 2199212 h 5531023"/>
                <a:gd name="connsiteX12524" fmla="*/ 3267674 w 10023471"/>
                <a:gd name="connsiteY12524" fmla="*/ 2186216 h 5531023"/>
                <a:gd name="connsiteX12525" fmla="*/ 3257322 w 10023471"/>
                <a:gd name="connsiteY12525" fmla="*/ 2183589 h 5531023"/>
                <a:gd name="connsiteX12526" fmla="*/ 6739817 w 10023471"/>
                <a:gd name="connsiteY12526" fmla="*/ 2182829 h 5531023"/>
                <a:gd name="connsiteX12527" fmla="*/ 6732461 w 10023471"/>
                <a:gd name="connsiteY12527" fmla="*/ 2195065 h 5531023"/>
                <a:gd name="connsiteX12528" fmla="*/ 6745854 w 10023471"/>
                <a:gd name="connsiteY12528" fmla="*/ 2205724 h 5531023"/>
                <a:gd name="connsiteX12529" fmla="*/ 6754889 w 10023471"/>
                <a:gd name="connsiteY12529" fmla="*/ 2190071 h 5531023"/>
                <a:gd name="connsiteX12530" fmla="*/ 6739817 w 10023471"/>
                <a:gd name="connsiteY12530" fmla="*/ 2182829 h 5531023"/>
                <a:gd name="connsiteX12531" fmla="*/ 7437878 w 10023471"/>
                <a:gd name="connsiteY12531" fmla="*/ 2182682 h 5531023"/>
                <a:gd name="connsiteX12532" fmla="*/ 7430204 w 10023471"/>
                <a:gd name="connsiteY12532" fmla="*/ 2184319 h 5531023"/>
                <a:gd name="connsiteX12533" fmla="*/ 7422033 w 10023471"/>
                <a:gd name="connsiteY12533" fmla="*/ 2200468 h 5531023"/>
                <a:gd name="connsiteX12534" fmla="*/ 7426619 w 10023471"/>
                <a:gd name="connsiteY12534" fmla="*/ 2206075 h 5531023"/>
                <a:gd name="connsiteX12535" fmla="*/ 7438059 w 10023471"/>
                <a:gd name="connsiteY12535" fmla="*/ 2203622 h 5531023"/>
                <a:gd name="connsiteX12536" fmla="*/ 7443325 w 10023471"/>
                <a:gd name="connsiteY12536" fmla="*/ 2186655 h 5531023"/>
                <a:gd name="connsiteX12537" fmla="*/ 7437878 w 10023471"/>
                <a:gd name="connsiteY12537" fmla="*/ 2182682 h 5531023"/>
                <a:gd name="connsiteX12538" fmla="*/ 774611 w 10023471"/>
                <a:gd name="connsiteY12538" fmla="*/ 2182508 h 5531023"/>
                <a:gd name="connsiteX12539" fmla="*/ 761082 w 10023471"/>
                <a:gd name="connsiteY12539" fmla="*/ 2194803 h 5531023"/>
                <a:gd name="connsiteX12540" fmla="*/ 772205 w 10023471"/>
                <a:gd name="connsiteY12540" fmla="*/ 2199008 h 5531023"/>
                <a:gd name="connsiteX12541" fmla="*/ 784555 w 10023471"/>
                <a:gd name="connsiteY12541" fmla="*/ 2193721 h 5531023"/>
                <a:gd name="connsiteX12542" fmla="*/ 774611 w 10023471"/>
                <a:gd name="connsiteY12542" fmla="*/ 2182508 h 5531023"/>
                <a:gd name="connsiteX12543" fmla="*/ 4543667 w 10023471"/>
                <a:gd name="connsiteY12543" fmla="*/ 2181252 h 5531023"/>
                <a:gd name="connsiteX12544" fmla="*/ 4543759 w 10023471"/>
                <a:gd name="connsiteY12544" fmla="*/ 2182859 h 5531023"/>
                <a:gd name="connsiteX12545" fmla="*/ 4570817 w 10023471"/>
                <a:gd name="connsiteY12545" fmla="*/ 2182859 h 5531023"/>
                <a:gd name="connsiteX12546" fmla="*/ 4570681 w 10023471"/>
                <a:gd name="connsiteY12546" fmla="*/ 2181252 h 5531023"/>
                <a:gd name="connsiteX12547" fmla="*/ 6830115 w 10023471"/>
                <a:gd name="connsiteY12547" fmla="*/ 2178303 h 5531023"/>
                <a:gd name="connsiteX12548" fmla="*/ 6815997 w 10023471"/>
                <a:gd name="connsiteY12548" fmla="*/ 2185837 h 5531023"/>
                <a:gd name="connsiteX12549" fmla="*/ 6836608 w 10023471"/>
                <a:gd name="connsiteY12549" fmla="*/ 2193634 h 5531023"/>
                <a:gd name="connsiteX12550" fmla="*/ 6844871 w 10023471"/>
                <a:gd name="connsiteY12550" fmla="*/ 2185604 h 5531023"/>
                <a:gd name="connsiteX12551" fmla="*/ 6830115 w 10023471"/>
                <a:gd name="connsiteY12551" fmla="*/ 2178303 h 5531023"/>
                <a:gd name="connsiteX12552" fmla="*/ 6993281 w 10023471"/>
                <a:gd name="connsiteY12552" fmla="*/ 2178156 h 5531023"/>
                <a:gd name="connsiteX12553" fmla="*/ 6981750 w 10023471"/>
                <a:gd name="connsiteY12553" fmla="*/ 2184902 h 5531023"/>
                <a:gd name="connsiteX12554" fmla="*/ 6997141 w 10023471"/>
                <a:gd name="connsiteY12554" fmla="*/ 2205783 h 5531023"/>
                <a:gd name="connsiteX12555" fmla="*/ 7013439 w 10023471"/>
                <a:gd name="connsiteY12555" fmla="*/ 2193721 h 5531023"/>
                <a:gd name="connsiteX12556" fmla="*/ 7025515 w 10023471"/>
                <a:gd name="connsiteY12556" fmla="*/ 2190159 h 5531023"/>
                <a:gd name="connsiteX12557" fmla="*/ 7015936 w 10023471"/>
                <a:gd name="connsiteY12557" fmla="*/ 2188991 h 5531023"/>
                <a:gd name="connsiteX12558" fmla="*/ 7015482 w 10023471"/>
                <a:gd name="connsiteY12558" fmla="*/ 2184640 h 5531023"/>
                <a:gd name="connsiteX12559" fmla="*/ 6993281 w 10023471"/>
                <a:gd name="connsiteY12559" fmla="*/ 2178156 h 5531023"/>
                <a:gd name="connsiteX12560" fmla="*/ 7643951 w 10023471"/>
                <a:gd name="connsiteY12560" fmla="*/ 2177927 h 5531023"/>
                <a:gd name="connsiteX12561" fmla="*/ 7631234 w 10023471"/>
                <a:gd name="connsiteY12561" fmla="*/ 2181340 h 5531023"/>
                <a:gd name="connsiteX12562" fmla="*/ 7630961 w 10023471"/>
                <a:gd name="connsiteY12562" fmla="*/ 2203417 h 5531023"/>
                <a:gd name="connsiteX12563" fmla="*/ 7648803 w 10023471"/>
                <a:gd name="connsiteY12563" fmla="*/ 2214077 h 5531023"/>
                <a:gd name="connsiteX12564" fmla="*/ 7694565 w 10023471"/>
                <a:gd name="connsiteY12564" fmla="*/ 2193985 h 5531023"/>
                <a:gd name="connsiteX12565" fmla="*/ 7686848 w 10023471"/>
                <a:gd name="connsiteY12565" fmla="*/ 2179850 h 5531023"/>
                <a:gd name="connsiteX12566" fmla="*/ 7660243 w 10023471"/>
                <a:gd name="connsiteY12566" fmla="*/ 2181106 h 5531023"/>
                <a:gd name="connsiteX12567" fmla="*/ 7643951 w 10023471"/>
                <a:gd name="connsiteY12567" fmla="*/ 2177927 h 5531023"/>
                <a:gd name="connsiteX12568" fmla="*/ 4679140 w 10023471"/>
                <a:gd name="connsiteY12568" fmla="*/ 2177601 h 5531023"/>
                <a:gd name="connsiteX12569" fmla="*/ 4673055 w 10023471"/>
                <a:gd name="connsiteY12569" fmla="*/ 2184376 h 5531023"/>
                <a:gd name="connsiteX12570" fmla="*/ 4666928 w 10023471"/>
                <a:gd name="connsiteY12570" fmla="*/ 2198015 h 5531023"/>
                <a:gd name="connsiteX12571" fmla="*/ 4672284 w 10023471"/>
                <a:gd name="connsiteY12571" fmla="*/ 2204614 h 5531023"/>
                <a:gd name="connsiteX12572" fmla="*/ 4684588 w 10023471"/>
                <a:gd name="connsiteY12572" fmla="*/ 2198628 h 5531023"/>
                <a:gd name="connsiteX12573" fmla="*/ 4685041 w 10023471"/>
                <a:gd name="connsiteY12573" fmla="*/ 2190218 h 5531023"/>
                <a:gd name="connsiteX12574" fmla="*/ 4684906 w 10023471"/>
                <a:gd name="connsiteY12574" fmla="*/ 2184552 h 5531023"/>
                <a:gd name="connsiteX12575" fmla="*/ 4679140 w 10023471"/>
                <a:gd name="connsiteY12575" fmla="*/ 2177601 h 5531023"/>
                <a:gd name="connsiteX12576" fmla="*/ 4500993 w 10023471"/>
                <a:gd name="connsiteY12576" fmla="*/ 2177163 h 5531023"/>
                <a:gd name="connsiteX12577" fmla="*/ 4496634 w 10023471"/>
                <a:gd name="connsiteY12577" fmla="*/ 2178156 h 5531023"/>
                <a:gd name="connsiteX12578" fmla="*/ 4498995 w 10023471"/>
                <a:gd name="connsiteY12578" fmla="*/ 2182682 h 5531023"/>
                <a:gd name="connsiteX12579" fmla="*/ 4504670 w 10023471"/>
                <a:gd name="connsiteY12579" fmla="*/ 2181574 h 5531023"/>
                <a:gd name="connsiteX12580" fmla="*/ 4500993 w 10023471"/>
                <a:gd name="connsiteY12580" fmla="*/ 2177163 h 5531023"/>
                <a:gd name="connsiteX12581" fmla="*/ 2761607 w 10023471"/>
                <a:gd name="connsiteY12581" fmla="*/ 2172928 h 5531023"/>
                <a:gd name="connsiteX12582" fmla="*/ 2759790 w 10023471"/>
                <a:gd name="connsiteY12582" fmla="*/ 2173016 h 5531023"/>
                <a:gd name="connsiteX12583" fmla="*/ 2759790 w 10023471"/>
                <a:gd name="connsiteY12583" fmla="*/ 2178011 h 5531023"/>
                <a:gd name="connsiteX12584" fmla="*/ 2762514 w 10023471"/>
                <a:gd name="connsiteY12584" fmla="*/ 2177893 h 5531023"/>
                <a:gd name="connsiteX12585" fmla="*/ 2761607 w 10023471"/>
                <a:gd name="connsiteY12585" fmla="*/ 2172928 h 5531023"/>
                <a:gd name="connsiteX12586" fmla="*/ 1508128 w 10023471"/>
                <a:gd name="connsiteY12586" fmla="*/ 2172462 h 5531023"/>
                <a:gd name="connsiteX12587" fmla="*/ 1496643 w 10023471"/>
                <a:gd name="connsiteY12587" fmla="*/ 2179967 h 5531023"/>
                <a:gd name="connsiteX12588" fmla="*/ 1501591 w 10023471"/>
                <a:gd name="connsiteY12588" fmla="*/ 2194831 h 5531023"/>
                <a:gd name="connsiteX12589" fmla="*/ 1514349 w 10023471"/>
                <a:gd name="connsiteY12589" fmla="*/ 2182186 h 5531023"/>
                <a:gd name="connsiteX12590" fmla="*/ 1508128 w 10023471"/>
                <a:gd name="connsiteY12590" fmla="*/ 2172462 h 5531023"/>
                <a:gd name="connsiteX12591" fmla="*/ 3029009 w 10023471"/>
                <a:gd name="connsiteY12591" fmla="*/ 2172287 h 5531023"/>
                <a:gd name="connsiteX12592" fmla="*/ 3015797 w 10023471"/>
                <a:gd name="connsiteY12592" fmla="*/ 2179179 h 5531023"/>
                <a:gd name="connsiteX12593" fmla="*/ 3028010 w 10023471"/>
                <a:gd name="connsiteY12593" fmla="*/ 2184610 h 5531023"/>
                <a:gd name="connsiteX12594" fmla="*/ 3037497 w 10023471"/>
                <a:gd name="connsiteY12594" fmla="*/ 2176726 h 5531023"/>
                <a:gd name="connsiteX12595" fmla="*/ 3029009 w 10023471"/>
                <a:gd name="connsiteY12595" fmla="*/ 2172287 h 5531023"/>
                <a:gd name="connsiteX12596" fmla="*/ 5029759 w 10023471"/>
                <a:gd name="connsiteY12596" fmla="*/ 2170038 h 5531023"/>
                <a:gd name="connsiteX12597" fmla="*/ 5021541 w 10023471"/>
                <a:gd name="connsiteY12597" fmla="*/ 2173426 h 5531023"/>
                <a:gd name="connsiteX12598" fmla="*/ 5027398 w 10023471"/>
                <a:gd name="connsiteY12598" fmla="*/ 2176405 h 5531023"/>
                <a:gd name="connsiteX12599" fmla="*/ 5033618 w 10023471"/>
                <a:gd name="connsiteY12599" fmla="*/ 2174652 h 5531023"/>
                <a:gd name="connsiteX12600" fmla="*/ 5029759 w 10023471"/>
                <a:gd name="connsiteY12600" fmla="*/ 2170038 h 5531023"/>
                <a:gd name="connsiteX12601" fmla="*/ 3389887 w 10023471"/>
                <a:gd name="connsiteY12601" fmla="*/ 2169454 h 5531023"/>
                <a:gd name="connsiteX12602" fmla="*/ 3381762 w 10023471"/>
                <a:gd name="connsiteY12602" fmla="*/ 2172170 h 5531023"/>
                <a:gd name="connsiteX12603" fmla="*/ 3399421 w 10023471"/>
                <a:gd name="connsiteY12603" fmla="*/ 2195415 h 5531023"/>
                <a:gd name="connsiteX12604" fmla="*/ 3406005 w 10023471"/>
                <a:gd name="connsiteY12604" fmla="*/ 2193050 h 5531023"/>
                <a:gd name="connsiteX12605" fmla="*/ 3389887 w 10023471"/>
                <a:gd name="connsiteY12605" fmla="*/ 2169454 h 5531023"/>
                <a:gd name="connsiteX12606" fmla="*/ 4412146 w 10023471"/>
                <a:gd name="connsiteY12606" fmla="*/ 2168432 h 5531023"/>
                <a:gd name="connsiteX12607" fmla="*/ 4411283 w 10023471"/>
                <a:gd name="connsiteY12607" fmla="*/ 2172987 h 5531023"/>
                <a:gd name="connsiteX12608" fmla="*/ 4413916 w 10023471"/>
                <a:gd name="connsiteY12608" fmla="*/ 2173105 h 5531023"/>
                <a:gd name="connsiteX12609" fmla="*/ 4413916 w 10023471"/>
                <a:gd name="connsiteY12609" fmla="*/ 2168548 h 5531023"/>
                <a:gd name="connsiteX12610" fmla="*/ 4412146 w 10023471"/>
                <a:gd name="connsiteY12610" fmla="*/ 2168432 h 5531023"/>
                <a:gd name="connsiteX12611" fmla="*/ 6100322 w 10023471"/>
                <a:gd name="connsiteY12611" fmla="*/ 2166767 h 5531023"/>
                <a:gd name="connsiteX12612" fmla="*/ 6089470 w 10023471"/>
                <a:gd name="connsiteY12612" fmla="*/ 2174593 h 5531023"/>
                <a:gd name="connsiteX12613" fmla="*/ 6092059 w 10023471"/>
                <a:gd name="connsiteY12613" fmla="*/ 2190101 h 5531023"/>
                <a:gd name="connsiteX12614" fmla="*/ 6105224 w 10023471"/>
                <a:gd name="connsiteY12614" fmla="*/ 2176667 h 5531023"/>
                <a:gd name="connsiteX12615" fmla="*/ 6100322 w 10023471"/>
                <a:gd name="connsiteY12615" fmla="*/ 2166767 h 5531023"/>
                <a:gd name="connsiteX12616" fmla="*/ 7084670 w 10023471"/>
                <a:gd name="connsiteY12616" fmla="*/ 2165132 h 5531023"/>
                <a:gd name="connsiteX12617" fmla="*/ 7053935 w 10023471"/>
                <a:gd name="connsiteY12617" fmla="*/ 2174622 h 5531023"/>
                <a:gd name="connsiteX12618" fmla="*/ 7084670 w 10023471"/>
                <a:gd name="connsiteY12618" fmla="*/ 2165132 h 5531023"/>
                <a:gd name="connsiteX12619" fmla="*/ 2813724 w 10023471"/>
                <a:gd name="connsiteY12619" fmla="*/ 2164868 h 5531023"/>
                <a:gd name="connsiteX12620" fmla="*/ 2800377 w 10023471"/>
                <a:gd name="connsiteY12620" fmla="*/ 2178595 h 5531023"/>
                <a:gd name="connsiteX12621" fmla="*/ 2814723 w 10023471"/>
                <a:gd name="connsiteY12621" fmla="*/ 2187735 h 5531023"/>
                <a:gd name="connsiteX12622" fmla="*/ 2829342 w 10023471"/>
                <a:gd name="connsiteY12622" fmla="*/ 2181456 h 5531023"/>
                <a:gd name="connsiteX12623" fmla="*/ 2813724 w 10023471"/>
                <a:gd name="connsiteY12623" fmla="*/ 2164868 h 5531023"/>
                <a:gd name="connsiteX12624" fmla="*/ 5904015 w 10023471"/>
                <a:gd name="connsiteY12624" fmla="*/ 2164606 h 5531023"/>
                <a:gd name="connsiteX12625" fmla="*/ 5896342 w 10023471"/>
                <a:gd name="connsiteY12625" fmla="*/ 2164957 h 5531023"/>
                <a:gd name="connsiteX12626" fmla="*/ 5880633 w 10023471"/>
                <a:gd name="connsiteY12626" fmla="*/ 2184785 h 5531023"/>
                <a:gd name="connsiteX12627" fmla="*/ 5890985 w 10023471"/>
                <a:gd name="connsiteY12627" fmla="*/ 2194744 h 5531023"/>
                <a:gd name="connsiteX12628" fmla="*/ 5912141 w 10023471"/>
                <a:gd name="connsiteY12628" fmla="*/ 2182975 h 5531023"/>
                <a:gd name="connsiteX12629" fmla="*/ 5904015 w 10023471"/>
                <a:gd name="connsiteY12629" fmla="*/ 2164606 h 5531023"/>
                <a:gd name="connsiteX12630" fmla="*/ 6832523 w 10023471"/>
                <a:gd name="connsiteY12630" fmla="*/ 2163934 h 5531023"/>
                <a:gd name="connsiteX12631" fmla="*/ 6830525 w 10023471"/>
                <a:gd name="connsiteY12631" fmla="*/ 2171352 h 5531023"/>
                <a:gd name="connsiteX12632" fmla="*/ 6835201 w 10023471"/>
                <a:gd name="connsiteY12632" fmla="*/ 2172491 h 5531023"/>
                <a:gd name="connsiteX12633" fmla="*/ 6839560 w 10023471"/>
                <a:gd name="connsiteY12633" fmla="*/ 2164898 h 5531023"/>
                <a:gd name="connsiteX12634" fmla="*/ 6832523 w 10023471"/>
                <a:gd name="connsiteY12634" fmla="*/ 2163934 h 5531023"/>
                <a:gd name="connsiteX12635" fmla="*/ 4803625 w 10023471"/>
                <a:gd name="connsiteY12635" fmla="*/ 2162678 h 5531023"/>
                <a:gd name="connsiteX12636" fmla="*/ 4803625 w 10023471"/>
                <a:gd name="connsiteY12636" fmla="*/ 2165657 h 5531023"/>
                <a:gd name="connsiteX12637" fmla="*/ 4804896 w 10023471"/>
                <a:gd name="connsiteY12637" fmla="*/ 2165657 h 5531023"/>
                <a:gd name="connsiteX12638" fmla="*/ 4804896 w 10023471"/>
                <a:gd name="connsiteY12638" fmla="*/ 2162678 h 5531023"/>
                <a:gd name="connsiteX12639" fmla="*/ 7609471 w 10023471"/>
                <a:gd name="connsiteY12639" fmla="*/ 2162536 h 5531023"/>
                <a:gd name="connsiteX12640" fmla="*/ 7601633 w 10023471"/>
                <a:gd name="connsiteY12640" fmla="*/ 2171206 h 5531023"/>
                <a:gd name="connsiteX12641" fmla="*/ 7622926 w 10023471"/>
                <a:gd name="connsiteY12641" fmla="*/ 2167030 h 5531023"/>
                <a:gd name="connsiteX12642" fmla="*/ 7609471 w 10023471"/>
                <a:gd name="connsiteY12642" fmla="*/ 2162536 h 5531023"/>
                <a:gd name="connsiteX12643" fmla="*/ 4766034 w 10023471"/>
                <a:gd name="connsiteY12643" fmla="*/ 2160167 h 5531023"/>
                <a:gd name="connsiteX12644" fmla="*/ 4751914 w 10023471"/>
                <a:gd name="connsiteY12644" fmla="*/ 2172111 h 5531023"/>
                <a:gd name="connsiteX12645" fmla="*/ 4757227 w 10023471"/>
                <a:gd name="connsiteY12645" fmla="*/ 2189020 h 5531023"/>
                <a:gd name="connsiteX12646" fmla="*/ 4765309 w 10023471"/>
                <a:gd name="connsiteY12646" fmla="*/ 2202103 h 5531023"/>
                <a:gd name="connsiteX12647" fmla="*/ 4779835 w 10023471"/>
                <a:gd name="connsiteY12647" fmla="*/ 2188757 h 5531023"/>
                <a:gd name="connsiteX12648" fmla="*/ 4780334 w 10023471"/>
                <a:gd name="connsiteY12648" fmla="*/ 2179529 h 5531023"/>
                <a:gd name="connsiteX12649" fmla="*/ 4782015 w 10023471"/>
                <a:gd name="connsiteY12649" fmla="*/ 2171147 h 5531023"/>
                <a:gd name="connsiteX12650" fmla="*/ 4766034 w 10023471"/>
                <a:gd name="connsiteY12650" fmla="*/ 2160167 h 5531023"/>
                <a:gd name="connsiteX12651" fmla="*/ 6064320 w 10023471"/>
                <a:gd name="connsiteY12651" fmla="*/ 2159437 h 5531023"/>
                <a:gd name="connsiteX12652" fmla="*/ 6049837 w 10023471"/>
                <a:gd name="connsiteY12652" fmla="*/ 2171702 h 5531023"/>
                <a:gd name="connsiteX12653" fmla="*/ 6065681 w 10023471"/>
                <a:gd name="connsiteY12653" fmla="*/ 2177222 h 5531023"/>
                <a:gd name="connsiteX12654" fmla="*/ 6070902 w 10023471"/>
                <a:gd name="connsiteY12654" fmla="*/ 2173105 h 5531023"/>
                <a:gd name="connsiteX12655" fmla="*/ 6064320 w 10023471"/>
                <a:gd name="connsiteY12655" fmla="*/ 2159437 h 5531023"/>
                <a:gd name="connsiteX12656" fmla="*/ 5954136 w 10023471"/>
                <a:gd name="connsiteY12656" fmla="*/ 2158678 h 5531023"/>
                <a:gd name="connsiteX12657" fmla="*/ 5943784 w 10023471"/>
                <a:gd name="connsiteY12657" fmla="*/ 2161160 h 5531023"/>
                <a:gd name="connsiteX12658" fmla="*/ 5950185 w 10023471"/>
                <a:gd name="connsiteY12658" fmla="*/ 2172375 h 5531023"/>
                <a:gd name="connsiteX12659" fmla="*/ 5959538 w 10023471"/>
                <a:gd name="connsiteY12659" fmla="*/ 2165015 h 5531023"/>
                <a:gd name="connsiteX12660" fmla="*/ 5954136 w 10023471"/>
                <a:gd name="connsiteY12660" fmla="*/ 2158678 h 5531023"/>
                <a:gd name="connsiteX12661" fmla="*/ 970419 w 10023471"/>
                <a:gd name="connsiteY12661" fmla="*/ 2157509 h 5531023"/>
                <a:gd name="connsiteX12662" fmla="*/ 962611 w 10023471"/>
                <a:gd name="connsiteY12662" fmla="*/ 2163204 h 5531023"/>
                <a:gd name="connsiteX12663" fmla="*/ 975867 w 10023471"/>
                <a:gd name="connsiteY12663" fmla="*/ 2172111 h 5531023"/>
                <a:gd name="connsiteX12664" fmla="*/ 997250 w 10023471"/>
                <a:gd name="connsiteY12664" fmla="*/ 2167615 h 5531023"/>
                <a:gd name="connsiteX12665" fmla="*/ 970419 w 10023471"/>
                <a:gd name="connsiteY12665" fmla="*/ 2157509 h 5531023"/>
                <a:gd name="connsiteX12666" fmla="*/ 5136220 w 10023471"/>
                <a:gd name="connsiteY12666" fmla="*/ 2156021 h 5531023"/>
                <a:gd name="connsiteX12667" fmla="*/ 5120512 w 10023471"/>
                <a:gd name="connsiteY12667" fmla="*/ 2171177 h 5531023"/>
                <a:gd name="connsiteX12668" fmla="*/ 5129955 w 10023471"/>
                <a:gd name="connsiteY12668" fmla="*/ 2176521 h 5531023"/>
                <a:gd name="connsiteX12669" fmla="*/ 5150748 w 10023471"/>
                <a:gd name="connsiteY12669" fmla="*/ 2165891 h 5531023"/>
                <a:gd name="connsiteX12670" fmla="*/ 5136220 w 10023471"/>
                <a:gd name="connsiteY12670" fmla="*/ 2156021 h 5531023"/>
                <a:gd name="connsiteX12671" fmla="*/ 1542270 w 10023471"/>
                <a:gd name="connsiteY12671" fmla="*/ 2154969 h 5531023"/>
                <a:gd name="connsiteX12672" fmla="*/ 1537184 w 10023471"/>
                <a:gd name="connsiteY12672" fmla="*/ 2160518 h 5531023"/>
                <a:gd name="connsiteX12673" fmla="*/ 1549761 w 10023471"/>
                <a:gd name="connsiteY12673" fmla="*/ 2161277 h 5531023"/>
                <a:gd name="connsiteX12674" fmla="*/ 1554754 w 10023471"/>
                <a:gd name="connsiteY12674" fmla="*/ 2156195 h 5531023"/>
                <a:gd name="connsiteX12675" fmla="*/ 1542270 w 10023471"/>
                <a:gd name="connsiteY12675" fmla="*/ 2154969 h 5531023"/>
                <a:gd name="connsiteX12676" fmla="*/ 548676 w 10023471"/>
                <a:gd name="connsiteY12676" fmla="*/ 2154936 h 5531023"/>
                <a:gd name="connsiteX12677" fmla="*/ 538579 w 10023471"/>
                <a:gd name="connsiteY12677" fmla="*/ 2155291 h 5531023"/>
                <a:gd name="connsiteX12678" fmla="*/ 504304 w 10023471"/>
                <a:gd name="connsiteY12678" fmla="*/ 2176083 h 5531023"/>
                <a:gd name="connsiteX12679" fmla="*/ 543710 w 10023471"/>
                <a:gd name="connsiteY12679" fmla="*/ 2190393 h 5531023"/>
                <a:gd name="connsiteX12680" fmla="*/ 559555 w 10023471"/>
                <a:gd name="connsiteY12680" fmla="*/ 2162796 h 5531023"/>
                <a:gd name="connsiteX12681" fmla="*/ 548676 w 10023471"/>
                <a:gd name="connsiteY12681" fmla="*/ 2154936 h 5531023"/>
                <a:gd name="connsiteX12682" fmla="*/ 4134847 w 10023471"/>
                <a:gd name="connsiteY12682" fmla="*/ 2154648 h 5531023"/>
                <a:gd name="connsiteX12683" fmla="*/ 4127629 w 10023471"/>
                <a:gd name="connsiteY12683" fmla="*/ 2162971 h 5531023"/>
                <a:gd name="connsiteX12684" fmla="*/ 4129899 w 10023471"/>
                <a:gd name="connsiteY12684" fmla="*/ 2169278 h 5531023"/>
                <a:gd name="connsiteX12685" fmla="*/ 4136254 w 10023471"/>
                <a:gd name="connsiteY12685" fmla="*/ 2166387 h 5531023"/>
                <a:gd name="connsiteX12686" fmla="*/ 4134847 w 10023471"/>
                <a:gd name="connsiteY12686" fmla="*/ 2154648 h 5531023"/>
                <a:gd name="connsiteX12687" fmla="*/ 5674203 w 10023471"/>
                <a:gd name="connsiteY12687" fmla="*/ 2153509 h 5531023"/>
                <a:gd name="connsiteX12688" fmla="*/ 5668665 w 10023471"/>
                <a:gd name="connsiteY12688" fmla="*/ 2160810 h 5531023"/>
                <a:gd name="connsiteX12689" fmla="*/ 5705210 w 10023471"/>
                <a:gd name="connsiteY12689" fmla="*/ 2179003 h 5531023"/>
                <a:gd name="connsiteX12690" fmla="*/ 5728909 w 10023471"/>
                <a:gd name="connsiteY12690" fmla="*/ 2169892 h 5531023"/>
                <a:gd name="connsiteX12691" fmla="*/ 5728046 w 10023471"/>
                <a:gd name="connsiteY12691" fmla="*/ 2159758 h 5531023"/>
                <a:gd name="connsiteX12692" fmla="*/ 5704348 w 10023471"/>
                <a:gd name="connsiteY12692" fmla="*/ 2158064 h 5531023"/>
                <a:gd name="connsiteX12693" fmla="*/ 5687050 w 10023471"/>
                <a:gd name="connsiteY12693" fmla="*/ 2160722 h 5531023"/>
                <a:gd name="connsiteX12694" fmla="*/ 5674203 w 10023471"/>
                <a:gd name="connsiteY12694" fmla="*/ 2153509 h 5531023"/>
                <a:gd name="connsiteX12695" fmla="*/ 2351695 w 10023471"/>
                <a:gd name="connsiteY12695" fmla="*/ 2151085 h 5531023"/>
                <a:gd name="connsiteX12696" fmla="*/ 2340936 w 10023471"/>
                <a:gd name="connsiteY12696" fmla="*/ 2155670 h 5531023"/>
                <a:gd name="connsiteX12697" fmla="*/ 2352059 w 10023471"/>
                <a:gd name="connsiteY12697" fmla="*/ 2158561 h 5531023"/>
                <a:gd name="connsiteX12698" fmla="*/ 2358913 w 10023471"/>
                <a:gd name="connsiteY12698" fmla="*/ 2155027 h 5531023"/>
                <a:gd name="connsiteX12699" fmla="*/ 2351695 w 10023471"/>
                <a:gd name="connsiteY12699" fmla="*/ 2151085 h 5531023"/>
                <a:gd name="connsiteX12700" fmla="*/ 2655326 w 10023471"/>
                <a:gd name="connsiteY12700" fmla="*/ 2150706 h 5531023"/>
                <a:gd name="connsiteX12701" fmla="*/ 2651104 w 10023471"/>
                <a:gd name="connsiteY12701" fmla="*/ 2154939 h 5531023"/>
                <a:gd name="connsiteX12702" fmla="*/ 2655507 w 10023471"/>
                <a:gd name="connsiteY12702" fmla="*/ 2158298 h 5531023"/>
                <a:gd name="connsiteX12703" fmla="*/ 2660593 w 10023471"/>
                <a:gd name="connsiteY12703" fmla="*/ 2153888 h 5531023"/>
                <a:gd name="connsiteX12704" fmla="*/ 2655326 w 10023471"/>
                <a:gd name="connsiteY12704" fmla="*/ 2150706 h 5531023"/>
                <a:gd name="connsiteX12705" fmla="*/ 5244453 w 10023471"/>
                <a:gd name="connsiteY12705" fmla="*/ 2150500 h 5531023"/>
                <a:gd name="connsiteX12706" fmla="*/ 5241729 w 10023471"/>
                <a:gd name="connsiteY12706" fmla="*/ 2152458 h 5531023"/>
                <a:gd name="connsiteX12707" fmla="*/ 5241593 w 10023471"/>
                <a:gd name="connsiteY12707" fmla="*/ 2163876 h 5531023"/>
                <a:gd name="connsiteX12708" fmla="*/ 5241457 w 10023471"/>
                <a:gd name="connsiteY12708" fmla="*/ 2166562 h 5531023"/>
                <a:gd name="connsiteX12709" fmla="*/ 5249628 w 10023471"/>
                <a:gd name="connsiteY12709" fmla="*/ 2170592 h 5531023"/>
                <a:gd name="connsiteX12710" fmla="*/ 5255076 w 10023471"/>
                <a:gd name="connsiteY12710" fmla="*/ 2166679 h 5531023"/>
                <a:gd name="connsiteX12711" fmla="*/ 5251444 w 10023471"/>
                <a:gd name="connsiteY12711" fmla="*/ 2153099 h 5531023"/>
                <a:gd name="connsiteX12712" fmla="*/ 5244453 w 10023471"/>
                <a:gd name="connsiteY12712" fmla="*/ 2150500 h 5531023"/>
                <a:gd name="connsiteX12713" fmla="*/ 2471594 w 10023471"/>
                <a:gd name="connsiteY12713" fmla="*/ 2150355 h 5531023"/>
                <a:gd name="connsiteX12714" fmla="*/ 2461516 w 10023471"/>
                <a:gd name="connsiteY12714" fmla="*/ 2155612 h 5531023"/>
                <a:gd name="connsiteX12715" fmla="*/ 2462832 w 10023471"/>
                <a:gd name="connsiteY12715" fmla="*/ 2161336 h 5531023"/>
                <a:gd name="connsiteX12716" fmla="*/ 2471322 w 10023471"/>
                <a:gd name="connsiteY12716" fmla="*/ 2157889 h 5531023"/>
                <a:gd name="connsiteX12717" fmla="*/ 2471594 w 10023471"/>
                <a:gd name="connsiteY12717" fmla="*/ 2150355 h 5531023"/>
                <a:gd name="connsiteX12718" fmla="*/ 9443077 w 10023471"/>
                <a:gd name="connsiteY12718" fmla="*/ 2149508 h 5531023"/>
                <a:gd name="connsiteX12719" fmla="*/ 9433590 w 10023471"/>
                <a:gd name="connsiteY12719" fmla="*/ 2154005 h 5531023"/>
                <a:gd name="connsiteX12720" fmla="*/ 9436495 w 10023471"/>
                <a:gd name="connsiteY12720" fmla="*/ 2167438 h 5531023"/>
                <a:gd name="connsiteX12721" fmla="*/ 9442397 w 10023471"/>
                <a:gd name="connsiteY12721" fmla="*/ 2171265 h 5531023"/>
                <a:gd name="connsiteX12722" fmla="*/ 9446845 w 10023471"/>
                <a:gd name="connsiteY12722" fmla="*/ 2166942 h 5531023"/>
                <a:gd name="connsiteX12723" fmla="*/ 9448707 w 10023471"/>
                <a:gd name="connsiteY12723" fmla="*/ 2159524 h 5531023"/>
                <a:gd name="connsiteX12724" fmla="*/ 9448479 w 10023471"/>
                <a:gd name="connsiteY12724" fmla="*/ 2152954 h 5531023"/>
                <a:gd name="connsiteX12725" fmla="*/ 9443077 w 10023471"/>
                <a:gd name="connsiteY12725" fmla="*/ 2149508 h 5531023"/>
                <a:gd name="connsiteX12726" fmla="*/ 2110489 w 10023471"/>
                <a:gd name="connsiteY12726" fmla="*/ 2149449 h 5531023"/>
                <a:gd name="connsiteX12727" fmla="*/ 2106221 w 10023471"/>
                <a:gd name="connsiteY12727" fmla="*/ 2153918 h 5531023"/>
                <a:gd name="connsiteX12728" fmla="*/ 2115256 w 10023471"/>
                <a:gd name="connsiteY12728" fmla="*/ 2156808 h 5531023"/>
                <a:gd name="connsiteX12729" fmla="*/ 2120023 w 10023471"/>
                <a:gd name="connsiteY12729" fmla="*/ 2153567 h 5531023"/>
                <a:gd name="connsiteX12730" fmla="*/ 2110489 w 10023471"/>
                <a:gd name="connsiteY12730" fmla="*/ 2149449 h 5531023"/>
                <a:gd name="connsiteX12731" fmla="*/ 3369731 w 10023471"/>
                <a:gd name="connsiteY12731" fmla="*/ 2148924 h 5531023"/>
                <a:gd name="connsiteX12732" fmla="*/ 3365054 w 10023471"/>
                <a:gd name="connsiteY12732" fmla="*/ 2156079 h 5531023"/>
                <a:gd name="connsiteX12733" fmla="*/ 3387573 w 10023471"/>
                <a:gd name="connsiteY12733" fmla="*/ 2166883 h 5531023"/>
                <a:gd name="connsiteX12734" fmla="*/ 3390750 w 10023471"/>
                <a:gd name="connsiteY12734" fmla="*/ 2162241 h 5531023"/>
                <a:gd name="connsiteX12735" fmla="*/ 3369731 w 10023471"/>
                <a:gd name="connsiteY12735" fmla="*/ 2148924 h 5531023"/>
                <a:gd name="connsiteX12736" fmla="*/ 4125313 w 10023471"/>
                <a:gd name="connsiteY12736" fmla="*/ 2148048 h 5531023"/>
                <a:gd name="connsiteX12737" fmla="*/ 4119730 w 10023471"/>
                <a:gd name="connsiteY12737" fmla="*/ 2159496 h 5531023"/>
                <a:gd name="connsiteX12738" fmla="*/ 4125676 w 10023471"/>
                <a:gd name="connsiteY12738" fmla="*/ 2160606 h 5531023"/>
                <a:gd name="connsiteX12739" fmla="*/ 4132077 w 10023471"/>
                <a:gd name="connsiteY12739" fmla="*/ 2149362 h 5531023"/>
                <a:gd name="connsiteX12740" fmla="*/ 4125313 w 10023471"/>
                <a:gd name="connsiteY12740" fmla="*/ 2148048 h 5531023"/>
                <a:gd name="connsiteX12741" fmla="*/ 7186048 w 10023471"/>
                <a:gd name="connsiteY12741" fmla="*/ 2147464 h 5531023"/>
                <a:gd name="connsiteX12742" fmla="*/ 7180327 w 10023471"/>
                <a:gd name="connsiteY12742" fmla="*/ 2154823 h 5531023"/>
                <a:gd name="connsiteX12743" fmla="*/ 7185094 w 10023471"/>
                <a:gd name="connsiteY12743" fmla="*/ 2156545 h 5531023"/>
                <a:gd name="connsiteX12744" fmla="*/ 7193312 w 10023471"/>
                <a:gd name="connsiteY12744" fmla="*/ 2149858 h 5531023"/>
                <a:gd name="connsiteX12745" fmla="*/ 7186048 w 10023471"/>
                <a:gd name="connsiteY12745" fmla="*/ 2147464 h 5531023"/>
                <a:gd name="connsiteX12746" fmla="*/ 2317554 w 10023471"/>
                <a:gd name="connsiteY12746" fmla="*/ 2145595 h 5531023"/>
                <a:gd name="connsiteX12747" fmla="*/ 2316874 w 10023471"/>
                <a:gd name="connsiteY12747" fmla="*/ 2147055 h 5531023"/>
                <a:gd name="connsiteX12748" fmla="*/ 2319188 w 10023471"/>
                <a:gd name="connsiteY12748" fmla="*/ 2146179 h 5531023"/>
                <a:gd name="connsiteX12749" fmla="*/ 217426 w 10023471"/>
                <a:gd name="connsiteY12749" fmla="*/ 2143755 h 5531023"/>
                <a:gd name="connsiteX12750" fmla="*/ 196495 w 10023471"/>
                <a:gd name="connsiteY12750" fmla="*/ 2147989 h 5531023"/>
                <a:gd name="connsiteX12751" fmla="*/ 204940 w 10023471"/>
                <a:gd name="connsiteY12751" fmla="*/ 2157831 h 5531023"/>
                <a:gd name="connsiteX12752" fmla="*/ 204033 w 10023471"/>
                <a:gd name="connsiteY12752" fmla="*/ 2165833 h 5531023"/>
                <a:gd name="connsiteX12753" fmla="*/ 208300 w 10023471"/>
                <a:gd name="connsiteY12753" fmla="*/ 2177952 h 5531023"/>
                <a:gd name="connsiteX12754" fmla="*/ 228230 w 10023471"/>
                <a:gd name="connsiteY12754" fmla="*/ 2169074 h 5531023"/>
                <a:gd name="connsiteX12755" fmla="*/ 229818 w 10023471"/>
                <a:gd name="connsiteY12755" fmla="*/ 2160781 h 5531023"/>
                <a:gd name="connsiteX12756" fmla="*/ 217426 w 10023471"/>
                <a:gd name="connsiteY12756" fmla="*/ 2143755 h 5531023"/>
                <a:gd name="connsiteX12757" fmla="*/ 4324253 w 10023471"/>
                <a:gd name="connsiteY12757" fmla="*/ 2143725 h 5531023"/>
                <a:gd name="connsiteX12758" fmla="*/ 4316897 w 10023471"/>
                <a:gd name="connsiteY12758" fmla="*/ 2150880 h 5531023"/>
                <a:gd name="connsiteX12759" fmla="*/ 4316672 w 10023471"/>
                <a:gd name="connsiteY12759" fmla="*/ 2156721 h 5531023"/>
                <a:gd name="connsiteX12760" fmla="*/ 4316853 w 10023471"/>
                <a:gd name="connsiteY12760" fmla="*/ 2156721 h 5531023"/>
                <a:gd name="connsiteX12761" fmla="*/ 4316717 w 10023471"/>
                <a:gd name="connsiteY12761" fmla="*/ 2162591 h 5531023"/>
                <a:gd name="connsiteX12762" fmla="*/ 4333423 w 10023471"/>
                <a:gd name="connsiteY12762" fmla="*/ 2176696 h 5531023"/>
                <a:gd name="connsiteX12763" fmla="*/ 4347133 w 10023471"/>
                <a:gd name="connsiteY12763" fmla="*/ 2177690 h 5531023"/>
                <a:gd name="connsiteX12764" fmla="*/ 4342094 w 10023471"/>
                <a:gd name="connsiteY12764" fmla="*/ 2162036 h 5531023"/>
                <a:gd name="connsiteX12765" fmla="*/ 4333242 w 10023471"/>
                <a:gd name="connsiteY12765" fmla="*/ 2148603 h 5531023"/>
                <a:gd name="connsiteX12766" fmla="*/ 4324253 w 10023471"/>
                <a:gd name="connsiteY12766" fmla="*/ 2143725 h 5531023"/>
                <a:gd name="connsiteX12767" fmla="*/ 9286495 w 10023471"/>
                <a:gd name="connsiteY12767" fmla="*/ 2143375 h 5531023"/>
                <a:gd name="connsiteX12768" fmla="*/ 9281456 w 10023471"/>
                <a:gd name="connsiteY12768" fmla="*/ 2154122 h 5531023"/>
                <a:gd name="connsiteX12769" fmla="*/ 9289309 w 10023471"/>
                <a:gd name="connsiteY12769" fmla="*/ 2160167 h 5531023"/>
                <a:gd name="connsiteX12770" fmla="*/ 9296075 w 10023471"/>
                <a:gd name="connsiteY12770" fmla="*/ 2153538 h 5531023"/>
                <a:gd name="connsiteX12771" fmla="*/ 9286495 w 10023471"/>
                <a:gd name="connsiteY12771" fmla="*/ 2143375 h 5531023"/>
                <a:gd name="connsiteX12772" fmla="*/ 2546322 w 10023471"/>
                <a:gd name="connsiteY12772" fmla="*/ 2143141 h 5531023"/>
                <a:gd name="connsiteX12773" fmla="*/ 2536335 w 10023471"/>
                <a:gd name="connsiteY12773" fmla="*/ 2154560 h 5531023"/>
                <a:gd name="connsiteX12774" fmla="*/ 2545869 w 10023471"/>
                <a:gd name="connsiteY12774" fmla="*/ 2163408 h 5531023"/>
                <a:gd name="connsiteX12775" fmla="*/ 2555811 w 10023471"/>
                <a:gd name="connsiteY12775" fmla="*/ 2154882 h 5531023"/>
                <a:gd name="connsiteX12776" fmla="*/ 2546322 w 10023471"/>
                <a:gd name="connsiteY12776" fmla="*/ 2143141 h 5531023"/>
                <a:gd name="connsiteX12777" fmla="*/ 7718627 w 10023471"/>
                <a:gd name="connsiteY12777" fmla="*/ 2142937 h 5531023"/>
                <a:gd name="connsiteX12778" fmla="*/ 7696746 w 10023471"/>
                <a:gd name="connsiteY12778" fmla="*/ 2156897 h 5531023"/>
                <a:gd name="connsiteX12779" fmla="*/ 7702828 w 10023471"/>
                <a:gd name="connsiteY12779" fmla="*/ 2160313 h 5531023"/>
                <a:gd name="connsiteX12780" fmla="*/ 7718627 w 10023471"/>
                <a:gd name="connsiteY12780" fmla="*/ 2142937 h 5531023"/>
                <a:gd name="connsiteX12781" fmla="*/ 3060424 w 10023471"/>
                <a:gd name="connsiteY12781" fmla="*/ 2142295 h 5531023"/>
                <a:gd name="connsiteX12782" fmla="*/ 3044672 w 10023471"/>
                <a:gd name="connsiteY12782" fmla="*/ 2143755 h 5531023"/>
                <a:gd name="connsiteX12783" fmla="*/ 3060379 w 10023471"/>
                <a:gd name="connsiteY12783" fmla="*/ 2147288 h 5531023"/>
                <a:gd name="connsiteX12784" fmla="*/ 3068959 w 10023471"/>
                <a:gd name="connsiteY12784" fmla="*/ 2145128 h 5531023"/>
                <a:gd name="connsiteX12785" fmla="*/ 3060424 w 10023471"/>
                <a:gd name="connsiteY12785" fmla="*/ 2142295 h 5531023"/>
                <a:gd name="connsiteX12786" fmla="*/ 5388369 w 10023471"/>
                <a:gd name="connsiteY12786" fmla="*/ 2140776 h 5531023"/>
                <a:gd name="connsiteX12787" fmla="*/ 5382648 w 10023471"/>
                <a:gd name="connsiteY12787" fmla="*/ 2142412 h 5531023"/>
                <a:gd name="connsiteX12788" fmla="*/ 5388777 w 10023471"/>
                <a:gd name="connsiteY12788" fmla="*/ 2149654 h 5531023"/>
                <a:gd name="connsiteX12789" fmla="*/ 5393861 w 10023471"/>
                <a:gd name="connsiteY12789" fmla="*/ 2144047 h 5531023"/>
                <a:gd name="connsiteX12790" fmla="*/ 5388369 w 10023471"/>
                <a:gd name="connsiteY12790" fmla="*/ 2140776 h 5531023"/>
                <a:gd name="connsiteX12791" fmla="*/ 7576754 w 10023471"/>
                <a:gd name="connsiteY12791" fmla="*/ 2140016 h 5531023"/>
                <a:gd name="connsiteX12792" fmla="*/ 7576709 w 10023471"/>
                <a:gd name="connsiteY12792" fmla="*/ 2141331 h 5531023"/>
                <a:gd name="connsiteX12793" fmla="*/ 7583654 w 10023471"/>
                <a:gd name="connsiteY12793" fmla="*/ 2141652 h 5531023"/>
                <a:gd name="connsiteX12794" fmla="*/ 7583745 w 10023471"/>
                <a:gd name="connsiteY12794" fmla="*/ 2140016 h 5531023"/>
                <a:gd name="connsiteX12795" fmla="*/ 2213137 w 10023471"/>
                <a:gd name="connsiteY12795" fmla="*/ 2137797 h 5531023"/>
                <a:gd name="connsiteX12796" fmla="*/ 2206645 w 10023471"/>
                <a:gd name="connsiteY12796" fmla="*/ 2141915 h 5531023"/>
                <a:gd name="connsiteX12797" fmla="*/ 2210957 w 10023471"/>
                <a:gd name="connsiteY12797" fmla="*/ 2147346 h 5531023"/>
                <a:gd name="connsiteX12798" fmla="*/ 2219356 w 10023471"/>
                <a:gd name="connsiteY12798" fmla="*/ 2144076 h 5531023"/>
                <a:gd name="connsiteX12799" fmla="*/ 2213137 w 10023471"/>
                <a:gd name="connsiteY12799" fmla="*/ 2137797 h 5531023"/>
                <a:gd name="connsiteX12800" fmla="*/ 2713755 w 10023471"/>
                <a:gd name="connsiteY12800" fmla="*/ 2137564 h 5531023"/>
                <a:gd name="connsiteX12801" fmla="*/ 2697548 w 10023471"/>
                <a:gd name="connsiteY12801" fmla="*/ 2148573 h 5531023"/>
                <a:gd name="connsiteX12802" fmla="*/ 2703267 w 10023471"/>
                <a:gd name="connsiteY12802" fmla="*/ 2154239 h 5531023"/>
                <a:gd name="connsiteX12803" fmla="*/ 2727920 w 10023471"/>
                <a:gd name="connsiteY12803" fmla="*/ 2140893 h 5531023"/>
                <a:gd name="connsiteX12804" fmla="*/ 2713755 w 10023471"/>
                <a:gd name="connsiteY12804" fmla="*/ 2137564 h 5531023"/>
                <a:gd name="connsiteX12805" fmla="*/ 6110446 w 10023471"/>
                <a:gd name="connsiteY12805" fmla="*/ 2136513 h 5531023"/>
                <a:gd name="connsiteX12806" fmla="*/ 6108402 w 10023471"/>
                <a:gd name="connsiteY12806" fmla="*/ 2137271 h 5531023"/>
                <a:gd name="connsiteX12807" fmla="*/ 6109309 w 10023471"/>
                <a:gd name="connsiteY12807" fmla="*/ 2141010 h 5531023"/>
                <a:gd name="connsiteX12808" fmla="*/ 6111989 w 10023471"/>
                <a:gd name="connsiteY12808" fmla="*/ 2140689 h 5531023"/>
                <a:gd name="connsiteX12809" fmla="*/ 6110446 w 10023471"/>
                <a:gd name="connsiteY12809" fmla="*/ 2136513 h 5531023"/>
                <a:gd name="connsiteX12810" fmla="*/ 7220096 w 10023471"/>
                <a:gd name="connsiteY12810" fmla="*/ 2136483 h 5531023"/>
                <a:gd name="connsiteX12811" fmla="*/ 7211789 w 10023471"/>
                <a:gd name="connsiteY12811" fmla="*/ 2137856 h 5531023"/>
                <a:gd name="connsiteX12812" fmla="*/ 7218736 w 10023471"/>
                <a:gd name="connsiteY12812" fmla="*/ 2142003 h 5531023"/>
                <a:gd name="connsiteX12813" fmla="*/ 7224092 w 10023471"/>
                <a:gd name="connsiteY12813" fmla="*/ 2138527 h 5531023"/>
                <a:gd name="connsiteX12814" fmla="*/ 7220096 w 10023471"/>
                <a:gd name="connsiteY12814" fmla="*/ 2136483 h 5531023"/>
                <a:gd name="connsiteX12815" fmla="*/ 5800004 w 10023471"/>
                <a:gd name="connsiteY12815" fmla="*/ 2135811 h 5531023"/>
                <a:gd name="connsiteX12816" fmla="*/ 5794693 w 10023471"/>
                <a:gd name="connsiteY12816" fmla="*/ 2137009 h 5531023"/>
                <a:gd name="connsiteX12817" fmla="*/ 5800459 w 10023471"/>
                <a:gd name="connsiteY12817" fmla="*/ 2150559 h 5531023"/>
                <a:gd name="connsiteX12818" fmla="*/ 5806769 w 10023471"/>
                <a:gd name="connsiteY12818" fmla="*/ 2149128 h 5531023"/>
                <a:gd name="connsiteX12819" fmla="*/ 5800004 w 10023471"/>
                <a:gd name="connsiteY12819" fmla="*/ 2135811 h 5531023"/>
                <a:gd name="connsiteX12820" fmla="*/ 8974284 w 10023471"/>
                <a:gd name="connsiteY12820" fmla="*/ 2135169 h 5531023"/>
                <a:gd name="connsiteX12821" fmla="*/ 8961571 w 10023471"/>
                <a:gd name="connsiteY12821" fmla="*/ 2137096 h 5531023"/>
                <a:gd name="connsiteX12822" fmla="*/ 8975283 w 10023471"/>
                <a:gd name="connsiteY12822" fmla="*/ 2142412 h 5531023"/>
                <a:gd name="connsiteX12823" fmla="*/ 8983091 w 10023471"/>
                <a:gd name="connsiteY12823" fmla="*/ 2152399 h 5531023"/>
                <a:gd name="connsiteX12824" fmla="*/ 8986768 w 10023471"/>
                <a:gd name="connsiteY12824" fmla="*/ 2160313 h 5531023"/>
                <a:gd name="connsiteX12825" fmla="*/ 8989900 w 10023471"/>
                <a:gd name="connsiteY12825" fmla="*/ 2154209 h 5531023"/>
                <a:gd name="connsiteX12826" fmla="*/ 8987494 w 10023471"/>
                <a:gd name="connsiteY12826" fmla="*/ 2141185 h 5531023"/>
                <a:gd name="connsiteX12827" fmla="*/ 8974284 w 10023471"/>
                <a:gd name="connsiteY12827" fmla="*/ 2135169 h 5531023"/>
                <a:gd name="connsiteX12828" fmla="*/ 647765 w 10023471"/>
                <a:gd name="connsiteY12828" fmla="*/ 2132832 h 5531023"/>
                <a:gd name="connsiteX12829" fmla="*/ 640820 w 10023471"/>
                <a:gd name="connsiteY12829" fmla="*/ 2137243 h 5531023"/>
                <a:gd name="connsiteX12830" fmla="*/ 649263 w 10023471"/>
                <a:gd name="connsiteY12830" fmla="*/ 2142966 h 5531023"/>
                <a:gd name="connsiteX12831" fmla="*/ 656663 w 10023471"/>
                <a:gd name="connsiteY12831" fmla="*/ 2141010 h 5531023"/>
                <a:gd name="connsiteX12832" fmla="*/ 2955098 w 10023471"/>
                <a:gd name="connsiteY12832" fmla="*/ 2132599 h 5531023"/>
                <a:gd name="connsiteX12833" fmla="*/ 2914466 w 10023471"/>
                <a:gd name="connsiteY12833" fmla="*/ 2152078 h 5531023"/>
                <a:gd name="connsiteX12834" fmla="*/ 2934260 w 10023471"/>
                <a:gd name="connsiteY12834" fmla="*/ 2158707 h 5531023"/>
                <a:gd name="connsiteX12835" fmla="*/ 2978569 w 10023471"/>
                <a:gd name="connsiteY12835" fmla="*/ 2142879 h 5531023"/>
                <a:gd name="connsiteX12836" fmla="*/ 2955098 w 10023471"/>
                <a:gd name="connsiteY12836" fmla="*/ 2132599 h 5531023"/>
                <a:gd name="connsiteX12837" fmla="*/ 4627384 w 10023471"/>
                <a:gd name="connsiteY12837" fmla="*/ 2131752 h 5531023"/>
                <a:gd name="connsiteX12838" fmla="*/ 4590067 w 10023471"/>
                <a:gd name="connsiteY12838" fmla="*/ 2135140 h 5531023"/>
                <a:gd name="connsiteX12839" fmla="*/ 4580623 w 10023471"/>
                <a:gd name="connsiteY12839" fmla="*/ 2140280 h 5531023"/>
                <a:gd name="connsiteX12840" fmla="*/ 4592834 w 10023471"/>
                <a:gd name="connsiteY12840" fmla="*/ 2148223 h 5531023"/>
                <a:gd name="connsiteX12841" fmla="*/ 4635466 w 10023471"/>
                <a:gd name="connsiteY12841" fmla="*/ 2139433 h 5531023"/>
                <a:gd name="connsiteX12842" fmla="*/ 4637509 w 10023471"/>
                <a:gd name="connsiteY12842" fmla="*/ 2135607 h 5531023"/>
                <a:gd name="connsiteX12843" fmla="*/ 4627384 w 10023471"/>
                <a:gd name="connsiteY12843" fmla="*/ 2131752 h 5531023"/>
                <a:gd name="connsiteX12844" fmla="*/ 3200935 w 10023471"/>
                <a:gd name="connsiteY12844" fmla="*/ 2129504 h 5531023"/>
                <a:gd name="connsiteX12845" fmla="*/ 3197212 w 10023471"/>
                <a:gd name="connsiteY12845" fmla="*/ 2131344 h 5531023"/>
                <a:gd name="connsiteX12846" fmla="*/ 3202344 w 10023471"/>
                <a:gd name="connsiteY12846" fmla="*/ 2133534 h 5531023"/>
                <a:gd name="connsiteX12847" fmla="*/ 3209789 w 10023471"/>
                <a:gd name="connsiteY12847" fmla="*/ 2130292 h 5531023"/>
                <a:gd name="connsiteX12848" fmla="*/ 3200935 w 10023471"/>
                <a:gd name="connsiteY12848" fmla="*/ 2129504 h 5531023"/>
                <a:gd name="connsiteX12849" fmla="*/ 6701726 w 10023471"/>
                <a:gd name="connsiteY12849" fmla="*/ 2127956 h 5531023"/>
                <a:gd name="connsiteX12850" fmla="*/ 6696643 w 10023471"/>
                <a:gd name="connsiteY12850" fmla="*/ 2134351 h 5531023"/>
                <a:gd name="connsiteX12851" fmla="*/ 6706266 w 10023471"/>
                <a:gd name="connsiteY12851" fmla="*/ 2141360 h 5531023"/>
                <a:gd name="connsiteX12852" fmla="*/ 6711033 w 10023471"/>
                <a:gd name="connsiteY12852" fmla="*/ 2133007 h 5531023"/>
                <a:gd name="connsiteX12853" fmla="*/ 6701726 w 10023471"/>
                <a:gd name="connsiteY12853" fmla="*/ 2127956 h 5531023"/>
                <a:gd name="connsiteX12854" fmla="*/ 6071085 w 10023471"/>
                <a:gd name="connsiteY12854" fmla="*/ 2125795 h 5531023"/>
                <a:gd name="connsiteX12855" fmla="*/ 6068314 w 10023471"/>
                <a:gd name="connsiteY12855" fmla="*/ 2125853 h 5531023"/>
                <a:gd name="connsiteX12856" fmla="*/ 6068905 w 10023471"/>
                <a:gd name="connsiteY12856" fmla="*/ 2130671 h 5531023"/>
                <a:gd name="connsiteX12857" fmla="*/ 6071085 w 10023471"/>
                <a:gd name="connsiteY12857" fmla="*/ 2130614 h 5531023"/>
                <a:gd name="connsiteX12858" fmla="*/ 2152528 w 10023471"/>
                <a:gd name="connsiteY12858" fmla="*/ 2124890 h 5531023"/>
                <a:gd name="connsiteX12859" fmla="*/ 2125969 w 10023471"/>
                <a:gd name="connsiteY12859" fmla="*/ 2129971 h 5531023"/>
                <a:gd name="connsiteX12860" fmla="*/ 2119251 w 10023471"/>
                <a:gd name="connsiteY12860" fmla="*/ 2134847 h 5531023"/>
                <a:gd name="connsiteX12861" fmla="*/ 2145037 w 10023471"/>
                <a:gd name="connsiteY12861" fmla="*/ 2154122 h 5531023"/>
                <a:gd name="connsiteX12862" fmla="*/ 2159157 w 10023471"/>
                <a:gd name="connsiteY12862" fmla="*/ 2140016 h 5531023"/>
                <a:gd name="connsiteX12863" fmla="*/ 2163832 w 10023471"/>
                <a:gd name="connsiteY12863" fmla="*/ 2132015 h 5531023"/>
                <a:gd name="connsiteX12864" fmla="*/ 2152528 w 10023471"/>
                <a:gd name="connsiteY12864" fmla="*/ 2124890 h 5531023"/>
                <a:gd name="connsiteX12865" fmla="*/ 3806790 w 10023471"/>
                <a:gd name="connsiteY12865" fmla="*/ 2123196 h 5531023"/>
                <a:gd name="connsiteX12866" fmla="*/ 3785135 w 10023471"/>
                <a:gd name="connsiteY12866" fmla="*/ 2132249 h 5531023"/>
                <a:gd name="connsiteX12867" fmla="*/ 3816779 w 10023471"/>
                <a:gd name="connsiteY12867" fmla="*/ 2139754 h 5531023"/>
                <a:gd name="connsiteX12868" fmla="*/ 3830534 w 10023471"/>
                <a:gd name="connsiteY12868" fmla="*/ 2133125 h 5531023"/>
                <a:gd name="connsiteX12869" fmla="*/ 3806790 w 10023471"/>
                <a:gd name="connsiteY12869" fmla="*/ 2123196 h 5531023"/>
                <a:gd name="connsiteX12870" fmla="*/ 6873972 w 10023471"/>
                <a:gd name="connsiteY12870" fmla="*/ 2122261 h 5531023"/>
                <a:gd name="connsiteX12871" fmla="*/ 6853905 w 10023471"/>
                <a:gd name="connsiteY12871" fmla="*/ 2137972 h 5531023"/>
                <a:gd name="connsiteX12872" fmla="*/ 6880509 w 10023471"/>
                <a:gd name="connsiteY12872" fmla="*/ 2150209 h 5531023"/>
                <a:gd name="connsiteX12873" fmla="*/ 6899623 w 10023471"/>
                <a:gd name="connsiteY12873" fmla="*/ 2130000 h 5531023"/>
                <a:gd name="connsiteX12874" fmla="*/ 6873972 w 10023471"/>
                <a:gd name="connsiteY12874" fmla="*/ 2122261 h 5531023"/>
                <a:gd name="connsiteX12875" fmla="*/ 434932 w 10023471"/>
                <a:gd name="connsiteY12875" fmla="*/ 2121618 h 5531023"/>
                <a:gd name="connsiteX12876" fmla="*/ 414685 w 10023471"/>
                <a:gd name="connsiteY12876" fmla="*/ 2130350 h 5531023"/>
                <a:gd name="connsiteX12877" fmla="*/ 434161 w 10023471"/>
                <a:gd name="connsiteY12877" fmla="*/ 2136513 h 5531023"/>
                <a:gd name="connsiteX12878" fmla="*/ 448827 w 10023471"/>
                <a:gd name="connsiteY12878" fmla="*/ 2131869 h 5531023"/>
                <a:gd name="connsiteX12879" fmla="*/ 434932 w 10023471"/>
                <a:gd name="connsiteY12879" fmla="*/ 2121618 h 5531023"/>
                <a:gd name="connsiteX12880" fmla="*/ 7572577 w 10023471"/>
                <a:gd name="connsiteY12880" fmla="*/ 2117939 h 5531023"/>
                <a:gd name="connsiteX12881" fmla="*/ 7569672 w 10023471"/>
                <a:gd name="connsiteY12881" fmla="*/ 2120917 h 5531023"/>
                <a:gd name="connsiteX12882" fmla="*/ 7576118 w 10023471"/>
                <a:gd name="connsiteY12882" fmla="*/ 2125327 h 5531023"/>
                <a:gd name="connsiteX12883" fmla="*/ 7580795 w 10023471"/>
                <a:gd name="connsiteY12883" fmla="*/ 2121210 h 5531023"/>
                <a:gd name="connsiteX12884" fmla="*/ 7572577 w 10023471"/>
                <a:gd name="connsiteY12884" fmla="*/ 2117939 h 5531023"/>
                <a:gd name="connsiteX12885" fmla="*/ 3726206 w 10023471"/>
                <a:gd name="connsiteY12885" fmla="*/ 2116596 h 5531023"/>
                <a:gd name="connsiteX12886" fmla="*/ 3702871 w 10023471"/>
                <a:gd name="connsiteY12886" fmla="*/ 2135577 h 5531023"/>
                <a:gd name="connsiteX12887" fmla="*/ 3710590 w 10023471"/>
                <a:gd name="connsiteY12887" fmla="*/ 2142792 h 5531023"/>
                <a:gd name="connsiteX12888" fmla="*/ 3739827 w 10023471"/>
                <a:gd name="connsiteY12888" fmla="*/ 2127488 h 5531023"/>
                <a:gd name="connsiteX12889" fmla="*/ 3737648 w 10023471"/>
                <a:gd name="connsiteY12889" fmla="*/ 2119750 h 5531023"/>
                <a:gd name="connsiteX12890" fmla="*/ 3726206 w 10023471"/>
                <a:gd name="connsiteY12890" fmla="*/ 2116596 h 5531023"/>
                <a:gd name="connsiteX12891" fmla="*/ 3461074 w 10023471"/>
                <a:gd name="connsiteY12891" fmla="*/ 2116362 h 5531023"/>
                <a:gd name="connsiteX12892" fmla="*/ 3455899 w 10023471"/>
                <a:gd name="connsiteY12892" fmla="*/ 2123430 h 5531023"/>
                <a:gd name="connsiteX12893" fmla="*/ 3459394 w 10023471"/>
                <a:gd name="connsiteY12893" fmla="*/ 2131226 h 5531023"/>
                <a:gd name="connsiteX12894" fmla="*/ 3467113 w 10023471"/>
                <a:gd name="connsiteY12894" fmla="*/ 2129358 h 5531023"/>
                <a:gd name="connsiteX12895" fmla="*/ 3467974 w 10023471"/>
                <a:gd name="connsiteY12895" fmla="*/ 2118348 h 5531023"/>
                <a:gd name="connsiteX12896" fmla="*/ 3461074 w 10023471"/>
                <a:gd name="connsiteY12896" fmla="*/ 2116362 h 5531023"/>
                <a:gd name="connsiteX12897" fmla="*/ 6335444 w 10023471"/>
                <a:gd name="connsiteY12897" fmla="*/ 2116069 h 5531023"/>
                <a:gd name="connsiteX12898" fmla="*/ 6334944 w 10023471"/>
                <a:gd name="connsiteY12898" fmla="*/ 2119253 h 5531023"/>
                <a:gd name="connsiteX12899" fmla="*/ 6337578 w 10023471"/>
                <a:gd name="connsiteY12899" fmla="*/ 2116887 h 5531023"/>
                <a:gd name="connsiteX12900" fmla="*/ 5587717 w 10023471"/>
                <a:gd name="connsiteY12900" fmla="*/ 2115632 h 5531023"/>
                <a:gd name="connsiteX12901" fmla="*/ 5584449 w 10023471"/>
                <a:gd name="connsiteY12901" fmla="*/ 2115719 h 5531023"/>
                <a:gd name="connsiteX12902" fmla="*/ 5584674 w 10023471"/>
                <a:gd name="connsiteY12902" fmla="*/ 2116917 h 5531023"/>
                <a:gd name="connsiteX12903" fmla="*/ 5587945 w 10023471"/>
                <a:gd name="connsiteY12903" fmla="*/ 2116917 h 5531023"/>
                <a:gd name="connsiteX12904" fmla="*/ 5587717 w 10023471"/>
                <a:gd name="connsiteY12904" fmla="*/ 2115632 h 5531023"/>
                <a:gd name="connsiteX12905" fmla="*/ 1759595 w 10023471"/>
                <a:gd name="connsiteY12905" fmla="*/ 2114259 h 5531023"/>
                <a:gd name="connsiteX12906" fmla="*/ 1747384 w 10023471"/>
                <a:gd name="connsiteY12906" fmla="*/ 2119136 h 5531023"/>
                <a:gd name="connsiteX12907" fmla="*/ 1788335 w 10023471"/>
                <a:gd name="connsiteY12907" fmla="*/ 2123430 h 5531023"/>
                <a:gd name="connsiteX12908" fmla="*/ 1799003 w 10023471"/>
                <a:gd name="connsiteY12908" fmla="*/ 2117793 h 5531023"/>
                <a:gd name="connsiteX12909" fmla="*/ 1759595 w 10023471"/>
                <a:gd name="connsiteY12909" fmla="*/ 2114259 h 5531023"/>
                <a:gd name="connsiteX12910" fmla="*/ 5537006 w 10023471"/>
                <a:gd name="connsiteY12910" fmla="*/ 2113504 h 5531023"/>
                <a:gd name="connsiteX12911" fmla="*/ 5521797 w 10023471"/>
                <a:gd name="connsiteY12911" fmla="*/ 2118902 h 5531023"/>
                <a:gd name="connsiteX12912" fmla="*/ 5558207 w 10023471"/>
                <a:gd name="connsiteY12912" fmla="*/ 2117588 h 5531023"/>
                <a:gd name="connsiteX12913" fmla="*/ 5537006 w 10023471"/>
                <a:gd name="connsiteY12913" fmla="*/ 2113504 h 5531023"/>
                <a:gd name="connsiteX12914" fmla="*/ 3936996 w 10023471"/>
                <a:gd name="connsiteY12914" fmla="*/ 2111602 h 5531023"/>
                <a:gd name="connsiteX12915" fmla="*/ 3909438 w 10023471"/>
                <a:gd name="connsiteY12915" fmla="*/ 2117442 h 5531023"/>
                <a:gd name="connsiteX12916" fmla="*/ 3885286 w 10023471"/>
                <a:gd name="connsiteY12916" fmla="*/ 2139608 h 5531023"/>
                <a:gd name="connsiteX12917" fmla="*/ 3912979 w 10023471"/>
                <a:gd name="connsiteY12917" fmla="*/ 2151289 h 5531023"/>
                <a:gd name="connsiteX12918" fmla="*/ 3951025 w 10023471"/>
                <a:gd name="connsiteY12918" fmla="*/ 2130526 h 5531023"/>
                <a:gd name="connsiteX12919" fmla="*/ 3921561 w 10023471"/>
                <a:gd name="connsiteY12919" fmla="*/ 2117004 h 5531023"/>
                <a:gd name="connsiteX12920" fmla="*/ 3936996 w 10023471"/>
                <a:gd name="connsiteY12920" fmla="*/ 2111602 h 5531023"/>
                <a:gd name="connsiteX12921" fmla="*/ 3682396 w 10023471"/>
                <a:gd name="connsiteY12921" fmla="*/ 2108564 h 5531023"/>
                <a:gd name="connsiteX12922" fmla="*/ 3678129 w 10023471"/>
                <a:gd name="connsiteY12922" fmla="*/ 2123487 h 5531023"/>
                <a:gd name="connsiteX12923" fmla="*/ 3689705 w 10023471"/>
                <a:gd name="connsiteY12923" fmla="*/ 2130730 h 5531023"/>
                <a:gd name="connsiteX12924" fmla="*/ 3697877 w 10023471"/>
                <a:gd name="connsiteY12924" fmla="*/ 2112712 h 5531023"/>
                <a:gd name="connsiteX12925" fmla="*/ 3682396 w 10023471"/>
                <a:gd name="connsiteY12925" fmla="*/ 2108564 h 5531023"/>
                <a:gd name="connsiteX12926" fmla="*/ 1852121 w 10023471"/>
                <a:gd name="connsiteY12926" fmla="*/ 2107134 h 5531023"/>
                <a:gd name="connsiteX12927" fmla="*/ 1844674 w 10023471"/>
                <a:gd name="connsiteY12927" fmla="*/ 2110200 h 5531023"/>
                <a:gd name="connsiteX12928" fmla="*/ 1849669 w 10023471"/>
                <a:gd name="connsiteY12928" fmla="*/ 2113179 h 5531023"/>
                <a:gd name="connsiteX12929" fmla="*/ 1854027 w 10023471"/>
                <a:gd name="connsiteY12929" fmla="*/ 2111894 h 5531023"/>
                <a:gd name="connsiteX12930" fmla="*/ 1852121 w 10023471"/>
                <a:gd name="connsiteY12930" fmla="*/ 2107134 h 5531023"/>
                <a:gd name="connsiteX12931" fmla="*/ 2516267 w 10023471"/>
                <a:gd name="connsiteY12931" fmla="*/ 2105177 h 5531023"/>
                <a:gd name="connsiteX12932" fmla="*/ 2516131 w 10023471"/>
                <a:gd name="connsiteY12932" fmla="*/ 2106345 h 5531023"/>
                <a:gd name="connsiteX12933" fmla="*/ 2518220 w 10023471"/>
                <a:gd name="connsiteY12933" fmla="*/ 2105849 h 5531023"/>
                <a:gd name="connsiteX12934" fmla="*/ 2179268 w 10023471"/>
                <a:gd name="connsiteY12934" fmla="*/ 2104418 h 5531023"/>
                <a:gd name="connsiteX12935" fmla="*/ 2175727 w 10023471"/>
                <a:gd name="connsiteY12935" fmla="*/ 2113354 h 5531023"/>
                <a:gd name="connsiteX12936" fmla="*/ 2206054 w 10023471"/>
                <a:gd name="connsiteY12936" fmla="*/ 2120947 h 5531023"/>
                <a:gd name="connsiteX12937" fmla="*/ 2179268 w 10023471"/>
                <a:gd name="connsiteY12937" fmla="*/ 2104418 h 5531023"/>
                <a:gd name="connsiteX12938" fmla="*/ 3557185 w 10023471"/>
                <a:gd name="connsiteY12938" fmla="*/ 2102870 h 5531023"/>
                <a:gd name="connsiteX12939" fmla="*/ 3553144 w 10023471"/>
                <a:gd name="connsiteY12939" fmla="*/ 2104125 h 5531023"/>
                <a:gd name="connsiteX12940" fmla="*/ 3556095 w 10023471"/>
                <a:gd name="connsiteY12940" fmla="*/ 2107368 h 5531023"/>
                <a:gd name="connsiteX12941" fmla="*/ 3559590 w 10023471"/>
                <a:gd name="connsiteY12941" fmla="*/ 2105294 h 5531023"/>
                <a:gd name="connsiteX12942" fmla="*/ 3557185 w 10023471"/>
                <a:gd name="connsiteY12942" fmla="*/ 2102870 h 5531023"/>
                <a:gd name="connsiteX12943" fmla="*/ 7731066 w 10023471"/>
                <a:gd name="connsiteY12943" fmla="*/ 2102753 h 5531023"/>
                <a:gd name="connsiteX12944" fmla="*/ 7719218 w 10023471"/>
                <a:gd name="connsiteY12944" fmla="*/ 2110901 h 5531023"/>
                <a:gd name="connsiteX12945" fmla="*/ 7727708 w 10023471"/>
                <a:gd name="connsiteY12945" fmla="*/ 2117881 h 5531023"/>
                <a:gd name="connsiteX12946" fmla="*/ 7736016 w 10023471"/>
                <a:gd name="connsiteY12946" fmla="*/ 2109850 h 5531023"/>
                <a:gd name="connsiteX12947" fmla="*/ 7731066 w 10023471"/>
                <a:gd name="connsiteY12947" fmla="*/ 2102753 h 5531023"/>
                <a:gd name="connsiteX12948" fmla="*/ 2475090 w 10023471"/>
                <a:gd name="connsiteY12948" fmla="*/ 2101176 h 5531023"/>
                <a:gd name="connsiteX12949" fmla="*/ 2464467 w 10023471"/>
                <a:gd name="connsiteY12949" fmla="*/ 2107601 h 5531023"/>
                <a:gd name="connsiteX12950" fmla="*/ 2479540 w 10023471"/>
                <a:gd name="connsiteY12950" fmla="*/ 2119282 h 5531023"/>
                <a:gd name="connsiteX12951" fmla="*/ 2492570 w 10023471"/>
                <a:gd name="connsiteY12951" fmla="*/ 2110784 h 5531023"/>
                <a:gd name="connsiteX12952" fmla="*/ 2475090 w 10023471"/>
                <a:gd name="connsiteY12952" fmla="*/ 2101176 h 5531023"/>
                <a:gd name="connsiteX12953" fmla="*/ 4044684 w 10023471"/>
                <a:gd name="connsiteY12953" fmla="*/ 2094985 h 5531023"/>
                <a:gd name="connsiteX12954" fmla="*/ 4035922 w 10023471"/>
                <a:gd name="connsiteY12954" fmla="*/ 2098548 h 5531023"/>
                <a:gd name="connsiteX12955" fmla="*/ 4037919 w 10023471"/>
                <a:gd name="connsiteY12955" fmla="*/ 2101380 h 5531023"/>
                <a:gd name="connsiteX12956" fmla="*/ 4048044 w 10023471"/>
                <a:gd name="connsiteY12956" fmla="*/ 2099892 h 5531023"/>
                <a:gd name="connsiteX12957" fmla="*/ 1709021 w 10023471"/>
                <a:gd name="connsiteY12957" fmla="*/ 2094284 h 5531023"/>
                <a:gd name="connsiteX12958" fmla="*/ 1688774 w 10023471"/>
                <a:gd name="connsiteY12958" fmla="*/ 2108710 h 5531023"/>
                <a:gd name="connsiteX12959" fmla="*/ 1694085 w 10023471"/>
                <a:gd name="connsiteY12959" fmla="*/ 2115018 h 5531023"/>
                <a:gd name="connsiteX12960" fmla="*/ 1690770 w 10023471"/>
                <a:gd name="connsiteY12960" fmla="*/ 2115982 h 5531023"/>
                <a:gd name="connsiteX12961" fmla="*/ 1684415 w 10023471"/>
                <a:gd name="connsiteY12961" fmla="*/ 2140309 h 5531023"/>
                <a:gd name="connsiteX12962" fmla="*/ 1696446 w 10023471"/>
                <a:gd name="connsiteY12962" fmla="*/ 2141214 h 5531023"/>
                <a:gd name="connsiteX12963" fmla="*/ 1706161 w 10023471"/>
                <a:gd name="connsiteY12963" fmla="*/ 2117531 h 5531023"/>
                <a:gd name="connsiteX12964" fmla="*/ 1699079 w 10023471"/>
                <a:gd name="connsiteY12964" fmla="*/ 2114347 h 5531023"/>
                <a:gd name="connsiteX12965" fmla="*/ 1698444 w 10023471"/>
                <a:gd name="connsiteY12965" fmla="*/ 2114435 h 5531023"/>
                <a:gd name="connsiteX12966" fmla="*/ 1711155 w 10023471"/>
                <a:gd name="connsiteY12966" fmla="*/ 2102052 h 5531023"/>
                <a:gd name="connsiteX12967" fmla="*/ 1709021 w 10023471"/>
                <a:gd name="connsiteY12967" fmla="*/ 2094284 h 5531023"/>
                <a:gd name="connsiteX12968" fmla="*/ 4473253 w 10023471"/>
                <a:gd name="connsiteY12968" fmla="*/ 2093934 h 5531023"/>
                <a:gd name="connsiteX12969" fmla="*/ 4450690 w 10023471"/>
                <a:gd name="connsiteY12969" fmla="*/ 2100008 h 5531023"/>
                <a:gd name="connsiteX12970" fmla="*/ 4454775 w 10023471"/>
                <a:gd name="connsiteY12970" fmla="*/ 2101498 h 5531023"/>
                <a:gd name="connsiteX12971" fmla="*/ 4448738 w 10023471"/>
                <a:gd name="connsiteY12971" fmla="*/ 2105644 h 5531023"/>
                <a:gd name="connsiteX12972" fmla="*/ 4453913 w 10023471"/>
                <a:gd name="connsiteY12972" fmla="*/ 2111193 h 5531023"/>
                <a:gd name="connsiteX12973" fmla="*/ 4462902 w 10023471"/>
                <a:gd name="connsiteY12973" fmla="*/ 2106112 h 5531023"/>
                <a:gd name="connsiteX12974" fmla="*/ 4461587 w 10023471"/>
                <a:gd name="connsiteY12974" fmla="*/ 2104038 h 5531023"/>
                <a:gd name="connsiteX12975" fmla="*/ 4471801 w 10023471"/>
                <a:gd name="connsiteY12975" fmla="*/ 2107777 h 5531023"/>
                <a:gd name="connsiteX12976" fmla="*/ 4473253 w 10023471"/>
                <a:gd name="connsiteY12976" fmla="*/ 2093934 h 5531023"/>
                <a:gd name="connsiteX12977" fmla="*/ 7269990 w 10023471"/>
                <a:gd name="connsiteY12977" fmla="*/ 2092210 h 5531023"/>
                <a:gd name="connsiteX12978" fmla="*/ 7266904 w 10023471"/>
                <a:gd name="connsiteY12978" fmla="*/ 2096270 h 5531023"/>
                <a:gd name="connsiteX12979" fmla="*/ 7275938 w 10023471"/>
                <a:gd name="connsiteY12979" fmla="*/ 2097526 h 5531023"/>
                <a:gd name="connsiteX12980" fmla="*/ 7276846 w 10023471"/>
                <a:gd name="connsiteY12980" fmla="*/ 2095307 h 5531023"/>
                <a:gd name="connsiteX12981" fmla="*/ 7269990 w 10023471"/>
                <a:gd name="connsiteY12981" fmla="*/ 2092210 h 5531023"/>
                <a:gd name="connsiteX12982" fmla="*/ 4585935 w 10023471"/>
                <a:gd name="connsiteY12982" fmla="*/ 2091714 h 5531023"/>
                <a:gd name="connsiteX12983" fmla="*/ 4558151 w 10023471"/>
                <a:gd name="connsiteY12983" fmla="*/ 2107864 h 5531023"/>
                <a:gd name="connsiteX12984" fmla="*/ 4585935 w 10023471"/>
                <a:gd name="connsiteY12984" fmla="*/ 2091714 h 5531023"/>
                <a:gd name="connsiteX12985" fmla="*/ 4834904 w 10023471"/>
                <a:gd name="connsiteY12985" fmla="*/ 2090546 h 5531023"/>
                <a:gd name="connsiteX12986" fmla="*/ 4832317 w 10023471"/>
                <a:gd name="connsiteY12986" fmla="*/ 2093817 h 5531023"/>
                <a:gd name="connsiteX12987" fmla="*/ 4835994 w 10023471"/>
                <a:gd name="connsiteY12987" fmla="*/ 2095656 h 5531023"/>
                <a:gd name="connsiteX12988" fmla="*/ 4839354 w 10023471"/>
                <a:gd name="connsiteY12988" fmla="*/ 2092006 h 5531023"/>
                <a:gd name="connsiteX12989" fmla="*/ 4834904 w 10023471"/>
                <a:gd name="connsiteY12989" fmla="*/ 2090546 h 5531023"/>
                <a:gd name="connsiteX12990" fmla="*/ 8637783 w 10023471"/>
                <a:gd name="connsiteY12990" fmla="*/ 2090195 h 5531023"/>
                <a:gd name="connsiteX12991" fmla="*/ 8633925 w 10023471"/>
                <a:gd name="connsiteY12991" fmla="*/ 2091335 h 5531023"/>
                <a:gd name="connsiteX12992" fmla="*/ 8631564 w 10023471"/>
                <a:gd name="connsiteY12992" fmla="*/ 2114493 h 5531023"/>
                <a:gd name="connsiteX12993" fmla="*/ 8638373 w 10023471"/>
                <a:gd name="connsiteY12993" fmla="*/ 2115661 h 5531023"/>
                <a:gd name="connsiteX12994" fmla="*/ 8644683 w 10023471"/>
                <a:gd name="connsiteY12994" fmla="*/ 2093145 h 5531023"/>
                <a:gd name="connsiteX12995" fmla="*/ 8637783 w 10023471"/>
                <a:gd name="connsiteY12995" fmla="*/ 2090195 h 5531023"/>
                <a:gd name="connsiteX12996" fmla="*/ 5480302 w 10023471"/>
                <a:gd name="connsiteY12996" fmla="*/ 2090108 h 5531023"/>
                <a:gd name="connsiteX12997" fmla="*/ 5472811 w 10023471"/>
                <a:gd name="connsiteY12997" fmla="*/ 2091014 h 5531023"/>
                <a:gd name="connsiteX12998" fmla="*/ 5478077 w 10023471"/>
                <a:gd name="connsiteY12998" fmla="*/ 2095190 h 5531023"/>
                <a:gd name="connsiteX12999" fmla="*/ 5491834 w 10023471"/>
                <a:gd name="connsiteY12999" fmla="*/ 2093204 h 5531023"/>
                <a:gd name="connsiteX13000" fmla="*/ 5480302 w 10023471"/>
                <a:gd name="connsiteY13000" fmla="*/ 2090108 h 5531023"/>
                <a:gd name="connsiteX13001" fmla="*/ 1496371 w 10023471"/>
                <a:gd name="connsiteY13001" fmla="*/ 2089933 h 5531023"/>
                <a:gd name="connsiteX13002" fmla="*/ 1487428 w 10023471"/>
                <a:gd name="connsiteY13002" fmla="*/ 2095190 h 5531023"/>
                <a:gd name="connsiteX13003" fmla="*/ 1495009 w 10023471"/>
                <a:gd name="connsiteY13003" fmla="*/ 2102316 h 5531023"/>
                <a:gd name="connsiteX13004" fmla="*/ 1504452 w 10023471"/>
                <a:gd name="connsiteY13004" fmla="*/ 2094957 h 5531023"/>
                <a:gd name="connsiteX13005" fmla="*/ 1496371 w 10023471"/>
                <a:gd name="connsiteY13005" fmla="*/ 2089933 h 5531023"/>
                <a:gd name="connsiteX13006" fmla="*/ 7746276 w 10023471"/>
                <a:gd name="connsiteY13006" fmla="*/ 2089845 h 5531023"/>
                <a:gd name="connsiteX13007" fmla="*/ 7745413 w 10023471"/>
                <a:gd name="connsiteY13007" fmla="*/ 2092561 h 5531023"/>
                <a:gd name="connsiteX13008" fmla="*/ 7753404 w 10023471"/>
                <a:gd name="connsiteY13008" fmla="*/ 2092883 h 5531023"/>
                <a:gd name="connsiteX13009" fmla="*/ 7754220 w 10023471"/>
                <a:gd name="connsiteY13009" fmla="*/ 2090254 h 5531023"/>
                <a:gd name="connsiteX13010" fmla="*/ 7746276 w 10023471"/>
                <a:gd name="connsiteY13010" fmla="*/ 2089845 h 5531023"/>
                <a:gd name="connsiteX13011" fmla="*/ 436158 w 10023471"/>
                <a:gd name="connsiteY13011" fmla="*/ 2089729 h 5531023"/>
                <a:gd name="connsiteX13012" fmla="*/ 412460 w 10023471"/>
                <a:gd name="connsiteY13012" fmla="*/ 2096825 h 5531023"/>
                <a:gd name="connsiteX13013" fmla="*/ 409782 w 10023471"/>
                <a:gd name="connsiteY13013" fmla="*/ 2101906 h 5531023"/>
                <a:gd name="connsiteX13014" fmla="*/ 416591 w 10023471"/>
                <a:gd name="connsiteY13014" fmla="*/ 2104652 h 5531023"/>
                <a:gd name="connsiteX13015" fmla="*/ 441198 w 10023471"/>
                <a:gd name="connsiteY13015" fmla="*/ 2097204 h 5531023"/>
                <a:gd name="connsiteX13016" fmla="*/ 441652 w 10023471"/>
                <a:gd name="connsiteY13016" fmla="*/ 2091919 h 5531023"/>
                <a:gd name="connsiteX13017" fmla="*/ 436158 w 10023471"/>
                <a:gd name="connsiteY13017" fmla="*/ 2089729 h 5531023"/>
                <a:gd name="connsiteX13018" fmla="*/ 7676951 w 10023471"/>
                <a:gd name="connsiteY13018" fmla="*/ 2089349 h 5531023"/>
                <a:gd name="connsiteX13019" fmla="*/ 7660653 w 10023471"/>
                <a:gd name="connsiteY13019" fmla="*/ 2094810 h 5531023"/>
                <a:gd name="connsiteX13020" fmla="*/ 7678586 w 10023471"/>
                <a:gd name="connsiteY13020" fmla="*/ 2105323 h 5531023"/>
                <a:gd name="connsiteX13021" fmla="*/ 7689707 w 10023471"/>
                <a:gd name="connsiteY13021" fmla="*/ 2098139 h 5531023"/>
                <a:gd name="connsiteX13022" fmla="*/ 7676951 w 10023471"/>
                <a:gd name="connsiteY13022" fmla="*/ 2089349 h 5531023"/>
                <a:gd name="connsiteX13023" fmla="*/ 4058213 w 10023471"/>
                <a:gd name="connsiteY13023" fmla="*/ 2087130 h 5531023"/>
                <a:gd name="connsiteX13024" fmla="*/ 4055308 w 10023471"/>
                <a:gd name="connsiteY13024" fmla="*/ 2087626 h 5531023"/>
                <a:gd name="connsiteX13025" fmla="*/ 4057894 w 10023471"/>
                <a:gd name="connsiteY13025" fmla="*/ 2088472 h 5531023"/>
                <a:gd name="connsiteX13026" fmla="*/ 3977992 w 10023471"/>
                <a:gd name="connsiteY13026" fmla="*/ 2086399 h 5531023"/>
                <a:gd name="connsiteX13027" fmla="*/ 3962873 w 10023471"/>
                <a:gd name="connsiteY13027" fmla="*/ 2098664 h 5531023"/>
                <a:gd name="connsiteX13028" fmla="*/ 3974224 w 10023471"/>
                <a:gd name="connsiteY13028" fmla="*/ 2104534 h 5531023"/>
                <a:gd name="connsiteX13029" fmla="*/ 3986073 w 10023471"/>
                <a:gd name="connsiteY13029" fmla="*/ 2092298 h 5531023"/>
                <a:gd name="connsiteX13030" fmla="*/ 3977992 w 10023471"/>
                <a:gd name="connsiteY13030" fmla="*/ 2086399 h 5531023"/>
                <a:gd name="connsiteX13031" fmla="*/ 5955452 w 10023471"/>
                <a:gd name="connsiteY13031" fmla="*/ 2084851 h 5531023"/>
                <a:gd name="connsiteX13032" fmla="*/ 5938065 w 10023471"/>
                <a:gd name="connsiteY13032" fmla="*/ 2088881 h 5531023"/>
                <a:gd name="connsiteX13033" fmla="*/ 5948869 w 10023471"/>
                <a:gd name="connsiteY13033" fmla="*/ 2096124 h 5531023"/>
                <a:gd name="connsiteX13034" fmla="*/ 5963079 w 10023471"/>
                <a:gd name="connsiteY13034" fmla="*/ 2090634 h 5531023"/>
                <a:gd name="connsiteX13035" fmla="*/ 5955452 w 10023471"/>
                <a:gd name="connsiteY13035" fmla="*/ 2084851 h 5531023"/>
                <a:gd name="connsiteX13036" fmla="*/ 1431042 w 10023471"/>
                <a:gd name="connsiteY13036" fmla="*/ 2084326 h 5531023"/>
                <a:gd name="connsiteX13037" fmla="*/ 1419011 w 10023471"/>
                <a:gd name="connsiteY13037" fmla="*/ 2089816 h 5531023"/>
                <a:gd name="connsiteX13038" fmla="*/ 1428545 w 10023471"/>
                <a:gd name="connsiteY13038" fmla="*/ 2092883 h 5531023"/>
                <a:gd name="connsiteX13039" fmla="*/ 1443436 w 10023471"/>
                <a:gd name="connsiteY13039" fmla="*/ 2085319 h 5531023"/>
                <a:gd name="connsiteX13040" fmla="*/ 1431042 w 10023471"/>
                <a:gd name="connsiteY13040" fmla="*/ 2084326 h 5531023"/>
                <a:gd name="connsiteX13041" fmla="*/ 4075874 w 10023471"/>
                <a:gd name="connsiteY13041" fmla="*/ 2083216 h 5531023"/>
                <a:gd name="connsiteX13042" fmla="*/ 4072604 w 10023471"/>
                <a:gd name="connsiteY13042" fmla="*/ 2083713 h 5531023"/>
                <a:gd name="connsiteX13043" fmla="*/ 4074511 w 10023471"/>
                <a:gd name="connsiteY13043" fmla="*/ 2087655 h 5531023"/>
                <a:gd name="connsiteX13044" fmla="*/ 4077053 w 10023471"/>
                <a:gd name="connsiteY13044" fmla="*/ 2087305 h 5531023"/>
                <a:gd name="connsiteX13045" fmla="*/ 4075874 w 10023471"/>
                <a:gd name="connsiteY13045" fmla="*/ 2083216 h 5531023"/>
                <a:gd name="connsiteX13046" fmla="*/ 6420115 w 10023471"/>
                <a:gd name="connsiteY13046" fmla="*/ 2083011 h 5531023"/>
                <a:gd name="connsiteX13047" fmla="*/ 6423655 w 10023471"/>
                <a:gd name="connsiteY13047" fmla="*/ 2084705 h 5531023"/>
                <a:gd name="connsiteX13048" fmla="*/ 6424882 w 10023471"/>
                <a:gd name="connsiteY13048" fmla="*/ 2083362 h 5531023"/>
                <a:gd name="connsiteX13049" fmla="*/ 6420115 w 10023471"/>
                <a:gd name="connsiteY13049" fmla="*/ 2083011 h 5531023"/>
                <a:gd name="connsiteX13050" fmla="*/ 388126 w 10023471"/>
                <a:gd name="connsiteY13050" fmla="*/ 2082778 h 5531023"/>
                <a:gd name="connsiteX13051" fmla="*/ 380318 w 10023471"/>
                <a:gd name="connsiteY13051" fmla="*/ 2085611 h 5531023"/>
                <a:gd name="connsiteX13052" fmla="*/ 390260 w 10023471"/>
                <a:gd name="connsiteY13052" fmla="*/ 2090079 h 5531023"/>
                <a:gd name="connsiteX13053" fmla="*/ 403018 w 10023471"/>
                <a:gd name="connsiteY13053" fmla="*/ 2087334 h 5531023"/>
                <a:gd name="connsiteX13054" fmla="*/ 388126 w 10023471"/>
                <a:gd name="connsiteY13054" fmla="*/ 2082778 h 5531023"/>
                <a:gd name="connsiteX13055" fmla="*/ 6001214 w 10023471"/>
                <a:gd name="connsiteY13055" fmla="*/ 2082486 h 5531023"/>
                <a:gd name="connsiteX13056" fmla="*/ 5993769 w 10023471"/>
                <a:gd name="connsiteY13056" fmla="*/ 2083566 h 5531023"/>
                <a:gd name="connsiteX13057" fmla="*/ 5998536 w 10023471"/>
                <a:gd name="connsiteY13057" fmla="*/ 2091393 h 5531023"/>
                <a:gd name="connsiteX13058" fmla="*/ 6002984 w 10023471"/>
                <a:gd name="connsiteY13058" fmla="*/ 2090283 h 5531023"/>
                <a:gd name="connsiteX13059" fmla="*/ 6001214 w 10023471"/>
                <a:gd name="connsiteY13059" fmla="*/ 2082486 h 5531023"/>
                <a:gd name="connsiteX13060" fmla="*/ 5724686 w 10023471"/>
                <a:gd name="connsiteY13060" fmla="*/ 2081494 h 5531023"/>
                <a:gd name="connsiteX13061" fmla="*/ 5715335 w 10023471"/>
                <a:gd name="connsiteY13061" fmla="*/ 2084794 h 5531023"/>
                <a:gd name="connsiteX13062" fmla="*/ 5717832 w 10023471"/>
                <a:gd name="connsiteY13062" fmla="*/ 2098635 h 5531023"/>
                <a:gd name="connsiteX13063" fmla="*/ 5727047 w 10023471"/>
                <a:gd name="connsiteY13063" fmla="*/ 2094985 h 5531023"/>
                <a:gd name="connsiteX13064" fmla="*/ 5724686 w 10023471"/>
                <a:gd name="connsiteY13064" fmla="*/ 2081494 h 5531023"/>
                <a:gd name="connsiteX13065" fmla="*/ 2664269 w 10023471"/>
                <a:gd name="connsiteY13065" fmla="*/ 2081230 h 5531023"/>
                <a:gd name="connsiteX13066" fmla="*/ 2655326 w 10023471"/>
                <a:gd name="connsiteY13066" fmla="*/ 2089786 h 5531023"/>
                <a:gd name="connsiteX13067" fmla="*/ 2688467 w 10023471"/>
                <a:gd name="connsiteY13067" fmla="*/ 2103395 h 5531023"/>
                <a:gd name="connsiteX13068" fmla="*/ 2690057 w 10023471"/>
                <a:gd name="connsiteY13068" fmla="*/ 2099044 h 5531023"/>
                <a:gd name="connsiteX13069" fmla="*/ 2664269 w 10023471"/>
                <a:gd name="connsiteY13069" fmla="*/ 2081230 h 5531023"/>
                <a:gd name="connsiteX13070" fmla="*/ 5893709 w 10023471"/>
                <a:gd name="connsiteY13070" fmla="*/ 2080441 h 5531023"/>
                <a:gd name="connsiteX13071" fmla="*/ 5891121 w 10023471"/>
                <a:gd name="connsiteY13071" fmla="*/ 2080646 h 5531023"/>
                <a:gd name="connsiteX13072" fmla="*/ 5891712 w 10023471"/>
                <a:gd name="connsiteY13072" fmla="*/ 2085786 h 5531023"/>
                <a:gd name="connsiteX13073" fmla="*/ 5894889 w 10023471"/>
                <a:gd name="connsiteY13073" fmla="*/ 2085524 h 5531023"/>
                <a:gd name="connsiteX13074" fmla="*/ 5893709 w 10023471"/>
                <a:gd name="connsiteY13074" fmla="*/ 2080441 h 5531023"/>
                <a:gd name="connsiteX13075" fmla="*/ 290563 w 10023471"/>
                <a:gd name="connsiteY13075" fmla="*/ 2080237 h 5531023"/>
                <a:gd name="connsiteX13076" fmla="*/ 287068 w 10023471"/>
                <a:gd name="connsiteY13076" fmla="*/ 2082252 h 5531023"/>
                <a:gd name="connsiteX13077" fmla="*/ 291063 w 10023471"/>
                <a:gd name="connsiteY13077" fmla="*/ 2083741 h 5531023"/>
                <a:gd name="connsiteX13078" fmla="*/ 292697 w 10023471"/>
                <a:gd name="connsiteY13078" fmla="*/ 2082720 h 5531023"/>
                <a:gd name="connsiteX13079" fmla="*/ 290563 w 10023471"/>
                <a:gd name="connsiteY13079" fmla="*/ 2080237 h 5531023"/>
                <a:gd name="connsiteX13080" fmla="*/ 3565265 w 10023471"/>
                <a:gd name="connsiteY13080" fmla="*/ 2079536 h 5531023"/>
                <a:gd name="connsiteX13081" fmla="*/ 3564540 w 10023471"/>
                <a:gd name="connsiteY13081" fmla="*/ 2088472 h 5531023"/>
                <a:gd name="connsiteX13082" fmla="*/ 3568081 w 10023471"/>
                <a:gd name="connsiteY13082" fmla="*/ 2090575 h 5531023"/>
                <a:gd name="connsiteX13083" fmla="*/ 3571122 w 10023471"/>
                <a:gd name="connsiteY13083" fmla="*/ 2087246 h 5531023"/>
                <a:gd name="connsiteX13084" fmla="*/ 3565265 w 10023471"/>
                <a:gd name="connsiteY13084" fmla="*/ 2079536 h 5531023"/>
                <a:gd name="connsiteX13085" fmla="*/ 3537390 w 10023471"/>
                <a:gd name="connsiteY13085" fmla="*/ 2079186 h 5531023"/>
                <a:gd name="connsiteX13086" fmla="*/ 3533259 w 10023471"/>
                <a:gd name="connsiteY13086" fmla="*/ 2091101 h 5531023"/>
                <a:gd name="connsiteX13087" fmla="*/ 3539932 w 10023471"/>
                <a:gd name="connsiteY13087" fmla="*/ 2091948 h 5531023"/>
                <a:gd name="connsiteX13088" fmla="*/ 3542340 w 10023471"/>
                <a:gd name="connsiteY13088" fmla="*/ 2079828 h 5531023"/>
                <a:gd name="connsiteX13089" fmla="*/ 3537390 w 10023471"/>
                <a:gd name="connsiteY13089" fmla="*/ 2079186 h 5531023"/>
                <a:gd name="connsiteX13090" fmla="*/ 5775851 w 10023471"/>
                <a:gd name="connsiteY13090" fmla="*/ 2078515 h 5531023"/>
                <a:gd name="connsiteX13091" fmla="*/ 5758645 w 10023471"/>
                <a:gd name="connsiteY13091" fmla="*/ 2093584 h 5531023"/>
                <a:gd name="connsiteX13092" fmla="*/ 5759508 w 10023471"/>
                <a:gd name="connsiteY13092" fmla="*/ 2099278 h 5531023"/>
                <a:gd name="connsiteX13093" fmla="*/ 5778350 w 10023471"/>
                <a:gd name="connsiteY13093" fmla="*/ 2106403 h 5531023"/>
                <a:gd name="connsiteX13094" fmla="*/ 5788020 w 10023471"/>
                <a:gd name="connsiteY13094" fmla="*/ 2100679 h 5531023"/>
                <a:gd name="connsiteX13095" fmla="*/ 5787973 w 10023471"/>
                <a:gd name="connsiteY13095" fmla="*/ 2092298 h 5531023"/>
                <a:gd name="connsiteX13096" fmla="*/ 5775851 w 10023471"/>
                <a:gd name="connsiteY13096" fmla="*/ 2078515 h 5531023"/>
                <a:gd name="connsiteX13097" fmla="*/ 3803885 w 10023471"/>
                <a:gd name="connsiteY13097" fmla="*/ 2074719 h 5531023"/>
                <a:gd name="connsiteX13098" fmla="*/ 3793488 w 10023471"/>
                <a:gd name="connsiteY13098" fmla="*/ 2078105 h 5531023"/>
                <a:gd name="connsiteX13099" fmla="*/ 3807154 w 10023471"/>
                <a:gd name="connsiteY13099" fmla="*/ 2092240 h 5531023"/>
                <a:gd name="connsiteX13100" fmla="*/ 3812919 w 10023471"/>
                <a:gd name="connsiteY13100" fmla="*/ 2089378 h 5531023"/>
                <a:gd name="connsiteX13101" fmla="*/ 3803885 w 10023471"/>
                <a:gd name="connsiteY13101" fmla="*/ 2074719 h 5531023"/>
                <a:gd name="connsiteX13102" fmla="*/ 4440611 w 10023471"/>
                <a:gd name="connsiteY13102" fmla="*/ 2074017 h 5531023"/>
                <a:gd name="connsiteX13103" fmla="*/ 4431940 w 10023471"/>
                <a:gd name="connsiteY13103" fmla="*/ 2078105 h 5531023"/>
                <a:gd name="connsiteX13104" fmla="*/ 4446105 w 10023471"/>
                <a:gd name="connsiteY13104" fmla="*/ 2086720 h 5531023"/>
                <a:gd name="connsiteX13105" fmla="*/ 4456002 w 10023471"/>
                <a:gd name="connsiteY13105" fmla="*/ 2082954 h 5531023"/>
                <a:gd name="connsiteX13106" fmla="*/ 4440611 w 10023471"/>
                <a:gd name="connsiteY13106" fmla="*/ 2074017 h 5531023"/>
                <a:gd name="connsiteX13107" fmla="*/ 326792 w 10023471"/>
                <a:gd name="connsiteY13107" fmla="*/ 2070542 h 5531023"/>
                <a:gd name="connsiteX13108" fmla="*/ 319528 w 10023471"/>
                <a:gd name="connsiteY13108" fmla="*/ 2076821 h 5531023"/>
                <a:gd name="connsiteX13109" fmla="*/ 324658 w 10023471"/>
                <a:gd name="connsiteY13109" fmla="*/ 2084764 h 5531023"/>
                <a:gd name="connsiteX13110" fmla="*/ 333285 w 10023471"/>
                <a:gd name="connsiteY13110" fmla="*/ 2076616 h 5531023"/>
                <a:gd name="connsiteX13111" fmla="*/ 326792 w 10023471"/>
                <a:gd name="connsiteY13111" fmla="*/ 2070542 h 5531023"/>
                <a:gd name="connsiteX13112" fmla="*/ 3312663 w 10023471"/>
                <a:gd name="connsiteY13112" fmla="*/ 2069461 h 5531023"/>
                <a:gd name="connsiteX13113" fmla="*/ 3309668 w 10023471"/>
                <a:gd name="connsiteY13113" fmla="*/ 2071593 h 5531023"/>
                <a:gd name="connsiteX13114" fmla="*/ 3316205 w 10023471"/>
                <a:gd name="connsiteY13114" fmla="*/ 2077376 h 5531023"/>
                <a:gd name="connsiteX13115" fmla="*/ 3320562 w 10023471"/>
                <a:gd name="connsiteY13115" fmla="*/ 2074339 h 5531023"/>
                <a:gd name="connsiteX13116" fmla="*/ 3312663 w 10023471"/>
                <a:gd name="connsiteY13116" fmla="*/ 2069461 h 5531023"/>
                <a:gd name="connsiteX13117" fmla="*/ 782283 w 10023471"/>
                <a:gd name="connsiteY13117" fmla="*/ 2068790 h 5531023"/>
                <a:gd name="connsiteX13118" fmla="*/ 763126 w 10023471"/>
                <a:gd name="connsiteY13118" fmla="*/ 2074863 h 5531023"/>
                <a:gd name="connsiteX13119" fmla="*/ 755543 w 10023471"/>
                <a:gd name="connsiteY13119" fmla="*/ 2081347 h 5531023"/>
                <a:gd name="connsiteX13120" fmla="*/ 766848 w 10023471"/>
                <a:gd name="connsiteY13120" fmla="*/ 2087450 h 5531023"/>
                <a:gd name="connsiteX13121" fmla="*/ 791364 w 10023471"/>
                <a:gd name="connsiteY13121" fmla="*/ 2095014 h 5531023"/>
                <a:gd name="connsiteX13122" fmla="*/ 799854 w 10023471"/>
                <a:gd name="connsiteY13122" fmla="*/ 2094868 h 5531023"/>
                <a:gd name="connsiteX13123" fmla="*/ 797674 w 10023471"/>
                <a:gd name="connsiteY13123" fmla="*/ 2081230 h 5531023"/>
                <a:gd name="connsiteX13124" fmla="*/ 782283 w 10023471"/>
                <a:gd name="connsiteY13124" fmla="*/ 2068790 h 5531023"/>
                <a:gd name="connsiteX13125" fmla="*/ 4663023 w 10023471"/>
                <a:gd name="connsiteY13125" fmla="*/ 2067154 h 5531023"/>
                <a:gd name="connsiteX13126" fmla="*/ 4660253 w 10023471"/>
                <a:gd name="connsiteY13126" fmla="*/ 2067301 h 5531023"/>
                <a:gd name="connsiteX13127" fmla="*/ 4661343 w 10023471"/>
                <a:gd name="connsiteY13127" fmla="*/ 2071797 h 5531023"/>
                <a:gd name="connsiteX13128" fmla="*/ 4663023 w 10023471"/>
                <a:gd name="connsiteY13128" fmla="*/ 2071710 h 5531023"/>
                <a:gd name="connsiteX13129" fmla="*/ 2819536 w 10023471"/>
                <a:gd name="connsiteY13129" fmla="*/ 2065869 h 5531023"/>
                <a:gd name="connsiteX13130" fmla="*/ 2792569 w 10023471"/>
                <a:gd name="connsiteY13130" fmla="*/ 2067183 h 5531023"/>
                <a:gd name="connsiteX13131" fmla="*/ 2816720 w 10023471"/>
                <a:gd name="connsiteY13131" fmla="*/ 2080120 h 5531023"/>
                <a:gd name="connsiteX13132" fmla="*/ 2827572 w 10023471"/>
                <a:gd name="connsiteY13132" fmla="*/ 2073666 h 5531023"/>
                <a:gd name="connsiteX13133" fmla="*/ 2819536 w 10023471"/>
                <a:gd name="connsiteY13133" fmla="*/ 2065869 h 5531023"/>
                <a:gd name="connsiteX13134" fmla="*/ 3870713 w 10023471"/>
                <a:gd name="connsiteY13134" fmla="*/ 2065840 h 5531023"/>
                <a:gd name="connsiteX13135" fmla="*/ 3863768 w 10023471"/>
                <a:gd name="connsiteY13135" fmla="*/ 2068994 h 5531023"/>
                <a:gd name="connsiteX13136" fmla="*/ 3865264 w 10023471"/>
                <a:gd name="connsiteY13136" fmla="*/ 2073521 h 5531023"/>
                <a:gd name="connsiteX13137" fmla="*/ 3871168 w 10023471"/>
                <a:gd name="connsiteY13137" fmla="*/ 2071535 h 5531023"/>
                <a:gd name="connsiteX13138" fmla="*/ 3870713 w 10023471"/>
                <a:gd name="connsiteY13138" fmla="*/ 2065840 h 5531023"/>
                <a:gd name="connsiteX13139" fmla="*/ 5887444 w 10023471"/>
                <a:gd name="connsiteY13139" fmla="*/ 2065636 h 5531023"/>
                <a:gd name="connsiteX13140" fmla="*/ 5885674 w 10023471"/>
                <a:gd name="connsiteY13140" fmla="*/ 2066103 h 5531023"/>
                <a:gd name="connsiteX13141" fmla="*/ 5886354 w 10023471"/>
                <a:gd name="connsiteY13141" fmla="*/ 2067651 h 5531023"/>
                <a:gd name="connsiteX13142" fmla="*/ 5887988 w 10023471"/>
                <a:gd name="connsiteY13142" fmla="*/ 2067154 h 5531023"/>
                <a:gd name="connsiteX13143" fmla="*/ 5887444 w 10023471"/>
                <a:gd name="connsiteY13143" fmla="*/ 2065636 h 5531023"/>
                <a:gd name="connsiteX13144" fmla="*/ 7150635 w 10023471"/>
                <a:gd name="connsiteY13144" fmla="*/ 2062832 h 5531023"/>
                <a:gd name="connsiteX13145" fmla="*/ 7133657 w 10023471"/>
                <a:gd name="connsiteY13145" fmla="*/ 2070367 h 5531023"/>
                <a:gd name="connsiteX13146" fmla="*/ 7130614 w 10023471"/>
                <a:gd name="connsiteY13146" fmla="*/ 2076645 h 5531023"/>
                <a:gd name="connsiteX13147" fmla="*/ 7138015 w 10023471"/>
                <a:gd name="connsiteY13147" fmla="*/ 2082281 h 5531023"/>
                <a:gd name="connsiteX13148" fmla="*/ 7152769 w 10023471"/>
                <a:gd name="connsiteY13148" fmla="*/ 2078690 h 5531023"/>
                <a:gd name="connsiteX13149" fmla="*/ 7155085 w 10023471"/>
                <a:gd name="connsiteY13149" fmla="*/ 2073287 h 5531023"/>
                <a:gd name="connsiteX13150" fmla="*/ 7150635 w 10023471"/>
                <a:gd name="connsiteY13150" fmla="*/ 2062832 h 5531023"/>
                <a:gd name="connsiteX13151" fmla="*/ 549295 w 10023471"/>
                <a:gd name="connsiteY13151" fmla="*/ 2058948 h 5531023"/>
                <a:gd name="connsiteX13152" fmla="*/ 536220 w 10023471"/>
                <a:gd name="connsiteY13152" fmla="*/ 2068322 h 5531023"/>
                <a:gd name="connsiteX13153" fmla="*/ 551837 w 10023471"/>
                <a:gd name="connsiteY13153" fmla="*/ 2079507 h 5531023"/>
                <a:gd name="connsiteX13154" fmla="*/ 571949 w 10023471"/>
                <a:gd name="connsiteY13154" fmla="*/ 2070542 h 5531023"/>
                <a:gd name="connsiteX13155" fmla="*/ 549295 w 10023471"/>
                <a:gd name="connsiteY13155" fmla="*/ 2058948 h 5531023"/>
                <a:gd name="connsiteX13156" fmla="*/ 3387118 w 10023471"/>
                <a:gd name="connsiteY13156" fmla="*/ 2054013 h 5531023"/>
                <a:gd name="connsiteX13157" fmla="*/ 3372409 w 10023471"/>
                <a:gd name="connsiteY13157" fmla="*/ 2062423 h 5531023"/>
                <a:gd name="connsiteX13158" fmla="*/ 3390977 w 10023471"/>
                <a:gd name="connsiteY13158" fmla="*/ 2078836 h 5531023"/>
                <a:gd name="connsiteX13159" fmla="*/ 3401146 w 10023471"/>
                <a:gd name="connsiteY13159" fmla="*/ 2070892 h 5531023"/>
                <a:gd name="connsiteX13160" fmla="*/ 3387118 w 10023471"/>
                <a:gd name="connsiteY13160" fmla="*/ 2054013 h 5531023"/>
                <a:gd name="connsiteX13161" fmla="*/ 5240957 w 10023471"/>
                <a:gd name="connsiteY13161" fmla="*/ 2052844 h 5531023"/>
                <a:gd name="connsiteX13162" fmla="*/ 5234102 w 10023471"/>
                <a:gd name="connsiteY13162" fmla="*/ 2055211 h 5531023"/>
                <a:gd name="connsiteX13163" fmla="*/ 5235645 w 10023471"/>
                <a:gd name="connsiteY13163" fmla="*/ 2058013 h 5531023"/>
                <a:gd name="connsiteX13164" fmla="*/ 5242636 w 10023471"/>
                <a:gd name="connsiteY13164" fmla="*/ 2056495 h 5531023"/>
                <a:gd name="connsiteX13165" fmla="*/ 8225285 w 10023471"/>
                <a:gd name="connsiteY13165" fmla="*/ 2049865 h 5531023"/>
                <a:gd name="connsiteX13166" fmla="*/ 8219791 w 10023471"/>
                <a:gd name="connsiteY13166" fmla="*/ 2050917 h 5531023"/>
                <a:gd name="connsiteX13167" fmla="*/ 8224059 w 10023471"/>
                <a:gd name="connsiteY13167" fmla="*/ 2054889 h 5531023"/>
                <a:gd name="connsiteX13168" fmla="*/ 8228235 w 10023471"/>
                <a:gd name="connsiteY13168" fmla="*/ 2052611 h 5531023"/>
                <a:gd name="connsiteX13169" fmla="*/ 8225285 w 10023471"/>
                <a:gd name="connsiteY13169" fmla="*/ 2049865 h 5531023"/>
                <a:gd name="connsiteX13170" fmla="*/ 464035 w 10023471"/>
                <a:gd name="connsiteY13170" fmla="*/ 2043237 h 5531023"/>
                <a:gd name="connsiteX13171" fmla="*/ 457634 w 10023471"/>
                <a:gd name="connsiteY13171" fmla="*/ 2051939 h 5531023"/>
                <a:gd name="connsiteX13172" fmla="*/ 462900 w 10023471"/>
                <a:gd name="connsiteY13172" fmla="*/ 2055589 h 5531023"/>
                <a:gd name="connsiteX13173" fmla="*/ 468938 w 10023471"/>
                <a:gd name="connsiteY13173" fmla="*/ 2048230 h 5531023"/>
                <a:gd name="connsiteX13174" fmla="*/ 464035 w 10023471"/>
                <a:gd name="connsiteY13174" fmla="*/ 2043237 h 5531023"/>
                <a:gd name="connsiteX13175" fmla="*/ 4828866 w 10023471"/>
                <a:gd name="connsiteY13175" fmla="*/ 2042769 h 5531023"/>
                <a:gd name="connsiteX13176" fmla="*/ 4820967 w 10023471"/>
                <a:gd name="connsiteY13176" fmla="*/ 2043149 h 5531023"/>
                <a:gd name="connsiteX13177" fmla="*/ 4821194 w 10023471"/>
                <a:gd name="connsiteY13177" fmla="*/ 2045193 h 5531023"/>
                <a:gd name="connsiteX13178" fmla="*/ 4829093 w 10023471"/>
                <a:gd name="connsiteY13178" fmla="*/ 2044755 h 5531023"/>
                <a:gd name="connsiteX13179" fmla="*/ 4828866 w 10023471"/>
                <a:gd name="connsiteY13179" fmla="*/ 2042769 h 5531023"/>
                <a:gd name="connsiteX13180" fmla="*/ 4359165 w 10023471"/>
                <a:gd name="connsiteY13180" fmla="*/ 2042624 h 5531023"/>
                <a:gd name="connsiteX13181" fmla="*/ 4332425 w 10023471"/>
                <a:gd name="connsiteY13181" fmla="*/ 2060700 h 5531023"/>
                <a:gd name="connsiteX13182" fmla="*/ 4340007 w 10023471"/>
                <a:gd name="connsiteY13182" fmla="*/ 2066482 h 5531023"/>
                <a:gd name="connsiteX13183" fmla="*/ 4365884 w 10023471"/>
                <a:gd name="connsiteY13183" fmla="*/ 2049048 h 5531023"/>
                <a:gd name="connsiteX13184" fmla="*/ 4359165 w 10023471"/>
                <a:gd name="connsiteY13184" fmla="*/ 2042624 h 5531023"/>
                <a:gd name="connsiteX13185" fmla="*/ 3553916 w 10023471"/>
                <a:gd name="connsiteY13185" fmla="*/ 2041280 h 5531023"/>
                <a:gd name="connsiteX13186" fmla="*/ 3551600 w 10023471"/>
                <a:gd name="connsiteY13186" fmla="*/ 2041689 h 5531023"/>
                <a:gd name="connsiteX13187" fmla="*/ 3551782 w 10023471"/>
                <a:gd name="connsiteY13187" fmla="*/ 2043470 h 5531023"/>
                <a:gd name="connsiteX13188" fmla="*/ 3555550 w 10023471"/>
                <a:gd name="connsiteY13188" fmla="*/ 2042653 h 5531023"/>
                <a:gd name="connsiteX13189" fmla="*/ 3553916 w 10023471"/>
                <a:gd name="connsiteY13189" fmla="*/ 2041280 h 5531023"/>
                <a:gd name="connsiteX13190" fmla="*/ 1965710 w 10023471"/>
                <a:gd name="connsiteY13190" fmla="*/ 2040725 h 5531023"/>
                <a:gd name="connsiteX13191" fmla="*/ 1953543 w 10023471"/>
                <a:gd name="connsiteY13191" fmla="*/ 2043967 h 5531023"/>
                <a:gd name="connsiteX13192" fmla="*/ 1964212 w 10023471"/>
                <a:gd name="connsiteY13192" fmla="*/ 2051005 h 5531023"/>
                <a:gd name="connsiteX13193" fmla="*/ 1965710 w 10023471"/>
                <a:gd name="connsiteY13193" fmla="*/ 2040725 h 5531023"/>
                <a:gd name="connsiteX13194" fmla="*/ 7548152 w 10023471"/>
                <a:gd name="connsiteY13194" fmla="*/ 2040404 h 5531023"/>
                <a:gd name="connsiteX13195" fmla="*/ 7533943 w 10023471"/>
                <a:gd name="connsiteY13195" fmla="*/ 2051238 h 5531023"/>
                <a:gd name="connsiteX13196" fmla="*/ 7530402 w 10023471"/>
                <a:gd name="connsiteY13196" fmla="*/ 2059328 h 5531023"/>
                <a:gd name="connsiteX13197" fmla="*/ 7534396 w 10023471"/>
                <a:gd name="connsiteY13197" fmla="*/ 2064176 h 5531023"/>
                <a:gd name="connsiteX13198" fmla="*/ 7542387 w 10023471"/>
                <a:gd name="connsiteY13198" fmla="*/ 2062919 h 5531023"/>
                <a:gd name="connsiteX13199" fmla="*/ 7550968 w 10023471"/>
                <a:gd name="connsiteY13199" fmla="*/ 2053312 h 5531023"/>
                <a:gd name="connsiteX13200" fmla="*/ 7548152 w 10023471"/>
                <a:gd name="connsiteY13200" fmla="*/ 2040404 h 5531023"/>
                <a:gd name="connsiteX13201" fmla="*/ 4417231 w 10023471"/>
                <a:gd name="connsiteY13201" fmla="*/ 2039849 h 5531023"/>
                <a:gd name="connsiteX13202" fmla="*/ 4417231 w 10023471"/>
                <a:gd name="connsiteY13202" fmla="*/ 2053253 h 5531023"/>
                <a:gd name="connsiteX13203" fmla="*/ 4422633 w 10023471"/>
                <a:gd name="connsiteY13203" fmla="*/ 2046712 h 5531023"/>
                <a:gd name="connsiteX13204" fmla="*/ 4417231 w 10023471"/>
                <a:gd name="connsiteY13204" fmla="*/ 2039849 h 5531023"/>
                <a:gd name="connsiteX13205" fmla="*/ 1281768 w 10023471"/>
                <a:gd name="connsiteY13205" fmla="*/ 2039556 h 5531023"/>
                <a:gd name="connsiteX13206" fmla="*/ 1253666 w 10023471"/>
                <a:gd name="connsiteY13206" fmla="*/ 2051910 h 5531023"/>
                <a:gd name="connsiteX13207" fmla="*/ 1270554 w 10023471"/>
                <a:gd name="connsiteY13207" fmla="*/ 2061022 h 5531023"/>
                <a:gd name="connsiteX13208" fmla="*/ 1290983 w 10023471"/>
                <a:gd name="connsiteY13208" fmla="*/ 2048405 h 5531023"/>
                <a:gd name="connsiteX13209" fmla="*/ 1281768 w 10023471"/>
                <a:gd name="connsiteY13209" fmla="*/ 2039556 h 5531023"/>
                <a:gd name="connsiteX13210" fmla="*/ 1987774 w 10023471"/>
                <a:gd name="connsiteY13210" fmla="*/ 2038972 h 5531023"/>
                <a:gd name="connsiteX13211" fmla="*/ 1987774 w 10023471"/>
                <a:gd name="connsiteY13211" fmla="*/ 2043850 h 5531023"/>
                <a:gd name="connsiteX13212" fmla="*/ 1989817 w 10023471"/>
                <a:gd name="connsiteY13212" fmla="*/ 2043850 h 5531023"/>
                <a:gd name="connsiteX13213" fmla="*/ 1989817 w 10023471"/>
                <a:gd name="connsiteY13213" fmla="*/ 2038972 h 5531023"/>
                <a:gd name="connsiteX13214" fmla="*/ 4607364 w 10023471"/>
                <a:gd name="connsiteY13214" fmla="*/ 2035439 h 5531023"/>
                <a:gd name="connsiteX13215" fmla="*/ 4598284 w 10023471"/>
                <a:gd name="connsiteY13215" fmla="*/ 2037309 h 5531023"/>
                <a:gd name="connsiteX13216" fmla="*/ 4599645 w 10023471"/>
                <a:gd name="connsiteY13216" fmla="*/ 2039849 h 5531023"/>
                <a:gd name="connsiteX13217" fmla="*/ 4608952 w 10023471"/>
                <a:gd name="connsiteY13217" fmla="*/ 2038564 h 5531023"/>
                <a:gd name="connsiteX13218" fmla="*/ 4607364 w 10023471"/>
                <a:gd name="connsiteY13218" fmla="*/ 2035439 h 5531023"/>
                <a:gd name="connsiteX13219" fmla="*/ 5370345 w 10023471"/>
                <a:gd name="connsiteY13219" fmla="*/ 2034243 h 5531023"/>
                <a:gd name="connsiteX13220" fmla="*/ 5367848 w 10023471"/>
                <a:gd name="connsiteY13220" fmla="*/ 2035060 h 5531023"/>
                <a:gd name="connsiteX13221" fmla="*/ 5370437 w 10023471"/>
                <a:gd name="connsiteY13221" fmla="*/ 2035760 h 5531023"/>
                <a:gd name="connsiteX13222" fmla="*/ 3329325 w 10023471"/>
                <a:gd name="connsiteY13222" fmla="*/ 2031117 h 5531023"/>
                <a:gd name="connsiteX13223" fmla="*/ 3322061 w 10023471"/>
                <a:gd name="connsiteY13223" fmla="*/ 2031760 h 5531023"/>
                <a:gd name="connsiteX13224" fmla="*/ 3323514 w 10023471"/>
                <a:gd name="connsiteY13224" fmla="*/ 2042711 h 5531023"/>
                <a:gd name="connsiteX13225" fmla="*/ 3329325 w 10023471"/>
                <a:gd name="connsiteY13225" fmla="*/ 2042594 h 5531023"/>
                <a:gd name="connsiteX13226" fmla="*/ 5415698 w 10023471"/>
                <a:gd name="connsiteY13226" fmla="*/ 2030825 h 5531023"/>
                <a:gd name="connsiteX13227" fmla="*/ 5396496 w 10023471"/>
                <a:gd name="connsiteY13227" fmla="*/ 2036549 h 5531023"/>
                <a:gd name="connsiteX13228" fmla="*/ 5402487 w 10023471"/>
                <a:gd name="connsiteY13228" fmla="*/ 2042390 h 5531023"/>
                <a:gd name="connsiteX13229" fmla="*/ 5421874 w 10023471"/>
                <a:gd name="connsiteY13229" fmla="*/ 2036782 h 5531023"/>
                <a:gd name="connsiteX13230" fmla="*/ 5415698 w 10023471"/>
                <a:gd name="connsiteY13230" fmla="*/ 2030825 h 5531023"/>
                <a:gd name="connsiteX13231" fmla="*/ 1134947 w 10023471"/>
                <a:gd name="connsiteY13231" fmla="*/ 2029015 h 5531023"/>
                <a:gd name="connsiteX13232" fmla="*/ 1127909 w 10023471"/>
                <a:gd name="connsiteY13232" fmla="*/ 2031059 h 5531023"/>
                <a:gd name="connsiteX13233" fmla="*/ 1132994 w 10023471"/>
                <a:gd name="connsiteY13233" fmla="*/ 2034739 h 5531023"/>
                <a:gd name="connsiteX13234" fmla="*/ 1136581 w 10023471"/>
                <a:gd name="connsiteY13234" fmla="*/ 2033045 h 5531023"/>
                <a:gd name="connsiteX13235" fmla="*/ 1134947 w 10023471"/>
                <a:gd name="connsiteY13235" fmla="*/ 2029015 h 5531023"/>
                <a:gd name="connsiteX13236" fmla="*/ 6131919 w 10023471"/>
                <a:gd name="connsiteY13236" fmla="*/ 2027350 h 5531023"/>
                <a:gd name="connsiteX13237" fmla="*/ 6131919 w 10023471"/>
                <a:gd name="connsiteY13237" fmla="*/ 2034359 h 5531023"/>
                <a:gd name="connsiteX13238" fmla="*/ 6135007 w 10023471"/>
                <a:gd name="connsiteY13238" fmla="*/ 2034359 h 5531023"/>
                <a:gd name="connsiteX13239" fmla="*/ 6135007 w 10023471"/>
                <a:gd name="connsiteY13239" fmla="*/ 2027350 h 5531023"/>
                <a:gd name="connsiteX13240" fmla="*/ 6131919 w 10023471"/>
                <a:gd name="connsiteY13240" fmla="*/ 2027350 h 5531023"/>
                <a:gd name="connsiteX13241" fmla="*/ 876397 w 10023471"/>
                <a:gd name="connsiteY13241" fmla="*/ 2026474 h 5531023"/>
                <a:gd name="connsiteX13242" fmla="*/ 859191 w 10023471"/>
                <a:gd name="connsiteY13242" fmla="*/ 2031000 h 5531023"/>
                <a:gd name="connsiteX13243" fmla="*/ 847751 w 10023471"/>
                <a:gd name="connsiteY13243" fmla="*/ 2040404 h 5531023"/>
                <a:gd name="connsiteX13244" fmla="*/ 863413 w 10023471"/>
                <a:gd name="connsiteY13244" fmla="*/ 2049078 h 5531023"/>
                <a:gd name="connsiteX13245" fmla="*/ 879801 w 10023471"/>
                <a:gd name="connsiteY13245" fmla="*/ 2047413 h 5531023"/>
                <a:gd name="connsiteX13246" fmla="*/ 886521 w 10023471"/>
                <a:gd name="connsiteY13246" fmla="*/ 2031496 h 5531023"/>
                <a:gd name="connsiteX13247" fmla="*/ 876397 w 10023471"/>
                <a:gd name="connsiteY13247" fmla="*/ 2026474 h 5531023"/>
                <a:gd name="connsiteX13248" fmla="*/ 1713516 w 10023471"/>
                <a:gd name="connsiteY13248" fmla="*/ 2024050 h 5531023"/>
                <a:gd name="connsiteX13249" fmla="*/ 1707024 w 10023471"/>
                <a:gd name="connsiteY13249" fmla="*/ 2030679 h 5531023"/>
                <a:gd name="connsiteX13250" fmla="*/ 1701757 w 10023471"/>
                <a:gd name="connsiteY13250" fmla="*/ 2054655 h 5531023"/>
                <a:gd name="connsiteX13251" fmla="*/ 1706025 w 10023471"/>
                <a:gd name="connsiteY13251" fmla="*/ 2055093 h 5531023"/>
                <a:gd name="connsiteX13252" fmla="*/ 1717420 w 10023471"/>
                <a:gd name="connsiteY13252" fmla="*/ 2031467 h 5531023"/>
                <a:gd name="connsiteX13253" fmla="*/ 1713516 w 10023471"/>
                <a:gd name="connsiteY13253" fmla="*/ 2024050 h 5531023"/>
                <a:gd name="connsiteX13254" fmla="*/ 1102714 w 10023471"/>
                <a:gd name="connsiteY13254" fmla="*/ 2022502 h 5531023"/>
                <a:gd name="connsiteX13255" fmla="*/ 1096175 w 10023471"/>
                <a:gd name="connsiteY13255" fmla="*/ 2028431 h 5531023"/>
                <a:gd name="connsiteX13256" fmla="*/ 1103349 w 10023471"/>
                <a:gd name="connsiteY13256" fmla="*/ 2031263 h 5531023"/>
                <a:gd name="connsiteX13257" fmla="*/ 1108479 w 10023471"/>
                <a:gd name="connsiteY13257" fmla="*/ 2025510 h 5531023"/>
                <a:gd name="connsiteX13258" fmla="*/ 1102714 w 10023471"/>
                <a:gd name="connsiteY13258" fmla="*/ 2022502 h 5531023"/>
                <a:gd name="connsiteX13259" fmla="*/ 6030769 w 10023471"/>
                <a:gd name="connsiteY13259" fmla="*/ 2021451 h 5531023"/>
                <a:gd name="connsiteX13260" fmla="*/ 6019693 w 10023471"/>
                <a:gd name="connsiteY13260" fmla="*/ 2025306 h 5531023"/>
                <a:gd name="connsiteX13261" fmla="*/ 6016877 w 10023471"/>
                <a:gd name="connsiteY13261" fmla="*/ 2038710 h 5531023"/>
                <a:gd name="connsiteX13262" fmla="*/ 6025412 w 10023471"/>
                <a:gd name="connsiteY13262" fmla="*/ 2038039 h 5531023"/>
                <a:gd name="connsiteX13263" fmla="*/ 6037262 w 10023471"/>
                <a:gd name="connsiteY13263" fmla="*/ 2027321 h 5531023"/>
                <a:gd name="connsiteX13264" fmla="*/ 6030769 w 10023471"/>
                <a:gd name="connsiteY13264" fmla="*/ 2021451 h 5531023"/>
                <a:gd name="connsiteX13265" fmla="*/ 6656918 w 10023471"/>
                <a:gd name="connsiteY13265" fmla="*/ 2020516 h 5531023"/>
                <a:gd name="connsiteX13266" fmla="*/ 6648336 w 10023471"/>
                <a:gd name="connsiteY13266" fmla="*/ 2024926 h 5531023"/>
                <a:gd name="connsiteX13267" fmla="*/ 6647928 w 10023471"/>
                <a:gd name="connsiteY13267" fmla="*/ 2040375 h 5531023"/>
                <a:gd name="connsiteX13268" fmla="*/ 6659732 w 10023471"/>
                <a:gd name="connsiteY13268" fmla="*/ 2054451 h 5531023"/>
                <a:gd name="connsiteX13269" fmla="*/ 6690877 w 10023471"/>
                <a:gd name="connsiteY13269" fmla="*/ 2051180 h 5531023"/>
                <a:gd name="connsiteX13270" fmla="*/ 6703271 w 10023471"/>
                <a:gd name="connsiteY13270" fmla="*/ 2042273 h 5531023"/>
                <a:gd name="connsiteX13271" fmla="*/ 6692465 w 10023471"/>
                <a:gd name="connsiteY13271" fmla="*/ 2024692 h 5531023"/>
                <a:gd name="connsiteX13272" fmla="*/ 6656918 w 10023471"/>
                <a:gd name="connsiteY13272" fmla="*/ 2020516 h 5531023"/>
                <a:gd name="connsiteX13273" fmla="*/ 4841169 w 10023471"/>
                <a:gd name="connsiteY13273" fmla="*/ 2016749 h 5531023"/>
                <a:gd name="connsiteX13274" fmla="*/ 4839218 w 10023471"/>
                <a:gd name="connsiteY13274" fmla="*/ 2021567 h 5531023"/>
                <a:gd name="connsiteX13275" fmla="*/ 4842622 w 10023471"/>
                <a:gd name="connsiteY13275" fmla="*/ 2022181 h 5531023"/>
                <a:gd name="connsiteX13276" fmla="*/ 4843985 w 10023471"/>
                <a:gd name="connsiteY13276" fmla="*/ 2017216 h 5531023"/>
                <a:gd name="connsiteX13277" fmla="*/ 4841169 w 10023471"/>
                <a:gd name="connsiteY13277" fmla="*/ 2016749 h 5531023"/>
                <a:gd name="connsiteX13278" fmla="*/ 3063784 w 10023471"/>
                <a:gd name="connsiteY13278" fmla="*/ 2015990 h 5531023"/>
                <a:gd name="connsiteX13279" fmla="*/ 3063512 w 10023471"/>
                <a:gd name="connsiteY13279" fmla="*/ 2018443 h 5531023"/>
                <a:gd name="connsiteX13280" fmla="*/ 3072638 w 10023471"/>
                <a:gd name="connsiteY13280" fmla="*/ 2018793 h 5531023"/>
                <a:gd name="connsiteX13281" fmla="*/ 3072910 w 10023471"/>
                <a:gd name="connsiteY13281" fmla="*/ 2016341 h 5531023"/>
                <a:gd name="connsiteX13282" fmla="*/ 3063784 w 10023471"/>
                <a:gd name="connsiteY13282" fmla="*/ 2015990 h 5531023"/>
                <a:gd name="connsiteX13283" fmla="*/ 3863268 w 10023471"/>
                <a:gd name="connsiteY13283" fmla="*/ 2015698 h 5531023"/>
                <a:gd name="connsiteX13284" fmla="*/ 3853188 w 10023471"/>
                <a:gd name="connsiteY13284" fmla="*/ 2026882 h 5531023"/>
                <a:gd name="connsiteX13285" fmla="*/ 3860952 w 10023471"/>
                <a:gd name="connsiteY13285" fmla="*/ 2032461 h 5531023"/>
                <a:gd name="connsiteX13286" fmla="*/ 3872891 w 10023471"/>
                <a:gd name="connsiteY13286" fmla="*/ 2024283 h 5531023"/>
                <a:gd name="connsiteX13287" fmla="*/ 3863268 w 10023471"/>
                <a:gd name="connsiteY13287" fmla="*/ 2015698 h 5531023"/>
                <a:gd name="connsiteX13288" fmla="*/ 9085374 w 10023471"/>
                <a:gd name="connsiteY13288" fmla="*/ 2014763 h 5531023"/>
                <a:gd name="connsiteX13289" fmla="*/ 9085240 w 10023471"/>
                <a:gd name="connsiteY13289" fmla="*/ 2015786 h 5531023"/>
                <a:gd name="connsiteX13290" fmla="*/ 9087191 w 10023471"/>
                <a:gd name="connsiteY13290" fmla="*/ 2015434 h 5531023"/>
                <a:gd name="connsiteX13291" fmla="*/ 9086328 w 10023471"/>
                <a:gd name="connsiteY13291" fmla="*/ 2014968 h 5531023"/>
                <a:gd name="connsiteX13292" fmla="*/ 9085374 w 10023471"/>
                <a:gd name="connsiteY13292" fmla="*/ 2014763 h 5531023"/>
                <a:gd name="connsiteX13293" fmla="*/ 2027544 w 10023471"/>
                <a:gd name="connsiteY13293" fmla="*/ 2013449 h 5531023"/>
                <a:gd name="connsiteX13294" fmla="*/ 2016920 w 10023471"/>
                <a:gd name="connsiteY13294" fmla="*/ 2015581 h 5531023"/>
                <a:gd name="connsiteX13295" fmla="*/ 2023684 w 10023471"/>
                <a:gd name="connsiteY13295" fmla="*/ 2026532 h 5531023"/>
                <a:gd name="connsiteX13296" fmla="*/ 2031312 w 10023471"/>
                <a:gd name="connsiteY13296" fmla="*/ 2024722 h 5531023"/>
                <a:gd name="connsiteX13297" fmla="*/ 2027544 w 10023471"/>
                <a:gd name="connsiteY13297" fmla="*/ 2013449 h 5531023"/>
                <a:gd name="connsiteX13298" fmla="*/ 5242909 w 10023471"/>
                <a:gd name="connsiteY13298" fmla="*/ 2010003 h 5531023"/>
                <a:gd name="connsiteX13299" fmla="*/ 5240458 w 10023471"/>
                <a:gd name="connsiteY13299" fmla="*/ 2010062 h 5531023"/>
                <a:gd name="connsiteX13300" fmla="*/ 5240458 w 10023471"/>
                <a:gd name="connsiteY13300" fmla="*/ 2027584 h 5531023"/>
                <a:gd name="connsiteX13301" fmla="*/ 5242909 w 10023471"/>
                <a:gd name="connsiteY13301" fmla="*/ 2027496 h 5531023"/>
                <a:gd name="connsiteX13302" fmla="*/ 1588895 w 10023471"/>
                <a:gd name="connsiteY13302" fmla="*/ 2008980 h 5531023"/>
                <a:gd name="connsiteX13303" fmla="*/ 1564243 w 10023471"/>
                <a:gd name="connsiteY13303" fmla="*/ 2021392 h 5531023"/>
                <a:gd name="connsiteX13304" fmla="*/ 1568829 w 10023471"/>
                <a:gd name="connsiteY13304" fmla="*/ 2024867 h 5531023"/>
                <a:gd name="connsiteX13305" fmla="*/ 1592935 w 10023471"/>
                <a:gd name="connsiteY13305" fmla="*/ 2011376 h 5531023"/>
                <a:gd name="connsiteX13306" fmla="*/ 1588895 w 10023471"/>
                <a:gd name="connsiteY13306" fmla="*/ 2008980 h 5531023"/>
                <a:gd name="connsiteX13307" fmla="*/ 5232967 w 10023471"/>
                <a:gd name="connsiteY13307" fmla="*/ 2002848 h 5531023"/>
                <a:gd name="connsiteX13308" fmla="*/ 5224613 w 10023471"/>
                <a:gd name="connsiteY13308" fmla="*/ 2008864 h 5531023"/>
                <a:gd name="connsiteX13309" fmla="*/ 5229515 w 10023471"/>
                <a:gd name="connsiteY13309" fmla="*/ 2011317 h 5531023"/>
                <a:gd name="connsiteX13310" fmla="*/ 5237825 w 10023471"/>
                <a:gd name="connsiteY13310" fmla="*/ 2005302 h 5531023"/>
                <a:gd name="connsiteX13311" fmla="*/ 5232967 w 10023471"/>
                <a:gd name="connsiteY13311" fmla="*/ 2002848 h 5531023"/>
                <a:gd name="connsiteX13312" fmla="*/ 418408 w 10023471"/>
                <a:gd name="connsiteY13312" fmla="*/ 2002790 h 5531023"/>
                <a:gd name="connsiteX13313" fmla="*/ 408692 w 10023471"/>
                <a:gd name="connsiteY13313" fmla="*/ 2006469 h 5531023"/>
                <a:gd name="connsiteX13314" fmla="*/ 421858 w 10023471"/>
                <a:gd name="connsiteY13314" fmla="*/ 2026357 h 5531023"/>
                <a:gd name="connsiteX13315" fmla="*/ 430348 w 10023471"/>
                <a:gd name="connsiteY13315" fmla="*/ 2027555 h 5531023"/>
                <a:gd name="connsiteX13316" fmla="*/ 433980 w 10023471"/>
                <a:gd name="connsiteY13316" fmla="*/ 2026006 h 5531023"/>
                <a:gd name="connsiteX13317" fmla="*/ 434979 w 10023471"/>
                <a:gd name="connsiteY13317" fmla="*/ 2009389 h 5531023"/>
                <a:gd name="connsiteX13318" fmla="*/ 418408 w 10023471"/>
                <a:gd name="connsiteY13318" fmla="*/ 2002790 h 5531023"/>
                <a:gd name="connsiteX13319" fmla="*/ 9131410 w 10023471"/>
                <a:gd name="connsiteY13319" fmla="*/ 2001914 h 5531023"/>
                <a:gd name="connsiteX13320" fmla="*/ 9119335 w 10023471"/>
                <a:gd name="connsiteY13320" fmla="*/ 2002731 h 5531023"/>
                <a:gd name="connsiteX13321" fmla="*/ 9087191 w 10023471"/>
                <a:gd name="connsiteY13321" fmla="*/ 2015406 h 5531023"/>
                <a:gd name="connsiteX13322" fmla="*/ 9101902 w 10023471"/>
                <a:gd name="connsiteY13322" fmla="*/ 2022298 h 5531023"/>
                <a:gd name="connsiteX13323" fmla="*/ 9131638 w 10023471"/>
                <a:gd name="connsiteY13323" fmla="*/ 2009535 h 5531023"/>
                <a:gd name="connsiteX13324" fmla="*/ 9131410 w 10023471"/>
                <a:gd name="connsiteY13324" fmla="*/ 2001914 h 5531023"/>
                <a:gd name="connsiteX13325" fmla="*/ 5150884 w 10023471"/>
                <a:gd name="connsiteY13325" fmla="*/ 2001884 h 5531023"/>
                <a:gd name="connsiteX13326" fmla="*/ 5139081 w 10023471"/>
                <a:gd name="connsiteY13326" fmla="*/ 2006878 h 5531023"/>
                <a:gd name="connsiteX13327" fmla="*/ 5152655 w 10023471"/>
                <a:gd name="connsiteY13327" fmla="*/ 2016019 h 5531023"/>
                <a:gd name="connsiteX13328" fmla="*/ 5159419 w 10023471"/>
                <a:gd name="connsiteY13328" fmla="*/ 2011989 h 5531023"/>
                <a:gd name="connsiteX13329" fmla="*/ 5162870 w 10023471"/>
                <a:gd name="connsiteY13329" fmla="*/ 2023261 h 5531023"/>
                <a:gd name="connsiteX13330" fmla="*/ 5169225 w 10023471"/>
                <a:gd name="connsiteY13330" fmla="*/ 2026766 h 5531023"/>
                <a:gd name="connsiteX13331" fmla="*/ 5174266 w 10023471"/>
                <a:gd name="connsiteY13331" fmla="*/ 2020341 h 5531023"/>
                <a:gd name="connsiteX13332" fmla="*/ 5171586 w 10023471"/>
                <a:gd name="connsiteY13332" fmla="*/ 2009214 h 5531023"/>
                <a:gd name="connsiteX13333" fmla="*/ 5162915 w 10023471"/>
                <a:gd name="connsiteY13333" fmla="*/ 2004834 h 5531023"/>
                <a:gd name="connsiteX13334" fmla="*/ 5159238 w 10023471"/>
                <a:gd name="connsiteY13334" fmla="*/ 2008718 h 5531023"/>
                <a:gd name="connsiteX13335" fmla="*/ 5150884 w 10023471"/>
                <a:gd name="connsiteY13335" fmla="*/ 2001884 h 5531023"/>
                <a:gd name="connsiteX13336" fmla="*/ 3210969 w 10023471"/>
                <a:gd name="connsiteY13336" fmla="*/ 2001301 h 5531023"/>
                <a:gd name="connsiteX13337" fmla="*/ 3207020 w 10023471"/>
                <a:gd name="connsiteY13337" fmla="*/ 2002848 h 5531023"/>
                <a:gd name="connsiteX13338" fmla="*/ 3211060 w 10023471"/>
                <a:gd name="connsiteY13338" fmla="*/ 2003958 h 5531023"/>
                <a:gd name="connsiteX13339" fmla="*/ 3215646 w 10023471"/>
                <a:gd name="connsiteY13339" fmla="*/ 2002177 h 5531023"/>
                <a:gd name="connsiteX13340" fmla="*/ 3210969 w 10023471"/>
                <a:gd name="connsiteY13340" fmla="*/ 2001301 h 5531023"/>
                <a:gd name="connsiteX13341" fmla="*/ 5559841 w 10023471"/>
                <a:gd name="connsiteY13341" fmla="*/ 2000279 h 5531023"/>
                <a:gd name="connsiteX13342" fmla="*/ 5552441 w 10023471"/>
                <a:gd name="connsiteY13342" fmla="*/ 2000512 h 5531023"/>
                <a:gd name="connsiteX13343" fmla="*/ 5554893 w 10023471"/>
                <a:gd name="connsiteY13343" fmla="*/ 2006323 h 5531023"/>
                <a:gd name="connsiteX13344" fmla="*/ 5558842 w 10023471"/>
                <a:gd name="connsiteY13344" fmla="*/ 2006119 h 5531023"/>
                <a:gd name="connsiteX13345" fmla="*/ 5102125 w 10023471"/>
                <a:gd name="connsiteY13345" fmla="*/ 2000220 h 5531023"/>
                <a:gd name="connsiteX13346" fmla="*/ 5127050 w 10023471"/>
                <a:gd name="connsiteY13346" fmla="*/ 2018210 h 5531023"/>
                <a:gd name="connsiteX13347" fmla="*/ 5102125 w 10023471"/>
                <a:gd name="connsiteY13347" fmla="*/ 2000220 h 5531023"/>
                <a:gd name="connsiteX13348" fmla="*/ 3261589 w 10023471"/>
                <a:gd name="connsiteY13348" fmla="*/ 1994438 h 5531023"/>
                <a:gd name="connsiteX13349" fmla="*/ 3259183 w 10023471"/>
                <a:gd name="connsiteY13349" fmla="*/ 1996833 h 5531023"/>
                <a:gd name="connsiteX13350" fmla="*/ 3267083 w 10023471"/>
                <a:gd name="connsiteY13350" fmla="*/ 2000950 h 5531023"/>
                <a:gd name="connsiteX13351" fmla="*/ 3269761 w 10023471"/>
                <a:gd name="connsiteY13351" fmla="*/ 1998293 h 5531023"/>
                <a:gd name="connsiteX13352" fmla="*/ 3261589 w 10023471"/>
                <a:gd name="connsiteY13352" fmla="*/ 1994438 h 5531023"/>
                <a:gd name="connsiteX13353" fmla="*/ 1232191 w 10023471"/>
                <a:gd name="connsiteY13353" fmla="*/ 1994291 h 5531023"/>
                <a:gd name="connsiteX13354" fmla="*/ 1211762 w 10023471"/>
                <a:gd name="connsiteY13354" fmla="*/ 2006265 h 5531023"/>
                <a:gd name="connsiteX13355" fmla="*/ 1223339 w 10023471"/>
                <a:gd name="connsiteY13355" fmla="*/ 2011522 h 5531023"/>
                <a:gd name="connsiteX13356" fmla="*/ 1244132 w 10023471"/>
                <a:gd name="connsiteY13356" fmla="*/ 2001563 h 5531023"/>
                <a:gd name="connsiteX13357" fmla="*/ 1232191 w 10023471"/>
                <a:gd name="connsiteY13357" fmla="*/ 1994291 h 5531023"/>
                <a:gd name="connsiteX13358" fmla="*/ 6533023 w 10023471"/>
                <a:gd name="connsiteY13358" fmla="*/ 1993211 h 5531023"/>
                <a:gd name="connsiteX13359" fmla="*/ 6531071 w 10023471"/>
                <a:gd name="connsiteY13359" fmla="*/ 1993299 h 5531023"/>
                <a:gd name="connsiteX13360" fmla="*/ 6531071 w 10023471"/>
                <a:gd name="connsiteY13360" fmla="*/ 1998555 h 5531023"/>
                <a:gd name="connsiteX13361" fmla="*/ 6533795 w 10023471"/>
                <a:gd name="connsiteY13361" fmla="*/ 1998409 h 5531023"/>
                <a:gd name="connsiteX13362" fmla="*/ 6533023 w 10023471"/>
                <a:gd name="connsiteY13362" fmla="*/ 1993211 h 5531023"/>
                <a:gd name="connsiteX13363" fmla="*/ 3325420 w 10023471"/>
                <a:gd name="connsiteY13363" fmla="*/ 1992130 h 5531023"/>
                <a:gd name="connsiteX13364" fmla="*/ 3318339 w 10023471"/>
                <a:gd name="connsiteY13364" fmla="*/ 2001534 h 5531023"/>
                <a:gd name="connsiteX13365" fmla="*/ 3325693 w 10023471"/>
                <a:gd name="connsiteY13365" fmla="*/ 2007287 h 5531023"/>
                <a:gd name="connsiteX13366" fmla="*/ 3334863 w 10023471"/>
                <a:gd name="connsiteY13366" fmla="*/ 1998789 h 5531023"/>
                <a:gd name="connsiteX13367" fmla="*/ 3325420 w 10023471"/>
                <a:gd name="connsiteY13367" fmla="*/ 1992130 h 5531023"/>
                <a:gd name="connsiteX13368" fmla="*/ 3791810 w 10023471"/>
                <a:gd name="connsiteY13368" fmla="*/ 1991955 h 5531023"/>
                <a:gd name="connsiteX13369" fmla="*/ 3783139 w 10023471"/>
                <a:gd name="connsiteY13369" fmla="*/ 1999344 h 5531023"/>
                <a:gd name="connsiteX13370" fmla="*/ 3795350 w 10023471"/>
                <a:gd name="connsiteY13370" fmla="*/ 2002907 h 5531023"/>
                <a:gd name="connsiteX13371" fmla="*/ 3798982 w 10023471"/>
                <a:gd name="connsiteY13371" fmla="*/ 1998264 h 5531023"/>
                <a:gd name="connsiteX13372" fmla="*/ 3791810 w 10023471"/>
                <a:gd name="connsiteY13372" fmla="*/ 1991955 h 5531023"/>
                <a:gd name="connsiteX13373" fmla="*/ 9050101 w 10023471"/>
                <a:gd name="connsiteY13373" fmla="*/ 1990583 h 5531023"/>
                <a:gd name="connsiteX13374" fmla="*/ 9053823 w 10023471"/>
                <a:gd name="connsiteY13374" fmla="*/ 2001271 h 5531023"/>
                <a:gd name="connsiteX13375" fmla="*/ 9085374 w 10023471"/>
                <a:gd name="connsiteY13375" fmla="*/ 2014704 h 5531023"/>
                <a:gd name="connsiteX13376" fmla="*/ 9066398 w 10023471"/>
                <a:gd name="connsiteY13376" fmla="*/ 1992073 h 5531023"/>
                <a:gd name="connsiteX13377" fmla="*/ 9050101 w 10023471"/>
                <a:gd name="connsiteY13377" fmla="*/ 1990583 h 5531023"/>
                <a:gd name="connsiteX13378" fmla="*/ 5264837 w 10023471"/>
                <a:gd name="connsiteY13378" fmla="*/ 1987545 h 5531023"/>
                <a:gd name="connsiteX13379" fmla="*/ 5255575 w 10023471"/>
                <a:gd name="connsiteY13379" fmla="*/ 1988626 h 5531023"/>
                <a:gd name="connsiteX13380" fmla="*/ 5256529 w 10023471"/>
                <a:gd name="connsiteY13380" fmla="*/ 1991371 h 5531023"/>
                <a:gd name="connsiteX13381" fmla="*/ 5265744 w 10023471"/>
                <a:gd name="connsiteY13381" fmla="*/ 1990349 h 5531023"/>
                <a:gd name="connsiteX13382" fmla="*/ 5264837 w 10023471"/>
                <a:gd name="connsiteY13382" fmla="*/ 1987545 h 5531023"/>
                <a:gd name="connsiteX13383" fmla="*/ 7301225 w 10023471"/>
                <a:gd name="connsiteY13383" fmla="*/ 1987370 h 5531023"/>
                <a:gd name="connsiteX13384" fmla="*/ 7295233 w 10023471"/>
                <a:gd name="connsiteY13384" fmla="*/ 1994671 h 5531023"/>
                <a:gd name="connsiteX13385" fmla="*/ 7299137 w 10023471"/>
                <a:gd name="connsiteY13385" fmla="*/ 1996394 h 5531023"/>
                <a:gd name="connsiteX13386" fmla="*/ 7305947 w 10023471"/>
                <a:gd name="connsiteY13386" fmla="*/ 1989444 h 5531023"/>
                <a:gd name="connsiteX13387" fmla="*/ 7301225 w 10023471"/>
                <a:gd name="connsiteY13387" fmla="*/ 1987370 h 5531023"/>
                <a:gd name="connsiteX13388" fmla="*/ 8644502 w 10023471"/>
                <a:gd name="connsiteY13388" fmla="*/ 1986086 h 5531023"/>
                <a:gd name="connsiteX13389" fmla="*/ 8633925 w 10023471"/>
                <a:gd name="connsiteY13389" fmla="*/ 1993153 h 5531023"/>
                <a:gd name="connsiteX13390" fmla="*/ 8638781 w 10023471"/>
                <a:gd name="connsiteY13390" fmla="*/ 2007053 h 5531023"/>
                <a:gd name="connsiteX13391" fmla="*/ 8650177 w 10023471"/>
                <a:gd name="connsiteY13391" fmla="*/ 1994846 h 5531023"/>
                <a:gd name="connsiteX13392" fmla="*/ 8644502 w 10023471"/>
                <a:gd name="connsiteY13392" fmla="*/ 1986086 h 5531023"/>
                <a:gd name="connsiteX13393" fmla="*/ 5019998 w 10023471"/>
                <a:gd name="connsiteY13393" fmla="*/ 1985326 h 5531023"/>
                <a:gd name="connsiteX13394" fmla="*/ 5015140 w 10023471"/>
                <a:gd name="connsiteY13394" fmla="*/ 1986349 h 5531023"/>
                <a:gd name="connsiteX13395" fmla="*/ 5018045 w 10023471"/>
                <a:gd name="connsiteY13395" fmla="*/ 1992219 h 5531023"/>
                <a:gd name="connsiteX13396" fmla="*/ 5021951 w 10023471"/>
                <a:gd name="connsiteY13396" fmla="*/ 1991371 h 5531023"/>
                <a:gd name="connsiteX13397" fmla="*/ 5019998 w 10023471"/>
                <a:gd name="connsiteY13397" fmla="*/ 1985326 h 5531023"/>
                <a:gd name="connsiteX13398" fmla="*/ 7844111 w 10023471"/>
                <a:gd name="connsiteY13398" fmla="*/ 1984509 h 5531023"/>
                <a:gd name="connsiteX13399" fmla="*/ 7837438 w 10023471"/>
                <a:gd name="connsiteY13399" fmla="*/ 1985648 h 5531023"/>
                <a:gd name="connsiteX13400" fmla="*/ 7848153 w 10023471"/>
                <a:gd name="connsiteY13400" fmla="*/ 1991693 h 5531023"/>
                <a:gd name="connsiteX13401" fmla="*/ 7844111 w 10023471"/>
                <a:gd name="connsiteY13401" fmla="*/ 1984509 h 5531023"/>
                <a:gd name="connsiteX13402" fmla="*/ 4783014 w 10023471"/>
                <a:gd name="connsiteY13402" fmla="*/ 1982640 h 5531023"/>
                <a:gd name="connsiteX13403" fmla="*/ 4764127 w 10023471"/>
                <a:gd name="connsiteY13403" fmla="*/ 1989006 h 5531023"/>
                <a:gd name="connsiteX13404" fmla="*/ 4772618 w 10023471"/>
                <a:gd name="connsiteY13404" fmla="*/ 1997738 h 5531023"/>
                <a:gd name="connsiteX13405" fmla="*/ 4782559 w 10023471"/>
                <a:gd name="connsiteY13405" fmla="*/ 1994818 h 5531023"/>
                <a:gd name="connsiteX13406" fmla="*/ 4783014 w 10023471"/>
                <a:gd name="connsiteY13406" fmla="*/ 1982640 h 5531023"/>
                <a:gd name="connsiteX13407" fmla="*/ 5624537 w 10023471"/>
                <a:gd name="connsiteY13407" fmla="*/ 1979135 h 5531023"/>
                <a:gd name="connsiteX13408" fmla="*/ 5625217 w 10023471"/>
                <a:gd name="connsiteY13408" fmla="*/ 1980625 h 5531023"/>
                <a:gd name="connsiteX13409" fmla="*/ 5626488 w 10023471"/>
                <a:gd name="connsiteY13409" fmla="*/ 1979310 h 5531023"/>
                <a:gd name="connsiteX13410" fmla="*/ 6508190 w 10023471"/>
                <a:gd name="connsiteY13410" fmla="*/ 1975338 h 5531023"/>
                <a:gd name="connsiteX13411" fmla="*/ 6489484 w 10023471"/>
                <a:gd name="connsiteY13411" fmla="*/ 1984304 h 5531023"/>
                <a:gd name="connsiteX13412" fmla="*/ 6489756 w 10023471"/>
                <a:gd name="connsiteY13412" fmla="*/ 1984684 h 5531023"/>
                <a:gd name="connsiteX13413" fmla="*/ 6488758 w 10023471"/>
                <a:gd name="connsiteY13413" fmla="*/ 1983779 h 5531023"/>
                <a:gd name="connsiteX13414" fmla="*/ 6476319 w 10023471"/>
                <a:gd name="connsiteY13414" fmla="*/ 1993883 h 5531023"/>
                <a:gd name="connsiteX13415" fmla="*/ 6484082 w 10023471"/>
                <a:gd name="connsiteY13415" fmla="*/ 1998264 h 5531023"/>
                <a:gd name="connsiteX13416" fmla="*/ 6492300 w 10023471"/>
                <a:gd name="connsiteY13416" fmla="*/ 1988510 h 5531023"/>
                <a:gd name="connsiteX13417" fmla="*/ 6499972 w 10023471"/>
                <a:gd name="connsiteY13417" fmla="*/ 1996044 h 5531023"/>
                <a:gd name="connsiteX13418" fmla="*/ 6522264 w 10023471"/>
                <a:gd name="connsiteY13418" fmla="*/ 1980595 h 5531023"/>
                <a:gd name="connsiteX13419" fmla="*/ 6508190 w 10023471"/>
                <a:gd name="connsiteY13419" fmla="*/ 1975338 h 5531023"/>
                <a:gd name="connsiteX13420" fmla="*/ 7700786 w 10023471"/>
                <a:gd name="connsiteY13420" fmla="*/ 1974287 h 5531023"/>
                <a:gd name="connsiteX13421" fmla="*/ 7699468 w 10023471"/>
                <a:gd name="connsiteY13421" fmla="*/ 1978464 h 5531023"/>
                <a:gd name="connsiteX13422" fmla="*/ 7702465 w 10023471"/>
                <a:gd name="connsiteY13422" fmla="*/ 1978638 h 5531023"/>
                <a:gd name="connsiteX13423" fmla="*/ 7702465 w 10023471"/>
                <a:gd name="connsiteY13423" fmla="*/ 1974405 h 5531023"/>
                <a:gd name="connsiteX13424" fmla="*/ 7700786 w 10023471"/>
                <a:gd name="connsiteY13424" fmla="*/ 1974287 h 5531023"/>
                <a:gd name="connsiteX13425" fmla="*/ 2262394 w 10023471"/>
                <a:gd name="connsiteY13425" fmla="*/ 1971835 h 5531023"/>
                <a:gd name="connsiteX13426" fmla="*/ 2297579 w 10023471"/>
                <a:gd name="connsiteY13426" fmla="*/ 1971835 h 5531023"/>
                <a:gd name="connsiteX13427" fmla="*/ 2796564 w 10023471"/>
                <a:gd name="connsiteY13427" fmla="*/ 1970374 h 5531023"/>
                <a:gd name="connsiteX13428" fmla="*/ 2772775 w 10023471"/>
                <a:gd name="connsiteY13428" fmla="*/ 1986319 h 5531023"/>
                <a:gd name="connsiteX13429" fmla="*/ 2773183 w 10023471"/>
                <a:gd name="connsiteY13429" fmla="*/ 1999373 h 5531023"/>
                <a:gd name="connsiteX13430" fmla="*/ 2802328 w 10023471"/>
                <a:gd name="connsiteY13430" fmla="*/ 1996862 h 5531023"/>
                <a:gd name="connsiteX13431" fmla="*/ 2808867 w 10023471"/>
                <a:gd name="connsiteY13431" fmla="*/ 1982844 h 5531023"/>
                <a:gd name="connsiteX13432" fmla="*/ 2796564 w 10023471"/>
                <a:gd name="connsiteY13432" fmla="*/ 1970374 h 5531023"/>
                <a:gd name="connsiteX13433" fmla="*/ 3106369 w 10023471"/>
                <a:gd name="connsiteY13433" fmla="*/ 1970082 h 5531023"/>
                <a:gd name="connsiteX13434" fmla="*/ 3078767 w 10023471"/>
                <a:gd name="connsiteY13434" fmla="*/ 2002235 h 5531023"/>
                <a:gd name="connsiteX13435" fmla="*/ 3087527 w 10023471"/>
                <a:gd name="connsiteY13435" fmla="*/ 1995752 h 5531023"/>
                <a:gd name="connsiteX13436" fmla="*/ 3093112 w 10023471"/>
                <a:gd name="connsiteY13436" fmla="*/ 1996715 h 5531023"/>
                <a:gd name="connsiteX13437" fmla="*/ 3094383 w 10023471"/>
                <a:gd name="connsiteY13437" fmla="*/ 1991955 h 5531023"/>
                <a:gd name="connsiteX13438" fmla="*/ 3106369 w 10023471"/>
                <a:gd name="connsiteY13438" fmla="*/ 1970082 h 5531023"/>
                <a:gd name="connsiteX13439" fmla="*/ 5645011 w 10023471"/>
                <a:gd name="connsiteY13439" fmla="*/ 1966490 h 5531023"/>
                <a:gd name="connsiteX13440" fmla="*/ 5632026 w 10023471"/>
                <a:gd name="connsiteY13440" fmla="*/ 1967132 h 5531023"/>
                <a:gd name="connsiteX13441" fmla="*/ 5633025 w 10023471"/>
                <a:gd name="connsiteY13441" fmla="*/ 1970958 h 5531023"/>
                <a:gd name="connsiteX13442" fmla="*/ 5645692 w 10023471"/>
                <a:gd name="connsiteY13442" fmla="*/ 1969439 h 5531023"/>
                <a:gd name="connsiteX13443" fmla="*/ 5645011 w 10023471"/>
                <a:gd name="connsiteY13443" fmla="*/ 1966490 h 5531023"/>
                <a:gd name="connsiteX13444" fmla="*/ 537763 w 10023471"/>
                <a:gd name="connsiteY13444" fmla="*/ 1966432 h 5531023"/>
                <a:gd name="connsiteX13445" fmla="*/ 521646 w 10023471"/>
                <a:gd name="connsiteY13445" fmla="*/ 1980479 h 5531023"/>
                <a:gd name="connsiteX13446" fmla="*/ 527003 w 10023471"/>
                <a:gd name="connsiteY13446" fmla="*/ 1984800 h 5531023"/>
                <a:gd name="connsiteX13447" fmla="*/ 543892 w 10023471"/>
                <a:gd name="connsiteY13447" fmla="*/ 1970111 h 5531023"/>
                <a:gd name="connsiteX13448" fmla="*/ 537763 w 10023471"/>
                <a:gd name="connsiteY13448" fmla="*/ 1966432 h 5531023"/>
                <a:gd name="connsiteX13449" fmla="*/ 3260682 w 10023471"/>
                <a:gd name="connsiteY13449" fmla="*/ 1966111 h 5531023"/>
                <a:gd name="connsiteX13450" fmla="*/ 3243565 w 10023471"/>
                <a:gd name="connsiteY13450" fmla="*/ 1967016 h 5531023"/>
                <a:gd name="connsiteX13451" fmla="*/ 3254825 w 10023471"/>
                <a:gd name="connsiteY13451" fmla="*/ 1986465 h 5531023"/>
                <a:gd name="connsiteX13452" fmla="*/ 3260682 w 10023471"/>
                <a:gd name="connsiteY13452" fmla="*/ 1966111 h 5531023"/>
                <a:gd name="connsiteX13453" fmla="*/ 2642614 w 10023471"/>
                <a:gd name="connsiteY13453" fmla="*/ 1964708 h 5531023"/>
                <a:gd name="connsiteX13454" fmla="*/ 2627224 w 10023471"/>
                <a:gd name="connsiteY13454" fmla="*/ 1968067 h 5531023"/>
                <a:gd name="connsiteX13455" fmla="*/ 2643840 w 10023471"/>
                <a:gd name="connsiteY13455" fmla="*/ 1977996 h 5531023"/>
                <a:gd name="connsiteX13456" fmla="*/ 2657369 w 10023471"/>
                <a:gd name="connsiteY13456" fmla="*/ 1971396 h 5531023"/>
                <a:gd name="connsiteX13457" fmla="*/ 2642614 w 10023471"/>
                <a:gd name="connsiteY13457" fmla="*/ 1964708 h 5531023"/>
                <a:gd name="connsiteX13458" fmla="*/ 7660334 w 10023471"/>
                <a:gd name="connsiteY13458" fmla="*/ 1964037 h 5531023"/>
                <a:gd name="connsiteX13459" fmla="*/ 7660334 w 10023471"/>
                <a:gd name="connsiteY13459" fmla="*/ 1968592 h 5531023"/>
                <a:gd name="connsiteX13460" fmla="*/ 7662604 w 10023471"/>
                <a:gd name="connsiteY13460" fmla="*/ 1968592 h 5531023"/>
                <a:gd name="connsiteX13461" fmla="*/ 7662604 w 10023471"/>
                <a:gd name="connsiteY13461" fmla="*/ 1964037 h 5531023"/>
                <a:gd name="connsiteX13462" fmla="*/ 7660334 w 10023471"/>
                <a:gd name="connsiteY13462" fmla="*/ 1964037 h 5531023"/>
                <a:gd name="connsiteX13463" fmla="*/ 4342957 w 10023471"/>
                <a:gd name="connsiteY13463" fmla="*/ 1960999 h 5531023"/>
                <a:gd name="connsiteX13464" fmla="*/ 4319350 w 10023471"/>
                <a:gd name="connsiteY13464" fmla="*/ 1971075 h 5531023"/>
                <a:gd name="connsiteX13465" fmla="*/ 4334377 w 10023471"/>
                <a:gd name="connsiteY13465" fmla="*/ 1975310 h 5531023"/>
                <a:gd name="connsiteX13466" fmla="*/ 4351719 w 10023471"/>
                <a:gd name="connsiteY13466" fmla="*/ 1964504 h 5531023"/>
                <a:gd name="connsiteX13467" fmla="*/ 4342957 w 10023471"/>
                <a:gd name="connsiteY13467" fmla="*/ 1960999 h 5531023"/>
                <a:gd name="connsiteX13468" fmla="*/ 469527 w 10023471"/>
                <a:gd name="connsiteY13468" fmla="*/ 1960591 h 5531023"/>
                <a:gd name="connsiteX13469" fmla="*/ 462854 w 10023471"/>
                <a:gd name="connsiteY13469" fmla="*/ 1966402 h 5531023"/>
                <a:gd name="connsiteX13470" fmla="*/ 461538 w 10023471"/>
                <a:gd name="connsiteY13470" fmla="*/ 1986231 h 5531023"/>
                <a:gd name="connsiteX13471" fmla="*/ 465805 w 10023471"/>
                <a:gd name="connsiteY13471" fmla="*/ 1990845 h 5531023"/>
                <a:gd name="connsiteX13472" fmla="*/ 474748 w 10023471"/>
                <a:gd name="connsiteY13472" fmla="*/ 1986436 h 5531023"/>
                <a:gd name="connsiteX13473" fmla="*/ 477609 w 10023471"/>
                <a:gd name="connsiteY13473" fmla="*/ 1974171 h 5531023"/>
                <a:gd name="connsiteX13474" fmla="*/ 477382 w 10023471"/>
                <a:gd name="connsiteY13474" fmla="*/ 1966607 h 5531023"/>
                <a:gd name="connsiteX13475" fmla="*/ 469527 w 10023471"/>
                <a:gd name="connsiteY13475" fmla="*/ 1960591 h 5531023"/>
                <a:gd name="connsiteX13476" fmla="*/ 2298397 w 10023471"/>
                <a:gd name="connsiteY13476" fmla="*/ 1959393 h 5531023"/>
                <a:gd name="connsiteX13477" fmla="*/ 2296125 w 10023471"/>
                <a:gd name="connsiteY13477" fmla="*/ 1960036 h 5531023"/>
                <a:gd name="connsiteX13478" fmla="*/ 2298261 w 10023471"/>
                <a:gd name="connsiteY13478" fmla="*/ 1964533 h 5531023"/>
                <a:gd name="connsiteX13479" fmla="*/ 2301120 w 10023471"/>
                <a:gd name="connsiteY13479" fmla="*/ 1963716 h 5531023"/>
                <a:gd name="connsiteX13480" fmla="*/ 2298397 w 10023471"/>
                <a:gd name="connsiteY13480" fmla="*/ 1959393 h 5531023"/>
                <a:gd name="connsiteX13481" fmla="*/ 5275869 w 10023471"/>
                <a:gd name="connsiteY13481" fmla="*/ 1957817 h 5531023"/>
                <a:gd name="connsiteX13482" fmla="*/ 5265835 w 10023471"/>
                <a:gd name="connsiteY13482" fmla="*/ 1968388 h 5531023"/>
                <a:gd name="connsiteX13483" fmla="*/ 5273871 w 10023471"/>
                <a:gd name="connsiteY13483" fmla="*/ 1973177 h 5531023"/>
                <a:gd name="connsiteX13484" fmla="*/ 5284312 w 10023471"/>
                <a:gd name="connsiteY13484" fmla="*/ 1961351 h 5531023"/>
                <a:gd name="connsiteX13485" fmla="*/ 5275869 w 10023471"/>
                <a:gd name="connsiteY13485" fmla="*/ 1957817 h 5531023"/>
                <a:gd name="connsiteX13486" fmla="*/ 2167464 w 10023471"/>
                <a:gd name="connsiteY13486" fmla="*/ 1956006 h 5531023"/>
                <a:gd name="connsiteX13487" fmla="*/ 2144901 w 10023471"/>
                <a:gd name="connsiteY13487" fmla="*/ 1994291 h 5531023"/>
                <a:gd name="connsiteX13488" fmla="*/ 2167464 w 10023471"/>
                <a:gd name="connsiteY13488" fmla="*/ 1956006 h 5531023"/>
                <a:gd name="connsiteX13489" fmla="*/ 4811705 w 10023471"/>
                <a:gd name="connsiteY13489" fmla="*/ 1954546 h 5531023"/>
                <a:gd name="connsiteX13490" fmla="*/ 4803761 w 10023471"/>
                <a:gd name="connsiteY13490" fmla="*/ 1958751 h 5531023"/>
                <a:gd name="connsiteX13491" fmla="*/ 4812115 w 10023471"/>
                <a:gd name="connsiteY13491" fmla="*/ 1967746 h 5531023"/>
                <a:gd name="connsiteX13492" fmla="*/ 4824872 w 10023471"/>
                <a:gd name="connsiteY13492" fmla="*/ 1962314 h 5531023"/>
                <a:gd name="connsiteX13493" fmla="*/ 4811705 w 10023471"/>
                <a:gd name="connsiteY13493" fmla="*/ 1954546 h 5531023"/>
                <a:gd name="connsiteX13494" fmla="*/ 8876447 w 10023471"/>
                <a:gd name="connsiteY13494" fmla="*/ 1952764 h 5531023"/>
                <a:gd name="connsiteX13495" fmla="*/ 8875812 w 10023471"/>
                <a:gd name="connsiteY13495" fmla="*/ 1955802 h 5531023"/>
                <a:gd name="connsiteX13496" fmla="*/ 8887161 w 10023471"/>
                <a:gd name="connsiteY13496" fmla="*/ 1958020 h 5531023"/>
                <a:gd name="connsiteX13497" fmla="*/ 8888296 w 10023471"/>
                <a:gd name="connsiteY13497" fmla="*/ 1952764 h 5531023"/>
                <a:gd name="connsiteX13498" fmla="*/ 7129684 w 10023471"/>
                <a:gd name="connsiteY13498" fmla="*/ 1951012 h 5531023"/>
                <a:gd name="connsiteX13499" fmla="*/ 7115089 w 10023471"/>
                <a:gd name="connsiteY13499" fmla="*/ 1956094 h 5531023"/>
                <a:gd name="connsiteX13500" fmla="*/ 7154495 w 10023471"/>
                <a:gd name="connsiteY13500" fmla="*/ 1956094 h 5531023"/>
                <a:gd name="connsiteX13501" fmla="*/ 7129684 w 10023471"/>
                <a:gd name="connsiteY13501" fmla="*/ 1951012 h 5531023"/>
                <a:gd name="connsiteX13502" fmla="*/ 7482323 w 10023471"/>
                <a:gd name="connsiteY13502" fmla="*/ 1950749 h 5531023"/>
                <a:gd name="connsiteX13503" fmla="*/ 7475650 w 10023471"/>
                <a:gd name="connsiteY13503" fmla="*/ 1951918 h 5531023"/>
                <a:gd name="connsiteX13504" fmla="*/ 7476103 w 10023471"/>
                <a:gd name="connsiteY13504" fmla="*/ 1952998 h 5531023"/>
                <a:gd name="connsiteX13505" fmla="*/ 7482914 w 10023471"/>
                <a:gd name="connsiteY13505" fmla="*/ 1952093 h 5531023"/>
                <a:gd name="connsiteX13506" fmla="*/ 7482323 w 10023471"/>
                <a:gd name="connsiteY13506" fmla="*/ 1950749 h 5531023"/>
                <a:gd name="connsiteX13507" fmla="*/ 5064171 w 10023471"/>
                <a:gd name="connsiteY13507" fmla="*/ 1950340 h 5531023"/>
                <a:gd name="connsiteX13508" fmla="*/ 5064398 w 10023471"/>
                <a:gd name="connsiteY13508" fmla="*/ 1952122 h 5531023"/>
                <a:gd name="connsiteX13509" fmla="*/ 5071345 w 10023471"/>
                <a:gd name="connsiteY13509" fmla="*/ 1951421 h 5531023"/>
                <a:gd name="connsiteX13510" fmla="*/ 5071208 w 10023471"/>
                <a:gd name="connsiteY13510" fmla="*/ 1950340 h 5531023"/>
                <a:gd name="connsiteX13511" fmla="*/ 8102434 w 10023471"/>
                <a:gd name="connsiteY13511" fmla="*/ 1949289 h 5531023"/>
                <a:gd name="connsiteX13512" fmla="*/ 8099710 w 10023471"/>
                <a:gd name="connsiteY13512" fmla="*/ 1949844 h 5531023"/>
                <a:gd name="connsiteX13513" fmla="*/ 8100664 w 10023471"/>
                <a:gd name="connsiteY13513" fmla="*/ 1951275 h 5531023"/>
                <a:gd name="connsiteX13514" fmla="*/ 8102434 w 10023471"/>
                <a:gd name="connsiteY13514" fmla="*/ 1949289 h 5531023"/>
                <a:gd name="connsiteX13515" fmla="*/ 6390787 w 10023471"/>
                <a:gd name="connsiteY13515" fmla="*/ 1946076 h 5531023"/>
                <a:gd name="connsiteX13516" fmla="*/ 6375306 w 10023471"/>
                <a:gd name="connsiteY13516" fmla="*/ 1954195 h 5531023"/>
                <a:gd name="connsiteX13517" fmla="*/ 6383703 w 10023471"/>
                <a:gd name="connsiteY13517" fmla="*/ 1962372 h 5531023"/>
                <a:gd name="connsiteX13518" fmla="*/ 6399186 w 10023471"/>
                <a:gd name="connsiteY13518" fmla="*/ 1951509 h 5531023"/>
                <a:gd name="connsiteX13519" fmla="*/ 6390787 w 10023471"/>
                <a:gd name="connsiteY13519" fmla="*/ 1946076 h 5531023"/>
                <a:gd name="connsiteX13520" fmla="*/ 3318611 w 10023471"/>
                <a:gd name="connsiteY13520" fmla="*/ 1945755 h 5531023"/>
                <a:gd name="connsiteX13521" fmla="*/ 3310892 w 10023471"/>
                <a:gd name="connsiteY13521" fmla="*/ 1954546 h 5531023"/>
                <a:gd name="connsiteX13522" fmla="*/ 3329960 w 10023471"/>
                <a:gd name="connsiteY13522" fmla="*/ 1963307 h 5531023"/>
                <a:gd name="connsiteX13523" fmla="*/ 3339177 w 10023471"/>
                <a:gd name="connsiteY13523" fmla="*/ 1957144 h 5531023"/>
                <a:gd name="connsiteX13524" fmla="*/ 3318611 w 10023471"/>
                <a:gd name="connsiteY13524" fmla="*/ 1945755 h 5531023"/>
                <a:gd name="connsiteX13525" fmla="*/ 4347770 w 10023471"/>
                <a:gd name="connsiteY13525" fmla="*/ 1945580 h 5531023"/>
                <a:gd name="connsiteX13526" fmla="*/ 4341686 w 10023471"/>
                <a:gd name="connsiteY13526" fmla="*/ 1946106 h 5531023"/>
                <a:gd name="connsiteX13527" fmla="*/ 4342232 w 10023471"/>
                <a:gd name="connsiteY13527" fmla="*/ 1948122 h 5531023"/>
                <a:gd name="connsiteX13528" fmla="*/ 4348995 w 10023471"/>
                <a:gd name="connsiteY13528" fmla="*/ 1947012 h 5531023"/>
                <a:gd name="connsiteX13529" fmla="*/ 4347770 w 10023471"/>
                <a:gd name="connsiteY13529" fmla="*/ 1945580 h 5531023"/>
                <a:gd name="connsiteX13530" fmla="*/ 2405902 w 10023471"/>
                <a:gd name="connsiteY13530" fmla="*/ 1944529 h 5531023"/>
                <a:gd name="connsiteX13531" fmla="*/ 2397275 w 10023471"/>
                <a:gd name="connsiteY13531" fmla="*/ 1949085 h 5531023"/>
                <a:gd name="connsiteX13532" fmla="*/ 2401906 w 10023471"/>
                <a:gd name="connsiteY13532" fmla="*/ 1952473 h 5531023"/>
                <a:gd name="connsiteX13533" fmla="*/ 2408989 w 10023471"/>
                <a:gd name="connsiteY13533" fmla="*/ 1946660 h 5531023"/>
                <a:gd name="connsiteX13534" fmla="*/ 2405902 w 10023471"/>
                <a:gd name="connsiteY13534" fmla="*/ 1944529 h 5531023"/>
                <a:gd name="connsiteX13535" fmla="*/ 5868966 w 10023471"/>
                <a:gd name="connsiteY13535" fmla="*/ 1943565 h 5531023"/>
                <a:gd name="connsiteX13536" fmla="*/ 5868921 w 10023471"/>
                <a:gd name="connsiteY13536" fmla="*/ 1945230 h 5531023"/>
                <a:gd name="connsiteX13537" fmla="*/ 5875685 w 10023471"/>
                <a:gd name="connsiteY13537" fmla="*/ 1944966 h 5531023"/>
                <a:gd name="connsiteX13538" fmla="*/ 5875730 w 10023471"/>
                <a:gd name="connsiteY13538" fmla="*/ 1943916 h 5531023"/>
                <a:gd name="connsiteX13539" fmla="*/ 5868966 w 10023471"/>
                <a:gd name="connsiteY13539" fmla="*/ 1943565 h 5531023"/>
                <a:gd name="connsiteX13540" fmla="*/ 3166704 w 10023471"/>
                <a:gd name="connsiteY13540" fmla="*/ 1941580 h 5531023"/>
                <a:gd name="connsiteX13541" fmla="*/ 3170745 w 10023471"/>
                <a:gd name="connsiteY13541" fmla="*/ 1943361 h 5531023"/>
                <a:gd name="connsiteX13542" fmla="*/ 3172152 w 10023471"/>
                <a:gd name="connsiteY13542" fmla="*/ 1942017 h 5531023"/>
                <a:gd name="connsiteX13543" fmla="*/ 3166704 w 10023471"/>
                <a:gd name="connsiteY13543" fmla="*/ 1941580 h 5531023"/>
                <a:gd name="connsiteX13544" fmla="*/ 6240151 w 10023471"/>
                <a:gd name="connsiteY13544" fmla="*/ 1940907 h 5531023"/>
                <a:gd name="connsiteX13545" fmla="*/ 6240151 w 10023471"/>
                <a:gd name="connsiteY13545" fmla="*/ 1945172 h 5531023"/>
                <a:gd name="connsiteX13546" fmla="*/ 6241513 w 10023471"/>
                <a:gd name="connsiteY13546" fmla="*/ 1945259 h 5531023"/>
                <a:gd name="connsiteX13547" fmla="*/ 6242512 w 10023471"/>
                <a:gd name="connsiteY13547" fmla="*/ 1941054 h 5531023"/>
                <a:gd name="connsiteX13548" fmla="*/ 8473120 w 10023471"/>
                <a:gd name="connsiteY13548" fmla="*/ 1940733 h 5531023"/>
                <a:gd name="connsiteX13549" fmla="*/ 8471439 w 10023471"/>
                <a:gd name="connsiteY13549" fmla="*/ 1948063 h 5531023"/>
                <a:gd name="connsiteX13550" fmla="*/ 8489871 w 10023471"/>
                <a:gd name="connsiteY13550" fmla="*/ 1965147 h 5531023"/>
                <a:gd name="connsiteX13551" fmla="*/ 8484152 w 10023471"/>
                <a:gd name="connsiteY13551" fmla="*/ 1944850 h 5531023"/>
                <a:gd name="connsiteX13552" fmla="*/ 8473120 w 10023471"/>
                <a:gd name="connsiteY13552" fmla="*/ 1940733 h 5531023"/>
                <a:gd name="connsiteX13553" fmla="*/ 2177225 w 10023471"/>
                <a:gd name="connsiteY13553" fmla="*/ 1939798 h 5531023"/>
                <a:gd name="connsiteX13554" fmla="*/ 2176635 w 10023471"/>
                <a:gd name="connsiteY13554" fmla="*/ 1943127 h 5531023"/>
                <a:gd name="connsiteX13555" fmla="*/ 2181675 w 10023471"/>
                <a:gd name="connsiteY13555" fmla="*/ 1941930 h 5531023"/>
                <a:gd name="connsiteX13556" fmla="*/ 2177225 w 10023471"/>
                <a:gd name="connsiteY13556" fmla="*/ 1939798 h 5531023"/>
                <a:gd name="connsiteX13557" fmla="*/ 2778222 w 10023471"/>
                <a:gd name="connsiteY13557" fmla="*/ 1938280 h 5531023"/>
                <a:gd name="connsiteX13558" fmla="*/ 2769732 w 10023471"/>
                <a:gd name="connsiteY13558" fmla="*/ 1944295 h 5531023"/>
                <a:gd name="connsiteX13559" fmla="*/ 2776996 w 10023471"/>
                <a:gd name="connsiteY13559" fmla="*/ 1947566 h 5531023"/>
                <a:gd name="connsiteX13560" fmla="*/ 2783535 w 10023471"/>
                <a:gd name="connsiteY13560" fmla="*/ 1943331 h 5531023"/>
                <a:gd name="connsiteX13561" fmla="*/ 2778222 w 10023471"/>
                <a:gd name="connsiteY13561" fmla="*/ 1938280 h 5531023"/>
                <a:gd name="connsiteX13562" fmla="*/ 4652445 w 10023471"/>
                <a:gd name="connsiteY13562" fmla="*/ 1937345 h 5531023"/>
                <a:gd name="connsiteX13563" fmla="*/ 4637146 w 10023471"/>
                <a:gd name="connsiteY13563" fmla="*/ 1954342 h 5531023"/>
                <a:gd name="connsiteX13564" fmla="*/ 4643682 w 10023471"/>
                <a:gd name="connsiteY13564" fmla="*/ 1956766 h 5531023"/>
                <a:gd name="connsiteX13565" fmla="*/ 4659528 w 10023471"/>
                <a:gd name="connsiteY13565" fmla="*/ 1940470 h 5531023"/>
                <a:gd name="connsiteX13566" fmla="*/ 4652445 w 10023471"/>
                <a:gd name="connsiteY13566" fmla="*/ 1937345 h 5531023"/>
                <a:gd name="connsiteX13567" fmla="*/ 3224362 w 10023471"/>
                <a:gd name="connsiteY13567" fmla="*/ 1936995 h 5531023"/>
                <a:gd name="connsiteX13568" fmla="*/ 3232943 w 10023471"/>
                <a:gd name="connsiteY13568" fmla="*/ 1952911 h 5531023"/>
                <a:gd name="connsiteX13569" fmla="*/ 3245790 w 10023471"/>
                <a:gd name="connsiteY13569" fmla="*/ 1941696 h 5531023"/>
                <a:gd name="connsiteX13570" fmla="*/ 3224362 w 10023471"/>
                <a:gd name="connsiteY13570" fmla="*/ 1936995 h 5531023"/>
                <a:gd name="connsiteX13571" fmla="*/ 4248482 w 10023471"/>
                <a:gd name="connsiteY13571" fmla="*/ 1936644 h 5531023"/>
                <a:gd name="connsiteX13572" fmla="*/ 4223966 w 10023471"/>
                <a:gd name="connsiteY13572" fmla="*/ 1946164 h 5531023"/>
                <a:gd name="connsiteX13573" fmla="*/ 4238857 w 10023471"/>
                <a:gd name="connsiteY13573" fmla="*/ 1950369 h 5531023"/>
                <a:gd name="connsiteX13574" fmla="*/ 4262419 w 10023471"/>
                <a:gd name="connsiteY13574" fmla="*/ 1939710 h 5531023"/>
                <a:gd name="connsiteX13575" fmla="*/ 4248482 w 10023471"/>
                <a:gd name="connsiteY13575" fmla="*/ 1936644 h 5531023"/>
                <a:gd name="connsiteX13576" fmla="*/ 5560251 w 10023471"/>
                <a:gd name="connsiteY13576" fmla="*/ 1936615 h 5531023"/>
                <a:gd name="connsiteX13577" fmla="*/ 5558389 w 10023471"/>
                <a:gd name="connsiteY13577" fmla="*/ 1941113 h 5531023"/>
                <a:gd name="connsiteX13578" fmla="*/ 5570148 w 10023471"/>
                <a:gd name="connsiteY13578" fmla="*/ 1941580 h 5531023"/>
                <a:gd name="connsiteX13579" fmla="*/ 5571011 w 10023471"/>
                <a:gd name="connsiteY13579" fmla="*/ 1939272 h 5531023"/>
                <a:gd name="connsiteX13580" fmla="*/ 5560251 w 10023471"/>
                <a:gd name="connsiteY13580" fmla="*/ 1936615 h 5531023"/>
                <a:gd name="connsiteX13581" fmla="*/ 7262864 w 10023471"/>
                <a:gd name="connsiteY13581" fmla="*/ 1935213 h 5531023"/>
                <a:gd name="connsiteX13582" fmla="*/ 7263589 w 10023471"/>
                <a:gd name="connsiteY13582" fmla="*/ 1940966 h 5531023"/>
                <a:gd name="connsiteX13583" fmla="*/ 7278162 w 10023471"/>
                <a:gd name="connsiteY13583" fmla="*/ 1938425 h 5531023"/>
                <a:gd name="connsiteX13584" fmla="*/ 7277481 w 10023471"/>
                <a:gd name="connsiteY13584" fmla="*/ 1935213 h 5531023"/>
                <a:gd name="connsiteX13585" fmla="*/ 1925985 w 10023471"/>
                <a:gd name="connsiteY13585" fmla="*/ 1934308 h 5531023"/>
                <a:gd name="connsiteX13586" fmla="*/ 1905873 w 10023471"/>
                <a:gd name="connsiteY13586" fmla="*/ 1936674 h 5531023"/>
                <a:gd name="connsiteX13587" fmla="*/ 1908960 w 10023471"/>
                <a:gd name="connsiteY13587" fmla="*/ 1962402 h 5531023"/>
                <a:gd name="connsiteX13588" fmla="*/ 1924079 w 10023471"/>
                <a:gd name="connsiteY13588" fmla="*/ 1962752 h 5531023"/>
                <a:gd name="connsiteX13589" fmla="*/ 1933430 w 10023471"/>
                <a:gd name="connsiteY13589" fmla="*/ 1940849 h 5531023"/>
                <a:gd name="connsiteX13590" fmla="*/ 1925985 w 10023471"/>
                <a:gd name="connsiteY13590" fmla="*/ 1934308 h 5531023"/>
                <a:gd name="connsiteX13591" fmla="*/ 5405801 w 10023471"/>
                <a:gd name="connsiteY13591" fmla="*/ 1932585 h 5531023"/>
                <a:gd name="connsiteX13592" fmla="*/ 5405076 w 10023471"/>
                <a:gd name="connsiteY13592" fmla="*/ 1934337 h 5531023"/>
                <a:gd name="connsiteX13593" fmla="*/ 5407210 w 10023471"/>
                <a:gd name="connsiteY13593" fmla="*/ 1934891 h 5531023"/>
                <a:gd name="connsiteX13594" fmla="*/ 5407981 w 10023471"/>
                <a:gd name="connsiteY13594" fmla="*/ 1933110 h 5531023"/>
                <a:gd name="connsiteX13595" fmla="*/ 5405801 w 10023471"/>
                <a:gd name="connsiteY13595" fmla="*/ 1932585 h 5531023"/>
                <a:gd name="connsiteX13596" fmla="*/ 3397833 w 10023471"/>
                <a:gd name="connsiteY13596" fmla="*/ 1931359 h 5531023"/>
                <a:gd name="connsiteX13597" fmla="*/ 3391477 w 10023471"/>
                <a:gd name="connsiteY13597" fmla="*/ 1936965 h 5531023"/>
                <a:gd name="connsiteX13598" fmla="*/ 3395608 w 10023471"/>
                <a:gd name="connsiteY13598" fmla="*/ 1940382 h 5531023"/>
                <a:gd name="connsiteX13599" fmla="*/ 3403280 w 10023471"/>
                <a:gd name="connsiteY13599" fmla="*/ 1936031 h 5531023"/>
                <a:gd name="connsiteX13600" fmla="*/ 3397833 w 10023471"/>
                <a:gd name="connsiteY13600" fmla="*/ 1931359 h 5531023"/>
                <a:gd name="connsiteX13601" fmla="*/ 7115089 w 10023471"/>
                <a:gd name="connsiteY13601" fmla="*/ 1928380 h 5531023"/>
                <a:gd name="connsiteX13602" fmla="*/ 7115089 w 10023471"/>
                <a:gd name="connsiteY13602" fmla="*/ 1929139 h 5531023"/>
                <a:gd name="connsiteX13603" fmla="*/ 7119537 w 10023471"/>
                <a:gd name="connsiteY13603" fmla="*/ 1928876 h 5531023"/>
                <a:gd name="connsiteX13604" fmla="*/ 7119537 w 10023471"/>
                <a:gd name="connsiteY13604" fmla="*/ 1928380 h 5531023"/>
                <a:gd name="connsiteX13605" fmla="*/ 7030418 w 10023471"/>
                <a:gd name="connsiteY13605" fmla="*/ 1927211 h 5531023"/>
                <a:gd name="connsiteX13606" fmla="*/ 7012668 w 10023471"/>
                <a:gd name="connsiteY13606" fmla="*/ 1930716 h 5531023"/>
                <a:gd name="connsiteX13607" fmla="*/ 7037818 w 10023471"/>
                <a:gd name="connsiteY13607" fmla="*/ 1936849 h 5531023"/>
                <a:gd name="connsiteX13608" fmla="*/ 7043403 w 10023471"/>
                <a:gd name="connsiteY13608" fmla="*/ 1933402 h 5531023"/>
                <a:gd name="connsiteX13609" fmla="*/ 7030418 w 10023471"/>
                <a:gd name="connsiteY13609" fmla="*/ 1927211 h 5531023"/>
                <a:gd name="connsiteX13610" fmla="*/ 6772186 w 10023471"/>
                <a:gd name="connsiteY13610" fmla="*/ 1922597 h 5531023"/>
                <a:gd name="connsiteX13611" fmla="*/ 6771506 w 10023471"/>
                <a:gd name="connsiteY13611" fmla="*/ 1925255 h 5531023"/>
                <a:gd name="connsiteX13612" fmla="*/ 6781720 w 10023471"/>
                <a:gd name="connsiteY13612" fmla="*/ 1927065 h 5531023"/>
                <a:gd name="connsiteX13613" fmla="*/ 6782810 w 10023471"/>
                <a:gd name="connsiteY13613" fmla="*/ 1922597 h 5531023"/>
                <a:gd name="connsiteX13614" fmla="*/ 1350549 w 10023471"/>
                <a:gd name="connsiteY13614" fmla="*/ 1922451 h 5531023"/>
                <a:gd name="connsiteX13615" fmla="*/ 1347552 w 10023471"/>
                <a:gd name="connsiteY13615" fmla="*/ 1922714 h 5531023"/>
                <a:gd name="connsiteX13616" fmla="*/ 1348505 w 10023471"/>
                <a:gd name="connsiteY13616" fmla="*/ 1927007 h 5531023"/>
                <a:gd name="connsiteX13617" fmla="*/ 1351546 w 10023471"/>
                <a:gd name="connsiteY13617" fmla="*/ 1926743 h 5531023"/>
                <a:gd name="connsiteX13618" fmla="*/ 1350549 w 10023471"/>
                <a:gd name="connsiteY13618" fmla="*/ 1922451 h 5531023"/>
                <a:gd name="connsiteX13619" fmla="*/ 3273212 w 10023471"/>
                <a:gd name="connsiteY13619" fmla="*/ 1922422 h 5531023"/>
                <a:gd name="connsiteX13620" fmla="*/ 3273711 w 10023471"/>
                <a:gd name="connsiteY13620" fmla="*/ 1924962 h 5531023"/>
                <a:gd name="connsiteX13621" fmla="*/ 3276434 w 10023471"/>
                <a:gd name="connsiteY13621" fmla="*/ 1924291 h 5531023"/>
                <a:gd name="connsiteX13622" fmla="*/ 3276117 w 10023471"/>
                <a:gd name="connsiteY13622" fmla="*/ 1922685 h 5531023"/>
                <a:gd name="connsiteX13623" fmla="*/ 3273212 w 10023471"/>
                <a:gd name="connsiteY13623" fmla="*/ 1922422 h 5531023"/>
                <a:gd name="connsiteX13624" fmla="*/ 7787907 w 10023471"/>
                <a:gd name="connsiteY13624" fmla="*/ 1922335 h 5531023"/>
                <a:gd name="connsiteX13625" fmla="*/ 7777283 w 10023471"/>
                <a:gd name="connsiteY13625" fmla="*/ 1945960 h 5531023"/>
                <a:gd name="connsiteX13626" fmla="*/ 7773379 w 10023471"/>
                <a:gd name="connsiteY13626" fmla="*/ 1956094 h 5531023"/>
                <a:gd name="connsiteX13627" fmla="*/ 7782913 w 10023471"/>
                <a:gd name="connsiteY13627" fmla="*/ 1966694 h 5531023"/>
                <a:gd name="connsiteX13628" fmla="*/ 7791403 w 10023471"/>
                <a:gd name="connsiteY13628" fmla="*/ 1956473 h 5531023"/>
                <a:gd name="connsiteX13629" fmla="*/ 7791085 w 10023471"/>
                <a:gd name="connsiteY13629" fmla="*/ 1947742 h 5531023"/>
                <a:gd name="connsiteX13630" fmla="*/ 7787907 w 10023471"/>
                <a:gd name="connsiteY13630" fmla="*/ 1922335 h 5531023"/>
                <a:gd name="connsiteX13631" fmla="*/ 4552976 w 10023471"/>
                <a:gd name="connsiteY13631" fmla="*/ 1921605 h 5531023"/>
                <a:gd name="connsiteX13632" fmla="*/ 4552021 w 10023471"/>
                <a:gd name="connsiteY13632" fmla="*/ 1923795 h 5531023"/>
                <a:gd name="connsiteX13633" fmla="*/ 4559693 w 10023471"/>
                <a:gd name="connsiteY13633" fmla="*/ 1924700 h 5531023"/>
                <a:gd name="connsiteX13634" fmla="*/ 4560421 w 10023471"/>
                <a:gd name="connsiteY13634" fmla="*/ 1922889 h 5531023"/>
                <a:gd name="connsiteX13635" fmla="*/ 4552976 w 10023471"/>
                <a:gd name="connsiteY13635" fmla="*/ 1921605 h 5531023"/>
                <a:gd name="connsiteX13636" fmla="*/ 1501954 w 10023471"/>
                <a:gd name="connsiteY13636" fmla="*/ 1919414 h 5531023"/>
                <a:gd name="connsiteX13637" fmla="*/ 1490287 w 10023471"/>
                <a:gd name="connsiteY13637" fmla="*/ 1925722 h 5531023"/>
                <a:gd name="connsiteX13638" fmla="*/ 1499094 w 10023471"/>
                <a:gd name="connsiteY13638" fmla="*/ 1929256 h 5531023"/>
                <a:gd name="connsiteX13639" fmla="*/ 1509446 w 10023471"/>
                <a:gd name="connsiteY13639" fmla="*/ 1924291 h 5531023"/>
                <a:gd name="connsiteX13640" fmla="*/ 1501954 w 10023471"/>
                <a:gd name="connsiteY13640" fmla="*/ 1919414 h 5531023"/>
                <a:gd name="connsiteX13641" fmla="*/ 5945918 w 10023471"/>
                <a:gd name="connsiteY13641" fmla="*/ 1919268 h 5531023"/>
                <a:gd name="connsiteX13642" fmla="*/ 5946689 w 10023471"/>
                <a:gd name="connsiteY13642" fmla="*/ 1920611 h 5531023"/>
                <a:gd name="connsiteX13643" fmla="*/ 5950549 w 10023471"/>
                <a:gd name="connsiteY13643" fmla="*/ 1920057 h 5531023"/>
                <a:gd name="connsiteX13644" fmla="*/ 5945918 w 10023471"/>
                <a:gd name="connsiteY13644" fmla="*/ 1919268 h 5531023"/>
                <a:gd name="connsiteX13645" fmla="*/ 1703664 w 10023471"/>
                <a:gd name="connsiteY13645" fmla="*/ 1918363 h 5531023"/>
                <a:gd name="connsiteX13646" fmla="*/ 1693949 w 10023471"/>
                <a:gd name="connsiteY13646" fmla="*/ 1933022 h 5531023"/>
                <a:gd name="connsiteX13647" fmla="*/ 1702711 w 10023471"/>
                <a:gd name="connsiteY13647" fmla="*/ 1937638 h 5531023"/>
                <a:gd name="connsiteX13648" fmla="*/ 1717012 w 10023471"/>
                <a:gd name="connsiteY13648" fmla="*/ 1924612 h 5531023"/>
                <a:gd name="connsiteX13649" fmla="*/ 1703664 w 10023471"/>
                <a:gd name="connsiteY13649" fmla="*/ 1918363 h 5531023"/>
                <a:gd name="connsiteX13650" fmla="*/ 3306897 w 10023471"/>
                <a:gd name="connsiteY13650" fmla="*/ 1917224 h 5531023"/>
                <a:gd name="connsiteX13651" fmla="*/ 3295004 w 10023471"/>
                <a:gd name="connsiteY13651" fmla="*/ 1921721 h 5531023"/>
                <a:gd name="connsiteX13652" fmla="*/ 3298090 w 10023471"/>
                <a:gd name="connsiteY13652" fmla="*/ 1924846 h 5531023"/>
                <a:gd name="connsiteX13653" fmla="*/ 3310302 w 10023471"/>
                <a:gd name="connsiteY13653" fmla="*/ 1920641 h 5531023"/>
                <a:gd name="connsiteX13654" fmla="*/ 3306897 w 10023471"/>
                <a:gd name="connsiteY13654" fmla="*/ 1917224 h 5531023"/>
                <a:gd name="connsiteX13655" fmla="*/ 8815657 w 10023471"/>
                <a:gd name="connsiteY13655" fmla="*/ 1916377 h 5531023"/>
                <a:gd name="connsiteX13656" fmla="*/ 8805170 w 10023471"/>
                <a:gd name="connsiteY13656" fmla="*/ 1924057 h 5531023"/>
                <a:gd name="connsiteX13657" fmla="*/ 8813525 w 10023471"/>
                <a:gd name="connsiteY13657" fmla="*/ 1932292 h 5531023"/>
                <a:gd name="connsiteX13658" fmla="*/ 8828324 w 10023471"/>
                <a:gd name="connsiteY13658" fmla="*/ 1924875 h 5531023"/>
                <a:gd name="connsiteX13659" fmla="*/ 8815657 w 10023471"/>
                <a:gd name="connsiteY13659" fmla="*/ 1916377 h 5531023"/>
                <a:gd name="connsiteX13660" fmla="*/ 8938009 w 10023471"/>
                <a:gd name="connsiteY13660" fmla="*/ 1913982 h 5531023"/>
                <a:gd name="connsiteX13661" fmla="*/ 8935422 w 10023471"/>
                <a:gd name="connsiteY13661" fmla="*/ 1914478 h 5531023"/>
                <a:gd name="connsiteX13662" fmla="*/ 8936283 w 10023471"/>
                <a:gd name="connsiteY13662" fmla="*/ 1915763 h 5531023"/>
                <a:gd name="connsiteX13663" fmla="*/ 8938872 w 10023471"/>
                <a:gd name="connsiteY13663" fmla="*/ 1915267 h 5531023"/>
                <a:gd name="connsiteX13664" fmla="*/ 8938009 w 10023471"/>
                <a:gd name="connsiteY13664" fmla="*/ 1913982 h 5531023"/>
                <a:gd name="connsiteX13665" fmla="*/ 8881259 w 10023471"/>
                <a:gd name="connsiteY13665" fmla="*/ 1909835 h 5531023"/>
                <a:gd name="connsiteX13666" fmla="*/ 8875449 w 10023471"/>
                <a:gd name="connsiteY13666" fmla="*/ 1910361 h 5531023"/>
                <a:gd name="connsiteX13667" fmla="*/ 8877083 w 10023471"/>
                <a:gd name="connsiteY13667" fmla="*/ 1922656 h 5531023"/>
                <a:gd name="connsiteX13668" fmla="*/ 8883985 w 10023471"/>
                <a:gd name="connsiteY13668" fmla="*/ 1922013 h 5531023"/>
                <a:gd name="connsiteX13669" fmla="*/ 8881259 w 10023471"/>
                <a:gd name="connsiteY13669" fmla="*/ 1909835 h 5531023"/>
                <a:gd name="connsiteX13670" fmla="*/ 6836245 w 10023471"/>
                <a:gd name="connsiteY13670" fmla="*/ 1909193 h 5531023"/>
                <a:gd name="connsiteX13671" fmla="*/ 6823942 w 10023471"/>
                <a:gd name="connsiteY13671" fmla="*/ 1915121 h 5531023"/>
                <a:gd name="connsiteX13672" fmla="*/ 6839241 w 10023471"/>
                <a:gd name="connsiteY13672" fmla="*/ 1921108 h 5531023"/>
                <a:gd name="connsiteX13673" fmla="*/ 6847187 w 10023471"/>
                <a:gd name="connsiteY13673" fmla="*/ 1915851 h 5531023"/>
                <a:gd name="connsiteX13674" fmla="*/ 6836245 w 10023471"/>
                <a:gd name="connsiteY13674" fmla="*/ 1909193 h 5531023"/>
                <a:gd name="connsiteX13675" fmla="*/ 5164322 w 10023471"/>
                <a:gd name="connsiteY13675" fmla="*/ 1906505 h 5531023"/>
                <a:gd name="connsiteX13676" fmla="*/ 5198780 w 10023471"/>
                <a:gd name="connsiteY13676" fmla="*/ 1917603 h 5531023"/>
                <a:gd name="connsiteX13677" fmla="*/ 5164322 w 10023471"/>
                <a:gd name="connsiteY13677" fmla="*/ 1906505 h 5531023"/>
                <a:gd name="connsiteX13678" fmla="*/ 6253590 w 10023471"/>
                <a:gd name="connsiteY13678" fmla="*/ 1904724 h 5531023"/>
                <a:gd name="connsiteX13679" fmla="*/ 6251092 w 10023471"/>
                <a:gd name="connsiteY13679" fmla="*/ 1908054 h 5531023"/>
                <a:gd name="connsiteX13680" fmla="*/ 6256358 w 10023471"/>
                <a:gd name="connsiteY13680" fmla="*/ 1907967 h 5531023"/>
                <a:gd name="connsiteX13681" fmla="*/ 6253590 w 10023471"/>
                <a:gd name="connsiteY13681" fmla="*/ 1904724 h 5531023"/>
                <a:gd name="connsiteX13682" fmla="*/ 9054503 w 10023471"/>
                <a:gd name="connsiteY13682" fmla="*/ 1902534 h 5531023"/>
                <a:gd name="connsiteX13683" fmla="*/ 9039341 w 10023471"/>
                <a:gd name="connsiteY13683" fmla="*/ 1911354 h 5531023"/>
                <a:gd name="connsiteX13684" fmla="*/ 9050645 w 10023471"/>
                <a:gd name="connsiteY13684" fmla="*/ 1920699 h 5531023"/>
                <a:gd name="connsiteX13685" fmla="*/ 9060314 w 10023471"/>
                <a:gd name="connsiteY13685" fmla="*/ 1912259 h 5531023"/>
                <a:gd name="connsiteX13686" fmla="*/ 9054503 w 10023471"/>
                <a:gd name="connsiteY13686" fmla="*/ 1902534 h 5531023"/>
                <a:gd name="connsiteX13687" fmla="*/ 4936600 w 10023471"/>
                <a:gd name="connsiteY13687" fmla="*/ 1900198 h 5531023"/>
                <a:gd name="connsiteX13688" fmla="*/ 4928018 w 10023471"/>
                <a:gd name="connsiteY13688" fmla="*/ 1908317 h 5531023"/>
                <a:gd name="connsiteX13689" fmla="*/ 4933831 w 10023471"/>
                <a:gd name="connsiteY13689" fmla="*/ 1921954 h 5531023"/>
                <a:gd name="connsiteX13690" fmla="*/ 4945634 w 10023471"/>
                <a:gd name="connsiteY13690" fmla="*/ 1908609 h 5531023"/>
                <a:gd name="connsiteX13691" fmla="*/ 4936600 w 10023471"/>
                <a:gd name="connsiteY13691" fmla="*/ 1900198 h 5531023"/>
                <a:gd name="connsiteX13692" fmla="*/ 4036468 w 10023471"/>
                <a:gd name="connsiteY13692" fmla="*/ 1898913 h 5531023"/>
                <a:gd name="connsiteX13693" fmla="*/ 4033923 w 10023471"/>
                <a:gd name="connsiteY13693" fmla="*/ 1898943 h 5531023"/>
                <a:gd name="connsiteX13694" fmla="*/ 4034060 w 10023471"/>
                <a:gd name="connsiteY13694" fmla="*/ 1899819 h 5531023"/>
                <a:gd name="connsiteX13695" fmla="*/ 4036601 w 10023471"/>
                <a:gd name="connsiteY13695" fmla="*/ 1899819 h 5531023"/>
                <a:gd name="connsiteX13696" fmla="*/ 4036468 w 10023471"/>
                <a:gd name="connsiteY13696" fmla="*/ 1898913 h 5531023"/>
                <a:gd name="connsiteX13697" fmla="*/ 4330290 w 10023471"/>
                <a:gd name="connsiteY13697" fmla="*/ 1898563 h 5531023"/>
                <a:gd name="connsiteX13698" fmla="*/ 4330290 w 10023471"/>
                <a:gd name="connsiteY13698" fmla="*/ 1899380 h 5531023"/>
                <a:gd name="connsiteX13699" fmla="*/ 4334876 w 10023471"/>
                <a:gd name="connsiteY13699" fmla="*/ 1899380 h 5531023"/>
                <a:gd name="connsiteX13700" fmla="*/ 4334876 w 10023471"/>
                <a:gd name="connsiteY13700" fmla="*/ 1898563 h 5531023"/>
                <a:gd name="connsiteX13701" fmla="*/ 3982707 w 10023471"/>
                <a:gd name="connsiteY13701" fmla="*/ 1897851 h 5531023"/>
                <a:gd name="connsiteX13702" fmla="*/ 3969366 w 10023471"/>
                <a:gd name="connsiteY13702" fmla="*/ 1903381 h 5531023"/>
                <a:gd name="connsiteX13703" fmla="*/ 4006638 w 10023471"/>
                <a:gd name="connsiteY13703" fmla="*/ 1901017 h 5531023"/>
                <a:gd name="connsiteX13704" fmla="*/ 3982707 w 10023471"/>
                <a:gd name="connsiteY13704" fmla="*/ 1897851 h 5531023"/>
                <a:gd name="connsiteX13705" fmla="*/ 2968400 w 10023471"/>
                <a:gd name="connsiteY13705" fmla="*/ 1895789 h 5531023"/>
                <a:gd name="connsiteX13706" fmla="*/ 2960047 w 10023471"/>
                <a:gd name="connsiteY13706" fmla="*/ 1900753 h 5531023"/>
                <a:gd name="connsiteX13707" fmla="*/ 2976935 w 10023471"/>
                <a:gd name="connsiteY13707" fmla="*/ 1908784 h 5531023"/>
                <a:gd name="connsiteX13708" fmla="*/ 2982928 w 10023471"/>
                <a:gd name="connsiteY13708" fmla="*/ 1906389 h 5531023"/>
                <a:gd name="connsiteX13709" fmla="*/ 2968400 w 10023471"/>
                <a:gd name="connsiteY13709" fmla="*/ 1895789 h 5531023"/>
                <a:gd name="connsiteX13710" fmla="*/ 3272258 w 10023471"/>
                <a:gd name="connsiteY13710" fmla="*/ 1894591 h 5531023"/>
                <a:gd name="connsiteX13711" fmla="*/ 3267854 w 10023471"/>
                <a:gd name="connsiteY13711" fmla="*/ 1898621 h 5531023"/>
                <a:gd name="connsiteX13712" fmla="*/ 3270715 w 10023471"/>
                <a:gd name="connsiteY13712" fmla="*/ 1901104 h 5531023"/>
                <a:gd name="connsiteX13713" fmla="*/ 3276753 w 10023471"/>
                <a:gd name="connsiteY13713" fmla="*/ 1899527 h 5531023"/>
                <a:gd name="connsiteX13714" fmla="*/ 3272258 w 10023471"/>
                <a:gd name="connsiteY13714" fmla="*/ 1894591 h 5531023"/>
                <a:gd name="connsiteX13715" fmla="*/ 4472345 w 10023471"/>
                <a:gd name="connsiteY13715" fmla="*/ 1893919 h 5531023"/>
                <a:gd name="connsiteX13716" fmla="*/ 4459861 w 10023471"/>
                <a:gd name="connsiteY13716" fmla="*/ 1901308 h 5531023"/>
                <a:gd name="connsiteX13717" fmla="*/ 4472709 w 10023471"/>
                <a:gd name="connsiteY13717" fmla="*/ 1913106 h 5531023"/>
                <a:gd name="connsiteX13718" fmla="*/ 4479973 w 10023471"/>
                <a:gd name="connsiteY13718" fmla="*/ 1903761 h 5531023"/>
                <a:gd name="connsiteX13719" fmla="*/ 4472345 w 10023471"/>
                <a:gd name="connsiteY13719" fmla="*/ 1893919 h 5531023"/>
                <a:gd name="connsiteX13720" fmla="*/ 4536450 w 10023471"/>
                <a:gd name="connsiteY13720" fmla="*/ 1890590 h 5531023"/>
                <a:gd name="connsiteX13721" fmla="*/ 4523646 w 10023471"/>
                <a:gd name="connsiteY13721" fmla="*/ 1891641 h 5531023"/>
                <a:gd name="connsiteX13722" fmla="*/ 4513931 w 10023471"/>
                <a:gd name="connsiteY13722" fmla="*/ 1906243 h 5531023"/>
                <a:gd name="connsiteX13723" fmla="*/ 4518426 w 10023471"/>
                <a:gd name="connsiteY13723" fmla="*/ 1909806 h 5531023"/>
                <a:gd name="connsiteX13724" fmla="*/ 4516475 w 10023471"/>
                <a:gd name="connsiteY13724" fmla="*/ 1909894 h 5531023"/>
                <a:gd name="connsiteX13725" fmla="*/ 4517155 w 10023471"/>
                <a:gd name="connsiteY13725" fmla="*/ 1915033 h 5531023"/>
                <a:gd name="connsiteX13726" fmla="*/ 4520241 w 10023471"/>
                <a:gd name="connsiteY13726" fmla="*/ 1914887 h 5531023"/>
                <a:gd name="connsiteX13727" fmla="*/ 4519788 w 10023471"/>
                <a:gd name="connsiteY13727" fmla="*/ 1910887 h 5531023"/>
                <a:gd name="connsiteX13728" fmla="*/ 4529776 w 10023471"/>
                <a:gd name="connsiteY13728" fmla="*/ 1918829 h 5531023"/>
                <a:gd name="connsiteX13729" fmla="*/ 4533861 w 10023471"/>
                <a:gd name="connsiteY13729" fmla="*/ 1906009 h 5531023"/>
                <a:gd name="connsiteX13730" fmla="*/ 4540807 w 10023471"/>
                <a:gd name="connsiteY13730" fmla="*/ 1895088 h 5531023"/>
                <a:gd name="connsiteX13731" fmla="*/ 4536450 w 10023471"/>
                <a:gd name="connsiteY13731" fmla="*/ 1890590 h 5531023"/>
                <a:gd name="connsiteX13732" fmla="*/ 9333666 w 10023471"/>
                <a:gd name="connsiteY13732" fmla="*/ 1889247 h 5531023"/>
                <a:gd name="connsiteX13733" fmla="*/ 9327807 w 10023471"/>
                <a:gd name="connsiteY13733" fmla="*/ 1892897 h 5531023"/>
                <a:gd name="connsiteX13734" fmla="*/ 9327581 w 10023471"/>
                <a:gd name="connsiteY13734" fmla="*/ 1900958 h 5531023"/>
                <a:gd name="connsiteX13735" fmla="*/ 9327581 w 10023471"/>
                <a:gd name="connsiteY13735" fmla="*/ 1901017 h 5531023"/>
                <a:gd name="connsiteX13736" fmla="*/ 9327626 w 10023471"/>
                <a:gd name="connsiteY13736" fmla="*/ 1901367 h 5531023"/>
                <a:gd name="connsiteX13737" fmla="*/ 9335209 w 10023471"/>
                <a:gd name="connsiteY13737" fmla="*/ 1909602 h 5531023"/>
                <a:gd name="connsiteX13738" fmla="*/ 9342926 w 10023471"/>
                <a:gd name="connsiteY13738" fmla="*/ 1900519 h 5531023"/>
                <a:gd name="connsiteX13739" fmla="*/ 9340020 w 10023471"/>
                <a:gd name="connsiteY13739" fmla="*/ 1892371 h 5531023"/>
                <a:gd name="connsiteX13740" fmla="*/ 9333666 w 10023471"/>
                <a:gd name="connsiteY13740" fmla="*/ 1889247 h 5531023"/>
                <a:gd name="connsiteX13741" fmla="*/ 4323662 w 10023471"/>
                <a:gd name="connsiteY13741" fmla="*/ 1888721 h 5531023"/>
                <a:gd name="connsiteX13742" fmla="*/ 4322754 w 10023471"/>
                <a:gd name="connsiteY13742" fmla="*/ 1888750 h 5531023"/>
                <a:gd name="connsiteX13743" fmla="*/ 4322754 w 10023471"/>
                <a:gd name="connsiteY13743" fmla="*/ 1891875 h 5531023"/>
                <a:gd name="connsiteX13744" fmla="*/ 4323981 w 10023471"/>
                <a:gd name="connsiteY13744" fmla="*/ 1891875 h 5531023"/>
                <a:gd name="connsiteX13745" fmla="*/ 8846802 w 10023471"/>
                <a:gd name="connsiteY13745" fmla="*/ 1888137 h 5531023"/>
                <a:gd name="connsiteX13746" fmla="*/ 8831365 w 10023471"/>
                <a:gd name="connsiteY13746" fmla="*/ 1900928 h 5531023"/>
                <a:gd name="connsiteX13747" fmla="*/ 8839173 w 10023471"/>
                <a:gd name="connsiteY13747" fmla="*/ 1913457 h 5531023"/>
                <a:gd name="connsiteX13748" fmla="*/ 8846620 w 10023471"/>
                <a:gd name="connsiteY13748" fmla="*/ 1914187 h 5531023"/>
                <a:gd name="connsiteX13749" fmla="*/ 8855701 w 10023471"/>
                <a:gd name="connsiteY13749" fmla="*/ 1902213 h 5531023"/>
                <a:gd name="connsiteX13750" fmla="*/ 8851070 w 10023471"/>
                <a:gd name="connsiteY13750" fmla="*/ 1888634 h 5531023"/>
                <a:gd name="connsiteX13751" fmla="*/ 8846802 w 10023471"/>
                <a:gd name="connsiteY13751" fmla="*/ 1888137 h 5531023"/>
                <a:gd name="connsiteX13752" fmla="*/ 6503876 w 10023471"/>
                <a:gd name="connsiteY13752" fmla="*/ 1886852 h 5531023"/>
                <a:gd name="connsiteX13753" fmla="*/ 6491845 w 10023471"/>
                <a:gd name="connsiteY13753" fmla="*/ 1893978 h 5531023"/>
                <a:gd name="connsiteX13754" fmla="*/ 6499065 w 10023471"/>
                <a:gd name="connsiteY13754" fmla="*/ 1899498 h 5531023"/>
                <a:gd name="connsiteX13755" fmla="*/ 6515180 w 10023471"/>
                <a:gd name="connsiteY13755" fmla="*/ 1892868 h 5531023"/>
                <a:gd name="connsiteX13756" fmla="*/ 6503876 w 10023471"/>
                <a:gd name="connsiteY13756" fmla="*/ 1886852 h 5531023"/>
                <a:gd name="connsiteX13757" fmla="*/ 3822634 w 10023471"/>
                <a:gd name="connsiteY13757" fmla="*/ 1886151 h 5531023"/>
                <a:gd name="connsiteX13758" fmla="*/ 3814781 w 10023471"/>
                <a:gd name="connsiteY13758" fmla="*/ 1892196 h 5531023"/>
                <a:gd name="connsiteX13759" fmla="*/ 3821182 w 10023471"/>
                <a:gd name="connsiteY13759" fmla="*/ 1909047 h 5531023"/>
                <a:gd name="connsiteX13760" fmla="*/ 3823588 w 10023471"/>
                <a:gd name="connsiteY13760" fmla="*/ 1914624 h 5531023"/>
                <a:gd name="connsiteX13761" fmla="*/ 3825905 w 10023471"/>
                <a:gd name="connsiteY13761" fmla="*/ 1909222 h 5531023"/>
                <a:gd name="connsiteX13762" fmla="*/ 3828491 w 10023471"/>
                <a:gd name="connsiteY13762" fmla="*/ 1900578 h 5531023"/>
                <a:gd name="connsiteX13763" fmla="*/ 3829127 w 10023471"/>
                <a:gd name="connsiteY13763" fmla="*/ 1900637 h 5531023"/>
                <a:gd name="connsiteX13764" fmla="*/ 3830899 w 10023471"/>
                <a:gd name="connsiteY13764" fmla="*/ 1892138 h 5531023"/>
                <a:gd name="connsiteX13765" fmla="*/ 3822634 w 10023471"/>
                <a:gd name="connsiteY13765" fmla="*/ 1886151 h 5531023"/>
                <a:gd name="connsiteX13766" fmla="*/ 7648939 w 10023471"/>
                <a:gd name="connsiteY13766" fmla="*/ 1886122 h 5531023"/>
                <a:gd name="connsiteX13767" fmla="*/ 7638315 w 10023471"/>
                <a:gd name="connsiteY13767" fmla="*/ 1896956 h 5531023"/>
                <a:gd name="connsiteX13768" fmla="*/ 7647759 w 10023471"/>
                <a:gd name="connsiteY13768" fmla="*/ 1904842 h 5531023"/>
                <a:gd name="connsiteX13769" fmla="*/ 7662196 w 10023471"/>
                <a:gd name="connsiteY13769" fmla="*/ 1893365 h 5531023"/>
                <a:gd name="connsiteX13770" fmla="*/ 7648939 w 10023471"/>
                <a:gd name="connsiteY13770" fmla="*/ 1886122 h 5531023"/>
                <a:gd name="connsiteX13771" fmla="*/ 5988730 w 10023471"/>
                <a:gd name="connsiteY13771" fmla="*/ 1885801 h 5531023"/>
                <a:gd name="connsiteX13772" fmla="*/ 5972341 w 10023471"/>
                <a:gd name="connsiteY13772" fmla="*/ 1899907 h 5531023"/>
                <a:gd name="connsiteX13773" fmla="*/ 5993225 w 10023471"/>
                <a:gd name="connsiteY13773" fmla="*/ 1899907 h 5531023"/>
                <a:gd name="connsiteX13774" fmla="*/ 5988730 w 10023471"/>
                <a:gd name="connsiteY13774" fmla="*/ 1885801 h 5531023"/>
                <a:gd name="connsiteX13775" fmla="*/ 7897637 w 10023471"/>
                <a:gd name="connsiteY13775" fmla="*/ 1882588 h 5531023"/>
                <a:gd name="connsiteX13776" fmla="*/ 7887740 w 10023471"/>
                <a:gd name="connsiteY13776" fmla="*/ 1896606 h 5531023"/>
                <a:gd name="connsiteX13777" fmla="*/ 7895820 w 10023471"/>
                <a:gd name="connsiteY13777" fmla="*/ 1907908 h 5531023"/>
                <a:gd name="connsiteX13778" fmla="*/ 7909077 w 10023471"/>
                <a:gd name="connsiteY13778" fmla="*/ 1888429 h 5531023"/>
                <a:gd name="connsiteX13779" fmla="*/ 7897637 w 10023471"/>
                <a:gd name="connsiteY13779" fmla="*/ 1882588 h 5531023"/>
                <a:gd name="connsiteX13780" fmla="*/ 6478225 w 10023471"/>
                <a:gd name="connsiteY13780" fmla="*/ 1881245 h 5531023"/>
                <a:gd name="connsiteX13781" fmla="*/ 6471007 w 10023471"/>
                <a:gd name="connsiteY13781" fmla="*/ 1883728 h 5531023"/>
                <a:gd name="connsiteX13782" fmla="*/ 6481676 w 10023471"/>
                <a:gd name="connsiteY13782" fmla="*/ 1894591 h 5531023"/>
                <a:gd name="connsiteX13783" fmla="*/ 6488713 w 10023471"/>
                <a:gd name="connsiteY13783" fmla="*/ 1888896 h 5531023"/>
                <a:gd name="connsiteX13784" fmla="*/ 6478225 w 10023471"/>
                <a:gd name="connsiteY13784" fmla="*/ 1881245 h 5531023"/>
                <a:gd name="connsiteX13785" fmla="*/ 7444552 w 10023471"/>
                <a:gd name="connsiteY13785" fmla="*/ 1880223 h 5531023"/>
                <a:gd name="connsiteX13786" fmla="*/ 7411409 w 10023471"/>
                <a:gd name="connsiteY13786" fmla="*/ 1889043 h 5531023"/>
                <a:gd name="connsiteX13787" fmla="*/ 7428842 w 10023471"/>
                <a:gd name="connsiteY13787" fmla="*/ 1905980 h 5531023"/>
                <a:gd name="connsiteX13788" fmla="*/ 7453541 w 10023471"/>
                <a:gd name="connsiteY13788" fmla="*/ 1884896 h 5531023"/>
                <a:gd name="connsiteX13789" fmla="*/ 7444552 w 10023471"/>
                <a:gd name="connsiteY13789" fmla="*/ 1880223 h 5531023"/>
                <a:gd name="connsiteX13790" fmla="*/ 6755299 w 10023471"/>
                <a:gd name="connsiteY13790" fmla="*/ 1880106 h 5531023"/>
                <a:gd name="connsiteX13791" fmla="*/ 6751667 w 10023471"/>
                <a:gd name="connsiteY13791" fmla="*/ 1883669 h 5531023"/>
                <a:gd name="connsiteX13792" fmla="*/ 6754026 w 10023471"/>
                <a:gd name="connsiteY13792" fmla="*/ 1886590 h 5531023"/>
                <a:gd name="connsiteX13793" fmla="*/ 6755299 w 10023471"/>
                <a:gd name="connsiteY13793" fmla="*/ 1880106 h 5531023"/>
                <a:gd name="connsiteX13794" fmla="*/ 3367914 w 10023471"/>
                <a:gd name="connsiteY13794" fmla="*/ 1874952 h 5531023"/>
                <a:gd name="connsiteX13795" fmla="*/ 3355975 w 10023471"/>
                <a:gd name="connsiteY13795" fmla="*/ 1875930 h 5531023"/>
                <a:gd name="connsiteX13796" fmla="*/ 3351344 w 10023471"/>
                <a:gd name="connsiteY13796" fmla="*/ 1883348 h 5531023"/>
                <a:gd name="connsiteX13797" fmla="*/ 3379129 w 10023471"/>
                <a:gd name="connsiteY13797" fmla="*/ 1891320 h 5531023"/>
                <a:gd name="connsiteX13798" fmla="*/ 3382351 w 10023471"/>
                <a:gd name="connsiteY13798" fmla="*/ 1899001 h 5531023"/>
                <a:gd name="connsiteX13799" fmla="*/ 3393338 w 10023471"/>
                <a:gd name="connsiteY13799" fmla="*/ 1889889 h 5531023"/>
                <a:gd name="connsiteX13800" fmla="*/ 3383849 w 10023471"/>
                <a:gd name="connsiteY13800" fmla="*/ 1875025 h 5531023"/>
                <a:gd name="connsiteX13801" fmla="*/ 3376857 w 10023471"/>
                <a:gd name="connsiteY13801" fmla="*/ 1879317 h 5531023"/>
                <a:gd name="connsiteX13802" fmla="*/ 3367914 w 10023471"/>
                <a:gd name="connsiteY13802" fmla="*/ 1874952 h 5531023"/>
                <a:gd name="connsiteX13803" fmla="*/ 1458190 w 10023471"/>
                <a:gd name="connsiteY13803" fmla="*/ 1873243 h 5531023"/>
                <a:gd name="connsiteX13804" fmla="*/ 1440257 w 10023471"/>
                <a:gd name="connsiteY13804" fmla="*/ 1898417 h 5531023"/>
                <a:gd name="connsiteX13805" fmla="*/ 1445296 w 10023471"/>
                <a:gd name="connsiteY13805" fmla="*/ 1901220 h 5531023"/>
                <a:gd name="connsiteX13806" fmla="*/ 1463366 w 10023471"/>
                <a:gd name="connsiteY13806" fmla="*/ 1889597 h 5531023"/>
                <a:gd name="connsiteX13807" fmla="*/ 1458190 w 10023471"/>
                <a:gd name="connsiteY13807" fmla="*/ 1873243 h 5531023"/>
                <a:gd name="connsiteX13808" fmla="*/ 5135357 w 10023471"/>
                <a:gd name="connsiteY13808" fmla="*/ 1872601 h 5531023"/>
                <a:gd name="connsiteX13809" fmla="*/ 5127594 w 10023471"/>
                <a:gd name="connsiteY13809" fmla="*/ 1882413 h 5531023"/>
                <a:gd name="connsiteX13810" fmla="*/ 5135585 w 10023471"/>
                <a:gd name="connsiteY13810" fmla="*/ 1889217 h 5531023"/>
                <a:gd name="connsiteX13811" fmla="*/ 5141214 w 10023471"/>
                <a:gd name="connsiteY13811" fmla="*/ 1878471 h 5531023"/>
                <a:gd name="connsiteX13812" fmla="*/ 5135357 w 10023471"/>
                <a:gd name="connsiteY13812" fmla="*/ 1872601 h 5531023"/>
                <a:gd name="connsiteX13813" fmla="*/ 4757817 w 10023471"/>
                <a:gd name="connsiteY13813" fmla="*/ 1871112 h 5531023"/>
                <a:gd name="connsiteX13814" fmla="*/ 4751006 w 10023471"/>
                <a:gd name="connsiteY13814" fmla="*/ 1876105 h 5531023"/>
                <a:gd name="connsiteX13815" fmla="*/ 4754003 w 10023471"/>
                <a:gd name="connsiteY13815" fmla="*/ 1879581 h 5531023"/>
                <a:gd name="connsiteX13816" fmla="*/ 4757635 w 10023471"/>
                <a:gd name="connsiteY13816" fmla="*/ 1877157 h 5531023"/>
                <a:gd name="connsiteX13817" fmla="*/ 4757817 w 10023471"/>
                <a:gd name="connsiteY13817" fmla="*/ 1871112 h 5531023"/>
                <a:gd name="connsiteX13818" fmla="*/ 1433764 w 10023471"/>
                <a:gd name="connsiteY13818" fmla="*/ 1870848 h 5531023"/>
                <a:gd name="connsiteX13819" fmla="*/ 1423232 w 10023471"/>
                <a:gd name="connsiteY13819" fmla="*/ 1879669 h 5531023"/>
                <a:gd name="connsiteX13820" fmla="*/ 1430315 w 10023471"/>
                <a:gd name="connsiteY13820" fmla="*/ 1888663 h 5531023"/>
                <a:gd name="connsiteX13821" fmla="*/ 1442163 w 10023471"/>
                <a:gd name="connsiteY13821" fmla="*/ 1879347 h 5531023"/>
                <a:gd name="connsiteX13822" fmla="*/ 1433764 w 10023471"/>
                <a:gd name="connsiteY13822" fmla="*/ 1870848 h 5531023"/>
                <a:gd name="connsiteX13823" fmla="*/ 3422985 w 10023471"/>
                <a:gd name="connsiteY13823" fmla="*/ 1868863 h 5531023"/>
                <a:gd name="connsiteX13824" fmla="*/ 3417581 w 10023471"/>
                <a:gd name="connsiteY13824" fmla="*/ 1872922 h 5531023"/>
                <a:gd name="connsiteX13825" fmla="*/ 3422303 w 10023471"/>
                <a:gd name="connsiteY13825" fmla="*/ 1876281 h 5531023"/>
                <a:gd name="connsiteX13826" fmla="*/ 3426889 w 10023471"/>
                <a:gd name="connsiteY13826" fmla="*/ 1872952 h 5531023"/>
                <a:gd name="connsiteX13827" fmla="*/ 3422985 w 10023471"/>
                <a:gd name="connsiteY13827" fmla="*/ 1868863 h 5531023"/>
                <a:gd name="connsiteX13828" fmla="*/ 1568873 w 10023471"/>
                <a:gd name="connsiteY13828" fmla="*/ 1867461 h 5531023"/>
                <a:gd name="connsiteX13829" fmla="*/ 1565105 w 10023471"/>
                <a:gd name="connsiteY13829" fmla="*/ 1868542 h 5531023"/>
                <a:gd name="connsiteX13830" fmla="*/ 1575774 w 10023471"/>
                <a:gd name="connsiteY13830" fmla="*/ 1888429 h 5531023"/>
                <a:gd name="connsiteX13831" fmla="*/ 1583946 w 10023471"/>
                <a:gd name="connsiteY13831" fmla="*/ 1889014 h 5531023"/>
                <a:gd name="connsiteX13832" fmla="*/ 1591120 w 10023471"/>
                <a:gd name="connsiteY13832" fmla="*/ 1882326 h 5531023"/>
                <a:gd name="connsiteX13833" fmla="*/ 1568873 w 10023471"/>
                <a:gd name="connsiteY13833" fmla="*/ 1867461 h 5531023"/>
                <a:gd name="connsiteX13834" fmla="*/ 6061232 w 10023471"/>
                <a:gd name="connsiteY13834" fmla="*/ 1865213 h 5531023"/>
                <a:gd name="connsiteX13835" fmla="*/ 6060688 w 10023471"/>
                <a:gd name="connsiteY13835" fmla="*/ 1867052 h 5531023"/>
                <a:gd name="connsiteX13836" fmla="*/ 6069359 w 10023471"/>
                <a:gd name="connsiteY13836" fmla="*/ 1869535 h 5531023"/>
                <a:gd name="connsiteX13837" fmla="*/ 6071946 w 10023471"/>
                <a:gd name="connsiteY13837" fmla="*/ 1865854 h 5531023"/>
                <a:gd name="connsiteX13838" fmla="*/ 6061232 w 10023471"/>
                <a:gd name="connsiteY13838" fmla="*/ 1865213 h 5531023"/>
                <a:gd name="connsiteX13839" fmla="*/ 5265835 w 10023471"/>
                <a:gd name="connsiteY13839" fmla="*/ 1864803 h 5531023"/>
                <a:gd name="connsiteX13840" fmla="*/ 5250627 w 10023471"/>
                <a:gd name="connsiteY13840" fmla="*/ 1869097 h 5531023"/>
                <a:gd name="connsiteX13841" fmla="*/ 5254623 w 10023471"/>
                <a:gd name="connsiteY13841" fmla="*/ 1875638 h 5531023"/>
                <a:gd name="connsiteX13842" fmla="*/ 5270602 w 10023471"/>
                <a:gd name="connsiteY13842" fmla="*/ 1871696 h 5531023"/>
                <a:gd name="connsiteX13843" fmla="*/ 5265835 w 10023471"/>
                <a:gd name="connsiteY13843" fmla="*/ 1864803 h 5531023"/>
                <a:gd name="connsiteX13844" fmla="*/ 5877500 w 10023471"/>
                <a:gd name="connsiteY13844" fmla="*/ 1859343 h 5531023"/>
                <a:gd name="connsiteX13845" fmla="*/ 5871282 w 10023471"/>
                <a:gd name="connsiteY13845" fmla="*/ 1862555 h 5531023"/>
                <a:gd name="connsiteX13846" fmla="*/ 5873732 w 10023471"/>
                <a:gd name="connsiteY13846" fmla="*/ 1864190 h 5531023"/>
                <a:gd name="connsiteX13847" fmla="*/ 5879953 w 10023471"/>
                <a:gd name="connsiteY13847" fmla="*/ 1861007 h 5531023"/>
                <a:gd name="connsiteX13848" fmla="*/ 5877500 w 10023471"/>
                <a:gd name="connsiteY13848" fmla="*/ 1859343 h 5531023"/>
                <a:gd name="connsiteX13849" fmla="*/ 4802853 w 10023471"/>
                <a:gd name="connsiteY13849" fmla="*/ 1858934 h 5531023"/>
                <a:gd name="connsiteX13850" fmla="*/ 4801355 w 10023471"/>
                <a:gd name="connsiteY13850" fmla="*/ 1866586 h 5531023"/>
                <a:gd name="connsiteX13851" fmla="*/ 4813430 w 10023471"/>
                <a:gd name="connsiteY13851" fmla="*/ 1873594 h 5531023"/>
                <a:gd name="connsiteX13852" fmla="*/ 4812931 w 10023471"/>
                <a:gd name="connsiteY13852" fmla="*/ 1860949 h 5531023"/>
                <a:gd name="connsiteX13853" fmla="*/ 4802853 w 10023471"/>
                <a:gd name="connsiteY13853" fmla="*/ 1858934 h 5531023"/>
                <a:gd name="connsiteX13854" fmla="*/ 3167839 w 10023471"/>
                <a:gd name="connsiteY13854" fmla="*/ 1858467 h 5531023"/>
                <a:gd name="connsiteX13855" fmla="*/ 3163754 w 10023471"/>
                <a:gd name="connsiteY13855" fmla="*/ 1863052 h 5531023"/>
                <a:gd name="connsiteX13856" fmla="*/ 3161801 w 10023471"/>
                <a:gd name="connsiteY13856" fmla="*/ 1874470 h 5531023"/>
                <a:gd name="connsiteX13857" fmla="*/ 3169928 w 10023471"/>
                <a:gd name="connsiteY13857" fmla="*/ 1881478 h 5531023"/>
                <a:gd name="connsiteX13858" fmla="*/ 3172289 w 10023471"/>
                <a:gd name="connsiteY13858" fmla="*/ 1862993 h 5531023"/>
                <a:gd name="connsiteX13859" fmla="*/ 3167839 w 10023471"/>
                <a:gd name="connsiteY13859" fmla="*/ 1858467 h 5531023"/>
                <a:gd name="connsiteX13860" fmla="*/ 6717344 w 10023471"/>
                <a:gd name="connsiteY13860" fmla="*/ 1856977 h 5531023"/>
                <a:gd name="connsiteX13861" fmla="*/ 6711170 w 10023471"/>
                <a:gd name="connsiteY13861" fmla="*/ 1863752 h 5531023"/>
                <a:gd name="connsiteX13862" fmla="*/ 6741315 w 10023471"/>
                <a:gd name="connsiteY13862" fmla="*/ 1878909 h 5531023"/>
                <a:gd name="connsiteX13863" fmla="*/ 6749261 w 10023471"/>
                <a:gd name="connsiteY13863" fmla="*/ 1873418 h 5531023"/>
                <a:gd name="connsiteX13864" fmla="*/ 6717344 w 10023471"/>
                <a:gd name="connsiteY13864" fmla="*/ 1856977 h 5531023"/>
                <a:gd name="connsiteX13865" fmla="*/ 5040020 w 10023471"/>
                <a:gd name="connsiteY13865" fmla="*/ 1856598 h 5531023"/>
                <a:gd name="connsiteX13866" fmla="*/ 5031302 w 10023471"/>
                <a:gd name="connsiteY13866" fmla="*/ 1864628 h 5531023"/>
                <a:gd name="connsiteX13867" fmla="*/ 5039520 w 10023471"/>
                <a:gd name="connsiteY13867" fmla="*/ 1870089 h 5531023"/>
                <a:gd name="connsiteX13868" fmla="*/ 5052095 w 10023471"/>
                <a:gd name="connsiteY13868" fmla="*/ 1861271 h 5531023"/>
                <a:gd name="connsiteX13869" fmla="*/ 5040020 w 10023471"/>
                <a:gd name="connsiteY13869" fmla="*/ 1856598 h 5531023"/>
                <a:gd name="connsiteX13870" fmla="*/ 5328668 w 10023471"/>
                <a:gd name="connsiteY13870" fmla="*/ 1856159 h 5531023"/>
                <a:gd name="connsiteX13871" fmla="*/ 5321404 w 10023471"/>
                <a:gd name="connsiteY13871" fmla="*/ 1865388 h 5531023"/>
                <a:gd name="connsiteX13872" fmla="*/ 5327397 w 10023471"/>
                <a:gd name="connsiteY13872" fmla="*/ 1871521 h 5531023"/>
                <a:gd name="connsiteX13873" fmla="*/ 5341017 w 10023471"/>
                <a:gd name="connsiteY13873" fmla="*/ 1860364 h 5531023"/>
                <a:gd name="connsiteX13874" fmla="*/ 5328668 w 10023471"/>
                <a:gd name="connsiteY13874" fmla="*/ 1856159 h 5531023"/>
                <a:gd name="connsiteX13875" fmla="*/ 1589122 w 10023471"/>
                <a:gd name="connsiteY13875" fmla="*/ 1853152 h 5531023"/>
                <a:gd name="connsiteX13876" fmla="*/ 1588804 w 10023471"/>
                <a:gd name="connsiteY13876" fmla="*/ 1856480 h 5531023"/>
                <a:gd name="connsiteX13877" fmla="*/ 1600199 w 10023471"/>
                <a:gd name="connsiteY13877" fmla="*/ 1858495 h 5531023"/>
                <a:gd name="connsiteX13878" fmla="*/ 1602014 w 10023471"/>
                <a:gd name="connsiteY13878" fmla="*/ 1853152 h 5531023"/>
                <a:gd name="connsiteX13879" fmla="*/ 3111861 w 10023471"/>
                <a:gd name="connsiteY13879" fmla="*/ 1851195 h 5531023"/>
                <a:gd name="connsiteX13880" fmla="*/ 3097924 w 10023471"/>
                <a:gd name="connsiteY13880" fmla="*/ 1854407 h 5531023"/>
                <a:gd name="connsiteX13881" fmla="*/ 3112770 w 10023471"/>
                <a:gd name="connsiteY13881" fmla="*/ 1854962 h 5531023"/>
                <a:gd name="connsiteX13882" fmla="*/ 3149907 w 10023471"/>
                <a:gd name="connsiteY13882" fmla="*/ 1850465 h 5531023"/>
                <a:gd name="connsiteX13883" fmla="*/ 3145048 w 10023471"/>
                <a:gd name="connsiteY13883" fmla="*/ 1854524 h 5531023"/>
                <a:gd name="connsiteX13884" fmla="*/ 3147410 w 10023471"/>
                <a:gd name="connsiteY13884" fmla="*/ 1857035 h 5531023"/>
                <a:gd name="connsiteX13885" fmla="*/ 3153539 w 10023471"/>
                <a:gd name="connsiteY13885" fmla="*/ 1855370 h 5531023"/>
                <a:gd name="connsiteX13886" fmla="*/ 3149907 w 10023471"/>
                <a:gd name="connsiteY13886" fmla="*/ 1850465 h 5531023"/>
                <a:gd name="connsiteX13887" fmla="*/ 5254123 w 10023471"/>
                <a:gd name="connsiteY13887" fmla="*/ 1849998 h 5531023"/>
                <a:gd name="connsiteX13888" fmla="*/ 5218938 w 10023471"/>
                <a:gd name="connsiteY13888" fmla="*/ 1855020 h 5531023"/>
                <a:gd name="connsiteX13889" fmla="*/ 5255348 w 10023471"/>
                <a:gd name="connsiteY13889" fmla="*/ 1865533 h 5531023"/>
                <a:gd name="connsiteX13890" fmla="*/ 5254123 w 10023471"/>
                <a:gd name="connsiteY13890" fmla="*/ 1849998 h 5531023"/>
                <a:gd name="connsiteX13891" fmla="*/ 3038634 w 10023471"/>
                <a:gd name="connsiteY13891" fmla="*/ 1849589 h 5531023"/>
                <a:gd name="connsiteX13892" fmla="*/ 3065374 w 10023471"/>
                <a:gd name="connsiteY13892" fmla="*/ 1866673 h 5531023"/>
                <a:gd name="connsiteX13893" fmla="*/ 3072365 w 10023471"/>
                <a:gd name="connsiteY13893" fmla="*/ 1857882 h 5531023"/>
                <a:gd name="connsiteX13894" fmla="*/ 3038634 w 10023471"/>
                <a:gd name="connsiteY13894" fmla="*/ 1849589 h 5531023"/>
                <a:gd name="connsiteX13895" fmla="*/ 4311405 w 10023471"/>
                <a:gd name="connsiteY13895" fmla="*/ 1848274 h 5531023"/>
                <a:gd name="connsiteX13896" fmla="*/ 4308817 w 10023471"/>
                <a:gd name="connsiteY13896" fmla="*/ 1853969 h 5531023"/>
                <a:gd name="connsiteX13897" fmla="*/ 4312768 w 10023471"/>
                <a:gd name="connsiteY13897" fmla="*/ 1854962 h 5531023"/>
                <a:gd name="connsiteX13898" fmla="*/ 4315854 w 10023471"/>
                <a:gd name="connsiteY13898" fmla="*/ 1849530 h 5531023"/>
                <a:gd name="connsiteX13899" fmla="*/ 1925350 w 10023471"/>
                <a:gd name="connsiteY13899" fmla="*/ 1847865 h 5531023"/>
                <a:gd name="connsiteX13900" fmla="*/ 1919312 w 10023471"/>
                <a:gd name="connsiteY13900" fmla="*/ 1852100 h 5531023"/>
                <a:gd name="connsiteX13901" fmla="*/ 1923580 w 10023471"/>
                <a:gd name="connsiteY13901" fmla="*/ 1860161 h 5531023"/>
                <a:gd name="connsiteX13902" fmla="*/ 1931252 w 10023471"/>
                <a:gd name="connsiteY13902" fmla="*/ 1855313 h 5531023"/>
                <a:gd name="connsiteX13903" fmla="*/ 1925350 w 10023471"/>
                <a:gd name="connsiteY13903" fmla="*/ 1847865 h 5531023"/>
                <a:gd name="connsiteX13904" fmla="*/ 7345535 w 10023471"/>
                <a:gd name="connsiteY13904" fmla="*/ 1846844 h 5531023"/>
                <a:gd name="connsiteX13905" fmla="*/ 7320383 w 10023471"/>
                <a:gd name="connsiteY13905" fmla="*/ 1879697 h 5531023"/>
                <a:gd name="connsiteX13906" fmla="*/ 7345535 w 10023471"/>
                <a:gd name="connsiteY13906" fmla="*/ 1846844 h 5531023"/>
                <a:gd name="connsiteX13907" fmla="*/ 5437127 w 10023471"/>
                <a:gd name="connsiteY13907" fmla="*/ 1843865 h 5531023"/>
                <a:gd name="connsiteX13908" fmla="*/ 5422237 w 10023471"/>
                <a:gd name="connsiteY13908" fmla="*/ 1853910 h 5531023"/>
                <a:gd name="connsiteX13909" fmla="*/ 5430861 w 10023471"/>
                <a:gd name="connsiteY13909" fmla="*/ 1862438 h 5531023"/>
                <a:gd name="connsiteX13910" fmla="*/ 5443120 w 10023471"/>
                <a:gd name="connsiteY13910" fmla="*/ 1856510 h 5531023"/>
                <a:gd name="connsiteX13911" fmla="*/ 5437127 w 10023471"/>
                <a:gd name="connsiteY13911" fmla="*/ 1843865 h 5531023"/>
                <a:gd name="connsiteX13912" fmla="*/ 8197999 w 10023471"/>
                <a:gd name="connsiteY13912" fmla="*/ 1842375 h 5531023"/>
                <a:gd name="connsiteX13913" fmla="*/ 8191507 w 10023471"/>
                <a:gd name="connsiteY13913" fmla="*/ 1846084 h 5531023"/>
                <a:gd name="connsiteX13914" fmla="*/ 8194822 w 10023471"/>
                <a:gd name="connsiteY13914" fmla="*/ 1848333 h 5531023"/>
                <a:gd name="connsiteX13915" fmla="*/ 8200314 w 10023471"/>
                <a:gd name="connsiteY13915" fmla="*/ 1843456 h 5531023"/>
                <a:gd name="connsiteX13916" fmla="*/ 8197999 w 10023471"/>
                <a:gd name="connsiteY13916" fmla="*/ 1842375 h 5531023"/>
                <a:gd name="connsiteX13917" fmla="*/ 4651854 w 10023471"/>
                <a:gd name="connsiteY13917" fmla="*/ 1842229 h 5531023"/>
                <a:gd name="connsiteX13918" fmla="*/ 4643954 w 10023471"/>
                <a:gd name="connsiteY13918" fmla="*/ 1848741 h 5531023"/>
                <a:gd name="connsiteX13919" fmla="*/ 4644864 w 10023471"/>
                <a:gd name="connsiteY13919" fmla="*/ 1860218 h 5531023"/>
                <a:gd name="connsiteX13920" fmla="*/ 4655305 w 10023471"/>
                <a:gd name="connsiteY13920" fmla="*/ 1861328 h 5531023"/>
                <a:gd name="connsiteX13921" fmla="*/ 4663796 w 10023471"/>
                <a:gd name="connsiteY13921" fmla="*/ 1849589 h 5531023"/>
                <a:gd name="connsiteX13922" fmla="*/ 4651854 w 10023471"/>
                <a:gd name="connsiteY13922" fmla="*/ 1842229 h 5531023"/>
                <a:gd name="connsiteX13923" fmla="*/ 6826847 w 10023471"/>
                <a:gd name="connsiteY13923" fmla="*/ 1840945 h 5531023"/>
                <a:gd name="connsiteX13924" fmla="*/ 6816542 w 10023471"/>
                <a:gd name="connsiteY13924" fmla="*/ 1845880 h 5531023"/>
                <a:gd name="connsiteX13925" fmla="*/ 6820446 w 10023471"/>
                <a:gd name="connsiteY13925" fmla="*/ 1848800 h 5531023"/>
                <a:gd name="connsiteX13926" fmla="*/ 6830661 w 10023471"/>
                <a:gd name="connsiteY13926" fmla="*/ 1843806 h 5531023"/>
                <a:gd name="connsiteX13927" fmla="*/ 6826847 w 10023471"/>
                <a:gd name="connsiteY13927" fmla="*/ 1840945 h 5531023"/>
                <a:gd name="connsiteX13928" fmla="*/ 6240788 w 10023471"/>
                <a:gd name="connsiteY13928" fmla="*/ 1839747 h 5531023"/>
                <a:gd name="connsiteX13929" fmla="*/ 6240514 w 10023471"/>
                <a:gd name="connsiteY13929" fmla="*/ 1843398 h 5531023"/>
                <a:gd name="connsiteX13930" fmla="*/ 6242784 w 10023471"/>
                <a:gd name="connsiteY13930" fmla="*/ 1840653 h 5531023"/>
                <a:gd name="connsiteX13931" fmla="*/ 6240788 w 10023471"/>
                <a:gd name="connsiteY13931" fmla="*/ 1839747 h 5531023"/>
                <a:gd name="connsiteX13932" fmla="*/ 1229513 w 10023471"/>
                <a:gd name="connsiteY13932" fmla="*/ 1839571 h 5531023"/>
                <a:gd name="connsiteX13933" fmla="*/ 1219844 w 10023471"/>
                <a:gd name="connsiteY13933" fmla="*/ 1849268 h 5531023"/>
                <a:gd name="connsiteX13934" fmla="*/ 1221523 w 10023471"/>
                <a:gd name="connsiteY13934" fmla="*/ 1853123 h 5531023"/>
                <a:gd name="connsiteX13935" fmla="*/ 1229377 w 10023471"/>
                <a:gd name="connsiteY13935" fmla="*/ 1846727 h 5531023"/>
                <a:gd name="connsiteX13936" fmla="*/ 1229513 w 10023471"/>
                <a:gd name="connsiteY13936" fmla="*/ 1839571 h 5531023"/>
                <a:gd name="connsiteX13937" fmla="*/ 1375064 w 10023471"/>
                <a:gd name="connsiteY13937" fmla="*/ 1838375 h 5531023"/>
                <a:gd name="connsiteX13938" fmla="*/ 1352683 w 10023471"/>
                <a:gd name="connsiteY13938" fmla="*/ 1840303 h 5531023"/>
                <a:gd name="connsiteX13939" fmla="*/ 1359356 w 10023471"/>
                <a:gd name="connsiteY13939" fmla="*/ 1863811 h 5531023"/>
                <a:gd name="connsiteX13940" fmla="*/ 1375064 w 10023471"/>
                <a:gd name="connsiteY13940" fmla="*/ 1838375 h 5531023"/>
                <a:gd name="connsiteX13941" fmla="*/ 7544565 w 10023471"/>
                <a:gd name="connsiteY13941" fmla="*/ 1837469 h 5531023"/>
                <a:gd name="connsiteX13942" fmla="*/ 7537303 w 10023471"/>
                <a:gd name="connsiteY13942" fmla="*/ 1849093 h 5531023"/>
                <a:gd name="connsiteX13943" fmla="*/ 7547517 w 10023471"/>
                <a:gd name="connsiteY13943" fmla="*/ 1856773 h 5531023"/>
                <a:gd name="connsiteX13944" fmla="*/ 7556506 w 10023471"/>
                <a:gd name="connsiteY13944" fmla="*/ 1843018 h 5531023"/>
                <a:gd name="connsiteX13945" fmla="*/ 7544565 w 10023471"/>
                <a:gd name="connsiteY13945" fmla="*/ 1837469 h 5531023"/>
                <a:gd name="connsiteX13946" fmla="*/ 7149137 w 10023471"/>
                <a:gd name="connsiteY13946" fmla="*/ 1837411 h 5531023"/>
                <a:gd name="connsiteX13947" fmla="*/ 7144961 w 10023471"/>
                <a:gd name="connsiteY13947" fmla="*/ 1837936 h 5531023"/>
                <a:gd name="connsiteX13948" fmla="*/ 7146823 w 10023471"/>
                <a:gd name="connsiteY13948" fmla="*/ 1843018 h 5531023"/>
                <a:gd name="connsiteX13949" fmla="*/ 7150954 w 10023471"/>
                <a:gd name="connsiteY13949" fmla="*/ 1842492 h 5531023"/>
                <a:gd name="connsiteX13950" fmla="*/ 7149137 w 10023471"/>
                <a:gd name="connsiteY13950" fmla="*/ 1837411 h 5531023"/>
                <a:gd name="connsiteX13951" fmla="*/ 1571598 w 10023471"/>
                <a:gd name="connsiteY13951" fmla="*/ 1834491 h 5531023"/>
                <a:gd name="connsiteX13952" fmla="*/ 1565014 w 10023471"/>
                <a:gd name="connsiteY13952" fmla="*/ 1835308 h 5531023"/>
                <a:gd name="connsiteX13953" fmla="*/ 1565696 w 10023471"/>
                <a:gd name="connsiteY13953" fmla="*/ 1837527 h 5531023"/>
                <a:gd name="connsiteX13954" fmla="*/ 1572188 w 10023471"/>
                <a:gd name="connsiteY13954" fmla="*/ 1836360 h 5531023"/>
                <a:gd name="connsiteX13955" fmla="*/ 1571598 w 10023471"/>
                <a:gd name="connsiteY13955" fmla="*/ 1834491 h 5531023"/>
                <a:gd name="connsiteX13956" fmla="*/ 2920412 w 10023471"/>
                <a:gd name="connsiteY13956" fmla="*/ 1830197 h 5531023"/>
                <a:gd name="connsiteX13957" fmla="*/ 2919732 w 10023471"/>
                <a:gd name="connsiteY13957" fmla="*/ 1831541 h 5531023"/>
                <a:gd name="connsiteX13958" fmla="*/ 2921322 w 10023471"/>
                <a:gd name="connsiteY13958" fmla="*/ 1831482 h 5531023"/>
                <a:gd name="connsiteX13959" fmla="*/ 7219233 w 10023471"/>
                <a:gd name="connsiteY13959" fmla="*/ 1829906 h 5531023"/>
                <a:gd name="connsiteX13960" fmla="*/ 7210518 w 10023471"/>
                <a:gd name="connsiteY13960" fmla="*/ 1833294 h 5531023"/>
                <a:gd name="connsiteX13961" fmla="*/ 7209111 w 10023471"/>
                <a:gd name="connsiteY13961" fmla="*/ 1838550 h 5531023"/>
                <a:gd name="connsiteX13962" fmla="*/ 7224591 w 10023471"/>
                <a:gd name="connsiteY13962" fmla="*/ 1841470 h 5531023"/>
                <a:gd name="connsiteX13963" fmla="*/ 7227407 w 10023471"/>
                <a:gd name="connsiteY13963" fmla="*/ 1837645 h 5531023"/>
                <a:gd name="connsiteX13964" fmla="*/ 7219233 w 10023471"/>
                <a:gd name="connsiteY13964" fmla="*/ 1829906 h 5531023"/>
                <a:gd name="connsiteX13965" fmla="*/ 2102815 w 10023471"/>
                <a:gd name="connsiteY13965" fmla="*/ 1829847 h 5531023"/>
                <a:gd name="connsiteX13966" fmla="*/ 2099093 w 10023471"/>
                <a:gd name="connsiteY13966" fmla="*/ 1831395 h 5531023"/>
                <a:gd name="connsiteX13967" fmla="*/ 2100909 w 10023471"/>
                <a:gd name="connsiteY13967" fmla="*/ 1836038 h 5531023"/>
                <a:gd name="connsiteX13968" fmla="*/ 2107220 w 10023471"/>
                <a:gd name="connsiteY13968" fmla="*/ 1832534 h 5531023"/>
                <a:gd name="connsiteX13969" fmla="*/ 2102815 w 10023471"/>
                <a:gd name="connsiteY13969" fmla="*/ 1829847 h 5531023"/>
                <a:gd name="connsiteX13970" fmla="*/ 8241946 w 10023471"/>
                <a:gd name="connsiteY13970" fmla="*/ 1828971 h 5531023"/>
                <a:gd name="connsiteX13971" fmla="*/ 8227463 w 10023471"/>
                <a:gd name="connsiteY13971" fmla="*/ 1837761 h 5531023"/>
                <a:gd name="connsiteX13972" fmla="*/ 8224830 w 10023471"/>
                <a:gd name="connsiteY13972" fmla="*/ 1846084 h 5531023"/>
                <a:gd name="connsiteX13973" fmla="*/ 8225920 w 10023471"/>
                <a:gd name="connsiteY13973" fmla="*/ 1852217 h 5531023"/>
                <a:gd name="connsiteX13974" fmla="*/ 8230868 w 10023471"/>
                <a:gd name="connsiteY13974" fmla="*/ 1856627 h 5531023"/>
                <a:gd name="connsiteX13975" fmla="*/ 8242355 w 10023471"/>
                <a:gd name="connsiteY13975" fmla="*/ 1853853 h 5531023"/>
                <a:gd name="connsiteX13976" fmla="*/ 8249846 w 10023471"/>
                <a:gd name="connsiteY13976" fmla="*/ 1839923 h 5531023"/>
                <a:gd name="connsiteX13977" fmla="*/ 8241946 w 10023471"/>
                <a:gd name="connsiteY13977" fmla="*/ 1828971 h 5531023"/>
                <a:gd name="connsiteX13978" fmla="*/ 7725755 w 10023471"/>
                <a:gd name="connsiteY13978" fmla="*/ 1828503 h 5531023"/>
                <a:gd name="connsiteX13979" fmla="*/ 7724302 w 10023471"/>
                <a:gd name="connsiteY13979" fmla="*/ 1831279 h 5531023"/>
                <a:gd name="connsiteX13980" fmla="*/ 7732384 w 10023471"/>
                <a:gd name="connsiteY13980" fmla="*/ 1834928 h 5531023"/>
                <a:gd name="connsiteX13981" fmla="*/ 7733973 w 10023471"/>
                <a:gd name="connsiteY13981" fmla="*/ 1829526 h 5531023"/>
                <a:gd name="connsiteX13982" fmla="*/ 7725755 w 10023471"/>
                <a:gd name="connsiteY13982" fmla="*/ 1828503 h 5531023"/>
                <a:gd name="connsiteX13983" fmla="*/ 7799847 w 10023471"/>
                <a:gd name="connsiteY13983" fmla="*/ 1827072 h 5531023"/>
                <a:gd name="connsiteX13984" fmla="*/ 7774695 w 10023471"/>
                <a:gd name="connsiteY13984" fmla="*/ 1829000 h 5531023"/>
                <a:gd name="connsiteX13985" fmla="*/ 7777964 w 10023471"/>
                <a:gd name="connsiteY13985" fmla="*/ 1837031 h 5531023"/>
                <a:gd name="connsiteX13986" fmla="*/ 7793490 w 10023471"/>
                <a:gd name="connsiteY13986" fmla="*/ 1844010 h 5531023"/>
                <a:gd name="connsiteX13987" fmla="*/ 7806339 w 10023471"/>
                <a:gd name="connsiteY13987" fmla="*/ 1841762 h 5531023"/>
                <a:gd name="connsiteX13988" fmla="*/ 7815554 w 10023471"/>
                <a:gd name="connsiteY13988" fmla="*/ 1836360 h 5531023"/>
                <a:gd name="connsiteX13989" fmla="*/ 7799847 w 10023471"/>
                <a:gd name="connsiteY13989" fmla="*/ 1827072 h 5531023"/>
                <a:gd name="connsiteX13990" fmla="*/ 1696310 w 10023471"/>
                <a:gd name="connsiteY13990" fmla="*/ 1826722 h 5531023"/>
                <a:gd name="connsiteX13991" fmla="*/ 1691996 w 10023471"/>
                <a:gd name="connsiteY13991" fmla="*/ 1827219 h 5531023"/>
                <a:gd name="connsiteX13992" fmla="*/ 1699760 w 10023471"/>
                <a:gd name="connsiteY13992" fmla="*/ 1829993 h 5531023"/>
                <a:gd name="connsiteX13993" fmla="*/ 1696310 w 10023471"/>
                <a:gd name="connsiteY13993" fmla="*/ 1826722 h 5531023"/>
                <a:gd name="connsiteX13994" fmla="*/ 7228858 w 10023471"/>
                <a:gd name="connsiteY13994" fmla="*/ 1826431 h 5531023"/>
                <a:gd name="connsiteX13995" fmla="*/ 7229949 w 10023471"/>
                <a:gd name="connsiteY13995" fmla="*/ 1828095 h 5531023"/>
                <a:gd name="connsiteX13996" fmla="*/ 7231175 w 10023471"/>
                <a:gd name="connsiteY13996" fmla="*/ 1826518 h 5531023"/>
                <a:gd name="connsiteX13997" fmla="*/ 5415517 w 10023471"/>
                <a:gd name="connsiteY13997" fmla="*/ 1825758 h 5531023"/>
                <a:gd name="connsiteX13998" fmla="*/ 5419967 w 10023471"/>
                <a:gd name="connsiteY13998" fmla="*/ 1841033 h 5531023"/>
                <a:gd name="connsiteX13999" fmla="*/ 5426913 w 10023471"/>
                <a:gd name="connsiteY13999" fmla="*/ 1834198 h 5531023"/>
                <a:gd name="connsiteX14000" fmla="*/ 5415517 w 10023471"/>
                <a:gd name="connsiteY14000" fmla="*/ 1825758 h 5531023"/>
                <a:gd name="connsiteX14001" fmla="*/ 6156570 w 10023471"/>
                <a:gd name="connsiteY14001" fmla="*/ 1825028 h 5531023"/>
                <a:gd name="connsiteX14002" fmla="*/ 6138412 w 10023471"/>
                <a:gd name="connsiteY14002" fmla="*/ 1827891 h 5531023"/>
                <a:gd name="connsiteX14003" fmla="*/ 6154347 w 10023471"/>
                <a:gd name="connsiteY14003" fmla="*/ 1830461 h 5531023"/>
                <a:gd name="connsiteX14004" fmla="*/ 6165468 w 10023471"/>
                <a:gd name="connsiteY14004" fmla="*/ 1828446 h 5531023"/>
                <a:gd name="connsiteX14005" fmla="*/ 6156570 w 10023471"/>
                <a:gd name="connsiteY14005" fmla="*/ 1825028 h 5531023"/>
                <a:gd name="connsiteX14006" fmla="*/ 6853905 w 10023471"/>
                <a:gd name="connsiteY14006" fmla="*/ 1824357 h 5531023"/>
                <a:gd name="connsiteX14007" fmla="*/ 6846324 w 10023471"/>
                <a:gd name="connsiteY14007" fmla="*/ 1827773 h 5531023"/>
                <a:gd name="connsiteX14008" fmla="*/ 6851863 w 10023471"/>
                <a:gd name="connsiteY14008" fmla="*/ 1830898 h 5531023"/>
                <a:gd name="connsiteX14009" fmla="*/ 6857084 w 10023471"/>
                <a:gd name="connsiteY14009" fmla="*/ 1826138 h 5531023"/>
                <a:gd name="connsiteX14010" fmla="*/ 6853905 w 10023471"/>
                <a:gd name="connsiteY14010" fmla="*/ 1824357 h 5531023"/>
                <a:gd name="connsiteX14011" fmla="*/ 1108341 w 10023471"/>
                <a:gd name="connsiteY14011" fmla="*/ 1821641 h 5531023"/>
                <a:gd name="connsiteX14012" fmla="*/ 1100489 w 10023471"/>
                <a:gd name="connsiteY14012" fmla="*/ 1827393 h 5531023"/>
                <a:gd name="connsiteX14013" fmla="*/ 1108660 w 10023471"/>
                <a:gd name="connsiteY14013" fmla="*/ 1833176 h 5531023"/>
                <a:gd name="connsiteX14014" fmla="*/ 1119329 w 10023471"/>
                <a:gd name="connsiteY14014" fmla="*/ 1828125 h 5531023"/>
                <a:gd name="connsiteX14015" fmla="*/ 1108341 w 10023471"/>
                <a:gd name="connsiteY14015" fmla="*/ 1821641 h 5531023"/>
                <a:gd name="connsiteX14016" fmla="*/ 4418547 w 10023471"/>
                <a:gd name="connsiteY14016" fmla="*/ 1821144 h 5531023"/>
                <a:gd name="connsiteX14017" fmla="*/ 4404110 w 10023471"/>
                <a:gd name="connsiteY14017" fmla="*/ 1833235 h 5531023"/>
                <a:gd name="connsiteX14018" fmla="*/ 4401658 w 10023471"/>
                <a:gd name="connsiteY14018" fmla="*/ 1844303 h 5531023"/>
                <a:gd name="connsiteX14019" fmla="*/ 4408422 w 10023471"/>
                <a:gd name="connsiteY14019" fmla="*/ 1843544 h 5531023"/>
                <a:gd name="connsiteX14020" fmla="*/ 4425039 w 10023471"/>
                <a:gd name="connsiteY14020" fmla="*/ 1829906 h 5531023"/>
                <a:gd name="connsiteX14021" fmla="*/ 4418547 w 10023471"/>
                <a:gd name="connsiteY14021" fmla="*/ 1821144 h 5531023"/>
                <a:gd name="connsiteX14022" fmla="*/ 7165027 w 10023471"/>
                <a:gd name="connsiteY14022" fmla="*/ 1820589 h 5531023"/>
                <a:gd name="connsiteX14023" fmla="*/ 7161712 w 10023471"/>
                <a:gd name="connsiteY14023" fmla="*/ 1828855 h 5531023"/>
                <a:gd name="connsiteX14024" fmla="*/ 7165027 w 10023471"/>
                <a:gd name="connsiteY14024" fmla="*/ 1820589 h 5531023"/>
                <a:gd name="connsiteX14025" fmla="*/ 5297525 w 10023471"/>
                <a:gd name="connsiteY14025" fmla="*/ 1816355 h 5531023"/>
                <a:gd name="connsiteX14026" fmla="*/ 5294664 w 10023471"/>
                <a:gd name="connsiteY14026" fmla="*/ 1816968 h 5531023"/>
                <a:gd name="connsiteX14027" fmla="*/ 5295982 w 10023471"/>
                <a:gd name="connsiteY14027" fmla="*/ 1821612 h 5531023"/>
                <a:gd name="connsiteX14028" fmla="*/ 5301337 w 10023471"/>
                <a:gd name="connsiteY14028" fmla="*/ 1820414 h 5531023"/>
                <a:gd name="connsiteX14029" fmla="*/ 7467387 w 10023471"/>
                <a:gd name="connsiteY14029" fmla="*/ 1815128 h 5531023"/>
                <a:gd name="connsiteX14030" fmla="*/ 7471247 w 10023471"/>
                <a:gd name="connsiteY14030" fmla="*/ 1831132 h 5531023"/>
                <a:gd name="connsiteX14031" fmla="*/ 7489587 w 10023471"/>
                <a:gd name="connsiteY14031" fmla="*/ 1821553 h 5531023"/>
                <a:gd name="connsiteX14032" fmla="*/ 7467387 w 10023471"/>
                <a:gd name="connsiteY14032" fmla="*/ 1815128 h 5531023"/>
                <a:gd name="connsiteX14033" fmla="*/ 6702589 w 10023471"/>
                <a:gd name="connsiteY14033" fmla="*/ 1815100 h 5531023"/>
                <a:gd name="connsiteX14034" fmla="*/ 6701909 w 10023471"/>
                <a:gd name="connsiteY14034" fmla="*/ 1816706 h 5531023"/>
                <a:gd name="connsiteX14035" fmla="*/ 6703543 w 10023471"/>
                <a:gd name="connsiteY14035" fmla="*/ 1817231 h 5531023"/>
                <a:gd name="connsiteX14036" fmla="*/ 6704132 w 10023471"/>
                <a:gd name="connsiteY14036" fmla="*/ 1815654 h 5531023"/>
                <a:gd name="connsiteX14037" fmla="*/ 6702589 w 10023471"/>
                <a:gd name="connsiteY14037" fmla="*/ 1815100 h 5531023"/>
                <a:gd name="connsiteX14038" fmla="*/ 1904421 w 10023471"/>
                <a:gd name="connsiteY14038" fmla="*/ 1810807 h 5531023"/>
                <a:gd name="connsiteX14039" fmla="*/ 1896521 w 10023471"/>
                <a:gd name="connsiteY14039" fmla="*/ 1819801 h 5531023"/>
                <a:gd name="connsiteX14040" fmla="*/ 1916860 w 10023471"/>
                <a:gd name="connsiteY14040" fmla="*/ 1834257 h 5531023"/>
                <a:gd name="connsiteX14041" fmla="*/ 1922989 w 10023471"/>
                <a:gd name="connsiteY14041" fmla="*/ 1820823 h 5531023"/>
                <a:gd name="connsiteX14042" fmla="*/ 1904421 w 10023471"/>
                <a:gd name="connsiteY14042" fmla="*/ 1810807 h 5531023"/>
                <a:gd name="connsiteX14043" fmla="*/ 4499722 w 10023471"/>
                <a:gd name="connsiteY14043" fmla="*/ 1809813 h 5531023"/>
                <a:gd name="connsiteX14044" fmla="*/ 4490277 w 10023471"/>
                <a:gd name="connsiteY14044" fmla="*/ 1823831 h 5531023"/>
                <a:gd name="connsiteX14045" fmla="*/ 4500085 w 10023471"/>
                <a:gd name="connsiteY14045" fmla="*/ 1827306 h 5531023"/>
                <a:gd name="connsiteX14046" fmla="*/ 4506894 w 10023471"/>
                <a:gd name="connsiteY14046" fmla="*/ 1812179 h 5531023"/>
                <a:gd name="connsiteX14047" fmla="*/ 4499722 w 10023471"/>
                <a:gd name="connsiteY14047" fmla="*/ 1809813 h 5531023"/>
                <a:gd name="connsiteX14048" fmla="*/ 669013 w 10023471"/>
                <a:gd name="connsiteY14048" fmla="*/ 1806251 h 5531023"/>
                <a:gd name="connsiteX14049" fmla="*/ 659751 w 10023471"/>
                <a:gd name="connsiteY14049" fmla="*/ 1809931 h 5531023"/>
                <a:gd name="connsiteX14050" fmla="*/ 664745 w 10023471"/>
                <a:gd name="connsiteY14050" fmla="*/ 1814107 h 5531023"/>
                <a:gd name="connsiteX14051" fmla="*/ 673597 w 10023471"/>
                <a:gd name="connsiteY14051" fmla="*/ 1811069 h 5531023"/>
                <a:gd name="connsiteX14052" fmla="*/ 669013 w 10023471"/>
                <a:gd name="connsiteY14052" fmla="*/ 1806251 h 5531023"/>
                <a:gd name="connsiteX14053" fmla="*/ 6915239 w 10023471"/>
                <a:gd name="connsiteY14053" fmla="*/ 1804353 h 5531023"/>
                <a:gd name="connsiteX14054" fmla="*/ 6908838 w 10023471"/>
                <a:gd name="connsiteY14054" fmla="*/ 1818575 h 5531023"/>
                <a:gd name="connsiteX14055" fmla="*/ 6915286 w 10023471"/>
                <a:gd name="connsiteY14055" fmla="*/ 1819859 h 5531023"/>
                <a:gd name="connsiteX14056" fmla="*/ 6920507 w 10023471"/>
                <a:gd name="connsiteY14056" fmla="*/ 1805404 h 5531023"/>
                <a:gd name="connsiteX14057" fmla="*/ 6915239 w 10023471"/>
                <a:gd name="connsiteY14057" fmla="*/ 1804353 h 5531023"/>
                <a:gd name="connsiteX14058" fmla="*/ 6490666 w 10023471"/>
                <a:gd name="connsiteY14058" fmla="*/ 1803389 h 5531023"/>
                <a:gd name="connsiteX14059" fmla="*/ 6481540 w 10023471"/>
                <a:gd name="connsiteY14059" fmla="*/ 1810222 h 5531023"/>
                <a:gd name="connsiteX14060" fmla="*/ 6492889 w 10023471"/>
                <a:gd name="connsiteY14060" fmla="*/ 1816647 h 5531023"/>
                <a:gd name="connsiteX14061" fmla="*/ 6497974 w 10023471"/>
                <a:gd name="connsiteY14061" fmla="*/ 1812647 h 5531023"/>
                <a:gd name="connsiteX14062" fmla="*/ 6490666 w 10023471"/>
                <a:gd name="connsiteY14062" fmla="*/ 1803389 h 5531023"/>
                <a:gd name="connsiteX14063" fmla="*/ 1273461 w 10023471"/>
                <a:gd name="connsiteY14063" fmla="*/ 1803359 h 5531023"/>
                <a:gd name="connsiteX14064" fmla="*/ 1249080 w 10023471"/>
                <a:gd name="connsiteY14064" fmla="*/ 1825905 h 5531023"/>
                <a:gd name="connsiteX14065" fmla="*/ 1257161 w 10023471"/>
                <a:gd name="connsiteY14065" fmla="*/ 1830636 h 5531023"/>
                <a:gd name="connsiteX14066" fmla="*/ 1293344 w 10023471"/>
                <a:gd name="connsiteY14066" fmla="*/ 1822079 h 5531023"/>
                <a:gd name="connsiteX14067" fmla="*/ 1279180 w 10023471"/>
                <a:gd name="connsiteY14067" fmla="*/ 1812267 h 5531023"/>
                <a:gd name="connsiteX14068" fmla="*/ 1273461 w 10023471"/>
                <a:gd name="connsiteY14068" fmla="*/ 1803359 h 5531023"/>
                <a:gd name="connsiteX14069" fmla="*/ 7236214 w 10023471"/>
                <a:gd name="connsiteY14069" fmla="*/ 1803184 h 5531023"/>
                <a:gd name="connsiteX14070" fmla="*/ 7223229 w 10023471"/>
                <a:gd name="connsiteY14070" fmla="*/ 1806075 h 5531023"/>
                <a:gd name="connsiteX14071" fmla="*/ 7225318 w 10023471"/>
                <a:gd name="connsiteY14071" fmla="*/ 1809113 h 5531023"/>
                <a:gd name="connsiteX14072" fmla="*/ 7238075 w 10023471"/>
                <a:gd name="connsiteY14072" fmla="*/ 1805783 h 5531023"/>
                <a:gd name="connsiteX14073" fmla="*/ 7236214 w 10023471"/>
                <a:gd name="connsiteY14073" fmla="*/ 1803184 h 5531023"/>
                <a:gd name="connsiteX14074" fmla="*/ 5508313 w 10023471"/>
                <a:gd name="connsiteY14074" fmla="*/ 1802805 h 5531023"/>
                <a:gd name="connsiteX14075" fmla="*/ 5501459 w 10023471"/>
                <a:gd name="connsiteY14075" fmla="*/ 1809404 h 5531023"/>
                <a:gd name="connsiteX14076" fmla="*/ 5507042 w 10023471"/>
                <a:gd name="connsiteY14076" fmla="*/ 1811974 h 5531023"/>
                <a:gd name="connsiteX14077" fmla="*/ 5514941 w 10023471"/>
                <a:gd name="connsiteY14077" fmla="*/ 1808529 h 5531023"/>
                <a:gd name="connsiteX14078" fmla="*/ 5508313 w 10023471"/>
                <a:gd name="connsiteY14078" fmla="*/ 1802805 h 5531023"/>
                <a:gd name="connsiteX14079" fmla="*/ 4666382 w 10023471"/>
                <a:gd name="connsiteY14079" fmla="*/ 1801840 h 5531023"/>
                <a:gd name="connsiteX14080" fmla="*/ 4652036 w 10023471"/>
                <a:gd name="connsiteY14080" fmla="*/ 1806981 h 5531023"/>
                <a:gd name="connsiteX14081" fmla="*/ 4663341 w 10023471"/>
                <a:gd name="connsiteY14081" fmla="*/ 1829526 h 5531023"/>
                <a:gd name="connsiteX14082" fmla="*/ 4678732 w 10023471"/>
                <a:gd name="connsiteY14082" fmla="*/ 1812704 h 5531023"/>
                <a:gd name="connsiteX14083" fmla="*/ 4681728 w 10023471"/>
                <a:gd name="connsiteY14083" fmla="*/ 1805287 h 5531023"/>
                <a:gd name="connsiteX14084" fmla="*/ 4666382 w 10023471"/>
                <a:gd name="connsiteY14084" fmla="*/ 1801840 h 5531023"/>
                <a:gd name="connsiteX14085" fmla="*/ 6689651 w 10023471"/>
                <a:gd name="connsiteY14085" fmla="*/ 1797401 h 5531023"/>
                <a:gd name="connsiteX14086" fmla="*/ 6688879 w 10023471"/>
                <a:gd name="connsiteY14086" fmla="*/ 1802220 h 5531023"/>
                <a:gd name="connsiteX14087" fmla="*/ 6691376 w 10023471"/>
                <a:gd name="connsiteY14087" fmla="*/ 1802308 h 5531023"/>
                <a:gd name="connsiteX14088" fmla="*/ 6691376 w 10023471"/>
                <a:gd name="connsiteY14088" fmla="*/ 1797490 h 5531023"/>
                <a:gd name="connsiteX14089" fmla="*/ 6689651 w 10023471"/>
                <a:gd name="connsiteY14089" fmla="*/ 1797401 h 5531023"/>
                <a:gd name="connsiteX14090" fmla="*/ 3041312 w 10023471"/>
                <a:gd name="connsiteY14090" fmla="*/ 1797285 h 5531023"/>
                <a:gd name="connsiteX14091" fmla="*/ 3033321 w 10023471"/>
                <a:gd name="connsiteY14091" fmla="*/ 1802074 h 5531023"/>
                <a:gd name="connsiteX14092" fmla="*/ 3042855 w 10023471"/>
                <a:gd name="connsiteY14092" fmla="*/ 1813932 h 5531023"/>
                <a:gd name="connsiteX14093" fmla="*/ 3059561 w 10023471"/>
                <a:gd name="connsiteY14093" fmla="*/ 1806601 h 5531023"/>
                <a:gd name="connsiteX14094" fmla="*/ 3041312 w 10023471"/>
                <a:gd name="connsiteY14094" fmla="*/ 1797285 h 5531023"/>
                <a:gd name="connsiteX14095" fmla="*/ 2438226 w 10023471"/>
                <a:gd name="connsiteY14095" fmla="*/ 1796905 h 5531023"/>
                <a:gd name="connsiteX14096" fmla="*/ 2432733 w 10023471"/>
                <a:gd name="connsiteY14096" fmla="*/ 1800118 h 5531023"/>
                <a:gd name="connsiteX14097" fmla="*/ 2439089 w 10023471"/>
                <a:gd name="connsiteY14097" fmla="*/ 1803330 h 5531023"/>
                <a:gd name="connsiteX14098" fmla="*/ 2443901 w 10023471"/>
                <a:gd name="connsiteY14098" fmla="*/ 1800526 h 5531023"/>
                <a:gd name="connsiteX14099" fmla="*/ 2438226 w 10023471"/>
                <a:gd name="connsiteY14099" fmla="*/ 1796905 h 5531023"/>
                <a:gd name="connsiteX14100" fmla="*/ 7548197 w 10023471"/>
                <a:gd name="connsiteY14100" fmla="*/ 1796672 h 5531023"/>
                <a:gd name="connsiteX14101" fmla="*/ 7536848 w 10023471"/>
                <a:gd name="connsiteY14101" fmla="*/ 1799680 h 5531023"/>
                <a:gd name="connsiteX14102" fmla="*/ 7538438 w 10023471"/>
                <a:gd name="connsiteY14102" fmla="*/ 1802600 h 5531023"/>
                <a:gd name="connsiteX14103" fmla="*/ 7549606 w 10023471"/>
                <a:gd name="connsiteY14103" fmla="*/ 1801812 h 5531023"/>
                <a:gd name="connsiteX14104" fmla="*/ 7548197 w 10023471"/>
                <a:gd name="connsiteY14104" fmla="*/ 1796672 h 5531023"/>
                <a:gd name="connsiteX14105" fmla="*/ 9070667 w 10023471"/>
                <a:gd name="connsiteY14105" fmla="*/ 1793284 h 5531023"/>
                <a:gd name="connsiteX14106" fmla="*/ 9050191 w 10023471"/>
                <a:gd name="connsiteY14106" fmla="*/ 1800205 h 5531023"/>
                <a:gd name="connsiteX14107" fmla="*/ 9056637 w 10023471"/>
                <a:gd name="connsiteY14107" fmla="*/ 1810689 h 5531023"/>
                <a:gd name="connsiteX14108" fmla="*/ 9065898 w 10023471"/>
                <a:gd name="connsiteY14108" fmla="*/ 1813581 h 5531023"/>
                <a:gd name="connsiteX14109" fmla="*/ 9078475 w 10023471"/>
                <a:gd name="connsiteY14109" fmla="*/ 1798074 h 5531023"/>
                <a:gd name="connsiteX14110" fmla="*/ 9070667 w 10023471"/>
                <a:gd name="connsiteY14110" fmla="*/ 1793284 h 5531023"/>
                <a:gd name="connsiteX14111" fmla="*/ 2014968 w 10023471"/>
                <a:gd name="connsiteY14111" fmla="*/ 1791386 h 5531023"/>
                <a:gd name="connsiteX14112" fmla="*/ 2001212 w 10023471"/>
                <a:gd name="connsiteY14112" fmla="*/ 1799534 h 5531023"/>
                <a:gd name="connsiteX14113" fmla="*/ 2004162 w 10023471"/>
                <a:gd name="connsiteY14113" fmla="*/ 1806251 h 5531023"/>
                <a:gd name="connsiteX14114" fmla="*/ 2017419 w 10023471"/>
                <a:gd name="connsiteY14114" fmla="*/ 1795767 h 5531023"/>
                <a:gd name="connsiteX14115" fmla="*/ 2014968 w 10023471"/>
                <a:gd name="connsiteY14115" fmla="*/ 1791386 h 5531023"/>
                <a:gd name="connsiteX14116" fmla="*/ 6824441 w 10023471"/>
                <a:gd name="connsiteY14116" fmla="*/ 1788729 h 5531023"/>
                <a:gd name="connsiteX14117" fmla="*/ 6814862 w 10023471"/>
                <a:gd name="connsiteY14117" fmla="*/ 1796350 h 5531023"/>
                <a:gd name="connsiteX14118" fmla="*/ 6818630 w 10023471"/>
                <a:gd name="connsiteY14118" fmla="*/ 1804353 h 5531023"/>
                <a:gd name="connsiteX14119" fmla="*/ 6831161 w 10023471"/>
                <a:gd name="connsiteY14119" fmla="*/ 1797840 h 5531023"/>
                <a:gd name="connsiteX14120" fmla="*/ 6824441 w 10023471"/>
                <a:gd name="connsiteY14120" fmla="*/ 1788729 h 5531023"/>
                <a:gd name="connsiteX14121" fmla="*/ 1082465 w 10023471"/>
                <a:gd name="connsiteY14121" fmla="*/ 1788407 h 5531023"/>
                <a:gd name="connsiteX14122" fmla="*/ 1072704 w 10023471"/>
                <a:gd name="connsiteY14122" fmla="*/ 1794336 h 5531023"/>
                <a:gd name="connsiteX14123" fmla="*/ 1083419 w 10023471"/>
                <a:gd name="connsiteY14123" fmla="*/ 1800235 h 5531023"/>
                <a:gd name="connsiteX14124" fmla="*/ 1098808 w 10023471"/>
                <a:gd name="connsiteY14124" fmla="*/ 1793226 h 5531023"/>
                <a:gd name="connsiteX14125" fmla="*/ 1082465 w 10023471"/>
                <a:gd name="connsiteY14125" fmla="*/ 1788407 h 5531023"/>
                <a:gd name="connsiteX14126" fmla="*/ 2795247 w 10023471"/>
                <a:gd name="connsiteY14126" fmla="*/ 1786860 h 5531023"/>
                <a:gd name="connsiteX14127" fmla="*/ 2786121 w 10023471"/>
                <a:gd name="connsiteY14127" fmla="*/ 1794219 h 5531023"/>
                <a:gd name="connsiteX14128" fmla="*/ 2802828 w 10023471"/>
                <a:gd name="connsiteY14128" fmla="*/ 1806368 h 5531023"/>
                <a:gd name="connsiteX14129" fmla="*/ 2840329 w 10023471"/>
                <a:gd name="connsiteY14129" fmla="*/ 1809170 h 5531023"/>
                <a:gd name="connsiteX14130" fmla="*/ 2846503 w 10023471"/>
                <a:gd name="connsiteY14130" fmla="*/ 1806338 h 5531023"/>
                <a:gd name="connsiteX14131" fmla="*/ 2845096 w 10023471"/>
                <a:gd name="connsiteY14131" fmla="*/ 1800819 h 5531023"/>
                <a:gd name="connsiteX14132" fmla="*/ 2795247 w 10023471"/>
                <a:gd name="connsiteY14132" fmla="*/ 1786860 h 5531023"/>
                <a:gd name="connsiteX14133" fmla="*/ 3676312 w 10023471"/>
                <a:gd name="connsiteY14133" fmla="*/ 1785721 h 5531023"/>
                <a:gd name="connsiteX14134" fmla="*/ 3669231 w 10023471"/>
                <a:gd name="connsiteY14134" fmla="*/ 1791124 h 5531023"/>
                <a:gd name="connsiteX14135" fmla="*/ 3674814 w 10023471"/>
                <a:gd name="connsiteY14135" fmla="*/ 1794540 h 5531023"/>
                <a:gd name="connsiteX14136" fmla="*/ 3682668 w 10023471"/>
                <a:gd name="connsiteY14136" fmla="*/ 1789546 h 5531023"/>
                <a:gd name="connsiteX14137" fmla="*/ 3676312 w 10023471"/>
                <a:gd name="connsiteY14137" fmla="*/ 1785721 h 5531023"/>
                <a:gd name="connsiteX14138" fmla="*/ 2521444 w 10023471"/>
                <a:gd name="connsiteY14138" fmla="*/ 1785253 h 5531023"/>
                <a:gd name="connsiteX14139" fmla="*/ 2518220 w 10023471"/>
                <a:gd name="connsiteY14139" fmla="*/ 1793897 h 5531023"/>
                <a:gd name="connsiteX14140" fmla="*/ 2524122 w 10023471"/>
                <a:gd name="connsiteY14140" fmla="*/ 1797051 h 5531023"/>
                <a:gd name="connsiteX14141" fmla="*/ 2530841 w 10023471"/>
                <a:gd name="connsiteY14141" fmla="*/ 1791941 h 5531023"/>
                <a:gd name="connsiteX14142" fmla="*/ 2521444 w 10023471"/>
                <a:gd name="connsiteY14142" fmla="*/ 1785253 h 5531023"/>
                <a:gd name="connsiteX14143" fmla="*/ 4006185 w 10023471"/>
                <a:gd name="connsiteY14143" fmla="*/ 1783560 h 5531023"/>
                <a:gd name="connsiteX14144" fmla="*/ 3998239 w 10023471"/>
                <a:gd name="connsiteY14144" fmla="*/ 1784173 h 5531023"/>
                <a:gd name="connsiteX14145" fmla="*/ 4001962 w 10023471"/>
                <a:gd name="connsiteY14145" fmla="*/ 1790101 h 5531023"/>
                <a:gd name="connsiteX14146" fmla="*/ 4006685 w 10023471"/>
                <a:gd name="connsiteY14146" fmla="*/ 1789400 h 5531023"/>
                <a:gd name="connsiteX14147" fmla="*/ 4006185 w 10023471"/>
                <a:gd name="connsiteY14147" fmla="*/ 1783560 h 5531023"/>
                <a:gd name="connsiteX14148" fmla="*/ 2524530 w 10023471"/>
                <a:gd name="connsiteY14148" fmla="*/ 1783297 h 5531023"/>
                <a:gd name="connsiteX14149" fmla="*/ 2524440 w 10023471"/>
                <a:gd name="connsiteY14149" fmla="*/ 1786013 h 5531023"/>
                <a:gd name="connsiteX14150" fmla="*/ 2527301 w 10023471"/>
                <a:gd name="connsiteY14150" fmla="*/ 1785400 h 5531023"/>
                <a:gd name="connsiteX14151" fmla="*/ 2527390 w 10023471"/>
                <a:gd name="connsiteY14151" fmla="*/ 1783940 h 5531023"/>
                <a:gd name="connsiteX14152" fmla="*/ 2524530 w 10023471"/>
                <a:gd name="connsiteY14152" fmla="*/ 1783297 h 5531023"/>
                <a:gd name="connsiteX14153" fmla="*/ 1813622 w 10023471"/>
                <a:gd name="connsiteY14153" fmla="*/ 1782771 h 5531023"/>
                <a:gd name="connsiteX14154" fmla="*/ 1809445 w 10023471"/>
                <a:gd name="connsiteY14154" fmla="*/ 1783647 h 5531023"/>
                <a:gd name="connsiteX14155" fmla="*/ 1817480 w 10023471"/>
                <a:gd name="connsiteY14155" fmla="*/ 1801695 h 5531023"/>
                <a:gd name="connsiteX14156" fmla="*/ 1820249 w 10023471"/>
                <a:gd name="connsiteY14156" fmla="*/ 1804089 h 5531023"/>
                <a:gd name="connsiteX14157" fmla="*/ 1826788 w 10023471"/>
                <a:gd name="connsiteY14157" fmla="*/ 1807127 h 5531023"/>
                <a:gd name="connsiteX14158" fmla="*/ 1829785 w 10023471"/>
                <a:gd name="connsiteY14158" fmla="*/ 1801199 h 5531023"/>
                <a:gd name="connsiteX14159" fmla="*/ 1813622 w 10023471"/>
                <a:gd name="connsiteY14159" fmla="*/ 1782771 h 5531023"/>
                <a:gd name="connsiteX14160" fmla="*/ 3555142 w 10023471"/>
                <a:gd name="connsiteY14160" fmla="*/ 1781954 h 5531023"/>
                <a:gd name="connsiteX14161" fmla="*/ 3552872 w 10023471"/>
                <a:gd name="connsiteY14161" fmla="*/ 1784611 h 5531023"/>
                <a:gd name="connsiteX14162" fmla="*/ 3555914 w 10023471"/>
                <a:gd name="connsiteY14162" fmla="*/ 1786801 h 5531023"/>
                <a:gd name="connsiteX14163" fmla="*/ 3559363 w 10023471"/>
                <a:gd name="connsiteY14163" fmla="*/ 1783501 h 5531023"/>
                <a:gd name="connsiteX14164" fmla="*/ 3555142 w 10023471"/>
                <a:gd name="connsiteY14164" fmla="*/ 1781954 h 5531023"/>
                <a:gd name="connsiteX14165" fmla="*/ 7463846 w 10023471"/>
                <a:gd name="connsiteY14165" fmla="*/ 1780610 h 5531023"/>
                <a:gd name="connsiteX14166" fmla="*/ 7461167 w 10023471"/>
                <a:gd name="connsiteY14166" fmla="*/ 1783151 h 5531023"/>
                <a:gd name="connsiteX14167" fmla="*/ 7463073 w 10023471"/>
                <a:gd name="connsiteY14167" fmla="*/ 1784085 h 5531023"/>
                <a:gd name="connsiteX14168" fmla="*/ 7463846 w 10023471"/>
                <a:gd name="connsiteY14168" fmla="*/ 1780610 h 5531023"/>
                <a:gd name="connsiteX14169" fmla="*/ 4132985 w 10023471"/>
                <a:gd name="connsiteY14169" fmla="*/ 1778800 h 5531023"/>
                <a:gd name="connsiteX14170" fmla="*/ 4123997 w 10023471"/>
                <a:gd name="connsiteY14170" fmla="*/ 1783997 h 5531023"/>
                <a:gd name="connsiteX14171" fmla="*/ 4138797 w 10023471"/>
                <a:gd name="connsiteY14171" fmla="*/ 1790014 h 5531023"/>
                <a:gd name="connsiteX14172" fmla="*/ 4151281 w 10023471"/>
                <a:gd name="connsiteY14172" fmla="*/ 1783442 h 5531023"/>
                <a:gd name="connsiteX14173" fmla="*/ 4132985 w 10023471"/>
                <a:gd name="connsiteY14173" fmla="*/ 1778800 h 5531023"/>
                <a:gd name="connsiteX14174" fmla="*/ 2571610 w 10023471"/>
                <a:gd name="connsiteY14174" fmla="*/ 1778770 h 5531023"/>
                <a:gd name="connsiteX14175" fmla="*/ 2560123 w 10023471"/>
                <a:gd name="connsiteY14175" fmla="*/ 1782596 h 5531023"/>
                <a:gd name="connsiteX14176" fmla="*/ 2570656 w 10023471"/>
                <a:gd name="connsiteY14176" fmla="*/ 1785808 h 5531023"/>
                <a:gd name="connsiteX14177" fmla="*/ 2578646 w 10023471"/>
                <a:gd name="connsiteY14177" fmla="*/ 1782800 h 5531023"/>
                <a:gd name="connsiteX14178" fmla="*/ 2571610 w 10023471"/>
                <a:gd name="connsiteY14178" fmla="*/ 1778770 h 5531023"/>
                <a:gd name="connsiteX14179" fmla="*/ 5337566 w 10023471"/>
                <a:gd name="connsiteY14179" fmla="*/ 1777836 h 5531023"/>
                <a:gd name="connsiteX14180" fmla="*/ 5338475 w 10023471"/>
                <a:gd name="connsiteY14180" fmla="*/ 1786976 h 5531023"/>
                <a:gd name="connsiteX14181" fmla="*/ 5343923 w 10023471"/>
                <a:gd name="connsiteY14181" fmla="*/ 1786947 h 5531023"/>
                <a:gd name="connsiteX14182" fmla="*/ 5345376 w 10023471"/>
                <a:gd name="connsiteY14182" fmla="*/ 1778128 h 5531023"/>
                <a:gd name="connsiteX14183" fmla="*/ 5337566 w 10023471"/>
                <a:gd name="connsiteY14183" fmla="*/ 1777836 h 5531023"/>
                <a:gd name="connsiteX14184" fmla="*/ 2587136 w 10023471"/>
                <a:gd name="connsiteY14184" fmla="*/ 1775762 h 5531023"/>
                <a:gd name="connsiteX14185" fmla="*/ 2583821 w 10023471"/>
                <a:gd name="connsiteY14185" fmla="*/ 1776201 h 5531023"/>
                <a:gd name="connsiteX14186" fmla="*/ 2585729 w 10023471"/>
                <a:gd name="connsiteY14186" fmla="*/ 1780697 h 5531023"/>
                <a:gd name="connsiteX14187" fmla="*/ 2588135 w 10023471"/>
                <a:gd name="connsiteY14187" fmla="*/ 1779880 h 5531023"/>
                <a:gd name="connsiteX14188" fmla="*/ 2587136 w 10023471"/>
                <a:gd name="connsiteY14188" fmla="*/ 1775762 h 5531023"/>
                <a:gd name="connsiteX14189" fmla="*/ 7149456 w 10023471"/>
                <a:gd name="connsiteY14189" fmla="*/ 1775382 h 5531023"/>
                <a:gd name="connsiteX14190" fmla="*/ 7149001 w 10023471"/>
                <a:gd name="connsiteY14190" fmla="*/ 1777485 h 5531023"/>
                <a:gd name="connsiteX14191" fmla="*/ 7159353 w 10023471"/>
                <a:gd name="connsiteY14191" fmla="*/ 1779091 h 5531023"/>
                <a:gd name="connsiteX14192" fmla="*/ 7159806 w 10023471"/>
                <a:gd name="connsiteY14192" fmla="*/ 1775382 h 5531023"/>
                <a:gd name="connsiteX14193" fmla="*/ 4443381 w 10023471"/>
                <a:gd name="connsiteY14193" fmla="*/ 1775382 h 5531023"/>
                <a:gd name="connsiteX14194" fmla="*/ 4442609 w 10023471"/>
                <a:gd name="connsiteY14194" fmla="*/ 1777252 h 5531023"/>
                <a:gd name="connsiteX14195" fmla="*/ 4444561 w 10023471"/>
                <a:gd name="connsiteY14195" fmla="*/ 1777836 h 5531023"/>
                <a:gd name="connsiteX14196" fmla="*/ 4445197 w 10023471"/>
                <a:gd name="connsiteY14196" fmla="*/ 1775996 h 5531023"/>
                <a:gd name="connsiteX14197" fmla="*/ 4443381 w 10023471"/>
                <a:gd name="connsiteY14197" fmla="*/ 1775382 h 5531023"/>
                <a:gd name="connsiteX14198" fmla="*/ 6402363 w 10023471"/>
                <a:gd name="connsiteY14198" fmla="*/ 1773572 h 5531023"/>
                <a:gd name="connsiteX14199" fmla="*/ 6400412 w 10023471"/>
                <a:gd name="connsiteY14199" fmla="*/ 1773893 h 5531023"/>
                <a:gd name="connsiteX14200" fmla="*/ 6402091 w 10023471"/>
                <a:gd name="connsiteY14200" fmla="*/ 1774565 h 5531023"/>
                <a:gd name="connsiteX14201" fmla="*/ 3387800 w 10023471"/>
                <a:gd name="connsiteY14201" fmla="*/ 1771878 h 5531023"/>
                <a:gd name="connsiteX14202" fmla="*/ 3373952 w 10023471"/>
                <a:gd name="connsiteY14202" fmla="*/ 1777193 h 5531023"/>
                <a:gd name="connsiteX14203" fmla="*/ 3392839 w 10023471"/>
                <a:gd name="connsiteY14203" fmla="*/ 1792029 h 5531023"/>
                <a:gd name="connsiteX14204" fmla="*/ 3401782 w 10023471"/>
                <a:gd name="connsiteY14204" fmla="*/ 1783238 h 5531023"/>
                <a:gd name="connsiteX14205" fmla="*/ 3387800 w 10023471"/>
                <a:gd name="connsiteY14205" fmla="*/ 1771878 h 5531023"/>
                <a:gd name="connsiteX14206" fmla="*/ 5910915 w 10023471"/>
                <a:gd name="connsiteY14206" fmla="*/ 1771673 h 5531023"/>
                <a:gd name="connsiteX14207" fmla="*/ 5907874 w 10023471"/>
                <a:gd name="connsiteY14207" fmla="*/ 1776171 h 5531023"/>
                <a:gd name="connsiteX14208" fmla="*/ 5912413 w 10023471"/>
                <a:gd name="connsiteY14208" fmla="*/ 1777982 h 5531023"/>
                <a:gd name="connsiteX14209" fmla="*/ 5915546 w 10023471"/>
                <a:gd name="connsiteY14209" fmla="*/ 1773280 h 5531023"/>
                <a:gd name="connsiteX14210" fmla="*/ 5910915 w 10023471"/>
                <a:gd name="connsiteY14210" fmla="*/ 1771673 h 5531023"/>
                <a:gd name="connsiteX14211" fmla="*/ 6999683 w 10023471"/>
                <a:gd name="connsiteY14211" fmla="*/ 1771528 h 5531023"/>
                <a:gd name="connsiteX14212" fmla="*/ 6994644 w 10023471"/>
                <a:gd name="connsiteY14212" fmla="*/ 1772024 h 5531023"/>
                <a:gd name="connsiteX14213" fmla="*/ 6999228 w 10023471"/>
                <a:gd name="connsiteY14213" fmla="*/ 1773134 h 5531023"/>
                <a:gd name="connsiteX14214" fmla="*/ 6999683 w 10023471"/>
                <a:gd name="connsiteY14214" fmla="*/ 1771528 h 5531023"/>
                <a:gd name="connsiteX14215" fmla="*/ 3709455 w 10023471"/>
                <a:gd name="connsiteY14215" fmla="*/ 1771090 h 5531023"/>
                <a:gd name="connsiteX14216" fmla="*/ 3704688 w 10023471"/>
                <a:gd name="connsiteY14216" fmla="*/ 1775470 h 5531023"/>
                <a:gd name="connsiteX14217" fmla="*/ 3707729 w 10023471"/>
                <a:gd name="connsiteY14217" fmla="*/ 1776697 h 5531023"/>
                <a:gd name="connsiteX14218" fmla="*/ 3712768 w 10023471"/>
                <a:gd name="connsiteY14218" fmla="*/ 1772462 h 5531023"/>
                <a:gd name="connsiteX14219" fmla="*/ 3709455 w 10023471"/>
                <a:gd name="connsiteY14219" fmla="*/ 1771090 h 5531023"/>
                <a:gd name="connsiteX14220" fmla="*/ 5330485 w 10023471"/>
                <a:gd name="connsiteY14220" fmla="*/ 1770564 h 5531023"/>
                <a:gd name="connsiteX14221" fmla="*/ 5308421 w 10023471"/>
                <a:gd name="connsiteY14221" fmla="*/ 1802192 h 5531023"/>
                <a:gd name="connsiteX14222" fmla="*/ 5307603 w 10023471"/>
                <a:gd name="connsiteY14222" fmla="*/ 1802629 h 5531023"/>
                <a:gd name="connsiteX14223" fmla="*/ 5306786 w 10023471"/>
                <a:gd name="connsiteY14223" fmla="*/ 1803798 h 5531023"/>
                <a:gd name="connsiteX14224" fmla="*/ 5308465 w 10023471"/>
                <a:gd name="connsiteY14224" fmla="*/ 1803125 h 5531023"/>
                <a:gd name="connsiteX14225" fmla="*/ 5308421 w 10023471"/>
                <a:gd name="connsiteY14225" fmla="*/ 1802192 h 5531023"/>
                <a:gd name="connsiteX14226" fmla="*/ 5330485 w 10023471"/>
                <a:gd name="connsiteY14226" fmla="*/ 1770564 h 5531023"/>
                <a:gd name="connsiteX14227" fmla="*/ 1559794 w 10023471"/>
                <a:gd name="connsiteY14227" fmla="*/ 1769074 h 5531023"/>
                <a:gd name="connsiteX14228" fmla="*/ 1551531 w 10023471"/>
                <a:gd name="connsiteY14228" fmla="*/ 1774828 h 5531023"/>
                <a:gd name="connsiteX14229" fmla="*/ 1559794 w 10023471"/>
                <a:gd name="connsiteY14229" fmla="*/ 1778011 h 5531023"/>
                <a:gd name="connsiteX14230" fmla="*/ 1569464 w 10023471"/>
                <a:gd name="connsiteY14230" fmla="*/ 1772580 h 5531023"/>
                <a:gd name="connsiteX14231" fmla="*/ 1559794 w 10023471"/>
                <a:gd name="connsiteY14231" fmla="*/ 1769074 h 5531023"/>
                <a:gd name="connsiteX14232" fmla="*/ 4817381 w 10023471"/>
                <a:gd name="connsiteY14232" fmla="*/ 1767731 h 5531023"/>
                <a:gd name="connsiteX14233" fmla="*/ 4804443 w 10023471"/>
                <a:gd name="connsiteY14233" fmla="*/ 1775032 h 5531023"/>
                <a:gd name="connsiteX14234" fmla="*/ 4814429 w 10023471"/>
                <a:gd name="connsiteY14234" fmla="*/ 1787619 h 5531023"/>
                <a:gd name="connsiteX14235" fmla="*/ 4822101 w 10023471"/>
                <a:gd name="connsiteY14235" fmla="*/ 1781515 h 5531023"/>
                <a:gd name="connsiteX14236" fmla="*/ 4817381 w 10023471"/>
                <a:gd name="connsiteY14236" fmla="*/ 1767731 h 5531023"/>
                <a:gd name="connsiteX14237" fmla="*/ 8058805 w 10023471"/>
                <a:gd name="connsiteY14237" fmla="*/ 1763584 h 5531023"/>
                <a:gd name="connsiteX14238" fmla="*/ 8059349 w 10023471"/>
                <a:gd name="connsiteY14238" fmla="*/ 1765219 h 5531023"/>
                <a:gd name="connsiteX14239" fmla="*/ 8061438 w 10023471"/>
                <a:gd name="connsiteY14239" fmla="*/ 1765424 h 5531023"/>
                <a:gd name="connsiteX14240" fmla="*/ 8062210 w 10023471"/>
                <a:gd name="connsiteY14240" fmla="*/ 1763818 h 5531023"/>
                <a:gd name="connsiteX14241" fmla="*/ 8058805 w 10023471"/>
                <a:gd name="connsiteY14241" fmla="*/ 1763584 h 5531023"/>
                <a:gd name="connsiteX14242" fmla="*/ 4072241 w 10023471"/>
                <a:gd name="connsiteY14242" fmla="*/ 1763029 h 5531023"/>
                <a:gd name="connsiteX14243" fmla="*/ 4073831 w 10023471"/>
                <a:gd name="connsiteY14243" fmla="*/ 1764869 h 5531023"/>
                <a:gd name="connsiteX14244" fmla="*/ 4074783 w 10023471"/>
                <a:gd name="connsiteY14244" fmla="*/ 1763584 h 5531023"/>
                <a:gd name="connsiteX14245" fmla="*/ 4072241 w 10023471"/>
                <a:gd name="connsiteY14245" fmla="*/ 1763029 h 5531023"/>
                <a:gd name="connsiteX14246" fmla="*/ 5398402 w 10023471"/>
                <a:gd name="connsiteY14246" fmla="*/ 1761862 h 5531023"/>
                <a:gd name="connsiteX14247" fmla="*/ 5387098 w 10023471"/>
                <a:gd name="connsiteY14247" fmla="*/ 1776083 h 5531023"/>
                <a:gd name="connsiteX14248" fmla="*/ 5398402 w 10023471"/>
                <a:gd name="connsiteY14248" fmla="*/ 1761862 h 5531023"/>
                <a:gd name="connsiteX14249" fmla="*/ 6704950 w 10023471"/>
                <a:gd name="connsiteY14249" fmla="*/ 1758970 h 5531023"/>
                <a:gd name="connsiteX14250" fmla="*/ 6699775 w 10023471"/>
                <a:gd name="connsiteY14250" fmla="*/ 1759496 h 5531023"/>
                <a:gd name="connsiteX14251" fmla="*/ 6701227 w 10023471"/>
                <a:gd name="connsiteY14251" fmla="*/ 1769162 h 5531023"/>
                <a:gd name="connsiteX14252" fmla="*/ 6707447 w 10023471"/>
                <a:gd name="connsiteY14252" fmla="*/ 1768578 h 5531023"/>
                <a:gd name="connsiteX14253" fmla="*/ 6704950 w 10023471"/>
                <a:gd name="connsiteY14253" fmla="*/ 1758970 h 5531023"/>
                <a:gd name="connsiteX14254" fmla="*/ 6374580 w 10023471"/>
                <a:gd name="connsiteY14254" fmla="*/ 1757773 h 5531023"/>
                <a:gd name="connsiteX14255" fmla="*/ 6371719 w 10023471"/>
                <a:gd name="connsiteY14255" fmla="*/ 1760752 h 5531023"/>
                <a:gd name="connsiteX14256" fmla="*/ 6380163 w 10023471"/>
                <a:gd name="connsiteY14256" fmla="*/ 1764986 h 5531023"/>
                <a:gd name="connsiteX14257" fmla="*/ 6383204 w 10023471"/>
                <a:gd name="connsiteY14257" fmla="*/ 1761890 h 5531023"/>
                <a:gd name="connsiteX14258" fmla="*/ 6374580 w 10023471"/>
                <a:gd name="connsiteY14258" fmla="*/ 1757773 h 5531023"/>
                <a:gd name="connsiteX14259" fmla="*/ 3168247 w 10023471"/>
                <a:gd name="connsiteY14259" fmla="*/ 1756868 h 5531023"/>
                <a:gd name="connsiteX14260" fmla="*/ 3156580 w 10023471"/>
                <a:gd name="connsiteY14260" fmla="*/ 1762826 h 5531023"/>
                <a:gd name="connsiteX14261" fmla="*/ 3162392 w 10023471"/>
                <a:gd name="connsiteY14261" fmla="*/ 1769424 h 5531023"/>
                <a:gd name="connsiteX14262" fmla="*/ 3172243 w 10023471"/>
                <a:gd name="connsiteY14262" fmla="*/ 1761540 h 5531023"/>
                <a:gd name="connsiteX14263" fmla="*/ 3168247 w 10023471"/>
                <a:gd name="connsiteY14263" fmla="*/ 1756868 h 5531023"/>
                <a:gd name="connsiteX14264" fmla="*/ 8793957 w 10023471"/>
                <a:gd name="connsiteY14264" fmla="*/ 1756254 h 5531023"/>
                <a:gd name="connsiteX14265" fmla="*/ 8789054 w 10023471"/>
                <a:gd name="connsiteY14265" fmla="*/ 1763643 h 5531023"/>
                <a:gd name="connsiteX14266" fmla="*/ 8792867 w 10023471"/>
                <a:gd name="connsiteY14266" fmla="*/ 1771411 h 5531023"/>
                <a:gd name="connsiteX14267" fmla="*/ 8803172 w 10023471"/>
                <a:gd name="connsiteY14267" fmla="*/ 1768958 h 5531023"/>
                <a:gd name="connsiteX14268" fmla="*/ 8800768 w 10023471"/>
                <a:gd name="connsiteY14268" fmla="*/ 1758678 h 5531023"/>
                <a:gd name="connsiteX14269" fmla="*/ 8793957 w 10023471"/>
                <a:gd name="connsiteY14269" fmla="*/ 1756254 h 5531023"/>
                <a:gd name="connsiteX14270" fmla="*/ 2545051 w 10023471"/>
                <a:gd name="connsiteY14270" fmla="*/ 1754123 h 5531023"/>
                <a:gd name="connsiteX14271" fmla="*/ 2562939 w 10023471"/>
                <a:gd name="connsiteY14271" fmla="*/ 1771207 h 5531023"/>
                <a:gd name="connsiteX14272" fmla="*/ 2545051 w 10023471"/>
                <a:gd name="connsiteY14272" fmla="*/ 1754123 h 5531023"/>
                <a:gd name="connsiteX14273" fmla="*/ 1319722 w 10023471"/>
                <a:gd name="connsiteY14273" fmla="*/ 1753129 h 5531023"/>
                <a:gd name="connsiteX14274" fmla="*/ 1310142 w 10023471"/>
                <a:gd name="connsiteY14274" fmla="*/ 1767265 h 5531023"/>
                <a:gd name="connsiteX14275" fmla="*/ 1340424 w 10023471"/>
                <a:gd name="connsiteY14275" fmla="*/ 1780756 h 5531023"/>
                <a:gd name="connsiteX14276" fmla="*/ 1347234 w 10023471"/>
                <a:gd name="connsiteY14276" fmla="*/ 1776405 h 5531023"/>
                <a:gd name="connsiteX14277" fmla="*/ 1319722 w 10023471"/>
                <a:gd name="connsiteY14277" fmla="*/ 1753129 h 5531023"/>
                <a:gd name="connsiteX14278" fmla="*/ 5601927 w 10023471"/>
                <a:gd name="connsiteY14278" fmla="*/ 1752720 h 5531023"/>
                <a:gd name="connsiteX14279" fmla="*/ 5593891 w 10023471"/>
                <a:gd name="connsiteY14279" fmla="*/ 1772171 h 5531023"/>
                <a:gd name="connsiteX14280" fmla="*/ 5607829 w 10023471"/>
                <a:gd name="connsiteY14280" fmla="*/ 1775675 h 5531023"/>
                <a:gd name="connsiteX14281" fmla="*/ 5630528 w 10023471"/>
                <a:gd name="connsiteY14281" fmla="*/ 1772696 h 5531023"/>
                <a:gd name="connsiteX14282" fmla="*/ 5634842 w 10023471"/>
                <a:gd name="connsiteY14282" fmla="*/ 1768287 h 5531023"/>
                <a:gd name="connsiteX14283" fmla="*/ 5632207 w 10023471"/>
                <a:gd name="connsiteY14283" fmla="*/ 1766301 h 5531023"/>
                <a:gd name="connsiteX14284" fmla="*/ 5605967 w 10023471"/>
                <a:gd name="connsiteY14284" fmla="*/ 1754239 h 5531023"/>
                <a:gd name="connsiteX14285" fmla="*/ 5601927 w 10023471"/>
                <a:gd name="connsiteY14285" fmla="*/ 1752720 h 5531023"/>
                <a:gd name="connsiteX14286" fmla="*/ 2543053 w 10023471"/>
                <a:gd name="connsiteY14286" fmla="*/ 1752663 h 5531023"/>
                <a:gd name="connsiteX14287" fmla="*/ 2544143 w 10023471"/>
                <a:gd name="connsiteY14287" fmla="*/ 1753305 h 5531023"/>
                <a:gd name="connsiteX14288" fmla="*/ 2544234 w 10023471"/>
                <a:gd name="connsiteY14288" fmla="*/ 1753246 h 5531023"/>
                <a:gd name="connsiteX14289" fmla="*/ 2545142 w 10023471"/>
                <a:gd name="connsiteY14289" fmla="*/ 1754094 h 5531023"/>
                <a:gd name="connsiteX14290" fmla="*/ 2545051 w 10023471"/>
                <a:gd name="connsiteY14290" fmla="*/ 1752663 h 5531023"/>
                <a:gd name="connsiteX14291" fmla="*/ 8268952 w 10023471"/>
                <a:gd name="connsiteY14291" fmla="*/ 1751812 h 5531023"/>
                <a:gd name="connsiteX14292" fmla="*/ 8255112 w 10023471"/>
                <a:gd name="connsiteY14292" fmla="*/ 1756488 h 5531023"/>
                <a:gd name="connsiteX14293" fmla="*/ 8254430 w 10023471"/>
                <a:gd name="connsiteY14293" fmla="*/ 1756838 h 5531023"/>
                <a:gd name="connsiteX14294" fmla="*/ 8283441 w 10023471"/>
                <a:gd name="connsiteY14294" fmla="*/ 1762913 h 5531023"/>
                <a:gd name="connsiteX14295" fmla="*/ 8283305 w 10023471"/>
                <a:gd name="connsiteY14295" fmla="*/ 1755174 h 5531023"/>
                <a:gd name="connsiteX14296" fmla="*/ 8268952 w 10023471"/>
                <a:gd name="connsiteY14296" fmla="*/ 1751812 h 5531023"/>
                <a:gd name="connsiteX14297" fmla="*/ 2148714 w 10023471"/>
                <a:gd name="connsiteY14297" fmla="*/ 1751290 h 5531023"/>
                <a:gd name="connsiteX14298" fmla="*/ 2137273 w 10023471"/>
                <a:gd name="connsiteY14298" fmla="*/ 1765132 h 5531023"/>
                <a:gd name="connsiteX14299" fmla="*/ 2148305 w 10023471"/>
                <a:gd name="connsiteY14299" fmla="*/ 1771820 h 5531023"/>
                <a:gd name="connsiteX14300" fmla="*/ 2161926 w 10023471"/>
                <a:gd name="connsiteY14300" fmla="*/ 1761073 h 5531023"/>
                <a:gd name="connsiteX14301" fmla="*/ 2148714 w 10023471"/>
                <a:gd name="connsiteY14301" fmla="*/ 1751290 h 5531023"/>
                <a:gd name="connsiteX14302" fmla="*/ 4096258 w 10023471"/>
                <a:gd name="connsiteY14302" fmla="*/ 1750064 h 5531023"/>
                <a:gd name="connsiteX14303" fmla="*/ 4080005 w 10023471"/>
                <a:gd name="connsiteY14303" fmla="*/ 1750939 h 5531023"/>
                <a:gd name="connsiteX14304" fmla="*/ 4080957 w 10023471"/>
                <a:gd name="connsiteY14304" fmla="*/ 1754707 h 5531023"/>
                <a:gd name="connsiteX14305" fmla="*/ 4096258 w 10023471"/>
                <a:gd name="connsiteY14305" fmla="*/ 1750064 h 5531023"/>
                <a:gd name="connsiteX14306" fmla="*/ 4702158 w 10023471"/>
                <a:gd name="connsiteY14306" fmla="*/ 1748895 h 5531023"/>
                <a:gd name="connsiteX14307" fmla="*/ 4692578 w 10023471"/>
                <a:gd name="connsiteY14307" fmla="*/ 1756488 h 5531023"/>
                <a:gd name="connsiteX14308" fmla="*/ 4705880 w 10023471"/>
                <a:gd name="connsiteY14308" fmla="*/ 1761716 h 5531023"/>
                <a:gd name="connsiteX14309" fmla="*/ 4719408 w 10023471"/>
                <a:gd name="connsiteY14309" fmla="*/ 1760459 h 5531023"/>
                <a:gd name="connsiteX14310" fmla="*/ 4702158 w 10023471"/>
                <a:gd name="connsiteY14310" fmla="*/ 1748895 h 5531023"/>
                <a:gd name="connsiteX14311" fmla="*/ 1083644 w 10023471"/>
                <a:gd name="connsiteY14311" fmla="*/ 1748545 h 5531023"/>
                <a:gd name="connsiteX14312" fmla="*/ 1069480 w 10023471"/>
                <a:gd name="connsiteY14312" fmla="*/ 1755671 h 5531023"/>
                <a:gd name="connsiteX14313" fmla="*/ 1066984 w 10023471"/>
                <a:gd name="connsiteY14313" fmla="*/ 1761044 h 5531023"/>
                <a:gd name="connsiteX14314" fmla="*/ 1077698 w 10023471"/>
                <a:gd name="connsiteY14314" fmla="*/ 1760197 h 5531023"/>
                <a:gd name="connsiteX14315" fmla="*/ 1086868 w 10023471"/>
                <a:gd name="connsiteY14315" fmla="*/ 1753801 h 5531023"/>
                <a:gd name="connsiteX14316" fmla="*/ 1083644 w 10023471"/>
                <a:gd name="connsiteY14316" fmla="*/ 1748545 h 5531023"/>
                <a:gd name="connsiteX14317" fmla="*/ 8984317 w 10023471"/>
                <a:gd name="connsiteY14317" fmla="*/ 1747289 h 5531023"/>
                <a:gd name="connsiteX14318" fmla="*/ 8973738 w 10023471"/>
                <a:gd name="connsiteY14318" fmla="*/ 1751640 h 5531023"/>
                <a:gd name="connsiteX14319" fmla="*/ 8966521 w 10023471"/>
                <a:gd name="connsiteY14319" fmla="*/ 1761890 h 5531023"/>
                <a:gd name="connsiteX14320" fmla="*/ 8972739 w 10023471"/>
                <a:gd name="connsiteY14320" fmla="*/ 1766505 h 5531023"/>
                <a:gd name="connsiteX14321" fmla="*/ 8985042 w 10023471"/>
                <a:gd name="connsiteY14321" fmla="*/ 1754648 h 5531023"/>
                <a:gd name="connsiteX14322" fmla="*/ 8984317 w 10023471"/>
                <a:gd name="connsiteY14322" fmla="*/ 1747289 h 5531023"/>
                <a:gd name="connsiteX14323" fmla="*/ 6760610 w 10023471"/>
                <a:gd name="connsiteY14323" fmla="*/ 1745800 h 5531023"/>
                <a:gd name="connsiteX14324" fmla="*/ 6750713 w 10023471"/>
                <a:gd name="connsiteY14324" fmla="*/ 1747171 h 5531023"/>
                <a:gd name="connsiteX14325" fmla="*/ 6766966 w 10023471"/>
                <a:gd name="connsiteY14325" fmla="*/ 1758649 h 5531023"/>
                <a:gd name="connsiteX14326" fmla="*/ 6795659 w 10023471"/>
                <a:gd name="connsiteY14326" fmla="*/ 1757423 h 5531023"/>
                <a:gd name="connsiteX14327" fmla="*/ 6760610 w 10023471"/>
                <a:gd name="connsiteY14327" fmla="*/ 1745800 h 5531023"/>
                <a:gd name="connsiteX14328" fmla="*/ 8248937 w 10023471"/>
                <a:gd name="connsiteY14328" fmla="*/ 1744281 h 5531023"/>
                <a:gd name="connsiteX14329" fmla="*/ 8240903 w 10023471"/>
                <a:gd name="connsiteY14329" fmla="*/ 1755144 h 5531023"/>
                <a:gd name="connsiteX14330" fmla="*/ 8252343 w 10023471"/>
                <a:gd name="connsiteY14330" fmla="*/ 1756897 h 5531023"/>
                <a:gd name="connsiteX14331" fmla="*/ 8251434 w 10023471"/>
                <a:gd name="connsiteY14331" fmla="*/ 1758241 h 5531023"/>
                <a:gd name="connsiteX14332" fmla="*/ 8254385 w 10023471"/>
                <a:gd name="connsiteY14332" fmla="*/ 1756809 h 5531023"/>
                <a:gd name="connsiteX14333" fmla="*/ 8253705 w 10023471"/>
                <a:gd name="connsiteY14333" fmla="*/ 1756284 h 5531023"/>
                <a:gd name="connsiteX14334" fmla="*/ 8252343 w 10023471"/>
                <a:gd name="connsiteY14334" fmla="*/ 1756897 h 5531023"/>
                <a:gd name="connsiteX14335" fmla="*/ 8255384 w 10023471"/>
                <a:gd name="connsiteY14335" fmla="*/ 1750473 h 5531023"/>
                <a:gd name="connsiteX14336" fmla="*/ 8248937 w 10023471"/>
                <a:gd name="connsiteY14336" fmla="*/ 1744281 h 5531023"/>
                <a:gd name="connsiteX14337" fmla="*/ 9442261 w 10023471"/>
                <a:gd name="connsiteY14337" fmla="*/ 1743142 h 5531023"/>
                <a:gd name="connsiteX14338" fmla="*/ 9437494 w 10023471"/>
                <a:gd name="connsiteY14338" fmla="*/ 1750676 h 5531023"/>
                <a:gd name="connsiteX14339" fmla="*/ 9443213 w 10023471"/>
                <a:gd name="connsiteY14339" fmla="*/ 1759087 h 5531023"/>
                <a:gd name="connsiteX14340" fmla="*/ 9446301 w 10023471"/>
                <a:gd name="connsiteY14340" fmla="*/ 1747464 h 5531023"/>
                <a:gd name="connsiteX14341" fmla="*/ 9442261 w 10023471"/>
                <a:gd name="connsiteY14341" fmla="*/ 1743142 h 5531023"/>
                <a:gd name="connsiteX14342" fmla="*/ 5466909 w 10023471"/>
                <a:gd name="connsiteY14342" fmla="*/ 1739959 h 5531023"/>
                <a:gd name="connsiteX14343" fmla="*/ 5454561 w 10023471"/>
                <a:gd name="connsiteY14343" fmla="*/ 1741799 h 5531023"/>
                <a:gd name="connsiteX14344" fmla="*/ 5460144 w 10023471"/>
                <a:gd name="connsiteY14344" fmla="*/ 1752692 h 5531023"/>
                <a:gd name="connsiteX14345" fmla="*/ 5469451 w 10023471"/>
                <a:gd name="connsiteY14345" fmla="*/ 1751494 h 5531023"/>
                <a:gd name="connsiteX14346" fmla="*/ 5466909 w 10023471"/>
                <a:gd name="connsiteY14346" fmla="*/ 1739959 h 5531023"/>
                <a:gd name="connsiteX14347" fmla="*/ 4214251 w 10023471"/>
                <a:gd name="connsiteY14347" fmla="*/ 1738382 h 5531023"/>
                <a:gd name="connsiteX14348" fmla="*/ 4201538 w 10023471"/>
                <a:gd name="connsiteY14348" fmla="*/ 1742061 h 5531023"/>
                <a:gd name="connsiteX14349" fmla="*/ 4202945 w 10023471"/>
                <a:gd name="connsiteY14349" fmla="*/ 1745537 h 5531023"/>
                <a:gd name="connsiteX14350" fmla="*/ 4216793 w 10023471"/>
                <a:gd name="connsiteY14350" fmla="*/ 1743989 h 5531023"/>
                <a:gd name="connsiteX14351" fmla="*/ 4214251 w 10023471"/>
                <a:gd name="connsiteY14351" fmla="*/ 1738382 h 5531023"/>
                <a:gd name="connsiteX14352" fmla="*/ 8596969 w 10023471"/>
                <a:gd name="connsiteY14352" fmla="*/ 1738149 h 5531023"/>
                <a:gd name="connsiteX14353" fmla="*/ 8583394 w 10023471"/>
                <a:gd name="connsiteY14353" fmla="*/ 1741390 h 5531023"/>
                <a:gd name="connsiteX14354" fmla="*/ 8597559 w 10023471"/>
                <a:gd name="connsiteY14354" fmla="*/ 1749186 h 5531023"/>
                <a:gd name="connsiteX14355" fmla="*/ 8604278 w 10023471"/>
                <a:gd name="connsiteY14355" fmla="*/ 1746821 h 5531023"/>
                <a:gd name="connsiteX14356" fmla="*/ 8596969 w 10023471"/>
                <a:gd name="connsiteY14356" fmla="*/ 1738149 h 5531023"/>
                <a:gd name="connsiteX14357" fmla="*/ 2748122 w 10023471"/>
                <a:gd name="connsiteY14357" fmla="*/ 1737886 h 5531023"/>
                <a:gd name="connsiteX14358" fmla="*/ 2742947 w 10023471"/>
                <a:gd name="connsiteY14358" fmla="*/ 1738382 h 5531023"/>
                <a:gd name="connsiteX14359" fmla="*/ 2751799 w 10023471"/>
                <a:gd name="connsiteY14359" fmla="*/ 1741010 h 5531023"/>
                <a:gd name="connsiteX14360" fmla="*/ 2748122 w 10023471"/>
                <a:gd name="connsiteY14360" fmla="*/ 1737886 h 5531023"/>
                <a:gd name="connsiteX14361" fmla="*/ 3534712 w 10023471"/>
                <a:gd name="connsiteY14361" fmla="*/ 1734877 h 5531023"/>
                <a:gd name="connsiteX14362" fmla="*/ 3525495 w 10023471"/>
                <a:gd name="connsiteY14362" fmla="*/ 1740485 h 5531023"/>
                <a:gd name="connsiteX14363" fmla="*/ 3531671 w 10023471"/>
                <a:gd name="connsiteY14363" fmla="*/ 1749012 h 5531023"/>
                <a:gd name="connsiteX14364" fmla="*/ 3547060 w 10023471"/>
                <a:gd name="connsiteY14364" fmla="*/ 1740660 h 5531023"/>
                <a:gd name="connsiteX14365" fmla="*/ 3534712 w 10023471"/>
                <a:gd name="connsiteY14365" fmla="*/ 1734877 h 5531023"/>
                <a:gd name="connsiteX14366" fmla="*/ 6627454 w 10023471"/>
                <a:gd name="connsiteY14366" fmla="*/ 1732950 h 5531023"/>
                <a:gd name="connsiteX14367" fmla="*/ 6624094 w 10023471"/>
                <a:gd name="connsiteY14367" fmla="*/ 1734089 h 5531023"/>
                <a:gd name="connsiteX14368" fmla="*/ 6626773 w 10023471"/>
                <a:gd name="connsiteY14368" fmla="*/ 1734527 h 5531023"/>
                <a:gd name="connsiteX14369" fmla="*/ 6627454 w 10023471"/>
                <a:gd name="connsiteY14369" fmla="*/ 1732950 h 5531023"/>
                <a:gd name="connsiteX14370" fmla="*/ 2133777 w 10023471"/>
                <a:gd name="connsiteY14370" fmla="*/ 1730906 h 5531023"/>
                <a:gd name="connsiteX14371" fmla="*/ 2123109 w 10023471"/>
                <a:gd name="connsiteY14371" fmla="*/ 1737652 h 5531023"/>
                <a:gd name="connsiteX14372" fmla="*/ 2129646 w 10023471"/>
                <a:gd name="connsiteY14372" fmla="*/ 1746617 h 5531023"/>
                <a:gd name="connsiteX14373" fmla="*/ 2140724 w 10023471"/>
                <a:gd name="connsiteY14373" fmla="*/ 1737185 h 5531023"/>
                <a:gd name="connsiteX14374" fmla="*/ 2133777 w 10023471"/>
                <a:gd name="connsiteY14374" fmla="*/ 1730906 h 5531023"/>
                <a:gd name="connsiteX14375" fmla="*/ 1481025 w 10023471"/>
                <a:gd name="connsiteY14375" fmla="*/ 1730847 h 5531023"/>
                <a:gd name="connsiteX14376" fmla="*/ 1473761 w 10023471"/>
                <a:gd name="connsiteY14376" fmla="*/ 1735929 h 5531023"/>
                <a:gd name="connsiteX14377" fmla="*/ 1498414 w 10023471"/>
                <a:gd name="connsiteY14377" fmla="*/ 1742004 h 5531023"/>
                <a:gd name="connsiteX14378" fmla="*/ 1501274 w 10023471"/>
                <a:gd name="connsiteY14378" fmla="*/ 1737039 h 5531023"/>
                <a:gd name="connsiteX14379" fmla="*/ 1481025 w 10023471"/>
                <a:gd name="connsiteY14379" fmla="*/ 1730847 h 5531023"/>
                <a:gd name="connsiteX14380" fmla="*/ 7279934 w 10023471"/>
                <a:gd name="connsiteY14380" fmla="*/ 1728570 h 5531023"/>
                <a:gd name="connsiteX14381" fmla="*/ 7307037 w 10023471"/>
                <a:gd name="connsiteY14381" fmla="*/ 1745858 h 5531023"/>
                <a:gd name="connsiteX14382" fmla="*/ 7313166 w 10023471"/>
                <a:gd name="connsiteY14382" fmla="*/ 1736484 h 5531023"/>
                <a:gd name="connsiteX14383" fmla="*/ 7279934 w 10023471"/>
                <a:gd name="connsiteY14383" fmla="*/ 1728570 h 5531023"/>
                <a:gd name="connsiteX14384" fmla="*/ 1331571 w 10023471"/>
                <a:gd name="connsiteY14384" fmla="*/ 1728190 h 5531023"/>
                <a:gd name="connsiteX14385" fmla="*/ 1320811 w 10023471"/>
                <a:gd name="connsiteY14385" fmla="*/ 1731022 h 5531023"/>
                <a:gd name="connsiteX14386" fmla="*/ 1324035 w 10023471"/>
                <a:gd name="connsiteY14386" fmla="*/ 1735637 h 5531023"/>
                <a:gd name="connsiteX14387" fmla="*/ 1333841 w 10023471"/>
                <a:gd name="connsiteY14387" fmla="*/ 1731227 h 5531023"/>
                <a:gd name="connsiteX14388" fmla="*/ 1331571 w 10023471"/>
                <a:gd name="connsiteY14388" fmla="*/ 1728190 h 5531023"/>
                <a:gd name="connsiteX14389" fmla="*/ 3374634 w 10023471"/>
                <a:gd name="connsiteY14389" fmla="*/ 1726613 h 5531023"/>
                <a:gd name="connsiteX14390" fmla="*/ 3370684 w 10023471"/>
                <a:gd name="connsiteY14390" fmla="*/ 1729182 h 5531023"/>
                <a:gd name="connsiteX14391" fmla="*/ 3376857 w 10023471"/>
                <a:gd name="connsiteY14391" fmla="*/ 1731811 h 5531023"/>
                <a:gd name="connsiteX14392" fmla="*/ 3380217 w 10023471"/>
                <a:gd name="connsiteY14392" fmla="*/ 1729767 h 5531023"/>
                <a:gd name="connsiteX14393" fmla="*/ 3374634 w 10023471"/>
                <a:gd name="connsiteY14393" fmla="*/ 1726613 h 5531023"/>
                <a:gd name="connsiteX14394" fmla="*/ 5500188 w 10023471"/>
                <a:gd name="connsiteY14394" fmla="*/ 1725095 h 5531023"/>
                <a:gd name="connsiteX14395" fmla="*/ 5501958 w 10023471"/>
                <a:gd name="connsiteY14395" fmla="*/ 1728219 h 5531023"/>
                <a:gd name="connsiteX14396" fmla="*/ 5504591 w 10023471"/>
                <a:gd name="connsiteY14396" fmla="*/ 1725328 h 5531023"/>
                <a:gd name="connsiteX14397" fmla="*/ 3840203 w 10023471"/>
                <a:gd name="connsiteY14397" fmla="*/ 1724802 h 5531023"/>
                <a:gd name="connsiteX14398" fmla="*/ 3815098 w 10023471"/>
                <a:gd name="connsiteY14398" fmla="*/ 1737419 h 5531023"/>
                <a:gd name="connsiteX14399" fmla="*/ 3829809 w 10023471"/>
                <a:gd name="connsiteY14399" fmla="*/ 1736542 h 5531023"/>
                <a:gd name="connsiteX14400" fmla="*/ 3846742 w 10023471"/>
                <a:gd name="connsiteY14400" fmla="*/ 1727372 h 5531023"/>
                <a:gd name="connsiteX14401" fmla="*/ 3840203 w 10023471"/>
                <a:gd name="connsiteY14401" fmla="*/ 1724802 h 5531023"/>
                <a:gd name="connsiteX14402" fmla="*/ 991894 w 10023471"/>
                <a:gd name="connsiteY14402" fmla="*/ 1724511 h 5531023"/>
                <a:gd name="connsiteX14403" fmla="*/ 975277 w 10023471"/>
                <a:gd name="connsiteY14403" fmla="*/ 1734147 h 5531023"/>
                <a:gd name="connsiteX14404" fmla="*/ 988035 w 10023471"/>
                <a:gd name="connsiteY14404" fmla="*/ 1739784 h 5531023"/>
                <a:gd name="connsiteX14405" fmla="*/ 997205 w 10023471"/>
                <a:gd name="connsiteY14405" fmla="*/ 1735754 h 5531023"/>
                <a:gd name="connsiteX14406" fmla="*/ 991894 w 10023471"/>
                <a:gd name="connsiteY14406" fmla="*/ 1724511 h 5531023"/>
                <a:gd name="connsiteX14407" fmla="*/ 7580205 w 10023471"/>
                <a:gd name="connsiteY14407" fmla="*/ 1722116 h 5531023"/>
                <a:gd name="connsiteX14408" fmla="*/ 7564315 w 10023471"/>
                <a:gd name="connsiteY14408" fmla="*/ 1737594 h 5531023"/>
                <a:gd name="connsiteX14409" fmla="*/ 7582883 w 10023471"/>
                <a:gd name="connsiteY14409" fmla="*/ 1738265 h 5531023"/>
                <a:gd name="connsiteX14410" fmla="*/ 7580205 w 10023471"/>
                <a:gd name="connsiteY14410" fmla="*/ 1722116 h 5531023"/>
                <a:gd name="connsiteX14411" fmla="*/ 3341175 w 10023471"/>
                <a:gd name="connsiteY14411" fmla="*/ 1721766 h 5531023"/>
                <a:gd name="connsiteX14412" fmla="*/ 3340403 w 10023471"/>
                <a:gd name="connsiteY14412" fmla="*/ 1727401 h 5531023"/>
                <a:gd name="connsiteX14413" fmla="*/ 3344987 w 10023471"/>
                <a:gd name="connsiteY14413" fmla="*/ 1727635 h 5531023"/>
                <a:gd name="connsiteX14414" fmla="*/ 3345941 w 10023471"/>
                <a:gd name="connsiteY14414" fmla="*/ 1722028 h 5531023"/>
                <a:gd name="connsiteX14415" fmla="*/ 3341175 w 10023471"/>
                <a:gd name="connsiteY14415" fmla="*/ 1721766 h 5531023"/>
                <a:gd name="connsiteX14416" fmla="*/ 1250215 w 10023471"/>
                <a:gd name="connsiteY14416" fmla="*/ 1721561 h 5531023"/>
                <a:gd name="connsiteX14417" fmla="*/ 1240909 w 10023471"/>
                <a:gd name="connsiteY14417" fmla="*/ 1727781 h 5531023"/>
                <a:gd name="connsiteX14418" fmla="*/ 1221523 w 10023471"/>
                <a:gd name="connsiteY14418" fmla="*/ 1734381 h 5531023"/>
                <a:gd name="connsiteX14419" fmla="*/ 1238820 w 10023471"/>
                <a:gd name="connsiteY14419" fmla="*/ 1743200 h 5531023"/>
                <a:gd name="connsiteX14420" fmla="*/ 1250806 w 10023471"/>
                <a:gd name="connsiteY14420" fmla="*/ 1747289 h 5531023"/>
                <a:gd name="connsiteX14421" fmla="*/ 1261430 w 10023471"/>
                <a:gd name="connsiteY14421" fmla="*/ 1744281 h 5531023"/>
                <a:gd name="connsiteX14422" fmla="*/ 1257662 w 10023471"/>
                <a:gd name="connsiteY14422" fmla="*/ 1724335 h 5531023"/>
                <a:gd name="connsiteX14423" fmla="*/ 1250215 w 10023471"/>
                <a:gd name="connsiteY14423" fmla="*/ 1721561 h 5531023"/>
                <a:gd name="connsiteX14424" fmla="*/ 4012268 w 10023471"/>
                <a:gd name="connsiteY14424" fmla="*/ 1720918 h 5531023"/>
                <a:gd name="connsiteX14425" fmla="*/ 4011133 w 10023471"/>
                <a:gd name="connsiteY14425" fmla="*/ 1722174 h 5531023"/>
                <a:gd name="connsiteX14426" fmla="*/ 4005231 w 10023471"/>
                <a:gd name="connsiteY14426" fmla="*/ 1721970 h 5531023"/>
                <a:gd name="connsiteX14427" fmla="*/ 4005004 w 10023471"/>
                <a:gd name="connsiteY14427" fmla="*/ 1724072 h 5531023"/>
                <a:gd name="connsiteX14428" fmla="*/ 4009180 w 10023471"/>
                <a:gd name="connsiteY14428" fmla="*/ 1724306 h 5531023"/>
                <a:gd name="connsiteX14429" fmla="*/ 4002643 w 10023471"/>
                <a:gd name="connsiteY14429" fmla="*/ 1734381 h 5531023"/>
                <a:gd name="connsiteX14430" fmla="*/ 4012223 w 10023471"/>
                <a:gd name="connsiteY14430" fmla="*/ 1747873 h 5531023"/>
                <a:gd name="connsiteX14431" fmla="*/ 4022076 w 10023471"/>
                <a:gd name="connsiteY14431" fmla="*/ 1732687 h 5531023"/>
                <a:gd name="connsiteX14432" fmla="*/ 4014584 w 10023471"/>
                <a:gd name="connsiteY14432" fmla="*/ 1723722 h 5531023"/>
                <a:gd name="connsiteX14433" fmla="*/ 4014765 w 10023471"/>
                <a:gd name="connsiteY14433" fmla="*/ 1722319 h 5531023"/>
                <a:gd name="connsiteX14434" fmla="*/ 4013358 w 10023471"/>
                <a:gd name="connsiteY14434" fmla="*/ 1722262 h 5531023"/>
                <a:gd name="connsiteX14435" fmla="*/ 4012268 w 10023471"/>
                <a:gd name="connsiteY14435" fmla="*/ 1720918 h 5531023"/>
                <a:gd name="connsiteX14436" fmla="*/ 6458114 w 10023471"/>
                <a:gd name="connsiteY14436" fmla="*/ 1719020 h 5531023"/>
                <a:gd name="connsiteX14437" fmla="*/ 6458114 w 10023471"/>
                <a:gd name="connsiteY14437" fmla="*/ 1722057 h 5531023"/>
                <a:gd name="connsiteX14438" fmla="*/ 6470236 w 10023471"/>
                <a:gd name="connsiteY14438" fmla="*/ 1722057 h 5531023"/>
                <a:gd name="connsiteX14439" fmla="*/ 6470189 w 10023471"/>
                <a:gd name="connsiteY14439" fmla="*/ 1719020 h 5531023"/>
                <a:gd name="connsiteX14440" fmla="*/ 5527382 w 10023471"/>
                <a:gd name="connsiteY14440" fmla="*/ 1717502 h 5531023"/>
                <a:gd name="connsiteX14441" fmla="*/ 5526473 w 10023471"/>
                <a:gd name="connsiteY14441" fmla="*/ 1727868 h 5531023"/>
                <a:gd name="connsiteX14442" fmla="*/ 5541137 w 10023471"/>
                <a:gd name="connsiteY14442" fmla="*/ 1722846 h 5531023"/>
                <a:gd name="connsiteX14443" fmla="*/ 5527382 w 10023471"/>
                <a:gd name="connsiteY14443" fmla="*/ 1717502 h 5531023"/>
                <a:gd name="connsiteX14444" fmla="*/ 1605102 w 10023471"/>
                <a:gd name="connsiteY14444" fmla="*/ 1717151 h 5531023"/>
                <a:gd name="connsiteX14445" fmla="*/ 1597793 w 10023471"/>
                <a:gd name="connsiteY14445" fmla="*/ 1718582 h 5531023"/>
                <a:gd name="connsiteX14446" fmla="*/ 1609325 w 10023471"/>
                <a:gd name="connsiteY14446" fmla="*/ 1730351 h 5531023"/>
                <a:gd name="connsiteX14447" fmla="*/ 1619358 w 10023471"/>
                <a:gd name="connsiteY14447" fmla="*/ 1739491 h 5531023"/>
                <a:gd name="connsiteX14448" fmla="*/ 1627121 w 10023471"/>
                <a:gd name="connsiteY14448" fmla="*/ 1736834 h 5531023"/>
                <a:gd name="connsiteX14449" fmla="*/ 1605102 w 10023471"/>
                <a:gd name="connsiteY14449" fmla="*/ 1717151 h 5531023"/>
                <a:gd name="connsiteX14450" fmla="*/ 5368802 w 10023471"/>
                <a:gd name="connsiteY14450" fmla="*/ 1716187 h 5531023"/>
                <a:gd name="connsiteX14451" fmla="*/ 5361538 w 10023471"/>
                <a:gd name="connsiteY14451" fmla="*/ 1721941 h 5531023"/>
                <a:gd name="connsiteX14452" fmla="*/ 5377246 w 10023471"/>
                <a:gd name="connsiteY14452" fmla="*/ 1737915 h 5531023"/>
                <a:gd name="connsiteX14453" fmla="*/ 5390048 w 10023471"/>
                <a:gd name="connsiteY14453" fmla="*/ 1738645 h 5531023"/>
                <a:gd name="connsiteX14454" fmla="*/ 5391275 w 10023471"/>
                <a:gd name="connsiteY14454" fmla="*/ 1733417 h 5531023"/>
                <a:gd name="connsiteX14455" fmla="*/ 5383783 w 10023471"/>
                <a:gd name="connsiteY14455" fmla="*/ 1719983 h 5531023"/>
                <a:gd name="connsiteX14456" fmla="*/ 5368802 w 10023471"/>
                <a:gd name="connsiteY14456" fmla="*/ 1716187 h 5531023"/>
                <a:gd name="connsiteX14457" fmla="*/ 3890191 w 10023471"/>
                <a:gd name="connsiteY14457" fmla="*/ 1715487 h 5531023"/>
                <a:gd name="connsiteX14458" fmla="*/ 3875480 w 10023471"/>
                <a:gd name="connsiteY14458" fmla="*/ 1739345 h 5531023"/>
                <a:gd name="connsiteX14459" fmla="*/ 3890191 w 10023471"/>
                <a:gd name="connsiteY14459" fmla="*/ 1715487 h 5531023"/>
                <a:gd name="connsiteX14460" fmla="*/ 3043218 w 10023471"/>
                <a:gd name="connsiteY14460" fmla="*/ 1714815 h 5531023"/>
                <a:gd name="connsiteX14461" fmla="*/ 3037272 w 10023471"/>
                <a:gd name="connsiteY14461" fmla="*/ 1720890 h 5531023"/>
                <a:gd name="connsiteX14462" fmla="*/ 3050801 w 10023471"/>
                <a:gd name="connsiteY14462" fmla="*/ 1725386 h 5531023"/>
                <a:gd name="connsiteX14463" fmla="*/ 3060061 w 10023471"/>
                <a:gd name="connsiteY14463" fmla="*/ 1718378 h 5531023"/>
                <a:gd name="connsiteX14464" fmla="*/ 3043218 w 10023471"/>
                <a:gd name="connsiteY14464" fmla="*/ 1714815 h 5531023"/>
                <a:gd name="connsiteX14465" fmla="*/ 3202026 w 10023471"/>
                <a:gd name="connsiteY14465" fmla="*/ 1712537 h 5531023"/>
                <a:gd name="connsiteX14466" fmla="*/ 3187952 w 10023471"/>
                <a:gd name="connsiteY14466" fmla="*/ 1733330 h 5531023"/>
                <a:gd name="connsiteX14467" fmla="*/ 3198302 w 10023471"/>
                <a:gd name="connsiteY14467" fmla="*/ 1742441 h 5531023"/>
                <a:gd name="connsiteX14468" fmla="*/ 3209062 w 10023471"/>
                <a:gd name="connsiteY14468" fmla="*/ 1732891 h 5531023"/>
                <a:gd name="connsiteX14469" fmla="*/ 3202026 w 10023471"/>
                <a:gd name="connsiteY14469" fmla="*/ 1712537 h 5531023"/>
                <a:gd name="connsiteX14470" fmla="*/ 2831884 w 10023471"/>
                <a:gd name="connsiteY14470" fmla="*/ 1710113 h 5531023"/>
                <a:gd name="connsiteX14471" fmla="*/ 2802148 w 10023471"/>
                <a:gd name="connsiteY14471" fmla="*/ 1721268 h 5531023"/>
                <a:gd name="connsiteX14472" fmla="*/ 2831884 w 10023471"/>
                <a:gd name="connsiteY14472" fmla="*/ 1710113 h 5531023"/>
                <a:gd name="connsiteX14473" fmla="*/ 4661479 w 10023471"/>
                <a:gd name="connsiteY14473" fmla="*/ 1709237 h 5531023"/>
                <a:gd name="connsiteX14474" fmla="*/ 4652445 w 10023471"/>
                <a:gd name="connsiteY14474" fmla="*/ 1714961 h 5531023"/>
                <a:gd name="connsiteX14475" fmla="*/ 4661207 w 10023471"/>
                <a:gd name="connsiteY14475" fmla="*/ 1718670 h 5531023"/>
                <a:gd name="connsiteX14476" fmla="*/ 4668834 w 10023471"/>
                <a:gd name="connsiteY14476" fmla="*/ 1712508 h 5531023"/>
                <a:gd name="connsiteX14477" fmla="*/ 4661479 w 10023471"/>
                <a:gd name="connsiteY14477" fmla="*/ 1709237 h 5531023"/>
                <a:gd name="connsiteX14478" fmla="*/ 7162031 w 10023471"/>
                <a:gd name="connsiteY14478" fmla="*/ 1707748 h 5531023"/>
                <a:gd name="connsiteX14479" fmla="*/ 7161032 w 10023471"/>
                <a:gd name="connsiteY14479" fmla="*/ 1708887 h 5531023"/>
                <a:gd name="connsiteX14480" fmla="*/ 7162621 w 10023471"/>
                <a:gd name="connsiteY14480" fmla="*/ 1709033 h 5531023"/>
                <a:gd name="connsiteX14481" fmla="*/ 2751527 w 10023471"/>
                <a:gd name="connsiteY14481" fmla="*/ 1707309 h 5531023"/>
                <a:gd name="connsiteX14482" fmla="*/ 2752844 w 10023471"/>
                <a:gd name="connsiteY14482" fmla="*/ 1715837 h 5531023"/>
                <a:gd name="connsiteX14483" fmla="*/ 2758610 w 10023471"/>
                <a:gd name="connsiteY14483" fmla="*/ 1715749 h 5531023"/>
                <a:gd name="connsiteX14484" fmla="*/ 2759790 w 10023471"/>
                <a:gd name="connsiteY14484" fmla="*/ 1707689 h 5531023"/>
                <a:gd name="connsiteX14485" fmla="*/ 2751527 w 10023471"/>
                <a:gd name="connsiteY14485" fmla="*/ 1707309 h 5531023"/>
                <a:gd name="connsiteX14486" fmla="*/ 4449509 w 10023471"/>
                <a:gd name="connsiteY14486" fmla="*/ 1706754 h 5531023"/>
                <a:gd name="connsiteX14487" fmla="*/ 4442201 w 10023471"/>
                <a:gd name="connsiteY14487" fmla="*/ 1709324 h 5531023"/>
                <a:gd name="connsiteX14488" fmla="*/ 4453823 w 10023471"/>
                <a:gd name="connsiteY14488" fmla="*/ 1715515 h 5531023"/>
                <a:gd name="connsiteX14489" fmla="*/ 4469032 w 10023471"/>
                <a:gd name="connsiteY14489" fmla="*/ 1711280 h 5531023"/>
                <a:gd name="connsiteX14490" fmla="*/ 4449509 w 10023471"/>
                <a:gd name="connsiteY14490" fmla="*/ 1706754 h 5531023"/>
                <a:gd name="connsiteX14491" fmla="*/ 1672021 w 10023471"/>
                <a:gd name="connsiteY14491" fmla="*/ 1703309 h 5531023"/>
                <a:gd name="connsiteX14492" fmla="*/ 1665348 w 10023471"/>
                <a:gd name="connsiteY14492" fmla="*/ 1706054 h 5531023"/>
                <a:gd name="connsiteX14493" fmla="*/ 1673836 w 10023471"/>
                <a:gd name="connsiteY14493" fmla="*/ 1711164 h 5531023"/>
                <a:gd name="connsiteX14494" fmla="*/ 1676924 w 10023471"/>
                <a:gd name="connsiteY14494" fmla="*/ 1708653 h 5531023"/>
                <a:gd name="connsiteX14495" fmla="*/ 1672021 w 10023471"/>
                <a:gd name="connsiteY14495" fmla="*/ 1703309 h 5531023"/>
                <a:gd name="connsiteX14496" fmla="*/ 3583289 w 10023471"/>
                <a:gd name="connsiteY14496" fmla="*/ 1702520 h 5531023"/>
                <a:gd name="connsiteX14497" fmla="*/ 3573982 w 10023471"/>
                <a:gd name="connsiteY14497" fmla="*/ 1708916 h 5531023"/>
                <a:gd name="connsiteX14498" fmla="*/ 3589735 w 10023471"/>
                <a:gd name="connsiteY14498" fmla="*/ 1720334 h 5531023"/>
                <a:gd name="connsiteX14499" fmla="*/ 3599451 w 10023471"/>
                <a:gd name="connsiteY14499" fmla="*/ 1709820 h 5531023"/>
                <a:gd name="connsiteX14500" fmla="*/ 3583289 w 10023471"/>
                <a:gd name="connsiteY14500" fmla="*/ 1702520 h 5531023"/>
                <a:gd name="connsiteX14501" fmla="*/ 2987650 w 10023471"/>
                <a:gd name="connsiteY14501" fmla="*/ 1702433 h 5531023"/>
                <a:gd name="connsiteX14502" fmla="*/ 2980341 w 10023471"/>
                <a:gd name="connsiteY14502" fmla="*/ 1702754 h 5531023"/>
                <a:gd name="connsiteX14503" fmla="*/ 2972078 w 10023471"/>
                <a:gd name="connsiteY14503" fmla="*/ 1724247 h 5531023"/>
                <a:gd name="connsiteX14504" fmla="*/ 2983246 w 10023471"/>
                <a:gd name="connsiteY14504" fmla="*/ 1726555 h 5531023"/>
                <a:gd name="connsiteX14505" fmla="*/ 2999862 w 10023471"/>
                <a:gd name="connsiteY14505" fmla="*/ 1711223 h 5531023"/>
                <a:gd name="connsiteX14506" fmla="*/ 2987650 w 10023471"/>
                <a:gd name="connsiteY14506" fmla="*/ 1702433 h 5531023"/>
                <a:gd name="connsiteX14507" fmla="*/ 7430886 w 10023471"/>
                <a:gd name="connsiteY14507" fmla="*/ 1702374 h 5531023"/>
                <a:gd name="connsiteX14508" fmla="*/ 7422351 w 10023471"/>
                <a:gd name="connsiteY14508" fmla="*/ 1709003 h 5531023"/>
                <a:gd name="connsiteX14509" fmla="*/ 7433384 w 10023471"/>
                <a:gd name="connsiteY14509" fmla="*/ 1714027 h 5531023"/>
                <a:gd name="connsiteX14510" fmla="*/ 7442781 w 10023471"/>
                <a:gd name="connsiteY14510" fmla="*/ 1709178 h 5531023"/>
                <a:gd name="connsiteX14511" fmla="*/ 7430886 w 10023471"/>
                <a:gd name="connsiteY14511" fmla="*/ 1702374 h 5531023"/>
                <a:gd name="connsiteX14512" fmla="*/ 7651209 w 10023471"/>
                <a:gd name="connsiteY14512" fmla="*/ 1701235 h 5531023"/>
                <a:gd name="connsiteX14513" fmla="*/ 7650392 w 10023471"/>
                <a:gd name="connsiteY14513" fmla="*/ 1703747 h 5531023"/>
                <a:gd name="connsiteX14514" fmla="*/ 7661924 w 10023471"/>
                <a:gd name="connsiteY14514" fmla="*/ 1706054 h 5531023"/>
                <a:gd name="connsiteX14515" fmla="*/ 7663603 w 10023471"/>
                <a:gd name="connsiteY14515" fmla="*/ 1702520 h 5531023"/>
                <a:gd name="connsiteX14516" fmla="*/ 7651209 w 10023471"/>
                <a:gd name="connsiteY14516" fmla="*/ 1701235 h 5531023"/>
                <a:gd name="connsiteX14517" fmla="*/ 7470112 w 10023471"/>
                <a:gd name="connsiteY14517" fmla="*/ 1697497 h 5531023"/>
                <a:gd name="connsiteX14518" fmla="*/ 7464845 w 10023471"/>
                <a:gd name="connsiteY14518" fmla="*/ 1698869 h 5531023"/>
                <a:gd name="connsiteX14519" fmla="*/ 7469521 w 10023471"/>
                <a:gd name="connsiteY14519" fmla="*/ 1700709 h 5531023"/>
                <a:gd name="connsiteX14520" fmla="*/ 7470112 w 10023471"/>
                <a:gd name="connsiteY14520" fmla="*/ 1697497 h 5531023"/>
                <a:gd name="connsiteX14521" fmla="*/ 5655862 w 10023471"/>
                <a:gd name="connsiteY14521" fmla="*/ 1697059 h 5531023"/>
                <a:gd name="connsiteX14522" fmla="*/ 5642695 w 10023471"/>
                <a:gd name="connsiteY14522" fmla="*/ 1701498 h 5531023"/>
                <a:gd name="connsiteX14523" fmla="*/ 5671751 w 10023471"/>
                <a:gd name="connsiteY14523" fmla="*/ 1701819 h 5531023"/>
                <a:gd name="connsiteX14524" fmla="*/ 5655862 w 10023471"/>
                <a:gd name="connsiteY14524" fmla="*/ 1697059 h 5531023"/>
                <a:gd name="connsiteX14525" fmla="*/ 3892958 w 10023471"/>
                <a:gd name="connsiteY14525" fmla="*/ 1695190 h 5531023"/>
                <a:gd name="connsiteX14526" fmla="*/ 3893276 w 10023471"/>
                <a:gd name="connsiteY14526" fmla="*/ 1696738 h 5531023"/>
                <a:gd name="connsiteX14527" fmla="*/ 3894502 w 10023471"/>
                <a:gd name="connsiteY14527" fmla="*/ 1695540 h 5531023"/>
                <a:gd name="connsiteX14528" fmla="*/ 9090279 w 10023471"/>
                <a:gd name="connsiteY14528" fmla="*/ 1693525 h 5531023"/>
                <a:gd name="connsiteX14529" fmla="*/ 9066672 w 10023471"/>
                <a:gd name="connsiteY14529" fmla="*/ 1714668 h 5531023"/>
                <a:gd name="connsiteX14530" fmla="*/ 9062404 w 10023471"/>
                <a:gd name="connsiteY14530" fmla="*/ 1725503 h 5531023"/>
                <a:gd name="connsiteX14531" fmla="*/ 9066489 w 10023471"/>
                <a:gd name="connsiteY14531" fmla="*/ 1732775 h 5531023"/>
                <a:gd name="connsiteX14532" fmla="*/ 9097133 w 10023471"/>
                <a:gd name="connsiteY14532" fmla="*/ 1729884 h 5531023"/>
                <a:gd name="connsiteX14533" fmla="*/ 9105714 w 10023471"/>
                <a:gd name="connsiteY14533" fmla="*/ 1720831 h 5531023"/>
                <a:gd name="connsiteX14534" fmla="*/ 9101084 w 10023471"/>
                <a:gd name="connsiteY14534" fmla="*/ 1696943 h 5531023"/>
                <a:gd name="connsiteX14535" fmla="*/ 9090279 w 10023471"/>
                <a:gd name="connsiteY14535" fmla="*/ 1693525 h 5531023"/>
                <a:gd name="connsiteX14536" fmla="*/ 4209438 w 10023471"/>
                <a:gd name="connsiteY14536" fmla="*/ 1692970 h 5531023"/>
                <a:gd name="connsiteX14537" fmla="*/ 4223011 w 10023471"/>
                <a:gd name="connsiteY14537" fmla="*/ 1712887 h 5531023"/>
                <a:gd name="connsiteX14538" fmla="*/ 4209438 w 10023471"/>
                <a:gd name="connsiteY14538" fmla="*/ 1692970 h 5531023"/>
                <a:gd name="connsiteX14539" fmla="*/ 3609121 w 10023471"/>
                <a:gd name="connsiteY14539" fmla="*/ 1690664 h 5531023"/>
                <a:gd name="connsiteX14540" fmla="*/ 3605489 w 10023471"/>
                <a:gd name="connsiteY14540" fmla="*/ 1693409 h 5531023"/>
                <a:gd name="connsiteX14541" fmla="*/ 3623241 w 10023471"/>
                <a:gd name="connsiteY14541" fmla="*/ 1705762 h 5531023"/>
                <a:gd name="connsiteX14542" fmla="*/ 3650616 w 10023471"/>
                <a:gd name="connsiteY14542" fmla="*/ 1703133 h 5531023"/>
                <a:gd name="connsiteX14543" fmla="*/ 3609121 w 10023471"/>
                <a:gd name="connsiteY14543" fmla="*/ 1690664 h 5531023"/>
                <a:gd name="connsiteX14544" fmla="*/ 7118810 w 10023471"/>
                <a:gd name="connsiteY14544" fmla="*/ 1689583 h 5531023"/>
                <a:gd name="connsiteX14545" fmla="*/ 7117994 w 10023471"/>
                <a:gd name="connsiteY14545" fmla="*/ 1691131 h 5531023"/>
                <a:gd name="connsiteX14546" fmla="*/ 7120491 w 10023471"/>
                <a:gd name="connsiteY14546" fmla="*/ 1692182 h 5531023"/>
                <a:gd name="connsiteX14547" fmla="*/ 7121354 w 10023471"/>
                <a:gd name="connsiteY14547" fmla="*/ 1690225 h 5531023"/>
                <a:gd name="connsiteX14548" fmla="*/ 7118810 w 10023471"/>
                <a:gd name="connsiteY14548" fmla="*/ 1689583 h 5531023"/>
                <a:gd name="connsiteX14549" fmla="*/ 2092146 w 10023471"/>
                <a:gd name="connsiteY14549" fmla="*/ 1689291 h 5531023"/>
                <a:gd name="connsiteX14550" fmla="*/ 2086336 w 10023471"/>
                <a:gd name="connsiteY14550" fmla="*/ 1691569 h 5531023"/>
                <a:gd name="connsiteX14551" fmla="*/ 2097685 w 10023471"/>
                <a:gd name="connsiteY14551" fmla="*/ 1707543 h 5531023"/>
                <a:gd name="connsiteX14552" fmla="*/ 2104859 w 10023471"/>
                <a:gd name="connsiteY14552" fmla="*/ 1704769 h 5531023"/>
                <a:gd name="connsiteX14553" fmla="*/ 2092146 w 10023471"/>
                <a:gd name="connsiteY14553" fmla="*/ 1689291 h 5531023"/>
                <a:gd name="connsiteX14554" fmla="*/ 5673296 w 10023471"/>
                <a:gd name="connsiteY14554" fmla="*/ 1688240 h 5531023"/>
                <a:gd name="connsiteX14555" fmla="*/ 5673113 w 10023471"/>
                <a:gd name="connsiteY14555" fmla="*/ 1691189 h 5531023"/>
                <a:gd name="connsiteX14556" fmla="*/ 5678197 w 10023471"/>
                <a:gd name="connsiteY14556" fmla="*/ 1689904 h 5531023"/>
                <a:gd name="connsiteX14557" fmla="*/ 5673296 w 10023471"/>
                <a:gd name="connsiteY14557" fmla="*/ 1688240 h 5531023"/>
                <a:gd name="connsiteX14558" fmla="*/ 6842828 w 10023471"/>
                <a:gd name="connsiteY14558" fmla="*/ 1687335 h 5531023"/>
                <a:gd name="connsiteX14559" fmla="*/ 6808733 w 10023471"/>
                <a:gd name="connsiteY14559" fmla="*/ 1693350 h 5531023"/>
                <a:gd name="connsiteX14560" fmla="*/ 6849049 w 10023471"/>
                <a:gd name="connsiteY14560" fmla="*/ 1701762 h 5531023"/>
                <a:gd name="connsiteX14561" fmla="*/ 6842828 w 10023471"/>
                <a:gd name="connsiteY14561" fmla="*/ 1687335 h 5531023"/>
                <a:gd name="connsiteX14562" fmla="*/ 3247469 w 10023471"/>
                <a:gd name="connsiteY14562" fmla="*/ 1686809 h 5531023"/>
                <a:gd name="connsiteX14563" fmla="*/ 3245746 w 10023471"/>
                <a:gd name="connsiteY14563" fmla="*/ 1688152 h 5531023"/>
                <a:gd name="connsiteX14564" fmla="*/ 3248060 w 10023471"/>
                <a:gd name="connsiteY14564" fmla="*/ 1691101 h 5531023"/>
                <a:gd name="connsiteX14565" fmla="*/ 3251737 w 10023471"/>
                <a:gd name="connsiteY14565" fmla="*/ 1688882 h 5531023"/>
                <a:gd name="connsiteX14566" fmla="*/ 3247469 w 10023471"/>
                <a:gd name="connsiteY14566" fmla="*/ 1686809 h 5531023"/>
                <a:gd name="connsiteX14567" fmla="*/ 1345644 w 10023471"/>
                <a:gd name="connsiteY14567" fmla="*/ 1685027 h 5531023"/>
                <a:gd name="connsiteX14568" fmla="*/ 1335158 w 10023471"/>
                <a:gd name="connsiteY14568" fmla="*/ 1692386 h 5531023"/>
                <a:gd name="connsiteX14569" fmla="*/ 1344373 w 10023471"/>
                <a:gd name="connsiteY14569" fmla="*/ 1700884 h 5531023"/>
                <a:gd name="connsiteX14570" fmla="*/ 1351684 w 10023471"/>
                <a:gd name="connsiteY14570" fmla="*/ 1699336 h 5531023"/>
                <a:gd name="connsiteX14571" fmla="*/ 1345644 w 10023471"/>
                <a:gd name="connsiteY14571" fmla="*/ 1685027 h 5531023"/>
                <a:gd name="connsiteX14572" fmla="*/ 7767705 w 10023471"/>
                <a:gd name="connsiteY14572" fmla="*/ 1684706 h 5531023"/>
                <a:gd name="connsiteX14573" fmla="*/ 7765616 w 10023471"/>
                <a:gd name="connsiteY14573" fmla="*/ 1685115 h 5531023"/>
                <a:gd name="connsiteX14574" fmla="*/ 7766387 w 10023471"/>
                <a:gd name="connsiteY14574" fmla="*/ 1686195 h 5531023"/>
                <a:gd name="connsiteX14575" fmla="*/ 7768476 w 10023471"/>
                <a:gd name="connsiteY14575" fmla="*/ 1685757 h 5531023"/>
                <a:gd name="connsiteX14576" fmla="*/ 7767705 w 10023471"/>
                <a:gd name="connsiteY14576" fmla="*/ 1684706 h 5531023"/>
                <a:gd name="connsiteX14577" fmla="*/ 7737514 w 10023471"/>
                <a:gd name="connsiteY14577" fmla="*/ 1684297 h 5531023"/>
                <a:gd name="connsiteX14578" fmla="*/ 7733019 w 10023471"/>
                <a:gd name="connsiteY14578" fmla="*/ 1689525 h 5531023"/>
                <a:gd name="connsiteX14579" fmla="*/ 7745505 w 10023471"/>
                <a:gd name="connsiteY14579" fmla="*/ 1690839 h 5531023"/>
                <a:gd name="connsiteX14580" fmla="*/ 7750271 w 10023471"/>
                <a:gd name="connsiteY14580" fmla="*/ 1685173 h 5531023"/>
                <a:gd name="connsiteX14581" fmla="*/ 7737514 w 10023471"/>
                <a:gd name="connsiteY14581" fmla="*/ 1684297 h 5531023"/>
                <a:gd name="connsiteX14582" fmla="*/ 7059019 w 10023471"/>
                <a:gd name="connsiteY14582" fmla="*/ 1682953 h 5531023"/>
                <a:gd name="connsiteX14583" fmla="*/ 7056705 w 10023471"/>
                <a:gd name="connsiteY14583" fmla="*/ 1694751 h 5531023"/>
                <a:gd name="connsiteX14584" fmla="*/ 7063378 w 10023471"/>
                <a:gd name="connsiteY14584" fmla="*/ 1695307 h 5531023"/>
                <a:gd name="connsiteX14585" fmla="*/ 7065195 w 10023471"/>
                <a:gd name="connsiteY14585" fmla="*/ 1683450 h 5531023"/>
                <a:gd name="connsiteX14586" fmla="*/ 7059019 w 10023471"/>
                <a:gd name="connsiteY14586" fmla="*/ 1682953 h 5531023"/>
                <a:gd name="connsiteX14587" fmla="*/ 6061277 w 10023471"/>
                <a:gd name="connsiteY14587" fmla="*/ 1682866 h 5531023"/>
                <a:gd name="connsiteX14588" fmla="*/ 6042528 w 10023471"/>
                <a:gd name="connsiteY14588" fmla="*/ 1692006 h 5531023"/>
                <a:gd name="connsiteX14589" fmla="*/ 6076351 w 10023471"/>
                <a:gd name="connsiteY14589" fmla="*/ 1711866 h 5531023"/>
                <a:gd name="connsiteX14590" fmla="*/ 6086066 w 10023471"/>
                <a:gd name="connsiteY14590" fmla="*/ 1701498 h 5531023"/>
                <a:gd name="connsiteX14591" fmla="*/ 6061277 w 10023471"/>
                <a:gd name="connsiteY14591" fmla="*/ 1682866 h 5531023"/>
                <a:gd name="connsiteX14592" fmla="*/ 5143257 w 10023471"/>
                <a:gd name="connsiteY14592" fmla="*/ 1680735 h 5531023"/>
                <a:gd name="connsiteX14593" fmla="*/ 5131725 w 10023471"/>
                <a:gd name="connsiteY14593" fmla="*/ 1683596 h 5531023"/>
                <a:gd name="connsiteX14594" fmla="*/ 5129047 w 10023471"/>
                <a:gd name="connsiteY14594" fmla="*/ 1695453 h 5531023"/>
                <a:gd name="connsiteX14595" fmla="*/ 5133179 w 10023471"/>
                <a:gd name="connsiteY14595" fmla="*/ 1702988 h 5531023"/>
                <a:gd name="connsiteX14596" fmla="*/ 5145528 w 10023471"/>
                <a:gd name="connsiteY14596" fmla="*/ 1695628 h 5531023"/>
                <a:gd name="connsiteX14597" fmla="*/ 5148842 w 10023471"/>
                <a:gd name="connsiteY14597" fmla="*/ 1684589 h 5531023"/>
                <a:gd name="connsiteX14598" fmla="*/ 5143257 w 10023471"/>
                <a:gd name="connsiteY14598" fmla="*/ 1680735 h 5531023"/>
                <a:gd name="connsiteX14599" fmla="*/ 2335850 w 10023471"/>
                <a:gd name="connsiteY14599" fmla="*/ 1678194 h 5531023"/>
                <a:gd name="connsiteX14600" fmla="*/ 2333899 w 10023471"/>
                <a:gd name="connsiteY14600" fmla="*/ 1682661 h 5531023"/>
                <a:gd name="connsiteX14601" fmla="*/ 2337121 w 10023471"/>
                <a:gd name="connsiteY14601" fmla="*/ 1684676 h 5531023"/>
                <a:gd name="connsiteX14602" fmla="*/ 2340209 w 10023471"/>
                <a:gd name="connsiteY14602" fmla="*/ 1680735 h 5531023"/>
                <a:gd name="connsiteX14603" fmla="*/ 2335850 w 10023471"/>
                <a:gd name="connsiteY14603" fmla="*/ 1678194 h 5531023"/>
                <a:gd name="connsiteX14604" fmla="*/ 6671899 w 10023471"/>
                <a:gd name="connsiteY14604" fmla="*/ 1677376 h 5531023"/>
                <a:gd name="connsiteX14605" fmla="*/ 6683794 w 10023471"/>
                <a:gd name="connsiteY14605" fmla="*/ 1680383 h 5531023"/>
                <a:gd name="connsiteX14606" fmla="*/ 6684748 w 10023471"/>
                <a:gd name="connsiteY14606" fmla="*/ 1677376 h 5531023"/>
                <a:gd name="connsiteX14607" fmla="*/ 6000851 w 10023471"/>
                <a:gd name="connsiteY14607" fmla="*/ 1675945 h 5531023"/>
                <a:gd name="connsiteX14608" fmla="*/ 5999943 w 10023471"/>
                <a:gd name="connsiteY14608" fmla="*/ 1677434 h 5531023"/>
                <a:gd name="connsiteX14609" fmla="*/ 6002077 w 10023471"/>
                <a:gd name="connsiteY14609" fmla="*/ 1678106 h 5531023"/>
                <a:gd name="connsiteX14610" fmla="*/ 6000851 w 10023471"/>
                <a:gd name="connsiteY14610" fmla="*/ 1675945 h 5531023"/>
                <a:gd name="connsiteX14611" fmla="*/ 7075317 w 10023471"/>
                <a:gd name="connsiteY14611" fmla="*/ 1675828 h 5531023"/>
                <a:gd name="connsiteX14612" fmla="*/ 7075317 w 10023471"/>
                <a:gd name="connsiteY14612" fmla="*/ 1680326 h 5531023"/>
                <a:gd name="connsiteX14613" fmla="*/ 7076953 w 10023471"/>
                <a:gd name="connsiteY14613" fmla="*/ 1680355 h 5531023"/>
                <a:gd name="connsiteX14614" fmla="*/ 7077406 w 10023471"/>
                <a:gd name="connsiteY14614" fmla="*/ 1675887 h 5531023"/>
                <a:gd name="connsiteX14615" fmla="*/ 7075317 w 10023471"/>
                <a:gd name="connsiteY14615" fmla="*/ 1675828 h 5531023"/>
                <a:gd name="connsiteX14616" fmla="*/ 3906306 w 10023471"/>
                <a:gd name="connsiteY14616" fmla="*/ 1675448 h 5531023"/>
                <a:gd name="connsiteX14617" fmla="*/ 3897861 w 10023471"/>
                <a:gd name="connsiteY14617" fmla="*/ 1684093 h 5531023"/>
                <a:gd name="connsiteX14618" fmla="*/ 3901312 w 10023471"/>
                <a:gd name="connsiteY14618" fmla="*/ 1685962 h 5531023"/>
                <a:gd name="connsiteX14619" fmla="*/ 3911436 w 10023471"/>
                <a:gd name="connsiteY14619" fmla="*/ 1678165 h 5531023"/>
                <a:gd name="connsiteX14620" fmla="*/ 3906306 w 10023471"/>
                <a:gd name="connsiteY14620" fmla="*/ 1675448 h 5531023"/>
                <a:gd name="connsiteX14621" fmla="*/ 3401646 w 10023471"/>
                <a:gd name="connsiteY14621" fmla="*/ 1673813 h 5531023"/>
                <a:gd name="connsiteX14622" fmla="*/ 3392159 w 10023471"/>
                <a:gd name="connsiteY14622" fmla="*/ 1682107 h 5531023"/>
                <a:gd name="connsiteX14623" fmla="*/ 3395153 w 10023471"/>
                <a:gd name="connsiteY14623" fmla="*/ 1696213 h 5531023"/>
                <a:gd name="connsiteX14624" fmla="*/ 3402328 w 10023471"/>
                <a:gd name="connsiteY14624" fmla="*/ 1698986 h 5531023"/>
                <a:gd name="connsiteX14625" fmla="*/ 3409365 w 10023471"/>
                <a:gd name="connsiteY14625" fmla="*/ 1696563 h 5531023"/>
                <a:gd name="connsiteX14626" fmla="*/ 3411088 w 10023471"/>
                <a:gd name="connsiteY14626" fmla="*/ 1690371 h 5531023"/>
                <a:gd name="connsiteX14627" fmla="*/ 3410863 w 10023471"/>
                <a:gd name="connsiteY14627" fmla="*/ 1682252 h 5531023"/>
                <a:gd name="connsiteX14628" fmla="*/ 3401646 w 10023471"/>
                <a:gd name="connsiteY14628" fmla="*/ 1673813 h 5531023"/>
                <a:gd name="connsiteX14629" fmla="*/ 1295478 w 10023471"/>
                <a:gd name="connsiteY14629" fmla="*/ 1673317 h 5531023"/>
                <a:gd name="connsiteX14630" fmla="*/ 1293844 w 10023471"/>
                <a:gd name="connsiteY14630" fmla="*/ 1679887 h 5531023"/>
                <a:gd name="connsiteX14631" fmla="*/ 1297612 w 10023471"/>
                <a:gd name="connsiteY14631" fmla="*/ 1692737 h 5531023"/>
                <a:gd name="connsiteX14632" fmla="*/ 1304104 w 10023471"/>
                <a:gd name="connsiteY14632" fmla="*/ 1695249 h 5531023"/>
                <a:gd name="connsiteX14633" fmla="*/ 1309643 w 10023471"/>
                <a:gd name="connsiteY14633" fmla="*/ 1691774 h 5531023"/>
                <a:gd name="connsiteX14634" fmla="*/ 1301516 w 10023471"/>
                <a:gd name="connsiteY14634" fmla="*/ 1676324 h 5531023"/>
                <a:gd name="connsiteX14635" fmla="*/ 1295478 w 10023471"/>
                <a:gd name="connsiteY14635" fmla="*/ 1673317 h 5531023"/>
                <a:gd name="connsiteX14636" fmla="*/ 1572778 w 10023471"/>
                <a:gd name="connsiteY14636" fmla="*/ 1673142 h 5531023"/>
                <a:gd name="connsiteX14637" fmla="*/ 1569373 w 10023471"/>
                <a:gd name="connsiteY14637" fmla="*/ 1674456 h 5531023"/>
                <a:gd name="connsiteX14638" fmla="*/ 1561654 w 10023471"/>
                <a:gd name="connsiteY14638" fmla="*/ 1689641 h 5531023"/>
                <a:gd name="connsiteX14639" fmla="*/ 1573277 w 10023471"/>
                <a:gd name="connsiteY14639" fmla="*/ 1702461 h 5531023"/>
                <a:gd name="connsiteX14640" fmla="*/ 1582494 w 10023471"/>
                <a:gd name="connsiteY14640" fmla="*/ 1686867 h 5531023"/>
                <a:gd name="connsiteX14641" fmla="*/ 1579905 w 10023471"/>
                <a:gd name="connsiteY14641" fmla="*/ 1675507 h 5531023"/>
                <a:gd name="connsiteX14642" fmla="*/ 1572778 w 10023471"/>
                <a:gd name="connsiteY14642" fmla="*/ 1673142 h 5531023"/>
                <a:gd name="connsiteX14643" fmla="*/ 5783162 w 10023471"/>
                <a:gd name="connsiteY14643" fmla="*/ 1672878 h 5531023"/>
                <a:gd name="connsiteX14644" fmla="*/ 5772357 w 10023471"/>
                <a:gd name="connsiteY14644" fmla="*/ 1675799 h 5531023"/>
                <a:gd name="connsiteX14645" fmla="*/ 5773492 w 10023471"/>
                <a:gd name="connsiteY14645" fmla="*/ 1678574 h 5531023"/>
                <a:gd name="connsiteX14646" fmla="*/ 5784887 w 10023471"/>
                <a:gd name="connsiteY14646" fmla="*/ 1676879 h 5531023"/>
                <a:gd name="connsiteX14647" fmla="*/ 5783162 w 10023471"/>
                <a:gd name="connsiteY14647" fmla="*/ 1672878 h 5531023"/>
                <a:gd name="connsiteX14648" fmla="*/ 4896512 w 10023471"/>
                <a:gd name="connsiteY14648" fmla="*/ 1671973 h 5531023"/>
                <a:gd name="connsiteX14649" fmla="*/ 4873041 w 10023471"/>
                <a:gd name="connsiteY14649" fmla="*/ 1687392 h 5531023"/>
                <a:gd name="connsiteX14650" fmla="*/ 4892652 w 10023471"/>
                <a:gd name="connsiteY14650" fmla="*/ 1692327 h 5531023"/>
                <a:gd name="connsiteX14651" fmla="*/ 4906681 w 10023471"/>
                <a:gd name="connsiteY14651" fmla="*/ 1679566 h 5531023"/>
                <a:gd name="connsiteX14652" fmla="*/ 4896512 w 10023471"/>
                <a:gd name="connsiteY14652" fmla="*/ 1671973 h 5531023"/>
                <a:gd name="connsiteX14653" fmla="*/ 7720671 w 10023471"/>
                <a:gd name="connsiteY14653" fmla="*/ 1671915 h 5531023"/>
                <a:gd name="connsiteX14654" fmla="*/ 7720353 w 10023471"/>
                <a:gd name="connsiteY14654" fmla="*/ 1676792 h 5531023"/>
                <a:gd name="connsiteX14655" fmla="*/ 7722350 w 10023471"/>
                <a:gd name="connsiteY14655" fmla="*/ 1676879 h 5531023"/>
                <a:gd name="connsiteX14656" fmla="*/ 7723077 w 10023471"/>
                <a:gd name="connsiteY14656" fmla="*/ 1672032 h 5531023"/>
                <a:gd name="connsiteX14657" fmla="*/ 7720671 w 10023471"/>
                <a:gd name="connsiteY14657" fmla="*/ 1671915 h 5531023"/>
                <a:gd name="connsiteX14658" fmla="*/ 9252491 w 10023471"/>
                <a:gd name="connsiteY14658" fmla="*/ 1671331 h 5531023"/>
                <a:gd name="connsiteX14659" fmla="*/ 9241459 w 10023471"/>
                <a:gd name="connsiteY14659" fmla="*/ 1671886 h 5531023"/>
                <a:gd name="connsiteX14660" fmla="*/ 9232424 w 10023471"/>
                <a:gd name="connsiteY14660" fmla="*/ 1678165 h 5531023"/>
                <a:gd name="connsiteX14661" fmla="*/ 9233604 w 10023471"/>
                <a:gd name="connsiteY14661" fmla="*/ 1682953 h 5531023"/>
                <a:gd name="connsiteX14662" fmla="*/ 9246498 w 10023471"/>
                <a:gd name="connsiteY14662" fmla="*/ 1684706 h 5531023"/>
                <a:gd name="connsiteX14663" fmla="*/ 9251537 w 10023471"/>
                <a:gd name="connsiteY14663" fmla="*/ 1676879 h 5531023"/>
                <a:gd name="connsiteX14664" fmla="*/ 9252491 w 10023471"/>
                <a:gd name="connsiteY14664" fmla="*/ 1671331 h 5531023"/>
                <a:gd name="connsiteX14665" fmla="*/ 1713425 w 10023471"/>
                <a:gd name="connsiteY14665" fmla="*/ 1670454 h 5531023"/>
                <a:gd name="connsiteX14666" fmla="*/ 1702892 w 10023471"/>
                <a:gd name="connsiteY14666" fmla="*/ 1674806 h 5531023"/>
                <a:gd name="connsiteX14667" fmla="*/ 1711518 w 10023471"/>
                <a:gd name="connsiteY14667" fmla="*/ 1676471 h 5531023"/>
                <a:gd name="connsiteX14668" fmla="*/ 1719373 w 10023471"/>
                <a:gd name="connsiteY14668" fmla="*/ 1672266 h 5531023"/>
                <a:gd name="connsiteX14669" fmla="*/ 1713425 w 10023471"/>
                <a:gd name="connsiteY14669" fmla="*/ 1670454 h 5531023"/>
                <a:gd name="connsiteX14670" fmla="*/ 4431712 w 10023471"/>
                <a:gd name="connsiteY14670" fmla="*/ 1670133 h 5531023"/>
                <a:gd name="connsiteX14671" fmla="*/ 4419728 w 10023471"/>
                <a:gd name="connsiteY14671" fmla="*/ 1683801 h 5531023"/>
                <a:gd name="connsiteX14672" fmla="*/ 4441111 w 10023471"/>
                <a:gd name="connsiteY14672" fmla="*/ 1684735 h 5531023"/>
                <a:gd name="connsiteX14673" fmla="*/ 4431712 w 10023471"/>
                <a:gd name="connsiteY14673" fmla="*/ 1670133 h 5531023"/>
                <a:gd name="connsiteX14674" fmla="*/ 5325763 w 10023471"/>
                <a:gd name="connsiteY14674" fmla="*/ 1667593 h 5531023"/>
                <a:gd name="connsiteX14675" fmla="*/ 5316365 w 10023471"/>
                <a:gd name="connsiteY14675" fmla="*/ 1672294 h 5531023"/>
                <a:gd name="connsiteX14676" fmla="*/ 5320315 w 10023471"/>
                <a:gd name="connsiteY14676" fmla="*/ 1681056 h 5531023"/>
                <a:gd name="connsiteX14677" fmla="*/ 5329531 w 10023471"/>
                <a:gd name="connsiteY14677" fmla="*/ 1674281 h 5531023"/>
                <a:gd name="connsiteX14678" fmla="*/ 5325763 w 10023471"/>
                <a:gd name="connsiteY14678" fmla="*/ 1667593 h 5531023"/>
                <a:gd name="connsiteX14679" fmla="*/ 7013620 w 10023471"/>
                <a:gd name="connsiteY14679" fmla="*/ 1666892 h 5531023"/>
                <a:gd name="connsiteX14680" fmla="*/ 7009125 w 10023471"/>
                <a:gd name="connsiteY14680" fmla="*/ 1667447 h 5531023"/>
                <a:gd name="connsiteX14681" fmla="*/ 7009761 w 10023471"/>
                <a:gd name="connsiteY14681" fmla="*/ 1675682 h 5531023"/>
                <a:gd name="connsiteX14682" fmla="*/ 7018070 w 10023471"/>
                <a:gd name="connsiteY14682" fmla="*/ 1675011 h 5531023"/>
                <a:gd name="connsiteX14683" fmla="*/ 7013620 w 10023471"/>
                <a:gd name="connsiteY14683" fmla="*/ 1666892 h 5531023"/>
                <a:gd name="connsiteX14684" fmla="*/ 5443846 w 10023471"/>
                <a:gd name="connsiteY14684" fmla="*/ 1666016 h 5531023"/>
                <a:gd name="connsiteX14685" fmla="*/ 5443166 w 10023471"/>
                <a:gd name="connsiteY14685" fmla="*/ 1670659 h 5531023"/>
                <a:gd name="connsiteX14686" fmla="*/ 5458193 w 10023471"/>
                <a:gd name="connsiteY14686" fmla="*/ 1672966 h 5531023"/>
                <a:gd name="connsiteX14687" fmla="*/ 5459736 w 10023471"/>
                <a:gd name="connsiteY14687" fmla="*/ 1666863 h 5531023"/>
                <a:gd name="connsiteX14688" fmla="*/ 5443846 w 10023471"/>
                <a:gd name="connsiteY14688" fmla="*/ 1666016 h 5531023"/>
                <a:gd name="connsiteX14689" fmla="*/ 2027363 w 10023471"/>
                <a:gd name="connsiteY14689" fmla="*/ 1665432 h 5531023"/>
                <a:gd name="connsiteX14690" fmla="*/ 2023140 w 10023471"/>
                <a:gd name="connsiteY14690" fmla="*/ 1671214 h 5531023"/>
                <a:gd name="connsiteX14691" fmla="*/ 2026908 w 10023471"/>
                <a:gd name="connsiteY14691" fmla="*/ 1672411 h 5531023"/>
                <a:gd name="connsiteX14692" fmla="*/ 2030948 w 10023471"/>
                <a:gd name="connsiteY14692" fmla="*/ 1666921 h 5531023"/>
                <a:gd name="connsiteX14693" fmla="*/ 2027363 w 10023471"/>
                <a:gd name="connsiteY14693" fmla="*/ 1665432 h 5531023"/>
                <a:gd name="connsiteX14694" fmla="*/ 4824735 w 10023471"/>
                <a:gd name="connsiteY14694" fmla="*/ 1665344 h 5531023"/>
                <a:gd name="connsiteX14695" fmla="*/ 4808846 w 10023471"/>
                <a:gd name="connsiteY14695" fmla="*/ 1668352 h 5531023"/>
                <a:gd name="connsiteX14696" fmla="*/ 4819832 w 10023471"/>
                <a:gd name="connsiteY14696" fmla="*/ 1679098 h 5531023"/>
                <a:gd name="connsiteX14697" fmla="*/ 4833724 w 10023471"/>
                <a:gd name="connsiteY14697" fmla="*/ 1670338 h 5531023"/>
                <a:gd name="connsiteX14698" fmla="*/ 4824735 w 10023471"/>
                <a:gd name="connsiteY14698" fmla="*/ 1665344 h 5531023"/>
                <a:gd name="connsiteX14699" fmla="*/ 4930471 w 10023471"/>
                <a:gd name="connsiteY14699" fmla="*/ 1664906 h 5531023"/>
                <a:gd name="connsiteX14700" fmla="*/ 4929563 w 10023471"/>
                <a:gd name="connsiteY14700" fmla="*/ 1666162 h 5531023"/>
                <a:gd name="connsiteX14701" fmla="*/ 4932424 w 10023471"/>
                <a:gd name="connsiteY14701" fmla="*/ 1666571 h 5531023"/>
                <a:gd name="connsiteX14702" fmla="*/ 4933376 w 10023471"/>
                <a:gd name="connsiteY14702" fmla="*/ 1665373 h 5531023"/>
                <a:gd name="connsiteX14703" fmla="*/ 4930471 w 10023471"/>
                <a:gd name="connsiteY14703" fmla="*/ 1664906 h 5531023"/>
                <a:gd name="connsiteX14704" fmla="*/ 6542556 w 10023471"/>
                <a:gd name="connsiteY14704" fmla="*/ 1664818 h 5531023"/>
                <a:gd name="connsiteX14705" fmla="*/ 6545826 w 10023471"/>
                <a:gd name="connsiteY14705" fmla="*/ 1671302 h 5531023"/>
                <a:gd name="connsiteX14706" fmla="*/ 6547324 w 10023471"/>
                <a:gd name="connsiteY14706" fmla="*/ 1670221 h 5531023"/>
                <a:gd name="connsiteX14707" fmla="*/ 6542556 w 10023471"/>
                <a:gd name="connsiteY14707" fmla="*/ 1664818 h 5531023"/>
                <a:gd name="connsiteX14708" fmla="*/ 3719442 w 10023471"/>
                <a:gd name="connsiteY14708" fmla="*/ 1662979 h 5531023"/>
                <a:gd name="connsiteX14709" fmla="*/ 3706184 w 10023471"/>
                <a:gd name="connsiteY14709" fmla="*/ 1673171 h 5531023"/>
                <a:gd name="connsiteX14710" fmla="*/ 3715356 w 10023471"/>
                <a:gd name="connsiteY14710" fmla="*/ 1679566 h 5531023"/>
                <a:gd name="connsiteX14711" fmla="*/ 3729203 w 10023471"/>
                <a:gd name="connsiteY14711" fmla="*/ 1667914 h 5531023"/>
                <a:gd name="connsiteX14712" fmla="*/ 3719442 w 10023471"/>
                <a:gd name="connsiteY14712" fmla="*/ 1662979 h 5531023"/>
                <a:gd name="connsiteX14713" fmla="*/ 9534058 w 10023471"/>
                <a:gd name="connsiteY14713" fmla="*/ 1662862 h 5531023"/>
                <a:gd name="connsiteX14714" fmla="*/ 9524569 w 10023471"/>
                <a:gd name="connsiteY14714" fmla="*/ 1672002 h 5531023"/>
                <a:gd name="connsiteX14715" fmla="*/ 9528564 w 10023471"/>
                <a:gd name="connsiteY14715" fmla="*/ 1676237 h 5531023"/>
                <a:gd name="connsiteX14716" fmla="*/ 9543681 w 10023471"/>
                <a:gd name="connsiteY14716" fmla="*/ 1666658 h 5531023"/>
                <a:gd name="connsiteX14717" fmla="*/ 9534058 w 10023471"/>
                <a:gd name="connsiteY14717" fmla="*/ 1662862 h 5531023"/>
                <a:gd name="connsiteX14718" fmla="*/ 6765377 w 10023471"/>
                <a:gd name="connsiteY14718" fmla="*/ 1661255 h 5531023"/>
                <a:gd name="connsiteX14719" fmla="*/ 6765377 w 10023471"/>
                <a:gd name="connsiteY14719" fmla="*/ 1665869 h 5531023"/>
                <a:gd name="connsiteX14720" fmla="*/ 6765423 w 10023471"/>
                <a:gd name="connsiteY14720" fmla="*/ 1665869 h 5531023"/>
                <a:gd name="connsiteX14721" fmla="*/ 6767374 w 10023471"/>
                <a:gd name="connsiteY14721" fmla="*/ 1665899 h 5531023"/>
                <a:gd name="connsiteX14722" fmla="*/ 6767738 w 10023471"/>
                <a:gd name="connsiteY14722" fmla="*/ 1661285 h 5531023"/>
                <a:gd name="connsiteX14723" fmla="*/ 6765377 w 10023471"/>
                <a:gd name="connsiteY14723" fmla="*/ 1661255 h 5531023"/>
                <a:gd name="connsiteX14724" fmla="*/ 7224410 w 10023471"/>
                <a:gd name="connsiteY14724" fmla="*/ 1659387 h 5531023"/>
                <a:gd name="connsiteX14725" fmla="*/ 7202573 w 10023471"/>
                <a:gd name="connsiteY14725" fmla="*/ 1665082 h 5531023"/>
                <a:gd name="connsiteX14726" fmla="*/ 7232354 w 10023471"/>
                <a:gd name="connsiteY14726" fmla="*/ 1672996 h 5531023"/>
                <a:gd name="connsiteX14727" fmla="*/ 7242660 w 10023471"/>
                <a:gd name="connsiteY14727" fmla="*/ 1665519 h 5531023"/>
                <a:gd name="connsiteX14728" fmla="*/ 7224410 w 10023471"/>
                <a:gd name="connsiteY14728" fmla="*/ 1659387 h 5531023"/>
                <a:gd name="connsiteX14729" fmla="*/ 4612312 w 10023471"/>
                <a:gd name="connsiteY14729" fmla="*/ 1659358 h 5531023"/>
                <a:gd name="connsiteX14730" fmla="*/ 4606274 w 10023471"/>
                <a:gd name="connsiteY14730" fmla="*/ 1666016 h 5531023"/>
                <a:gd name="connsiteX14731" fmla="*/ 4616807 w 10023471"/>
                <a:gd name="connsiteY14731" fmla="*/ 1676003 h 5531023"/>
                <a:gd name="connsiteX14732" fmla="*/ 4625705 w 10023471"/>
                <a:gd name="connsiteY14732" fmla="*/ 1668323 h 5531023"/>
                <a:gd name="connsiteX14733" fmla="*/ 4612312 w 10023471"/>
                <a:gd name="connsiteY14733" fmla="*/ 1659358 h 5531023"/>
                <a:gd name="connsiteX14734" fmla="*/ 5267606 w 10023471"/>
                <a:gd name="connsiteY14734" fmla="*/ 1653079 h 5531023"/>
                <a:gd name="connsiteX14735" fmla="*/ 5295164 w 10023471"/>
                <a:gd name="connsiteY14735" fmla="*/ 1669346 h 5531023"/>
                <a:gd name="connsiteX14736" fmla="*/ 5300339 w 10023471"/>
                <a:gd name="connsiteY14736" fmla="*/ 1659183 h 5531023"/>
                <a:gd name="connsiteX14737" fmla="*/ 5267606 w 10023471"/>
                <a:gd name="connsiteY14737" fmla="*/ 1653079 h 5531023"/>
                <a:gd name="connsiteX14738" fmla="*/ 2154526 w 10023471"/>
                <a:gd name="connsiteY14738" fmla="*/ 1652378 h 5531023"/>
                <a:gd name="connsiteX14739" fmla="*/ 2136366 w 10023471"/>
                <a:gd name="connsiteY14739" fmla="*/ 1667914 h 5531023"/>
                <a:gd name="connsiteX14740" fmla="*/ 2147852 w 10023471"/>
                <a:gd name="connsiteY14740" fmla="*/ 1676879 h 5531023"/>
                <a:gd name="connsiteX14741" fmla="*/ 2167056 w 10023471"/>
                <a:gd name="connsiteY14741" fmla="*/ 1659183 h 5531023"/>
                <a:gd name="connsiteX14742" fmla="*/ 2154526 w 10023471"/>
                <a:gd name="connsiteY14742" fmla="*/ 1652378 h 5531023"/>
                <a:gd name="connsiteX14743" fmla="*/ 6828392 w 10023471"/>
                <a:gd name="connsiteY14743" fmla="*/ 1652056 h 5531023"/>
                <a:gd name="connsiteX14744" fmla="*/ 6824804 w 10023471"/>
                <a:gd name="connsiteY14744" fmla="*/ 1657985 h 5531023"/>
                <a:gd name="connsiteX14745" fmla="*/ 6829843 w 10023471"/>
                <a:gd name="connsiteY14745" fmla="*/ 1658335 h 5531023"/>
                <a:gd name="connsiteX14746" fmla="*/ 6828392 w 10023471"/>
                <a:gd name="connsiteY14746" fmla="*/ 1652056 h 5531023"/>
                <a:gd name="connsiteX14747" fmla="*/ 7844838 w 10023471"/>
                <a:gd name="connsiteY14747" fmla="*/ 1651298 h 5531023"/>
                <a:gd name="connsiteX14748" fmla="*/ 7845110 w 10023471"/>
                <a:gd name="connsiteY14748" fmla="*/ 1655210 h 5531023"/>
                <a:gd name="connsiteX14749" fmla="*/ 7847516 w 10023471"/>
                <a:gd name="connsiteY14749" fmla="*/ 1654305 h 5531023"/>
                <a:gd name="connsiteX14750" fmla="*/ 7844838 w 10023471"/>
                <a:gd name="connsiteY14750" fmla="*/ 1651298 h 5531023"/>
                <a:gd name="connsiteX14751" fmla="*/ 4503990 w 10023471"/>
                <a:gd name="connsiteY14751" fmla="*/ 1648494 h 5531023"/>
                <a:gd name="connsiteX14752" fmla="*/ 4514114 w 10023471"/>
                <a:gd name="connsiteY14752" fmla="*/ 1651998 h 5531023"/>
                <a:gd name="connsiteX14753" fmla="*/ 4524691 w 10023471"/>
                <a:gd name="connsiteY14753" fmla="*/ 1648494 h 5531023"/>
                <a:gd name="connsiteX14754" fmla="*/ 7073275 w 10023471"/>
                <a:gd name="connsiteY14754" fmla="*/ 1647004 h 5531023"/>
                <a:gd name="connsiteX14755" fmla="*/ 7056796 w 10023471"/>
                <a:gd name="connsiteY14755" fmla="*/ 1649633 h 5531023"/>
                <a:gd name="connsiteX14756" fmla="*/ 7064377 w 10023471"/>
                <a:gd name="connsiteY14756" fmla="*/ 1656115 h 5531023"/>
                <a:gd name="connsiteX14757" fmla="*/ 7073275 w 10023471"/>
                <a:gd name="connsiteY14757" fmla="*/ 1647004 h 5531023"/>
                <a:gd name="connsiteX14758" fmla="*/ 1730949 w 10023471"/>
                <a:gd name="connsiteY14758" fmla="*/ 1644960 h 5531023"/>
                <a:gd name="connsiteX14759" fmla="*/ 1723277 w 10023471"/>
                <a:gd name="connsiteY14759" fmla="*/ 1651298 h 5531023"/>
                <a:gd name="connsiteX14760" fmla="*/ 1723913 w 10023471"/>
                <a:gd name="connsiteY14760" fmla="*/ 1655707 h 5531023"/>
                <a:gd name="connsiteX14761" fmla="*/ 1731358 w 10023471"/>
                <a:gd name="connsiteY14761" fmla="*/ 1651677 h 5531023"/>
                <a:gd name="connsiteX14762" fmla="*/ 1730949 w 10023471"/>
                <a:gd name="connsiteY14762" fmla="*/ 1644960 h 5531023"/>
                <a:gd name="connsiteX14763" fmla="*/ 4318987 w 10023471"/>
                <a:gd name="connsiteY14763" fmla="*/ 1644639 h 5531023"/>
                <a:gd name="connsiteX14764" fmla="*/ 4318759 w 10023471"/>
                <a:gd name="connsiteY14764" fmla="*/ 1646333 h 5531023"/>
                <a:gd name="connsiteX14765" fmla="*/ 4325843 w 10023471"/>
                <a:gd name="connsiteY14765" fmla="*/ 1646333 h 5531023"/>
                <a:gd name="connsiteX14766" fmla="*/ 4326023 w 10023471"/>
                <a:gd name="connsiteY14766" fmla="*/ 1645194 h 5531023"/>
                <a:gd name="connsiteX14767" fmla="*/ 4318987 w 10023471"/>
                <a:gd name="connsiteY14767" fmla="*/ 1644639 h 5531023"/>
                <a:gd name="connsiteX14768" fmla="*/ 9305245 w 10023471"/>
                <a:gd name="connsiteY14768" fmla="*/ 1643325 h 5531023"/>
                <a:gd name="connsiteX14769" fmla="*/ 9295711 w 10023471"/>
                <a:gd name="connsiteY14769" fmla="*/ 1647443 h 5531023"/>
                <a:gd name="connsiteX14770" fmla="*/ 9289854 w 10023471"/>
                <a:gd name="connsiteY14770" fmla="*/ 1667418 h 5531023"/>
                <a:gd name="connsiteX14771" fmla="*/ 9297118 w 10023471"/>
                <a:gd name="connsiteY14771" fmla="*/ 1672849 h 5531023"/>
                <a:gd name="connsiteX14772" fmla="*/ 9313100 w 10023471"/>
                <a:gd name="connsiteY14772" fmla="*/ 1649224 h 5531023"/>
                <a:gd name="connsiteX14773" fmla="*/ 9305245 w 10023471"/>
                <a:gd name="connsiteY14773" fmla="*/ 1643325 h 5531023"/>
                <a:gd name="connsiteX14774" fmla="*/ 1767087 w 10023471"/>
                <a:gd name="connsiteY14774" fmla="*/ 1642244 h 5531023"/>
                <a:gd name="connsiteX14775" fmla="*/ 1768676 w 10023471"/>
                <a:gd name="connsiteY14775" fmla="*/ 1666396 h 5531023"/>
                <a:gd name="connsiteX14776" fmla="*/ 1765225 w 10023471"/>
                <a:gd name="connsiteY14776" fmla="*/ 1652933 h 5531023"/>
                <a:gd name="connsiteX14777" fmla="*/ 1767087 w 10023471"/>
                <a:gd name="connsiteY14777" fmla="*/ 1642244 h 5531023"/>
                <a:gd name="connsiteX14778" fmla="*/ 5290941 w 10023471"/>
                <a:gd name="connsiteY14778" fmla="*/ 1642069 h 5531023"/>
                <a:gd name="connsiteX14779" fmla="*/ 5291623 w 10023471"/>
                <a:gd name="connsiteY14779" fmla="*/ 1644025 h 5531023"/>
                <a:gd name="connsiteX14780" fmla="*/ 5293076 w 10023471"/>
                <a:gd name="connsiteY14780" fmla="*/ 1642449 h 5531023"/>
                <a:gd name="connsiteX14781" fmla="*/ 1591346 w 10023471"/>
                <a:gd name="connsiteY14781" fmla="*/ 1641719 h 5531023"/>
                <a:gd name="connsiteX14782" fmla="*/ 1582039 w 10023471"/>
                <a:gd name="connsiteY14782" fmla="*/ 1644143 h 5531023"/>
                <a:gd name="connsiteX14783" fmla="*/ 1582947 w 10023471"/>
                <a:gd name="connsiteY14783" fmla="*/ 1646449 h 5531023"/>
                <a:gd name="connsiteX14784" fmla="*/ 1592572 w 10023471"/>
                <a:gd name="connsiteY14784" fmla="*/ 1646449 h 5531023"/>
                <a:gd name="connsiteX14785" fmla="*/ 4055352 w 10023471"/>
                <a:gd name="connsiteY14785" fmla="*/ 1641660 h 5531023"/>
                <a:gd name="connsiteX14786" fmla="*/ 4052447 w 10023471"/>
                <a:gd name="connsiteY14786" fmla="*/ 1644464 h 5531023"/>
                <a:gd name="connsiteX14787" fmla="*/ 4054672 w 10023471"/>
                <a:gd name="connsiteY14787" fmla="*/ 1645456 h 5531023"/>
                <a:gd name="connsiteX14788" fmla="*/ 4055352 w 10023471"/>
                <a:gd name="connsiteY14788" fmla="*/ 1641660 h 5531023"/>
                <a:gd name="connsiteX14789" fmla="*/ 1922398 w 10023471"/>
                <a:gd name="connsiteY14789" fmla="*/ 1641251 h 5531023"/>
                <a:gd name="connsiteX14790" fmla="*/ 1918449 w 10023471"/>
                <a:gd name="connsiteY14790" fmla="*/ 1651473 h 5531023"/>
                <a:gd name="connsiteX14791" fmla="*/ 1925622 w 10023471"/>
                <a:gd name="connsiteY14791" fmla="*/ 1657518 h 5531023"/>
                <a:gd name="connsiteX14792" fmla="*/ 1929345 w 10023471"/>
                <a:gd name="connsiteY14792" fmla="*/ 1650158 h 5531023"/>
                <a:gd name="connsiteX14793" fmla="*/ 1922398 w 10023471"/>
                <a:gd name="connsiteY14793" fmla="*/ 1641251 h 5531023"/>
                <a:gd name="connsiteX14794" fmla="*/ 8597514 w 10023471"/>
                <a:gd name="connsiteY14794" fmla="*/ 1637162 h 5531023"/>
                <a:gd name="connsiteX14795" fmla="*/ 8589705 w 10023471"/>
                <a:gd name="connsiteY14795" fmla="*/ 1637805 h 5531023"/>
                <a:gd name="connsiteX14796" fmla="*/ 8584393 w 10023471"/>
                <a:gd name="connsiteY14796" fmla="*/ 1646859 h 5531023"/>
                <a:gd name="connsiteX14797" fmla="*/ 8586936 w 10023471"/>
                <a:gd name="connsiteY14797" fmla="*/ 1656934 h 5531023"/>
                <a:gd name="connsiteX14798" fmla="*/ 8592792 w 10023471"/>
                <a:gd name="connsiteY14798" fmla="*/ 1657372 h 5531023"/>
                <a:gd name="connsiteX14799" fmla="*/ 8600782 w 10023471"/>
                <a:gd name="connsiteY14799" fmla="*/ 1638915 h 5531023"/>
                <a:gd name="connsiteX14800" fmla="*/ 8597514 w 10023471"/>
                <a:gd name="connsiteY14800" fmla="*/ 1637162 h 5531023"/>
                <a:gd name="connsiteX14801" fmla="*/ 1488561 w 10023471"/>
                <a:gd name="connsiteY14801" fmla="*/ 1636375 h 5531023"/>
                <a:gd name="connsiteX14802" fmla="*/ 1487564 w 10023471"/>
                <a:gd name="connsiteY14802" fmla="*/ 1642361 h 5531023"/>
                <a:gd name="connsiteX14803" fmla="*/ 1491468 w 10023471"/>
                <a:gd name="connsiteY14803" fmla="*/ 1642799 h 5531023"/>
                <a:gd name="connsiteX14804" fmla="*/ 1493192 w 10023471"/>
                <a:gd name="connsiteY14804" fmla="*/ 1636871 h 5531023"/>
                <a:gd name="connsiteX14805" fmla="*/ 1488561 w 10023471"/>
                <a:gd name="connsiteY14805" fmla="*/ 1636375 h 5531023"/>
                <a:gd name="connsiteX14806" fmla="*/ 4388674 w 10023471"/>
                <a:gd name="connsiteY14806" fmla="*/ 1636199 h 5531023"/>
                <a:gd name="connsiteX14807" fmla="*/ 4387857 w 10023471"/>
                <a:gd name="connsiteY14807" fmla="*/ 1637338 h 5531023"/>
                <a:gd name="connsiteX14808" fmla="*/ 4389991 w 10023471"/>
                <a:gd name="connsiteY14808" fmla="*/ 1637805 h 5531023"/>
                <a:gd name="connsiteX14809" fmla="*/ 4388674 w 10023471"/>
                <a:gd name="connsiteY14809" fmla="*/ 1636199 h 5531023"/>
                <a:gd name="connsiteX14810" fmla="*/ 5008375 w 10023471"/>
                <a:gd name="connsiteY14810" fmla="*/ 1635995 h 5531023"/>
                <a:gd name="connsiteX14811" fmla="*/ 5000159 w 10023471"/>
                <a:gd name="connsiteY14811" fmla="*/ 1641631 h 5531023"/>
                <a:gd name="connsiteX14812" fmla="*/ 5015730 w 10023471"/>
                <a:gd name="connsiteY14812" fmla="*/ 1654714 h 5531023"/>
                <a:gd name="connsiteX14813" fmla="*/ 5024720 w 10023471"/>
                <a:gd name="connsiteY14813" fmla="*/ 1646508 h 5531023"/>
                <a:gd name="connsiteX14814" fmla="*/ 5008375 w 10023471"/>
                <a:gd name="connsiteY14814" fmla="*/ 1635995 h 5531023"/>
                <a:gd name="connsiteX14815" fmla="*/ 4293609 w 10023471"/>
                <a:gd name="connsiteY14815" fmla="*/ 1635236 h 5531023"/>
                <a:gd name="connsiteX14816" fmla="*/ 4290702 w 10023471"/>
                <a:gd name="connsiteY14816" fmla="*/ 1637659 h 5531023"/>
                <a:gd name="connsiteX14817" fmla="*/ 4293473 w 10023471"/>
                <a:gd name="connsiteY14817" fmla="*/ 1640462 h 5531023"/>
                <a:gd name="connsiteX14818" fmla="*/ 4297239 w 10023471"/>
                <a:gd name="connsiteY14818" fmla="*/ 1637280 h 5531023"/>
                <a:gd name="connsiteX14819" fmla="*/ 4293609 w 10023471"/>
                <a:gd name="connsiteY14819" fmla="*/ 1635236 h 5531023"/>
                <a:gd name="connsiteX14820" fmla="*/ 3700737 w 10023471"/>
                <a:gd name="connsiteY14820" fmla="*/ 1634826 h 5531023"/>
                <a:gd name="connsiteX14821" fmla="*/ 3671273 w 10023471"/>
                <a:gd name="connsiteY14821" fmla="*/ 1637338 h 5531023"/>
                <a:gd name="connsiteX14822" fmla="*/ 3671001 w 10023471"/>
                <a:gd name="connsiteY14822" fmla="*/ 1640842 h 5531023"/>
                <a:gd name="connsiteX14823" fmla="*/ 3702690 w 10023471"/>
                <a:gd name="connsiteY14823" fmla="*/ 1648698 h 5531023"/>
                <a:gd name="connsiteX14824" fmla="*/ 3700737 w 10023471"/>
                <a:gd name="connsiteY14824" fmla="*/ 1634826 h 5531023"/>
                <a:gd name="connsiteX14825" fmla="*/ 5146662 w 10023471"/>
                <a:gd name="connsiteY14825" fmla="*/ 1629482 h 5531023"/>
                <a:gd name="connsiteX14826" fmla="*/ 5145935 w 10023471"/>
                <a:gd name="connsiteY14826" fmla="*/ 1630855 h 5531023"/>
                <a:gd name="connsiteX14827" fmla="*/ 5148434 w 10023471"/>
                <a:gd name="connsiteY14827" fmla="*/ 1630008 h 5531023"/>
                <a:gd name="connsiteX14828" fmla="*/ 5146662 w 10023471"/>
                <a:gd name="connsiteY14828" fmla="*/ 1629482 h 5531023"/>
                <a:gd name="connsiteX14829" fmla="*/ 5367394 w 10023471"/>
                <a:gd name="connsiteY14829" fmla="*/ 1628431 h 5531023"/>
                <a:gd name="connsiteX14830" fmla="*/ 5360038 w 10023471"/>
                <a:gd name="connsiteY14830" fmla="*/ 1630387 h 5531023"/>
                <a:gd name="connsiteX14831" fmla="*/ 5366622 w 10023471"/>
                <a:gd name="connsiteY14831" fmla="*/ 1646508 h 5531023"/>
                <a:gd name="connsiteX14832" fmla="*/ 5376747 w 10023471"/>
                <a:gd name="connsiteY14832" fmla="*/ 1643967 h 5531023"/>
                <a:gd name="connsiteX14833" fmla="*/ 5367394 w 10023471"/>
                <a:gd name="connsiteY14833" fmla="*/ 1628431 h 5531023"/>
                <a:gd name="connsiteX14834" fmla="*/ 3603038 w 10023471"/>
                <a:gd name="connsiteY14834" fmla="*/ 1624167 h 5531023"/>
                <a:gd name="connsiteX14835" fmla="*/ 3600495 w 10023471"/>
                <a:gd name="connsiteY14835" fmla="*/ 1624547 h 5531023"/>
                <a:gd name="connsiteX14836" fmla="*/ 3602492 w 10023471"/>
                <a:gd name="connsiteY14836" fmla="*/ 1625452 h 5531023"/>
                <a:gd name="connsiteX14837" fmla="*/ 4382229 w 10023471"/>
                <a:gd name="connsiteY14837" fmla="*/ 1622882 h 5531023"/>
                <a:gd name="connsiteX14838" fmla="*/ 4373284 w 10023471"/>
                <a:gd name="connsiteY14838" fmla="*/ 1632900 h 5531023"/>
                <a:gd name="connsiteX14839" fmla="*/ 4378778 w 10023471"/>
                <a:gd name="connsiteY14839" fmla="*/ 1637455 h 5531023"/>
                <a:gd name="connsiteX14840" fmla="*/ 4388129 w 10023471"/>
                <a:gd name="connsiteY14840" fmla="*/ 1632198 h 5531023"/>
                <a:gd name="connsiteX14841" fmla="*/ 4382229 w 10023471"/>
                <a:gd name="connsiteY14841" fmla="*/ 1622882 h 5531023"/>
                <a:gd name="connsiteX14842" fmla="*/ 5496192 w 10023471"/>
                <a:gd name="connsiteY14842" fmla="*/ 1619991 h 5531023"/>
                <a:gd name="connsiteX14843" fmla="*/ 5489564 w 10023471"/>
                <a:gd name="connsiteY14843" fmla="*/ 1627847 h 5531023"/>
                <a:gd name="connsiteX14844" fmla="*/ 5497145 w 10023471"/>
                <a:gd name="connsiteY14844" fmla="*/ 1633600 h 5531023"/>
                <a:gd name="connsiteX14845" fmla="*/ 5505044 w 10023471"/>
                <a:gd name="connsiteY14845" fmla="*/ 1625161 h 5531023"/>
                <a:gd name="connsiteX14846" fmla="*/ 5496192 w 10023471"/>
                <a:gd name="connsiteY14846" fmla="*/ 1619991 h 5531023"/>
                <a:gd name="connsiteX14847" fmla="*/ 6026774 w 10023471"/>
                <a:gd name="connsiteY14847" fmla="*/ 1617392 h 5531023"/>
                <a:gd name="connsiteX14848" fmla="*/ 6020237 w 10023471"/>
                <a:gd name="connsiteY14848" fmla="*/ 1618969 h 5531023"/>
                <a:gd name="connsiteX14849" fmla="*/ 6020827 w 10023471"/>
                <a:gd name="connsiteY14849" fmla="*/ 1620517 h 5531023"/>
                <a:gd name="connsiteX14850" fmla="*/ 6027637 w 10023471"/>
                <a:gd name="connsiteY14850" fmla="*/ 1619524 h 5531023"/>
                <a:gd name="connsiteX14851" fmla="*/ 6026774 w 10023471"/>
                <a:gd name="connsiteY14851" fmla="*/ 1617392 h 5531023"/>
                <a:gd name="connsiteX14852" fmla="*/ 3007034 w 10023471"/>
                <a:gd name="connsiteY14852" fmla="*/ 1615464 h 5531023"/>
                <a:gd name="connsiteX14853" fmla="*/ 3006535 w 10023471"/>
                <a:gd name="connsiteY14853" fmla="*/ 1616954 h 5531023"/>
                <a:gd name="connsiteX14854" fmla="*/ 3008124 w 10023471"/>
                <a:gd name="connsiteY14854" fmla="*/ 1617422 h 5531023"/>
                <a:gd name="connsiteX14855" fmla="*/ 3008669 w 10023471"/>
                <a:gd name="connsiteY14855" fmla="*/ 1615903 h 5531023"/>
                <a:gd name="connsiteX14856" fmla="*/ 3007034 w 10023471"/>
                <a:gd name="connsiteY14856" fmla="*/ 1615464 h 5531023"/>
                <a:gd name="connsiteX14857" fmla="*/ 2066133 w 10023471"/>
                <a:gd name="connsiteY14857" fmla="*/ 1615173 h 5531023"/>
                <a:gd name="connsiteX14858" fmla="*/ 2062773 w 10023471"/>
                <a:gd name="connsiteY14858" fmla="*/ 1620692 h 5531023"/>
                <a:gd name="connsiteX14859" fmla="*/ 2074940 w 10023471"/>
                <a:gd name="connsiteY14859" fmla="*/ 1624167 h 5531023"/>
                <a:gd name="connsiteX14860" fmla="*/ 2077574 w 10023471"/>
                <a:gd name="connsiteY14860" fmla="*/ 1620867 h 5531023"/>
                <a:gd name="connsiteX14861" fmla="*/ 2066133 w 10023471"/>
                <a:gd name="connsiteY14861" fmla="*/ 1615173 h 5531023"/>
                <a:gd name="connsiteX14862" fmla="*/ 3871395 w 10023471"/>
                <a:gd name="connsiteY14862" fmla="*/ 1614968 h 5531023"/>
                <a:gd name="connsiteX14863" fmla="*/ 3866218 w 10023471"/>
                <a:gd name="connsiteY14863" fmla="*/ 1615056 h 5531023"/>
                <a:gd name="connsiteX14864" fmla="*/ 3866990 w 10023471"/>
                <a:gd name="connsiteY14864" fmla="*/ 1621831 h 5531023"/>
                <a:gd name="connsiteX14865" fmla="*/ 3871395 w 10023471"/>
                <a:gd name="connsiteY14865" fmla="*/ 1621743 h 5531023"/>
                <a:gd name="connsiteX14866" fmla="*/ 6836518 w 10023471"/>
                <a:gd name="connsiteY14866" fmla="*/ 1613771 h 5531023"/>
                <a:gd name="connsiteX14867" fmla="*/ 6832795 w 10023471"/>
                <a:gd name="connsiteY14867" fmla="*/ 1618152 h 5531023"/>
                <a:gd name="connsiteX14868" fmla="*/ 6837063 w 10023471"/>
                <a:gd name="connsiteY14868" fmla="*/ 1619757 h 5531023"/>
                <a:gd name="connsiteX14869" fmla="*/ 6840695 w 10023471"/>
                <a:gd name="connsiteY14869" fmla="*/ 1615669 h 5531023"/>
                <a:gd name="connsiteX14870" fmla="*/ 6836518 w 10023471"/>
                <a:gd name="connsiteY14870" fmla="*/ 1613771 h 5531023"/>
                <a:gd name="connsiteX14871" fmla="*/ 5481845 w 10023471"/>
                <a:gd name="connsiteY14871" fmla="*/ 1609974 h 5531023"/>
                <a:gd name="connsiteX14872" fmla="*/ 5478304 w 10023471"/>
                <a:gd name="connsiteY14872" fmla="*/ 1611347 h 5531023"/>
                <a:gd name="connsiteX14873" fmla="*/ 5482753 w 10023471"/>
                <a:gd name="connsiteY14873" fmla="*/ 1617217 h 5531023"/>
                <a:gd name="connsiteX14874" fmla="*/ 5486659 w 10023471"/>
                <a:gd name="connsiteY14874" fmla="*/ 1615669 h 5531023"/>
                <a:gd name="connsiteX14875" fmla="*/ 5481845 w 10023471"/>
                <a:gd name="connsiteY14875" fmla="*/ 1609974 h 5531023"/>
                <a:gd name="connsiteX14876" fmla="*/ 1367527 w 10023471"/>
                <a:gd name="connsiteY14876" fmla="*/ 1609157 h 5531023"/>
                <a:gd name="connsiteX14877" fmla="*/ 1364803 w 10023471"/>
                <a:gd name="connsiteY14877" fmla="*/ 1611609 h 5531023"/>
                <a:gd name="connsiteX14878" fmla="*/ 1366393 w 10023471"/>
                <a:gd name="connsiteY14878" fmla="*/ 1612894 h 5531023"/>
                <a:gd name="connsiteX14879" fmla="*/ 1370297 w 10023471"/>
                <a:gd name="connsiteY14879" fmla="*/ 1611522 h 5531023"/>
                <a:gd name="connsiteX14880" fmla="*/ 1367527 w 10023471"/>
                <a:gd name="connsiteY14880" fmla="*/ 1609157 h 5531023"/>
                <a:gd name="connsiteX14881" fmla="*/ 3066736 w 10023471"/>
                <a:gd name="connsiteY14881" fmla="*/ 1608807 h 5531023"/>
                <a:gd name="connsiteX14882" fmla="*/ 3066372 w 10023471"/>
                <a:gd name="connsiteY14882" fmla="*/ 1614734 h 5531023"/>
                <a:gd name="connsiteX14883" fmla="*/ 3076359 w 10023471"/>
                <a:gd name="connsiteY14883" fmla="*/ 1615494 h 5531023"/>
                <a:gd name="connsiteX14884" fmla="*/ 3066736 w 10023471"/>
                <a:gd name="connsiteY14884" fmla="*/ 1608807 h 5531023"/>
                <a:gd name="connsiteX14885" fmla="*/ 4833044 w 10023471"/>
                <a:gd name="connsiteY14885" fmla="*/ 1603608 h 5531023"/>
                <a:gd name="connsiteX14886" fmla="*/ 4815883 w 10023471"/>
                <a:gd name="connsiteY14886" fmla="*/ 1625920 h 5531023"/>
                <a:gd name="connsiteX14887" fmla="*/ 4833044 w 10023471"/>
                <a:gd name="connsiteY14887" fmla="*/ 1603608 h 5531023"/>
                <a:gd name="connsiteX14888" fmla="*/ 6986381 w 10023471"/>
                <a:gd name="connsiteY14888" fmla="*/ 1602207 h 5531023"/>
                <a:gd name="connsiteX14889" fmla="*/ 6980570 w 10023471"/>
                <a:gd name="connsiteY14889" fmla="*/ 1608018 h 5531023"/>
                <a:gd name="connsiteX14890" fmla="*/ 6981387 w 10023471"/>
                <a:gd name="connsiteY14890" fmla="*/ 1614909 h 5531023"/>
                <a:gd name="connsiteX14891" fmla="*/ 6993509 w 10023471"/>
                <a:gd name="connsiteY14891" fmla="*/ 1626621 h 5531023"/>
                <a:gd name="connsiteX14892" fmla="*/ 6999002 w 10023471"/>
                <a:gd name="connsiteY14892" fmla="*/ 1611989 h 5531023"/>
                <a:gd name="connsiteX14893" fmla="*/ 6996187 w 10023471"/>
                <a:gd name="connsiteY14893" fmla="*/ 1606674 h 5531023"/>
                <a:gd name="connsiteX14894" fmla="*/ 6986381 w 10023471"/>
                <a:gd name="connsiteY14894" fmla="*/ 1602207 h 5531023"/>
                <a:gd name="connsiteX14895" fmla="*/ 7584290 w 10023471"/>
                <a:gd name="connsiteY14895" fmla="*/ 1599783 h 5531023"/>
                <a:gd name="connsiteX14896" fmla="*/ 7578662 w 10023471"/>
                <a:gd name="connsiteY14896" fmla="*/ 1604017 h 5531023"/>
                <a:gd name="connsiteX14897" fmla="*/ 7581476 w 10023471"/>
                <a:gd name="connsiteY14897" fmla="*/ 1605857 h 5531023"/>
                <a:gd name="connsiteX14898" fmla="*/ 7587150 w 10023471"/>
                <a:gd name="connsiteY14898" fmla="*/ 1600950 h 5531023"/>
                <a:gd name="connsiteX14899" fmla="*/ 7584290 w 10023471"/>
                <a:gd name="connsiteY14899" fmla="*/ 1599783 h 5531023"/>
                <a:gd name="connsiteX14900" fmla="*/ 6507691 w 10023471"/>
                <a:gd name="connsiteY14900" fmla="*/ 1599783 h 5531023"/>
                <a:gd name="connsiteX14901" fmla="*/ 6490710 w 10023471"/>
                <a:gd name="connsiteY14901" fmla="*/ 1601476 h 5531023"/>
                <a:gd name="connsiteX14902" fmla="*/ 6483402 w 10023471"/>
                <a:gd name="connsiteY14902" fmla="*/ 1612369 h 5531023"/>
                <a:gd name="connsiteX14903" fmla="*/ 6485580 w 10023471"/>
                <a:gd name="connsiteY14903" fmla="*/ 1620078 h 5531023"/>
                <a:gd name="connsiteX14904" fmla="*/ 6491165 w 10023471"/>
                <a:gd name="connsiteY14904" fmla="*/ 1624051 h 5531023"/>
                <a:gd name="connsiteX14905" fmla="*/ 6501925 w 10023471"/>
                <a:gd name="connsiteY14905" fmla="*/ 1620312 h 5531023"/>
                <a:gd name="connsiteX14906" fmla="*/ 6508824 w 10023471"/>
                <a:gd name="connsiteY14906" fmla="*/ 1606820 h 5531023"/>
                <a:gd name="connsiteX14907" fmla="*/ 6507691 w 10023471"/>
                <a:gd name="connsiteY14907" fmla="*/ 1599783 h 5531023"/>
                <a:gd name="connsiteX14908" fmla="*/ 4669515 w 10023471"/>
                <a:gd name="connsiteY14908" fmla="*/ 1599608 h 5531023"/>
                <a:gd name="connsiteX14909" fmla="*/ 4666382 w 10023471"/>
                <a:gd name="connsiteY14909" fmla="*/ 1599958 h 5531023"/>
                <a:gd name="connsiteX14910" fmla="*/ 4668107 w 10023471"/>
                <a:gd name="connsiteY14910" fmla="*/ 1604338 h 5531023"/>
                <a:gd name="connsiteX14911" fmla="*/ 4670333 w 10023471"/>
                <a:gd name="connsiteY14911" fmla="*/ 1603549 h 5531023"/>
                <a:gd name="connsiteX14912" fmla="*/ 4669515 w 10023471"/>
                <a:gd name="connsiteY14912" fmla="*/ 1599608 h 5531023"/>
                <a:gd name="connsiteX14913" fmla="*/ 5231696 w 10023471"/>
                <a:gd name="connsiteY14913" fmla="*/ 1599403 h 5531023"/>
                <a:gd name="connsiteX14914" fmla="*/ 5229970 w 10023471"/>
                <a:gd name="connsiteY14914" fmla="*/ 1602031 h 5531023"/>
                <a:gd name="connsiteX14915" fmla="*/ 5233147 w 10023471"/>
                <a:gd name="connsiteY14915" fmla="*/ 1604309 h 5531023"/>
                <a:gd name="connsiteX14916" fmla="*/ 5236008 w 10023471"/>
                <a:gd name="connsiteY14916" fmla="*/ 1600717 h 5531023"/>
                <a:gd name="connsiteX14917" fmla="*/ 5231696 w 10023471"/>
                <a:gd name="connsiteY14917" fmla="*/ 1599403 h 5531023"/>
                <a:gd name="connsiteX14918" fmla="*/ 3048485 w 10023471"/>
                <a:gd name="connsiteY14918" fmla="*/ 1598001 h 5531023"/>
                <a:gd name="connsiteX14919" fmla="*/ 3043127 w 10023471"/>
                <a:gd name="connsiteY14919" fmla="*/ 1601564 h 5531023"/>
                <a:gd name="connsiteX14920" fmla="*/ 3050028 w 10023471"/>
                <a:gd name="connsiteY14920" fmla="*/ 1607404 h 5531023"/>
                <a:gd name="connsiteX14921" fmla="*/ 3056157 w 10023471"/>
                <a:gd name="connsiteY14921" fmla="*/ 1603520 h 5531023"/>
                <a:gd name="connsiteX14922" fmla="*/ 3048485 w 10023471"/>
                <a:gd name="connsiteY14922" fmla="*/ 1598001 h 5531023"/>
                <a:gd name="connsiteX14923" fmla="*/ 1551848 w 10023471"/>
                <a:gd name="connsiteY14923" fmla="*/ 1597914 h 5531023"/>
                <a:gd name="connsiteX14924" fmla="*/ 1551848 w 10023471"/>
                <a:gd name="connsiteY14924" fmla="*/ 1601097 h 5531023"/>
                <a:gd name="connsiteX14925" fmla="*/ 1552983 w 10023471"/>
                <a:gd name="connsiteY14925" fmla="*/ 1601097 h 5531023"/>
                <a:gd name="connsiteX14926" fmla="*/ 1552620 w 10023471"/>
                <a:gd name="connsiteY14926" fmla="*/ 1597914 h 5531023"/>
                <a:gd name="connsiteX14927" fmla="*/ 1551848 w 10023471"/>
                <a:gd name="connsiteY14927" fmla="*/ 1597914 h 5531023"/>
                <a:gd name="connsiteX14928" fmla="*/ 3987345 w 10023471"/>
                <a:gd name="connsiteY14928" fmla="*/ 1596074 h 5531023"/>
                <a:gd name="connsiteX14929" fmla="*/ 3985118 w 10023471"/>
                <a:gd name="connsiteY14929" fmla="*/ 1596278 h 5531023"/>
                <a:gd name="connsiteX14930" fmla="*/ 3984666 w 10023471"/>
                <a:gd name="connsiteY14930" fmla="*/ 1597796 h 5531023"/>
                <a:gd name="connsiteX14931" fmla="*/ 3988161 w 10023471"/>
                <a:gd name="connsiteY14931" fmla="*/ 1597504 h 5531023"/>
                <a:gd name="connsiteX14932" fmla="*/ 3987345 w 10023471"/>
                <a:gd name="connsiteY14932" fmla="*/ 1596074 h 5531023"/>
                <a:gd name="connsiteX14933" fmla="*/ 2045249 w 10023471"/>
                <a:gd name="connsiteY14933" fmla="*/ 1595899 h 5531023"/>
                <a:gd name="connsiteX14934" fmla="*/ 2046020 w 10023471"/>
                <a:gd name="connsiteY14934" fmla="*/ 1600161 h 5531023"/>
                <a:gd name="connsiteX14935" fmla="*/ 2054056 w 10023471"/>
                <a:gd name="connsiteY14935" fmla="*/ 1598293 h 5531023"/>
                <a:gd name="connsiteX14936" fmla="*/ 2053240 w 10023471"/>
                <a:gd name="connsiteY14936" fmla="*/ 1595899 h 5531023"/>
                <a:gd name="connsiteX14937" fmla="*/ 9351824 w 10023471"/>
                <a:gd name="connsiteY14937" fmla="*/ 1594205 h 5531023"/>
                <a:gd name="connsiteX14938" fmla="*/ 9339748 w 10023471"/>
                <a:gd name="connsiteY14938" fmla="*/ 1597621 h 5531023"/>
                <a:gd name="connsiteX14939" fmla="*/ 9341882 w 10023471"/>
                <a:gd name="connsiteY14939" fmla="*/ 1605594 h 5531023"/>
                <a:gd name="connsiteX14940" fmla="*/ 9347331 w 10023471"/>
                <a:gd name="connsiteY14940" fmla="*/ 1612894 h 5531023"/>
                <a:gd name="connsiteX14941" fmla="*/ 9354957 w 10023471"/>
                <a:gd name="connsiteY14941" fmla="*/ 1606032 h 5531023"/>
                <a:gd name="connsiteX14942" fmla="*/ 9357362 w 10023471"/>
                <a:gd name="connsiteY14942" fmla="*/ 1600629 h 5531023"/>
                <a:gd name="connsiteX14943" fmla="*/ 9351824 w 10023471"/>
                <a:gd name="connsiteY14943" fmla="*/ 1594205 h 5531023"/>
                <a:gd name="connsiteX14944" fmla="*/ 7934048 w 10023471"/>
                <a:gd name="connsiteY14944" fmla="*/ 1593066 h 5531023"/>
                <a:gd name="connsiteX14945" fmla="*/ 7933411 w 10023471"/>
                <a:gd name="connsiteY14945" fmla="*/ 1594847 h 5531023"/>
                <a:gd name="connsiteX14946" fmla="*/ 7935228 w 10023471"/>
                <a:gd name="connsiteY14946" fmla="*/ 1594614 h 5531023"/>
                <a:gd name="connsiteX14947" fmla="*/ 4361299 w 10023471"/>
                <a:gd name="connsiteY14947" fmla="*/ 1591810 h 5531023"/>
                <a:gd name="connsiteX14948" fmla="*/ 4356214 w 10023471"/>
                <a:gd name="connsiteY14948" fmla="*/ 1595869 h 5531023"/>
                <a:gd name="connsiteX14949" fmla="*/ 4354263 w 10023471"/>
                <a:gd name="connsiteY14949" fmla="*/ 1604397 h 5531023"/>
                <a:gd name="connsiteX14950" fmla="*/ 4357895 w 10023471"/>
                <a:gd name="connsiteY14950" fmla="*/ 1608368 h 5531023"/>
                <a:gd name="connsiteX14951" fmla="*/ 4365248 w 10023471"/>
                <a:gd name="connsiteY14951" fmla="*/ 1605798 h 5531023"/>
                <a:gd name="connsiteX14952" fmla="*/ 4370787 w 10023471"/>
                <a:gd name="connsiteY14952" fmla="*/ 1594088 h 5531023"/>
                <a:gd name="connsiteX14953" fmla="*/ 4361299 w 10023471"/>
                <a:gd name="connsiteY14953" fmla="*/ 1591810 h 5531023"/>
                <a:gd name="connsiteX14954" fmla="*/ 1565787 w 10023471"/>
                <a:gd name="connsiteY14954" fmla="*/ 1591723 h 5531023"/>
                <a:gd name="connsiteX14955" fmla="*/ 1564787 w 10023471"/>
                <a:gd name="connsiteY14955" fmla="*/ 1593183 h 5531023"/>
                <a:gd name="connsiteX14956" fmla="*/ 1567284 w 10023471"/>
                <a:gd name="connsiteY14956" fmla="*/ 1593737 h 5531023"/>
                <a:gd name="connsiteX14957" fmla="*/ 7681627 w 10023471"/>
                <a:gd name="connsiteY14957" fmla="*/ 1591664 h 5531023"/>
                <a:gd name="connsiteX14958" fmla="*/ 7657973 w 10023471"/>
                <a:gd name="connsiteY14958" fmla="*/ 1606733 h 5531023"/>
                <a:gd name="connsiteX14959" fmla="*/ 7653344 w 10023471"/>
                <a:gd name="connsiteY14959" fmla="*/ 1611873 h 5531023"/>
                <a:gd name="connsiteX14960" fmla="*/ 7654524 w 10023471"/>
                <a:gd name="connsiteY14960" fmla="*/ 1619903 h 5531023"/>
                <a:gd name="connsiteX14961" fmla="*/ 7664738 w 10023471"/>
                <a:gd name="connsiteY14961" fmla="*/ 1615027 h 5531023"/>
                <a:gd name="connsiteX14962" fmla="*/ 7690434 w 10023471"/>
                <a:gd name="connsiteY14962" fmla="*/ 1617888 h 5531023"/>
                <a:gd name="connsiteX14963" fmla="*/ 7699515 w 10023471"/>
                <a:gd name="connsiteY14963" fmla="*/ 1626533 h 5531023"/>
                <a:gd name="connsiteX14964" fmla="*/ 7713769 w 10023471"/>
                <a:gd name="connsiteY14964" fmla="*/ 1610822 h 5531023"/>
                <a:gd name="connsiteX14965" fmla="*/ 7681627 w 10023471"/>
                <a:gd name="connsiteY14965" fmla="*/ 1591664 h 5531023"/>
                <a:gd name="connsiteX14966" fmla="*/ 3442461 w 10023471"/>
                <a:gd name="connsiteY14966" fmla="*/ 1590612 h 5531023"/>
                <a:gd name="connsiteX14967" fmla="*/ 3439101 w 10023471"/>
                <a:gd name="connsiteY14967" fmla="*/ 1592365 h 5531023"/>
                <a:gd name="connsiteX14968" fmla="*/ 3444186 w 10023471"/>
                <a:gd name="connsiteY14968" fmla="*/ 1596950 h 5531023"/>
                <a:gd name="connsiteX14969" fmla="*/ 3447272 w 10023471"/>
                <a:gd name="connsiteY14969" fmla="*/ 1595344 h 5531023"/>
                <a:gd name="connsiteX14970" fmla="*/ 3442461 w 10023471"/>
                <a:gd name="connsiteY14970" fmla="*/ 1590612 h 5531023"/>
                <a:gd name="connsiteX14971" fmla="*/ 2819853 w 10023471"/>
                <a:gd name="connsiteY14971" fmla="*/ 1589736 h 5531023"/>
                <a:gd name="connsiteX14972" fmla="*/ 2815768 w 10023471"/>
                <a:gd name="connsiteY14972" fmla="*/ 1591460 h 5531023"/>
                <a:gd name="connsiteX14973" fmla="*/ 2818127 w 10023471"/>
                <a:gd name="connsiteY14973" fmla="*/ 1592861 h 5531023"/>
                <a:gd name="connsiteX14974" fmla="*/ 2822260 w 10023471"/>
                <a:gd name="connsiteY14974" fmla="*/ 1591167 h 5531023"/>
                <a:gd name="connsiteX14975" fmla="*/ 2819853 w 10023471"/>
                <a:gd name="connsiteY14975" fmla="*/ 1589736 h 5531023"/>
                <a:gd name="connsiteX14976" fmla="*/ 5889940 w 10023471"/>
                <a:gd name="connsiteY14976" fmla="*/ 1588656 h 5531023"/>
                <a:gd name="connsiteX14977" fmla="*/ 5884401 w 10023471"/>
                <a:gd name="connsiteY14977" fmla="*/ 1594673 h 5531023"/>
                <a:gd name="connsiteX14978" fmla="*/ 5886035 w 10023471"/>
                <a:gd name="connsiteY14978" fmla="*/ 1604309 h 5531023"/>
                <a:gd name="connsiteX14979" fmla="*/ 5897250 w 10023471"/>
                <a:gd name="connsiteY14979" fmla="*/ 1611814 h 5531023"/>
                <a:gd name="connsiteX14980" fmla="*/ 5910097 w 10023471"/>
                <a:gd name="connsiteY14980" fmla="*/ 1601155 h 5531023"/>
                <a:gd name="connsiteX14981" fmla="*/ 5905013 w 10023471"/>
                <a:gd name="connsiteY14981" fmla="*/ 1593475 h 5531023"/>
                <a:gd name="connsiteX14982" fmla="*/ 5889940 w 10023471"/>
                <a:gd name="connsiteY14982" fmla="*/ 1588656 h 5531023"/>
                <a:gd name="connsiteX14983" fmla="*/ 2800377 w 10023471"/>
                <a:gd name="connsiteY14983" fmla="*/ 1588189 h 5531023"/>
                <a:gd name="connsiteX14984" fmla="*/ 2788710 w 10023471"/>
                <a:gd name="connsiteY14984" fmla="*/ 1597359 h 5531023"/>
                <a:gd name="connsiteX14985" fmla="*/ 2795383 w 10023471"/>
                <a:gd name="connsiteY14985" fmla="*/ 1612691 h 5531023"/>
                <a:gd name="connsiteX14986" fmla="*/ 2806052 w 10023471"/>
                <a:gd name="connsiteY14986" fmla="*/ 1609478 h 5531023"/>
                <a:gd name="connsiteX14987" fmla="*/ 2800377 w 10023471"/>
                <a:gd name="connsiteY14987" fmla="*/ 1588189 h 5531023"/>
                <a:gd name="connsiteX14988" fmla="*/ 4214432 w 10023471"/>
                <a:gd name="connsiteY14988" fmla="*/ 1588072 h 5531023"/>
                <a:gd name="connsiteX14989" fmla="*/ 4199859 w 10023471"/>
                <a:gd name="connsiteY14989" fmla="*/ 1596511 h 5531023"/>
                <a:gd name="connsiteX14990" fmla="*/ 4212570 w 10023471"/>
                <a:gd name="connsiteY14990" fmla="*/ 1602586 h 5531023"/>
                <a:gd name="connsiteX14991" fmla="*/ 4229187 w 10023471"/>
                <a:gd name="connsiteY14991" fmla="*/ 1596891 h 5531023"/>
                <a:gd name="connsiteX14992" fmla="*/ 4214432 w 10023471"/>
                <a:gd name="connsiteY14992" fmla="*/ 1588072 h 5531023"/>
                <a:gd name="connsiteX14993" fmla="*/ 4753322 w 10023471"/>
                <a:gd name="connsiteY14993" fmla="*/ 1587371 h 5531023"/>
                <a:gd name="connsiteX14994" fmla="*/ 4753322 w 10023471"/>
                <a:gd name="connsiteY14994" fmla="*/ 1588189 h 5531023"/>
                <a:gd name="connsiteX14995" fmla="*/ 4758226 w 10023471"/>
                <a:gd name="connsiteY14995" fmla="*/ 1587984 h 5531023"/>
                <a:gd name="connsiteX14996" fmla="*/ 4758179 w 10023471"/>
                <a:gd name="connsiteY14996" fmla="*/ 1587371 h 5531023"/>
                <a:gd name="connsiteX14997" fmla="*/ 1534143 w 10023471"/>
                <a:gd name="connsiteY14997" fmla="*/ 1587371 h 5531023"/>
                <a:gd name="connsiteX14998" fmla="*/ 1530874 w 10023471"/>
                <a:gd name="connsiteY14998" fmla="*/ 1588597 h 5531023"/>
                <a:gd name="connsiteX14999" fmla="*/ 1535187 w 10023471"/>
                <a:gd name="connsiteY14999" fmla="*/ 1594642 h 5531023"/>
                <a:gd name="connsiteX15000" fmla="*/ 1539273 w 10023471"/>
                <a:gd name="connsiteY15000" fmla="*/ 1593066 h 5531023"/>
                <a:gd name="connsiteX15001" fmla="*/ 1534143 w 10023471"/>
                <a:gd name="connsiteY15001" fmla="*/ 1587371 h 5531023"/>
                <a:gd name="connsiteX15002" fmla="*/ 4027070 w 10023471"/>
                <a:gd name="connsiteY15002" fmla="*/ 1586524 h 5531023"/>
                <a:gd name="connsiteX15003" fmla="*/ 4023391 w 10023471"/>
                <a:gd name="connsiteY15003" fmla="*/ 1588890 h 5531023"/>
                <a:gd name="connsiteX15004" fmla="*/ 4030746 w 10023471"/>
                <a:gd name="connsiteY15004" fmla="*/ 1592920 h 5531023"/>
                <a:gd name="connsiteX15005" fmla="*/ 4034241 w 10023471"/>
                <a:gd name="connsiteY15005" fmla="*/ 1590379 h 5531023"/>
                <a:gd name="connsiteX15006" fmla="*/ 4027070 w 10023471"/>
                <a:gd name="connsiteY15006" fmla="*/ 1586524 h 5531023"/>
                <a:gd name="connsiteX15007" fmla="*/ 3961330 w 10023471"/>
                <a:gd name="connsiteY15007" fmla="*/ 1586378 h 5531023"/>
                <a:gd name="connsiteX15008" fmla="*/ 3961375 w 10023471"/>
                <a:gd name="connsiteY15008" fmla="*/ 1589707 h 5531023"/>
                <a:gd name="connsiteX15009" fmla="*/ 3979035 w 10023471"/>
                <a:gd name="connsiteY15009" fmla="*/ 1590759 h 5531023"/>
                <a:gd name="connsiteX15010" fmla="*/ 3978991 w 10023471"/>
                <a:gd name="connsiteY15010" fmla="*/ 1586378 h 5531023"/>
                <a:gd name="connsiteX15011" fmla="*/ 6996233 w 10023471"/>
                <a:gd name="connsiteY15011" fmla="*/ 1585940 h 5531023"/>
                <a:gd name="connsiteX15012" fmla="*/ 6991330 w 10023471"/>
                <a:gd name="connsiteY15012" fmla="*/ 1587692 h 5531023"/>
                <a:gd name="connsiteX15013" fmla="*/ 6996686 w 10023471"/>
                <a:gd name="connsiteY15013" fmla="*/ 1594029 h 5531023"/>
                <a:gd name="connsiteX15014" fmla="*/ 7002724 w 10023471"/>
                <a:gd name="connsiteY15014" fmla="*/ 1591109 h 5531023"/>
                <a:gd name="connsiteX15015" fmla="*/ 6996233 w 10023471"/>
                <a:gd name="connsiteY15015" fmla="*/ 1585940 h 5531023"/>
                <a:gd name="connsiteX15016" fmla="*/ 6658006 w 10023471"/>
                <a:gd name="connsiteY15016" fmla="*/ 1584772 h 5531023"/>
                <a:gd name="connsiteX15017" fmla="*/ 6656510 w 10023471"/>
                <a:gd name="connsiteY15017" fmla="*/ 1587196 h 5531023"/>
                <a:gd name="connsiteX15018" fmla="*/ 6663183 w 10023471"/>
                <a:gd name="connsiteY15018" fmla="*/ 1588860 h 5531023"/>
                <a:gd name="connsiteX15019" fmla="*/ 6664318 w 10023471"/>
                <a:gd name="connsiteY15019" fmla="*/ 1587021 h 5531023"/>
                <a:gd name="connsiteX15020" fmla="*/ 6658006 w 10023471"/>
                <a:gd name="connsiteY15020" fmla="*/ 1584772 h 5531023"/>
                <a:gd name="connsiteX15021" fmla="*/ 6938121 w 10023471"/>
                <a:gd name="connsiteY15021" fmla="*/ 1583954 h 5531023"/>
                <a:gd name="connsiteX15022" fmla="*/ 6915103 w 10023471"/>
                <a:gd name="connsiteY15022" fmla="*/ 1596570 h 5531023"/>
                <a:gd name="connsiteX15023" fmla="*/ 6921732 w 10023471"/>
                <a:gd name="connsiteY15023" fmla="*/ 1601271 h 5531023"/>
                <a:gd name="connsiteX15024" fmla="*/ 6938121 w 10023471"/>
                <a:gd name="connsiteY15024" fmla="*/ 1583954 h 5531023"/>
                <a:gd name="connsiteX15025" fmla="*/ 4811932 w 10023471"/>
                <a:gd name="connsiteY15025" fmla="*/ 1578376 h 5531023"/>
                <a:gd name="connsiteX15026" fmla="*/ 4810389 w 10023471"/>
                <a:gd name="connsiteY15026" fmla="*/ 1580917 h 5531023"/>
                <a:gd name="connsiteX15027" fmla="*/ 4818788 w 10023471"/>
                <a:gd name="connsiteY15027" fmla="*/ 1582932 h 5531023"/>
                <a:gd name="connsiteX15028" fmla="*/ 4820741 w 10023471"/>
                <a:gd name="connsiteY15028" fmla="*/ 1580041 h 5531023"/>
                <a:gd name="connsiteX15029" fmla="*/ 4811932 w 10023471"/>
                <a:gd name="connsiteY15029" fmla="*/ 1578376 h 5531023"/>
                <a:gd name="connsiteX15030" fmla="*/ 4968606 w 10023471"/>
                <a:gd name="connsiteY15030" fmla="*/ 1578347 h 5531023"/>
                <a:gd name="connsiteX15031" fmla="*/ 4964793 w 10023471"/>
                <a:gd name="connsiteY15031" fmla="*/ 1581472 h 5531023"/>
                <a:gd name="connsiteX15032" fmla="*/ 4974099 w 10023471"/>
                <a:gd name="connsiteY15032" fmla="*/ 1586875 h 5531023"/>
                <a:gd name="connsiteX15033" fmla="*/ 4977912 w 10023471"/>
                <a:gd name="connsiteY15033" fmla="*/ 1583721 h 5531023"/>
                <a:gd name="connsiteX15034" fmla="*/ 4968606 w 10023471"/>
                <a:gd name="connsiteY15034" fmla="*/ 1578347 h 5531023"/>
                <a:gd name="connsiteX15035" fmla="*/ 7691887 w 10023471"/>
                <a:gd name="connsiteY15035" fmla="*/ 1578026 h 5531023"/>
                <a:gd name="connsiteX15036" fmla="*/ 7684759 w 10023471"/>
                <a:gd name="connsiteY15036" fmla="*/ 1578727 h 5531023"/>
                <a:gd name="connsiteX15037" fmla="*/ 7685168 w 10023471"/>
                <a:gd name="connsiteY15037" fmla="*/ 1580800 h 5531023"/>
                <a:gd name="connsiteX15038" fmla="*/ 7692296 w 10023471"/>
                <a:gd name="connsiteY15038" fmla="*/ 1580070 h 5531023"/>
                <a:gd name="connsiteX15039" fmla="*/ 7691887 w 10023471"/>
                <a:gd name="connsiteY15039" fmla="*/ 1578026 h 5531023"/>
                <a:gd name="connsiteX15040" fmla="*/ 1862380 w 10023471"/>
                <a:gd name="connsiteY15040" fmla="*/ 1577997 h 5531023"/>
                <a:gd name="connsiteX15041" fmla="*/ 1850895 w 10023471"/>
                <a:gd name="connsiteY15041" fmla="*/ 1588394 h 5531023"/>
                <a:gd name="connsiteX15042" fmla="*/ 1866012 w 10023471"/>
                <a:gd name="connsiteY15042" fmla="*/ 1596132 h 5531023"/>
                <a:gd name="connsiteX15043" fmla="*/ 1875637 w 10023471"/>
                <a:gd name="connsiteY15043" fmla="*/ 1591139 h 5531023"/>
                <a:gd name="connsiteX15044" fmla="*/ 1862380 w 10023471"/>
                <a:gd name="connsiteY15044" fmla="*/ 1577997 h 5531023"/>
                <a:gd name="connsiteX15045" fmla="*/ 7953751 w 10023471"/>
                <a:gd name="connsiteY15045" fmla="*/ 1573178 h 5531023"/>
                <a:gd name="connsiteX15046" fmla="*/ 7951027 w 10023471"/>
                <a:gd name="connsiteY15046" fmla="*/ 1573294 h 5531023"/>
                <a:gd name="connsiteX15047" fmla="*/ 7951845 w 10023471"/>
                <a:gd name="connsiteY15047" fmla="*/ 1578085 h 5531023"/>
                <a:gd name="connsiteX15048" fmla="*/ 7953751 w 10023471"/>
                <a:gd name="connsiteY15048" fmla="*/ 1577997 h 5531023"/>
                <a:gd name="connsiteX15049" fmla="*/ 2513181 w 10023471"/>
                <a:gd name="connsiteY15049" fmla="*/ 1573119 h 5531023"/>
                <a:gd name="connsiteX15050" fmla="*/ 2493342 w 10023471"/>
                <a:gd name="connsiteY15050" fmla="*/ 1589269 h 5531023"/>
                <a:gd name="connsiteX15051" fmla="*/ 2504555 w 10023471"/>
                <a:gd name="connsiteY15051" fmla="*/ 1604805 h 5531023"/>
                <a:gd name="connsiteX15052" fmla="*/ 2528208 w 10023471"/>
                <a:gd name="connsiteY15052" fmla="*/ 1586057 h 5531023"/>
                <a:gd name="connsiteX15053" fmla="*/ 2513181 w 10023471"/>
                <a:gd name="connsiteY15053" fmla="*/ 1573119 h 5531023"/>
                <a:gd name="connsiteX15054" fmla="*/ 7062515 w 10023471"/>
                <a:gd name="connsiteY15054" fmla="*/ 1572477 h 5531023"/>
                <a:gd name="connsiteX15055" fmla="*/ 7059293 w 10023471"/>
                <a:gd name="connsiteY15055" fmla="*/ 1573119 h 5531023"/>
                <a:gd name="connsiteX15056" fmla="*/ 7059293 w 10023471"/>
                <a:gd name="connsiteY15056" fmla="*/ 1588539 h 5531023"/>
                <a:gd name="connsiteX15057" fmla="*/ 7040678 w 10023471"/>
                <a:gd name="connsiteY15057" fmla="*/ 1599549 h 5531023"/>
                <a:gd name="connsiteX15058" fmla="*/ 7071188 w 10023471"/>
                <a:gd name="connsiteY15058" fmla="*/ 1590437 h 5531023"/>
                <a:gd name="connsiteX15059" fmla="*/ 7062515 w 10023471"/>
                <a:gd name="connsiteY15059" fmla="*/ 1588744 h 5531023"/>
                <a:gd name="connsiteX15060" fmla="*/ 3406277 w 10023471"/>
                <a:gd name="connsiteY15060" fmla="*/ 1572389 h 5531023"/>
                <a:gd name="connsiteX15061" fmla="*/ 3385439 w 10023471"/>
                <a:gd name="connsiteY15061" fmla="*/ 1574113 h 5531023"/>
                <a:gd name="connsiteX15062" fmla="*/ 3378084 w 10023471"/>
                <a:gd name="connsiteY15062" fmla="*/ 1588364 h 5531023"/>
                <a:gd name="connsiteX15063" fmla="*/ 3385938 w 10023471"/>
                <a:gd name="connsiteY15063" fmla="*/ 1594380 h 5531023"/>
                <a:gd name="connsiteX15064" fmla="*/ 3393293 w 10023471"/>
                <a:gd name="connsiteY15064" fmla="*/ 1592014 h 5531023"/>
                <a:gd name="connsiteX15065" fmla="*/ 3406005 w 10023471"/>
                <a:gd name="connsiteY15065" fmla="*/ 1583925 h 5531023"/>
                <a:gd name="connsiteX15066" fmla="*/ 3406277 w 10023471"/>
                <a:gd name="connsiteY15066" fmla="*/ 1572389 h 5531023"/>
                <a:gd name="connsiteX15067" fmla="*/ 1568102 w 10023471"/>
                <a:gd name="connsiteY15067" fmla="*/ 1571397 h 5531023"/>
                <a:gd name="connsiteX15068" fmla="*/ 1559384 w 10023471"/>
                <a:gd name="connsiteY15068" fmla="*/ 1580362 h 5531023"/>
                <a:gd name="connsiteX15069" fmla="*/ 1566695 w 10023471"/>
                <a:gd name="connsiteY15069" fmla="*/ 1586845 h 5531023"/>
                <a:gd name="connsiteX15070" fmla="*/ 1586670 w 10023471"/>
                <a:gd name="connsiteY15070" fmla="*/ 1577383 h 5531023"/>
                <a:gd name="connsiteX15071" fmla="*/ 1585762 w 10023471"/>
                <a:gd name="connsiteY15071" fmla="*/ 1572594 h 5531023"/>
                <a:gd name="connsiteX15072" fmla="*/ 1568102 w 10023471"/>
                <a:gd name="connsiteY15072" fmla="*/ 1571397 h 5531023"/>
                <a:gd name="connsiteX15073" fmla="*/ 7205751 w 10023471"/>
                <a:gd name="connsiteY15073" fmla="*/ 1568301 h 5531023"/>
                <a:gd name="connsiteX15074" fmla="*/ 7198123 w 10023471"/>
                <a:gd name="connsiteY15074" fmla="*/ 1575368 h 5531023"/>
                <a:gd name="connsiteX15075" fmla="*/ 7205251 w 10023471"/>
                <a:gd name="connsiteY15075" fmla="*/ 1581589 h 5531023"/>
                <a:gd name="connsiteX15076" fmla="*/ 7214604 w 10023471"/>
                <a:gd name="connsiteY15076" fmla="*/ 1574404 h 5531023"/>
                <a:gd name="connsiteX15077" fmla="*/ 7205751 w 10023471"/>
                <a:gd name="connsiteY15077" fmla="*/ 1568301 h 5531023"/>
                <a:gd name="connsiteX15078" fmla="*/ 1080785 w 10023471"/>
                <a:gd name="connsiteY15078" fmla="*/ 1567951 h 5531023"/>
                <a:gd name="connsiteX15079" fmla="*/ 1070162 w 10023471"/>
                <a:gd name="connsiteY15079" fmla="*/ 1572098 h 5531023"/>
                <a:gd name="connsiteX15080" fmla="*/ 1082510 w 10023471"/>
                <a:gd name="connsiteY15080" fmla="*/ 1574784 h 5531023"/>
                <a:gd name="connsiteX15081" fmla="*/ 1088050 w 10023471"/>
                <a:gd name="connsiteY15081" fmla="*/ 1571688 h 5531023"/>
                <a:gd name="connsiteX15082" fmla="*/ 1080785 w 10023471"/>
                <a:gd name="connsiteY15082" fmla="*/ 1567951 h 5531023"/>
                <a:gd name="connsiteX15083" fmla="*/ 4752596 w 10023471"/>
                <a:gd name="connsiteY15083" fmla="*/ 1567016 h 5531023"/>
                <a:gd name="connsiteX15084" fmla="*/ 4728579 w 10023471"/>
                <a:gd name="connsiteY15084" fmla="*/ 1567834 h 5531023"/>
                <a:gd name="connsiteX15085" fmla="*/ 4736389 w 10023471"/>
                <a:gd name="connsiteY15085" fmla="*/ 1590584 h 5531023"/>
                <a:gd name="connsiteX15086" fmla="*/ 4752596 w 10023471"/>
                <a:gd name="connsiteY15086" fmla="*/ 1567016 h 5531023"/>
                <a:gd name="connsiteX15087" fmla="*/ 2977570 w 10023471"/>
                <a:gd name="connsiteY15087" fmla="*/ 1566519 h 5531023"/>
                <a:gd name="connsiteX15088" fmla="*/ 2970988 w 10023471"/>
                <a:gd name="connsiteY15088" fmla="*/ 1568156 h 5531023"/>
                <a:gd name="connsiteX15089" fmla="*/ 2979342 w 10023471"/>
                <a:gd name="connsiteY15089" fmla="*/ 1580917 h 5531023"/>
                <a:gd name="connsiteX15090" fmla="*/ 2984970 w 10023471"/>
                <a:gd name="connsiteY15090" fmla="*/ 1579136 h 5531023"/>
                <a:gd name="connsiteX15091" fmla="*/ 2977570 w 10023471"/>
                <a:gd name="connsiteY15091" fmla="*/ 1566519 h 5531023"/>
                <a:gd name="connsiteX15092" fmla="*/ 3364510 w 10023471"/>
                <a:gd name="connsiteY15092" fmla="*/ 1565352 h 5531023"/>
                <a:gd name="connsiteX15093" fmla="*/ 3364418 w 10023471"/>
                <a:gd name="connsiteY15093" fmla="*/ 1566637 h 5531023"/>
                <a:gd name="connsiteX15094" fmla="*/ 3370775 w 10023471"/>
                <a:gd name="connsiteY15094" fmla="*/ 1567133 h 5531023"/>
                <a:gd name="connsiteX15095" fmla="*/ 3370911 w 10023471"/>
                <a:gd name="connsiteY15095" fmla="*/ 1565352 h 5531023"/>
                <a:gd name="connsiteX15096" fmla="*/ 2158793 w 10023471"/>
                <a:gd name="connsiteY15096" fmla="*/ 1561731 h 5531023"/>
                <a:gd name="connsiteX15097" fmla="*/ 2146762 w 10023471"/>
                <a:gd name="connsiteY15097" fmla="*/ 1562461 h 5531023"/>
                <a:gd name="connsiteX15098" fmla="*/ 2146535 w 10023471"/>
                <a:gd name="connsiteY15098" fmla="*/ 1565877 h 5531023"/>
                <a:gd name="connsiteX15099" fmla="*/ 2165739 w 10023471"/>
                <a:gd name="connsiteY15099" fmla="*/ 1569878 h 5531023"/>
                <a:gd name="connsiteX15100" fmla="*/ 2167872 w 10023471"/>
                <a:gd name="connsiteY15100" fmla="*/ 1567046 h 5531023"/>
                <a:gd name="connsiteX15101" fmla="*/ 2158793 w 10023471"/>
                <a:gd name="connsiteY15101" fmla="*/ 1561731 h 5531023"/>
                <a:gd name="connsiteX15102" fmla="*/ 9441715 w 10023471"/>
                <a:gd name="connsiteY15102" fmla="*/ 1561059 h 5531023"/>
                <a:gd name="connsiteX15103" fmla="*/ 9432589 w 10023471"/>
                <a:gd name="connsiteY15103" fmla="*/ 1567513 h 5531023"/>
                <a:gd name="connsiteX15104" fmla="*/ 9441761 w 10023471"/>
                <a:gd name="connsiteY15104" fmla="*/ 1577033 h 5531023"/>
                <a:gd name="connsiteX15105" fmla="*/ 9450568 w 10023471"/>
                <a:gd name="connsiteY15105" fmla="*/ 1572156 h 5531023"/>
                <a:gd name="connsiteX15106" fmla="*/ 9441715 w 10023471"/>
                <a:gd name="connsiteY15106" fmla="*/ 1561059 h 5531023"/>
                <a:gd name="connsiteX15107" fmla="*/ 4945498 w 10023471"/>
                <a:gd name="connsiteY15107" fmla="*/ 1560270 h 5531023"/>
                <a:gd name="connsiteX15108" fmla="*/ 4941139 w 10023471"/>
                <a:gd name="connsiteY15108" fmla="*/ 1560854 h 5531023"/>
                <a:gd name="connsiteX15109" fmla="*/ 4942818 w 10023471"/>
                <a:gd name="connsiteY15109" fmla="*/ 1566841 h 5531023"/>
                <a:gd name="connsiteX15110" fmla="*/ 4947088 w 10023471"/>
                <a:gd name="connsiteY15110" fmla="*/ 1566228 h 5531023"/>
                <a:gd name="connsiteX15111" fmla="*/ 4945498 w 10023471"/>
                <a:gd name="connsiteY15111" fmla="*/ 1560270 h 5531023"/>
                <a:gd name="connsiteX15112" fmla="*/ 6643342 w 10023471"/>
                <a:gd name="connsiteY15112" fmla="*/ 1559569 h 5531023"/>
                <a:gd name="connsiteX15113" fmla="*/ 6637032 w 10023471"/>
                <a:gd name="connsiteY15113" fmla="*/ 1562139 h 5531023"/>
                <a:gd name="connsiteX15114" fmla="*/ 6646613 w 10023471"/>
                <a:gd name="connsiteY15114" fmla="*/ 1562694 h 5531023"/>
                <a:gd name="connsiteX15115" fmla="*/ 6643342 w 10023471"/>
                <a:gd name="connsiteY15115" fmla="*/ 1559569 h 5531023"/>
                <a:gd name="connsiteX15116" fmla="*/ 1324126 w 10023471"/>
                <a:gd name="connsiteY15116" fmla="*/ 1553261 h 5531023"/>
                <a:gd name="connsiteX15117" fmla="*/ 1315364 w 10023471"/>
                <a:gd name="connsiteY15117" fmla="*/ 1560621 h 5531023"/>
                <a:gd name="connsiteX15118" fmla="*/ 1324353 w 10023471"/>
                <a:gd name="connsiteY15118" fmla="*/ 1567629 h 5531023"/>
                <a:gd name="connsiteX15119" fmla="*/ 1331526 w 10023471"/>
                <a:gd name="connsiteY15119" fmla="*/ 1562110 h 5531023"/>
                <a:gd name="connsiteX15120" fmla="*/ 1324126 w 10023471"/>
                <a:gd name="connsiteY15120" fmla="*/ 1553261 h 5531023"/>
                <a:gd name="connsiteX15121" fmla="*/ 6236746 w 10023471"/>
                <a:gd name="connsiteY15121" fmla="*/ 1552590 h 5531023"/>
                <a:gd name="connsiteX15122" fmla="*/ 6236746 w 10023471"/>
                <a:gd name="connsiteY15122" fmla="*/ 1565819 h 5531023"/>
                <a:gd name="connsiteX15123" fmla="*/ 6242285 w 10023471"/>
                <a:gd name="connsiteY15123" fmla="*/ 1559014 h 5531023"/>
                <a:gd name="connsiteX15124" fmla="*/ 6236746 w 10023471"/>
                <a:gd name="connsiteY15124" fmla="*/ 1552590 h 5531023"/>
                <a:gd name="connsiteX15125" fmla="*/ 6946248 w 10023471"/>
                <a:gd name="connsiteY15125" fmla="*/ 1551041 h 5531023"/>
                <a:gd name="connsiteX15126" fmla="*/ 6938666 w 10023471"/>
                <a:gd name="connsiteY15126" fmla="*/ 1556269 h 5531023"/>
                <a:gd name="connsiteX15127" fmla="*/ 6944070 w 10023471"/>
                <a:gd name="connsiteY15127" fmla="*/ 1570112 h 5531023"/>
                <a:gd name="connsiteX15128" fmla="*/ 6951106 w 10023471"/>
                <a:gd name="connsiteY15128" fmla="*/ 1558780 h 5531023"/>
                <a:gd name="connsiteX15129" fmla="*/ 6946248 w 10023471"/>
                <a:gd name="connsiteY15129" fmla="*/ 1551041 h 5531023"/>
                <a:gd name="connsiteX15130" fmla="*/ 9529244 w 10023471"/>
                <a:gd name="connsiteY15130" fmla="*/ 1550925 h 5531023"/>
                <a:gd name="connsiteX15131" fmla="*/ 9522890 w 10023471"/>
                <a:gd name="connsiteY15131" fmla="*/ 1553904 h 5531023"/>
                <a:gd name="connsiteX15132" fmla="*/ 9518803 w 10023471"/>
                <a:gd name="connsiteY15132" fmla="*/ 1568301 h 5531023"/>
                <a:gd name="connsiteX15133" fmla="*/ 9522571 w 10023471"/>
                <a:gd name="connsiteY15133" fmla="*/ 1572682 h 5531023"/>
                <a:gd name="connsiteX15134" fmla="*/ 9526930 w 10023471"/>
                <a:gd name="connsiteY15134" fmla="*/ 1571952 h 5531023"/>
                <a:gd name="connsiteX15135" fmla="*/ 9536147 w 10023471"/>
                <a:gd name="connsiteY15135" fmla="*/ 1553991 h 5531023"/>
                <a:gd name="connsiteX15136" fmla="*/ 9529244 w 10023471"/>
                <a:gd name="connsiteY15136" fmla="*/ 1550925 h 5531023"/>
                <a:gd name="connsiteX15137" fmla="*/ 7055387 w 10023471"/>
                <a:gd name="connsiteY15137" fmla="*/ 1548034 h 5531023"/>
                <a:gd name="connsiteX15138" fmla="*/ 7053754 w 10023471"/>
                <a:gd name="connsiteY15138" fmla="*/ 1551568 h 5531023"/>
                <a:gd name="connsiteX15139" fmla="*/ 7060564 w 10023471"/>
                <a:gd name="connsiteY15139" fmla="*/ 1552969 h 5531023"/>
                <a:gd name="connsiteX15140" fmla="*/ 7062152 w 10023471"/>
                <a:gd name="connsiteY15140" fmla="*/ 1550633 h 5531023"/>
                <a:gd name="connsiteX15141" fmla="*/ 7055387 w 10023471"/>
                <a:gd name="connsiteY15141" fmla="*/ 1548034 h 5531023"/>
                <a:gd name="connsiteX15142" fmla="*/ 8598149 w 10023471"/>
                <a:gd name="connsiteY15142" fmla="*/ 1547566 h 5531023"/>
                <a:gd name="connsiteX15143" fmla="*/ 8585347 w 10023471"/>
                <a:gd name="connsiteY15143" fmla="*/ 1563394 h 5531023"/>
                <a:gd name="connsiteX15144" fmla="*/ 8595335 w 10023471"/>
                <a:gd name="connsiteY15144" fmla="*/ 1572302 h 5531023"/>
                <a:gd name="connsiteX15145" fmla="*/ 8603188 w 10023471"/>
                <a:gd name="connsiteY15145" fmla="*/ 1554897 h 5531023"/>
                <a:gd name="connsiteX15146" fmla="*/ 8598149 w 10023471"/>
                <a:gd name="connsiteY15146" fmla="*/ 1547566 h 5531023"/>
                <a:gd name="connsiteX15147" fmla="*/ 5249082 w 10023471"/>
                <a:gd name="connsiteY15147" fmla="*/ 1547479 h 5531023"/>
                <a:gd name="connsiteX15148" fmla="*/ 5238732 w 10023471"/>
                <a:gd name="connsiteY15148" fmla="*/ 1553699 h 5531023"/>
                <a:gd name="connsiteX15149" fmla="*/ 5245816 w 10023471"/>
                <a:gd name="connsiteY15149" fmla="*/ 1559949 h 5531023"/>
                <a:gd name="connsiteX15150" fmla="*/ 5254623 w 10023471"/>
                <a:gd name="connsiteY15150" fmla="*/ 1556006 h 5531023"/>
                <a:gd name="connsiteX15151" fmla="*/ 5249082 w 10023471"/>
                <a:gd name="connsiteY15151" fmla="*/ 1547479 h 5531023"/>
                <a:gd name="connsiteX15152" fmla="*/ 4470984 w 10023471"/>
                <a:gd name="connsiteY15152" fmla="*/ 1547099 h 5531023"/>
                <a:gd name="connsiteX15153" fmla="*/ 4462721 w 10023471"/>
                <a:gd name="connsiteY15153" fmla="*/ 1549348 h 5531023"/>
                <a:gd name="connsiteX15154" fmla="*/ 4458408 w 10023471"/>
                <a:gd name="connsiteY15154" fmla="*/ 1567834 h 5531023"/>
                <a:gd name="connsiteX15155" fmla="*/ 4461540 w 10023471"/>
                <a:gd name="connsiteY15155" fmla="*/ 1569761 h 5531023"/>
                <a:gd name="connsiteX15156" fmla="*/ 4475069 w 10023471"/>
                <a:gd name="connsiteY15156" fmla="*/ 1556211 h 5531023"/>
                <a:gd name="connsiteX15157" fmla="*/ 4475932 w 10023471"/>
                <a:gd name="connsiteY15157" fmla="*/ 1550779 h 5531023"/>
                <a:gd name="connsiteX15158" fmla="*/ 4470984 w 10023471"/>
                <a:gd name="connsiteY15158" fmla="*/ 1547099 h 5531023"/>
                <a:gd name="connsiteX15159" fmla="*/ 6869887 w 10023471"/>
                <a:gd name="connsiteY15159" fmla="*/ 1546661 h 5531023"/>
                <a:gd name="connsiteX15160" fmla="*/ 6854360 w 10023471"/>
                <a:gd name="connsiteY15160" fmla="*/ 1551334 h 5531023"/>
                <a:gd name="connsiteX15161" fmla="*/ 6874381 w 10023471"/>
                <a:gd name="connsiteY15161" fmla="*/ 1555860 h 5531023"/>
                <a:gd name="connsiteX15162" fmla="*/ 6881191 w 10023471"/>
                <a:gd name="connsiteY15162" fmla="*/ 1550020 h 5531023"/>
                <a:gd name="connsiteX15163" fmla="*/ 6869887 w 10023471"/>
                <a:gd name="connsiteY15163" fmla="*/ 1546661 h 5531023"/>
                <a:gd name="connsiteX15164" fmla="*/ 8265917 w 10023471"/>
                <a:gd name="connsiteY15164" fmla="*/ 1545171 h 5531023"/>
                <a:gd name="connsiteX15165" fmla="*/ 8248620 w 10023471"/>
                <a:gd name="connsiteY15165" fmla="*/ 1559715 h 5531023"/>
                <a:gd name="connsiteX15166" fmla="*/ 8259697 w 10023471"/>
                <a:gd name="connsiteY15166" fmla="*/ 1570696 h 5531023"/>
                <a:gd name="connsiteX15167" fmla="*/ 8273317 w 10023471"/>
                <a:gd name="connsiteY15167" fmla="*/ 1558459 h 5531023"/>
                <a:gd name="connsiteX15168" fmla="*/ 8275043 w 10023471"/>
                <a:gd name="connsiteY15168" fmla="*/ 1552678 h 5531023"/>
                <a:gd name="connsiteX15169" fmla="*/ 8265917 w 10023471"/>
                <a:gd name="connsiteY15169" fmla="*/ 1545171 h 5531023"/>
                <a:gd name="connsiteX15170" fmla="*/ 1730677 w 10023471"/>
                <a:gd name="connsiteY15170" fmla="*/ 1544500 h 5531023"/>
                <a:gd name="connsiteX15171" fmla="*/ 1721324 w 10023471"/>
                <a:gd name="connsiteY15171" fmla="*/ 1553203 h 5531023"/>
                <a:gd name="connsiteX15172" fmla="*/ 1727817 w 10023471"/>
                <a:gd name="connsiteY15172" fmla="*/ 1561000 h 5531023"/>
                <a:gd name="connsiteX15173" fmla="*/ 1741573 w 10023471"/>
                <a:gd name="connsiteY15173" fmla="*/ 1551860 h 5531023"/>
                <a:gd name="connsiteX15174" fmla="*/ 1730677 w 10023471"/>
                <a:gd name="connsiteY15174" fmla="*/ 1544500 h 5531023"/>
                <a:gd name="connsiteX15175" fmla="*/ 6010658 w 10023471"/>
                <a:gd name="connsiteY15175" fmla="*/ 1544325 h 5531023"/>
                <a:gd name="connsiteX15176" fmla="*/ 6002440 w 10023471"/>
                <a:gd name="connsiteY15176" fmla="*/ 1551188 h 5531023"/>
                <a:gd name="connsiteX15177" fmla="*/ 6009840 w 10023471"/>
                <a:gd name="connsiteY15177" fmla="*/ 1556590 h 5531023"/>
                <a:gd name="connsiteX15178" fmla="*/ 6020056 w 10023471"/>
                <a:gd name="connsiteY15178" fmla="*/ 1553465 h 5531023"/>
                <a:gd name="connsiteX15179" fmla="*/ 6010658 w 10023471"/>
                <a:gd name="connsiteY15179" fmla="*/ 1544325 h 5531023"/>
                <a:gd name="connsiteX15180" fmla="*/ 6463607 w 10023471"/>
                <a:gd name="connsiteY15180" fmla="*/ 1543245 h 5531023"/>
                <a:gd name="connsiteX15181" fmla="*/ 6452076 w 10023471"/>
                <a:gd name="connsiteY15181" fmla="*/ 1543975 h 5531023"/>
                <a:gd name="connsiteX15182" fmla="*/ 6444857 w 10023471"/>
                <a:gd name="connsiteY15182" fmla="*/ 1551977 h 5531023"/>
                <a:gd name="connsiteX15183" fmla="*/ 6446763 w 10023471"/>
                <a:gd name="connsiteY15183" fmla="*/ 1562344 h 5531023"/>
                <a:gd name="connsiteX15184" fmla="*/ 6452984 w 10023471"/>
                <a:gd name="connsiteY15184" fmla="*/ 1565089 h 5531023"/>
                <a:gd name="connsiteX15185" fmla="*/ 6463607 w 10023471"/>
                <a:gd name="connsiteY15185" fmla="*/ 1543245 h 5531023"/>
                <a:gd name="connsiteX15186" fmla="*/ 3671092 w 10023471"/>
                <a:gd name="connsiteY15186" fmla="*/ 1539886 h 5531023"/>
                <a:gd name="connsiteX15187" fmla="*/ 3666279 w 10023471"/>
                <a:gd name="connsiteY15187" fmla="*/ 1542690 h 5531023"/>
                <a:gd name="connsiteX15188" fmla="*/ 3676221 w 10023471"/>
                <a:gd name="connsiteY15188" fmla="*/ 1550925 h 5531023"/>
                <a:gd name="connsiteX15189" fmla="*/ 3680898 w 10023471"/>
                <a:gd name="connsiteY15189" fmla="*/ 1548151 h 5531023"/>
                <a:gd name="connsiteX15190" fmla="*/ 3671092 w 10023471"/>
                <a:gd name="connsiteY15190" fmla="*/ 1539886 h 5531023"/>
                <a:gd name="connsiteX15191" fmla="*/ 4433755 w 10023471"/>
                <a:gd name="connsiteY15191" fmla="*/ 1537871 h 5531023"/>
                <a:gd name="connsiteX15192" fmla="*/ 4424313 w 10023471"/>
                <a:gd name="connsiteY15192" fmla="*/ 1559073 h 5531023"/>
                <a:gd name="connsiteX15193" fmla="*/ 4449465 w 10023471"/>
                <a:gd name="connsiteY15193" fmla="*/ 1541230 h 5531023"/>
                <a:gd name="connsiteX15194" fmla="*/ 4433755 w 10023471"/>
                <a:gd name="connsiteY15194" fmla="*/ 1537871 h 5531023"/>
                <a:gd name="connsiteX15195" fmla="*/ 4682908 w 10023471"/>
                <a:gd name="connsiteY15195" fmla="*/ 1537229 h 5531023"/>
                <a:gd name="connsiteX15196" fmla="*/ 4676642 w 10023471"/>
                <a:gd name="connsiteY15196" fmla="*/ 1539682 h 5531023"/>
                <a:gd name="connsiteX15197" fmla="*/ 4677596 w 10023471"/>
                <a:gd name="connsiteY15197" fmla="*/ 1541521 h 5531023"/>
                <a:gd name="connsiteX15198" fmla="*/ 4684769 w 10023471"/>
                <a:gd name="connsiteY15198" fmla="*/ 1540704 h 5531023"/>
                <a:gd name="connsiteX15199" fmla="*/ 4682908 w 10023471"/>
                <a:gd name="connsiteY15199" fmla="*/ 1537229 h 5531023"/>
                <a:gd name="connsiteX15200" fmla="*/ 2653237 w 10023471"/>
                <a:gd name="connsiteY15200" fmla="*/ 1535360 h 5531023"/>
                <a:gd name="connsiteX15201" fmla="*/ 2652285 w 10023471"/>
                <a:gd name="connsiteY15201" fmla="*/ 1536995 h 5531023"/>
                <a:gd name="connsiteX15202" fmla="*/ 2654191 w 10023471"/>
                <a:gd name="connsiteY15202" fmla="*/ 1537696 h 5531023"/>
                <a:gd name="connsiteX15203" fmla="*/ 2655008 w 10023471"/>
                <a:gd name="connsiteY15203" fmla="*/ 1536061 h 5531023"/>
                <a:gd name="connsiteX15204" fmla="*/ 2653237 w 10023471"/>
                <a:gd name="connsiteY15204" fmla="*/ 1535360 h 5531023"/>
                <a:gd name="connsiteX15205" fmla="*/ 3513012 w 10023471"/>
                <a:gd name="connsiteY15205" fmla="*/ 1535301 h 5531023"/>
                <a:gd name="connsiteX15206" fmla="*/ 3509244 w 10023471"/>
                <a:gd name="connsiteY15206" fmla="*/ 1541872 h 5531023"/>
                <a:gd name="connsiteX15207" fmla="*/ 3515054 w 10023471"/>
                <a:gd name="connsiteY15207" fmla="*/ 1546369 h 5531023"/>
                <a:gd name="connsiteX15208" fmla="*/ 3520365 w 10023471"/>
                <a:gd name="connsiteY15208" fmla="*/ 1543770 h 5531023"/>
                <a:gd name="connsiteX15209" fmla="*/ 3513012 w 10023471"/>
                <a:gd name="connsiteY15209" fmla="*/ 1535301 h 5531023"/>
                <a:gd name="connsiteX15210" fmla="*/ 7317025 w 10023471"/>
                <a:gd name="connsiteY15210" fmla="*/ 1535214 h 5531023"/>
                <a:gd name="connsiteX15211" fmla="*/ 7314936 w 10023471"/>
                <a:gd name="connsiteY15211" fmla="*/ 1535594 h 5531023"/>
                <a:gd name="connsiteX15212" fmla="*/ 7315890 w 10023471"/>
                <a:gd name="connsiteY15212" fmla="*/ 1537229 h 5531023"/>
                <a:gd name="connsiteX15213" fmla="*/ 7317706 w 10023471"/>
                <a:gd name="connsiteY15213" fmla="*/ 1536761 h 5531023"/>
                <a:gd name="connsiteX15214" fmla="*/ 7317025 w 10023471"/>
                <a:gd name="connsiteY15214" fmla="*/ 1535214 h 5531023"/>
                <a:gd name="connsiteX15215" fmla="*/ 5268196 w 10023471"/>
                <a:gd name="connsiteY15215" fmla="*/ 1534484 h 5531023"/>
                <a:gd name="connsiteX15216" fmla="*/ 5267289 w 10023471"/>
                <a:gd name="connsiteY15216" fmla="*/ 1535827 h 5531023"/>
                <a:gd name="connsiteX15217" fmla="*/ 5269786 w 10023471"/>
                <a:gd name="connsiteY15217" fmla="*/ 1536440 h 5531023"/>
                <a:gd name="connsiteX15218" fmla="*/ 5268196 w 10023471"/>
                <a:gd name="connsiteY15218" fmla="*/ 1534484 h 5531023"/>
                <a:gd name="connsiteX15219" fmla="*/ 1761820 w 10023471"/>
                <a:gd name="connsiteY15219" fmla="*/ 1534280 h 5531023"/>
                <a:gd name="connsiteX15220" fmla="*/ 1753513 w 10023471"/>
                <a:gd name="connsiteY15220" fmla="*/ 1541901 h 5531023"/>
                <a:gd name="connsiteX15221" fmla="*/ 1763546 w 10023471"/>
                <a:gd name="connsiteY15221" fmla="*/ 1548560 h 5531023"/>
                <a:gd name="connsiteX15222" fmla="*/ 1769312 w 10023471"/>
                <a:gd name="connsiteY15222" fmla="*/ 1541580 h 5531023"/>
                <a:gd name="connsiteX15223" fmla="*/ 1761820 w 10023471"/>
                <a:gd name="connsiteY15223" fmla="*/ 1534280 h 5531023"/>
                <a:gd name="connsiteX15224" fmla="*/ 3998602 w 10023471"/>
                <a:gd name="connsiteY15224" fmla="*/ 1526220 h 5531023"/>
                <a:gd name="connsiteX15225" fmla="*/ 3994471 w 10023471"/>
                <a:gd name="connsiteY15225" fmla="*/ 1536148 h 5531023"/>
                <a:gd name="connsiteX15226" fmla="*/ 3999194 w 10023471"/>
                <a:gd name="connsiteY15226" fmla="*/ 1540791 h 5531023"/>
                <a:gd name="connsiteX15227" fmla="*/ 4004279 w 10023471"/>
                <a:gd name="connsiteY15227" fmla="*/ 1528585 h 5531023"/>
                <a:gd name="connsiteX15228" fmla="*/ 3998602 w 10023471"/>
                <a:gd name="connsiteY15228" fmla="*/ 1526220 h 5531023"/>
                <a:gd name="connsiteX15229" fmla="*/ 7812377 w 10023471"/>
                <a:gd name="connsiteY15229" fmla="*/ 1525167 h 5531023"/>
                <a:gd name="connsiteX15230" fmla="*/ 7804524 w 10023471"/>
                <a:gd name="connsiteY15230" fmla="*/ 1536352 h 5531023"/>
                <a:gd name="connsiteX15231" fmla="*/ 7817416 w 10023471"/>
                <a:gd name="connsiteY15231" fmla="*/ 1541521 h 5531023"/>
                <a:gd name="connsiteX15232" fmla="*/ 7826450 w 10023471"/>
                <a:gd name="connsiteY15232" fmla="*/ 1534162 h 5531023"/>
                <a:gd name="connsiteX15233" fmla="*/ 7812377 w 10023471"/>
                <a:gd name="connsiteY15233" fmla="*/ 1525167 h 5531023"/>
                <a:gd name="connsiteX15234" fmla="*/ 5571918 w 10023471"/>
                <a:gd name="connsiteY15234" fmla="*/ 1524846 h 5531023"/>
                <a:gd name="connsiteX15235" fmla="*/ 5569011 w 10023471"/>
                <a:gd name="connsiteY15235" fmla="*/ 1525138 h 5531023"/>
                <a:gd name="connsiteX15236" fmla="*/ 5570057 w 10023471"/>
                <a:gd name="connsiteY15236" fmla="*/ 1529315 h 5531023"/>
                <a:gd name="connsiteX15237" fmla="*/ 5573143 w 10023471"/>
                <a:gd name="connsiteY15237" fmla="*/ 1528993 h 5531023"/>
                <a:gd name="connsiteX15238" fmla="*/ 5571918 w 10023471"/>
                <a:gd name="connsiteY15238" fmla="*/ 1524846 h 5531023"/>
                <a:gd name="connsiteX15239" fmla="*/ 4941866 w 10023471"/>
                <a:gd name="connsiteY15239" fmla="*/ 1521429 h 5531023"/>
                <a:gd name="connsiteX15240" fmla="*/ 4927837 w 10023471"/>
                <a:gd name="connsiteY15240" fmla="*/ 1526570 h 5531023"/>
                <a:gd name="connsiteX15241" fmla="*/ 4937735 w 10023471"/>
                <a:gd name="connsiteY15241" fmla="*/ 1533666 h 5531023"/>
                <a:gd name="connsiteX15242" fmla="*/ 4962432 w 10023471"/>
                <a:gd name="connsiteY15242" fmla="*/ 1526832 h 5531023"/>
                <a:gd name="connsiteX15243" fmla="*/ 4941866 w 10023471"/>
                <a:gd name="connsiteY15243" fmla="*/ 1521429 h 5531023"/>
                <a:gd name="connsiteX15244" fmla="*/ 8242899 w 10023471"/>
                <a:gd name="connsiteY15244" fmla="*/ 1521401 h 5531023"/>
                <a:gd name="connsiteX15245" fmla="*/ 8238542 w 10023471"/>
                <a:gd name="connsiteY15245" fmla="*/ 1521692 h 5531023"/>
                <a:gd name="connsiteX15246" fmla="*/ 8238495 w 10023471"/>
                <a:gd name="connsiteY15246" fmla="*/ 1522539 h 5531023"/>
                <a:gd name="connsiteX15247" fmla="*/ 8242990 w 10023471"/>
                <a:gd name="connsiteY15247" fmla="*/ 1522539 h 5531023"/>
                <a:gd name="connsiteX15248" fmla="*/ 8242899 w 10023471"/>
                <a:gd name="connsiteY15248" fmla="*/ 1521401 h 5531023"/>
                <a:gd name="connsiteX15249" fmla="*/ 7711546 w 10023471"/>
                <a:gd name="connsiteY15249" fmla="*/ 1519473 h 5531023"/>
                <a:gd name="connsiteX15250" fmla="*/ 7708640 w 10023471"/>
                <a:gd name="connsiteY15250" fmla="*/ 1525547 h 5531023"/>
                <a:gd name="connsiteX15251" fmla="*/ 7712861 w 10023471"/>
                <a:gd name="connsiteY15251" fmla="*/ 1526394 h 5531023"/>
                <a:gd name="connsiteX15252" fmla="*/ 7714859 w 10023471"/>
                <a:gd name="connsiteY15252" fmla="*/ 1520145 h 5531023"/>
                <a:gd name="connsiteX15253" fmla="*/ 7711546 w 10023471"/>
                <a:gd name="connsiteY15253" fmla="*/ 1519473 h 5531023"/>
                <a:gd name="connsiteX15254" fmla="*/ 1985186 w 10023471"/>
                <a:gd name="connsiteY15254" fmla="*/ 1518743 h 5531023"/>
                <a:gd name="connsiteX15255" fmla="*/ 1979875 w 10023471"/>
                <a:gd name="connsiteY15255" fmla="*/ 1523416 h 5531023"/>
                <a:gd name="connsiteX15256" fmla="*/ 1984550 w 10023471"/>
                <a:gd name="connsiteY15256" fmla="*/ 1526628 h 5531023"/>
                <a:gd name="connsiteX15257" fmla="*/ 1989453 w 10023471"/>
                <a:gd name="connsiteY15257" fmla="*/ 1522889 h 5531023"/>
                <a:gd name="connsiteX15258" fmla="*/ 1985186 w 10023471"/>
                <a:gd name="connsiteY15258" fmla="*/ 1518743 h 5531023"/>
                <a:gd name="connsiteX15259" fmla="*/ 4628366 w 10023471"/>
                <a:gd name="connsiteY15259" fmla="*/ 1514892 h 5531023"/>
                <a:gd name="connsiteX15260" fmla="*/ 4605865 w 10023471"/>
                <a:gd name="connsiteY15260" fmla="*/ 1518363 h 5531023"/>
                <a:gd name="connsiteX15261" fmla="*/ 4654715 w 10023471"/>
                <a:gd name="connsiteY15261" fmla="*/ 1532643 h 5531023"/>
                <a:gd name="connsiteX15262" fmla="*/ 4655397 w 10023471"/>
                <a:gd name="connsiteY15262" fmla="*/ 1533170 h 5531023"/>
                <a:gd name="connsiteX15263" fmla="*/ 4657167 w 10023471"/>
                <a:gd name="connsiteY15263" fmla="*/ 1533695 h 5531023"/>
                <a:gd name="connsiteX15264" fmla="*/ 4656168 w 10023471"/>
                <a:gd name="connsiteY15264" fmla="*/ 1532615 h 5531023"/>
                <a:gd name="connsiteX15265" fmla="*/ 4654715 w 10023471"/>
                <a:gd name="connsiteY15265" fmla="*/ 1532643 h 5531023"/>
                <a:gd name="connsiteX15266" fmla="*/ 4628366 w 10023471"/>
                <a:gd name="connsiteY15266" fmla="*/ 1514892 h 5531023"/>
                <a:gd name="connsiteX15267" fmla="*/ 7814874 w 10023471"/>
                <a:gd name="connsiteY15267" fmla="*/ 1514800 h 5531023"/>
                <a:gd name="connsiteX15268" fmla="*/ 7814874 w 10023471"/>
                <a:gd name="connsiteY15268" fmla="*/ 1522919 h 5531023"/>
                <a:gd name="connsiteX15269" fmla="*/ 7819777 w 10023471"/>
                <a:gd name="connsiteY15269" fmla="*/ 1522889 h 5531023"/>
                <a:gd name="connsiteX15270" fmla="*/ 7819777 w 10023471"/>
                <a:gd name="connsiteY15270" fmla="*/ 1514800 h 5531023"/>
                <a:gd name="connsiteX15271" fmla="*/ 7814874 w 10023471"/>
                <a:gd name="connsiteY15271" fmla="*/ 1514800 h 5531023"/>
                <a:gd name="connsiteX15272" fmla="*/ 5039679 w 10023471"/>
                <a:gd name="connsiteY15272" fmla="*/ 1513216 h 5531023"/>
                <a:gd name="connsiteX15273" fmla="*/ 5029940 w 10023471"/>
                <a:gd name="connsiteY15273" fmla="*/ 1522802 h 5531023"/>
                <a:gd name="connsiteX15274" fmla="*/ 5060721 w 10023471"/>
                <a:gd name="connsiteY15274" fmla="*/ 1514012 h 5531023"/>
                <a:gd name="connsiteX15275" fmla="*/ 5039679 w 10023471"/>
                <a:gd name="connsiteY15275" fmla="*/ 1513216 h 5531023"/>
                <a:gd name="connsiteX15276" fmla="*/ 2251045 w 10023471"/>
                <a:gd name="connsiteY15276" fmla="*/ 1510244 h 5531023"/>
                <a:gd name="connsiteX15277" fmla="*/ 2232885 w 10023471"/>
                <a:gd name="connsiteY15277" fmla="*/ 1520524 h 5531023"/>
                <a:gd name="connsiteX15278" fmla="*/ 2256902 w 10023471"/>
                <a:gd name="connsiteY15278" fmla="*/ 1526132 h 5531023"/>
                <a:gd name="connsiteX15279" fmla="*/ 2264664 w 10023471"/>
                <a:gd name="connsiteY15279" fmla="*/ 1521313 h 5531023"/>
                <a:gd name="connsiteX15280" fmla="*/ 2251045 w 10023471"/>
                <a:gd name="connsiteY15280" fmla="*/ 1510244 h 5531023"/>
                <a:gd name="connsiteX15281" fmla="*/ 2843234 w 10023471"/>
                <a:gd name="connsiteY15281" fmla="*/ 1509105 h 5531023"/>
                <a:gd name="connsiteX15282" fmla="*/ 2840329 w 10023471"/>
                <a:gd name="connsiteY15282" fmla="*/ 1510858 h 5531023"/>
                <a:gd name="connsiteX15283" fmla="*/ 2851270 w 10023471"/>
                <a:gd name="connsiteY15283" fmla="*/ 1519444 h 5531023"/>
                <a:gd name="connsiteX15284" fmla="*/ 2857217 w 10023471"/>
                <a:gd name="connsiteY15284" fmla="*/ 1516173 h 5531023"/>
                <a:gd name="connsiteX15285" fmla="*/ 2843234 w 10023471"/>
                <a:gd name="connsiteY15285" fmla="*/ 1509105 h 5531023"/>
                <a:gd name="connsiteX15286" fmla="*/ 4984859 w 10023471"/>
                <a:gd name="connsiteY15286" fmla="*/ 1508902 h 5531023"/>
                <a:gd name="connsiteX15287" fmla="*/ 4979457 w 10023471"/>
                <a:gd name="connsiteY15287" fmla="*/ 1509807 h 5531023"/>
                <a:gd name="connsiteX15288" fmla="*/ 4981863 w 10023471"/>
                <a:gd name="connsiteY15288" fmla="*/ 1518743 h 5531023"/>
                <a:gd name="connsiteX15289" fmla="*/ 4990534 w 10023471"/>
                <a:gd name="connsiteY15289" fmla="*/ 1517107 h 5531023"/>
                <a:gd name="connsiteX15290" fmla="*/ 4984859 w 10023471"/>
                <a:gd name="connsiteY15290" fmla="*/ 1508902 h 5531023"/>
                <a:gd name="connsiteX15291" fmla="*/ 9119833 w 10023471"/>
                <a:gd name="connsiteY15291" fmla="*/ 1504463 h 5531023"/>
                <a:gd name="connsiteX15292" fmla="*/ 9093184 w 10023471"/>
                <a:gd name="connsiteY15292" fmla="*/ 1507763 h 5531023"/>
                <a:gd name="connsiteX15293" fmla="*/ 9092638 w 10023471"/>
                <a:gd name="connsiteY15293" fmla="*/ 1508054 h 5531023"/>
                <a:gd name="connsiteX15294" fmla="*/ 9091459 w 10023471"/>
                <a:gd name="connsiteY15294" fmla="*/ 1507062 h 5531023"/>
                <a:gd name="connsiteX15295" fmla="*/ 9085285 w 10023471"/>
                <a:gd name="connsiteY15295" fmla="*/ 1510742 h 5531023"/>
                <a:gd name="connsiteX15296" fmla="*/ 9086511 w 10023471"/>
                <a:gd name="connsiteY15296" fmla="*/ 1511793 h 5531023"/>
                <a:gd name="connsiteX15297" fmla="*/ 9084375 w 10023471"/>
                <a:gd name="connsiteY15297" fmla="*/ 1513515 h 5531023"/>
                <a:gd name="connsiteX15298" fmla="*/ 9097905 w 10023471"/>
                <a:gd name="connsiteY15298" fmla="*/ 1517604 h 5531023"/>
                <a:gd name="connsiteX15299" fmla="*/ 9122695 w 10023471"/>
                <a:gd name="connsiteY15299" fmla="*/ 1512318 h 5531023"/>
                <a:gd name="connsiteX15300" fmla="*/ 9126325 w 10023471"/>
                <a:gd name="connsiteY15300" fmla="*/ 1507558 h 5531023"/>
                <a:gd name="connsiteX15301" fmla="*/ 9119833 w 10023471"/>
                <a:gd name="connsiteY15301" fmla="*/ 1504463 h 5531023"/>
                <a:gd name="connsiteX15302" fmla="*/ 4906864 w 10023471"/>
                <a:gd name="connsiteY15302" fmla="*/ 1503499 h 5531023"/>
                <a:gd name="connsiteX15303" fmla="*/ 4898101 w 10023471"/>
                <a:gd name="connsiteY15303" fmla="*/ 1510274 h 5531023"/>
                <a:gd name="connsiteX15304" fmla="*/ 4906726 w 10023471"/>
                <a:gd name="connsiteY15304" fmla="*/ 1515472 h 5531023"/>
                <a:gd name="connsiteX15305" fmla="*/ 4914899 w 10023471"/>
                <a:gd name="connsiteY15305" fmla="*/ 1510508 h 5531023"/>
                <a:gd name="connsiteX15306" fmla="*/ 4906864 w 10023471"/>
                <a:gd name="connsiteY15306" fmla="*/ 1503499 h 5531023"/>
                <a:gd name="connsiteX15307" fmla="*/ 7841660 w 10023471"/>
                <a:gd name="connsiteY15307" fmla="*/ 1501775 h 5531023"/>
                <a:gd name="connsiteX15308" fmla="*/ 7841705 w 10023471"/>
                <a:gd name="connsiteY15308" fmla="*/ 1503003 h 5531023"/>
                <a:gd name="connsiteX15309" fmla="*/ 7843975 w 10023471"/>
                <a:gd name="connsiteY15309" fmla="*/ 1502360 h 5531023"/>
                <a:gd name="connsiteX15310" fmla="*/ 8659530 w 10023471"/>
                <a:gd name="connsiteY15310" fmla="*/ 1496724 h 5531023"/>
                <a:gd name="connsiteX15311" fmla="*/ 8645229 w 10023471"/>
                <a:gd name="connsiteY15311" fmla="*/ 1505748 h 5531023"/>
                <a:gd name="connsiteX15312" fmla="*/ 8652174 w 10023471"/>
                <a:gd name="connsiteY15312" fmla="*/ 1515443 h 5531023"/>
                <a:gd name="connsiteX15313" fmla="*/ 8669472 w 10023471"/>
                <a:gd name="connsiteY15313" fmla="*/ 1500929 h 5531023"/>
                <a:gd name="connsiteX15314" fmla="*/ 8659530 w 10023471"/>
                <a:gd name="connsiteY15314" fmla="*/ 1496724 h 5531023"/>
                <a:gd name="connsiteX15315" fmla="*/ 6289046 w 10023471"/>
                <a:gd name="connsiteY15315" fmla="*/ 1496606 h 5531023"/>
                <a:gd name="connsiteX15316" fmla="*/ 6270886 w 10023471"/>
                <a:gd name="connsiteY15316" fmla="*/ 1507354 h 5531023"/>
                <a:gd name="connsiteX15317" fmla="*/ 6292814 w 10023471"/>
                <a:gd name="connsiteY15317" fmla="*/ 1511472 h 5531023"/>
                <a:gd name="connsiteX15318" fmla="*/ 6289046 w 10023471"/>
                <a:gd name="connsiteY15318" fmla="*/ 1496606 h 5531023"/>
                <a:gd name="connsiteX15319" fmla="*/ 9352415 w 10023471"/>
                <a:gd name="connsiteY15319" fmla="*/ 1495234 h 5531023"/>
                <a:gd name="connsiteX15320" fmla="*/ 9343516 w 10023471"/>
                <a:gd name="connsiteY15320" fmla="*/ 1500461 h 5531023"/>
                <a:gd name="connsiteX15321" fmla="*/ 9341973 w 10023471"/>
                <a:gd name="connsiteY15321" fmla="*/ 1515559 h 5531023"/>
                <a:gd name="connsiteX15322" fmla="*/ 9352415 w 10023471"/>
                <a:gd name="connsiteY15322" fmla="*/ 1525518 h 5531023"/>
                <a:gd name="connsiteX15323" fmla="*/ 9359723 w 10023471"/>
                <a:gd name="connsiteY15323" fmla="*/ 1510449 h 5531023"/>
                <a:gd name="connsiteX15324" fmla="*/ 9358453 w 10023471"/>
                <a:gd name="connsiteY15324" fmla="*/ 1498826 h 5531023"/>
                <a:gd name="connsiteX15325" fmla="*/ 9352415 w 10023471"/>
                <a:gd name="connsiteY15325" fmla="*/ 1495234 h 5531023"/>
                <a:gd name="connsiteX15326" fmla="*/ 8371923 w 10023471"/>
                <a:gd name="connsiteY15326" fmla="*/ 1494650 h 5531023"/>
                <a:gd name="connsiteX15327" fmla="*/ 8364296 w 10023471"/>
                <a:gd name="connsiteY15327" fmla="*/ 1496344 h 5531023"/>
                <a:gd name="connsiteX15328" fmla="*/ 8359893 w 10023471"/>
                <a:gd name="connsiteY15328" fmla="*/ 1507237 h 5531023"/>
                <a:gd name="connsiteX15329" fmla="*/ 8364751 w 10023471"/>
                <a:gd name="connsiteY15329" fmla="*/ 1518247 h 5531023"/>
                <a:gd name="connsiteX15330" fmla="*/ 8372061 w 10023471"/>
                <a:gd name="connsiteY15330" fmla="*/ 1519181 h 5531023"/>
                <a:gd name="connsiteX15331" fmla="*/ 8371923 w 10023471"/>
                <a:gd name="connsiteY15331" fmla="*/ 1494650 h 5531023"/>
                <a:gd name="connsiteX15332" fmla="*/ 5281770 w 10023471"/>
                <a:gd name="connsiteY15332" fmla="*/ 1493774 h 5531023"/>
                <a:gd name="connsiteX15333" fmla="*/ 5279409 w 10023471"/>
                <a:gd name="connsiteY15333" fmla="*/ 1494125 h 5531023"/>
                <a:gd name="connsiteX15334" fmla="*/ 5280455 w 10023471"/>
                <a:gd name="connsiteY15334" fmla="*/ 1495614 h 5531023"/>
                <a:gd name="connsiteX15335" fmla="*/ 5282905 w 10023471"/>
                <a:gd name="connsiteY15335" fmla="*/ 1495264 h 5531023"/>
                <a:gd name="connsiteX15336" fmla="*/ 5281770 w 10023471"/>
                <a:gd name="connsiteY15336" fmla="*/ 1493774 h 5531023"/>
                <a:gd name="connsiteX15337" fmla="*/ 2772320 w 10023471"/>
                <a:gd name="connsiteY15337" fmla="*/ 1493774 h 5531023"/>
                <a:gd name="connsiteX15338" fmla="*/ 2800468 w 10023471"/>
                <a:gd name="connsiteY15338" fmla="*/ 1500111 h 5531023"/>
                <a:gd name="connsiteX15339" fmla="*/ 2772320 w 10023471"/>
                <a:gd name="connsiteY15339" fmla="*/ 1493774 h 5531023"/>
                <a:gd name="connsiteX15340" fmla="*/ 2757883 w 10023471"/>
                <a:gd name="connsiteY15340" fmla="*/ 1493745 h 5531023"/>
                <a:gd name="connsiteX15341" fmla="*/ 2758064 w 10023471"/>
                <a:gd name="connsiteY15341" fmla="*/ 1495264 h 5531023"/>
                <a:gd name="connsiteX15342" fmla="*/ 2772275 w 10023471"/>
                <a:gd name="connsiteY15342" fmla="*/ 1493774 h 5531023"/>
                <a:gd name="connsiteX15343" fmla="*/ 2772093 w 10023471"/>
                <a:gd name="connsiteY15343" fmla="*/ 1493745 h 5531023"/>
                <a:gd name="connsiteX15344" fmla="*/ 2772184 w 10023471"/>
                <a:gd name="connsiteY15344" fmla="*/ 1493774 h 5531023"/>
                <a:gd name="connsiteX15345" fmla="*/ 2772003 w 10023471"/>
                <a:gd name="connsiteY15345" fmla="*/ 1493745 h 5531023"/>
                <a:gd name="connsiteX15346" fmla="*/ 2757883 w 10023471"/>
                <a:gd name="connsiteY15346" fmla="*/ 1493745 h 5531023"/>
                <a:gd name="connsiteX15347" fmla="*/ 8854338 w 10023471"/>
                <a:gd name="connsiteY15347" fmla="*/ 1493511 h 5531023"/>
                <a:gd name="connsiteX15348" fmla="*/ 8841534 w 10023471"/>
                <a:gd name="connsiteY15348" fmla="*/ 1498417 h 5531023"/>
                <a:gd name="connsiteX15349" fmla="*/ 8846120 w 10023471"/>
                <a:gd name="connsiteY15349" fmla="*/ 1511500 h 5531023"/>
                <a:gd name="connsiteX15350" fmla="*/ 8862419 w 10023471"/>
                <a:gd name="connsiteY15350" fmla="*/ 1498388 h 5531023"/>
                <a:gd name="connsiteX15351" fmla="*/ 8854338 w 10023471"/>
                <a:gd name="connsiteY15351" fmla="*/ 1493511 h 5531023"/>
                <a:gd name="connsiteX15352" fmla="*/ 7066147 w 10023471"/>
                <a:gd name="connsiteY15352" fmla="*/ 1493219 h 5531023"/>
                <a:gd name="connsiteX15353" fmla="*/ 7059655 w 10023471"/>
                <a:gd name="connsiteY15353" fmla="*/ 1499527 h 5531023"/>
                <a:gd name="connsiteX15354" fmla="*/ 7061744 w 10023471"/>
                <a:gd name="connsiteY15354" fmla="*/ 1507967 h 5531023"/>
                <a:gd name="connsiteX15355" fmla="*/ 7067556 w 10023471"/>
                <a:gd name="connsiteY15355" fmla="*/ 1511033 h 5531023"/>
                <a:gd name="connsiteX15356" fmla="*/ 7072595 w 10023471"/>
                <a:gd name="connsiteY15356" fmla="*/ 1499644 h 5531023"/>
                <a:gd name="connsiteX15357" fmla="*/ 7066147 w 10023471"/>
                <a:gd name="connsiteY15357" fmla="*/ 1493219 h 5531023"/>
                <a:gd name="connsiteX15358" fmla="*/ 2585411 w 10023471"/>
                <a:gd name="connsiteY15358" fmla="*/ 1492694 h 5531023"/>
                <a:gd name="connsiteX15359" fmla="*/ 2575786 w 10023471"/>
                <a:gd name="connsiteY15359" fmla="*/ 1505514 h 5531023"/>
                <a:gd name="connsiteX15360" fmla="*/ 2588816 w 10023471"/>
                <a:gd name="connsiteY15360" fmla="*/ 1510653 h 5531023"/>
                <a:gd name="connsiteX15361" fmla="*/ 2595852 w 10023471"/>
                <a:gd name="connsiteY15361" fmla="*/ 1504666 h 5531023"/>
                <a:gd name="connsiteX15362" fmla="*/ 2585411 w 10023471"/>
                <a:gd name="connsiteY15362" fmla="*/ 1492694 h 5531023"/>
                <a:gd name="connsiteX15363" fmla="*/ 7441056 w 10023471"/>
                <a:gd name="connsiteY15363" fmla="*/ 1491876 h 5531023"/>
                <a:gd name="connsiteX15364" fmla="*/ 7429615 w 10023471"/>
                <a:gd name="connsiteY15364" fmla="*/ 1497658 h 5531023"/>
                <a:gd name="connsiteX15365" fmla="*/ 7429252 w 10023471"/>
                <a:gd name="connsiteY15365" fmla="*/ 1500258 h 5531023"/>
                <a:gd name="connsiteX15366" fmla="*/ 7430886 w 10023471"/>
                <a:gd name="connsiteY15366" fmla="*/ 1520553 h 5531023"/>
                <a:gd name="connsiteX15367" fmla="*/ 7435063 w 10023471"/>
                <a:gd name="connsiteY15367" fmla="*/ 1525431 h 5531023"/>
                <a:gd name="connsiteX15368" fmla="*/ 7444869 w 10023471"/>
                <a:gd name="connsiteY15368" fmla="*/ 1521108 h 5531023"/>
                <a:gd name="connsiteX15369" fmla="*/ 7452632 w 10023471"/>
                <a:gd name="connsiteY15369" fmla="*/ 1498826 h 5531023"/>
                <a:gd name="connsiteX15370" fmla="*/ 7441056 w 10023471"/>
                <a:gd name="connsiteY15370" fmla="*/ 1491876 h 5531023"/>
                <a:gd name="connsiteX15371" fmla="*/ 7681763 w 10023471"/>
                <a:gd name="connsiteY15371" fmla="*/ 1486327 h 5531023"/>
                <a:gd name="connsiteX15372" fmla="*/ 7668234 w 10023471"/>
                <a:gd name="connsiteY15372" fmla="*/ 1492372 h 5531023"/>
                <a:gd name="connsiteX15373" fmla="*/ 7687983 w 10023471"/>
                <a:gd name="connsiteY15373" fmla="*/ 1495935 h 5531023"/>
                <a:gd name="connsiteX15374" fmla="*/ 7692159 w 10023471"/>
                <a:gd name="connsiteY15374" fmla="*/ 1489510 h 5531023"/>
                <a:gd name="connsiteX15375" fmla="*/ 7681763 w 10023471"/>
                <a:gd name="connsiteY15375" fmla="*/ 1486327 h 5531023"/>
                <a:gd name="connsiteX15376" fmla="*/ 5262112 w 10023471"/>
                <a:gd name="connsiteY15376" fmla="*/ 1485918 h 5531023"/>
                <a:gd name="connsiteX15377" fmla="*/ 5238278 w 10023471"/>
                <a:gd name="connsiteY15377" fmla="*/ 1495876 h 5531023"/>
                <a:gd name="connsiteX15378" fmla="*/ 5253214 w 10023471"/>
                <a:gd name="connsiteY15378" fmla="*/ 1509544 h 5531023"/>
                <a:gd name="connsiteX15379" fmla="*/ 5270738 w 10023471"/>
                <a:gd name="connsiteY15379" fmla="*/ 1490854 h 5531023"/>
                <a:gd name="connsiteX15380" fmla="*/ 5262112 w 10023471"/>
                <a:gd name="connsiteY15380" fmla="*/ 1485918 h 5531023"/>
                <a:gd name="connsiteX15381" fmla="*/ 4059076 w 10023471"/>
                <a:gd name="connsiteY15381" fmla="*/ 1480778 h 5531023"/>
                <a:gd name="connsiteX15382" fmla="*/ 4045774 w 10023471"/>
                <a:gd name="connsiteY15382" fmla="*/ 1491437 h 5531023"/>
                <a:gd name="connsiteX15383" fmla="*/ 4058349 w 10023471"/>
                <a:gd name="connsiteY15383" fmla="*/ 1497191 h 5531023"/>
                <a:gd name="connsiteX15384" fmla="*/ 4069062 w 10023471"/>
                <a:gd name="connsiteY15384" fmla="*/ 1491671 h 5531023"/>
                <a:gd name="connsiteX15385" fmla="*/ 4059076 w 10023471"/>
                <a:gd name="connsiteY15385" fmla="*/ 1480778 h 5531023"/>
                <a:gd name="connsiteX15386" fmla="*/ 9394227 w 10023471"/>
                <a:gd name="connsiteY15386" fmla="*/ 1480457 h 5531023"/>
                <a:gd name="connsiteX15387" fmla="*/ 9388735 w 10023471"/>
                <a:gd name="connsiteY15387" fmla="*/ 1486852 h 5531023"/>
                <a:gd name="connsiteX15388" fmla="*/ 9393682 w 10023471"/>
                <a:gd name="connsiteY15388" fmla="*/ 1488867 h 5531023"/>
                <a:gd name="connsiteX15389" fmla="*/ 9398904 w 10023471"/>
                <a:gd name="connsiteY15389" fmla="*/ 1482326 h 5531023"/>
                <a:gd name="connsiteX15390" fmla="*/ 9394227 w 10023471"/>
                <a:gd name="connsiteY15390" fmla="*/ 1480457 h 5531023"/>
                <a:gd name="connsiteX15391" fmla="*/ 1578590 w 10023471"/>
                <a:gd name="connsiteY15391" fmla="*/ 1479640 h 5531023"/>
                <a:gd name="connsiteX15392" fmla="*/ 1575684 w 10023471"/>
                <a:gd name="connsiteY15392" fmla="*/ 1484341 h 5531023"/>
                <a:gd name="connsiteX15393" fmla="*/ 1583537 w 10023471"/>
                <a:gd name="connsiteY15393" fmla="*/ 1494738 h 5531023"/>
                <a:gd name="connsiteX15394" fmla="*/ 1588759 w 10023471"/>
                <a:gd name="connsiteY15394" fmla="*/ 1498972 h 5531023"/>
                <a:gd name="connsiteX15395" fmla="*/ 1592164 w 10023471"/>
                <a:gd name="connsiteY15395" fmla="*/ 1491817 h 5531023"/>
                <a:gd name="connsiteX15396" fmla="*/ 1586625 w 10023471"/>
                <a:gd name="connsiteY15396" fmla="*/ 1481128 h 5531023"/>
                <a:gd name="connsiteX15397" fmla="*/ 1578590 w 10023471"/>
                <a:gd name="connsiteY15397" fmla="*/ 1479640 h 5531023"/>
                <a:gd name="connsiteX15398" fmla="*/ 5919495 w 10023471"/>
                <a:gd name="connsiteY15398" fmla="*/ 1479377 h 5531023"/>
                <a:gd name="connsiteX15399" fmla="*/ 5935840 w 10023471"/>
                <a:gd name="connsiteY15399" fmla="*/ 1495439 h 5531023"/>
                <a:gd name="connsiteX15400" fmla="*/ 5919495 w 10023471"/>
                <a:gd name="connsiteY15400" fmla="*/ 1479377 h 5531023"/>
                <a:gd name="connsiteX15401" fmla="*/ 8229916 w 10023471"/>
                <a:gd name="connsiteY15401" fmla="*/ 1476135 h 5531023"/>
                <a:gd name="connsiteX15402" fmla="*/ 8225874 w 10023471"/>
                <a:gd name="connsiteY15402" fmla="*/ 1477420 h 5531023"/>
                <a:gd name="connsiteX15403" fmla="*/ 8228145 w 10023471"/>
                <a:gd name="connsiteY15403" fmla="*/ 1478383 h 5531023"/>
                <a:gd name="connsiteX15404" fmla="*/ 8230641 w 10023471"/>
                <a:gd name="connsiteY15404" fmla="*/ 1477624 h 5531023"/>
                <a:gd name="connsiteX15405" fmla="*/ 8229916 w 10023471"/>
                <a:gd name="connsiteY15405" fmla="*/ 1476135 h 5531023"/>
                <a:gd name="connsiteX15406" fmla="*/ 2510184 w 10023471"/>
                <a:gd name="connsiteY15406" fmla="*/ 1472281 h 5531023"/>
                <a:gd name="connsiteX15407" fmla="*/ 2501377 w 10023471"/>
                <a:gd name="connsiteY15407" fmla="*/ 1487495 h 5531023"/>
                <a:gd name="connsiteX15408" fmla="*/ 2510093 w 10023471"/>
                <a:gd name="connsiteY15408" fmla="*/ 1493131 h 5531023"/>
                <a:gd name="connsiteX15409" fmla="*/ 2518946 w 10023471"/>
                <a:gd name="connsiteY15409" fmla="*/ 1483436 h 5531023"/>
                <a:gd name="connsiteX15410" fmla="*/ 2510184 w 10023471"/>
                <a:gd name="connsiteY15410" fmla="*/ 1472281 h 5531023"/>
                <a:gd name="connsiteX15411" fmla="*/ 5124597 w 10023471"/>
                <a:gd name="connsiteY15411" fmla="*/ 1470849 h 5531023"/>
                <a:gd name="connsiteX15412" fmla="*/ 5111750 w 10023471"/>
                <a:gd name="connsiteY15412" fmla="*/ 1473011 h 5531023"/>
                <a:gd name="connsiteX15413" fmla="*/ 5117607 w 10023471"/>
                <a:gd name="connsiteY15413" fmla="*/ 1476193 h 5531023"/>
                <a:gd name="connsiteX15414" fmla="*/ 5142577 w 10023471"/>
                <a:gd name="connsiteY15414" fmla="*/ 1473974 h 5531023"/>
                <a:gd name="connsiteX15415" fmla="*/ 5124597 w 10023471"/>
                <a:gd name="connsiteY15415" fmla="*/ 1470849 h 5531023"/>
                <a:gd name="connsiteX15416" fmla="*/ 4857059 w 10023471"/>
                <a:gd name="connsiteY15416" fmla="*/ 1468221 h 5531023"/>
                <a:gd name="connsiteX15417" fmla="*/ 4856198 w 10023471"/>
                <a:gd name="connsiteY15417" fmla="*/ 1469652 h 5531023"/>
                <a:gd name="connsiteX15418" fmla="*/ 4858921 w 10023471"/>
                <a:gd name="connsiteY15418" fmla="*/ 1470119 h 5531023"/>
                <a:gd name="connsiteX15419" fmla="*/ 4859784 w 10023471"/>
                <a:gd name="connsiteY15419" fmla="*/ 1468717 h 5531023"/>
                <a:gd name="connsiteX15420" fmla="*/ 4857059 w 10023471"/>
                <a:gd name="connsiteY15420" fmla="*/ 1468221 h 5531023"/>
                <a:gd name="connsiteX15421" fmla="*/ 7589466 w 10023471"/>
                <a:gd name="connsiteY15421" fmla="*/ 1466848 h 5531023"/>
                <a:gd name="connsiteX15422" fmla="*/ 7579614 w 10023471"/>
                <a:gd name="connsiteY15422" fmla="*/ 1468396 h 5531023"/>
                <a:gd name="connsiteX15423" fmla="*/ 7581657 w 10023471"/>
                <a:gd name="connsiteY15423" fmla="*/ 1473594 h 5531023"/>
                <a:gd name="connsiteX15424" fmla="*/ 7591237 w 10023471"/>
                <a:gd name="connsiteY15424" fmla="*/ 1469827 h 5531023"/>
                <a:gd name="connsiteX15425" fmla="*/ 7589466 w 10023471"/>
                <a:gd name="connsiteY15425" fmla="*/ 1466848 h 5531023"/>
                <a:gd name="connsiteX15426" fmla="*/ 8267415 w 10023471"/>
                <a:gd name="connsiteY15426" fmla="*/ 1466410 h 5531023"/>
                <a:gd name="connsiteX15427" fmla="*/ 8265826 w 10023471"/>
                <a:gd name="connsiteY15427" fmla="*/ 1469886 h 5531023"/>
                <a:gd name="connsiteX15428" fmla="*/ 8275043 w 10023471"/>
                <a:gd name="connsiteY15428" fmla="*/ 1471024 h 5531023"/>
                <a:gd name="connsiteX15429" fmla="*/ 8276494 w 10023471"/>
                <a:gd name="connsiteY15429" fmla="*/ 1467987 h 5531023"/>
                <a:gd name="connsiteX15430" fmla="*/ 8267415 w 10023471"/>
                <a:gd name="connsiteY15430" fmla="*/ 1466410 h 5531023"/>
                <a:gd name="connsiteX15431" fmla="*/ 8202267 w 10023471"/>
                <a:gd name="connsiteY15431" fmla="*/ 1465038 h 5531023"/>
                <a:gd name="connsiteX15432" fmla="*/ 8202131 w 10023471"/>
                <a:gd name="connsiteY15432" fmla="*/ 1468425 h 5531023"/>
                <a:gd name="connsiteX15433" fmla="*/ 8220745 w 10023471"/>
                <a:gd name="connsiteY15433" fmla="*/ 1469711 h 5531023"/>
                <a:gd name="connsiteX15434" fmla="*/ 8220745 w 10023471"/>
                <a:gd name="connsiteY15434" fmla="*/ 1465038 h 5531023"/>
                <a:gd name="connsiteX15435" fmla="*/ 9409709 w 10023471"/>
                <a:gd name="connsiteY15435" fmla="*/ 1464570 h 5531023"/>
                <a:gd name="connsiteX15436" fmla="*/ 9402264 w 10023471"/>
                <a:gd name="connsiteY15436" fmla="*/ 1468922 h 5531023"/>
                <a:gd name="connsiteX15437" fmla="*/ 9416110 w 10023471"/>
                <a:gd name="connsiteY15437" fmla="*/ 1475522 h 5531023"/>
                <a:gd name="connsiteX15438" fmla="*/ 9423646 w 10023471"/>
                <a:gd name="connsiteY15438" fmla="*/ 1470937 h 5531023"/>
                <a:gd name="connsiteX15439" fmla="*/ 9409709 w 10023471"/>
                <a:gd name="connsiteY15439" fmla="*/ 1464570 h 5531023"/>
                <a:gd name="connsiteX15440" fmla="*/ 7247662 w 10023471"/>
                <a:gd name="connsiteY15440" fmla="*/ 1463503 h 5531023"/>
                <a:gd name="connsiteX15441" fmla="*/ 7247654 w 10023471"/>
                <a:gd name="connsiteY15441" fmla="*/ 1463519 h 5531023"/>
                <a:gd name="connsiteX15442" fmla="*/ 7247521 w 10023471"/>
                <a:gd name="connsiteY15442" fmla="*/ 1463548 h 5531023"/>
                <a:gd name="connsiteX15443" fmla="*/ 6451213 w 10023471"/>
                <a:gd name="connsiteY15443" fmla="*/ 1463139 h 5531023"/>
                <a:gd name="connsiteX15444" fmla="*/ 6444313 w 10023471"/>
                <a:gd name="connsiteY15444" fmla="*/ 1470616 h 5531023"/>
                <a:gd name="connsiteX15445" fmla="*/ 6454890 w 10023471"/>
                <a:gd name="connsiteY15445" fmla="*/ 1478179 h 5531023"/>
                <a:gd name="connsiteX15446" fmla="*/ 6457842 w 10023471"/>
                <a:gd name="connsiteY15446" fmla="*/ 1473302 h 5531023"/>
                <a:gd name="connsiteX15447" fmla="*/ 6451213 w 10023471"/>
                <a:gd name="connsiteY15447" fmla="*/ 1463139 h 5531023"/>
                <a:gd name="connsiteX15448" fmla="*/ 4661479 w 10023471"/>
                <a:gd name="connsiteY15448" fmla="*/ 1463023 h 5531023"/>
                <a:gd name="connsiteX15449" fmla="*/ 4645589 w 10023471"/>
                <a:gd name="connsiteY15449" fmla="*/ 1477420 h 5531023"/>
                <a:gd name="connsiteX15450" fmla="*/ 4663160 w 10023471"/>
                <a:gd name="connsiteY15450" fmla="*/ 1488371 h 5531023"/>
                <a:gd name="connsiteX15451" fmla="*/ 4673374 w 10023471"/>
                <a:gd name="connsiteY15451" fmla="*/ 1473419 h 5531023"/>
                <a:gd name="connsiteX15452" fmla="*/ 4661479 w 10023471"/>
                <a:gd name="connsiteY15452" fmla="*/ 1463023 h 5531023"/>
                <a:gd name="connsiteX15453" fmla="*/ 2450484 w 10023471"/>
                <a:gd name="connsiteY15453" fmla="*/ 1459607 h 5531023"/>
                <a:gd name="connsiteX15454" fmla="*/ 2415072 w 10023471"/>
                <a:gd name="connsiteY15454" fmla="*/ 1474412 h 5531023"/>
                <a:gd name="connsiteX15455" fmla="*/ 2423381 w 10023471"/>
                <a:gd name="connsiteY15455" fmla="*/ 1478442 h 5531023"/>
                <a:gd name="connsiteX15456" fmla="*/ 2464649 w 10023471"/>
                <a:gd name="connsiteY15456" fmla="*/ 1465972 h 5531023"/>
                <a:gd name="connsiteX15457" fmla="*/ 2450484 w 10023471"/>
                <a:gd name="connsiteY15457" fmla="*/ 1459607 h 5531023"/>
                <a:gd name="connsiteX15458" fmla="*/ 1402031 w 10023471"/>
                <a:gd name="connsiteY15458" fmla="*/ 1456452 h 5531023"/>
                <a:gd name="connsiteX15459" fmla="*/ 1389547 w 10023471"/>
                <a:gd name="connsiteY15459" fmla="*/ 1461650 h 5531023"/>
                <a:gd name="connsiteX15460" fmla="*/ 1403438 w 10023471"/>
                <a:gd name="connsiteY15460" fmla="*/ 1465359 h 5531023"/>
                <a:gd name="connsiteX15461" fmla="*/ 1411974 w 10023471"/>
                <a:gd name="connsiteY15461" fmla="*/ 1460365 h 5531023"/>
                <a:gd name="connsiteX15462" fmla="*/ 1402031 w 10023471"/>
                <a:gd name="connsiteY15462" fmla="*/ 1456452 h 5531023"/>
                <a:gd name="connsiteX15463" fmla="*/ 4704155 w 10023471"/>
                <a:gd name="connsiteY15463" fmla="*/ 1455955 h 5531023"/>
                <a:gd name="connsiteX15464" fmla="*/ 4691126 w 10023471"/>
                <a:gd name="connsiteY15464" fmla="*/ 1463315 h 5531023"/>
                <a:gd name="connsiteX15465" fmla="*/ 4714733 w 10023471"/>
                <a:gd name="connsiteY15465" fmla="*/ 1460453 h 5531023"/>
                <a:gd name="connsiteX15466" fmla="*/ 4704155 w 10023471"/>
                <a:gd name="connsiteY15466" fmla="*/ 1455955 h 5531023"/>
                <a:gd name="connsiteX15467" fmla="*/ 7619475 w 10023471"/>
                <a:gd name="connsiteY15467" fmla="*/ 1455634 h 5531023"/>
                <a:gd name="connsiteX15468" fmla="*/ 7613754 w 10023471"/>
                <a:gd name="connsiteY15468" fmla="*/ 1467520 h 5531023"/>
                <a:gd name="connsiteX15469" fmla="*/ 7618886 w 10023471"/>
                <a:gd name="connsiteY15469" fmla="*/ 1468747 h 5531023"/>
                <a:gd name="connsiteX15470" fmla="*/ 7625377 w 10023471"/>
                <a:gd name="connsiteY15470" fmla="*/ 1457094 h 5531023"/>
                <a:gd name="connsiteX15471" fmla="*/ 7619475 w 10023471"/>
                <a:gd name="connsiteY15471" fmla="*/ 1455634 h 5531023"/>
                <a:gd name="connsiteX15472" fmla="*/ 6865164 w 10023471"/>
                <a:gd name="connsiteY15472" fmla="*/ 1454875 h 5531023"/>
                <a:gd name="connsiteX15473" fmla="*/ 6854859 w 10023471"/>
                <a:gd name="connsiteY15473" fmla="*/ 1471608 h 5531023"/>
                <a:gd name="connsiteX15474" fmla="*/ 6863985 w 10023471"/>
                <a:gd name="connsiteY15474" fmla="*/ 1476222 h 5531023"/>
                <a:gd name="connsiteX15475" fmla="*/ 6872881 w 10023471"/>
                <a:gd name="connsiteY15475" fmla="*/ 1467637 h 5531023"/>
                <a:gd name="connsiteX15476" fmla="*/ 6865164 w 10023471"/>
                <a:gd name="connsiteY15476" fmla="*/ 1454875 h 5531023"/>
                <a:gd name="connsiteX15477" fmla="*/ 5638700 w 10023471"/>
                <a:gd name="connsiteY15477" fmla="*/ 1446961 h 5531023"/>
                <a:gd name="connsiteX15478" fmla="*/ 5635522 w 10023471"/>
                <a:gd name="connsiteY15478" fmla="*/ 1451370 h 5531023"/>
                <a:gd name="connsiteX15479" fmla="*/ 5640198 w 10023471"/>
                <a:gd name="connsiteY15479" fmla="*/ 1454408 h 5531023"/>
                <a:gd name="connsiteX15480" fmla="*/ 5643921 w 10023471"/>
                <a:gd name="connsiteY15480" fmla="*/ 1451020 h 5531023"/>
                <a:gd name="connsiteX15481" fmla="*/ 5638700 w 10023471"/>
                <a:gd name="connsiteY15481" fmla="*/ 1446961 h 5531023"/>
                <a:gd name="connsiteX15482" fmla="*/ 3715856 w 10023471"/>
                <a:gd name="connsiteY15482" fmla="*/ 1446902 h 5531023"/>
                <a:gd name="connsiteX15483" fmla="*/ 3685257 w 10023471"/>
                <a:gd name="connsiteY15483" fmla="*/ 1456452 h 5531023"/>
                <a:gd name="connsiteX15484" fmla="*/ 3713404 w 10023471"/>
                <a:gd name="connsiteY15484" fmla="*/ 1476135 h 5531023"/>
                <a:gd name="connsiteX15485" fmla="*/ 3724209 w 10023471"/>
                <a:gd name="connsiteY15485" fmla="*/ 1455693 h 5531023"/>
                <a:gd name="connsiteX15486" fmla="*/ 3715856 w 10023471"/>
                <a:gd name="connsiteY15486" fmla="*/ 1446902 h 5531023"/>
                <a:gd name="connsiteX15487" fmla="*/ 6864937 w 10023471"/>
                <a:gd name="connsiteY15487" fmla="*/ 1445150 h 5531023"/>
                <a:gd name="connsiteX15488" fmla="*/ 6858355 w 10023471"/>
                <a:gd name="connsiteY15488" fmla="*/ 1451049 h 5531023"/>
                <a:gd name="connsiteX15489" fmla="*/ 6880691 w 10023471"/>
                <a:gd name="connsiteY15489" fmla="*/ 1453706 h 5531023"/>
                <a:gd name="connsiteX15490" fmla="*/ 6881645 w 10023471"/>
                <a:gd name="connsiteY15490" fmla="*/ 1449005 h 5531023"/>
                <a:gd name="connsiteX15491" fmla="*/ 6864937 w 10023471"/>
                <a:gd name="connsiteY15491" fmla="*/ 1445150 h 5531023"/>
                <a:gd name="connsiteX15492" fmla="*/ 6049883 w 10023471"/>
                <a:gd name="connsiteY15492" fmla="*/ 1444771 h 5531023"/>
                <a:gd name="connsiteX15493" fmla="*/ 6042029 w 10023471"/>
                <a:gd name="connsiteY15493" fmla="*/ 1449764 h 5531023"/>
                <a:gd name="connsiteX15494" fmla="*/ 6051154 w 10023471"/>
                <a:gd name="connsiteY15494" fmla="*/ 1457620 h 5531023"/>
                <a:gd name="connsiteX15495" fmla="*/ 6063003 w 10023471"/>
                <a:gd name="connsiteY15495" fmla="*/ 1450494 h 5531023"/>
                <a:gd name="connsiteX15496" fmla="*/ 6049883 w 10023471"/>
                <a:gd name="connsiteY15496" fmla="*/ 1444771 h 5531023"/>
                <a:gd name="connsiteX15497" fmla="*/ 1831237 w 10023471"/>
                <a:gd name="connsiteY15497" fmla="*/ 1444537 h 5531023"/>
                <a:gd name="connsiteX15498" fmla="*/ 1829330 w 10023471"/>
                <a:gd name="connsiteY15498" fmla="*/ 1445004 h 5531023"/>
                <a:gd name="connsiteX15499" fmla="*/ 1830010 w 10023471"/>
                <a:gd name="connsiteY15499" fmla="*/ 1447604 h 5531023"/>
                <a:gd name="connsiteX15500" fmla="*/ 1831237 w 10023471"/>
                <a:gd name="connsiteY15500" fmla="*/ 1444537 h 5531023"/>
                <a:gd name="connsiteX15501" fmla="*/ 3490493 w 10023471"/>
                <a:gd name="connsiteY15501" fmla="*/ 1444508 h 5531023"/>
                <a:gd name="connsiteX15502" fmla="*/ 3484000 w 10023471"/>
                <a:gd name="connsiteY15502" fmla="*/ 1446815 h 5531023"/>
                <a:gd name="connsiteX15503" fmla="*/ 3493989 w 10023471"/>
                <a:gd name="connsiteY15503" fmla="*/ 1458613 h 5531023"/>
                <a:gd name="connsiteX15504" fmla="*/ 3506838 w 10023471"/>
                <a:gd name="connsiteY15504" fmla="*/ 1453123 h 5531023"/>
                <a:gd name="connsiteX15505" fmla="*/ 3490493 w 10023471"/>
                <a:gd name="connsiteY15505" fmla="*/ 1444508 h 5531023"/>
                <a:gd name="connsiteX15506" fmla="*/ 7257687 w 10023471"/>
                <a:gd name="connsiteY15506" fmla="*/ 1441734 h 5531023"/>
                <a:gd name="connsiteX15507" fmla="*/ 7247246 w 10023471"/>
                <a:gd name="connsiteY15507" fmla="*/ 1463607 h 5531023"/>
                <a:gd name="connsiteX15508" fmla="*/ 7247521 w 10023471"/>
                <a:gd name="connsiteY15508" fmla="*/ 1463548 h 5531023"/>
                <a:gd name="connsiteX15509" fmla="*/ 7247337 w 10023471"/>
                <a:gd name="connsiteY15509" fmla="*/ 1463607 h 5531023"/>
                <a:gd name="connsiteX15510" fmla="*/ 7247881 w 10023471"/>
                <a:gd name="connsiteY15510" fmla="*/ 1468163 h 5531023"/>
                <a:gd name="connsiteX15511" fmla="*/ 7247700 w 10023471"/>
                <a:gd name="connsiteY15511" fmla="*/ 1463490 h 5531023"/>
                <a:gd name="connsiteX15512" fmla="*/ 7247662 w 10023471"/>
                <a:gd name="connsiteY15512" fmla="*/ 1463503 h 5531023"/>
                <a:gd name="connsiteX15513" fmla="*/ 6621824 w 10023471"/>
                <a:gd name="connsiteY15513" fmla="*/ 1441150 h 5531023"/>
                <a:gd name="connsiteX15514" fmla="*/ 6616558 w 10023471"/>
                <a:gd name="connsiteY15514" fmla="*/ 1445180 h 5531023"/>
                <a:gd name="connsiteX15515" fmla="*/ 6619508 w 10023471"/>
                <a:gd name="connsiteY15515" fmla="*/ 1446610 h 5531023"/>
                <a:gd name="connsiteX15516" fmla="*/ 6623276 w 10023471"/>
                <a:gd name="connsiteY15516" fmla="*/ 1441880 h 5531023"/>
                <a:gd name="connsiteX15517" fmla="*/ 6621824 w 10023471"/>
                <a:gd name="connsiteY15517" fmla="*/ 1441150 h 5531023"/>
                <a:gd name="connsiteX15518" fmla="*/ 8271591 w 10023471"/>
                <a:gd name="connsiteY15518" fmla="*/ 1440477 h 5531023"/>
                <a:gd name="connsiteX15519" fmla="*/ 8259333 w 10023471"/>
                <a:gd name="connsiteY15519" fmla="*/ 1440974 h 5531023"/>
                <a:gd name="connsiteX15520" fmla="*/ 8271591 w 10023471"/>
                <a:gd name="connsiteY15520" fmla="*/ 1463578 h 5531023"/>
                <a:gd name="connsiteX15521" fmla="*/ 8279672 w 10023471"/>
                <a:gd name="connsiteY15521" fmla="*/ 1461183 h 5531023"/>
                <a:gd name="connsiteX15522" fmla="*/ 8271591 w 10023471"/>
                <a:gd name="connsiteY15522" fmla="*/ 1440477 h 5531023"/>
                <a:gd name="connsiteX15523" fmla="*/ 9436448 w 10023471"/>
                <a:gd name="connsiteY15523" fmla="*/ 1435747 h 5531023"/>
                <a:gd name="connsiteX15524" fmla="*/ 9418199 w 10023471"/>
                <a:gd name="connsiteY15524" fmla="*/ 1436740 h 5531023"/>
                <a:gd name="connsiteX15525" fmla="*/ 9425962 w 10023471"/>
                <a:gd name="connsiteY15525" fmla="*/ 1447399 h 5531023"/>
                <a:gd name="connsiteX15526" fmla="*/ 9439309 w 10023471"/>
                <a:gd name="connsiteY15526" fmla="*/ 1440799 h 5531023"/>
                <a:gd name="connsiteX15527" fmla="*/ 9436448 w 10023471"/>
                <a:gd name="connsiteY15527" fmla="*/ 1435747 h 5531023"/>
                <a:gd name="connsiteX15528" fmla="*/ 1369389 w 10023471"/>
                <a:gd name="connsiteY15528" fmla="*/ 1435134 h 5531023"/>
                <a:gd name="connsiteX15529" fmla="*/ 1366983 w 10023471"/>
                <a:gd name="connsiteY15529" fmla="*/ 1436360 h 5531023"/>
                <a:gd name="connsiteX15530" fmla="*/ 1370660 w 10023471"/>
                <a:gd name="connsiteY15530" fmla="*/ 1439660 h 5531023"/>
                <a:gd name="connsiteX15531" fmla="*/ 1373021 w 10023471"/>
                <a:gd name="connsiteY15531" fmla="*/ 1438784 h 5531023"/>
                <a:gd name="connsiteX15532" fmla="*/ 1369389 w 10023471"/>
                <a:gd name="connsiteY15532" fmla="*/ 1435134 h 5531023"/>
                <a:gd name="connsiteX15533" fmla="*/ 6234249 w 10023471"/>
                <a:gd name="connsiteY15533" fmla="*/ 1434111 h 5531023"/>
                <a:gd name="connsiteX15534" fmla="*/ 6229801 w 10023471"/>
                <a:gd name="connsiteY15534" fmla="*/ 1434316 h 5531023"/>
                <a:gd name="connsiteX15535" fmla="*/ 6232115 w 10023471"/>
                <a:gd name="connsiteY15535" fmla="*/ 1437995 h 5531023"/>
                <a:gd name="connsiteX15536" fmla="*/ 6234249 w 10023471"/>
                <a:gd name="connsiteY15536" fmla="*/ 1434111 h 5531023"/>
                <a:gd name="connsiteX15537" fmla="*/ 1760596 w 10023471"/>
                <a:gd name="connsiteY15537" fmla="*/ 1429235 h 5531023"/>
                <a:gd name="connsiteX15538" fmla="*/ 1760233 w 10023471"/>
                <a:gd name="connsiteY15538" fmla="*/ 1432622 h 5531023"/>
                <a:gd name="connsiteX15539" fmla="*/ 1762275 w 10023471"/>
                <a:gd name="connsiteY15539" fmla="*/ 1430140 h 5531023"/>
                <a:gd name="connsiteX15540" fmla="*/ 1760596 w 10023471"/>
                <a:gd name="connsiteY15540" fmla="*/ 1429235 h 5531023"/>
                <a:gd name="connsiteX15541" fmla="*/ 2823848 w 10023471"/>
                <a:gd name="connsiteY15541" fmla="*/ 1429001 h 5531023"/>
                <a:gd name="connsiteX15542" fmla="*/ 2816448 w 10023471"/>
                <a:gd name="connsiteY15542" fmla="*/ 1430928 h 5531023"/>
                <a:gd name="connsiteX15543" fmla="*/ 2830522 w 10023471"/>
                <a:gd name="connsiteY15543" fmla="*/ 1453999 h 5531023"/>
                <a:gd name="connsiteX15544" fmla="*/ 2841464 w 10023471"/>
                <a:gd name="connsiteY15544" fmla="*/ 1444682 h 5531023"/>
                <a:gd name="connsiteX15545" fmla="*/ 2823848 w 10023471"/>
                <a:gd name="connsiteY15545" fmla="*/ 1429001 h 5531023"/>
                <a:gd name="connsiteX15546" fmla="*/ 4576355 w 10023471"/>
                <a:gd name="connsiteY15546" fmla="*/ 1428446 h 5531023"/>
                <a:gd name="connsiteX15547" fmla="*/ 4558514 w 10023471"/>
                <a:gd name="connsiteY15547" fmla="*/ 1430111 h 5531023"/>
                <a:gd name="connsiteX15548" fmla="*/ 4561374 w 10023471"/>
                <a:gd name="connsiteY15548" fmla="*/ 1438083 h 5531023"/>
                <a:gd name="connsiteX15549" fmla="*/ 4578217 w 10023471"/>
                <a:gd name="connsiteY15549" fmla="*/ 1434462 h 5531023"/>
                <a:gd name="connsiteX15550" fmla="*/ 4576355 w 10023471"/>
                <a:gd name="connsiteY15550" fmla="*/ 1428446 h 5531023"/>
                <a:gd name="connsiteX15551" fmla="*/ 6196613 w 10023471"/>
                <a:gd name="connsiteY15551" fmla="*/ 1427511 h 5531023"/>
                <a:gd name="connsiteX15552" fmla="*/ 6194208 w 10023471"/>
                <a:gd name="connsiteY15552" fmla="*/ 1427832 h 5531023"/>
                <a:gd name="connsiteX15553" fmla="*/ 6194843 w 10023471"/>
                <a:gd name="connsiteY15553" fmla="*/ 1428885 h 5531023"/>
                <a:gd name="connsiteX15554" fmla="*/ 6197249 w 10023471"/>
                <a:gd name="connsiteY15554" fmla="*/ 1428533 h 5531023"/>
                <a:gd name="connsiteX15555" fmla="*/ 6196613 w 10023471"/>
                <a:gd name="connsiteY15555" fmla="*/ 1427511 h 5531023"/>
                <a:gd name="connsiteX15556" fmla="*/ 4171757 w 10023471"/>
                <a:gd name="connsiteY15556" fmla="*/ 1425233 h 5531023"/>
                <a:gd name="connsiteX15557" fmla="*/ 4167942 w 10023471"/>
                <a:gd name="connsiteY15557" fmla="*/ 1427978 h 5531023"/>
                <a:gd name="connsiteX15558" fmla="*/ 4174480 w 10023471"/>
                <a:gd name="connsiteY15558" fmla="*/ 1430023 h 5531023"/>
                <a:gd name="connsiteX15559" fmla="*/ 4177750 w 10023471"/>
                <a:gd name="connsiteY15559" fmla="*/ 1428096 h 5531023"/>
                <a:gd name="connsiteX15560" fmla="*/ 4171757 w 10023471"/>
                <a:gd name="connsiteY15560" fmla="*/ 1425233 h 5531023"/>
                <a:gd name="connsiteX15561" fmla="*/ 7781187 w 10023471"/>
                <a:gd name="connsiteY15561" fmla="*/ 1422576 h 5531023"/>
                <a:gd name="connsiteX15562" fmla="*/ 7773107 w 10023471"/>
                <a:gd name="connsiteY15562" fmla="*/ 1437850 h 5531023"/>
                <a:gd name="connsiteX15563" fmla="*/ 7779644 w 10023471"/>
                <a:gd name="connsiteY15563" fmla="*/ 1444508 h 5531023"/>
                <a:gd name="connsiteX15564" fmla="*/ 7792719 w 10023471"/>
                <a:gd name="connsiteY15564" fmla="*/ 1434550 h 5531023"/>
                <a:gd name="connsiteX15565" fmla="*/ 7781187 w 10023471"/>
                <a:gd name="connsiteY15565" fmla="*/ 1422576 h 5531023"/>
                <a:gd name="connsiteX15566" fmla="*/ 7587514 w 10023471"/>
                <a:gd name="connsiteY15566" fmla="*/ 1421174 h 5531023"/>
                <a:gd name="connsiteX15567" fmla="*/ 7602133 w 10023471"/>
                <a:gd name="connsiteY15567" fmla="*/ 1438492 h 5531023"/>
                <a:gd name="connsiteX15568" fmla="*/ 7587514 w 10023471"/>
                <a:gd name="connsiteY15568" fmla="*/ 1421174 h 5531023"/>
                <a:gd name="connsiteX15569" fmla="*/ 5829559 w 10023471"/>
                <a:gd name="connsiteY15569" fmla="*/ 1421116 h 5531023"/>
                <a:gd name="connsiteX15570" fmla="*/ 5829559 w 10023471"/>
                <a:gd name="connsiteY15570" fmla="*/ 1428096 h 5531023"/>
                <a:gd name="connsiteX15571" fmla="*/ 5830694 w 10023471"/>
                <a:gd name="connsiteY15571" fmla="*/ 1428096 h 5531023"/>
                <a:gd name="connsiteX15572" fmla="*/ 5829559 w 10023471"/>
                <a:gd name="connsiteY15572" fmla="*/ 1421116 h 5531023"/>
                <a:gd name="connsiteX15573" fmla="*/ 4482470 w 10023471"/>
                <a:gd name="connsiteY15573" fmla="*/ 1418633 h 5531023"/>
                <a:gd name="connsiteX15574" fmla="*/ 4478338 w 10023471"/>
                <a:gd name="connsiteY15574" fmla="*/ 1422167 h 5531023"/>
                <a:gd name="connsiteX15575" fmla="*/ 4483016 w 10023471"/>
                <a:gd name="connsiteY15575" fmla="*/ 1426723 h 5531023"/>
                <a:gd name="connsiteX15576" fmla="*/ 4486964 w 10023471"/>
                <a:gd name="connsiteY15576" fmla="*/ 1421933 h 5531023"/>
                <a:gd name="connsiteX15577" fmla="*/ 4482470 w 10023471"/>
                <a:gd name="connsiteY15577" fmla="*/ 1418633 h 5531023"/>
                <a:gd name="connsiteX15578" fmla="*/ 5468452 w 10023471"/>
                <a:gd name="connsiteY15578" fmla="*/ 1417787 h 5531023"/>
                <a:gd name="connsiteX15579" fmla="*/ 5463413 w 10023471"/>
                <a:gd name="connsiteY15579" fmla="*/ 1419773 h 5531023"/>
                <a:gd name="connsiteX15580" fmla="*/ 5474173 w 10023471"/>
                <a:gd name="connsiteY15580" fmla="*/ 1435396 h 5531023"/>
                <a:gd name="connsiteX15581" fmla="*/ 5481029 w 10023471"/>
                <a:gd name="connsiteY15581" fmla="*/ 1432213 h 5531023"/>
                <a:gd name="connsiteX15582" fmla="*/ 5468452 w 10023471"/>
                <a:gd name="connsiteY15582" fmla="*/ 1417787 h 5531023"/>
                <a:gd name="connsiteX15583" fmla="*/ 7276302 w 10023471"/>
                <a:gd name="connsiteY15583" fmla="*/ 1412909 h 5531023"/>
                <a:gd name="connsiteX15584" fmla="*/ 7275575 w 10023471"/>
                <a:gd name="connsiteY15584" fmla="*/ 1413260 h 5531023"/>
                <a:gd name="connsiteX15585" fmla="*/ 7274848 w 10023471"/>
                <a:gd name="connsiteY15585" fmla="*/ 1414633 h 5531023"/>
                <a:gd name="connsiteX15586" fmla="*/ 7276391 w 10023471"/>
                <a:gd name="connsiteY15586" fmla="*/ 1413786 h 5531023"/>
                <a:gd name="connsiteX15587" fmla="*/ 7276302 w 10023471"/>
                <a:gd name="connsiteY15587" fmla="*/ 1412909 h 5531023"/>
                <a:gd name="connsiteX15588" fmla="*/ 3007535 w 10023471"/>
                <a:gd name="connsiteY15588" fmla="*/ 1409405 h 5531023"/>
                <a:gd name="connsiteX15589" fmla="*/ 3002722 w 10023471"/>
                <a:gd name="connsiteY15589" fmla="*/ 1418021 h 5531023"/>
                <a:gd name="connsiteX15590" fmla="*/ 3012664 w 10023471"/>
                <a:gd name="connsiteY15590" fmla="*/ 1421729 h 5531023"/>
                <a:gd name="connsiteX15591" fmla="*/ 3024469 w 10023471"/>
                <a:gd name="connsiteY15591" fmla="*/ 1418779 h 5531023"/>
                <a:gd name="connsiteX15592" fmla="*/ 3007535 w 10023471"/>
                <a:gd name="connsiteY15592" fmla="*/ 1409405 h 5531023"/>
                <a:gd name="connsiteX15593" fmla="*/ 5827426 w 10023471"/>
                <a:gd name="connsiteY15593" fmla="*/ 1407303 h 5531023"/>
                <a:gd name="connsiteX15594" fmla="*/ 5816349 w 10023471"/>
                <a:gd name="connsiteY15594" fmla="*/ 1407449 h 5531023"/>
                <a:gd name="connsiteX15595" fmla="*/ 5795464 w 10023471"/>
                <a:gd name="connsiteY15595" fmla="*/ 1417290 h 5531023"/>
                <a:gd name="connsiteX15596" fmla="*/ 5794738 w 10023471"/>
                <a:gd name="connsiteY15596" fmla="*/ 1422751 h 5531023"/>
                <a:gd name="connsiteX15597" fmla="*/ 5820616 w 10023471"/>
                <a:gd name="connsiteY15597" fmla="*/ 1422606 h 5531023"/>
                <a:gd name="connsiteX15598" fmla="*/ 5841091 w 10023471"/>
                <a:gd name="connsiteY15598" fmla="*/ 1416034 h 5531023"/>
                <a:gd name="connsiteX15599" fmla="*/ 5842362 w 10023471"/>
                <a:gd name="connsiteY15599" fmla="*/ 1410953 h 5531023"/>
                <a:gd name="connsiteX15600" fmla="*/ 5839002 w 10023471"/>
                <a:gd name="connsiteY15600" fmla="*/ 1409113 h 5531023"/>
                <a:gd name="connsiteX15601" fmla="*/ 5827426 w 10023471"/>
                <a:gd name="connsiteY15601" fmla="*/ 1407303 h 5531023"/>
                <a:gd name="connsiteX15602" fmla="*/ 2641751 w 10023471"/>
                <a:gd name="connsiteY15602" fmla="*/ 1407040 h 5531023"/>
                <a:gd name="connsiteX15603" fmla="*/ 2638573 w 10023471"/>
                <a:gd name="connsiteY15603" fmla="*/ 1411888 h 5531023"/>
                <a:gd name="connsiteX15604" fmla="*/ 2644794 w 10023471"/>
                <a:gd name="connsiteY15604" fmla="*/ 1414837 h 5531023"/>
                <a:gd name="connsiteX15605" fmla="*/ 2649469 w 10023471"/>
                <a:gd name="connsiteY15605" fmla="*/ 1412618 h 5531023"/>
                <a:gd name="connsiteX15606" fmla="*/ 2641751 w 10023471"/>
                <a:gd name="connsiteY15606" fmla="*/ 1407040 h 5531023"/>
                <a:gd name="connsiteX15607" fmla="*/ 4535995 w 10023471"/>
                <a:gd name="connsiteY15607" fmla="*/ 1405696 h 5531023"/>
                <a:gd name="connsiteX15608" fmla="*/ 4535632 w 10023471"/>
                <a:gd name="connsiteY15608" fmla="*/ 1408529 h 5531023"/>
                <a:gd name="connsiteX15609" fmla="*/ 4540490 w 10023471"/>
                <a:gd name="connsiteY15609" fmla="*/ 1407390 h 5531023"/>
                <a:gd name="connsiteX15610" fmla="*/ 4535995 w 10023471"/>
                <a:gd name="connsiteY15610" fmla="*/ 1405696 h 5531023"/>
                <a:gd name="connsiteX15611" fmla="*/ 2758428 w 10023471"/>
                <a:gd name="connsiteY15611" fmla="*/ 1404003 h 5531023"/>
                <a:gd name="connsiteX15612" fmla="*/ 2751436 w 10023471"/>
                <a:gd name="connsiteY15612" fmla="*/ 1405141 h 5531023"/>
                <a:gd name="connsiteX15613" fmla="*/ 2758383 w 10023471"/>
                <a:gd name="connsiteY15613" fmla="*/ 1417641 h 5531023"/>
                <a:gd name="connsiteX15614" fmla="*/ 2764240 w 10023471"/>
                <a:gd name="connsiteY15614" fmla="*/ 1416122 h 5531023"/>
                <a:gd name="connsiteX15615" fmla="*/ 2758428 w 10023471"/>
                <a:gd name="connsiteY15615" fmla="*/ 1404003 h 5531023"/>
                <a:gd name="connsiteX15616" fmla="*/ 6212957 w 10023471"/>
                <a:gd name="connsiteY15616" fmla="*/ 1399271 h 5531023"/>
                <a:gd name="connsiteX15617" fmla="*/ 6212867 w 10023471"/>
                <a:gd name="connsiteY15617" fmla="*/ 1400235 h 5531023"/>
                <a:gd name="connsiteX15618" fmla="*/ 6222582 w 10023471"/>
                <a:gd name="connsiteY15618" fmla="*/ 1399768 h 5531023"/>
                <a:gd name="connsiteX15619" fmla="*/ 6212957 w 10023471"/>
                <a:gd name="connsiteY15619" fmla="*/ 1399271 h 5531023"/>
                <a:gd name="connsiteX15620" fmla="*/ 3392658 w 10023471"/>
                <a:gd name="connsiteY15620" fmla="*/ 1398016 h 5531023"/>
                <a:gd name="connsiteX15621" fmla="*/ 3377858 w 10023471"/>
                <a:gd name="connsiteY15621" fmla="*/ 1401988 h 5531023"/>
                <a:gd name="connsiteX15622" fmla="*/ 3382170 w 10023471"/>
                <a:gd name="connsiteY15622" fmla="*/ 1408792 h 5531023"/>
                <a:gd name="connsiteX15623" fmla="*/ 3395791 w 10023471"/>
                <a:gd name="connsiteY15623" fmla="*/ 1402864 h 5531023"/>
                <a:gd name="connsiteX15624" fmla="*/ 3392658 w 10023471"/>
                <a:gd name="connsiteY15624" fmla="*/ 1398016 h 5531023"/>
                <a:gd name="connsiteX15625" fmla="*/ 7682955 w 10023471"/>
                <a:gd name="connsiteY15625" fmla="*/ 1397490 h 5531023"/>
                <a:gd name="connsiteX15626" fmla="*/ 7668325 w 10023471"/>
                <a:gd name="connsiteY15626" fmla="*/ 1399710 h 5531023"/>
                <a:gd name="connsiteX15627" fmla="*/ 7664512 w 10023471"/>
                <a:gd name="connsiteY15627" fmla="*/ 1421203 h 5531023"/>
                <a:gd name="connsiteX15628" fmla="*/ 7672456 w 10023471"/>
                <a:gd name="connsiteY15628" fmla="*/ 1423452 h 5531023"/>
                <a:gd name="connsiteX15629" fmla="*/ 7704871 w 10023471"/>
                <a:gd name="connsiteY15629" fmla="*/ 1403185 h 5531023"/>
                <a:gd name="connsiteX15630" fmla="*/ 7701876 w 10023471"/>
                <a:gd name="connsiteY15630" fmla="*/ 1398161 h 5531023"/>
                <a:gd name="connsiteX15631" fmla="*/ 7682955 w 10023471"/>
                <a:gd name="connsiteY15631" fmla="*/ 1397490 h 5531023"/>
                <a:gd name="connsiteX15632" fmla="*/ 5299614 w 10023471"/>
                <a:gd name="connsiteY15632" fmla="*/ 1395095 h 5531023"/>
                <a:gd name="connsiteX15633" fmla="*/ 5299794 w 10023471"/>
                <a:gd name="connsiteY15633" fmla="*/ 1405843 h 5531023"/>
                <a:gd name="connsiteX15634" fmla="*/ 5308329 w 10023471"/>
                <a:gd name="connsiteY15634" fmla="*/ 1410457 h 5531023"/>
                <a:gd name="connsiteX15635" fmla="*/ 5306378 w 10023471"/>
                <a:gd name="connsiteY15635" fmla="*/ 1397957 h 5531023"/>
                <a:gd name="connsiteX15636" fmla="*/ 5299614 w 10023471"/>
                <a:gd name="connsiteY15636" fmla="*/ 1395095 h 5531023"/>
                <a:gd name="connsiteX15637" fmla="*/ 4432667 w 10023471"/>
                <a:gd name="connsiteY15637" fmla="*/ 1389664 h 5531023"/>
                <a:gd name="connsiteX15638" fmla="*/ 4429035 w 10023471"/>
                <a:gd name="connsiteY15638" fmla="*/ 1391971 h 5531023"/>
                <a:gd name="connsiteX15639" fmla="*/ 4437434 w 10023471"/>
                <a:gd name="connsiteY15639" fmla="*/ 1392847 h 5531023"/>
                <a:gd name="connsiteX15640" fmla="*/ 4437889 w 10023471"/>
                <a:gd name="connsiteY15640" fmla="*/ 1390247 h 5531023"/>
                <a:gd name="connsiteX15641" fmla="*/ 4432667 w 10023471"/>
                <a:gd name="connsiteY15641" fmla="*/ 1389664 h 5531023"/>
                <a:gd name="connsiteX15642" fmla="*/ 6255905 w 10023471"/>
                <a:gd name="connsiteY15642" fmla="*/ 1389372 h 5531023"/>
                <a:gd name="connsiteX15643" fmla="*/ 6251591 w 10023471"/>
                <a:gd name="connsiteY15643" fmla="*/ 1391532 h 5531023"/>
                <a:gd name="connsiteX15644" fmla="*/ 6259082 w 10023471"/>
                <a:gd name="connsiteY15644" fmla="*/ 1396556 h 5531023"/>
                <a:gd name="connsiteX15645" fmla="*/ 6262623 w 10023471"/>
                <a:gd name="connsiteY15645" fmla="*/ 1394774 h 5531023"/>
                <a:gd name="connsiteX15646" fmla="*/ 6255905 w 10023471"/>
                <a:gd name="connsiteY15646" fmla="*/ 1389372 h 5531023"/>
                <a:gd name="connsiteX15647" fmla="*/ 4789732 w 10023471"/>
                <a:gd name="connsiteY15647" fmla="*/ 1388466 h 5531023"/>
                <a:gd name="connsiteX15648" fmla="*/ 4773752 w 10023471"/>
                <a:gd name="connsiteY15648" fmla="*/ 1395184 h 5531023"/>
                <a:gd name="connsiteX15649" fmla="*/ 4784876 w 10023471"/>
                <a:gd name="connsiteY15649" fmla="*/ 1402834 h 5531023"/>
                <a:gd name="connsiteX15650" fmla="*/ 4806394 w 10023471"/>
                <a:gd name="connsiteY15650" fmla="*/ 1397461 h 5531023"/>
                <a:gd name="connsiteX15651" fmla="*/ 4789732 w 10023471"/>
                <a:gd name="connsiteY15651" fmla="*/ 1388466 h 5531023"/>
                <a:gd name="connsiteX15652" fmla="*/ 7088120 w 10023471"/>
                <a:gd name="connsiteY15652" fmla="*/ 1387532 h 5531023"/>
                <a:gd name="connsiteX15653" fmla="*/ 7100378 w 10023471"/>
                <a:gd name="connsiteY15653" fmla="*/ 1396264 h 5531023"/>
                <a:gd name="connsiteX15654" fmla="*/ 7088120 w 10023471"/>
                <a:gd name="connsiteY15654" fmla="*/ 1387532 h 5531023"/>
                <a:gd name="connsiteX15655" fmla="*/ 7088394 w 10023471"/>
                <a:gd name="connsiteY15655" fmla="*/ 1387152 h 5531023"/>
                <a:gd name="connsiteX15656" fmla="*/ 7086985 w 10023471"/>
                <a:gd name="connsiteY15656" fmla="*/ 1387386 h 5531023"/>
                <a:gd name="connsiteX15657" fmla="*/ 7087712 w 10023471"/>
                <a:gd name="connsiteY15657" fmla="*/ 1387415 h 5531023"/>
                <a:gd name="connsiteX15658" fmla="*/ 7087894 w 10023471"/>
                <a:gd name="connsiteY15658" fmla="*/ 1387327 h 5531023"/>
                <a:gd name="connsiteX15659" fmla="*/ 7088166 w 10023471"/>
                <a:gd name="connsiteY15659" fmla="*/ 1387502 h 5531023"/>
                <a:gd name="connsiteX15660" fmla="*/ 7088394 w 10023471"/>
                <a:gd name="connsiteY15660" fmla="*/ 1387152 h 5531023"/>
                <a:gd name="connsiteX15661" fmla="*/ 7075999 w 10023471"/>
                <a:gd name="connsiteY15661" fmla="*/ 1386977 h 5531023"/>
                <a:gd name="connsiteX15662" fmla="*/ 7076227 w 10023471"/>
                <a:gd name="connsiteY15662" fmla="*/ 1389080 h 5531023"/>
                <a:gd name="connsiteX15663" fmla="*/ 7086940 w 10023471"/>
                <a:gd name="connsiteY15663" fmla="*/ 1387386 h 5531023"/>
                <a:gd name="connsiteX15664" fmla="*/ 7075999 w 10023471"/>
                <a:gd name="connsiteY15664" fmla="*/ 1386977 h 5531023"/>
                <a:gd name="connsiteX15665" fmla="*/ 6191847 w 10023471"/>
                <a:gd name="connsiteY15665" fmla="*/ 1386919 h 5531023"/>
                <a:gd name="connsiteX15666" fmla="*/ 6190756 w 10023471"/>
                <a:gd name="connsiteY15666" fmla="*/ 1391854 h 5531023"/>
                <a:gd name="connsiteX15667" fmla="*/ 6207418 w 10023471"/>
                <a:gd name="connsiteY15667" fmla="*/ 1391854 h 5531023"/>
                <a:gd name="connsiteX15668" fmla="*/ 6207873 w 10023471"/>
                <a:gd name="connsiteY15668" fmla="*/ 1388759 h 5531023"/>
                <a:gd name="connsiteX15669" fmla="*/ 6191847 w 10023471"/>
                <a:gd name="connsiteY15669" fmla="*/ 1386919 h 5531023"/>
                <a:gd name="connsiteX15670" fmla="*/ 9373888 w 10023471"/>
                <a:gd name="connsiteY15670" fmla="*/ 1384932 h 5531023"/>
                <a:gd name="connsiteX15671" fmla="*/ 9361041 w 10023471"/>
                <a:gd name="connsiteY15671" fmla="*/ 1388496 h 5531023"/>
                <a:gd name="connsiteX15672" fmla="*/ 9372299 w 10023471"/>
                <a:gd name="connsiteY15672" fmla="*/ 1405200 h 5531023"/>
                <a:gd name="connsiteX15673" fmla="*/ 9393093 w 10023471"/>
                <a:gd name="connsiteY15673" fmla="*/ 1393781 h 5531023"/>
                <a:gd name="connsiteX15674" fmla="*/ 9373888 w 10023471"/>
                <a:gd name="connsiteY15674" fmla="*/ 1384932 h 5531023"/>
                <a:gd name="connsiteX15675" fmla="*/ 4133212 w 10023471"/>
                <a:gd name="connsiteY15675" fmla="*/ 1383590 h 5531023"/>
                <a:gd name="connsiteX15676" fmla="*/ 4114689 w 10023471"/>
                <a:gd name="connsiteY15676" fmla="*/ 1402309 h 5531023"/>
                <a:gd name="connsiteX15677" fmla="*/ 4123587 w 10023471"/>
                <a:gd name="connsiteY15677" fmla="*/ 1407215 h 5531023"/>
                <a:gd name="connsiteX15678" fmla="*/ 4140567 w 10023471"/>
                <a:gd name="connsiteY15678" fmla="*/ 1397403 h 5531023"/>
                <a:gd name="connsiteX15679" fmla="*/ 4133212 w 10023471"/>
                <a:gd name="connsiteY15679" fmla="*/ 1383590 h 5531023"/>
                <a:gd name="connsiteX15680" fmla="*/ 4661162 w 10023471"/>
                <a:gd name="connsiteY15680" fmla="*/ 1383531 h 5531023"/>
                <a:gd name="connsiteX15681" fmla="*/ 4640958 w 10023471"/>
                <a:gd name="connsiteY15681" fmla="*/ 1398395 h 5531023"/>
                <a:gd name="connsiteX15682" fmla="*/ 4647178 w 10023471"/>
                <a:gd name="connsiteY15682" fmla="*/ 1401229 h 5531023"/>
                <a:gd name="connsiteX15683" fmla="*/ 4671467 w 10023471"/>
                <a:gd name="connsiteY15683" fmla="*/ 1391416 h 5531023"/>
                <a:gd name="connsiteX15684" fmla="*/ 4665520 w 10023471"/>
                <a:gd name="connsiteY15684" fmla="*/ 1383911 h 5531023"/>
                <a:gd name="connsiteX15685" fmla="*/ 4661162 w 10023471"/>
                <a:gd name="connsiteY15685" fmla="*/ 1383531 h 5531023"/>
                <a:gd name="connsiteX15686" fmla="*/ 7753221 w 10023471"/>
                <a:gd name="connsiteY15686" fmla="*/ 1383327 h 5531023"/>
                <a:gd name="connsiteX15687" fmla="*/ 7750544 w 10023471"/>
                <a:gd name="connsiteY15687" fmla="*/ 1383590 h 5531023"/>
                <a:gd name="connsiteX15688" fmla="*/ 7750134 w 10023471"/>
                <a:gd name="connsiteY15688" fmla="*/ 1385196 h 5531023"/>
                <a:gd name="connsiteX15689" fmla="*/ 7752722 w 10023471"/>
                <a:gd name="connsiteY15689" fmla="*/ 1385809 h 5531023"/>
                <a:gd name="connsiteX15690" fmla="*/ 4532136 w 10023471"/>
                <a:gd name="connsiteY15690" fmla="*/ 1382042 h 5531023"/>
                <a:gd name="connsiteX15691" fmla="*/ 4523873 w 10023471"/>
                <a:gd name="connsiteY15691" fmla="*/ 1390920 h 5531023"/>
                <a:gd name="connsiteX15692" fmla="*/ 4527416 w 10023471"/>
                <a:gd name="connsiteY15692" fmla="*/ 1391036 h 5531023"/>
                <a:gd name="connsiteX15693" fmla="*/ 4526778 w 10023471"/>
                <a:gd name="connsiteY15693" fmla="*/ 1391620 h 5531023"/>
                <a:gd name="connsiteX15694" fmla="*/ 4532909 w 10023471"/>
                <a:gd name="connsiteY15694" fmla="*/ 1393606 h 5531023"/>
                <a:gd name="connsiteX15695" fmla="*/ 4535405 w 10023471"/>
                <a:gd name="connsiteY15695" fmla="*/ 1391357 h 5531023"/>
                <a:gd name="connsiteX15696" fmla="*/ 4539899 w 10023471"/>
                <a:gd name="connsiteY15696" fmla="*/ 1391532 h 5531023"/>
                <a:gd name="connsiteX15697" fmla="*/ 4532136 w 10023471"/>
                <a:gd name="connsiteY15697" fmla="*/ 1382042 h 5531023"/>
                <a:gd name="connsiteX15698" fmla="*/ 7011669 w 10023471"/>
                <a:gd name="connsiteY15698" fmla="*/ 1372697 h 5531023"/>
                <a:gd name="connsiteX15699" fmla="*/ 7008173 w 10023471"/>
                <a:gd name="connsiteY15699" fmla="*/ 1376172 h 5531023"/>
                <a:gd name="connsiteX15700" fmla="*/ 7037864 w 10023471"/>
                <a:gd name="connsiteY15700" fmla="*/ 1382947 h 5531023"/>
                <a:gd name="connsiteX15701" fmla="*/ 7040497 w 10023471"/>
                <a:gd name="connsiteY15701" fmla="*/ 1378216 h 5531023"/>
                <a:gd name="connsiteX15702" fmla="*/ 7011669 w 10023471"/>
                <a:gd name="connsiteY15702" fmla="*/ 1372697 h 5531023"/>
                <a:gd name="connsiteX15703" fmla="*/ 5142031 w 10023471"/>
                <a:gd name="connsiteY15703" fmla="*/ 1371003 h 5531023"/>
                <a:gd name="connsiteX15704" fmla="*/ 5144075 w 10023471"/>
                <a:gd name="connsiteY15704" fmla="*/ 1394570 h 5531023"/>
                <a:gd name="connsiteX15705" fmla="*/ 5142031 w 10023471"/>
                <a:gd name="connsiteY15705" fmla="*/ 1371003 h 5531023"/>
                <a:gd name="connsiteX15706" fmla="*/ 4960842 w 10023471"/>
                <a:gd name="connsiteY15706" fmla="*/ 1369922 h 5531023"/>
                <a:gd name="connsiteX15707" fmla="*/ 4961206 w 10023471"/>
                <a:gd name="connsiteY15707" fmla="*/ 1374712 h 5531023"/>
                <a:gd name="connsiteX15708" fmla="*/ 4970149 w 10023471"/>
                <a:gd name="connsiteY15708" fmla="*/ 1373106 h 5531023"/>
                <a:gd name="connsiteX15709" fmla="*/ 4969877 w 10023471"/>
                <a:gd name="connsiteY15709" fmla="*/ 1370564 h 5531023"/>
                <a:gd name="connsiteX15710" fmla="*/ 5244543 w 10023471"/>
                <a:gd name="connsiteY15710" fmla="*/ 1367703 h 5531023"/>
                <a:gd name="connsiteX15711" fmla="*/ 5229379 w 10023471"/>
                <a:gd name="connsiteY15711" fmla="*/ 1379180 h 5531023"/>
                <a:gd name="connsiteX15712" fmla="*/ 5244180 w 10023471"/>
                <a:gd name="connsiteY15712" fmla="*/ 1390247 h 5531023"/>
                <a:gd name="connsiteX15713" fmla="*/ 5254623 w 10023471"/>
                <a:gd name="connsiteY15713" fmla="*/ 1378946 h 5531023"/>
                <a:gd name="connsiteX15714" fmla="*/ 5244543 w 10023471"/>
                <a:gd name="connsiteY15714" fmla="*/ 1367703 h 5531023"/>
                <a:gd name="connsiteX15715" fmla="*/ 1856661 w 10023471"/>
                <a:gd name="connsiteY15715" fmla="*/ 1365337 h 5531023"/>
                <a:gd name="connsiteX15716" fmla="*/ 1846400 w 10023471"/>
                <a:gd name="connsiteY15716" fmla="*/ 1371967 h 5531023"/>
                <a:gd name="connsiteX15717" fmla="*/ 1853029 w 10023471"/>
                <a:gd name="connsiteY15717" fmla="*/ 1377895 h 5531023"/>
                <a:gd name="connsiteX15718" fmla="*/ 1863289 w 10023471"/>
                <a:gd name="connsiteY15718" fmla="*/ 1369338 h 5531023"/>
                <a:gd name="connsiteX15719" fmla="*/ 1856661 w 10023471"/>
                <a:gd name="connsiteY15719" fmla="*/ 1365337 h 5531023"/>
                <a:gd name="connsiteX15720" fmla="*/ 4866548 w 10023471"/>
                <a:gd name="connsiteY15720" fmla="*/ 1362738 h 5531023"/>
                <a:gd name="connsiteX15721" fmla="*/ 4862463 w 10023471"/>
                <a:gd name="connsiteY15721" fmla="*/ 1369688 h 5531023"/>
                <a:gd name="connsiteX15722" fmla="*/ 4869409 w 10023471"/>
                <a:gd name="connsiteY15722" fmla="*/ 1370886 h 5531023"/>
                <a:gd name="connsiteX15723" fmla="*/ 4870134 w 10023471"/>
                <a:gd name="connsiteY15723" fmla="*/ 1363293 h 5531023"/>
                <a:gd name="connsiteX15724" fmla="*/ 4866548 w 10023471"/>
                <a:gd name="connsiteY15724" fmla="*/ 1362738 h 5531023"/>
                <a:gd name="connsiteX15725" fmla="*/ 7768294 w 10023471"/>
                <a:gd name="connsiteY15725" fmla="*/ 1362504 h 5531023"/>
                <a:gd name="connsiteX15726" fmla="*/ 7768294 w 10023471"/>
                <a:gd name="connsiteY15726" fmla="*/ 1363585 h 5531023"/>
                <a:gd name="connsiteX15727" fmla="*/ 7770338 w 10023471"/>
                <a:gd name="connsiteY15727" fmla="*/ 1363030 h 5531023"/>
                <a:gd name="connsiteX15728" fmla="*/ 3695381 w 10023471"/>
                <a:gd name="connsiteY15728" fmla="*/ 1362388 h 5531023"/>
                <a:gd name="connsiteX15729" fmla="*/ 3683485 w 10023471"/>
                <a:gd name="connsiteY15729" fmla="*/ 1372376 h 5531023"/>
                <a:gd name="connsiteX15730" fmla="*/ 3679491 w 10023471"/>
                <a:gd name="connsiteY15730" fmla="*/ 1380640 h 5531023"/>
                <a:gd name="connsiteX15731" fmla="*/ 3701736 w 10023471"/>
                <a:gd name="connsiteY15731" fmla="*/ 1395534 h 5531023"/>
                <a:gd name="connsiteX15732" fmla="*/ 3716944 w 10023471"/>
                <a:gd name="connsiteY15732" fmla="*/ 1388671 h 5531023"/>
                <a:gd name="connsiteX15733" fmla="*/ 3716309 w 10023471"/>
                <a:gd name="connsiteY15733" fmla="*/ 1367148 h 5531023"/>
                <a:gd name="connsiteX15734" fmla="*/ 3695381 w 10023471"/>
                <a:gd name="connsiteY15734" fmla="*/ 1362388 h 5531023"/>
                <a:gd name="connsiteX15735" fmla="*/ 4465445 w 10023471"/>
                <a:gd name="connsiteY15735" fmla="*/ 1362359 h 5531023"/>
                <a:gd name="connsiteX15736" fmla="*/ 4455411 w 10023471"/>
                <a:gd name="connsiteY15736" fmla="*/ 1364928 h 5531023"/>
                <a:gd name="connsiteX15737" fmla="*/ 4464628 w 10023471"/>
                <a:gd name="connsiteY15737" fmla="*/ 1374332 h 5531023"/>
                <a:gd name="connsiteX15738" fmla="*/ 4474797 w 10023471"/>
                <a:gd name="connsiteY15738" fmla="*/ 1371032 h 5531023"/>
                <a:gd name="connsiteX15739" fmla="*/ 4465445 w 10023471"/>
                <a:gd name="connsiteY15739" fmla="*/ 1362359 h 5531023"/>
                <a:gd name="connsiteX15740" fmla="*/ 4232636 w 10023471"/>
                <a:gd name="connsiteY15740" fmla="*/ 1361337 h 5531023"/>
                <a:gd name="connsiteX15741" fmla="*/ 4226235 w 10023471"/>
                <a:gd name="connsiteY15741" fmla="*/ 1362095 h 5531023"/>
                <a:gd name="connsiteX15742" fmla="*/ 4226644 w 10023471"/>
                <a:gd name="connsiteY15742" fmla="*/ 1363994 h 5531023"/>
                <a:gd name="connsiteX15743" fmla="*/ 4233091 w 10023471"/>
                <a:gd name="connsiteY15743" fmla="*/ 1363322 h 5531023"/>
                <a:gd name="connsiteX15744" fmla="*/ 4232636 w 10023471"/>
                <a:gd name="connsiteY15744" fmla="*/ 1361337 h 5531023"/>
                <a:gd name="connsiteX15745" fmla="*/ 3064419 w 10023471"/>
                <a:gd name="connsiteY15745" fmla="*/ 1360489 h 5531023"/>
                <a:gd name="connsiteX15746" fmla="*/ 3049030 w 10023471"/>
                <a:gd name="connsiteY15746" fmla="*/ 1366477 h 5531023"/>
                <a:gd name="connsiteX15747" fmla="*/ 3052116 w 10023471"/>
                <a:gd name="connsiteY15747" fmla="*/ 1369454 h 5531023"/>
                <a:gd name="connsiteX15748" fmla="*/ 3067779 w 10023471"/>
                <a:gd name="connsiteY15748" fmla="*/ 1363789 h 5531023"/>
                <a:gd name="connsiteX15749" fmla="*/ 6068145 w 10023471"/>
                <a:gd name="connsiteY15749" fmla="*/ 1360238 h 5531023"/>
                <a:gd name="connsiteX15750" fmla="*/ 6015969 w 10023471"/>
                <a:gd name="connsiteY15750" fmla="*/ 1381341 h 5531023"/>
                <a:gd name="connsiteX15751" fmla="*/ 5983373 w 10023471"/>
                <a:gd name="connsiteY15751" fmla="*/ 1418867 h 5531023"/>
                <a:gd name="connsiteX15752" fmla="*/ 6028408 w 10023471"/>
                <a:gd name="connsiteY15752" fmla="*/ 1428796 h 5531023"/>
                <a:gd name="connsiteX15753" fmla="*/ 6044798 w 10023471"/>
                <a:gd name="connsiteY15753" fmla="*/ 1423336 h 5531023"/>
                <a:gd name="connsiteX15754" fmla="*/ 6057509 w 10023471"/>
                <a:gd name="connsiteY15754" fmla="*/ 1427423 h 5531023"/>
                <a:gd name="connsiteX15755" fmla="*/ 6071085 w 10023471"/>
                <a:gd name="connsiteY15755" fmla="*/ 1418429 h 5531023"/>
                <a:gd name="connsiteX15756" fmla="*/ 6067680 w 10023471"/>
                <a:gd name="connsiteY15756" fmla="*/ 1414867 h 5531023"/>
                <a:gd name="connsiteX15757" fmla="*/ 6125744 w 10023471"/>
                <a:gd name="connsiteY15757" fmla="*/ 1390014 h 5531023"/>
                <a:gd name="connsiteX15758" fmla="*/ 6124201 w 10023471"/>
                <a:gd name="connsiteY15758" fmla="*/ 1377223 h 5531023"/>
                <a:gd name="connsiteX15759" fmla="*/ 6068145 w 10023471"/>
                <a:gd name="connsiteY15759" fmla="*/ 1360238 h 5531023"/>
                <a:gd name="connsiteX15760" fmla="*/ 7330372 w 10023471"/>
                <a:gd name="connsiteY15760" fmla="*/ 1360198 h 5531023"/>
                <a:gd name="connsiteX15761" fmla="*/ 7319385 w 10023471"/>
                <a:gd name="connsiteY15761" fmla="*/ 1367586 h 5531023"/>
                <a:gd name="connsiteX15762" fmla="*/ 7335003 w 10023471"/>
                <a:gd name="connsiteY15762" fmla="*/ 1379005 h 5531023"/>
                <a:gd name="connsiteX15763" fmla="*/ 7355615 w 10023471"/>
                <a:gd name="connsiteY15763" fmla="*/ 1369688 h 5531023"/>
                <a:gd name="connsiteX15764" fmla="*/ 7330372 w 10023471"/>
                <a:gd name="connsiteY15764" fmla="*/ 1360198 h 5531023"/>
                <a:gd name="connsiteX15765" fmla="*/ 6655692 w 10023471"/>
                <a:gd name="connsiteY15765" fmla="*/ 1359643 h 5531023"/>
                <a:gd name="connsiteX15766" fmla="*/ 6646749 w 10023471"/>
                <a:gd name="connsiteY15766" fmla="*/ 1367177 h 5531023"/>
                <a:gd name="connsiteX15767" fmla="*/ 6650470 w 10023471"/>
                <a:gd name="connsiteY15767" fmla="*/ 1374741 h 5531023"/>
                <a:gd name="connsiteX15768" fmla="*/ 6662728 w 10023471"/>
                <a:gd name="connsiteY15768" fmla="*/ 1368258 h 5531023"/>
                <a:gd name="connsiteX15769" fmla="*/ 6655692 w 10023471"/>
                <a:gd name="connsiteY15769" fmla="*/ 1359643 h 5531023"/>
                <a:gd name="connsiteX15770" fmla="*/ 7586243 w 10023471"/>
                <a:gd name="connsiteY15770" fmla="*/ 1355993 h 5531023"/>
                <a:gd name="connsiteX15771" fmla="*/ 7573258 w 10023471"/>
                <a:gd name="connsiteY15771" fmla="*/ 1357131 h 5531023"/>
                <a:gd name="connsiteX15772" fmla="*/ 7554100 w 10023471"/>
                <a:gd name="connsiteY15772" fmla="*/ 1376406 h 5531023"/>
                <a:gd name="connsiteX15773" fmla="*/ 7558458 w 10023471"/>
                <a:gd name="connsiteY15773" fmla="*/ 1380493 h 5531023"/>
                <a:gd name="connsiteX15774" fmla="*/ 7567266 w 10023471"/>
                <a:gd name="connsiteY15774" fmla="*/ 1379472 h 5531023"/>
                <a:gd name="connsiteX15775" fmla="*/ 7586287 w 10023471"/>
                <a:gd name="connsiteY15775" fmla="*/ 1363527 h 5531023"/>
                <a:gd name="connsiteX15776" fmla="*/ 7586243 w 10023471"/>
                <a:gd name="connsiteY15776" fmla="*/ 1355993 h 5531023"/>
                <a:gd name="connsiteX15777" fmla="*/ 1424594 w 10023471"/>
                <a:gd name="connsiteY15777" fmla="*/ 1355817 h 5531023"/>
                <a:gd name="connsiteX15778" fmla="*/ 1417194 w 10023471"/>
                <a:gd name="connsiteY15778" fmla="*/ 1363147 h 5531023"/>
                <a:gd name="connsiteX15779" fmla="*/ 1418057 w 10023471"/>
                <a:gd name="connsiteY15779" fmla="*/ 1363994 h 5531023"/>
                <a:gd name="connsiteX15780" fmla="*/ 1407796 w 10023471"/>
                <a:gd name="connsiteY15780" fmla="*/ 1366388 h 5531023"/>
                <a:gd name="connsiteX15781" fmla="*/ 1429180 w 10023471"/>
                <a:gd name="connsiteY15781" fmla="*/ 1375179 h 5531023"/>
                <a:gd name="connsiteX15782" fmla="*/ 1429180 w 10023471"/>
                <a:gd name="connsiteY15782" fmla="*/ 1369776 h 5531023"/>
                <a:gd name="connsiteX15783" fmla="*/ 1436988 w 10023471"/>
                <a:gd name="connsiteY15783" fmla="*/ 1366068 h 5531023"/>
                <a:gd name="connsiteX15784" fmla="*/ 1424594 w 10023471"/>
                <a:gd name="connsiteY15784" fmla="*/ 1355817 h 5531023"/>
                <a:gd name="connsiteX15785" fmla="*/ 5141078 w 10023471"/>
                <a:gd name="connsiteY15785" fmla="*/ 1351729 h 5531023"/>
                <a:gd name="connsiteX15786" fmla="*/ 5139081 w 10023471"/>
                <a:gd name="connsiteY15786" fmla="*/ 1351875 h 5531023"/>
                <a:gd name="connsiteX15787" fmla="*/ 5139172 w 10023471"/>
                <a:gd name="connsiteY15787" fmla="*/ 1353978 h 5531023"/>
                <a:gd name="connsiteX15788" fmla="*/ 5141034 w 10023471"/>
                <a:gd name="connsiteY15788" fmla="*/ 1353831 h 5531023"/>
                <a:gd name="connsiteX15789" fmla="*/ 5141078 w 10023471"/>
                <a:gd name="connsiteY15789" fmla="*/ 1351729 h 5531023"/>
                <a:gd name="connsiteX15790" fmla="*/ 4939050 w 10023471"/>
                <a:gd name="connsiteY15790" fmla="*/ 1351261 h 5531023"/>
                <a:gd name="connsiteX15791" fmla="*/ 4932649 w 10023471"/>
                <a:gd name="connsiteY15791" fmla="*/ 1360431 h 5531023"/>
                <a:gd name="connsiteX15792" fmla="*/ 4935691 w 10023471"/>
                <a:gd name="connsiteY15792" fmla="*/ 1374916 h 5531023"/>
                <a:gd name="connsiteX15793" fmla="*/ 4942502 w 10023471"/>
                <a:gd name="connsiteY15793" fmla="*/ 1378041 h 5531023"/>
                <a:gd name="connsiteX15794" fmla="*/ 4952307 w 10023471"/>
                <a:gd name="connsiteY15794" fmla="*/ 1373310 h 5531023"/>
                <a:gd name="connsiteX15795" fmla="*/ 4953670 w 10023471"/>
                <a:gd name="connsiteY15795" fmla="*/ 1367089 h 5531023"/>
                <a:gd name="connsiteX15796" fmla="*/ 4951400 w 10023471"/>
                <a:gd name="connsiteY15796" fmla="*/ 1358883 h 5531023"/>
                <a:gd name="connsiteX15797" fmla="*/ 4939050 w 10023471"/>
                <a:gd name="connsiteY15797" fmla="*/ 1351261 h 5531023"/>
                <a:gd name="connsiteX15798" fmla="*/ 2953782 w 10023471"/>
                <a:gd name="connsiteY15798" fmla="*/ 1349393 h 5531023"/>
                <a:gd name="connsiteX15799" fmla="*/ 2953782 w 10023471"/>
                <a:gd name="connsiteY15799" fmla="*/ 1358883 h 5531023"/>
                <a:gd name="connsiteX15800" fmla="*/ 2958367 w 10023471"/>
                <a:gd name="connsiteY15800" fmla="*/ 1358883 h 5531023"/>
                <a:gd name="connsiteX15801" fmla="*/ 2958367 w 10023471"/>
                <a:gd name="connsiteY15801" fmla="*/ 1349450 h 5531023"/>
                <a:gd name="connsiteX15802" fmla="*/ 2953782 w 10023471"/>
                <a:gd name="connsiteY15802" fmla="*/ 1349393 h 5531023"/>
                <a:gd name="connsiteX15803" fmla="*/ 4235769 w 10023471"/>
                <a:gd name="connsiteY15803" fmla="*/ 1349129 h 5531023"/>
                <a:gd name="connsiteX15804" fmla="*/ 4226871 w 10023471"/>
                <a:gd name="connsiteY15804" fmla="*/ 1352284 h 5531023"/>
                <a:gd name="connsiteX15805" fmla="*/ 4234861 w 10023471"/>
                <a:gd name="connsiteY15805" fmla="*/ 1357803 h 5531023"/>
                <a:gd name="connsiteX15806" fmla="*/ 4244894 w 10023471"/>
                <a:gd name="connsiteY15806" fmla="*/ 1354299 h 5531023"/>
                <a:gd name="connsiteX15807" fmla="*/ 4235769 w 10023471"/>
                <a:gd name="connsiteY15807" fmla="*/ 1349129 h 5531023"/>
                <a:gd name="connsiteX15808" fmla="*/ 3380763 w 10023471"/>
                <a:gd name="connsiteY15808" fmla="*/ 1348984 h 5531023"/>
                <a:gd name="connsiteX15809" fmla="*/ 3379082 w 10023471"/>
                <a:gd name="connsiteY15809" fmla="*/ 1351349 h 5531023"/>
                <a:gd name="connsiteX15810" fmla="*/ 3381035 w 10023471"/>
                <a:gd name="connsiteY15810" fmla="*/ 1351729 h 5531023"/>
                <a:gd name="connsiteX15811" fmla="*/ 3382215 w 10023471"/>
                <a:gd name="connsiteY15811" fmla="*/ 1350298 h 5531023"/>
                <a:gd name="connsiteX15812" fmla="*/ 3380763 w 10023471"/>
                <a:gd name="connsiteY15812" fmla="*/ 1348984 h 5531023"/>
                <a:gd name="connsiteX15813" fmla="*/ 4658846 w 10023471"/>
                <a:gd name="connsiteY15813" fmla="*/ 1347727 h 5531023"/>
                <a:gd name="connsiteX15814" fmla="*/ 4650946 w 10023471"/>
                <a:gd name="connsiteY15814" fmla="*/ 1355379 h 5531023"/>
                <a:gd name="connsiteX15815" fmla="*/ 4654897 w 10023471"/>
                <a:gd name="connsiteY15815" fmla="*/ 1359934 h 5531023"/>
                <a:gd name="connsiteX15816" fmla="*/ 4665066 w 10023471"/>
                <a:gd name="connsiteY15816" fmla="*/ 1356577 h 5531023"/>
                <a:gd name="connsiteX15817" fmla="*/ 4658846 w 10023471"/>
                <a:gd name="connsiteY15817" fmla="*/ 1347727 h 5531023"/>
                <a:gd name="connsiteX15818" fmla="*/ 1714107 w 10023471"/>
                <a:gd name="connsiteY15818" fmla="*/ 1344866 h 5531023"/>
                <a:gd name="connsiteX15819" fmla="*/ 1695900 w 10023471"/>
                <a:gd name="connsiteY15819" fmla="*/ 1362797 h 5531023"/>
                <a:gd name="connsiteX15820" fmla="*/ 1709884 w 10023471"/>
                <a:gd name="connsiteY15820" fmla="*/ 1374537 h 5531023"/>
                <a:gd name="connsiteX15821" fmla="*/ 1723095 w 10023471"/>
                <a:gd name="connsiteY15821" fmla="*/ 1358767 h 5531023"/>
                <a:gd name="connsiteX15822" fmla="*/ 1714107 w 10023471"/>
                <a:gd name="connsiteY15822" fmla="*/ 1344866 h 5531023"/>
                <a:gd name="connsiteX15823" fmla="*/ 8274157 w 10023471"/>
                <a:gd name="connsiteY15823" fmla="*/ 1344701 h 5531023"/>
                <a:gd name="connsiteX15824" fmla="*/ 8260559 w 10023471"/>
                <a:gd name="connsiteY15824" fmla="*/ 1345362 h 5531023"/>
                <a:gd name="connsiteX15825" fmla="*/ 8265281 w 10023471"/>
                <a:gd name="connsiteY15825" fmla="*/ 1358124 h 5531023"/>
                <a:gd name="connsiteX15826" fmla="*/ 8277085 w 10023471"/>
                <a:gd name="connsiteY15826" fmla="*/ 1370214 h 5531023"/>
                <a:gd name="connsiteX15827" fmla="*/ 8285393 w 10023471"/>
                <a:gd name="connsiteY15827" fmla="*/ 1371412 h 5531023"/>
                <a:gd name="connsiteX15828" fmla="*/ 8288935 w 10023471"/>
                <a:gd name="connsiteY15828" fmla="*/ 1369776 h 5531023"/>
                <a:gd name="connsiteX15829" fmla="*/ 8285031 w 10023471"/>
                <a:gd name="connsiteY15829" fmla="*/ 1347786 h 5531023"/>
                <a:gd name="connsiteX15830" fmla="*/ 8274157 w 10023471"/>
                <a:gd name="connsiteY15830" fmla="*/ 1344701 h 5531023"/>
                <a:gd name="connsiteX15831" fmla="*/ 1684324 w 10023471"/>
                <a:gd name="connsiteY15831" fmla="*/ 1343551 h 5531023"/>
                <a:gd name="connsiteX15832" fmla="*/ 1680828 w 10023471"/>
                <a:gd name="connsiteY15832" fmla="*/ 1347786 h 5531023"/>
                <a:gd name="connsiteX15833" fmla="*/ 1685822 w 10023471"/>
                <a:gd name="connsiteY15833" fmla="*/ 1351056 h 5531023"/>
                <a:gd name="connsiteX15834" fmla="*/ 1690090 w 10023471"/>
                <a:gd name="connsiteY15834" fmla="*/ 1346705 h 5531023"/>
                <a:gd name="connsiteX15835" fmla="*/ 1684324 w 10023471"/>
                <a:gd name="connsiteY15835" fmla="*/ 1343551 h 5531023"/>
                <a:gd name="connsiteX15836" fmla="*/ 5440941 w 10023471"/>
                <a:gd name="connsiteY15836" fmla="*/ 1343260 h 5531023"/>
                <a:gd name="connsiteX15837" fmla="*/ 5438716 w 10023471"/>
                <a:gd name="connsiteY15837" fmla="*/ 1346384 h 5531023"/>
                <a:gd name="connsiteX15838" fmla="*/ 5450294 w 10023471"/>
                <a:gd name="connsiteY15838" fmla="*/ 1350969 h 5531023"/>
                <a:gd name="connsiteX15839" fmla="*/ 5453154 w 10023471"/>
                <a:gd name="connsiteY15839" fmla="*/ 1347056 h 5531023"/>
                <a:gd name="connsiteX15840" fmla="*/ 5440941 w 10023471"/>
                <a:gd name="connsiteY15840" fmla="*/ 1343260 h 5531023"/>
                <a:gd name="connsiteX15841" fmla="*/ 6265211 w 10023471"/>
                <a:gd name="connsiteY15841" fmla="*/ 1340865 h 5531023"/>
                <a:gd name="connsiteX15842" fmla="*/ 6256224 w 10023471"/>
                <a:gd name="connsiteY15842" fmla="*/ 1341390 h 5531023"/>
                <a:gd name="connsiteX15843" fmla="*/ 6245372 w 10023471"/>
                <a:gd name="connsiteY15843" fmla="*/ 1345654 h 5531023"/>
                <a:gd name="connsiteX15844" fmla="*/ 6253091 w 10023471"/>
                <a:gd name="connsiteY15844" fmla="*/ 1349071 h 5531023"/>
                <a:gd name="connsiteX15845" fmla="*/ 6265348 w 10023471"/>
                <a:gd name="connsiteY15845" fmla="*/ 1348954 h 5531023"/>
                <a:gd name="connsiteX15846" fmla="*/ 6276107 w 10023471"/>
                <a:gd name="connsiteY15846" fmla="*/ 1344895 h 5531023"/>
                <a:gd name="connsiteX15847" fmla="*/ 6265211 w 10023471"/>
                <a:gd name="connsiteY15847" fmla="*/ 1340865 h 5531023"/>
                <a:gd name="connsiteX15848" fmla="*/ 9029308 w 10023471"/>
                <a:gd name="connsiteY15848" fmla="*/ 1340777 h 5531023"/>
                <a:gd name="connsiteX15849" fmla="*/ 9010874 w 10023471"/>
                <a:gd name="connsiteY15849" fmla="*/ 1345917 h 5531023"/>
                <a:gd name="connsiteX15850" fmla="*/ 8996119 w 10023471"/>
                <a:gd name="connsiteY15850" fmla="*/ 1352721 h 5531023"/>
                <a:gd name="connsiteX15851" fmla="*/ 8973103 w 10023471"/>
                <a:gd name="connsiteY15851" fmla="*/ 1371791 h 5531023"/>
                <a:gd name="connsiteX15852" fmla="*/ 9003293 w 10023471"/>
                <a:gd name="connsiteY15852" fmla="*/ 1367994 h 5531023"/>
                <a:gd name="connsiteX15853" fmla="*/ 9017005 w 10023471"/>
                <a:gd name="connsiteY15853" fmla="*/ 1367323 h 5531023"/>
                <a:gd name="connsiteX15854" fmla="*/ 9037888 w 10023471"/>
                <a:gd name="connsiteY15854" fmla="*/ 1350473 h 5531023"/>
                <a:gd name="connsiteX15855" fmla="*/ 9029308 w 10023471"/>
                <a:gd name="connsiteY15855" fmla="*/ 1340777 h 5531023"/>
                <a:gd name="connsiteX15856" fmla="*/ 9290762 w 10023471"/>
                <a:gd name="connsiteY15856" fmla="*/ 1340631 h 5531023"/>
                <a:gd name="connsiteX15857" fmla="*/ 9258165 w 10023471"/>
                <a:gd name="connsiteY15857" fmla="*/ 1354531 h 5531023"/>
                <a:gd name="connsiteX15858" fmla="*/ 9256714 w 10023471"/>
                <a:gd name="connsiteY15858" fmla="*/ 1357219 h 5531023"/>
                <a:gd name="connsiteX15859" fmla="*/ 9260254 w 10023471"/>
                <a:gd name="connsiteY15859" fmla="*/ 1362095 h 5531023"/>
                <a:gd name="connsiteX15860" fmla="*/ 9264885 w 10023471"/>
                <a:gd name="connsiteY15860" fmla="*/ 1361774 h 5531023"/>
                <a:gd name="connsiteX15861" fmla="*/ 9292441 w 10023471"/>
                <a:gd name="connsiteY15861" fmla="*/ 1343347 h 5531023"/>
                <a:gd name="connsiteX15862" fmla="*/ 9290762 w 10023471"/>
                <a:gd name="connsiteY15862" fmla="*/ 1340631 h 5531023"/>
                <a:gd name="connsiteX15863" fmla="*/ 9517622 w 10023471"/>
                <a:gd name="connsiteY15863" fmla="*/ 1339346 h 5531023"/>
                <a:gd name="connsiteX15864" fmla="*/ 9468229 w 10023471"/>
                <a:gd name="connsiteY15864" fmla="*/ 1355408 h 5531023"/>
                <a:gd name="connsiteX15865" fmla="*/ 9517622 w 10023471"/>
                <a:gd name="connsiteY15865" fmla="*/ 1339346 h 5531023"/>
                <a:gd name="connsiteX15866" fmla="*/ 2168646 w 10023471"/>
                <a:gd name="connsiteY15866" fmla="*/ 1339346 h 5531023"/>
                <a:gd name="connsiteX15867" fmla="*/ 2166329 w 10023471"/>
                <a:gd name="connsiteY15867" fmla="*/ 1342734 h 5531023"/>
                <a:gd name="connsiteX15868" fmla="*/ 2170053 w 10023471"/>
                <a:gd name="connsiteY15868" fmla="*/ 1344632 h 5531023"/>
                <a:gd name="connsiteX15869" fmla="*/ 2171959 w 10023471"/>
                <a:gd name="connsiteY15869" fmla="*/ 1341975 h 5531023"/>
                <a:gd name="connsiteX15870" fmla="*/ 2168646 w 10023471"/>
                <a:gd name="connsiteY15870" fmla="*/ 1339346 h 5531023"/>
                <a:gd name="connsiteX15871" fmla="*/ 6442859 w 10023471"/>
                <a:gd name="connsiteY15871" fmla="*/ 1339171 h 5531023"/>
                <a:gd name="connsiteX15872" fmla="*/ 6441497 w 10023471"/>
                <a:gd name="connsiteY15872" fmla="*/ 1341711 h 5531023"/>
                <a:gd name="connsiteX15873" fmla="*/ 6449532 w 10023471"/>
                <a:gd name="connsiteY15873" fmla="*/ 1345157 h 5531023"/>
                <a:gd name="connsiteX15874" fmla="*/ 6452393 w 10023471"/>
                <a:gd name="connsiteY15874" fmla="*/ 1340631 h 5531023"/>
                <a:gd name="connsiteX15875" fmla="*/ 6442859 w 10023471"/>
                <a:gd name="connsiteY15875" fmla="*/ 1339171 h 5531023"/>
                <a:gd name="connsiteX15876" fmla="*/ 4783966 w 10023471"/>
                <a:gd name="connsiteY15876" fmla="*/ 1335667 h 5531023"/>
                <a:gd name="connsiteX15877" fmla="*/ 4771755 w 10023471"/>
                <a:gd name="connsiteY15877" fmla="*/ 1346093 h 5531023"/>
                <a:gd name="connsiteX15878" fmla="*/ 4781516 w 10023471"/>
                <a:gd name="connsiteY15878" fmla="*/ 1350356 h 5531023"/>
                <a:gd name="connsiteX15879" fmla="*/ 4796497 w 10023471"/>
                <a:gd name="connsiteY15879" fmla="*/ 1341857 h 5531023"/>
                <a:gd name="connsiteX15880" fmla="*/ 4783966 w 10023471"/>
                <a:gd name="connsiteY15880" fmla="*/ 1335667 h 5531023"/>
                <a:gd name="connsiteX15881" fmla="*/ 2360094 w 10023471"/>
                <a:gd name="connsiteY15881" fmla="*/ 1334206 h 5531023"/>
                <a:gd name="connsiteX15882" fmla="*/ 2346565 w 10023471"/>
                <a:gd name="connsiteY15882" fmla="*/ 1351729 h 5531023"/>
                <a:gd name="connsiteX15883" fmla="*/ 2364453 w 10023471"/>
                <a:gd name="connsiteY15883" fmla="*/ 1361920 h 5531023"/>
                <a:gd name="connsiteX15884" fmla="*/ 2374032 w 10023471"/>
                <a:gd name="connsiteY15884" fmla="*/ 1349393 h 5531023"/>
                <a:gd name="connsiteX15885" fmla="*/ 2360094 w 10023471"/>
                <a:gd name="connsiteY15885" fmla="*/ 1334206 h 5531023"/>
                <a:gd name="connsiteX15886" fmla="*/ 2843598 w 10023471"/>
                <a:gd name="connsiteY15886" fmla="*/ 1332250 h 5531023"/>
                <a:gd name="connsiteX15887" fmla="*/ 2842463 w 10023471"/>
                <a:gd name="connsiteY15887" fmla="*/ 1333768 h 5531023"/>
                <a:gd name="connsiteX15888" fmla="*/ 2844278 w 10023471"/>
                <a:gd name="connsiteY15888" fmla="*/ 1333973 h 5531023"/>
                <a:gd name="connsiteX15889" fmla="*/ 9540822 w 10023471"/>
                <a:gd name="connsiteY15889" fmla="*/ 1330818 h 5531023"/>
                <a:gd name="connsiteX15890" fmla="*/ 9540822 w 10023471"/>
                <a:gd name="connsiteY15890" fmla="*/ 1335842 h 5531023"/>
                <a:gd name="connsiteX15891" fmla="*/ 9542639 w 10023471"/>
                <a:gd name="connsiteY15891" fmla="*/ 1335900 h 5531023"/>
                <a:gd name="connsiteX15892" fmla="*/ 9543591 w 10023471"/>
                <a:gd name="connsiteY15892" fmla="*/ 1330936 h 5531023"/>
                <a:gd name="connsiteX15893" fmla="*/ 9540822 w 10023471"/>
                <a:gd name="connsiteY15893" fmla="*/ 1330818 h 5531023"/>
                <a:gd name="connsiteX15894" fmla="*/ 6914514 w 10023471"/>
                <a:gd name="connsiteY15894" fmla="*/ 1327373 h 5531023"/>
                <a:gd name="connsiteX15895" fmla="*/ 6899123 w 10023471"/>
                <a:gd name="connsiteY15895" fmla="*/ 1334031 h 5531023"/>
                <a:gd name="connsiteX15896" fmla="*/ 6914015 w 10023471"/>
                <a:gd name="connsiteY15896" fmla="*/ 1348925 h 5531023"/>
                <a:gd name="connsiteX15897" fmla="*/ 6926499 w 10023471"/>
                <a:gd name="connsiteY15897" fmla="*/ 1339200 h 5531023"/>
                <a:gd name="connsiteX15898" fmla="*/ 6914514 w 10023471"/>
                <a:gd name="connsiteY15898" fmla="*/ 1327373 h 5531023"/>
                <a:gd name="connsiteX15899" fmla="*/ 7230629 w 10023471"/>
                <a:gd name="connsiteY15899" fmla="*/ 1327315 h 5531023"/>
                <a:gd name="connsiteX15900" fmla="*/ 7217327 w 10023471"/>
                <a:gd name="connsiteY15900" fmla="*/ 1332600 h 5531023"/>
                <a:gd name="connsiteX15901" fmla="*/ 7220504 w 10023471"/>
                <a:gd name="connsiteY15901" fmla="*/ 1336893 h 5531023"/>
                <a:gd name="connsiteX15902" fmla="*/ 7235032 w 10023471"/>
                <a:gd name="connsiteY15902" fmla="*/ 1333768 h 5531023"/>
                <a:gd name="connsiteX15903" fmla="*/ 7230629 w 10023471"/>
                <a:gd name="connsiteY15903" fmla="*/ 1327315 h 5531023"/>
                <a:gd name="connsiteX15904" fmla="*/ 4928382 w 10023471"/>
                <a:gd name="connsiteY15904" fmla="*/ 1326788 h 5531023"/>
                <a:gd name="connsiteX15905" fmla="*/ 4928110 w 10023471"/>
                <a:gd name="connsiteY15905" fmla="*/ 1328045 h 5531023"/>
                <a:gd name="connsiteX15906" fmla="*/ 4930426 w 10023471"/>
                <a:gd name="connsiteY15906" fmla="*/ 1327607 h 5531023"/>
                <a:gd name="connsiteX15907" fmla="*/ 6420750 w 10023471"/>
                <a:gd name="connsiteY15907" fmla="*/ 1326292 h 5531023"/>
                <a:gd name="connsiteX15908" fmla="*/ 6416936 w 10023471"/>
                <a:gd name="connsiteY15908" fmla="*/ 1329154 h 5531023"/>
                <a:gd name="connsiteX15909" fmla="*/ 6426380 w 10023471"/>
                <a:gd name="connsiteY15909" fmla="*/ 1335667 h 5531023"/>
                <a:gd name="connsiteX15910" fmla="*/ 6430556 w 10023471"/>
                <a:gd name="connsiteY15910" fmla="*/ 1332542 h 5531023"/>
                <a:gd name="connsiteX15911" fmla="*/ 6420750 w 10023471"/>
                <a:gd name="connsiteY15911" fmla="*/ 1326292 h 5531023"/>
                <a:gd name="connsiteX15912" fmla="*/ 3788086 w 10023471"/>
                <a:gd name="connsiteY15912" fmla="*/ 1324891 h 5531023"/>
                <a:gd name="connsiteX15913" fmla="*/ 3773966 w 10023471"/>
                <a:gd name="connsiteY15913" fmla="*/ 1332455 h 5531023"/>
                <a:gd name="connsiteX15914" fmla="*/ 3777962 w 10023471"/>
                <a:gd name="connsiteY15914" fmla="*/ 1339813 h 5531023"/>
                <a:gd name="connsiteX15915" fmla="*/ 3793716 w 10023471"/>
                <a:gd name="connsiteY15915" fmla="*/ 1334323 h 5531023"/>
                <a:gd name="connsiteX15916" fmla="*/ 3788086 w 10023471"/>
                <a:gd name="connsiteY15916" fmla="*/ 1324891 h 5531023"/>
                <a:gd name="connsiteX15917" fmla="*/ 5425550 w 10023471"/>
                <a:gd name="connsiteY15917" fmla="*/ 1323079 h 5531023"/>
                <a:gd name="connsiteX15918" fmla="*/ 5421691 w 10023471"/>
                <a:gd name="connsiteY15918" fmla="*/ 1325182 h 5531023"/>
                <a:gd name="connsiteX15919" fmla="*/ 5430362 w 10023471"/>
                <a:gd name="connsiteY15919" fmla="*/ 1332308 h 5531023"/>
                <a:gd name="connsiteX15920" fmla="*/ 5433223 w 10023471"/>
                <a:gd name="connsiteY15920" fmla="*/ 1330439 h 5531023"/>
                <a:gd name="connsiteX15921" fmla="*/ 5425550 w 10023471"/>
                <a:gd name="connsiteY15921" fmla="*/ 1323079 h 5531023"/>
                <a:gd name="connsiteX15922" fmla="*/ 6996641 w 10023471"/>
                <a:gd name="connsiteY15922" fmla="*/ 1322292 h 5531023"/>
                <a:gd name="connsiteX15923" fmla="*/ 6984066 w 10023471"/>
                <a:gd name="connsiteY15923" fmla="*/ 1328628 h 5531023"/>
                <a:gd name="connsiteX15924" fmla="*/ 6997776 w 10023471"/>
                <a:gd name="connsiteY15924" fmla="*/ 1336660 h 5531023"/>
                <a:gd name="connsiteX15925" fmla="*/ 7011214 w 10023471"/>
                <a:gd name="connsiteY15925" fmla="*/ 1327489 h 5531023"/>
                <a:gd name="connsiteX15926" fmla="*/ 6996641 w 10023471"/>
                <a:gd name="connsiteY15926" fmla="*/ 1322292 h 5531023"/>
                <a:gd name="connsiteX15927" fmla="*/ 8536724 w 10023471"/>
                <a:gd name="connsiteY15927" fmla="*/ 1321036 h 5531023"/>
                <a:gd name="connsiteX15928" fmla="*/ 8527235 w 10023471"/>
                <a:gd name="connsiteY15928" fmla="*/ 1330994 h 5531023"/>
                <a:gd name="connsiteX15929" fmla="*/ 8532275 w 10023471"/>
                <a:gd name="connsiteY15929" fmla="*/ 1333330 h 5531023"/>
                <a:gd name="connsiteX15930" fmla="*/ 8541809 w 10023471"/>
                <a:gd name="connsiteY15930" fmla="*/ 1323372 h 5531023"/>
                <a:gd name="connsiteX15931" fmla="*/ 8536724 w 10023471"/>
                <a:gd name="connsiteY15931" fmla="*/ 1321036 h 5531023"/>
                <a:gd name="connsiteX15932" fmla="*/ 2198471 w 10023471"/>
                <a:gd name="connsiteY15932" fmla="*/ 1320189 h 5531023"/>
                <a:gd name="connsiteX15933" fmla="*/ 2191708 w 10023471"/>
                <a:gd name="connsiteY15933" fmla="*/ 1321737 h 5531023"/>
                <a:gd name="connsiteX15934" fmla="*/ 2192253 w 10023471"/>
                <a:gd name="connsiteY15934" fmla="*/ 1324686 h 5531023"/>
                <a:gd name="connsiteX15935" fmla="*/ 2199561 w 10023471"/>
                <a:gd name="connsiteY15935" fmla="*/ 1323752 h 5531023"/>
                <a:gd name="connsiteX15936" fmla="*/ 2198471 w 10023471"/>
                <a:gd name="connsiteY15936" fmla="*/ 1320189 h 5531023"/>
                <a:gd name="connsiteX15937" fmla="*/ 3054705 w 10023471"/>
                <a:gd name="connsiteY15937" fmla="*/ 1319400 h 5531023"/>
                <a:gd name="connsiteX15938" fmla="*/ 3044036 w 10023471"/>
                <a:gd name="connsiteY15938" fmla="*/ 1322496 h 5531023"/>
                <a:gd name="connsiteX15939" fmla="*/ 3048348 w 10023471"/>
                <a:gd name="connsiteY15939" fmla="*/ 1338500 h 5531023"/>
                <a:gd name="connsiteX15940" fmla="*/ 3056203 w 10023471"/>
                <a:gd name="connsiteY15940" fmla="*/ 1332396 h 5531023"/>
                <a:gd name="connsiteX15941" fmla="*/ 3054705 w 10023471"/>
                <a:gd name="connsiteY15941" fmla="*/ 1319400 h 5531023"/>
                <a:gd name="connsiteX15942" fmla="*/ 7284745 w 10023471"/>
                <a:gd name="connsiteY15942" fmla="*/ 1319342 h 5531023"/>
                <a:gd name="connsiteX15943" fmla="*/ 7282657 w 10023471"/>
                <a:gd name="connsiteY15943" fmla="*/ 1327052 h 5531023"/>
                <a:gd name="connsiteX15944" fmla="*/ 7290511 w 10023471"/>
                <a:gd name="connsiteY15944" fmla="*/ 1329855 h 5531023"/>
                <a:gd name="connsiteX15945" fmla="*/ 7293325 w 10023471"/>
                <a:gd name="connsiteY15945" fmla="*/ 1322204 h 5531023"/>
                <a:gd name="connsiteX15946" fmla="*/ 7284745 w 10023471"/>
                <a:gd name="connsiteY15946" fmla="*/ 1319342 h 5531023"/>
                <a:gd name="connsiteX15947" fmla="*/ 6817723 w 10023471"/>
                <a:gd name="connsiteY15947" fmla="*/ 1317823 h 5531023"/>
                <a:gd name="connsiteX15948" fmla="*/ 6814180 w 10023471"/>
                <a:gd name="connsiteY15948" fmla="*/ 1320743 h 5531023"/>
                <a:gd name="connsiteX15949" fmla="*/ 6821355 w 10023471"/>
                <a:gd name="connsiteY15949" fmla="*/ 1324336 h 5531023"/>
                <a:gd name="connsiteX15950" fmla="*/ 6823669 w 10023471"/>
                <a:gd name="connsiteY15950" fmla="*/ 1322496 h 5531023"/>
                <a:gd name="connsiteX15951" fmla="*/ 6817723 w 10023471"/>
                <a:gd name="connsiteY15951" fmla="*/ 1317823 h 5531023"/>
                <a:gd name="connsiteX15952" fmla="*/ 5919450 w 10023471"/>
                <a:gd name="connsiteY15952" fmla="*/ 1317532 h 5531023"/>
                <a:gd name="connsiteX15953" fmla="*/ 5912549 w 10023471"/>
                <a:gd name="connsiteY15953" fmla="*/ 1322847 h 5531023"/>
                <a:gd name="connsiteX15954" fmla="*/ 5925624 w 10023471"/>
                <a:gd name="connsiteY15954" fmla="*/ 1334411 h 5531023"/>
                <a:gd name="connsiteX15955" fmla="*/ 5932707 w 10023471"/>
                <a:gd name="connsiteY15955" fmla="*/ 1331578 h 5531023"/>
                <a:gd name="connsiteX15956" fmla="*/ 5919450 w 10023471"/>
                <a:gd name="connsiteY15956" fmla="*/ 1317532 h 5531023"/>
                <a:gd name="connsiteX15957" fmla="*/ 2249092 w 10023471"/>
                <a:gd name="connsiteY15957" fmla="*/ 1316013 h 5531023"/>
                <a:gd name="connsiteX15958" fmla="*/ 2239195 w 10023471"/>
                <a:gd name="connsiteY15958" fmla="*/ 1323167 h 5531023"/>
                <a:gd name="connsiteX15959" fmla="*/ 2252180 w 10023471"/>
                <a:gd name="connsiteY15959" fmla="*/ 1334090 h 5531023"/>
                <a:gd name="connsiteX15960" fmla="*/ 2261941 w 10023471"/>
                <a:gd name="connsiteY15960" fmla="*/ 1327052 h 5531023"/>
                <a:gd name="connsiteX15961" fmla="*/ 2249092 w 10023471"/>
                <a:gd name="connsiteY15961" fmla="*/ 1316013 h 5531023"/>
                <a:gd name="connsiteX15962" fmla="*/ 4913129 w 10023471"/>
                <a:gd name="connsiteY15962" fmla="*/ 1314377 h 5531023"/>
                <a:gd name="connsiteX15963" fmla="*/ 4908587 w 10023471"/>
                <a:gd name="connsiteY15963" fmla="*/ 1314815 h 5531023"/>
                <a:gd name="connsiteX15964" fmla="*/ 4909586 w 10023471"/>
                <a:gd name="connsiteY15964" fmla="*/ 1323226 h 5531023"/>
                <a:gd name="connsiteX15965" fmla="*/ 4915490 w 10023471"/>
                <a:gd name="connsiteY15965" fmla="*/ 1322583 h 5531023"/>
                <a:gd name="connsiteX15966" fmla="*/ 4913129 w 10023471"/>
                <a:gd name="connsiteY15966" fmla="*/ 1314377 h 5531023"/>
                <a:gd name="connsiteX15967" fmla="*/ 9282546 w 10023471"/>
                <a:gd name="connsiteY15967" fmla="*/ 1313793 h 5531023"/>
                <a:gd name="connsiteX15968" fmla="*/ 9296982 w 10023471"/>
                <a:gd name="connsiteY15968" fmla="*/ 1334265 h 5531023"/>
                <a:gd name="connsiteX15969" fmla="*/ 9309149 w 10023471"/>
                <a:gd name="connsiteY15969" fmla="*/ 1331812 h 5531023"/>
                <a:gd name="connsiteX15970" fmla="*/ 9282546 w 10023471"/>
                <a:gd name="connsiteY15970" fmla="*/ 1313793 h 5531023"/>
                <a:gd name="connsiteX15971" fmla="*/ 8472893 w 10023471"/>
                <a:gd name="connsiteY15971" fmla="*/ 1313355 h 5531023"/>
                <a:gd name="connsiteX15972" fmla="*/ 8472937 w 10023471"/>
                <a:gd name="connsiteY15972" fmla="*/ 1314932 h 5531023"/>
                <a:gd name="connsiteX15973" fmla="*/ 8475298 w 10023471"/>
                <a:gd name="connsiteY15973" fmla="*/ 1314114 h 5531023"/>
                <a:gd name="connsiteX15974" fmla="*/ 8388360 w 10023471"/>
                <a:gd name="connsiteY15974" fmla="*/ 1312947 h 5531023"/>
                <a:gd name="connsiteX15975" fmla="*/ 8376327 w 10023471"/>
                <a:gd name="connsiteY15975" fmla="*/ 1326731 h 5531023"/>
                <a:gd name="connsiteX15976" fmla="*/ 8380913 w 10023471"/>
                <a:gd name="connsiteY15976" fmla="*/ 1330965 h 5531023"/>
                <a:gd name="connsiteX15977" fmla="*/ 8416506 w 10023471"/>
                <a:gd name="connsiteY15977" fmla="*/ 1326146 h 5531023"/>
                <a:gd name="connsiteX15978" fmla="*/ 8419322 w 10023471"/>
                <a:gd name="connsiteY15978" fmla="*/ 1321064 h 5531023"/>
                <a:gd name="connsiteX15979" fmla="*/ 8388360 w 10023471"/>
                <a:gd name="connsiteY15979" fmla="*/ 1312947 h 5531023"/>
                <a:gd name="connsiteX15980" fmla="*/ 8045776 w 10023471"/>
                <a:gd name="connsiteY15980" fmla="*/ 1312772 h 5531023"/>
                <a:gd name="connsiteX15981" fmla="*/ 8035970 w 10023471"/>
                <a:gd name="connsiteY15981" fmla="*/ 1322379 h 5531023"/>
                <a:gd name="connsiteX15982" fmla="*/ 8040645 w 10023471"/>
                <a:gd name="connsiteY15982" fmla="*/ 1332688 h 5531023"/>
                <a:gd name="connsiteX15983" fmla="*/ 8049452 w 10023471"/>
                <a:gd name="connsiteY15983" fmla="*/ 1328950 h 5531023"/>
                <a:gd name="connsiteX15984" fmla="*/ 8045776 w 10023471"/>
                <a:gd name="connsiteY15984" fmla="*/ 1312772 h 5531023"/>
                <a:gd name="connsiteX15985" fmla="*/ 5074340 w 10023471"/>
                <a:gd name="connsiteY15985" fmla="*/ 1312363 h 5531023"/>
                <a:gd name="connsiteX15986" fmla="*/ 5071481 w 10023471"/>
                <a:gd name="connsiteY15986" fmla="*/ 1314611 h 5531023"/>
                <a:gd name="connsiteX15987" fmla="*/ 5083557 w 10023471"/>
                <a:gd name="connsiteY15987" fmla="*/ 1321182 h 5531023"/>
                <a:gd name="connsiteX15988" fmla="*/ 5087733 w 10023471"/>
                <a:gd name="connsiteY15988" fmla="*/ 1317823 h 5531023"/>
                <a:gd name="connsiteX15989" fmla="*/ 5074340 w 10023471"/>
                <a:gd name="connsiteY15989" fmla="*/ 1312363 h 5531023"/>
                <a:gd name="connsiteX15990" fmla="*/ 5366259 w 10023471"/>
                <a:gd name="connsiteY15990" fmla="*/ 1312304 h 5531023"/>
                <a:gd name="connsiteX15991" fmla="*/ 5363989 w 10023471"/>
                <a:gd name="connsiteY15991" fmla="*/ 1315049 h 5531023"/>
                <a:gd name="connsiteX15992" fmla="*/ 5368256 w 10023471"/>
                <a:gd name="connsiteY15992" fmla="*/ 1319604 h 5531023"/>
                <a:gd name="connsiteX15993" fmla="*/ 5371661 w 10023471"/>
                <a:gd name="connsiteY15993" fmla="*/ 1314435 h 5531023"/>
                <a:gd name="connsiteX15994" fmla="*/ 5366259 w 10023471"/>
                <a:gd name="connsiteY15994" fmla="*/ 1312304 h 5531023"/>
                <a:gd name="connsiteX15995" fmla="*/ 1374201 w 10023471"/>
                <a:gd name="connsiteY15995" fmla="*/ 1310172 h 5531023"/>
                <a:gd name="connsiteX15996" fmla="*/ 1373384 w 10023471"/>
                <a:gd name="connsiteY15996" fmla="*/ 1317707 h 5531023"/>
                <a:gd name="connsiteX15997" fmla="*/ 1377333 w 10023471"/>
                <a:gd name="connsiteY15997" fmla="*/ 1318028 h 5531023"/>
                <a:gd name="connsiteX15998" fmla="*/ 1378559 w 10023471"/>
                <a:gd name="connsiteY15998" fmla="*/ 1310493 h 5531023"/>
                <a:gd name="connsiteX15999" fmla="*/ 1374201 w 10023471"/>
                <a:gd name="connsiteY15999" fmla="*/ 1310172 h 5531023"/>
                <a:gd name="connsiteX16000" fmla="*/ 8153917 w 10023471"/>
                <a:gd name="connsiteY16000" fmla="*/ 1309793 h 5531023"/>
                <a:gd name="connsiteX16001" fmla="*/ 8144564 w 10023471"/>
                <a:gd name="connsiteY16001" fmla="*/ 1313238 h 5531023"/>
                <a:gd name="connsiteX16002" fmla="*/ 8154279 w 10023471"/>
                <a:gd name="connsiteY16002" fmla="*/ 1327110 h 5531023"/>
                <a:gd name="connsiteX16003" fmla="*/ 8163723 w 10023471"/>
                <a:gd name="connsiteY16003" fmla="*/ 1318465 h 5531023"/>
                <a:gd name="connsiteX16004" fmla="*/ 8153917 w 10023471"/>
                <a:gd name="connsiteY16004" fmla="*/ 1309793 h 5531023"/>
                <a:gd name="connsiteX16005" fmla="*/ 5057225 w 10023471"/>
                <a:gd name="connsiteY16005" fmla="*/ 1309208 h 5531023"/>
                <a:gd name="connsiteX16006" fmla="*/ 5054820 w 10023471"/>
                <a:gd name="connsiteY16006" fmla="*/ 1309413 h 5531023"/>
                <a:gd name="connsiteX16007" fmla="*/ 5056681 w 10023471"/>
                <a:gd name="connsiteY16007" fmla="*/ 1310201 h 5531023"/>
                <a:gd name="connsiteX16008" fmla="*/ 1784384 w 10023471"/>
                <a:gd name="connsiteY16008" fmla="*/ 1308916 h 5531023"/>
                <a:gd name="connsiteX16009" fmla="*/ 1778618 w 10023471"/>
                <a:gd name="connsiteY16009" fmla="*/ 1311340 h 5531023"/>
                <a:gd name="connsiteX16010" fmla="*/ 1780208 w 10023471"/>
                <a:gd name="connsiteY16010" fmla="*/ 1312975 h 5531023"/>
                <a:gd name="connsiteX16011" fmla="*/ 1785929 w 10023471"/>
                <a:gd name="connsiteY16011" fmla="*/ 1310698 h 5531023"/>
                <a:gd name="connsiteX16012" fmla="*/ 1784384 w 10023471"/>
                <a:gd name="connsiteY16012" fmla="*/ 1308916 h 5531023"/>
                <a:gd name="connsiteX16013" fmla="*/ 6489303 w 10023471"/>
                <a:gd name="connsiteY16013" fmla="*/ 1308858 h 5531023"/>
                <a:gd name="connsiteX16014" fmla="*/ 6484082 w 10023471"/>
                <a:gd name="connsiteY16014" fmla="*/ 1318407 h 5531023"/>
                <a:gd name="connsiteX16015" fmla="*/ 6492708 w 10023471"/>
                <a:gd name="connsiteY16015" fmla="*/ 1335579 h 5531023"/>
                <a:gd name="connsiteX16016" fmla="*/ 6507281 w 10023471"/>
                <a:gd name="connsiteY16016" fmla="*/ 1315399 h 5531023"/>
                <a:gd name="connsiteX16017" fmla="*/ 6489303 w 10023471"/>
                <a:gd name="connsiteY16017" fmla="*/ 1308858 h 5531023"/>
                <a:gd name="connsiteX16018" fmla="*/ 4355579 w 10023471"/>
                <a:gd name="connsiteY16018" fmla="*/ 1307981 h 5531023"/>
                <a:gd name="connsiteX16019" fmla="*/ 4345046 w 10023471"/>
                <a:gd name="connsiteY16019" fmla="*/ 1312479 h 5531023"/>
                <a:gd name="connsiteX16020" fmla="*/ 4355487 w 10023471"/>
                <a:gd name="connsiteY16020" fmla="*/ 1318086 h 5531023"/>
                <a:gd name="connsiteX16021" fmla="*/ 4362934 w 10023471"/>
                <a:gd name="connsiteY16021" fmla="*/ 1313268 h 5531023"/>
                <a:gd name="connsiteX16022" fmla="*/ 4355579 w 10023471"/>
                <a:gd name="connsiteY16022" fmla="*/ 1307981 h 5531023"/>
                <a:gd name="connsiteX16023" fmla="*/ 5326308 w 10023471"/>
                <a:gd name="connsiteY16023" fmla="*/ 1307018 h 5531023"/>
                <a:gd name="connsiteX16024" fmla="*/ 5317591 w 10023471"/>
                <a:gd name="connsiteY16024" fmla="*/ 1308244 h 5531023"/>
                <a:gd name="connsiteX16025" fmla="*/ 5324264 w 10023471"/>
                <a:gd name="connsiteY16025" fmla="*/ 1312947 h 5531023"/>
                <a:gd name="connsiteX16026" fmla="*/ 5337885 w 10023471"/>
                <a:gd name="connsiteY16026" fmla="*/ 1312538 h 5531023"/>
                <a:gd name="connsiteX16027" fmla="*/ 5326308 w 10023471"/>
                <a:gd name="connsiteY16027" fmla="*/ 1307018 h 5531023"/>
                <a:gd name="connsiteX16028" fmla="*/ 3938584 w 10023471"/>
                <a:gd name="connsiteY16028" fmla="*/ 1306668 h 5531023"/>
                <a:gd name="connsiteX16029" fmla="*/ 3929824 w 10023471"/>
                <a:gd name="connsiteY16029" fmla="*/ 1313881 h 5531023"/>
                <a:gd name="connsiteX16030" fmla="*/ 3938448 w 10023471"/>
                <a:gd name="connsiteY16030" fmla="*/ 1319809 h 5531023"/>
                <a:gd name="connsiteX16031" fmla="*/ 3948345 w 10023471"/>
                <a:gd name="connsiteY16031" fmla="*/ 1312450 h 5531023"/>
                <a:gd name="connsiteX16032" fmla="*/ 3938584 w 10023471"/>
                <a:gd name="connsiteY16032" fmla="*/ 1306668 h 5531023"/>
                <a:gd name="connsiteX16033" fmla="*/ 7659790 w 10023471"/>
                <a:gd name="connsiteY16033" fmla="*/ 1306347 h 5531023"/>
                <a:gd name="connsiteX16034" fmla="*/ 7652390 w 10023471"/>
                <a:gd name="connsiteY16034" fmla="*/ 1312012 h 5531023"/>
                <a:gd name="connsiteX16035" fmla="*/ 7659654 w 10023471"/>
                <a:gd name="connsiteY16035" fmla="*/ 1324336 h 5531023"/>
                <a:gd name="connsiteX16036" fmla="*/ 7666463 w 10023471"/>
                <a:gd name="connsiteY16036" fmla="*/ 1315137 h 5531023"/>
                <a:gd name="connsiteX16037" fmla="*/ 7659790 w 10023471"/>
                <a:gd name="connsiteY16037" fmla="*/ 1306347 h 5531023"/>
                <a:gd name="connsiteX16038" fmla="*/ 2203057 w 10023471"/>
                <a:gd name="connsiteY16038" fmla="*/ 1305324 h 5531023"/>
                <a:gd name="connsiteX16039" fmla="*/ 2203693 w 10023471"/>
                <a:gd name="connsiteY16039" fmla="*/ 1307193 h 5531023"/>
                <a:gd name="connsiteX16040" fmla="*/ 2204600 w 10023471"/>
                <a:gd name="connsiteY16040" fmla="*/ 1305763 h 5531023"/>
                <a:gd name="connsiteX16041" fmla="*/ 7025789 w 10023471"/>
                <a:gd name="connsiteY16041" fmla="*/ 1303251 h 5531023"/>
                <a:gd name="connsiteX16042" fmla="*/ 7008037 w 10023471"/>
                <a:gd name="connsiteY16042" fmla="*/ 1307514 h 5531023"/>
                <a:gd name="connsiteX16043" fmla="*/ 7009943 w 10023471"/>
                <a:gd name="connsiteY16043" fmla="*/ 1311662 h 5531023"/>
                <a:gd name="connsiteX16044" fmla="*/ 7028467 w 10023471"/>
                <a:gd name="connsiteY16044" fmla="*/ 1307660 h 5531023"/>
                <a:gd name="connsiteX16045" fmla="*/ 7025789 w 10023471"/>
                <a:gd name="connsiteY16045" fmla="*/ 1303251 h 5531023"/>
                <a:gd name="connsiteX16046" fmla="*/ 4988991 w 10023471"/>
                <a:gd name="connsiteY16046" fmla="*/ 1297877 h 5531023"/>
                <a:gd name="connsiteX16047" fmla="*/ 5025900 w 10023471"/>
                <a:gd name="connsiteY16047" fmla="*/ 1307398 h 5531023"/>
                <a:gd name="connsiteX16048" fmla="*/ 4988991 w 10023471"/>
                <a:gd name="connsiteY16048" fmla="*/ 1297877 h 5531023"/>
                <a:gd name="connsiteX16049" fmla="*/ 2261669 w 10023471"/>
                <a:gd name="connsiteY16049" fmla="*/ 1296739 h 5531023"/>
                <a:gd name="connsiteX16050" fmla="*/ 2259535 w 10023471"/>
                <a:gd name="connsiteY16050" fmla="*/ 1297147 h 5531023"/>
                <a:gd name="connsiteX16051" fmla="*/ 2260307 w 10023471"/>
                <a:gd name="connsiteY16051" fmla="*/ 1298987 h 5531023"/>
                <a:gd name="connsiteX16052" fmla="*/ 2262213 w 10023471"/>
                <a:gd name="connsiteY16052" fmla="*/ 1298520 h 5531023"/>
                <a:gd name="connsiteX16053" fmla="*/ 3091070 w 10023471"/>
                <a:gd name="connsiteY16053" fmla="*/ 1295745 h 5531023"/>
                <a:gd name="connsiteX16054" fmla="*/ 3088300 w 10023471"/>
                <a:gd name="connsiteY16054" fmla="*/ 1295891 h 5531023"/>
                <a:gd name="connsiteX16055" fmla="*/ 3089389 w 10023471"/>
                <a:gd name="connsiteY16055" fmla="*/ 1300769 h 5531023"/>
                <a:gd name="connsiteX16056" fmla="*/ 3091070 w 10023471"/>
                <a:gd name="connsiteY16056" fmla="*/ 1300681 h 5531023"/>
                <a:gd name="connsiteX16057" fmla="*/ 1752605 w 10023471"/>
                <a:gd name="connsiteY16057" fmla="*/ 1294051 h 5531023"/>
                <a:gd name="connsiteX16058" fmla="*/ 1749836 w 10023471"/>
                <a:gd name="connsiteY16058" fmla="*/ 1301148 h 5531023"/>
                <a:gd name="connsiteX16059" fmla="*/ 1733219 w 10023471"/>
                <a:gd name="connsiteY16059" fmla="*/ 1294373 h 5531023"/>
                <a:gd name="connsiteX16060" fmla="*/ 1722414 w 10023471"/>
                <a:gd name="connsiteY16060" fmla="*/ 1300856 h 5531023"/>
                <a:gd name="connsiteX16061" fmla="*/ 1734537 w 10023471"/>
                <a:gd name="connsiteY16061" fmla="*/ 1309295 h 5531023"/>
                <a:gd name="connsiteX16062" fmla="*/ 1749790 w 10023471"/>
                <a:gd name="connsiteY16062" fmla="*/ 1301265 h 5531023"/>
                <a:gd name="connsiteX16063" fmla="*/ 1749745 w 10023471"/>
                <a:gd name="connsiteY16063" fmla="*/ 1301499 h 5531023"/>
                <a:gd name="connsiteX16064" fmla="*/ 1760322 w 10023471"/>
                <a:gd name="connsiteY16064" fmla="*/ 1312684 h 5531023"/>
                <a:gd name="connsiteX16065" fmla="*/ 1762911 w 10023471"/>
                <a:gd name="connsiteY16065" fmla="*/ 1305850 h 5531023"/>
                <a:gd name="connsiteX16066" fmla="*/ 1762819 w 10023471"/>
                <a:gd name="connsiteY16066" fmla="*/ 1301499 h 5531023"/>
                <a:gd name="connsiteX16067" fmla="*/ 1752605 w 10023471"/>
                <a:gd name="connsiteY16067" fmla="*/ 1294051 h 5531023"/>
                <a:gd name="connsiteX16068" fmla="*/ 3157579 w 10023471"/>
                <a:gd name="connsiteY16068" fmla="*/ 1290431 h 5531023"/>
                <a:gd name="connsiteX16069" fmla="*/ 3152040 w 10023471"/>
                <a:gd name="connsiteY16069" fmla="*/ 1293380 h 5531023"/>
                <a:gd name="connsiteX16070" fmla="*/ 3175603 w 10023471"/>
                <a:gd name="connsiteY16070" fmla="*/ 1310727 h 5531023"/>
                <a:gd name="connsiteX16071" fmla="*/ 3183866 w 10023471"/>
                <a:gd name="connsiteY16071" fmla="*/ 1310902 h 5531023"/>
                <a:gd name="connsiteX16072" fmla="*/ 3185228 w 10023471"/>
                <a:gd name="connsiteY16072" fmla="*/ 1308478 h 5531023"/>
                <a:gd name="connsiteX16073" fmla="*/ 3157579 w 10023471"/>
                <a:gd name="connsiteY16073" fmla="*/ 1290431 h 5531023"/>
                <a:gd name="connsiteX16074" fmla="*/ 5535326 w 10023471"/>
                <a:gd name="connsiteY16074" fmla="*/ 1289788 h 5531023"/>
                <a:gd name="connsiteX16075" fmla="*/ 5524022 w 10023471"/>
                <a:gd name="connsiteY16075" fmla="*/ 1290606 h 5531023"/>
                <a:gd name="connsiteX16076" fmla="*/ 5524022 w 10023471"/>
                <a:gd name="connsiteY16076" fmla="*/ 1293614 h 5531023"/>
                <a:gd name="connsiteX16077" fmla="*/ 5542862 w 10023471"/>
                <a:gd name="connsiteY16077" fmla="*/ 1297906 h 5531023"/>
                <a:gd name="connsiteX16078" fmla="*/ 5544225 w 10023471"/>
                <a:gd name="connsiteY16078" fmla="*/ 1295103 h 5531023"/>
                <a:gd name="connsiteX16079" fmla="*/ 5535326 w 10023471"/>
                <a:gd name="connsiteY16079" fmla="*/ 1289788 h 5531023"/>
                <a:gd name="connsiteX16080" fmla="*/ 6164969 w 10023471"/>
                <a:gd name="connsiteY16080" fmla="*/ 1289262 h 5531023"/>
                <a:gd name="connsiteX16081" fmla="*/ 6151986 w 10023471"/>
                <a:gd name="connsiteY16081" fmla="*/ 1302929 h 5531023"/>
                <a:gd name="connsiteX16082" fmla="*/ 6156026 w 10023471"/>
                <a:gd name="connsiteY16082" fmla="*/ 1310318 h 5531023"/>
                <a:gd name="connsiteX16083" fmla="*/ 6167241 w 10023471"/>
                <a:gd name="connsiteY16083" fmla="*/ 1308069 h 5531023"/>
                <a:gd name="connsiteX16084" fmla="*/ 6173414 w 10023471"/>
                <a:gd name="connsiteY16084" fmla="*/ 1297323 h 5531023"/>
                <a:gd name="connsiteX16085" fmla="*/ 6164969 w 10023471"/>
                <a:gd name="connsiteY16085" fmla="*/ 1289262 h 5531023"/>
                <a:gd name="connsiteX16086" fmla="*/ 4649675 w 10023471"/>
                <a:gd name="connsiteY16086" fmla="*/ 1288357 h 5531023"/>
                <a:gd name="connsiteX16087" fmla="*/ 4631696 w 10023471"/>
                <a:gd name="connsiteY16087" fmla="*/ 1303426 h 5531023"/>
                <a:gd name="connsiteX16088" fmla="*/ 4643003 w 10023471"/>
                <a:gd name="connsiteY16088" fmla="*/ 1308040 h 5531023"/>
                <a:gd name="connsiteX16089" fmla="*/ 4658257 w 10023471"/>
                <a:gd name="connsiteY16089" fmla="*/ 1297731 h 5531023"/>
                <a:gd name="connsiteX16090" fmla="*/ 4649675 w 10023471"/>
                <a:gd name="connsiteY16090" fmla="*/ 1288357 h 5531023"/>
                <a:gd name="connsiteX16091" fmla="*/ 6447354 w 10023471"/>
                <a:gd name="connsiteY16091" fmla="*/ 1287743 h 5531023"/>
                <a:gd name="connsiteX16092" fmla="*/ 6446400 w 10023471"/>
                <a:gd name="connsiteY16092" fmla="*/ 1289291 h 5531023"/>
                <a:gd name="connsiteX16093" fmla="*/ 6448125 w 10023471"/>
                <a:gd name="connsiteY16093" fmla="*/ 1289350 h 5531023"/>
                <a:gd name="connsiteX16094" fmla="*/ 6987380 w 10023471"/>
                <a:gd name="connsiteY16094" fmla="*/ 1284999 h 5531023"/>
                <a:gd name="connsiteX16095" fmla="*/ 6988060 w 10023471"/>
                <a:gd name="connsiteY16095" fmla="*/ 1286458 h 5531023"/>
                <a:gd name="connsiteX16096" fmla="*/ 6989150 w 10023471"/>
                <a:gd name="connsiteY16096" fmla="*/ 1285116 h 5531023"/>
                <a:gd name="connsiteX16097" fmla="*/ 1798867 w 10023471"/>
                <a:gd name="connsiteY16097" fmla="*/ 1284648 h 5531023"/>
                <a:gd name="connsiteX16098" fmla="*/ 1795326 w 10023471"/>
                <a:gd name="connsiteY16098" fmla="*/ 1287422 h 5531023"/>
                <a:gd name="connsiteX16099" fmla="*/ 1799911 w 10023471"/>
                <a:gd name="connsiteY16099" fmla="*/ 1288912 h 5531023"/>
                <a:gd name="connsiteX16100" fmla="*/ 1801592 w 10023471"/>
                <a:gd name="connsiteY16100" fmla="*/ 1287540 h 5531023"/>
                <a:gd name="connsiteX16101" fmla="*/ 1798867 w 10023471"/>
                <a:gd name="connsiteY16101" fmla="*/ 1284648 h 5531023"/>
                <a:gd name="connsiteX16102" fmla="*/ 5274598 w 10023471"/>
                <a:gd name="connsiteY16102" fmla="*/ 1281640 h 5531023"/>
                <a:gd name="connsiteX16103" fmla="*/ 5268469 w 10023471"/>
                <a:gd name="connsiteY16103" fmla="*/ 1288707 h 5531023"/>
                <a:gd name="connsiteX16104" fmla="*/ 5274462 w 10023471"/>
                <a:gd name="connsiteY16104" fmla="*/ 1293234 h 5531023"/>
                <a:gd name="connsiteX16105" fmla="*/ 5284676 w 10023471"/>
                <a:gd name="connsiteY16105" fmla="*/ 1288736 h 5531023"/>
                <a:gd name="connsiteX16106" fmla="*/ 5274598 w 10023471"/>
                <a:gd name="connsiteY16106" fmla="*/ 1281640 h 5531023"/>
                <a:gd name="connsiteX16107" fmla="*/ 3922650 w 10023471"/>
                <a:gd name="connsiteY16107" fmla="*/ 1281582 h 5531023"/>
                <a:gd name="connsiteX16108" fmla="*/ 3909802 w 10023471"/>
                <a:gd name="connsiteY16108" fmla="*/ 1283246 h 5531023"/>
                <a:gd name="connsiteX16109" fmla="*/ 3895183 w 10023471"/>
                <a:gd name="connsiteY16109" fmla="*/ 1293321 h 5531023"/>
                <a:gd name="connsiteX16110" fmla="*/ 3917383 w 10023471"/>
                <a:gd name="connsiteY16110" fmla="*/ 1300096 h 5531023"/>
                <a:gd name="connsiteX16111" fmla="*/ 3937904 w 10023471"/>
                <a:gd name="connsiteY16111" fmla="*/ 1295395 h 5531023"/>
                <a:gd name="connsiteX16112" fmla="*/ 3949163 w 10023471"/>
                <a:gd name="connsiteY16112" fmla="*/ 1289817 h 5531023"/>
                <a:gd name="connsiteX16113" fmla="*/ 3936814 w 10023471"/>
                <a:gd name="connsiteY16113" fmla="*/ 1282983 h 5531023"/>
                <a:gd name="connsiteX16114" fmla="*/ 3922650 w 10023471"/>
                <a:gd name="connsiteY16114" fmla="*/ 1281582 h 5531023"/>
                <a:gd name="connsiteX16115" fmla="*/ 1521885 w 10023471"/>
                <a:gd name="connsiteY16115" fmla="*/ 1281056 h 5531023"/>
                <a:gd name="connsiteX16116" fmla="*/ 1514257 w 10023471"/>
                <a:gd name="connsiteY16116" fmla="*/ 1287510 h 5531023"/>
                <a:gd name="connsiteX16117" fmla="*/ 1520841 w 10023471"/>
                <a:gd name="connsiteY16117" fmla="*/ 1292095 h 5531023"/>
                <a:gd name="connsiteX16118" fmla="*/ 1527742 w 10023471"/>
                <a:gd name="connsiteY16118" fmla="*/ 1283013 h 5531023"/>
                <a:gd name="connsiteX16119" fmla="*/ 1521885 w 10023471"/>
                <a:gd name="connsiteY16119" fmla="*/ 1281056 h 5531023"/>
                <a:gd name="connsiteX16120" fmla="*/ 2382703 w 10023471"/>
                <a:gd name="connsiteY16120" fmla="*/ 1278282 h 5531023"/>
                <a:gd name="connsiteX16121" fmla="*/ 2372034 w 10023471"/>
                <a:gd name="connsiteY16121" fmla="*/ 1305733 h 5531023"/>
                <a:gd name="connsiteX16122" fmla="*/ 2384792 w 10023471"/>
                <a:gd name="connsiteY16122" fmla="*/ 1307223 h 5531023"/>
                <a:gd name="connsiteX16123" fmla="*/ 2392691 w 10023471"/>
                <a:gd name="connsiteY16123" fmla="*/ 1282195 h 5531023"/>
                <a:gd name="connsiteX16124" fmla="*/ 2382703 w 10023471"/>
                <a:gd name="connsiteY16124" fmla="*/ 1278282 h 5531023"/>
                <a:gd name="connsiteX16125" fmla="*/ 3071456 w 10023471"/>
                <a:gd name="connsiteY16125" fmla="*/ 1277873 h 5531023"/>
                <a:gd name="connsiteX16126" fmla="*/ 3070593 w 10023471"/>
                <a:gd name="connsiteY16126" fmla="*/ 1279246 h 5531023"/>
                <a:gd name="connsiteX16127" fmla="*/ 3072727 w 10023471"/>
                <a:gd name="connsiteY16127" fmla="*/ 1279830 h 5531023"/>
                <a:gd name="connsiteX16128" fmla="*/ 3071456 w 10023471"/>
                <a:gd name="connsiteY16128" fmla="*/ 1277873 h 5531023"/>
                <a:gd name="connsiteX16129" fmla="*/ 6394963 w 10023471"/>
                <a:gd name="connsiteY16129" fmla="*/ 1277143 h 5531023"/>
                <a:gd name="connsiteX16130" fmla="*/ 6393237 w 10023471"/>
                <a:gd name="connsiteY16130" fmla="*/ 1285495 h 5531023"/>
                <a:gd name="connsiteX16131" fmla="*/ 6397732 w 10023471"/>
                <a:gd name="connsiteY16131" fmla="*/ 1286080 h 5531023"/>
                <a:gd name="connsiteX16132" fmla="*/ 6400229 w 10023471"/>
                <a:gd name="connsiteY16132" fmla="*/ 1277786 h 5531023"/>
                <a:gd name="connsiteX16133" fmla="*/ 6394963 w 10023471"/>
                <a:gd name="connsiteY16133" fmla="*/ 1277143 h 5531023"/>
                <a:gd name="connsiteX16134" fmla="*/ 8307865 w 10023471"/>
                <a:gd name="connsiteY16134" fmla="*/ 1276704 h 5531023"/>
                <a:gd name="connsiteX16135" fmla="*/ 8299468 w 10023471"/>
                <a:gd name="connsiteY16135" fmla="*/ 1279392 h 5531023"/>
                <a:gd name="connsiteX16136" fmla="*/ 8301691 w 10023471"/>
                <a:gd name="connsiteY16136" fmla="*/ 1282341 h 5531023"/>
                <a:gd name="connsiteX16137" fmla="*/ 8309365 w 10023471"/>
                <a:gd name="connsiteY16137" fmla="*/ 1278983 h 5531023"/>
                <a:gd name="connsiteX16138" fmla="*/ 8307865 w 10023471"/>
                <a:gd name="connsiteY16138" fmla="*/ 1276704 h 5531023"/>
                <a:gd name="connsiteX16139" fmla="*/ 2225145 w 10023471"/>
                <a:gd name="connsiteY16139" fmla="*/ 1275825 h 5531023"/>
                <a:gd name="connsiteX16140" fmla="*/ 2212319 w 10023471"/>
                <a:gd name="connsiteY16140" fmla="*/ 1277493 h 5531023"/>
                <a:gd name="connsiteX16141" fmla="*/ 2229661 w 10023471"/>
                <a:gd name="connsiteY16141" fmla="*/ 1281115 h 5531023"/>
                <a:gd name="connsiteX16142" fmla="*/ 2229389 w 10023471"/>
                <a:gd name="connsiteY16142" fmla="*/ 1280793 h 5531023"/>
                <a:gd name="connsiteX16143" fmla="*/ 2225145 w 10023471"/>
                <a:gd name="connsiteY16143" fmla="*/ 1275825 h 5531023"/>
                <a:gd name="connsiteX16144" fmla="*/ 6878647 w 10023471"/>
                <a:gd name="connsiteY16144" fmla="*/ 1275507 h 5531023"/>
                <a:gd name="connsiteX16145" fmla="*/ 6851454 w 10023471"/>
                <a:gd name="connsiteY16145" fmla="*/ 1291336 h 5531023"/>
                <a:gd name="connsiteX16146" fmla="*/ 6872609 w 10023471"/>
                <a:gd name="connsiteY16146" fmla="*/ 1303484 h 5531023"/>
                <a:gd name="connsiteX16147" fmla="*/ 6895946 w 10023471"/>
                <a:gd name="connsiteY16147" fmla="*/ 1285758 h 5531023"/>
                <a:gd name="connsiteX16148" fmla="*/ 6878647 w 10023471"/>
                <a:gd name="connsiteY16148" fmla="*/ 1275507 h 5531023"/>
                <a:gd name="connsiteX16149" fmla="*/ 2197020 w 10023471"/>
                <a:gd name="connsiteY16149" fmla="*/ 1274777 h 5531023"/>
                <a:gd name="connsiteX16150" fmla="*/ 2197020 w 10023471"/>
                <a:gd name="connsiteY16150" fmla="*/ 1290460 h 5531023"/>
                <a:gd name="connsiteX16151" fmla="*/ 2200832 w 10023471"/>
                <a:gd name="connsiteY16151" fmla="*/ 1290518 h 5531023"/>
                <a:gd name="connsiteX16152" fmla="*/ 2202558 w 10023471"/>
                <a:gd name="connsiteY16152" fmla="*/ 1274923 h 5531023"/>
                <a:gd name="connsiteX16153" fmla="*/ 2054647 w 10023471"/>
                <a:gd name="connsiteY16153" fmla="*/ 1274573 h 5531023"/>
                <a:gd name="connsiteX16154" fmla="*/ 2077529 w 10023471"/>
                <a:gd name="connsiteY16154" fmla="*/ 1289408 h 5531023"/>
                <a:gd name="connsiteX16155" fmla="*/ 2054647 w 10023471"/>
                <a:gd name="connsiteY16155" fmla="*/ 1274573 h 5531023"/>
                <a:gd name="connsiteX16156" fmla="*/ 6913424 w 10023471"/>
                <a:gd name="connsiteY16156" fmla="*/ 1272178 h 5531023"/>
                <a:gd name="connsiteX16157" fmla="*/ 6906296 w 10023471"/>
                <a:gd name="connsiteY16157" fmla="*/ 1276033 h 5531023"/>
                <a:gd name="connsiteX16158" fmla="*/ 6909384 w 10023471"/>
                <a:gd name="connsiteY16158" fmla="*/ 1278632 h 5531023"/>
                <a:gd name="connsiteX16159" fmla="*/ 6915966 w 10023471"/>
                <a:gd name="connsiteY16159" fmla="*/ 1274368 h 5531023"/>
                <a:gd name="connsiteX16160" fmla="*/ 6913424 w 10023471"/>
                <a:gd name="connsiteY16160" fmla="*/ 1272178 h 5531023"/>
                <a:gd name="connsiteX16161" fmla="*/ 5054637 w 10023471"/>
                <a:gd name="connsiteY16161" fmla="*/ 1270017 h 5531023"/>
                <a:gd name="connsiteX16162" fmla="*/ 5042698 w 10023471"/>
                <a:gd name="connsiteY16162" fmla="*/ 1271157 h 5531023"/>
                <a:gd name="connsiteX16163" fmla="*/ 5039883 w 10023471"/>
                <a:gd name="connsiteY16163" fmla="*/ 1273376 h 5531023"/>
                <a:gd name="connsiteX16164" fmla="*/ 5061266 w 10023471"/>
                <a:gd name="connsiteY16164" fmla="*/ 1276238 h 5531023"/>
                <a:gd name="connsiteX16165" fmla="*/ 5069709 w 10023471"/>
                <a:gd name="connsiteY16165" fmla="*/ 1274661 h 5531023"/>
                <a:gd name="connsiteX16166" fmla="*/ 5065716 w 10023471"/>
                <a:gd name="connsiteY16166" fmla="*/ 1270777 h 5531023"/>
                <a:gd name="connsiteX16167" fmla="*/ 5054637 w 10023471"/>
                <a:gd name="connsiteY16167" fmla="*/ 1270017 h 5531023"/>
                <a:gd name="connsiteX16168" fmla="*/ 7047035 w 10023471"/>
                <a:gd name="connsiteY16168" fmla="*/ 1267564 h 5531023"/>
                <a:gd name="connsiteX16169" fmla="*/ 7041450 w 10023471"/>
                <a:gd name="connsiteY16169" fmla="*/ 1271273 h 5531023"/>
                <a:gd name="connsiteX16170" fmla="*/ 7053253 w 10023471"/>
                <a:gd name="connsiteY16170" fmla="*/ 1279362 h 5531023"/>
                <a:gd name="connsiteX16171" fmla="*/ 7056977 w 10023471"/>
                <a:gd name="connsiteY16171" fmla="*/ 1276968 h 5531023"/>
                <a:gd name="connsiteX16172" fmla="*/ 7047035 w 10023471"/>
                <a:gd name="connsiteY16172" fmla="*/ 1267564 h 5531023"/>
                <a:gd name="connsiteX16173" fmla="*/ 2859033 w 10023471"/>
                <a:gd name="connsiteY16173" fmla="*/ 1267155 h 5531023"/>
                <a:gd name="connsiteX16174" fmla="*/ 2848093 w 10023471"/>
                <a:gd name="connsiteY16174" fmla="*/ 1271186 h 5531023"/>
                <a:gd name="connsiteX16175" fmla="*/ 2860213 w 10023471"/>
                <a:gd name="connsiteY16175" fmla="*/ 1273668 h 5531023"/>
                <a:gd name="connsiteX16176" fmla="*/ 2868748 w 10023471"/>
                <a:gd name="connsiteY16176" fmla="*/ 1270630 h 5531023"/>
                <a:gd name="connsiteX16177" fmla="*/ 2859033 w 10023471"/>
                <a:gd name="connsiteY16177" fmla="*/ 1267155 h 5531023"/>
                <a:gd name="connsiteX16178" fmla="*/ 8077782 w 10023471"/>
                <a:gd name="connsiteY16178" fmla="*/ 1266747 h 5531023"/>
                <a:gd name="connsiteX16179" fmla="*/ 8074468 w 10023471"/>
                <a:gd name="connsiteY16179" fmla="*/ 1271214 h 5531023"/>
                <a:gd name="connsiteX16180" fmla="*/ 8093172 w 10023471"/>
                <a:gd name="connsiteY16180" fmla="*/ 1285612 h 5531023"/>
                <a:gd name="connsiteX16181" fmla="*/ 8103297 w 10023471"/>
                <a:gd name="connsiteY16181" fmla="*/ 1282050 h 5531023"/>
                <a:gd name="connsiteX16182" fmla="*/ 8097393 w 10023471"/>
                <a:gd name="connsiteY16182" fmla="*/ 1272120 h 5531023"/>
                <a:gd name="connsiteX16183" fmla="*/ 8077782 w 10023471"/>
                <a:gd name="connsiteY16183" fmla="*/ 1266747 h 5531023"/>
                <a:gd name="connsiteX16184" fmla="*/ 2137909 w 10023471"/>
                <a:gd name="connsiteY16184" fmla="*/ 1266542 h 5531023"/>
                <a:gd name="connsiteX16185" fmla="*/ 2129646 w 10023471"/>
                <a:gd name="connsiteY16185" fmla="*/ 1278341 h 5531023"/>
                <a:gd name="connsiteX16186" fmla="*/ 2143538 w 10023471"/>
                <a:gd name="connsiteY16186" fmla="*/ 1288591 h 5531023"/>
                <a:gd name="connsiteX16187" fmla="*/ 2155841 w 10023471"/>
                <a:gd name="connsiteY16187" fmla="*/ 1287568 h 5531023"/>
                <a:gd name="connsiteX16188" fmla="*/ 2159611 w 10023471"/>
                <a:gd name="connsiteY16188" fmla="*/ 1281903 h 5531023"/>
                <a:gd name="connsiteX16189" fmla="*/ 2152483 w 10023471"/>
                <a:gd name="connsiteY16189" fmla="*/ 1271916 h 5531023"/>
                <a:gd name="connsiteX16190" fmla="*/ 2137909 w 10023471"/>
                <a:gd name="connsiteY16190" fmla="*/ 1266542 h 5531023"/>
                <a:gd name="connsiteX16191" fmla="*/ 7811695 w 10023471"/>
                <a:gd name="connsiteY16191" fmla="*/ 1265374 h 5531023"/>
                <a:gd name="connsiteX16192" fmla="*/ 7798665 w 10023471"/>
                <a:gd name="connsiteY16192" fmla="*/ 1286663 h 5531023"/>
                <a:gd name="connsiteX16193" fmla="*/ 7825224 w 10023471"/>
                <a:gd name="connsiteY16193" fmla="*/ 1268908 h 5531023"/>
                <a:gd name="connsiteX16194" fmla="*/ 7811695 w 10023471"/>
                <a:gd name="connsiteY16194" fmla="*/ 1265374 h 5531023"/>
                <a:gd name="connsiteX16195" fmla="*/ 7555688 w 10023471"/>
                <a:gd name="connsiteY16195" fmla="*/ 1264264 h 5531023"/>
                <a:gd name="connsiteX16196" fmla="*/ 7548471 w 10023471"/>
                <a:gd name="connsiteY16196" fmla="*/ 1266367 h 5531023"/>
                <a:gd name="connsiteX16197" fmla="*/ 7544021 w 10023471"/>
                <a:gd name="connsiteY16197" fmla="*/ 1276413 h 5531023"/>
                <a:gd name="connsiteX16198" fmla="*/ 7548562 w 10023471"/>
                <a:gd name="connsiteY16198" fmla="*/ 1285758 h 5531023"/>
                <a:gd name="connsiteX16199" fmla="*/ 7560094 w 10023471"/>
                <a:gd name="connsiteY16199" fmla="*/ 1287597 h 5531023"/>
                <a:gd name="connsiteX16200" fmla="*/ 7555688 w 10023471"/>
                <a:gd name="connsiteY16200" fmla="*/ 1264264 h 5531023"/>
                <a:gd name="connsiteX16201" fmla="*/ 3693564 w 10023471"/>
                <a:gd name="connsiteY16201" fmla="*/ 1263943 h 5531023"/>
                <a:gd name="connsiteX16202" fmla="*/ 3678582 w 10023471"/>
                <a:gd name="connsiteY16202" fmla="*/ 1272266 h 5531023"/>
                <a:gd name="connsiteX16203" fmla="*/ 3702917 w 10023471"/>
                <a:gd name="connsiteY16203" fmla="*/ 1300564 h 5531023"/>
                <a:gd name="connsiteX16204" fmla="*/ 3723665 w 10023471"/>
                <a:gd name="connsiteY16204" fmla="*/ 1299484 h 5531023"/>
                <a:gd name="connsiteX16205" fmla="*/ 3715265 w 10023471"/>
                <a:gd name="connsiteY16205" fmla="*/ 1289057 h 5531023"/>
                <a:gd name="connsiteX16206" fmla="*/ 3704641 w 10023471"/>
                <a:gd name="connsiteY16206" fmla="*/ 1273959 h 5531023"/>
                <a:gd name="connsiteX16207" fmla="*/ 3693564 w 10023471"/>
                <a:gd name="connsiteY16207" fmla="*/ 1263943 h 5531023"/>
                <a:gd name="connsiteX16208" fmla="*/ 4245349 w 10023471"/>
                <a:gd name="connsiteY16208" fmla="*/ 1263154 h 5531023"/>
                <a:gd name="connsiteX16209" fmla="*/ 4233499 w 10023471"/>
                <a:gd name="connsiteY16209" fmla="*/ 1284210 h 5531023"/>
                <a:gd name="connsiteX16210" fmla="*/ 4243624 w 10023471"/>
                <a:gd name="connsiteY16210" fmla="*/ 1293935 h 5531023"/>
                <a:gd name="connsiteX16211" fmla="*/ 4261648 w 10023471"/>
                <a:gd name="connsiteY16211" fmla="*/ 1281932 h 5531023"/>
                <a:gd name="connsiteX16212" fmla="*/ 4245349 w 10023471"/>
                <a:gd name="connsiteY16212" fmla="*/ 1263154 h 5531023"/>
                <a:gd name="connsiteX16213" fmla="*/ 7914753 w 10023471"/>
                <a:gd name="connsiteY16213" fmla="*/ 1261403 h 5531023"/>
                <a:gd name="connsiteX16214" fmla="*/ 7902359 w 10023471"/>
                <a:gd name="connsiteY16214" fmla="*/ 1270338 h 5531023"/>
                <a:gd name="connsiteX16215" fmla="*/ 7905173 w 10023471"/>
                <a:gd name="connsiteY16215" fmla="*/ 1273259 h 5531023"/>
                <a:gd name="connsiteX16216" fmla="*/ 7913072 w 10023471"/>
                <a:gd name="connsiteY16216" fmla="*/ 1270602 h 5531023"/>
                <a:gd name="connsiteX16217" fmla="*/ 7914753 w 10023471"/>
                <a:gd name="connsiteY16217" fmla="*/ 1261403 h 5531023"/>
                <a:gd name="connsiteX16218" fmla="*/ 6227348 w 10023471"/>
                <a:gd name="connsiteY16218" fmla="*/ 1259738 h 5531023"/>
                <a:gd name="connsiteX16219" fmla="*/ 6226396 w 10023471"/>
                <a:gd name="connsiteY16219" fmla="*/ 1262599 h 5531023"/>
                <a:gd name="connsiteX16220" fmla="*/ 6229210 w 10023471"/>
                <a:gd name="connsiteY16220" fmla="*/ 1262133 h 5531023"/>
                <a:gd name="connsiteX16221" fmla="*/ 6229890 w 10023471"/>
                <a:gd name="connsiteY16221" fmla="*/ 1260584 h 5531023"/>
                <a:gd name="connsiteX16222" fmla="*/ 6227348 w 10023471"/>
                <a:gd name="connsiteY16222" fmla="*/ 1259738 h 5531023"/>
                <a:gd name="connsiteX16223" fmla="*/ 1624397 w 10023471"/>
                <a:gd name="connsiteY16223" fmla="*/ 1259183 h 5531023"/>
                <a:gd name="connsiteX16224" fmla="*/ 1619585 w 10023471"/>
                <a:gd name="connsiteY16224" fmla="*/ 1264235 h 5531023"/>
                <a:gd name="connsiteX16225" fmla="*/ 1639333 w 10023471"/>
                <a:gd name="connsiteY16225" fmla="*/ 1285816 h 5531023"/>
                <a:gd name="connsiteX16226" fmla="*/ 1647959 w 10023471"/>
                <a:gd name="connsiteY16226" fmla="*/ 1282312 h 5531023"/>
                <a:gd name="connsiteX16227" fmla="*/ 1624397 w 10023471"/>
                <a:gd name="connsiteY16227" fmla="*/ 1259183 h 5531023"/>
                <a:gd name="connsiteX16228" fmla="*/ 8343050 w 10023471"/>
                <a:gd name="connsiteY16228" fmla="*/ 1256088 h 5531023"/>
                <a:gd name="connsiteX16229" fmla="*/ 8338783 w 10023471"/>
                <a:gd name="connsiteY16229" fmla="*/ 1263797 h 5531023"/>
                <a:gd name="connsiteX16230" fmla="*/ 8335559 w 10023471"/>
                <a:gd name="connsiteY16230" fmla="*/ 1277990 h 5531023"/>
                <a:gd name="connsiteX16231" fmla="*/ 8337648 w 10023471"/>
                <a:gd name="connsiteY16231" fmla="*/ 1280210 h 5531023"/>
                <a:gd name="connsiteX16232" fmla="*/ 8343913 w 10023471"/>
                <a:gd name="connsiteY16232" fmla="*/ 1277902 h 5531023"/>
                <a:gd name="connsiteX16233" fmla="*/ 8345683 w 10023471"/>
                <a:gd name="connsiteY16233" fmla="*/ 1266484 h 5531023"/>
                <a:gd name="connsiteX16234" fmla="*/ 8345456 w 10023471"/>
                <a:gd name="connsiteY16234" fmla="*/ 1266484 h 5531023"/>
                <a:gd name="connsiteX16235" fmla="*/ 8345728 w 10023471"/>
                <a:gd name="connsiteY16235" fmla="*/ 1263622 h 5531023"/>
                <a:gd name="connsiteX16236" fmla="*/ 8343050 w 10023471"/>
                <a:gd name="connsiteY16236" fmla="*/ 1256088 h 5531023"/>
                <a:gd name="connsiteX16237" fmla="*/ 7934365 w 10023471"/>
                <a:gd name="connsiteY16237" fmla="*/ 1255445 h 5531023"/>
                <a:gd name="connsiteX16238" fmla="*/ 7926013 w 10023471"/>
                <a:gd name="connsiteY16238" fmla="*/ 1258657 h 5531023"/>
                <a:gd name="connsiteX16239" fmla="*/ 7929280 w 10023471"/>
                <a:gd name="connsiteY16239" fmla="*/ 1262658 h 5531023"/>
                <a:gd name="connsiteX16240" fmla="*/ 7936998 w 10023471"/>
                <a:gd name="connsiteY16240" fmla="*/ 1258103 h 5531023"/>
                <a:gd name="connsiteX16241" fmla="*/ 7934365 w 10023471"/>
                <a:gd name="connsiteY16241" fmla="*/ 1255445 h 5531023"/>
                <a:gd name="connsiteX16242" fmla="*/ 1977014 w 10023471"/>
                <a:gd name="connsiteY16242" fmla="*/ 1252816 h 5531023"/>
                <a:gd name="connsiteX16243" fmla="*/ 1973973 w 10023471"/>
                <a:gd name="connsiteY16243" fmla="*/ 1253021 h 5531023"/>
                <a:gd name="connsiteX16244" fmla="*/ 1974789 w 10023471"/>
                <a:gd name="connsiteY16244" fmla="*/ 1258248 h 5531023"/>
                <a:gd name="connsiteX16245" fmla="*/ 1977469 w 10023471"/>
                <a:gd name="connsiteY16245" fmla="*/ 1258103 h 5531023"/>
                <a:gd name="connsiteX16246" fmla="*/ 1977014 w 10023471"/>
                <a:gd name="connsiteY16246" fmla="*/ 1252816 h 5531023"/>
                <a:gd name="connsiteX16247" fmla="*/ 7863769 w 10023471"/>
                <a:gd name="connsiteY16247" fmla="*/ 1252729 h 5531023"/>
                <a:gd name="connsiteX16248" fmla="*/ 7858684 w 10023471"/>
                <a:gd name="connsiteY16248" fmla="*/ 1256934 h 5531023"/>
                <a:gd name="connsiteX16249" fmla="*/ 7857912 w 10023471"/>
                <a:gd name="connsiteY16249" fmla="*/ 1282955 h 5531023"/>
                <a:gd name="connsiteX16250" fmla="*/ 7864269 w 10023471"/>
                <a:gd name="connsiteY16250" fmla="*/ 1285553 h 5531023"/>
                <a:gd name="connsiteX16251" fmla="*/ 7870126 w 10023471"/>
                <a:gd name="connsiteY16251" fmla="*/ 1281873 h 5531023"/>
                <a:gd name="connsiteX16252" fmla="*/ 7868536 w 10023471"/>
                <a:gd name="connsiteY16252" fmla="*/ 1270659 h 5531023"/>
                <a:gd name="connsiteX16253" fmla="*/ 7865948 w 10023471"/>
                <a:gd name="connsiteY16253" fmla="*/ 1270630 h 5531023"/>
                <a:gd name="connsiteX16254" fmla="*/ 7868173 w 10023471"/>
                <a:gd name="connsiteY16254" fmla="*/ 1256466 h 5531023"/>
                <a:gd name="connsiteX16255" fmla="*/ 7863769 w 10023471"/>
                <a:gd name="connsiteY16255" fmla="*/ 1252729 h 5531023"/>
                <a:gd name="connsiteX16256" fmla="*/ 8293111 w 10023471"/>
                <a:gd name="connsiteY16256" fmla="*/ 1252554 h 5531023"/>
                <a:gd name="connsiteX16257" fmla="*/ 8283214 w 10023471"/>
                <a:gd name="connsiteY16257" fmla="*/ 1257051 h 5531023"/>
                <a:gd name="connsiteX16258" fmla="*/ 8267143 w 10023471"/>
                <a:gd name="connsiteY16258" fmla="*/ 1273697 h 5531023"/>
                <a:gd name="connsiteX16259" fmla="*/ 8262829 w 10023471"/>
                <a:gd name="connsiteY16259" fmla="*/ 1279742 h 5531023"/>
                <a:gd name="connsiteX16260" fmla="*/ 8275496 w 10023471"/>
                <a:gd name="connsiteY16260" fmla="*/ 1282546 h 5531023"/>
                <a:gd name="connsiteX16261" fmla="*/ 8300103 w 10023471"/>
                <a:gd name="connsiteY16261" fmla="*/ 1257635 h 5531023"/>
                <a:gd name="connsiteX16262" fmla="*/ 8293111 w 10023471"/>
                <a:gd name="connsiteY16262" fmla="*/ 1252554 h 5531023"/>
                <a:gd name="connsiteX16263" fmla="*/ 6936351 w 10023471"/>
                <a:gd name="connsiteY16263" fmla="*/ 1250772 h 5531023"/>
                <a:gd name="connsiteX16264" fmla="*/ 6926862 w 10023471"/>
                <a:gd name="connsiteY16264" fmla="*/ 1252028 h 5531023"/>
                <a:gd name="connsiteX16265" fmla="*/ 6929359 w 10023471"/>
                <a:gd name="connsiteY16265" fmla="*/ 1257226 h 5531023"/>
                <a:gd name="connsiteX16266" fmla="*/ 6937985 w 10023471"/>
                <a:gd name="connsiteY16266" fmla="*/ 1253897 h 5531023"/>
                <a:gd name="connsiteX16267" fmla="*/ 6936351 w 10023471"/>
                <a:gd name="connsiteY16267" fmla="*/ 1250772 h 5531023"/>
                <a:gd name="connsiteX16268" fmla="*/ 9523706 w 10023471"/>
                <a:gd name="connsiteY16268" fmla="*/ 1249488 h 5531023"/>
                <a:gd name="connsiteX16269" fmla="*/ 9519983 w 10023471"/>
                <a:gd name="connsiteY16269" fmla="*/ 1259504 h 5531023"/>
                <a:gd name="connsiteX16270" fmla="*/ 9524796 w 10023471"/>
                <a:gd name="connsiteY16270" fmla="*/ 1269813 h 5531023"/>
                <a:gd name="connsiteX16271" fmla="*/ 9530970 w 10023471"/>
                <a:gd name="connsiteY16271" fmla="*/ 1269258 h 5531023"/>
                <a:gd name="connsiteX16272" fmla="*/ 9531969 w 10023471"/>
                <a:gd name="connsiteY16272" fmla="*/ 1255415 h 5531023"/>
                <a:gd name="connsiteX16273" fmla="*/ 9523706 w 10023471"/>
                <a:gd name="connsiteY16273" fmla="*/ 1249488 h 5531023"/>
                <a:gd name="connsiteX16274" fmla="*/ 3047214 w 10023471"/>
                <a:gd name="connsiteY16274" fmla="*/ 1246859 h 5531023"/>
                <a:gd name="connsiteX16275" fmla="*/ 3035818 w 10023471"/>
                <a:gd name="connsiteY16275" fmla="*/ 1250509 h 5531023"/>
                <a:gd name="connsiteX16276" fmla="*/ 3041629 w 10023471"/>
                <a:gd name="connsiteY16276" fmla="*/ 1259679 h 5531023"/>
                <a:gd name="connsiteX16277" fmla="*/ 3054478 w 10023471"/>
                <a:gd name="connsiteY16277" fmla="*/ 1249868 h 5531023"/>
                <a:gd name="connsiteX16278" fmla="*/ 3047214 w 10023471"/>
                <a:gd name="connsiteY16278" fmla="*/ 1246859 h 5531023"/>
                <a:gd name="connsiteX16279" fmla="*/ 6623958 w 10023471"/>
                <a:gd name="connsiteY16279" fmla="*/ 1246509 h 5531023"/>
                <a:gd name="connsiteX16280" fmla="*/ 6623958 w 10023471"/>
                <a:gd name="connsiteY16280" fmla="*/ 1249925 h 5531023"/>
                <a:gd name="connsiteX16281" fmla="*/ 6625411 w 10023471"/>
                <a:gd name="connsiteY16281" fmla="*/ 1247647 h 5531023"/>
                <a:gd name="connsiteX16282" fmla="*/ 6623958 w 10023471"/>
                <a:gd name="connsiteY16282" fmla="*/ 1246509 h 5531023"/>
                <a:gd name="connsiteX16283" fmla="*/ 3678401 w 10023471"/>
                <a:gd name="connsiteY16283" fmla="*/ 1245925 h 5531023"/>
                <a:gd name="connsiteX16284" fmla="*/ 3672136 w 10023471"/>
                <a:gd name="connsiteY16284" fmla="*/ 1253400 h 5531023"/>
                <a:gd name="connsiteX16285" fmla="*/ 3678492 w 10023471"/>
                <a:gd name="connsiteY16285" fmla="*/ 1256466 h 5531023"/>
                <a:gd name="connsiteX16286" fmla="*/ 3682941 w 10023471"/>
                <a:gd name="connsiteY16286" fmla="*/ 1253196 h 5531023"/>
                <a:gd name="connsiteX16287" fmla="*/ 3678401 w 10023471"/>
                <a:gd name="connsiteY16287" fmla="*/ 1245925 h 5531023"/>
                <a:gd name="connsiteX16288" fmla="*/ 5161508 w 10023471"/>
                <a:gd name="connsiteY16288" fmla="*/ 1244961 h 5531023"/>
                <a:gd name="connsiteX16289" fmla="*/ 5150703 w 10023471"/>
                <a:gd name="connsiteY16289" fmla="*/ 1252641 h 5531023"/>
                <a:gd name="connsiteX16290" fmla="*/ 5164505 w 10023471"/>
                <a:gd name="connsiteY16290" fmla="*/ 1262804 h 5531023"/>
                <a:gd name="connsiteX16291" fmla="*/ 5172812 w 10023471"/>
                <a:gd name="connsiteY16291" fmla="*/ 1257518 h 5531023"/>
                <a:gd name="connsiteX16292" fmla="*/ 5161508 w 10023471"/>
                <a:gd name="connsiteY16292" fmla="*/ 1244961 h 5531023"/>
                <a:gd name="connsiteX16293" fmla="*/ 2473456 w 10023471"/>
                <a:gd name="connsiteY16293" fmla="*/ 1244143 h 5531023"/>
                <a:gd name="connsiteX16294" fmla="*/ 2469915 w 10023471"/>
                <a:gd name="connsiteY16294" fmla="*/ 1254248 h 5531023"/>
                <a:gd name="connsiteX16295" fmla="*/ 2478678 w 10023471"/>
                <a:gd name="connsiteY16295" fmla="*/ 1259212 h 5531023"/>
                <a:gd name="connsiteX16296" fmla="*/ 2482899 w 10023471"/>
                <a:gd name="connsiteY16296" fmla="*/ 1246889 h 5531023"/>
                <a:gd name="connsiteX16297" fmla="*/ 2473456 w 10023471"/>
                <a:gd name="connsiteY16297" fmla="*/ 1244143 h 5531023"/>
                <a:gd name="connsiteX16298" fmla="*/ 8006198 w 10023471"/>
                <a:gd name="connsiteY16298" fmla="*/ 1243789 h 5531023"/>
                <a:gd name="connsiteX16299" fmla="*/ 7986121 w 10023471"/>
                <a:gd name="connsiteY16299" fmla="*/ 1244319 h 5531023"/>
                <a:gd name="connsiteX16300" fmla="*/ 8033154 w 10023471"/>
                <a:gd name="connsiteY16300" fmla="*/ 1260234 h 5531023"/>
                <a:gd name="connsiteX16301" fmla="*/ 8006198 w 10023471"/>
                <a:gd name="connsiteY16301" fmla="*/ 1243789 h 5531023"/>
                <a:gd name="connsiteX16302" fmla="*/ 2545459 w 10023471"/>
                <a:gd name="connsiteY16302" fmla="*/ 1241661 h 5531023"/>
                <a:gd name="connsiteX16303" fmla="*/ 2537833 w 10023471"/>
                <a:gd name="connsiteY16303" fmla="*/ 1244961 h 5531023"/>
                <a:gd name="connsiteX16304" fmla="*/ 2553450 w 10023471"/>
                <a:gd name="connsiteY16304" fmla="*/ 1253575 h 5531023"/>
                <a:gd name="connsiteX16305" fmla="*/ 2557717 w 10023471"/>
                <a:gd name="connsiteY16305" fmla="*/ 1250860 h 5531023"/>
                <a:gd name="connsiteX16306" fmla="*/ 2545459 w 10023471"/>
                <a:gd name="connsiteY16306" fmla="*/ 1241661 h 5531023"/>
                <a:gd name="connsiteX16307" fmla="*/ 7304812 w 10023471"/>
                <a:gd name="connsiteY16307" fmla="*/ 1238711 h 5531023"/>
                <a:gd name="connsiteX16308" fmla="*/ 7290465 w 10023471"/>
                <a:gd name="connsiteY16308" fmla="*/ 1245370 h 5531023"/>
                <a:gd name="connsiteX16309" fmla="*/ 7294143 w 10023471"/>
                <a:gd name="connsiteY16309" fmla="*/ 1248261 h 5531023"/>
                <a:gd name="connsiteX16310" fmla="*/ 7309035 w 10023471"/>
                <a:gd name="connsiteY16310" fmla="*/ 1242070 h 5531023"/>
                <a:gd name="connsiteX16311" fmla="*/ 7304812 w 10023471"/>
                <a:gd name="connsiteY16311" fmla="*/ 1238711 h 5531023"/>
                <a:gd name="connsiteX16312" fmla="*/ 3284924 w 10023471"/>
                <a:gd name="connsiteY16312" fmla="*/ 1237280 h 5531023"/>
                <a:gd name="connsiteX16313" fmla="*/ 3264858 w 10023471"/>
                <a:gd name="connsiteY16313" fmla="*/ 1265169 h 5531023"/>
                <a:gd name="connsiteX16314" fmla="*/ 3267491 w 10023471"/>
                <a:gd name="connsiteY16314" fmla="*/ 1267535 h 5531023"/>
                <a:gd name="connsiteX16315" fmla="*/ 3287194 w 10023471"/>
                <a:gd name="connsiteY16315" fmla="*/ 1272967 h 5531023"/>
                <a:gd name="connsiteX16316" fmla="*/ 3299361 w 10023471"/>
                <a:gd name="connsiteY16316" fmla="*/ 1262892 h 5531023"/>
                <a:gd name="connsiteX16317" fmla="*/ 3301949 w 10023471"/>
                <a:gd name="connsiteY16317" fmla="*/ 1248465 h 5531023"/>
                <a:gd name="connsiteX16318" fmla="*/ 3284924 w 10023471"/>
                <a:gd name="connsiteY16318" fmla="*/ 1237280 h 5531023"/>
                <a:gd name="connsiteX16319" fmla="*/ 5325763 w 10023471"/>
                <a:gd name="connsiteY16319" fmla="*/ 1236988 h 5531023"/>
                <a:gd name="connsiteX16320" fmla="*/ 5308784 w 10023471"/>
                <a:gd name="connsiteY16320" fmla="*/ 1245399 h 5531023"/>
                <a:gd name="connsiteX16321" fmla="*/ 5325308 w 10023471"/>
                <a:gd name="connsiteY16321" fmla="*/ 1247297 h 5531023"/>
                <a:gd name="connsiteX16322" fmla="*/ 5335115 w 10023471"/>
                <a:gd name="connsiteY16322" fmla="*/ 1241748 h 5531023"/>
                <a:gd name="connsiteX16323" fmla="*/ 5325763 w 10023471"/>
                <a:gd name="connsiteY16323" fmla="*/ 1236988 h 5531023"/>
                <a:gd name="connsiteX16324" fmla="*/ 9245409 w 10023471"/>
                <a:gd name="connsiteY16324" fmla="*/ 1233630 h 5531023"/>
                <a:gd name="connsiteX16325" fmla="*/ 9245545 w 10023471"/>
                <a:gd name="connsiteY16325" fmla="*/ 1235032 h 5531023"/>
                <a:gd name="connsiteX16326" fmla="*/ 9247860 w 10023471"/>
                <a:gd name="connsiteY16326" fmla="*/ 1234301 h 5531023"/>
                <a:gd name="connsiteX16327" fmla="*/ 6350246 w 10023471"/>
                <a:gd name="connsiteY16327" fmla="*/ 1230126 h 5531023"/>
                <a:gd name="connsiteX16328" fmla="*/ 6349655 w 10023471"/>
                <a:gd name="connsiteY16328" fmla="*/ 1236462 h 5531023"/>
                <a:gd name="connsiteX16329" fmla="*/ 6353559 w 10023471"/>
                <a:gd name="connsiteY16329" fmla="*/ 1236580 h 5531023"/>
                <a:gd name="connsiteX16330" fmla="*/ 6353559 w 10023471"/>
                <a:gd name="connsiteY16330" fmla="*/ 1230213 h 5531023"/>
                <a:gd name="connsiteX16331" fmla="*/ 6350246 w 10023471"/>
                <a:gd name="connsiteY16331" fmla="*/ 1230126 h 5531023"/>
                <a:gd name="connsiteX16332" fmla="*/ 6454299 w 10023471"/>
                <a:gd name="connsiteY16332" fmla="*/ 1227059 h 5531023"/>
                <a:gd name="connsiteX16333" fmla="*/ 6444721 w 10023471"/>
                <a:gd name="connsiteY16333" fmla="*/ 1227526 h 5531023"/>
                <a:gd name="connsiteX16334" fmla="*/ 6445039 w 10023471"/>
                <a:gd name="connsiteY16334" fmla="*/ 1230856 h 5531023"/>
                <a:gd name="connsiteX16335" fmla="*/ 6454618 w 10023471"/>
                <a:gd name="connsiteY16335" fmla="*/ 1230359 h 5531023"/>
                <a:gd name="connsiteX16336" fmla="*/ 6454299 w 10023471"/>
                <a:gd name="connsiteY16336" fmla="*/ 1227059 h 5531023"/>
                <a:gd name="connsiteX16337" fmla="*/ 6812910 w 10023471"/>
                <a:gd name="connsiteY16337" fmla="*/ 1216984 h 5531023"/>
                <a:gd name="connsiteX16338" fmla="*/ 6808506 w 10023471"/>
                <a:gd name="connsiteY16338" fmla="*/ 1230856 h 5531023"/>
                <a:gd name="connsiteX16339" fmla="*/ 6816314 w 10023471"/>
                <a:gd name="connsiteY16339" fmla="*/ 1231147 h 5531023"/>
                <a:gd name="connsiteX16340" fmla="*/ 6821944 w 10023471"/>
                <a:gd name="connsiteY16340" fmla="*/ 1220518 h 5531023"/>
                <a:gd name="connsiteX16341" fmla="*/ 6812910 w 10023471"/>
                <a:gd name="connsiteY16341" fmla="*/ 1216984 h 5531023"/>
                <a:gd name="connsiteX16342" fmla="*/ 7937089 w 10023471"/>
                <a:gd name="connsiteY16342" fmla="*/ 1214823 h 5531023"/>
                <a:gd name="connsiteX16343" fmla="*/ 7935682 w 10023471"/>
                <a:gd name="connsiteY16343" fmla="*/ 1217422 h 5531023"/>
                <a:gd name="connsiteX16344" fmla="*/ 7937770 w 10023471"/>
                <a:gd name="connsiteY16344" fmla="*/ 1217684 h 5531023"/>
                <a:gd name="connsiteX16345" fmla="*/ 7937089 w 10023471"/>
                <a:gd name="connsiteY16345" fmla="*/ 1214823 h 5531023"/>
                <a:gd name="connsiteX16346" fmla="*/ 2987786 w 10023471"/>
                <a:gd name="connsiteY16346" fmla="*/ 1212399 h 5531023"/>
                <a:gd name="connsiteX16347" fmla="*/ 2979704 w 10023471"/>
                <a:gd name="connsiteY16347" fmla="*/ 1216078 h 5531023"/>
                <a:gd name="connsiteX16348" fmla="*/ 2982883 w 10023471"/>
                <a:gd name="connsiteY16348" fmla="*/ 1218444 h 5531023"/>
                <a:gd name="connsiteX16349" fmla="*/ 2990646 w 10023471"/>
                <a:gd name="connsiteY16349" fmla="*/ 1214530 h 5531023"/>
                <a:gd name="connsiteX16350" fmla="*/ 2987786 w 10023471"/>
                <a:gd name="connsiteY16350" fmla="*/ 1212399 h 5531023"/>
                <a:gd name="connsiteX16351" fmla="*/ 7458988 w 10023471"/>
                <a:gd name="connsiteY16351" fmla="*/ 1208924 h 5531023"/>
                <a:gd name="connsiteX16352" fmla="*/ 7447684 w 10023471"/>
                <a:gd name="connsiteY16352" fmla="*/ 1228841 h 5531023"/>
                <a:gd name="connsiteX16353" fmla="*/ 7455220 w 10023471"/>
                <a:gd name="connsiteY16353" fmla="*/ 1231352 h 5531023"/>
                <a:gd name="connsiteX16354" fmla="*/ 7463028 w 10023471"/>
                <a:gd name="connsiteY16354" fmla="*/ 1228168 h 5531023"/>
                <a:gd name="connsiteX16355" fmla="*/ 7467387 w 10023471"/>
                <a:gd name="connsiteY16355" fmla="*/ 1210063 h 5531023"/>
                <a:gd name="connsiteX16356" fmla="*/ 7458988 w 10023471"/>
                <a:gd name="connsiteY16356" fmla="*/ 1208924 h 5531023"/>
                <a:gd name="connsiteX16357" fmla="*/ 4653489 w 10023471"/>
                <a:gd name="connsiteY16357" fmla="*/ 1208369 h 5531023"/>
                <a:gd name="connsiteX16358" fmla="*/ 4642229 w 10023471"/>
                <a:gd name="connsiteY16358" fmla="*/ 1215057 h 5531023"/>
                <a:gd name="connsiteX16359" fmla="*/ 4646726 w 10023471"/>
                <a:gd name="connsiteY16359" fmla="*/ 1220809 h 5531023"/>
                <a:gd name="connsiteX16360" fmla="*/ 4660117 w 10023471"/>
                <a:gd name="connsiteY16360" fmla="*/ 1217100 h 5531023"/>
                <a:gd name="connsiteX16361" fmla="*/ 4653489 w 10023471"/>
                <a:gd name="connsiteY16361" fmla="*/ 1208369 h 5531023"/>
                <a:gd name="connsiteX16362" fmla="*/ 4619984 w 10023471"/>
                <a:gd name="connsiteY16362" fmla="*/ 1205010 h 5531023"/>
                <a:gd name="connsiteX16363" fmla="*/ 4613764 w 10023471"/>
                <a:gd name="connsiteY16363" fmla="*/ 1207901 h 5531023"/>
                <a:gd name="connsiteX16364" fmla="*/ 4619893 w 10023471"/>
                <a:gd name="connsiteY16364" fmla="*/ 1210909 h 5531023"/>
                <a:gd name="connsiteX16365" fmla="*/ 4624251 w 10023471"/>
                <a:gd name="connsiteY16365" fmla="*/ 1207901 h 5531023"/>
                <a:gd name="connsiteX16366" fmla="*/ 4619984 w 10023471"/>
                <a:gd name="connsiteY16366" fmla="*/ 1205010 h 5531023"/>
                <a:gd name="connsiteX16367" fmla="*/ 6628952 w 10023471"/>
                <a:gd name="connsiteY16367" fmla="*/ 1204776 h 5531023"/>
                <a:gd name="connsiteX16368" fmla="*/ 6626500 w 10023471"/>
                <a:gd name="connsiteY16368" fmla="*/ 1229687 h 5531023"/>
                <a:gd name="connsiteX16369" fmla="*/ 6628952 w 10023471"/>
                <a:gd name="connsiteY16369" fmla="*/ 1204776 h 5531023"/>
                <a:gd name="connsiteX16370" fmla="*/ 7281432 w 10023471"/>
                <a:gd name="connsiteY16370" fmla="*/ 1203989 h 5531023"/>
                <a:gd name="connsiteX16371" fmla="*/ 7282975 w 10023471"/>
                <a:gd name="connsiteY16371" fmla="*/ 1205244 h 5531023"/>
                <a:gd name="connsiteX16372" fmla="*/ 7283838 w 10023471"/>
                <a:gd name="connsiteY16372" fmla="*/ 1204076 h 5531023"/>
                <a:gd name="connsiteX16373" fmla="*/ 2962997 w 10023471"/>
                <a:gd name="connsiteY16373" fmla="*/ 1202440 h 5531023"/>
                <a:gd name="connsiteX16374" fmla="*/ 2946971 w 10023471"/>
                <a:gd name="connsiteY16374" fmla="*/ 1210851 h 5531023"/>
                <a:gd name="connsiteX16375" fmla="*/ 2958458 w 10023471"/>
                <a:gd name="connsiteY16375" fmla="*/ 1214384 h 5531023"/>
                <a:gd name="connsiteX16376" fmla="*/ 2968854 w 10023471"/>
                <a:gd name="connsiteY16376" fmla="*/ 1209888 h 5531023"/>
                <a:gd name="connsiteX16377" fmla="*/ 2962997 w 10023471"/>
                <a:gd name="connsiteY16377" fmla="*/ 1202440 h 5531023"/>
                <a:gd name="connsiteX16378" fmla="*/ 1583129 w 10023471"/>
                <a:gd name="connsiteY16378" fmla="*/ 1200162 h 5531023"/>
                <a:gd name="connsiteX16379" fmla="*/ 1566423 w 10023471"/>
                <a:gd name="connsiteY16379" fmla="*/ 1214355 h 5531023"/>
                <a:gd name="connsiteX16380" fmla="*/ 1606600 w 10023471"/>
                <a:gd name="connsiteY16380" fmla="*/ 1237192 h 5531023"/>
                <a:gd name="connsiteX16381" fmla="*/ 1615271 w 10023471"/>
                <a:gd name="connsiteY16381" fmla="*/ 1231732 h 5531023"/>
                <a:gd name="connsiteX16382" fmla="*/ 1583129 w 10023471"/>
                <a:gd name="connsiteY16382" fmla="*/ 1200162 h 5531023"/>
                <a:gd name="connsiteX16383" fmla="*/ 2603798 w 10023471"/>
                <a:gd name="connsiteY16383" fmla="*/ 1199024 h 5531023"/>
                <a:gd name="connsiteX16384" fmla="*/ 2583005 w 10023471"/>
                <a:gd name="connsiteY16384" fmla="*/ 1215990 h 5531023"/>
                <a:gd name="connsiteX16385" fmla="*/ 2591085 w 10023471"/>
                <a:gd name="connsiteY16385" fmla="*/ 1223759 h 5531023"/>
                <a:gd name="connsiteX16386" fmla="*/ 2614422 w 10023471"/>
                <a:gd name="connsiteY16386" fmla="*/ 1213363 h 5531023"/>
                <a:gd name="connsiteX16387" fmla="*/ 2603798 w 10023471"/>
                <a:gd name="connsiteY16387" fmla="*/ 1199024 h 5531023"/>
                <a:gd name="connsiteX16388" fmla="*/ 7216419 w 10023471"/>
                <a:gd name="connsiteY16388" fmla="*/ 1197592 h 5531023"/>
                <a:gd name="connsiteX16389" fmla="*/ 7211653 w 10023471"/>
                <a:gd name="connsiteY16389" fmla="*/ 1208456 h 5531023"/>
                <a:gd name="connsiteX16390" fmla="*/ 7218326 w 10023471"/>
                <a:gd name="connsiteY16390" fmla="*/ 1208894 h 5531023"/>
                <a:gd name="connsiteX16391" fmla="*/ 7222685 w 10023471"/>
                <a:gd name="connsiteY16391" fmla="*/ 1198322 h 5531023"/>
                <a:gd name="connsiteX16392" fmla="*/ 7216419 w 10023471"/>
                <a:gd name="connsiteY16392" fmla="*/ 1197592 h 5531023"/>
                <a:gd name="connsiteX16393" fmla="*/ 3931004 w 10023471"/>
                <a:gd name="connsiteY16393" fmla="*/ 1196834 h 5531023"/>
                <a:gd name="connsiteX16394" fmla="*/ 3905307 w 10023471"/>
                <a:gd name="connsiteY16394" fmla="*/ 1199286 h 5531023"/>
                <a:gd name="connsiteX16395" fmla="*/ 3903809 w 10023471"/>
                <a:gd name="connsiteY16395" fmla="*/ 1201827 h 5531023"/>
                <a:gd name="connsiteX16396" fmla="*/ 3918473 w 10023471"/>
                <a:gd name="connsiteY16396" fmla="*/ 1211756 h 5531023"/>
                <a:gd name="connsiteX16397" fmla="*/ 3944169 w 10023471"/>
                <a:gd name="connsiteY16397" fmla="*/ 1211143 h 5531023"/>
                <a:gd name="connsiteX16398" fmla="*/ 3946394 w 10023471"/>
                <a:gd name="connsiteY16398" fmla="*/ 1203288 h 5531023"/>
                <a:gd name="connsiteX16399" fmla="*/ 3931004 w 10023471"/>
                <a:gd name="connsiteY16399" fmla="*/ 1196834 h 5531023"/>
                <a:gd name="connsiteX16400" fmla="*/ 5672886 w 10023471"/>
                <a:gd name="connsiteY16400" fmla="*/ 1195140 h 5531023"/>
                <a:gd name="connsiteX16401" fmla="*/ 5667256 w 10023471"/>
                <a:gd name="connsiteY16401" fmla="*/ 1201389 h 5531023"/>
                <a:gd name="connsiteX16402" fmla="*/ 5676473 w 10023471"/>
                <a:gd name="connsiteY16402" fmla="*/ 1203959 h 5531023"/>
                <a:gd name="connsiteX16403" fmla="*/ 5680741 w 10023471"/>
                <a:gd name="connsiteY16403" fmla="*/ 1196687 h 5531023"/>
                <a:gd name="connsiteX16404" fmla="*/ 5672886 w 10023471"/>
                <a:gd name="connsiteY16404" fmla="*/ 1195140 h 5531023"/>
                <a:gd name="connsiteX16405" fmla="*/ 4076689 w 10023471"/>
                <a:gd name="connsiteY16405" fmla="*/ 1194614 h 5531023"/>
                <a:gd name="connsiteX16406" fmla="*/ 4065930 w 10023471"/>
                <a:gd name="connsiteY16406" fmla="*/ 1195373 h 5531023"/>
                <a:gd name="connsiteX16407" fmla="*/ 4076689 w 10023471"/>
                <a:gd name="connsiteY16407" fmla="*/ 1195373 h 5531023"/>
                <a:gd name="connsiteX16408" fmla="*/ 4076689 w 10023471"/>
                <a:gd name="connsiteY16408" fmla="*/ 1194614 h 5531023"/>
                <a:gd name="connsiteX16409" fmla="*/ 3156399 w 10023471"/>
                <a:gd name="connsiteY16409" fmla="*/ 1192482 h 5531023"/>
                <a:gd name="connsiteX16410" fmla="*/ 3144413 w 10023471"/>
                <a:gd name="connsiteY16410" fmla="*/ 1202879 h 5531023"/>
                <a:gd name="connsiteX16411" fmla="*/ 3157715 w 10023471"/>
                <a:gd name="connsiteY16411" fmla="*/ 1212428 h 5531023"/>
                <a:gd name="connsiteX16412" fmla="*/ 3177828 w 10023471"/>
                <a:gd name="connsiteY16412" fmla="*/ 1204046 h 5531023"/>
                <a:gd name="connsiteX16413" fmla="*/ 3156399 w 10023471"/>
                <a:gd name="connsiteY16413" fmla="*/ 1192482 h 5531023"/>
                <a:gd name="connsiteX16414" fmla="*/ 4221968 w 10023471"/>
                <a:gd name="connsiteY16414" fmla="*/ 1191051 h 5531023"/>
                <a:gd name="connsiteX16415" fmla="*/ 4211299 w 10023471"/>
                <a:gd name="connsiteY16415" fmla="*/ 1197155 h 5531023"/>
                <a:gd name="connsiteX16416" fmla="*/ 4219834 w 10023471"/>
                <a:gd name="connsiteY16416" fmla="*/ 1200980 h 5531023"/>
                <a:gd name="connsiteX16417" fmla="*/ 4229640 w 10023471"/>
                <a:gd name="connsiteY16417" fmla="*/ 1196337 h 5531023"/>
                <a:gd name="connsiteX16418" fmla="*/ 4221968 w 10023471"/>
                <a:gd name="connsiteY16418" fmla="*/ 1191051 h 5531023"/>
                <a:gd name="connsiteX16419" fmla="*/ 9364764 w 10023471"/>
                <a:gd name="connsiteY16419" fmla="*/ 1190613 h 5531023"/>
                <a:gd name="connsiteX16420" fmla="*/ 9354185 w 10023471"/>
                <a:gd name="connsiteY16420" fmla="*/ 1197944 h 5531023"/>
                <a:gd name="connsiteX16421" fmla="*/ 9359043 w 10023471"/>
                <a:gd name="connsiteY16421" fmla="*/ 1217802 h 5531023"/>
                <a:gd name="connsiteX16422" fmla="*/ 9372435 w 10023471"/>
                <a:gd name="connsiteY16422" fmla="*/ 1199579 h 5531023"/>
                <a:gd name="connsiteX16423" fmla="*/ 9364764 w 10023471"/>
                <a:gd name="connsiteY16423" fmla="*/ 1190613 h 5531023"/>
                <a:gd name="connsiteX16424" fmla="*/ 5238686 w 10023471"/>
                <a:gd name="connsiteY16424" fmla="*/ 1188773 h 5531023"/>
                <a:gd name="connsiteX16425" fmla="*/ 5224613 w 10023471"/>
                <a:gd name="connsiteY16425" fmla="*/ 1197359 h 5531023"/>
                <a:gd name="connsiteX16426" fmla="*/ 5232059 w 10023471"/>
                <a:gd name="connsiteY16426" fmla="*/ 1203375 h 5531023"/>
                <a:gd name="connsiteX16427" fmla="*/ 5251399 w 10023471"/>
                <a:gd name="connsiteY16427" fmla="*/ 1195315 h 5531023"/>
                <a:gd name="connsiteX16428" fmla="*/ 5238686 w 10023471"/>
                <a:gd name="connsiteY16428" fmla="*/ 1188773 h 5531023"/>
                <a:gd name="connsiteX16429" fmla="*/ 8196864 w 10023471"/>
                <a:gd name="connsiteY16429" fmla="*/ 1187663 h 5531023"/>
                <a:gd name="connsiteX16430" fmla="*/ 8183199 w 10023471"/>
                <a:gd name="connsiteY16430" fmla="*/ 1194030 h 5531023"/>
                <a:gd name="connsiteX16431" fmla="*/ 8190826 w 10023471"/>
                <a:gd name="connsiteY16431" fmla="*/ 1199783 h 5531023"/>
                <a:gd name="connsiteX16432" fmla="*/ 8208260 w 10023471"/>
                <a:gd name="connsiteY16432" fmla="*/ 1193300 h 5531023"/>
                <a:gd name="connsiteX16433" fmla="*/ 8196864 w 10023471"/>
                <a:gd name="connsiteY16433" fmla="*/ 1187663 h 5531023"/>
                <a:gd name="connsiteX16434" fmla="*/ 2902798 w 10023471"/>
                <a:gd name="connsiteY16434" fmla="*/ 1185386 h 5531023"/>
                <a:gd name="connsiteX16435" fmla="*/ 2902662 w 10023471"/>
                <a:gd name="connsiteY16435" fmla="*/ 1186612 h 5531023"/>
                <a:gd name="connsiteX16436" fmla="*/ 2909971 w 10023471"/>
                <a:gd name="connsiteY16436" fmla="*/ 1186905 h 5531023"/>
                <a:gd name="connsiteX16437" fmla="*/ 2910062 w 10023471"/>
                <a:gd name="connsiteY16437" fmla="*/ 1185648 h 5531023"/>
                <a:gd name="connsiteX16438" fmla="*/ 2902798 w 10023471"/>
                <a:gd name="connsiteY16438" fmla="*/ 1185386 h 5531023"/>
                <a:gd name="connsiteX16439" fmla="*/ 4934557 w 10023471"/>
                <a:gd name="connsiteY16439" fmla="*/ 1184831 h 5531023"/>
                <a:gd name="connsiteX16440" fmla="*/ 4923933 w 10023471"/>
                <a:gd name="connsiteY16440" fmla="*/ 1193650 h 5531023"/>
                <a:gd name="connsiteX16441" fmla="*/ 4933013 w 10023471"/>
                <a:gd name="connsiteY16441" fmla="*/ 1197914 h 5531023"/>
                <a:gd name="connsiteX16442" fmla="*/ 4942502 w 10023471"/>
                <a:gd name="connsiteY16442" fmla="*/ 1189036 h 5531023"/>
                <a:gd name="connsiteX16443" fmla="*/ 4934557 w 10023471"/>
                <a:gd name="connsiteY16443" fmla="*/ 1184831 h 5531023"/>
                <a:gd name="connsiteX16444" fmla="*/ 9098769 w 10023471"/>
                <a:gd name="connsiteY16444" fmla="*/ 1184422 h 5531023"/>
                <a:gd name="connsiteX16445" fmla="*/ 9083831 w 10023471"/>
                <a:gd name="connsiteY16445" fmla="*/ 1188218 h 5531023"/>
                <a:gd name="connsiteX16446" fmla="*/ 9067624 w 10023471"/>
                <a:gd name="connsiteY16446" fmla="*/ 1215407 h 5531023"/>
                <a:gd name="connsiteX16447" fmla="*/ 9071074 w 10023471"/>
                <a:gd name="connsiteY16447" fmla="*/ 1226124 h 5531023"/>
                <a:gd name="connsiteX16448" fmla="*/ 9087327 w 10023471"/>
                <a:gd name="connsiteY16448" fmla="*/ 1222883 h 5531023"/>
                <a:gd name="connsiteX16449" fmla="*/ 9110936 w 10023471"/>
                <a:gd name="connsiteY16449" fmla="*/ 1197330 h 5531023"/>
                <a:gd name="connsiteX16450" fmla="*/ 9112434 w 10023471"/>
                <a:gd name="connsiteY16450" fmla="*/ 1189883 h 5531023"/>
                <a:gd name="connsiteX16451" fmla="*/ 9098769 w 10023471"/>
                <a:gd name="connsiteY16451" fmla="*/ 1184422 h 5531023"/>
                <a:gd name="connsiteX16452" fmla="*/ 8841264 w 10023471"/>
                <a:gd name="connsiteY16452" fmla="*/ 1183517 h 5531023"/>
                <a:gd name="connsiteX16453" fmla="*/ 8834227 w 10023471"/>
                <a:gd name="connsiteY16453" fmla="*/ 1185823 h 5531023"/>
                <a:gd name="connsiteX16454" fmla="*/ 8833907 w 10023471"/>
                <a:gd name="connsiteY16454" fmla="*/ 1200921 h 5531023"/>
                <a:gd name="connsiteX16455" fmla="*/ 8841354 w 10023471"/>
                <a:gd name="connsiteY16455" fmla="*/ 1196862 h 5531023"/>
                <a:gd name="connsiteX16456" fmla="*/ 8841264 w 10023471"/>
                <a:gd name="connsiteY16456" fmla="*/ 1183517 h 5531023"/>
                <a:gd name="connsiteX16457" fmla="*/ 8757182 w 10023471"/>
                <a:gd name="connsiteY16457" fmla="*/ 1182641 h 5531023"/>
                <a:gd name="connsiteX16458" fmla="*/ 8756502 w 10023471"/>
                <a:gd name="connsiteY16458" fmla="*/ 1190992 h 5531023"/>
                <a:gd name="connsiteX16459" fmla="*/ 8756684 w 10023471"/>
                <a:gd name="connsiteY16459" fmla="*/ 1191080 h 5531023"/>
                <a:gd name="connsiteX16460" fmla="*/ 8768216 w 10023471"/>
                <a:gd name="connsiteY16460" fmla="*/ 1196074 h 5531023"/>
                <a:gd name="connsiteX16461" fmla="*/ 8769442 w 10023471"/>
                <a:gd name="connsiteY16461" fmla="*/ 1192132 h 5531023"/>
                <a:gd name="connsiteX16462" fmla="*/ 8756684 w 10023471"/>
                <a:gd name="connsiteY16462" fmla="*/ 1191080 h 5531023"/>
                <a:gd name="connsiteX16463" fmla="*/ 8758727 w 10023471"/>
                <a:gd name="connsiteY16463" fmla="*/ 1182816 h 5531023"/>
                <a:gd name="connsiteX16464" fmla="*/ 8757182 w 10023471"/>
                <a:gd name="connsiteY16464" fmla="*/ 1182641 h 5531023"/>
                <a:gd name="connsiteX16465" fmla="*/ 8109471 w 10023471"/>
                <a:gd name="connsiteY16465" fmla="*/ 1182553 h 5531023"/>
                <a:gd name="connsiteX16466" fmla="*/ 8107201 w 10023471"/>
                <a:gd name="connsiteY16466" fmla="*/ 1185707 h 5531023"/>
                <a:gd name="connsiteX16467" fmla="*/ 8109515 w 10023471"/>
                <a:gd name="connsiteY16467" fmla="*/ 1186612 h 5531023"/>
                <a:gd name="connsiteX16468" fmla="*/ 8113330 w 10023471"/>
                <a:gd name="connsiteY16468" fmla="*/ 1184802 h 5531023"/>
                <a:gd name="connsiteX16469" fmla="*/ 8109471 w 10023471"/>
                <a:gd name="connsiteY16469" fmla="*/ 1182553 h 5531023"/>
                <a:gd name="connsiteX16470" fmla="*/ 5908509 w 10023471"/>
                <a:gd name="connsiteY16470" fmla="*/ 1177734 h 5531023"/>
                <a:gd name="connsiteX16471" fmla="*/ 5898476 w 10023471"/>
                <a:gd name="connsiteY16471" fmla="*/ 1179837 h 5531023"/>
                <a:gd name="connsiteX16472" fmla="*/ 5900973 w 10023471"/>
                <a:gd name="connsiteY16472" fmla="*/ 1189825 h 5531023"/>
                <a:gd name="connsiteX16473" fmla="*/ 5910643 w 10023471"/>
                <a:gd name="connsiteY16473" fmla="*/ 1187838 h 5531023"/>
                <a:gd name="connsiteX16474" fmla="*/ 5908509 w 10023471"/>
                <a:gd name="connsiteY16474" fmla="*/ 1177734 h 5531023"/>
                <a:gd name="connsiteX16475" fmla="*/ 2919732 w 10023471"/>
                <a:gd name="connsiteY16475" fmla="*/ 1177676 h 5531023"/>
                <a:gd name="connsiteX16476" fmla="*/ 2918733 w 10023471"/>
                <a:gd name="connsiteY16476" fmla="*/ 1185357 h 5531023"/>
                <a:gd name="connsiteX16477" fmla="*/ 2916691 w 10023471"/>
                <a:gd name="connsiteY16477" fmla="*/ 1190262 h 5531023"/>
                <a:gd name="connsiteX16478" fmla="*/ 2924408 w 10023471"/>
                <a:gd name="connsiteY16478" fmla="*/ 1184188 h 5531023"/>
                <a:gd name="connsiteX16479" fmla="*/ 2919732 w 10023471"/>
                <a:gd name="connsiteY16479" fmla="*/ 1177676 h 5531023"/>
                <a:gd name="connsiteX16480" fmla="*/ 3692838 w 10023471"/>
                <a:gd name="connsiteY16480" fmla="*/ 1177472 h 5531023"/>
                <a:gd name="connsiteX16481" fmla="*/ 3681625 w 10023471"/>
                <a:gd name="connsiteY16481" fmla="*/ 1188511 h 5531023"/>
                <a:gd name="connsiteX16482" fmla="*/ 3689524 w 10023471"/>
                <a:gd name="connsiteY16482" fmla="*/ 1198119 h 5531023"/>
                <a:gd name="connsiteX16483" fmla="*/ 3703098 w 10023471"/>
                <a:gd name="connsiteY16483" fmla="*/ 1188948 h 5531023"/>
                <a:gd name="connsiteX16484" fmla="*/ 3692838 w 10023471"/>
                <a:gd name="connsiteY16484" fmla="*/ 1177472 h 5531023"/>
                <a:gd name="connsiteX16485" fmla="*/ 1366665 w 10023471"/>
                <a:gd name="connsiteY16485" fmla="*/ 1176537 h 5531023"/>
                <a:gd name="connsiteX16486" fmla="*/ 1349776 w 10023471"/>
                <a:gd name="connsiteY16486" fmla="*/ 1192161 h 5531023"/>
                <a:gd name="connsiteX16487" fmla="*/ 1355360 w 10023471"/>
                <a:gd name="connsiteY16487" fmla="*/ 1195461 h 5531023"/>
                <a:gd name="connsiteX16488" fmla="*/ 1379331 w 10023471"/>
                <a:gd name="connsiteY16488" fmla="*/ 1179983 h 5531023"/>
                <a:gd name="connsiteX16489" fmla="*/ 1366665 w 10023471"/>
                <a:gd name="connsiteY16489" fmla="*/ 1176537 h 5531023"/>
                <a:gd name="connsiteX16490" fmla="*/ 4725310 w 10023471"/>
                <a:gd name="connsiteY16490" fmla="*/ 1176421 h 5531023"/>
                <a:gd name="connsiteX16491" fmla="*/ 4714916 w 10023471"/>
                <a:gd name="connsiteY16491" fmla="*/ 1183342 h 5531023"/>
                <a:gd name="connsiteX16492" fmla="*/ 4723587 w 10023471"/>
                <a:gd name="connsiteY16492" fmla="*/ 1187313 h 5531023"/>
                <a:gd name="connsiteX16493" fmla="*/ 4728851 w 10023471"/>
                <a:gd name="connsiteY16493" fmla="*/ 1181998 h 5531023"/>
                <a:gd name="connsiteX16494" fmla="*/ 4725310 w 10023471"/>
                <a:gd name="connsiteY16494" fmla="*/ 1176421 h 5531023"/>
                <a:gd name="connsiteX16495" fmla="*/ 3363874 w 10023471"/>
                <a:gd name="connsiteY16495" fmla="*/ 1173938 h 5531023"/>
                <a:gd name="connsiteX16496" fmla="*/ 3358153 w 10023471"/>
                <a:gd name="connsiteY16496" fmla="*/ 1174230 h 5531023"/>
                <a:gd name="connsiteX16497" fmla="*/ 3358244 w 10023471"/>
                <a:gd name="connsiteY16497" fmla="*/ 1174814 h 5531023"/>
                <a:gd name="connsiteX16498" fmla="*/ 3363874 w 10023471"/>
                <a:gd name="connsiteY16498" fmla="*/ 1174814 h 5531023"/>
                <a:gd name="connsiteX16499" fmla="*/ 3363874 w 10023471"/>
                <a:gd name="connsiteY16499" fmla="*/ 1174784 h 5531023"/>
                <a:gd name="connsiteX16500" fmla="*/ 3363874 w 10023471"/>
                <a:gd name="connsiteY16500" fmla="*/ 1173938 h 5531023"/>
                <a:gd name="connsiteX16501" fmla="*/ 6018012 w 10023471"/>
                <a:gd name="connsiteY16501" fmla="*/ 1173558 h 5531023"/>
                <a:gd name="connsiteX16502" fmla="*/ 6018056 w 10023471"/>
                <a:gd name="connsiteY16502" fmla="*/ 1173568 h 5531023"/>
                <a:gd name="connsiteX16503" fmla="*/ 6018058 w 10023471"/>
                <a:gd name="connsiteY16503" fmla="*/ 1173588 h 5531023"/>
                <a:gd name="connsiteX16504" fmla="*/ 6018015 w 10023471"/>
                <a:gd name="connsiteY16504" fmla="*/ 1173577 h 5531023"/>
                <a:gd name="connsiteX16505" fmla="*/ 1813077 w 10023471"/>
                <a:gd name="connsiteY16505" fmla="*/ 1172974 h 5531023"/>
                <a:gd name="connsiteX16506" fmla="*/ 1802907 w 10023471"/>
                <a:gd name="connsiteY16506" fmla="*/ 1183137 h 5531023"/>
                <a:gd name="connsiteX16507" fmla="*/ 1811306 w 10023471"/>
                <a:gd name="connsiteY16507" fmla="*/ 1188802 h 5531023"/>
                <a:gd name="connsiteX16508" fmla="*/ 1818842 w 10023471"/>
                <a:gd name="connsiteY16508" fmla="*/ 1181589 h 5531023"/>
                <a:gd name="connsiteX16509" fmla="*/ 1813077 w 10023471"/>
                <a:gd name="connsiteY16509" fmla="*/ 1172974 h 5531023"/>
                <a:gd name="connsiteX16510" fmla="*/ 5657542 w 10023471"/>
                <a:gd name="connsiteY16510" fmla="*/ 1168214 h 5531023"/>
                <a:gd name="connsiteX16511" fmla="*/ 5652503 w 10023471"/>
                <a:gd name="connsiteY16511" fmla="*/ 1170784 h 5531023"/>
                <a:gd name="connsiteX16512" fmla="*/ 5661082 w 10023471"/>
                <a:gd name="connsiteY16512" fmla="*/ 1175282 h 5531023"/>
                <a:gd name="connsiteX16513" fmla="*/ 5666984 w 10023471"/>
                <a:gd name="connsiteY16513" fmla="*/ 1171339 h 5531023"/>
                <a:gd name="connsiteX16514" fmla="*/ 5657542 w 10023471"/>
                <a:gd name="connsiteY16514" fmla="*/ 1168214 h 5531023"/>
                <a:gd name="connsiteX16515" fmla="*/ 2153072 w 10023471"/>
                <a:gd name="connsiteY16515" fmla="*/ 1167134 h 5531023"/>
                <a:gd name="connsiteX16516" fmla="*/ 2136321 w 10023471"/>
                <a:gd name="connsiteY16516" fmla="*/ 1177822 h 5531023"/>
                <a:gd name="connsiteX16517" fmla="*/ 2137048 w 10023471"/>
                <a:gd name="connsiteY16517" fmla="*/ 1194731 h 5531023"/>
                <a:gd name="connsiteX16518" fmla="*/ 2145445 w 10023471"/>
                <a:gd name="connsiteY16518" fmla="*/ 1195110 h 5531023"/>
                <a:gd name="connsiteX16519" fmla="*/ 2165649 w 10023471"/>
                <a:gd name="connsiteY16519" fmla="*/ 1176508 h 5531023"/>
                <a:gd name="connsiteX16520" fmla="*/ 2153072 w 10023471"/>
                <a:gd name="connsiteY16520" fmla="*/ 1167134 h 5531023"/>
                <a:gd name="connsiteX16521" fmla="*/ 5856799 w 10023471"/>
                <a:gd name="connsiteY16521" fmla="*/ 1166374 h 5531023"/>
                <a:gd name="connsiteX16522" fmla="*/ 5852350 w 10023471"/>
                <a:gd name="connsiteY16522" fmla="*/ 1167864 h 5531023"/>
                <a:gd name="connsiteX16523" fmla="*/ 5855075 w 10023471"/>
                <a:gd name="connsiteY16523" fmla="*/ 1172244 h 5531023"/>
                <a:gd name="connsiteX16524" fmla="*/ 5860295 w 10023471"/>
                <a:gd name="connsiteY16524" fmla="*/ 1170638 h 5531023"/>
                <a:gd name="connsiteX16525" fmla="*/ 5856799 w 10023471"/>
                <a:gd name="connsiteY16525" fmla="*/ 1166374 h 5531023"/>
                <a:gd name="connsiteX16526" fmla="*/ 1735535 w 10023471"/>
                <a:gd name="connsiteY16526" fmla="*/ 1166140 h 5531023"/>
                <a:gd name="connsiteX16527" fmla="*/ 1725139 w 10023471"/>
                <a:gd name="connsiteY16527" fmla="*/ 1175603 h 5531023"/>
                <a:gd name="connsiteX16528" fmla="*/ 1741437 w 10023471"/>
                <a:gd name="connsiteY16528" fmla="*/ 1181093 h 5531023"/>
                <a:gd name="connsiteX16529" fmla="*/ 1749517 w 10023471"/>
                <a:gd name="connsiteY16529" fmla="*/ 1177706 h 5531023"/>
                <a:gd name="connsiteX16530" fmla="*/ 1735535 w 10023471"/>
                <a:gd name="connsiteY16530" fmla="*/ 1166140 h 5531023"/>
                <a:gd name="connsiteX16531" fmla="*/ 4873721 w 10023471"/>
                <a:gd name="connsiteY16531" fmla="*/ 1165498 h 5531023"/>
                <a:gd name="connsiteX16532" fmla="*/ 4873222 w 10023471"/>
                <a:gd name="connsiteY16532" fmla="*/ 1169879 h 5531023"/>
                <a:gd name="connsiteX16533" fmla="*/ 4875810 w 10023471"/>
                <a:gd name="connsiteY16533" fmla="*/ 1169908 h 5531023"/>
                <a:gd name="connsiteX16534" fmla="*/ 4875400 w 10023471"/>
                <a:gd name="connsiteY16534" fmla="*/ 1165528 h 5531023"/>
                <a:gd name="connsiteX16535" fmla="*/ 4873721 w 10023471"/>
                <a:gd name="connsiteY16535" fmla="*/ 1165498 h 5531023"/>
                <a:gd name="connsiteX16536" fmla="*/ 2342661 w 10023471"/>
                <a:gd name="connsiteY16536" fmla="*/ 1165469 h 5531023"/>
                <a:gd name="connsiteX16537" fmla="*/ 2326862 w 10023471"/>
                <a:gd name="connsiteY16537" fmla="*/ 1175164 h 5531023"/>
                <a:gd name="connsiteX16538" fmla="*/ 2333036 w 10023471"/>
                <a:gd name="connsiteY16538" fmla="*/ 1183926 h 5531023"/>
                <a:gd name="connsiteX16539" fmla="*/ 2356189 w 10023471"/>
                <a:gd name="connsiteY16539" fmla="*/ 1172390 h 5531023"/>
                <a:gd name="connsiteX16540" fmla="*/ 2342661 w 10023471"/>
                <a:gd name="connsiteY16540" fmla="*/ 1165469 h 5531023"/>
                <a:gd name="connsiteX16541" fmla="*/ 6968448 w 10023471"/>
                <a:gd name="connsiteY16541" fmla="*/ 1165060 h 5531023"/>
                <a:gd name="connsiteX16542" fmla="*/ 6953557 w 10023471"/>
                <a:gd name="connsiteY16542" fmla="*/ 1183108 h 5531023"/>
                <a:gd name="connsiteX16543" fmla="*/ 6968448 w 10023471"/>
                <a:gd name="connsiteY16543" fmla="*/ 1165060 h 5531023"/>
                <a:gd name="connsiteX16544" fmla="*/ 3027464 w 10023471"/>
                <a:gd name="connsiteY16544" fmla="*/ 1164885 h 5531023"/>
                <a:gd name="connsiteX16545" fmla="*/ 3028826 w 10023471"/>
                <a:gd name="connsiteY16545" fmla="*/ 1167834 h 5531023"/>
                <a:gd name="connsiteX16546" fmla="*/ 3031687 w 10023471"/>
                <a:gd name="connsiteY16546" fmla="*/ 1165207 h 5531023"/>
                <a:gd name="connsiteX16547" fmla="*/ 3027464 w 10023471"/>
                <a:gd name="connsiteY16547" fmla="*/ 1164885 h 5531023"/>
                <a:gd name="connsiteX16548" fmla="*/ 3286378 w 10023471"/>
                <a:gd name="connsiteY16548" fmla="*/ 1163629 h 5531023"/>
                <a:gd name="connsiteX16549" fmla="*/ 3270987 w 10023471"/>
                <a:gd name="connsiteY16549" fmla="*/ 1168564 h 5531023"/>
                <a:gd name="connsiteX16550" fmla="*/ 3275527 w 10023471"/>
                <a:gd name="connsiteY16550" fmla="*/ 1177559 h 5531023"/>
                <a:gd name="connsiteX16551" fmla="*/ 3302631 w 10023471"/>
                <a:gd name="connsiteY16551" fmla="*/ 1188511 h 5531023"/>
                <a:gd name="connsiteX16552" fmla="*/ 3311802 w 10023471"/>
                <a:gd name="connsiteY16552" fmla="*/ 1185445 h 5531023"/>
                <a:gd name="connsiteX16553" fmla="*/ 3286378 w 10023471"/>
                <a:gd name="connsiteY16553" fmla="*/ 1163629 h 5531023"/>
                <a:gd name="connsiteX16554" fmla="*/ 1515394 w 10023471"/>
                <a:gd name="connsiteY16554" fmla="*/ 1163570 h 5531023"/>
                <a:gd name="connsiteX16555" fmla="*/ 1505542 w 10023471"/>
                <a:gd name="connsiteY16555" fmla="*/ 1169060 h 5531023"/>
                <a:gd name="connsiteX16556" fmla="*/ 1510672 w 10023471"/>
                <a:gd name="connsiteY16556" fmla="*/ 1183517 h 5531023"/>
                <a:gd name="connsiteX16557" fmla="*/ 1520387 w 10023471"/>
                <a:gd name="connsiteY16557" fmla="*/ 1179924 h 5531023"/>
                <a:gd name="connsiteX16558" fmla="*/ 1515394 w 10023471"/>
                <a:gd name="connsiteY16558" fmla="*/ 1163570 h 5531023"/>
                <a:gd name="connsiteX16559" fmla="*/ 9087055 w 10023471"/>
                <a:gd name="connsiteY16559" fmla="*/ 1162958 h 5531023"/>
                <a:gd name="connsiteX16560" fmla="*/ 9070032 w 10023471"/>
                <a:gd name="connsiteY16560" fmla="*/ 1178961 h 5531023"/>
                <a:gd name="connsiteX16561" fmla="*/ 9087055 w 10023471"/>
                <a:gd name="connsiteY16561" fmla="*/ 1162958 h 5531023"/>
                <a:gd name="connsiteX16562" fmla="*/ 4745604 w 10023471"/>
                <a:gd name="connsiteY16562" fmla="*/ 1162753 h 5531023"/>
                <a:gd name="connsiteX16563" fmla="*/ 4743016 w 10023471"/>
                <a:gd name="connsiteY16563" fmla="*/ 1164330 h 5531023"/>
                <a:gd name="connsiteX16564" fmla="*/ 4747965 w 10023471"/>
                <a:gd name="connsiteY16564" fmla="*/ 1168360 h 5531023"/>
                <a:gd name="connsiteX16565" fmla="*/ 4750507 w 10023471"/>
                <a:gd name="connsiteY16565" fmla="*/ 1166783 h 5531023"/>
                <a:gd name="connsiteX16566" fmla="*/ 4745604 w 10023471"/>
                <a:gd name="connsiteY16566" fmla="*/ 1162753 h 5531023"/>
                <a:gd name="connsiteX16567" fmla="*/ 5292849 w 10023471"/>
                <a:gd name="connsiteY16567" fmla="*/ 1162490 h 5531023"/>
                <a:gd name="connsiteX16568" fmla="*/ 5280136 w 10023471"/>
                <a:gd name="connsiteY16568" fmla="*/ 1168915 h 5531023"/>
                <a:gd name="connsiteX16569" fmla="*/ 5284450 w 10023471"/>
                <a:gd name="connsiteY16569" fmla="*/ 1171952 h 5531023"/>
                <a:gd name="connsiteX16570" fmla="*/ 5297206 w 10023471"/>
                <a:gd name="connsiteY16570" fmla="*/ 1165615 h 5531023"/>
                <a:gd name="connsiteX16571" fmla="*/ 6051426 w 10023471"/>
                <a:gd name="connsiteY16571" fmla="*/ 1161994 h 5531023"/>
                <a:gd name="connsiteX16572" fmla="*/ 6035900 w 10023471"/>
                <a:gd name="connsiteY16572" fmla="*/ 1165148 h 5531023"/>
                <a:gd name="connsiteX16573" fmla="*/ 6019419 w 10023471"/>
                <a:gd name="connsiteY16573" fmla="*/ 1173938 h 5531023"/>
                <a:gd name="connsiteX16574" fmla="*/ 6037443 w 10023471"/>
                <a:gd name="connsiteY16574" fmla="*/ 1182232 h 5531023"/>
                <a:gd name="connsiteX16575" fmla="*/ 6053877 w 10023471"/>
                <a:gd name="connsiteY16575" fmla="*/ 1175632 h 5531023"/>
                <a:gd name="connsiteX16576" fmla="*/ 6051426 w 10023471"/>
                <a:gd name="connsiteY16576" fmla="*/ 1161994 h 5531023"/>
                <a:gd name="connsiteX16577" fmla="*/ 4041324 w 10023471"/>
                <a:gd name="connsiteY16577" fmla="*/ 1160446 h 5531023"/>
                <a:gd name="connsiteX16578" fmla="*/ 4032334 w 10023471"/>
                <a:gd name="connsiteY16578" fmla="*/ 1162987 h 5531023"/>
                <a:gd name="connsiteX16579" fmla="*/ 4035014 w 10023471"/>
                <a:gd name="connsiteY16579" fmla="*/ 1173237 h 5531023"/>
                <a:gd name="connsiteX16580" fmla="*/ 4041823 w 10023471"/>
                <a:gd name="connsiteY16580" fmla="*/ 1171309 h 5531023"/>
                <a:gd name="connsiteX16581" fmla="*/ 4041324 w 10023471"/>
                <a:gd name="connsiteY16581" fmla="*/ 1160446 h 5531023"/>
                <a:gd name="connsiteX16582" fmla="*/ 2518764 w 10023471"/>
                <a:gd name="connsiteY16582" fmla="*/ 1159103 h 5531023"/>
                <a:gd name="connsiteX16583" fmla="*/ 2514679 w 10023471"/>
                <a:gd name="connsiteY16583" fmla="*/ 1163717 h 5531023"/>
                <a:gd name="connsiteX16584" fmla="*/ 2521852 w 10023471"/>
                <a:gd name="connsiteY16584" fmla="*/ 1168009 h 5531023"/>
                <a:gd name="connsiteX16585" fmla="*/ 2526074 w 10023471"/>
                <a:gd name="connsiteY16585" fmla="*/ 1164593 h 5531023"/>
                <a:gd name="connsiteX16586" fmla="*/ 2518764 w 10023471"/>
                <a:gd name="connsiteY16586" fmla="*/ 1159103 h 5531023"/>
                <a:gd name="connsiteX16587" fmla="*/ 2812999 w 10023471"/>
                <a:gd name="connsiteY16587" fmla="*/ 1158285 h 5531023"/>
                <a:gd name="connsiteX16588" fmla="*/ 2771412 w 10023471"/>
                <a:gd name="connsiteY16588" fmla="*/ 1176624 h 5531023"/>
                <a:gd name="connsiteX16589" fmla="*/ 2785395 w 10023471"/>
                <a:gd name="connsiteY16589" fmla="*/ 1180129 h 5531023"/>
                <a:gd name="connsiteX16590" fmla="*/ 2821623 w 10023471"/>
                <a:gd name="connsiteY16590" fmla="*/ 1162228 h 5531023"/>
                <a:gd name="connsiteX16591" fmla="*/ 2812999 w 10023471"/>
                <a:gd name="connsiteY16591" fmla="*/ 1158285 h 5531023"/>
                <a:gd name="connsiteX16592" fmla="*/ 9539233 w 10023471"/>
                <a:gd name="connsiteY16592" fmla="*/ 1156270 h 5531023"/>
                <a:gd name="connsiteX16593" fmla="*/ 9530336 w 10023471"/>
                <a:gd name="connsiteY16593" fmla="*/ 1168068 h 5531023"/>
                <a:gd name="connsiteX16594" fmla="*/ 9540321 w 10023471"/>
                <a:gd name="connsiteY16594" fmla="*/ 1170667 h 5531023"/>
                <a:gd name="connsiteX16595" fmla="*/ 9546180 w 10023471"/>
                <a:gd name="connsiteY16595" fmla="*/ 1158431 h 5531023"/>
                <a:gd name="connsiteX16596" fmla="*/ 9539233 w 10023471"/>
                <a:gd name="connsiteY16596" fmla="*/ 1156270 h 5531023"/>
                <a:gd name="connsiteX16597" fmla="*/ 6257312 w 10023471"/>
                <a:gd name="connsiteY16597" fmla="*/ 1155656 h 5531023"/>
                <a:gd name="connsiteX16598" fmla="*/ 6242512 w 10023471"/>
                <a:gd name="connsiteY16598" fmla="*/ 1166520 h 5531023"/>
                <a:gd name="connsiteX16599" fmla="*/ 6250003 w 10023471"/>
                <a:gd name="connsiteY16599" fmla="*/ 1171835 h 5531023"/>
                <a:gd name="connsiteX16600" fmla="*/ 6265938 w 10023471"/>
                <a:gd name="connsiteY16600" fmla="*/ 1163658 h 5531023"/>
                <a:gd name="connsiteX16601" fmla="*/ 6257312 w 10023471"/>
                <a:gd name="connsiteY16601" fmla="*/ 1155656 h 5531023"/>
                <a:gd name="connsiteX16602" fmla="*/ 7944041 w 10023471"/>
                <a:gd name="connsiteY16602" fmla="*/ 1155602 h 5531023"/>
                <a:gd name="connsiteX16603" fmla="*/ 7931415 w 10023471"/>
                <a:gd name="connsiteY16603" fmla="*/ 1165528 h 5531023"/>
                <a:gd name="connsiteX16604" fmla="*/ 7956429 w 10023471"/>
                <a:gd name="connsiteY16604" fmla="*/ 1162344 h 5531023"/>
                <a:gd name="connsiteX16605" fmla="*/ 7944041 w 10023471"/>
                <a:gd name="connsiteY16605" fmla="*/ 1155602 h 5531023"/>
                <a:gd name="connsiteX16606" fmla="*/ 6004665 w 10023471"/>
                <a:gd name="connsiteY16606" fmla="*/ 1153408 h 5531023"/>
                <a:gd name="connsiteX16607" fmla="*/ 6001214 w 10023471"/>
                <a:gd name="connsiteY16607" fmla="*/ 1154751 h 5531023"/>
                <a:gd name="connsiteX16608" fmla="*/ 6015198 w 10023471"/>
                <a:gd name="connsiteY16608" fmla="*/ 1172857 h 5531023"/>
                <a:gd name="connsiteX16609" fmla="*/ 6018015 w 10023471"/>
                <a:gd name="connsiteY16609" fmla="*/ 1173577 h 5531023"/>
                <a:gd name="connsiteX16610" fmla="*/ 6018148 w 10023471"/>
                <a:gd name="connsiteY16610" fmla="*/ 1174609 h 5531023"/>
                <a:gd name="connsiteX16611" fmla="*/ 6019465 w 10023471"/>
                <a:gd name="connsiteY16611" fmla="*/ 1173909 h 5531023"/>
                <a:gd name="connsiteX16612" fmla="*/ 6019419 w 10023471"/>
                <a:gd name="connsiteY16612" fmla="*/ 1173879 h 5531023"/>
                <a:gd name="connsiteX16613" fmla="*/ 6018056 w 10023471"/>
                <a:gd name="connsiteY16613" fmla="*/ 1173568 h 5531023"/>
                <a:gd name="connsiteX16614" fmla="*/ 6017876 w 10023471"/>
                <a:gd name="connsiteY16614" fmla="*/ 1171806 h 5531023"/>
                <a:gd name="connsiteX16615" fmla="*/ 6004665 w 10023471"/>
                <a:gd name="connsiteY16615" fmla="*/ 1153408 h 5531023"/>
                <a:gd name="connsiteX16616" fmla="*/ 6458431 w 10023471"/>
                <a:gd name="connsiteY16616" fmla="*/ 1152707 h 5531023"/>
                <a:gd name="connsiteX16617" fmla="*/ 6456752 w 10023471"/>
                <a:gd name="connsiteY16617" fmla="*/ 1157029 h 5531023"/>
                <a:gd name="connsiteX16618" fmla="*/ 6479360 w 10023471"/>
                <a:gd name="connsiteY16618" fmla="*/ 1159540 h 5531023"/>
                <a:gd name="connsiteX16619" fmla="*/ 6480631 w 10023471"/>
                <a:gd name="connsiteY16619" fmla="*/ 1156270 h 5531023"/>
                <a:gd name="connsiteX16620" fmla="*/ 6458431 w 10023471"/>
                <a:gd name="connsiteY16620" fmla="*/ 1152707 h 5531023"/>
                <a:gd name="connsiteX16621" fmla="*/ 1913137 w 10023471"/>
                <a:gd name="connsiteY16621" fmla="*/ 1152561 h 5531023"/>
                <a:gd name="connsiteX16622" fmla="*/ 1908824 w 10023471"/>
                <a:gd name="connsiteY16622" fmla="*/ 1155861 h 5531023"/>
                <a:gd name="connsiteX16623" fmla="*/ 1923306 w 10023471"/>
                <a:gd name="connsiteY16623" fmla="*/ 1164213 h 5531023"/>
                <a:gd name="connsiteX16624" fmla="*/ 1922625 w 10023471"/>
                <a:gd name="connsiteY16624" fmla="*/ 1165382 h 5531023"/>
                <a:gd name="connsiteX16625" fmla="*/ 1931796 w 10023471"/>
                <a:gd name="connsiteY16625" fmla="*/ 1187956 h 5531023"/>
                <a:gd name="connsiteX16626" fmla="*/ 1943873 w 10023471"/>
                <a:gd name="connsiteY16626" fmla="*/ 1190496 h 5531023"/>
                <a:gd name="connsiteX16627" fmla="*/ 1950183 w 10023471"/>
                <a:gd name="connsiteY16627" fmla="*/ 1186905 h 5531023"/>
                <a:gd name="connsiteX16628" fmla="*/ 1952045 w 10023471"/>
                <a:gd name="connsiteY16628" fmla="*/ 1178639 h 5531023"/>
                <a:gd name="connsiteX16629" fmla="*/ 1949412 w 10023471"/>
                <a:gd name="connsiteY16629" fmla="*/ 1163717 h 5531023"/>
                <a:gd name="connsiteX16630" fmla="*/ 1934792 w 10023471"/>
                <a:gd name="connsiteY16630" fmla="*/ 1158753 h 5531023"/>
                <a:gd name="connsiteX16631" fmla="*/ 1927756 w 10023471"/>
                <a:gd name="connsiteY16631" fmla="*/ 1161001 h 5531023"/>
                <a:gd name="connsiteX16632" fmla="*/ 1913137 w 10023471"/>
                <a:gd name="connsiteY16632" fmla="*/ 1152561 h 5531023"/>
                <a:gd name="connsiteX16633" fmla="*/ 4396483 w 10023471"/>
                <a:gd name="connsiteY16633" fmla="*/ 1151714 h 5531023"/>
                <a:gd name="connsiteX16634" fmla="*/ 4389174 w 10023471"/>
                <a:gd name="connsiteY16634" fmla="*/ 1155219 h 5531023"/>
                <a:gd name="connsiteX16635" fmla="*/ 4399479 w 10023471"/>
                <a:gd name="connsiteY16635" fmla="*/ 1158255 h 5531023"/>
                <a:gd name="connsiteX16636" fmla="*/ 4404156 w 10023471"/>
                <a:gd name="connsiteY16636" fmla="*/ 1155014 h 5531023"/>
                <a:gd name="connsiteX16637" fmla="*/ 4396483 w 10023471"/>
                <a:gd name="connsiteY16637" fmla="*/ 1151714 h 5531023"/>
                <a:gd name="connsiteX16638" fmla="*/ 4918848 w 10023471"/>
                <a:gd name="connsiteY16638" fmla="*/ 1150166 h 5531023"/>
                <a:gd name="connsiteX16639" fmla="*/ 4910857 w 10023471"/>
                <a:gd name="connsiteY16639" fmla="*/ 1156561 h 5531023"/>
                <a:gd name="connsiteX16640" fmla="*/ 4916034 w 10023471"/>
                <a:gd name="connsiteY16640" fmla="*/ 1170988 h 5531023"/>
                <a:gd name="connsiteX16641" fmla="*/ 4924386 w 10023471"/>
                <a:gd name="connsiteY16641" fmla="*/ 1162928 h 5531023"/>
                <a:gd name="connsiteX16642" fmla="*/ 4918848 w 10023471"/>
                <a:gd name="connsiteY16642" fmla="*/ 1150166 h 5531023"/>
                <a:gd name="connsiteX16643" fmla="*/ 9246544 w 10023471"/>
                <a:gd name="connsiteY16643" fmla="*/ 1150108 h 5531023"/>
                <a:gd name="connsiteX16644" fmla="*/ 9225886 w 10023471"/>
                <a:gd name="connsiteY16644" fmla="*/ 1156358 h 5531023"/>
                <a:gd name="connsiteX16645" fmla="*/ 9239778 w 10023471"/>
                <a:gd name="connsiteY16645" fmla="*/ 1165469 h 5531023"/>
                <a:gd name="connsiteX16646" fmla="*/ 9259118 w 10023471"/>
                <a:gd name="connsiteY16646" fmla="*/ 1159949 h 5531023"/>
                <a:gd name="connsiteX16647" fmla="*/ 9246544 w 10023471"/>
                <a:gd name="connsiteY16647" fmla="*/ 1150108 h 5531023"/>
                <a:gd name="connsiteX16648" fmla="*/ 8497135 w 10023471"/>
                <a:gd name="connsiteY16648" fmla="*/ 1147129 h 5531023"/>
                <a:gd name="connsiteX16649" fmla="*/ 8487601 w 10023471"/>
                <a:gd name="connsiteY16649" fmla="*/ 1155044 h 5531023"/>
                <a:gd name="connsiteX16650" fmla="*/ 8486422 w 10023471"/>
                <a:gd name="connsiteY16650" fmla="*/ 1163454 h 5531023"/>
                <a:gd name="connsiteX16651" fmla="*/ 8496954 w 10023471"/>
                <a:gd name="connsiteY16651" fmla="*/ 1171427 h 5531023"/>
                <a:gd name="connsiteX16652" fmla="*/ 8507806 w 10023471"/>
                <a:gd name="connsiteY16652" fmla="*/ 1160650 h 5531023"/>
                <a:gd name="connsiteX16653" fmla="*/ 8507714 w 10023471"/>
                <a:gd name="connsiteY16653" fmla="*/ 1155044 h 5531023"/>
                <a:gd name="connsiteX16654" fmla="*/ 8497135 w 10023471"/>
                <a:gd name="connsiteY16654" fmla="*/ 1147129 h 5531023"/>
                <a:gd name="connsiteX16655" fmla="*/ 8761541 w 10023471"/>
                <a:gd name="connsiteY16655" fmla="*/ 1146516 h 5531023"/>
                <a:gd name="connsiteX16656" fmla="*/ 8750874 w 10023471"/>
                <a:gd name="connsiteY16656" fmla="*/ 1149290 h 5531023"/>
                <a:gd name="connsiteX16657" fmla="*/ 8753369 w 10023471"/>
                <a:gd name="connsiteY16657" fmla="*/ 1165790 h 5531023"/>
                <a:gd name="connsiteX16658" fmla="*/ 8763857 w 10023471"/>
                <a:gd name="connsiteY16658" fmla="*/ 1157146 h 5531023"/>
                <a:gd name="connsiteX16659" fmla="*/ 8761541 w 10023471"/>
                <a:gd name="connsiteY16659" fmla="*/ 1146516 h 5531023"/>
                <a:gd name="connsiteX16660" fmla="*/ 7863225 w 10023471"/>
                <a:gd name="connsiteY16660" fmla="*/ 1146136 h 5531023"/>
                <a:gd name="connsiteX16661" fmla="*/ 7855279 w 10023471"/>
                <a:gd name="connsiteY16661" fmla="*/ 1154518 h 5531023"/>
                <a:gd name="connsiteX16662" fmla="*/ 7861908 w 10023471"/>
                <a:gd name="connsiteY16662" fmla="*/ 1160971 h 5531023"/>
                <a:gd name="connsiteX16663" fmla="*/ 7874484 w 10023471"/>
                <a:gd name="connsiteY16663" fmla="*/ 1152006 h 5531023"/>
                <a:gd name="connsiteX16664" fmla="*/ 7863225 w 10023471"/>
                <a:gd name="connsiteY16664" fmla="*/ 1146136 h 5531023"/>
                <a:gd name="connsiteX16665" fmla="*/ 3862631 w 10023471"/>
                <a:gd name="connsiteY16665" fmla="*/ 1142456 h 5531023"/>
                <a:gd name="connsiteX16666" fmla="*/ 3853007 w 10023471"/>
                <a:gd name="connsiteY16666" fmla="*/ 1145932 h 5531023"/>
                <a:gd name="connsiteX16667" fmla="*/ 3856093 w 10023471"/>
                <a:gd name="connsiteY16667" fmla="*/ 1148969 h 5531023"/>
                <a:gd name="connsiteX16668" fmla="*/ 3865629 w 10023471"/>
                <a:gd name="connsiteY16668" fmla="*/ 1145406 h 5531023"/>
                <a:gd name="connsiteX16669" fmla="*/ 2268523 w 10023471"/>
                <a:gd name="connsiteY16669" fmla="*/ 1141230 h 5531023"/>
                <a:gd name="connsiteX16670" fmla="*/ 2255448 w 10023471"/>
                <a:gd name="connsiteY16670" fmla="*/ 1156358 h 5531023"/>
                <a:gd name="connsiteX16671" fmla="*/ 2262848 w 10023471"/>
                <a:gd name="connsiteY16671" fmla="*/ 1157468 h 5531023"/>
                <a:gd name="connsiteX16672" fmla="*/ 2279329 w 10023471"/>
                <a:gd name="connsiteY16672" fmla="*/ 1146399 h 5531023"/>
                <a:gd name="connsiteX16673" fmla="*/ 2268523 w 10023471"/>
                <a:gd name="connsiteY16673" fmla="*/ 1141230 h 5531023"/>
                <a:gd name="connsiteX16674" fmla="*/ 5354682 w 10023471"/>
                <a:gd name="connsiteY16674" fmla="*/ 1140792 h 5531023"/>
                <a:gd name="connsiteX16675" fmla="*/ 5311054 w 10023471"/>
                <a:gd name="connsiteY16675" fmla="*/ 1160241 h 5531023"/>
                <a:gd name="connsiteX16676" fmla="*/ 5339156 w 10023471"/>
                <a:gd name="connsiteY16676" fmla="*/ 1168389 h 5531023"/>
                <a:gd name="connsiteX16677" fmla="*/ 5364943 w 10023471"/>
                <a:gd name="connsiteY16677" fmla="*/ 1148297 h 5531023"/>
                <a:gd name="connsiteX16678" fmla="*/ 5354682 w 10023471"/>
                <a:gd name="connsiteY16678" fmla="*/ 1140792 h 5531023"/>
                <a:gd name="connsiteX16679" fmla="*/ 8055354 w 10023471"/>
                <a:gd name="connsiteY16679" fmla="*/ 1140675 h 5531023"/>
                <a:gd name="connsiteX16680" fmla="*/ 8036195 w 10023471"/>
                <a:gd name="connsiteY16680" fmla="*/ 1144705 h 5531023"/>
                <a:gd name="connsiteX16681" fmla="*/ 8053084 w 10023471"/>
                <a:gd name="connsiteY16681" fmla="*/ 1165060 h 5531023"/>
                <a:gd name="connsiteX16682" fmla="*/ 8066569 w 10023471"/>
                <a:gd name="connsiteY16682" fmla="*/ 1150400 h 5531023"/>
                <a:gd name="connsiteX16683" fmla="*/ 8055354 w 10023471"/>
                <a:gd name="connsiteY16683" fmla="*/ 1140675 h 5531023"/>
                <a:gd name="connsiteX16684" fmla="*/ 7093705 w 10023471"/>
                <a:gd name="connsiteY16684" fmla="*/ 1140500 h 5531023"/>
                <a:gd name="connsiteX16685" fmla="*/ 7086668 w 10023471"/>
                <a:gd name="connsiteY16685" fmla="*/ 1145465 h 5531023"/>
                <a:gd name="connsiteX16686" fmla="*/ 7108052 w 10023471"/>
                <a:gd name="connsiteY16686" fmla="*/ 1148677 h 5531023"/>
                <a:gd name="connsiteX16687" fmla="*/ 7109776 w 10023471"/>
                <a:gd name="connsiteY16687" fmla="*/ 1144793 h 5531023"/>
                <a:gd name="connsiteX16688" fmla="*/ 7093705 w 10023471"/>
                <a:gd name="connsiteY16688" fmla="*/ 1140500 h 5531023"/>
                <a:gd name="connsiteX16689" fmla="*/ 6183084 w 10023471"/>
                <a:gd name="connsiteY16689" fmla="*/ 1139741 h 5531023"/>
                <a:gd name="connsiteX16690" fmla="*/ 6182676 w 10023471"/>
                <a:gd name="connsiteY16690" fmla="*/ 1142077 h 5531023"/>
                <a:gd name="connsiteX16691" fmla="*/ 6193753 w 10023471"/>
                <a:gd name="connsiteY16691" fmla="*/ 1143859 h 5531023"/>
                <a:gd name="connsiteX16692" fmla="*/ 6195070 w 10023471"/>
                <a:gd name="connsiteY16692" fmla="*/ 1139741 h 5531023"/>
                <a:gd name="connsiteX16693" fmla="*/ 1732129 w 10023471"/>
                <a:gd name="connsiteY16693" fmla="*/ 1139536 h 5531023"/>
                <a:gd name="connsiteX16694" fmla="*/ 1721869 w 10023471"/>
                <a:gd name="connsiteY16694" fmla="*/ 1147159 h 5531023"/>
                <a:gd name="connsiteX16695" fmla="*/ 1736124 w 10023471"/>
                <a:gd name="connsiteY16695" fmla="*/ 1162432 h 5531023"/>
                <a:gd name="connsiteX16696" fmla="*/ 1741301 w 10023471"/>
                <a:gd name="connsiteY16696" fmla="*/ 1147626 h 5531023"/>
                <a:gd name="connsiteX16697" fmla="*/ 1732129 w 10023471"/>
                <a:gd name="connsiteY16697" fmla="*/ 1139536 h 5531023"/>
                <a:gd name="connsiteX16698" fmla="*/ 9496059 w 10023471"/>
                <a:gd name="connsiteY16698" fmla="*/ 1138163 h 5531023"/>
                <a:gd name="connsiteX16699" fmla="*/ 9450976 w 10023471"/>
                <a:gd name="connsiteY16699" fmla="*/ 1139741 h 5531023"/>
                <a:gd name="connsiteX16700" fmla="*/ 9446709 w 10023471"/>
                <a:gd name="connsiteY16700" fmla="*/ 1148560 h 5531023"/>
                <a:gd name="connsiteX16701" fmla="*/ 9466367 w 10023471"/>
                <a:gd name="connsiteY16701" fmla="*/ 1166667 h 5531023"/>
                <a:gd name="connsiteX16702" fmla="*/ 9517351 w 10023471"/>
                <a:gd name="connsiteY16702" fmla="*/ 1156561 h 5531023"/>
                <a:gd name="connsiteX16703" fmla="*/ 9516078 w 10023471"/>
                <a:gd name="connsiteY16703" fmla="*/ 1144793 h 5531023"/>
                <a:gd name="connsiteX16704" fmla="*/ 9496059 w 10023471"/>
                <a:gd name="connsiteY16704" fmla="*/ 1138163 h 5531023"/>
                <a:gd name="connsiteX16705" fmla="*/ 3047804 w 10023471"/>
                <a:gd name="connsiteY16705" fmla="*/ 1137726 h 5531023"/>
                <a:gd name="connsiteX16706" fmla="*/ 3035909 w 10023471"/>
                <a:gd name="connsiteY16706" fmla="*/ 1144617 h 5531023"/>
                <a:gd name="connsiteX16707" fmla="*/ 3044036 w 10023471"/>
                <a:gd name="connsiteY16707" fmla="*/ 1148794 h 5531023"/>
                <a:gd name="connsiteX16708" fmla="*/ 3054297 w 10023471"/>
                <a:gd name="connsiteY16708" fmla="*/ 1140558 h 5531023"/>
                <a:gd name="connsiteX16709" fmla="*/ 3047804 w 10023471"/>
                <a:gd name="connsiteY16709" fmla="*/ 1137726 h 5531023"/>
                <a:gd name="connsiteX16710" fmla="*/ 8739296 w 10023471"/>
                <a:gd name="connsiteY16710" fmla="*/ 1137375 h 5531023"/>
                <a:gd name="connsiteX16711" fmla="*/ 8735073 w 10023471"/>
                <a:gd name="connsiteY16711" fmla="*/ 1138134 h 5531023"/>
                <a:gd name="connsiteX16712" fmla="*/ 8742020 w 10023471"/>
                <a:gd name="connsiteY16712" fmla="*/ 1158898 h 5531023"/>
                <a:gd name="connsiteX16713" fmla="*/ 8750009 w 10023471"/>
                <a:gd name="connsiteY16713" fmla="*/ 1156561 h 5531023"/>
                <a:gd name="connsiteX16714" fmla="*/ 8739296 w 10023471"/>
                <a:gd name="connsiteY16714" fmla="*/ 1137375 h 5531023"/>
                <a:gd name="connsiteX16715" fmla="*/ 2307748 w 10023471"/>
                <a:gd name="connsiteY16715" fmla="*/ 1136791 h 5531023"/>
                <a:gd name="connsiteX16716" fmla="*/ 2285684 w 10023471"/>
                <a:gd name="connsiteY16716" fmla="*/ 1137755 h 5531023"/>
                <a:gd name="connsiteX16717" fmla="*/ 2307748 w 10023471"/>
                <a:gd name="connsiteY16717" fmla="*/ 1136791 h 5531023"/>
                <a:gd name="connsiteX16718" fmla="*/ 6132600 w 10023471"/>
                <a:gd name="connsiteY16718" fmla="*/ 1130424 h 5531023"/>
                <a:gd name="connsiteX16719" fmla="*/ 6142497 w 10023471"/>
                <a:gd name="connsiteY16719" fmla="*/ 1143508 h 5531023"/>
                <a:gd name="connsiteX16720" fmla="*/ 6132600 w 10023471"/>
                <a:gd name="connsiteY16720" fmla="*/ 1130424 h 5531023"/>
                <a:gd name="connsiteX16721" fmla="*/ 2248729 w 10023471"/>
                <a:gd name="connsiteY16721" fmla="*/ 1130367 h 5531023"/>
                <a:gd name="connsiteX16722" fmla="*/ 2237152 w 10023471"/>
                <a:gd name="connsiteY16722" fmla="*/ 1132878 h 5531023"/>
                <a:gd name="connsiteX16723" fmla="*/ 2240330 w 10023471"/>
                <a:gd name="connsiteY16723" fmla="*/ 1135945 h 5531023"/>
                <a:gd name="connsiteX16724" fmla="*/ 2250454 w 10023471"/>
                <a:gd name="connsiteY16724" fmla="*/ 1133141 h 5531023"/>
                <a:gd name="connsiteX16725" fmla="*/ 2248729 w 10023471"/>
                <a:gd name="connsiteY16725" fmla="*/ 1130367 h 5531023"/>
                <a:gd name="connsiteX16726" fmla="*/ 5197237 w 10023471"/>
                <a:gd name="connsiteY16726" fmla="*/ 1129227 h 5531023"/>
                <a:gd name="connsiteX16727" fmla="*/ 5189474 w 10023471"/>
                <a:gd name="connsiteY16727" fmla="*/ 1141435 h 5531023"/>
                <a:gd name="connsiteX16728" fmla="*/ 5206044 w 10023471"/>
                <a:gd name="connsiteY16728" fmla="*/ 1156153 h 5531023"/>
                <a:gd name="connsiteX16729" fmla="*/ 5210766 w 10023471"/>
                <a:gd name="connsiteY16729" fmla="*/ 1147714 h 5531023"/>
                <a:gd name="connsiteX16730" fmla="*/ 5197237 w 10023471"/>
                <a:gd name="connsiteY16730" fmla="*/ 1129227 h 5531023"/>
                <a:gd name="connsiteX16731" fmla="*/ 9066081 w 10023471"/>
                <a:gd name="connsiteY16731" fmla="*/ 1127679 h 5531023"/>
                <a:gd name="connsiteX16732" fmla="*/ 9063811 w 10023471"/>
                <a:gd name="connsiteY16732" fmla="*/ 1130921 h 5531023"/>
                <a:gd name="connsiteX16733" fmla="*/ 9072029 w 10023471"/>
                <a:gd name="connsiteY16733" fmla="*/ 1134630 h 5531023"/>
                <a:gd name="connsiteX16734" fmla="*/ 9076069 w 10023471"/>
                <a:gd name="connsiteY16734" fmla="*/ 1130396 h 5531023"/>
                <a:gd name="connsiteX16735" fmla="*/ 9066081 w 10023471"/>
                <a:gd name="connsiteY16735" fmla="*/ 1127679 h 5531023"/>
                <a:gd name="connsiteX16736" fmla="*/ 2292132 w 10023471"/>
                <a:gd name="connsiteY16736" fmla="*/ 1119240 h 5531023"/>
                <a:gd name="connsiteX16737" fmla="*/ 2291314 w 10023471"/>
                <a:gd name="connsiteY16737" fmla="*/ 1120729 h 5531023"/>
                <a:gd name="connsiteX16738" fmla="*/ 2293403 w 10023471"/>
                <a:gd name="connsiteY16738" fmla="*/ 1121050 h 5531023"/>
                <a:gd name="connsiteX16739" fmla="*/ 2294129 w 10023471"/>
                <a:gd name="connsiteY16739" fmla="*/ 1119649 h 5531023"/>
                <a:gd name="connsiteX16740" fmla="*/ 2292132 w 10023471"/>
                <a:gd name="connsiteY16740" fmla="*/ 1119240 h 5531023"/>
                <a:gd name="connsiteX16741" fmla="*/ 7898591 w 10023471"/>
                <a:gd name="connsiteY16741" fmla="*/ 1114422 h 5531023"/>
                <a:gd name="connsiteX16742" fmla="*/ 7889283 w 10023471"/>
                <a:gd name="connsiteY16742" fmla="*/ 1129987 h 5531023"/>
                <a:gd name="connsiteX16743" fmla="*/ 7903993 w 10023471"/>
                <a:gd name="connsiteY16743" fmla="*/ 1138543 h 5531023"/>
                <a:gd name="connsiteX16744" fmla="*/ 7911848 w 10023471"/>
                <a:gd name="connsiteY16744" fmla="*/ 1135302 h 5531023"/>
                <a:gd name="connsiteX16745" fmla="*/ 7912981 w 10023471"/>
                <a:gd name="connsiteY16745" fmla="*/ 1137083 h 5531023"/>
                <a:gd name="connsiteX16746" fmla="*/ 7916251 w 10023471"/>
                <a:gd name="connsiteY16746" fmla="*/ 1135506 h 5531023"/>
                <a:gd name="connsiteX16747" fmla="*/ 7912256 w 10023471"/>
                <a:gd name="connsiteY16747" fmla="*/ 1132411 h 5531023"/>
                <a:gd name="connsiteX16748" fmla="*/ 7898591 w 10023471"/>
                <a:gd name="connsiteY16748" fmla="*/ 1114422 h 5531023"/>
                <a:gd name="connsiteX16749" fmla="*/ 7909349 w 10023471"/>
                <a:gd name="connsiteY16749" fmla="*/ 1111471 h 5531023"/>
                <a:gd name="connsiteX16750" fmla="*/ 7903947 w 10023471"/>
                <a:gd name="connsiteY16750" fmla="*/ 1112757 h 5531023"/>
                <a:gd name="connsiteX16751" fmla="*/ 7908169 w 10023471"/>
                <a:gd name="connsiteY16751" fmla="*/ 1120934 h 5531023"/>
                <a:gd name="connsiteX16752" fmla="*/ 7913255 w 10023471"/>
                <a:gd name="connsiteY16752" fmla="*/ 1119707 h 5531023"/>
                <a:gd name="connsiteX16753" fmla="*/ 7909349 w 10023471"/>
                <a:gd name="connsiteY16753" fmla="*/ 1111471 h 5531023"/>
                <a:gd name="connsiteX16754" fmla="*/ 5247994 w 10023471"/>
                <a:gd name="connsiteY16754" fmla="*/ 1108580 h 5531023"/>
                <a:gd name="connsiteX16755" fmla="*/ 5237689 w 10023471"/>
                <a:gd name="connsiteY16755" fmla="*/ 1115707 h 5531023"/>
                <a:gd name="connsiteX16756" fmla="*/ 5250944 w 10023471"/>
                <a:gd name="connsiteY16756" fmla="*/ 1125782 h 5531023"/>
                <a:gd name="connsiteX16757" fmla="*/ 5258890 w 10023471"/>
                <a:gd name="connsiteY16757" fmla="*/ 1114509 h 5531023"/>
                <a:gd name="connsiteX16758" fmla="*/ 5247994 w 10023471"/>
                <a:gd name="connsiteY16758" fmla="*/ 1108580 h 5531023"/>
                <a:gd name="connsiteX16759" fmla="*/ 3155628 w 10023471"/>
                <a:gd name="connsiteY16759" fmla="*/ 1107880 h 5531023"/>
                <a:gd name="connsiteX16760" fmla="*/ 3146547 w 10023471"/>
                <a:gd name="connsiteY16760" fmla="*/ 1110625 h 5531023"/>
                <a:gd name="connsiteX16761" fmla="*/ 3151360 w 10023471"/>
                <a:gd name="connsiteY16761" fmla="*/ 1120525 h 5531023"/>
                <a:gd name="connsiteX16762" fmla="*/ 3160711 w 10023471"/>
                <a:gd name="connsiteY16762" fmla="*/ 1117838 h 5531023"/>
                <a:gd name="connsiteX16763" fmla="*/ 3155628 w 10023471"/>
                <a:gd name="connsiteY16763" fmla="*/ 1107880 h 5531023"/>
                <a:gd name="connsiteX16764" fmla="*/ 1818252 w 10023471"/>
                <a:gd name="connsiteY16764" fmla="*/ 1106595 h 5531023"/>
                <a:gd name="connsiteX16765" fmla="*/ 1803815 w 10023471"/>
                <a:gd name="connsiteY16765" fmla="*/ 1119064 h 5531023"/>
                <a:gd name="connsiteX16766" fmla="*/ 1809489 w 10023471"/>
                <a:gd name="connsiteY16766" fmla="*/ 1126278 h 5531023"/>
                <a:gd name="connsiteX16767" fmla="*/ 1831781 w 10023471"/>
                <a:gd name="connsiteY16767" fmla="*/ 1112435 h 5531023"/>
                <a:gd name="connsiteX16768" fmla="*/ 1818252 w 10023471"/>
                <a:gd name="connsiteY16768" fmla="*/ 1106595 h 5531023"/>
                <a:gd name="connsiteX16769" fmla="*/ 2814359 w 10023471"/>
                <a:gd name="connsiteY16769" fmla="*/ 1105514 h 5531023"/>
                <a:gd name="connsiteX16770" fmla="*/ 2796518 w 10023471"/>
                <a:gd name="connsiteY16770" fmla="*/ 1112523 h 5531023"/>
                <a:gd name="connsiteX16771" fmla="*/ 2813588 w 10023471"/>
                <a:gd name="connsiteY16771" fmla="*/ 1113283 h 5531023"/>
                <a:gd name="connsiteX16772" fmla="*/ 2822669 w 10023471"/>
                <a:gd name="connsiteY16772" fmla="*/ 1108435 h 5531023"/>
                <a:gd name="connsiteX16773" fmla="*/ 2814359 w 10023471"/>
                <a:gd name="connsiteY16773" fmla="*/ 1105514 h 5531023"/>
                <a:gd name="connsiteX16774" fmla="*/ 6767466 w 10023471"/>
                <a:gd name="connsiteY16774" fmla="*/ 1105456 h 5531023"/>
                <a:gd name="connsiteX16775" fmla="*/ 6767829 w 10023471"/>
                <a:gd name="connsiteY16775" fmla="*/ 1107004 h 5531023"/>
                <a:gd name="connsiteX16776" fmla="*/ 6770144 w 10023471"/>
                <a:gd name="connsiteY16776" fmla="*/ 1106010 h 5531023"/>
                <a:gd name="connsiteX16777" fmla="*/ 4142293 w 10023471"/>
                <a:gd name="connsiteY16777" fmla="*/ 1105310 h 5531023"/>
                <a:gd name="connsiteX16778" fmla="*/ 4123406 w 10023471"/>
                <a:gd name="connsiteY16778" fmla="*/ 1121050 h 5531023"/>
                <a:gd name="connsiteX16779" fmla="*/ 4137435 w 10023471"/>
                <a:gd name="connsiteY16779" fmla="*/ 1128789 h 5531023"/>
                <a:gd name="connsiteX16780" fmla="*/ 4149602 w 10023471"/>
                <a:gd name="connsiteY16780" fmla="*/ 1114655 h 5531023"/>
                <a:gd name="connsiteX16781" fmla="*/ 4142293 w 10023471"/>
                <a:gd name="connsiteY16781" fmla="*/ 1105310 h 5531023"/>
                <a:gd name="connsiteX16782" fmla="*/ 7411908 w 10023471"/>
                <a:gd name="connsiteY16782" fmla="*/ 1102856 h 5531023"/>
                <a:gd name="connsiteX16783" fmla="*/ 7399244 w 10023471"/>
                <a:gd name="connsiteY16783" fmla="*/ 1120203 h 5531023"/>
                <a:gd name="connsiteX16784" fmla="*/ 7403282 w 10023471"/>
                <a:gd name="connsiteY16784" fmla="*/ 1121898 h 5531023"/>
                <a:gd name="connsiteX16785" fmla="*/ 7419172 w 10023471"/>
                <a:gd name="connsiteY16785" fmla="*/ 1106186 h 5531023"/>
                <a:gd name="connsiteX16786" fmla="*/ 7411908 w 10023471"/>
                <a:gd name="connsiteY16786" fmla="*/ 1102856 h 5531023"/>
                <a:gd name="connsiteX16787" fmla="*/ 9702898 w 10023471"/>
                <a:gd name="connsiteY16787" fmla="*/ 1102010 h 5531023"/>
                <a:gd name="connsiteX16788" fmla="*/ 9677247 w 10023471"/>
                <a:gd name="connsiteY16788" fmla="*/ 1111618 h 5531023"/>
                <a:gd name="connsiteX16789" fmla="*/ 9701355 w 10023471"/>
                <a:gd name="connsiteY16789" fmla="*/ 1118685 h 5531023"/>
                <a:gd name="connsiteX16790" fmla="*/ 9715518 w 10023471"/>
                <a:gd name="connsiteY16790" fmla="*/ 1107384 h 5531023"/>
                <a:gd name="connsiteX16791" fmla="*/ 9702898 w 10023471"/>
                <a:gd name="connsiteY16791" fmla="*/ 1102010 h 5531023"/>
                <a:gd name="connsiteX16792" fmla="*/ 2964723 w 10023471"/>
                <a:gd name="connsiteY16792" fmla="*/ 1101893 h 5531023"/>
                <a:gd name="connsiteX16793" fmla="*/ 2955053 w 10023471"/>
                <a:gd name="connsiteY16793" fmla="*/ 1106099 h 5531023"/>
                <a:gd name="connsiteX16794" fmla="*/ 2973213 w 10023471"/>
                <a:gd name="connsiteY16794" fmla="*/ 1111238 h 5531023"/>
                <a:gd name="connsiteX16795" fmla="*/ 2990918 w 10023471"/>
                <a:gd name="connsiteY16795" fmla="*/ 1107441 h 5531023"/>
                <a:gd name="connsiteX16796" fmla="*/ 2964723 w 10023471"/>
                <a:gd name="connsiteY16796" fmla="*/ 1101893 h 5531023"/>
                <a:gd name="connsiteX16797" fmla="*/ 3070593 w 10023471"/>
                <a:gd name="connsiteY16797" fmla="*/ 1100900 h 5531023"/>
                <a:gd name="connsiteX16798" fmla="*/ 3062014 w 10023471"/>
                <a:gd name="connsiteY16798" fmla="*/ 1109165 h 5531023"/>
                <a:gd name="connsiteX16799" fmla="*/ 3070094 w 10023471"/>
                <a:gd name="connsiteY16799" fmla="*/ 1115152 h 5531023"/>
                <a:gd name="connsiteX16800" fmla="*/ 3082943 w 10023471"/>
                <a:gd name="connsiteY16800" fmla="*/ 1106886 h 5531023"/>
                <a:gd name="connsiteX16801" fmla="*/ 3070593 w 10023471"/>
                <a:gd name="connsiteY16801" fmla="*/ 1100900 h 5531023"/>
                <a:gd name="connsiteX16802" fmla="*/ 8657532 w 10023471"/>
                <a:gd name="connsiteY16802" fmla="*/ 1099995 h 5531023"/>
                <a:gd name="connsiteX16803" fmla="*/ 8648406 w 10023471"/>
                <a:gd name="connsiteY16803" fmla="*/ 1104843 h 5531023"/>
                <a:gd name="connsiteX16804" fmla="*/ 8658531 w 10023471"/>
                <a:gd name="connsiteY16804" fmla="*/ 1116174 h 5531023"/>
                <a:gd name="connsiteX16805" fmla="*/ 8667019 w 10023471"/>
                <a:gd name="connsiteY16805" fmla="*/ 1108493 h 5531023"/>
                <a:gd name="connsiteX16806" fmla="*/ 8657532 w 10023471"/>
                <a:gd name="connsiteY16806" fmla="*/ 1099995 h 5531023"/>
                <a:gd name="connsiteX16807" fmla="*/ 6365681 w 10023471"/>
                <a:gd name="connsiteY16807" fmla="*/ 1097016 h 5531023"/>
                <a:gd name="connsiteX16808" fmla="*/ 6365318 w 10023471"/>
                <a:gd name="connsiteY16808" fmla="*/ 1098447 h 5531023"/>
                <a:gd name="connsiteX16809" fmla="*/ 6367905 w 10023471"/>
                <a:gd name="connsiteY16809" fmla="*/ 1097980 h 5531023"/>
                <a:gd name="connsiteX16810" fmla="*/ 3876706 w 10023471"/>
                <a:gd name="connsiteY16810" fmla="*/ 1094271 h 5531023"/>
                <a:gd name="connsiteX16811" fmla="*/ 3868079 w 10023471"/>
                <a:gd name="connsiteY16811" fmla="*/ 1101163 h 5531023"/>
                <a:gd name="connsiteX16812" fmla="*/ 3873482 w 10023471"/>
                <a:gd name="connsiteY16812" fmla="*/ 1105806 h 5531023"/>
                <a:gd name="connsiteX16813" fmla="*/ 3884559 w 10023471"/>
                <a:gd name="connsiteY16813" fmla="*/ 1099674 h 5531023"/>
                <a:gd name="connsiteX16814" fmla="*/ 3876706 w 10023471"/>
                <a:gd name="connsiteY16814" fmla="*/ 1094271 h 5531023"/>
                <a:gd name="connsiteX16815" fmla="*/ 3995015 w 10023471"/>
                <a:gd name="connsiteY16815" fmla="*/ 1092811 h 5531023"/>
                <a:gd name="connsiteX16816" fmla="*/ 3984937 w 10023471"/>
                <a:gd name="connsiteY16816" fmla="*/ 1101192 h 5531023"/>
                <a:gd name="connsiteX16817" fmla="*/ 3991749 w 10023471"/>
                <a:gd name="connsiteY16817" fmla="*/ 1104930 h 5531023"/>
                <a:gd name="connsiteX16818" fmla="*/ 4002870 w 10023471"/>
                <a:gd name="connsiteY16818" fmla="*/ 1098301 h 5531023"/>
                <a:gd name="connsiteX16819" fmla="*/ 3995015 w 10023471"/>
                <a:gd name="connsiteY16819" fmla="*/ 1092811 h 5531023"/>
                <a:gd name="connsiteX16820" fmla="*/ 7225454 w 10023471"/>
                <a:gd name="connsiteY16820" fmla="*/ 1089861 h 5531023"/>
                <a:gd name="connsiteX16821" fmla="*/ 7219097 w 10023471"/>
                <a:gd name="connsiteY16821" fmla="*/ 1094066 h 5531023"/>
                <a:gd name="connsiteX16822" fmla="*/ 7225908 w 10023471"/>
                <a:gd name="connsiteY16822" fmla="*/ 1097717 h 5531023"/>
                <a:gd name="connsiteX16823" fmla="*/ 7231311 w 10023471"/>
                <a:gd name="connsiteY16823" fmla="*/ 1092986 h 5531023"/>
                <a:gd name="connsiteX16824" fmla="*/ 7225454 w 10023471"/>
                <a:gd name="connsiteY16824" fmla="*/ 1089861 h 5531023"/>
                <a:gd name="connsiteX16825" fmla="*/ 4805713 w 10023471"/>
                <a:gd name="connsiteY16825" fmla="*/ 1089482 h 5531023"/>
                <a:gd name="connsiteX16826" fmla="*/ 4783922 w 10023471"/>
                <a:gd name="connsiteY16826" fmla="*/ 1092402 h 5531023"/>
                <a:gd name="connsiteX16827" fmla="*/ 4805713 w 10023471"/>
                <a:gd name="connsiteY16827" fmla="*/ 1103003 h 5531023"/>
                <a:gd name="connsiteX16828" fmla="*/ 3711361 w 10023471"/>
                <a:gd name="connsiteY16828" fmla="*/ 1089218 h 5531023"/>
                <a:gd name="connsiteX16829" fmla="*/ 3705141 w 10023471"/>
                <a:gd name="connsiteY16829" fmla="*/ 1097805 h 5531023"/>
                <a:gd name="connsiteX16830" fmla="*/ 3717943 w 10023471"/>
                <a:gd name="connsiteY16830" fmla="*/ 1106886 h 5531023"/>
                <a:gd name="connsiteX16831" fmla="*/ 3722710 w 10023471"/>
                <a:gd name="connsiteY16831" fmla="*/ 1099147 h 5531023"/>
                <a:gd name="connsiteX16832" fmla="*/ 3711361 w 10023471"/>
                <a:gd name="connsiteY16832" fmla="*/ 1089218 h 5531023"/>
                <a:gd name="connsiteX16833" fmla="*/ 2154753 w 10023471"/>
                <a:gd name="connsiteY16833" fmla="*/ 1088840 h 5531023"/>
                <a:gd name="connsiteX16834" fmla="*/ 2141587 w 10023471"/>
                <a:gd name="connsiteY16834" fmla="*/ 1098067 h 5531023"/>
                <a:gd name="connsiteX16835" fmla="*/ 2144401 w 10023471"/>
                <a:gd name="connsiteY16835" fmla="*/ 1102856 h 5531023"/>
                <a:gd name="connsiteX16836" fmla="*/ 2159656 w 10023471"/>
                <a:gd name="connsiteY16836" fmla="*/ 1095293 h 5531023"/>
                <a:gd name="connsiteX16837" fmla="*/ 2154753 w 10023471"/>
                <a:gd name="connsiteY16837" fmla="*/ 1088840 h 5531023"/>
                <a:gd name="connsiteX16838" fmla="*/ 4521786 w 10023471"/>
                <a:gd name="connsiteY16838" fmla="*/ 1088285 h 5531023"/>
                <a:gd name="connsiteX16839" fmla="*/ 4519062 w 10023471"/>
                <a:gd name="connsiteY16839" fmla="*/ 1088401 h 5531023"/>
                <a:gd name="connsiteX16840" fmla="*/ 4520333 w 10023471"/>
                <a:gd name="connsiteY16840" fmla="*/ 1090825 h 5531023"/>
                <a:gd name="connsiteX16841" fmla="*/ 4522422 w 10023471"/>
                <a:gd name="connsiteY16841" fmla="*/ 1089745 h 5531023"/>
                <a:gd name="connsiteX16842" fmla="*/ 4521786 w 10023471"/>
                <a:gd name="connsiteY16842" fmla="*/ 1088285 h 5531023"/>
                <a:gd name="connsiteX16843" fmla="*/ 9575417 w 10023471"/>
                <a:gd name="connsiteY16843" fmla="*/ 1088110 h 5531023"/>
                <a:gd name="connsiteX16844" fmla="*/ 9568833 w 10023471"/>
                <a:gd name="connsiteY16844" fmla="*/ 1089978 h 5531023"/>
                <a:gd name="connsiteX16845" fmla="*/ 9568514 w 10023471"/>
                <a:gd name="connsiteY16845" fmla="*/ 1099177 h 5531023"/>
                <a:gd name="connsiteX16846" fmla="*/ 9566155 w 10023471"/>
                <a:gd name="connsiteY16846" fmla="*/ 1106916 h 5531023"/>
                <a:gd name="connsiteX16847" fmla="*/ 9574371 w 10023471"/>
                <a:gd name="connsiteY16847" fmla="*/ 1114422 h 5531023"/>
                <a:gd name="connsiteX16848" fmla="*/ 9589989 w 10023471"/>
                <a:gd name="connsiteY16848" fmla="*/ 1110274 h 5531023"/>
                <a:gd name="connsiteX16849" fmla="*/ 9575417 w 10023471"/>
                <a:gd name="connsiteY16849" fmla="*/ 1088110 h 5531023"/>
                <a:gd name="connsiteX16850" fmla="*/ 7609350 w 10023471"/>
                <a:gd name="connsiteY16850" fmla="*/ 1087758 h 5531023"/>
                <a:gd name="connsiteX16851" fmla="*/ 7600635 w 10023471"/>
                <a:gd name="connsiteY16851" fmla="*/ 1088255 h 5531023"/>
                <a:gd name="connsiteX16852" fmla="*/ 7600452 w 10023471"/>
                <a:gd name="connsiteY16852" fmla="*/ 1090825 h 5531023"/>
                <a:gd name="connsiteX16853" fmla="*/ 7608806 w 10023471"/>
                <a:gd name="connsiteY16853" fmla="*/ 1092519 h 5531023"/>
                <a:gd name="connsiteX16854" fmla="*/ 7609350 w 10023471"/>
                <a:gd name="connsiteY16854" fmla="*/ 1087758 h 5531023"/>
                <a:gd name="connsiteX16855" fmla="*/ 9097407 w 10023471"/>
                <a:gd name="connsiteY16855" fmla="*/ 1087116 h 5531023"/>
                <a:gd name="connsiteX16856" fmla="*/ 9080654 w 10023471"/>
                <a:gd name="connsiteY16856" fmla="*/ 1094300 h 5531023"/>
                <a:gd name="connsiteX16857" fmla="*/ 9078384 w 10023471"/>
                <a:gd name="connsiteY16857" fmla="*/ 1107763 h 5531023"/>
                <a:gd name="connsiteX16858" fmla="*/ 9085421 w 10023471"/>
                <a:gd name="connsiteY16858" fmla="*/ 1115910 h 5531023"/>
                <a:gd name="connsiteX16859" fmla="*/ 9099949 w 10023471"/>
                <a:gd name="connsiteY16859" fmla="*/ 1110566 h 5531023"/>
                <a:gd name="connsiteX16860" fmla="*/ 9108439 w 10023471"/>
                <a:gd name="connsiteY16860" fmla="*/ 1100170 h 5531023"/>
                <a:gd name="connsiteX16861" fmla="*/ 9097407 w 10023471"/>
                <a:gd name="connsiteY16861" fmla="*/ 1087116 h 5531023"/>
                <a:gd name="connsiteX16862" fmla="*/ 9491428 w 10023471"/>
                <a:gd name="connsiteY16862" fmla="*/ 1085568 h 5531023"/>
                <a:gd name="connsiteX16863" fmla="*/ 9478670 w 10023471"/>
                <a:gd name="connsiteY16863" fmla="*/ 1100637 h 5531023"/>
                <a:gd name="connsiteX16864" fmla="*/ 9486661 w 10023471"/>
                <a:gd name="connsiteY16864" fmla="*/ 1105894 h 5531023"/>
                <a:gd name="connsiteX16865" fmla="*/ 9498556 w 10023471"/>
                <a:gd name="connsiteY16865" fmla="*/ 1099324 h 5531023"/>
                <a:gd name="connsiteX16866" fmla="*/ 9491428 w 10023471"/>
                <a:gd name="connsiteY16866" fmla="*/ 1085568 h 5531023"/>
                <a:gd name="connsiteX16867" fmla="*/ 4022347 w 10023471"/>
                <a:gd name="connsiteY16867" fmla="*/ 1083437 h 5531023"/>
                <a:gd name="connsiteX16868" fmla="*/ 4018716 w 10023471"/>
                <a:gd name="connsiteY16868" fmla="*/ 1084401 h 5531023"/>
                <a:gd name="connsiteX16869" fmla="*/ 4021166 w 10023471"/>
                <a:gd name="connsiteY16869" fmla="*/ 1085072 h 5531023"/>
                <a:gd name="connsiteX16870" fmla="*/ 4022347 w 10023471"/>
                <a:gd name="connsiteY16870" fmla="*/ 1083437 h 5531023"/>
                <a:gd name="connsiteX16871" fmla="*/ 6332630 w 10023471"/>
                <a:gd name="connsiteY16871" fmla="*/ 1077567 h 5531023"/>
                <a:gd name="connsiteX16872" fmla="*/ 6328226 w 10023471"/>
                <a:gd name="connsiteY16872" fmla="*/ 1077858 h 5531023"/>
                <a:gd name="connsiteX16873" fmla="*/ 6327680 w 10023471"/>
                <a:gd name="connsiteY16873" fmla="*/ 1084838 h 5531023"/>
                <a:gd name="connsiteX16874" fmla="*/ 6334536 w 10023471"/>
                <a:gd name="connsiteY16874" fmla="*/ 1084954 h 5531023"/>
                <a:gd name="connsiteX16875" fmla="*/ 6332630 w 10023471"/>
                <a:gd name="connsiteY16875" fmla="*/ 1077567 h 5531023"/>
                <a:gd name="connsiteX16876" fmla="*/ 4445469 w 10023471"/>
                <a:gd name="connsiteY16876" fmla="*/ 1076428 h 5531023"/>
                <a:gd name="connsiteX16877" fmla="*/ 4444198 w 10023471"/>
                <a:gd name="connsiteY16877" fmla="*/ 1080721 h 5531023"/>
                <a:gd name="connsiteX16878" fmla="*/ 4462949 w 10023471"/>
                <a:gd name="connsiteY16878" fmla="*/ 1082298 h 5531023"/>
                <a:gd name="connsiteX16879" fmla="*/ 4463901 w 10023471"/>
                <a:gd name="connsiteY16879" fmla="*/ 1079114 h 5531023"/>
                <a:gd name="connsiteX16880" fmla="*/ 4445469 w 10023471"/>
                <a:gd name="connsiteY16880" fmla="*/ 1076428 h 5531023"/>
                <a:gd name="connsiteX16881" fmla="*/ 6754436 w 10023471"/>
                <a:gd name="connsiteY16881" fmla="*/ 1075202 h 5531023"/>
                <a:gd name="connsiteX16882" fmla="*/ 6752982 w 10023471"/>
                <a:gd name="connsiteY16882" fmla="*/ 1075493 h 5531023"/>
                <a:gd name="connsiteX16883" fmla="*/ 6754389 w 10023471"/>
                <a:gd name="connsiteY16883" fmla="*/ 1080166 h 5531023"/>
                <a:gd name="connsiteX16884" fmla="*/ 6756659 w 10023471"/>
                <a:gd name="connsiteY16884" fmla="*/ 1079728 h 5531023"/>
                <a:gd name="connsiteX16885" fmla="*/ 6754436 w 10023471"/>
                <a:gd name="connsiteY16885" fmla="*/ 1075202 h 5531023"/>
                <a:gd name="connsiteX16886" fmla="*/ 5044695 w 10023471"/>
                <a:gd name="connsiteY16886" fmla="*/ 1075113 h 5531023"/>
                <a:gd name="connsiteX16887" fmla="*/ 5035797 w 10023471"/>
                <a:gd name="connsiteY16887" fmla="*/ 1079231 h 5531023"/>
                <a:gd name="connsiteX16888" fmla="*/ 5038793 w 10023471"/>
                <a:gd name="connsiteY16888" fmla="*/ 1083612 h 5531023"/>
                <a:gd name="connsiteX16889" fmla="*/ 5051778 w 10023471"/>
                <a:gd name="connsiteY16889" fmla="*/ 1078939 h 5531023"/>
                <a:gd name="connsiteX16890" fmla="*/ 5044695 w 10023471"/>
                <a:gd name="connsiteY16890" fmla="*/ 1075113 h 5531023"/>
                <a:gd name="connsiteX16891" fmla="*/ 6227531 w 10023471"/>
                <a:gd name="connsiteY16891" fmla="*/ 1074354 h 5531023"/>
                <a:gd name="connsiteX16892" fmla="*/ 6222718 w 10023471"/>
                <a:gd name="connsiteY16892" fmla="*/ 1075727 h 5531023"/>
                <a:gd name="connsiteX16893" fmla="*/ 6226849 w 10023471"/>
                <a:gd name="connsiteY16893" fmla="*/ 1080896 h 5531023"/>
                <a:gd name="connsiteX16894" fmla="*/ 6229754 w 10023471"/>
                <a:gd name="connsiteY16894" fmla="*/ 1080107 h 5531023"/>
                <a:gd name="connsiteX16895" fmla="*/ 6227531 w 10023471"/>
                <a:gd name="connsiteY16895" fmla="*/ 1074354 h 5531023"/>
                <a:gd name="connsiteX16896" fmla="*/ 3673861 w 10023471"/>
                <a:gd name="connsiteY16896" fmla="*/ 1074296 h 5531023"/>
                <a:gd name="connsiteX16897" fmla="*/ 3664328 w 10023471"/>
                <a:gd name="connsiteY16897" fmla="*/ 1087233 h 5531023"/>
                <a:gd name="connsiteX16898" fmla="*/ 3681670 w 10023471"/>
                <a:gd name="connsiteY16898" fmla="*/ 1094300 h 5531023"/>
                <a:gd name="connsiteX16899" fmla="*/ 3690249 w 10023471"/>
                <a:gd name="connsiteY16899" fmla="*/ 1089540 h 5531023"/>
                <a:gd name="connsiteX16900" fmla="*/ 3673861 w 10023471"/>
                <a:gd name="connsiteY16900" fmla="*/ 1074296 h 5531023"/>
                <a:gd name="connsiteX16901" fmla="*/ 1768404 w 10023471"/>
                <a:gd name="connsiteY16901" fmla="*/ 1073858 h 5531023"/>
                <a:gd name="connsiteX16902" fmla="*/ 1763183 w 10023471"/>
                <a:gd name="connsiteY16902" fmla="*/ 1075698 h 5531023"/>
                <a:gd name="connsiteX16903" fmla="*/ 1769539 w 10023471"/>
                <a:gd name="connsiteY16903" fmla="*/ 1080808 h 5531023"/>
                <a:gd name="connsiteX16904" fmla="*/ 1773626 w 10023471"/>
                <a:gd name="connsiteY16904" fmla="*/ 1079582 h 5531023"/>
                <a:gd name="connsiteX16905" fmla="*/ 1768404 w 10023471"/>
                <a:gd name="connsiteY16905" fmla="*/ 1073858 h 5531023"/>
                <a:gd name="connsiteX16906" fmla="*/ 1982733 w 10023471"/>
                <a:gd name="connsiteY16906" fmla="*/ 1072864 h 5531023"/>
                <a:gd name="connsiteX16907" fmla="*/ 1976107 w 10023471"/>
                <a:gd name="connsiteY16907" fmla="*/ 1075902 h 5531023"/>
                <a:gd name="connsiteX16908" fmla="*/ 1989453 w 10023471"/>
                <a:gd name="connsiteY16908" fmla="*/ 1080896 h 5531023"/>
                <a:gd name="connsiteX16909" fmla="*/ 1993721 w 10023471"/>
                <a:gd name="connsiteY16909" fmla="*/ 1077683 h 5531023"/>
                <a:gd name="connsiteX16910" fmla="*/ 1982733 w 10023471"/>
                <a:gd name="connsiteY16910" fmla="*/ 1072864 h 5531023"/>
                <a:gd name="connsiteX16911" fmla="*/ 7158945 w 10023471"/>
                <a:gd name="connsiteY16911" fmla="*/ 1071025 h 5531023"/>
                <a:gd name="connsiteX16912" fmla="*/ 7132567 w 10023471"/>
                <a:gd name="connsiteY16912" fmla="*/ 1089920 h 5531023"/>
                <a:gd name="connsiteX16913" fmla="*/ 7142011 w 10023471"/>
                <a:gd name="connsiteY16913" fmla="*/ 1093716 h 5531023"/>
                <a:gd name="connsiteX16914" fmla="*/ 7169067 w 10023471"/>
                <a:gd name="connsiteY16914" fmla="*/ 1075785 h 5531023"/>
                <a:gd name="connsiteX16915" fmla="*/ 7158945 w 10023471"/>
                <a:gd name="connsiteY16915" fmla="*/ 1071025 h 5531023"/>
                <a:gd name="connsiteX16916" fmla="*/ 6055784 w 10023471"/>
                <a:gd name="connsiteY16916" fmla="*/ 1069623 h 5531023"/>
                <a:gd name="connsiteX16917" fmla="*/ 6047068 w 10023471"/>
                <a:gd name="connsiteY16917" fmla="*/ 1073770 h 5531023"/>
                <a:gd name="connsiteX16918" fmla="*/ 6051971 w 10023471"/>
                <a:gd name="connsiteY16918" fmla="*/ 1085597 h 5531023"/>
                <a:gd name="connsiteX16919" fmla="*/ 6062686 w 10023471"/>
                <a:gd name="connsiteY16919" fmla="*/ 1082561 h 5531023"/>
                <a:gd name="connsiteX16920" fmla="*/ 6055784 w 10023471"/>
                <a:gd name="connsiteY16920" fmla="*/ 1069623 h 5531023"/>
                <a:gd name="connsiteX16921" fmla="*/ 6860578 w 10023471"/>
                <a:gd name="connsiteY16921" fmla="*/ 1069039 h 5531023"/>
                <a:gd name="connsiteX16922" fmla="*/ 6844416 w 10023471"/>
                <a:gd name="connsiteY16922" fmla="*/ 1081304 h 5531023"/>
                <a:gd name="connsiteX16923" fmla="*/ 6854995 w 10023471"/>
                <a:gd name="connsiteY16923" fmla="*/ 1084633 h 5531023"/>
                <a:gd name="connsiteX16924" fmla="*/ 6876105 w 10023471"/>
                <a:gd name="connsiteY16924" fmla="*/ 1072485 h 5531023"/>
                <a:gd name="connsiteX16925" fmla="*/ 6860578 w 10023471"/>
                <a:gd name="connsiteY16925" fmla="*/ 1069039 h 5531023"/>
                <a:gd name="connsiteX16926" fmla="*/ 3494125 w 10023471"/>
                <a:gd name="connsiteY16926" fmla="*/ 1067141 h 5531023"/>
                <a:gd name="connsiteX16927" fmla="*/ 3486406 w 10023471"/>
                <a:gd name="connsiteY16927" fmla="*/ 1067929 h 5531023"/>
                <a:gd name="connsiteX16928" fmla="*/ 3474375 w 10023471"/>
                <a:gd name="connsiteY16928" fmla="*/ 1088518 h 5531023"/>
                <a:gd name="connsiteX16929" fmla="*/ 3477100 w 10023471"/>
                <a:gd name="connsiteY16929" fmla="*/ 1093220 h 5531023"/>
                <a:gd name="connsiteX16930" fmla="*/ 3497574 w 10023471"/>
                <a:gd name="connsiteY16930" fmla="*/ 1081831 h 5531023"/>
                <a:gd name="connsiteX16931" fmla="*/ 3502433 w 10023471"/>
                <a:gd name="connsiteY16931" fmla="*/ 1074179 h 5531023"/>
                <a:gd name="connsiteX16932" fmla="*/ 3494125 w 10023471"/>
                <a:gd name="connsiteY16932" fmla="*/ 1067141 h 5531023"/>
                <a:gd name="connsiteX16933" fmla="*/ 7387666 w 10023471"/>
                <a:gd name="connsiteY16933" fmla="*/ 1064716 h 5531023"/>
                <a:gd name="connsiteX16934" fmla="*/ 7384170 w 10023471"/>
                <a:gd name="connsiteY16934" fmla="*/ 1075377 h 5531023"/>
                <a:gd name="connsiteX16935" fmla="*/ 7387712 w 10023471"/>
                <a:gd name="connsiteY16935" fmla="*/ 1080137 h 5531023"/>
                <a:gd name="connsiteX16936" fmla="*/ 7397472 w 10023471"/>
                <a:gd name="connsiteY16936" fmla="*/ 1074938 h 5531023"/>
                <a:gd name="connsiteX16937" fmla="*/ 7387666 w 10023471"/>
                <a:gd name="connsiteY16937" fmla="*/ 1064716 h 5531023"/>
                <a:gd name="connsiteX16938" fmla="*/ 4798131 w 10023471"/>
                <a:gd name="connsiteY16938" fmla="*/ 1062380 h 5531023"/>
                <a:gd name="connsiteX16939" fmla="*/ 4787962 w 10023471"/>
                <a:gd name="connsiteY16939" fmla="*/ 1064950 h 5531023"/>
                <a:gd name="connsiteX16940" fmla="*/ 4796588 w 10023471"/>
                <a:gd name="connsiteY16940" fmla="*/ 1070178 h 5531023"/>
                <a:gd name="connsiteX16941" fmla="*/ 4804487 w 10023471"/>
                <a:gd name="connsiteY16941" fmla="*/ 1068047 h 5531023"/>
                <a:gd name="connsiteX16942" fmla="*/ 4798131 w 10023471"/>
                <a:gd name="connsiteY16942" fmla="*/ 1062380 h 5531023"/>
                <a:gd name="connsiteX16943" fmla="*/ 8801129 w 10023471"/>
                <a:gd name="connsiteY16943" fmla="*/ 1062293 h 5531023"/>
                <a:gd name="connsiteX16944" fmla="*/ 8800039 w 10023471"/>
                <a:gd name="connsiteY16944" fmla="*/ 1064133 h 5531023"/>
                <a:gd name="connsiteX16945" fmla="*/ 8802084 w 10023471"/>
                <a:gd name="connsiteY16945" fmla="*/ 1064133 h 5531023"/>
                <a:gd name="connsiteX16946" fmla="*/ 2359822 w 10023471"/>
                <a:gd name="connsiteY16946" fmla="*/ 1059344 h 5531023"/>
                <a:gd name="connsiteX16947" fmla="*/ 2351241 w 10023471"/>
                <a:gd name="connsiteY16947" fmla="*/ 1067170 h 5531023"/>
                <a:gd name="connsiteX16948" fmla="*/ 2358141 w 10023471"/>
                <a:gd name="connsiteY16948" fmla="*/ 1075873 h 5531023"/>
                <a:gd name="connsiteX16949" fmla="*/ 2365633 w 10023471"/>
                <a:gd name="connsiteY16949" fmla="*/ 1070324 h 5531023"/>
                <a:gd name="connsiteX16950" fmla="*/ 2359822 w 10023471"/>
                <a:gd name="connsiteY16950" fmla="*/ 1059344 h 5531023"/>
                <a:gd name="connsiteX16951" fmla="*/ 4251251 w 10023471"/>
                <a:gd name="connsiteY16951" fmla="*/ 1058350 h 5531023"/>
                <a:gd name="connsiteX16952" fmla="*/ 4246030 w 10023471"/>
                <a:gd name="connsiteY16952" fmla="*/ 1065447 h 5531023"/>
                <a:gd name="connsiteX16953" fmla="*/ 4252068 w 10023471"/>
                <a:gd name="connsiteY16953" fmla="*/ 1069710 h 5531023"/>
                <a:gd name="connsiteX16954" fmla="*/ 4258515 w 10023471"/>
                <a:gd name="connsiteY16954" fmla="*/ 1064513 h 5531023"/>
                <a:gd name="connsiteX16955" fmla="*/ 4251251 w 10023471"/>
                <a:gd name="connsiteY16955" fmla="*/ 1058350 h 5531023"/>
                <a:gd name="connsiteX16956" fmla="*/ 2392691 w 10023471"/>
                <a:gd name="connsiteY16956" fmla="*/ 1057154 h 5531023"/>
                <a:gd name="connsiteX16957" fmla="*/ 2381886 w 10023471"/>
                <a:gd name="connsiteY16957" fmla="*/ 1063636 h 5531023"/>
                <a:gd name="connsiteX16958" fmla="*/ 2387333 w 10023471"/>
                <a:gd name="connsiteY16958" fmla="*/ 1075814 h 5531023"/>
                <a:gd name="connsiteX16959" fmla="*/ 2397594 w 10023471"/>
                <a:gd name="connsiteY16959" fmla="*/ 1067520 h 5531023"/>
                <a:gd name="connsiteX16960" fmla="*/ 2392691 w 10023471"/>
                <a:gd name="connsiteY16960" fmla="*/ 1057154 h 5531023"/>
                <a:gd name="connsiteX16961" fmla="*/ 6450533 w 10023471"/>
                <a:gd name="connsiteY16961" fmla="*/ 1056656 h 5531023"/>
                <a:gd name="connsiteX16962" fmla="*/ 6441769 w 10023471"/>
                <a:gd name="connsiteY16962" fmla="*/ 1066995 h 5531023"/>
                <a:gd name="connsiteX16963" fmla="*/ 6451940 w 10023471"/>
                <a:gd name="connsiteY16963" fmla="*/ 1083116 h 5531023"/>
                <a:gd name="connsiteX16964" fmla="*/ 6456979 w 10023471"/>
                <a:gd name="connsiteY16964" fmla="*/ 1059986 h 5531023"/>
                <a:gd name="connsiteX16965" fmla="*/ 6450533 w 10023471"/>
                <a:gd name="connsiteY16965" fmla="*/ 1056656 h 5531023"/>
                <a:gd name="connsiteX16966" fmla="*/ 3733789 w 10023471"/>
                <a:gd name="connsiteY16966" fmla="*/ 1055810 h 5531023"/>
                <a:gd name="connsiteX16967" fmla="*/ 3731608 w 10023471"/>
                <a:gd name="connsiteY16967" fmla="*/ 1060541 h 5531023"/>
                <a:gd name="connsiteX16968" fmla="*/ 3735559 w 10023471"/>
                <a:gd name="connsiteY16968" fmla="*/ 1056365 h 5531023"/>
                <a:gd name="connsiteX16969" fmla="*/ 3733789 w 10023471"/>
                <a:gd name="connsiteY16969" fmla="*/ 1055810 h 5531023"/>
                <a:gd name="connsiteX16970" fmla="*/ 7798984 w 10023471"/>
                <a:gd name="connsiteY16970" fmla="*/ 1054817 h 5531023"/>
                <a:gd name="connsiteX16971" fmla="*/ 7796351 w 10023471"/>
                <a:gd name="connsiteY16971" fmla="*/ 1065418 h 5531023"/>
                <a:gd name="connsiteX16972" fmla="*/ 7797759 w 10023471"/>
                <a:gd name="connsiteY16972" fmla="*/ 1065535 h 5531023"/>
                <a:gd name="connsiteX16973" fmla="*/ 7796623 w 10023471"/>
                <a:gd name="connsiteY16973" fmla="*/ 1071375 h 5531023"/>
                <a:gd name="connsiteX16974" fmla="*/ 7799392 w 10023471"/>
                <a:gd name="connsiteY16974" fmla="*/ 1078998 h 5531023"/>
                <a:gd name="connsiteX16975" fmla="*/ 7809108 w 10023471"/>
                <a:gd name="connsiteY16975" fmla="*/ 1073390 h 5531023"/>
                <a:gd name="connsiteX16976" fmla="*/ 7813149 w 10023471"/>
                <a:gd name="connsiteY16976" fmla="*/ 1068222 h 5531023"/>
                <a:gd name="connsiteX16977" fmla="*/ 7807247 w 10023471"/>
                <a:gd name="connsiteY16977" fmla="*/ 1055576 h 5531023"/>
                <a:gd name="connsiteX16978" fmla="*/ 7798984 w 10023471"/>
                <a:gd name="connsiteY16978" fmla="*/ 1054817 h 5531023"/>
                <a:gd name="connsiteX16979" fmla="*/ 2494294 w 10023471"/>
                <a:gd name="connsiteY16979" fmla="*/ 1054554 h 5531023"/>
                <a:gd name="connsiteX16980" fmla="*/ 2478087 w 10023471"/>
                <a:gd name="connsiteY16980" fmla="*/ 1061943 h 5531023"/>
                <a:gd name="connsiteX16981" fmla="*/ 2482354 w 10023471"/>
                <a:gd name="connsiteY16981" fmla="*/ 1068309 h 5531023"/>
                <a:gd name="connsiteX16982" fmla="*/ 2498653 w 10023471"/>
                <a:gd name="connsiteY16982" fmla="*/ 1060336 h 5531023"/>
                <a:gd name="connsiteX16983" fmla="*/ 2494294 w 10023471"/>
                <a:gd name="connsiteY16983" fmla="*/ 1054554 h 5531023"/>
                <a:gd name="connsiteX16984" fmla="*/ 1771673 w 10023471"/>
                <a:gd name="connsiteY16984" fmla="*/ 1054554 h 5531023"/>
                <a:gd name="connsiteX16985" fmla="*/ 1769539 w 10023471"/>
                <a:gd name="connsiteY16985" fmla="*/ 1057066 h 5531023"/>
                <a:gd name="connsiteX16986" fmla="*/ 1773671 w 10023471"/>
                <a:gd name="connsiteY16986" fmla="*/ 1058526 h 5531023"/>
                <a:gd name="connsiteX16987" fmla="*/ 1775394 w 10023471"/>
                <a:gd name="connsiteY16987" fmla="*/ 1055985 h 5531023"/>
                <a:gd name="connsiteX16988" fmla="*/ 1771673 w 10023471"/>
                <a:gd name="connsiteY16988" fmla="*/ 1054554 h 5531023"/>
                <a:gd name="connsiteX16989" fmla="*/ 8047138 w 10023471"/>
                <a:gd name="connsiteY16989" fmla="*/ 1054321 h 5531023"/>
                <a:gd name="connsiteX16990" fmla="*/ 8037058 w 10023471"/>
                <a:gd name="connsiteY16990" fmla="*/ 1057796 h 5531023"/>
                <a:gd name="connsiteX16991" fmla="*/ 8032155 w 10023471"/>
                <a:gd name="connsiteY16991" fmla="*/ 1065768 h 5531023"/>
                <a:gd name="connsiteX16992" fmla="*/ 8036059 w 10023471"/>
                <a:gd name="connsiteY16992" fmla="*/ 1075202 h 5531023"/>
                <a:gd name="connsiteX16993" fmla="*/ 8047499 w 10023471"/>
                <a:gd name="connsiteY16993" fmla="*/ 1067813 h 5531023"/>
                <a:gd name="connsiteX16994" fmla="*/ 8050723 w 10023471"/>
                <a:gd name="connsiteY16994" fmla="*/ 1059694 h 5531023"/>
                <a:gd name="connsiteX16995" fmla="*/ 8047138 w 10023471"/>
                <a:gd name="connsiteY16995" fmla="*/ 1054321 h 5531023"/>
                <a:gd name="connsiteX16996" fmla="*/ 6758068 w 10023471"/>
                <a:gd name="connsiteY16996" fmla="*/ 1052597 h 5531023"/>
                <a:gd name="connsiteX16997" fmla="*/ 6745491 w 10023471"/>
                <a:gd name="connsiteY16997" fmla="*/ 1065389 h 5531023"/>
                <a:gd name="connsiteX16998" fmla="*/ 6758021 w 10023471"/>
                <a:gd name="connsiteY16998" fmla="*/ 1070412 h 5531023"/>
                <a:gd name="connsiteX16999" fmla="*/ 6768373 w 10023471"/>
                <a:gd name="connsiteY16999" fmla="*/ 1063228 h 5531023"/>
                <a:gd name="connsiteX17000" fmla="*/ 6758068 w 10023471"/>
                <a:gd name="connsiteY17000" fmla="*/ 1052597 h 5531023"/>
                <a:gd name="connsiteX17001" fmla="*/ 7602723 w 10023471"/>
                <a:gd name="connsiteY17001" fmla="*/ 1051342 h 5531023"/>
                <a:gd name="connsiteX17002" fmla="*/ 7599045 w 10023471"/>
                <a:gd name="connsiteY17002" fmla="*/ 1054262 h 5531023"/>
                <a:gd name="connsiteX17003" fmla="*/ 7600724 w 10023471"/>
                <a:gd name="connsiteY17003" fmla="*/ 1055051 h 5531023"/>
                <a:gd name="connsiteX17004" fmla="*/ 7604630 w 10023471"/>
                <a:gd name="connsiteY17004" fmla="*/ 1052247 h 5531023"/>
                <a:gd name="connsiteX17005" fmla="*/ 7602723 w 10023471"/>
                <a:gd name="connsiteY17005" fmla="*/ 1051342 h 5531023"/>
                <a:gd name="connsiteX17006" fmla="*/ 7192358 w 10023471"/>
                <a:gd name="connsiteY17006" fmla="*/ 1050991 h 5531023"/>
                <a:gd name="connsiteX17007" fmla="*/ 7189633 w 10023471"/>
                <a:gd name="connsiteY17007" fmla="*/ 1051721 h 5531023"/>
                <a:gd name="connsiteX17008" fmla="*/ 7192404 w 10023471"/>
                <a:gd name="connsiteY17008" fmla="*/ 1052306 h 5531023"/>
                <a:gd name="connsiteX17009" fmla="*/ 6354286 w 10023471"/>
                <a:gd name="connsiteY17009" fmla="*/ 1050962 h 5531023"/>
                <a:gd name="connsiteX17010" fmla="*/ 6354286 w 10023471"/>
                <a:gd name="connsiteY17010" fmla="*/ 1052072 h 5531023"/>
                <a:gd name="connsiteX17011" fmla="*/ 6359461 w 10023471"/>
                <a:gd name="connsiteY17011" fmla="*/ 1052072 h 5531023"/>
                <a:gd name="connsiteX17012" fmla="*/ 6359461 w 10023471"/>
                <a:gd name="connsiteY17012" fmla="*/ 1050962 h 5531023"/>
                <a:gd name="connsiteX17013" fmla="*/ 5322539 w 10023471"/>
                <a:gd name="connsiteY17013" fmla="*/ 1049502 h 5531023"/>
                <a:gd name="connsiteX17014" fmla="*/ 5312960 w 10023471"/>
                <a:gd name="connsiteY17014" fmla="*/ 1053854 h 5531023"/>
                <a:gd name="connsiteX17015" fmla="*/ 5314867 w 10023471"/>
                <a:gd name="connsiteY17015" fmla="*/ 1056219 h 5531023"/>
                <a:gd name="connsiteX17016" fmla="*/ 5343876 w 10023471"/>
                <a:gd name="connsiteY17016" fmla="*/ 1070265 h 5531023"/>
                <a:gd name="connsiteX17017" fmla="*/ 5359040 w 10023471"/>
                <a:gd name="connsiteY17017" fmla="*/ 1070440 h 5531023"/>
                <a:gd name="connsiteX17018" fmla="*/ 5356498 w 10023471"/>
                <a:gd name="connsiteY17018" fmla="*/ 1059869 h 5531023"/>
                <a:gd name="connsiteX17019" fmla="*/ 5322539 w 10023471"/>
                <a:gd name="connsiteY17019" fmla="*/ 1049502 h 5531023"/>
                <a:gd name="connsiteX17020" fmla="*/ 5568831 w 10023471"/>
                <a:gd name="connsiteY17020" fmla="*/ 1047984 h 5531023"/>
                <a:gd name="connsiteX17021" fmla="*/ 5569511 w 10023471"/>
                <a:gd name="connsiteY17021" fmla="*/ 1052247 h 5531023"/>
                <a:gd name="connsiteX17022" fmla="*/ 5584085 w 10023471"/>
                <a:gd name="connsiteY17022" fmla="*/ 1048480 h 5531023"/>
                <a:gd name="connsiteX17023" fmla="*/ 5568831 w 10023471"/>
                <a:gd name="connsiteY17023" fmla="*/ 1047984 h 5531023"/>
                <a:gd name="connsiteX17024" fmla="*/ 2985868 w 10023471"/>
                <a:gd name="connsiteY17024" fmla="*/ 1046760 h 5531023"/>
                <a:gd name="connsiteX17025" fmla="*/ 2978161 w 10023471"/>
                <a:gd name="connsiteY17025" fmla="*/ 1047896 h 5531023"/>
                <a:gd name="connsiteX17026" fmla="*/ 2970716 w 10023471"/>
                <a:gd name="connsiteY17026" fmla="*/ 1057650 h 5531023"/>
                <a:gd name="connsiteX17027" fmla="*/ 2984970 w 10023471"/>
                <a:gd name="connsiteY17027" fmla="*/ 1065944 h 5531023"/>
                <a:gd name="connsiteX17028" fmla="*/ 3015252 w 10023471"/>
                <a:gd name="connsiteY17028" fmla="*/ 1062878 h 5531023"/>
                <a:gd name="connsiteX17029" fmla="*/ 2997184 w 10023471"/>
                <a:gd name="connsiteY17029" fmla="*/ 1054817 h 5531023"/>
                <a:gd name="connsiteX17030" fmla="*/ 2989964 w 10023471"/>
                <a:gd name="connsiteY17030" fmla="*/ 1051254 h 5531023"/>
                <a:gd name="connsiteX17031" fmla="*/ 2985868 w 10023471"/>
                <a:gd name="connsiteY17031" fmla="*/ 1046760 h 5531023"/>
                <a:gd name="connsiteX17032" fmla="*/ 3255279 w 10023471"/>
                <a:gd name="connsiteY17032" fmla="*/ 1046582 h 5531023"/>
                <a:gd name="connsiteX17033" fmla="*/ 3260635 w 10023471"/>
                <a:gd name="connsiteY17033" fmla="*/ 1065914 h 5531023"/>
                <a:gd name="connsiteX17034" fmla="*/ 3270169 w 10023471"/>
                <a:gd name="connsiteY17034" fmla="*/ 1082239 h 5531023"/>
                <a:gd name="connsiteX17035" fmla="*/ 3295412 w 10023471"/>
                <a:gd name="connsiteY17035" fmla="*/ 1087496 h 5531023"/>
                <a:gd name="connsiteX17036" fmla="*/ 3299407 w 10023471"/>
                <a:gd name="connsiteY17036" fmla="*/ 1077216 h 5531023"/>
                <a:gd name="connsiteX17037" fmla="*/ 3304446 w 10023471"/>
                <a:gd name="connsiteY17037" fmla="*/ 1063490 h 5531023"/>
                <a:gd name="connsiteX17038" fmla="*/ 3298862 w 10023471"/>
                <a:gd name="connsiteY17038" fmla="*/ 1052364 h 5531023"/>
                <a:gd name="connsiteX17039" fmla="*/ 3255279 w 10023471"/>
                <a:gd name="connsiteY17039" fmla="*/ 1046582 h 5531023"/>
                <a:gd name="connsiteX17040" fmla="*/ 3063285 w 10023471"/>
                <a:gd name="connsiteY17040" fmla="*/ 1046348 h 5531023"/>
                <a:gd name="connsiteX17041" fmla="*/ 3054750 w 10023471"/>
                <a:gd name="connsiteY17041" fmla="*/ 1070587 h 5531023"/>
                <a:gd name="connsiteX17042" fmla="*/ 3068324 w 10023471"/>
                <a:gd name="connsiteY17042" fmla="*/ 1075552 h 5531023"/>
                <a:gd name="connsiteX17043" fmla="*/ 3076178 w 10023471"/>
                <a:gd name="connsiteY17043" fmla="*/ 1063578 h 5531023"/>
                <a:gd name="connsiteX17044" fmla="*/ 3063285 w 10023471"/>
                <a:gd name="connsiteY17044" fmla="*/ 1046348 h 5531023"/>
                <a:gd name="connsiteX17045" fmla="*/ 5096814 w 10023471"/>
                <a:gd name="connsiteY17045" fmla="*/ 1045764 h 5531023"/>
                <a:gd name="connsiteX17046" fmla="*/ 5082922 w 10023471"/>
                <a:gd name="connsiteY17046" fmla="*/ 1052510 h 5531023"/>
                <a:gd name="connsiteX17047" fmla="*/ 5095135 w 10023471"/>
                <a:gd name="connsiteY17047" fmla="*/ 1057591 h 5531023"/>
                <a:gd name="connsiteX17048" fmla="*/ 5108209 w 10023471"/>
                <a:gd name="connsiteY17048" fmla="*/ 1051926 h 5531023"/>
                <a:gd name="connsiteX17049" fmla="*/ 5096814 w 10023471"/>
                <a:gd name="connsiteY17049" fmla="*/ 1045764 h 5531023"/>
                <a:gd name="connsiteX17050" fmla="*/ 6554860 w 10023471"/>
                <a:gd name="connsiteY17050" fmla="*/ 1043136 h 5531023"/>
                <a:gd name="connsiteX17051" fmla="*/ 6553634 w 10023471"/>
                <a:gd name="connsiteY17051" fmla="*/ 1044830 h 5531023"/>
                <a:gd name="connsiteX17052" fmla="*/ 6555632 w 10023471"/>
                <a:gd name="connsiteY17052" fmla="*/ 1046144 h 5531023"/>
                <a:gd name="connsiteX17053" fmla="*/ 6556948 w 10023471"/>
                <a:gd name="connsiteY17053" fmla="*/ 1044362 h 5531023"/>
                <a:gd name="connsiteX17054" fmla="*/ 6554860 w 10023471"/>
                <a:gd name="connsiteY17054" fmla="*/ 1043136 h 5531023"/>
                <a:gd name="connsiteX17055" fmla="*/ 1482387 w 10023471"/>
                <a:gd name="connsiteY17055" fmla="*/ 1042610 h 5531023"/>
                <a:gd name="connsiteX17056" fmla="*/ 1468813 w 10023471"/>
                <a:gd name="connsiteY17056" fmla="*/ 1050875 h 5531023"/>
                <a:gd name="connsiteX17057" fmla="*/ 1476122 w 10023471"/>
                <a:gd name="connsiteY17057" fmla="*/ 1056044 h 5531023"/>
                <a:gd name="connsiteX17058" fmla="*/ 1491014 w 10023471"/>
                <a:gd name="connsiteY17058" fmla="*/ 1050086 h 5531023"/>
                <a:gd name="connsiteX17059" fmla="*/ 1482387 w 10023471"/>
                <a:gd name="connsiteY17059" fmla="*/ 1042610 h 5531023"/>
                <a:gd name="connsiteX17060" fmla="*/ 2300484 w 10023471"/>
                <a:gd name="connsiteY17060" fmla="*/ 1041150 h 5531023"/>
                <a:gd name="connsiteX17061" fmla="*/ 2289499 w 10023471"/>
                <a:gd name="connsiteY17061" fmla="*/ 1051050 h 5531023"/>
                <a:gd name="connsiteX17062" fmla="*/ 2304163 w 10023471"/>
                <a:gd name="connsiteY17062" fmla="*/ 1056336 h 5531023"/>
                <a:gd name="connsiteX17063" fmla="*/ 2300484 w 10023471"/>
                <a:gd name="connsiteY17063" fmla="*/ 1041150 h 5531023"/>
                <a:gd name="connsiteX17064" fmla="*/ 7271807 w 10023471"/>
                <a:gd name="connsiteY17064" fmla="*/ 1040595 h 5531023"/>
                <a:gd name="connsiteX17065" fmla="*/ 7266858 w 10023471"/>
                <a:gd name="connsiteY17065" fmla="*/ 1047604 h 5531023"/>
                <a:gd name="connsiteX17066" fmla="*/ 7271807 w 10023471"/>
                <a:gd name="connsiteY17066" fmla="*/ 1048042 h 5531023"/>
                <a:gd name="connsiteX17067" fmla="*/ 6580692 w 10023471"/>
                <a:gd name="connsiteY17067" fmla="*/ 1039982 h 5531023"/>
                <a:gd name="connsiteX17068" fmla="*/ 6571067 w 10023471"/>
                <a:gd name="connsiteY17068" fmla="*/ 1047896 h 5531023"/>
                <a:gd name="connsiteX17069" fmla="*/ 6591588 w 10023471"/>
                <a:gd name="connsiteY17069" fmla="*/ 1064338 h 5531023"/>
                <a:gd name="connsiteX17070" fmla="*/ 6603029 w 10023471"/>
                <a:gd name="connsiteY17070" fmla="*/ 1061066 h 5531023"/>
                <a:gd name="connsiteX17071" fmla="*/ 6580692 w 10023471"/>
                <a:gd name="connsiteY17071" fmla="*/ 1039982 h 5531023"/>
                <a:gd name="connsiteX17072" fmla="*/ 5154788 w 10023471"/>
                <a:gd name="connsiteY17072" fmla="*/ 1039076 h 5531023"/>
                <a:gd name="connsiteX17073" fmla="*/ 5154926 w 10023471"/>
                <a:gd name="connsiteY17073" fmla="*/ 1040858 h 5531023"/>
                <a:gd name="connsiteX17074" fmla="*/ 5162324 w 10023471"/>
                <a:gd name="connsiteY17074" fmla="*/ 1040478 h 5531023"/>
                <a:gd name="connsiteX17075" fmla="*/ 5162235 w 10023471"/>
                <a:gd name="connsiteY17075" fmla="*/ 1039076 h 5531023"/>
                <a:gd name="connsiteX17076" fmla="*/ 4753096 w 10023471"/>
                <a:gd name="connsiteY17076" fmla="*/ 1038522 h 5531023"/>
                <a:gd name="connsiteX17077" fmla="*/ 4752141 w 10023471"/>
                <a:gd name="connsiteY17077" fmla="*/ 1045472 h 5531023"/>
                <a:gd name="connsiteX17078" fmla="*/ 4755002 w 10023471"/>
                <a:gd name="connsiteY17078" fmla="*/ 1045793 h 5531023"/>
                <a:gd name="connsiteX17079" fmla="*/ 4758816 w 10023471"/>
                <a:gd name="connsiteY17079" fmla="*/ 1040186 h 5531023"/>
                <a:gd name="connsiteX17080" fmla="*/ 4753096 w 10023471"/>
                <a:gd name="connsiteY17080" fmla="*/ 1038522 h 5531023"/>
                <a:gd name="connsiteX17081" fmla="*/ 2869158 w 10023471"/>
                <a:gd name="connsiteY17081" fmla="*/ 1038346 h 5531023"/>
                <a:gd name="connsiteX17082" fmla="*/ 2865571 w 10023471"/>
                <a:gd name="connsiteY17082" fmla="*/ 1044362 h 5531023"/>
                <a:gd name="connsiteX17083" fmla="*/ 2869611 w 10023471"/>
                <a:gd name="connsiteY17083" fmla="*/ 1045618 h 5531023"/>
                <a:gd name="connsiteX17084" fmla="*/ 2873970 w 10023471"/>
                <a:gd name="connsiteY17084" fmla="*/ 1039982 h 5531023"/>
                <a:gd name="connsiteX17085" fmla="*/ 2869158 w 10023471"/>
                <a:gd name="connsiteY17085" fmla="*/ 1038346 h 5531023"/>
                <a:gd name="connsiteX17086" fmla="*/ 9311192 w 10023471"/>
                <a:gd name="connsiteY17086" fmla="*/ 1038083 h 5531023"/>
                <a:gd name="connsiteX17087" fmla="*/ 9305881 w 10023471"/>
                <a:gd name="connsiteY17087" fmla="*/ 1042026 h 5531023"/>
                <a:gd name="connsiteX17088" fmla="*/ 9303111 w 10023471"/>
                <a:gd name="connsiteY17088" fmla="*/ 1052831 h 5531023"/>
                <a:gd name="connsiteX17089" fmla="*/ 9314779 w 10023471"/>
                <a:gd name="connsiteY17089" fmla="*/ 1061038 h 5531023"/>
                <a:gd name="connsiteX17090" fmla="*/ 9322451 w 10023471"/>
                <a:gd name="connsiteY17090" fmla="*/ 1051575 h 5531023"/>
                <a:gd name="connsiteX17091" fmla="*/ 9320498 w 10023471"/>
                <a:gd name="connsiteY17091" fmla="*/ 1043077 h 5531023"/>
                <a:gd name="connsiteX17092" fmla="*/ 9311192 w 10023471"/>
                <a:gd name="connsiteY17092" fmla="*/ 1038083 h 5531023"/>
                <a:gd name="connsiteX17093" fmla="*/ 6427560 w 10023471"/>
                <a:gd name="connsiteY17093" fmla="*/ 1034287 h 5531023"/>
                <a:gd name="connsiteX17094" fmla="*/ 6426108 w 10023471"/>
                <a:gd name="connsiteY17094" fmla="*/ 1039748 h 5531023"/>
                <a:gd name="connsiteX17095" fmla="*/ 6430739 w 10023471"/>
                <a:gd name="connsiteY17095" fmla="*/ 1040186 h 5531023"/>
                <a:gd name="connsiteX17096" fmla="*/ 6433008 w 10023471"/>
                <a:gd name="connsiteY17096" fmla="*/ 1035104 h 5531023"/>
                <a:gd name="connsiteX17097" fmla="*/ 6427560 w 10023471"/>
                <a:gd name="connsiteY17097" fmla="*/ 1034287 h 5531023"/>
                <a:gd name="connsiteX17098" fmla="*/ 9469181 w 10023471"/>
                <a:gd name="connsiteY17098" fmla="*/ 1032564 h 5531023"/>
                <a:gd name="connsiteX17099" fmla="*/ 9442669 w 10023471"/>
                <a:gd name="connsiteY17099" fmla="*/ 1034930 h 5531023"/>
                <a:gd name="connsiteX17100" fmla="*/ 9439354 w 10023471"/>
                <a:gd name="connsiteY17100" fmla="*/ 1039748 h 5531023"/>
                <a:gd name="connsiteX17101" fmla="*/ 9444758 w 10023471"/>
                <a:gd name="connsiteY17101" fmla="*/ 1043048 h 5531023"/>
                <a:gd name="connsiteX17102" fmla="*/ 9470907 w 10023471"/>
                <a:gd name="connsiteY17102" fmla="*/ 1039602 h 5531023"/>
                <a:gd name="connsiteX17103" fmla="*/ 9475720 w 10023471"/>
                <a:gd name="connsiteY17103" fmla="*/ 1035777 h 5531023"/>
                <a:gd name="connsiteX17104" fmla="*/ 9469181 w 10023471"/>
                <a:gd name="connsiteY17104" fmla="*/ 1032564 h 5531023"/>
                <a:gd name="connsiteX17105" fmla="*/ 2212410 w 10023471"/>
                <a:gd name="connsiteY17105" fmla="*/ 1031279 h 5531023"/>
                <a:gd name="connsiteX17106" fmla="*/ 2190072 w 10023471"/>
                <a:gd name="connsiteY17106" fmla="*/ 1054087 h 5531023"/>
                <a:gd name="connsiteX17107" fmla="*/ 2204375 w 10023471"/>
                <a:gd name="connsiteY17107" fmla="*/ 1064220 h 5531023"/>
                <a:gd name="connsiteX17108" fmla="*/ 2227028 w 10023471"/>
                <a:gd name="connsiteY17108" fmla="*/ 1042668 h 5531023"/>
                <a:gd name="connsiteX17109" fmla="*/ 2212410 w 10023471"/>
                <a:gd name="connsiteY17109" fmla="*/ 1031279 h 5531023"/>
                <a:gd name="connsiteX17110" fmla="*/ 1937698 w 10023471"/>
                <a:gd name="connsiteY17110" fmla="*/ 1027921 h 5531023"/>
                <a:gd name="connsiteX17111" fmla="*/ 1937290 w 10023471"/>
                <a:gd name="connsiteY17111" fmla="*/ 1030082 h 5531023"/>
                <a:gd name="connsiteX17112" fmla="*/ 1944009 w 10023471"/>
                <a:gd name="connsiteY17112" fmla="*/ 1032038 h 5531023"/>
                <a:gd name="connsiteX17113" fmla="*/ 1946415 w 10023471"/>
                <a:gd name="connsiteY17113" fmla="*/ 1028622 h 5531023"/>
                <a:gd name="connsiteX17114" fmla="*/ 7295051 w 10023471"/>
                <a:gd name="connsiteY17114" fmla="*/ 1027658 h 5531023"/>
                <a:gd name="connsiteX17115" fmla="*/ 7286834 w 10023471"/>
                <a:gd name="connsiteY17115" fmla="*/ 1036243 h 5531023"/>
                <a:gd name="connsiteX17116" fmla="*/ 7290783 w 10023471"/>
                <a:gd name="connsiteY17116" fmla="*/ 1038201 h 5531023"/>
                <a:gd name="connsiteX17117" fmla="*/ 7299682 w 10023471"/>
                <a:gd name="connsiteY17117" fmla="*/ 1029877 h 5531023"/>
                <a:gd name="connsiteX17118" fmla="*/ 7295051 w 10023471"/>
                <a:gd name="connsiteY17118" fmla="*/ 1027658 h 5531023"/>
                <a:gd name="connsiteX17119" fmla="*/ 2359232 w 10023471"/>
                <a:gd name="connsiteY17119" fmla="*/ 1027132 h 5531023"/>
                <a:gd name="connsiteX17120" fmla="*/ 2347292 w 10023471"/>
                <a:gd name="connsiteY17120" fmla="*/ 1036448 h 5531023"/>
                <a:gd name="connsiteX17121" fmla="*/ 2349787 w 10023471"/>
                <a:gd name="connsiteY17121" fmla="*/ 1041355 h 5531023"/>
                <a:gd name="connsiteX17122" fmla="*/ 2363363 w 10023471"/>
                <a:gd name="connsiteY17122" fmla="*/ 1037967 h 5531023"/>
                <a:gd name="connsiteX17123" fmla="*/ 2359232 w 10023471"/>
                <a:gd name="connsiteY17123" fmla="*/ 1027132 h 5531023"/>
                <a:gd name="connsiteX17124" fmla="*/ 2051786 w 10023471"/>
                <a:gd name="connsiteY17124" fmla="*/ 1026841 h 5531023"/>
                <a:gd name="connsiteX17125" fmla="*/ 2034625 w 10023471"/>
                <a:gd name="connsiteY17125" fmla="*/ 1033207 h 5531023"/>
                <a:gd name="connsiteX17126" fmla="*/ 2030676 w 10023471"/>
                <a:gd name="connsiteY17126" fmla="*/ 1041880 h 5531023"/>
                <a:gd name="connsiteX17127" fmla="*/ 2037895 w 10023471"/>
                <a:gd name="connsiteY17127" fmla="*/ 1047721 h 5531023"/>
                <a:gd name="connsiteX17128" fmla="*/ 2045840 w 10023471"/>
                <a:gd name="connsiteY17128" fmla="*/ 1045852 h 5531023"/>
                <a:gd name="connsiteX17129" fmla="*/ 2054511 w 10023471"/>
                <a:gd name="connsiteY17129" fmla="*/ 1039573 h 5531023"/>
                <a:gd name="connsiteX17130" fmla="*/ 2051786 w 10023471"/>
                <a:gd name="connsiteY17130" fmla="*/ 1026841 h 5531023"/>
                <a:gd name="connsiteX17131" fmla="*/ 3332640 w 10023471"/>
                <a:gd name="connsiteY17131" fmla="*/ 1025176 h 5531023"/>
                <a:gd name="connsiteX17132" fmla="*/ 3328553 w 10023471"/>
                <a:gd name="connsiteY17132" fmla="*/ 1028096 h 5531023"/>
                <a:gd name="connsiteX17133" fmla="*/ 3334637 w 10023471"/>
                <a:gd name="connsiteY17133" fmla="*/ 1033090 h 5531023"/>
                <a:gd name="connsiteX17134" fmla="*/ 3339404 w 10023471"/>
                <a:gd name="connsiteY17134" fmla="*/ 1029702 h 5531023"/>
                <a:gd name="connsiteX17135" fmla="*/ 3332640 w 10023471"/>
                <a:gd name="connsiteY17135" fmla="*/ 1025176 h 5531023"/>
                <a:gd name="connsiteX17136" fmla="*/ 4477566 w 10023471"/>
                <a:gd name="connsiteY17136" fmla="*/ 1025117 h 5531023"/>
                <a:gd name="connsiteX17137" fmla="*/ 4466942 w 10023471"/>
                <a:gd name="connsiteY17137" fmla="*/ 1031308 h 5531023"/>
                <a:gd name="connsiteX17138" fmla="*/ 4476840 w 10023471"/>
                <a:gd name="connsiteY17138" fmla="*/ 1040216 h 5531023"/>
                <a:gd name="connsiteX17139" fmla="*/ 4485874 w 10023471"/>
                <a:gd name="connsiteY17139" fmla="*/ 1036828 h 5531023"/>
                <a:gd name="connsiteX17140" fmla="*/ 4477566 w 10023471"/>
                <a:gd name="connsiteY17140" fmla="*/ 1025117 h 5531023"/>
                <a:gd name="connsiteX17141" fmla="*/ 7916160 w 10023471"/>
                <a:gd name="connsiteY17141" fmla="*/ 1024679 h 5531023"/>
                <a:gd name="connsiteX17142" fmla="*/ 7914934 w 10023471"/>
                <a:gd name="connsiteY17142" fmla="*/ 1027219 h 5531023"/>
                <a:gd name="connsiteX17143" fmla="*/ 7924151 w 10023471"/>
                <a:gd name="connsiteY17143" fmla="*/ 1029761 h 5531023"/>
                <a:gd name="connsiteX17144" fmla="*/ 7925785 w 10023471"/>
                <a:gd name="connsiteY17144" fmla="*/ 1026344 h 5531023"/>
                <a:gd name="connsiteX17145" fmla="*/ 7916160 w 10023471"/>
                <a:gd name="connsiteY17145" fmla="*/ 1024679 h 5531023"/>
                <a:gd name="connsiteX17146" fmla="*/ 8103159 w 10023471"/>
                <a:gd name="connsiteY17146" fmla="*/ 1022050 h 5531023"/>
                <a:gd name="connsiteX17147" fmla="*/ 8097076 w 10023471"/>
                <a:gd name="connsiteY17147" fmla="*/ 1026432 h 5531023"/>
                <a:gd name="connsiteX17148" fmla="*/ 8099754 w 10023471"/>
                <a:gd name="connsiteY17148" fmla="*/ 1027774 h 5531023"/>
                <a:gd name="connsiteX17149" fmla="*/ 8106066 w 10023471"/>
                <a:gd name="connsiteY17149" fmla="*/ 1023599 h 5531023"/>
                <a:gd name="connsiteX17150" fmla="*/ 8103159 w 10023471"/>
                <a:gd name="connsiteY17150" fmla="*/ 1022050 h 5531023"/>
                <a:gd name="connsiteX17151" fmla="*/ 6468965 w 10023471"/>
                <a:gd name="connsiteY17151" fmla="*/ 1021963 h 5531023"/>
                <a:gd name="connsiteX17152" fmla="*/ 6464334 w 10023471"/>
                <a:gd name="connsiteY17152" fmla="*/ 1022898 h 5531023"/>
                <a:gd name="connsiteX17153" fmla="*/ 6466921 w 10023471"/>
                <a:gd name="connsiteY17153" fmla="*/ 1028388 h 5531023"/>
                <a:gd name="connsiteX17154" fmla="*/ 6470599 w 10023471"/>
                <a:gd name="connsiteY17154" fmla="*/ 1027629 h 5531023"/>
                <a:gd name="connsiteX17155" fmla="*/ 6468965 w 10023471"/>
                <a:gd name="connsiteY17155" fmla="*/ 1021963 h 5531023"/>
                <a:gd name="connsiteX17156" fmla="*/ 3788949 w 10023471"/>
                <a:gd name="connsiteY17156" fmla="*/ 1019393 h 5531023"/>
                <a:gd name="connsiteX17157" fmla="*/ 3785453 w 10023471"/>
                <a:gd name="connsiteY17157" fmla="*/ 1023336 h 5531023"/>
                <a:gd name="connsiteX17158" fmla="*/ 3791263 w 10023471"/>
                <a:gd name="connsiteY17158" fmla="*/ 1025818 h 5531023"/>
                <a:gd name="connsiteX17159" fmla="*/ 3796757 w 10023471"/>
                <a:gd name="connsiteY17159" fmla="*/ 1021875 h 5531023"/>
                <a:gd name="connsiteX17160" fmla="*/ 3788949 w 10023471"/>
                <a:gd name="connsiteY17160" fmla="*/ 1019393 h 5531023"/>
                <a:gd name="connsiteX17161" fmla="*/ 9170591 w 10023471"/>
                <a:gd name="connsiteY17161" fmla="*/ 1018897 h 5531023"/>
                <a:gd name="connsiteX17162" fmla="*/ 9169637 w 10023471"/>
                <a:gd name="connsiteY17162" fmla="*/ 1023102 h 5531023"/>
                <a:gd name="connsiteX17163" fmla="*/ 9177309 w 10023471"/>
                <a:gd name="connsiteY17163" fmla="*/ 1023102 h 5531023"/>
                <a:gd name="connsiteX17164" fmla="*/ 9178125 w 10023471"/>
                <a:gd name="connsiteY17164" fmla="*/ 1020999 h 5531023"/>
                <a:gd name="connsiteX17165" fmla="*/ 9170591 w 10023471"/>
                <a:gd name="connsiteY17165" fmla="*/ 1018897 h 5531023"/>
                <a:gd name="connsiteX17166" fmla="*/ 2563347 w 10023471"/>
                <a:gd name="connsiteY17166" fmla="*/ 1017203 h 5531023"/>
                <a:gd name="connsiteX17167" fmla="*/ 2552723 w 10023471"/>
                <a:gd name="connsiteY17167" fmla="*/ 1021408 h 5531023"/>
                <a:gd name="connsiteX17168" fmla="*/ 2562212 w 10023471"/>
                <a:gd name="connsiteY17168" fmla="*/ 1028213 h 5531023"/>
                <a:gd name="connsiteX17169" fmla="*/ 2570203 w 10023471"/>
                <a:gd name="connsiteY17169" fmla="*/ 1023248 h 5531023"/>
                <a:gd name="connsiteX17170" fmla="*/ 2563347 w 10023471"/>
                <a:gd name="connsiteY17170" fmla="*/ 1017203 h 5531023"/>
                <a:gd name="connsiteX17171" fmla="*/ 2592857 w 10023471"/>
                <a:gd name="connsiteY17171" fmla="*/ 1016853 h 5531023"/>
                <a:gd name="connsiteX17172" fmla="*/ 2583096 w 10023471"/>
                <a:gd name="connsiteY17172" fmla="*/ 1029059 h 5531023"/>
                <a:gd name="connsiteX17173" fmla="*/ 2597986 w 10023471"/>
                <a:gd name="connsiteY17173" fmla="*/ 1037325 h 5531023"/>
                <a:gd name="connsiteX17174" fmla="*/ 2604614 w 10023471"/>
                <a:gd name="connsiteY17174" fmla="*/ 1031192 h 5531023"/>
                <a:gd name="connsiteX17175" fmla="*/ 2592857 w 10023471"/>
                <a:gd name="connsiteY17175" fmla="*/ 1016853 h 5531023"/>
                <a:gd name="connsiteX17176" fmla="*/ 6548867 w 10023471"/>
                <a:gd name="connsiteY17176" fmla="*/ 1016385 h 5531023"/>
                <a:gd name="connsiteX17177" fmla="*/ 6533068 w 10023471"/>
                <a:gd name="connsiteY17177" fmla="*/ 1018138 h 5531023"/>
                <a:gd name="connsiteX17178" fmla="*/ 6534157 w 10023471"/>
                <a:gd name="connsiteY17178" fmla="*/ 1022168 h 5531023"/>
                <a:gd name="connsiteX17179" fmla="*/ 6550820 w 10023471"/>
                <a:gd name="connsiteY17179" fmla="*/ 1020999 h 5531023"/>
                <a:gd name="connsiteX17180" fmla="*/ 6548867 w 10023471"/>
                <a:gd name="connsiteY17180" fmla="*/ 1016385 h 5531023"/>
                <a:gd name="connsiteX17181" fmla="*/ 6117527 w 10023471"/>
                <a:gd name="connsiteY17181" fmla="*/ 1015743 h 5531023"/>
                <a:gd name="connsiteX17182" fmla="*/ 6109356 w 10023471"/>
                <a:gd name="connsiteY17182" fmla="*/ 1020942 h 5531023"/>
                <a:gd name="connsiteX17183" fmla="*/ 6117664 w 10023471"/>
                <a:gd name="connsiteY17183" fmla="*/ 1030783 h 5531023"/>
                <a:gd name="connsiteX17184" fmla="*/ 6133282 w 10023471"/>
                <a:gd name="connsiteY17184" fmla="*/ 1023073 h 5531023"/>
                <a:gd name="connsiteX17185" fmla="*/ 6117527 w 10023471"/>
                <a:gd name="connsiteY17185" fmla="*/ 1015743 h 5531023"/>
                <a:gd name="connsiteX17186" fmla="*/ 5216169 w 10023471"/>
                <a:gd name="connsiteY17186" fmla="*/ 1015451 h 5531023"/>
                <a:gd name="connsiteX17187" fmla="*/ 5209086 w 10023471"/>
                <a:gd name="connsiteY17187" fmla="*/ 1018750 h 5531023"/>
                <a:gd name="connsiteX17188" fmla="*/ 5211538 w 10023471"/>
                <a:gd name="connsiteY17188" fmla="*/ 1020737 h 5531023"/>
                <a:gd name="connsiteX17189" fmla="*/ 5218847 w 10023471"/>
                <a:gd name="connsiteY17189" fmla="*/ 1017612 h 5531023"/>
                <a:gd name="connsiteX17190" fmla="*/ 5216169 w 10023471"/>
                <a:gd name="connsiteY17190" fmla="*/ 1015451 h 5531023"/>
                <a:gd name="connsiteX17191" fmla="*/ 1485883 w 10023471"/>
                <a:gd name="connsiteY17191" fmla="*/ 1014166 h 5531023"/>
                <a:gd name="connsiteX17192" fmla="*/ 1461458 w 10023471"/>
                <a:gd name="connsiteY17192" fmla="*/ 1024474 h 5531023"/>
                <a:gd name="connsiteX17193" fmla="*/ 1475170 w 10023471"/>
                <a:gd name="connsiteY17193" fmla="*/ 1031337 h 5531023"/>
                <a:gd name="connsiteX17194" fmla="*/ 1502545 w 10023471"/>
                <a:gd name="connsiteY17194" fmla="*/ 1018750 h 5531023"/>
                <a:gd name="connsiteX17195" fmla="*/ 1485883 w 10023471"/>
                <a:gd name="connsiteY17195" fmla="*/ 1014166 h 5531023"/>
                <a:gd name="connsiteX17196" fmla="*/ 7072323 w 10023471"/>
                <a:gd name="connsiteY17196" fmla="*/ 1013961 h 5531023"/>
                <a:gd name="connsiteX17197" fmla="*/ 7064649 w 10023471"/>
                <a:gd name="connsiteY17197" fmla="*/ 1016298 h 5531023"/>
                <a:gd name="connsiteX17198" fmla="*/ 7062198 w 10023471"/>
                <a:gd name="connsiteY17198" fmla="*/ 1030958 h 5531023"/>
                <a:gd name="connsiteX17199" fmla="*/ 7072684 w 10023471"/>
                <a:gd name="connsiteY17199" fmla="*/ 1027687 h 5531023"/>
                <a:gd name="connsiteX17200" fmla="*/ 7072323 w 10023471"/>
                <a:gd name="connsiteY17200" fmla="*/ 1013961 h 5531023"/>
                <a:gd name="connsiteX17201" fmla="*/ 6987425 w 10023471"/>
                <a:gd name="connsiteY17201" fmla="*/ 1013582 h 5531023"/>
                <a:gd name="connsiteX17202" fmla="*/ 6974894 w 10023471"/>
                <a:gd name="connsiteY17202" fmla="*/ 1018634 h 5531023"/>
                <a:gd name="connsiteX17203" fmla="*/ 6982249 w 10023471"/>
                <a:gd name="connsiteY17203" fmla="*/ 1030812 h 5531023"/>
                <a:gd name="connsiteX17204" fmla="*/ 6993237 w 10023471"/>
                <a:gd name="connsiteY17204" fmla="*/ 1019364 h 5531023"/>
                <a:gd name="connsiteX17205" fmla="*/ 6987425 w 10023471"/>
                <a:gd name="connsiteY17205" fmla="*/ 1013582 h 5531023"/>
                <a:gd name="connsiteX17206" fmla="*/ 6224715 w 10023471"/>
                <a:gd name="connsiteY17206" fmla="*/ 1013406 h 5531023"/>
                <a:gd name="connsiteX17207" fmla="*/ 6218722 w 10023471"/>
                <a:gd name="connsiteY17207" fmla="*/ 1014108 h 5531023"/>
                <a:gd name="connsiteX17208" fmla="*/ 6214773 w 10023471"/>
                <a:gd name="connsiteY17208" fmla="*/ 1031892 h 5531023"/>
                <a:gd name="connsiteX17209" fmla="*/ 6233977 w 10023471"/>
                <a:gd name="connsiteY17209" fmla="*/ 1033469 h 5531023"/>
                <a:gd name="connsiteX17210" fmla="*/ 6224715 w 10023471"/>
                <a:gd name="connsiteY17210" fmla="*/ 1013406 h 5531023"/>
                <a:gd name="connsiteX17211" fmla="*/ 6655873 w 10023471"/>
                <a:gd name="connsiteY17211" fmla="*/ 1012998 h 5531023"/>
                <a:gd name="connsiteX17212" fmla="*/ 6647157 w 10023471"/>
                <a:gd name="connsiteY17212" fmla="*/ 1024972 h 5531023"/>
                <a:gd name="connsiteX17213" fmla="*/ 6655101 w 10023471"/>
                <a:gd name="connsiteY17213" fmla="*/ 1027044 h 5531023"/>
                <a:gd name="connsiteX17214" fmla="*/ 6666224 w 10023471"/>
                <a:gd name="connsiteY17214" fmla="*/ 1016269 h 5531023"/>
                <a:gd name="connsiteX17215" fmla="*/ 6655873 w 10023471"/>
                <a:gd name="connsiteY17215" fmla="*/ 1012998 h 5531023"/>
                <a:gd name="connsiteX17216" fmla="*/ 5177760 w 10023471"/>
                <a:gd name="connsiteY17216" fmla="*/ 1012589 h 5531023"/>
                <a:gd name="connsiteX17217" fmla="*/ 5171269 w 10023471"/>
                <a:gd name="connsiteY17217" fmla="*/ 1013582 h 5531023"/>
                <a:gd name="connsiteX17218" fmla="*/ 5172495 w 10023471"/>
                <a:gd name="connsiteY17218" fmla="*/ 1014925 h 5531023"/>
                <a:gd name="connsiteX17219" fmla="*/ 5178259 w 10023471"/>
                <a:gd name="connsiteY17219" fmla="*/ 1014312 h 5531023"/>
                <a:gd name="connsiteX17220" fmla="*/ 5177760 w 10023471"/>
                <a:gd name="connsiteY17220" fmla="*/ 1012589 h 5531023"/>
                <a:gd name="connsiteX17221" fmla="*/ 4644227 w 10023471"/>
                <a:gd name="connsiteY17221" fmla="*/ 1012501 h 5531023"/>
                <a:gd name="connsiteX17222" fmla="*/ 4624298 w 10023471"/>
                <a:gd name="connsiteY17222" fmla="*/ 1015071 h 5531023"/>
                <a:gd name="connsiteX17223" fmla="*/ 4638462 w 10023471"/>
                <a:gd name="connsiteY17223" fmla="*/ 1022168 h 5531023"/>
                <a:gd name="connsiteX17224" fmla="*/ 4660616 w 10023471"/>
                <a:gd name="connsiteY17224" fmla="*/ 1018897 h 5531023"/>
                <a:gd name="connsiteX17225" fmla="*/ 4644227 w 10023471"/>
                <a:gd name="connsiteY17225" fmla="*/ 1012501 h 5531023"/>
                <a:gd name="connsiteX17226" fmla="*/ 6458977 w 10023471"/>
                <a:gd name="connsiteY17226" fmla="*/ 1011684 h 5531023"/>
                <a:gd name="connsiteX17227" fmla="*/ 6450395 w 10023471"/>
                <a:gd name="connsiteY17227" fmla="*/ 1020065 h 5531023"/>
                <a:gd name="connsiteX17228" fmla="*/ 6453619 w 10023471"/>
                <a:gd name="connsiteY17228" fmla="*/ 1022635 h 5531023"/>
                <a:gd name="connsiteX17229" fmla="*/ 6461610 w 10023471"/>
                <a:gd name="connsiteY17229" fmla="*/ 1019218 h 5531023"/>
                <a:gd name="connsiteX17230" fmla="*/ 6458977 w 10023471"/>
                <a:gd name="connsiteY17230" fmla="*/ 1011684 h 5531023"/>
                <a:gd name="connsiteX17231" fmla="*/ 4130124 w 10023471"/>
                <a:gd name="connsiteY17231" fmla="*/ 1010924 h 5531023"/>
                <a:gd name="connsiteX17232" fmla="*/ 4122271 w 10023471"/>
                <a:gd name="connsiteY17232" fmla="*/ 1018605 h 5531023"/>
                <a:gd name="connsiteX17233" fmla="*/ 4129353 w 10023471"/>
                <a:gd name="connsiteY17233" fmla="*/ 1022168 h 5531023"/>
                <a:gd name="connsiteX17234" fmla="*/ 4132804 w 10023471"/>
                <a:gd name="connsiteY17234" fmla="*/ 1016269 h 5531023"/>
                <a:gd name="connsiteX17235" fmla="*/ 4130124 w 10023471"/>
                <a:gd name="connsiteY17235" fmla="*/ 1010924 h 5531023"/>
                <a:gd name="connsiteX17236" fmla="*/ 6488804 w 10023471"/>
                <a:gd name="connsiteY17236" fmla="*/ 1009464 h 5531023"/>
                <a:gd name="connsiteX17237" fmla="*/ 6483310 w 10023471"/>
                <a:gd name="connsiteY17237" fmla="*/ 1010633 h 5531023"/>
                <a:gd name="connsiteX17238" fmla="*/ 6488213 w 10023471"/>
                <a:gd name="connsiteY17238" fmla="*/ 1012326 h 5531023"/>
                <a:gd name="connsiteX17239" fmla="*/ 6488804 w 10023471"/>
                <a:gd name="connsiteY17239" fmla="*/ 1009464 h 5531023"/>
                <a:gd name="connsiteX17240" fmla="*/ 8864508 w 10023471"/>
                <a:gd name="connsiteY17240" fmla="*/ 1009173 h 5531023"/>
                <a:gd name="connsiteX17241" fmla="*/ 8845438 w 10023471"/>
                <a:gd name="connsiteY17241" fmla="*/ 1013406 h 5531023"/>
                <a:gd name="connsiteX17242" fmla="*/ 8849663 w 10023471"/>
                <a:gd name="connsiteY17242" fmla="*/ 1020561 h 5531023"/>
                <a:gd name="connsiteX17243" fmla="*/ 8867504 w 10023471"/>
                <a:gd name="connsiteY17243" fmla="*/ 1013699 h 5531023"/>
                <a:gd name="connsiteX17244" fmla="*/ 8864508 w 10023471"/>
                <a:gd name="connsiteY17244" fmla="*/ 1009173 h 5531023"/>
                <a:gd name="connsiteX17245" fmla="*/ 1678150 w 10023471"/>
                <a:gd name="connsiteY17245" fmla="*/ 1008209 h 5531023"/>
                <a:gd name="connsiteX17246" fmla="*/ 1661034 w 10023471"/>
                <a:gd name="connsiteY17246" fmla="*/ 1014224 h 5531023"/>
                <a:gd name="connsiteX17247" fmla="*/ 1674882 w 10023471"/>
                <a:gd name="connsiteY17247" fmla="*/ 1025351 h 5531023"/>
                <a:gd name="connsiteX17248" fmla="*/ 1693541 w 10023471"/>
                <a:gd name="connsiteY17248" fmla="*/ 1015597 h 5531023"/>
                <a:gd name="connsiteX17249" fmla="*/ 1678150 w 10023471"/>
                <a:gd name="connsiteY17249" fmla="*/ 1008209 h 5531023"/>
                <a:gd name="connsiteX17250" fmla="*/ 2111624 w 10023471"/>
                <a:gd name="connsiteY17250" fmla="*/ 1004441 h 5531023"/>
                <a:gd name="connsiteX17251" fmla="*/ 2111441 w 10023471"/>
                <a:gd name="connsiteY17251" fmla="*/ 1005668 h 5531023"/>
                <a:gd name="connsiteX17252" fmla="*/ 2113757 w 10023471"/>
                <a:gd name="connsiteY17252" fmla="*/ 1005171 h 5531023"/>
                <a:gd name="connsiteX17253" fmla="*/ 5577729 w 10023471"/>
                <a:gd name="connsiteY17253" fmla="*/ 1002776 h 5531023"/>
                <a:gd name="connsiteX17254" fmla="*/ 5572282 w 10023471"/>
                <a:gd name="connsiteY17254" fmla="*/ 1003069 h 5531023"/>
                <a:gd name="connsiteX17255" fmla="*/ 5575323 w 10023471"/>
                <a:gd name="connsiteY17255" fmla="*/ 1029322 h 5531023"/>
                <a:gd name="connsiteX17256" fmla="*/ 5577729 w 10023471"/>
                <a:gd name="connsiteY17256" fmla="*/ 1029177 h 5531023"/>
                <a:gd name="connsiteX17257" fmla="*/ 5436810 w 10023471"/>
                <a:gd name="connsiteY17257" fmla="*/ 999797 h 5531023"/>
                <a:gd name="connsiteX17258" fmla="*/ 5430817 w 10023471"/>
                <a:gd name="connsiteY17258" fmla="*/ 1004207 h 5531023"/>
                <a:gd name="connsiteX17259" fmla="*/ 5451337 w 10023471"/>
                <a:gd name="connsiteY17259" fmla="*/ 1017612 h 5531023"/>
                <a:gd name="connsiteX17260" fmla="*/ 5458283 w 10023471"/>
                <a:gd name="connsiteY17260" fmla="*/ 1012969 h 5531023"/>
                <a:gd name="connsiteX17261" fmla="*/ 5436810 w 10023471"/>
                <a:gd name="connsiteY17261" fmla="*/ 999797 h 5531023"/>
                <a:gd name="connsiteX17262" fmla="*/ 9717817 w 10023471"/>
                <a:gd name="connsiteY17262" fmla="*/ 998268 h 5531023"/>
                <a:gd name="connsiteX17263" fmla="*/ 9701853 w 10023471"/>
                <a:gd name="connsiteY17263" fmla="*/ 998542 h 5531023"/>
                <a:gd name="connsiteX17264" fmla="*/ 9645286 w 10023471"/>
                <a:gd name="connsiteY17264" fmla="*/ 1002221 h 5531023"/>
                <a:gd name="connsiteX17265" fmla="*/ 9629215 w 10023471"/>
                <a:gd name="connsiteY17265" fmla="*/ 1003302 h 5531023"/>
                <a:gd name="connsiteX17266" fmla="*/ 9624492 w 10023471"/>
                <a:gd name="connsiteY17266" fmla="*/ 1015100 h 5531023"/>
                <a:gd name="connsiteX17267" fmla="*/ 9634753 w 10023471"/>
                <a:gd name="connsiteY17267" fmla="*/ 1020970 h 5531023"/>
                <a:gd name="connsiteX17268" fmla="*/ 9708617 w 10023471"/>
                <a:gd name="connsiteY17268" fmla="*/ 1027774 h 5531023"/>
                <a:gd name="connsiteX17269" fmla="*/ 9726597 w 10023471"/>
                <a:gd name="connsiteY17269" fmla="*/ 1006778 h 5531023"/>
                <a:gd name="connsiteX17270" fmla="*/ 9717817 w 10023471"/>
                <a:gd name="connsiteY17270" fmla="*/ 998268 h 5531023"/>
                <a:gd name="connsiteX17271" fmla="*/ 8438798 w 10023471"/>
                <a:gd name="connsiteY17271" fmla="*/ 998250 h 5531023"/>
                <a:gd name="connsiteX17272" fmla="*/ 8434802 w 10023471"/>
                <a:gd name="connsiteY17272" fmla="*/ 1001462 h 5531023"/>
                <a:gd name="connsiteX17273" fmla="*/ 8444699 w 10023471"/>
                <a:gd name="connsiteY17273" fmla="*/ 1016532 h 5531023"/>
                <a:gd name="connsiteX17274" fmla="*/ 8449422 w 10023471"/>
                <a:gd name="connsiteY17274" fmla="*/ 1020387 h 5531023"/>
                <a:gd name="connsiteX17275" fmla="*/ 8451600 w 10023471"/>
                <a:gd name="connsiteY17275" fmla="*/ 1017699 h 5531023"/>
                <a:gd name="connsiteX17276" fmla="*/ 8442929 w 10023471"/>
                <a:gd name="connsiteY17276" fmla="*/ 998980 h 5531023"/>
                <a:gd name="connsiteX17277" fmla="*/ 8438798 w 10023471"/>
                <a:gd name="connsiteY17277" fmla="*/ 998250 h 5531023"/>
                <a:gd name="connsiteX17278" fmla="*/ 6533476 w 10023471"/>
                <a:gd name="connsiteY17278" fmla="*/ 998134 h 5531023"/>
                <a:gd name="connsiteX17279" fmla="*/ 6533523 w 10023471"/>
                <a:gd name="connsiteY17279" fmla="*/ 998921 h 5531023"/>
                <a:gd name="connsiteX17280" fmla="*/ 6545235 w 10023471"/>
                <a:gd name="connsiteY17280" fmla="*/ 998134 h 5531023"/>
                <a:gd name="connsiteX17281" fmla="*/ 3420987 w 10023471"/>
                <a:gd name="connsiteY17281" fmla="*/ 997345 h 5531023"/>
                <a:gd name="connsiteX17282" fmla="*/ 3410908 w 10023471"/>
                <a:gd name="connsiteY17282" fmla="*/ 1003711 h 5531023"/>
                <a:gd name="connsiteX17283" fmla="*/ 3419579 w 10023471"/>
                <a:gd name="connsiteY17283" fmla="*/ 1010779 h 5531023"/>
                <a:gd name="connsiteX17284" fmla="*/ 3426707 w 10023471"/>
                <a:gd name="connsiteY17284" fmla="*/ 1005346 h 5531023"/>
                <a:gd name="connsiteX17285" fmla="*/ 3420987 w 10023471"/>
                <a:gd name="connsiteY17285" fmla="*/ 997345 h 5531023"/>
                <a:gd name="connsiteX17286" fmla="*/ 2447669 w 10023471"/>
                <a:gd name="connsiteY17286" fmla="*/ 993577 h 5531023"/>
                <a:gd name="connsiteX17287" fmla="*/ 2443038 w 10023471"/>
                <a:gd name="connsiteY17287" fmla="*/ 1004500 h 5531023"/>
                <a:gd name="connsiteX17288" fmla="*/ 2446806 w 10023471"/>
                <a:gd name="connsiteY17288" fmla="*/ 1013582 h 5531023"/>
                <a:gd name="connsiteX17289" fmla="*/ 2454344 w 10023471"/>
                <a:gd name="connsiteY17289" fmla="*/ 1003594 h 5531023"/>
                <a:gd name="connsiteX17290" fmla="*/ 2447669 w 10023471"/>
                <a:gd name="connsiteY17290" fmla="*/ 993577 h 5531023"/>
                <a:gd name="connsiteX17291" fmla="*/ 1946324 w 10023471"/>
                <a:gd name="connsiteY17291" fmla="*/ 993490 h 5531023"/>
                <a:gd name="connsiteX17292" fmla="*/ 1942375 w 10023471"/>
                <a:gd name="connsiteY17292" fmla="*/ 994980 h 5531023"/>
                <a:gd name="connsiteX17293" fmla="*/ 1944462 w 10023471"/>
                <a:gd name="connsiteY17293" fmla="*/ 995914 h 5531023"/>
                <a:gd name="connsiteX17294" fmla="*/ 1947006 w 10023471"/>
                <a:gd name="connsiteY17294" fmla="*/ 995037 h 5531023"/>
                <a:gd name="connsiteX17295" fmla="*/ 1946324 w 10023471"/>
                <a:gd name="connsiteY17295" fmla="*/ 993490 h 5531023"/>
                <a:gd name="connsiteX17296" fmla="*/ 3376585 w 10023471"/>
                <a:gd name="connsiteY17296" fmla="*/ 992351 h 5531023"/>
                <a:gd name="connsiteX17297" fmla="*/ 3366461 w 10023471"/>
                <a:gd name="connsiteY17297" fmla="*/ 996906 h 5531023"/>
                <a:gd name="connsiteX17298" fmla="*/ 3382987 w 10023471"/>
                <a:gd name="connsiteY17298" fmla="*/ 1001871 h 5531023"/>
                <a:gd name="connsiteX17299" fmla="*/ 3388527 w 10023471"/>
                <a:gd name="connsiteY17299" fmla="*/ 998834 h 5531023"/>
                <a:gd name="connsiteX17300" fmla="*/ 3376585 w 10023471"/>
                <a:gd name="connsiteY17300" fmla="*/ 992351 h 5531023"/>
                <a:gd name="connsiteX17301" fmla="*/ 9119016 w 10023471"/>
                <a:gd name="connsiteY17301" fmla="*/ 990277 h 5531023"/>
                <a:gd name="connsiteX17302" fmla="*/ 9114613 w 10023471"/>
                <a:gd name="connsiteY17302" fmla="*/ 994892 h 5531023"/>
                <a:gd name="connsiteX17303" fmla="*/ 9126644 w 10023471"/>
                <a:gd name="connsiteY17303" fmla="*/ 998571 h 5531023"/>
                <a:gd name="connsiteX17304" fmla="*/ 9129230 w 10023471"/>
                <a:gd name="connsiteY17304" fmla="*/ 995330 h 5531023"/>
                <a:gd name="connsiteX17305" fmla="*/ 9119016 w 10023471"/>
                <a:gd name="connsiteY17305" fmla="*/ 990277 h 5531023"/>
                <a:gd name="connsiteX17306" fmla="*/ 3708273 w 10023471"/>
                <a:gd name="connsiteY17306" fmla="*/ 988146 h 5531023"/>
                <a:gd name="connsiteX17307" fmla="*/ 3704824 w 10023471"/>
                <a:gd name="connsiteY17307" fmla="*/ 1000674 h 5531023"/>
                <a:gd name="connsiteX17308" fmla="*/ 3715129 w 10023471"/>
                <a:gd name="connsiteY17308" fmla="*/ 1008530 h 5531023"/>
                <a:gd name="connsiteX17309" fmla="*/ 3725072 w 10023471"/>
                <a:gd name="connsiteY17309" fmla="*/ 996995 h 5531023"/>
                <a:gd name="connsiteX17310" fmla="*/ 3708273 w 10023471"/>
                <a:gd name="connsiteY17310" fmla="*/ 988146 h 5531023"/>
                <a:gd name="connsiteX17311" fmla="*/ 5942921 w 10023471"/>
                <a:gd name="connsiteY17311" fmla="*/ 987153 h 5531023"/>
                <a:gd name="connsiteX17312" fmla="*/ 5941242 w 10023471"/>
                <a:gd name="connsiteY17312" fmla="*/ 989927 h 5531023"/>
                <a:gd name="connsiteX17313" fmla="*/ 5945055 w 10023471"/>
                <a:gd name="connsiteY17313" fmla="*/ 991212 h 5531023"/>
                <a:gd name="connsiteX17314" fmla="*/ 5948051 w 10023471"/>
                <a:gd name="connsiteY17314" fmla="*/ 989138 h 5531023"/>
                <a:gd name="connsiteX17315" fmla="*/ 5942921 w 10023471"/>
                <a:gd name="connsiteY17315" fmla="*/ 987153 h 5531023"/>
                <a:gd name="connsiteX17316" fmla="*/ 3446955 w 10023471"/>
                <a:gd name="connsiteY17316" fmla="*/ 985926 h 5531023"/>
                <a:gd name="connsiteX17317" fmla="*/ 3439192 w 10023471"/>
                <a:gd name="connsiteY17317" fmla="*/ 986131 h 5531023"/>
                <a:gd name="connsiteX17318" fmla="*/ 3439600 w 10023471"/>
                <a:gd name="connsiteY17318" fmla="*/ 989168 h 5531023"/>
                <a:gd name="connsiteX17319" fmla="*/ 3446773 w 10023471"/>
                <a:gd name="connsiteY17319" fmla="*/ 989313 h 5531023"/>
                <a:gd name="connsiteX17320" fmla="*/ 3446955 w 10023471"/>
                <a:gd name="connsiteY17320" fmla="*/ 985926 h 5531023"/>
                <a:gd name="connsiteX17321" fmla="*/ 5153064 w 10023471"/>
                <a:gd name="connsiteY17321" fmla="*/ 985108 h 5531023"/>
                <a:gd name="connsiteX17322" fmla="*/ 5143393 w 10023471"/>
                <a:gd name="connsiteY17322" fmla="*/ 993607 h 5531023"/>
                <a:gd name="connsiteX17323" fmla="*/ 5153972 w 10023471"/>
                <a:gd name="connsiteY17323" fmla="*/ 1004325 h 5531023"/>
                <a:gd name="connsiteX17324" fmla="*/ 5158193 w 10023471"/>
                <a:gd name="connsiteY17324" fmla="*/ 999944 h 5531023"/>
                <a:gd name="connsiteX17325" fmla="*/ 5153064 w 10023471"/>
                <a:gd name="connsiteY17325" fmla="*/ 985108 h 5531023"/>
                <a:gd name="connsiteX17326" fmla="*/ 9180987 w 10023471"/>
                <a:gd name="connsiteY17326" fmla="*/ 981867 h 5531023"/>
                <a:gd name="connsiteX17327" fmla="*/ 9180941 w 10023471"/>
                <a:gd name="connsiteY17327" fmla="*/ 982481 h 5531023"/>
                <a:gd name="connsiteX17328" fmla="*/ 9186071 w 10023471"/>
                <a:gd name="connsiteY17328" fmla="*/ 982743 h 5531023"/>
                <a:gd name="connsiteX17329" fmla="*/ 9186071 w 10023471"/>
                <a:gd name="connsiteY17329" fmla="*/ 981867 h 5531023"/>
                <a:gd name="connsiteX17330" fmla="*/ 4081276 w 10023471"/>
                <a:gd name="connsiteY17330" fmla="*/ 981808 h 5531023"/>
                <a:gd name="connsiteX17331" fmla="*/ 4076964 w 10023471"/>
                <a:gd name="connsiteY17331" fmla="*/ 982918 h 5531023"/>
                <a:gd name="connsiteX17332" fmla="*/ 4080277 w 10023471"/>
                <a:gd name="connsiteY17332" fmla="*/ 985226 h 5531023"/>
                <a:gd name="connsiteX17333" fmla="*/ 4083363 w 10023471"/>
                <a:gd name="connsiteY17333" fmla="*/ 982714 h 5531023"/>
                <a:gd name="connsiteX17334" fmla="*/ 4081276 w 10023471"/>
                <a:gd name="connsiteY17334" fmla="*/ 981808 h 5531023"/>
                <a:gd name="connsiteX17335" fmla="*/ 2364725 w 10023471"/>
                <a:gd name="connsiteY17335" fmla="*/ 981751 h 5531023"/>
                <a:gd name="connsiteX17336" fmla="*/ 2365497 w 10023471"/>
                <a:gd name="connsiteY17336" fmla="*/ 990073 h 5531023"/>
                <a:gd name="connsiteX17337" fmla="*/ 2370355 w 10023471"/>
                <a:gd name="connsiteY17337" fmla="*/ 990102 h 5531023"/>
                <a:gd name="connsiteX17338" fmla="*/ 2372942 w 10023471"/>
                <a:gd name="connsiteY17338" fmla="*/ 982072 h 5531023"/>
                <a:gd name="connsiteX17339" fmla="*/ 2364725 w 10023471"/>
                <a:gd name="connsiteY17339" fmla="*/ 981751 h 5531023"/>
                <a:gd name="connsiteX17340" fmla="*/ 2710440 w 10023471"/>
                <a:gd name="connsiteY17340" fmla="*/ 980407 h 5531023"/>
                <a:gd name="connsiteX17341" fmla="*/ 2701633 w 10023471"/>
                <a:gd name="connsiteY17341" fmla="*/ 985517 h 5531023"/>
                <a:gd name="connsiteX17342" fmla="*/ 2710667 w 10023471"/>
                <a:gd name="connsiteY17342" fmla="*/ 992672 h 5531023"/>
                <a:gd name="connsiteX17343" fmla="*/ 2718794 w 10023471"/>
                <a:gd name="connsiteY17343" fmla="*/ 985605 h 5531023"/>
                <a:gd name="connsiteX17344" fmla="*/ 2710440 w 10023471"/>
                <a:gd name="connsiteY17344" fmla="*/ 980407 h 5531023"/>
                <a:gd name="connsiteX17345" fmla="*/ 2251725 w 10023471"/>
                <a:gd name="connsiteY17345" fmla="*/ 979589 h 5531023"/>
                <a:gd name="connsiteX17346" fmla="*/ 2242782 w 10023471"/>
                <a:gd name="connsiteY17346" fmla="*/ 986568 h 5531023"/>
                <a:gd name="connsiteX17347" fmla="*/ 2249500 w 10023471"/>
                <a:gd name="connsiteY17347" fmla="*/ 989635 h 5531023"/>
                <a:gd name="connsiteX17348" fmla="*/ 2259352 w 10023471"/>
                <a:gd name="connsiteY17348" fmla="*/ 984728 h 5531023"/>
                <a:gd name="connsiteX17349" fmla="*/ 2251725 w 10023471"/>
                <a:gd name="connsiteY17349" fmla="*/ 979589 h 5531023"/>
                <a:gd name="connsiteX17350" fmla="*/ 5351142 w 10023471"/>
                <a:gd name="connsiteY17350" fmla="*/ 978947 h 5531023"/>
                <a:gd name="connsiteX17351" fmla="*/ 5347510 w 10023471"/>
                <a:gd name="connsiteY17351" fmla="*/ 980173 h 5531023"/>
                <a:gd name="connsiteX17352" fmla="*/ 5350868 w 10023471"/>
                <a:gd name="connsiteY17352" fmla="*/ 986832 h 5531023"/>
                <a:gd name="connsiteX17353" fmla="*/ 5357044 w 10023471"/>
                <a:gd name="connsiteY17353" fmla="*/ 984232 h 5531023"/>
                <a:gd name="connsiteX17354" fmla="*/ 5351142 w 10023471"/>
                <a:gd name="connsiteY17354" fmla="*/ 978947 h 5531023"/>
                <a:gd name="connsiteX17355" fmla="*/ 4320257 w 10023471"/>
                <a:gd name="connsiteY17355" fmla="*/ 978363 h 5531023"/>
                <a:gd name="connsiteX17356" fmla="*/ 4284348 w 10023471"/>
                <a:gd name="connsiteY17356" fmla="*/ 989781 h 5531023"/>
                <a:gd name="connsiteX17357" fmla="*/ 4288024 w 10023471"/>
                <a:gd name="connsiteY17357" fmla="*/ 994045 h 5531023"/>
                <a:gd name="connsiteX17358" fmla="*/ 4324480 w 10023471"/>
                <a:gd name="connsiteY17358" fmla="*/ 983619 h 5531023"/>
                <a:gd name="connsiteX17359" fmla="*/ 4320257 w 10023471"/>
                <a:gd name="connsiteY17359" fmla="*/ 978363 h 5531023"/>
                <a:gd name="connsiteX17360" fmla="*/ 5588578 w 10023471"/>
                <a:gd name="connsiteY17360" fmla="*/ 976610 h 5531023"/>
                <a:gd name="connsiteX17361" fmla="*/ 5587989 w 10023471"/>
                <a:gd name="connsiteY17361" fmla="*/ 977896 h 5531023"/>
                <a:gd name="connsiteX17362" fmla="*/ 5590214 w 10023471"/>
                <a:gd name="connsiteY17362" fmla="*/ 978654 h 5531023"/>
                <a:gd name="connsiteX17363" fmla="*/ 5592212 w 10023471"/>
                <a:gd name="connsiteY17363" fmla="*/ 977691 h 5531023"/>
                <a:gd name="connsiteX17364" fmla="*/ 5588578 w 10023471"/>
                <a:gd name="connsiteY17364" fmla="*/ 976610 h 5531023"/>
                <a:gd name="connsiteX17365" fmla="*/ 1482978 w 10023471"/>
                <a:gd name="connsiteY17365" fmla="*/ 976377 h 5531023"/>
                <a:gd name="connsiteX17366" fmla="*/ 1476577 w 10023471"/>
                <a:gd name="connsiteY17366" fmla="*/ 979677 h 5531023"/>
                <a:gd name="connsiteX17367" fmla="*/ 1483250 w 10023471"/>
                <a:gd name="connsiteY17367" fmla="*/ 982129 h 5531023"/>
                <a:gd name="connsiteX17368" fmla="*/ 1488608 w 10023471"/>
                <a:gd name="connsiteY17368" fmla="*/ 978947 h 5531023"/>
                <a:gd name="connsiteX17369" fmla="*/ 1482978 w 10023471"/>
                <a:gd name="connsiteY17369" fmla="*/ 976377 h 5531023"/>
                <a:gd name="connsiteX17370" fmla="*/ 3472832 w 10023471"/>
                <a:gd name="connsiteY17370" fmla="*/ 975413 h 5531023"/>
                <a:gd name="connsiteX17371" fmla="*/ 3473423 w 10023471"/>
                <a:gd name="connsiteY17371" fmla="*/ 976757 h 5531023"/>
                <a:gd name="connsiteX17372" fmla="*/ 3474467 w 10023471"/>
                <a:gd name="connsiteY17372" fmla="*/ 975529 h 5531023"/>
                <a:gd name="connsiteX17373" fmla="*/ 7268220 w 10023471"/>
                <a:gd name="connsiteY17373" fmla="*/ 974391 h 5531023"/>
                <a:gd name="connsiteX17374" fmla="*/ 7248789 w 10023471"/>
                <a:gd name="connsiteY17374" fmla="*/ 975909 h 5531023"/>
                <a:gd name="connsiteX17375" fmla="*/ 7250878 w 10023471"/>
                <a:gd name="connsiteY17375" fmla="*/ 982684 h 5531023"/>
                <a:gd name="connsiteX17376" fmla="*/ 7269491 w 10023471"/>
                <a:gd name="connsiteY17376" fmla="*/ 978976 h 5531023"/>
                <a:gd name="connsiteX17377" fmla="*/ 7268220 w 10023471"/>
                <a:gd name="connsiteY17377" fmla="*/ 974391 h 5531023"/>
                <a:gd name="connsiteX17378" fmla="*/ 4341095 w 10023471"/>
                <a:gd name="connsiteY17378" fmla="*/ 973865 h 5531023"/>
                <a:gd name="connsiteX17379" fmla="*/ 4340870 w 10023471"/>
                <a:gd name="connsiteY17379" fmla="*/ 975501 h 5531023"/>
                <a:gd name="connsiteX17380" fmla="*/ 4343321 w 10023471"/>
                <a:gd name="connsiteY17380" fmla="*/ 976084 h 5531023"/>
                <a:gd name="connsiteX17381" fmla="*/ 4345227 w 10023471"/>
                <a:gd name="connsiteY17381" fmla="*/ 974799 h 5531023"/>
                <a:gd name="connsiteX17382" fmla="*/ 4341095 w 10023471"/>
                <a:gd name="connsiteY17382" fmla="*/ 973865 h 5531023"/>
                <a:gd name="connsiteX17383" fmla="*/ 2951648 w 10023471"/>
                <a:gd name="connsiteY17383" fmla="*/ 972084 h 5531023"/>
                <a:gd name="connsiteX17384" fmla="*/ 2950104 w 10023471"/>
                <a:gd name="connsiteY17384" fmla="*/ 977983 h 5531023"/>
                <a:gd name="connsiteX17385" fmla="*/ 2954554 w 10023471"/>
                <a:gd name="connsiteY17385" fmla="*/ 978684 h 5531023"/>
                <a:gd name="connsiteX17386" fmla="*/ 2958367 w 10023471"/>
                <a:gd name="connsiteY17386" fmla="*/ 973310 h 5531023"/>
                <a:gd name="connsiteX17387" fmla="*/ 2951648 w 10023471"/>
                <a:gd name="connsiteY17387" fmla="*/ 972084 h 5531023"/>
                <a:gd name="connsiteX17388" fmla="*/ 6298943 w 10023471"/>
                <a:gd name="connsiteY17388" fmla="*/ 971470 h 5531023"/>
                <a:gd name="connsiteX17389" fmla="*/ 6317694 w 10023471"/>
                <a:gd name="connsiteY17389" fmla="*/ 996440 h 5531023"/>
                <a:gd name="connsiteX17390" fmla="*/ 6298943 w 10023471"/>
                <a:gd name="connsiteY17390" fmla="*/ 971470 h 5531023"/>
                <a:gd name="connsiteX17391" fmla="*/ 6721701 w 10023471"/>
                <a:gd name="connsiteY17391" fmla="*/ 971354 h 5531023"/>
                <a:gd name="connsiteX17392" fmla="*/ 6716573 w 10023471"/>
                <a:gd name="connsiteY17392" fmla="*/ 977983 h 5531023"/>
                <a:gd name="connsiteX17393" fmla="*/ 6718979 w 10023471"/>
                <a:gd name="connsiteY17393" fmla="*/ 978654 h 5531023"/>
                <a:gd name="connsiteX17394" fmla="*/ 6721701 w 10023471"/>
                <a:gd name="connsiteY17394" fmla="*/ 971354 h 5531023"/>
                <a:gd name="connsiteX17395" fmla="*/ 5177942 w 10023471"/>
                <a:gd name="connsiteY17395" fmla="*/ 969601 h 5531023"/>
                <a:gd name="connsiteX17396" fmla="*/ 5176580 w 10023471"/>
                <a:gd name="connsiteY17396" fmla="*/ 983357 h 5531023"/>
                <a:gd name="connsiteX17397" fmla="*/ 5186205 w 10023471"/>
                <a:gd name="connsiteY17397" fmla="*/ 981896 h 5531023"/>
                <a:gd name="connsiteX17398" fmla="*/ 5185479 w 10023471"/>
                <a:gd name="connsiteY17398" fmla="*/ 970303 h 5531023"/>
                <a:gd name="connsiteX17399" fmla="*/ 5177942 w 10023471"/>
                <a:gd name="connsiteY17399" fmla="*/ 969601 h 5531023"/>
                <a:gd name="connsiteX17400" fmla="*/ 7077725 w 10023471"/>
                <a:gd name="connsiteY17400" fmla="*/ 967849 h 5531023"/>
                <a:gd name="connsiteX17401" fmla="*/ 7079631 w 10023471"/>
                <a:gd name="connsiteY17401" fmla="*/ 971062 h 5531023"/>
                <a:gd name="connsiteX17402" fmla="*/ 7082492 w 10023471"/>
                <a:gd name="connsiteY17402" fmla="*/ 968170 h 5531023"/>
                <a:gd name="connsiteX17403" fmla="*/ 7077725 w 10023471"/>
                <a:gd name="connsiteY17403" fmla="*/ 967849 h 5531023"/>
                <a:gd name="connsiteX17404" fmla="*/ 9138175 w 10023471"/>
                <a:gd name="connsiteY17404" fmla="*/ 967528 h 5531023"/>
                <a:gd name="connsiteX17405" fmla="*/ 9133863 w 10023471"/>
                <a:gd name="connsiteY17405" fmla="*/ 967908 h 5531023"/>
                <a:gd name="connsiteX17406" fmla="*/ 9136630 w 10023471"/>
                <a:gd name="connsiteY17406" fmla="*/ 970769 h 5531023"/>
                <a:gd name="connsiteX17407" fmla="*/ 9138175 w 10023471"/>
                <a:gd name="connsiteY17407" fmla="*/ 967528 h 5531023"/>
                <a:gd name="connsiteX17408" fmla="*/ 5255894 w 10023471"/>
                <a:gd name="connsiteY17408" fmla="*/ 967149 h 5531023"/>
                <a:gd name="connsiteX17409" fmla="*/ 5255167 w 10023471"/>
                <a:gd name="connsiteY17409" fmla="*/ 971267 h 5531023"/>
                <a:gd name="connsiteX17410" fmla="*/ 5257891 w 10023471"/>
                <a:gd name="connsiteY17410" fmla="*/ 971354 h 5531023"/>
                <a:gd name="connsiteX17411" fmla="*/ 5257891 w 10023471"/>
                <a:gd name="connsiteY17411" fmla="*/ 967207 h 5531023"/>
                <a:gd name="connsiteX17412" fmla="*/ 5255894 w 10023471"/>
                <a:gd name="connsiteY17412" fmla="*/ 967149 h 5531023"/>
                <a:gd name="connsiteX17413" fmla="*/ 2152256 w 10023471"/>
                <a:gd name="connsiteY17413" fmla="*/ 965045 h 5531023"/>
                <a:gd name="connsiteX17414" fmla="*/ 2145491 w 10023471"/>
                <a:gd name="connsiteY17414" fmla="*/ 979736 h 5531023"/>
                <a:gd name="connsiteX17415" fmla="*/ 2151075 w 10023471"/>
                <a:gd name="connsiteY17415" fmla="*/ 990190 h 5531023"/>
                <a:gd name="connsiteX17416" fmla="*/ 2160336 w 10023471"/>
                <a:gd name="connsiteY17416" fmla="*/ 981808 h 5531023"/>
                <a:gd name="connsiteX17417" fmla="*/ 2152256 w 10023471"/>
                <a:gd name="connsiteY17417" fmla="*/ 965045 h 5531023"/>
                <a:gd name="connsiteX17418" fmla="*/ 8604595 w 10023471"/>
                <a:gd name="connsiteY17418" fmla="*/ 963936 h 5531023"/>
                <a:gd name="connsiteX17419" fmla="*/ 8588888 w 10023471"/>
                <a:gd name="connsiteY17419" fmla="*/ 966448 h 5531023"/>
                <a:gd name="connsiteX17420" fmla="*/ 8603279 w 10023471"/>
                <a:gd name="connsiteY17420" fmla="*/ 974829 h 5531023"/>
                <a:gd name="connsiteX17421" fmla="*/ 8619760 w 10023471"/>
                <a:gd name="connsiteY17421" fmla="*/ 972843 h 5531023"/>
                <a:gd name="connsiteX17422" fmla="*/ 8604595 w 10023471"/>
                <a:gd name="connsiteY17422" fmla="*/ 963936 h 5531023"/>
                <a:gd name="connsiteX17423" fmla="*/ 6278377 w 10023471"/>
                <a:gd name="connsiteY17423" fmla="*/ 963673 h 5531023"/>
                <a:gd name="connsiteX17424" fmla="*/ 6277787 w 10023471"/>
                <a:gd name="connsiteY17424" fmla="*/ 969777 h 5531023"/>
                <a:gd name="connsiteX17425" fmla="*/ 6281918 w 10023471"/>
                <a:gd name="connsiteY17425" fmla="*/ 970010 h 5531023"/>
                <a:gd name="connsiteX17426" fmla="*/ 6282736 w 10023471"/>
                <a:gd name="connsiteY17426" fmla="*/ 963907 h 5531023"/>
                <a:gd name="connsiteX17427" fmla="*/ 6278377 w 10023471"/>
                <a:gd name="connsiteY17427" fmla="*/ 963673 h 5531023"/>
                <a:gd name="connsiteX17428" fmla="*/ 6683249 w 10023471"/>
                <a:gd name="connsiteY17428" fmla="*/ 963206 h 5531023"/>
                <a:gd name="connsiteX17429" fmla="*/ 6682614 w 10023471"/>
                <a:gd name="connsiteY17429" fmla="*/ 965951 h 5531023"/>
                <a:gd name="connsiteX17430" fmla="*/ 6693691 w 10023471"/>
                <a:gd name="connsiteY17430" fmla="*/ 967703 h 5531023"/>
                <a:gd name="connsiteX17431" fmla="*/ 6694509 w 10023471"/>
                <a:gd name="connsiteY17431" fmla="*/ 963206 h 5531023"/>
                <a:gd name="connsiteX17432" fmla="*/ 6442859 w 10023471"/>
                <a:gd name="connsiteY17432" fmla="*/ 961834 h 5531023"/>
                <a:gd name="connsiteX17433" fmla="*/ 6438547 w 10023471"/>
                <a:gd name="connsiteY17433" fmla="*/ 962359 h 5531023"/>
                <a:gd name="connsiteX17434" fmla="*/ 6451532 w 10023471"/>
                <a:gd name="connsiteY17434" fmla="*/ 983911 h 5531023"/>
                <a:gd name="connsiteX17435" fmla="*/ 6457797 w 10023471"/>
                <a:gd name="connsiteY17435" fmla="*/ 987825 h 5531023"/>
                <a:gd name="connsiteX17436" fmla="*/ 6462063 w 10023471"/>
                <a:gd name="connsiteY17436" fmla="*/ 987912 h 5531023"/>
                <a:gd name="connsiteX17437" fmla="*/ 6467012 w 10023471"/>
                <a:gd name="connsiteY17437" fmla="*/ 983473 h 5531023"/>
                <a:gd name="connsiteX17438" fmla="*/ 6442859 w 10023471"/>
                <a:gd name="connsiteY17438" fmla="*/ 961834 h 5531023"/>
                <a:gd name="connsiteX17439" fmla="*/ 6849410 w 10023471"/>
                <a:gd name="connsiteY17439" fmla="*/ 960490 h 5531023"/>
                <a:gd name="connsiteX17440" fmla="*/ 6824668 w 10023471"/>
                <a:gd name="connsiteY17440" fmla="*/ 962798 h 5531023"/>
                <a:gd name="connsiteX17441" fmla="*/ 6818675 w 10023471"/>
                <a:gd name="connsiteY17441" fmla="*/ 980991 h 5531023"/>
                <a:gd name="connsiteX17442" fmla="*/ 6828209 w 10023471"/>
                <a:gd name="connsiteY17442" fmla="*/ 988817 h 5531023"/>
                <a:gd name="connsiteX17443" fmla="*/ 6838470 w 10023471"/>
                <a:gd name="connsiteY17443" fmla="*/ 984496 h 5531023"/>
                <a:gd name="connsiteX17444" fmla="*/ 6853633 w 10023471"/>
                <a:gd name="connsiteY17444" fmla="*/ 970039 h 5531023"/>
                <a:gd name="connsiteX17445" fmla="*/ 6849410 w 10023471"/>
                <a:gd name="connsiteY17445" fmla="*/ 960490 h 5531023"/>
                <a:gd name="connsiteX17446" fmla="*/ 4590201 w 10023471"/>
                <a:gd name="connsiteY17446" fmla="*/ 957628 h 5531023"/>
                <a:gd name="connsiteX17447" fmla="*/ 4581169 w 10023471"/>
                <a:gd name="connsiteY17447" fmla="*/ 961541 h 5531023"/>
                <a:gd name="connsiteX17448" fmla="*/ 4586208 w 10023471"/>
                <a:gd name="connsiteY17448" fmla="*/ 968491 h 5531023"/>
                <a:gd name="connsiteX17449" fmla="*/ 4597284 w 10023471"/>
                <a:gd name="connsiteY17449" fmla="*/ 965775 h 5531023"/>
                <a:gd name="connsiteX17450" fmla="*/ 4590201 w 10023471"/>
                <a:gd name="connsiteY17450" fmla="*/ 957628 h 5531023"/>
                <a:gd name="connsiteX17451" fmla="*/ 4077372 w 10023471"/>
                <a:gd name="connsiteY17451" fmla="*/ 957424 h 5531023"/>
                <a:gd name="connsiteX17452" fmla="*/ 4075782 w 10023471"/>
                <a:gd name="connsiteY17452" fmla="*/ 957833 h 5531023"/>
                <a:gd name="connsiteX17453" fmla="*/ 4076282 w 10023471"/>
                <a:gd name="connsiteY17453" fmla="*/ 959380 h 5531023"/>
                <a:gd name="connsiteX17454" fmla="*/ 4077916 w 10023471"/>
                <a:gd name="connsiteY17454" fmla="*/ 958971 h 5531023"/>
                <a:gd name="connsiteX17455" fmla="*/ 4077372 w 10023471"/>
                <a:gd name="connsiteY17455" fmla="*/ 957424 h 5531023"/>
                <a:gd name="connsiteX17456" fmla="*/ 7116360 w 10023471"/>
                <a:gd name="connsiteY17456" fmla="*/ 956956 h 5531023"/>
                <a:gd name="connsiteX17457" fmla="*/ 7101787 w 10023471"/>
                <a:gd name="connsiteY17457" fmla="*/ 960870 h 5531023"/>
                <a:gd name="connsiteX17458" fmla="*/ 7117994 w 10023471"/>
                <a:gd name="connsiteY17458" fmla="*/ 970185 h 5531023"/>
                <a:gd name="connsiteX17459" fmla="*/ 7125075 w 10023471"/>
                <a:gd name="connsiteY17459" fmla="*/ 964286 h 5531023"/>
                <a:gd name="connsiteX17460" fmla="*/ 7116360 w 10023471"/>
                <a:gd name="connsiteY17460" fmla="*/ 956956 h 5531023"/>
                <a:gd name="connsiteX17461" fmla="*/ 2974484 w 10023471"/>
                <a:gd name="connsiteY17461" fmla="*/ 956810 h 5531023"/>
                <a:gd name="connsiteX17462" fmla="*/ 2963996 w 10023471"/>
                <a:gd name="connsiteY17462" fmla="*/ 959906 h 5531023"/>
                <a:gd name="connsiteX17463" fmla="*/ 2968355 w 10023471"/>
                <a:gd name="connsiteY17463" fmla="*/ 963498 h 5531023"/>
                <a:gd name="connsiteX17464" fmla="*/ 2976754 w 10023471"/>
                <a:gd name="connsiteY17464" fmla="*/ 959059 h 5531023"/>
                <a:gd name="connsiteX17465" fmla="*/ 2974484 w 10023471"/>
                <a:gd name="connsiteY17465" fmla="*/ 956810 h 5531023"/>
                <a:gd name="connsiteX17466" fmla="*/ 9404532 w 10023471"/>
                <a:gd name="connsiteY17466" fmla="*/ 956519 h 5531023"/>
                <a:gd name="connsiteX17467" fmla="*/ 9396815 w 10023471"/>
                <a:gd name="connsiteY17467" fmla="*/ 964053 h 5531023"/>
                <a:gd name="connsiteX17468" fmla="*/ 9409798 w 10023471"/>
                <a:gd name="connsiteY17468" fmla="*/ 969222 h 5531023"/>
                <a:gd name="connsiteX17469" fmla="*/ 9414248 w 10023471"/>
                <a:gd name="connsiteY17469" fmla="*/ 962534 h 5531023"/>
                <a:gd name="connsiteX17470" fmla="*/ 9404532 w 10023471"/>
                <a:gd name="connsiteY17470" fmla="*/ 956519 h 5531023"/>
                <a:gd name="connsiteX17471" fmla="*/ 9530925 w 10023471"/>
                <a:gd name="connsiteY17471" fmla="*/ 955934 h 5531023"/>
                <a:gd name="connsiteX17472" fmla="*/ 9518531 w 10023471"/>
                <a:gd name="connsiteY17472" fmla="*/ 962243 h 5531023"/>
                <a:gd name="connsiteX17473" fmla="*/ 9533694 w 10023471"/>
                <a:gd name="connsiteY17473" fmla="*/ 972113 h 5531023"/>
                <a:gd name="connsiteX17474" fmla="*/ 9547995 w 10023471"/>
                <a:gd name="connsiteY17474" fmla="*/ 963644 h 5531023"/>
                <a:gd name="connsiteX17475" fmla="*/ 9530925 w 10023471"/>
                <a:gd name="connsiteY17475" fmla="*/ 955934 h 5531023"/>
                <a:gd name="connsiteX17476" fmla="*/ 3272849 w 10023471"/>
                <a:gd name="connsiteY17476" fmla="*/ 955525 h 5531023"/>
                <a:gd name="connsiteX17477" fmla="*/ 3265176 w 10023471"/>
                <a:gd name="connsiteY17477" fmla="*/ 957861 h 5531023"/>
                <a:gd name="connsiteX17478" fmla="*/ 3279341 w 10023471"/>
                <a:gd name="connsiteY17478" fmla="*/ 972550 h 5531023"/>
                <a:gd name="connsiteX17479" fmla="*/ 3293550 w 10023471"/>
                <a:gd name="connsiteY17479" fmla="*/ 987474 h 5531023"/>
                <a:gd name="connsiteX17480" fmla="*/ 3305082 w 10023471"/>
                <a:gd name="connsiteY17480" fmla="*/ 990686 h 5531023"/>
                <a:gd name="connsiteX17481" fmla="*/ 3311938 w 10023471"/>
                <a:gd name="connsiteY17481" fmla="*/ 985517 h 5531023"/>
                <a:gd name="connsiteX17482" fmla="*/ 3306398 w 10023471"/>
                <a:gd name="connsiteY17482" fmla="*/ 967090 h 5531023"/>
                <a:gd name="connsiteX17483" fmla="*/ 3272849 w 10023471"/>
                <a:gd name="connsiteY17483" fmla="*/ 955525 h 5531023"/>
                <a:gd name="connsiteX17484" fmla="*/ 9182620 w 10023471"/>
                <a:gd name="connsiteY17484" fmla="*/ 954854 h 5531023"/>
                <a:gd name="connsiteX17485" fmla="*/ 9182667 w 10023471"/>
                <a:gd name="connsiteY17485" fmla="*/ 955993 h 5531023"/>
                <a:gd name="connsiteX17486" fmla="*/ 9187115 w 10023471"/>
                <a:gd name="connsiteY17486" fmla="*/ 955789 h 5531023"/>
                <a:gd name="connsiteX17487" fmla="*/ 9187161 w 10023471"/>
                <a:gd name="connsiteY17487" fmla="*/ 954854 h 5531023"/>
                <a:gd name="connsiteX17488" fmla="*/ 5992498 w 10023471"/>
                <a:gd name="connsiteY17488" fmla="*/ 952342 h 5531023"/>
                <a:gd name="connsiteX17489" fmla="*/ 5984552 w 10023471"/>
                <a:gd name="connsiteY17489" fmla="*/ 955789 h 5531023"/>
                <a:gd name="connsiteX17490" fmla="*/ 6002757 w 10023471"/>
                <a:gd name="connsiteY17490" fmla="*/ 971149 h 5531023"/>
                <a:gd name="connsiteX17491" fmla="*/ 6010068 w 10023471"/>
                <a:gd name="connsiteY17491" fmla="*/ 966798 h 5531023"/>
                <a:gd name="connsiteX17492" fmla="*/ 5992498 w 10023471"/>
                <a:gd name="connsiteY17492" fmla="*/ 952342 h 5531023"/>
                <a:gd name="connsiteX17493" fmla="*/ 8269458 w 10023471"/>
                <a:gd name="connsiteY17493" fmla="*/ 952225 h 5531023"/>
                <a:gd name="connsiteX17494" fmla="*/ 8263148 w 10023471"/>
                <a:gd name="connsiteY17494" fmla="*/ 963235 h 5531023"/>
                <a:gd name="connsiteX17495" fmla="*/ 8262693 w 10023471"/>
                <a:gd name="connsiteY17495" fmla="*/ 962009 h 5531023"/>
                <a:gd name="connsiteX17496" fmla="*/ 8260695 w 10023471"/>
                <a:gd name="connsiteY17496" fmla="*/ 962418 h 5531023"/>
                <a:gd name="connsiteX17497" fmla="*/ 8261286 w 10023471"/>
                <a:gd name="connsiteY17497" fmla="*/ 964053 h 5531023"/>
                <a:gd name="connsiteX17498" fmla="*/ 8262920 w 10023471"/>
                <a:gd name="connsiteY17498" fmla="*/ 963703 h 5531023"/>
                <a:gd name="connsiteX17499" fmla="*/ 8259244 w 10023471"/>
                <a:gd name="connsiteY17499" fmla="*/ 971149 h 5531023"/>
                <a:gd name="connsiteX17500" fmla="*/ 8270002 w 10023471"/>
                <a:gd name="connsiteY17500" fmla="*/ 980523 h 5531023"/>
                <a:gd name="connsiteX17501" fmla="*/ 8286438 w 10023471"/>
                <a:gd name="connsiteY17501" fmla="*/ 971733 h 5531023"/>
                <a:gd name="connsiteX17502" fmla="*/ 8281034 w 10023471"/>
                <a:gd name="connsiteY17502" fmla="*/ 952255 h 5531023"/>
                <a:gd name="connsiteX17503" fmla="*/ 8269458 w 10023471"/>
                <a:gd name="connsiteY17503" fmla="*/ 952225 h 5531023"/>
                <a:gd name="connsiteX17504" fmla="*/ 4015945 w 10023471"/>
                <a:gd name="connsiteY17504" fmla="*/ 950561 h 5531023"/>
                <a:gd name="connsiteX17505" fmla="*/ 4013086 w 10023471"/>
                <a:gd name="connsiteY17505" fmla="*/ 960958 h 5531023"/>
                <a:gd name="connsiteX17506" fmla="*/ 4020713 w 10023471"/>
                <a:gd name="connsiteY17506" fmla="*/ 961629 h 5531023"/>
                <a:gd name="connsiteX17507" fmla="*/ 4020713 w 10023471"/>
                <a:gd name="connsiteY17507" fmla="*/ 950852 h 5531023"/>
                <a:gd name="connsiteX17508" fmla="*/ 4015945 w 10023471"/>
                <a:gd name="connsiteY17508" fmla="*/ 950561 h 5531023"/>
                <a:gd name="connsiteX17509" fmla="*/ 9111707 w 10023471"/>
                <a:gd name="connsiteY17509" fmla="*/ 949189 h 5531023"/>
                <a:gd name="connsiteX17510" fmla="*/ 9115975 w 10023471"/>
                <a:gd name="connsiteY17510" fmla="*/ 965775 h 5531023"/>
                <a:gd name="connsiteX17511" fmla="*/ 9111707 w 10023471"/>
                <a:gd name="connsiteY17511" fmla="*/ 949189 h 5531023"/>
                <a:gd name="connsiteX17512" fmla="*/ 2838648 w 10023471"/>
                <a:gd name="connsiteY17512" fmla="*/ 946590 h 5531023"/>
                <a:gd name="connsiteX17513" fmla="*/ 2824076 w 10023471"/>
                <a:gd name="connsiteY17513" fmla="*/ 950619 h 5531023"/>
                <a:gd name="connsiteX17514" fmla="*/ 2836015 w 10023471"/>
                <a:gd name="connsiteY17514" fmla="*/ 960198 h 5531023"/>
                <a:gd name="connsiteX17515" fmla="*/ 2846276 w 10023471"/>
                <a:gd name="connsiteY17515" fmla="*/ 951700 h 5531023"/>
                <a:gd name="connsiteX17516" fmla="*/ 2838648 w 10023471"/>
                <a:gd name="connsiteY17516" fmla="*/ 946590 h 5531023"/>
                <a:gd name="connsiteX17517" fmla="*/ 1911776 w 10023471"/>
                <a:gd name="connsiteY17517" fmla="*/ 946210 h 5531023"/>
                <a:gd name="connsiteX17518" fmla="*/ 1911821 w 10023471"/>
                <a:gd name="connsiteY17518" fmla="*/ 948692 h 5531023"/>
                <a:gd name="connsiteX17519" fmla="*/ 1920128 w 10023471"/>
                <a:gd name="connsiteY17519" fmla="*/ 948079 h 5531023"/>
                <a:gd name="connsiteX17520" fmla="*/ 1919448 w 10023471"/>
                <a:gd name="connsiteY17520" fmla="*/ 946210 h 5531023"/>
                <a:gd name="connsiteX17521" fmla="*/ 6088063 w 10023471"/>
                <a:gd name="connsiteY17521" fmla="*/ 943932 h 5531023"/>
                <a:gd name="connsiteX17522" fmla="*/ 6080345 w 10023471"/>
                <a:gd name="connsiteY17522" fmla="*/ 947875 h 5531023"/>
                <a:gd name="connsiteX17523" fmla="*/ 6085613 w 10023471"/>
                <a:gd name="connsiteY17523" fmla="*/ 950970 h 5531023"/>
                <a:gd name="connsiteX17524" fmla="*/ 6092603 w 10023471"/>
                <a:gd name="connsiteY17524" fmla="*/ 946590 h 5531023"/>
                <a:gd name="connsiteX17525" fmla="*/ 6088063 w 10023471"/>
                <a:gd name="connsiteY17525" fmla="*/ 943932 h 5531023"/>
                <a:gd name="connsiteX17526" fmla="*/ 2959002 w 10023471"/>
                <a:gd name="connsiteY17526" fmla="*/ 943347 h 5531023"/>
                <a:gd name="connsiteX17527" fmla="*/ 2957641 w 10023471"/>
                <a:gd name="connsiteY17527" fmla="*/ 944341 h 5531023"/>
                <a:gd name="connsiteX17528" fmla="*/ 2959412 w 10023471"/>
                <a:gd name="connsiteY17528" fmla="*/ 944486 h 5531023"/>
                <a:gd name="connsiteX17529" fmla="*/ 2457249 w 10023471"/>
                <a:gd name="connsiteY17529" fmla="*/ 943056 h 5531023"/>
                <a:gd name="connsiteX17530" fmla="*/ 2447805 w 10023471"/>
                <a:gd name="connsiteY17530" fmla="*/ 947407 h 5531023"/>
                <a:gd name="connsiteX17531" fmla="*/ 2457657 w 10023471"/>
                <a:gd name="connsiteY17531" fmla="*/ 951204 h 5531023"/>
                <a:gd name="connsiteX17532" fmla="*/ 2463242 w 10023471"/>
                <a:gd name="connsiteY17532" fmla="*/ 946940 h 5531023"/>
                <a:gd name="connsiteX17533" fmla="*/ 2457249 w 10023471"/>
                <a:gd name="connsiteY17533" fmla="*/ 943056 h 5531023"/>
                <a:gd name="connsiteX17534" fmla="*/ 4032880 w 10023471"/>
                <a:gd name="connsiteY17534" fmla="*/ 941041 h 5531023"/>
                <a:gd name="connsiteX17535" fmla="*/ 4032108 w 10023471"/>
                <a:gd name="connsiteY17535" fmla="*/ 947261 h 5531023"/>
                <a:gd name="connsiteX17536" fmla="*/ 4033607 w 10023471"/>
                <a:gd name="connsiteY17536" fmla="*/ 947320 h 5531023"/>
                <a:gd name="connsiteX17537" fmla="*/ 4032880 w 10023471"/>
                <a:gd name="connsiteY17537" fmla="*/ 941041 h 5531023"/>
                <a:gd name="connsiteX17538" fmla="*/ 4537221 w 10023471"/>
                <a:gd name="connsiteY17538" fmla="*/ 939697 h 5531023"/>
                <a:gd name="connsiteX17539" fmla="*/ 4520241 w 10023471"/>
                <a:gd name="connsiteY17539" fmla="*/ 940661 h 5531023"/>
                <a:gd name="connsiteX17540" fmla="*/ 4520423 w 10023471"/>
                <a:gd name="connsiteY17540" fmla="*/ 944399 h 5531023"/>
                <a:gd name="connsiteX17541" fmla="*/ 4538175 w 10023471"/>
                <a:gd name="connsiteY17541" fmla="*/ 944399 h 5531023"/>
                <a:gd name="connsiteX17542" fmla="*/ 4537221 w 10023471"/>
                <a:gd name="connsiteY17542" fmla="*/ 939697 h 5531023"/>
                <a:gd name="connsiteX17543" fmla="*/ 1802499 w 10023471"/>
                <a:gd name="connsiteY17543" fmla="*/ 935842 h 5531023"/>
                <a:gd name="connsiteX17544" fmla="*/ 1795371 w 10023471"/>
                <a:gd name="connsiteY17544" fmla="*/ 942938 h 5531023"/>
                <a:gd name="connsiteX17545" fmla="*/ 1801456 w 10023471"/>
                <a:gd name="connsiteY17545" fmla="*/ 948867 h 5531023"/>
                <a:gd name="connsiteX17546" fmla="*/ 1810307 w 10023471"/>
                <a:gd name="connsiteY17546" fmla="*/ 943640 h 5531023"/>
                <a:gd name="connsiteX17547" fmla="*/ 1802499 w 10023471"/>
                <a:gd name="connsiteY17547" fmla="*/ 935842 h 5531023"/>
                <a:gd name="connsiteX17548" fmla="*/ 2401226 w 10023471"/>
                <a:gd name="connsiteY17548" fmla="*/ 932659 h 5531023"/>
                <a:gd name="connsiteX17549" fmla="*/ 2400408 w 10023471"/>
                <a:gd name="connsiteY17549" fmla="*/ 937040 h 5531023"/>
                <a:gd name="connsiteX17550" fmla="*/ 2416343 w 10023471"/>
                <a:gd name="connsiteY17550" fmla="*/ 938821 h 5531023"/>
                <a:gd name="connsiteX17551" fmla="*/ 2417252 w 10023471"/>
                <a:gd name="connsiteY17551" fmla="*/ 933973 h 5531023"/>
                <a:gd name="connsiteX17552" fmla="*/ 2401226 w 10023471"/>
                <a:gd name="connsiteY17552" fmla="*/ 932659 h 5531023"/>
                <a:gd name="connsiteX17553" fmla="*/ 4475660 w 10023471"/>
                <a:gd name="connsiteY17553" fmla="*/ 931724 h 5531023"/>
                <a:gd name="connsiteX17554" fmla="*/ 4466716 w 10023471"/>
                <a:gd name="connsiteY17554" fmla="*/ 935959 h 5531023"/>
                <a:gd name="connsiteX17555" fmla="*/ 4471392 w 10023471"/>
                <a:gd name="connsiteY17555" fmla="*/ 938763 h 5531023"/>
                <a:gd name="connsiteX17556" fmla="*/ 4478974 w 10023471"/>
                <a:gd name="connsiteY17556" fmla="*/ 933652 h 5531023"/>
                <a:gd name="connsiteX17557" fmla="*/ 4475660 w 10023471"/>
                <a:gd name="connsiteY17557" fmla="*/ 931724 h 5531023"/>
                <a:gd name="connsiteX17558" fmla="*/ 8032291 w 10023471"/>
                <a:gd name="connsiteY17558" fmla="*/ 928599 h 5531023"/>
                <a:gd name="connsiteX17559" fmla="*/ 8029522 w 10023471"/>
                <a:gd name="connsiteY17559" fmla="*/ 929067 h 5531023"/>
                <a:gd name="connsiteX17560" fmla="*/ 8030340 w 10023471"/>
                <a:gd name="connsiteY17560" fmla="*/ 930527 h 5531023"/>
                <a:gd name="connsiteX17561" fmla="*/ 8033154 w 10023471"/>
                <a:gd name="connsiteY17561" fmla="*/ 929972 h 5531023"/>
                <a:gd name="connsiteX17562" fmla="*/ 8032291 w 10023471"/>
                <a:gd name="connsiteY17562" fmla="*/ 928599 h 5531023"/>
                <a:gd name="connsiteX17563" fmla="*/ 5784887 w 10023471"/>
                <a:gd name="connsiteY17563" fmla="*/ 928424 h 5531023"/>
                <a:gd name="connsiteX17564" fmla="*/ 5779211 w 10023471"/>
                <a:gd name="connsiteY17564" fmla="*/ 934557 h 5531023"/>
                <a:gd name="connsiteX17565" fmla="*/ 5785068 w 10023471"/>
                <a:gd name="connsiteY17565" fmla="*/ 944954 h 5531023"/>
                <a:gd name="connsiteX17566" fmla="*/ 5796872 w 10023471"/>
                <a:gd name="connsiteY17566" fmla="*/ 938178 h 5531023"/>
                <a:gd name="connsiteX17567" fmla="*/ 5784887 w 10023471"/>
                <a:gd name="connsiteY17567" fmla="*/ 928424 h 5531023"/>
                <a:gd name="connsiteX17568" fmla="*/ 4161133 w 10023471"/>
                <a:gd name="connsiteY17568" fmla="*/ 928045 h 5531023"/>
                <a:gd name="connsiteX17569" fmla="*/ 4150873 w 10023471"/>
                <a:gd name="connsiteY17569" fmla="*/ 939902 h 5531023"/>
                <a:gd name="connsiteX17570" fmla="*/ 4154596 w 10023471"/>
                <a:gd name="connsiteY17570" fmla="*/ 942793 h 5531023"/>
                <a:gd name="connsiteX17571" fmla="*/ 4168669 w 10023471"/>
                <a:gd name="connsiteY17571" fmla="*/ 931169 h 5531023"/>
                <a:gd name="connsiteX17572" fmla="*/ 4161133 w 10023471"/>
                <a:gd name="connsiteY17572" fmla="*/ 928045 h 5531023"/>
                <a:gd name="connsiteX17573" fmla="*/ 3901221 w 10023471"/>
                <a:gd name="connsiteY17573" fmla="*/ 927461 h 5531023"/>
                <a:gd name="connsiteX17574" fmla="*/ 3891052 w 10023471"/>
                <a:gd name="connsiteY17574" fmla="*/ 935171 h 5531023"/>
                <a:gd name="connsiteX17575" fmla="*/ 3901040 w 10023471"/>
                <a:gd name="connsiteY17575" fmla="*/ 942676 h 5531023"/>
                <a:gd name="connsiteX17576" fmla="*/ 3916339 w 10023471"/>
                <a:gd name="connsiteY17576" fmla="*/ 933857 h 5531023"/>
                <a:gd name="connsiteX17577" fmla="*/ 3901221 w 10023471"/>
                <a:gd name="connsiteY17577" fmla="*/ 927461 h 5531023"/>
                <a:gd name="connsiteX17578" fmla="*/ 6842102 w 10023471"/>
                <a:gd name="connsiteY17578" fmla="*/ 925943 h 5531023"/>
                <a:gd name="connsiteX17579" fmla="*/ 6824487 w 10023471"/>
                <a:gd name="connsiteY17579" fmla="*/ 934411 h 5531023"/>
                <a:gd name="connsiteX17580" fmla="*/ 6853996 w 10023471"/>
                <a:gd name="connsiteY17580" fmla="*/ 944195 h 5531023"/>
                <a:gd name="connsiteX17581" fmla="*/ 6863575 w 10023471"/>
                <a:gd name="connsiteY17581" fmla="*/ 936543 h 5531023"/>
                <a:gd name="connsiteX17582" fmla="*/ 6842102 w 10023471"/>
                <a:gd name="connsiteY17582" fmla="*/ 925943 h 5531023"/>
                <a:gd name="connsiteX17583" fmla="*/ 9206182 w 10023471"/>
                <a:gd name="connsiteY17583" fmla="*/ 923548 h 5531023"/>
                <a:gd name="connsiteX17584" fmla="*/ 9204185 w 10023471"/>
                <a:gd name="connsiteY17584" fmla="*/ 926527 h 5531023"/>
                <a:gd name="connsiteX17585" fmla="*/ 9206365 w 10023471"/>
                <a:gd name="connsiteY17585" fmla="*/ 927666 h 5531023"/>
                <a:gd name="connsiteX17586" fmla="*/ 9208499 w 10023471"/>
                <a:gd name="connsiteY17586" fmla="*/ 926497 h 5531023"/>
                <a:gd name="connsiteX17587" fmla="*/ 9206182 w 10023471"/>
                <a:gd name="connsiteY17587" fmla="*/ 923548 h 5531023"/>
                <a:gd name="connsiteX17588" fmla="*/ 1802317 w 10023471"/>
                <a:gd name="connsiteY17588" fmla="*/ 923255 h 5531023"/>
                <a:gd name="connsiteX17589" fmla="*/ 1799184 w 10023471"/>
                <a:gd name="connsiteY17589" fmla="*/ 932806 h 5531023"/>
                <a:gd name="connsiteX17590" fmla="*/ 1813622 w 10023471"/>
                <a:gd name="connsiteY17590" fmla="*/ 938646 h 5531023"/>
                <a:gd name="connsiteX17591" fmla="*/ 1817208 w 10023471"/>
                <a:gd name="connsiteY17591" fmla="*/ 931783 h 5531023"/>
                <a:gd name="connsiteX17592" fmla="*/ 1802317 w 10023471"/>
                <a:gd name="connsiteY17592" fmla="*/ 923255 h 5531023"/>
                <a:gd name="connsiteX17593" fmla="*/ 8192325 w 10023471"/>
                <a:gd name="connsiteY17593" fmla="*/ 922964 h 5531023"/>
                <a:gd name="connsiteX17594" fmla="*/ 8169534 w 10023471"/>
                <a:gd name="connsiteY17594" fmla="*/ 925212 h 5531023"/>
                <a:gd name="connsiteX17595" fmla="*/ 8163723 w 10023471"/>
                <a:gd name="connsiteY17595" fmla="*/ 931724 h 5531023"/>
                <a:gd name="connsiteX17596" fmla="*/ 8172758 w 10023471"/>
                <a:gd name="connsiteY17596" fmla="*/ 936193 h 5531023"/>
                <a:gd name="connsiteX17597" fmla="*/ 8208077 w 10023471"/>
                <a:gd name="connsiteY17597" fmla="*/ 932513 h 5531023"/>
                <a:gd name="connsiteX17598" fmla="*/ 8214342 w 10023471"/>
                <a:gd name="connsiteY17598" fmla="*/ 929126 h 5531023"/>
                <a:gd name="connsiteX17599" fmla="*/ 8210076 w 10023471"/>
                <a:gd name="connsiteY17599" fmla="*/ 924979 h 5531023"/>
                <a:gd name="connsiteX17600" fmla="*/ 8192325 w 10023471"/>
                <a:gd name="connsiteY17600" fmla="*/ 922964 h 5531023"/>
                <a:gd name="connsiteX17601" fmla="*/ 7260820 w 10023471"/>
                <a:gd name="connsiteY17601" fmla="*/ 922643 h 5531023"/>
                <a:gd name="connsiteX17602" fmla="*/ 7259731 w 10023471"/>
                <a:gd name="connsiteY17602" fmla="*/ 924774 h 5531023"/>
                <a:gd name="connsiteX17603" fmla="*/ 7269038 w 10023471"/>
                <a:gd name="connsiteY17603" fmla="*/ 925709 h 5531023"/>
                <a:gd name="connsiteX17604" fmla="*/ 7269355 w 10023471"/>
                <a:gd name="connsiteY17604" fmla="*/ 923343 h 5531023"/>
                <a:gd name="connsiteX17605" fmla="*/ 7260820 w 10023471"/>
                <a:gd name="connsiteY17605" fmla="*/ 922643 h 5531023"/>
                <a:gd name="connsiteX17606" fmla="*/ 7448955 w 10023471"/>
                <a:gd name="connsiteY17606" fmla="*/ 922117 h 5531023"/>
                <a:gd name="connsiteX17607" fmla="*/ 7449999 w 10023471"/>
                <a:gd name="connsiteY17607" fmla="*/ 923928 h 5531023"/>
                <a:gd name="connsiteX17608" fmla="*/ 7451134 w 10023471"/>
                <a:gd name="connsiteY17608" fmla="*/ 922175 h 5531023"/>
                <a:gd name="connsiteX17609" fmla="*/ 3329325 w 10023471"/>
                <a:gd name="connsiteY17609" fmla="*/ 921562 h 5531023"/>
                <a:gd name="connsiteX17610" fmla="*/ 3330187 w 10023471"/>
                <a:gd name="connsiteY17610" fmla="*/ 923022 h 5531023"/>
                <a:gd name="connsiteX17611" fmla="*/ 3331277 w 10023471"/>
                <a:gd name="connsiteY17611" fmla="*/ 921620 h 5531023"/>
                <a:gd name="connsiteX17612" fmla="*/ 2055645 w 10023471"/>
                <a:gd name="connsiteY17612" fmla="*/ 919576 h 5531023"/>
                <a:gd name="connsiteX17613" fmla="*/ 2052422 w 10023471"/>
                <a:gd name="connsiteY17613" fmla="*/ 927052 h 5531023"/>
                <a:gd name="connsiteX17614" fmla="*/ 2057688 w 10023471"/>
                <a:gd name="connsiteY17614" fmla="*/ 929768 h 5531023"/>
                <a:gd name="connsiteX17615" fmla="*/ 2063409 w 10023471"/>
                <a:gd name="connsiteY17615" fmla="*/ 925563 h 5531023"/>
                <a:gd name="connsiteX17616" fmla="*/ 2055645 w 10023471"/>
                <a:gd name="connsiteY17616" fmla="*/ 919576 h 5531023"/>
                <a:gd name="connsiteX17617" fmla="*/ 1812033 w 10023471"/>
                <a:gd name="connsiteY17617" fmla="*/ 919547 h 5531023"/>
                <a:gd name="connsiteX17618" fmla="*/ 1804996 w 10023471"/>
                <a:gd name="connsiteY17618" fmla="*/ 920307 h 5531023"/>
                <a:gd name="connsiteX17619" fmla="*/ 1805177 w 10023471"/>
                <a:gd name="connsiteY17619" fmla="*/ 921415 h 5531023"/>
                <a:gd name="connsiteX17620" fmla="*/ 1812260 w 10023471"/>
                <a:gd name="connsiteY17620" fmla="*/ 921415 h 5531023"/>
                <a:gd name="connsiteX17621" fmla="*/ 1812033 w 10023471"/>
                <a:gd name="connsiteY17621" fmla="*/ 919547 h 5531023"/>
                <a:gd name="connsiteX17622" fmla="*/ 4818153 w 10023471"/>
                <a:gd name="connsiteY17622" fmla="*/ 919167 h 5531023"/>
                <a:gd name="connsiteX17623" fmla="*/ 4813158 w 10023471"/>
                <a:gd name="connsiteY17623" fmla="*/ 920978 h 5531023"/>
                <a:gd name="connsiteX17624" fmla="*/ 4818289 w 10023471"/>
                <a:gd name="connsiteY17624" fmla="*/ 922584 h 5531023"/>
                <a:gd name="connsiteX17625" fmla="*/ 4818153 w 10023471"/>
                <a:gd name="connsiteY17625" fmla="*/ 919167 h 5531023"/>
                <a:gd name="connsiteX17626" fmla="*/ 3563541 w 10023471"/>
                <a:gd name="connsiteY17626" fmla="*/ 917474 h 5531023"/>
                <a:gd name="connsiteX17627" fmla="*/ 3561497 w 10023471"/>
                <a:gd name="connsiteY17627" fmla="*/ 917911 h 5531023"/>
                <a:gd name="connsiteX17628" fmla="*/ 3562088 w 10023471"/>
                <a:gd name="connsiteY17628" fmla="*/ 919605 h 5531023"/>
                <a:gd name="connsiteX17629" fmla="*/ 3564221 w 10023471"/>
                <a:gd name="connsiteY17629" fmla="*/ 919167 h 5531023"/>
                <a:gd name="connsiteX17630" fmla="*/ 3563541 w 10023471"/>
                <a:gd name="connsiteY17630" fmla="*/ 917474 h 5531023"/>
                <a:gd name="connsiteX17631" fmla="*/ 6689470 w 10023471"/>
                <a:gd name="connsiteY17631" fmla="*/ 916889 h 5531023"/>
                <a:gd name="connsiteX17632" fmla="*/ 6685111 w 10023471"/>
                <a:gd name="connsiteY17632" fmla="*/ 917794 h 5531023"/>
                <a:gd name="connsiteX17633" fmla="*/ 6687653 w 10023471"/>
                <a:gd name="connsiteY17633" fmla="*/ 918291 h 5531023"/>
                <a:gd name="connsiteX17634" fmla="*/ 6689470 w 10023471"/>
                <a:gd name="connsiteY17634" fmla="*/ 916889 h 5531023"/>
                <a:gd name="connsiteX17635" fmla="*/ 4076826 w 10023471"/>
                <a:gd name="connsiteY17635" fmla="*/ 915459 h 5531023"/>
                <a:gd name="connsiteX17636" fmla="*/ 4071197 w 10023471"/>
                <a:gd name="connsiteY17636" fmla="*/ 918379 h 5531023"/>
                <a:gd name="connsiteX17637" fmla="*/ 4077780 w 10023471"/>
                <a:gd name="connsiteY17637" fmla="*/ 922088 h 5531023"/>
                <a:gd name="connsiteX17638" fmla="*/ 4083138 w 10023471"/>
                <a:gd name="connsiteY17638" fmla="*/ 919197 h 5531023"/>
                <a:gd name="connsiteX17639" fmla="*/ 4076826 w 10023471"/>
                <a:gd name="connsiteY17639" fmla="*/ 915459 h 5531023"/>
                <a:gd name="connsiteX17640" fmla="*/ 9661222 w 10023471"/>
                <a:gd name="connsiteY17640" fmla="*/ 915166 h 5531023"/>
                <a:gd name="connsiteX17641" fmla="*/ 9633437 w 10023471"/>
                <a:gd name="connsiteY17641" fmla="*/ 925067 h 5531023"/>
                <a:gd name="connsiteX17642" fmla="*/ 9635433 w 10023471"/>
                <a:gd name="connsiteY17642" fmla="*/ 934733 h 5531023"/>
                <a:gd name="connsiteX17643" fmla="*/ 9665080 w 10023471"/>
                <a:gd name="connsiteY17643" fmla="*/ 935784 h 5531023"/>
                <a:gd name="connsiteX17644" fmla="*/ 9676611 w 10023471"/>
                <a:gd name="connsiteY17644" fmla="*/ 925738 h 5531023"/>
                <a:gd name="connsiteX17645" fmla="*/ 9661222 w 10023471"/>
                <a:gd name="connsiteY17645" fmla="*/ 915166 h 5531023"/>
                <a:gd name="connsiteX17646" fmla="*/ 4025208 w 10023471"/>
                <a:gd name="connsiteY17646" fmla="*/ 915137 h 5531023"/>
                <a:gd name="connsiteX17647" fmla="*/ 4016854 w 10023471"/>
                <a:gd name="connsiteY17647" fmla="*/ 919459 h 5531023"/>
                <a:gd name="connsiteX17648" fmla="*/ 4020214 w 10023471"/>
                <a:gd name="connsiteY17648" fmla="*/ 922263 h 5531023"/>
                <a:gd name="connsiteX17649" fmla="*/ 4027976 w 10023471"/>
                <a:gd name="connsiteY17649" fmla="*/ 917415 h 5531023"/>
                <a:gd name="connsiteX17650" fmla="*/ 4025208 w 10023471"/>
                <a:gd name="connsiteY17650" fmla="*/ 915137 h 5531023"/>
                <a:gd name="connsiteX17651" fmla="*/ 3116402 w 10023471"/>
                <a:gd name="connsiteY17651" fmla="*/ 914933 h 5531023"/>
                <a:gd name="connsiteX17652" fmla="*/ 3110137 w 10023471"/>
                <a:gd name="connsiteY17652" fmla="*/ 922730 h 5531023"/>
                <a:gd name="connsiteX17653" fmla="*/ 3124982 w 10023471"/>
                <a:gd name="connsiteY17653" fmla="*/ 942501 h 5531023"/>
                <a:gd name="connsiteX17654" fmla="*/ 3137559 w 10023471"/>
                <a:gd name="connsiteY17654" fmla="*/ 932863 h 5531023"/>
                <a:gd name="connsiteX17655" fmla="*/ 3116402 w 10023471"/>
                <a:gd name="connsiteY17655" fmla="*/ 914933 h 5531023"/>
                <a:gd name="connsiteX17656" fmla="*/ 5252034 w 10023471"/>
                <a:gd name="connsiteY17656" fmla="*/ 914144 h 5531023"/>
                <a:gd name="connsiteX17657" fmla="*/ 5241638 w 10023471"/>
                <a:gd name="connsiteY17657" fmla="*/ 919868 h 5531023"/>
                <a:gd name="connsiteX17658" fmla="*/ 5252081 w 10023471"/>
                <a:gd name="connsiteY17658" fmla="*/ 923869 h 5531023"/>
                <a:gd name="connsiteX17659" fmla="*/ 5264701 w 10023471"/>
                <a:gd name="connsiteY17659" fmla="*/ 919225 h 5531023"/>
                <a:gd name="connsiteX17660" fmla="*/ 5252034 w 10023471"/>
                <a:gd name="connsiteY17660" fmla="*/ 914144 h 5531023"/>
                <a:gd name="connsiteX17661" fmla="*/ 6284734 w 10023471"/>
                <a:gd name="connsiteY17661" fmla="*/ 911574 h 5531023"/>
                <a:gd name="connsiteX17662" fmla="*/ 6282600 w 10023471"/>
                <a:gd name="connsiteY17662" fmla="*/ 912070 h 5531023"/>
                <a:gd name="connsiteX17663" fmla="*/ 6283235 w 10023471"/>
                <a:gd name="connsiteY17663" fmla="*/ 913298 h 5531023"/>
                <a:gd name="connsiteX17664" fmla="*/ 6285369 w 10023471"/>
                <a:gd name="connsiteY17664" fmla="*/ 912859 h 5531023"/>
                <a:gd name="connsiteX17665" fmla="*/ 6284734 w 10023471"/>
                <a:gd name="connsiteY17665" fmla="*/ 911574 h 5531023"/>
                <a:gd name="connsiteX17666" fmla="*/ 5988095 w 10023471"/>
                <a:gd name="connsiteY17666" fmla="*/ 911458 h 5531023"/>
                <a:gd name="connsiteX17667" fmla="*/ 5988684 w 10023471"/>
                <a:gd name="connsiteY17667" fmla="*/ 914699 h 5531023"/>
                <a:gd name="connsiteX17668" fmla="*/ 5992726 w 10023471"/>
                <a:gd name="connsiteY17668" fmla="*/ 912509 h 5531023"/>
                <a:gd name="connsiteX17669" fmla="*/ 5988095 w 10023471"/>
                <a:gd name="connsiteY17669" fmla="*/ 911458 h 5531023"/>
                <a:gd name="connsiteX17670" fmla="*/ 3049575 w 10023471"/>
                <a:gd name="connsiteY17670" fmla="*/ 911253 h 5531023"/>
                <a:gd name="connsiteX17671" fmla="*/ 3043898 w 10023471"/>
                <a:gd name="connsiteY17671" fmla="*/ 913823 h 5531023"/>
                <a:gd name="connsiteX17672" fmla="*/ 3049120 w 10023471"/>
                <a:gd name="connsiteY17672" fmla="*/ 916598 h 5531023"/>
                <a:gd name="connsiteX17673" fmla="*/ 3056611 w 10023471"/>
                <a:gd name="connsiteY17673" fmla="*/ 914319 h 5531023"/>
                <a:gd name="connsiteX17674" fmla="*/ 3049575 w 10023471"/>
                <a:gd name="connsiteY17674" fmla="*/ 911253 h 5531023"/>
                <a:gd name="connsiteX17675" fmla="*/ 2983882 w 10023471"/>
                <a:gd name="connsiteY17675" fmla="*/ 911019 h 5531023"/>
                <a:gd name="connsiteX17676" fmla="*/ 2981249 w 10023471"/>
                <a:gd name="connsiteY17676" fmla="*/ 911106 h 5531023"/>
                <a:gd name="connsiteX17677" fmla="*/ 2982111 w 10023471"/>
                <a:gd name="connsiteY17677" fmla="*/ 915137 h 5531023"/>
                <a:gd name="connsiteX17678" fmla="*/ 2983608 w 10023471"/>
                <a:gd name="connsiteY17678" fmla="*/ 915049 h 5531023"/>
                <a:gd name="connsiteX17679" fmla="*/ 2983882 w 10023471"/>
                <a:gd name="connsiteY17679" fmla="*/ 911019 h 5531023"/>
                <a:gd name="connsiteX17680" fmla="*/ 2704810 w 10023471"/>
                <a:gd name="connsiteY17680" fmla="*/ 910640 h 5531023"/>
                <a:gd name="connsiteX17681" fmla="*/ 2703267 w 10023471"/>
                <a:gd name="connsiteY17681" fmla="*/ 911838 h 5531023"/>
                <a:gd name="connsiteX17682" fmla="*/ 2706400 w 10023471"/>
                <a:gd name="connsiteY17682" fmla="*/ 914290 h 5531023"/>
                <a:gd name="connsiteX17683" fmla="*/ 2707989 w 10023471"/>
                <a:gd name="connsiteY17683" fmla="*/ 912859 h 5531023"/>
                <a:gd name="connsiteX17684" fmla="*/ 2704810 w 10023471"/>
                <a:gd name="connsiteY17684" fmla="*/ 910640 h 5531023"/>
                <a:gd name="connsiteX17685" fmla="*/ 7160715 w 10023471"/>
                <a:gd name="connsiteY17685" fmla="*/ 909764 h 5531023"/>
                <a:gd name="connsiteX17686" fmla="*/ 7155993 w 10023471"/>
                <a:gd name="connsiteY17686" fmla="*/ 911311 h 5531023"/>
                <a:gd name="connsiteX17687" fmla="*/ 7160896 w 10023471"/>
                <a:gd name="connsiteY17687" fmla="*/ 912568 h 5531023"/>
                <a:gd name="connsiteX17688" fmla="*/ 7160715 w 10023471"/>
                <a:gd name="connsiteY17688" fmla="*/ 909764 h 5531023"/>
                <a:gd name="connsiteX17689" fmla="*/ 3942671 w 10023471"/>
                <a:gd name="connsiteY17689" fmla="*/ 907310 h 5531023"/>
                <a:gd name="connsiteX17690" fmla="*/ 3931639 w 10023471"/>
                <a:gd name="connsiteY17690" fmla="*/ 916247 h 5531023"/>
                <a:gd name="connsiteX17691" fmla="*/ 3953658 w 10023471"/>
                <a:gd name="connsiteY17691" fmla="*/ 927928 h 5531023"/>
                <a:gd name="connsiteX17692" fmla="*/ 3968140 w 10023471"/>
                <a:gd name="connsiteY17692" fmla="*/ 919225 h 5531023"/>
                <a:gd name="connsiteX17693" fmla="*/ 3942671 w 10023471"/>
                <a:gd name="connsiteY17693" fmla="*/ 907310 h 5531023"/>
                <a:gd name="connsiteX17694" fmla="*/ 1885307 w 10023471"/>
                <a:gd name="connsiteY17694" fmla="*/ 904829 h 5531023"/>
                <a:gd name="connsiteX17695" fmla="*/ 1870007 w 10023471"/>
                <a:gd name="connsiteY17695" fmla="*/ 906989 h 5531023"/>
                <a:gd name="connsiteX17696" fmla="*/ 1885853 w 10023471"/>
                <a:gd name="connsiteY17696" fmla="*/ 913852 h 5531023"/>
                <a:gd name="connsiteX17697" fmla="*/ 1893842 w 10023471"/>
                <a:gd name="connsiteY17697" fmla="*/ 910581 h 5531023"/>
                <a:gd name="connsiteX17698" fmla="*/ 1885307 w 10023471"/>
                <a:gd name="connsiteY17698" fmla="*/ 904829 h 5531023"/>
                <a:gd name="connsiteX17699" fmla="*/ 2555039 w 10023471"/>
                <a:gd name="connsiteY17699" fmla="*/ 902492 h 5531023"/>
                <a:gd name="connsiteX17700" fmla="*/ 2543372 w 10023471"/>
                <a:gd name="connsiteY17700" fmla="*/ 906669 h 5531023"/>
                <a:gd name="connsiteX17701" fmla="*/ 2552043 w 10023471"/>
                <a:gd name="connsiteY17701" fmla="*/ 911545 h 5531023"/>
                <a:gd name="connsiteX17702" fmla="*/ 2561440 w 10023471"/>
                <a:gd name="connsiteY17702" fmla="*/ 906639 h 5531023"/>
                <a:gd name="connsiteX17703" fmla="*/ 2555039 w 10023471"/>
                <a:gd name="connsiteY17703" fmla="*/ 902492 h 5531023"/>
                <a:gd name="connsiteX17704" fmla="*/ 3619473 w 10023471"/>
                <a:gd name="connsiteY17704" fmla="*/ 901265 h 5531023"/>
                <a:gd name="connsiteX17705" fmla="*/ 3616567 w 10023471"/>
                <a:gd name="connsiteY17705" fmla="*/ 903251 h 5531023"/>
                <a:gd name="connsiteX17706" fmla="*/ 3619609 w 10023471"/>
                <a:gd name="connsiteY17706" fmla="*/ 905471 h 5531023"/>
                <a:gd name="connsiteX17707" fmla="*/ 3623377 w 10023471"/>
                <a:gd name="connsiteY17707" fmla="*/ 902550 h 5531023"/>
                <a:gd name="connsiteX17708" fmla="*/ 3619473 w 10023471"/>
                <a:gd name="connsiteY17708" fmla="*/ 901265 h 5531023"/>
                <a:gd name="connsiteX17709" fmla="*/ 4591156 w 10023471"/>
                <a:gd name="connsiteY17709" fmla="*/ 899017 h 5531023"/>
                <a:gd name="connsiteX17710" fmla="*/ 4584799 w 10023471"/>
                <a:gd name="connsiteY17710" fmla="*/ 904127 h 5531023"/>
                <a:gd name="connsiteX17711" fmla="*/ 4588886 w 10023471"/>
                <a:gd name="connsiteY17711" fmla="*/ 905880 h 5531023"/>
                <a:gd name="connsiteX17712" fmla="*/ 4594879 w 10023471"/>
                <a:gd name="connsiteY17712" fmla="*/ 900594 h 5531023"/>
                <a:gd name="connsiteX17713" fmla="*/ 4591156 w 10023471"/>
                <a:gd name="connsiteY17713" fmla="*/ 899017 h 5531023"/>
                <a:gd name="connsiteX17714" fmla="*/ 3361740 w 10023471"/>
                <a:gd name="connsiteY17714" fmla="*/ 897702 h 5531023"/>
                <a:gd name="connsiteX17715" fmla="*/ 3349119 w 10023471"/>
                <a:gd name="connsiteY17715" fmla="*/ 898141 h 5531023"/>
                <a:gd name="connsiteX17716" fmla="*/ 3350254 w 10023471"/>
                <a:gd name="connsiteY17716" fmla="*/ 902930 h 5531023"/>
                <a:gd name="connsiteX17717" fmla="*/ 3362603 w 10023471"/>
                <a:gd name="connsiteY17717" fmla="*/ 901061 h 5531023"/>
                <a:gd name="connsiteX17718" fmla="*/ 3361740 w 10023471"/>
                <a:gd name="connsiteY17718" fmla="*/ 897702 h 5531023"/>
                <a:gd name="connsiteX17719" fmla="*/ 3453992 w 10023471"/>
                <a:gd name="connsiteY17719" fmla="*/ 896593 h 5531023"/>
                <a:gd name="connsiteX17720" fmla="*/ 3449134 w 10023471"/>
                <a:gd name="connsiteY17720" fmla="*/ 902287 h 5531023"/>
                <a:gd name="connsiteX17721" fmla="*/ 3457261 w 10023471"/>
                <a:gd name="connsiteY17721" fmla="*/ 905675 h 5531023"/>
                <a:gd name="connsiteX17722" fmla="*/ 3463071 w 10023471"/>
                <a:gd name="connsiteY17722" fmla="*/ 901995 h 5531023"/>
                <a:gd name="connsiteX17723" fmla="*/ 3453992 w 10023471"/>
                <a:gd name="connsiteY17723" fmla="*/ 896593 h 5531023"/>
                <a:gd name="connsiteX17724" fmla="*/ 2907021 w 10023471"/>
                <a:gd name="connsiteY17724" fmla="*/ 893760 h 5531023"/>
                <a:gd name="connsiteX17725" fmla="*/ 2900892 w 10023471"/>
                <a:gd name="connsiteY17725" fmla="*/ 898432 h 5531023"/>
                <a:gd name="connsiteX17726" fmla="*/ 2908836 w 10023471"/>
                <a:gd name="connsiteY17726" fmla="*/ 899134 h 5531023"/>
                <a:gd name="connsiteX17727" fmla="*/ 2912377 w 10023471"/>
                <a:gd name="connsiteY17727" fmla="*/ 896768 h 5531023"/>
                <a:gd name="connsiteX17728" fmla="*/ 2907021 w 10023471"/>
                <a:gd name="connsiteY17728" fmla="*/ 893760 h 5531023"/>
                <a:gd name="connsiteX17729" fmla="*/ 7141528 w 10023471"/>
                <a:gd name="connsiteY17729" fmla="*/ 891573 h 5531023"/>
                <a:gd name="connsiteX17730" fmla="*/ 7126620 w 10023471"/>
                <a:gd name="connsiteY17730" fmla="*/ 897381 h 5531023"/>
                <a:gd name="connsiteX17731" fmla="*/ 7155721 w 10023471"/>
                <a:gd name="connsiteY17731" fmla="*/ 898141 h 5531023"/>
                <a:gd name="connsiteX17732" fmla="*/ 7141528 w 10023471"/>
                <a:gd name="connsiteY17732" fmla="*/ 891573 h 5531023"/>
                <a:gd name="connsiteX17733" fmla="*/ 5617953 w 10023471"/>
                <a:gd name="connsiteY17733" fmla="*/ 890343 h 5531023"/>
                <a:gd name="connsiteX17734" fmla="*/ 5609781 w 10023471"/>
                <a:gd name="connsiteY17734" fmla="*/ 895045 h 5531023"/>
                <a:gd name="connsiteX17735" fmla="*/ 5622129 w 10023471"/>
                <a:gd name="connsiteY17735" fmla="*/ 899689 h 5531023"/>
                <a:gd name="connsiteX17736" fmla="*/ 5629440 w 10023471"/>
                <a:gd name="connsiteY17736" fmla="*/ 896417 h 5531023"/>
                <a:gd name="connsiteX17737" fmla="*/ 5617953 w 10023471"/>
                <a:gd name="connsiteY17737" fmla="*/ 890343 h 5531023"/>
                <a:gd name="connsiteX17738" fmla="*/ 5068166 w 10023471"/>
                <a:gd name="connsiteY17738" fmla="*/ 890343 h 5531023"/>
                <a:gd name="connsiteX17739" fmla="*/ 5063627 w 10023471"/>
                <a:gd name="connsiteY17739" fmla="*/ 891832 h 5531023"/>
                <a:gd name="connsiteX17740" fmla="*/ 5067076 w 10023471"/>
                <a:gd name="connsiteY17740" fmla="*/ 894227 h 5531023"/>
                <a:gd name="connsiteX17741" fmla="*/ 5070300 w 10023471"/>
                <a:gd name="connsiteY17741" fmla="*/ 891482 h 5531023"/>
                <a:gd name="connsiteX17742" fmla="*/ 5068166 w 10023471"/>
                <a:gd name="connsiteY17742" fmla="*/ 890343 h 5531023"/>
                <a:gd name="connsiteX17743" fmla="*/ 4637236 w 10023471"/>
                <a:gd name="connsiteY17743" fmla="*/ 888912 h 5531023"/>
                <a:gd name="connsiteX17744" fmla="*/ 4607182 w 10023471"/>
                <a:gd name="connsiteY17744" fmla="*/ 896213 h 5531023"/>
                <a:gd name="connsiteX17745" fmla="*/ 4638643 w 10023471"/>
                <a:gd name="connsiteY17745" fmla="*/ 899981 h 5531023"/>
                <a:gd name="connsiteX17746" fmla="*/ 4637236 w 10023471"/>
                <a:gd name="connsiteY17746" fmla="*/ 888912 h 5531023"/>
                <a:gd name="connsiteX17747" fmla="*/ 4935238 w 10023471"/>
                <a:gd name="connsiteY17747" fmla="*/ 885321 h 5531023"/>
                <a:gd name="connsiteX17748" fmla="*/ 4920665 w 10023471"/>
                <a:gd name="connsiteY17748" fmla="*/ 895308 h 5531023"/>
                <a:gd name="connsiteX17749" fmla="*/ 4930925 w 10023471"/>
                <a:gd name="connsiteY17749" fmla="*/ 898579 h 5531023"/>
                <a:gd name="connsiteX17750" fmla="*/ 4942638 w 10023471"/>
                <a:gd name="connsiteY17750" fmla="*/ 887686 h 5531023"/>
                <a:gd name="connsiteX17751" fmla="*/ 4935238 w 10023471"/>
                <a:gd name="connsiteY17751" fmla="*/ 885321 h 5531023"/>
                <a:gd name="connsiteX17752" fmla="*/ 2977934 w 10023471"/>
                <a:gd name="connsiteY17752" fmla="*/ 884707 h 5531023"/>
                <a:gd name="connsiteX17753" fmla="*/ 2978116 w 10023471"/>
                <a:gd name="connsiteY17753" fmla="*/ 887423 h 5531023"/>
                <a:gd name="connsiteX17754" fmla="*/ 2987106 w 10023471"/>
                <a:gd name="connsiteY17754" fmla="*/ 886956 h 5531023"/>
                <a:gd name="connsiteX17755" fmla="*/ 2986923 w 10023471"/>
                <a:gd name="connsiteY17755" fmla="*/ 884707 h 5531023"/>
                <a:gd name="connsiteX17756" fmla="*/ 4274087 w 10023471"/>
                <a:gd name="connsiteY17756" fmla="*/ 882312 h 5531023"/>
                <a:gd name="connsiteX17757" fmla="*/ 4266232 w 10023471"/>
                <a:gd name="connsiteY17757" fmla="*/ 885963 h 5531023"/>
                <a:gd name="connsiteX17758" fmla="*/ 4271634 w 10023471"/>
                <a:gd name="connsiteY17758" fmla="*/ 888737 h 5531023"/>
                <a:gd name="connsiteX17759" fmla="*/ 4281576 w 10023471"/>
                <a:gd name="connsiteY17759" fmla="*/ 885174 h 5531023"/>
                <a:gd name="connsiteX17760" fmla="*/ 4274087 w 10023471"/>
                <a:gd name="connsiteY17760" fmla="*/ 882312 h 5531023"/>
                <a:gd name="connsiteX17761" fmla="*/ 8332245 w 10023471"/>
                <a:gd name="connsiteY17761" fmla="*/ 881787 h 5531023"/>
                <a:gd name="connsiteX17762" fmla="*/ 8322711 w 10023471"/>
                <a:gd name="connsiteY17762" fmla="*/ 885992 h 5531023"/>
                <a:gd name="connsiteX17763" fmla="*/ 8325889 w 10023471"/>
                <a:gd name="connsiteY17763" fmla="*/ 889408 h 5531023"/>
                <a:gd name="connsiteX17764" fmla="*/ 8335242 w 10023471"/>
                <a:gd name="connsiteY17764" fmla="*/ 884970 h 5531023"/>
                <a:gd name="connsiteX17765" fmla="*/ 8332245 w 10023471"/>
                <a:gd name="connsiteY17765" fmla="*/ 881787 h 5531023"/>
                <a:gd name="connsiteX17766" fmla="*/ 7954431 w 10023471"/>
                <a:gd name="connsiteY17766" fmla="*/ 876764 h 5531023"/>
                <a:gd name="connsiteX17767" fmla="*/ 7941992 w 10023471"/>
                <a:gd name="connsiteY17767" fmla="*/ 878749 h 5531023"/>
                <a:gd name="connsiteX17768" fmla="*/ 7942583 w 10023471"/>
                <a:gd name="connsiteY17768" fmla="*/ 881669 h 5531023"/>
                <a:gd name="connsiteX17769" fmla="*/ 7955339 w 10023471"/>
                <a:gd name="connsiteY17769" fmla="*/ 881669 h 5531023"/>
                <a:gd name="connsiteX17770" fmla="*/ 2438226 w 10023471"/>
                <a:gd name="connsiteY17770" fmla="*/ 876618 h 5531023"/>
                <a:gd name="connsiteX17771" fmla="*/ 2434685 w 10023471"/>
                <a:gd name="connsiteY17771" fmla="*/ 878341 h 5531023"/>
                <a:gd name="connsiteX17772" fmla="*/ 2439952 w 10023471"/>
                <a:gd name="connsiteY17772" fmla="*/ 886021 h 5531023"/>
                <a:gd name="connsiteX17773" fmla="*/ 2446081 w 10023471"/>
                <a:gd name="connsiteY17773" fmla="*/ 882926 h 5531023"/>
                <a:gd name="connsiteX17774" fmla="*/ 2438226 w 10023471"/>
                <a:gd name="connsiteY17774" fmla="*/ 876618 h 5531023"/>
                <a:gd name="connsiteX17775" fmla="*/ 4443743 w 10023471"/>
                <a:gd name="connsiteY17775" fmla="*/ 874457 h 5531023"/>
                <a:gd name="connsiteX17776" fmla="*/ 4431077 w 10023471"/>
                <a:gd name="connsiteY17776" fmla="*/ 878603 h 5531023"/>
                <a:gd name="connsiteX17777" fmla="*/ 4445605 w 10023471"/>
                <a:gd name="connsiteY17777" fmla="*/ 892358 h 5531023"/>
                <a:gd name="connsiteX17778" fmla="*/ 4454050 w 10023471"/>
                <a:gd name="connsiteY17778" fmla="*/ 887393 h 5531023"/>
                <a:gd name="connsiteX17779" fmla="*/ 4443743 w 10023471"/>
                <a:gd name="connsiteY17779" fmla="*/ 874457 h 5531023"/>
                <a:gd name="connsiteX17780" fmla="*/ 5400672 w 10023471"/>
                <a:gd name="connsiteY17780" fmla="*/ 871828 h 5531023"/>
                <a:gd name="connsiteX17781" fmla="*/ 5386916 w 10023471"/>
                <a:gd name="connsiteY17781" fmla="*/ 876209 h 5531023"/>
                <a:gd name="connsiteX17782" fmla="*/ 5400490 w 10023471"/>
                <a:gd name="connsiteY17782" fmla="*/ 883597 h 5531023"/>
                <a:gd name="connsiteX17783" fmla="*/ 5408753 w 10023471"/>
                <a:gd name="connsiteY17783" fmla="*/ 878545 h 5531023"/>
                <a:gd name="connsiteX17784" fmla="*/ 5400672 w 10023471"/>
                <a:gd name="connsiteY17784" fmla="*/ 871828 h 5531023"/>
                <a:gd name="connsiteX17785" fmla="*/ 7191631 w 10023471"/>
                <a:gd name="connsiteY17785" fmla="*/ 870719 h 5531023"/>
                <a:gd name="connsiteX17786" fmla="*/ 7188953 w 10023471"/>
                <a:gd name="connsiteY17786" fmla="*/ 877173 h 5531023"/>
                <a:gd name="connsiteX17787" fmla="*/ 7209111 w 10023471"/>
                <a:gd name="connsiteY17787" fmla="*/ 875742 h 5531023"/>
                <a:gd name="connsiteX17788" fmla="*/ 7191631 w 10023471"/>
                <a:gd name="connsiteY17788" fmla="*/ 870719 h 5531023"/>
                <a:gd name="connsiteX17789" fmla="*/ 4956115 w 10023471"/>
                <a:gd name="connsiteY17789" fmla="*/ 869832 h 5531023"/>
                <a:gd name="connsiteX17790" fmla="*/ 4946270 w 10023471"/>
                <a:gd name="connsiteY17790" fmla="*/ 870573 h 5531023"/>
                <a:gd name="connsiteX17791" fmla="*/ 4948131 w 10023471"/>
                <a:gd name="connsiteY17791" fmla="*/ 883509 h 5531023"/>
                <a:gd name="connsiteX17792" fmla="*/ 4965201 w 10023471"/>
                <a:gd name="connsiteY17792" fmla="*/ 893322 h 5531023"/>
                <a:gd name="connsiteX17793" fmla="*/ 4973736 w 10023471"/>
                <a:gd name="connsiteY17793" fmla="*/ 892972 h 5531023"/>
                <a:gd name="connsiteX17794" fmla="*/ 4975779 w 10023471"/>
                <a:gd name="connsiteY17794" fmla="*/ 890636 h 5531023"/>
                <a:gd name="connsiteX17795" fmla="*/ 4961297 w 10023471"/>
                <a:gd name="connsiteY17795" fmla="*/ 876384 h 5531023"/>
                <a:gd name="connsiteX17796" fmla="*/ 4956115 w 10023471"/>
                <a:gd name="connsiteY17796" fmla="*/ 869832 h 5531023"/>
                <a:gd name="connsiteX17797" fmla="*/ 3618111 w 10023471"/>
                <a:gd name="connsiteY17797" fmla="*/ 868938 h 5531023"/>
                <a:gd name="connsiteX17798" fmla="*/ 3615522 w 10023471"/>
                <a:gd name="connsiteY17798" fmla="*/ 869901 h 5531023"/>
                <a:gd name="connsiteX17799" fmla="*/ 3617384 w 10023471"/>
                <a:gd name="connsiteY17799" fmla="*/ 870427 h 5531023"/>
                <a:gd name="connsiteX17800" fmla="*/ 3618111 w 10023471"/>
                <a:gd name="connsiteY17800" fmla="*/ 868938 h 5531023"/>
                <a:gd name="connsiteX17801" fmla="*/ 7788861 w 10023471"/>
                <a:gd name="connsiteY17801" fmla="*/ 866834 h 5531023"/>
                <a:gd name="connsiteX17802" fmla="*/ 7784502 w 10023471"/>
                <a:gd name="connsiteY17802" fmla="*/ 870134 h 5531023"/>
                <a:gd name="connsiteX17803" fmla="*/ 7794081 w 10023471"/>
                <a:gd name="connsiteY17803" fmla="*/ 875888 h 5531023"/>
                <a:gd name="connsiteX17804" fmla="*/ 7797940 w 10023471"/>
                <a:gd name="connsiteY17804" fmla="*/ 872909 h 5531023"/>
                <a:gd name="connsiteX17805" fmla="*/ 7788861 w 10023471"/>
                <a:gd name="connsiteY17805" fmla="*/ 866834 h 5531023"/>
                <a:gd name="connsiteX17806" fmla="*/ 4907862 w 10023471"/>
                <a:gd name="connsiteY17806" fmla="*/ 866718 h 5531023"/>
                <a:gd name="connsiteX17807" fmla="*/ 4901778 w 10023471"/>
                <a:gd name="connsiteY17807" fmla="*/ 869259 h 5531023"/>
                <a:gd name="connsiteX17808" fmla="*/ 4902822 w 10023471"/>
                <a:gd name="connsiteY17808" fmla="*/ 872149 h 5531023"/>
                <a:gd name="connsiteX17809" fmla="*/ 4909314 w 10023471"/>
                <a:gd name="connsiteY17809" fmla="*/ 870223 h 5531023"/>
                <a:gd name="connsiteX17810" fmla="*/ 4907862 w 10023471"/>
                <a:gd name="connsiteY17810" fmla="*/ 866718 h 5531023"/>
                <a:gd name="connsiteX17811" fmla="*/ 5140987 w 10023471"/>
                <a:gd name="connsiteY17811" fmla="*/ 866630 h 5531023"/>
                <a:gd name="connsiteX17812" fmla="*/ 5139716 w 10023471"/>
                <a:gd name="connsiteY17812" fmla="*/ 868003 h 5531023"/>
                <a:gd name="connsiteX17813" fmla="*/ 5144619 w 10023471"/>
                <a:gd name="connsiteY17813" fmla="*/ 868324 h 5531023"/>
                <a:gd name="connsiteX17814" fmla="*/ 5140987 w 10023471"/>
                <a:gd name="connsiteY17814" fmla="*/ 866630 h 5531023"/>
                <a:gd name="connsiteX17815" fmla="*/ 7686757 w 10023471"/>
                <a:gd name="connsiteY17815" fmla="*/ 865608 h 5531023"/>
                <a:gd name="connsiteX17816" fmla="*/ 7680037 w 10023471"/>
                <a:gd name="connsiteY17816" fmla="*/ 866514 h 5531023"/>
                <a:gd name="connsiteX17817" fmla="*/ 7680583 w 10023471"/>
                <a:gd name="connsiteY17817" fmla="*/ 868119 h 5531023"/>
                <a:gd name="connsiteX17818" fmla="*/ 7687393 w 10023471"/>
                <a:gd name="connsiteY17818" fmla="*/ 867389 h 5531023"/>
                <a:gd name="connsiteX17819" fmla="*/ 7686757 w 10023471"/>
                <a:gd name="connsiteY17819" fmla="*/ 865608 h 5531023"/>
                <a:gd name="connsiteX17820" fmla="*/ 5639654 w 10023471"/>
                <a:gd name="connsiteY17820" fmla="*/ 861549 h 5531023"/>
                <a:gd name="connsiteX17821" fmla="*/ 5617045 w 10023471"/>
                <a:gd name="connsiteY17821" fmla="*/ 872266 h 5531023"/>
                <a:gd name="connsiteX17822" fmla="*/ 5654409 w 10023471"/>
                <a:gd name="connsiteY17822" fmla="*/ 885817 h 5531023"/>
                <a:gd name="connsiteX17823" fmla="*/ 5661763 w 10023471"/>
                <a:gd name="connsiteY17823" fmla="*/ 878458 h 5531023"/>
                <a:gd name="connsiteX17824" fmla="*/ 5639654 w 10023471"/>
                <a:gd name="connsiteY17824" fmla="*/ 861549 h 5531023"/>
                <a:gd name="connsiteX17825" fmla="*/ 6606070 w 10023471"/>
                <a:gd name="connsiteY17825" fmla="*/ 860701 h 5531023"/>
                <a:gd name="connsiteX17826" fmla="*/ 6605479 w 10023471"/>
                <a:gd name="connsiteY17826" fmla="*/ 868412 h 5531023"/>
                <a:gd name="connsiteX17827" fmla="*/ 6611064 w 10023471"/>
                <a:gd name="connsiteY17827" fmla="*/ 868499 h 5531023"/>
                <a:gd name="connsiteX17828" fmla="*/ 6611064 w 10023471"/>
                <a:gd name="connsiteY17828" fmla="*/ 860819 h 5531023"/>
                <a:gd name="connsiteX17829" fmla="*/ 6606070 w 10023471"/>
                <a:gd name="connsiteY17829" fmla="*/ 860701 h 5531023"/>
                <a:gd name="connsiteX17830" fmla="*/ 7139378 w 10023471"/>
                <a:gd name="connsiteY17830" fmla="*/ 859271 h 5531023"/>
                <a:gd name="connsiteX17831" fmla="*/ 7120491 w 10023471"/>
                <a:gd name="connsiteY17831" fmla="*/ 861490 h 5531023"/>
                <a:gd name="connsiteX17832" fmla="*/ 7131659 w 10023471"/>
                <a:gd name="connsiteY17832" fmla="*/ 872588 h 5531023"/>
                <a:gd name="connsiteX17833" fmla="*/ 7139378 w 10023471"/>
                <a:gd name="connsiteY17833" fmla="*/ 859271 h 5531023"/>
                <a:gd name="connsiteX17834" fmla="*/ 7880794 w 10023471"/>
                <a:gd name="connsiteY17834" fmla="*/ 854335 h 5531023"/>
                <a:gd name="connsiteX17835" fmla="*/ 7870942 w 10023471"/>
                <a:gd name="connsiteY17835" fmla="*/ 869755 h 5531023"/>
                <a:gd name="connsiteX17836" fmla="*/ 7877026 w 10023471"/>
                <a:gd name="connsiteY17836" fmla="*/ 872470 h 5531023"/>
                <a:gd name="connsiteX17837" fmla="*/ 7887695 w 10023471"/>
                <a:gd name="connsiteY17837" fmla="*/ 865754 h 5531023"/>
                <a:gd name="connsiteX17838" fmla="*/ 7880794 w 10023471"/>
                <a:gd name="connsiteY17838" fmla="*/ 854335 h 5531023"/>
                <a:gd name="connsiteX17839" fmla="*/ 3493942 w 10023471"/>
                <a:gd name="connsiteY17839" fmla="*/ 852437 h 5531023"/>
                <a:gd name="connsiteX17840" fmla="*/ 3493942 w 10023471"/>
                <a:gd name="connsiteY17840" fmla="*/ 855796 h 5531023"/>
                <a:gd name="connsiteX17841" fmla="*/ 3495668 w 10023471"/>
                <a:gd name="connsiteY17841" fmla="*/ 855796 h 5531023"/>
                <a:gd name="connsiteX17842" fmla="*/ 3495668 w 10023471"/>
                <a:gd name="connsiteY17842" fmla="*/ 852437 h 5531023"/>
                <a:gd name="connsiteX17843" fmla="*/ 3493942 w 10023471"/>
                <a:gd name="connsiteY17843" fmla="*/ 852437 h 5531023"/>
                <a:gd name="connsiteX17844" fmla="*/ 9451112 w 10023471"/>
                <a:gd name="connsiteY17844" fmla="*/ 852029 h 5531023"/>
                <a:gd name="connsiteX17845" fmla="*/ 9447663 w 10023471"/>
                <a:gd name="connsiteY17845" fmla="*/ 863009 h 5531023"/>
                <a:gd name="connsiteX17846" fmla="*/ 9455743 w 10023471"/>
                <a:gd name="connsiteY17846" fmla="*/ 867828 h 5531023"/>
                <a:gd name="connsiteX17847" fmla="*/ 9458967 w 10023471"/>
                <a:gd name="connsiteY17847" fmla="*/ 853167 h 5531023"/>
                <a:gd name="connsiteX17848" fmla="*/ 9451112 w 10023471"/>
                <a:gd name="connsiteY17848" fmla="*/ 852029 h 5531023"/>
                <a:gd name="connsiteX17849" fmla="*/ 3780639 w 10023471"/>
                <a:gd name="connsiteY17849" fmla="*/ 851415 h 5531023"/>
                <a:gd name="connsiteX17850" fmla="*/ 3776192 w 10023471"/>
                <a:gd name="connsiteY17850" fmla="*/ 857811 h 5531023"/>
                <a:gd name="connsiteX17851" fmla="*/ 3781005 w 10023471"/>
                <a:gd name="connsiteY17851" fmla="*/ 861228 h 5531023"/>
                <a:gd name="connsiteX17852" fmla="*/ 3787631 w 10023471"/>
                <a:gd name="connsiteY17852" fmla="*/ 854832 h 5531023"/>
                <a:gd name="connsiteX17853" fmla="*/ 3780639 w 10023471"/>
                <a:gd name="connsiteY17853" fmla="*/ 851415 h 5531023"/>
                <a:gd name="connsiteX17854" fmla="*/ 4417276 w 10023471"/>
                <a:gd name="connsiteY17854" fmla="*/ 851299 h 5531023"/>
                <a:gd name="connsiteX17855" fmla="*/ 4411374 w 10023471"/>
                <a:gd name="connsiteY17855" fmla="*/ 855591 h 5531023"/>
                <a:gd name="connsiteX17856" fmla="*/ 4427628 w 10023471"/>
                <a:gd name="connsiteY17856" fmla="*/ 863446 h 5531023"/>
                <a:gd name="connsiteX17857" fmla="*/ 4436707 w 10023471"/>
                <a:gd name="connsiteY17857" fmla="*/ 861344 h 5531023"/>
                <a:gd name="connsiteX17858" fmla="*/ 4417276 w 10023471"/>
                <a:gd name="connsiteY17858" fmla="*/ 851299 h 5531023"/>
                <a:gd name="connsiteX17859" fmla="*/ 7193992 w 10023471"/>
                <a:gd name="connsiteY17859" fmla="*/ 849897 h 5531023"/>
                <a:gd name="connsiteX17860" fmla="*/ 7190904 w 10023471"/>
                <a:gd name="connsiteY17860" fmla="*/ 855941 h 5531023"/>
                <a:gd name="connsiteX17861" fmla="*/ 7196580 w 10023471"/>
                <a:gd name="connsiteY17861" fmla="*/ 856847 h 5531023"/>
                <a:gd name="connsiteX17862" fmla="*/ 7198895 w 10023471"/>
                <a:gd name="connsiteY17862" fmla="*/ 850685 h 5531023"/>
                <a:gd name="connsiteX17863" fmla="*/ 7193992 w 10023471"/>
                <a:gd name="connsiteY17863" fmla="*/ 849897 h 5531023"/>
                <a:gd name="connsiteX17864" fmla="*/ 1657856 w 10023471"/>
                <a:gd name="connsiteY17864" fmla="*/ 849605 h 5531023"/>
                <a:gd name="connsiteX17865" fmla="*/ 1653181 w 10023471"/>
                <a:gd name="connsiteY17865" fmla="*/ 851620 h 5531023"/>
                <a:gd name="connsiteX17866" fmla="*/ 1658129 w 10023471"/>
                <a:gd name="connsiteY17866" fmla="*/ 855124 h 5531023"/>
                <a:gd name="connsiteX17867" fmla="*/ 1661533 w 10023471"/>
                <a:gd name="connsiteY17867" fmla="*/ 853489 h 5531023"/>
                <a:gd name="connsiteX17868" fmla="*/ 1657856 w 10023471"/>
                <a:gd name="connsiteY17868" fmla="*/ 849605 h 5531023"/>
                <a:gd name="connsiteX17869" fmla="*/ 5134994 w 10023471"/>
                <a:gd name="connsiteY17869" fmla="*/ 847911 h 5531023"/>
                <a:gd name="connsiteX17870" fmla="*/ 5121511 w 10023471"/>
                <a:gd name="connsiteY17870" fmla="*/ 851970 h 5531023"/>
                <a:gd name="connsiteX17871" fmla="*/ 5135812 w 10023471"/>
                <a:gd name="connsiteY17871" fmla="*/ 854890 h 5531023"/>
                <a:gd name="connsiteX17872" fmla="*/ 5142802 w 10023471"/>
                <a:gd name="connsiteY17872" fmla="*/ 852204 h 5531023"/>
                <a:gd name="connsiteX17873" fmla="*/ 5134994 w 10023471"/>
                <a:gd name="connsiteY17873" fmla="*/ 847911 h 5531023"/>
                <a:gd name="connsiteX17874" fmla="*/ 4205170 w 10023471"/>
                <a:gd name="connsiteY17874" fmla="*/ 844611 h 5531023"/>
                <a:gd name="connsiteX17875" fmla="*/ 4193594 w 10023471"/>
                <a:gd name="connsiteY17875" fmla="*/ 852350 h 5531023"/>
                <a:gd name="connsiteX17876" fmla="*/ 4212481 w 10023471"/>
                <a:gd name="connsiteY17876" fmla="*/ 866017 h 5531023"/>
                <a:gd name="connsiteX17877" fmla="*/ 4223239 w 10023471"/>
                <a:gd name="connsiteY17877" fmla="*/ 857051 h 5531023"/>
                <a:gd name="connsiteX17878" fmla="*/ 4205170 w 10023471"/>
                <a:gd name="connsiteY17878" fmla="*/ 844611 h 5531023"/>
                <a:gd name="connsiteX17879" fmla="*/ 3878521 w 10023471"/>
                <a:gd name="connsiteY17879" fmla="*/ 843121 h 5531023"/>
                <a:gd name="connsiteX17880" fmla="*/ 3872439 w 10023471"/>
                <a:gd name="connsiteY17880" fmla="*/ 845779 h 5531023"/>
                <a:gd name="connsiteX17881" fmla="*/ 3874390 w 10023471"/>
                <a:gd name="connsiteY17881" fmla="*/ 872442 h 5531023"/>
                <a:gd name="connsiteX17882" fmla="*/ 3901947 w 10023471"/>
                <a:gd name="connsiteY17882" fmla="*/ 880911 h 5531023"/>
                <a:gd name="connsiteX17883" fmla="*/ 3907804 w 10023471"/>
                <a:gd name="connsiteY17883" fmla="*/ 874749 h 5531023"/>
                <a:gd name="connsiteX17884" fmla="*/ 3878521 w 10023471"/>
                <a:gd name="connsiteY17884" fmla="*/ 843121 h 5531023"/>
                <a:gd name="connsiteX17885" fmla="*/ 9701946 w 10023471"/>
                <a:gd name="connsiteY17885" fmla="*/ 841925 h 5531023"/>
                <a:gd name="connsiteX17886" fmla="*/ 9694589 w 10023471"/>
                <a:gd name="connsiteY17886" fmla="*/ 847677 h 5531023"/>
                <a:gd name="connsiteX17887" fmla="*/ 9698767 w 10023471"/>
                <a:gd name="connsiteY17887" fmla="*/ 851941 h 5531023"/>
                <a:gd name="connsiteX17888" fmla="*/ 9707074 w 10023471"/>
                <a:gd name="connsiteY17888" fmla="*/ 847239 h 5531023"/>
                <a:gd name="connsiteX17889" fmla="*/ 9701946 w 10023471"/>
                <a:gd name="connsiteY17889" fmla="*/ 841925 h 5531023"/>
                <a:gd name="connsiteX17890" fmla="*/ 3834620 w 10023471"/>
                <a:gd name="connsiteY17890" fmla="*/ 841282 h 5531023"/>
                <a:gd name="connsiteX17891" fmla="*/ 3832351 w 10023471"/>
                <a:gd name="connsiteY17891" fmla="*/ 843560 h 5531023"/>
                <a:gd name="connsiteX17892" fmla="*/ 3840022 w 10023471"/>
                <a:gd name="connsiteY17892" fmla="*/ 847794 h 5531023"/>
                <a:gd name="connsiteX17893" fmla="*/ 3844700 w 10023471"/>
                <a:gd name="connsiteY17893" fmla="*/ 844172 h 5531023"/>
                <a:gd name="connsiteX17894" fmla="*/ 3834620 w 10023471"/>
                <a:gd name="connsiteY17894" fmla="*/ 841282 h 5531023"/>
                <a:gd name="connsiteX17895" fmla="*/ 4563508 w 10023471"/>
                <a:gd name="connsiteY17895" fmla="*/ 841106 h 5531023"/>
                <a:gd name="connsiteX17896" fmla="*/ 4556017 w 10023471"/>
                <a:gd name="connsiteY17896" fmla="*/ 845983 h 5531023"/>
                <a:gd name="connsiteX17897" fmla="*/ 4565141 w 10023471"/>
                <a:gd name="connsiteY17897" fmla="*/ 855241 h 5531023"/>
                <a:gd name="connsiteX17898" fmla="*/ 4578807 w 10023471"/>
                <a:gd name="connsiteY17898" fmla="*/ 847619 h 5531023"/>
                <a:gd name="connsiteX17899" fmla="*/ 4563508 w 10023471"/>
                <a:gd name="connsiteY17899" fmla="*/ 841106 h 5531023"/>
                <a:gd name="connsiteX17900" fmla="*/ 2352558 w 10023471"/>
                <a:gd name="connsiteY17900" fmla="*/ 840288 h 5531023"/>
                <a:gd name="connsiteX17901" fmla="*/ 2339618 w 10023471"/>
                <a:gd name="connsiteY17901" fmla="*/ 845633 h 5531023"/>
                <a:gd name="connsiteX17902" fmla="*/ 2370763 w 10023471"/>
                <a:gd name="connsiteY17902" fmla="*/ 870398 h 5531023"/>
                <a:gd name="connsiteX17903" fmla="*/ 2387061 w 10023471"/>
                <a:gd name="connsiteY17903" fmla="*/ 854745 h 5531023"/>
                <a:gd name="connsiteX17904" fmla="*/ 2352558 w 10023471"/>
                <a:gd name="connsiteY17904" fmla="*/ 840288 h 5531023"/>
                <a:gd name="connsiteX17905" fmla="*/ 2025274 w 10023471"/>
                <a:gd name="connsiteY17905" fmla="*/ 840026 h 5531023"/>
                <a:gd name="connsiteX17906" fmla="*/ 2021370 w 10023471"/>
                <a:gd name="connsiteY17906" fmla="*/ 842537 h 5531023"/>
                <a:gd name="connsiteX17907" fmla="*/ 2026726 w 10023471"/>
                <a:gd name="connsiteY17907" fmla="*/ 842946 h 5531023"/>
                <a:gd name="connsiteX17908" fmla="*/ 2025274 w 10023471"/>
                <a:gd name="connsiteY17908" fmla="*/ 840026 h 5531023"/>
                <a:gd name="connsiteX17909" fmla="*/ 4676552 w 10023471"/>
                <a:gd name="connsiteY17909" fmla="*/ 839179 h 5531023"/>
                <a:gd name="connsiteX17910" fmla="*/ 4673782 w 10023471"/>
                <a:gd name="connsiteY17910" fmla="*/ 841778 h 5531023"/>
                <a:gd name="connsiteX17911" fmla="*/ 4675871 w 10023471"/>
                <a:gd name="connsiteY17911" fmla="*/ 842712 h 5531023"/>
                <a:gd name="connsiteX17912" fmla="*/ 4676552 w 10023471"/>
                <a:gd name="connsiteY17912" fmla="*/ 839179 h 5531023"/>
                <a:gd name="connsiteX17913" fmla="*/ 2813452 w 10023471"/>
                <a:gd name="connsiteY17913" fmla="*/ 836931 h 5531023"/>
                <a:gd name="connsiteX17914" fmla="*/ 2806687 w 10023471"/>
                <a:gd name="connsiteY17914" fmla="*/ 845575 h 5531023"/>
                <a:gd name="connsiteX17915" fmla="*/ 2813860 w 10023471"/>
                <a:gd name="connsiteY17915" fmla="*/ 847239 h 5531023"/>
                <a:gd name="connsiteX17916" fmla="*/ 2823848 w 10023471"/>
                <a:gd name="connsiteY17916" fmla="*/ 839792 h 5531023"/>
                <a:gd name="connsiteX17917" fmla="*/ 2813452 w 10023471"/>
                <a:gd name="connsiteY17917" fmla="*/ 836931 h 5531023"/>
                <a:gd name="connsiteX17918" fmla="*/ 7215149 w 10023471"/>
                <a:gd name="connsiteY17918" fmla="*/ 834769 h 5531023"/>
                <a:gd name="connsiteX17919" fmla="*/ 7203889 w 10023471"/>
                <a:gd name="connsiteY17919" fmla="*/ 839705 h 5531023"/>
                <a:gd name="connsiteX17920" fmla="*/ 7207840 w 10023471"/>
                <a:gd name="connsiteY17920" fmla="*/ 842801 h 5531023"/>
                <a:gd name="connsiteX17921" fmla="*/ 7218917 w 10023471"/>
                <a:gd name="connsiteY17921" fmla="*/ 837718 h 5531023"/>
                <a:gd name="connsiteX17922" fmla="*/ 7215149 w 10023471"/>
                <a:gd name="connsiteY17922" fmla="*/ 834769 h 5531023"/>
                <a:gd name="connsiteX17923" fmla="*/ 4875810 w 10023471"/>
                <a:gd name="connsiteY17923" fmla="*/ 833893 h 5531023"/>
                <a:gd name="connsiteX17924" fmla="*/ 4869999 w 10023471"/>
                <a:gd name="connsiteY17924" fmla="*/ 838069 h 5531023"/>
                <a:gd name="connsiteX17925" fmla="*/ 4874448 w 10023471"/>
                <a:gd name="connsiteY17925" fmla="*/ 843763 h 5531023"/>
                <a:gd name="connsiteX17926" fmla="*/ 4882891 w 10023471"/>
                <a:gd name="connsiteY17926" fmla="*/ 839880 h 5531023"/>
                <a:gd name="connsiteX17927" fmla="*/ 4875810 w 10023471"/>
                <a:gd name="connsiteY17927" fmla="*/ 833893 h 5531023"/>
                <a:gd name="connsiteX17928" fmla="*/ 3410499 w 10023471"/>
                <a:gd name="connsiteY17928" fmla="*/ 833777 h 5531023"/>
                <a:gd name="connsiteX17929" fmla="*/ 3403280 w 10023471"/>
                <a:gd name="connsiteY17929" fmla="*/ 836433 h 5531023"/>
                <a:gd name="connsiteX17930" fmla="*/ 3409773 w 10023471"/>
                <a:gd name="connsiteY17930" fmla="*/ 839296 h 5531023"/>
                <a:gd name="connsiteX17931" fmla="*/ 3416582 w 10023471"/>
                <a:gd name="connsiteY17931" fmla="*/ 837486 h 5531023"/>
                <a:gd name="connsiteX17932" fmla="*/ 3410499 w 10023471"/>
                <a:gd name="connsiteY17932" fmla="*/ 833777 h 5531023"/>
                <a:gd name="connsiteX17933" fmla="*/ 8973330 w 10023471"/>
                <a:gd name="connsiteY17933" fmla="*/ 833543 h 5531023"/>
                <a:gd name="connsiteX17934" fmla="*/ 8962434 w 10023471"/>
                <a:gd name="connsiteY17934" fmla="*/ 839851 h 5531023"/>
                <a:gd name="connsiteX17935" fmla="*/ 8969426 w 10023471"/>
                <a:gd name="connsiteY17935" fmla="*/ 847619 h 5531023"/>
                <a:gd name="connsiteX17936" fmla="*/ 8978142 w 10023471"/>
                <a:gd name="connsiteY17936" fmla="*/ 840493 h 5531023"/>
                <a:gd name="connsiteX17937" fmla="*/ 8973330 w 10023471"/>
                <a:gd name="connsiteY17937" fmla="*/ 833543 h 5531023"/>
                <a:gd name="connsiteX17938" fmla="*/ 6848594 w 10023471"/>
                <a:gd name="connsiteY17938" fmla="*/ 832667 h 5531023"/>
                <a:gd name="connsiteX17939" fmla="*/ 6828845 w 10023471"/>
                <a:gd name="connsiteY17939" fmla="*/ 836726 h 5531023"/>
                <a:gd name="connsiteX17940" fmla="*/ 6848821 w 10023471"/>
                <a:gd name="connsiteY17940" fmla="*/ 851065 h 5531023"/>
                <a:gd name="connsiteX17941" fmla="*/ 6860351 w 10023471"/>
                <a:gd name="connsiteY17941" fmla="*/ 844318 h 5531023"/>
                <a:gd name="connsiteX17942" fmla="*/ 6848594 w 10023471"/>
                <a:gd name="connsiteY17942" fmla="*/ 832667 h 5531023"/>
                <a:gd name="connsiteX17943" fmla="*/ 8192552 w 10023471"/>
                <a:gd name="connsiteY17943" fmla="*/ 831819 h 5531023"/>
                <a:gd name="connsiteX17944" fmla="*/ 8184833 w 10023471"/>
                <a:gd name="connsiteY17944" fmla="*/ 831878 h 5531023"/>
                <a:gd name="connsiteX17945" fmla="*/ 8184833 w 10023471"/>
                <a:gd name="connsiteY17945" fmla="*/ 840201 h 5531023"/>
                <a:gd name="connsiteX17946" fmla="*/ 8189783 w 10023471"/>
                <a:gd name="connsiteY17946" fmla="*/ 840873 h 5531023"/>
                <a:gd name="connsiteX17947" fmla="*/ 8192552 w 10023471"/>
                <a:gd name="connsiteY17947" fmla="*/ 831819 h 5531023"/>
                <a:gd name="connsiteX17948" fmla="*/ 8416279 w 10023471"/>
                <a:gd name="connsiteY17948" fmla="*/ 830097 h 5531023"/>
                <a:gd name="connsiteX17949" fmla="*/ 8413418 w 10023471"/>
                <a:gd name="connsiteY17949" fmla="*/ 831937 h 5531023"/>
                <a:gd name="connsiteX17950" fmla="*/ 8415371 w 10023471"/>
                <a:gd name="connsiteY17950" fmla="*/ 833017 h 5531023"/>
                <a:gd name="connsiteX17951" fmla="*/ 8417233 w 10023471"/>
                <a:gd name="connsiteY17951" fmla="*/ 831819 h 5531023"/>
                <a:gd name="connsiteX17952" fmla="*/ 8416279 w 10023471"/>
                <a:gd name="connsiteY17952" fmla="*/ 830097 h 5531023"/>
                <a:gd name="connsiteX17953" fmla="*/ 4165991 w 10023471"/>
                <a:gd name="connsiteY17953" fmla="*/ 829863 h 5531023"/>
                <a:gd name="connsiteX17954" fmla="*/ 4165991 w 10023471"/>
                <a:gd name="connsiteY17954" fmla="*/ 832608 h 5531023"/>
                <a:gd name="connsiteX17955" fmla="*/ 4177113 w 10023471"/>
                <a:gd name="connsiteY17955" fmla="*/ 832608 h 5531023"/>
                <a:gd name="connsiteX17956" fmla="*/ 4177113 w 10023471"/>
                <a:gd name="connsiteY17956" fmla="*/ 829863 h 5531023"/>
                <a:gd name="connsiteX17957" fmla="*/ 3615433 w 10023471"/>
                <a:gd name="connsiteY17957" fmla="*/ 829308 h 5531023"/>
                <a:gd name="connsiteX17958" fmla="*/ 3596727 w 10023471"/>
                <a:gd name="connsiteY17958" fmla="*/ 838828 h 5531023"/>
                <a:gd name="connsiteX17959" fmla="*/ 3615433 w 10023471"/>
                <a:gd name="connsiteY17959" fmla="*/ 847852 h 5531023"/>
                <a:gd name="connsiteX17960" fmla="*/ 3628144 w 10023471"/>
                <a:gd name="connsiteY17960" fmla="*/ 841866 h 5531023"/>
                <a:gd name="connsiteX17961" fmla="*/ 3615433 w 10023471"/>
                <a:gd name="connsiteY17961" fmla="*/ 829308 h 5531023"/>
                <a:gd name="connsiteX17962" fmla="*/ 3364193 w 10023471"/>
                <a:gd name="connsiteY17962" fmla="*/ 828899 h 5531023"/>
                <a:gd name="connsiteX17963" fmla="*/ 3356383 w 10023471"/>
                <a:gd name="connsiteY17963" fmla="*/ 832403 h 5531023"/>
                <a:gd name="connsiteX17964" fmla="*/ 3358200 w 10023471"/>
                <a:gd name="connsiteY17964" fmla="*/ 834068 h 5531023"/>
                <a:gd name="connsiteX17965" fmla="*/ 3366280 w 10023471"/>
                <a:gd name="connsiteY17965" fmla="*/ 831937 h 5531023"/>
                <a:gd name="connsiteX17966" fmla="*/ 3364193 w 10023471"/>
                <a:gd name="connsiteY17966" fmla="*/ 828899 h 5531023"/>
                <a:gd name="connsiteX17967" fmla="*/ 3701145 w 10023471"/>
                <a:gd name="connsiteY17967" fmla="*/ 825424 h 5531023"/>
                <a:gd name="connsiteX17968" fmla="*/ 3686073 w 10023471"/>
                <a:gd name="connsiteY17968" fmla="*/ 834507 h 5531023"/>
                <a:gd name="connsiteX17969" fmla="*/ 3696425 w 10023471"/>
                <a:gd name="connsiteY17969" fmla="*/ 837865 h 5531023"/>
                <a:gd name="connsiteX17970" fmla="*/ 3715493 w 10023471"/>
                <a:gd name="connsiteY17970" fmla="*/ 831907 h 5531023"/>
                <a:gd name="connsiteX17971" fmla="*/ 3701145 w 10023471"/>
                <a:gd name="connsiteY17971" fmla="*/ 825424 h 5531023"/>
                <a:gd name="connsiteX17972" fmla="*/ 2262576 w 10023471"/>
                <a:gd name="connsiteY17972" fmla="*/ 825424 h 5531023"/>
                <a:gd name="connsiteX17973" fmla="*/ 2247730 w 10023471"/>
                <a:gd name="connsiteY17973" fmla="*/ 834243 h 5531023"/>
                <a:gd name="connsiteX17974" fmla="*/ 2257219 w 10023471"/>
                <a:gd name="connsiteY17974" fmla="*/ 842246 h 5531023"/>
                <a:gd name="connsiteX17975" fmla="*/ 2270929 w 10023471"/>
                <a:gd name="connsiteY17975" fmla="*/ 830301 h 5531023"/>
                <a:gd name="connsiteX17976" fmla="*/ 2262576 w 10023471"/>
                <a:gd name="connsiteY17976" fmla="*/ 825424 h 5531023"/>
                <a:gd name="connsiteX17977" fmla="*/ 2852358 w 10023471"/>
                <a:gd name="connsiteY17977" fmla="*/ 820635 h 5531023"/>
                <a:gd name="connsiteX17978" fmla="*/ 2840693 w 10023471"/>
                <a:gd name="connsiteY17978" fmla="*/ 826067 h 5531023"/>
                <a:gd name="connsiteX17979" fmla="*/ 2854130 w 10023471"/>
                <a:gd name="connsiteY17979" fmla="*/ 831207 h 5531023"/>
                <a:gd name="connsiteX17980" fmla="*/ 2861939 w 10023471"/>
                <a:gd name="connsiteY17980" fmla="*/ 828607 h 5531023"/>
                <a:gd name="connsiteX17981" fmla="*/ 2852358 w 10023471"/>
                <a:gd name="connsiteY17981" fmla="*/ 820635 h 5531023"/>
                <a:gd name="connsiteX17982" fmla="*/ 3864312 w 10023471"/>
                <a:gd name="connsiteY17982" fmla="*/ 820518 h 5531023"/>
                <a:gd name="connsiteX17983" fmla="*/ 3844836 w 10023471"/>
                <a:gd name="connsiteY17983" fmla="*/ 825395 h 5531023"/>
                <a:gd name="connsiteX17984" fmla="*/ 3868124 w 10023471"/>
                <a:gd name="connsiteY17984" fmla="*/ 836959 h 5531023"/>
                <a:gd name="connsiteX17985" fmla="*/ 3880474 w 10023471"/>
                <a:gd name="connsiteY17985" fmla="*/ 831352 h 5531023"/>
                <a:gd name="connsiteX17986" fmla="*/ 3864312 w 10023471"/>
                <a:gd name="connsiteY17986" fmla="*/ 820518 h 5531023"/>
                <a:gd name="connsiteX17987" fmla="*/ 2997547 w 10023471"/>
                <a:gd name="connsiteY17987" fmla="*/ 819817 h 5531023"/>
                <a:gd name="connsiteX17988" fmla="*/ 2982384 w 10023471"/>
                <a:gd name="connsiteY17988" fmla="*/ 835792 h 5531023"/>
                <a:gd name="connsiteX17989" fmla="*/ 2990056 w 10023471"/>
                <a:gd name="connsiteY17989" fmla="*/ 838332 h 5531023"/>
                <a:gd name="connsiteX17990" fmla="*/ 3000497 w 10023471"/>
                <a:gd name="connsiteY17990" fmla="*/ 829834 h 5531023"/>
                <a:gd name="connsiteX17991" fmla="*/ 2997547 w 10023471"/>
                <a:gd name="connsiteY17991" fmla="*/ 819817 h 5531023"/>
                <a:gd name="connsiteX17992" fmla="*/ 8010000 w 10023471"/>
                <a:gd name="connsiteY17992" fmla="*/ 819467 h 5531023"/>
                <a:gd name="connsiteX17993" fmla="*/ 8009320 w 10023471"/>
                <a:gd name="connsiteY17993" fmla="*/ 821365 h 5531023"/>
                <a:gd name="connsiteX17994" fmla="*/ 8011271 w 10023471"/>
                <a:gd name="connsiteY17994" fmla="*/ 821132 h 5531023"/>
                <a:gd name="connsiteX17995" fmla="*/ 3036409 w 10023471"/>
                <a:gd name="connsiteY17995" fmla="*/ 818678 h 5531023"/>
                <a:gd name="connsiteX17996" fmla="*/ 3025694 w 10023471"/>
                <a:gd name="connsiteY17996" fmla="*/ 826972 h 5531023"/>
                <a:gd name="connsiteX17997" fmla="*/ 3035818 w 10023471"/>
                <a:gd name="connsiteY17997" fmla="*/ 836025 h 5531023"/>
                <a:gd name="connsiteX17998" fmla="*/ 3055430 w 10023471"/>
                <a:gd name="connsiteY17998" fmla="*/ 833893 h 5531023"/>
                <a:gd name="connsiteX17999" fmla="*/ 3036409 w 10023471"/>
                <a:gd name="connsiteY17999" fmla="*/ 818678 h 5531023"/>
                <a:gd name="connsiteX18000" fmla="*/ 2922546 w 10023471"/>
                <a:gd name="connsiteY18000" fmla="*/ 818210 h 5531023"/>
                <a:gd name="connsiteX18001" fmla="*/ 2912695 w 10023471"/>
                <a:gd name="connsiteY18001" fmla="*/ 823555 h 5531023"/>
                <a:gd name="connsiteX18002" fmla="*/ 2928722 w 10023471"/>
                <a:gd name="connsiteY18002" fmla="*/ 831060 h 5531023"/>
                <a:gd name="connsiteX18003" fmla="*/ 2941388 w 10023471"/>
                <a:gd name="connsiteY18003" fmla="*/ 827352 h 5531023"/>
                <a:gd name="connsiteX18004" fmla="*/ 2922546 w 10023471"/>
                <a:gd name="connsiteY18004" fmla="*/ 818210 h 5531023"/>
                <a:gd name="connsiteX18005" fmla="*/ 1811306 w 10023471"/>
                <a:gd name="connsiteY18005" fmla="*/ 818035 h 5531023"/>
                <a:gd name="connsiteX18006" fmla="*/ 1792194 w 10023471"/>
                <a:gd name="connsiteY18006" fmla="*/ 824314 h 5531023"/>
                <a:gd name="connsiteX18007" fmla="*/ 1809989 w 10023471"/>
                <a:gd name="connsiteY18007" fmla="*/ 831032 h 5531023"/>
                <a:gd name="connsiteX18008" fmla="*/ 1823428 w 10023471"/>
                <a:gd name="connsiteY18008" fmla="*/ 824694 h 5531023"/>
                <a:gd name="connsiteX18009" fmla="*/ 1811306 w 10023471"/>
                <a:gd name="connsiteY18009" fmla="*/ 818035 h 5531023"/>
                <a:gd name="connsiteX18010" fmla="*/ 2601845 w 10023471"/>
                <a:gd name="connsiteY18010" fmla="*/ 815904 h 5531023"/>
                <a:gd name="connsiteX18011" fmla="*/ 2587727 w 10023471"/>
                <a:gd name="connsiteY18011" fmla="*/ 816050 h 5531023"/>
                <a:gd name="connsiteX18012" fmla="*/ 2575061 w 10023471"/>
                <a:gd name="connsiteY18012" fmla="*/ 823409 h 5531023"/>
                <a:gd name="connsiteX18013" fmla="*/ 2578829 w 10023471"/>
                <a:gd name="connsiteY18013" fmla="*/ 831207 h 5531023"/>
                <a:gd name="connsiteX18014" fmla="*/ 2598623 w 10023471"/>
                <a:gd name="connsiteY18014" fmla="*/ 839033 h 5531023"/>
                <a:gd name="connsiteX18015" fmla="*/ 2613559 w 10023471"/>
                <a:gd name="connsiteY18015" fmla="*/ 836988 h 5531023"/>
                <a:gd name="connsiteX18016" fmla="*/ 2619914 w 10023471"/>
                <a:gd name="connsiteY18016" fmla="*/ 823584 h 5531023"/>
                <a:gd name="connsiteX18017" fmla="*/ 2601845 w 10023471"/>
                <a:gd name="connsiteY18017" fmla="*/ 815904 h 5531023"/>
                <a:gd name="connsiteX18018" fmla="*/ 3350664 w 10023471"/>
                <a:gd name="connsiteY18018" fmla="*/ 809771 h 5531023"/>
                <a:gd name="connsiteX18019" fmla="*/ 3333048 w 10023471"/>
                <a:gd name="connsiteY18019" fmla="*/ 813684 h 5531023"/>
                <a:gd name="connsiteX18020" fmla="*/ 3344398 w 10023471"/>
                <a:gd name="connsiteY18020" fmla="*/ 817685 h 5531023"/>
                <a:gd name="connsiteX18021" fmla="*/ 3357246 w 10023471"/>
                <a:gd name="connsiteY18021" fmla="*/ 813801 h 5531023"/>
                <a:gd name="connsiteX18022" fmla="*/ 3350664 w 10023471"/>
                <a:gd name="connsiteY18022" fmla="*/ 809771 h 5531023"/>
                <a:gd name="connsiteX18023" fmla="*/ 2119251 w 10023471"/>
                <a:gd name="connsiteY18023" fmla="*/ 809742 h 5531023"/>
                <a:gd name="connsiteX18024" fmla="*/ 2102362 w 10023471"/>
                <a:gd name="connsiteY18024" fmla="*/ 817569 h 5531023"/>
                <a:gd name="connsiteX18025" fmla="*/ 2111805 w 10023471"/>
                <a:gd name="connsiteY18025" fmla="*/ 825219 h 5531023"/>
                <a:gd name="connsiteX18026" fmla="*/ 2125289 w 10023471"/>
                <a:gd name="connsiteY18026" fmla="*/ 815904 h 5531023"/>
                <a:gd name="connsiteX18027" fmla="*/ 2119251 w 10023471"/>
                <a:gd name="connsiteY18027" fmla="*/ 809742 h 5531023"/>
                <a:gd name="connsiteX18028" fmla="*/ 7451316 w 10023471"/>
                <a:gd name="connsiteY18028" fmla="*/ 805945 h 5531023"/>
                <a:gd name="connsiteX18029" fmla="*/ 7438467 w 10023471"/>
                <a:gd name="connsiteY18029" fmla="*/ 812809 h 5531023"/>
                <a:gd name="connsiteX18030" fmla="*/ 7440057 w 10023471"/>
                <a:gd name="connsiteY18030" fmla="*/ 821482 h 5531023"/>
                <a:gd name="connsiteX18031" fmla="*/ 7443145 w 10023471"/>
                <a:gd name="connsiteY18031" fmla="*/ 829834 h 5531023"/>
                <a:gd name="connsiteX18032" fmla="*/ 7451452 w 10023471"/>
                <a:gd name="connsiteY18032" fmla="*/ 824344 h 5531023"/>
                <a:gd name="connsiteX18033" fmla="*/ 7462302 w 10023471"/>
                <a:gd name="connsiteY18033" fmla="*/ 811378 h 5531023"/>
                <a:gd name="connsiteX18034" fmla="*/ 7460168 w 10023471"/>
                <a:gd name="connsiteY18034" fmla="*/ 806617 h 5531023"/>
                <a:gd name="connsiteX18035" fmla="*/ 7451316 w 10023471"/>
                <a:gd name="connsiteY18035" fmla="*/ 805945 h 5531023"/>
                <a:gd name="connsiteX18036" fmla="*/ 5049825 w 10023471"/>
                <a:gd name="connsiteY18036" fmla="*/ 805391 h 5531023"/>
                <a:gd name="connsiteX18037" fmla="*/ 5047101 w 10023471"/>
                <a:gd name="connsiteY18037" fmla="*/ 810355 h 5531023"/>
                <a:gd name="connsiteX18038" fmla="*/ 5047328 w 10023471"/>
                <a:gd name="connsiteY18038" fmla="*/ 818999 h 5531023"/>
                <a:gd name="connsiteX18039" fmla="*/ 5055863 w 10023471"/>
                <a:gd name="connsiteY18039" fmla="*/ 827673 h 5531023"/>
                <a:gd name="connsiteX18040" fmla="*/ 5064217 w 10023471"/>
                <a:gd name="connsiteY18040" fmla="*/ 818153 h 5531023"/>
                <a:gd name="connsiteX18041" fmla="*/ 5062628 w 10023471"/>
                <a:gd name="connsiteY18041" fmla="*/ 812633 h 5531023"/>
                <a:gd name="connsiteX18042" fmla="*/ 5049825 w 10023471"/>
                <a:gd name="connsiteY18042" fmla="*/ 805391 h 5531023"/>
                <a:gd name="connsiteX18043" fmla="*/ 3678537 w 10023471"/>
                <a:gd name="connsiteY18043" fmla="*/ 804690 h 5531023"/>
                <a:gd name="connsiteX18044" fmla="*/ 3653204 w 10023471"/>
                <a:gd name="connsiteY18044" fmla="*/ 826359 h 5531023"/>
                <a:gd name="connsiteX18045" fmla="*/ 3654975 w 10023471"/>
                <a:gd name="connsiteY18045" fmla="*/ 828841 h 5531023"/>
                <a:gd name="connsiteX18046" fmla="*/ 3663057 w 10023471"/>
                <a:gd name="connsiteY18046" fmla="*/ 828812 h 5531023"/>
                <a:gd name="connsiteX18047" fmla="*/ 3686709 w 10023471"/>
                <a:gd name="connsiteY18047" fmla="*/ 814385 h 5531023"/>
                <a:gd name="connsiteX18048" fmla="*/ 3686800 w 10023471"/>
                <a:gd name="connsiteY18048" fmla="*/ 806734 h 5531023"/>
                <a:gd name="connsiteX18049" fmla="*/ 3678537 w 10023471"/>
                <a:gd name="connsiteY18049" fmla="*/ 804690 h 5531023"/>
                <a:gd name="connsiteX18050" fmla="*/ 7670187 w 10023471"/>
                <a:gd name="connsiteY18050" fmla="*/ 803639 h 5531023"/>
                <a:gd name="connsiteX18051" fmla="*/ 7655840 w 10023471"/>
                <a:gd name="connsiteY18051" fmla="*/ 806880 h 5531023"/>
                <a:gd name="connsiteX18052" fmla="*/ 7666146 w 10023471"/>
                <a:gd name="connsiteY18052" fmla="*/ 821160 h 5531023"/>
                <a:gd name="connsiteX18053" fmla="*/ 7679538 w 10023471"/>
                <a:gd name="connsiteY18053" fmla="*/ 811319 h 5531023"/>
                <a:gd name="connsiteX18054" fmla="*/ 7670187 w 10023471"/>
                <a:gd name="connsiteY18054" fmla="*/ 803639 h 5531023"/>
                <a:gd name="connsiteX18055" fmla="*/ 8152645 w 10023471"/>
                <a:gd name="connsiteY18055" fmla="*/ 801419 h 5531023"/>
                <a:gd name="connsiteX18056" fmla="*/ 8142476 w 10023471"/>
                <a:gd name="connsiteY18056" fmla="*/ 807026 h 5531023"/>
                <a:gd name="connsiteX18057" fmla="*/ 8154642 w 10023471"/>
                <a:gd name="connsiteY18057" fmla="*/ 815787 h 5531023"/>
                <a:gd name="connsiteX18058" fmla="*/ 8163541 w 10023471"/>
                <a:gd name="connsiteY18058" fmla="*/ 807698 h 5531023"/>
                <a:gd name="connsiteX18059" fmla="*/ 8152645 w 10023471"/>
                <a:gd name="connsiteY18059" fmla="*/ 801419 h 5531023"/>
                <a:gd name="connsiteX18060" fmla="*/ 6957643 w 10023471"/>
                <a:gd name="connsiteY18060" fmla="*/ 799755 h 5531023"/>
                <a:gd name="connsiteX18061" fmla="*/ 6946202 w 10023471"/>
                <a:gd name="connsiteY18061" fmla="*/ 808136 h 5531023"/>
                <a:gd name="connsiteX18062" fmla="*/ 6950560 w 10023471"/>
                <a:gd name="connsiteY18062" fmla="*/ 815816 h 5531023"/>
                <a:gd name="connsiteX18063" fmla="*/ 6960912 w 10023471"/>
                <a:gd name="connsiteY18063" fmla="*/ 812458 h 5531023"/>
                <a:gd name="connsiteX18064" fmla="*/ 6957643 w 10023471"/>
                <a:gd name="connsiteY18064" fmla="*/ 799755 h 5531023"/>
                <a:gd name="connsiteX18065" fmla="*/ 9376158 w 10023471"/>
                <a:gd name="connsiteY18065" fmla="*/ 797681 h 5531023"/>
                <a:gd name="connsiteX18066" fmla="*/ 9369349 w 10023471"/>
                <a:gd name="connsiteY18066" fmla="*/ 800806 h 5531023"/>
                <a:gd name="connsiteX18067" fmla="*/ 9362176 w 10023471"/>
                <a:gd name="connsiteY18067" fmla="*/ 807873 h 5531023"/>
                <a:gd name="connsiteX18068" fmla="*/ 9364537 w 10023471"/>
                <a:gd name="connsiteY18068" fmla="*/ 812663 h 5531023"/>
                <a:gd name="connsiteX18069" fmla="*/ 9371437 w 10023471"/>
                <a:gd name="connsiteY18069" fmla="*/ 813218 h 5531023"/>
                <a:gd name="connsiteX18070" fmla="*/ 9378882 w 10023471"/>
                <a:gd name="connsiteY18070" fmla="*/ 804661 h 5531023"/>
                <a:gd name="connsiteX18071" fmla="*/ 9376158 w 10023471"/>
                <a:gd name="connsiteY18071" fmla="*/ 797681 h 5531023"/>
                <a:gd name="connsiteX18072" fmla="*/ 8176162 w 10023471"/>
                <a:gd name="connsiteY18072" fmla="*/ 796863 h 5531023"/>
                <a:gd name="connsiteX18073" fmla="*/ 8167944 w 10023471"/>
                <a:gd name="connsiteY18073" fmla="*/ 806296 h 5531023"/>
                <a:gd name="connsiteX18074" fmla="*/ 8173211 w 10023471"/>
                <a:gd name="connsiteY18074" fmla="*/ 808253 h 5531023"/>
                <a:gd name="connsiteX18075" fmla="*/ 8180066 w 10023471"/>
                <a:gd name="connsiteY18075" fmla="*/ 798440 h 5531023"/>
                <a:gd name="connsiteX18076" fmla="*/ 4175661 w 10023471"/>
                <a:gd name="connsiteY18076" fmla="*/ 795082 h 5531023"/>
                <a:gd name="connsiteX18077" fmla="*/ 4166172 w 10023471"/>
                <a:gd name="connsiteY18077" fmla="*/ 799579 h 5531023"/>
                <a:gd name="connsiteX18078" fmla="*/ 4177976 w 10023471"/>
                <a:gd name="connsiteY18078" fmla="*/ 797213 h 5531023"/>
                <a:gd name="connsiteX18079" fmla="*/ 4175661 w 10023471"/>
                <a:gd name="connsiteY18079" fmla="*/ 795082 h 5531023"/>
                <a:gd name="connsiteX18080" fmla="*/ 2234519 w 10023471"/>
                <a:gd name="connsiteY18080" fmla="*/ 794702 h 5531023"/>
                <a:gd name="connsiteX18081" fmla="*/ 2218085 w 10023471"/>
                <a:gd name="connsiteY18081" fmla="*/ 802587 h 5531023"/>
                <a:gd name="connsiteX18082" fmla="*/ 2233112 w 10023471"/>
                <a:gd name="connsiteY18082" fmla="*/ 807289 h 5531023"/>
                <a:gd name="connsiteX18083" fmla="*/ 2243145 w 10023471"/>
                <a:gd name="connsiteY18083" fmla="*/ 801536 h 5531023"/>
                <a:gd name="connsiteX18084" fmla="*/ 2234519 w 10023471"/>
                <a:gd name="connsiteY18084" fmla="*/ 794702 h 5531023"/>
                <a:gd name="connsiteX18085" fmla="*/ 8317400 w 10023471"/>
                <a:gd name="connsiteY18085" fmla="*/ 793271 h 5531023"/>
                <a:gd name="connsiteX18086" fmla="*/ 8314812 w 10023471"/>
                <a:gd name="connsiteY18086" fmla="*/ 795461 h 5531023"/>
                <a:gd name="connsiteX18087" fmla="*/ 8321213 w 10023471"/>
                <a:gd name="connsiteY18087" fmla="*/ 799082 h 5531023"/>
                <a:gd name="connsiteX18088" fmla="*/ 8325028 w 10023471"/>
                <a:gd name="connsiteY18088" fmla="*/ 795928 h 5531023"/>
                <a:gd name="connsiteX18089" fmla="*/ 8317400 w 10023471"/>
                <a:gd name="connsiteY18089" fmla="*/ 793271 h 5531023"/>
                <a:gd name="connsiteX18090" fmla="*/ 2528572 w 10023471"/>
                <a:gd name="connsiteY18090" fmla="*/ 788541 h 5531023"/>
                <a:gd name="connsiteX18091" fmla="*/ 2524576 w 10023471"/>
                <a:gd name="connsiteY18091" fmla="*/ 796133 h 5531023"/>
                <a:gd name="connsiteX18092" fmla="*/ 2529524 w 10023471"/>
                <a:gd name="connsiteY18092" fmla="*/ 799696 h 5531023"/>
                <a:gd name="connsiteX18093" fmla="*/ 2535381 w 10023471"/>
                <a:gd name="connsiteY18093" fmla="*/ 795753 h 5531023"/>
                <a:gd name="connsiteX18094" fmla="*/ 2528572 w 10023471"/>
                <a:gd name="connsiteY18094" fmla="*/ 788541 h 5531023"/>
                <a:gd name="connsiteX18095" fmla="*/ 5674293 w 10023471"/>
                <a:gd name="connsiteY18095" fmla="*/ 788453 h 5531023"/>
                <a:gd name="connsiteX18096" fmla="*/ 5666757 w 10023471"/>
                <a:gd name="connsiteY18096" fmla="*/ 789153 h 5531023"/>
                <a:gd name="connsiteX18097" fmla="*/ 5666848 w 10023471"/>
                <a:gd name="connsiteY18097" fmla="*/ 790234 h 5531023"/>
                <a:gd name="connsiteX18098" fmla="*/ 5674520 w 10023471"/>
                <a:gd name="connsiteY18098" fmla="*/ 790234 h 5531023"/>
                <a:gd name="connsiteX18099" fmla="*/ 5674293 w 10023471"/>
                <a:gd name="connsiteY18099" fmla="*/ 788453 h 5531023"/>
                <a:gd name="connsiteX18100" fmla="*/ 3988706 w 10023471"/>
                <a:gd name="connsiteY18100" fmla="*/ 787781 h 5531023"/>
                <a:gd name="connsiteX18101" fmla="*/ 3985982 w 10023471"/>
                <a:gd name="connsiteY18101" fmla="*/ 792250 h 5531023"/>
                <a:gd name="connsiteX18102" fmla="*/ 3988933 w 10023471"/>
                <a:gd name="connsiteY18102" fmla="*/ 794147 h 5531023"/>
                <a:gd name="connsiteX18103" fmla="*/ 3994290 w 10023471"/>
                <a:gd name="connsiteY18103" fmla="*/ 791607 h 5531023"/>
                <a:gd name="connsiteX18104" fmla="*/ 3988706 w 10023471"/>
                <a:gd name="connsiteY18104" fmla="*/ 787781 h 5531023"/>
                <a:gd name="connsiteX18105" fmla="*/ 2166102 w 10023471"/>
                <a:gd name="connsiteY18105" fmla="*/ 785357 h 5531023"/>
                <a:gd name="connsiteX18106" fmla="*/ 2157114 w 10023471"/>
                <a:gd name="connsiteY18106" fmla="*/ 790205 h 5531023"/>
                <a:gd name="connsiteX18107" fmla="*/ 2158793 w 10023471"/>
                <a:gd name="connsiteY18107" fmla="*/ 798791 h 5531023"/>
                <a:gd name="connsiteX18108" fmla="*/ 2165422 w 10023471"/>
                <a:gd name="connsiteY18108" fmla="*/ 798645 h 5531023"/>
                <a:gd name="connsiteX18109" fmla="*/ 2169916 w 10023471"/>
                <a:gd name="connsiteY18109" fmla="*/ 790497 h 5531023"/>
                <a:gd name="connsiteX18110" fmla="*/ 2166102 w 10023471"/>
                <a:gd name="connsiteY18110" fmla="*/ 785357 h 5531023"/>
                <a:gd name="connsiteX18111" fmla="*/ 2720020 w 10023471"/>
                <a:gd name="connsiteY18111" fmla="*/ 784919 h 5531023"/>
                <a:gd name="connsiteX18112" fmla="*/ 2704449 w 10023471"/>
                <a:gd name="connsiteY18112" fmla="*/ 791695 h 5531023"/>
                <a:gd name="connsiteX18113" fmla="*/ 2715345 w 10023471"/>
                <a:gd name="connsiteY18113" fmla="*/ 797710 h 5531023"/>
                <a:gd name="connsiteX18114" fmla="*/ 2724060 w 10023471"/>
                <a:gd name="connsiteY18114" fmla="*/ 791898 h 5531023"/>
                <a:gd name="connsiteX18115" fmla="*/ 2720020 w 10023471"/>
                <a:gd name="connsiteY18115" fmla="*/ 784919 h 5531023"/>
                <a:gd name="connsiteX18116" fmla="*/ 4594470 w 10023471"/>
                <a:gd name="connsiteY18116" fmla="*/ 783926 h 5531023"/>
                <a:gd name="connsiteX18117" fmla="*/ 4591338 w 10023471"/>
                <a:gd name="connsiteY18117" fmla="*/ 791519 h 5531023"/>
                <a:gd name="connsiteX18118" fmla="*/ 4599191 w 10023471"/>
                <a:gd name="connsiteY18118" fmla="*/ 792395 h 5531023"/>
                <a:gd name="connsiteX18119" fmla="*/ 4600145 w 10023471"/>
                <a:gd name="connsiteY18119" fmla="*/ 784423 h 5531023"/>
                <a:gd name="connsiteX18120" fmla="*/ 8400616 w 10023471"/>
                <a:gd name="connsiteY18120" fmla="*/ 781561 h 5531023"/>
                <a:gd name="connsiteX18121" fmla="*/ 8394397 w 10023471"/>
                <a:gd name="connsiteY18121" fmla="*/ 782671 h 5531023"/>
                <a:gd name="connsiteX18122" fmla="*/ 8399436 w 10023471"/>
                <a:gd name="connsiteY18122" fmla="*/ 794731 h 5531023"/>
                <a:gd name="connsiteX18123" fmla="*/ 8404339 w 10023471"/>
                <a:gd name="connsiteY18123" fmla="*/ 793885 h 5531023"/>
                <a:gd name="connsiteX18124" fmla="*/ 8400616 w 10023471"/>
                <a:gd name="connsiteY18124" fmla="*/ 781561 h 5531023"/>
                <a:gd name="connsiteX18125" fmla="*/ 5699989 w 10023471"/>
                <a:gd name="connsiteY18125" fmla="*/ 776975 h 5531023"/>
                <a:gd name="connsiteX18126" fmla="*/ 5699128 w 10023471"/>
                <a:gd name="connsiteY18126" fmla="*/ 778378 h 5531023"/>
                <a:gd name="connsiteX18127" fmla="*/ 5702123 w 10023471"/>
                <a:gd name="connsiteY18127" fmla="*/ 777559 h 5531023"/>
                <a:gd name="connsiteX18128" fmla="*/ 5699989 w 10023471"/>
                <a:gd name="connsiteY18128" fmla="*/ 776975 h 5531023"/>
                <a:gd name="connsiteX18129" fmla="*/ 7601451 w 10023471"/>
                <a:gd name="connsiteY18129" fmla="*/ 776392 h 5531023"/>
                <a:gd name="connsiteX18130" fmla="*/ 7590555 w 10023471"/>
                <a:gd name="connsiteY18130" fmla="*/ 778787 h 5531023"/>
                <a:gd name="connsiteX18131" fmla="*/ 7592644 w 10023471"/>
                <a:gd name="connsiteY18131" fmla="*/ 782057 h 5531023"/>
                <a:gd name="connsiteX18132" fmla="*/ 7603450 w 10023471"/>
                <a:gd name="connsiteY18132" fmla="*/ 779546 h 5531023"/>
                <a:gd name="connsiteX18133" fmla="*/ 7601451 w 10023471"/>
                <a:gd name="connsiteY18133" fmla="*/ 776392 h 5531023"/>
                <a:gd name="connsiteX18134" fmla="*/ 5181619 w 10023471"/>
                <a:gd name="connsiteY18134" fmla="*/ 774260 h 5531023"/>
                <a:gd name="connsiteX18135" fmla="*/ 5180440 w 10023471"/>
                <a:gd name="connsiteY18135" fmla="*/ 780713 h 5531023"/>
                <a:gd name="connsiteX18136" fmla="*/ 5190745 w 10023471"/>
                <a:gd name="connsiteY18136" fmla="*/ 774464 h 5531023"/>
                <a:gd name="connsiteX18137" fmla="*/ 5181619 w 10023471"/>
                <a:gd name="connsiteY18137" fmla="*/ 774260 h 5531023"/>
                <a:gd name="connsiteX18138" fmla="*/ 4801945 w 10023471"/>
                <a:gd name="connsiteY18138" fmla="*/ 774230 h 5531023"/>
                <a:gd name="connsiteX18139" fmla="*/ 4798766 w 10023471"/>
                <a:gd name="connsiteY18139" fmla="*/ 779342 h 5531023"/>
                <a:gd name="connsiteX18140" fmla="*/ 4807484 w 10023471"/>
                <a:gd name="connsiteY18140" fmla="*/ 798352 h 5531023"/>
                <a:gd name="connsiteX18141" fmla="*/ 4808572 w 10023471"/>
                <a:gd name="connsiteY18141" fmla="*/ 786788 h 5531023"/>
                <a:gd name="connsiteX18142" fmla="*/ 4801945 w 10023471"/>
                <a:gd name="connsiteY18142" fmla="*/ 774230 h 5531023"/>
                <a:gd name="connsiteX18143" fmla="*/ 3656609 w 10023471"/>
                <a:gd name="connsiteY18143" fmla="*/ 774027 h 5531023"/>
                <a:gd name="connsiteX18144" fmla="*/ 3651115 w 10023471"/>
                <a:gd name="connsiteY18144" fmla="*/ 788394 h 5531023"/>
                <a:gd name="connsiteX18145" fmla="*/ 3657790 w 10023471"/>
                <a:gd name="connsiteY18145" fmla="*/ 789474 h 5531023"/>
                <a:gd name="connsiteX18146" fmla="*/ 3661695 w 10023471"/>
                <a:gd name="connsiteY18146" fmla="*/ 774844 h 5531023"/>
                <a:gd name="connsiteX18147" fmla="*/ 3656609 w 10023471"/>
                <a:gd name="connsiteY18147" fmla="*/ 774027 h 5531023"/>
                <a:gd name="connsiteX18148" fmla="*/ 6668902 w 10023471"/>
                <a:gd name="connsiteY18148" fmla="*/ 773354 h 5531023"/>
                <a:gd name="connsiteX18149" fmla="*/ 6665907 w 10023471"/>
                <a:gd name="connsiteY18149" fmla="*/ 791695 h 5531023"/>
                <a:gd name="connsiteX18150" fmla="*/ 6668902 w 10023471"/>
                <a:gd name="connsiteY18150" fmla="*/ 773354 h 5531023"/>
                <a:gd name="connsiteX18151" fmla="*/ 6513457 w 10023471"/>
                <a:gd name="connsiteY18151" fmla="*/ 773354 h 5531023"/>
                <a:gd name="connsiteX18152" fmla="*/ 6512683 w 10023471"/>
                <a:gd name="connsiteY18152" fmla="*/ 774639 h 5531023"/>
                <a:gd name="connsiteX18153" fmla="*/ 6515227 w 10023471"/>
                <a:gd name="connsiteY18153" fmla="*/ 775107 h 5531023"/>
                <a:gd name="connsiteX18154" fmla="*/ 6515998 w 10023471"/>
                <a:gd name="connsiteY18154" fmla="*/ 773734 h 5531023"/>
                <a:gd name="connsiteX18155" fmla="*/ 6513457 w 10023471"/>
                <a:gd name="connsiteY18155" fmla="*/ 773354 h 5531023"/>
                <a:gd name="connsiteX18156" fmla="*/ 5676700 w 10023471"/>
                <a:gd name="connsiteY18156" fmla="*/ 772187 h 5531023"/>
                <a:gd name="connsiteX18157" fmla="*/ 5671071 w 10023471"/>
                <a:gd name="connsiteY18157" fmla="*/ 772742 h 5531023"/>
                <a:gd name="connsiteX18158" fmla="*/ 5672386 w 10023471"/>
                <a:gd name="connsiteY18158" fmla="*/ 781414 h 5531023"/>
                <a:gd name="connsiteX18159" fmla="*/ 5678788 w 10023471"/>
                <a:gd name="connsiteY18159" fmla="*/ 780772 h 5531023"/>
                <a:gd name="connsiteX18160" fmla="*/ 5676700 w 10023471"/>
                <a:gd name="connsiteY18160" fmla="*/ 772187 h 5531023"/>
                <a:gd name="connsiteX18161" fmla="*/ 4365203 w 10023471"/>
                <a:gd name="connsiteY18161" fmla="*/ 771748 h 5531023"/>
                <a:gd name="connsiteX18162" fmla="*/ 4349177 w 10023471"/>
                <a:gd name="connsiteY18162" fmla="*/ 776304 h 5531023"/>
                <a:gd name="connsiteX18163" fmla="*/ 4372194 w 10023471"/>
                <a:gd name="connsiteY18163" fmla="*/ 785211 h 5531023"/>
                <a:gd name="connsiteX18164" fmla="*/ 4381683 w 10023471"/>
                <a:gd name="connsiteY18164" fmla="*/ 779429 h 5531023"/>
                <a:gd name="connsiteX18165" fmla="*/ 4365203 w 10023471"/>
                <a:gd name="connsiteY18165" fmla="*/ 771748 h 5531023"/>
                <a:gd name="connsiteX18166" fmla="*/ 3266356 w 10023471"/>
                <a:gd name="connsiteY18166" fmla="*/ 769802 h 5531023"/>
                <a:gd name="connsiteX18167" fmla="*/ 3256731 w 10023471"/>
                <a:gd name="connsiteY18167" fmla="*/ 777589 h 5531023"/>
                <a:gd name="connsiteX18168" fmla="*/ 3277615 w 10023471"/>
                <a:gd name="connsiteY18168" fmla="*/ 773120 h 5531023"/>
                <a:gd name="connsiteX18169" fmla="*/ 3266356 w 10023471"/>
                <a:gd name="connsiteY18169" fmla="*/ 769802 h 5531023"/>
                <a:gd name="connsiteX18170" fmla="*/ 3429839 w 10023471"/>
                <a:gd name="connsiteY18170" fmla="*/ 768740 h 5531023"/>
                <a:gd name="connsiteX18171" fmla="*/ 3431656 w 10023471"/>
                <a:gd name="connsiteY18171" fmla="*/ 772303 h 5531023"/>
                <a:gd name="connsiteX18172" fmla="*/ 3434243 w 10023471"/>
                <a:gd name="connsiteY18172" fmla="*/ 769120 h 5531023"/>
                <a:gd name="connsiteX18173" fmla="*/ 3429839 w 10023471"/>
                <a:gd name="connsiteY18173" fmla="*/ 768740 h 5531023"/>
                <a:gd name="connsiteX18174" fmla="*/ 7614072 w 10023471"/>
                <a:gd name="connsiteY18174" fmla="*/ 767894 h 5531023"/>
                <a:gd name="connsiteX18175" fmla="*/ 7604311 w 10023471"/>
                <a:gd name="connsiteY18175" fmla="*/ 772917 h 5531023"/>
                <a:gd name="connsiteX18176" fmla="*/ 7603857 w 10023471"/>
                <a:gd name="connsiteY18176" fmla="*/ 789474 h 5531023"/>
                <a:gd name="connsiteX18177" fmla="*/ 7617704 w 10023471"/>
                <a:gd name="connsiteY18177" fmla="*/ 781152 h 5531023"/>
                <a:gd name="connsiteX18178" fmla="*/ 7614072 w 10023471"/>
                <a:gd name="connsiteY18178" fmla="*/ 767894 h 5531023"/>
                <a:gd name="connsiteX18179" fmla="*/ 6439863 w 10023471"/>
                <a:gd name="connsiteY18179" fmla="*/ 767075 h 5531023"/>
                <a:gd name="connsiteX18180" fmla="*/ 6434824 w 10023471"/>
                <a:gd name="connsiteY18180" fmla="*/ 770142 h 5531023"/>
                <a:gd name="connsiteX18181" fmla="*/ 6442906 w 10023471"/>
                <a:gd name="connsiteY18181" fmla="*/ 775135 h 5531023"/>
                <a:gd name="connsiteX18182" fmla="*/ 6445947 w 10023471"/>
                <a:gd name="connsiteY18182" fmla="*/ 773004 h 5531023"/>
                <a:gd name="connsiteX18183" fmla="*/ 6439863 w 10023471"/>
                <a:gd name="connsiteY18183" fmla="*/ 767075 h 5531023"/>
                <a:gd name="connsiteX18184" fmla="*/ 4178884 w 10023471"/>
                <a:gd name="connsiteY18184" fmla="*/ 766433 h 5531023"/>
                <a:gd name="connsiteX18185" fmla="*/ 4154369 w 10023471"/>
                <a:gd name="connsiteY18185" fmla="*/ 779312 h 5531023"/>
                <a:gd name="connsiteX18186" fmla="*/ 4172256 w 10023471"/>
                <a:gd name="connsiteY18186" fmla="*/ 787080 h 5531023"/>
                <a:gd name="connsiteX18187" fmla="*/ 4186283 w 10023471"/>
                <a:gd name="connsiteY18187" fmla="*/ 772712 h 5531023"/>
                <a:gd name="connsiteX18188" fmla="*/ 4178884 w 10023471"/>
                <a:gd name="connsiteY18188" fmla="*/ 766433 h 5531023"/>
                <a:gd name="connsiteX18189" fmla="*/ 6246735 w 10023471"/>
                <a:gd name="connsiteY18189" fmla="*/ 765031 h 5531023"/>
                <a:gd name="connsiteX18190" fmla="*/ 6239107 w 10023471"/>
                <a:gd name="connsiteY18190" fmla="*/ 769850 h 5531023"/>
                <a:gd name="connsiteX18191" fmla="*/ 6241968 w 10023471"/>
                <a:gd name="connsiteY18191" fmla="*/ 772128 h 5531023"/>
                <a:gd name="connsiteX18192" fmla="*/ 6249776 w 10023471"/>
                <a:gd name="connsiteY18192" fmla="*/ 767484 h 5531023"/>
                <a:gd name="connsiteX18193" fmla="*/ 6246735 w 10023471"/>
                <a:gd name="connsiteY18193" fmla="*/ 765031 h 5531023"/>
                <a:gd name="connsiteX18194" fmla="*/ 1703392 w 10023471"/>
                <a:gd name="connsiteY18194" fmla="*/ 762170 h 5531023"/>
                <a:gd name="connsiteX18195" fmla="*/ 1694993 w 10023471"/>
                <a:gd name="connsiteY18195" fmla="*/ 771573 h 5531023"/>
                <a:gd name="connsiteX18196" fmla="*/ 1698533 w 10023471"/>
                <a:gd name="connsiteY18196" fmla="*/ 776829 h 5531023"/>
                <a:gd name="connsiteX18197" fmla="*/ 1706707 w 10023471"/>
                <a:gd name="connsiteY18197" fmla="*/ 772333 h 5531023"/>
                <a:gd name="connsiteX18198" fmla="*/ 1703392 w 10023471"/>
                <a:gd name="connsiteY18198" fmla="*/ 762170 h 5531023"/>
                <a:gd name="connsiteX18199" fmla="*/ 4730940 w 10023471"/>
                <a:gd name="connsiteY18199" fmla="*/ 760972 h 5531023"/>
                <a:gd name="connsiteX18200" fmla="*/ 4722678 w 10023471"/>
                <a:gd name="connsiteY18200" fmla="*/ 773472 h 5531023"/>
                <a:gd name="connsiteX18201" fmla="*/ 4729442 w 10023471"/>
                <a:gd name="connsiteY18201" fmla="*/ 776772 h 5531023"/>
                <a:gd name="connsiteX18202" fmla="*/ 4735027 w 10023471"/>
                <a:gd name="connsiteY18202" fmla="*/ 769324 h 5531023"/>
                <a:gd name="connsiteX18203" fmla="*/ 4730940 w 10023471"/>
                <a:gd name="connsiteY18203" fmla="*/ 760972 h 5531023"/>
                <a:gd name="connsiteX18204" fmla="*/ 5201868 w 10023471"/>
                <a:gd name="connsiteY18204" fmla="*/ 759161 h 5531023"/>
                <a:gd name="connsiteX18205" fmla="*/ 5192879 w 10023471"/>
                <a:gd name="connsiteY18205" fmla="*/ 763659 h 5531023"/>
                <a:gd name="connsiteX18206" fmla="*/ 5198872 w 10023471"/>
                <a:gd name="connsiteY18206" fmla="*/ 767601 h 5531023"/>
                <a:gd name="connsiteX18207" fmla="*/ 5207407 w 10023471"/>
                <a:gd name="connsiteY18207" fmla="*/ 762608 h 5531023"/>
                <a:gd name="connsiteX18208" fmla="*/ 5729908 w 10023471"/>
                <a:gd name="connsiteY18208" fmla="*/ 755277 h 5531023"/>
                <a:gd name="connsiteX18209" fmla="*/ 5724461 w 10023471"/>
                <a:gd name="connsiteY18209" fmla="*/ 770171 h 5531023"/>
                <a:gd name="connsiteX18210" fmla="*/ 5746705 w 10023471"/>
                <a:gd name="connsiteY18210" fmla="*/ 765469 h 5531023"/>
                <a:gd name="connsiteX18211" fmla="*/ 5729908 w 10023471"/>
                <a:gd name="connsiteY18211" fmla="*/ 755277 h 5531023"/>
                <a:gd name="connsiteX18212" fmla="*/ 8272001 w 10023471"/>
                <a:gd name="connsiteY18212" fmla="*/ 753555 h 5531023"/>
                <a:gd name="connsiteX18213" fmla="*/ 8256700 w 10023471"/>
                <a:gd name="connsiteY18213" fmla="*/ 759454 h 5531023"/>
                <a:gd name="connsiteX18214" fmla="*/ 8268278 w 10023471"/>
                <a:gd name="connsiteY18214" fmla="*/ 776625 h 5531023"/>
                <a:gd name="connsiteX18215" fmla="*/ 8286392 w 10023471"/>
                <a:gd name="connsiteY18215" fmla="*/ 765090 h 5531023"/>
                <a:gd name="connsiteX18216" fmla="*/ 8272001 w 10023471"/>
                <a:gd name="connsiteY18216" fmla="*/ 753555 h 5531023"/>
                <a:gd name="connsiteX18217" fmla="*/ 3063693 w 10023471"/>
                <a:gd name="connsiteY18217" fmla="*/ 752504 h 5531023"/>
                <a:gd name="connsiteX18218" fmla="*/ 3041448 w 10023471"/>
                <a:gd name="connsiteY18218" fmla="*/ 767339 h 5531023"/>
                <a:gd name="connsiteX18219" fmla="*/ 3077268 w 10023471"/>
                <a:gd name="connsiteY18219" fmla="*/ 784072 h 5531023"/>
                <a:gd name="connsiteX18220" fmla="*/ 3087166 w 10023471"/>
                <a:gd name="connsiteY18220" fmla="*/ 773208 h 5531023"/>
                <a:gd name="connsiteX18221" fmla="*/ 3063693 w 10023471"/>
                <a:gd name="connsiteY18221" fmla="*/ 752504 h 5531023"/>
                <a:gd name="connsiteX18222" fmla="*/ 6709944 w 10023471"/>
                <a:gd name="connsiteY18222" fmla="*/ 751977 h 5531023"/>
                <a:gd name="connsiteX18223" fmla="*/ 6706812 w 10023471"/>
                <a:gd name="connsiteY18223" fmla="*/ 753992 h 5531023"/>
                <a:gd name="connsiteX18224" fmla="*/ 6713258 w 10023471"/>
                <a:gd name="connsiteY18224" fmla="*/ 758899 h 5531023"/>
                <a:gd name="connsiteX18225" fmla="*/ 6716437 w 10023471"/>
                <a:gd name="connsiteY18225" fmla="*/ 756884 h 5531023"/>
                <a:gd name="connsiteX18226" fmla="*/ 6709944 w 10023471"/>
                <a:gd name="connsiteY18226" fmla="*/ 751977 h 5531023"/>
                <a:gd name="connsiteX18227" fmla="*/ 8517611 w 10023471"/>
                <a:gd name="connsiteY18227" fmla="*/ 751627 h 5531023"/>
                <a:gd name="connsiteX18228" fmla="*/ 8492277 w 10023471"/>
                <a:gd name="connsiteY18228" fmla="*/ 767280 h 5531023"/>
                <a:gd name="connsiteX18229" fmla="*/ 8504627 w 10023471"/>
                <a:gd name="connsiteY18229" fmla="*/ 775603 h 5531023"/>
                <a:gd name="connsiteX18230" fmla="*/ 8518156 w 10023471"/>
                <a:gd name="connsiteY18230" fmla="*/ 769763 h 5531023"/>
                <a:gd name="connsiteX18231" fmla="*/ 8525511 w 10023471"/>
                <a:gd name="connsiteY18231" fmla="*/ 762374 h 5531023"/>
                <a:gd name="connsiteX18232" fmla="*/ 8517611 w 10023471"/>
                <a:gd name="connsiteY18232" fmla="*/ 751627 h 5531023"/>
                <a:gd name="connsiteX18233" fmla="*/ 4012404 w 10023471"/>
                <a:gd name="connsiteY18233" fmla="*/ 749086 h 5531023"/>
                <a:gd name="connsiteX18234" fmla="*/ 4010952 w 10023471"/>
                <a:gd name="connsiteY18234" fmla="*/ 753642 h 5531023"/>
                <a:gd name="connsiteX18235" fmla="*/ 4015037 w 10023471"/>
                <a:gd name="connsiteY18235" fmla="*/ 754547 h 5531023"/>
                <a:gd name="connsiteX18236" fmla="*/ 4017262 w 10023471"/>
                <a:gd name="connsiteY18236" fmla="*/ 750459 h 5531023"/>
                <a:gd name="connsiteX18237" fmla="*/ 4012404 w 10023471"/>
                <a:gd name="connsiteY18237" fmla="*/ 749086 h 5531023"/>
                <a:gd name="connsiteX18238" fmla="*/ 1885262 w 10023471"/>
                <a:gd name="connsiteY18238" fmla="*/ 746605 h 5531023"/>
                <a:gd name="connsiteX18239" fmla="*/ 1878179 w 10023471"/>
                <a:gd name="connsiteY18239" fmla="*/ 751919 h 5531023"/>
                <a:gd name="connsiteX18240" fmla="*/ 1883037 w 10023471"/>
                <a:gd name="connsiteY18240" fmla="*/ 756446 h 5531023"/>
                <a:gd name="connsiteX18241" fmla="*/ 1889621 w 10023471"/>
                <a:gd name="connsiteY18241" fmla="*/ 751627 h 5531023"/>
                <a:gd name="connsiteX18242" fmla="*/ 1885262 w 10023471"/>
                <a:gd name="connsiteY18242" fmla="*/ 746605 h 5531023"/>
                <a:gd name="connsiteX18243" fmla="*/ 9488340 w 10023471"/>
                <a:gd name="connsiteY18243" fmla="*/ 743421 h 5531023"/>
                <a:gd name="connsiteX18244" fmla="*/ 9462871 w 10023471"/>
                <a:gd name="connsiteY18244" fmla="*/ 760300 h 5531023"/>
                <a:gd name="connsiteX18245" fmla="*/ 9465732 w 10023471"/>
                <a:gd name="connsiteY18245" fmla="*/ 765149 h 5531023"/>
                <a:gd name="connsiteX18246" fmla="*/ 9474267 w 10023471"/>
                <a:gd name="connsiteY18246" fmla="*/ 765528 h 5531023"/>
                <a:gd name="connsiteX18247" fmla="*/ 9496920 w 10023471"/>
                <a:gd name="connsiteY18247" fmla="*/ 747831 h 5531023"/>
                <a:gd name="connsiteX18248" fmla="*/ 9488340 w 10023471"/>
                <a:gd name="connsiteY18248" fmla="*/ 743421 h 5531023"/>
                <a:gd name="connsiteX18249" fmla="*/ 4577082 w 10023471"/>
                <a:gd name="connsiteY18249" fmla="*/ 743246 h 5531023"/>
                <a:gd name="connsiteX18250" fmla="*/ 4568456 w 10023471"/>
                <a:gd name="connsiteY18250" fmla="*/ 749525 h 5531023"/>
                <a:gd name="connsiteX18251" fmla="*/ 4573542 w 10023471"/>
                <a:gd name="connsiteY18251" fmla="*/ 756650 h 5531023"/>
                <a:gd name="connsiteX18252" fmla="*/ 4580714 w 10023471"/>
                <a:gd name="connsiteY18252" fmla="*/ 752766 h 5531023"/>
                <a:gd name="connsiteX18253" fmla="*/ 4577082 w 10023471"/>
                <a:gd name="connsiteY18253" fmla="*/ 743246 h 5531023"/>
                <a:gd name="connsiteX18254" fmla="*/ 5178170 w 10023471"/>
                <a:gd name="connsiteY18254" fmla="*/ 735507 h 5531023"/>
                <a:gd name="connsiteX18255" fmla="*/ 5177443 w 10023471"/>
                <a:gd name="connsiteY18255" fmla="*/ 736529 h 5531023"/>
                <a:gd name="connsiteX18256" fmla="*/ 5179804 w 10023471"/>
                <a:gd name="connsiteY18256" fmla="*/ 736879 h 5531023"/>
                <a:gd name="connsiteX18257" fmla="*/ 5180484 w 10023471"/>
                <a:gd name="connsiteY18257" fmla="*/ 735828 h 5531023"/>
                <a:gd name="connsiteX18258" fmla="*/ 5178170 w 10023471"/>
                <a:gd name="connsiteY18258" fmla="*/ 735507 h 5531023"/>
                <a:gd name="connsiteX18259" fmla="*/ 4662796 w 10023471"/>
                <a:gd name="connsiteY18259" fmla="*/ 731593 h 5531023"/>
                <a:gd name="connsiteX18260" fmla="*/ 4658391 w 10023471"/>
                <a:gd name="connsiteY18260" fmla="*/ 738807 h 5531023"/>
                <a:gd name="connsiteX18261" fmla="*/ 4659845 w 10023471"/>
                <a:gd name="connsiteY18261" fmla="*/ 747392 h 5531023"/>
                <a:gd name="connsiteX18262" fmla="*/ 4665566 w 10023471"/>
                <a:gd name="connsiteY18262" fmla="*/ 753496 h 5531023"/>
                <a:gd name="connsiteX18263" fmla="*/ 4669651 w 10023471"/>
                <a:gd name="connsiteY18263" fmla="*/ 748707 h 5531023"/>
                <a:gd name="connsiteX18264" fmla="*/ 4672103 w 10023471"/>
                <a:gd name="connsiteY18264" fmla="*/ 738106 h 5531023"/>
                <a:gd name="connsiteX18265" fmla="*/ 4662796 w 10023471"/>
                <a:gd name="connsiteY18265" fmla="*/ 731593 h 5531023"/>
                <a:gd name="connsiteX18266" fmla="*/ 3405006 w 10023471"/>
                <a:gd name="connsiteY18266" fmla="*/ 731009 h 5531023"/>
                <a:gd name="connsiteX18267" fmla="*/ 3354885 w 10023471"/>
                <a:gd name="connsiteY18267" fmla="*/ 734163 h 5531023"/>
                <a:gd name="connsiteX18268" fmla="*/ 3348075 w 10023471"/>
                <a:gd name="connsiteY18268" fmla="*/ 737229 h 5531023"/>
                <a:gd name="connsiteX18269" fmla="*/ 3354296 w 10023471"/>
                <a:gd name="connsiteY18269" fmla="*/ 739887 h 5531023"/>
                <a:gd name="connsiteX18270" fmla="*/ 3394926 w 10023471"/>
                <a:gd name="connsiteY18270" fmla="*/ 740004 h 5531023"/>
                <a:gd name="connsiteX18271" fmla="*/ 3395064 w 10023471"/>
                <a:gd name="connsiteY18271" fmla="*/ 742311 h 5531023"/>
                <a:gd name="connsiteX18272" fmla="*/ 3408274 w 10023471"/>
                <a:gd name="connsiteY18272" fmla="*/ 740501 h 5531023"/>
                <a:gd name="connsiteX18273" fmla="*/ 3412361 w 10023471"/>
                <a:gd name="connsiteY18273" fmla="*/ 737551 h 5531023"/>
                <a:gd name="connsiteX18274" fmla="*/ 3412361 w 10023471"/>
                <a:gd name="connsiteY18274" fmla="*/ 739800 h 5531023"/>
                <a:gd name="connsiteX18275" fmla="*/ 3413587 w 10023471"/>
                <a:gd name="connsiteY18275" fmla="*/ 739800 h 5531023"/>
                <a:gd name="connsiteX18276" fmla="*/ 3413088 w 10023471"/>
                <a:gd name="connsiteY18276" fmla="*/ 736763 h 5531023"/>
                <a:gd name="connsiteX18277" fmla="*/ 3415630 w 10023471"/>
                <a:gd name="connsiteY18277" fmla="*/ 734076 h 5531023"/>
                <a:gd name="connsiteX18278" fmla="*/ 3412451 w 10023471"/>
                <a:gd name="connsiteY18278" fmla="*/ 732908 h 5531023"/>
                <a:gd name="connsiteX18279" fmla="*/ 3412361 w 10023471"/>
                <a:gd name="connsiteY18279" fmla="*/ 732236 h 5531023"/>
                <a:gd name="connsiteX18280" fmla="*/ 3412361 w 10023471"/>
                <a:gd name="connsiteY18280" fmla="*/ 732878 h 5531023"/>
                <a:gd name="connsiteX18281" fmla="*/ 3405006 w 10023471"/>
                <a:gd name="connsiteY18281" fmla="*/ 731009 h 5531023"/>
                <a:gd name="connsiteX18282" fmla="*/ 3447636 w 10023471"/>
                <a:gd name="connsiteY18282" fmla="*/ 728614 h 5531023"/>
                <a:gd name="connsiteX18283" fmla="*/ 3440463 w 10023471"/>
                <a:gd name="connsiteY18283" fmla="*/ 729871 h 5531023"/>
                <a:gd name="connsiteX18284" fmla="*/ 3443187 w 10023471"/>
                <a:gd name="connsiteY18284" fmla="*/ 740092 h 5531023"/>
                <a:gd name="connsiteX18285" fmla="*/ 3449406 w 10023471"/>
                <a:gd name="connsiteY18285" fmla="*/ 739391 h 5531023"/>
                <a:gd name="connsiteX18286" fmla="*/ 3447636 w 10023471"/>
                <a:gd name="connsiteY18286" fmla="*/ 728614 h 5531023"/>
                <a:gd name="connsiteX18287" fmla="*/ 6447445 w 10023471"/>
                <a:gd name="connsiteY18287" fmla="*/ 726454 h 5531023"/>
                <a:gd name="connsiteX18288" fmla="*/ 6448988 w 10023471"/>
                <a:gd name="connsiteY18288" fmla="*/ 742778 h 5531023"/>
                <a:gd name="connsiteX18289" fmla="*/ 6461202 w 10023471"/>
                <a:gd name="connsiteY18289" fmla="*/ 733638 h 5531023"/>
                <a:gd name="connsiteX18290" fmla="*/ 6447445 w 10023471"/>
                <a:gd name="connsiteY18290" fmla="*/ 726454 h 5531023"/>
                <a:gd name="connsiteX18291" fmla="*/ 2906974 w 10023471"/>
                <a:gd name="connsiteY18291" fmla="*/ 720905 h 5531023"/>
                <a:gd name="connsiteX18292" fmla="*/ 2891039 w 10023471"/>
                <a:gd name="connsiteY18292" fmla="*/ 729112 h 5531023"/>
                <a:gd name="connsiteX18293" fmla="*/ 2906158 w 10023471"/>
                <a:gd name="connsiteY18293" fmla="*/ 746487 h 5531023"/>
                <a:gd name="connsiteX18294" fmla="*/ 2924136 w 10023471"/>
                <a:gd name="connsiteY18294" fmla="*/ 732616 h 5531023"/>
                <a:gd name="connsiteX18295" fmla="*/ 2906974 w 10023471"/>
                <a:gd name="connsiteY18295" fmla="*/ 720905 h 5531023"/>
                <a:gd name="connsiteX18296" fmla="*/ 6268843 w 10023471"/>
                <a:gd name="connsiteY18296" fmla="*/ 719182 h 5531023"/>
                <a:gd name="connsiteX18297" fmla="*/ 6262623 w 10023471"/>
                <a:gd name="connsiteY18297" fmla="*/ 719737 h 5531023"/>
                <a:gd name="connsiteX18298" fmla="*/ 6262761 w 10023471"/>
                <a:gd name="connsiteY18298" fmla="*/ 720730 h 5531023"/>
                <a:gd name="connsiteX18299" fmla="*/ 6268980 w 10023471"/>
                <a:gd name="connsiteY18299" fmla="*/ 720875 h 5531023"/>
                <a:gd name="connsiteX18300" fmla="*/ 6268843 w 10023471"/>
                <a:gd name="connsiteY18300" fmla="*/ 719182 h 5531023"/>
                <a:gd name="connsiteX18301" fmla="*/ 8078191 w 10023471"/>
                <a:gd name="connsiteY18301" fmla="*/ 719124 h 5531023"/>
                <a:gd name="connsiteX18302" fmla="*/ 8074831 w 10023471"/>
                <a:gd name="connsiteY18302" fmla="*/ 720905 h 5531023"/>
                <a:gd name="connsiteX18303" fmla="*/ 8081913 w 10023471"/>
                <a:gd name="connsiteY18303" fmla="*/ 725840 h 5531023"/>
                <a:gd name="connsiteX18304" fmla="*/ 8085636 w 10023471"/>
                <a:gd name="connsiteY18304" fmla="*/ 723854 h 5531023"/>
                <a:gd name="connsiteX18305" fmla="*/ 8078191 w 10023471"/>
                <a:gd name="connsiteY18305" fmla="*/ 719124 h 5531023"/>
                <a:gd name="connsiteX18306" fmla="*/ 3869533 w 10023471"/>
                <a:gd name="connsiteY18306" fmla="*/ 718773 h 5531023"/>
                <a:gd name="connsiteX18307" fmla="*/ 3859499 w 10023471"/>
                <a:gd name="connsiteY18307" fmla="*/ 724000 h 5531023"/>
                <a:gd name="connsiteX18308" fmla="*/ 3868579 w 10023471"/>
                <a:gd name="connsiteY18308" fmla="*/ 728352 h 5531023"/>
                <a:gd name="connsiteX18309" fmla="*/ 3875843 w 10023471"/>
                <a:gd name="connsiteY18309" fmla="*/ 721839 h 5531023"/>
                <a:gd name="connsiteX18310" fmla="*/ 3869533 w 10023471"/>
                <a:gd name="connsiteY18310" fmla="*/ 718773 h 5531023"/>
                <a:gd name="connsiteX18311" fmla="*/ 5897114 w 10023471"/>
                <a:gd name="connsiteY18311" fmla="*/ 718073 h 5531023"/>
                <a:gd name="connsiteX18312" fmla="*/ 5880816 w 10023471"/>
                <a:gd name="connsiteY18312" fmla="*/ 734777 h 5531023"/>
                <a:gd name="connsiteX18313" fmla="*/ 5889440 w 10023471"/>
                <a:gd name="connsiteY18313" fmla="*/ 740179 h 5531023"/>
                <a:gd name="connsiteX18314" fmla="*/ 5911687 w 10023471"/>
                <a:gd name="connsiteY18314" fmla="*/ 728264 h 5531023"/>
                <a:gd name="connsiteX18315" fmla="*/ 5897114 w 10023471"/>
                <a:gd name="connsiteY18315" fmla="*/ 718073 h 5531023"/>
                <a:gd name="connsiteX18316" fmla="*/ 3738056 w 10023471"/>
                <a:gd name="connsiteY18316" fmla="*/ 717839 h 5531023"/>
                <a:gd name="connsiteX18317" fmla="*/ 3726614 w 10023471"/>
                <a:gd name="connsiteY18317" fmla="*/ 727943 h 5531023"/>
                <a:gd name="connsiteX18318" fmla="*/ 3732518 w 10023471"/>
                <a:gd name="connsiteY18318" fmla="*/ 733433 h 5531023"/>
                <a:gd name="connsiteX18319" fmla="*/ 3741234 w 10023471"/>
                <a:gd name="connsiteY18319" fmla="*/ 722219 h 5531023"/>
                <a:gd name="connsiteX18320" fmla="*/ 3738056 w 10023471"/>
                <a:gd name="connsiteY18320" fmla="*/ 717839 h 5531023"/>
                <a:gd name="connsiteX18321" fmla="*/ 6309612 w 10023471"/>
                <a:gd name="connsiteY18321" fmla="*/ 717021 h 5531023"/>
                <a:gd name="connsiteX18322" fmla="*/ 6305436 w 10023471"/>
                <a:gd name="connsiteY18322" fmla="*/ 717138 h 5531023"/>
                <a:gd name="connsiteX18323" fmla="*/ 6306162 w 10023471"/>
                <a:gd name="connsiteY18323" fmla="*/ 722949 h 5531023"/>
                <a:gd name="connsiteX18324" fmla="*/ 6309612 w 10023471"/>
                <a:gd name="connsiteY18324" fmla="*/ 722861 h 5531023"/>
                <a:gd name="connsiteX18325" fmla="*/ 9181077 w 10023471"/>
                <a:gd name="connsiteY18325" fmla="*/ 716788 h 5531023"/>
                <a:gd name="connsiteX18326" fmla="*/ 9181077 w 10023471"/>
                <a:gd name="connsiteY18326" fmla="*/ 717634 h 5531023"/>
                <a:gd name="connsiteX18327" fmla="*/ 9185890 w 10023471"/>
                <a:gd name="connsiteY18327" fmla="*/ 717634 h 5531023"/>
                <a:gd name="connsiteX18328" fmla="*/ 9185980 w 10023471"/>
                <a:gd name="connsiteY18328" fmla="*/ 717109 h 5531023"/>
                <a:gd name="connsiteX18329" fmla="*/ 9181077 w 10023471"/>
                <a:gd name="connsiteY18329" fmla="*/ 716788 h 5531023"/>
                <a:gd name="connsiteX18330" fmla="*/ 1786836 w 10023471"/>
                <a:gd name="connsiteY18330" fmla="*/ 715531 h 5531023"/>
                <a:gd name="connsiteX18331" fmla="*/ 1770674 w 10023471"/>
                <a:gd name="connsiteY18331" fmla="*/ 721022 h 5531023"/>
                <a:gd name="connsiteX18332" fmla="*/ 1782614 w 10023471"/>
                <a:gd name="connsiteY18332" fmla="*/ 727680 h 5531023"/>
                <a:gd name="connsiteX18333" fmla="*/ 1797505 w 10023471"/>
                <a:gd name="connsiteY18333" fmla="*/ 722073 h 5531023"/>
                <a:gd name="connsiteX18334" fmla="*/ 1786836 w 10023471"/>
                <a:gd name="connsiteY18334" fmla="*/ 715531 h 5531023"/>
                <a:gd name="connsiteX18335" fmla="*/ 3948936 w 10023471"/>
                <a:gd name="connsiteY18335" fmla="*/ 713809 h 5531023"/>
                <a:gd name="connsiteX18336" fmla="*/ 3940629 w 10023471"/>
                <a:gd name="connsiteY18336" fmla="*/ 728936 h 5531023"/>
                <a:gd name="connsiteX18337" fmla="*/ 3946803 w 10023471"/>
                <a:gd name="connsiteY18337" fmla="*/ 736178 h 5531023"/>
                <a:gd name="connsiteX18338" fmla="*/ 3963417 w 10023471"/>
                <a:gd name="connsiteY18338" fmla="*/ 720117 h 5531023"/>
                <a:gd name="connsiteX18339" fmla="*/ 3948936 w 10023471"/>
                <a:gd name="connsiteY18339" fmla="*/ 713809 h 5531023"/>
                <a:gd name="connsiteX18340" fmla="*/ 5686870 w 10023471"/>
                <a:gd name="connsiteY18340" fmla="*/ 713691 h 5531023"/>
                <a:gd name="connsiteX18341" fmla="*/ 5682148 w 10023471"/>
                <a:gd name="connsiteY18341" fmla="*/ 718510 h 5531023"/>
                <a:gd name="connsiteX18342" fmla="*/ 5689639 w 10023471"/>
                <a:gd name="connsiteY18342" fmla="*/ 726278 h 5531023"/>
                <a:gd name="connsiteX18343" fmla="*/ 5695496 w 10023471"/>
                <a:gd name="connsiteY18343" fmla="*/ 720088 h 5531023"/>
                <a:gd name="connsiteX18344" fmla="*/ 5686870 w 10023471"/>
                <a:gd name="connsiteY18344" fmla="*/ 713691 h 5531023"/>
                <a:gd name="connsiteX18345" fmla="*/ 5253532 w 10023471"/>
                <a:gd name="connsiteY18345" fmla="*/ 712524 h 5531023"/>
                <a:gd name="connsiteX18346" fmla="*/ 5233829 w 10023471"/>
                <a:gd name="connsiteY18346" fmla="*/ 717926 h 5531023"/>
                <a:gd name="connsiteX18347" fmla="*/ 5236552 w 10023471"/>
                <a:gd name="connsiteY18347" fmla="*/ 721577 h 5531023"/>
                <a:gd name="connsiteX18348" fmla="*/ 5256074 w 10023471"/>
                <a:gd name="connsiteY18348" fmla="*/ 716788 h 5531023"/>
                <a:gd name="connsiteX18349" fmla="*/ 5253532 w 10023471"/>
                <a:gd name="connsiteY18349" fmla="*/ 712524 h 5531023"/>
                <a:gd name="connsiteX18350" fmla="*/ 2375439 w 10023471"/>
                <a:gd name="connsiteY18350" fmla="*/ 710159 h 5531023"/>
                <a:gd name="connsiteX18351" fmla="*/ 2361457 w 10023471"/>
                <a:gd name="connsiteY18351" fmla="*/ 715531 h 5531023"/>
                <a:gd name="connsiteX18352" fmla="*/ 2388151 w 10023471"/>
                <a:gd name="connsiteY18352" fmla="*/ 728557 h 5531023"/>
                <a:gd name="connsiteX18353" fmla="*/ 2396686 w 10023471"/>
                <a:gd name="connsiteY18353" fmla="*/ 722307 h 5531023"/>
                <a:gd name="connsiteX18354" fmla="*/ 2375439 w 10023471"/>
                <a:gd name="connsiteY18354" fmla="*/ 710159 h 5531023"/>
                <a:gd name="connsiteX18355" fmla="*/ 7606989 w 10023471"/>
                <a:gd name="connsiteY18355" fmla="*/ 710100 h 5531023"/>
                <a:gd name="connsiteX18356" fmla="*/ 7598046 w 10023471"/>
                <a:gd name="connsiteY18356" fmla="*/ 710421 h 5531023"/>
                <a:gd name="connsiteX18357" fmla="*/ 7598182 w 10023471"/>
                <a:gd name="connsiteY18357" fmla="*/ 712406 h 5531023"/>
                <a:gd name="connsiteX18358" fmla="*/ 7606944 w 10023471"/>
                <a:gd name="connsiteY18358" fmla="*/ 712406 h 5531023"/>
                <a:gd name="connsiteX18359" fmla="*/ 7606989 w 10023471"/>
                <a:gd name="connsiteY18359" fmla="*/ 710100 h 5531023"/>
                <a:gd name="connsiteX18360" fmla="*/ 7629327 w 10023471"/>
                <a:gd name="connsiteY18360" fmla="*/ 706946 h 5531023"/>
                <a:gd name="connsiteX18361" fmla="*/ 7625831 w 10023471"/>
                <a:gd name="connsiteY18361" fmla="*/ 707296 h 5531023"/>
                <a:gd name="connsiteX18362" fmla="*/ 7629963 w 10023471"/>
                <a:gd name="connsiteY18362" fmla="*/ 707939 h 5531023"/>
                <a:gd name="connsiteX18363" fmla="*/ 7629327 w 10023471"/>
                <a:gd name="connsiteY18363" fmla="*/ 706946 h 5531023"/>
                <a:gd name="connsiteX18364" fmla="*/ 6217451 w 10023471"/>
                <a:gd name="connsiteY18364" fmla="*/ 703880 h 5531023"/>
                <a:gd name="connsiteX18365" fmla="*/ 6217224 w 10023471"/>
                <a:gd name="connsiteY18365" fmla="*/ 705047 h 5531023"/>
                <a:gd name="connsiteX18366" fmla="*/ 6218994 w 10023471"/>
                <a:gd name="connsiteY18366" fmla="*/ 704756 h 5531023"/>
                <a:gd name="connsiteX18367" fmla="*/ 5576913 w 10023471"/>
                <a:gd name="connsiteY18367" fmla="*/ 701368 h 5531023"/>
                <a:gd name="connsiteX18368" fmla="*/ 5576913 w 10023471"/>
                <a:gd name="connsiteY18368" fmla="*/ 704347 h 5531023"/>
                <a:gd name="connsiteX18369" fmla="*/ 5591485 w 10023471"/>
                <a:gd name="connsiteY18369" fmla="*/ 704347 h 5531023"/>
                <a:gd name="connsiteX18370" fmla="*/ 5591577 w 10023471"/>
                <a:gd name="connsiteY18370" fmla="*/ 701368 h 5531023"/>
                <a:gd name="connsiteX18371" fmla="*/ 8864553 w 10023471"/>
                <a:gd name="connsiteY18371" fmla="*/ 692432 h 5531023"/>
                <a:gd name="connsiteX18372" fmla="*/ 8842035 w 10023471"/>
                <a:gd name="connsiteY18372" fmla="*/ 710625 h 5531023"/>
                <a:gd name="connsiteX18373" fmla="*/ 8846167 w 10023471"/>
                <a:gd name="connsiteY18373" fmla="*/ 715123 h 5531023"/>
                <a:gd name="connsiteX18374" fmla="*/ 8850434 w 10023471"/>
                <a:gd name="connsiteY18374" fmla="*/ 714919 h 5531023"/>
                <a:gd name="connsiteX18375" fmla="*/ 8874403 w 10023471"/>
                <a:gd name="connsiteY18375" fmla="*/ 694417 h 5531023"/>
                <a:gd name="connsiteX18376" fmla="*/ 8864553 w 10023471"/>
                <a:gd name="connsiteY18376" fmla="*/ 692432 h 5531023"/>
                <a:gd name="connsiteX18377" fmla="*/ 9082335 w 10023471"/>
                <a:gd name="connsiteY18377" fmla="*/ 690183 h 5531023"/>
                <a:gd name="connsiteX18378" fmla="*/ 9076932 w 10023471"/>
                <a:gd name="connsiteY18378" fmla="*/ 693220 h 5531023"/>
                <a:gd name="connsiteX18379" fmla="*/ 9093367 w 10023471"/>
                <a:gd name="connsiteY18379" fmla="*/ 710100 h 5531023"/>
                <a:gd name="connsiteX18380" fmla="*/ 9097905 w 10023471"/>
                <a:gd name="connsiteY18380" fmla="*/ 710159 h 5531023"/>
                <a:gd name="connsiteX18381" fmla="*/ 9100767 w 10023471"/>
                <a:gd name="connsiteY18381" fmla="*/ 708144 h 5531023"/>
                <a:gd name="connsiteX18382" fmla="*/ 9082335 w 10023471"/>
                <a:gd name="connsiteY18382" fmla="*/ 690183 h 5531023"/>
                <a:gd name="connsiteX18383" fmla="*/ 3200117 w 10023471"/>
                <a:gd name="connsiteY18383" fmla="*/ 689628 h 5531023"/>
                <a:gd name="connsiteX18384" fmla="*/ 3199937 w 10023471"/>
                <a:gd name="connsiteY18384" fmla="*/ 692870 h 5531023"/>
                <a:gd name="connsiteX18385" fmla="*/ 3211831 w 10023471"/>
                <a:gd name="connsiteY18385" fmla="*/ 693249 h 5531023"/>
                <a:gd name="connsiteX18386" fmla="*/ 3211967 w 10023471"/>
                <a:gd name="connsiteY18386" fmla="*/ 689628 h 5531023"/>
                <a:gd name="connsiteX18387" fmla="*/ 6207826 w 10023471"/>
                <a:gd name="connsiteY18387" fmla="*/ 688343 h 5531023"/>
                <a:gd name="connsiteX18388" fmla="*/ 6207101 w 10023471"/>
                <a:gd name="connsiteY18388" fmla="*/ 692111 h 5531023"/>
                <a:gd name="connsiteX18389" fmla="*/ 6219632 w 10023471"/>
                <a:gd name="connsiteY18389" fmla="*/ 693103 h 5531023"/>
                <a:gd name="connsiteX18390" fmla="*/ 6220312 w 10023471"/>
                <a:gd name="connsiteY18390" fmla="*/ 689687 h 5531023"/>
                <a:gd name="connsiteX18391" fmla="*/ 6207826 w 10023471"/>
                <a:gd name="connsiteY18391" fmla="*/ 688343 h 5531023"/>
                <a:gd name="connsiteX18392" fmla="*/ 2001212 w 10023471"/>
                <a:gd name="connsiteY18392" fmla="*/ 688109 h 5531023"/>
                <a:gd name="connsiteX18393" fmla="*/ 1992405 w 10023471"/>
                <a:gd name="connsiteY18393" fmla="*/ 696082 h 5531023"/>
                <a:gd name="connsiteX18394" fmla="*/ 2039710 w 10023471"/>
                <a:gd name="connsiteY18394" fmla="*/ 715064 h 5531023"/>
                <a:gd name="connsiteX18395" fmla="*/ 2046020 w 10023471"/>
                <a:gd name="connsiteY18395" fmla="*/ 712611 h 5531023"/>
                <a:gd name="connsiteX18396" fmla="*/ 2046339 w 10023471"/>
                <a:gd name="connsiteY18396" fmla="*/ 711034 h 5531023"/>
                <a:gd name="connsiteX18397" fmla="*/ 2001212 w 10023471"/>
                <a:gd name="connsiteY18397" fmla="*/ 688109 h 5531023"/>
                <a:gd name="connsiteX18398" fmla="*/ 4432122 w 10023471"/>
                <a:gd name="connsiteY18398" fmla="*/ 687379 h 5531023"/>
                <a:gd name="connsiteX18399" fmla="*/ 4424313 w 10023471"/>
                <a:gd name="connsiteY18399" fmla="*/ 688752 h 5531023"/>
                <a:gd name="connsiteX18400" fmla="*/ 4420591 w 10023471"/>
                <a:gd name="connsiteY18400" fmla="*/ 695118 h 5531023"/>
                <a:gd name="connsiteX18401" fmla="*/ 4420772 w 10023471"/>
                <a:gd name="connsiteY18401" fmla="*/ 702274 h 5531023"/>
                <a:gd name="connsiteX18402" fmla="*/ 4428536 w 10023471"/>
                <a:gd name="connsiteY18402" fmla="*/ 708114 h 5531023"/>
                <a:gd name="connsiteX18403" fmla="*/ 4434529 w 10023471"/>
                <a:gd name="connsiteY18403" fmla="*/ 704610 h 5531023"/>
                <a:gd name="connsiteX18404" fmla="*/ 4437842 w 10023471"/>
                <a:gd name="connsiteY18404" fmla="*/ 690796 h 5531023"/>
                <a:gd name="connsiteX18405" fmla="*/ 4432122 w 10023471"/>
                <a:gd name="connsiteY18405" fmla="*/ 687379 h 5531023"/>
                <a:gd name="connsiteX18406" fmla="*/ 2002982 w 10023471"/>
                <a:gd name="connsiteY18406" fmla="*/ 686562 h 5531023"/>
                <a:gd name="connsiteX18407" fmla="*/ 1999895 w 10023471"/>
                <a:gd name="connsiteY18407" fmla="*/ 687408 h 5531023"/>
                <a:gd name="connsiteX18408" fmla="*/ 2001257 w 10023471"/>
                <a:gd name="connsiteY18408" fmla="*/ 688109 h 5531023"/>
                <a:gd name="connsiteX18409" fmla="*/ 2002982 w 10023471"/>
                <a:gd name="connsiteY18409" fmla="*/ 686562 h 5531023"/>
                <a:gd name="connsiteX18410" fmla="*/ 7921154 w 10023471"/>
                <a:gd name="connsiteY18410" fmla="*/ 686533 h 5531023"/>
                <a:gd name="connsiteX18411" fmla="*/ 7921154 w 10023471"/>
                <a:gd name="connsiteY18411" fmla="*/ 695936 h 5531023"/>
                <a:gd name="connsiteX18412" fmla="*/ 7923560 w 10023471"/>
                <a:gd name="connsiteY18412" fmla="*/ 695790 h 5531023"/>
                <a:gd name="connsiteX18413" fmla="*/ 7921154 w 10023471"/>
                <a:gd name="connsiteY18413" fmla="*/ 686533 h 5531023"/>
                <a:gd name="connsiteX18414" fmla="*/ 7452496 w 10023471"/>
                <a:gd name="connsiteY18414" fmla="*/ 685714 h 5531023"/>
                <a:gd name="connsiteX18415" fmla="*/ 7453813 w 10023471"/>
                <a:gd name="connsiteY18415" fmla="*/ 687321 h 5531023"/>
                <a:gd name="connsiteX18416" fmla="*/ 7454585 w 10023471"/>
                <a:gd name="connsiteY18416" fmla="*/ 686212 h 5531023"/>
                <a:gd name="connsiteX18417" fmla="*/ 7452496 w 10023471"/>
                <a:gd name="connsiteY18417" fmla="*/ 685714 h 5531023"/>
                <a:gd name="connsiteX18418" fmla="*/ 4918894 w 10023471"/>
                <a:gd name="connsiteY18418" fmla="*/ 682152 h 5531023"/>
                <a:gd name="connsiteX18419" fmla="*/ 4908043 w 10023471"/>
                <a:gd name="connsiteY18419" fmla="*/ 689716 h 5531023"/>
                <a:gd name="connsiteX18420" fmla="*/ 4917668 w 10023471"/>
                <a:gd name="connsiteY18420" fmla="*/ 692957 h 5531023"/>
                <a:gd name="connsiteX18421" fmla="*/ 4926567 w 10023471"/>
                <a:gd name="connsiteY18421" fmla="*/ 684021 h 5531023"/>
                <a:gd name="connsiteX18422" fmla="*/ 4918894 w 10023471"/>
                <a:gd name="connsiteY18422" fmla="*/ 682152 h 5531023"/>
                <a:gd name="connsiteX18423" fmla="*/ 3303265 w 10023471"/>
                <a:gd name="connsiteY18423" fmla="*/ 675523 h 5531023"/>
                <a:gd name="connsiteX18424" fmla="*/ 3283562 w 10023471"/>
                <a:gd name="connsiteY18424" fmla="*/ 681305 h 5531023"/>
                <a:gd name="connsiteX18425" fmla="*/ 3270396 w 10023471"/>
                <a:gd name="connsiteY18425" fmla="*/ 689394 h 5531023"/>
                <a:gd name="connsiteX18426" fmla="*/ 3264495 w 10023471"/>
                <a:gd name="connsiteY18426" fmla="*/ 693658 h 5531023"/>
                <a:gd name="connsiteX18427" fmla="*/ 3277071 w 10023471"/>
                <a:gd name="connsiteY18427" fmla="*/ 696725 h 5531023"/>
                <a:gd name="connsiteX18428" fmla="*/ 3295094 w 10023471"/>
                <a:gd name="connsiteY18428" fmla="*/ 694622 h 5531023"/>
                <a:gd name="connsiteX18429" fmla="*/ 3307397 w 10023471"/>
                <a:gd name="connsiteY18429" fmla="*/ 679845 h 5531023"/>
                <a:gd name="connsiteX18430" fmla="*/ 3303265 w 10023471"/>
                <a:gd name="connsiteY18430" fmla="*/ 675523 h 5531023"/>
                <a:gd name="connsiteX18431" fmla="*/ 7589511 w 10023471"/>
                <a:gd name="connsiteY18431" fmla="*/ 674764 h 5531023"/>
                <a:gd name="connsiteX18432" fmla="*/ 7562589 w 10023471"/>
                <a:gd name="connsiteY18432" fmla="*/ 676983 h 5531023"/>
                <a:gd name="connsiteX18433" fmla="*/ 7559639 w 10023471"/>
                <a:gd name="connsiteY18433" fmla="*/ 692286 h 5531023"/>
                <a:gd name="connsiteX18434" fmla="*/ 7595323 w 10023471"/>
                <a:gd name="connsiteY18434" fmla="*/ 677888 h 5531023"/>
                <a:gd name="connsiteX18435" fmla="*/ 7589511 w 10023471"/>
                <a:gd name="connsiteY18435" fmla="*/ 674764 h 5531023"/>
                <a:gd name="connsiteX18436" fmla="*/ 7398062 w 10023471"/>
                <a:gd name="connsiteY18436" fmla="*/ 674092 h 5531023"/>
                <a:gd name="connsiteX18437" fmla="*/ 7397926 w 10023471"/>
                <a:gd name="connsiteY18437" fmla="*/ 689687 h 5531023"/>
                <a:gd name="connsiteX18438" fmla="*/ 7397926 w 10023471"/>
                <a:gd name="connsiteY18438" fmla="*/ 674413 h 5531023"/>
                <a:gd name="connsiteX18439" fmla="*/ 5293893 w 10023471"/>
                <a:gd name="connsiteY18439" fmla="*/ 673158 h 5531023"/>
                <a:gd name="connsiteX18440" fmla="*/ 5288990 w 10023471"/>
                <a:gd name="connsiteY18440" fmla="*/ 674822 h 5531023"/>
                <a:gd name="connsiteX18441" fmla="*/ 5290805 w 10023471"/>
                <a:gd name="connsiteY18441" fmla="*/ 678502 h 5531023"/>
                <a:gd name="connsiteX18442" fmla="*/ 5296162 w 10023471"/>
                <a:gd name="connsiteY18442" fmla="*/ 676954 h 5531023"/>
                <a:gd name="connsiteX18443" fmla="*/ 5293893 w 10023471"/>
                <a:gd name="connsiteY18443" fmla="*/ 673158 h 5531023"/>
                <a:gd name="connsiteX18444" fmla="*/ 7410956 w 10023471"/>
                <a:gd name="connsiteY18444" fmla="*/ 672310 h 5531023"/>
                <a:gd name="connsiteX18445" fmla="*/ 7398107 w 10023471"/>
                <a:gd name="connsiteY18445" fmla="*/ 674063 h 5531023"/>
                <a:gd name="connsiteX18446" fmla="*/ 7397971 w 10023471"/>
                <a:gd name="connsiteY18446" fmla="*/ 674413 h 5531023"/>
                <a:gd name="connsiteX18447" fmla="*/ 7411183 w 10023471"/>
                <a:gd name="connsiteY18447" fmla="*/ 673508 h 5531023"/>
                <a:gd name="connsiteX18448" fmla="*/ 7410956 w 10023471"/>
                <a:gd name="connsiteY18448" fmla="*/ 672310 h 5531023"/>
                <a:gd name="connsiteX18449" fmla="*/ 7325922 w 10023471"/>
                <a:gd name="connsiteY18449" fmla="*/ 672135 h 5531023"/>
                <a:gd name="connsiteX18450" fmla="*/ 7316751 w 10023471"/>
                <a:gd name="connsiteY18450" fmla="*/ 675435 h 5531023"/>
                <a:gd name="connsiteX18451" fmla="*/ 7317614 w 10023471"/>
                <a:gd name="connsiteY18451" fmla="*/ 692928 h 5531023"/>
                <a:gd name="connsiteX18452" fmla="*/ 7327647 w 10023471"/>
                <a:gd name="connsiteY18452" fmla="*/ 682912 h 5531023"/>
                <a:gd name="connsiteX18453" fmla="*/ 7325922 w 10023471"/>
                <a:gd name="connsiteY18453" fmla="*/ 672135 h 5531023"/>
                <a:gd name="connsiteX18454" fmla="*/ 5843133 w 10023471"/>
                <a:gd name="connsiteY18454" fmla="*/ 668310 h 5531023"/>
                <a:gd name="connsiteX18455" fmla="*/ 5842679 w 10023471"/>
                <a:gd name="connsiteY18455" fmla="*/ 673012 h 5531023"/>
                <a:gd name="connsiteX18456" fmla="*/ 5844632 w 10023471"/>
                <a:gd name="connsiteY18456" fmla="*/ 673070 h 5531023"/>
                <a:gd name="connsiteX18457" fmla="*/ 5845040 w 10023471"/>
                <a:gd name="connsiteY18457" fmla="*/ 668368 h 5531023"/>
                <a:gd name="connsiteX18458" fmla="*/ 5843133 w 10023471"/>
                <a:gd name="connsiteY18458" fmla="*/ 668310 h 5531023"/>
                <a:gd name="connsiteX18459" fmla="*/ 5417515 w 10023471"/>
                <a:gd name="connsiteY18459" fmla="*/ 667725 h 5531023"/>
                <a:gd name="connsiteX18460" fmla="*/ 5387959 w 10023471"/>
                <a:gd name="connsiteY18460" fmla="*/ 669098 h 5531023"/>
                <a:gd name="connsiteX18461" fmla="*/ 5418786 w 10023471"/>
                <a:gd name="connsiteY18461" fmla="*/ 673624 h 5531023"/>
                <a:gd name="connsiteX18462" fmla="*/ 5417515 w 10023471"/>
                <a:gd name="connsiteY18462" fmla="*/ 667725 h 5531023"/>
                <a:gd name="connsiteX18463" fmla="*/ 8044732 w 10023471"/>
                <a:gd name="connsiteY18463" fmla="*/ 667668 h 5531023"/>
                <a:gd name="connsiteX18464" fmla="*/ 8040600 w 10023471"/>
                <a:gd name="connsiteY18464" fmla="*/ 667959 h 5531023"/>
                <a:gd name="connsiteX18465" fmla="*/ 8028296 w 10023471"/>
                <a:gd name="connsiteY18465" fmla="*/ 681860 h 5531023"/>
                <a:gd name="connsiteX18466" fmla="*/ 8030748 w 10023471"/>
                <a:gd name="connsiteY18466" fmla="*/ 683963 h 5531023"/>
                <a:gd name="connsiteX18467" fmla="*/ 8044868 w 10023471"/>
                <a:gd name="connsiteY18467" fmla="*/ 674559 h 5531023"/>
                <a:gd name="connsiteX18468" fmla="*/ 8047637 w 10023471"/>
                <a:gd name="connsiteY18468" fmla="*/ 669565 h 5531023"/>
                <a:gd name="connsiteX18469" fmla="*/ 8044732 w 10023471"/>
                <a:gd name="connsiteY18469" fmla="*/ 667668 h 5531023"/>
                <a:gd name="connsiteX18470" fmla="*/ 2384564 w 10023471"/>
                <a:gd name="connsiteY18470" fmla="*/ 667434 h 5531023"/>
                <a:gd name="connsiteX18471" fmla="*/ 2414120 w 10023471"/>
                <a:gd name="connsiteY18471" fmla="*/ 668952 h 5531023"/>
                <a:gd name="connsiteX18472" fmla="*/ 2384564 w 10023471"/>
                <a:gd name="connsiteY18472" fmla="*/ 667434 h 5531023"/>
                <a:gd name="connsiteX18473" fmla="*/ 8335197 w 10023471"/>
                <a:gd name="connsiteY18473" fmla="*/ 660716 h 5531023"/>
                <a:gd name="connsiteX18474" fmla="*/ 8322257 w 10023471"/>
                <a:gd name="connsiteY18474" fmla="*/ 667784 h 5531023"/>
                <a:gd name="connsiteX18475" fmla="*/ 8331565 w 10023471"/>
                <a:gd name="connsiteY18475" fmla="*/ 671084 h 5531023"/>
                <a:gd name="connsiteX18476" fmla="*/ 8345139 w 10023471"/>
                <a:gd name="connsiteY18476" fmla="*/ 663345 h 5531023"/>
                <a:gd name="connsiteX18477" fmla="*/ 8335197 w 10023471"/>
                <a:gd name="connsiteY18477" fmla="*/ 660716 h 5531023"/>
                <a:gd name="connsiteX18478" fmla="*/ 5778350 w 10023471"/>
                <a:gd name="connsiteY18478" fmla="*/ 660220 h 5531023"/>
                <a:gd name="connsiteX18479" fmla="*/ 5777713 w 10023471"/>
                <a:gd name="connsiteY18479" fmla="*/ 664571 h 5531023"/>
                <a:gd name="connsiteX18480" fmla="*/ 5792876 w 10023471"/>
                <a:gd name="connsiteY18480" fmla="*/ 665535 h 5531023"/>
                <a:gd name="connsiteX18481" fmla="*/ 5793512 w 10023471"/>
                <a:gd name="connsiteY18481" fmla="*/ 661564 h 5531023"/>
                <a:gd name="connsiteX18482" fmla="*/ 5778350 w 10023471"/>
                <a:gd name="connsiteY18482" fmla="*/ 660220 h 5531023"/>
                <a:gd name="connsiteX18483" fmla="*/ 8268414 w 10023471"/>
                <a:gd name="connsiteY18483" fmla="*/ 659782 h 5531023"/>
                <a:gd name="connsiteX18484" fmla="*/ 8252297 w 10023471"/>
                <a:gd name="connsiteY18484" fmla="*/ 660074 h 5531023"/>
                <a:gd name="connsiteX18485" fmla="*/ 8242945 w 10023471"/>
                <a:gd name="connsiteY18485" fmla="*/ 679437 h 5531023"/>
                <a:gd name="connsiteX18486" fmla="*/ 8248937 w 10023471"/>
                <a:gd name="connsiteY18486" fmla="*/ 686328 h 5531023"/>
                <a:gd name="connsiteX18487" fmla="*/ 8255612 w 10023471"/>
                <a:gd name="connsiteY18487" fmla="*/ 680750 h 5531023"/>
                <a:gd name="connsiteX18488" fmla="*/ 8271319 w 10023471"/>
                <a:gd name="connsiteY18488" fmla="*/ 666879 h 5531023"/>
                <a:gd name="connsiteX18489" fmla="*/ 8268414 w 10023471"/>
                <a:gd name="connsiteY18489" fmla="*/ 659782 h 5531023"/>
                <a:gd name="connsiteX18490" fmla="*/ 2415890 w 10023471"/>
                <a:gd name="connsiteY18490" fmla="*/ 658469 h 5531023"/>
                <a:gd name="connsiteX18491" fmla="*/ 2415618 w 10023471"/>
                <a:gd name="connsiteY18491" fmla="*/ 661271 h 5531023"/>
                <a:gd name="connsiteX18492" fmla="*/ 2420566 w 10023471"/>
                <a:gd name="connsiteY18492" fmla="*/ 660162 h 5531023"/>
                <a:gd name="connsiteX18493" fmla="*/ 2415890 w 10023471"/>
                <a:gd name="connsiteY18493" fmla="*/ 658469 h 5531023"/>
                <a:gd name="connsiteX18494" fmla="*/ 3074408 w 10023471"/>
                <a:gd name="connsiteY18494" fmla="*/ 656862 h 5531023"/>
                <a:gd name="connsiteX18495" fmla="*/ 3062422 w 10023471"/>
                <a:gd name="connsiteY18495" fmla="*/ 657007 h 5531023"/>
                <a:gd name="connsiteX18496" fmla="*/ 3048393 w 10023471"/>
                <a:gd name="connsiteY18496" fmla="*/ 665769 h 5531023"/>
                <a:gd name="connsiteX18497" fmla="*/ 3063739 w 10023471"/>
                <a:gd name="connsiteY18497" fmla="*/ 670791 h 5531023"/>
                <a:gd name="connsiteX18498" fmla="*/ 3086256 w 10023471"/>
                <a:gd name="connsiteY18498" fmla="*/ 669156 h 5531023"/>
                <a:gd name="connsiteX18499" fmla="*/ 3091660 w 10023471"/>
                <a:gd name="connsiteY18499" fmla="*/ 665506 h 5531023"/>
                <a:gd name="connsiteX18500" fmla="*/ 3088164 w 10023471"/>
                <a:gd name="connsiteY18500" fmla="*/ 660659 h 5531023"/>
                <a:gd name="connsiteX18501" fmla="*/ 3074408 w 10023471"/>
                <a:gd name="connsiteY18501" fmla="*/ 656862 h 5531023"/>
                <a:gd name="connsiteX18502" fmla="*/ 8507124 w 10023471"/>
                <a:gd name="connsiteY18502" fmla="*/ 656599 h 5531023"/>
                <a:gd name="connsiteX18503" fmla="*/ 8496863 w 10023471"/>
                <a:gd name="connsiteY18503" fmla="*/ 660395 h 5531023"/>
                <a:gd name="connsiteX18504" fmla="*/ 8493822 w 10023471"/>
                <a:gd name="connsiteY18504" fmla="*/ 670646 h 5531023"/>
                <a:gd name="connsiteX18505" fmla="*/ 8499904 w 10023471"/>
                <a:gd name="connsiteY18505" fmla="*/ 678385 h 5531023"/>
                <a:gd name="connsiteX18506" fmla="*/ 8510528 w 10023471"/>
                <a:gd name="connsiteY18506" fmla="*/ 670179 h 5531023"/>
                <a:gd name="connsiteX18507" fmla="*/ 8514343 w 10023471"/>
                <a:gd name="connsiteY18507" fmla="*/ 662177 h 5531023"/>
                <a:gd name="connsiteX18508" fmla="*/ 8507124 w 10023471"/>
                <a:gd name="connsiteY18508" fmla="*/ 656599 h 5531023"/>
                <a:gd name="connsiteX18509" fmla="*/ 5123872 w 10023471"/>
                <a:gd name="connsiteY18509" fmla="*/ 656044 h 5531023"/>
                <a:gd name="connsiteX18510" fmla="*/ 5114883 w 10023471"/>
                <a:gd name="connsiteY18510" fmla="*/ 663199 h 5531023"/>
                <a:gd name="connsiteX18511" fmla="*/ 5121739 w 10023471"/>
                <a:gd name="connsiteY18511" fmla="*/ 668193 h 5531023"/>
                <a:gd name="connsiteX18512" fmla="*/ 5130999 w 10023471"/>
                <a:gd name="connsiteY18512" fmla="*/ 663316 h 5531023"/>
                <a:gd name="connsiteX18513" fmla="*/ 5123872 w 10023471"/>
                <a:gd name="connsiteY18513" fmla="*/ 656044 h 5531023"/>
                <a:gd name="connsiteX18514" fmla="*/ 5830286 w 10023471"/>
                <a:gd name="connsiteY18514" fmla="*/ 650934 h 5531023"/>
                <a:gd name="connsiteX18515" fmla="*/ 5825201 w 10023471"/>
                <a:gd name="connsiteY18515" fmla="*/ 657709 h 5531023"/>
                <a:gd name="connsiteX18516" fmla="*/ 5839546 w 10023471"/>
                <a:gd name="connsiteY18516" fmla="*/ 670120 h 5531023"/>
                <a:gd name="connsiteX18517" fmla="*/ 5848355 w 10023471"/>
                <a:gd name="connsiteY18517" fmla="*/ 663345 h 5531023"/>
                <a:gd name="connsiteX18518" fmla="*/ 5830286 w 10023471"/>
                <a:gd name="connsiteY18518" fmla="*/ 650934 h 5531023"/>
                <a:gd name="connsiteX18519" fmla="*/ 8983499 w 10023471"/>
                <a:gd name="connsiteY18519" fmla="*/ 649386 h 5531023"/>
                <a:gd name="connsiteX18520" fmla="*/ 8967246 w 10023471"/>
                <a:gd name="connsiteY18520" fmla="*/ 660220 h 5531023"/>
                <a:gd name="connsiteX18521" fmla="*/ 8976008 w 10023471"/>
                <a:gd name="connsiteY18521" fmla="*/ 665010 h 5531023"/>
                <a:gd name="connsiteX18522" fmla="*/ 8991080 w 10023471"/>
                <a:gd name="connsiteY18522" fmla="*/ 652102 h 5531023"/>
                <a:gd name="connsiteX18523" fmla="*/ 8983499 w 10023471"/>
                <a:gd name="connsiteY18523" fmla="*/ 649386 h 5531023"/>
                <a:gd name="connsiteX18524" fmla="*/ 7516510 w 10023471"/>
                <a:gd name="connsiteY18524" fmla="*/ 647955 h 5531023"/>
                <a:gd name="connsiteX18525" fmla="*/ 7500755 w 10023471"/>
                <a:gd name="connsiteY18525" fmla="*/ 651547 h 5531023"/>
                <a:gd name="connsiteX18526" fmla="*/ 7503569 w 10023471"/>
                <a:gd name="connsiteY18526" fmla="*/ 655606 h 5531023"/>
                <a:gd name="connsiteX18527" fmla="*/ 7518733 w 10023471"/>
                <a:gd name="connsiteY18527" fmla="*/ 651109 h 5531023"/>
                <a:gd name="connsiteX18528" fmla="*/ 7516510 w 10023471"/>
                <a:gd name="connsiteY18528" fmla="*/ 647955 h 5531023"/>
                <a:gd name="connsiteX18529" fmla="*/ 2249455 w 10023471"/>
                <a:gd name="connsiteY18529" fmla="*/ 647751 h 5531023"/>
                <a:gd name="connsiteX18530" fmla="*/ 2235881 w 10023471"/>
                <a:gd name="connsiteY18530" fmla="*/ 652802 h 5531023"/>
                <a:gd name="connsiteX18531" fmla="*/ 2239331 w 10023471"/>
                <a:gd name="connsiteY18531" fmla="*/ 657096 h 5531023"/>
                <a:gd name="connsiteX18532" fmla="*/ 2254586 w 10023471"/>
                <a:gd name="connsiteY18532" fmla="*/ 653941 h 5531023"/>
                <a:gd name="connsiteX18533" fmla="*/ 2249455 w 10023471"/>
                <a:gd name="connsiteY18533" fmla="*/ 647751 h 5531023"/>
                <a:gd name="connsiteX18534" fmla="*/ 6062867 w 10023471"/>
                <a:gd name="connsiteY18534" fmla="*/ 644246 h 5531023"/>
                <a:gd name="connsiteX18535" fmla="*/ 6060960 w 10023471"/>
                <a:gd name="connsiteY18535" fmla="*/ 646874 h 5531023"/>
                <a:gd name="connsiteX18536" fmla="*/ 6069676 w 10023471"/>
                <a:gd name="connsiteY18536" fmla="*/ 649707 h 5531023"/>
                <a:gd name="connsiteX18537" fmla="*/ 6072173 w 10023471"/>
                <a:gd name="connsiteY18537" fmla="*/ 646582 h 5531023"/>
                <a:gd name="connsiteX18538" fmla="*/ 6062867 w 10023471"/>
                <a:gd name="connsiteY18538" fmla="*/ 644246 h 5531023"/>
                <a:gd name="connsiteX18539" fmla="*/ 2526210 w 10023471"/>
                <a:gd name="connsiteY18539" fmla="*/ 643341 h 5531023"/>
                <a:gd name="connsiteX18540" fmla="*/ 2514815 w 10023471"/>
                <a:gd name="connsiteY18540" fmla="*/ 645823 h 5531023"/>
                <a:gd name="connsiteX18541" fmla="*/ 2515995 w 10023471"/>
                <a:gd name="connsiteY18541" fmla="*/ 648685 h 5531023"/>
                <a:gd name="connsiteX18542" fmla="*/ 2527573 w 10023471"/>
                <a:gd name="connsiteY18542" fmla="*/ 647137 h 5531023"/>
                <a:gd name="connsiteX18543" fmla="*/ 2526210 w 10023471"/>
                <a:gd name="connsiteY18543" fmla="*/ 643341 h 5531023"/>
                <a:gd name="connsiteX18544" fmla="*/ 5532194 w 10023471"/>
                <a:gd name="connsiteY18544" fmla="*/ 642172 h 5531023"/>
                <a:gd name="connsiteX18545" fmla="*/ 5522932 w 10023471"/>
                <a:gd name="connsiteY18545" fmla="*/ 646348 h 5531023"/>
                <a:gd name="connsiteX18546" fmla="*/ 5525021 w 10023471"/>
                <a:gd name="connsiteY18546" fmla="*/ 648743 h 5531023"/>
                <a:gd name="connsiteX18547" fmla="*/ 5534555 w 10023471"/>
                <a:gd name="connsiteY18547" fmla="*/ 644830 h 5531023"/>
                <a:gd name="connsiteX18548" fmla="*/ 5532194 w 10023471"/>
                <a:gd name="connsiteY18548" fmla="*/ 642172 h 5531023"/>
                <a:gd name="connsiteX18549" fmla="*/ 4461859 w 10023471"/>
                <a:gd name="connsiteY18549" fmla="*/ 641939 h 5531023"/>
                <a:gd name="connsiteX18550" fmla="*/ 4461859 w 10023471"/>
                <a:gd name="connsiteY18550" fmla="*/ 650262 h 5531023"/>
                <a:gd name="connsiteX18551" fmla="*/ 4466489 w 10023471"/>
                <a:gd name="connsiteY18551" fmla="*/ 642581 h 5531023"/>
                <a:gd name="connsiteX18552" fmla="*/ 4461859 w 10023471"/>
                <a:gd name="connsiteY18552" fmla="*/ 641939 h 5531023"/>
                <a:gd name="connsiteX18553" fmla="*/ 4252204 w 10023471"/>
                <a:gd name="connsiteY18553" fmla="*/ 641910 h 5531023"/>
                <a:gd name="connsiteX18554" fmla="*/ 4251614 w 10023471"/>
                <a:gd name="connsiteY18554" fmla="*/ 645531 h 5531023"/>
                <a:gd name="connsiteX18555" fmla="*/ 4254384 w 10023471"/>
                <a:gd name="connsiteY18555" fmla="*/ 642815 h 5531023"/>
                <a:gd name="connsiteX18556" fmla="*/ 4252204 w 10023471"/>
                <a:gd name="connsiteY18556" fmla="*/ 641910 h 5531023"/>
                <a:gd name="connsiteX18557" fmla="*/ 7398789 w 10023471"/>
                <a:gd name="connsiteY18557" fmla="*/ 641559 h 5531023"/>
                <a:gd name="connsiteX18558" fmla="*/ 7391389 w 10023471"/>
                <a:gd name="connsiteY18558" fmla="*/ 646115 h 5531023"/>
                <a:gd name="connsiteX18559" fmla="*/ 7394250 w 10023471"/>
                <a:gd name="connsiteY18559" fmla="*/ 648510 h 5531023"/>
                <a:gd name="connsiteX18560" fmla="*/ 7401966 w 10023471"/>
                <a:gd name="connsiteY18560" fmla="*/ 644187 h 5531023"/>
                <a:gd name="connsiteX18561" fmla="*/ 7398789 w 10023471"/>
                <a:gd name="connsiteY18561" fmla="*/ 641559 h 5531023"/>
                <a:gd name="connsiteX18562" fmla="*/ 7470112 w 10023471"/>
                <a:gd name="connsiteY18562" fmla="*/ 641121 h 5531023"/>
                <a:gd name="connsiteX18563" fmla="*/ 7467069 w 10023471"/>
                <a:gd name="connsiteY18563" fmla="*/ 646611 h 5531023"/>
                <a:gd name="connsiteX18564" fmla="*/ 7471882 w 10023471"/>
                <a:gd name="connsiteY18564" fmla="*/ 649152 h 5531023"/>
                <a:gd name="connsiteX18565" fmla="*/ 7476966 w 10023471"/>
                <a:gd name="connsiteY18565" fmla="*/ 644742 h 5531023"/>
                <a:gd name="connsiteX18566" fmla="*/ 7470112 w 10023471"/>
                <a:gd name="connsiteY18566" fmla="*/ 641121 h 5531023"/>
                <a:gd name="connsiteX18567" fmla="*/ 9441670 w 10023471"/>
                <a:gd name="connsiteY18567" fmla="*/ 640128 h 5531023"/>
                <a:gd name="connsiteX18568" fmla="*/ 9431773 w 10023471"/>
                <a:gd name="connsiteY18568" fmla="*/ 646874 h 5531023"/>
                <a:gd name="connsiteX18569" fmla="*/ 9440308 w 10023471"/>
                <a:gd name="connsiteY18569" fmla="*/ 656804 h 5531023"/>
                <a:gd name="connsiteX18570" fmla="*/ 9448026 w 10023471"/>
                <a:gd name="connsiteY18570" fmla="*/ 648568 h 5531023"/>
                <a:gd name="connsiteX18571" fmla="*/ 9441670 w 10023471"/>
                <a:gd name="connsiteY18571" fmla="*/ 640128 h 5531023"/>
                <a:gd name="connsiteX18572" fmla="*/ 4149147 w 10023471"/>
                <a:gd name="connsiteY18572" fmla="*/ 639194 h 5531023"/>
                <a:gd name="connsiteX18573" fmla="*/ 4139704 w 10023471"/>
                <a:gd name="connsiteY18573" fmla="*/ 658059 h 5531023"/>
                <a:gd name="connsiteX18574" fmla="*/ 4152415 w 10023471"/>
                <a:gd name="connsiteY18574" fmla="*/ 663988 h 5531023"/>
                <a:gd name="connsiteX18575" fmla="*/ 4172256 w 10023471"/>
                <a:gd name="connsiteY18575" fmla="*/ 655752 h 5531023"/>
                <a:gd name="connsiteX18576" fmla="*/ 4149147 w 10023471"/>
                <a:gd name="connsiteY18576" fmla="*/ 639194 h 5531023"/>
                <a:gd name="connsiteX18577" fmla="*/ 5012279 w 10023471"/>
                <a:gd name="connsiteY18577" fmla="*/ 638931 h 5531023"/>
                <a:gd name="connsiteX18578" fmla="*/ 4999387 w 10023471"/>
                <a:gd name="connsiteY18578" fmla="*/ 646611 h 5531023"/>
                <a:gd name="connsiteX18579" fmla="*/ 5012598 w 10023471"/>
                <a:gd name="connsiteY18579" fmla="*/ 657271 h 5531023"/>
                <a:gd name="connsiteX18580" fmla="*/ 5020225 w 10023471"/>
                <a:gd name="connsiteY18580" fmla="*/ 647721 h 5531023"/>
                <a:gd name="connsiteX18581" fmla="*/ 5012279 w 10023471"/>
                <a:gd name="connsiteY18581" fmla="*/ 638931 h 5531023"/>
                <a:gd name="connsiteX18582" fmla="*/ 3286741 w 10023471"/>
                <a:gd name="connsiteY18582" fmla="*/ 638873 h 5531023"/>
                <a:gd name="connsiteX18583" fmla="*/ 3288148 w 10023471"/>
                <a:gd name="connsiteY18583" fmla="*/ 641706 h 5531023"/>
                <a:gd name="connsiteX18584" fmla="*/ 3288920 w 10023471"/>
                <a:gd name="connsiteY18584" fmla="*/ 640069 h 5531023"/>
                <a:gd name="connsiteX18585" fmla="*/ 3286741 w 10023471"/>
                <a:gd name="connsiteY18585" fmla="*/ 638873 h 5531023"/>
                <a:gd name="connsiteX18586" fmla="*/ 4767942 w 10023471"/>
                <a:gd name="connsiteY18586" fmla="*/ 635718 h 5531023"/>
                <a:gd name="connsiteX18587" fmla="*/ 4766170 w 10023471"/>
                <a:gd name="connsiteY18587" fmla="*/ 645881 h 5531023"/>
                <a:gd name="connsiteX18588" fmla="*/ 4776476 w 10023471"/>
                <a:gd name="connsiteY18588" fmla="*/ 660045 h 5531023"/>
                <a:gd name="connsiteX18589" fmla="*/ 4781197 w 10023471"/>
                <a:gd name="connsiteY18589" fmla="*/ 640742 h 5531023"/>
                <a:gd name="connsiteX18590" fmla="*/ 4767942 w 10023471"/>
                <a:gd name="connsiteY18590" fmla="*/ 635718 h 5531023"/>
                <a:gd name="connsiteX18591" fmla="*/ 2739587 w 10023471"/>
                <a:gd name="connsiteY18591" fmla="*/ 633703 h 5531023"/>
                <a:gd name="connsiteX18592" fmla="*/ 2711439 w 10023471"/>
                <a:gd name="connsiteY18592" fmla="*/ 645736 h 5531023"/>
                <a:gd name="connsiteX18593" fmla="*/ 2739587 w 10023471"/>
                <a:gd name="connsiteY18593" fmla="*/ 633703 h 5531023"/>
                <a:gd name="connsiteX18594" fmla="*/ 2425605 w 10023471"/>
                <a:gd name="connsiteY18594" fmla="*/ 633703 h 5531023"/>
                <a:gd name="connsiteX18595" fmla="*/ 2420249 w 10023471"/>
                <a:gd name="connsiteY18595" fmla="*/ 635923 h 5531023"/>
                <a:gd name="connsiteX18596" fmla="*/ 2424106 w 10023471"/>
                <a:gd name="connsiteY18596" fmla="*/ 639691 h 5531023"/>
                <a:gd name="connsiteX18597" fmla="*/ 2431326 w 10023471"/>
                <a:gd name="connsiteY18597" fmla="*/ 637588 h 5531023"/>
                <a:gd name="connsiteX18598" fmla="*/ 2425605 w 10023471"/>
                <a:gd name="connsiteY18598" fmla="*/ 633703 h 5531023"/>
                <a:gd name="connsiteX18599" fmla="*/ 8027571 w 10023471"/>
                <a:gd name="connsiteY18599" fmla="*/ 632769 h 5531023"/>
                <a:gd name="connsiteX18600" fmla="*/ 8024891 w 10023471"/>
                <a:gd name="connsiteY18600" fmla="*/ 633441 h 5531023"/>
                <a:gd name="connsiteX18601" fmla="*/ 8025981 w 10023471"/>
                <a:gd name="connsiteY18601" fmla="*/ 634901 h 5531023"/>
                <a:gd name="connsiteX18602" fmla="*/ 8028659 w 10023471"/>
                <a:gd name="connsiteY18602" fmla="*/ 634113 h 5531023"/>
                <a:gd name="connsiteX18603" fmla="*/ 8027571 w 10023471"/>
                <a:gd name="connsiteY18603" fmla="*/ 632769 h 5531023"/>
                <a:gd name="connsiteX18604" fmla="*/ 7929507 w 10023471"/>
                <a:gd name="connsiteY18604" fmla="*/ 629440 h 5531023"/>
                <a:gd name="connsiteX18605" fmla="*/ 7919157 w 10023471"/>
                <a:gd name="connsiteY18605" fmla="*/ 635543 h 5531023"/>
                <a:gd name="connsiteX18606" fmla="*/ 7923514 w 10023471"/>
                <a:gd name="connsiteY18606" fmla="*/ 642815 h 5531023"/>
                <a:gd name="connsiteX18607" fmla="*/ 7936182 w 10023471"/>
                <a:gd name="connsiteY18607" fmla="*/ 636799 h 5531023"/>
                <a:gd name="connsiteX18608" fmla="*/ 7929507 w 10023471"/>
                <a:gd name="connsiteY18608" fmla="*/ 629440 h 5531023"/>
                <a:gd name="connsiteX18609" fmla="*/ 5615728 w 10023471"/>
                <a:gd name="connsiteY18609" fmla="*/ 629352 h 5531023"/>
                <a:gd name="connsiteX18610" fmla="*/ 5615411 w 10023471"/>
                <a:gd name="connsiteY18610" fmla="*/ 630520 h 5531023"/>
                <a:gd name="connsiteX18611" fmla="*/ 5618044 w 10023471"/>
                <a:gd name="connsiteY18611" fmla="*/ 630083 h 5531023"/>
                <a:gd name="connsiteX18612" fmla="*/ 2299213 w 10023471"/>
                <a:gd name="connsiteY18612" fmla="*/ 628184 h 5531023"/>
                <a:gd name="connsiteX18613" fmla="*/ 2285457 w 10023471"/>
                <a:gd name="connsiteY18613" fmla="*/ 641501 h 5531023"/>
                <a:gd name="connsiteX18614" fmla="*/ 2294901 w 10023471"/>
                <a:gd name="connsiteY18614" fmla="*/ 653241 h 5531023"/>
                <a:gd name="connsiteX18615" fmla="*/ 2305297 w 10023471"/>
                <a:gd name="connsiteY18615" fmla="*/ 639953 h 5531023"/>
                <a:gd name="connsiteX18616" fmla="*/ 2299213 w 10023471"/>
                <a:gd name="connsiteY18616" fmla="*/ 628184 h 5531023"/>
                <a:gd name="connsiteX18617" fmla="*/ 2385291 w 10023471"/>
                <a:gd name="connsiteY18617" fmla="*/ 623103 h 5531023"/>
                <a:gd name="connsiteX18618" fmla="*/ 2374984 w 10023471"/>
                <a:gd name="connsiteY18618" fmla="*/ 627542 h 5531023"/>
                <a:gd name="connsiteX18619" fmla="*/ 2372714 w 10023471"/>
                <a:gd name="connsiteY18619" fmla="*/ 635748 h 5531023"/>
                <a:gd name="connsiteX18620" fmla="*/ 2384928 w 10023471"/>
                <a:gd name="connsiteY18620" fmla="*/ 646407 h 5531023"/>
                <a:gd name="connsiteX18621" fmla="*/ 2394642 w 10023471"/>
                <a:gd name="connsiteY18621" fmla="*/ 639748 h 5531023"/>
                <a:gd name="connsiteX18622" fmla="*/ 2394279 w 10023471"/>
                <a:gd name="connsiteY18622" fmla="*/ 627979 h 5531023"/>
                <a:gd name="connsiteX18623" fmla="*/ 2385291 w 10023471"/>
                <a:gd name="connsiteY18623" fmla="*/ 623103 h 5531023"/>
                <a:gd name="connsiteX18624" fmla="*/ 1738394 w 10023471"/>
                <a:gd name="connsiteY18624" fmla="*/ 620971 h 5531023"/>
                <a:gd name="connsiteX18625" fmla="*/ 1727908 w 10023471"/>
                <a:gd name="connsiteY18625" fmla="*/ 635923 h 5531023"/>
                <a:gd name="connsiteX18626" fmla="*/ 1739712 w 10023471"/>
                <a:gd name="connsiteY18626" fmla="*/ 645881 h 5531023"/>
                <a:gd name="connsiteX18627" fmla="*/ 1751562 w 10023471"/>
                <a:gd name="connsiteY18627" fmla="*/ 640391 h 5531023"/>
                <a:gd name="connsiteX18628" fmla="*/ 1738394 w 10023471"/>
                <a:gd name="connsiteY18628" fmla="*/ 620971 h 5531023"/>
                <a:gd name="connsiteX18629" fmla="*/ 8044913 w 10023471"/>
                <a:gd name="connsiteY18629" fmla="*/ 612356 h 5531023"/>
                <a:gd name="connsiteX18630" fmla="*/ 8044913 w 10023471"/>
                <a:gd name="connsiteY18630" fmla="*/ 619774 h 5531023"/>
                <a:gd name="connsiteX18631" fmla="*/ 8049452 w 10023471"/>
                <a:gd name="connsiteY18631" fmla="*/ 619774 h 5531023"/>
                <a:gd name="connsiteX18632" fmla="*/ 8049452 w 10023471"/>
                <a:gd name="connsiteY18632" fmla="*/ 612356 h 5531023"/>
                <a:gd name="connsiteX18633" fmla="*/ 8044913 w 10023471"/>
                <a:gd name="connsiteY18633" fmla="*/ 612356 h 5531023"/>
                <a:gd name="connsiteX18634" fmla="*/ 2033490 w 10023471"/>
                <a:gd name="connsiteY18634" fmla="*/ 611567 h 5531023"/>
                <a:gd name="connsiteX18635" fmla="*/ 2032219 w 10023471"/>
                <a:gd name="connsiteY18635" fmla="*/ 613320 h 5531023"/>
                <a:gd name="connsiteX18636" fmla="*/ 2034353 w 10023471"/>
                <a:gd name="connsiteY18636" fmla="*/ 613495 h 5531023"/>
                <a:gd name="connsiteX18637" fmla="*/ 3723120 w 10023471"/>
                <a:gd name="connsiteY18637" fmla="*/ 610282 h 5531023"/>
                <a:gd name="connsiteX18638" fmla="*/ 3711089 w 10023471"/>
                <a:gd name="connsiteY18638" fmla="*/ 624008 h 5531023"/>
                <a:gd name="connsiteX18639" fmla="*/ 3727251 w 10023471"/>
                <a:gd name="connsiteY18639" fmla="*/ 638084 h 5531023"/>
                <a:gd name="connsiteX18640" fmla="*/ 3739782 w 10023471"/>
                <a:gd name="connsiteY18640" fmla="*/ 624855 h 5531023"/>
                <a:gd name="connsiteX18641" fmla="*/ 3723120 w 10023471"/>
                <a:gd name="connsiteY18641" fmla="*/ 610282 h 5531023"/>
                <a:gd name="connsiteX18642" fmla="*/ 5558753 w 10023471"/>
                <a:gd name="connsiteY18642" fmla="*/ 606077 h 5531023"/>
                <a:gd name="connsiteX18643" fmla="*/ 5553894 w 10023471"/>
                <a:gd name="connsiteY18643" fmla="*/ 620708 h 5531023"/>
                <a:gd name="connsiteX18644" fmla="*/ 5563883 w 10023471"/>
                <a:gd name="connsiteY18644" fmla="*/ 628885 h 5531023"/>
                <a:gd name="connsiteX18645" fmla="*/ 5569649 w 10023471"/>
                <a:gd name="connsiteY18645" fmla="*/ 619628 h 5531023"/>
                <a:gd name="connsiteX18646" fmla="*/ 5558753 w 10023471"/>
                <a:gd name="connsiteY18646" fmla="*/ 606077 h 5531023"/>
                <a:gd name="connsiteX18647" fmla="*/ 7959153 w 10023471"/>
                <a:gd name="connsiteY18647" fmla="*/ 605872 h 5531023"/>
                <a:gd name="connsiteX18648" fmla="*/ 7959198 w 10023471"/>
                <a:gd name="connsiteY18648" fmla="*/ 607332 h 5531023"/>
                <a:gd name="connsiteX18649" fmla="*/ 7965691 w 10023471"/>
                <a:gd name="connsiteY18649" fmla="*/ 607070 h 5531023"/>
                <a:gd name="connsiteX18650" fmla="*/ 7965646 w 10023471"/>
                <a:gd name="connsiteY18650" fmla="*/ 605872 h 5531023"/>
                <a:gd name="connsiteX18651" fmla="*/ 5813897 w 10023471"/>
                <a:gd name="connsiteY18651" fmla="*/ 604500 h 5531023"/>
                <a:gd name="connsiteX18652" fmla="*/ 5810037 w 10023471"/>
                <a:gd name="connsiteY18652" fmla="*/ 606369 h 5531023"/>
                <a:gd name="connsiteX18653" fmla="*/ 5816575 w 10023471"/>
                <a:gd name="connsiteY18653" fmla="*/ 613261 h 5531023"/>
                <a:gd name="connsiteX18654" fmla="*/ 5820706 w 10023471"/>
                <a:gd name="connsiteY18654" fmla="*/ 611305 h 5531023"/>
                <a:gd name="connsiteX18655" fmla="*/ 5813897 w 10023471"/>
                <a:gd name="connsiteY18655" fmla="*/ 604500 h 5531023"/>
                <a:gd name="connsiteX18656" fmla="*/ 8017763 w 10023471"/>
                <a:gd name="connsiteY18656" fmla="*/ 601434 h 5531023"/>
                <a:gd name="connsiteX18657" fmla="*/ 8014722 w 10023471"/>
                <a:gd name="connsiteY18657" fmla="*/ 601551 h 5531023"/>
                <a:gd name="connsiteX18658" fmla="*/ 8015221 w 10023471"/>
                <a:gd name="connsiteY18658" fmla="*/ 606954 h 5531023"/>
                <a:gd name="connsiteX18659" fmla="*/ 8018173 w 10023471"/>
                <a:gd name="connsiteY18659" fmla="*/ 606836 h 5531023"/>
                <a:gd name="connsiteX18660" fmla="*/ 8017763 w 10023471"/>
                <a:gd name="connsiteY18660" fmla="*/ 601434 h 5531023"/>
                <a:gd name="connsiteX18661" fmla="*/ 2443673 w 10023471"/>
                <a:gd name="connsiteY18661" fmla="*/ 600937 h 5531023"/>
                <a:gd name="connsiteX18662" fmla="*/ 2439134 w 10023471"/>
                <a:gd name="connsiteY18662" fmla="*/ 604500 h 5531023"/>
                <a:gd name="connsiteX18663" fmla="*/ 2442313 w 10023471"/>
                <a:gd name="connsiteY18663" fmla="*/ 608355 h 5531023"/>
                <a:gd name="connsiteX18664" fmla="*/ 2450393 w 10023471"/>
                <a:gd name="connsiteY18664" fmla="*/ 603682 h 5531023"/>
                <a:gd name="connsiteX18665" fmla="*/ 2443673 w 10023471"/>
                <a:gd name="connsiteY18665" fmla="*/ 600937 h 5531023"/>
                <a:gd name="connsiteX18666" fmla="*/ 4270091 w 10023471"/>
                <a:gd name="connsiteY18666" fmla="*/ 598426 h 5531023"/>
                <a:gd name="connsiteX18667" fmla="*/ 4264417 w 10023471"/>
                <a:gd name="connsiteY18667" fmla="*/ 599973 h 5531023"/>
                <a:gd name="connsiteX18668" fmla="*/ 4276401 w 10023471"/>
                <a:gd name="connsiteY18668" fmla="*/ 610311 h 5531023"/>
                <a:gd name="connsiteX18669" fmla="*/ 4279670 w 10023471"/>
                <a:gd name="connsiteY18669" fmla="*/ 606224 h 5531023"/>
                <a:gd name="connsiteX18670" fmla="*/ 4270091 w 10023471"/>
                <a:gd name="connsiteY18670" fmla="*/ 598426 h 5531023"/>
                <a:gd name="connsiteX18671" fmla="*/ 2085439 w 10023471"/>
                <a:gd name="connsiteY18671" fmla="*/ 597305 h 5531023"/>
                <a:gd name="connsiteX18672" fmla="*/ 2069674 w 10023471"/>
                <a:gd name="connsiteY18672" fmla="*/ 603302 h 5531023"/>
                <a:gd name="connsiteX18673" fmla="*/ 2101816 w 10023471"/>
                <a:gd name="connsiteY18673" fmla="*/ 602017 h 5531023"/>
                <a:gd name="connsiteX18674" fmla="*/ 2085439 w 10023471"/>
                <a:gd name="connsiteY18674" fmla="*/ 597305 h 5531023"/>
                <a:gd name="connsiteX18675" fmla="*/ 4024754 w 10023471"/>
                <a:gd name="connsiteY18675" fmla="*/ 592264 h 5531023"/>
                <a:gd name="connsiteX18676" fmla="*/ 4020439 w 10023471"/>
                <a:gd name="connsiteY18676" fmla="*/ 592322 h 5531023"/>
                <a:gd name="connsiteX18677" fmla="*/ 3998875 w 10023471"/>
                <a:gd name="connsiteY18677" fmla="*/ 609727 h 5531023"/>
                <a:gd name="connsiteX18678" fmla="*/ 4001826 w 10023471"/>
                <a:gd name="connsiteY18678" fmla="*/ 614605 h 5531023"/>
                <a:gd name="connsiteX18679" fmla="*/ 4006049 w 10023471"/>
                <a:gd name="connsiteY18679" fmla="*/ 614809 h 5531023"/>
                <a:gd name="connsiteX18680" fmla="*/ 4027614 w 10023471"/>
                <a:gd name="connsiteY18680" fmla="*/ 594367 h 5531023"/>
                <a:gd name="connsiteX18681" fmla="*/ 4024754 w 10023471"/>
                <a:gd name="connsiteY18681" fmla="*/ 592264 h 5531023"/>
                <a:gd name="connsiteX18682" fmla="*/ 2764102 w 10023471"/>
                <a:gd name="connsiteY18682" fmla="*/ 589168 h 5531023"/>
                <a:gd name="connsiteX18683" fmla="*/ 2770231 w 10023471"/>
                <a:gd name="connsiteY18683" fmla="*/ 616152 h 5531023"/>
                <a:gd name="connsiteX18684" fmla="*/ 2774137 w 10023471"/>
                <a:gd name="connsiteY18684" fmla="*/ 620650 h 5531023"/>
                <a:gd name="connsiteX18685" fmla="*/ 2785033 w 10023471"/>
                <a:gd name="connsiteY18685" fmla="*/ 609290 h 5531023"/>
                <a:gd name="connsiteX18686" fmla="*/ 2764102 w 10023471"/>
                <a:gd name="connsiteY18686" fmla="*/ 589168 h 5531023"/>
                <a:gd name="connsiteX18687" fmla="*/ 2103769 w 10023471"/>
                <a:gd name="connsiteY18687" fmla="*/ 588467 h 5531023"/>
                <a:gd name="connsiteX18688" fmla="*/ 2101727 w 10023471"/>
                <a:gd name="connsiteY18688" fmla="*/ 589577 h 5531023"/>
                <a:gd name="connsiteX18689" fmla="*/ 2103134 w 10023471"/>
                <a:gd name="connsiteY18689" fmla="*/ 594717 h 5531023"/>
                <a:gd name="connsiteX18690" fmla="*/ 2109035 w 10023471"/>
                <a:gd name="connsiteY18690" fmla="*/ 591067 h 5531023"/>
                <a:gd name="connsiteX18691" fmla="*/ 2103769 w 10023471"/>
                <a:gd name="connsiteY18691" fmla="*/ 588467 h 5531023"/>
                <a:gd name="connsiteX18692" fmla="*/ 4437026 w 10023471"/>
                <a:gd name="connsiteY18692" fmla="*/ 588204 h 5531023"/>
                <a:gd name="connsiteX18693" fmla="*/ 4436979 w 10023471"/>
                <a:gd name="connsiteY18693" fmla="*/ 589723 h 5531023"/>
                <a:gd name="connsiteX18694" fmla="*/ 4444107 w 10023471"/>
                <a:gd name="connsiteY18694" fmla="*/ 589723 h 5531023"/>
                <a:gd name="connsiteX18695" fmla="*/ 4444154 w 10023471"/>
                <a:gd name="connsiteY18695" fmla="*/ 588438 h 5531023"/>
                <a:gd name="connsiteX18696" fmla="*/ 4437026 w 10023471"/>
                <a:gd name="connsiteY18696" fmla="*/ 588204 h 5531023"/>
                <a:gd name="connsiteX18697" fmla="*/ 7447956 w 10023471"/>
                <a:gd name="connsiteY18697" fmla="*/ 587533 h 5531023"/>
                <a:gd name="connsiteX18698" fmla="*/ 7448364 w 10023471"/>
                <a:gd name="connsiteY18698" fmla="*/ 590307 h 5531023"/>
                <a:gd name="connsiteX18699" fmla="*/ 7450634 w 10023471"/>
                <a:gd name="connsiteY18699" fmla="*/ 589723 h 5531023"/>
                <a:gd name="connsiteX18700" fmla="*/ 7450409 w 10023471"/>
                <a:gd name="connsiteY18700" fmla="*/ 588029 h 5531023"/>
                <a:gd name="connsiteX18701" fmla="*/ 7447956 w 10023471"/>
                <a:gd name="connsiteY18701" fmla="*/ 587533 h 5531023"/>
                <a:gd name="connsiteX18702" fmla="*/ 4515793 w 10023471"/>
                <a:gd name="connsiteY18702" fmla="*/ 582860 h 5531023"/>
                <a:gd name="connsiteX18703" fmla="*/ 4477475 w 10023471"/>
                <a:gd name="connsiteY18703" fmla="*/ 598542 h 5531023"/>
                <a:gd name="connsiteX18704" fmla="*/ 4494819 w 10023471"/>
                <a:gd name="connsiteY18704" fmla="*/ 600500 h 5531023"/>
                <a:gd name="connsiteX18705" fmla="*/ 4524145 w 10023471"/>
                <a:gd name="connsiteY18705" fmla="*/ 586161 h 5531023"/>
                <a:gd name="connsiteX18706" fmla="*/ 4515793 w 10023471"/>
                <a:gd name="connsiteY18706" fmla="*/ 582860 h 5531023"/>
                <a:gd name="connsiteX18707" fmla="*/ 3293459 w 10023471"/>
                <a:gd name="connsiteY18707" fmla="*/ 580028 h 5531023"/>
                <a:gd name="connsiteX18708" fmla="*/ 3276253 w 10023471"/>
                <a:gd name="connsiteY18708" fmla="*/ 603595 h 5531023"/>
                <a:gd name="connsiteX18709" fmla="*/ 3304491 w 10023471"/>
                <a:gd name="connsiteY18709" fmla="*/ 611100 h 5531023"/>
                <a:gd name="connsiteX18710" fmla="*/ 3318974 w 10023471"/>
                <a:gd name="connsiteY18710" fmla="*/ 595681 h 5531023"/>
                <a:gd name="connsiteX18711" fmla="*/ 3293459 w 10023471"/>
                <a:gd name="connsiteY18711" fmla="*/ 580028 h 5531023"/>
                <a:gd name="connsiteX18712" fmla="*/ 4372648 w 10023471"/>
                <a:gd name="connsiteY18712" fmla="*/ 579735 h 5531023"/>
                <a:gd name="connsiteX18713" fmla="*/ 4365703 w 10023471"/>
                <a:gd name="connsiteY18713" fmla="*/ 586862 h 5531023"/>
                <a:gd name="connsiteX18714" fmla="*/ 4370060 w 10023471"/>
                <a:gd name="connsiteY18714" fmla="*/ 588964 h 5531023"/>
                <a:gd name="connsiteX18715" fmla="*/ 4375326 w 10023471"/>
                <a:gd name="connsiteY18715" fmla="*/ 585138 h 5531023"/>
                <a:gd name="connsiteX18716" fmla="*/ 4372648 w 10023471"/>
                <a:gd name="connsiteY18716" fmla="*/ 579735 h 5531023"/>
                <a:gd name="connsiteX18717" fmla="*/ 7762392 w 10023471"/>
                <a:gd name="connsiteY18717" fmla="*/ 577253 h 5531023"/>
                <a:gd name="connsiteX18718" fmla="*/ 7762392 w 10023471"/>
                <a:gd name="connsiteY18718" fmla="*/ 580699 h 5531023"/>
                <a:gd name="connsiteX18719" fmla="*/ 7763210 w 10023471"/>
                <a:gd name="connsiteY18719" fmla="*/ 580699 h 5531023"/>
                <a:gd name="connsiteX18720" fmla="*/ 7762983 w 10023471"/>
                <a:gd name="connsiteY18720" fmla="*/ 577253 h 5531023"/>
                <a:gd name="connsiteX18721" fmla="*/ 2489618 w 10023471"/>
                <a:gd name="connsiteY18721" fmla="*/ 576378 h 5531023"/>
                <a:gd name="connsiteX18722" fmla="*/ 2482763 w 10023471"/>
                <a:gd name="connsiteY18722" fmla="*/ 585079 h 5531023"/>
                <a:gd name="connsiteX18723" fmla="*/ 2484307 w 10023471"/>
                <a:gd name="connsiteY18723" fmla="*/ 590512 h 5531023"/>
                <a:gd name="connsiteX18724" fmla="*/ 2495520 w 10023471"/>
                <a:gd name="connsiteY18724" fmla="*/ 596820 h 5531023"/>
                <a:gd name="connsiteX18725" fmla="*/ 2501286 w 10023471"/>
                <a:gd name="connsiteY18725" fmla="*/ 590482 h 5531023"/>
                <a:gd name="connsiteX18726" fmla="*/ 2500606 w 10023471"/>
                <a:gd name="connsiteY18726" fmla="*/ 584028 h 5531023"/>
                <a:gd name="connsiteX18727" fmla="*/ 2489618 w 10023471"/>
                <a:gd name="connsiteY18727" fmla="*/ 576378 h 5531023"/>
                <a:gd name="connsiteX18728" fmla="*/ 4311223 w 10023471"/>
                <a:gd name="connsiteY18728" fmla="*/ 575852 h 5531023"/>
                <a:gd name="connsiteX18729" fmla="*/ 4311405 w 10023471"/>
                <a:gd name="connsiteY18729" fmla="*/ 577604 h 5531023"/>
                <a:gd name="connsiteX18730" fmla="*/ 4319077 w 10023471"/>
                <a:gd name="connsiteY18730" fmla="*/ 577019 h 5531023"/>
                <a:gd name="connsiteX18731" fmla="*/ 4318941 w 10023471"/>
                <a:gd name="connsiteY18731" fmla="*/ 575852 h 5531023"/>
                <a:gd name="connsiteX18732" fmla="*/ 2917235 w 10023471"/>
                <a:gd name="connsiteY18732" fmla="*/ 572756 h 5531023"/>
                <a:gd name="connsiteX18733" fmla="*/ 2915010 w 10023471"/>
                <a:gd name="connsiteY18733" fmla="*/ 576757 h 5531023"/>
                <a:gd name="connsiteX18734" fmla="*/ 2918824 w 10023471"/>
                <a:gd name="connsiteY18734" fmla="*/ 578100 h 5531023"/>
                <a:gd name="connsiteX18735" fmla="*/ 2922320 w 10023471"/>
                <a:gd name="connsiteY18735" fmla="*/ 574625 h 5531023"/>
                <a:gd name="connsiteX18736" fmla="*/ 2917235 w 10023471"/>
                <a:gd name="connsiteY18736" fmla="*/ 572756 h 5531023"/>
                <a:gd name="connsiteX18737" fmla="*/ 5505499 w 10023471"/>
                <a:gd name="connsiteY18737" fmla="*/ 570449 h 5531023"/>
                <a:gd name="connsiteX18738" fmla="*/ 5486204 w 10023471"/>
                <a:gd name="connsiteY18738" fmla="*/ 574947 h 5531023"/>
                <a:gd name="connsiteX18739" fmla="*/ 5488519 w 10023471"/>
                <a:gd name="connsiteY18739" fmla="*/ 578743 h 5531023"/>
                <a:gd name="connsiteX18740" fmla="*/ 5507269 w 10023471"/>
                <a:gd name="connsiteY18740" fmla="*/ 574975 h 5531023"/>
                <a:gd name="connsiteX18741" fmla="*/ 5505499 w 10023471"/>
                <a:gd name="connsiteY18741" fmla="*/ 570449 h 5531023"/>
                <a:gd name="connsiteX18742" fmla="*/ 4585526 w 10023471"/>
                <a:gd name="connsiteY18742" fmla="*/ 570186 h 5531023"/>
                <a:gd name="connsiteX18743" fmla="*/ 4567593 w 10023471"/>
                <a:gd name="connsiteY18743" fmla="*/ 592877 h 5531023"/>
                <a:gd name="connsiteX18744" fmla="*/ 4569727 w 10023471"/>
                <a:gd name="connsiteY18744" fmla="*/ 599243 h 5531023"/>
                <a:gd name="connsiteX18745" fmla="*/ 4587434 w 10023471"/>
                <a:gd name="connsiteY18745" fmla="*/ 588731 h 5531023"/>
                <a:gd name="connsiteX18746" fmla="*/ 4585526 w 10023471"/>
                <a:gd name="connsiteY18746" fmla="*/ 570186 h 5531023"/>
                <a:gd name="connsiteX18747" fmla="*/ 1783885 w 10023471"/>
                <a:gd name="connsiteY18747" fmla="*/ 568726 h 5531023"/>
                <a:gd name="connsiteX18748" fmla="*/ 1780117 w 10023471"/>
                <a:gd name="connsiteY18748" fmla="*/ 573253 h 5531023"/>
                <a:gd name="connsiteX18749" fmla="*/ 1784975 w 10023471"/>
                <a:gd name="connsiteY18749" fmla="*/ 584700 h 5531023"/>
                <a:gd name="connsiteX18750" fmla="*/ 1789878 w 10023471"/>
                <a:gd name="connsiteY18750" fmla="*/ 581254 h 5531023"/>
                <a:gd name="connsiteX18751" fmla="*/ 1783885 w 10023471"/>
                <a:gd name="connsiteY18751" fmla="*/ 568726 h 5531023"/>
                <a:gd name="connsiteX18752" fmla="*/ 3078357 w 10023471"/>
                <a:gd name="connsiteY18752" fmla="*/ 566740 h 5531023"/>
                <a:gd name="connsiteX18753" fmla="*/ 3070140 w 10023471"/>
                <a:gd name="connsiteY18753" fmla="*/ 567411 h 5531023"/>
                <a:gd name="connsiteX18754" fmla="*/ 3054522 w 10023471"/>
                <a:gd name="connsiteY18754" fmla="*/ 594688 h 5531023"/>
                <a:gd name="connsiteX18755" fmla="*/ 3062467 w 10023471"/>
                <a:gd name="connsiteY18755" fmla="*/ 596703 h 5531023"/>
                <a:gd name="connsiteX18756" fmla="*/ 3089799 w 10023471"/>
                <a:gd name="connsiteY18756" fmla="*/ 586277 h 5531023"/>
                <a:gd name="connsiteX18757" fmla="*/ 3093293 w 10023471"/>
                <a:gd name="connsiteY18757" fmla="*/ 573311 h 5531023"/>
                <a:gd name="connsiteX18758" fmla="*/ 3078357 w 10023471"/>
                <a:gd name="connsiteY18758" fmla="*/ 566740 h 5531023"/>
                <a:gd name="connsiteX18759" fmla="*/ 8165266 w 10023471"/>
                <a:gd name="connsiteY18759" fmla="*/ 566535 h 5531023"/>
                <a:gd name="connsiteX18760" fmla="*/ 8159001 w 10023471"/>
                <a:gd name="connsiteY18760" fmla="*/ 570186 h 5531023"/>
                <a:gd name="connsiteX18761" fmla="*/ 8149920 w 10023471"/>
                <a:gd name="connsiteY18761" fmla="*/ 586773 h 5531023"/>
                <a:gd name="connsiteX18762" fmla="*/ 8154825 w 10023471"/>
                <a:gd name="connsiteY18762" fmla="*/ 591067 h 5531023"/>
                <a:gd name="connsiteX18763" fmla="*/ 8162043 w 10023471"/>
                <a:gd name="connsiteY18763" fmla="*/ 588351 h 5531023"/>
                <a:gd name="connsiteX18764" fmla="*/ 8168626 w 10023471"/>
                <a:gd name="connsiteY18764" fmla="*/ 571150 h 5531023"/>
                <a:gd name="connsiteX18765" fmla="*/ 8165266 w 10023471"/>
                <a:gd name="connsiteY18765" fmla="*/ 566535 h 5531023"/>
                <a:gd name="connsiteX18766" fmla="*/ 4085635 w 10023471"/>
                <a:gd name="connsiteY18766" fmla="*/ 563674 h 5531023"/>
                <a:gd name="connsiteX18767" fmla="*/ 4079505 w 10023471"/>
                <a:gd name="connsiteY18767" fmla="*/ 568113 h 5531023"/>
                <a:gd name="connsiteX18768" fmla="*/ 4082819 w 10023471"/>
                <a:gd name="connsiteY18768" fmla="*/ 570069 h 5531023"/>
                <a:gd name="connsiteX18769" fmla="*/ 4097211 w 10023471"/>
                <a:gd name="connsiteY18769" fmla="*/ 564258 h 5531023"/>
                <a:gd name="connsiteX18770" fmla="*/ 4085635 w 10023471"/>
                <a:gd name="connsiteY18770" fmla="*/ 563674 h 5531023"/>
                <a:gd name="connsiteX18771" fmla="*/ 8270184 w 10023471"/>
                <a:gd name="connsiteY18771" fmla="*/ 562885 h 5531023"/>
                <a:gd name="connsiteX18772" fmla="*/ 8253750 w 10023471"/>
                <a:gd name="connsiteY18772" fmla="*/ 563790 h 5531023"/>
                <a:gd name="connsiteX18773" fmla="*/ 8249799 w 10023471"/>
                <a:gd name="connsiteY18773" fmla="*/ 582481 h 5531023"/>
                <a:gd name="connsiteX18774" fmla="*/ 8260923 w 10023471"/>
                <a:gd name="connsiteY18774" fmla="*/ 586073 h 5531023"/>
                <a:gd name="connsiteX18775" fmla="*/ 8274633 w 10023471"/>
                <a:gd name="connsiteY18775" fmla="*/ 569953 h 5531023"/>
                <a:gd name="connsiteX18776" fmla="*/ 8270184 w 10023471"/>
                <a:gd name="connsiteY18776" fmla="*/ 562885 h 5531023"/>
                <a:gd name="connsiteX18777" fmla="*/ 7768385 w 10023471"/>
                <a:gd name="connsiteY18777" fmla="*/ 559556 h 5531023"/>
                <a:gd name="connsiteX18778" fmla="*/ 7764844 w 10023471"/>
                <a:gd name="connsiteY18778" fmla="*/ 565981 h 5531023"/>
                <a:gd name="connsiteX18779" fmla="*/ 7769475 w 10023471"/>
                <a:gd name="connsiteY18779" fmla="*/ 567061 h 5531023"/>
                <a:gd name="connsiteX18780" fmla="*/ 7772153 w 10023471"/>
                <a:gd name="connsiteY18780" fmla="*/ 560432 h 5531023"/>
                <a:gd name="connsiteX18781" fmla="*/ 7768385 w 10023471"/>
                <a:gd name="connsiteY18781" fmla="*/ 559556 h 5531023"/>
                <a:gd name="connsiteX18782" fmla="*/ 3528991 w 10023471"/>
                <a:gd name="connsiteY18782" fmla="*/ 558476 h 5531023"/>
                <a:gd name="connsiteX18783" fmla="*/ 3526858 w 10023471"/>
                <a:gd name="connsiteY18783" fmla="*/ 560754 h 5531023"/>
                <a:gd name="connsiteX18784" fmla="*/ 3528265 w 10023471"/>
                <a:gd name="connsiteY18784" fmla="*/ 561746 h 5531023"/>
                <a:gd name="connsiteX18785" fmla="*/ 3531805 w 10023471"/>
                <a:gd name="connsiteY18785" fmla="*/ 560461 h 5531023"/>
                <a:gd name="connsiteX18786" fmla="*/ 3528991 w 10023471"/>
                <a:gd name="connsiteY18786" fmla="*/ 558476 h 5531023"/>
                <a:gd name="connsiteX18787" fmla="*/ 8039602 w 10023471"/>
                <a:gd name="connsiteY18787" fmla="*/ 557657 h 5531023"/>
                <a:gd name="connsiteX18788" fmla="*/ 8031292 w 10023471"/>
                <a:gd name="connsiteY18788" fmla="*/ 568814 h 5531023"/>
                <a:gd name="connsiteX18789" fmla="*/ 8033064 w 10023471"/>
                <a:gd name="connsiteY18789" fmla="*/ 574654 h 5531023"/>
                <a:gd name="connsiteX18790" fmla="*/ 8031883 w 10023471"/>
                <a:gd name="connsiteY18790" fmla="*/ 580553 h 5531023"/>
                <a:gd name="connsiteX18791" fmla="*/ 8039782 w 10023471"/>
                <a:gd name="connsiteY18791" fmla="*/ 591680 h 5531023"/>
                <a:gd name="connsiteX18792" fmla="*/ 8060893 w 10023471"/>
                <a:gd name="connsiteY18792" fmla="*/ 582685 h 5531023"/>
                <a:gd name="connsiteX18793" fmla="*/ 8063617 w 10023471"/>
                <a:gd name="connsiteY18793" fmla="*/ 567966 h 5531023"/>
                <a:gd name="connsiteX18794" fmla="*/ 8039602 w 10023471"/>
                <a:gd name="connsiteY18794" fmla="*/ 557657 h 5531023"/>
                <a:gd name="connsiteX18795" fmla="*/ 7797930 w 10023471"/>
                <a:gd name="connsiteY18795" fmla="*/ 555789 h 5531023"/>
                <a:gd name="connsiteX18796" fmla="*/ 7777147 w 10023471"/>
                <a:gd name="connsiteY18796" fmla="*/ 558885 h 5531023"/>
                <a:gd name="connsiteX18797" fmla="*/ 7775150 w 10023471"/>
                <a:gd name="connsiteY18797" fmla="*/ 561425 h 5531023"/>
                <a:gd name="connsiteX18798" fmla="*/ 7776148 w 10023471"/>
                <a:gd name="connsiteY18798" fmla="*/ 564111 h 5531023"/>
                <a:gd name="connsiteX18799" fmla="*/ 7803978 w 10023471"/>
                <a:gd name="connsiteY18799" fmla="*/ 581283 h 5531023"/>
                <a:gd name="connsiteX18800" fmla="*/ 7811333 w 10023471"/>
                <a:gd name="connsiteY18800" fmla="*/ 581313 h 5531023"/>
                <a:gd name="connsiteX18801" fmla="*/ 7814693 w 10023471"/>
                <a:gd name="connsiteY18801" fmla="*/ 561980 h 5531023"/>
                <a:gd name="connsiteX18802" fmla="*/ 7797930 w 10023471"/>
                <a:gd name="connsiteY18802" fmla="*/ 555789 h 5531023"/>
                <a:gd name="connsiteX18803" fmla="*/ 7887740 w 10023471"/>
                <a:gd name="connsiteY18803" fmla="*/ 554007 h 5531023"/>
                <a:gd name="connsiteX18804" fmla="*/ 7884335 w 10023471"/>
                <a:gd name="connsiteY18804" fmla="*/ 563353 h 5531023"/>
                <a:gd name="connsiteX18805" fmla="*/ 7891327 w 10023471"/>
                <a:gd name="connsiteY18805" fmla="*/ 564404 h 5531023"/>
                <a:gd name="connsiteX18806" fmla="*/ 7893960 w 10023471"/>
                <a:gd name="connsiteY18806" fmla="*/ 554942 h 5531023"/>
                <a:gd name="connsiteX18807" fmla="*/ 7887740 w 10023471"/>
                <a:gd name="connsiteY18807" fmla="*/ 554007 h 5531023"/>
                <a:gd name="connsiteX18808" fmla="*/ 3959377 w 10023471"/>
                <a:gd name="connsiteY18808" fmla="*/ 549276 h 5531023"/>
                <a:gd name="connsiteX18809" fmla="*/ 3956291 w 10023471"/>
                <a:gd name="connsiteY18809" fmla="*/ 554300 h 5531023"/>
                <a:gd name="connsiteX18810" fmla="*/ 3963146 w 10023471"/>
                <a:gd name="connsiteY18810" fmla="*/ 560374 h 5531023"/>
                <a:gd name="connsiteX18811" fmla="*/ 3971408 w 10023471"/>
                <a:gd name="connsiteY18811" fmla="*/ 552897 h 5531023"/>
                <a:gd name="connsiteX18812" fmla="*/ 3959377 w 10023471"/>
                <a:gd name="connsiteY18812" fmla="*/ 549276 h 5531023"/>
                <a:gd name="connsiteX18813" fmla="*/ 2038848 w 10023471"/>
                <a:gd name="connsiteY18813" fmla="*/ 548401 h 5531023"/>
                <a:gd name="connsiteX18814" fmla="*/ 2034036 w 10023471"/>
                <a:gd name="connsiteY18814" fmla="*/ 551291 h 5531023"/>
                <a:gd name="connsiteX18815" fmla="*/ 2042707 w 10023471"/>
                <a:gd name="connsiteY18815" fmla="*/ 557249 h 5531023"/>
                <a:gd name="connsiteX18816" fmla="*/ 2049699 w 10023471"/>
                <a:gd name="connsiteY18816" fmla="*/ 553686 h 5531023"/>
                <a:gd name="connsiteX18817" fmla="*/ 2038848 w 10023471"/>
                <a:gd name="connsiteY18817" fmla="*/ 548401 h 5531023"/>
                <a:gd name="connsiteX18818" fmla="*/ 4432440 w 10023471"/>
                <a:gd name="connsiteY18818" fmla="*/ 548021 h 5531023"/>
                <a:gd name="connsiteX18819" fmla="*/ 4422725 w 10023471"/>
                <a:gd name="connsiteY18819" fmla="*/ 548955 h 5531023"/>
                <a:gd name="connsiteX18820" fmla="*/ 4431896 w 10023471"/>
                <a:gd name="connsiteY18820" fmla="*/ 551291 h 5531023"/>
                <a:gd name="connsiteX18821" fmla="*/ 4432440 w 10023471"/>
                <a:gd name="connsiteY18821" fmla="*/ 548021 h 5531023"/>
                <a:gd name="connsiteX18822" fmla="*/ 9364399 w 10023471"/>
                <a:gd name="connsiteY18822" fmla="*/ 547728 h 5531023"/>
                <a:gd name="connsiteX18823" fmla="*/ 9356228 w 10023471"/>
                <a:gd name="connsiteY18823" fmla="*/ 550445 h 5531023"/>
                <a:gd name="connsiteX18824" fmla="*/ 9358136 w 10023471"/>
                <a:gd name="connsiteY18824" fmla="*/ 553248 h 5531023"/>
                <a:gd name="connsiteX18825" fmla="*/ 9366307 w 10023471"/>
                <a:gd name="connsiteY18825" fmla="*/ 550561 h 5531023"/>
                <a:gd name="connsiteX18826" fmla="*/ 9364399 w 10023471"/>
                <a:gd name="connsiteY18826" fmla="*/ 547728 h 5531023"/>
                <a:gd name="connsiteX18827" fmla="*/ 2458429 w 10023471"/>
                <a:gd name="connsiteY18827" fmla="*/ 547641 h 5531023"/>
                <a:gd name="connsiteX18828" fmla="*/ 2445173 w 10023471"/>
                <a:gd name="connsiteY18828" fmla="*/ 570156 h 5531023"/>
                <a:gd name="connsiteX18829" fmla="*/ 2464921 w 10023471"/>
                <a:gd name="connsiteY18829" fmla="*/ 586716 h 5531023"/>
                <a:gd name="connsiteX18830" fmla="*/ 2485306 w 10023471"/>
                <a:gd name="connsiteY18830" fmla="*/ 572756 h 5531023"/>
                <a:gd name="connsiteX18831" fmla="*/ 2458429 w 10023471"/>
                <a:gd name="connsiteY18831" fmla="*/ 547641 h 5531023"/>
                <a:gd name="connsiteX18832" fmla="*/ 4719045 w 10023471"/>
                <a:gd name="connsiteY18832" fmla="*/ 547525 h 5531023"/>
                <a:gd name="connsiteX18833" fmla="*/ 4714641 w 10023471"/>
                <a:gd name="connsiteY18833" fmla="*/ 549977 h 5531023"/>
                <a:gd name="connsiteX18834" fmla="*/ 4722269 w 10023471"/>
                <a:gd name="connsiteY18834" fmla="*/ 556665 h 5531023"/>
                <a:gd name="connsiteX18835" fmla="*/ 4726764 w 10023471"/>
                <a:gd name="connsiteY18835" fmla="*/ 554154 h 5531023"/>
                <a:gd name="connsiteX18836" fmla="*/ 4719045 w 10023471"/>
                <a:gd name="connsiteY18836" fmla="*/ 547525 h 5531023"/>
                <a:gd name="connsiteX18837" fmla="*/ 3768791 w 10023471"/>
                <a:gd name="connsiteY18837" fmla="*/ 546268 h 5531023"/>
                <a:gd name="connsiteX18838" fmla="*/ 3761664 w 10023471"/>
                <a:gd name="connsiteY18838" fmla="*/ 551934 h 5531023"/>
                <a:gd name="connsiteX18839" fmla="*/ 3776691 w 10023471"/>
                <a:gd name="connsiteY18839" fmla="*/ 565805 h 5531023"/>
                <a:gd name="connsiteX18840" fmla="*/ 3787495 w 10023471"/>
                <a:gd name="connsiteY18840" fmla="*/ 564141 h 5531023"/>
                <a:gd name="connsiteX18841" fmla="*/ 3768791 w 10023471"/>
                <a:gd name="connsiteY18841" fmla="*/ 546268 h 5531023"/>
                <a:gd name="connsiteX18842" fmla="*/ 5224613 w 10023471"/>
                <a:gd name="connsiteY18842" fmla="*/ 545801 h 5531023"/>
                <a:gd name="connsiteX18843" fmla="*/ 5216078 w 10023471"/>
                <a:gd name="connsiteY18843" fmla="*/ 552313 h 5531023"/>
                <a:gd name="connsiteX18844" fmla="*/ 5221662 w 10023471"/>
                <a:gd name="connsiteY18844" fmla="*/ 554912 h 5531023"/>
                <a:gd name="connsiteX18845" fmla="*/ 5231560 w 10023471"/>
                <a:gd name="connsiteY18845" fmla="*/ 548546 h 5531023"/>
                <a:gd name="connsiteX18846" fmla="*/ 5224613 w 10023471"/>
                <a:gd name="connsiteY18846" fmla="*/ 545801 h 5531023"/>
                <a:gd name="connsiteX18847" fmla="*/ 8974329 w 10023471"/>
                <a:gd name="connsiteY18847" fmla="*/ 545597 h 5531023"/>
                <a:gd name="connsiteX18848" fmla="*/ 8967246 w 10023471"/>
                <a:gd name="connsiteY18848" fmla="*/ 547320 h 5531023"/>
                <a:gd name="connsiteX18849" fmla="*/ 8951130 w 10023471"/>
                <a:gd name="connsiteY18849" fmla="*/ 564491 h 5531023"/>
                <a:gd name="connsiteX18850" fmla="*/ 8957667 w 10023471"/>
                <a:gd name="connsiteY18850" fmla="*/ 573457 h 5531023"/>
                <a:gd name="connsiteX18851" fmla="*/ 8973874 w 10023471"/>
                <a:gd name="connsiteY18851" fmla="*/ 571938 h 5531023"/>
                <a:gd name="connsiteX18852" fmla="*/ 8981229 w 10023471"/>
                <a:gd name="connsiteY18852" fmla="*/ 558242 h 5531023"/>
                <a:gd name="connsiteX18853" fmla="*/ 8979140 w 10023471"/>
                <a:gd name="connsiteY18853" fmla="*/ 550065 h 5531023"/>
                <a:gd name="connsiteX18854" fmla="*/ 8974329 w 10023471"/>
                <a:gd name="connsiteY18854" fmla="*/ 545597 h 5531023"/>
                <a:gd name="connsiteX18855" fmla="*/ 3999738 w 10023471"/>
                <a:gd name="connsiteY18855" fmla="*/ 541829 h 5531023"/>
                <a:gd name="connsiteX18856" fmla="*/ 3998148 w 10023471"/>
                <a:gd name="connsiteY18856" fmla="*/ 551555 h 5531023"/>
                <a:gd name="connsiteX18857" fmla="*/ 4003461 w 10023471"/>
                <a:gd name="connsiteY18857" fmla="*/ 552285 h 5531023"/>
                <a:gd name="connsiteX18858" fmla="*/ 4008908 w 10023471"/>
                <a:gd name="connsiteY18858" fmla="*/ 543173 h 5531023"/>
                <a:gd name="connsiteX18859" fmla="*/ 3999738 w 10023471"/>
                <a:gd name="connsiteY18859" fmla="*/ 541829 h 5531023"/>
                <a:gd name="connsiteX18860" fmla="*/ 9469090 w 10023471"/>
                <a:gd name="connsiteY18860" fmla="*/ 541158 h 5531023"/>
                <a:gd name="connsiteX18861" fmla="*/ 9461056 w 10023471"/>
                <a:gd name="connsiteY18861" fmla="*/ 545772 h 5531023"/>
                <a:gd name="connsiteX18862" fmla="*/ 9449433 w 10023471"/>
                <a:gd name="connsiteY18862" fmla="*/ 564170 h 5531023"/>
                <a:gd name="connsiteX18863" fmla="*/ 9449888 w 10023471"/>
                <a:gd name="connsiteY18863" fmla="*/ 566769 h 5531023"/>
                <a:gd name="connsiteX18864" fmla="*/ 9458468 w 10023471"/>
                <a:gd name="connsiteY18864" fmla="*/ 567383 h 5531023"/>
                <a:gd name="connsiteX18865" fmla="*/ 9474539 w 10023471"/>
                <a:gd name="connsiteY18865" fmla="*/ 552985 h 5531023"/>
                <a:gd name="connsiteX18866" fmla="*/ 9473221 w 10023471"/>
                <a:gd name="connsiteY18866" fmla="*/ 546006 h 5531023"/>
                <a:gd name="connsiteX18867" fmla="*/ 9469090 w 10023471"/>
                <a:gd name="connsiteY18867" fmla="*/ 541158 h 5531023"/>
                <a:gd name="connsiteX18868" fmla="*/ 2435865 w 10023471"/>
                <a:gd name="connsiteY18868" fmla="*/ 539231 h 5531023"/>
                <a:gd name="connsiteX18869" fmla="*/ 2432505 w 10023471"/>
                <a:gd name="connsiteY18869" fmla="*/ 540983 h 5531023"/>
                <a:gd name="connsiteX18870" fmla="*/ 2439270 w 10023471"/>
                <a:gd name="connsiteY18870" fmla="*/ 545743 h 5531023"/>
                <a:gd name="connsiteX18871" fmla="*/ 2442902 w 10023471"/>
                <a:gd name="connsiteY18871" fmla="*/ 543844 h 5531023"/>
                <a:gd name="connsiteX18872" fmla="*/ 2435865 w 10023471"/>
                <a:gd name="connsiteY18872" fmla="*/ 539231 h 5531023"/>
                <a:gd name="connsiteX18873" fmla="*/ 4499540 w 10023471"/>
                <a:gd name="connsiteY18873" fmla="*/ 535609 h 5531023"/>
                <a:gd name="connsiteX18874" fmla="*/ 4477249 w 10023471"/>
                <a:gd name="connsiteY18874" fmla="*/ 539611 h 5531023"/>
                <a:gd name="connsiteX18875" fmla="*/ 4486556 w 10023471"/>
                <a:gd name="connsiteY18875" fmla="*/ 561659 h 5531023"/>
                <a:gd name="connsiteX18876" fmla="*/ 4499540 w 10023471"/>
                <a:gd name="connsiteY18876" fmla="*/ 535609 h 5531023"/>
                <a:gd name="connsiteX18877" fmla="*/ 2267071 w 10023471"/>
                <a:gd name="connsiteY18877" fmla="*/ 534529 h 5531023"/>
                <a:gd name="connsiteX18878" fmla="*/ 2261531 w 10023471"/>
                <a:gd name="connsiteY18878" fmla="*/ 540778 h 5531023"/>
                <a:gd name="connsiteX18879" fmla="*/ 2269477 w 10023471"/>
                <a:gd name="connsiteY18879" fmla="*/ 543027 h 5531023"/>
                <a:gd name="connsiteX18880" fmla="*/ 2273880 w 10023471"/>
                <a:gd name="connsiteY18880" fmla="*/ 537537 h 5531023"/>
                <a:gd name="connsiteX18881" fmla="*/ 2267071 w 10023471"/>
                <a:gd name="connsiteY18881" fmla="*/ 534529 h 5531023"/>
                <a:gd name="connsiteX18882" fmla="*/ 3217325 w 10023471"/>
                <a:gd name="connsiteY18882" fmla="*/ 531345 h 5531023"/>
                <a:gd name="connsiteX18883" fmla="*/ 3207564 w 10023471"/>
                <a:gd name="connsiteY18883" fmla="*/ 536543 h 5531023"/>
                <a:gd name="connsiteX18884" fmla="*/ 3206338 w 10023471"/>
                <a:gd name="connsiteY18884" fmla="*/ 542180 h 5531023"/>
                <a:gd name="connsiteX18885" fmla="*/ 3210788 w 10023471"/>
                <a:gd name="connsiteY18885" fmla="*/ 547116 h 5531023"/>
                <a:gd name="connsiteX18886" fmla="*/ 3220638 w 10023471"/>
                <a:gd name="connsiteY18886" fmla="*/ 539113 h 5531023"/>
                <a:gd name="connsiteX18887" fmla="*/ 3217325 w 10023471"/>
                <a:gd name="connsiteY18887" fmla="*/ 531345 h 5531023"/>
                <a:gd name="connsiteX18888" fmla="*/ 4691761 w 10023471"/>
                <a:gd name="connsiteY18888" fmla="*/ 530411 h 5531023"/>
                <a:gd name="connsiteX18889" fmla="*/ 4688992 w 10023471"/>
                <a:gd name="connsiteY18889" fmla="*/ 532484 h 5531023"/>
                <a:gd name="connsiteX18890" fmla="*/ 4694258 w 10023471"/>
                <a:gd name="connsiteY18890" fmla="*/ 537362 h 5531023"/>
                <a:gd name="connsiteX18891" fmla="*/ 4699115 w 10023471"/>
                <a:gd name="connsiteY18891" fmla="*/ 533799 h 5531023"/>
                <a:gd name="connsiteX18892" fmla="*/ 4691761 w 10023471"/>
                <a:gd name="connsiteY18892" fmla="*/ 530411 h 5531023"/>
                <a:gd name="connsiteX18893" fmla="*/ 4058530 w 10023471"/>
                <a:gd name="connsiteY18893" fmla="*/ 522848 h 5531023"/>
                <a:gd name="connsiteX18894" fmla="*/ 4050268 w 10023471"/>
                <a:gd name="connsiteY18894" fmla="*/ 525009 h 5531023"/>
                <a:gd name="connsiteX18895" fmla="*/ 4062161 w 10023471"/>
                <a:gd name="connsiteY18895" fmla="*/ 527257 h 5531023"/>
                <a:gd name="connsiteX18896" fmla="*/ 4066884 w 10023471"/>
                <a:gd name="connsiteY18896" fmla="*/ 524337 h 5531023"/>
                <a:gd name="connsiteX18897" fmla="*/ 4058530 w 10023471"/>
                <a:gd name="connsiteY18897" fmla="*/ 522848 h 5531023"/>
                <a:gd name="connsiteX18898" fmla="*/ 4261784 w 10023471"/>
                <a:gd name="connsiteY18898" fmla="*/ 520336 h 5531023"/>
                <a:gd name="connsiteX18899" fmla="*/ 4252250 w 10023471"/>
                <a:gd name="connsiteY18899" fmla="*/ 525242 h 5531023"/>
                <a:gd name="connsiteX18900" fmla="*/ 4264281 w 10023471"/>
                <a:gd name="connsiteY18900" fmla="*/ 531959 h 5531023"/>
                <a:gd name="connsiteX18901" fmla="*/ 4273043 w 10023471"/>
                <a:gd name="connsiteY18901" fmla="*/ 525242 h 5531023"/>
                <a:gd name="connsiteX18902" fmla="*/ 4261784 w 10023471"/>
                <a:gd name="connsiteY18902" fmla="*/ 520336 h 5531023"/>
                <a:gd name="connsiteX18903" fmla="*/ 3736694 w 10023471"/>
                <a:gd name="connsiteY18903" fmla="*/ 519985 h 5531023"/>
                <a:gd name="connsiteX18904" fmla="*/ 3700238 w 10023471"/>
                <a:gd name="connsiteY18904" fmla="*/ 521036 h 5531023"/>
                <a:gd name="connsiteX18905" fmla="*/ 3721939 w 10023471"/>
                <a:gd name="connsiteY18905" fmla="*/ 526439 h 5531023"/>
                <a:gd name="connsiteX18906" fmla="*/ 3729066 w 10023471"/>
                <a:gd name="connsiteY18906" fmla="*/ 536719 h 5531023"/>
                <a:gd name="connsiteX18907" fmla="*/ 3735967 w 10023471"/>
                <a:gd name="connsiteY18907" fmla="*/ 547232 h 5531023"/>
                <a:gd name="connsiteX18908" fmla="*/ 3744003 w 10023471"/>
                <a:gd name="connsiteY18908" fmla="*/ 548722 h 5531023"/>
                <a:gd name="connsiteX18909" fmla="*/ 3747407 w 10023471"/>
                <a:gd name="connsiteY18909" fmla="*/ 547145 h 5531023"/>
                <a:gd name="connsiteX18910" fmla="*/ 3749179 w 10023471"/>
                <a:gd name="connsiteY18910" fmla="*/ 542005 h 5531023"/>
                <a:gd name="connsiteX18911" fmla="*/ 3748861 w 10023471"/>
                <a:gd name="connsiteY18911" fmla="*/ 530060 h 5531023"/>
                <a:gd name="connsiteX18912" fmla="*/ 3736694 w 10023471"/>
                <a:gd name="connsiteY18912" fmla="*/ 519985 h 5531023"/>
                <a:gd name="connsiteX18913" fmla="*/ 2332809 w 10023471"/>
                <a:gd name="connsiteY18913" fmla="*/ 518145 h 5531023"/>
                <a:gd name="connsiteX18914" fmla="*/ 2313242 w 10023471"/>
                <a:gd name="connsiteY18914" fmla="*/ 539202 h 5531023"/>
                <a:gd name="connsiteX18915" fmla="*/ 2320506 w 10023471"/>
                <a:gd name="connsiteY18915" fmla="*/ 547466 h 5531023"/>
                <a:gd name="connsiteX18916" fmla="*/ 2339981 w 10023471"/>
                <a:gd name="connsiteY18916" fmla="*/ 534996 h 5531023"/>
                <a:gd name="connsiteX18917" fmla="*/ 2332809 w 10023471"/>
                <a:gd name="connsiteY18917" fmla="*/ 518145 h 5531023"/>
                <a:gd name="connsiteX18918" fmla="*/ 5366941 w 10023471"/>
                <a:gd name="connsiteY18918" fmla="*/ 516276 h 5531023"/>
                <a:gd name="connsiteX18919" fmla="*/ 5357360 w 10023471"/>
                <a:gd name="connsiteY18919" fmla="*/ 521008 h 5531023"/>
                <a:gd name="connsiteX18920" fmla="*/ 5365079 w 10023471"/>
                <a:gd name="connsiteY18920" fmla="*/ 522964 h 5531023"/>
                <a:gd name="connsiteX18921" fmla="*/ 5372433 w 10023471"/>
                <a:gd name="connsiteY18921" fmla="*/ 518846 h 5531023"/>
                <a:gd name="connsiteX18922" fmla="*/ 5366941 w 10023471"/>
                <a:gd name="connsiteY18922" fmla="*/ 516276 h 5531023"/>
                <a:gd name="connsiteX18923" fmla="*/ 1816254 w 10023471"/>
                <a:gd name="connsiteY18923" fmla="*/ 514583 h 5531023"/>
                <a:gd name="connsiteX18924" fmla="*/ 1801681 w 10023471"/>
                <a:gd name="connsiteY18924" fmla="*/ 522496 h 5531023"/>
                <a:gd name="connsiteX18925" fmla="*/ 1809445 w 10023471"/>
                <a:gd name="connsiteY18925" fmla="*/ 527899 h 5531023"/>
                <a:gd name="connsiteX18926" fmla="*/ 1831872 w 10023471"/>
                <a:gd name="connsiteY18926" fmla="*/ 520103 h 5531023"/>
                <a:gd name="connsiteX18927" fmla="*/ 1816254 w 10023471"/>
                <a:gd name="connsiteY18927" fmla="*/ 514583 h 5531023"/>
                <a:gd name="connsiteX18928" fmla="*/ 2164287 w 10023471"/>
                <a:gd name="connsiteY18928" fmla="*/ 512509 h 5531023"/>
                <a:gd name="connsiteX18929" fmla="*/ 2151030 w 10023471"/>
                <a:gd name="connsiteY18929" fmla="*/ 525534 h 5531023"/>
                <a:gd name="connsiteX18930" fmla="*/ 2166965 w 10023471"/>
                <a:gd name="connsiteY18930" fmla="*/ 542706 h 5531023"/>
                <a:gd name="connsiteX18931" fmla="*/ 2183354 w 10023471"/>
                <a:gd name="connsiteY18931" fmla="*/ 531667 h 5531023"/>
                <a:gd name="connsiteX18932" fmla="*/ 2164287 w 10023471"/>
                <a:gd name="connsiteY18932" fmla="*/ 512509 h 5531023"/>
                <a:gd name="connsiteX18933" fmla="*/ 3567853 w 10023471"/>
                <a:gd name="connsiteY18933" fmla="*/ 508362 h 5531023"/>
                <a:gd name="connsiteX18934" fmla="*/ 3555778 w 10023471"/>
                <a:gd name="connsiteY18934" fmla="*/ 511225 h 5531023"/>
                <a:gd name="connsiteX18935" fmla="*/ 3564993 w 10023471"/>
                <a:gd name="connsiteY18935" fmla="*/ 519284 h 5531023"/>
                <a:gd name="connsiteX18936" fmla="*/ 3576979 w 10023471"/>
                <a:gd name="connsiteY18936" fmla="*/ 514466 h 5531023"/>
                <a:gd name="connsiteX18937" fmla="*/ 3567853 w 10023471"/>
                <a:gd name="connsiteY18937" fmla="*/ 508362 h 5531023"/>
                <a:gd name="connsiteX18938" fmla="*/ 2923455 w 10023471"/>
                <a:gd name="connsiteY18938" fmla="*/ 508275 h 5531023"/>
                <a:gd name="connsiteX18939" fmla="*/ 2918914 w 10023471"/>
                <a:gd name="connsiteY18939" fmla="*/ 510640 h 5531023"/>
                <a:gd name="connsiteX18940" fmla="*/ 2922684 w 10023471"/>
                <a:gd name="connsiteY18940" fmla="*/ 514554 h 5531023"/>
                <a:gd name="connsiteX18941" fmla="*/ 2926405 w 10023471"/>
                <a:gd name="connsiteY18941" fmla="*/ 512539 h 5531023"/>
                <a:gd name="connsiteX18942" fmla="*/ 2923455 w 10023471"/>
                <a:gd name="connsiteY18942" fmla="*/ 508275 h 5531023"/>
                <a:gd name="connsiteX18943" fmla="*/ 4323254 w 10023471"/>
                <a:gd name="connsiteY18943" fmla="*/ 505851 h 5531023"/>
                <a:gd name="connsiteX18944" fmla="*/ 4318759 w 10023471"/>
                <a:gd name="connsiteY18944" fmla="*/ 507311 h 5531023"/>
                <a:gd name="connsiteX18945" fmla="*/ 4320257 w 10023471"/>
                <a:gd name="connsiteY18945" fmla="*/ 510261 h 5531023"/>
                <a:gd name="connsiteX18946" fmla="*/ 4326295 w 10023471"/>
                <a:gd name="connsiteY18946" fmla="*/ 508334 h 5531023"/>
                <a:gd name="connsiteX18947" fmla="*/ 4323254 w 10023471"/>
                <a:gd name="connsiteY18947" fmla="*/ 505851 h 5531023"/>
                <a:gd name="connsiteX18948" fmla="*/ 3841022 w 10023471"/>
                <a:gd name="connsiteY18948" fmla="*/ 504800 h 5531023"/>
                <a:gd name="connsiteX18949" fmla="*/ 3838752 w 10023471"/>
                <a:gd name="connsiteY18949" fmla="*/ 517445 h 5531023"/>
                <a:gd name="connsiteX18950" fmla="*/ 3861315 w 10023471"/>
                <a:gd name="connsiteY18950" fmla="*/ 515634 h 5531023"/>
                <a:gd name="connsiteX18951" fmla="*/ 3841022 w 10023471"/>
                <a:gd name="connsiteY18951" fmla="*/ 504800 h 5531023"/>
                <a:gd name="connsiteX18952" fmla="*/ 7663286 w 10023471"/>
                <a:gd name="connsiteY18952" fmla="*/ 496097 h 5531023"/>
                <a:gd name="connsiteX18953" fmla="*/ 7659563 w 10023471"/>
                <a:gd name="connsiteY18953" fmla="*/ 511721 h 5531023"/>
                <a:gd name="connsiteX18954" fmla="*/ 7670867 w 10023471"/>
                <a:gd name="connsiteY18954" fmla="*/ 497966 h 5531023"/>
                <a:gd name="connsiteX18955" fmla="*/ 7663286 w 10023471"/>
                <a:gd name="connsiteY18955" fmla="*/ 496097 h 5531023"/>
                <a:gd name="connsiteX18956" fmla="*/ 5342016 w 10023471"/>
                <a:gd name="connsiteY18956" fmla="*/ 495338 h 5531023"/>
                <a:gd name="connsiteX18957" fmla="*/ 5330984 w 10023471"/>
                <a:gd name="connsiteY18957" fmla="*/ 503427 h 5531023"/>
                <a:gd name="connsiteX18958" fmla="*/ 5339156 w 10023471"/>
                <a:gd name="connsiteY18958" fmla="*/ 515897 h 5531023"/>
                <a:gd name="connsiteX18959" fmla="*/ 5348009 w 10023471"/>
                <a:gd name="connsiteY18959" fmla="*/ 510085 h 5531023"/>
                <a:gd name="connsiteX18960" fmla="*/ 5342016 w 10023471"/>
                <a:gd name="connsiteY18960" fmla="*/ 495338 h 5531023"/>
                <a:gd name="connsiteX18961" fmla="*/ 5306287 w 10023471"/>
                <a:gd name="connsiteY18961" fmla="*/ 492505 h 5531023"/>
                <a:gd name="connsiteX18962" fmla="*/ 5289353 w 10023471"/>
                <a:gd name="connsiteY18962" fmla="*/ 498901 h 5531023"/>
                <a:gd name="connsiteX18963" fmla="*/ 5294347 w 10023471"/>
                <a:gd name="connsiteY18963" fmla="*/ 501821 h 5531023"/>
                <a:gd name="connsiteX18964" fmla="*/ 5292577 w 10023471"/>
                <a:gd name="connsiteY18964" fmla="*/ 502463 h 5531023"/>
                <a:gd name="connsiteX18965" fmla="*/ 5294347 w 10023471"/>
                <a:gd name="connsiteY18965" fmla="*/ 518700 h 5531023"/>
                <a:gd name="connsiteX18966" fmla="*/ 5302336 w 10023471"/>
                <a:gd name="connsiteY18966" fmla="*/ 519255 h 5531023"/>
                <a:gd name="connsiteX18967" fmla="*/ 5308920 w 10023471"/>
                <a:gd name="connsiteY18967" fmla="*/ 512743 h 5531023"/>
                <a:gd name="connsiteX18968" fmla="*/ 5303108 w 10023471"/>
                <a:gd name="connsiteY18968" fmla="*/ 501091 h 5531023"/>
                <a:gd name="connsiteX18969" fmla="*/ 5313596 w 10023471"/>
                <a:gd name="connsiteY18969" fmla="*/ 495426 h 5531023"/>
                <a:gd name="connsiteX18970" fmla="*/ 5306287 w 10023471"/>
                <a:gd name="connsiteY18970" fmla="*/ 492505 h 5531023"/>
                <a:gd name="connsiteX18971" fmla="*/ 5137128 w 10023471"/>
                <a:gd name="connsiteY18971" fmla="*/ 491599 h 5531023"/>
                <a:gd name="connsiteX18972" fmla="*/ 5130773 w 10023471"/>
                <a:gd name="connsiteY18972" fmla="*/ 496068 h 5531023"/>
                <a:gd name="connsiteX18973" fmla="*/ 5136447 w 10023471"/>
                <a:gd name="connsiteY18973" fmla="*/ 500098 h 5531023"/>
                <a:gd name="connsiteX18974" fmla="*/ 5148206 w 10023471"/>
                <a:gd name="connsiteY18974" fmla="*/ 493848 h 5531023"/>
                <a:gd name="connsiteX18975" fmla="*/ 5137128 w 10023471"/>
                <a:gd name="connsiteY18975" fmla="*/ 491599 h 5531023"/>
                <a:gd name="connsiteX18976" fmla="*/ 2196338 w 10023471"/>
                <a:gd name="connsiteY18976" fmla="*/ 489526 h 5531023"/>
                <a:gd name="connsiteX18977" fmla="*/ 2188712 w 10023471"/>
                <a:gd name="connsiteY18977" fmla="*/ 490344 h 5531023"/>
                <a:gd name="connsiteX18978" fmla="*/ 2194206 w 10023471"/>
                <a:gd name="connsiteY18978" fmla="*/ 494724 h 5531023"/>
                <a:gd name="connsiteX18979" fmla="*/ 2198609 w 10023471"/>
                <a:gd name="connsiteY18979" fmla="*/ 492126 h 5531023"/>
                <a:gd name="connsiteX18980" fmla="*/ 2196338 w 10023471"/>
                <a:gd name="connsiteY18980" fmla="*/ 489526 h 5531023"/>
                <a:gd name="connsiteX18981" fmla="*/ 9580137 w 10023471"/>
                <a:gd name="connsiteY18981" fmla="*/ 487978 h 5531023"/>
                <a:gd name="connsiteX18982" fmla="*/ 9572603 w 10023471"/>
                <a:gd name="connsiteY18982" fmla="*/ 499076 h 5531023"/>
                <a:gd name="connsiteX18983" fmla="*/ 9579185 w 10023471"/>
                <a:gd name="connsiteY18983" fmla="*/ 504186 h 5531023"/>
                <a:gd name="connsiteX18984" fmla="*/ 9583316 w 10023471"/>
                <a:gd name="connsiteY18984" fmla="*/ 489759 h 5531023"/>
                <a:gd name="connsiteX18985" fmla="*/ 9580137 w 10023471"/>
                <a:gd name="connsiteY18985" fmla="*/ 487978 h 5531023"/>
                <a:gd name="connsiteX18986" fmla="*/ 4277991 w 10023471"/>
                <a:gd name="connsiteY18986" fmla="*/ 485817 h 5531023"/>
                <a:gd name="connsiteX18987" fmla="*/ 4277536 w 10023471"/>
                <a:gd name="connsiteY18987" fmla="*/ 490782 h 5531023"/>
                <a:gd name="connsiteX18988" fmla="*/ 4281532 w 10023471"/>
                <a:gd name="connsiteY18988" fmla="*/ 490928 h 5531023"/>
                <a:gd name="connsiteX18989" fmla="*/ 4282167 w 10023471"/>
                <a:gd name="connsiteY18989" fmla="*/ 485963 h 5531023"/>
                <a:gd name="connsiteX18990" fmla="*/ 4277991 w 10023471"/>
                <a:gd name="connsiteY18990" fmla="*/ 485817 h 5531023"/>
                <a:gd name="connsiteX18991" fmla="*/ 5171133 w 10023471"/>
                <a:gd name="connsiteY18991" fmla="*/ 485526 h 5531023"/>
                <a:gd name="connsiteX18992" fmla="*/ 5161553 w 10023471"/>
                <a:gd name="connsiteY18992" fmla="*/ 498521 h 5531023"/>
                <a:gd name="connsiteX18993" fmla="*/ 5162643 w 10023471"/>
                <a:gd name="connsiteY18993" fmla="*/ 504361 h 5531023"/>
                <a:gd name="connsiteX18994" fmla="*/ 5172767 w 10023471"/>
                <a:gd name="connsiteY18994" fmla="*/ 520424 h 5531023"/>
                <a:gd name="connsiteX18995" fmla="*/ 5181666 w 10023471"/>
                <a:gd name="connsiteY18995" fmla="*/ 506376 h 5531023"/>
                <a:gd name="connsiteX18996" fmla="*/ 5182119 w 10023471"/>
                <a:gd name="connsiteY18996" fmla="*/ 499631 h 5531023"/>
                <a:gd name="connsiteX18997" fmla="*/ 5171133 w 10023471"/>
                <a:gd name="connsiteY18997" fmla="*/ 485526 h 5531023"/>
                <a:gd name="connsiteX18998" fmla="*/ 2570566 w 10023471"/>
                <a:gd name="connsiteY18998" fmla="*/ 474311 h 5531023"/>
                <a:gd name="connsiteX18999" fmla="*/ 2565389 w 10023471"/>
                <a:gd name="connsiteY18999" fmla="*/ 481145 h 5531023"/>
                <a:gd name="connsiteX19000" fmla="*/ 2571337 w 10023471"/>
                <a:gd name="connsiteY19000" fmla="*/ 487832 h 5531023"/>
                <a:gd name="connsiteX19001" fmla="*/ 2578056 w 10023471"/>
                <a:gd name="connsiteY19001" fmla="*/ 482955 h 5531023"/>
                <a:gd name="connsiteX19002" fmla="*/ 2570566 w 10023471"/>
                <a:gd name="connsiteY19002" fmla="*/ 474311 h 5531023"/>
                <a:gd name="connsiteX19003" fmla="*/ 2418160 w 10023471"/>
                <a:gd name="connsiteY19003" fmla="*/ 473844 h 5531023"/>
                <a:gd name="connsiteX19004" fmla="*/ 2412938 w 10023471"/>
                <a:gd name="connsiteY19004" fmla="*/ 473931 h 5531023"/>
                <a:gd name="connsiteX19005" fmla="*/ 2415618 w 10023471"/>
                <a:gd name="connsiteY19005" fmla="*/ 476910 h 5531023"/>
                <a:gd name="connsiteX19006" fmla="*/ 2418160 w 10023471"/>
                <a:gd name="connsiteY19006" fmla="*/ 473844 h 5531023"/>
                <a:gd name="connsiteX19007" fmla="*/ 5032711 w 10023471"/>
                <a:gd name="connsiteY19007" fmla="*/ 469113 h 5531023"/>
                <a:gd name="connsiteX19008" fmla="*/ 5006197 w 10023471"/>
                <a:gd name="connsiteY19008" fmla="*/ 484503 h 5531023"/>
                <a:gd name="connsiteX19009" fmla="*/ 5014959 w 10023471"/>
                <a:gd name="connsiteY19009" fmla="*/ 488183 h 5531023"/>
                <a:gd name="connsiteX19010" fmla="*/ 5037977 w 10023471"/>
                <a:gd name="connsiteY19010" fmla="*/ 474311 h 5531023"/>
                <a:gd name="connsiteX19011" fmla="*/ 5032711 w 10023471"/>
                <a:gd name="connsiteY19011" fmla="*/ 469113 h 5531023"/>
                <a:gd name="connsiteX19012" fmla="*/ 3820456 w 10023471"/>
                <a:gd name="connsiteY19012" fmla="*/ 467945 h 5531023"/>
                <a:gd name="connsiteX19013" fmla="*/ 3820456 w 10023471"/>
                <a:gd name="connsiteY19013" fmla="*/ 479422 h 5531023"/>
                <a:gd name="connsiteX19014" fmla="*/ 3837072 w 10023471"/>
                <a:gd name="connsiteY19014" fmla="*/ 475012 h 5531023"/>
                <a:gd name="connsiteX19015" fmla="*/ 3820456 w 10023471"/>
                <a:gd name="connsiteY19015" fmla="*/ 467945 h 5531023"/>
                <a:gd name="connsiteX19016" fmla="*/ 2025637 w 10023471"/>
                <a:gd name="connsiteY19016" fmla="*/ 464645 h 5531023"/>
                <a:gd name="connsiteX19017" fmla="*/ 2023731 w 10023471"/>
                <a:gd name="connsiteY19017" fmla="*/ 465200 h 5531023"/>
                <a:gd name="connsiteX19018" fmla="*/ 2025591 w 10023471"/>
                <a:gd name="connsiteY19018" fmla="*/ 465871 h 5531023"/>
                <a:gd name="connsiteX19019" fmla="*/ 8022032 w 10023471"/>
                <a:gd name="connsiteY19019" fmla="*/ 460294 h 5531023"/>
                <a:gd name="connsiteX19020" fmla="*/ 8012225 w 10023471"/>
                <a:gd name="connsiteY19020" fmla="*/ 464966 h 5531023"/>
                <a:gd name="connsiteX19021" fmla="*/ 8010818 w 10023471"/>
                <a:gd name="connsiteY19021" fmla="*/ 472471 h 5531023"/>
                <a:gd name="connsiteX19022" fmla="*/ 8026026 w 10023471"/>
                <a:gd name="connsiteY19022" fmla="*/ 491366 h 5531023"/>
                <a:gd name="connsiteX19023" fmla="*/ 8033609 w 10023471"/>
                <a:gd name="connsiteY19023" fmla="*/ 474224 h 5531023"/>
                <a:gd name="connsiteX19024" fmla="*/ 8029069 w 10023471"/>
                <a:gd name="connsiteY19024" fmla="*/ 463214 h 5531023"/>
                <a:gd name="connsiteX19025" fmla="*/ 8022032 w 10023471"/>
                <a:gd name="connsiteY19025" fmla="*/ 460294 h 5531023"/>
                <a:gd name="connsiteX19026" fmla="*/ 4144971 w 10023471"/>
                <a:gd name="connsiteY19026" fmla="*/ 459680 h 5531023"/>
                <a:gd name="connsiteX19027" fmla="*/ 4133076 w 10023471"/>
                <a:gd name="connsiteY19027" fmla="*/ 467799 h 5531023"/>
                <a:gd name="connsiteX19028" fmla="*/ 4145969 w 10023471"/>
                <a:gd name="connsiteY19028" fmla="*/ 472325 h 5531023"/>
                <a:gd name="connsiteX19029" fmla="*/ 4151417 w 10023471"/>
                <a:gd name="connsiteY19029" fmla="*/ 465550 h 5531023"/>
                <a:gd name="connsiteX19030" fmla="*/ 4144971 w 10023471"/>
                <a:gd name="connsiteY19030" fmla="*/ 459680 h 5531023"/>
                <a:gd name="connsiteX19031" fmla="*/ 2662954 w 10023471"/>
                <a:gd name="connsiteY19031" fmla="*/ 455300 h 5531023"/>
                <a:gd name="connsiteX19032" fmla="*/ 2679932 w 10023471"/>
                <a:gd name="connsiteY19032" fmla="*/ 465638 h 5531023"/>
                <a:gd name="connsiteX19033" fmla="*/ 2662954 w 10023471"/>
                <a:gd name="connsiteY19033" fmla="*/ 455300 h 5531023"/>
                <a:gd name="connsiteX19034" fmla="*/ 2662182 w 10023471"/>
                <a:gd name="connsiteY19034" fmla="*/ 453927 h 5531023"/>
                <a:gd name="connsiteX19035" fmla="*/ 2662408 w 10023471"/>
                <a:gd name="connsiteY19035" fmla="*/ 454920 h 5531023"/>
                <a:gd name="connsiteX19036" fmla="*/ 2662998 w 10023471"/>
                <a:gd name="connsiteY19036" fmla="*/ 455271 h 5531023"/>
                <a:gd name="connsiteX19037" fmla="*/ 2663043 w 10023471"/>
                <a:gd name="connsiteY19037" fmla="*/ 454541 h 5531023"/>
                <a:gd name="connsiteX19038" fmla="*/ 2662182 w 10023471"/>
                <a:gd name="connsiteY19038" fmla="*/ 453927 h 5531023"/>
                <a:gd name="connsiteX19039" fmla="*/ 2395505 w 10023471"/>
                <a:gd name="connsiteY19039" fmla="*/ 453665 h 5531023"/>
                <a:gd name="connsiteX19040" fmla="*/ 2397866 w 10023471"/>
                <a:gd name="connsiteY19040" fmla="*/ 473201 h 5531023"/>
                <a:gd name="connsiteX19041" fmla="*/ 2395505 w 10023471"/>
                <a:gd name="connsiteY19041" fmla="*/ 453665 h 5531023"/>
                <a:gd name="connsiteX19042" fmla="*/ 8283486 w 10023471"/>
                <a:gd name="connsiteY19042" fmla="*/ 451123 h 5531023"/>
                <a:gd name="connsiteX19043" fmla="*/ 8263329 w 10023471"/>
                <a:gd name="connsiteY19043" fmla="*/ 455387 h 5531023"/>
                <a:gd name="connsiteX19044" fmla="*/ 8254385 w 10023471"/>
                <a:gd name="connsiteY19044" fmla="*/ 470281 h 5531023"/>
                <a:gd name="connsiteX19045" fmla="*/ 8255929 w 10023471"/>
                <a:gd name="connsiteY19045" fmla="*/ 483130 h 5531023"/>
                <a:gd name="connsiteX19046" fmla="*/ 8262784 w 10023471"/>
                <a:gd name="connsiteY19046" fmla="*/ 484766 h 5531023"/>
                <a:gd name="connsiteX19047" fmla="*/ 8287845 w 10023471"/>
                <a:gd name="connsiteY19047" fmla="*/ 471858 h 5531023"/>
                <a:gd name="connsiteX19048" fmla="*/ 8294746 w 10023471"/>
                <a:gd name="connsiteY19048" fmla="*/ 459271 h 5531023"/>
                <a:gd name="connsiteX19049" fmla="*/ 8283486 w 10023471"/>
                <a:gd name="connsiteY19049" fmla="*/ 451123 h 5531023"/>
                <a:gd name="connsiteX19050" fmla="*/ 3443413 w 10023471"/>
                <a:gd name="connsiteY19050" fmla="*/ 449080 h 5531023"/>
                <a:gd name="connsiteX19051" fmla="*/ 3440644 w 10023471"/>
                <a:gd name="connsiteY19051" fmla="*/ 449751 h 5531023"/>
                <a:gd name="connsiteX19052" fmla="*/ 3443460 w 10023471"/>
                <a:gd name="connsiteY19052" fmla="*/ 450365 h 5531023"/>
                <a:gd name="connsiteX19053" fmla="*/ 4369607 w 10023471"/>
                <a:gd name="connsiteY19053" fmla="*/ 446130 h 5531023"/>
                <a:gd name="connsiteX19054" fmla="*/ 4366203 w 10023471"/>
                <a:gd name="connsiteY19054" fmla="*/ 447327 h 5531023"/>
                <a:gd name="connsiteX19055" fmla="*/ 4367564 w 10023471"/>
                <a:gd name="connsiteY19055" fmla="*/ 448875 h 5531023"/>
                <a:gd name="connsiteX19056" fmla="*/ 4369788 w 10023471"/>
                <a:gd name="connsiteY19056" fmla="*/ 448028 h 5531023"/>
                <a:gd name="connsiteX19057" fmla="*/ 4369607 w 10023471"/>
                <a:gd name="connsiteY19057" fmla="*/ 446130 h 5531023"/>
                <a:gd name="connsiteX19058" fmla="*/ 9528111 w 10023471"/>
                <a:gd name="connsiteY19058" fmla="*/ 445342 h 5531023"/>
                <a:gd name="connsiteX19059" fmla="*/ 9524388 w 10023471"/>
                <a:gd name="connsiteY19059" fmla="*/ 455212 h 5531023"/>
                <a:gd name="connsiteX19060" fmla="*/ 9535692 w 10023471"/>
                <a:gd name="connsiteY19060" fmla="*/ 463915 h 5531023"/>
                <a:gd name="connsiteX19061" fmla="*/ 9537235 w 10023471"/>
                <a:gd name="connsiteY19061" fmla="*/ 450745 h 5531023"/>
                <a:gd name="connsiteX19062" fmla="*/ 9528111 w 10023471"/>
                <a:gd name="connsiteY19062" fmla="*/ 445342 h 5531023"/>
                <a:gd name="connsiteX19063" fmla="*/ 8477659 w 10023471"/>
                <a:gd name="connsiteY19063" fmla="*/ 443268 h 5531023"/>
                <a:gd name="connsiteX19064" fmla="*/ 8469443 w 10023471"/>
                <a:gd name="connsiteY19064" fmla="*/ 454950 h 5531023"/>
                <a:gd name="connsiteX19065" fmla="*/ 8477205 w 10023471"/>
                <a:gd name="connsiteY19065" fmla="*/ 484240 h 5531023"/>
                <a:gd name="connsiteX19066" fmla="*/ 8493686 w 10023471"/>
                <a:gd name="connsiteY19066" fmla="*/ 491979 h 5531023"/>
                <a:gd name="connsiteX19067" fmla="*/ 8538041 w 10023471"/>
                <a:gd name="connsiteY19067" fmla="*/ 460089 h 5531023"/>
                <a:gd name="connsiteX19068" fmla="*/ 8530867 w 10023471"/>
                <a:gd name="connsiteY19068" fmla="*/ 453986 h 5531023"/>
                <a:gd name="connsiteX19069" fmla="*/ 8524648 w 10023471"/>
                <a:gd name="connsiteY19069" fmla="*/ 461666 h 5531023"/>
                <a:gd name="connsiteX19070" fmla="*/ 8514479 w 10023471"/>
                <a:gd name="connsiteY19070" fmla="*/ 463039 h 5531023"/>
                <a:gd name="connsiteX19071" fmla="*/ 8502357 w 10023471"/>
                <a:gd name="connsiteY19071" fmla="*/ 447561 h 5531023"/>
                <a:gd name="connsiteX19072" fmla="*/ 8477659 w 10023471"/>
                <a:gd name="connsiteY19072" fmla="*/ 443268 h 5531023"/>
                <a:gd name="connsiteX19073" fmla="*/ 4607364 w 10023471"/>
                <a:gd name="connsiteY19073" fmla="*/ 438099 h 5531023"/>
                <a:gd name="connsiteX19074" fmla="*/ 4608136 w 10023471"/>
                <a:gd name="connsiteY19074" fmla="*/ 441369 h 5531023"/>
                <a:gd name="connsiteX19075" fmla="*/ 4609815 w 10023471"/>
                <a:gd name="connsiteY19075" fmla="*/ 438391 h 5531023"/>
                <a:gd name="connsiteX19076" fmla="*/ 4607364 w 10023471"/>
                <a:gd name="connsiteY19076" fmla="*/ 438099 h 5531023"/>
                <a:gd name="connsiteX19077" fmla="*/ 2805461 w 10023471"/>
                <a:gd name="connsiteY19077" fmla="*/ 437690 h 5531023"/>
                <a:gd name="connsiteX19078" fmla="*/ 2796518 w 10023471"/>
                <a:gd name="connsiteY19078" fmla="*/ 442451 h 5531023"/>
                <a:gd name="connsiteX19079" fmla="*/ 2804962 w 10023471"/>
                <a:gd name="connsiteY19079" fmla="*/ 447036 h 5531023"/>
                <a:gd name="connsiteX19080" fmla="*/ 2812816 w 10023471"/>
                <a:gd name="connsiteY19080" fmla="*/ 443589 h 5531023"/>
                <a:gd name="connsiteX19081" fmla="*/ 2805461 w 10023471"/>
                <a:gd name="connsiteY19081" fmla="*/ 437690 h 5531023"/>
                <a:gd name="connsiteX19082" fmla="*/ 4966245 w 10023471"/>
                <a:gd name="connsiteY19082" fmla="*/ 436873 h 5531023"/>
                <a:gd name="connsiteX19083" fmla="*/ 4939824 w 10023471"/>
                <a:gd name="connsiteY19083" fmla="*/ 448437 h 5531023"/>
                <a:gd name="connsiteX19084" fmla="*/ 4966245 w 10023471"/>
                <a:gd name="connsiteY19084" fmla="*/ 436873 h 5531023"/>
                <a:gd name="connsiteX19085" fmla="*/ 2599122 w 10023471"/>
                <a:gd name="connsiteY19085" fmla="*/ 436405 h 5531023"/>
                <a:gd name="connsiteX19086" fmla="*/ 2586682 w 10023471"/>
                <a:gd name="connsiteY19086" fmla="*/ 440172 h 5531023"/>
                <a:gd name="connsiteX19087" fmla="*/ 2594717 w 10023471"/>
                <a:gd name="connsiteY19087" fmla="*/ 449722 h 5531023"/>
                <a:gd name="connsiteX19088" fmla="*/ 2609836 w 10023471"/>
                <a:gd name="connsiteY19088" fmla="*/ 456497 h 5531023"/>
                <a:gd name="connsiteX19089" fmla="*/ 2621912 w 10023471"/>
                <a:gd name="connsiteY19089" fmla="*/ 457636 h 5531023"/>
                <a:gd name="connsiteX19090" fmla="*/ 2629994 w 10023471"/>
                <a:gd name="connsiteY19090" fmla="*/ 444407 h 5531023"/>
                <a:gd name="connsiteX19091" fmla="*/ 2621276 w 10023471"/>
                <a:gd name="connsiteY19091" fmla="*/ 439063 h 5531023"/>
                <a:gd name="connsiteX19092" fmla="*/ 2599122 w 10023471"/>
                <a:gd name="connsiteY19092" fmla="*/ 436405 h 5531023"/>
                <a:gd name="connsiteX19093" fmla="*/ 4328521 w 10023471"/>
                <a:gd name="connsiteY19093" fmla="*/ 436172 h 5531023"/>
                <a:gd name="connsiteX19094" fmla="*/ 4320529 w 10023471"/>
                <a:gd name="connsiteY19094" fmla="*/ 440377 h 5531023"/>
                <a:gd name="connsiteX19095" fmla="*/ 4323254 w 10023471"/>
                <a:gd name="connsiteY19095" fmla="*/ 443531 h 5531023"/>
                <a:gd name="connsiteX19096" fmla="*/ 4333060 w 10023471"/>
                <a:gd name="connsiteY19096" fmla="*/ 440084 h 5531023"/>
                <a:gd name="connsiteX19097" fmla="*/ 4328521 w 10023471"/>
                <a:gd name="connsiteY19097" fmla="*/ 436172 h 5531023"/>
                <a:gd name="connsiteX19098" fmla="*/ 4968425 w 10023471"/>
                <a:gd name="connsiteY19098" fmla="*/ 435558 h 5531023"/>
                <a:gd name="connsiteX19099" fmla="*/ 4967426 w 10023471"/>
                <a:gd name="connsiteY19099" fmla="*/ 436259 h 5531023"/>
                <a:gd name="connsiteX19100" fmla="*/ 4967516 w 10023471"/>
                <a:gd name="connsiteY19100" fmla="*/ 436318 h 5531023"/>
                <a:gd name="connsiteX19101" fmla="*/ 4966200 w 10023471"/>
                <a:gd name="connsiteY19101" fmla="*/ 436902 h 5531023"/>
                <a:gd name="connsiteX19102" fmla="*/ 4968425 w 10023471"/>
                <a:gd name="connsiteY19102" fmla="*/ 436843 h 5531023"/>
                <a:gd name="connsiteX19103" fmla="*/ 4968425 w 10023471"/>
                <a:gd name="connsiteY19103" fmla="*/ 435588 h 5531023"/>
                <a:gd name="connsiteX19104" fmla="*/ 4458227 w 10023471"/>
                <a:gd name="connsiteY19104" fmla="*/ 426213 h 5531023"/>
                <a:gd name="connsiteX19105" fmla="*/ 4445696 w 10023471"/>
                <a:gd name="connsiteY19105" fmla="*/ 429104 h 5531023"/>
                <a:gd name="connsiteX19106" fmla="*/ 4446559 w 10023471"/>
                <a:gd name="connsiteY19106" fmla="*/ 431995 h 5531023"/>
                <a:gd name="connsiteX19107" fmla="*/ 4459271 w 10023471"/>
                <a:gd name="connsiteY19107" fmla="*/ 431587 h 5531023"/>
                <a:gd name="connsiteX19108" fmla="*/ 4458227 w 10023471"/>
                <a:gd name="connsiteY19108" fmla="*/ 426213 h 5531023"/>
                <a:gd name="connsiteX19109" fmla="*/ 7812785 w 10023471"/>
                <a:gd name="connsiteY19109" fmla="*/ 424519 h 5531023"/>
                <a:gd name="connsiteX19110" fmla="*/ 7812696 w 10023471"/>
                <a:gd name="connsiteY19110" fmla="*/ 426038 h 5531023"/>
                <a:gd name="connsiteX19111" fmla="*/ 7819596 w 10023471"/>
                <a:gd name="connsiteY19111" fmla="*/ 426038 h 5531023"/>
                <a:gd name="connsiteX19112" fmla="*/ 7819686 w 10023471"/>
                <a:gd name="connsiteY19112" fmla="*/ 424840 h 5531023"/>
                <a:gd name="connsiteX19113" fmla="*/ 2373731 w 10023471"/>
                <a:gd name="connsiteY19113" fmla="*/ 424359 h 5531023"/>
                <a:gd name="connsiteX19114" fmla="*/ 2363907 w 10023471"/>
                <a:gd name="connsiteY19114" fmla="*/ 429980 h 5531023"/>
                <a:gd name="connsiteX19115" fmla="*/ 2366632 w 10023471"/>
                <a:gd name="connsiteY19115" fmla="*/ 438069 h 5531023"/>
                <a:gd name="connsiteX19116" fmla="*/ 2390965 w 10023471"/>
                <a:gd name="connsiteY19116" fmla="*/ 434215 h 5531023"/>
                <a:gd name="connsiteX19117" fmla="*/ 2400591 w 10023471"/>
                <a:gd name="connsiteY19117" fmla="*/ 428520 h 5531023"/>
                <a:gd name="connsiteX19118" fmla="*/ 2390194 w 10023471"/>
                <a:gd name="connsiteY19118" fmla="*/ 424607 h 5531023"/>
                <a:gd name="connsiteX19119" fmla="*/ 2373731 w 10023471"/>
                <a:gd name="connsiteY19119" fmla="*/ 424359 h 5531023"/>
                <a:gd name="connsiteX19120" fmla="*/ 7856323 w 10023471"/>
                <a:gd name="connsiteY19120" fmla="*/ 423906 h 5531023"/>
                <a:gd name="connsiteX19121" fmla="*/ 7857277 w 10023471"/>
                <a:gd name="connsiteY19121" fmla="*/ 425717 h 5531023"/>
                <a:gd name="connsiteX19122" fmla="*/ 7859502 w 10023471"/>
                <a:gd name="connsiteY19122" fmla="*/ 425015 h 5531023"/>
                <a:gd name="connsiteX19123" fmla="*/ 7856323 w 10023471"/>
                <a:gd name="connsiteY19123" fmla="*/ 423906 h 5531023"/>
                <a:gd name="connsiteX19124" fmla="*/ 4421952 w 10023471"/>
                <a:gd name="connsiteY19124" fmla="*/ 418153 h 5531023"/>
                <a:gd name="connsiteX19125" fmla="*/ 4422679 w 10023471"/>
                <a:gd name="connsiteY19125" fmla="*/ 419496 h 5531023"/>
                <a:gd name="connsiteX19126" fmla="*/ 4423724 w 10023471"/>
                <a:gd name="connsiteY19126" fmla="*/ 418240 h 5531023"/>
                <a:gd name="connsiteX19127" fmla="*/ 2402952 w 10023471"/>
                <a:gd name="connsiteY19127" fmla="*/ 413801 h 5531023"/>
                <a:gd name="connsiteX19128" fmla="*/ 2398638 w 10023471"/>
                <a:gd name="connsiteY19128" fmla="*/ 418095 h 5531023"/>
                <a:gd name="connsiteX19129" fmla="*/ 2403360 w 10023471"/>
                <a:gd name="connsiteY19129" fmla="*/ 421511 h 5531023"/>
                <a:gd name="connsiteX19130" fmla="*/ 2407763 w 10023471"/>
                <a:gd name="connsiteY19130" fmla="*/ 418299 h 5531023"/>
                <a:gd name="connsiteX19131" fmla="*/ 2402952 w 10023471"/>
                <a:gd name="connsiteY19131" fmla="*/ 413801 h 5531023"/>
                <a:gd name="connsiteX19132" fmla="*/ 3999602 w 10023471"/>
                <a:gd name="connsiteY19132" fmla="*/ 411699 h 5531023"/>
                <a:gd name="connsiteX19133" fmla="*/ 3991067 w 10023471"/>
                <a:gd name="connsiteY19133" fmla="*/ 430360 h 5531023"/>
                <a:gd name="connsiteX19134" fmla="*/ 3996424 w 10023471"/>
                <a:gd name="connsiteY19134" fmla="*/ 432579 h 5531023"/>
                <a:gd name="connsiteX19135" fmla="*/ 4006912 w 10023471"/>
                <a:gd name="connsiteY19135" fmla="*/ 413393 h 5531023"/>
                <a:gd name="connsiteX19136" fmla="*/ 2172867 w 10023471"/>
                <a:gd name="connsiteY19136" fmla="*/ 410940 h 5531023"/>
                <a:gd name="connsiteX19137" fmla="*/ 2163923 w 10023471"/>
                <a:gd name="connsiteY19137" fmla="*/ 419409 h 5531023"/>
                <a:gd name="connsiteX19138" fmla="*/ 2176182 w 10023471"/>
                <a:gd name="connsiteY19138" fmla="*/ 429630 h 5531023"/>
                <a:gd name="connsiteX19139" fmla="*/ 2177497 w 10023471"/>
                <a:gd name="connsiteY19139" fmla="*/ 428637 h 5531023"/>
                <a:gd name="connsiteX19140" fmla="*/ 2176407 w 10023471"/>
                <a:gd name="connsiteY19140" fmla="*/ 436172 h 5531023"/>
                <a:gd name="connsiteX19141" fmla="*/ 2186986 w 10023471"/>
                <a:gd name="connsiteY19141" fmla="*/ 443677 h 5531023"/>
                <a:gd name="connsiteX19142" fmla="*/ 2195702 w 10023471"/>
                <a:gd name="connsiteY19142" fmla="*/ 439676 h 5531023"/>
                <a:gd name="connsiteX19143" fmla="*/ 2187622 w 10023471"/>
                <a:gd name="connsiteY19143" fmla="*/ 423614 h 5531023"/>
                <a:gd name="connsiteX19144" fmla="*/ 2184761 w 10023471"/>
                <a:gd name="connsiteY19144" fmla="*/ 422971 h 5531023"/>
                <a:gd name="connsiteX19145" fmla="*/ 2186079 w 10023471"/>
                <a:gd name="connsiteY19145" fmla="*/ 421979 h 5531023"/>
                <a:gd name="connsiteX19146" fmla="*/ 2172867 w 10023471"/>
                <a:gd name="connsiteY19146" fmla="*/ 410940 h 5531023"/>
                <a:gd name="connsiteX19147" fmla="*/ 3456228 w 10023471"/>
                <a:gd name="connsiteY19147" fmla="*/ 409374 h 5531023"/>
                <a:gd name="connsiteX19148" fmla="*/ 3436287 w 10023471"/>
                <a:gd name="connsiteY19148" fmla="*/ 412254 h 5531023"/>
                <a:gd name="connsiteX19149" fmla="*/ 3477599 w 10023471"/>
                <a:gd name="connsiteY19149" fmla="*/ 412254 h 5531023"/>
                <a:gd name="connsiteX19150" fmla="*/ 3456228 w 10023471"/>
                <a:gd name="connsiteY19150" fmla="*/ 409374 h 5531023"/>
                <a:gd name="connsiteX19151" fmla="*/ 3389934 w 10023471"/>
                <a:gd name="connsiteY19151" fmla="*/ 404281 h 5531023"/>
                <a:gd name="connsiteX19152" fmla="*/ 3381535 w 10023471"/>
                <a:gd name="connsiteY19152" fmla="*/ 405858 h 5531023"/>
                <a:gd name="connsiteX19153" fmla="*/ 3391976 w 10023471"/>
                <a:gd name="connsiteY19153" fmla="*/ 410151 h 5531023"/>
                <a:gd name="connsiteX19154" fmla="*/ 3393566 w 10023471"/>
                <a:gd name="connsiteY19154" fmla="*/ 406151 h 5531023"/>
                <a:gd name="connsiteX19155" fmla="*/ 3389934 w 10023471"/>
                <a:gd name="connsiteY19155" fmla="*/ 404281 h 5531023"/>
                <a:gd name="connsiteX19156" fmla="*/ 4411647 w 10023471"/>
                <a:gd name="connsiteY19156" fmla="*/ 404136 h 5531023"/>
                <a:gd name="connsiteX19157" fmla="*/ 4404246 w 10023471"/>
                <a:gd name="connsiteY19157" fmla="*/ 410181 h 5531023"/>
                <a:gd name="connsiteX19158" fmla="*/ 4409149 w 10023471"/>
                <a:gd name="connsiteY19158" fmla="*/ 413977 h 5531023"/>
                <a:gd name="connsiteX19159" fmla="*/ 4415551 w 10023471"/>
                <a:gd name="connsiteY19159" fmla="*/ 409012 h 5531023"/>
                <a:gd name="connsiteX19160" fmla="*/ 4411647 w 10023471"/>
                <a:gd name="connsiteY19160" fmla="*/ 404136 h 5531023"/>
                <a:gd name="connsiteX19161" fmla="*/ 1956676 w 10023471"/>
                <a:gd name="connsiteY19161" fmla="*/ 403843 h 5531023"/>
                <a:gd name="connsiteX19162" fmla="*/ 1941466 w 10023471"/>
                <a:gd name="connsiteY19162" fmla="*/ 410852 h 5531023"/>
                <a:gd name="connsiteX19163" fmla="*/ 1946188 w 10023471"/>
                <a:gd name="connsiteY19163" fmla="*/ 417219 h 5531023"/>
                <a:gd name="connsiteX19164" fmla="*/ 1960170 w 10023471"/>
                <a:gd name="connsiteY19164" fmla="*/ 408604 h 5531023"/>
                <a:gd name="connsiteX19165" fmla="*/ 1956676 w 10023471"/>
                <a:gd name="connsiteY19165" fmla="*/ 403843 h 5531023"/>
                <a:gd name="connsiteX19166" fmla="*/ 4717821 w 10023471"/>
                <a:gd name="connsiteY19166" fmla="*/ 397740 h 5531023"/>
                <a:gd name="connsiteX19167" fmla="*/ 4705291 w 10023471"/>
                <a:gd name="connsiteY19167" fmla="*/ 404953 h 5531023"/>
                <a:gd name="connsiteX19168" fmla="*/ 4717094 w 10023471"/>
                <a:gd name="connsiteY19168" fmla="*/ 411436 h 5531023"/>
                <a:gd name="connsiteX19169" fmla="*/ 4725765 w 10023471"/>
                <a:gd name="connsiteY19169" fmla="*/ 402851 h 5531023"/>
                <a:gd name="connsiteX19170" fmla="*/ 4717821 w 10023471"/>
                <a:gd name="connsiteY19170" fmla="*/ 397740 h 5531023"/>
                <a:gd name="connsiteX19171" fmla="*/ 8423453 w 10023471"/>
                <a:gd name="connsiteY19171" fmla="*/ 395842 h 5531023"/>
                <a:gd name="connsiteX19172" fmla="*/ 8416189 w 10023471"/>
                <a:gd name="connsiteY19172" fmla="*/ 405391 h 5531023"/>
                <a:gd name="connsiteX19173" fmla="*/ 8428992 w 10023471"/>
                <a:gd name="connsiteY19173" fmla="*/ 417452 h 5531023"/>
                <a:gd name="connsiteX19174" fmla="*/ 8434212 w 10023471"/>
                <a:gd name="connsiteY19174" fmla="*/ 403376 h 5531023"/>
                <a:gd name="connsiteX19175" fmla="*/ 8423453 w 10023471"/>
                <a:gd name="connsiteY19175" fmla="*/ 395842 h 5531023"/>
                <a:gd name="connsiteX19176" fmla="*/ 4327566 w 10023471"/>
                <a:gd name="connsiteY19176" fmla="*/ 391841 h 5531023"/>
                <a:gd name="connsiteX19177" fmla="*/ 4341641 w 10023471"/>
                <a:gd name="connsiteY19177" fmla="*/ 411611 h 5531023"/>
                <a:gd name="connsiteX19178" fmla="*/ 4327566 w 10023471"/>
                <a:gd name="connsiteY19178" fmla="*/ 391841 h 5531023"/>
                <a:gd name="connsiteX19179" fmla="*/ 7880703 w 10023471"/>
                <a:gd name="connsiteY19179" fmla="*/ 389504 h 5531023"/>
                <a:gd name="connsiteX19180" fmla="*/ 7875755 w 10023471"/>
                <a:gd name="connsiteY19180" fmla="*/ 389709 h 5531023"/>
                <a:gd name="connsiteX19181" fmla="*/ 7876799 w 10023471"/>
                <a:gd name="connsiteY19181" fmla="*/ 391344 h 5531023"/>
                <a:gd name="connsiteX19182" fmla="*/ 7880703 w 10023471"/>
                <a:gd name="connsiteY19182" fmla="*/ 389504 h 5531023"/>
                <a:gd name="connsiteX19183" fmla="*/ 2211501 w 10023471"/>
                <a:gd name="connsiteY19183" fmla="*/ 387022 h 5531023"/>
                <a:gd name="connsiteX19184" fmla="*/ 2225440 w 10023471"/>
                <a:gd name="connsiteY19184" fmla="*/ 406881 h 5531023"/>
                <a:gd name="connsiteX19185" fmla="*/ 2211501 w 10023471"/>
                <a:gd name="connsiteY19185" fmla="*/ 387022 h 5531023"/>
                <a:gd name="connsiteX19186" fmla="*/ 3366008 w 10023471"/>
                <a:gd name="connsiteY19186" fmla="*/ 384540 h 5531023"/>
                <a:gd name="connsiteX19187" fmla="*/ 3365508 w 10023471"/>
                <a:gd name="connsiteY19187" fmla="*/ 387636 h 5531023"/>
                <a:gd name="connsiteX19188" fmla="*/ 3370503 w 10023471"/>
                <a:gd name="connsiteY19188" fmla="*/ 386379 h 5531023"/>
                <a:gd name="connsiteX19189" fmla="*/ 3366008 w 10023471"/>
                <a:gd name="connsiteY19189" fmla="*/ 384540 h 5531023"/>
                <a:gd name="connsiteX19190" fmla="*/ 4169532 w 10023471"/>
                <a:gd name="connsiteY19190" fmla="*/ 382875 h 5531023"/>
                <a:gd name="connsiteX19191" fmla="*/ 4160634 w 10023471"/>
                <a:gd name="connsiteY19191" fmla="*/ 387402 h 5531023"/>
                <a:gd name="connsiteX19192" fmla="*/ 4164266 w 10023471"/>
                <a:gd name="connsiteY19192" fmla="*/ 389943 h 5531023"/>
                <a:gd name="connsiteX19193" fmla="*/ 4173528 w 10023471"/>
                <a:gd name="connsiteY19193" fmla="*/ 385708 h 5531023"/>
                <a:gd name="connsiteX19194" fmla="*/ 4013766 w 10023471"/>
                <a:gd name="connsiteY19194" fmla="*/ 381619 h 5531023"/>
                <a:gd name="connsiteX19195" fmla="*/ 4013130 w 10023471"/>
                <a:gd name="connsiteY19195" fmla="*/ 388716 h 5531023"/>
                <a:gd name="connsiteX19196" fmla="*/ 4016399 w 10023471"/>
                <a:gd name="connsiteY19196" fmla="*/ 388570 h 5531023"/>
                <a:gd name="connsiteX19197" fmla="*/ 4013766 w 10023471"/>
                <a:gd name="connsiteY19197" fmla="*/ 381619 h 5531023"/>
                <a:gd name="connsiteX19198" fmla="*/ 4013449 w 10023471"/>
                <a:gd name="connsiteY19198" fmla="*/ 380714 h 5531023"/>
                <a:gd name="connsiteX19199" fmla="*/ 4013811 w 10023471"/>
                <a:gd name="connsiteY19199" fmla="*/ 381619 h 5531023"/>
                <a:gd name="connsiteX19200" fmla="*/ 4013857 w 10023471"/>
                <a:gd name="connsiteY19200" fmla="*/ 381153 h 5531023"/>
                <a:gd name="connsiteX19201" fmla="*/ 4013722 w 10023471"/>
                <a:gd name="connsiteY19201" fmla="*/ 381035 h 5531023"/>
                <a:gd name="connsiteX19202" fmla="*/ 4013993 w 10023471"/>
                <a:gd name="connsiteY19202" fmla="*/ 380860 h 5531023"/>
                <a:gd name="connsiteX19203" fmla="*/ 4013449 w 10023471"/>
                <a:gd name="connsiteY19203" fmla="*/ 380714 h 5531023"/>
                <a:gd name="connsiteX19204" fmla="*/ 3028554 w 10023471"/>
                <a:gd name="connsiteY19204" fmla="*/ 375750 h 5531023"/>
                <a:gd name="connsiteX19205" fmla="*/ 3020882 w 10023471"/>
                <a:gd name="connsiteY19205" fmla="*/ 389476 h 5531023"/>
                <a:gd name="connsiteX19206" fmla="*/ 3028554 w 10023471"/>
                <a:gd name="connsiteY19206" fmla="*/ 375750 h 5531023"/>
                <a:gd name="connsiteX19207" fmla="*/ 2796337 w 10023471"/>
                <a:gd name="connsiteY19207" fmla="*/ 375720 h 5531023"/>
                <a:gd name="connsiteX19208" fmla="*/ 2789254 w 10023471"/>
                <a:gd name="connsiteY19208" fmla="*/ 397331 h 5531023"/>
                <a:gd name="connsiteX19209" fmla="*/ 2820943 w 10023471"/>
                <a:gd name="connsiteY19209" fmla="*/ 410706 h 5531023"/>
                <a:gd name="connsiteX19210" fmla="*/ 2832294 w 10023471"/>
                <a:gd name="connsiteY19210" fmla="*/ 404602 h 5531023"/>
                <a:gd name="connsiteX19211" fmla="*/ 2848046 w 10023471"/>
                <a:gd name="connsiteY19211" fmla="*/ 391373 h 5531023"/>
                <a:gd name="connsiteX19212" fmla="*/ 2796337 w 10023471"/>
                <a:gd name="connsiteY19212" fmla="*/ 375720 h 5531023"/>
                <a:gd name="connsiteX19213" fmla="*/ 8244533 w 10023471"/>
                <a:gd name="connsiteY19213" fmla="*/ 373851 h 5531023"/>
                <a:gd name="connsiteX19214" fmla="*/ 8230369 w 10023471"/>
                <a:gd name="connsiteY19214" fmla="*/ 386322 h 5531023"/>
                <a:gd name="connsiteX19215" fmla="*/ 8223559 w 10023471"/>
                <a:gd name="connsiteY19215" fmla="*/ 393914 h 5531023"/>
                <a:gd name="connsiteX19216" fmla="*/ 8230188 w 10023471"/>
                <a:gd name="connsiteY19216" fmla="*/ 398675 h 5531023"/>
                <a:gd name="connsiteX19217" fmla="*/ 8247349 w 10023471"/>
                <a:gd name="connsiteY19217" fmla="*/ 379167 h 5531023"/>
                <a:gd name="connsiteX19218" fmla="*/ 8244533 w 10023471"/>
                <a:gd name="connsiteY19218" fmla="*/ 373851 h 5531023"/>
                <a:gd name="connsiteX19219" fmla="*/ 4027476 w 10023471"/>
                <a:gd name="connsiteY19219" fmla="*/ 372946 h 5531023"/>
                <a:gd name="connsiteX19220" fmla="*/ 4013993 w 10023471"/>
                <a:gd name="connsiteY19220" fmla="*/ 380889 h 5531023"/>
                <a:gd name="connsiteX19221" fmla="*/ 4027476 w 10023471"/>
                <a:gd name="connsiteY19221" fmla="*/ 372946 h 5531023"/>
                <a:gd name="connsiteX19222" fmla="*/ 8516657 w 10023471"/>
                <a:gd name="connsiteY19222" fmla="*/ 372566 h 5531023"/>
                <a:gd name="connsiteX19223" fmla="*/ 8507032 w 10023471"/>
                <a:gd name="connsiteY19223" fmla="*/ 380568 h 5531023"/>
                <a:gd name="connsiteX19224" fmla="*/ 8520608 w 10023471"/>
                <a:gd name="connsiteY19224" fmla="*/ 385913 h 5531023"/>
                <a:gd name="connsiteX19225" fmla="*/ 8526327 w 10023471"/>
                <a:gd name="connsiteY19225" fmla="*/ 375983 h 5531023"/>
                <a:gd name="connsiteX19226" fmla="*/ 8516657 w 10023471"/>
                <a:gd name="connsiteY19226" fmla="*/ 372566 h 5531023"/>
                <a:gd name="connsiteX19227" fmla="*/ 4135754 w 10023471"/>
                <a:gd name="connsiteY19227" fmla="*/ 369646 h 5531023"/>
                <a:gd name="connsiteX19228" fmla="*/ 4126539 w 10023471"/>
                <a:gd name="connsiteY19228" fmla="*/ 374961 h 5531023"/>
                <a:gd name="connsiteX19229" fmla="*/ 4133394 w 10023471"/>
                <a:gd name="connsiteY19229" fmla="*/ 382904 h 5531023"/>
                <a:gd name="connsiteX19230" fmla="*/ 4141519 w 10023471"/>
                <a:gd name="connsiteY19230" fmla="*/ 375895 h 5531023"/>
                <a:gd name="connsiteX19231" fmla="*/ 4135754 w 10023471"/>
                <a:gd name="connsiteY19231" fmla="*/ 369646 h 5531023"/>
                <a:gd name="connsiteX19232" fmla="*/ 3470471 w 10023471"/>
                <a:gd name="connsiteY19232" fmla="*/ 369384 h 5531023"/>
                <a:gd name="connsiteX19233" fmla="*/ 3465932 w 10023471"/>
                <a:gd name="connsiteY19233" fmla="*/ 377910 h 5531023"/>
                <a:gd name="connsiteX19234" fmla="*/ 3471289 w 10023471"/>
                <a:gd name="connsiteY19234" fmla="*/ 380655 h 5531023"/>
                <a:gd name="connsiteX19235" fmla="*/ 3474331 w 10023471"/>
                <a:gd name="connsiteY19235" fmla="*/ 376304 h 5531023"/>
                <a:gd name="connsiteX19236" fmla="*/ 3470471 w 10023471"/>
                <a:gd name="connsiteY19236" fmla="*/ 369384 h 5531023"/>
                <a:gd name="connsiteX19237" fmla="*/ 3499708 w 10023471"/>
                <a:gd name="connsiteY19237" fmla="*/ 364039 h 5531023"/>
                <a:gd name="connsiteX19238" fmla="*/ 3474830 w 10023471"/>
                <a:gd name="connsiteY19238" fmla="*/ 365616 h 5531023"/>
                <a:gd name="connsiteX19239" fmla="*/ 3499935 w 10023471"/>
                <a:gd name="connsiteY19239" fmla="*/ 375165 h 5531023"/>
                <a:gd name="connsiteX19240" fmla="*/ 3511922 w 10023471"/>
                <a:gd name="connsiteY19240" fmla="*/ 373471 h 5531023"/>
                <a:gd name="connsiteX19241" fmla="*/ 3499708 w 10023471"/>
                <a:gd name="connsiteY19241" fmla="*/ 364039 h 5531023"/>
                <a:gd name="connsiteX19242" fmla="*/ 8012679 w 10023471"/>
                <a:gd name="connsiteY19242" fmla="*/ 363484 h 5531023"/>
                <a:gd name="connsiteX19243" fmla="*/ 7995518 w 10023471"/>
                <a:gd name="connsiteY19243" fmla="*/ 369909 h 5531023"/>
                <a:gd name="connsiteX19244" fmla="*/ 8015676 w 10023471"/>
                <a:gd name="connsiteY19244" fmla="*/ 386964 h 5531023"/>
                <a:gd name="connsiteX19245" fmla="*/ 8032110 w 10023471"/>
                <a:gd name="connsiteY19245" fmla="*/ 371019 h 5531023"/>
                <a:gd name="connsiteX19246" fmla="*/ 8012679 w 10023471"/>
                <a:gd name="connsiteY19246" fmla="*/ 363484 h 5531023"/>
                <a:gd name="connsiteX19247" fmla="*/ 2721246 w 10023471"/>
                <a:gd name="connsiteY19247" fmla="*/ 362345 h 5531023"/>
                <a:gd name="connsiteX19248" fmla="*/ 2697956 w 10023471"/>
                <a:gd name="connsiteY19248" fmla="*/ 374640 h 5531023"/>
                <a:gd name="connsiteX19249" fmla="*/ 2718613 w 10023471"/>
                <a:gd name="connsiteY19249" fmla="*/ 383109 h 5531023"/>
                <a:gd name="connsiteX19250" fmla="*/ 2736363 w 10023471"/>
                <a:gd name="connsiteY19250" fmla="*/ 376334 h 5531023"/>
                <a:gd name="connsiteX19251" fmla="*/ 2721246 w 10023471"/>
                <a:gd name="connsiteY19251" fmla="*/ 362345 h 5531023"/>
                <a:gd name="connsiteX19252" fmla="*/ 3815098 w 10023471"/>
                <a:gd name="connsiteY19252" fmla="*/ 360389 h 5531023"/>
                <a:gd name="connsiteX19253" fmla="*/ 3801569 w 10023471"/>
                <a:gd name="connsiteY19253" fmla="*/ 383430 h 5531023"/>
                <a:gd name="connsiteX19254" fmla="*/ 3802068 w 10023471"/>
                <a:gd name="connsiteY19254" fmla="*/ 383284 h 5531023"/>
                <a:gd name="connsiteX19255" fmla="*/ 3801616 w 10023471"/>
                <a:gd name="connsiteY19255" fmla="*/ 383430 h 5531023"/>
                <a:gd name="connsiteX19256" fmla="*/ 3802705 w 10023471"/>
                <a:gd name="connsiteY19256" fmla="*/ 386730 h 5531023"/>
                <a:gd name="connsiteX19257" fmla="*/ 3802068 w 10023471"/>
                <a:gd name="connsiteY19257" fmla="*/ 383284 h 5531023"/>
                <a:gd name="connsiteX19258" fmla="*/ 3815098 w 10023471"/>
                <a:gd name="connsiteY19258" fmla="*/ 360389 h 5531023"/>
                <a:gd name="connsiteX19259" fmla="*/ 8444563 w 10023471"/>
                <a:gd name="connsiteY19259" fmla="*/ 360039 h 5531023"/>
                <a:gd name="connsiteX19260" fmla="*/ 8443656 w 10023471"/>
                <a:gd name="connsiteY19260" fmla="*/ 371019 h 5531023"/>
                <a:gd name="connsiteX19261" fmla="*/ 8445109 w 10023471"/>
                <a:gd name="connsiteY19261" fmla="*/ 371078 h 5531023"/>
                <a:gd name="connsiteX19262" fmla="*/ 8443701 w 10023471"/>
                <a:gd name="connsiteY19262" fmla="*/ 379897 h 5531023"/>
                <a:gd name="connsiteX19263" fmla="*/ 8458184 w 10023471"/>
                <a:gd name="connsiteY19263" fmla="*/ 392833 h 5531023"/>
                <a:gd name="connsiteX19264" fmla="*/ 8481064 w 10023471"/>
                <a:gd name="connsiteY19264" fmla="*/ 385503 h 5531023"/>
                <a:gd name="connsiteX19265" fmla="*/ 8466491 w 10023471"/>
                <a:gd name="connsiteY19265" fmla="*/ 362959 h 5531023"/>
                <a:gd name="connsiteX19266" fmla="*/ 8444563 w 10023471"/>
                <a:gd name="connsiteY19266" fmla="*/ 360039 h 5531023"/>
                <a:gd name="connsiteX19267" fmla="*/ 3724980 w 10023471"/>
                <a:gd name="connsiteY19267" fmla="*/ 359980 h 5531023"/>
                <a:gd name="connsiteX19268" fmla="*/ 3720849 w 10023471"/>
                <a:gd name="connsiteY19268" fmla="*/ 378261 h 5531023"/>
                <a:gd name="connsiteX19269" fmla="*/ 3724300 w 10023471"/>
                <a:gd name="connsiteY19269" fmla="*/ 383430 h 5531023"/>
                <a:gd name="connsiteX19270" fmla="*/ 3731018 w 10023471"/>
                <a:gd name="connsiteY19270" fmla="*/ 370639 h 5531023"/>
                <a:gd name="connsiteX19271" fmla="*/ 3724980 w 10023471"/>
                <a:gd name="connsiteY19271" fmla="*/ 359980 h 5531023"/>
                <a:gd name="connsiteX19272" fmla="*/ 8718095 w 10023471"/>
                <a:gd name="connsiteY19272" fmla="*/ 353730 h 5531023"/>
                <a:gd name="connsiteX19273" fmla="*/ 8711966 w 10023471"/>
                <a:gd name="connsiteY19273" fmla="*/ 361265 h 5531023"/>
                <a:gd name="connsiteX19274" fmla="*/ 8713510 w 10023471"/>
                <a:gd name="connsiteY19274" fmla="*/ 368186 h 5531023"/>
                <a:gd name="connsiteX19275" fmla="*/ 8709968 w 10023471"/>
                <a:gd name="connsiteY19275" fmla="*/ 371253 h 5531023"/>
                <a:gd name="connsiteX19276" fmla="*/ 8715689 w 10023471"/>
                <a:gd name="connsiteY19276" fmla="*/ 370901 h 5531023"/>
                <a:gd name="connsiteX19277" fmla="*/ 8720500 w 10023471"/>
                <a:gd name="connsiteY19277" fmla="*/ 373209 h 5531023"/>
                <a:gd name="connsiteX19278" fmla="*/ 8725631 w 10023471"/>
                <a:gd name="connsiteY19278" fmla="*/ 369996 h 5531023"/>
                <a:gd name="connsiteX19279" fmla="*/ 8725858 w 10023471"/>
                <a:gd name="connsiteY19279" fmla="*/ 367456 h 5531023"/>
                <a:gd name="connsiteX19280" fmla="*/ 8725994 w 10023471"/>
                <a:gd name="connsiteY19280" fmla="*/ 363046 h 5531023"/>
                <a:gd name="connsiteX19281" fmla="*/ 8725903 w 10023471"/>
                <a:gd name="connsiteY19281" fmla="*/ 359366 h 5531023"/>
                <a:gd name="connsiteX19282" fmla="*/ 8728899 w 10023471"/>
                <a:gd name="connsiteY19282" fmla="*/ 359542 h 5531023"/>
                <a:gd name="connsiteX19283" fmla="*/ 8729127 w 10023471"/>
                <a:gd name="connsiteY19283" fmla="*/ 359337 h 5531023"/>
                <a:gd name="connsiteX19284" fmla="*/ 8725858 w 10023471"/>
                <a:gd name="connsiteY19284" fmla="*/ 359104 h 5531023"/>
                <a:gd name="connsiteX19285" fmla="*/ 8725813 w 10023471"/>
                <a:gd name="connsiteY19285" fmla="*/ 358140 h 5531023"/>
                <a:gd name="connsiteX19286" fmla="*/ 8718095 w 10023471"/>
                <a:gd name="connsiteY19286" fmla="*/ 353730 h 5531023"/>
                <a:gd name="connsiteX19287" fmla="*/ 8776251 w 10023471"/>
                <a:gd name="connsiteY19287" fmla="*/ 349992 h 5531023"/>
                <a:gd name="connsiteX19288" fmla="*/ 8768397 w 10023471"/>
                <a:gd name="connsiteY19288" fmla="*/ 354694 h 5531023"/>
                <a:gd name="connsiteX19289" fmla="*/ 8771803 w 10023471"/>
                <a:gd name="connsiteY19289" fmla="*/ 362170 h 5531023"/>
                <a:gd name="connsiteX19290" fmla="*/ 8781609 w 10023471"/>
                <a:gd name="connsiteY19290" fmla="*/ 358490 h 5531023"/>
                <a:gd name="connsiteX19291" fmla="*/ 8776251 w 10023471"/>
                <a:gd name="connsiteY19291" fmla="*/ 349992 h 5531023"/>
                <a:gd name="connsiteX19292" fmla="*/ 3453901 w 10023471"/>
                <a:gd name="connsiteY19292" fmla="*/ 346079 h 5531023"/>
                <a:gd name="connsiteX19293" fmla="*/ 3445094 w 10023471"/>
                <a:gd name="connsiteY19293" fmla="*/ 353935 h 5531023"/>
                <a:gd name="connsiteX19294" fmla="*/ 3450541 w 10023471"/>
                <a:gd name="connsiteY19294" fmla="*/ 358286 h 5531023"/>
                <a:gd name="connsiteX19295" fmla="*/ 3460166 w 10023471"/>
                <a:gd name="connsiteY19295" fmla="*/ 354256 h 5531023"/>
                <a:gd name="connsiteX19296" fmla="*/ 3453901 w 10023471"/>
                <a:gd name="connsiteY19296" fmla="*/ 346079 h 5531023"/>
                <a:gd name="connsiteX19297" fmla="*/ 8370336 w 10023471"/>
                <a:gd name="connsiteY19297" fmla="*/ 344561 h 5531023"/>
                <a:gd name="connsiteX19298" fmla="*/ 8361845 w 10023471"/>
                <a:gd name="connsiteY19298" fmla="*/ 347335 h 5531023"/>
                <a:gd name="connsiteX19299" fmla="*/ 8363843 w 10023471"/>
                <a:gd name="connsiteY19299" fmla="*/ 350313 h 5531023"/>
                <a:gd name="connsiteX19300" fmla="*/ 8372242 w 10023471"/>
                <a:gd name="connsiteY19300" fmla="*/ 347276 h 5531023"/>
                <a:gd name="connsiteX19301" fmla="*/ 8370336 w 10023471"/>
                <a:gd name="connsiteY19301" fmla="*/ 344561 h 5531023"/>
                <a:gd name="connsiteX19302" fmla="*/ 4170259 w 10023471"/>
                <a:gd name="connsiteY19302" fmla="*/ 341932 h 5531023"/>
                <a:gd name="connsiteX19303" fmla="*/ 4185603 w 10023471"/>
                <a:gd name="connsiteY19303" fmla="*/ 358111 h 5531023"/>
                <a:gd name="connsiteX19304" fmla="*/ 4170259 w 10023471"/>
                <a:gd name="connsiteY19304" fmla="*/ 341932 h 5531023"/>
                <a:gd name="connsiteX19305" fmla="*/ 4664928 w 10023471"/>
                <a:gd name="connsiteY19305" fmla="*/ 341261 h 5531023"/>
                <a:gd name="connsiteX19306" fmla="*/ 4659709 w 10023471"/>
                <a:gd name="connsiteY19306" fmla="*/ 344239 h 5531023"/>
                <a:gd name="connsiteX19307" fmla="*/ 4668699 w 10023471"/>
                <a:gd name="connsiteY19307" fmla="*/ 348824 h 5531023"/>
                <a:gd name="connsiteX19308" fmla="*/ 4671967 w 10023471"/>
                <a:gd name="connsiteY19308" fmla="*/ 346838 h 5531023"/>
                <a:gd name="connsiteX19309" fmla="*/ 4664928 w 10023471"/>
                <a:gd name="connsiteY19309" fmla="*/ 341261 h 5531023"/>
                <a:gd name="connsiteX19310" fmla="*/ 4717003 w 10023471"/>
                <a:gd name="connsiteY19310" fmla="*/ 340238 h 5531023"/>
                <a:gd name="connsiteX19311" fmla="*/ 4709150 w 10023471"/>
                <a:gd name="connsiteY19311" fmla="*/ 341407 h 5531023"/>
                <a:gd name="connsiteX19312" fmla="*/ 4709966 w 10023471"/>
                <a:gd name="connsiteY19312" fmla="*/ 344093 h 5531023"/>
                <a:gd name="connsiteX19313" fmla="*/ 4717821 w 10023471"/>
                <a:gd name="connsiteY19313" fmla="*/ 342896 h 5531023"/>
                <a:gd name="connsiteX19314" fmla="*/ 1956765 w 10023471"/>
                <a:gd name="connsiteY19314" fmla="*/ 339917 h 5531023"/>
                <a:gd name="connsiteX19315" fmla="*/ 1940150 w 10023471"/>
                <a:gd name="connsiteY19315" fmla="*/ 352007 h 5531023"/>
                <a:gd name="connsiteX19316" fmla="*/ 1961487 w 10023471"/>
                <a:gd name="connsiteY19316" fmla="*/ 363017 h 5531023"/>
                <a:gd name="connsiteX19317" fmla="*/ 1973110 w 10023471"/>
                <a:gd name="connsiteY19317" fmla="*/ 357030 h 5531023"/>
                <a:gd name="connsiteX19318" fmla="*/ 1956765 w 10023471"/>
                <a:gd name="connsiteY19318" fmla="*/ 339917 h 5531023"/>
                <a:gd name="connsiteX19319" fmla="*/ 2174501 w 10023471"/>
                <a:gd name="connsiteY19319" fmla="*/ 339158 h 5531023"/>
                <a:gd name="connsiteX19320" fmla="*/ 2166238 w 10023471"/>
                <a:gd name="connsiteY19320" fmla="*/ 341816 h 5531023"/>
                <a:gd name="connsiteX19321" fmla="*/ 2178904 w 10023471"/>
                <a:gd name="connsiteY19321" fmla="*/ 346167 h 5531023"/>
                <a:gd name="connsiteX19322" fmla="*/ 2185715 w 10023471"/>
                <a:gd name="connsiteY19322" fmla="*/ 343479 h 5531023"/>
                <a:gd name="connsiteX19323" fmla="*/ 2174501 w 10023471"/>
                <a:gd name="connsiteY19323" fmla="*/ 339158 h 5531023"/>
                <a:gd name="connsiteX19324" fmla="*/ 2834336 w 10023471"/>
                <a:gd name="connsiteY19324" fmla="*/ 337347 h 5531023"/>
                <a:gd name="connsiteX19325" fmla="*/ 2808821 w 10023471"/>
                <a:gd name="connsiteY19325" fmla="*/ 345173 h 5531023"/>
                <a:gd name="connsiteX19326" fmla="*/ 2812136 w 10023471"/>
                <a:gd name="connsiteY19326" fmla="*/ 349203 h 5531023"/>
                <a:gd name="connsiteX19327" fmla="*/ 2838695 w 10023471"/>
                <a:gd name="connsiteY19327" fmla="*/ 341844 h 5531023"/>
                <a:gd name="connsiteX19328" fmla="*/ 2834336 w 10023471"/>
                <a:gd name="connsiteY19328" fmla="*/ 337347 h 5531023"/>
                <a:gd name="connsiteX19329" fmla="*/ 3831488 w 10023471"/>
                <a:gd name="connsiteY19329" fmla="*/ 335974 h 5531023"/>
                <a:gd name="connsiteX19330" fmla="*/ 3831171 w 10023471"/>
                <a:gd name="connsiteY19330" fmla="*/ 337347 h 5531023"/>
                <a:gd name="connsiteX19331" fmla="*/ 3832306 w 10023471"/>
                <a:gd name="connsiteY19331" fmla="*/ 336500 h 5531023"/>
                <a:gd name="connsiteX19332" fmla="*/ 3831488 w 10023471"/>
                <a:gd name="connsiteY19332" fmla="*/ 335974 h 5531023"/>
                <a:gd name="connsiteX19333" fmla="*/ 4613311 w 10023471"/>
                <a:gd name="connsiteY19333" fmla="*/ 334456 h 5531023"/>
                <a:gd name="connsiteX19334" fmla="*/ 4613311 w 10023471"/>
                <a:gd name="connsiteY19334" fmla="*/ 341173 h 5531023"/>
                <a:gd name="connsiteX19335" fmla="*/ 4616580 w 10023471"/>
                <a:gd name="connsiteY19335" fmla="*/ 341464 h 5531023"/>
                <a:gd name="connsiteX19336" fmla="*/ 4619077 w 10023471"/>
                <a:gd name="connsiteY19336" fmla="*/ 334748 h 5531023"/>
                <a:gd name="connsiteX19337" fmla="*/ 4613311 w 10023471"/>
                <a:gd name="connsiteY19337" fmla="*/ 334456 h 5531023"/>
                <a:gd name="connsiteX19338" fmla="*/ 4510798 w 10023471"/>
                <a:gd name="connsiteY19338" fmla="*/ 332674 h 5531023"/>
                <a:gd name="connsiteX19339" fmla="*/ 4508801 w 10023471"/>
                <a:gd name="connsiteY19339" fmla="*/ 333025 h 5531023"/>
                <a:gd name="connsiteX19340" fmla="*/ 4510572 w 10023471"/>
                <a:gd name="connsiteY19340" fmla="*/ 333697 h 5531023"/>
                <a:gd name="connsiteX19341" fmla="*/ 7918385 w 10023471"/>
                <a:gd name="connsiteY19341" fmla="*/ 331974 h 5531023"/>
                <a:gd name="connsiteX19342" fmla="*/ 7907171 w 10023471"/>
                <a:gd name="connsiteY19342" fmla="*/ 344852 h 5531023"/>
                <a:gd name="connsiteX19343" fmla="*/ 7914481 w 10023471"/>
                <a:gd name="connsiteY19343" fmla="*/ 347685 h 5531023"/>
                <a:gd name="connsiteX19344" fmla="*/ 7924468 w 10023471"/>
                <a:gd name="connsiteY19344" fmla="*/ 334602 h 5531023"/>
                <a:gd name="connsiteX19345" fmla="*/ 7918385 w 10023471"/>
                <a:gd name="connsiteY19345" fmla="*/ 331974 h 5531023"/>
                <a:gd name="connsiteX19346" fmla="*/ 3693837 w 10023471"/>
                <a:gd name="connsiteY19346" fmla="*/ 331857 h 5531023"/>
                <a:gd name="connsiteX19347" fmla="*/ 3677629 w 10023471"/>
                <a:gd name="connsiteY19347" fmla="*/ 338194 h 5531023"/>
                <a:gd name="connsiteX19348" fmla="*/ 3692474 w 10023471"/>
                <a:gd name="connsiteY19348" fmla="*/ 346633 h 5531023"/>
                <a:gd name="connsiteX19349" fmla="*/ 3701419 w 10023471"/>
                <a:gd name="connsiteY19349" fmla="*/ 337522 h 5531023"/>
                <a:gd name="connsiteX19350" fmla="*/ 3693837 w 10023471"/>
                <a:gd name="connsiteY19350" fmla="*/ 331857 h 5531023"/>
                <a:gd name="connsiteX19351" fmla="*/ 2389014 w 10023471"/>
                <a:gd name="connsiteY19351" fmla="*/ 325695 h 5531023"/>
                <a:gd name="connsiteX19352" fmla="*/ 2380750 w 10023471"/>
                <a:gd name="connsiteY19352" fmla="*/ 333170 h 5531023"/>
                <a:gd name="connsiteX19353" fmla="*/ 2394234 w 10023471"/>
                <a:gd name="connsiteY19353" fmla="*/ 339449 h 5531023"/>
                <a:gd name="connsiteX19354" fmla="*/ 2401998 w 10023471"/>
                <a:gd name="connsiteY19354" fmla="*/ 333989 h 5531023"/>
                <a:gd name="connsiteX19355" fmla="*/ 2389014 w 10023471"/>
                <a:gd name="connsiteY19355" fmla="*/ 325695 h 5531023"/>
                <a:gd name="connsiteX19356" fmla="*/ 2944929 w 10023471"/>
                <a:gd name="connsiteY19356" fmla="*/ 322103 h 5531023"/>
                <a:gd name="connsiteX19357" fmla="*/ 2938391 w 10023471"/>
                <a:gd name="connsiteY19357" fmla="*/ 329550 h 5531023"/>
                <a:gd name="connsiteX19358" fmla="*/ 2945791 w 10023471"/>
                <a:gd name="connsiteY19358" fmla="*/ 331915 h 5531023"/>
                <a:gd name="connsiteX19359" fmla="*/ 2950059 w 10023471"/>
                <a:gd name="connsiteY19359" fmla="*/ 323213 h 5531023"/>
                <a:gd name="connsiteX19360" fmla="*/ 3842702 w 10023471"/>
                <a:gd name="connsiteY19360" fmla="*/ 321403 h 5531023"/>
                <a:gd name="connsiteX19361" fmla="*/ 3832850 w 10023471"/>
                <a:gd name="connsiteY19361" fmla="*/ 335712 h 5531023"/>
                <a:gd name="connsiteX19362" fmla="*/ 3831532 w 10023471"/>
                <a:gd name="connsiteY19362" fmla="*/ 335974 h 5531023"/>
                <a:gd name="connsiteX19363" fmla="*/ 3832351 w 10023471"/>
                <a:gd name="connsiteY19363" fmla="*/ 336471 h 5531023"/>
                <a:gd name="connsiteX19364" fmla="*/ 3832850 w 10023471"/>
                <a:gd name="connsiteY19364" fmla="*/ 335712 h 5531023"/>
                <a:gd name="connsiteX19365" fmla="*/ 3842702 w 10023471"/>
                <a:gd name="connsiteY19365" fmla="*/ 321403 h 5531023"/>
                <a:gd name="connsiteX19366" fmla="*/ 2107537 w 10023471"/>
                <a:gd name="connsiteY19366" fmla="*/ 318015 h 5531023"/>
                <a:gd name="connsiteX19367" fmla="*/ 2101816 w 10023471"/>
                <a:gd name="connsiteY19367" fmla="*/ 323796 h 5531023"/>
                <a:gd name="connsiteX19368" fmla="*/ 2110988 w 10023471"/>
                <a:gd name="connsiteY19368" fmla="*/ 328995 h 5531023"/>
                <a:gd name="connsiteX19369" fmla="*/ 2118841 w 10023471"/>
                <a:gd name="connsiteY19369" fmla="*/ 324118 h 5531023"/>
                <a:gd name="connsiteX19370" fmla="*/ 2107537 w 10023471"/>
                <a:gd name="connsiteY19370" fmla="*/ 318015 h 5531023"/>
                <a:gd name="connsiteX19371" fmla="*/ 2963815 w 10023471"/>
                <a:gd name="connsiteY19371" fmla="*/ 317869 h 5531023"/>
                <a:gd name="connsiteX19372" fmla="*/ 2963951 w 10023471"/>
                <a:gd name="connsiteY19372" fmla="*/ 318481 h 5531023"/>
                <a:gd name="connsiteX19373" fmla="*/ 2976118 w 10023471"/>
                <a:gd name="connsiteY19373" fmla="*/ 318044 h 5531023"/>
                <a:gd name="connsiteX19374" fmla="*/ 2976299 w 10023471"/>
                <a:gd name="connsiteY19374" fmla="*/ 317869 h 5531023"/>
                <a:gd name="connsiteX19375" fmla="*/ 3478007 w 10023471"/>
                <a:gd name="connsiteY19375" fmla="*/ 317051 h 5531023"/>
                <a:gd name="connsiteX19376" fmla="*/ 3455899 w 10023471"/>
                <a:gd name="connsiteY19376" fmla="*/ 332383 h 5531023"/>
                <a:gd name="connsiteX19377" fmla="*/ 3478007 w 10023471"/>
                <a:gd name="connsiteY19377" fmla="*/ 317051 h 5531023"/>
                <a:gd name="connsiteX19378" fmla="*/ 8456639 w 10023471"/>
                <a:gd name="connsiteY19378" fmla="*/ 317021 h 5531023"/>
                <a:gd name="connsiteX19379" fmla="*/ 8448149 w 10023471"/>
                <a:gd name="connsiteY19379" fmla="*/ 321198 h 5531023"/>
                <a:gd name="connsiteX19380" fmla="*/ 8450829 w 10023471"/>
                <a:gd name="connsiteY19380" fmla="*/ 323796 h 5531023"/>
                <a:gd name="connsiteX19381" fmla="*/ 8459091 w 10023471"/>
                <a:gd name="connsiteY19381" fmla="*/ 319387 h 5531023"/>
                <a:gd name="connsiteX19382" fmla="*/ 8456639 w 10023471"/>
                <a:gd name="connsiteY19382" fmla="*/ 317021 h 5531023"/>
                <a:gd name="connsiteX19383" fmla="*/ 2928994 w 10023471"/>
                <a:gd name="connsiteY19383" fmla="*/ 313985 h 5531023"/>
                <a:gd name="connsiteX19384" fmla="*/ 2924681 w 10023471"/>
                <a:gd name="connsiteY19384" fmla="*/ 323038 h 5531023"/>
                <a:gd name="connsiteX19385" fmla="*/ 2929674 w 10023471"/>
                <a:gd name="connsiteY19385" fmla="*/ 328615 h 5531023"/>
                <a:gd name="connsiteX19386" fmla="*/ 2938209 w 10023471"/>
                <a:gd name="connsiteY19386" fmla="*/ 324030 h 5531023"/>
                <a:gd name="connsiteX19387" fmla="*/ 2928994 w 10023471"/>
                <a:gd name="connsiteY19387" fmla="*/ 313985 h 5531023"/>
                <a:gd name="connsiteX19388" fmla="*/ 2184808 w 10023471"/>
                <a:gd name="connsiteY19388" fmla="*/ 313809 h 5531023"/>
                <a:gd name="connsiteX19389" fmla="*/ 2181538 w 10023471"/>
                <a:gd name="connsiteY19389" fmla="*/ 316350 h 5531023"/>
                <a:gd name="connsiteX19390" fmla="*/ 2189483 w 10023471"/>
                <a:gd name="connsiteY19390" fmla="*/ 321490 h 5531023"/>
                <a:gd name="connsiteX19391" fmla="*/ 2193115 w 10023471"/>
                <a:gd name="connsiteY19391" fmla="*/ 318481 h 5531023"/>
                <a:gd name="connsiteX19392" fmla="*/ 2184808 w 10023471"/>
                <a:gd name="connsiteY19392" fmla="*/ 313809 h 5531023"/>
                <a:gd name="connsiteX19393" fmla="*/ 3496031 w 10023471"/>
                <a:gd name="connsiteY19393" fmla="*/ 313400 h 5531023"/>
                <a:gd name="connsiteX19394" fmla="*/ 3494034 w 10023471"/>
                <a:gd name="connsiteY19394" fmla="*/ 313430 h 5531023"/>
                <a:gd name="connsiteX19395" fmla="*/ 3495169 w 10023471"/>
                <a:gd name="connsiteY19395" fmla="*/ 315211 h 5531023"/>
                <a:gd name="connsiteX19396" fmla="*/ 2352012 w 10023471"/>
                <a:gd name="connsiteY19396" fmla="*/ 312261 h 5531023"/>
                <a:gd name="connsiteX19397" fmla="*/ 2344659 w 10023471"/>
                <a:gd name="connsiteY19397" fmla="*/ 317401 h 5531023"/>
                <a:gd name="connsiteX19398" fmla="*/ 2356235 w 10023471"/>
                <a:gd name="connsiteY19398" fmla="*/ 321606 h 5531023"/>
                <a:gd name="connsiteX19399" fmla="*/ 2362955 w 10023471"/>
                <a:gd name="connsiteY19399" fmla="*/ 317810 h 5531023"/>
                <a:gd name="connsiteX19400" fmla="*/ 2352012 w 10023471"/>
                <a:gd name="connsiteY19400" fmla="*/ 312261 h 5531023"/>
                <a:gd name="connsiteX19401" fmla="*/ 2978388 w 10023471"/>
                <a:gd name="connsiteY19401" fmla="*/ 312204 h 5531023"/>
                <a:gd name="connsiteX19402" fmla="*/ 2976344 w 10023471"/>
                <a:gd name="connsiteY19402" fmla="*/ 317869 h 5531023"/>
                <a:gd name="connsiteX19403" fmla="*/ 2976163 w 10023471"/>
                <a:gd name="connsiteY19403" fmla="*/ 318044 h 5531023"/>
                <a:gd name="connsiteX19404" fmla="*/ 2984562 w 10023471"/>
                <a:gd name="connsiteY19404" fmla="*/ 313926 h 5531023"/>
                <a:gd name="connsiteX19405" fmla="*/ 2978388 w 10023471"/>
                <a:gd name="connsiteY19405" fmla="*/ 312204 h 5531023"/>
                <a:gd name="connsiteX19406" fmla="*/ 3038768 w 10023471"/>
                <a:gd name="connsiteY19406" fmla="*/ 310364 h 5531023"/>
                <a:gd name="connsiteX19407" fmla="*/ 3027874 w 10023471"/>
                <a:gd name="connsiteY19407" fmla="*/ 318949 h 5531023"/>
                <a:gd name="connsiteX19408" fmla="*/ 3036182 w 10023471"/>
                <a:gd name="connsiteY19408" fmla="*/ 322483 h 5531023"/>
                <a:gd name="connsiteX19409" fmla="*/ 3048212 w 10023471"/>
                <a:gd name="connsiteY19409" fmla="*/ 316730 h 5531023"/>
                <a:gd name="connsiteX19410" fmla="*/ 3038768 w 10023471"/>
                <a:gd name="connsiteY19410" fmla="*/ 310364 h 5531023"/>
                <a:gd name="connsiteX19411" fmla="*/ 3184456 w 10023471"/>
                <a:gd name="connsiteY19411" fmla="*/ 309195 h 5531023"/>
                <a:gd name="connsiteX19412" fmla="*/ 3183230 w 10023471"/>
                <a:gd name="connsiteY19412" fmla="*/ 312379 h 5531023"/>
                <a:gd name="connsiteX19413" fmla="*/ 3192581 w 10023471"/>
                <a:gd name="connsiteY19413" fmla="*/ 314364 h 5531023"/>
                <a:gd name="connsiteX19414" fmla="*/ 3193990 w 10023471"/>
                <a:gd name="connsiteY19414" fmla="*/ 310685 h 5531023"/>
                <a:gd name="connsiteX19415" fmla="*/ 3184456 w 10023471"/>
                <a:gd name="connsiteY19415" fmla="*/ 309195 h 5531023"/>
                <a:gd name="connsiteX19416" fmla="*/ 8000466 w 10023471"/>
                <a:gd name="connsiteY19416" fmla="*/ 304581 h 5531023"/>
                <a:gd name="connsiteX19417" fmla="*/ 7988798 w 10023471"/>
                <a:gd name="connsiteY19417" fmla="*/ 310860 h 5531023"/>
                <a:gd name="connsiteX19418" fmla="*/ 7993068 w 10023471"/>
                <a:gd name="connsiteY19418" fmla="*/ 314715 h 5531023"/>
                <a:gd name="connsiteX19419" fmla="*/ 8004733 w 10023471"/>
                <a:gd name="connsiteY19419" fmla="*/ 308465 h 5531023"/>
                <a:gd name="connsiteX19420" fmla="*/ 8000466 w 10023471"/>
                <a:gd name="connsiteY19420" fmla="*/ 304581 h 5531023"/>
                <a:gd name="connsiteX19421" fmla="*/ 3238163 w 10023471"/>
                <a:gd name="connsiteY19421" fmla="*/ 302361 h 5531023"/>
                <a:gd name="connsiteX19422" fmla="*/ 3231989 w 10023471"/>
                <a:gd name="connsiteY19422" fmla="*/ 313137 h 5531023"/>
                <a:gd name="connsiteX19423" fmla="*/ 3238845 w 10023471"/>
                <a:gd name="connsiteY19423" fmla="*/ 320000 h 5531023"/>
                <a:gd name="connsiteX19424" fmla="*/ 3253962 w 10023471"/>
                <a:gd name="connsiteY19424" fmla="*/ 314451 h 5531023"/>
                <a:gd name="connsiteX19425" fmla="*/ 3238163 w 10023471"/>
                <a:gd name="connsiteY19425" fmla="*/ 302361 h 5531023"/>
                <a:gd name="connsiteX19426" fmla="*/ 3416582 w 10023471"/>
                <a:gd name="connsiteY19426" fmla="*/ 300638 h 5531023"/>
                <a:gd name="connsiteX19427" fmla="*/ 3412588 w 10023471"/>
                <a:gd name="connsiteY19427" fmla="*/ 305107 h 5531023"/>
                <a:gd name="connsiteX19428" fmla="*/ 3416220 w 10023471"/>
                <a:gd name="connsiteY19428" fmla="*/ 306859 h 5531023"/>
                <a:gd name="connsiteX19429" fmla="*/ 3421940 w 10023471"/>
                <a:gd name="connsiteY19429" fmla="*/ 304493 h 5531023"/>
                <a:gd name="connsiteX19430" fmla="*/ 3416582 w 10023471"/>
                <a:gd name="connsiteY19430" fmla="*/ 300638 h 5531023"/>
                <a:gd name="connsiteX19431" fmla="*/ 3318156 w 10023471"/>
                <a:gd name="connsiteY19431" fmla="*/ 298682 h 5531023"/>
                <a:gd name="connsiteX19432" fmla="*/ 3311938 w 10023471"/>
                <a:gd name="connsiteY19432" fmla="*/ 298711 h 5531023"/>
                <a:gd name="connsiteX19433" fmla="*/ 3299407 w 10023471"/>
                <a:gd name="connsiteY19433" fmla="*/ 300960 h 5531023"/>
                <a:gd name="connsiteX19434" fmla="*/ 3308215 w 10023471"/>
                <a:gd name="connsiteY19434" fmla="*/ 304727 h 5531023"/>
                <a:gd name="connsiteX19435" fmla="*/ 3325059 w 10023471"/>
                <a:gd name="connsiteY19435" fmla="*/ 308611 h 5531023"/>
                <a:gd name="connsiteX19436" fmla="*/ 3331868 w 10023471"/>
                <a:gd name="connsiteY19436" fmla="*/ 306391 h 5531023"/>
                <a:gd name="connsiteX19437" fmla="*/ 3328916 w 10023471"/>
                <a:gd name="connsiteY19437" fmla="*/ 301486 h 5531023"/>
                <a:gd name="connsiteX19438" fmla="*/ 3318156 w 10023471"/>
                <a:gd name="connsiteY19438" fmla="*/ 298682 h 5531023"/>
                <a:gd name="connsiteX19439" fmla="*/ 3264541 w 10023471"/>
                <a:gd name="connsiteY19439" fmla="*/ 298011 h 5531023"/>
                <a:gd name="connsiteX19440" fmla="*/ 3254916 w 10023471"/>
                <a:gd name="connsiteY19440" fmla="*/ 302771 h 5531023"/>
                <a:gd name="connsiteX19441" fmla="*/ 3257866 w 10023471"/>
                <a:gd name="connsiteY19441" fmla="*/ 312407 h 5531023"/>
                <a:gd name="connsiteX19442" fmla="*/ 3267810 w 10023471"/>
                <a:gd name="connsiteY19442" fmla="*/ 305486 h 5531023"/>
                <a:gd name="connsiteX19443" fmla="*/ 3264541 w 10023471"/>
                <a:gd name="connsiteY19443" fmla="*/ 298011 h 5531023"/>
                <a:gd name="connsiteX19444" fmla="*/ 2522033 w 10023471"/>
                <a:gd name="connsiteY19444" fmla="*/ 297134 h 5531023"/>
                <a:gd name="connsiteX19445" fmla="*/ 2510365 w 10023471"/>
                <a:gd name="connsiteY19445" fmla="*/ 303412 h 5531023"/>
                <a:gd name="connsiteX19446" fmla="*/ 2516677 w 10023471"/>
                <a:gd name="connsiteY19446" fmla="*/ 306888 h 5531023"/>
                <a:gd name="connsiteX19447" fmla="*/ 2525165 w 10023471"/>
                <a:gd name="connsiteY19447" fmla="*/ 303910 h 5531023"/>
                <a:gd name="connsiteX19448" fmla="*/ 2522033 w 10023471"/>
                <a:gd name="connsiteY19448" fmla="*/ 297134 h 5531023"/>
                <a:gd name="connsiteX19449" fmla="*/ 2654691 w 10023471"/>
                <a:gd name="connsiteY19449" fmla="*/ 296433 h 5531023"/>
                <a:gd name="connsiteX19450" fmla="*/ 2655418 w 10023471"/>
                <a:gd name="connsiteY19450" fmla="*/ 297456 h 5531023"/>
                <a:gd name="connsiteX19451" fmla="*/ 2656370 w 10023471"/>
                <a:gd name="connsiteY19451" fmla="*/ 297222 h 5531023"/>
                <a:gd name="connsiteX19452" fmla="*/ 2656597 w 10023471"/>
                <a:gd name="connsiteY19452" fmla="*/ 296608 h 5531023"/>
                <a:gd name="connsiteX19453" fmla="*/ 2654691 w 10023471"/>
                <a:gd name="connsiteY19453" fmla="*/ 296433 h 5531023"/>
                <a:gd name="connsiteX19454" fmla="*/ 3164526 w 10023471"/>
                <a:gd name="connsiteY19454" fmla="*/ 296258 h 5531023"/>
                <a:gd name="connsiteX19455" fmla="*/ 3159940 w 10023471"/>
                <a:gd name="connsiteY19455" fmla="*/ 298682 h 5531023"/>
                <a:gd name="connsiteX19456" fmla="*/ 3167522 w 10023471"/>
                <a:gd name="connsiteY19456" fmla="*/ 305982 h 5531023"/>
                <a:gd name="connsiteX19457" fmla="*/ 3172334 w 10023471"/>
                <a:gd name="connsiteY19457" fmla="*/ 303412 h 5531023"/>
                <a:gd name="connsiteX19458" fmla="*/ 3164526 w 10023471"/>
                <a:gd name="connsiteY19458" fmla="*/ 296258 h 5531023"/>
                <a:gd name="connsiteX19459" fmla="*/ 8027479 w 10023471"/>
                <a:gd name="connsiteY19459" fmla="*/ 295207 h 5531023"/>
                <a:gd name="connsiteX19460" fmla="*/ 8015629 w 10023471"/>
                <a:gd name="connsiteY19460" fmla="*/ 299675 h 5531023"/>
                <a:gd name="connsiteX19461" fmla="*/ 8017219 w 10023471"/>
                <a:gd name="connsiteY19461" fmla="*/ 302566 h 5531023"/>
                <a:gd name="connsiteX19462" fmla="*/ 8030884 w 10023471"/>
                <a:gd name="connsiteY19462" fmla="*/ 299967 h 5531023"/>
                <a:gd name="connsiteX19463" fmla="*/ 8027479 w 10023471"/>
                <a:gd name="connsiteY19463" fmla="*/ 295207 h 5531023"/>
                <a:gd name="connsiteX19464" fmla="*/ 8853340 w 10023471"/>
                <a:gd name="connsiteY19464" fmla="*/ 293629 h 5531023"/>
                <a:gd name="connsiteX19465" fmla="*/ 8847028 w 10023471"/>
                <a:gd name="connsiteY19465" fmla="*/ 295411 h 5531023"/>
                <a:gd name="connsiteX19466" fmla="*/ 8850161 w 10023471"/>
                <a:gd name="connsiteY19466" fmla="*/ 297631 h 5531023"/>
                <a:gd name="connsiteX19467" fmla="*/ 8895697 w 10023471"/>
                <a:gd name="connsiteY19467" fmla="*/ 317576 h 5531023"/>
                <a:gd name="connsiteX19468" fmla="*/ 8911496 w 10023471"/>
                <a:gd name="connsiteY19468" fmla="*/ 315357 h 5531023"/>
                <a:gd name="connsiteX19469" fmla="*/ 8915717 w 10023471"/>
                <a:gd name="connsiteY19469" fmla="*/ 301982 h 5531023"/>
                <a:gd name="connsiteX19470" fmla="*/ 8903414 w 10023471"/>
                <a:gd name="connsiteY19470" fmla="*/ 295002 h 5531023"/>
                <a:gd name="connsiteX19471" fmla="*/ 8853340 w 10023471"/>
                <a:gd name="connsiteY19471" fmla="*/ 293629 h 5531023"/>
                <a:gd name="connsiteX19472" fmla="*/ 2675655 w 10023471"/>
                <a:gd name="connsiteY19472" fmla="*/ 293392 h 5531023"/>
                <a:gd name="connsiteX19473" fmla="*/ 2656416 w 10023471"/>
                <a:gd name="connsiteY19473" fmla="*/ 297222 h 5531023"/>
                <a:gd name="connsiteX19474" fmla="*/ 2655554 w 10023471"/>
                <a:gd name="connsiteY19474" fmla="*/ 299471 h 5531023"/>
                <a:gd name="connsiteX19475" fmla="*/ 2621231 w 10023471"/>
                <a:gd name="connsiteY19475" fmla="*/ 336296 h 5531023"/>
                <a:gd name="connsiteX19476" fmla="*/ 2607974 w 10023471"/>
                <a:gd name="connsiteY19476" fmla="*/ 325636 h 5531023"/>
                <a:gd name="connsiteX19477" fmla="*/ 2596352 w 10023471"/>
                <a:gd name="connsiteY19477" fmla="*/ 336938 h 5531023"/>
                <a:gd name="connsiteX19478" fmla="*/ 2604887 w 10023471"/>
                <a:gd name="connsiteY19478" fmla="*/ 344034 h 5531023"/>
                <a:gd name="connsiteX19479" fmla="*/ 2602527 w 10023471"/>
                <a:gd name="connsiteY19479" fmla="*/ 356709 h 5531023"/>
                <a:gd name="connsiteX19480" fmla="*/ 2606476 w 10023471"/>
                <a:gd name="connsiteY19480" fmla="*/ 361645 h 5531023"/>
                <a:gd name="connsiteX19481" fmla="*/ 2618507 w 10023471"/>
                <a:gd name="connsiteY19481" fmla="*/ 360768 h 5531023"/>
                <a:gd name="connsiteX19482" fmla="*/ 2664815 w 10023471"/>
                <a:gd name="connsiteY19482" fmla="*/ 331710 h 5531023"/>
                <a:gd name="connsiteX19483" fmla="*/ 2695914 w 10023471"/>
                <a:gd name="connsiteY19483" fmla="*/ 338574 h 5531023"/>
                <a:gd name="connsiteX19484" fmla="*/ 2709396 w 10023471"/>
                <a:gd name="connsiteY19484" fmla="*/ 332324 h 5531023"/>
                <a:gd name="connsiteX19485" fmla="*/ 2691509 w 10023471"/>
                <a:gd name="connsiteY19485" fmla="*/ 324030 h 5531023"/>
                <a:gd name="connsiteX19486" fmla="*/ 2665632 w 10023471"/>
                <a:gd name="connsiteY19486" fmla="*/ 331360 h 5531023"/>
                <a:gd name="connsiteX19487" fmla="*/ 2679524 w 10023471"/>
                <a:gd name="connsiteY19487" fmla="*/ 325023 h 5531023"/>
                <a:gd name="connsiteX19488" fmla="*/ 2692917 w 10023471"/>
                <a:gd name="connsiteY19488" fmla="*/ 298916 h 5531023"/>
                <a:gd name="connsiteX19489" fmla="*/ 2675655 w 10023471"/>
                <a:gd name="connsiteY19489" fmla="*/ 293392 h 5531023"/>
                <a:gd name="connsiteX19490" fmla="*/ 2167010 w 10023471"/>
                <a:gd name="connsiteY19490" fmla="*/ 291877 h 5531023"/>
                <a:gd name="connsiteX19491" fmla="*/ 2163469 w 10023471"/>
                <a:gd name="connsiteY19491" fmla="*/ 293688 h 5531023"/>
                <a:gd name="connsiteX19492" fmla="*/ 2168871 w 10023471"/>
                <a:gd name="connsiteY19492" fmla="*/ 298828 h 5531023"/>
                <a:gd name="connsiteX19493" fmla="*/ 2172458 w 10023471"/>
                <a:gd name="connsiteY19493" fmla="*/ 296988 h 5531023"/>
                <a:gd name="connsiteX19494" fmla="*/ 2167010 w 10023471"/>
                <a:gd name="connsiteY19494" fmla="*/ 291877 h 5531023"/>
                <a:gd name="connsiteX19495" fmla="*/ 4359028 w 10023471"/>
                <a:gd name="connsiteY19495" fmla="*/ 289219 h 5531023"/>
                <a:gd name="connsiteX19496" fmla="*/ 4360390 w 10023471"/>
                <a:gd name="connsiteY19496" fmla="*/ 290709 h 5531023"/>
                <a:gd name="connsiteX19497" fmla="*/ 4361299 w 10023471"/>
                <a:gd name="connsiteY19497" fmla="*/ 289658 h 5531023"/>
                <a:gd name="connsiteX19498" fmla="*/ 4359028 w 10023471"/>
                <a:gd name="connsiteY19498" fmla="*/ 289219 h 5531023"/>
                <a:gd name="connsiteX19499" fmla="*/ 3558864 w 10023471"/>
                <a:gd name="connsiteY19499" fmla="*/ 288227 h 5531023"/>
                <a:gd name="connsiteX19500" fmla="*/ 3554007 w 10023471"/>
                <a:gd name="connsiteY19500" fmla="*/ 291994 h 5531023"/>
                <a:gd name="connsiteX19501" fmla="*/ 3560498 w 10023471"/>
                <a:gd name="connsiteY19501" fmla="*/ 296112 h 5531023"/>
                <a:gd name="connsiteX19502" fmla="*/ 3566174 w 10023471"/>
                <a:gd name="connsiteY19502" fmla="*/ 291732 h 5531023"/>
                <a:gd name="connsiteX19503" fmla="*/ 3824043 w 10023471"/>
                <a:gd name="connsiteY19503" fmla="*/ 285920 h 5531023"/>
                <a:gd name="connsiteX19504" fmla="*/ 3816643 w 10023471"/>
                <a:gd name="connsiteY19504" fmla="*/ 293776 h 5531023"/>
                <a:gd name="connsiteX19505" fmla="*/ 3818503 w 10023471"/>
                <a:gd name="connsiteY19505" fmla="*/ 306158 h 5531023"/>
                <a:gd name="connsiteX19506" fmla="*/ 3827539 w 10023471"/>
                <a:gd name="connsiteY19506" fmla="*/ 293249 h 5531023"/>
                <a:gd name="connsiteX19507" fmla="*/ 3824043 w 10023471"/>
                <a:gd name="connsiteY19507" fmla="*/ 285920 h 5531023"/>
                <a:gd name="connsiteX19508" fmla="*/ 3647394 w 10023471"/>
                <a:gd name="connsiteY19508" fmla="*/ 284343 h 5531023"/>
                <a:gd name="connsiteX19509" fmla="*/ 3637541 w 10023471"/>
                <a:gd name="connsiteY19509" fmla="*/ 291877 h 5531023"/>
                <a:gd name="connsiteX19510" fmla="*/ 3649664 w 10023471"/>
                <a:gd name="connsiteY19510" fmla="*/ 303325 h 5531023"/>
                <a:gd name="connsiteX19511" fmla="*/ 3655929 w 10023471"/>
                <a:gd name="connsiteY19511" fmla="*/ 290154 h 5531023"/>
                <a:gd name="connsiteX19512" fmla="*/ 3647394 w 10023471"/>
                <a:gd name="connsiteY19512" fmla="*/ 284343 h 5531023"/>
                <a:gd name="connsiteX19513" fmla="*/ 2626542 w 10023471"/>
                <a:gd name="connsiteY19513" fmla="*/ 281773 h 5531023"/>
                <a:gd name="connsiteX19514" fmla="*/ 2616601 w 10023471"/>
                <a:gd name="connsiteY19514" fmla="*/ 286592 h 5531023"/>
                <a:gd name="connsiteX19515" fmla="*/ 2620913 w 10023471"/>
                <a:gd name="connsiteY19515" fmla="*/ 293426 h 5531023"/>
                <a:gd name="connsiteX19516" fmla="*/ 2654691 w 10023471"/>
                <a:gd name="connsiteY19516" fmla="*/ 296462 h 5531023"/>
                <a:gd name="connsiteX19517" fmla="*/ 2626542 w 10023471"/>
                <a:gd name="connsiteY19517" fmla="*/ 281773 h 5531023"/>
                <a:gd name="connsiteX19518" fmla="*/ 8328705 w 10023471"/>
                <a:gd name="connsiteY19518" fmla="*/ 269449 h 5531023"/>
                <a:gd name="connsiteX19519" fmla="*/ 8319715 w 10023471"/>
                <a:gd name="connsiteY19519" fmla="*/ 277801 h 5531023"/>
                <a:gd name="connsiteX19520" fmla="*/ 8327887 w 10023471"/>
                <a:gd name="connsiteY19520" fmla="*/ 286913 h 5531023"/>
                <a:gd name="connsiteX19521" fmla="*/ 8336241 w 10023471"/>
                <a:gd name="connsiteY19521" fmla="*/ 281423 h 5531023"/>
                <a:gd name="connsiteX19522" fmla="*/ 8328705 w 10023471"/>
                <a:gd name="connsiteY19522" fmla="*/ 269449 h 5531023"/>
                <a:gd name="connsiteX19523" fmla="*/ 8040600 w 10023471"/>
                <a:gd name="connsiteY19523" fmla="*/ 268292 h 5531023"/>
                <a:gd name="connsiteX19524" fmla="*/ 8025845 w 10023471"/>
                <a:gd name="connsiteY19524" fmla="*/ 268340 h 5531023"/>
                <a:gd name="connsiteX19525" fmla="*/ 8023076 w 10023471"/>
                <a:gd name="connsiteY19525" fmla="*/ 276136 h 5531023"/>
                <a:gd name="connsiteX19526" fmla="*/ 8026708 w 10023471"/>
                <a:gd name="connsiteY19526" fmla="*/ 286329 h 5531023"/>
                <a:gd name="connsiteX19527" fmla="*/ 8041053 w 10023471"/>
                <a:gd name="connsiteY19527" fmla="*/ 277509 h 5531023"/>
                <a:gd name="connsiteX19528" fmla="*/ 8040600 w 10023471"/>
                <a:gd name="connsiteY19528" fmla="*/ 268292 h 5531023"/>
                <a:gd name="connsiteX19529" fmla="*/ 3513647 w 10023471"/>
                <a:gd name="connsiteY19529" fmla="*/ 263930 h 5531023"/>
                <a:gd name="connsiteX19530" fmla="*/ 3503659 w 10023471"/>
                <a:gd name="connsiteY19530" fmla="*/ 265185 h 5531023"/>
                <a:gd name="connsiteX19531" fmla="*/ 3504521 w 10023471"/>
                <a:gd name="connsiteY19531" fmla="*/ 267668 h 5531023"/>
                <a:gd name="connsiteX19532" fmla="*/ 3514508 w 10023471"/>
                <a:gd name="connsiteY19532" fmla="*/ 266382 h 5531023"/>
                <a:gd name="connsiteX19533" fmla="*/ 3513647 w 10023471"/>
                <a:gd name="connsiteY19533" fmla="*/ 263930 h 5531023"/>
                <a:gd name="connsiteX19534" fmla="*/ 3477918 w 10023471"/>
                <a:gd name="connsiteY19534" fmla="*/ 262002 h 5531023"/>
                <a:gd name="connsiteX19535" fmla="*/ 3488723 w 10023471"/>
                <a:gd name="connsiteY19535" fmla="*/ 265215 h 5531023"/>
                <a:gd name="connsiteX19536" fmla="*/ 3489403 w 10023471"/>
                <a:gd name="connsiteY19536" fmla="*/ 262002 h 5531023"/>
                <a:gd name="connsiteX19537" fmla="*/ 2278017 w 10023471"/>
                <a:gd name="connsiteY19537" fmla="*/ 260345 h 5531023"/>
                <a:gd name="connsiteX19538" fmla="*/ 2262077 w 10023471"/>
                <a:gd name="connsiteY19538" fmla="*/ 262499 h 5531023"/>
                <a:gd name="connsiteX19539" fmla="*/ 2290179 w 10023471"/>
                <a:gd name="connsiteY19539" fmla="*/ 269536 h 5531023"/>
                <a:gd name="connsiteX19540" fmla="*/ 2278017 w 10023471"/>
                <a:gd name="connsiteY19540" fmla="*/ 260345 h 5531023"/>
                <a:gd name="connsiteX19541" fmla="*/ 8258290 w 10023471"/>
                <a:gd name="connsiteY19541" fmla="*/ 257388 h 5531023"/>
                <a:gd name="connsiteX19542" fmla="*/ 8237543 w 10023471"/>
                <a:gd name="connsiteY19542" fmla="*/ 259958 h 5531023"/>
                <a:gd name="connsiteX19543" fmla="*/ 8228145 w 10023471"/>
                <a:gd name="connsiteY19543" fmla="*/ 287935 h 5531023"/>
                <a:gd name="connsiteX19544" fmla="*/ 8233365 w 10023471"/>
                <a:gd name="connsiteY19544" fmla="*/ 292141 h 5531023"/>
                <a:gd name="connsiteX19545" fmla="*/ 8241946 w 10023471"/>
                <a:gd name="connsiteY19545" fmla="*/ 291586 h 5531023"/>
                <a:gd name="connsiteX19546" fmla="*/ 8266688 w 10023471"/>
                <a:gd name="connsiteY19546" fmla="*/ 261769 h 5531023"/>
                <a:gd name="connsiteX19547" fmla="*/ 8258290 w 10023471"/>
                <a:gd name="connsiteY19547" fmla="*/ 257388 h 5531023"/>
                <a:gd name="connsiteX19548" fmla="*/ 8106474 w 10023471"/>
                <a:gd name="connsiteY19548" fmla="*/ 254993 h 5531023"/>
                <a:gd name="connsiteX19549" fmla="*/ 8096668 w 10023471"/>
                <a:gd name="connsiteY19549" fmla="*/ 260717 h 5531023"/>
                <a:gd name="connsiteX19550" fmla="*/ 8112557 w 10023471"/>
                <a:gd name="connsiteY19550" fmla="*/ 264922 h 5531023"/>
                <a:gd name="connsiteX19551" fmla="*/ 8119004 w 10023471"/>
                <a:gd name="connsiteY19551" fmla="*/ 261856 h 5531023"/>
                <a:gd name="connsiteX19552" fmla="*/ 8106474 w 10023471"/>
                <a:gd name="connsiteY19552" fmla="*/ 254993 h 5531023"/>
                <a:gd name="connsiteX19553" fmla="*/ 3730565 w 10023471"/>
                <a:gd name="connsiteY19553" fmla="*/ 254235 h 5531023"/>
                <a:gd name="connsiteX19554" fmla="*/ 3730429 w 10023471"/>
                <a:gd name="connsiteY19554" fmla="*/ 255782 h 5531023"/>
                <a:gd name="connsiteX19555" fmla="*/ 3732336 w 10023471"/>
                <a:gd name="connsiteY19555" fmla="*/ 254789 h 5531023"/>
                <a:gd name="connsiteX19556" fmla="*/ 8497215 w 10023471"/>
                <a:gd name="connsiteY19556" fmla="*/ 251256 h 5531023"/>
                <a:gd name="connsiteX19557" fmla="*/ 8482063 w 10023471"/>
                <a:gd name="connsiteY19557" fmla="*/ 251343 h 5531023"/>
                <a:gd name="connsiteX19558" fmla="*/ 8462859 w 10023471"/>
                <a:gd name="connsiteY19558" fmla="*/ 281510 h 5531023"/>
                <a:gd name="connsiteX19559" fmla="*/ 8491280 w 10023471"/>
                <a:gd name="connsiteY19559" fmla="*/ 284723 h 5531023"/>
                <a:gd name="connsiteX19560" fmla="*/ 8498317 w 10023471"/>
                <a:gd name="connsiteY19560" fmla="*/ 266675 h 5531023"/>
                <a:gd name="connsiteX19561" fmla="*/ 8499088 w 10023471"/>
                <a:gd name="connsiteY19561" fmla="*/ 260980 h 5531023"/>
                <a:gd name="connsiteX19562" fmla="*/ 8497215 w 10023471"/>
                <a:gd name="connsiteY19562" fmla="*/ 251256 h 5531023"/>
                <a:gd name="connsiteX19563" fmla="*/ 8793321 w 10023471"/>
                <a:gd name="connsiteY19563" fmla="*/ 248656 h 5531023"/>
                <a:gd name="connsiteX19564" fmla="*/ 8789054 w 10023471"/>
                <a:gd name="connsiteY19564" fmla="*/ 249503 h 5531023"/>
                <a:gd name="connsiteX19565" fmla="*/ 8785058 w 10023471"/>
                <a:gd name="connsiteY19565" fmla="*/ 258790 h 5531023"/>
                <a:gd name="connsiteX19566" fmla="*/ 8790235 w 10023471"/>
                <a:gd name="connsiteY19566" fmla="*/ 267639 h 5531023"/>
                <a:gd name="connsiteX19567" fmla="*/ 8794773 w 10023471"/>
                <a:gd name="connsiteY19567" fmla="*/ 259491 h 5531023"/>
                <a:gd name="connsiteX19568" fmla="*/ 8793321 w 10023471"/>
                <a:gd name="connsiteY19568" fmla="*/ 248656 h 5531023"/>
                <a:gd name="connsiteX19569" fmla="*/ 2195430 w 10023471"/>
                <a:gd name="connsiteY19569" fmla="*/ 245532 h 5531023"/>
                <a:gd name="connsiteX19570" fmla="*/ 2192253 w 10023471"/>
                <a:gd name="connsiteY19570" fmla="*/ 249853 h 5531023"/>
                <a:gd name="connsiteX19571" fmla="*/ 2197746 w 10023471"/>
                <a:gd name="connsiteY19571" fmla="*/ 262732 h 5531023"/>
                <a:gd name="connsiteX19572" fmla="*/ 2200515 w 10023471"/>
                <a:gd name="connsiteY19572" fmla="*/ 256103 h 5531023"/>
                <a:gd name="connsiteX19573" fmla="*/ 2195430 w 10023471"/>
                <a:gd name="connsiteY19573" fmla="*/ 245532 h 5531023"/>
                <a:gd name="connsiteX19574" fmla="*/ 2607203 w 10023471"/>
                <a:gd name="connsiteY19574" fmla="*/ 243604 h 5531023"/>
                <a:gd name="connsiteX19575" fmla="*/ 2603662 w 10023471"/>
                <a:gd name="connsiteY19575" fmla="*/ 247809 h 5531023"/>
                <a:gd name="connsiteX19576" fmla="*/ 2622458 w 10023471"/>
                <a:gd name="connsiteY19576" fmla="*/ 260864 h 5531023"/>
                <a:gd name="connsiteX19577" fmla="*/ 2630311 w 10023471"/>
                <a:gd name="connsiteY19577" fmla="*/ 259754 h 5531023"/>
                <a:gd name="connsiteX19578" fmla="*/ 2634034 w 10023471"/>
                <a:gd name="connsiteY19578" fmla="*/ 254468 h 5531023"/>
                <a:gd name="connsiteX19579" fmla="*/ 2607203 w 10023471"/>
                <a:gd name="connsiteY19579" fmla="*/ 243604 h 5531023"/>
                <a:gd name="connsiteX19580" fmla="*/ 3789177 w 10023471"/>
                <a:gd name="connsiteY19580" fmla="*/ 237909 h 5531023"/>
                <a:gd name="connsiteX19581" fmla="*/ 3783955 w 10023471"/>
                <a:gd name="connsiteY19581" fmla="*/ 240626 h 5531023"/>
                <a:gd name="connsiteX19582" fmla="*/ 3794260 w 10023471"/>
                <a:gd name="connsiteY19582" fmla="*/ 249912 h 5531023"/>
                <a:gd name="connsiteX19583" fmla="*/ 3798755 w 10023471"/>
                <a:gd name="connsiteY19583" fmla="*/ 247547 h 5531023"/>
                <a:gd name="connsiteX19584" fmla="*/ 3789177 w 10023471"/>
                <a:gd name="connsiteY19584" fmla="*/ 237909 h 5531023"/>
                <a:gd name="connsiteX19585" fmla="*/ 8980821 w 10023471"/>
                <a:gd name="connsiteY19585" fmla="*/ 227834 h 5531023"/>
                <a:gd name="connsiteX19586" fmla="*/ 8981093 w 10023471"/>
                <a:gd name="connsiteY19586" fmla="*/ 229032 h 5531023"/>
                <a:gd name="connsiteX19587" fmla="*/ 8982592 w 10023471"/>
                <a:gd name="connsiteY19587" fmla="*/ 229587 h 5531023"/>
                <a:gd name="connsiteX19588" fmla="*/ 8988857 w 10023471"/>
                <a:gd name="connsiteY19588" fmla="*/ 237559 h 5531023"/>
                <a:gd name="connsiteX19589" fmla="*/ 8994259 w 10023471"/>
                <a:gd name="connsiteY19589" fmla="*/ 233938 h 5531023"/>
                <a:gd name="connsiteX19590" fmla="*/ 8982592 w 10023471"/>
                <a:gd name="connsiteY19590" fmla="*/ 229587 h 5531023"/>
                <a:gd name="connsiteX19591" fmla="*/ 8981820 w 10023471"/>
                <a:gd name="connsiteY19591" fmla="*/ 228594 h 5531023"/>
                <a:gd name="connsiteX19592" fmla="*/ 8980821 w 10023471"/>
                <a:gd name="connsiteY19592" fmla="*/ 227834 h 5531023"/>
                <a:gd name="connsiteX19593" fmla="*/ 3985301 w 10023471"/>
                <a:gd name="connsiteY19593" fmla="*/ 224593 h 5531023"/>
                <a:gd name="connsiteX19594" fmla="*/ 3978447 w 10023471"/>
                <a:gd name="connsiteY19594" fmla="*/ 226315 h 5531023"/>
                <a:gd name="connsiteX19595" fmla="*/ 3981125 w 10023471"/>
                <a:gd name="connsiteY19595" fmla="*/ 229411 h 5531023"/>
                <a:gd name="connsiteX19596" fmla="*/ 3986300 w 10023471"/>
                <a:gd name="connsiteY19596" fmla="*/ 227951 h 5531023"/>
                <a:gd name="connsiteX19597" fmla="*/ 3985301 w 10023471"/>
                <a:gd name="connsiteY19597" fmla="*/ 224593 h 5531023"/>
                <a:gd name="connsiteX19598" fmla="*/ 8225739 w 10023471"/>
                <a:gd name="connsiteY19598" fmla="*/ 222227 h 5531023"/>
                <a:gd name="connsiteX19599" fmla="*/ 8224059 w 10023471"/>
                <a:gd name="connsiteY19599" fmla="*/ 224739 h 5531023"/>
                <a:gd name="connsiteX19600" fmla="*/ 8230914 w 10023471"/>
                <a:gd name="connsiteY19600" fmla="*/ 227192 h 5531023"/>
                <a:gd name="connsiteX19601" fmla="*/ 8232230 w 10023471"/>
                <a:gd name="connsiteY19601" fmla="*/ 224009 h 5531023"/>
                <a:gd name="connsiteX19602" fmla="*/ 8225739 w 10023471"/>
                <a:gd name="connsiteY19602" fmla="*/ 222227 h 5531023"/>
                <a:gd name="connsiteX19603" fmla="*/ 2845458 w 10023471"/>
                <a:gd name="connsiteY19603" fmla="*/ 220154 h 5531023"/>
                <a:gd name="connsiteX19604" fmla="*/ 2832111 w 10023471"/>
                <a:gd name="connsiteY19604" fmla="*/ 235924 h 5531023"/>
                <a:gd name="connsiteX19605" fmla="*/ 2838059 w 10023471"/>
                <a:gd name="connsiteY19605" fmla="*/ 243721 h 5531023"/>
                <a:gd name="connsiteX19606" fmla="*/ 2856717 w 10023471"/>
                <a:gd name="connsiteY19606" fmla="*/ 229703 h 5531023"/>
                <a:gd name="connsiteX19607" fmla="*/ 2845458 w 10023471"/>
                <a:gd name="connsiteY19607" fmla="*/ 220154 h 5531023"/>
                <a:gd name="connsiteX19608" fmla="*/ 3602856 w 10023471"/>
                <a:gd name="connsiteY19608" fmla="*/ 208092 h 5531023"/>
                <a:gd name="connsiteX19609" fmla="*/ 3601359 w 10023471"/>
                <a:gd name="connsiteY19609" fmla="*/ 208998 h 5531023"/>
                <a:gd name="connsiteX19610" fmla="*/ 3602766 w 10023471"/>
                <a:gd name="connsiteY19610" fmla="*/ 210341 h 5531023"/>
                <a:gd name="connsiteX19611" fmla="*/ 3602856 w 10023471"/>
                <a:gd name="connsiteY19611" fmla="*/ 208092 h 5531023"/>
                <a:gd name="connsiteX19612" fmla="*/ 8364523 w 10023471"/>
                <a:gd name="connsiteY19612" fmla="*/ 205698 h 5531023"/>
                <a:gd name="connsiteX19613" fmla="*/ 8349179 w 10023471"/>
                <a:gd name="connsiteY19613" fmla="*/ 212240 h 5531023"/>
                <a:gd name="connsiteX19614" fmla="*/ 8361074 w 10023471"/>
                <a:gd name="connsiteY19614" fmla="*/ 217846 h 5531023"/>
                <a:gd name="connsiteX19615" fmla="*/ 8372106 w 10023471"/>
                <a:gd name="connsiteY19615" fmla="*/ 210225 h 5531023"/>
                <a:gd name="connsiteX19616" fmla="*/ 8364523 w 10023471"/>
                <a:gd name="connsiteY19616" fmla="*/ 205698 h 5531023"/>
                <a:gd name="connsiteX19617" fmla="*/ 2755068 w 10023471"/>
                <a:gd name="connsiteY19617" fmla="*/ 204326 h 5531023"/>
                <a:gd name="connsiteX19618" fmla="*/ 2742720 w 10023471"/>
                <a:gd name="connsiteY19618" fmla="*/ 218255 h 5531023"/>
                <a:gd name="connsiteX19619" fmla="*/ 2748486 w 10023471"/>
                <a:gd name="connsiteY19619" fmla="*/ 231835 h 5531023"/>
                <a:gd name="connsiteX19620" fmla="*/ 2759654 w 10023471"/>
                <a:gd name="connsiteY19620" fmla="*/ 224096 h 5531023"/>
                <a:gd name="connsiteX19621" fmla="*/ 2758973 w 10023471"/>
                <a:gd name="connsiteY19621" fmla="*/ 205231 h 5531023"/>
                <a:gd name="connsiteX19622" fmla="*/ 2755068 w 10023471"/>
                <a:gd name="connsiteY19622" fmla="*/ 204326 h 5531023"/>
                <a:gd name="connsiteX19623" fmla="*/ 9092321 w 10023471"/>
                <a:gd name="connsiteY19623" fmla="*/ 202486 h 5531023"/>
                <a:gd name="connsiteX19624" fmla="*/ 9080428 w 10023471"/>
                <a:gd name="connsiteY19624" fmla="*/ 203830 h 5531023"/>
                <a:gd name="connsiteX19625" fmla="*/ 9013144 w 10023471"/>
                <a:gd name="connsiteY19625" fmla="*/ 234318 h 5531023"/>
                <a:gd name="connsiteX19626" fmla="*/ 9004745 w 10023471"/>
                <a:gd name="connsiteY19626" fmla="*/ 240071 h 5531023"/>
                <a:gd name="connsiteX19627" fmla="*/ 9008332 w 10023471"/>
                <a:gd name="connsiteY19627" fmla="*/ 243021 h 5531023"/>
                <a:gd name="connsiteX19628" fmla="*/ 9061540 w 10023471"/>
                <a:gd name="connsiteY19628" fmla="*/ 241852 h 5531023"/>
                <a:gd name="connsiteX19629" fmla="*/ 9091639 w 10023471"/>
                <a:gd name="connsiteY19629" fmla="*/ 219599 h 5531023"/>
                <a:gd name="connsiteX19630" fmla="*/ 9098814 w 10023471"/>
                <a:gd name="connsiteY19630" fmla="*/ 212531 h 5531023"/>
                <a:gd name="connsiteX19631" fmla="*/ 9092321 w 10023471"/>
                <a:gd name="connsiteY19631" fmla="*/ 202486 h 5531023"/>
                <a:gd name="connsiteX19632" fmla="*/ 3582018 w 10023471"/>
                <a:gd name="connsiteY19632" fmla="*/ 199069 h 5531023"/>
                <a:gd name="connsiteX19633" fmla="*/ 3602856 w 10023471"/>
                <a:gd name="connsiteY19633" fmla="*/ 207596 h 5531023"/>
                <a:gd name="connsiteX19634" fmla="*/ 3602856 w 10023471"/>
                <a:gd name="connsiteY19634" fmla="*/ 208063 h 5531023"/>
                <a:gd name="connsiteX19635" fmla="*/ 3603491 w 10023471"/>
                <a:gd name="connsiteY19635" fmla="*/ 207771 h 5531023"/>
                <a:gd name="connsiteX19636" fmla="*/ 3582018 w 10023471"/>
                <a:gd name="connsiteY19636" fmla="*/ 199069 h 5531023"/>
                <a:gd name="connsiteX19637" fmla="*/ 2856173 w 10023471"/>
                <a:gd name="connsiteY19637" fmla="*/ 191856 h 5531023"/>
                <a:gd name="connsiteX19638" fmla="*/ 2848728 w 10023471"/>
                <a:gd name="connsiteY19638" fmla="*/ 204180 h 5531023"/>
                <a:gd name="connsiteX19639" fmla="*/ 2861257 w 10023471"/>
                <a:gd name="connsiteY19639" fmla="*/ 211013 h 5531023"/>
                <a:gd name="connsiteX19640" fmla="*/ 2865479 w 10023471"/>
                <a:gd name="connsiteY19640" fmla="*/ 196178 h 5531023"/>
                <a:gd name="connsiteX19641" fmla="*/ 2856173 w 10023471"/>
                <a:gd name="connsiteY19641" fmla="*/ 191856 h 5531023"/>
                <a:gd name="connsiteX19642" fmla="*/ 2276242 w 10023471"/>
                <a:gd name="connsiteY19642" fmla="*/ 184350 h 5531023"/>
                <a:gd name="connsiteX19643" fmla="*/ 2252497 w 10023471"/>
                <a:gd name="connsiteY19643" fmla="*/ 208852 h 5531023"/>
                <a:gd name="connsiteX19644" fmla="*/ 2261941 w 10023471"/>
                <a:gd name="connsiteY19644" fmla="*/ 218869 h 5531023"/>
                <a:gd name="connsiteX19645" fmla="*/ 2304388 w 10023471"/>
                <a:gd name="connsiteY19645" fmla="*/ 200121 h 5531023"/>
                <a:gd name="connsiteX19646" fmla="*/ 2276242 w 10023471"/>
                <a:gd name="connsiteY19646" fmla="*/ 184350 h 5531023"/>
                <a:gd name="connsiteX19647" fmla="*/ 2528389 w 10023471"/>
                <a:gd name="connsiteY19647" fmla="*/ 178189 h 5531023"/>
                <a:gd name="connsiteX19648" fmla="*/ 2504873 w 10023471"/>
                <a:gd name="connsiteY19648" fmla="*/ 188293 h 5531023"/>
                <a:gd name="connsiteX19649" fmla="*/ 2519174 w 10023471"/>
                <a:gd name="connsiteY19649" fmla="*/ 194922 h 5531023"/>
                <a:gd name="connsiteX19650" fmla="*/ 2539784 w 10023471"/>
                <a:gd name="connsiteY19650" fmla="*/ 185898 h 5531023"/>
                <a:gd name="connsiteX19651" fmla="*/ 2528389 w 10023471"/>
                <a:gd name="connsiteY19651" fmla="*/ 178189 h 5531023"/>
                <a:gd name="connsiteX19652" fmla="*/ 8954534 w 10023471"/>
                <a:gd name="connsiteY19652" fmla="*/ 175210 h 5531023"/>
                <a:gd name="connsiteX19653" fmla="*/ 8948951 w 10023471"/>
                <a:gd name="connsiteY19653" fmla="*/ 176640 h 5531023"/>
                <a:gd name="connsiteX19654" fmla="*/ 8961571 w 10023471"/>
                <a:gd name="connsiteY19654" fmla="*/ 201055 h 5531023"/>
                <a:gd name="connsiteX19655" fmla="*/ 8969743 w 10023471"/>
                <a:gd name="connsiteY19655" fmla="*/ 198777 h 5531023"/>
                <a:gd name="connsiteX19656" fmla="*/ 2385427 w 10023471"/>
                <a:gd name="connsiteY19656" fmla="*/ 174159 h 5531023"/>
                <a:gd name="connsiteX19657" fmla="*/ 2380705 w 10023471"/>
                <a:gd name="connsiteY19657" fmla="*/ 176028 h 5531023"/>
                <a:gd name="connsiteX19658" fmla="*/ 2383838 w 10023471"/>
                <a:gd name="connsiteY19658" fmla="*/ 179619 h 5531023"/>
                <a:gd name="connsiteX19659" fmla="*/ 2387561 w 10023471"/>
                <a:gd name="connsiteY19659" fmla="*/ 178276 h 5531023"/>
                <a:gd name="connsiteX19660" fmla="*/ 2385427 w 10023471"/>
                <a:gd name="connsiteY19660" fmla="*/ 174159 h 5531023"/>
                <a:gd name="connsiteX19661" fmla="*/ 3528084 w 10023471"/>
                <a:gd name="connsiteY19661" fmla="*/ 172406 h 5531023"/>
                <a:gd name="connsiteX19662" fmla="*/ 3524860 w 10023471"/>
                <a:gd name="connsiteY19662" fmla="*/ 175473 h 5531023"/>
                <a:gd name="connsiteX19663" fmla="*/ 3530581 w 10023471"/>
                <a:gd name="connsiteY19663" fmla="*/ 177429 h 5531023"/>
                <a:gd name="connsiteX19664" fmla="*/ 3532987 w 10023471"/>
                <a:gd name="connsiteY19664" fmla="*/ 175122 h 5531023"/>
                <a:gd name="connsiteX19665" fmla="*/ 3528084 w 10023471"/>
                <a:gd name="connsiteY19665" fmla="*/ 172406 h 5531023"/>
                <a:gd name="connsiteX19666" fmla="*/ 3442914 w 10023471"/>
                <a:gd name="connsiteY19666" fmla="*/ 170595 h 5531023"/>
                <a:gd name="connsiteX19667" fmla="*/ 3430974 w 10023471"/>
                <a:gd name="connsiteY19667" fmla="*/ 176261 h 5531023"/>
                <a:gd name="connsiteX19668" fmla="*/ 3436876 w 10023471"/>
                <a:gd name="connsiteY19668" fmla="*/ 182452 h 5531023"/>
                <a:gd name="connsiteX19669" fmla="*/ 3447228 w 10023471"/>
                <a:gd name="connsiteY19669" fmla="*/ 174859 h 5531023"/>
                <a:gd name="connsiteX19670" fmla="*/ 3442914 w 10023471"/>
                <a:gd name="connsiteY19670" fmla="*/ 170595 h 5531023"/>
                <a:gd name="connsiteX19671" fmla="*/ 3203024 w 10023471"/>
                <a:gd name="connsiteY19671" fmla="*/ 162214 h 5531023"/>
                <a:gd name="connsiteX19672" fmla="*/ 3198666 w 10023471"/>
                <a:gd name="connsiteY19672" fmla="*/ 169281 h 5531023"/>
                <a:gd name="connsiteX19673" fmla="*/ 3203977 w 10023471"/>
                <a:gd name="connsiteY19673" fmla="*/ 172348 h 5531023"/>
                <a:gd name="connsiteX19674" fmla="*/ 3210697 w 10023471"/>
                <a:gd name="connsiteY19674" fmla="*/ 168756 h 5531023"/>
                <a:gd name="connsiteX19675" fmla="*/ 3203024 w 10023471"/>
                <a:gd name="connsiteY19675" fmla="*/ 162214 h 5531023"/>
                <a:gd name="connsiteX19676" fmla="*/ 2734593 w 10023471"/>
                <a:gd name="connsiteY19676" fmla="*/ 155848 h 5531023"/>
                <a:gd name="connsiteX19677" fmla="*/ 2721336 w 10023471"/>
                <a:gd name="connsiteY19677" fmla="*/ 160666 h 5531023"/>
                <a:gd name="connsiteX19678" fmla="*/ 2735955 w 10023471"/>
                <a:gd name="connsiteY19678" fmla="*/ 165456 h 5531023"/>
                <a:gd name="connsiteX19679" fmla="*/ 2743627 w 10023471"/>
                <a:gd name="connsiteY19679" fmla="*/ 161192 h 5531023"/>
                <a:gd name="connsiteX19680" fmla="*/ 2734593 w 10023471"/>
                <a:gd name="connsiteY19680" fmla="*/ 155848 h 5531023"/>
                <a:gd name="connsiteX19681" fmla="*/ 2784578 w 10023471"/>
                <a:gd name="connsiteY19681" fmla="*/ 151788 h 5531023"/>
                <a:gd name="connsiteX19682" fmla="*/ 2783307 w 10023471"/>
                <a:gd name="connsiteY19682" fmla="*/ 153833 h 5531023"/>
                <a:gd name="connsiteX19683" fmla="*/ 2785305 w 10023471"/>
                <a:gd name="connsiteY19683" fmla="*/ 153395 h 5531023"/>
                <a:gd name="connsiteX19684" fmla="*/ 2784578 w 10023471"/>
                <a:gd name="connsiteY19684" fmla="*/ 151788 h 5531023"/>
                <a:gd name="connsiteX19685" fmla="*/ 3221365 w 10023471"/>
                <a:gd name="connsiteY19685" fmla="*/ 150650 h 5531023"/>
                <a:gd name="connsiteX19686" fmla="*/ 3215419 w 10023471"/>
                <a:gd name="connsiteY19686" fmla="*/ 153132 h 5531023"/>
                <a:gd name="connsiteX19687" fmla="*/ 3223817 w 10023471"/>
                <a:gd name="connsiteY19687" fmla="*/ 163120 h 5531023"/>
                <a:gd name="connsiteX19688" fmla="*/ 3231398 w 10023471"/>
                <a:gd name="connsiteY19688" fmla="*/ 159060 h 5531023"/>
                <a:gd name="connsiteX19689" fmla="*/ 3221365 w 10023471"/>
                <a:gd name="connsiteY19689" fmla="*/ 150650 h 5531023"/>
                <a:gd name="connsiteX19690" fmla="*/ 2744263 w 10023471"/>
                <a:gd name="connsiteY19690" fmla="*/ 150591 h 5531023"/>
                <a:gd name="connsiteX19691" fmla="*/ 2744263 w 10023471"/>
                <a:gd name="connsiteY19691" fmla="*/ 151321 h 5531023"/>
                <a:gd name="connsiteX19692" fmla="*/ 2749121 w 10023471"/>
                <a:gd name="connsiteY19692" fmla="*/ 151088 h 5531023"/>
                <a:gd name="connsiteX19693" fmla="*/ 2749121 w 10023471"/>
                <a:gd name="connsiteY19693" fmla="*/ 150591 h 5531023"/>
                <a:gd name="connsiteX19694" fmla="*/ 3458440 w 10023471"/>
                <a:gd name="connsiteY19694" fmla="*/ 149248 h 5531023"/>
                <a:gd name="connsiteX19695" fmla="*/ 3458895 w 10023471"/>
                <a:gd name="connsiteY19695" fmla="*/ 153716 h 5531023"/>
                <a:gd name="connsiteX19696" fmla="*/ 3460938 w 10023471"/>
                <a:gd name="connsiteY19696" fmla="*/ 153716 h 5531023"/>
                <a:gd name="connsiteX19697" fmla="*/ 3461437 w 10023471"/>
                <a:gd name="connsiteY19697" fmla="*/ 149248 h 5531023"/>
                <a:gd name="connsiteX19698" fmla="*/ 8472484 w 10023471"/>
                <a:gd name="connsiteY19698" fmla="*/ 146239 h 5531023"/>
                <a:gd name="connsiteX19699" fmla="*/ 8464358 w 10023471"/>
                <a:gd name="connsiteY19699" fmla="*/ 155088 h 5531023"/>
                <a:gd name="connsiteX19700" fmla="*/ 8475662 w 10023471"/>
                <a:gd name="connsiteY19700" fmla="*/ 160871 h 5531023"/>
                <a:gd name="connsiteX19701" fmla="*/ 8489554 w 10023471"/>
                <a:gd name="connsiteY19701" fmla="*/ 151497 h 5531023"/>
                <a:gd name="connsiteX19702" fmla="*/ 8472484 w 10023471"/>
                <a:gd name="connsiteY19702" fmla="*/ 146239 h 5531023"/>
                <a:gd name="connsiteX19703" fmla="*/ 2582642 w 10023471"/>
                <a:gd name="connsiteY19703" fmla="*/ 144751 h 5531023"/>
                <a:gd name="connsiteX19704" fmla="*/ 2564346 w 10023471"/>
                <a:gd name="connsiteY19704" fmla="*/ 157221 h 5531023"/>
                <a:gd name="connsiteX19705" fmla="*/ 2578147 w 10023471"/>
                <a:gd name="connsiteY19705" fmla="*/ 159411 h 5531023"/>
                <a:gd name="connsiteX19706" fmla="*/ 2587272 w 10023471"/>
                <a:gd name="connsiteY19706" fmla="*/ 151584 h 5531023"/>
                <a:gd name="connsiteX19707" fmla="*/ 2582642 w 10023471"/>
                <a:gd name="connsiteY19707" fmla="*/ 144751 h 5531023"/>
                <a:gd name="connsiteX19708" fmla="*/ 3421531 w 10023471"/>
                <a:gd name="connsiteY19708" fmla="*/ 137392 h 5531023"/>
                <a:gd name="connsiteX19709" fmla="*/ 3418172 w 10023471"/>
                <a:gd name="connsiteY19709" fmla="*/ 137771 h 5531023"/>
                <a:gd name="connsiteX19710" fmla="*/ 3418172 w 10023471"/>
                <a:gd name="connsiteY19710" fmla="*/ 142823 h 5531023"/>
                <a:gd name="connsiteX19711" fmla="*/ 3423393 w 10023471"/>
                <a:gd name="connsiteY19711" fmla="*/ 142385 h 5531023"/>
                <a:gd name="connsiteX19712" fmla="*/ 3421531 w 10023471"/>
                <a:gd name="connsiteY19712" fmla="*/ 137392 h 5531023"/>
                <a:gd name="connsiteX19713" fmla="*/ 8974919 w 10023471"/>
                <a:gd name="connsiteY19713" fmla="*/ 137215 h 5531023"/>
                <a:gd name="connsiteX19714" fmla="*/ 8961798 w 10023471"/>
                <a:gd name="connsiteY19714" fmla="*/ 138501 h 5531023"/>
                <a:gd name="connsiteX19715" fmla="*/ 8951946 w 10023471"/>
                <a:gd name="connsiteY19715" fmla="*/ 151088 h 5531023"/>
                <a:gd name="connsiteX19716" fmla="*/ 8957894 w 10023471"/>
                <a:gd name="connsiteY19716" fmla="*/ 162535 h 5531023"/>
                <a:gd name="connsiteX19717" fmla="*/ 8965566 w 10023471"/>
                <a:gd name="connsiteY19717" fmla="*/ 163675 h 5531023"/>
                <a:gd name="connsiteX19718" fmla="*/ 8981729 w 10023471"/>
                <a:gd name="connsiteY19718" fmla="*/ 140137 h 5531023"/>
                <a:gd name="connsiteX19719" fmla="*/ 8974919 w 10023471"/>
                <a:gd name="connsiteY19719" fmla="*/ 137215 h 5531023"/>
                <a:gd name="connsiteX19720" fmla="*/ 2411350 w 10023471"/>
                <a:gd name="connsiteY19720" fmla="*/ 136282 h 5531023"/>
                <a:gd name="connsiteX19721" fmla="*/ 2399273 w 10023471"/>
                <a:gd name="connsiteY19721" fmla="*/ 152256 h 5531023"/>
                <a:gd name="connsiteX19722" fmla="*/ 2400954 w 10023471"/>
                <a:gd name="connsiteY19722" fmla="*/ 161892 h 5531023"/>
                <a:gd name="connsiteX19723" fmla="*/ 2416753 w 10023471"/>
                <a:gd name="connsiteY19723" fmla="*/ 158213 h 5531023"/>
                <a:gd name="connsiteX19724" fmla="*/ 2422427 w 10023471"/>
                <a:gd name="connsiteY19724" fmla="*/ 142823 h 5531023"/>
                <a:gd name="connsiteX19725" fmla="*/ 2411350 w 10023471"/>
                <a:gd name="connsiteY19725" fmla="*/ 136282 h 5531023"/>
                <a:gd name="connsiteX19726" fmla="*/ 2894491 w 10023471"/>
                <a:gd name="connsiteY19726" fmla="*/ 131142 h 5531023"/>
                <a:gd name="connsiteX19727" fmla="*/ 2891630 w 10023471"/>
                <a:gd name="connsiteY19727" fmla="*/ 131170 h 5531023"/>
                <a:gd name="connsiteX19728" fmla="*/ 2891311 w 10023471"/>
                <a:gd name="connsiteY19728" fmla="*/ 131522 h 5531023"/>
                <a:gd name="connsiteX19729" fmla="*/ 2894491 w 10023471"/>
                <a:gd name="connsiteY19729" fmla="*/ 131142 h 5531023"/>
                <a:gd name="connsiteX19730" fmla="*/ 2919823 w 10023471"/>
                <a:gd name="connsiteY19730" fmla="*/ 128163 h 5531023"/>
                <a:gd name="connsiteX19731" fmla="*/ 2894444 w 10023471"/>
                <a:gd name="connsiteY19731" fmla="*/ 131142 h 5531023"/>
                <a:gd name="connsiteX19732" fmla="*/ 2920367 w 10023471"/>
                <a:gd name="connsiteY19732" fmla="*/ 131054 h 5531023"/>
                <a:gd name="connsiteX19733" fmla="*/ 2919823 w 10023471"/>
                <a:gd name="connsiteY19733" fmla="*/ 128163 h 5531023"/>
                <a:gd name="connsiteX19734" fmla="*/ 3235893 w 10023471"/>
                <a:gd name="connsiteY19734" fmla="*/ 125593 h 5531023"/>
                <a:gd name="connsiteX19735" fmla="*/ 3240341 w 10023471"/>
                <a:gd name="connsiteY19735" fmla="*/ 127140 h 5531023"/>
                <a:gd name="connsiteX19736" fmla="*/ 3241931 w 10023471"/>
                <a:gd name="connsiteY19736" fmla="*/ 125885 h 5531023"/>
                <a:gd name="connsiteX19737" fmla="*/ 3235893 w 10023471"/>
                <a:gd name="connsiteY19737" fmla="*/ 125593 h 5531023"/>
                <a:gd name="connsiteX19738" fmla="*/ 2891267 w 10023471"/>
                <a:gd name="connsiteY19738" fmla="*/ 123811 h 5531023"/>
                <a:gd name="connsiteX19739" fmla="*/ 2870701 w 10023471"/>
                <a:gd name="connsiteY19739" fmla="*/ 129244 h 5531023"/>
                <a:gd name="connsiteX19740" fmla="*/ 2872335 w 10023471"/>
                <a:gd name="connsiteY19740" fmla="*/ 131872 h 5531023"/>
                <a:gd name="connsiteX19741" fmla="*/ 2891267 w 10023471"/>
                <a:gd name="connsiteY19741" fmla="*/ 131259 h 5531023"/>
                <a:gd name="connsiteX19742" fmla="*/ 2891267 w 10023471"/>
                <a:gd name="connsiteY19742" fmla="*/ 131522 h 5531023"/>
                <a:gd name="connsiteX19743" fmla="*/ 2891448 w 10023471"/>
                <a:gd name="connsiteY19743" fmla="*/ 131259 h 5531023"/>
                <a:gd name="connsiteX19744" fmla="*/ 2891267 w 10023471"/>
                <a:gd name="connsiteY19744" fmla="*/ 131259 h 5531023"/>
                <a:gd name="connsiteX19745" fmla="*/ 2876057 w 10023471"/>
                <a:gd name="connsiteY19745" fmla="*/ 102201 h 5531023"/>
                <a:gd name="connsiteX19746" fmla="*/ 2871200 w 10023471"/>
                <a:gd name="connsiteY19746" fmla="*/ 103632 h 5531023"/>
                <a:gd name="connsiteX19747" fmla="*/ 2876739 w 10023471"/>
                <a:gd name="connsiteY19747" fmla="*/ 113824 h 5531023"/>
                <a:gd name="connsiteX19748" fmla="*/ 2883049 w 10023471"/>
                <a:gd name="connsiteY19748" fmla="*/ 112014 h 5531023"/>
                <a:gd name="connsiteX19749" fmla="*/ 2876057 w 10023471"/>
                <a:gd name="connsiteY19749" fmla="*/ 102201 h 5531023"/>
                <a:gd name="connsiteX19750" fmla="*/ 2664497 w 10023471"/>
                <a:gd name="connsiteY19750" fmla="*/ 98346 h 5531023"/>
                <a:gd name="connsiteX19751" fmla="*/ 2661137 w 10023471"/>
                <a:gd name="connsiteY19751" fmla="*/ 100186 h 5531023"/>
                <a:gd name="connsiteX19752" fmla="*/ 2665041 w 10023471"/>
                <a:gd name="connsiteY19752" fmla="*/ 104158 h 5531023"/>
                <a:gd name="connsiteX19753" fmla="*/ 2669219 w 10023471"/>
                <a:gd name="connsiteY19753" fmla="*/ 101997 h 5531023"/>
                <a:gd name="connsiteX19754" fmla="*/ 2664497 w 10023471"/>
                <a:gd name="connsiteY19754" fmla="*/ 98346 h 5531023"/>
                <a:gd name="connsiteX19755" fmla="*/ 3459531 w 10023471"/>
                <a:gd name="connsiteY19755" fmla="*/ 76794 h 5531023"/>
                <a:gd name="connsiteX19756" fmla="*/ 3444820 w 10023471"/>
                <a:gd name="connsiteY19756" fmla="*/ 83744 h 5531023"/>
                <a:gd name="connsiteX19757" fmla="*/ 3450996 w 10023471"/>
                <a:gd name="connsiteY19757" fmla="*/ 93644 h 5531023"/>
                <a:gd name="connsiteX19758" fmla="*/ 3465568 w 10023471"/>
                <a:gd name="connsiteY19758" fmla="*/ 82576 h 5531023"/>
                <a:gd name="connsiteX19759" fmla="*/ 3459531 w 10023471"/>
                <a:gd name="connsiteY19759" fmla="*/ 76794 h 5531023"/>
                <a:gd name="connsiteX19760" fmla="*/ 2597941 w 10023471"/>
                <a:gd name="connsiteY19760" fmla="*/ 69464 h 5531023"/>
                <a:gd name="connsiteX19761" fmla="*/ 2596806 w 10023471"/>
                <a:gd name="connsiteY19761" fmla="*/ 80444 h 5531023"/>
                <a:gd name="connsiteX19762" fmla="*/ 2605296 w 10023471"/>
                <a:gd name="connsiteY19762" fmla="*/ 85877 h 5531023"/>
                <a:gd name="connsiteX19763" fmla="*/ 2609517 w 10023471"/>
                <a:gd name="connsiteY19763" fmla="*/ 83890 h 5531023"/>
                <a:gd name="connsiteX19764" fmla="*/ 2597941 w 10023471"/>
                <a:gd name="connsiteY19764" fmla="*/ 69464 h 5531023"/>
                <a:gd name="connsiteX19765" fmla="*/ 3212558 w 10023471"/>
                <a:gd name="connsiteY19765" fmla="*/ 61054 h 5531023"/>
                <a:gd name="connsiteX19766" fmla="*/ 3203932 w 10023471"/>
                <a:gd name="connsiteY19766" fmla="*/ 64704 h 5531023"/>
                <a:gd name="connsiteX19767" fmla="*/ 3212286 w 10023471"/>
                <a:gd name="connsiteY19767" fmla="*/ 72296 h 5531023"/>
                <a:gd name="connsiteX19768" fmla="*/ 3216598 w 10023471"/>
                <a:gd name="connsiteY19768" fmla="*/ 66924 h 5531023"/>
                <a:gd name="connsiteX19769" fmla="*/ 3212558 w 10023471"/>
                <a:gd name="connsiteY19769" fmla="*/ 61054 h 5531023"/>
                <a:gd name="connsiteX19770" fmla="*/ 2641070 w 10023471"/>
                <a:gd name="connsiteY19770" fmla="*/ 60411 h 5531023"/>
                <a:gd name="connsiteX19771" fmla="*/ 2633853 w 10023471"/>
                <a:gd name="connsiteY19771" fmla="*/ 62981 h 5531023"/>
                <a:gd name="connsiteX19772" fmla="*/ 2627452 w 10023471"/>
                <a:gd name="connsiteY19772" fmla="*/ 73260 h 5531023"/>
                <a:gd name="connsiteX19773" fmla="*/ 2642069 w 10023471"/>
                <a:gd name="connsiteY19773" fmla="*/ 81759 h 5531023"/>
                <a:gd name="connsiteX19774" fmla="*/ 2649469 w 10023471"/>
                <a:gd name="connsiteY19774" fmla="*/ 77641 h 5531023"/>
                <a:gd name="connsiteX19775" fmla="*/ 2649152 w 10023471"/>
                <a:gd name="connsiteY19775" fmla="*/ 65726 h 5531023"/>
                <a:gd name="connsiteX19776" fmla="*/ 2641070 w 10023471"/>
                <a:gd name="connsiteY19776" fmla="*/ 60411 h 5531023"/>
                <a:gd name="connsiteX19777" fmla="*/ 3102646 w 10023471"/>
                <a:gd name="connsiteY19777" fmla="*/ 60352 h 5531023"/>
                <a:gd name="connsiteX19778" fmla="*/ 3099696 w 10023471"/>
                <a:gd name="connsiteY19778" fmla="*/ 65989 h 5531023"/>
                <a:gd name="connsiteX19779" fmla="*/ 3106095 w 10023471"/>
                <a:gd name="connsiteY19779" fmla="*/ 70720 h 5531023"/>
                <a:gd name="connsiteX19780" fmla="*/ 3113542 w 10023471"/>
                <a:gd name="connsiteY19780" fmla="*/ 65317 h 5531023"/>
                <a:gd name="connsiteX19781" fmla="*/ 3102646 w 10023471"/>
                <a:gd name="connsiteY19781" fmla="*/ 60352 h 5531023"/>
                <a:gd name="connsiteX19782" fmla="*/ 3074544 w 10023471"/>
                <a:gd name="connsiteY19782" fmla="*/ 47416 h 5531023"/>
                <a:gd name="connsiteX19783" fmla="*/ 3069641 w 10023471"/>
                <a:gd name="connsiteY19783" fmla="*/ 48701 h 5531023"/>
                <a:gd name="connsiteX19784" fmla="*/ 3073364 w 10023471"/>
                <a:gd name="connsiteY19784" fmla="*/ 55738 h 5531023"/>
                <a:gd name="connsiteX19785" fmla="*/ 3078448 w 10023471"/>
                <a:gd name="connsiteY19785" fmla="*/ 54395 h 5531023"/>
                <a:gd name="connsiteX19786" fmla="*/ 2967220 w 10023471"/>
                <a:gd name="connsiteY19786" fmla="*/ 45079 h 5531023"/>
                <a:gd name="connsiteX19787" fmla="*/ 2967719 w 10023471"/>
                <a:gd name="connsiteY19787" fmla="*/ 50862 h 5531023"/>
                <a:gd name="connsiteX19788" fmla="*/ 2970806 w 10023471"/>
                <a:gd name="connsiteY19788" fmla="*/ 50773 h 5531023"/>
                <a:gd name="connsiteX19789" fmla="*/ 2970806 w 10023471"/>
                <a:gd name="connsiteY19789" fmla="*/ 45108 h 5531023"/>
                <a:gd name="connsiteX19790" fmla="*/ 2967220 w 10023471"/>
                <a:gd name="connsiteY19790" fmla="*/ 45079 h 5531023"/>
                <a:gd name="connsiteX19791" fmla="*/ 2963907 w 10023471"/>
                <a:gd name="connsiteY19791" fmla="*/ 30215 h 5531023"/>
                <a:gd name="connsiteX19792" fmla="*/ 2962317 w 10023471"/>
                <a:gd name="connsiteY19792" fmla="*/ 30624 h 5531023"/>
                <a:gd name="connsiteX19793" fmla="*/ 2962906 w 10023471"/>
                <a:gd name="connsiteY19793" fmla="*/ 32872 h 5531023"/>
                <a:gd name="connsiteX19794" fmla="*/ 2963907 w 10023471"/>
                <a:gd name="connsiteY19794" fmla="*/ 30215 h 5531023"/>
                <a:gd name="connsiteX19795" fmla="*/ 2567842 w 10023471"/>
                <a:gd name="connsiteY19795" fmla="*/ 29573 h 5531023"/>
                <a:gd name="connsiteX19796" fmla="*/ 2561213 w 10023471"/>
                <a:gd name="connsiteY19796" fmla="*/ 36055 h 5531023"/>
                <a:gd name="connsiteX19797" fmla="*/ 2568568 w 10023471"/>
                <a:gd name="connsiteY19797" fmla="*/ 39238 h 5531023"/>
                <a:gd name="connsiteX19798" fmla="*/ 2576831 w 10023471"/>
                <a:gd name="connsiteY19798" fmla="*/ 34712 h 5531023"/>
                <a:gd name="connsiteX19799" fmla="*/ 2567842 w 10023471"/>
                <a:gd name="connsiteY19799" fmla="*/ 29573 h 5531023"/>
                <a:gd name="connsiteX19800" fmla="*/ 2818901 w 10023471"/>
                <a:gd name="connsiteY19800" fmla="*/ 23410 h 5531023"/>
                <a:gd name="connsiteX19801" fmla="*/ 2810865 w 10023471"/>
                <a:gd name="connsiteY19801" fmla="*/ 23906 h 5531023"/>
                <a:gd name="connsiteX19802" fmla="*/ 2814905 w 10023471"/>
                <a:gd name="connsiteY19802" fmla="*/ 31236 h 5531023"/>
                <a:gd name="connsiteX19803" fmla="*/ 2819899 w 10023471"/>
                <a:gd name="connsiteY19803" fmla="*/ 30448 h 5531023"/>
                <a:gd name="connsiteX19804" fmla="*/ 2818901 w 10023471"/>
                <a:gd name="connsiteY19804" fmla="*/ 23410 h 5531023"/>
                <a:gd name="connsiteX19805" fmla="*/ 2908337 w 10023471"/>
                <a:gd name="connsiteY19805" fmla="*/ 11875 h 5531023"/>
                <a:gd name="connsiteX19806" fmla="*/ 2903478 w 10023471"/>
                <a:gd name="connsiteY19806" fmla="*/ 12517 h 5531023"/>
                <a:gd name="connsiteX19807" fmla="*/ 2905931 w 10023471"/>
                <a:gd name="connsiteY19807" fmla="*/ 18621 h 5531023"/>
                <a:gd name="connsiteX19808" fmla="*/ 2910289 w 10023471"/>
                <a:gd name="connsiteY19808" fmla="*/ 18037 h 5531023"/>
                <a:gd name="connsiteX19809" fmla="*/ 2908337 w 10023471"/>
                <a:gd name="connsiteY19809" fmla="*/ 11875 h 5531023"/>
                <a:gd name="connsiteX19810" fmla="*/ 2845050 w 10023471"/>
                <a:gd name="connsiteY19810" fmla="*/ 5655 h 5531023"/>
                <a:gd name="connsiteX19811" fmla="*/ 2841282 w 10023471"/>
                <a:gd name="connsiteY19811" fmla="*/ 11992 h 5531023"/>
                <a:gd name="connsiteX19812" fmla="*/ 2855629 w 10023471"/>
                <a:gd name="connsiteY19812" fmla="*/ 19701 h 5531023"/>
                <a:gd name="connsiteX19813" fmla="*/ 2860895 w 10023471"/>
                <a:gd name="connsiteY19813" fmla="*/ 13627 h 5531023"/>
                <a:gd name="connsiteX19814" fmla="*/ 2845050 w 10023471"/>
                <a:gd name="connsiteY19814" fmla="*/ 5655 h 5531023"/>
                <a:gd name="connsiteX19815" fmla="*/ 2836743 w 10023471"/>
                <a:gd name="connsiteY19815" fmla="*/ 214 h 5531023"/>
                <a:gd name="connsiteX19816" fmla="*/ 3778449 w 10023471"/>
                <a:gd name="connsiteY19816" fmla="*/ 115475 h 5531023"/>
                <a:gd name="connsiteX19817" fmla="*/ 3950368 w 10023471"/>
                <a:gd name="connsiteY19817" fmla="*/ 152495 h 5531023"/>
                <a:gd name="connsiteX19818" fmla="*/ 3953703 w 10023471"/>
                <a:gd name="connsiteY19818" fmla="*/ 154708 h 5531023"/>
                <a:gd name="connsiteX19819" fmla="*/ 3956531 w 10023471"/>
                <a:gd name="connsiteY19819" fmla="*/ 153822 h 5531023"/>
                <a:gd name="connsiteX19820" fmla="*/ 4048195 w 10023471"/>
                <a:gd name="connsiteY19820" fmla="*/ 173560 h 5531023"/>
                <a:gd name="connsiteX19821" fmla="*/ 4168212 w 10023471"/>
                <a:gd name="connsiteY19821" fmla="*/ 202264 h 5531023"/>
                <a:gd name="connsiteX19822" fmla="*/ 4166808 w 10023471"/>
                <a:gd name="connsiteY19822" fmla="*/ 204326 h 5531023"/>
                <a:gd name="connsiteX19823" fmla="*/ 4178249 w 10023471"/>
                <a:gd name="connsiteY19823" fmla="*/ 212736 h 5531023"/>
                <a:gd name="connsiteX19824" fmla="*/ 4186186 w 10023471"/>
                <a:gd name="connsiteY19824" fmla="*/ 206563 h 5531023"/>
                <a:gd name="connsiteX19825" fmla="*/ 4215488 w 10023471"/>
                <a:gd name="connsiteY19825" fmla="*/ 213571 h 5531023"/>
                <a:gd name="connsiteX19826" fmla="*/ 4204898 w 10023471"/>
                <a:gd name="connsiteY19826" fmla="*/ 241648 h 5531023"/>
                <a:gd name="connsiteX19827" fmla="*/ 4213025 w 10023471"/>
                <a:gd name="connsiteY19827" fmla="*/ 252043 h 5531023"/>
                <a:gd name="connsiteX19828" fmla="*/ 4222694 w 10023471"/>
                <a:gd name="connsiteY19828" fmla="*/ 243312 h 5531023"/>
                <a:gd name="connsiteX19829" fmla="*/ 4230639 w 10023471"/>
                <a:gd name="connsiteY19829" fmla="*/ 227338 h 5531023"/>
                <a:gd name="connsiteX19830" fmla="*/ 4229997 w 10023471"/>
                <a:gd name="connsiteY19830" fmla="*/ 217041 h 5531023"/>
                <a:gd name="connsiteX19831" fmla="*/ 4608368 w 10023471"/>
                <a:gd name="connsiteY19831" fmla="*/ 307534 h 5531023"/>
                <a:gd name="connsiteX19832" fmla="*/ 6243453 w 10023471"/>
                <a:gd name="connsiteY19832" fmla="*/ 673723 h 5531023"/>
                <a:gd name="connsiteX19833" fmla="*/ 6321044 w 10023471"/>
                <a:gd name="connsiteY19833" fmla="*/ 683569 h 5531023"/>
                <a:gd name="connsiteX19834" fmla="*/ 6332084 w 10023471"/>
                <a:gd name="connsiteY19834" fmla="*/ 685569 h 5531023"/>
                <a:gd name="connsiteX19835" fmla="*/ 6334649 w 10023471"/>
                <a:gd name="connsiteY19835" fmla="*/ 685296 h 5531023"/>
                <a:gd name="connsiteX19836" fmla="*/ 6478587 w 10023471"/>
                <a:gd name="connsiteY19836" fmla="*/ 703562 h 5531023"/>
                <a:gd name="connsiteX19837" fmla="*/ 6695231 w 10023471"/>
                <a:gd name="connsiteY19837" fmla="*/ 717891 h 5531023"/>
                <a:gd name="connsiteX19838" fmla="*/ 7732330 w 10023471"/>
                <a:gd name="connsiteY19838" fmla="*/ 425239 h 5531023"/>
                <a:gd name="connsiteX19839" fmla="*/ 8019649 w 10023471"/>
                <a:gd name="connsiteY19839" fmla="*/ 269787 h 5531023"/>
                <a:gd name="connsiteX19840" fmla="*/ 8024392 w 10023471"/>
                <a:gd name="connsiteY19840" fmla="*/ 268223 h 5531023"/>
                <a:gd name="connsiteX19841" fmla="*/ 8024800 w 10023471"/>
                <a:gd name="connsiteY19841" fmla="*/ 268515 h 5531023"/>
                <a:gd name="connsiteX19842" fmla="*/ 8025845 w 10023471"/>
                <a:gd name="connsiteY19842" fmla="*/ 268310 h 5531023"/>
                <a:gd name="connsiteX19843" fmla="*/ 8026162 w 10023471"/>
                <a:gd name="connsiteY19843" fmla="*/ 267639 h 5531023"/>
                <a:gd name="connsiteX19844" fmla="*/ 8024392 w 10023471"/>
                <a:gd name="connsiteY19844" fmla="*/ 268223 h 5531023"/>
                <a:gd name="connsiteX19845" fmla="*/ 8023588 w 10023471"/>
                <a:gd name="connsiteY19845" fmla="*/ 267677 h 5531023"/>
                <a:gd name="connsiteX19846" fmla="*/ 8165322 w 10023471"/>
                <a:gd name="connsiteY19846" fmla="*/ 196203 h 5531023"/>
                <a:gd name="connsiteX19847" fmla="*/ 8240507 w 10023471"/>
                <a:gd name="connsiteY19847" fmla="*/ 163570 h 5531023"/>
                <a:gd name="connsiteX19848" fmla="*/ 8246486 w 10023471"/>
                <a:gd name="connsiteY19848" fmla="*/ 171034 h 5531023"/>
                <a:gd name="connsiteX19849" fmla="*/ 8250573 w 10023471"/>
                <a:gd name="connsiteY19849" fmla="*/ 170333 h 5531023"/>
                <a:gd name="connsiteX19850" fmla="*/ 8253007 w 10023471"/>
                <a:gd name="connsiteY19850" fmla="*/ 159896 h 5531023"/>
                <a:gd name="connsiteX19851" fmla="*/ 8251697 w 10023471"/>
                <a:gd name="connsiteY19851" fmla="*/ 158713 h 5531023"/>
                <a:gd name="connsiteX19852" fmla="*/ 8307762 w 10023471"/>
                <a:gd name="connsiteY19852" fmla="*/ 134378 h 5531023"/>
                <a:gd name="connsiteX19853" fmla="*/ 8349487 w 10023471"/>
                <a:gd name="connsiteY19853" fmla="*/ 120526 h 5531023"/>
                <a:gd name="connsiteX19854" fmla="*/ 8356626 w 10023471"/>
                <a:gd name="connsiteY19854" fmla="*/ 127813 h 5531023"/>
                <a:gd name="connsiteX19855" fmla="*/ 8368973 w 10023471"/>
                <a:gd name="connsiteY19855" fmla="*/ 119869 h 5531023"/>
                <a:gd name="connsiteX19856" fmla="*/ 8372741 w 10023471"/>
                <a:gd name="connsiteY19856" fmla="*/ 112805 h 5531023"/>
                <a:gd name="connsiteX19857" fmla="*/ 8451953 w 10023471"/>
                <a:gd name="connsiteY19857" fmla="*/ 86507 h 5531023"/>
                <a:gd name="connsiteX19858" fmla="*/ 9255796 w 10023471"/>
                <a:gd name="connsiteY19858" fmla="*/ 197016 h 5531023"/>
                <a:gd name="connsiteX19859" fmla="*/ 9731095 w 10023471"/>
                <a:gd name="connsiteY19859" fmla="*/ 1116776 h 5531023"/>
                <a:gd name="connsiteX19860" fmla="*/ 9717790 w 10023471"/>
                <a:gd name="connsiteY19860" fmla="*/ 1171532 h 5531023"/>
                <a:gd name="connsiteX19861" fmla="*/ 9715291 w 10023471"/>
                <a:gd name="connsiteY19861" fmla="*/ 1171134 h 5531023"/>
                <a:gd name="connsiteX19862" fmla="*/ 9648282 w 10023471"/>
                <a:gd name="connsiteY19862" fmla="*/ 1182787 h 5531023"/>
                <a:gd name="connsiteX19863" fmla="*/ 9639975 w 10023471"/>
                <a:gd name="connsiteY19863" fmla="*/ 1188568 h 5531023"/>
                <a:gd name="connsiteX19864" fmla="*/ 9647647 w 10023471"/>
                <a:gd name="connsiteY19864" fmla="*/ 1194439 h 5531023"/>
                <a:gd name="connsiteX19865" fmla="*/ 9674342 w 10023471"/>
                <a:gd name="connsiteY19865" fmla="*/ 1194731 h 5531023"/>
                <a:gd name="connsiteX19866" fmla="*/ 9698720 w 10023471"/>
                <a:gd name="connsiteY19866" fmla="*/ 1197155 h 5531023"/>
                <a:gd name="connsiteX19867" fmla="*/ 9711951 w 10023471"/>
                <a:gd name="connsiteY19867" fmla="*/ 1195563 h 5531023"/>
                <a:gd name="connsiteX19868" fmla="*/ 9672112 w 10023471"/>
                <a:gd name="connsiteY19868" fmla="*/ 1359520 h 5531023"/>
                <a:gd name="connsiteX19869" fmla="*/ 9559746 w 10023471"/>
                <a:gd name="connsiteY19869" fmla="*/ 1821081 h 5531023"/>
                <a:gd name="connsiteX19870" fmla="*/ 9557134 w 10023471"/>
                <a:gd name="connsiteY19870" fmla="*/ 1888550 h 5531023"/>
                <a:gd name="connsiteX19871" fmla="*/ 9548133 w 10023471"/>
                <a:gd name="connsiteY19871" fmla="*/ 1892109 h 5531023"/>
                <a:gd name="connsiteX19872" fmla="*/ 9552445 w 10023471"/>
                <a:gd name="connsiteY19872" fmla="*/ 1899380 h 5531023"/>
                <a:gd name="connsiteX19873" fmla="*/ 9556769 w 10023471"/>
                <a:gd name="connsiteY19873" fmla="*/ 1897967 h 5531023"/>
                <a:gd name="connsiteX19874" fmla="*/ 9555630 w 10023471"/>
                <a:gd name="connsiteY19874" fmla="*/ 1927393 h 5531023"/>
                <a:gd name="connsiteX19875" fmla="*/ 9568926 w 10023471"/>
                <a:gd name="connsiteY19875" fmla="*/ 2028671 h 5531023"/>
                <a:gd name="connsiteX19876" fmla="*/ 9878099 w 10023471"/>
                <a:gd name="connsiteY19876" fmla="*/ 2751162 h 5531023"/>
                <a:gd name="connsiteX19877" fmla="*/ 9928302 w 10023471"/>
                <a:gd name="connsiteY19877" fmla="*/ 2860959 h 5531023"/>
                <a:gd name="connsiteX19878" fmla="*/ 9925673 w 10023471"/>
                <a:gd name="connsiteY19878" fmla="*/ 2858130 h 5531023"/>
                <a:gd name="connsiteX19879" fmla="*/ 9906832 w 10023471"/>
                <a:gd name="connsiteY19879" fmla="*/ 2866745 h 5531023"/>
                <a:gd name="connsiteX19880" fmla="*/ 9920906 w 10023471"/>
                <a:gd name="connsiteY19880" fmla="*/ 2871767 h 5531023"/>
                <a:gd name="connsiteX19881" fmla="*/ 9930377 w 10023471"/>
                <a:gd name="connsiteY19881" fmla="*/ 2874461 h 5531023"/>
                <a:gd name="connsiteX19882" fmla="*/ 9932996 w 10023471"/>
                <a:gd name="connsiteY19882" fmla="*/ 2871225 h 5531023"/>
                <a:gd name="connsiteX19883" fmla="*/ 9951638 w 10023471"/>
                <a:gd name="connsiteY19883" fmla="*/ 2911996 h 5531023"/>
                <a:gd name="connsiteX19884" fmla="*/ 10001542 w 10023471"/>
                <a:gd name="connsiteY19884" fmla="*/ 3349879 h 5531023"/>
                <a:gd name="connsiteX19885" fmla="*/ 9814738 w 10023471"/>
                <a:gd name="connsiteY19885" fmla="*/ 3592267 h 5531023"/>
                <a:gd name="connsiteX19886" fmla="*/ 9793259 w 10023471"/>
                <a:gd name="connsiteY19886" fmla="*/ 3607564 h 5531023"/>
                <a:gd name="connsiteX19887" fmla="*/ 9795375 w 10023471"/>
                <a:gd name="connsiteY19887" fmla="*/ 3605328 h 5531023"/>
                <a:gd name="connsiteX19888" fmla="*/ 9792470 w 10023471"/>
                <a:gd name="connsiteY19888" fmla="*/ 3597210 h 5531023"/>
                <a:gd name="connsiteX19889" fmla="*/ 9778170 w 10023471"/>
                <a:gd name="connsiteY19889" fmla="*/ 3600481 h 5531023"/>
                <a:gd name="connsiteX19890" fmla="*/ 9757967 w 10023471"/>
                <a:gd name="connsiteY19890" fmla="*/ 3615958 h 5531023"/>
                <a:gd name="connsiteX19891" fmla="*/ 9759057 w 10023471"/>
                <a:gd name="connsiteY19891" fmla="*/ 3620776 h 5531023"/>
                <a:gd name="connsiteX19892" fmla="*/ 9762917 w 10023471"/>
                <a:gd name="connsiteY19892" fmla="*/ 3621915 h 5531023"/>
                <a:gd name="connsiteX19893" fmla="*/ 9777503 w 10023471"/>
                <a:gd name="connsiteY19893" fmla="*/ 3618784 h 5531023"/>
                <a:gd name="connsiteX19894" fmla="*/ 9667164 w 10023471"/>
                <a:gd name="connsiteY19894" fmla="*/ 3697360 h 5531023"/>
                <a:gd name="connsiteX19895" fmla="*/ 8828831 w 10023471"/>
                <a:gd name="connsiteY19895" fmla="*/ 4191341 h 5531023"/>
                <a:gd name="connsiteX19896" fmla="*/ 8713103 w 10023471"/>
                <a:gd name="connsiteY19896" fmla="*/ 4312178 h 5531023"/>
                <a:gd name="connsiteX19897" fmla="*/ 8679859 w 10023471"/>
                <a:gd name="connsiteY19897" fmla="*/ 4360040 h 5531023"/>
                <a:gd name="connsiteX19898" fmla="*/ 8671922 w 10023471"/>
                <a:gd name="connsiteY19898" fmla="*/ 4357550 h 5531023"/>
                <a:gd name="connsiteX19899" fmla="*/ 8672655 w 10023471"/>
                <a:gd name="connsiteY19899" fmla="*/ 4363957 h 5531023"/>
                <a:gd name="connsiteX19900" fmla="*/ 8676330 w 10023471"/>
                <a:gd name="connsiteY19900" fmla="*/ 4365122 h 5531023"/>
                <a:gd name="connsiteX19901" fmla="*/ 8666855 w 10023471"/>
                <a:gd name="connsiteY19901" fmla="*/ 4378763 h 5531023"/>
                <a:gd name="connsiteX19902" fmla="*/ 8666870 w 10023471"/>
                <a:gd name="connsiteY19902" fmla="*/ 4378452 h 5531023"/>
                <a:gd name="connsiteX19903" fmla="*/ 8657623 w 10023471"/>
                <a:gd name="connsiteY19903" fmla="*/ 4371685 h 5531023"/>
                <a:gd name="connsiteX19904" fmla="*/ 8639825 w 10023471"/>
                <a:gd name="connsiteY19904" fmla="*/ 4401326 h 5531023"/>
                <a:gd name="connsiteX19905" fmla="*/ 8650308 w 10023471"/>
                <a:gd name="connsiteY19905" fmla="*/ 4402586 h 5531023"/>
                <a:gd name="connsiteX19906" fmla="*/ 8617936 w 10023471"/>
                <a:gd name="connsiteY19906" fmla="*/ 4449192 h 5531023"/>
                <a:gd name="connsiteX19907" fmla="*/ 8533594 w 10023471"/>
                <a:gd name="connsiteY19907" fmla="*/ 4593360 h 5531023"/>
                <a:gd name="connsiteX19908" fmla="*/ 8503104 w 10023471"/>
                <a:gd name="connsiteY19908" fmla="*/ 4645475 h 5531023"/>
                <a:gd name="connsiteX19909" fmla="*/ 8495001 w 10023471"/>
                <a:gd name="connsiteY19909" fmla="*/ 4645234 h 5531023"/>
                <a:gd name="connsiteX19910" fmla="*/ 8478886 w 10023471"/>
                <a:gd name="connsiteY19910" fmla="*/ 4655279 h 5531023"/>
                <a:gd name="connsiteX19911" fmla="*/ 8473575 w 10023471"/>
                <a:gd name="connsiteY19911" fmla="*/ 4662843 h 5531023"/>
                <a:gd name="connsiteX19912" fmla="*/ 8484288 w 10023471"/>
                <a:gd name="connsiteY19912" fmla="*/ 4665297 h 5531023"/>
                <a:gd name="connsiteX19913" fmla="*/ 8494211 w 10023471"/>
                <a:gd name="connsiteY19913" fmla="*/ 4660675 h 5531023"/>
                <a:gd name="connsiteX19914" fmla="*/ 8475906 w 10023471"/>
                <a:gd name="connsiteY19914" fmla="*/ 4691962 h 5531023"/>
                <a:gd name="connsiteX19915" fmla="*/ 8467535 w 10023471"/>
                <a:gd name="connsiteY19915" fmla="*/ 4697799 h 5531023"/>
                <a:gd name="connsiteX19916" fmla="*/ 8470071 w 10023471"/>
                <a:gd name="connsiteY19916" fmla="*/ 4701935 h 5531023"/>
                <a:gd name="connsiteX19917" fmla="*/ 8450340 w 10023471"/>
                <a:gd name="connsiteY19917" fmla="*/ 4735661 h 5531023"/>
                <a:gd name="connsiteX19918" fmla="*/ 7933481 w 10023471"/>
                <a:gd name="connsiteY19918" fmla="*/ 5105741 h 5531023"/>
                <a:gd name="connsiteX19919" fmla="*/ 7829745 w 10023471"/>
                <a:gd name="connsiteY19919" fmla="*/ 5108769 h 5531023"/>
                <a:gd name="connsiteX19920" fmla="*/ 7764181 w 10023471"/>
                <a:gd name="connsiteY19920" fmla="*/ 5101708 h 5531023"/>
                <a:gd name="connsiteX19921" fmla="*/ 7764572 w 10023471"/>
                <a:gd name="connsiteY19921" fmla="*/ 5101362 h 5531023"/>
                <a:gd name="connsiteX19922" fmla="*/ 7763391 w 10023471"/>
                <a:gd name="connsiteY19922" fmla="*/ 5099930 h 5531023"/>
                <a:gd name="connsiteX19923" fmla="*/ 7761440 w 10023471"/>
                <a:gd name="connsiteY19923" fmla="*/ 5100282 h 5531023"/>
                <a:gd name="connsiteX19924" fmla="*/ 7762309 w 10023471"/>
                <a:gd name="connsiteY19924" fmla="*/ 5101506 h 5531023"/>
                <a:gd name="connsiteX19925" fmla="*/ 7717457 w 10023471"/>
                <a:gd name="connsiteY19925" fmla="*/ 5096675 h 5531023"/>
                <a:gd name="connsiteX19926" fmla="*/ 7470129 w 10023471"/>
                <a:gd name="connsiteY19926" fmla="*/ 5035792 h 5531023"/>
                <a:gd name="connsiteX19927" fmla="*/ 7469090 w 10023471"/>
                <a:gd name="connsiteY19927" fmla="*/ 5035446 h 5531023"/>
                <a:gd name="connsiteX19928" fmla="*/ 7475708 w 10023471"/>
                <a:gd name="connsiteY19928" fmla="*/ 5016237 h 5531023"/>
                <a:gd name="connsiteX19929" fmla="*/ 7482143 w 10023471"/>
                <a:gd name="connsiteY19929" fmla="*/ 4991528 h 5531023"/>
                <a:gd name="connsiteX19930" fmla="*/ 7463347 w 10023471"/>
                <a:gd name="connsiteY19930" fmla="*/ 5016584 h 5531023"/>
                <a:gd name="connsiteX19931" fmla="*/ 7463858 w 10023471"/>
                <a:gd name="connsiteY19931" fmla="*/ 5026495 h 5531023"/>
                <a:gd name="connsiteX19932" fmla="*/ 7458014 w 10023471"/>
                <a:gd name="connsiteY19932" fmla="*/ 5031760 h 5531023"/>
                <a:gd name="connsiteX19933" fmla="*/ 7336541 w 10023471"/>
                <a:gd name="connsiteY19933" fmla="*/ 4991337 h 5531023"/>
                <a:gd name="connsiteX19934" fmla="*/ 5967090 w 10023471"/>
                <a:gd name="connsiteY19934" fmla="*/ 4560968 h 5531023"/>
                <a:gd name="connsiteX19935" fmla="*/ 5874443 w 10023471"/>
                <a:gd name="connsiteY19935" fmla="*/ 4554231 h 5531023"/>
                <a:gd name="connsiteX19936" fmla="*/ 5872144 w 10023471"/>
                <a:gd name="connsiteY19936" fmla="*/ 4553009 h 5531023"/>
                <a:gd name="connsiteX19937" fmla="*/ 5870983 w 10023471"/>
                <a:gd name="connsiteY19937" fmla="*/ 4553979 h 5531023"/>
                <a:gd name="connsiteX19938" fmla="*/ 5828489 w 10023471"/>
                <a:gd name="connsiteY19938" fmla="*/ 4550889 h 5531023"/>
                <a:gd name="connsiteX19939" fmla="*/ 5827653 w 10023471"/>
                <a:gd name="connsiteY19939" fmla="*/ 4550351 h 5531023"/>
                <a:gd name="connsiteX19940" fmla="*/ 5826902 w 10023471"/>
                <a:gd name="connsiteY19940" fmla="*/ 4550774 h 5531023"/>
                <a:gd name="connsiteX19941" fmla="*/ 5809657 w 10023471"/>
                <a:gd name="connsiteY19941" fmla="*/ 4549519 h 5531023"/>
                <a:gd name="connsiteX19942" fmla="*/ 5736529 w 10023471"/>
                <a:gd name="connsiteY19942" fmla="*/ 4551290 h 5531023"/>
                <a:gd name="connsiteX19943" fmla="*/ 5733221 w 10023471"/>
                <a:gd name="connsiteY19943" fmla="*/ 4542584 h 5531023"/>
                <a:gd name="connsiteX19944" fmla="*/ 5730862 w 10023471"/>
                <a:gd name="connsiteY19944" fmla="*/ 4536976 h 5531023"/>
                <a:gd name="connsiteX19945" fmla="*/ 5728546 w 10023471"/>
                <a:gd name="connsiteY19945" fmla="*/ 4542379 h 5531023"/>
                <a:gd name="connsiteX19946" fmla="*/ 5725957 w 10023471"/>
                <a:gd name="connsiteY19946" fmla="*/ 4551023 h 5531023"/>
                <a:gd name="connsiteX19947" fmla="*/ 5725323 w 10023471"/>
                <a:gd name="connsiteY19947" fmla="*/ 4550965 h 5531023"/>
                <a:gd name="connsiteX19948" fmla="*/ 5725198 w 10023471"/>
                <a:gd name="connsiteY19948" fmla="*/ 4551564 h 5531023"/>
                <a:gd name="connsiteX19949" fmla="*/ 5653831 w 10023471"/>
                <a:gd name="connsiteY19949" fmla="*/ 4553291 h 5531023"/>
                <a:gd name="connsiteX19950" fmla="*/ 4812432 w 10023471"/>
                <a:gd name="connsiteY19950" fmla="*/ 4946830 h 5531023"/>
                <a:gd name="connsiteX19951" fmla="*/ 4619663 w 10023471"/>
                <a:gd name="connsiteY19951" fmla="*/ 5081240 h 5531023"/>
                <a:gd name="connsiteX19952" fmla="*/ 4618713 w 10023471"/>
                <a:gd name="connsiteY19952" fmla="*/ 5076715 h 5531023"/>
                <a:gd name="connsiteX19953" fmla="*/ 4611902 w 10023471"/>
                <a:gd name="connsiteY19953" fmla="*/ 5073590 h 5531023"/>
                <a:gd name="connsiteX19954" fmla="*/ 4602098 w 10023471"/>
                <a:gd name="connsiteY19954" fmla="*/ 5078320 h 5531023"/>
                <a:gd name="connsiteX19955" fmla="*/ 4600736 w 10023471"/>
                <a:gd name="connsiteY19955" fmla="*/ 5084540 h 5531023"/>
                <a:gd name="connsiteX19956" fmla="*/ 4603005 w 10023471"/>
                <a:gd name="connsiteY19956" fmla="*/ 5092746 h 5531023"/>
                <a:gd name="connsiteX19957" fmla="*/ 4603088 w 10023471"/>
                <a:gd name="connsiteY19957" fmla="*/ 5092797 h 5531023"/>
                <a:gd name="connsiteX19958" fmla="*/ 4529881 w 10023471"/>
                <a:gd name="connsiteY19958" fmla="*/ 5143841 h 5531023"/>
                <a:gd name="connsiteX19959" fmla="*/ 2980481 w 10023471"/>
                <a:gd name="connsiteY19959" fmla="*/ 5493091 h 5531023"/>
                <a:gd name="connsiteX19960" fmla="*/ 2887148 w 10023471"/>
                <a:gd name="connsiteY19960" fmla="*/ 5472743 h 5531023"/>
                <a:gd name="connsiteX19961" fmla="*/ 2887180 w 10023471"/>
                <a:gd name="connsiteY19961" fmla="*/ 5472625 h 5531023"/>
                <a:gd name="connsiteX19962" fmla="*/ 2880474 w 10023471"/>
                <a:gd name="connsiteY19962" fmla="*/ 5471288 h 5531023"/>
                <a:gd name="connsiteX19963" fmla="*/ 2775142 w 10023471"/>
                <a:gd name="connsiteY19963" fmla="*/ 5448325 h 5531023"/>
                <a:gd name="connsiteX19964" fmla="*/ 2772003 w 10023471"/>
                <a:gd name="connsiteY19964" fmla="*/ 5447364 h 5531023"/>
                <a:gd name="connsiteX19965" fmla="*/ 2771867 w 10023471"/>
                <a:gd name="connsiteY19965" fmla="*/ 5447611 h 5531023"/>
                <a:gd name="connsiteX19966" fmla="*/ 2736232 w 10023471"/>
                <a:gd name="connsiteY19966" fmla="*/ 5439842 h 5531023"/>
                <a:gd name="connsiteX19967" fmla="*/ 2046503 w 10023471"/>
                <a:gd name="connsiteY19967" fmla="*/ 5143004 h 5531023"/>
                <a:gd name="connsiteX19968" fmla="*/ 1982434 w 10023471"/>
                <a:gd name="connsiteY19968" fmla="*/ 5093128 h 5531023"/>
                <a:gd name="connsiteX19969" fmla="*/ 2000258 w 10023471"/>
                <a:gd name="connsiteY19969" fmla="*/ 5075196 h 5531023"/>
                <a:gd name="connsiteX19970" fmla="*/ 1995946 w 10023471"/>
                <a:gd name="connsiteY19970" fmla="*/ 5071077 h 5531023"/>
                <a:gd name="connsiteX19971" fmla="*/ 1987139 w 10023471"/>
                <a:gd name="connsiteY19971" fmla="*/ 5072100 h 5531023"/>
                <a:gd name="connsiteX19972" fmla="*/ 1971866 w 10023471"/>
                <a:gd name="connsiteY19972" fmla="*/ 5084902 h 5531023"/>
                <a:gd name="connsiteX19973" fmla="*/ 1930703 w 10023471"/>
                <a:gd name="connsiteY19973" fmla="*/ 5052858 h 5531023"/>
                <a:gd name="connsiteX19974" fmla="*/ 1346032 w 10023471"/>
                <a:gd name="connsiteY19974" fmla="*/ 4258909 h 5531023"/>
                <a:gd name="connsiteX19975" fmla="*/ 1309932 w 10023471"/>
                <a:gd name="connsiteY19975" fmla="*/ 4218531 h 5531023"/>
                <a:gd name="connsiteX19976" fmla="*/ 1310869 w 10023471"/>
                <a:gd name="connsiteY19976" fmla="*/ 4216848 h 5531023"/>
                <a:gd name="connsiteX19977" fmla="*/ 1307692 w 10023471"/>
                <a:gd name="connsiteY19977" fmla="*/ 4199764 h 5531023"/>
                <a:gd name="connsiteX19978" fmla="*/ 1287171 w 10023471"/>
                <a:gd name="connsiteY19978" fmla="*/ 4190886 h 5531023"/>
                <a:gd name="connsiteX19979" fmla="*/ 1285559 w 10023471"/>
                <a:gd name="connsiteY19979" fmla="*/ 4191270 h 5531023"/>
                <a:gd name="connsiteX19980" fmla="*/ 1183431 w 10023471"/>
                <a:gd name="connsiteY19980" fmla="*/ 4077041 h 5531023"/>
                <a:gd name="connsiteX19981" fmla="*/ 1166034 w 10023471"/>
                <a:gd name="connsiteY19981" fmla="*/ 4061987 h 5531023"/>
                <a:gd name="connsiteX19982" fmla="*/ 1172446 w 10023471"/>
                <a:gd name="connsiteY19982" fmla="*/ 4058303 h 5531023"/>
                <a:gd name="connsiteX19983" fmla="*/ 1165274 w 10023471"/>
                <a:gd name="connsiteY19983" fmla="*/ 4042621 h 5531023"/>
                <a:gd name="connsiteX19984" fmla="*/ 1158055 w 10023471"/>
                <a:gd name="connsiteY19984" fmla="*/ 4052929 h 5531023"/>
                <a:gd name="connsiteX19985" fmla="*/ 1161036 w 10023471"/>
                <a:gd name="connsiteY19985" fmla="*/ 4057662 h 5531023"/>
                <a:gd name="connsiteX19986" fmla="*/ 1088905 w 10023471"/>
                <a:gd name="connsiteY19986" fmla="*/ 3995244 h 5531023"/>
                <a:gd name="connsiteX19987" fmla="*/ 604434 w 10023471"/>
                <a:gd name="connsiteY19987" fmla="*/ 3662462 h 5531023"/>
                <a:gd name="connsiteX19988" fmla="*/ 549745 w 10023471"/>
                <a:gd name="connsiteY19988" fmla="*/ 3623706 h 5531023"/>
                <a:gd name="connsiteX19989" fmla="*/ 568498 w 10023471"/>
                <a:gd name="connsiteY19989" fmla="*/ 3603663 h 5531023"/>
                <a:gd name="connsiteX19990" fmla="*/ 540033 w 10023471"/>
                <a:gd name="connsiteY19990" fmla="*/ 3606905 h 5531023"/>
                <a:gd name="connsiteX19991" fmla="*/ 546752 w 10023471"/>
                <a:gd name="connsiteY19991" fmla="*/ 3621585 h 5531023"/>
                <a:gd name="connsiteX19992" fmla="*/ 425003 w 10023471"/>
                <a:gd name="connsiteY19992" fmla="*/ 3535307 h 5531023"/>
                <a:gd name="connsiteX19993" fmla="*/ 327210 w 10023471"/>
                <a:gd name="connsiteY19993" fmla="*/ 3447182 h 5531023"/>
                <a:gd name="connsiteX19994" fmla="*/ 326701 w 10023471"/>
                <a:gd name="connsiteY19994" fmla="*/ 3445089 h 5531023"/>
                <a:gd name="connsiteX19995" fmla="*/ 326223 w 10023471"/>
                <a:gd name="connsiteY19995" fmla="*/ 3446293 h 5531023"/>
                <a:gd name="connsiteX19996" fmla="*/ 266557 w 10023471"/>
                <a:gd name="connsiteY19996" fmla="*/ 3392525 h 5531023"/>
                <a:gd name="connsiteX19997" fmla="*/ 2331 w 10023471"/>
                <a:gd name="connsiteY19997" fmla="*/ 2743541 h 5531023"/>
                <a:gd name="connsiteX19998" fmla="*/ 2011 w 10023471"/>
                <a:gd name="connsiteY19998" fmla="*/ 2603679 h 5531023"/>
                <a:gd name="connsiteX19999" fmla="*/ 8239 w 10023471"/>
                <a:gd name="connsiteY19999" fmla="*/ 2556244 h 5531023"/>
                <a:gd name="connsiteX20000" fmla="*/ 11198 w 10023471"/>
                <a:gd name="connsiteY20000" fmla="*/ 2555326 h 5531023"/>
                <a:gd name="connsiteX20001" fmla="*/ 14172 w 10023471"/>
                <a:gd name="connsiteY20001" fmla="*/ 2545389 h 5531023"/>
                <a:gd name="connsiteX20002" fmla="*/ 10067 w 10023471"/>
                <a:gd name="connsiteY20002" fmla="*/ 2542316 h 5531023"/>
                <a:gd name="connsiteX20003" fmla="*/ 12941 w 10023471"/>
                <a:gd name="connsiteY20003" fmla="*/ 2520426 h 5531023"/>
                <a:gd name="connsiteX20004" fmla="*/ 19257 w 10023471"/>
                <a:gd name="connsiteY20004" fmla="*/ 2527985 h 5531023"/>
                <a:gd name="connsiteX20005" fmla="*/ 28836 w 10023471"/>
                <a:gd name="connsiteY20005" fmla="*/ 2516916 h 5531023"/>
                <a:gd name="connsiteX20006" fmla="*/ 18985 w 10023471"/>
                <a:gd name="connsiteY20006" fmla="*/ 2508798 h 5531023"/>
                <a:gd name="connsiteX20007" fmla="*/ 13945 w 10023471"/>
                <a:gd name="connsiteY20007" fmla="*/ 2512785 h 5531023"/>
                <a:gd name="connsiteX20008" fmla="*/ 18274 w 10023471"/>
                <a:gd name="connsiteY20008" fmla="*/ 2479805 h 5531023"/>
                <a:gd name="connsiteX20009" fmla="*/ 28737 w 10023471"/>
                <a:gd name="connsiteY20009" fmla="*/ 2443165 h 5531023"/>
                <a:gd name="connsiteX20010" fmla="*/ 48857 w 10023471"/>
                <a:gd name="connsiteY20010" fmla="*/ 2446740 h 5531023"/>
                <a:gd name="connsiteX20011" fmla="*/ 61524 w 10023471"/>
                <a:gd name="connsiteY20011" fmla="*/ 2445397 h 5531023"/>
                <a:gd name="connsiteX20012" fmla="*/ 60978 w 10023471"/>
                <a:gd name="connsiteY20012" fmla="*/ 2437279 h 5531023"/>
                <a:gd name="connsiteX20013" fmla="*/ 36826 w 10023471"/>
                <a:gd name="connsiteY20013" fmla="*/ 2427291 h 5531023"/>
                <a:gd name="connsiteX20014" fmla="*/ 33581 w 10023471"/>
                <a:gd name="connsiteY20014" fmla="*/ 2426204 h 5531023"/>
                <a:gd name="connsiteX20015" fmla="*/ 49573 w 10023471"/>
                <a:gd name="connsiteY20015" fmla="*/ 2370201 h 5531023"/>
                <a:gd name="connsiteX20016" fmla="*/ 943204 w 10023471"/>
                <a:gd name="connsiteY20016" fmla="*/ 1614146 h 5531023"/>
                <a:gd name="connsiteX20017" fmla="*/ 958669 w 10023471"/>
                <a:gd name="connsiteY20017" fmla="*/ 1601797 h 5531023"/>
                <a:gd name="connsiteX20018" fmla="*/ 962156 w 10023471"/>
                <a:gd name="connsiteY20018" fmla="*/ 1603170 h 5531023"/>
                <a:gd name="connsiteX20019" fmla="*/ 984583 w 10023471"/>
                <a:gd name="connsiteY20019" fmla="*/ 1595781 h 5531023"/>
                <a:gd name="connsiteX20020" fmla="*/ 974146 w 10023471"/>
                <a:gd name="connsiteY20020" fmla="*/ 1589437 h 5531023"/>
                <a:gd name="connsiteX20021" fmla="*/ 1034117 w 10023471"/>
                <a:gd name="connsiteY20021" fmla="*/ 1541545 h 5531023"/>
                <a:gd name="connsiteX20022" fmla="*/ 1119931 w 10023471"/>
                <a:gd name="connsiteY20022" fmla="*/ 1460841 h 5531023"/>
                <a:gd name="connsiteX20023" fmla="*/ 1274285 w 10023471"/>
                <a:gd name="connsiteY20023" fmla="*/ 1273051 h 5531023"/>
                <a:gd name="connsiteX20024" fmla="*/ 1314017 w 10023471"/>
                <a:gd name="connsiteY20024" fmla="*/ 1212719 h 5531023"/>
                <a:gd name="connsiteX20025" fmla="*/ 1323899 w 10023471"/>
                <a:gd name="connsiteY20025" fmla="*/ 1217305 h 5531023"/>
                <a:gd name="connsiteX20026" fmla="*/ 1346917 w 10023471"/>
                <a:gd name="connsiteY20026" fmla="*/ 1203375 h 5531023"/>
                <a:gd name="connsiteX20027" fmla="*/ 1325908 w 10023471"/>
                <a:gd name="connsiteY20027" fmla="*/ 1194663 h 5531023"/>
                <a:gd name="connsiteX20028" fmla="*/ 1386599 w 10023471"/>
                <a:gd name="connsiteY20028" fmla="*/ 1102507 h 5531023"/>
                <a:gd name="connsiteX20029" fmla="*/ 1397854 w 10023471"/>
                <a:gd name="connsiteY20029" fmla="*/ 1099790 h 5531023"/>
                <a:gd name="connsiteX20030" fmla="*/ 1395812 w 10023471"/>
                <a:gd name="connsiteY20030" fmla="*/ 1097571 h 5531023"/>
                <a:gd name="connsiteX20031" fmla="*/ 1436534 w 10023471"/>
                <a:gd name="connsiteY20031" fmla="*/ 1101572 h 5531023"/>
                <a:gd name="connsiteX20032" fmla="*/ 1455739 w 10023471"/>
                <a:gd name="connsiteY20032" fmla="*/ 1096666 h 5531023"/>
                <a:gd name="connsiteX20033" fmla="*/ 1450836 w 10023471"/>
                <a:gd name="connsiteY20033" fmla="*/ 1083758 h 5531023"/>
                <a:gd name="connsiteX20034" fmla="*/ 1440576 w 10023471"/>
                <a:gd name="connsiteY20034" fmla="*/ 1064308 h 5531023"/>
                <a:gd name="connsiteX20035" fmla="*/ 1437749 w 10023471"/>
                <a:gd name="connsiteY20035" fmla="*/ 1050476 h 5531023"/>
                <a:gd name="connsiteX20036" fmla="*/ 1422499 w 10023471"/>
                <a:gd name="connsiteY20036" fmla="*/ 1047174 h 5531023"/>
                <a:gd name="connsiteX20037" fmla="*/ 1422984 w 10023471"/>
                <a:gd name="connsiteY20037" fmla="*/ 1046387 h 5531023"/>
                <a:gd name="connsiteX20038" fmla="*/ 1431586 w 10023471"/>
                <a:gd name="connsiteY20038" fmla="*/ 1036623 h 5531023"/>
                <a:gd name="connsiteX20039" fmla="*/ 1430246 w 10023471"/>
                <a:gd name="connsiteY20039" fmla="*/ 1034611 h 5531023"/>
                <a:gd name="connsiteX20040" fmla="*/ 1553077 w 10023471"/>
                <a:gd name="connsiteY20040" fmla="*/ 835410 h 5531023"/>
                <a:gd name="connsiteX20041" fmla="*/ 1702147 w 10023471"/>
                <a:gd name="connsiteY20041" fmla="*/ 612719 h 5531023"/>
                <a:gd name="connsiteX20042" fmla="*/ 1711069 w 10023471"/>
                <a:gd name="connsiteY20042" fmla="*/ 601969 h 5531023"/>
                <a:gd name="connsiteX20043" fmla="*/ 1716740 w 10023471"/>
                <a:gd name="connsiteY20043" fmla="*/ 604354 h 5531023"/>
                <a:gd name="connsiteX20044" fmla="*/ 1742436 w 10023471"/>
                <a:gd name="connsiteY20044" fmla="*/ 592877 h 5531023"/>
                <a:gd name="connsiteX20045" fmla="*/ 1726932 w 10023471"/>
                <a:gd name="connsiteY20045" fmla="*/ 587569 h 5531023"/>
                <a:gd name="connsiteX20046" fmla="*/ 1723521 w 10023471"/>
                <a:gd name="connsiteY20046" fmla="*/ 586967 h 5531023"/>
                <a:gd name="connsiteX20047" fmla="*/ 1874087 w 10023471"/>
                <a:gd name="connsiteY20047" fmla="*/ 405557 h 5531023"/>
                <a:gd name="connsiteX20048" fmla="*/ 2650281 w 10023471"/>
                <a:gd name="connsiteY20048" fmla="*/ 13041 h 5531023"/>
                <a:gd name="connsiteX20049" fmla="*/ 2836743 w 10023471"/>
                <a:gd name="connsiteY20049" fmla="*/ 214 h 55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  <a:cxn ang="0">
                  <a:pos x="connsiteX7871" y="connsiteY7871"/>
                </a:cxn>
                <a:cxn ang="0">
                  <a:pos x="connsiteX7872" y="connsiteY7872"/>
                </a:cxn>
                <a:cxn ang="0">
                  <a:pos x="connsiteX7873" y="connsiteY7873"/>
                </a:cxn>
                <a:cxn ang="0">
                  <a:pos x="connsiteX7874" y="connsiteY7874"/>
                </a:cxn>
                <a:cxn ang="0">
                  <a:pos x="connsiteX7875" y="connsiteY7875"/>
                </a:cxn>
                <a:cxn ang="0">
                  <a:pos x="connsiteX7876" y="connsiteY7876"/>
                </a:cxn>
                <a:cxn ang="0">
                  <a:pos x="connsiteX7877" y="connsiteY7877"/>
                </a:cxn>
                <a:cxn ang="0">
                  <a:pos x="connsiteX7878" y="connsiteY7878"/>
                </a:cxn>
                <a:cxn ang="0">
                  <a:pos x="connsiteX7879" y="connsiteY7879"/>
                </a:cxn>
                <a:cxn ang="0">
                  <a:pos x="connsiteX7880" y="connsiteY7880"/>
                </a:cxn>
                <a:cxn ang="0">
                  <a:pos x="connsiteX7881" y="connsiteY7881"/>
                </a:cxn>
                <a:cxn ang="0">
                  <a:pos x="connsiteX7882" y="connsiteY7882"/>
                </a:cxn>
                <a:cxn ang="0">
                  <a:pos x="connsiteX7883" y="connsiteY7883"/>
                </a:cxn>
                <a:cxn ang="0">
                  <a:pos x="connsiteX7884" y="connsiteY7884"/>
                </a:cxn>
                <a:cxn ang="0">
                  <a:pos x="connsiteX7885" y="connsiteY7885"/>
                </a:cxn>
                <a:cxn ang="0">
                  <a:pos x="connsiteX7886" y="connsiteY7886"/>
                </a:cxn>
                <a:cxn ang="0">
                  <a:pos x="connsiteX7887" y="connsiteY7887"/>
                </a:cxn>
                <a:cxn ang="0">
                  <a:pos x="connsiteX7888" y="connsiteY7888"/>
                </a:cxn>
                <a:cxn ang="0">
                  <a:pos x="connsiteX7889" y="connsiteY7889"/>
                </a:cxn>
                <a:cxn ang="0">
                  <a:pos x="connsiteX7890" y="connsiteY7890"/>
                </a:cxn>
                <a:cxn ang="0">
                  <a:pos x="connsiteX7891" y="connsiteY7891"/>
                </a:cxn>
                <a:cxn ang="0">
                  <a:pos x="connsiteX7892" y="connsiteY7892"/>
                </a:cxn>
                <a:cxn ang="0">
                  <a:pos x="connsiteX7893" y="connsiteY7893"/>
                </a:cxn>
                <a:cxn ang="0">
                  <a:pos x="connsiteX7894" y="connsiteY7894"/>
                </a:cxn>
                <a:cxn ang="0">
                  <a:pos x="connsiteX7895" y="connsiteY7895"/>
                </a:cxn>
                <a:cxn ang="0">
                  <a:pos x="connsiteX7896" y="connsiteY7896"/>
                </a:cxn>
                <a:cxn ang="0">
                  <a:pos x="connsiteX7897" y="connsiteY7897"/>
                </a:cxn>
                <a:cxn ang="0">
                  <a:pos x="connsiteX7898" y="connsiteY7898"/>
                </a:cxn>
                <a:cxn ang="0">
                  <a:pos x="connsiteX7899" y="connsiteY7899"/>
                </a:cxn>
                <a:cxn ang="0">
                  <a:pos x="connsiteX7900" y="connsiteY7900"/>
                </a:cxn>
                <a:cxn ang="0">
                  <a:pos x="connsiteX7901" y="connsiteY7901"/>
                </a:cxn>
                <a:cxn ang="0">
                  <a:pos x="connsiteX7902" y="connsiteY7902"/>
                </a:cxn>
                <a:cxn ang="0">
                  <a:pos x="connsiteX7903" y="connsiteY7903"/>
                </a:cxn>
                <a:cxn ang="0">
                  <a:pos x="connsiteX7904" y="connsiteY7904"/>
                </a:cxn>
                <a:cxn ang="0">
                  <a:pos x="connsiteX7905" y="connsiteY7905"/>
                </a:cxn>
                <a:cxn ang="0">
                  <a:pos x="connsiteX7906" y="connsiteY7906"/>
                </a:cxn>
                <a:cxn ang="0">
                  <a:pos x="connsiteX7907" y="connsiteY7907"/>
                </a:cxn>
                <a:cxn ang="0">
                  <a:pos x="connsiteX7908" y="connsiteY7908"/>
                </a:cxn>
                <a:cxn ang="0">
                  <a:pos x="connsiteX7909" y="connsiteY7909"/>
                </a:cxn>
                <a:cxn ang="0">
                  <a:pos x="connsiteX7910" y="connsiteY7910"/>
                </a:cxn>
                <a:cxn ang="0">
                  <a:pos x="connsiteX7911" y="connsiteY7911"/>
                </a:cxn>
                <a:cxn ang="0">
                  <a:pos x="connsiteX7912" y="connsiteY7912"/>
                </a:cxn>
                <a:cxn ang="0">
                  <a:pos x="connsiteX7913" y="connsiteY7913"/>
                </a:cxn>
                <a:cxn ang="0">
                  <a:pos x="connsiteX7914" y="connsiteY7914"/>
                </a:cxn>
                <a:cxn ang="0">
                  <a:pos x="connsiteX7915" y="connsiteY7915"/>
                </a:cxn>
                <a:cxn ang="0">
                  <a:pos x="connsiteX7916" y="connsiteY7916"/>
                </a:cxn>
                <a:cxn ang="0">
                  <a:pos x="connsiteX7917" y="connsiteY7917"/>
                </a:cxn>
                <a:cxn ang="0">
                  <a:pos x="connsiteX7918" y="connsiteY7918"/>
                </a:cxn>
                <a:cxn ang="0">
                  <a:pos x="connsiteX7919" y="connsiteY7919"/>
                </a:cxn>
                <a:cxn ang="0">
                  <a:pos x="connsiteX7920" y="connsiteY7920"/>
                </a:cxn>
                <a:cxn ang="0">
                  <a:pos x="connsiteX7921" y="connsiteY7921"/>
                </a:cxn>
                <a:cxn ang="0">
                  <a:pos x="connsiteX7922" y="connsiteY7922"/>
                </a:cxn>
                <a:cxn ang="0">
                  <a:pos x="connsiteX7923" y="connsiteY7923"/>
                </a:cxn>
                <a:cxn ang="0">
                  <a:pos x="connsiteX7924" y="connsiteY7924"/>
                </a:cxn>
                <a:cxn ang="0">
                  <a:pos x="connsiteX7925" y="connsiteY7925"/>
                </a:cxn>
                <a:cxn ang="0">
                  <a:pos x="connsiteX7926" y="connsiteY7926"/>
                </a:cxn>
                <a:cxn ang="0">
                  <a:pos x="connsiteX7927" y="connsiteY7927"/>
                </a:cxn>
                <a:cxn ang="0">
                  <a:pos x="connsiteX7928" y="connsiteY7928"/>
                </a:cxn>
                <a:cxn ang="0">
                  <a:pos x="connsiteX7929" y="connsiteY7929"/>
                </a:cxn>
                <a:cxn ang="0">
                  <a:pos x="connsiteX7930" y="connsiteY7930"/>
                </a:cxn>
                <a:cxn ang="0">
                  <a:pos x="connsiteX7931" y="connsiteY7931"/>
                </a:cxn>
                <a:cxn ang="0">
                  <a:pos x="connsiteX7932" y="connsiteY7932"/>
                </a:cxn>
                <a:cxn ang="0">
                  <a:pos x="connsiteX7933" y="connsiteY7933"/>
                </a:cxn>
                <a:cxn ang="0">
                  <a:pos x="connsiteX7934" y="connsiteY7934"/>
                </a:cxn>
                <a:cxn ang="0">
                  <a:pos x="connsiteX7935" y="connsiteY7935"/>
                </a:cxn>
                <a:cxn ang="0">
                  <a:pos x="connsiteX7936" y="connsiteY7936"/>
                </a:cxn>
                <a:cxn ang="0">
                  <a:pos x="connsiteX7937" y="connsiteY7937"/>
                </a:cxn>
                <a:cxn ang="0">
                  <a:pos x="connsiteX7938" y="connsiteY7938"/>
                </a:cxn>
                <a:cxn ang="0">
                  <a:pos x="connsiteX7939" y="connsiteY7939"/>
                </a:cxn>
                <a:cxn ang="0">
                  <a:pos x="connsiteX7940" y="connsiteY7940"/>
                </a:cxn>
                <a:cxn ang="0">
                  <a:pos x="connsiteX7941" y="connsiteY7941"/>
                </a:cxn>
                <a:cxn ang="0">
                  <a:pos x="connsiteX7942" y="connsiteY7942"/>
                </a:cxn>
                <a:cxn ang="0">
                  <a:pos x="connsiteX7943" y="connsiteY7943"/>
                </a:cxn>
                <a:cxn ang="0">
                  <a:pos x="connsiteX7944" y="connsiteY7944"/>
                </a:cxn>
                <a:cxn ang="0">
                  <a:pos x="connsiteX7945" y="connsiteY7945"/>
                </a:cxn>
                <a:cxn ang="0">
                  <a:pos x="connsiteX7946" y="connsiteY7946"/>
                </a:cxn>
                <a:cxn ang="0">
                  <a:pos x="connsiteX7947" y="connsiteY7947"/>
                </a:cxn>
                <a:cxn ang="0">
                  <a:pos x="connsiteX7948" y="connsiteY7948"/>
                </a:cxn>
                <a:cxn ang="0">
                  <a:pos x="connsiteX7949" y="connsiteY7949"/>
                </a:cxn>
                <a:cxn ang="0">
                  <a:pos x="connsiteX7950" y="connsiteY7950"/>
                </a:cxn>
                <a:cxn ang="0">
                  <a:pos x="connsiteX7951" y="connsiteY7951"/>
                </a:cxn>
                <a:cxn ang="0">
                  <a:pos x="connsiteX7952" y="connsiteY7952"/>
                </a:cxn>
                <a:cxn ang="0">
                  <a:pos x="connsiteX7953" y="connsiteY7953"/>
                </a:cxn>
                <a:cxn ang="0">
                  <a:pos x="connsiteX7954" y="connsiteY7954"/>
                </a:cxn>
                <a:cxn ang="0">
                  <a:pos x="connsiteX7955" y="connsiteY7955"/>
                </a:cxn>
                <a:cxn ang="0">
                  <a:pos x="connsiteX7956" y="connsiteY7956"/>
                </a:cxn>
                <a:cxn ang="0">
                  <a:pos x="connsiteX7957" y="connsiteY7957"/>
                </a:cxn>
                <a:cxn ang="0">
                  <a:pos x="connsiteX7958" y="connsiteY7958"/>
                </a:cxn>
                <a:cxn ang="0">
                  <a:pos x="connsiteX7959" y="connsiteY7959"/>
                </a:cxn>
                <a:cxn ang="0">
                  <a:pos x="connsiteX7960" y="connsiteY7960"/>
                </a:cxn>
                <a:cxn ang="0">
                  <a:pos x="connsiteX7961" y="connsiteY7961"/>
                </a:cxn>
                <a:cxn ang="0">
                  <a:pos x="connsiteX7962" y="connsiteY7962"/>
                </a:cxn>
                <a:cxn ang="0">
                  <a:pos x="connsiteX7963" y="connsiteY7963"/>
                </a:cxn>
                <a:cxn ang="0">
                  <a:pos x="connsiteX7964" y="connsiteY7964"/>
                </a:cxn>
                <a:cxn ang="0">
                  <a:pos x="connsiteX7965" y="connsiteY7965"/>
                </a:cxn>
                <a:cxn ang="0">
                  <a:pos x="connsiteX7966" y="connsiteY7966"/>
                </a:cxn>
                <a:cxn ang="0">
                  <a:pos x="connsiteX7967" y="connsiteY7967"/>
                </a:cxn>
                <a:cxn ang="0">
                  <a:pos x="connsiteX7968" y="connsiteY7968"/>
                </a:cxn>
                <a:cxn ang="0">
                  <a:pos x="connsiteX7969" y="connsiteY7969"/>
                </a:cxn>
                <a:cxn ang="0">
                  <a:pos x="connsiteX7970" y="connsiteY7970"/>
                </a:cxn>
                <a:cxn ang="0">
                  <a:pos x="connsiteX7971" y="connsiteY7971"/>
                </a:cxn>
                <a:cxn ang="0">
                  <a:pos x="connsiteX7972" y="connsiteY7972"/>
                </a:cxn>
                <a:cxn ang="0">
                  <a:pos x="connsiteX7973" y="connsiteY7973"/>
                </a:cxn>
                <a:cxn ang="0">
                  <a:pos x="connsiteX7974" y="connsiteY7974"/>
                </a:cxn>
                <a:cxn ang="0">
                  <a:pos x="connsiteX7975" y="connsiteY7975"/>
                </a:cxn>
                <a:cxn ang="0">
                  <a:pos x="connsiteX7976" y="connsiteY7976"/>
                </a:cxn>
                <a:cxn ang="0">
                  <a:pos x="connsiteX7977" y="connsiteY7977"/>
                </a:cxn>
                <a:cxn ang="0">
                  <a:pos x="connsiteX7978" y="connsiteY7978"/>
                </a:cxn>
                <a:cxn ang="0">
                  <a:pos x="connsiteX7979" y="connsiteY7979"/>
                </a:cxn>
                <a:cxn ang="0">
                  <a:pos x="connsiteX7980" y="connsiteY7980"/>
                </a:cxn>
                <a:cxn ang="0">
                  <a:pos x="connsiteX7981" y="connsiteY7981"/>
                </a:cxn>
                <a:cxn ang="0">
                  <a:pos x="connsiteX7982" y="connsiteY7982"/>
                </a:cxn>
                <a:cxn ang="0">
                  <a:pos x="connsiteX7983" y="connsiteY7983"/>
                </a:cxn>
                <a:cxn ang="0">
                  <a:pos x="connsiteX7984" y="connsiteY7984"/>
                </a:cxn>
                <a:cxn ang="0">
                  <a:pos x="connsiteX7985" y="connsiteY7985"/>
                </a:cxn>
                <a:cxn ang="0">
                  <a:pos x="connsiteX7986" y="connsiteY7986"/>
                </a:cxn>
                <a:cxn ang="0">
                  <a:pos x="connsiteX7987" y="connsiteY7987"/>
                </a:cxn>
                <a:cxn ang="0">
                  <a:pos x="connsiteX7988" y="connsiteY7988"/>
                </a:cxn>
                <a:cxn ang="0">
                  <a:pos x="connsiteX7989" y="connsiteY7989"/>
                </a:cxn>
                <a:cxn ang="0">
                  <a:pos x="connsiteX7990" y="connsiteY7990"/>
                </a:cxn>
                <a:cxn ang="0">
                  <a:pos x="connsiteX7991" y="connsiteY7991"/>
                </a:cxn>
                <a:cxn ang="0">
                  <a:pos x="connsiteX7992" y="connsiteY7992"/>
                </a:cxn>
                <a:cxn ang="0">
                  <a:pos x="connsiteX7993" y="connsiteY7993"/>
                </a:cxn>
                <a:cxn ang="0">
                  <a:pos x="connsiteX7994" y="connsiteY7994"/>
                </a:cxn>
                <a:cxn ang="0">
                  <a:pos x="connsiteX7995" y="connsiteY7995"/>
                </a:cxn>
                <a:cxn ang="0">
                  <a:pos x="connsiteX7996" y="connsiteY7996"/>
                </a:cxn>
                <a:cxn ang="0">
                  <a:pos x="connsiteX7997" y="connsiteY7997"/>
                </a:cxn>
                <a:cxn ang="0">
                  <a:pos x="connsiteX7998" y="connsiteY7998"/>
                </a:cxn>
                <a:cxn ang="0">
                  <a:pos x="connsiteX7999" y="connsiteY7999"/>
                </a:cxn>
                <a:cxn ang="0">
                  <a:pos x="connsiteX8000" y="connsiteY8000"/>
                </a:cxn>
                <a:cxn ang="0">
                  <a:pos x="connsiteX8001" y="connsiteY8001"/>
                </a:cxn>
                <a:cxn ang="0">
                  <a:pos x="connsiteX8002" y="connsiteY8002"/>
                </a:cxn>
                <a:cxn ang="0">
                  <a:pos x="connsiteX8003" y="connsiteY8003"/>
                </a:cxn>
                <a:cxn ang="0">
                  <a:pos x="connsiteX8004" y="connsiteY8004"/>
                </a:cxn>
                <a:cxn ang="0">
                  <a:pos x="connsiteX8005" y="connsiteY8005"/>
                </a:cxn>
                <a:cxn ang="0">
                  <a:pos x="connsiteX8006" y="connsiteY8006"/>
                </a:cxn>
                <a:cxn ang="0">
                  <a:pos x="connsiteX8007" y="connsiteY8007"/>
                </a:cxn>
                <a:cxn ang="0">
                  <a:pos x="connsiteX8008" y="connsiteY8008"/>
                </a:cxn>
                <a:cxn ang="0">
                  <a:pos x="connsiteX8009" y="connsiteY8009"/>
                </a:cxn>
                <a:cxn ang="0">
                  <a:pos x="connsiteX8010" y="connsiteY8010"/>
                </a:cxn>
                <a:cxn ang="0">
                  <a:pos x="connsiteX8011" y="connsiteY8011"/>
                </a:cxn>
                <a:cxn ang="0">
                  <a:pos x="connsiteX8012" y="connsiteY8012"/>
                </a:cxn>
                <a:cxn ang="0">
                  <a:pos x="connsiteX8013" y="connsiteY8013"/>
                </a:cxn>
                <a:cxn ang="0">
                  <a:pos x="connsiteX8014" y="connsiteY8014"/>
                </a:cxn>
                <a:cxn ang="0">
                  <a:pos x="connsiteX8015" y="connsiteY8015"/>
                </a:cxn>
                <a:cxn ang="0">
                  <a:pos x="connsiteX8016" y="connsiteY8016"/>
                </a:cxn>
                <a:cxn ang="0">
                  <a:pos x="connsiteX8017" y="connsiteY8017"/>
                </a:cxn>
                <a:cxn ang="0">
                  <a:pos x="connsiteX8018" y="connsiteY8018"/>
                </a:cxn>
                <a:cxn ang="0">
                  <a:pos x="connsiteX8019" y="connsiteY8019"/>
                </a:cxn>
                <a:cxn ang="0">
                  <a:pos x="connsiteX8020" y="connsiteY8020"/>
                </a:cxn>
                <a:cxn ang="0">
                  <a:pos x="connsiteX8021" y="connsiteY8021"/>
                </a:cxn>
                <a:cxn ang="0">
                  <a:pos x="connsiteX8022" y="connsiteY8022"/>
                </a:cxn>
                <a:cxn ang="0">
                  <a:pos x="connsiteX8023" y="connsiteY8023"/>
                </a:cxn>
                <a:cxn ang="0">
                  <a:pos x="connsiteX8024" y="connsiteY8024"/>
                </a:cxn>
                <a:cxn ang="0">
                  <a:pos x="connsiteX8025" y="connsiteY8025"/>
                </a:cxn>
                <a:cxn ang="0">
                  <a:pos x="connsiteX8026" y="connsiteY8026"/>
                </a:cxn>
                <a:cxn ang="0">
                  <a:pos x="connsiteX8027" y="connsiteY8027"/>
                </a:cxn>
                <a:cxn ang="0">
                  <a:pos x="connsiteX8028" y="connsiteY8028"/>
                </a:cxn>
                <a:cxn ang="0">
                  <a:pos x="connsiteX8029" y="connsiteY8029"/>
                </a:cxn>
                <a:cxn ang="0">
                  <a:pos x="connsiteX8030" y="connsiteY8030"/>
                </a:cxn>
                <a:cxn ang="0">
                  <a:pos x="connsiteX8031" y="connsiteY8031"/>
                </a:cxn>
                <a:cxn ang="0">
                  <a:pos x="connsiteX8032" y="connsiteY8032"/>
                </a:cxn>
                <a:cxn ang="0">
                  <a:pos x="connsiteX8033" y="connsiteY8033"/>
                </a:cxn>
                <a:cxn ang="0">
                  <a:pos x="connsiteX8034" y="connsiteY8034"/>
                </a:cxn>
                <a:cxn ang="0">
                  <a:pos x="connsiteX8035" y="connsiteY8035"/>
                </a:cxn>
                <a:cxn ang="0">
                  <a:pos x="connsiteX8036" y="connsiteY8036"/>
                </a:cxn>
                <a:cxn ang="0">
                  <a:pos x="connsiteX8037" y="connsiteY8037"/>
                </a:cxn>
                <a:cxn ang="0">
                  <a:pos x="connsiteX8038" y="connsiteY8038"/>
                </a:cxn>
                <a:cxn ang="0">
                  <a:pos x="connsiteX8039" y="connsiteY8039"/>
                </a:cxn>
                <a:cxn ang="0">
                  <a:pos x="connsiteX8040" y="connsiteY8040"/>
                </a:cxn>
                <a:cxn ang="0">
                  <a:pos x="connsiteX8041" y="connsiteY8041"/>
                </a:cxn>
                <a:cxn ang="0">
                  <a:pos x="connsiteX8042" y="connsiteY8042"/>
                </a:cxn>
                <a:cxn ang="0">
                  <a:pos x="connsiteX8043" y="connsiteY8043"/>
                </a:cxn>
                <a:cxn ang="0">
                  <a:pos x="connsiteX8044" y="connsiteY8044"/>
                </a:cxn>
                <a:cxn ang="0">
                  <a:pos x="connsiteX8045" y="connsiteY8045"/>
                </a:cxn>
                <a:cxn ang="0">
                  <a:pos x="connsiteX8046" y="connsiteY8046"/>
                </a:cxn>
                <a:cxn ang="0">
                  <a:pos x="connsiteX8047" y="connsiteY8047"/>
                </a:cxn>
                <a:cxn ang="0">
                  <a:pos x="connsiteX8048" y="connsiteY8048"/>
                </a:cxn>
                <a:cxn ang="0">
                  <a:pos x="connsiteX8049" y="connsiteY8049"/>
                </a:cxn>
                <a:cxn ang="0">
                  <a:pos x="connsiteX8050" y="connsiteY8050"/>
                </a:cxn>
                <a:cxn ang="0">
                  <a:pos x="connsiteX8051" y="connsiteY8051"/>
                </a:cxn>
                <a:cxn ang="0">
                  <a:pos x="connsiteX8052" y="connsiteY8052"/>
                </a:cxn>
                <a:cxn ang="0">
                  <a:pos x="connsiteX8053" y="connsiteY8053"/>
                </a:cxn>
                <a:cxn ang="0">
                  <a:pos x="connsiteX8054" y="connsiteY8054"/>
                </a:cxn>
                <a:cxn ang="0">
                  <a:pos x="connsiteX8055" y="connsiteY8055"/>
                </a:cxn>
                <a:cxn ang="0">
                  <a:pos x="connsiteX8056" y="connsiteY8056"/>
                </a:cxn>
                <a:cxn ang="0">
                  <a:pos x="connsiteX8057" y="connsiteY8057"/>
                </a:cxn>
                <a:cxn ang="0">
                  <a:pos x="connsiteX8058" y="connsiteY8058"/>
                </a:cxn>
                <a:cxn ang="0">
                  <a:pos x="connsiteX8059" y="connsiteY8059"/>
                </a:cxn>
                <a:cxn ang="0">
                  <a:pos x="connsiteX8060" y="connsiteY8060"/>
                </a:cxn>
                <a:cxn ang="0">
                  <a:pos x="connsiteX8061" y="connsiteY8061"/>
                </a:cxn>
                <a:cxn ang="0">
                  <a:pos x="connsiteX8062" y="connsiteY8062"/>
                </a:cxn>
                <a:cxn ang="0">
                  <a:pos x="connsiteX8063" y="connsiteY8063"/>
                </a:cxn>
                <a:cxn ang="0">
                  <a:pos x="connsiteX8064" y="connsiteY8064"/>
                </a:cxn>
                <a:cxn ang="0">
                  <a:pos x="connsiteX8065" y="connsiteY8065"/>
                </a:cxn>
                <a:cxn ang="0">
                  <a:pos x="connsiteX8066" y="connsiteY8066"/>
                </a:cxn>
                <a:cxn ang="0">
                  <a:pos x="connsiteX8067" y="connsiteY8067"/>
                </a:cxn>
                <a:cxn ang="0">
                  <a:pos x="connsiteX8068" y="connsiteY8068"/>
                </a:cxn>
                <a:cxn ang="0">
                  <a:pos x="connsiteX8069" y="connsiteY8069"/>
                </a:cxn>
                <a:cxn ang="0">
                  <a:pos x="connsiteX8070" y="connsiteY8070"/>
                </a:cxn>
                <a:cxn ang="0">
                  <a:pos x="connsiteX8071" y="connsiteY8071"/>
                </a:cxn>
                <a:cxn ang="0">
                  <a:pos x="connsiteX8072" y="connsiteY8072"/>
                </a:cxn>
                <a:cxn ang="0">
                  <a:pos x="connsiteX8073" y="connsiteY8073"/>
                </a:cxn>
                <a:cxn ang="0">
                  <a:pos x="connsiteX8074" y="connsiteY8074"/>
                </a:cxn>
                <a:cxn ang="0">
                  <a:pos x="connsiteX8075" y="connsiteY8075"/>
                </a:cxn>
                <a:cxn ang="0">
                  <a:pos x="connsiteX8076" y="connsiteY8076"/>
                </a:cxn>
                <a:cxn ang="0">
                  <a:pos x="connsiteX8077" y="connsiteY8077"/>
                </a:cxn>
                <a:cxn ang="0">
                  <a:pos x="connsiteX8078" y="connsiteY8078"/>
                </a:cxn>
                <a:cxn ang="0">
                  <a:pos x="connsiteX8079" y="connsiteY8079"/>
                </a:cxn>
                <a:cxn ang="0">
                  <a:pos x="connsiteX8080" y="connsiteY8080"/>
                </a:cxn>
                <a:cxn ang="0">
                  <a:pos x="connsiteX8081" y="connsiteY8081"/>
                </a:cxn>
                <a:cxn ang="0">
                  <a:pos x="connsiteX8082" y="connsiteY8082"/>
                </a:cxn>
                <a:cxn ang="0">
                  <a:pos x="connsiteX8083" y="connsiteY8083"/>
                </a:cxn>
                <a:cxn ang="0">
                  <a:pos x="connsiteX8084" y="connsiteY8084"/>
                </a:cxn>
                <a:cxn ang="0">
                  <a:pos x="connsiteX8085" y="connsiteY8085"/>
                </a:cxn>
                <a:cxn ang="0">
                  <a:pos x="connsiteX8086" y="connsiteY8086"/>
                </a:cxn>
                <a:cxn ang="0">
                  <a:pos x="connsiteX8087" y="connsiteY8087"/>
                </a:cxn>
                <a:cxn ang="0">
                  <a:pos x="connsiteX8088" y="connsiteY8088"/>
                </a:cxn>
                <a:cxn ang="0">
                  <a:pos x="connsiteX8089" y="connsiteY8089"/>
                </a:cxn>
                <a:cxn ang="0">
                  <a:pos x="connsiteX8090" y="connsiteY8090"/>
                </a:cxn>
                <a:cxn ang="0">
                  <a:pos x="connsiteX8091" y="connsiteY8091"/>
                </a:cxn>
                <a:cxn ang="0">
                  <a:pos x="connsiteX8092" y="connsiteY8092"/>
                </a:cxn>
                <a:cxn ang="0">
                  <a:pos x="connsiteX8093" y="connsiteY8093"/>
                </a:cxn>
                <a:cxn ang="0">
                  <a:pos x="connsiteX8094" y="connsiteY8094"/>
                </a:cxn>
                <a:cxn ang="0">
                  <a:pos x="connsiteX8095" y="connsiteY8095"/>
                </a:cxn>
                <a:cxn ang="0">
                  <a:pos x="connsiteX8096" y="connsiteY8096"/>
                </a:cxn>
                <a:cxn ang="0">
                  <a:pos x="connsiteX8097" y="connsiteY8097"/>
                </a:cxn>
                <a:cxn ang="0">
                  <a:pos x="connsiteX8098" y="connsiteY8098"/>
                </a:cxn>
                <a:cxn ang="0">
                  <a:pos x="connsiteX8099" y="connsiteY8099"/>
                </a:cxn>
                <a:cxn ang="0">
                  <a:pos x="connsiteX8100" y="connsiteY8100"/>
                </a:cxn>
                <a:cxn ang="0">
                  <a:pos x="connsiteX8101" y="connsiteY8101"/>
                </a:cxn>
                <a:cxn ang="0">
                  <a:pos x="connsiteX8102" y="connsiteY8102"/>
                </a:cxn>
                <a:cxn ang="0">
                  <a:pos x="connsiteX8103" y="connsiteY8103"/>
                </a:cxn>
                <a:cxn ang="0">
                  <a:pos x="connsiteX8104" y="connsiteY8104"/>
                </a:cxn>
                <a:cxn ang="0">
                  <a:pos x="connsiteX8105" y="connsiteY8105"/>
                </a:cxn>
                <a:cxn ang="0">
                  <a:pos x="connsiteX8106" y="connsiteY8106"/>
                </a:cxn>
                <a:cxn ang="0">
                  <a:pos x="connsiteX8107" y="connsiteY8107"/>
                </a:cxn>
                <a:cxn ang="0">
                  <a:pos x="connsiteX8108" y="connsiteY8108"/>
                </a:cxn>
                <a:cxn ang="0">
                  <a:pos x="connsiteX8109" y="connsiteY8109"/>
                </a:cxn>
                <a:cxn ang="0">
                  <a:pos x="connsiteX8110" y="connsiteY8110"/>
                </a:cxn>
                <a:cxn ang="0">
                  <a:pos x="connsiteX8111" y="connsiteY8111"/>
                </a:cxn>
                <a:cxn ang="0">
                  <a:pos x="connsiteX8112" y="connsiteY8112"/>
                </a:cxn>
                <a:cxn ang="0">
                  <a:pos x="connsiteX8113" y="connsiteY8113"/>
                </a:cxn>
                <a:cxn ang="0">
                  <a:pos x="connsiteX8114" y="connsiteY8114"/>
                </a:cxn>
                <a:cxn ang="0">
                  <a:pos x="connsiteX8115" y="connsiteY8115"/>
                </a:cxn>
                <a:cxn ang="0">
                  <a:pos x="connsiteX8116" y="connsiteY8116"/>
                </a:cxn>
                <a:cxn ang="0">
                  <a:pos x="connsiteX8117" y="connsiteY8117"/>
                </a:cxn>
                <a:cxn ang="0">
                  <a:pos x="connsiteX8118" y="connsiteY8118"/>
                </a:cxn>
                <a:cxn ang="0">
                  <a:pos x="connsiteX8119" y="connsiteY8119"/>
                </a:cxn>
                <a:cxn ang="0">
                  <a:pos x="connsiteX8120" y="connsiteY8120"/>
                </a:cxn>
                <a:cxn ang="0">
                  <a:pos x="connsiteX8121" y="connsiteY8121"/>
                </a:cxn>
                <a:cxn ang="0">
                  <a:pos x="connsiteX8122" y="connsiteY8122"/>
                </a:cxn>
                <a:cxn ang="0">
                  <a:pos x="connsiteX8123" y="connsiteY8123"/>
                </a:cxn>
                <a:cxn ang="0">
                  <a:pos x="connsiteX8124" y="connsiteY8124"/>
                </a:cxn>
                <a:cxn ang="0">
                  <a:pos x="connsiteX8125" y="connsiteY8125"/>
                </a:cxn>
                <a:cxn ang="0">
                  <a:pos x="connsiteX8126" y="connsiteY8126"/>
                </a:cxn>
                <a:cxn ang="0">
                  <a:pos x="connsiteX8127" y="connsiteY8127"/>
                </a:cxn>
                <a:cxn ang="0">
                  <a:pos x="connsiteX8128" y="connsiteY8128"/>
                </a:cxn>
                <a:cxn ang="0">
                  <a:pos x="connsiteX8129" y="connsiteY8129"/>
                </a:cxn>
                <a:cxn ang="0">
                  <a:pos x="connsiteX8130" y="connsiteY8130"/>
                </a:cxn>
                <a:cxn ang="0">
                  <a:pos x="connsiteX8131" y="connsiteY8131"/>
                </a:cxn>
                <a:cxn ang="0">
                  <a:pos x="connsiteX8132" y="connsiteY8132"/>
                </a:cxn>
                <a:cxn ang="0">
                  <a:pos x="connsiteX8133" y="connsiteY8133"/>
                </a:cxn>
                <a:cxn ang="0">
                  <a:pos x="connsiteX8134" y="connsiteY8134"/>
                </a:cxn>
                <a:cxn ang="0">
                  <a:pos x="connsiteX8135" y="connsiteY8135"/>
                </a:cxn>
                <a:cxn ang="0">
                  <a:pos x="connsiteX8136" y="connsiteY8136"/>
                </a:cxn>
                <a:cxn ang="0">
                  <a:pos x="connsiteX8137" y="connsiteY8137"/>
                </a:cxn>
                <a:cxn ang="0">
                  <a:pos x="connsiteX8138" y="connsiteY8138"/>
                </a:cxn>
                <a:cxn ang="0">
                  <a:pos x="connsiteX8139" y="connsiteY8139"/>
                </a:cxn>
                <a:cxn ang="0">
                  <a:pos x="connsiteX8140" y="connsiteY8140"/>
                </a:cxn>
                <a:cxn ang="0">
                  <a:pos x="connsiteX8141" y="connsiteY8141"/>
                </a:cxn>
                <a:cxn ang="0">
                  <a:pos x="connsiteX8142" y="connsiteY8142"/>
                </a:cxn>
                <a:cxn ang="0">
                  <a:pos x="connsiteX8143" y="connsiteY8143"/>
                </a:cxn>
                <a:cxn ang="0">
                  <a:pos x="connsiteX8144" y="connsiteY8144"/>
                </a:cxn>
                <a:cxn ang="0">
                  <a:pos x="connsiteX8145" y="connsiteY8145"/>
                </a:cxn>
                <a:cxn ang="0">
                  <a:pos x="connsiteX8146" y="connsiteY8146"/>
                </a:cxn>
                <a:cxn ang="0">
                  <a:pos x="connsiteX8147" y="connsiteY8147"/>
                </a:cxn>
                <a:cxn ang="0">
                  <a:pos x="connsiteX8148" y="connsiteY8148"/>
                </a:cxn>
                <a:cxn ang="0">
                  <a:pos x="connsiteX8149" y="connsiteY8149"/>
                </a:cxn>
                <a:cxn ang="0">
                  <a:pos x="connsiteX8150" y="connsiteY8150"/>
                </a:cxn>
                <a:cxn ang="0">
                  <a:pos x="connsiteX8151" y="connsiteY8151"/>
                </a:cxn>
                <a:cxn ang="0">
                  <a:pos x="connsiteX8152" y="connsiteY8152"/>
                </a:cxn>
                <a:cxn ang="0">
                  <a:pos x="connsiteX8153" y="connsiteY8153"/>
                </a:cxn>
                <a:cxn ang="0">
                  <a:pos x="connsiteX8154" y="connsiteY8154"/>
                </a:cxn>
                <a:cxn ang="0">
                  <a:pos x="connsiteX8155" y="connsiteY8155"/>
                </a:cxn>
                <a:cxn ang="0">
                  <a:pos x="connsiteX8156" y="connsiteY8156"/>
                </a:cxn>
                <a:cxn ang="0">
                  <a:pos x="connsiteX8157" y="connsiteY8157"/>
                </a:cxn>
                <a:cxn ang="0">
                  <a:pos x="connsiteX8158" y="connsiteY8158"/>
                </a:cxn>
                <a:cxn ang="0">
                  <a:pos x="connsiteX8159" y="connsiteY8159"/>
                </a:cxn>
                <a:cxn ang="0">
                  <a:pos x="connsiteX8160" y="connsiteY8160"/>
                </a:cxn>
                <a:cxn ang="0">
                  <a:pos x="connsiteX8161" y="connsiteY8161"/>
                </a:cxn>
                <a:cxn ang="0">
                  <a:pos x="connsiteX8162" y="connsiteY8162"/>
                </a:cxn>
                <a:cxn ang="0">
                  <a:pos x="connsiteX8163" y="connsiteY8163"/>
                </a:cxn>
                <a:cxn ang="0">
                  <a:pos x="connsiteX8164" y="connsiteY8164"/>
                </a:cxn>
                <a:cxn ang="0">
                  <a:pos x="connsiteX8165" y="connsiteY8165"/>
                </a:cxn>
                <a:cxn ang="0">
                  <a:pos x="connsiteX8166" y="connsiteY8166"/>
                </a:cxn>
                <a:cxn ang="0">
                  <a:pos x="connsiteX8167" y="connsiteY8167"/>
                </a:cxn>
                <a:cxn ang="0">
                  <a:pos x="connsiteX8168" y="connsiteY8168"/>
                </a:cxn>
                <a:cxn ang="0">
                  <a:pos x="connsiteX8169" y="connsiteY8169"/>
                </a:cxn>
                <a:cxn ang="0">
                  <a:pos x="connsiteX8170" y="connsiteY8170"/>
                </a:cxn>
                <a:cxn ang="0">
                  <a:pos x="connsiteX8171" y="connsiteY8171"/>
                </a:cxn>
                <a:cxn ang="0">
                  <a:pos x="connsiteX8172" y="connsiteY8172"/>
                </a:cxn>
                <a:cxn ang="0">
                  <a:pos x="connsiteX8173" y="connsiteY8173"/>
                </a:cxn>
                <a:cxn ang="0">
                  <a:pos x="connsiteX8174" y="connsiteY8174"/>
                </a:cxn>
                <a:cxn ang="0">
                  <a:pos x="connsiteX8175" y="connsiteY8175"/>
                </a:cxn>
                <a:cxn ang="0">
                  <a:pos x="connsiteX8176" y="connsiteY8176"/>
                </a:cxn>
                <a:cxn ang="0">
                  <a:pos x="connsiteX8177" y="connsiteY8177"/>
                </a:cxn>
                <a:cxn ang="0">
                  <a:pos x="connsiteX8178" y="connsiteY8178"/>
                </a:cxn>
                <a:cxn ang="0">
                  <a:pos x="connsiteX8179" y="connsiteY8179"/>
                </a:cxn>
                <a:cxn ang="0">
                  <a:pos x="connsiteX8180" y="connsiteY8180"/>
                </a:cxn>
                <a:cxn ang="0">
                  <a:pos x="connsiteX8181" y="connsiteY8181"/>
                </a:cxn>
                <a:cxn ang="0">
                  <a:pos x="connsiteX8182" y="connsiteY8182"/>
                </a:cxn>
                <a:cxn ang="0">
                  <a:pos x="connsiteX8183" y="connsiteY8183"/>
                </a:cxn>
                <a:cxn ang="0">
                  <a:pos x="connsiteX8184" y="connsiteY8184"/>
                </a:cxn>
                <a:cxn ang="0">
                  <a:pos x="connsiteX8185" y="connsiteY8185"/>
                </a:cxn>
                <a:cxn ang="0">
                  <a:pos x="connsiteX8186" y="connsiteY8186"/>
                </a:cxn>
                <a:cxn ang="0">
                  <a:pos x="connsiteX8187" y="connsiteY8187"/>
                </a:cxn>
                <a:cxn ang="0">
                  <a:pos x="connsiteX8188" y="connsiteY8188"/>
                </a:cxn>
                <a:cxn ang="0">
                  <a:pos x="connsiteX8189" y="connsiteY8189"/>
                </a:cxn>
                <a:cxn ang="0">
                  <a:pos x="connsiteX8190" y="connsiteY8190"/>
                </a:cxn>
                <a:cxn ang="0">
                  <a:pos x="connsiteX8191" y="connsiteY8191"/>
                </a:cxn>
                <a:cxn ang="0">
                  <a:pos x="connsiteX8192" y="connsiteY8192"/>
                </a:cxn>
                <a:cxn ang="0">
                  <a:pos x="connsiteX8193" y="connsiteY8193"/>
                </a:cxn>
                <a:cxn ang="0">
                  <a:pos x="connsiteX8194" y="connsiteY8194"/>
                </a:cxn>
                <a:cxn ang="0">
                  <a:pos x="connsiteX8195" y="connsiteY8195"/>
                </a:cxn>
                <a:cxn ang="0">
                  <a:pos x="connsiteX8196" y="connsiteY8196"/>
                </a:cxn>
                <a:cxn ang="0">
                  <a:pos x="connsiteX8197" y="connsiteY8197"/>
                </a:cxn>
                <a:cxn ang="0">
                  <a:pos x="connsiteX8198" y="connsiteY8198"/>
                </a:cxn>
                <a:cxn ang="0">
                  <a:pos x="connsiteX8199" y="connsiteY8199"/>
                </a:cxn>
                <a:cxn ang="0">
                  <a:pos x="connsiteX8200" y="connsiteY8200"/>
                </a:cxn>
                <a:cxn ang="0">
                  <a:pos x="connsiteX8201" y="connsiteY8201"/>
                </a:cxn>
                <a:cxn ang="0">
                  <a:pos x="connsiteX8202" y="connsiteY8202"/>
                </a:cxn>
                <a:cxn ang="0">
                  <a:pos x="connsiteX8203" y="connsiteY8203"/>
                </a:cxn>
                <a:cxn ang="0">
                  <a:pos x="connsiteX8204" y="connsiteY8204"/>
                </a:cxn>
                <a:cxn ang="0">
                  <a:pos x="connsiteX8205" y="connsiteY8205"/>
                </a:cxn>
                <a:cxn ang="0">
                  <a:pos x="connsiteX8206" y="connsiteY8206"/>
                </a:cxn>
                <a:cxn ang="0">
                  <a:pos x="connsiteX8207" y="connsiteY8207"/>
                </a:cxn>
                <a:cxn ang="0">
                  <a:pos x="connsiteX8208" y="connsiteY8208"/>
                </a:cxn>
                <a:cxn ang="0">
                  <a:pos x="connsiteX8209" y="connsiteY8209"/>
                </a:cxn>
                <a:cxn ang="0">
                  <a:pos x="connsiteX8210" y="connsiteY8210"/>
                </a:cxn>
                <a:cxn ang="0">
                  <a:pos x="connsiteX8211" y="connsiteY8211"/>
                </a:cxn>
                <a:cxn ang="0">
                  <a:pos x="connsiteX8212" y="connsiteY8212"/>
                </a:cxn>
                <a:cxn ang="0">
                  <a:pos x="connsiteX8213" y="connsiteY8213"/>
                </a:cxn>
                <a:cxn ang="0">
                  <a:pos x="connsiteX8214" y="connsiteY8214"/>
                </a:cxn>
                <a:cxn ang="0">
                  <a:pos x="connsiteX8215" y="connsiteY8215"/>
                </a:cxn>
                <a:cxn ang="0">
                  <a:pos x="connsiteX8216" y="connsiteY8216"/>
                </a:cxn>
                <a:cxn ang="0">
                  <a:pos x="connsiteX8217" y="connsiteY8217"/>
                </a:cxn>
                <a:cxn ang="0">
                  <a:pos x="connsiteX8218" y="connsiteY8218"/>
                </a:cxn>
                <a:cxn ang="0">
                  <a:pos x="connsiteX8219" y="connsiteY8219"/>
                </a:cxn>
                <a:cxn ang="0">
                  <a:pos x="connsiteX8220" y="connsiteY8220"/>
                </a:cxn>
                <a:cxn ang="0">
                  <a:pos x="connsiteX8221" y="connsiteY8221"/>
                </a:cxn>
                <a:cxn ang="0">
                  <a:pos x="connsiteX8222" y="connsiteY8222"/>
                </a:cxn>
                <a:cxn ang="0">
                  <a:pos x="connsiteX8223" y="connsiteY8223"/>
                </a:cxn>
                <a:cxn ang="0">
                  <a:pos x="connsiteX8224" y="connsiteY8224"/>
                </a:cxn>
                <a:cxn ang="0">
                  <a:pos x="connsiteX8225" y="connsiteY8225"/>
                </a:cxn>
                <a:cxn ang="0">
                  <a:pos x="connsiteX8226" y="connsiteY8226"/>
                </a:cxn>
                <a:cxn ang="0">
                  <a:pos x="connsiteX8227" y="connsiteY8227"/>
                </a:cxn>
                <a:cxn ang="0">
                  <a:pos x="connsiteX8228" y="connsiteY8228"/>
                </a:cxn>
                <a:cxn ang="0">
                  <a:pos x="connsiteX8229" y="connsiteY8229"/>
                </a:cxn>
                <a:cxn ang="0">
                  <a:pos x="connsiteX8230" y="connsiteY8230"/>
                </a:cxn>
                <a:cxn ang="0">
                  <a:pos x="connsiteX8231" y="connsiteY8231"/>
                </a:cxn>
                <a:cxn ang="0">
                  <a:pos x="connsiteX8232" y="connsiteY8232"/>
                </a:cxn>
                <a:cxn ang="0">
                  <a:pos x="connsiteX8233" y="connsiteY8233"/>
                </a:cxn>
                <a:cxn ang="0">
                  <a:pos x="connsiteX8234" y="connsiteY8234"/>
                </a:cxn>
                <a:cxn ang="0">
                  <a:pos x="connsiteX8235" y="connsiteY8235"/>
                </a:cxn>
                <a:cxn ang="0">
                  <a:pos x="connsiteX8236" y="connsiteY8236"/>
                </a:cxn>
                <a:cxn ang="0">
                  <a:pos x="connsiteX8237" y="connsiteY8237"/>
                </a:cxn>
                <a:cxn ang="0">
                  <a:pos x="connsiteX8238" y="connsiteY8238"/>
                </a:cxn>
                <a:cxn ang="0">
                  <a:pos x="connsiteX8239" y="connsiteY8239"/>
                </a:cxn>
                <a:cxn ang="0">
                  <a:pos x="connsiteX8240" y="connsiteY8240"/>
                </a:cxn>
                <a:cxn ang="0">
                  <a:pos x="connsiteX8241" y="connsiteY8241"/>
                </a:cxn>
                <a:cxn ang="0">
                  <a:pos x="connsiteX8242" y="connsiteY8242"/>
                </a:cxn>
                <a:cxn ang="0">
                  <a:pos x="connsiteX8243" y="connsiteY8243"/>
                </a:cxn>
                <a:cxn ang="0">
                  <a:pos x="connsiteX8244" y="connsiteY8244"/>
                </a:cxn>
                <a:cxn ang="0">
                  <a:pos x="connsiteX8245" y="connsiteY8245"/>
                </a:cxn>
                <a:cxn ang="0">
                  <a:pos x="connsiteX8246" y="connsiteY8246"/>
                </a:cxn>
                <a:cxn ang="0">
                  <a:pos x="connsiteX8247" y="connsiteY8247"/>
                </a:cxn>
                <a:cxn ang="0">
                  <a:pos x="connsiteX8248" y="connsiteY8248"/>
                </a:cxn>
                <a:cxn ang="0">
                  <a:pos x="connsiteX8249" y="connsiteY8249"/>
                </a:cxn>
                <a:cxn ang="0">
                  <a:pos x="connsiteX8250" y="connsiteY8250"/>
                </a:cxn>
                <a:cxn ang="0">
                  <a:pos x="connsiteX8251" y="connsiteY8251"/>
                </a:cxn>
                <a:cxn ang="0">
                  <a:pos x="connsiteX8252" y="connsiteY8252"/>
                </a:cxn>
                <a:cxn ang="0">
                  <a:pos x="connsiteX8253" y="connsiteY8253"/>
                </a:cxn>
                <a:cxn ang="0">
                  <a:pos x="connsiteX8254" y="connsiteY8254"/>
                </a:cxn>
                <a:cxn ang="0">
                  <a:pos x="connsiteX8255" y="connsiteY8255"/>
                </a:cxn>
                <a:cxn ang="0">
                  <a:pos x="connsiteX8256" y="connsiteY8256"/>
                </a:cxn>
                <a:cxn ang="0">
                  <a:pos x="connsiteX8257" y="connsiteY8257"/>
                </a:cxn>
                <a:cxn ang="0">
                  <a:pos x="connsiteX8258" y="connsiteY8258"/>
                </a:cxn>
                <a:cxn ang="0">
                  <a:pos x="connsiteX8259" y="connsiteY8259"/>
                </a:cxn>
                <a:cxn ang="0">
                  <a:pos x="connsiteX8260" y="connsiteY8260"/>
                </a:cxn>
                <a:cxn ang="0">
                  <a:pos x="connsiteX8261" y="connsiteY8261"/>
                </a:cxn>
                <a:cxn ang="0">
                  <a:pos x="connsiteX8262" y="connsiteY8262"/>
                </a:cxn>
                <a:cxn ang="0">
                  <a:pos x="connsiteX8263" y="connsiteY8263"/>
                </a:cxn>
                <a:cxn ang="0">
                  <a:pos x="connsiteX8264" y="connsiteY8264"/>
                </a:cxn>
                <a:cxn ang="0">
                  <a:pos x="connsiteX8265" y="connsiteY8265"/>
                </a:cxn>
                <a:cxn ang="0">
                  <a:pos x="connsiteX8266" y="connsiteY8266"/>
                </a:cxn>
                <a:cxn ang="0">
                  <a:pos x="connsiteX8267" y="connsiteY8267"/>
                </a:cxn>
                <a:cxn ang="0">
                  <a:pos x="connsiteX8268" y="connsiteY8268"/>
                </a:cxn>
                <a:cxn ang="0">
                  <a:pos x="connsiteX8269" y="connsiteY8269"/>
                </a:cxn>
                <a:cxn ang="0">
                  <a:pos x="connsiteX8270" y="connsiteY8270"/>
                </a:cxn>
                <a:cxn ang="0">
                  <a:pos x="connsiteX8271" y="connsiteY8271"/>
                </a:cxn>
                <a:cxn ang="0">
                  <a:pos x="connsiteX8272" y="connsiteY8272"/>
                </a:cxn>
                <a:cxn ang="0">
                  <a:pos x="connsiteX8273" y="connsiteY8273"/>
                </a:cxn>
                <a:cxn ang="0">
                  <a:pos x="connsiteX8274" y="connsiteY8274"/>
                </a:cxn>
                <a:cxn ang="0">
                  <a:pos x="connsiteX8275" y="connsiteY8275"/>
                </a:cxn>
                <a:cxn ang="0">
                  <a:pos x="connsiteX8276" y="connsiteY8276"/>
                </a:cxn>
                <a:cxn ang="0">
                  <a:pos x="connsiteX8277" y="connsiteY8277"/>
                </a:cxn>
                <a:cxn ang="0">
                  <a:pos x="connsiteX8278" y="connsiteY8278"/>
                </a:cxn>
                <a:cxn ang="0">
                  <a:pos x="connsiteX8279" y="connsiteY8279"/>
                </a:cxn>
                <a:cxn ang="0">
                  <a:pos x="connsiteX8280" y="connsiteY8280"/>
                </a:cxn>
                <a:cxn ang="0">
                  <a:pos x="connsiteX8281" y="connsiteY8281"/>
                </a:cxn>
                <a:cxn ang="0">
                  <a:pos x="connsiteX8282" y="connsiteY8282"/>
                </a:cxn>
                <a:cxn ang="0">
                  <a:pos x="connsiteX8283" y="connsiteY8283"/>
                </a:cxn>
                <a:cxn ang="0">
                  <a:pos x="connsiteX8284" y="connsiteY8284"/>
                </a:cxn>
                <a:cxn ang="0">
                  <a:pos x="connsiteX8285" y="connsiteY8285"/>
                </a:cxn>
                <a:cxn ang="0">
                  <a:pos x="connsiteX8286" y="connsiteY8286"/>
                </a:cxn>
                <a:cxn ang="0">
                  <a:pos x="connsiteX8287" y="connsiteY8287"/>
                </a:cxn>
                <a:cxn ang="0">
                  <a:pos x="connsiteX8288" y="connsiteY8288"/>
                </a:cxn>
                <a:cxn ang="0">
                  <a:pos x="connsiteX8289" y="connsiteY8289"/>
                </a:cxn>
                <a:cxn ang="0">
                  <a:pos x="connsiteX8290" y="connsiteY8290"/>
                </a:cxn>
                <a:cxn ang="0">
                  <a:pos x="connsiteX8291" y="connsiteY8291"/>
                </a:cxn>
                <a:cxn ang="0">
                  <a:pos x="connsiteX8292" y="connsiteY8292"/>
                </a:cxn>
                <a:cxn ang="0">
                  <a:pos x="connsiteX8293" y="connsiteY8293"/>
                </a:cxn>
                <a:cxn ang="0">
                  <a:pos x="connsiteX8294" y="connsiteY8294"/>
                </a:cxn>
                <a:cxn ang="0">
                  <a:pos x="connsiteX8295" y="connsiteY8295"/>
                </a:cxn>
                <a:cxn ang="0">
                  <a:pos x="connsiteX8296" y="connsiteY8296"/>
                </a:cxn>
                <a:cxn ang="0">
                  <a:pos x="connsiteX8297" y="connsiteY8297"/>
                </a:cxn>
                <a:cxn ang="0">
                  <a:pos x="connsiteX8298" y="connsiteY8298"/>
                </a:cxn>
                <a:cxn ang="0">
                  <a:pos x="connsiteX8299" y="connsiteY8299"/>
                </a:cxn>
                <a:cxn ang="0">
                  <a:pos x="connsiteX8300" y="connsiteY8300"/>
                </a:cxn>
                <a:cxn ang="0">
                  <a:pos x="connsiteX8301" y="connsiteY8301"/>
                </a:cxn>
                <a:cxn ang="0">
                  <a:pos x="connsiteX8302" y="connsiteY8302"/>
                </a:cxn>
                <a:cxn ang="0">
                  <a:pos x="connsiteX8303" y="connsiteY8303"/>
                </a:cxn>
                <a:cxn ang="0">
                  <a:pos x="connsiteX8304" y="connsiteY8304"/>
                </a:cxn>
                <a:cxn ang="0">
                  <a:pos x="connsiteX8305" y="connsiteY8305"/>
                </a:cxn>
                <a:cxn ang="0">
                  <a:pos x="connsiteX8306" y="connsiteY8306"/>
                </a:cxn>
                <a:cxn ang="0">
                  <a:pos x="connsiteX8307" y="connsiteY8307"/>
                </a:cxn>
                <a:cxn ang="0">
                  <a:pos x="connsiteX8308" y="connsiteY8308"/>
                </a:cxn>
                <a:cxn ang="0">
                  <a:pos x="connsiteX8309" y="connsiteY8309"/>
                </a:cxn>
                <a:cxn ang="0">
                  <a:pos x="connsiteX8310" y="connsiteY8310"/>
                </a:cxn>
                <a:cxn ang="0">
                  <a:pos x="connsiteX8311" y="connsiteY8311"/>
                </a:cxn>
                <a:cxn ang="0">
                  <a:pos x="connsiteX8312" y="connsiteY8312"/>
                </a:cxn>
                <a:cxn ang="0">
                  <a:pos x="connsiteX8313" y="connsiteY8313"/>
                </a:cxn>
                <a:cxn ang="0">
                  <a:pos x="connsiteX8314" y="connsiteY8314"/>
                </a:cxn>
                <a:cxn ang="0">
                  <a:pos x="connsiteX8315" y="connsiteY8315"/>
                </a:cxn>
                <a:cxn ang="0">
                  <a:pos x="connsiteX8316" y="connsiteY8316"/>
                </a:cxn>
                <a:cxn ang="0">
                  <a:pos x="connsiteX8317" y="connsiteY8317"/>
                </a:cxn>
                <a:cxn ang="0">
                  <a:pos x="connsiteX8318" y="connsiteY8318"/>
                </a:cxn>
                <a:cxn ang="0">
                  <a:pos x="connsiteX8319" y="connsiteY8319"/>
                </a:cxn>
                <a:cxn ang="0">
                  <a:pos x="connsiteX8320" y="connsiteY8320"/>
                </a:cxn>
                <a:cxn ang="0">
                  <a:pos x="connsiteX8321" y="connsiteY8321"/>
                </a:cxn>
                <a:cxn ang="0">
                  <a:pos x="connsiteX8322" y="connsiteY8322"/>
                </a:cxn>
                <a:cxn ang="0">
                  <a:pos x="connsiteX8323" y="connsiteY8323"/>
                </a:cxn>
                <a:cxn ang="0">
                  <a:pos x="connsiteX8324" y="connsiteY8324"/>
                </a:cxn>
                <a:cxn ang="0">
                  <a:pos x="connsiteX8325" y="connsiteY8325"/>
                </a:cxn>
                <a:cxn ang="0">
                  <a:pos x="connsiteX8326" y="connsiteY8326"/>
                </a:cxn>
                <a:cxn ang="0">
                  <a:pos x="connsiteX8327" y="connsiteY8327"/>
                </a:cxn>
                <a:cxn ang="0">
                  <a:pos x="connsiteX8328" y="connsiteY8328"/>
                </a:cxn>
                <a:cxn ang="0">
                  <a:pos x="connsiteX8329" y="connsiteY8329"/>
                </a:cxn>
                <a:cxn ang="0">
                  <a:pos x="connsiteX8330" y="connsiteY8330"/>
                </a:cxn>
                <a:cxn ang="0">
                  <a:pos x="connsiteX8331" y="connsiteY8331"/>
                </a:cxn>
                <a:cxn ang="0">
                  <a:pos x="connsiteX8332" y="connsiteY8332"/>
                </a:cxn>
                <a:cxn ang="0">
                  <a:pos x="connsiteX8333" y="connsiteY8333"/>
                </a:cxn>
                <a:cxn ang="0">
                  <a:pos x="connsiteX8334" y="connsiteY8334"/>
                </a:cxn>
                <a:cxn ang="0">
                  <a:pos x="connsiteX8335" y="connsiteY8335"/>
                </a:cxn>
                <a:cxn ang="0">
                  <a:pos x="connsiteX8336" y="connsiteY8336"/>
                </a:cxn>
                <a:cxn ang="0">
                  <a:pos x="connsiteX8337" y="connsiteY8337"/>
                </a:cxn>
                <a:cxn ang="0">
                  <a:pos x="connsiteX8338" y="connsiteY8338"/>
                </a:cxn>
                <a:cxn ang="0">
                  <a:pos x="connsiteX8339" y="connsiteY8339"/>
                </a:cxn>
                <a:cxn ang="0">
                  <a:pos x="connsiteX8340" y="connsiteY8340"/>
                </a:cxn>
                <a:cxn ang="0">
                  <a:pos x="connsiteX8341" y="connsiteY8341"/>
                </a:cxn>
                <a:cxn ang="0">
                  <a:pos x="connsiteX8342" y="connsiteY8342"/>
                </a:cxn>
                <a:cxn ang="0">
                  <a:pos x="connsiteX8343" y="connsiteY8343"/>
                </a:cxn>
                <a:cxn ang="0">
                  <a:pos x="connsiteX8344" y="connsiteY8344"/>
                </a:cxn>
                <a:cxn ang="0">
                  <a:pos x="connsiteX8345" y="connsiteY8345"/>
                </a:cxn>
                <a:cxn ang="0">
                  <a:pos x="connsiteX8346" y="connsiteY8346"/>
                </a:cxn>
                <a:cxn ang="0">
                  <a:pos x="connsiteX8347" y="connsiteY8347"/>
                </a:cxn>
                <a:cxn ang="0">
                  <a:pos x="connsiteX8348" y="connsiteY8348"/>
                </a:cxn>
                <a:cxn ang="0">
                  <a:pos x="connsiteX8349" y="connsiteY8349"/>
                </a:cxn>
                <a:cxn ang="0">
                  <a:pos x="connsiteX8350" y="connsiteY8350"/>
                </a:cxn>
                <a:cxn ang="0">
                  <a:pos x="connsiteX8351" y="connsiteY8351"/>
                </a:cxn>
                <a:cxn ang="0">
                  <a:pos x="connsiteX8352" y="connsiteY8352"/>
                </a:cxn>
                <a:cxn ang="0">
                  <a:pos x="connsiteX8353" y="connsiteY8353"/>
                </a:cxn>
                <a:cxn ang="0">
                  <a:pos x="connsiteX8354" y="connsiteY8354"/>
                </a:cxn>
                <a:cxn ang="0">
                  <a:pos x="connsiteX8355" y="connsiteY8355"/>
                </a:cxn>
                <a:cxn ang="0">
                  <a:pos x="connsiteX8356" y="connsiteY8356"/>
                </a:cxn>
                <a:cxn ang="0">
                  <a:pos x="connsiteX8357" y="connsiteY8357"/>
                </a:cxn>
                <a:cxn ang="0">
                  <a:pos x="connsiteX8358" y="connsiteY8358"/>
                </a:cxn>
                <a:cxn ang="0">
                  <a:pos x="connsiteX8359" y="connsiteY8359"/>
                </a:cxn>
                <a:cxn ang="0">
                  <a:pos x="connsiteX8360" y="connsiteY8360"/>
                </a:cxn>
                <a:cxn ang="0">
                  <a:pos x="connsiteX8361" y="connsiteY8361"/>
                </a:cxn>
                <a:cxn ang="0">
                  <a:pos x="connsiteX8362" y="connsiteY8362"/>
                </a:cxn>
                <a:cxn ang="0">
                  <a:pos x="connsiteX8363" y="connsiteY8363"/>
                </a:cxn>
                <a:cxn ang="0">
                  <a:pos x="connsiteX8364" y="connsiteY8364"/>
                </a:cxn>
                <a:cxn ang="0">
                  <a:pos x="connsiteX8365" y="connsiteY8365"/>
                </a:cxn>
                <a:cxn ang="0">
                  <a:pos x="connsiteX8366" y="connsiteY8366"/>
                </a:cxn>
                <a:cxn ang="0">
                  <a:pos x="connsiteX8367" y="connsiteY8367"/>
                </a:cxn>
                <a:cxn ang="0">
                  <a:pos x="connsiteX8368" y="connsiteY8368"/>
                </a:cxn>
                <a:cxn ang="0">
                  <a:pos x="connsiteX8369" y="connsiteY8369"/>
                </a:cxn>
                <a:cxn ang="0">
                  <a:pos x="connsiteX8370" y="connsiteY8370"/>
                </a:cxn>
                <a:cxn ang="0">
                  <a:pos x="connsiteX8371" y="connsiteY8371"/>
                </a:cxn>
                <a:cxn ang="0">
                  <a:pos x="connsiteX8372" y="connsiteY8372"/>
                </a:cxn>
                <a:cxn ang="0">
                  <a:pos x="connsiteX8373" y="connsiteY8373"/>
                </a:cxn>
                <a:cxn ang="0">
                  <a:pos x="connsiteX8374" y="connsiteY8374"/>
                </a:cxn>
                <a:cxn ang="0">
                  <a:pos x="connsiteX8375" y="connsiteY8375"/>
                </a:cxn>
                <a:cxn ang="0">
                  <a:pos x="connsiteX8376" y="connsiteY8376"/>
                </a:cxn>
                <a:cxn ang="0">
                  <a:pos x="connsiteX8377" y="connsiteY8377"/>
                </a:cxn>
                <a:cxn ang="0">
                  <a:pos x="connsiteX8378" y="connsiteY8378"/>
                </a:cxn>
                <a:cxn ang="0">
                  <a:pos x="connsiteX8379" y="connsiteY8379"/>
                </a:cxn>
                <a:cxn ang="0">
                  <a:pos x="connsiteX8380" y="connsiteY8380"/>
                </a:cxn>
                <a:cxn ang="0">
                  <a:pos x="connsiteX8381" y="connsiteY8381"/>
                </a:cxn>
                <a:cxn ang="0">
                  <a:pos x="connsiteX8382" y="connsiteY8382"/>
                </a:cxn>
                <a:cxn ang="0">
                  <a:pos x="connsiteX8383" y="connsiteY8383"/>
                </a:cxn>
                <a:cxn ang="0">
                  <a:pos x="connsiteX8384" y="connsiteY8384"/>
                </a:cxn>
                <a:cxn ang="0">
                  <a:pos x="connsiteX8385" y="connsiteY8385"/>
                </a:cxn>
                <a:cxn ang="0">
                  <a:pos x="connsiteX8386" y="connsiteY8386"/>
                </a:cxn>
                <a:cxn ang="0">
                  <a:pos x="connsiteX8387" y="connsiteY8387"/>
                </a:cxn>
                <a:cxn ang="0">
                  <a:pos x="connsiteX8388" y="connsiteY8388"/>
                </a:cxn>
                <a:cxn ang="0">
                  <a:pos x="connsiteX8389" y="connsiteY8389"/>
                </a:cxn>
                <a:cxn ang="0">
                  <a:pos x="connsiteX8390" y="connsiteY8390"/>
                </a:cxn>
                <a:cxn ang="0">
                  <a:pos x="connsiteX8391" y="connsiteY8391"/>
                </a:cxn>
                <a:cxn ang="0">
                  <a:pos x="connsiteX8392" y="connsiteY8392"/>
                </a:cxn>
                <a:cxn ang="0">
                  <a:pos x="connsiteX8393" y="connsiteY8393"/>
                </a:cxn>
                <a:cxn ang="0">
                  <a:pos x="connsiteX8394" y="connsiteY8394"/>
                </a:cxn>
                <a:cxn ang="0">
                  <a:pos x="connsiteX8395" y="connsiteY8395"/>
                </a:cxn>
                <a:cxn ang="0">
                  <a:pos x="connsiteX8396" y="connsiteY8396"/>
                </a:cxn>
                <a:cxn ang="0">
                  <a:pos x="connsiteX8397" y="connsiteY8397"/>
                </a:cxn>
                <a:cxn ang="0">
                  <a:pos x="connsiteX8398" y="connsiteY8398"/>
                </a:cxn>
                <a:cxn ang="0">
                  <a:pos x="connsiteX8399" y="connsiteY8399"/>
                </a:cxn>
                <a:cxn ang="0">
                  <a:pos x="connsiteX8400" y="connsiteY8400"/>
                </a:cxn>
                <a:cxn ang="0">
                  <a:pos x="connsiteX8401" y="connsiteY8401"/>
                </a:cxn>
                <a:cxn ang="0">
                  <a:pos x="connsiteX8402" y="connsiteY8402"/>
                </a:cxn>
                <a:cxn ang="0">
                  <a:pos x="connsiteX8403" y="connsiteY8403"/>
                </a:cxn>
                <a:cxn ang="0">
                  <a:pos x="connsiteX8404" y="connsiteY8404"/>
                </a:cxn>
                <a:cxn ang="0">
                  <a:pos x="connsiteX8405" y="connsiteY8405"/>
                </a:cxn>
                <a:cxn ang="0">
                  <a:pos x="connsiteX8406" y="connsiteY8406"/>
                </a:cxn>
                <a:cxn ang="0">
                  <a:pos x="connsiteX8407" y="connsiteY8407"/>
                </a:cxn>
                <a:cxn ang="0">
                  <a:pos x="connsiteX8408" y="connsiteY8408"/>
                </a:cxn>
                <a:cxn ang="0">
                  <a:pos x="connsiteX8409" y="connsiteY8409"/>
                </a:cxn>
                <a:cxn ang="0">
                  <a:pos x="connsiteX8410" y="connsiteY8410"/>
                </a:cxn>
                <a:cxn ang="0">
                  <a:pos x="connsiteX8411" y="connsiteY8411"/>
                </a:cxn>
                <a:cxn ang="0">
                  <a:pos x="connsiteX8412" y="connsiteY8412"/>
                </a:cxn>
                <a:cxn ang="0">
                  <a:pos x="connsiteX8413" y="connsiteY8413"/>
                </a:cxn>
                <a:cxn ang="0">
                  <a:pos x="connsiteX8414" y="connsiteY8414"/>
                </a:cxn>
                <a:cxn ang="0">
                  <a:pos x="connsiteX8415" y="connsiteY8415"/>
                </a:cxn>
                <a:cxn ang="0">
                  <a:pos x="connsiteX8416" y="connsiteY8416"/>
                </a:cxn>
                <a:cxn ang="0">
                  <a:pos x="connsiteX8417" y="connsiteY8417"/>
                </a:cxn>
                <a:cxn ang="0">
                  <a:pos x="connsiteX8418" y="connsiteY8418"/>
                </a:cxn>
                <a:cxn ang="0">
                  <a:pos x="connsiteX8419" y="connsiteY8419"/>
                </a:cxn>
                <a:cxn ang="0">
                  <a:pos x="connsiteX8420" y="connsiteY8420"/>
                </a:cxn>
                <a:cxn ang="0">
                  <a:pos x="connsiteX8421" y="connsiteY8421"/>
                </a:cxn>
                <a:cxn ang="0">
                  <a:pos x="connsiteX8422" y="connsiteY8422"/>
                </a:cxn>
                <a:cxn ang="0">
                  <a:pos x="connsiteX8423" y="connsiteY8423"/>
                </a:cxn>
                <a:cxn ang="0">
                  <a:pos x="connsiteX8424" y="connsiteY8424"/>
                </a:cxn>
                <a:cxn ang="0">
                  <a:pos x="connsiteX8425" y="connsiteY8425"/>
                </a:cxn>
                <a:cxn ang="0">
                  <a:pos x="connsiteX8426" y="connsiteY8426"/>
                </a:cxn>
                <a:cxn ang="0">
                  <a:pos x="connsiteX8427" y="connsiteY8427"/>
                </a:cxn>
                <a:cxn ang="0">
                  <a:pos x="connsiteX8428" y="connsiteY8428"/>
                </a:cxn>
                <a:cxn ang="0">
                  <a:pos x="connsiteX8429" y="connsiteY8429"/>
                </a:cxn>
                <a:cxn ang="0">
                  <a:pos x="connsiteX8430" y="connsiteY8430"/>
                </a:cxn>
                <a:cxn ang="0">
                  <a:pos x="connsiteX8431" y="connsiteY8431"/>
                </a:cxn>
                <a:cxn ang="0">
                  <a:pos x="connsiteX8432" y="connsiteY8432"/>
                </a:cxn>
                <a:cxn ang="0">
                  <a:pos x="connsiteX8433" y="connsiteY8433"/>
                </a:cxn>
                <a:cxn ang="0">
                  <a:pos x="connsiteX8434" y="connsiteY8434"/>
                </a:cxn>
                <a:cxn ang="0">
                  <a:pos x="connsiteX8435" y="connsiteY8435"/>
                </a:cxn>
                <a:cxn ang="0">
                  <a:pos x="connsiteX8436" y="connsiteY8436"/>
                </a:cxn>
                <a:cxn ang="0">
                  <a:pos x="connsiteX8437" y="connsiteY8437"/>
                </a:cxn>
                <a:cxn ang="0">
                  <a:pos x="connsiteX8438" y="connsiteY8438"/>
                </a:cxn>
                <a:cxn ang="0">
                  <a:pos x="connsiteX8439" y="connsiteY8439"/>
                </a:cxn>
                <a:cxn ang="0">
                  <a:pos x="connsiteX8440" y="connsiteY8440"/>
                </a:cxn>
                <a:cxn ang="0">
                  <a:pos x="connsiteX8441" y="connsiteY8441"/>
                </a:cxn>
                <a:cxn ang="0">
                  <a:pos x="connsiteX8442" y="connsiteY8442"/>
                </a:cxn>
                <a:cxn ang="0">
                  <a:pos x="connsiteX8443" y="connsiteY8443"/>
                </a:cxn>
                <a:cxn ang="0">
                  <a:pos x="connsiteX8444" y="connsiteY8444"/>
                </a:cxn>
                <a:cxn ang="0">
                  <a:pos x="connsiteX8445" y="connsiteY8445"/>
                </a:cxn>
                <a:cxn ang="0">
                  <a:pos x="connsiteX8446" y="connsiteY8446"/>
                </a:cxn>
                <a:cxn ang="0">
                  <a:pos x="connsiteX8447" y="connsiteY8447"/>
                </a:cxn>
                <a:cxn ang="0">
                  <a:pos x="connsiteX8448" y="connsiteY8448"/>
                </a:cxn>
                <a:cxn ang="0">
                  <a:pos x="connsiteX8449" y="connsiteY8449"/>
                </a:cxn>
                <a:cxn ang="0">
                  <a:pos x="connsiteX8450" y="connsiteY8450"/>
                </a:cxn>
                <a:cxn ang="0">
                  <a:pos x="connsiteX8451" y="connsiteY8451"/>
                </a:cxn>
                <a:cxn ang="0">
                  <a:pos x="connsiteX8452" y="connsiteY8452"/>
                </a:cxn>
                <a:cxn ang="0">
                  <a:pos x="connsiteX8453" y="connsiteY8453"/>
                </a:cxn>
                <a:cxn ang="0">
                  <a:pos x="connsiteX8454" y="connsiteY8454"/>
                </a:cxn>
                <a:cxn ang="0">
                  <a:pos x="connsiteX8455" y="connsiteY8455"/>
                </a:cxn>
                <a:cxn ang="0">
                  <a:pos x="connsiteX8456" y="connsiteY8456"/>
                </a:cxn>
                <a:cxn ang="0">
                  <a:pos x="connsiteX8457" y="connsiteY8457"/>
                </a:cxn>
                <a:cxn ang="0">
                  <a:pos x="connsiteX8458" y="connsiteY8458"/>
                </a:cxn>
                <a:cxn ang="0">
                  <a:pos x="connsiteX8459" y="connsiteY8459"/>
                </a:cxn>
                <a:cxn ang="0">
                  <a:pos x="connsiteX8460" y="connsiteY8460"/>
                </a:cxn>
                <a:cxn ang="0">
                  <a:pos x="connsiteX8461" y="connsiteY8461"/>
                </a:cxn>
                <a:cxn ang="0">
                  <a:pos x="connsiteX8462" y="connsiteY8462"/>
                </a:cxn>
                <a:cxn ang="0">
                  <a:pos x="connsiteX8463" y="connsiteY8463"/>
                </a:cxn>
                <a:cxn ang="0">
                  <a:pos x="connsiteX8464" y="connsiteY8464"/>
                </a:cxn>
                <a:cxn ang="0">
                  <a:pos x="connsiteX8465" y="connsiteY8465"/>
                </a:cxn>
                <a:cxn ang="0">
                  <a:pos x="connsiteX8466" y="connsiteY8466"/>
                </a:cxn>
                <a:cxn ang="0">
                  <a:pos x="connsiteX8467" y="connsiteY8467"/>
                </a:cxn>
                <a:cxn ang="0">
                  <a:pos x="connsiteX8468" y="connsiteY8468"/>
                </a:cxn>
                <a:cxn ang="0">
                  <a:pos x="connsiteX8469" y="connsiteY8469"/>
                </a:cxn>
                <a:cxn ang="0">
                  <a:pos x="connsiteX8470" y="connsiteY8470"/>
                </a:cxn>
                <a:cxn ang="0">
                  <a:pos x="connsiteX8471" y="connsiteY8471"/>
                </a:cxn>
                <a:cxn ang="0">
                  <a:pos x="connsiteX8472" y="connsiteY8472"/>
                </a:cxn>
                <a:cxn ang="0">
                  <a:pos x="connsiteX8473" y="connsiteY8473"/>
                </a:cxn>
                <a:cxn ang="0">
                  <a:pos x="connsiteX8474" y="connsiteY8474"/>
                </a:cxn>
                <a:cxn ang="0">
                  <a:pos x="connsiteX8475" y="connsiteY8475"/>
                </a:cxn>
                <a:cxn ang="0">
                  <a:pos x="connsiteX8476" y="connsiteY8476"/>
                </a:cxn>
                <a:cxn ang="0">
                  <a:pos x="connsiteX8477" y="connsiteY8477"/>
                </a:cxn>
                <a:cxn ang="0">
                  <a:pos x="connsiteX8478" y="connsiteY8478"/>
                </a:cxn>
                <a:cxn ang="0">
                  <a:pos x="connsiteX8479" y="connsiteY8479"/>
                </a:cxn>
                <a:cxn ang="0">
                  <a:pos x="connsiteX8480" y="connsiteY8480"/>
                </a:cxn>
                <a:cxn ang="0">
                  <a:pos x="connsiteX8481" y="connsiteY8481"/>
                </a:cxn>
                <a:cxn ang="0">
                  <a:pos x="connsiteX8482" y="connsiteY8482"/>
                </a:cxn>
                <a:cxn ang="0">
                  <a:pos x="connsiteX8483" y="connsiteY8483"/>
                </a:cxn>
                <a:cxn ang="0">
                  <a:pos x="connsiteX8484" y="connsiteY8484"/>
                </a:cxn>
                <a:cxn ang="0">
                  <a:pos x="connsiteX8485" y="connsiteY8485"/>
                </a:cxn>
                <a:cxn ang="0">
                  <a:pos x="connsiteX8486" y="connsiteY8486"/>
                </a:cxn>
                <a:cxn ang="0">
                  <a:pos x="connsiteX8487" y="connsiteY8487"/>
                </a:cxn>
                <a:cxn ang="0">
                  <a:pos x="connsiteX8488" y="connsiteY8488"/>
                </a:cxn>
                <a:cxn ang="0">
                  <a:pos x="connsiteX8489" y="connsiteY8489"/>
                </a:cxn>
                <a:cxn ang="0">
                  <a:pos x="connsiteX8490" y="connsiteY8490"/>
                </a:cxn>
                <a:cxn ang="0">
                  <a:pos x="connsiteX8491" y="connsiteY8491"/>
                </a:cxn>
                <a:cxn ang="0">
                  <a:pos x="connsiteX8492" y="connsiteY8492"/>
                </a:cxn>
                <a:cxn ang="0">
                  <a:pos x="connsiteX8493" y="connsiteY8493"/>
                </a:cxn>
                <a:cxn ang="0">
                  <a:pos x="connsiteX8494" y="connsiteY8494"/>
                </a:cxn>
                <a:cxn ang="0">
                  <a:pos x="connsiteX8495" y="connsiteY8495"/>
                </a:cxn>
                <a:cxn ang="0">
                  <a:pos x="connsiteX8496" y="connsiteY8496"/>
                </a:cxn>
                <a:cxn ang="0">
                  <a:pos x="connsiteX8497" y="connsiteY8497"/>
                </a:cxn>
                <a:cxn ang="0">
                  <a:pos x="connsiteX8498" y="connsiteY8498"/>
                </a:cxn>
                <a:cxn ang="0">
                  <a:pos x="connsiteX8499" y="connsiteY8499"/>
                </a:cxn>
                <a:cxn ang="0">
                  <a:pos x="connsiteX8500" y="connsiteY8500"/>
                </a:cxn>
                <a:cxn ang="0">
                  <a:pos x="connsiteX8501" y="connsiteY8501"/>
                </a:cxn>
                <a:cxn ang="0">
                  <a:pos x="connsiteX8502" y="connsiteY8502"/>
                </a:cxn>
                <a:cxn ang="0">
                  <a:pos x="connsiteX8503" y="connsiteY8503"/>
                </a:cxn>
                <a:cxn ang="0">
                  <a:pos x="connsiteX8504" y="connsiteY8504"/>
                </a:cxn>
                <a:cxn ang="0">
                  <a:pos x="connsiteX8505" y="connsiteY8505"/>
                </a:cxn>
                <a:cxn ang="0">
                  <a:pos x="connsiteX8506" y="connsiteY8506"/>
                </a:cxn>
                <a:cxn ang="0">
                  <a:pos x="connsiteX8507" y="connsiteY8507"/>
                </a:cxn>
                <a:cxn ang="0">
                  <a:pos x="connsiteX8508" y="connsiteY8508"/>
                </a:cxn>
                <a:cxn ang="0">
                  <a:pos x="connsiteX8509" y="connsiteY8509"/>
                </a:cxn>
                <a:cxn ang="0">
                  <a:pos x="connsiteX8510" y="connsiteY8510"/>
                </a:cxn>
                <a:cxn ang="0">
                  <a:pos x="connsiteX8511" y="connsiteY8511"/>
                </a:cxn>
                <a:cxn ang="0">
                  <a:pos x="connsiteX8512" y="connsiteY8512"/>
                </a:cxn>
                <a:cxn ang="0">
                  <a:pos x="connsiteX8513" y="connsiteY8513"/>
                </a:cxn>
                <a:cxn ang="0">
                  <a:pos x="connsiteX8514" y="connsiteY8514"/>
                </a:cxn>
                <a:cxn ang="0">
                  <a:pos x="connsiteX8515" y="connsiteY8515"/>
                </a:cxn>
                <a:cxn ang="0">
                  <a:pos x="connsiteX8516" y="connsiteY8516"/>
                </a:cxn>
                <a:cxn ang="0">
                  <a:pos x="connsiteX8517" y="connsiteY8517"/>
                </a:cxn>
                <a:cxn ang="0">
                  <a:pos x="connsiteX8518" y="connsiteY8518"/>
                </a:cxn>
                <a:cxn ang="0">
                  <a:pos x="connsiteX8519" y="connsiteY8519"/>
                </a:cxn>
                <a:cxn ang="0">
                  <a:pos x="connsiteX8520" y="connsiteY8520"/>
                </a:cxn>
                <a:cxn ang="0">
                  <a:pos x="connsiteX8521" y="connsiteY8521"/>
                </a:cxn>
                <a:cxn ang="0">
                  <a:pos x="connsiteX8522" y="connsiteY8522"/>
                </a:cxn>
                <a:cxn ang="0">
                  <a:pos x="connsiteX8523" y="connsiteY8523"/>
                </a:cxn>
                <a:cxn ang="0">
                  <a:pos x="connsiteX8524" y="connsiteY8524"/>
                </a:cxn>
                <a:cxn ang="0">
                  <a:pos x="connsiteX8525" y="connsiteY8525"/>
                </a:cxn>
                <a:cxn ang="0">
                  <a:pos x="connsiteX8526" y="connsiteY8526"/>
                </a:cxn>
                <a:cxn ang="0">
                  <a:pos x="connsiteX8527" y="connsiteY8527"/>
                </a:cxn>
                <a:cxn ang="0">
                  <a:pos x="connsiteX8528" y="connsiteY8528"/>
                </a:cxn>
                <a:cxn ang="0">
                  <a:pos x="connsiteX8529" y="connsiteY8529"/>
                </a:cxn>
                <a:cxn ang="0">
                  <a:pos x="connsiteX8530" y="connsiteY8530"/>
                </a:cxn>
                <a:cxn ang="0">
                  <a:pos x="connsiteX8531" y="connsiteY8531"/>
                </a:cxn>
                <a:cxn ang="0">
                  <a:pos x="connsiteX8532" y="connsiteY8532"/>
                </a:cxn>
                <a:cxn ang="0">
                  <a:pos x="connsiteX8533" y="connsiteY8533"/>
                </a:cxn>
                <a:cxn ang="0">
                  <a:pos x="connsiteX8534" y="connsiteY8534"/>
                </a:cxn>
                <a:cxn ang="0">
                  <a:pos x="connsiteX8535" y="connsiteY8535"/>
                </a:cxn>
                <a:cxn ang="0">
                  <a:pos x="connsiteX8536" y="connsiteY8536"/>
                </a:cxn>
                <a:cxn ang="0">
                  <a:pos x="connsiteX8537" y="connsiteY8537"/>
                </a:cxn>
                <a:cxn ang="0">
                  <a:pos x="connsiteX8538" y="connsiteY8538"/>
                </a:cxn>
                <a:cxn ang="0">
                  <a:pos x="connsiteX8539" y="connsiteY8539"/>
                </a:cxn>
                <a:cxn ang="0">
                  <a:pos x="connsiteX8540" y="connsiteY8540"/>
                </a:cxn>
                <a:cxn ang="0">
                  <a:pos x="connsiteX8541" y="connsiteY8541"/>
                </a:cxn>
                <a:cxn ang="0">
                  <a:pos x="connsiteX8542" y="connsiteY8542"/>
                </a:cxn>
                <a:cxn ang="0">
                  <a:pos x="connsiteX8543" y="connsiteY8543"/>
                </a:cxn>
                <a:cxn ang="0">
                  <a:pos x="connsiteX8544" y="connsiteY8544"/>
                </a:cxn>
                <a:cxn ang="0">
                  <a:pos x="connsiteX8545" y="connsiteY8545"/>
                </a:cxn>
                <a:cxn ang="0">
                  <a:pos x="connsiteX8546" y="connsiteY8546"/>
                </a:cxn>
                <a:cxn ang="0">
                  <a:pos x="connsiteX8547" y="connsiteY8547"/>
                </a:cxn>
                <a:cxn ang="0">
                  <a:pos x="connsiteX8548" y="connsiteY8548"/>
                </a:cxn>
                <a:cxn ang="0">
                  <a:pos x="connsiteX8549" y="connsiteY8549"/>
                </a:cxn>
                <a:cxn ang="0">
                  <a:pos x="connsiteX8550" y="connsiteY8550"/>
                </a:cxn>
                <a:cxn ang="0">
                  <a:pos x="connsiteX8551" y="connsiteY8551"/>
                </a:cxn>
                <a:cxn ang="0">
                  <a:pos x="connsiteX8552" y="connsiteY8552"/>
                </a:cxn>
                <a:cxn ang="0">
                  <a:pos x="connsiteX8553" y="connsiteY8553"/>
                </a:cxn>
                <a:cxn ang="0">
                  <a:pos x="connsiteX8554" y="connsiteY8554"/>
                </a:cxn>
                <a:cxn ang="0">
                  <a:pos x="connsiteX8555" y="connsiteY8555"/>
                </a:cxn>
                <a:cxn ang="0">
                  <a:pos x="connsiteX8556" y="connsiteY8556"/>
                </a:cxn>
                <a:cxn ang="0">
                  <a:pos x="connsiteX8557" y="connsiteY8557"/>
                </a:cxn>
                <a:cxn ang="0">
                  <a:pos x="connsiteX8558" y="connsiteY8558"/>
                </a:cxn>
                <a:cxn ang="0">
                  <a:pos x="connsiteX8559" y="connsiteY8559"/>
                </a:cxn>
                <a:cxn ang="0">
                  <a:pos x="connsiteX8560" y="connsiteY8560"/>
                </a:cxn>
                <a:cxn ang="0">
                  <a:pos x="connsiteX8561" y="connsiteY8561"/>
                </a:cxn>
                <a:cxn ang="0">
                  <a:pos x="connsiteX8562" y="connsiteY8562"/>
                </a:cxn>
                <a:cxn ang="0">
                  <a:pos x="connsiteX8563" y="connsiteY8563"/>
                </a:cxn>
                <a:cxn ang="0">
                  <a:pos x="connsiteX8564" y="connsiteY8564"/>
                </a:cxn>
                <a:cxn ang="0">
                  <a:pos x="connsiteX8565" y="connsiteY8565"/>
                </a:cxn>
                <a:cxn ang="0">
                  <a:pos x="connsiteX8566" y="connsiteY8566"/>
                </a:cxn>
                <a:cxn ang="0">
                  <a:pos x="connsiteX8567" y="connsiteY8567"/>
                </a:cxn>
                <a:cxn ang="0">
                  <a:pos x="connsiteX8568" y="connsiteY8568"/>
                </a:cxn>
                <a:cxn ang="0">
                  <a:pos x="connsiteX8569" y="connsiteY8569"/>
                </a:cxn>
                <a:cxn ang="0">
                  <a:pos x="connsiteX8570" y="connsiteY8570"/>
                </a:cxn>
                <a:cxn ang="0">
                  <a:pos x="connsiteX8571" y="connsiteY8571"/>
                </a:cxn>
                <a:cxn ang="0">
                  <a:pos x="connsiteX8572" y="connsiteY8572"/>
                </a:cxn>
                <a:cxn ang="0">
                  <a:pos x="connsiteX8573" y="connsiteY8573"/>
                </a:cxn>
                <a:cxn ang="0">
                  <a:pos x="connsiteX8574" y="connsiteY8574"/>
                </a:cxn>
                <a:cxn ang="0">
                  <a:pos x="connsiteX8575" y="connsiteY8575"/>
                </a:cxn>
                <a:cxn ang="0">
                  <a:pos x="connsiteX8576" y="connsiteY8576"/>
                </a:cxn>
                <a:cxn ang="0">
                  <a:pos x="connsiteX8577" y="connsiteY8577"/>
                </a:cxn>
                <a:cxn ang="0">
                  <a:pos x="connsiteX8578" y="connsiteY8578"/>
                </a:cxn>
                <a:cxn ang="0">
                  <a:pos x="connsiteX8579" y="connsiteY8579"/>
                </a:cxn>
                <a:cxn ang="0">
                  <a:pos x="connsiteX8580" y="connsiteY8580"/>
                </a:cxn>
                <a:cxn ang="0">
                  <a:pos x="connsiteX8581" y="connsiteY8581"/>
                </a:cxn>
                <a:cxn ang="0">
                  <a:pos x="connsiteX8582" y="connsiteY8582"/>
                </a:cxn>
                <a:cxn ang="0">
                  <a:pos x="connsiteX8583" y="connsiteY8583"/>
                </a:cxn>
                <a:cxn ang="0">
                  <a:pos x="connsiteX8584" y="connsiteY8584"/>
                </a:cxn>
                <a:cxn ang="0">
                  <a:pos x="connsiteX8585" y="connsiteY8585"/>
                </a:cxn>
                <a:cxn ang="0">
                  <a:pos x="connsiteX8586" y="connsiteY8586"/>
                </a:cxn>
                <a:cxn ang="0">
                  <a:pos x="connsiteX8587" y="connsiteY8587"/>
                </a:cxn>
                <a:cxn ang="0">
                  <a:pos x="connsiteX8588" y="connsiteY8588"/>
                </a:cxn>
                <a:cxn ang="0">
                  <a:pos x="connsiteX8589" y="connsiteY8589"/>
                </a:cxn>
                <a:cxn ang="0">
                  <a:pos x="connsiteX8590" y="connsiteY8590"/>
                </a:cxn>
                <a:cxn ang="0">
                  <a:pos x="connsiteX8591" y="connsiteY8591"/>
                </a:cxn>
                <a:cxn ang="0">
                  <a:pos x="connsiteX8592" y="connsiteY8592"/>
                </a:cxn>
                <a:cxn ang="0">
                  <a:pos x="connsiteX8593" y="connsiteY8593"/>
                </a:cxn>
                <a:cxn ang="0">
                  <a:pos x="connsiteX8594" y="connsiteY8594"/>
                </a:cxn>
                <a:cxn ang="0">
                  <a:pos x="connsiteX8595" y="connsiteY8595"/>
                </a:cxn>
                <a:cxn ang="0">
                  <a:pos x="connsiteX8596" y="connsiteY8596"/>
                </a:cxn>
                <a:cxn ang="0">
                  <a:pos x="connsiteX8597" y="connsiteY8597"/>
                </a:cxn>
                <a:cxn ang="0">
                  <a:pos x="connsiteX8598" y="connsiteY8598"/>
                </a:cxn>
                <a:cxn ang="0">
                  <a:pos x="connsiteX8599" y="connsiteY8599"/>
                </a:cxn>
                <a:cxn ang="0">
                  <a:pos x="connsiteX8600" y="connsiteY8600"/>
                </a:cxn>
                <a:cxn ang="0">
                  <a:pos x="connsiteX8601" y="connsiteY8601"/>
                </a:cxn>
                <a:cxn ang="0">
                  <a:pos x="connsiteX8602" y="connsiteY8602"/>
                </a:cxn>
                <a:cxn ang="0">
                  <a:pos x="connsiteX8603" y="connsiteY8603"/>
                </a:cxn>
                <a:cxn ang="0">
                  <a:pos x="connsiteX8604" y="connsiteY8604"/>
                </a:cxn>
                <a:cxn ang="0">
                  <a:pos x="connsiteX8605" y="connsiteY8605"/>
                </a:cxn>
                <a:cxn ang="0">
                  <a:pos x="connsiteX8606" y="connsiteY8606"/>
                </a:cxn>
                <a:cxn ang="0">
                  <a:pos x="connsiteX8607" y="connsiteY8607"/>
                </a:cxn>
                <a:cxn ang="0">
                  <a:pos x="connsiteX8608" y="connsiteY8608"/>
                </a:cxn>
                <a:cxn ang="0">
                  <a:pos x="connsiteX8609" y="connsiteY8609"/>
                </a:cxn>
                <a:cxn ang="0">
                  <a:pos x="connsiteX8610" y="connsiteY8610"/>
                </a:cxn>
                <a:cxn ang="0">
                  <a:pos x="connsiteX8611" y="connsiteY8611"/>
                </a:cxn>
                <a:cxn ang="0">
                  <a:pos x="connsiteX8612" y="connsiteY8612"/>
                </a:cxn>
                <a:cxn ang="0">
                  <a:pos x="connsiteX8613" y="connsiteY8613"/>
                </a:cxn>
                <a:cxn ang="0">
                  <a:pos x="connsiteX8614" y="connsiteY8614"/>
                </a:cxn>
                <a:cxn ang="0">
                  <a:pos x="connsiteX8615" y="connsiteY8615"/>
                </a:cxn>
                <a:cxn ang="0">
                  <a:pos x="connsiteX8616" y="connsiteY8616"/>
                </a:cxn>
                <a:cxn ang="0">
                  <a:pos x="connsiteX8617" y="connsiteY8617"/>
                </a:cxn>
                <a:cxn ang="0">
                  <a:pos x="connsiteX8618" y="connsiteY8618"/>
                </a:cxn>
                <a:cxn ang="0">
                  <a:pos x="connsiteX8619" y="connsiteY8619"/>
                </a:cxn>
                <a:cxn ang="0">
                  <a:pos x="connsiteX8620" y="connsiteY8620"/>
                </a:cxn>
                <a:cxn ang="0">
                  <a:pos x="connsiteX8621" y="connsiteY8621"/>
                </a:cxn>
                <a:cxn ang="0">
                  <a:pos x="connsiteX8622" y="connsiteY8622"/>
                </a:cxn>
                <a:cxn ang="0">
                  <a:pos x="connsiteX8623" y="connsiteY8623"/>
                </a:cxn>
                <a:cxn ang="0">
                  <a:pos x="connsiteX8624" y="connsiteY8624"/>
                </a:cxn>
                <a:cxn ang="0">
                  <a:pos x="connsiteX8625" y="connsiteY8625"/>
                </a:cxn>
                <a:cxn ang="0">
                  <a:pos x="connsiteX8626" y="connsiteY8626"/>
                </a:cxn>
                <a:cxn ang="0">
                  <a:pos x="connsiteX8627" y="connsiteY8627"/>
                </a:cxn>
                <a:cxn ang="0">
                  <a:pos x="connsiteX8628" y="connsiteY8628"/>
                </a:cxn>
                <a:cxn ang="0">
                  <a:pos x="connsiteX8629" y="connsiteY8629"/>
                </a:cxn>
                <a:cxn ang="0">
                  <a:pos x="connsiteX8630" y="connsiteY8630"/>
                </a:cxn>
                <a:cxn ang="0">
                  <a:pos x="connsiteX8631" y="connsiteY8631"/>
                </a:cxn>
                <a:cxn ang="0">
                  <a:pos x="connsiteX8632" y="connsiteY8632"/>
                </a:cxn>
                <a:cxn ang="0">
                  <a:pos x="connsiteX8633" y="connsiteY8633"/>
                </a:cxn>
                <a:cxn ang="0">
                  <a:pos x="connsiteX8634" y="connsiteY8634"/>
                </a:cxn>
                <a:cxn ang="0">
                  <a:pos x="connsiteX8635" y="connsiteY8635"/>
                </a:cxn>
                <a:cxn ang="0">
                  <a:pos x="connsiteX8636" y="connsiteY8636"/>
                </a:cxn>
                <a:cxn ang="0">
                  <a:pos x="connsiteX8637" y="connsiteY8637"/>
                </a:cxn>
                <a:cxn ang="0">
                  <a:pos x="connsiteX8638" y="connsiteY8638"/>
                </a:cxn>
                <a:cxn ang="0">
                  <a:pos x="connsiteX8639" y="connsiteY8639"/>
                </a:cxn>
                <a:cxn ang="0">
                  <a:pos x="connsiteX8640" y="connsiteY8640"/>
                </a:cxn>
                <a:cxn ang="0">
                  <a:pos x="connsiteX8641" y="connsiteY8641"/>
                </a:cxn>
                <a:cxn ang="0">
                  <a:pos x="connsiteX8642" y="connsiteY8642"/>
                </a:cxn>
                <a:cxn ang="0">
                  <a:pos x="connsiteX8643" y="connsiteY8643"/>
                </a:cxn>
                <a:cxn ang="0">
                  <a:pos x="connsiteX8644" y="connsiteY8644"/>
                </a:cxn>
                <a:cxn ang="0">
                  <a:pos x="connsiteX8645" y="connsiteY8645"/>
                </a:cxn>
                <a:cxn ang="0">
                  <a:pos x="connsiteX8646" y="connsiteY8646"/>
                </a:cxn>
                <a:cxn ang="0">
                  <a:pos x="connsiteX8647" y="connsiteY8647"/>
                </a:cxn>
                <a:cxn ang="0">
                  <a:pos x="connsiteX8648" y="connsiteY8648"/>
                </a:cxn>
                <a:cxn ang="0">
                  <a:pos x="connsiteX8649" y="connsiteY8649"/>
                </a:cxn>
                <a:cxn ang="0">
                  <a:pos x="connsiteX8650" y="connsiteY8650"/>
                </a:cxn>
                <a:cxn ang="0">
                  <a:pos x="connsiteX8651" y="connsiteY8651"/>
                </a:cxn>
                <a:cxn ang="0">
                  <a:pos x="connsiteX8652" y="connsiteY8652"/>
                </a:cxn>
                <a:cxn ang="0">
                  <a:pos x="connsiteX8653" y="connsiteY8653"/>
                </a:cxn>
                <a:cxn ang="0">
                  <a:pos x="connsiteX8654" y="connsiteY8654"/>
                </a:cxn>
                <a:cxn ang="0">
                  <a:pos x="connsiteX8655" y="connsiteY8655"/>
                </a:cxn>
                <a:cxn ang="0">
                  <a:pos x="connsiteX8656" y="connsiteY8656"/>
                </a:cxn>
                <a:cxn ang="0">
                  <a:pos x="connsiteX8657" y="connsiteY8657"/>
                </a:cxn>
                <a:cxn ang="0">
                  <a:pos x="connsiteX8658" y="connsiteY8658"/>
                </a:cxn>
                <a:cxn ang="0">
                  <a:pos x="connsiteX8659" y="connsiteY8659"/>
                </a:cxn>
                <a:cxn ang="0">
                  <a:pos x="connsiteX8660" y="connsiteY8660"/>
                </a:cxn>
                <a:cxn ang="0">
                  <a:pos x="connsiteX8661" y="connsiteY8661"/>
                </a:cxn>
                <a:cxn ang="0">
                  <a:pos x="connsiteX8662" y="connsiteY8662"/>
                </a:cxn>
                <a:cxn ang="0">
                  <a:pos x="connsiteX8663" y="connsiteY8663"/>
                </a:cxn>
                <a:cxn ang="0">
                  <a:pos x="connsiteX8664" y="connsiteY8664"/>
                </a:cxn>
                <a:cxn ang="0">
                  <a:pos x="connsiteX8665" y="connsiteY8665"/>
                </a:cxn>
                <a:cxn ang="0">
                  <a:pos x="connsiteX8666" y="connsiteY8666"/>
                </a:cxn>
                <a:cxn ang="0">
                  <a:pos x="connsiteX8667" y="connsiteY8667"/>
                </a:cxn>
                <a:cxn ang="0">
                  <a:pos x="connsiteX8668" y="connsiteY8668"/>
                </a:cxn>
                <a:cxn ang="0">
                  <a:pos x="connsiteX8669" y="connsiteY8669"/>
                </a:cxn>
                <a:cxn ang="0">
                  <a:pos x="connsiteX8670" y="connsiteY8670"/>
                </a:cxn>
                <a:cxn ang="0">
                  <a:pos x="connsiteX8671" y="connsiteY8671"/>
                </a:cxn>
                <a:cxn ang="0">
                  <a:pos x="connsiteX8672" y="connsiteY8672"/>
                </a:cxn>
                <a:cxn ang="0">
                  <a:pos x="connsiteX8673" y="connsiteY8673"/>
                </a:cxn>
                <a:cxn ang="0">
                  <a:pos x="connsiteX8674" y="connsiteY8674"/>
                </a:cxn>
                <a:cxn ang="0">
                  <a:pos x="connsiteX8675" y="connsiteY8675"/>
                </a:cxn>
                <a:cxn ang="0">
                  <a:pos x="connsiteX8676" y="connsiteY8676"/>
                </a:cxn>
                <a:cxn ang="0">
                  <a:pos x="connsiteX8677" y="connsiteY8677"/>
                </a:cxn>
                <a:cxn ang="0">
                  <a:pos x="connsiteX8678" y="connsiteY8678"/>
                </a:cxn>
                <a:cxn ang="0">
                  <a:pos x="connsiteX8679" y="connsiteY8679"/>
                </a:cxn>
                <a:cxn ang="0">
                  <a:pos x="connsiteX8680" y="connsiteY8680"/>
                </a:cxn>
                <a:cxn ang="0">
                  <a:pos x="connsiteX8681" y="connsiteY8681"/>
                </a:cxn>
                <a:cxn ang="0">
                  <a:pos x="connsiteX8682" y="connsiteY8682"/>
                </a:cxn>
                <a:cxn ang="0">
                  <a:pos x="connsiteX8683" y="connsiteY8683"/>
                </a:cxn>
                <a:cxn ang="0">
                  <a:pos x="connsiteX8684" y="connsiteY8684"/>
                </a:cxn>
                <a:cxn ang="0">
                  <a:pos x="connsiteX8685" y="connsiteY8685"/>
                </a:cxn>
                <a:cxn ang="0">
                  <a:pos x="connsiteX8686" y="connsiteY8686"/>
                </a:cxn>
                <a:cxn ang="0">
                  <a:pos x="connsiteX8687" y="connsiteY8687"/>
                </a:cxn>
                <a:cxn ang="0">
                  <a:pos x="connsiteX8688" y="connsiteY8688"/>
                </a:cxn>
                <a:cxn ang="0">
                  <a:pos x="connsiteX8689" y="connsiteY8689"/>
                </a:cxn>
                <a:cxn ang="0">
                  <a:pos x="connsiteX8690" y="connsiteY8690"/>
                </a:cxn>
                <a:cxn ang="0">
                  <a:pos x="connsiteX8691" y="connsiteY8691"/>
                </a:cxn>
                <a:cxn ang="0">
                  <a:pos x="connsiteX8692" y="connsiteY8692"/>
                </a:cxn>
                <a:cxn ang="0">
                  <a:pos x="connsiteX8693" y="connsiteY8693"/>
                </a:cxn>
                <a:cxn ang="0">
                  <a:pos x="connsiteX8694" y="connsiteY8694"/>
                </a:cxn>
                <a:cxn ang="0">
                  <a:pos x="connsiteX8695" y="connsiteY8695"/>
                </a:cxn>
                <a:cxn ang="0">
                  <a:pos x="connsiteX8696" y="connsiteY8696"/>
                </a:cxn>
                <a:cxn ang="0">
                  <a:pos x="connsiteX8697" y="connsiteY8697"/>
                </a:cxn>
                <a:cxn ang="0">
                  <a:pos x="connsiteX8698" y="connsiteY8698"/>
                </a:cxn>
                <a:cxn ang="0">
                  <a:pos x="connsiteX8699" y="connsiteY8699"/>
                </a:cxn>
                <a:cxn ang="0">
                  <a:pos x="connsiteX8700" y="connsiteY8700"/>
                </a:cxn>
                <a:cxn ang="0">
                  <a:pos x="connsiteX8701" y="connsiteY8701"/>
                </a:cxn>
                <a:cxn ang="0">
                  <a:pos x="connsiteX8702" y="connsiteY8702"/>
                </a:cxn>
                <a:cxn ang="0">
                  <a:pos x="connsiteX8703" y="connsiteY8703"/>
                </a:cxn>
                <a:cxn ang="0">
                  <a:pos x="connsiteX8704" y="connsiteY8704"/>
                </a:cxn>
                <a:cxn ang="0">
                  <a:pos x="connsiteX8705" y="connsiteY8705"/>
                </a:cxn>
                <a:cxn ang="0">
                  <a:pos x="connsiteX8706" y="connsiteY8706"/>
                </a:cxn>
                <a:cxn ang="0">
                  <a:pos x="connsiteX8707" y="connsiteY8707"/>
                </a:cxn>
                <a:cxn ang="0">
                  <a:pos x="connsiteX8708" y="connsiteY8708"/>
                </a:cxn>
                <a:cxn ang="0">
                  <a:pos x="connsiteX8709" y="connsiteY8709"/>
                </a:cxn>
                <a:cxn ang="0">
                  <a:pos x="connsiteX8710" y="connsiteY8710"/>
                </a:cxn>
                <a:cxn ang="0">
                  <a:pos x="connsiteX8711" y="connsiteY8711"/>
                </a:cxn>
                <a:cxn ang="0">
                  <a:pos x="connsiteX8712" y="connsiteY8712"/>
                </a:cxn>
                <a:cxn ang="0">
                  <a:pos x="connsiteX8713" y="connsiteY8713"/>
                </a:cxn>
                <a:cxn ang="0">
                  <a:pos x="connsiteX8714" y="connsiteY8714"/>
                </a:cxn>
                <a:cxn ang="0">
                  <a:pos x="connsiteX8715" y="connsiteY8715"/>
                </a:cxn>
                <a:cxn ang="0">
                  <a:pos x="connsiteX8716" y="connsiteY8716"/>
                </a:cxn>
                <a:cxn ang="0">
                  <a:pos x="connsiteX8717" y="connsiteY8717"/>
                </a:cxn>
                <a:cxn ang="0">
                  <a:pos x="connsiteX8718" y="connsiteY8718"/>
                </a:cxn>
                <a:cxn ang="0">
                  <a:pos x="connsiteX8719" y="connsiteY8719"/>
                </a:cxn>
                <a:cxn ang="0">
                  <a:pos x="connsiteX8720" y="connsiteY8720"/>
                </a:cxn>
                <a:cxn ang="0">
                  <a:pos x="connsiteX8721" y="connsiteY8721"/>
                </a:cxn>
                <a:cxn ang="0">
                  <a:pos x="connsiteX8722" y="connsiteY8722"/>
                </a:cxn>
                <a:cxn ang="0">
                  <a:pos x="connsiteX8723" y="connsiteY8723"/>
                </a:cxn>
                <a:cxn ang="0">
                  <a:pos x="connsiteX8724" y="connsiteY8724"/>
                </a:cxn>
                <a:cxn ang="0">
                  <a:pos x="connsiteX8725" y="connsiteY8725"/>
                </a:cxn>
                <a:cxn ang="0">
                  <a:pos x="connsiteX8726" y="connsiteY8726"/>
                </a:cxn>
                <a:cxn ang="0">
                  <a:pos x="connsiteX8727" y="connsiteY8727"/>
                </a:cxn>
                <a:cxn ang="0">
                  <a:pos x="connsiteX8728" y="connsiteY8728"/>
                </a:cxn>
                <a:cxn ang="0">
                  <a:pos x="connsiteX8729" y="connsiteY8729"/>
                </a:cxn>
                <a:cxn ang="0">
                  <a:pos x="connsiteX8730" y="connsiteY8730"/>
                </a:cxn>
                <a:cxn ang="0">
                  <a:pos x="connsiteX8731" y="connsiteY8731"/>
                </a:cxn>
                <a:cxn ang="0">
                  <a:pos x="connsiteX8732" y="connsiteY8732"/>
                </a:cxn>
                <a:cxn ang="0">
                  <a:pos x="connsiteX8733" y="connsiteY8733"/>
                </a:cxn>
                <a:cxn ang="0">
                  <a:pos x="connsiteX8734" y="connsiteY8734"/>
                </a:cxn>
                <a:cxn ang="0">
                  <a:pos x="connsiteX8735" y="connsiteY8735"/>
                </a:cxn>
                <a:cxn ang="0">
                  <a:pos x="connsiteX8736" y="connsiteY8736"/>
                </a:cxn>
                <a:cxn ang="0">
                  <a:pos x="connsiteX8737" y="connsiteY8737"/>
                </a:cxn>
                <a:cxn ang="0">
                  <a:pos x="connsiteX8738" y="connsiteY8738"/>
                </a:cxn>
                <a:cxn ang="0">
                  <a:pos x="connsiteX8739" y="connsiteY8739"/>
                </a:cxn>
                <a:cxn ang="0">
                  <a:pos x="connsiteX8740" y="connsiteY8740"/>
                </a:cxn>
                <a:cxn ang="0">
                  <a:pos x="connsiteX8741" y="connsiteY8741"/>
                </a:cxn>
                <a:cxn ang="0">
                  <a:pos x="connsiteX8742" y="connsiteY8742"/>
                </a:cxn>
                <a:cxn ang="0">
                  <a:pos x="connsiteX8743" y="connsiteY8743"/>
                </a:cxn>
                <a:cxn ang="0">
                  <a:pos x="connsiteX8744" y="connsiteY8744"/>
                </a:cxn>
                <a:cxn ang="0">
                  <a:pos x="connsiteX8745" y="connsiteY8745"/>
                </a:cxn>
                <a:cxn ang="0">
                  <a:pos x="connsiteX8746" y="connsiteY8746"/>
                </a:cxn>
                <a:cxn ang="0">
                  <a:pos x="connsiteX8747" y="connsiteY8747"/>
                </a:cxn>
                <a:cxn ang="0">
                  <a:pos x="connsiteX8748" y="connsiteY8748"/>
                </a:cxn>
                <a:cxn ang="0">
                  <a:pos x="connsiteX8749" y="connsiteY8749"/>
                </a:cxn>
                <a:cxn ang="0">
                  <a:pos x="connsiteX8750" y="connsiteY8750"/>
                </a:cxn>
                <a:cxn ang="0">
                  <a:pos x="connsiteX8751" y="connsiteY8751"/>
                </a:cxn>
                <a:cxn ang="0">
                  <a:pos x="connsiteX8752" y="connsiteY8752"/>
                </a:cxn>
                <a:cxn ang="0">
                  <a:pos x="connsiteX8753" y="connsiteY8753"/>
                </a:cxn>
                <a:cxn ang="0">
                  <a:pos x="connsiteX8754" y="connsiteY8754"/>
                </a:cxn>
                <a:cxn ang="0">
                  <a:pos x="connsiteX8755" y="connsiteY8755"/>
                </a:cxn>
                <a:cxn ang="0">
                  <a:pos x="connsiteX8756" y="connsiteY8756"/>
                </a:cxn>
                <a:cxn ang="0">
                  <a:pos x="connsiteX8757" y="connsiteY8757"/>
                </a:cxn>
                <a:cxn ang="0">
                  <a:pos x="connsiteX8758" y="connsiteY8758"/>
                </a:cxn>
                <a:cxn ang="0">
                  <a:pos x="connsiteX8759" y="connsiteY8759"/>
                </a:cxn>
                <a:cxn ang="0">
                  <a:pos x="connsiteX8760" y="connsiteY8760"/>
                </a:cxn>
                <a:cxn ang="0">
                  <a:pos x="connsiteX8761" y="connsiteY8761"/>
                </a:cxn>
                <a:cxn ang="0">
                  <a:pos x="connsiteX8762" y="connsiteY8762"/>
                </a:cxn>
                <a:cxn ang="0">
                  <a:pos x="connsiteX8763" y="connsiteY8763"/>
                </a:cxn>
                <a:cxn ang="0">
                  <a:pos x="connsiteX8764" y="connsiteY8764"/>
                </a:cxn>
                <a:cxn ang="0">
                  <a:pos x="connsiteX8765" y="connsiteY8765"/>
                </a:cxn>
                <a:cxn ang="0">
                  <a:pos x="connsiteX8766" y="connsiteY8766"/>
                </a:cxn>
                <a:cxn ang="0">
                  <a:pos x="connsiteX8767" y="connsiteY8767"/>
                </a:cxn>
                <a:cxn ang="0">
                  <a:pos x="connsiteX8768" y="connsiteY8768"/>
                </a:cxn>
                <a:cxn ang="0">
                  <a:pos x="connsiteX8769" y="connsiteY8769"/>
                </a:cxn>
                <a:cxn ang="0">
                  <a:pos x="connsiteX8770" y="connsiteY8770"/>
                </a:cxn>
                <a:cxn ang="0">
                  <a:pos x="connsiteX8771" y="connsiteY8771"/>
                </a:cxn>
                <a:cxn ang="0">
                  <a:pos x="connsiteX8772" y="connsiteY8772"/>
                </a:cxn>
                <a:cxn ang="0">
                  <a:pos x="connsiteX8773" y="connsiteY8773"/>
                </a:cxn>
                <a:cxn ang="0">
                  <a:pos x="connsiteX8774" y="connsiteY8774"/>
                </a:cxn>
                <a:cxn ang="0">
                  <a:pos x="connsiteX8775" y="connsiteY8775"/>
                </a:cxn>
                <a:cxn ang="0">
                  <a:pos x="connsiteX8776" y="connsiteY8776"/>
                </a:cxn>
                <a:cxn ang="0">
                  <a:pos x="connsiteX8777" y="connsiteY8777"/>
                </a:cxn>
                <a:cxn ang="0">
                  <a:pos x="connsiteX8778" y="connsiteY8778"/>
                </a:cxn>
                <a:cxn ang="0">
                  <a:pos x="connsiteX8779" y="connsiteY8779"/>
                </a:cxn>
                <a:cxn ang="0">
                  <a:pos x="connsiteX8780" y="connsiteY8780"/>
                </a:cxn>
                <a:cxn ang="0">
                  <a:pos x="connsiteX8781" y="connsiteY8781"/>
                </a:cxn>
                <a:cxn ang="0">
                  <a:pos x="connsiteX8782" y="connsiteY8782"/>
                </a:cxn>
                <a:cxn ang="0">
                  <a:pos x="connsiteX8783" y="connsiteY8783"/>
                </a:cxn>
                <a:cxn ang="0">
                  <a:pos x="connsiteX8784" y="connsiteY8784"/>
                </a:cxn>
                <a:cxn ang="0">
                  <a:pos x="connsiteX8785" y="connsiteY8785"/>
                </a:cxn>
                <a:cxn ang="0">
                  <a:pos x="connsiteX8786" y="connsiteY8786"/>
                </a:cxn>
                <a:cxn ang="0">
                  <a:pos x="connsiteX8787" y="connsiteY8787"/>
                </a:cxn>
                <a:cxn ang="0">
                  <a:pos x="connsiteX8788" y="connsiteY8788"/>
                </a:cxn>
                <a:cxn ang="0">
                  <a:pos x="connsiteX8789" y="connsiteY8789"/>
                </a:cxn>
                <a:cxn ang="0">
                  <a:pos x="connsiteX8790" y="connsiteY8790"/>
                </a:cxn>
                <a:cxn ang="0">
                  <a:pos x="connsiteX8791" y="connsiteY8791"/>
                </a:cxn>
                <a:cxn ang="0">
                  <a:pos x="connsiteX8792" y="connsiteY8792"/>
                </a:cxn>
                <a:cxn ang="0">
                  <a:pos x="connsiteX8793" y="connsiteY8793"/>
                </a:cxn>
                <a:cxn ang="0">
                  <a:pos x="connsiteX8794" y="connsiteY8794"/>
                </a:cxn>
                <a:cxn ang="0">
                  <a:pos x="connsiteX8795" y="connsiteY8795"/>
                </a:cxn>
                <a:cxn ang="0">
                  <a:pos x="connsiteX8796" y="connsiteY8796"/>
                </a:cxn>
                <a:cxn ang="0">
                  <a:pos x="connsiteX8797" y="connsiteY8797"/>
                </a:cxn>
                <a:cxn ang="0">
                  <a:pos x="connsiteX8798" y="connsiteY8798"/>
                </a:cxn>
                <a:cxn ang="0">
                  <a:pos x="connsiteX8799" y="connsiteY8799"/>
                </a:cxn>
                <a:cxn ang="0">
                  <a:pos x="connsiteX8800" y="connsiteY8800"/>
                </a:cxn>
                <a:cxn ang="0">
                  <a:pos x="connsiteX8801" y="connsiteY8801"/>
                </a:cxn>
                <a:cxn ang="0">
                  <a:pos x="connsiteX8802" y="connsiteY8802"/>
                </a:cxn>
                <a:cxn ang="0">
                  <a:pos x="connsiteX8803" y="connsiteY8803"/>
                </a:cxn>
                <a:cxn ang="0">
                  <a:pos x="connsiteX8804" y="connsiteY8804"/>
                </a:cxn>
                <a:cxn ang="0">
                  <a:pos x="connsiteX8805" y="connsiteY8805"/>
                </a:cxn>
                <a:cxn ang="0">
                  <a:pos x="connsiteX8806" y="connsiteY8806"/>
                </a:cxn>
                <a:cxn ang="0">
                  <a:pos x="connsiteX8807" y="connsiteY8807"/>
                </a:cxn>
                <a:cxn ang="0">
                  <a:pos x="connsiteX8808" y="connsiteY8808"/>
                </a:cxn>
                <a:cxn ang="0">
                  <a:pos x="connsiteX8809" y="connsiteY8809"/>
                </a:cxn>
                <a:cxn ang="0">
                  <a:pos x="connsiteX8810" y="connsiteY8810"/>
                </a:cxn>
                <a:cxn ang="0">
                  <a:pos x="connsiteX8811" y="connsiteY8811"/>
                </a:cxn>
                <a:cxn ang="0">
                  <a:pos x="connsiteX8812" y="connsiteY8812"/>
                </a:cxn>
                <a:cxn ang="0">
                  <a:pos x="connsiteX8813" y="connsiteY8813"/>
                </a:cxn>
                <a:cxn ang="0">
                  <a:pos x="connsiteX8814" y="connsiteY8814"/>
                </a:cxn>
                <a:cxn ang="0">
                  <a:pos x="connsiteX8815" y="connsiteY8815"/>
                </a:cxn>
                <a:cxn ang="0">
                  <a:pos x="connsiteX8816" y="connsiteY8816"/>
                </a:cxn>
                <a:cxn ang="0">
                  <a:pos x="connsiteX8817" y="connsiteY8817"/>
                </a:cxn>
                <a:cxn ang="0">
                  <a:pos x="connsiteX8818" y="connsiteY8818"/>
                </a:cxn>
                <a:cxn ang="0">
                  <a:pos x="connsiteX8819" y="connsiteY8819"/>
                </a:cxn>
                <a:cxn ang="0">
                  <a:pos x="connsiteX8820" y="connsiteY8820"/>
                </a:cxn>
                <a:cxn ang="0">
                  <a:pos x="connsiteX8821" y="connsiteY8821"/>
                </a:cxn>
                <a:cxn ang="0">
                  <a:pos x="connsiteX8822" y="connsiteY8822"/>
                </a:cxn>
                <a:cxn ang="0">
                  <a:pos x="connsiteX8823" y="connsiteY8823"/>
                </a:cxn>
                <a:cxn ang="0">
                  <a:pos x="connsiteX8824" y="connsiteY8824"/>
                </a:cxn>
                <a:cxn ang="0">
                  <a:pos x="connsiteX8825" y="connsiteY8825"/>
                </a:cxn>
                <a:cxn ang="0">
                  <a:pos x="connsiteX8826" y="connsiteY8826"/>
                </a:cxn>
                <a:cxn ang="0">
                  <a:pos x="connsiteX8827" y="connsiteY8827"/>
                </a:cxn>
                <a:cxn ang="0">
                  <a:pos x="connsiteX8828" y="connsiteY8828"/>
                </a:cxn>
                <a:cxn ang="0">
                  <a:pos x="connsiteX8829" y="connsiteY8829"/>
                </a:cxn>
                <a:cxn ang="0">
                  <a:pos x="connsiteX8830" y="connsiteY8830"/>
                </a:cxn>
                <a:cxn ang="0">
                  <a:pos x="connsiteX8831" y="connsiteY8831"/>
                </a:cxn>
                <a:cxn ang="0">
                  <a:pos x="connsiteX8832" y="connsiteY8832"/>
                </a:cxn>
                <a:cxn ang="0">
                  <a:pos x="connsiteX8833" y="connsiteY8833"/>
                </a:cxn>
                <a:cxn ang="0">
                  <a:pos x="connsiteX8834" y="connsiteY8834"/>
                </a:cxn>
                <a:cxn ang="0">
                  <a:pos x="connsiteX8835" y="connsiteY8835"/>
                </a:cxn>
                <a:cxn ang="0">
                  <a:pos x="connsiteX8836" y="connsiteY8836"/>
                </a:cxn>
                <a:cxn ang="0">
                  <a:pos x="connsiteX8837" y="connsiteY8837"/>
                </a:cxn>
                <a:cxn ang="0">
                  <a:pos x="connsiteX8838" y="connsiteY8838"/>
                </a:cxn>
                <a:cxn ang="0">
                  <a:pos x="connsiteX8839" y="connsiteY8839"/>
                </a:cxn>
                <a:cxn ang="0">
                  <a:pos x="connsiteX8840" y="connsiteY8840"/>
                </a:cxn>
                <a:cxn ang="0">
                  <a:pos x="connsiteX8841" y="connsiteY8841"/>
                </a:cxn>
                <a:cxn ang="0">
                  <a:pos x="connsiteX8842" y="connsiteY8842"/>
                </a:cxn>
                <a:cxn ang="0">
                  <a:pos x="connsiteX8843" y="connsiteY8843"/>
                </a:cxn>
                <a:cxn ang="0">
                  <a:pos x="connsiteX8844" y="connsiteY8844"/>
                </a:cxn>
                <a:cxn ang="0">
                  <a:pos x="connsiteX8845" y="connsiteY8845"/>
                </a:cxn>
                <a:cxn ang="0">
                  <a:pos x="connsiteX8846" y="connsiteY8846"/>
                </a:cxn>
                <a:cxn ang="0">
                  <a:pos x="connsiteX8847" y="connsiteY8847"/>
                </a:cxn>
                <a:cxn ang="0">
                  <a:pos x="connsiteX8848" y="connsiteY8848"/>
                </a:cxn>
                <a:cxn ang="0">
                  <a:pos x="connsiteX8849" y="connsiteY8849"/>
                </a:cxn>
                <a:cxn ang="0">
                  <a:pos x="connsiteX8850" y="connsiteY8850"/>
                </a:cxn>
                <a:cxn ang="0">
                  <a:pos x="connsiteX8851" y="connsiteY8851"/>
                </a:cxn>
                <a:cxn ang="0">
                  <a:pos x="connsiteX8852" y="connsiteY8852"/>
                </a:cxn>
                <a:cxn ang="0">
                  <a:pos x="connsiteX8853" y="connsiteY8853"/>
                </a:cxn>
                <a:cxn ang="0">
                  <a:pos x="connsiteX8854" y="connsiteY8854"/>
                </a:cxn>
                <a:cxn ang="0">
                  <a:pos x="connsiteX8855" y="connsiteY8855"/>
                </a:cxn>
                <a:cxn ang="0">
                  <a:pos x="connsiteX8856" y="connsiteY8856"/>
                </a:cxn>
                <a:cxn ang="0">
                  <a:pos x="connsiteX8857" y="connsiteY8857"/>
                </a:cxn>
                <a:cxn ang="0">
                  <a:pos x="connsiteX8858" y="connsiteY8858"/>
                </a:cxn>
                <a:cxn ang="0">
                  <a:pos x="connsiteX8859" y="connsiteY8859"/>
                </a:cxn>
                <a:cxn ang="0">
                  <a:pos x="connsiteX8860" y="connsiteY8860"/>
                </a:cxn>
                <a:cxn ang="0">
                  <a:pos x="connsiteX8861" y="connsiteY8861"/>
                </a:cxn>
                <a:cxn ang="0">
                  <a:pos x="connsiteX8862" y="connsiteY8862"/>
                </a:cxn>
                <a:cxn ang="0">
                  <a:pos x="connsiteX8863" y="connsiteY8863"/>
                </a:cxn>
                <a:cxn ang="0">
                  <a:pos x="connsiteX8864" y="connsiteY8864"/>
                </a:cxn>
                <a:cxn ang="0">
                  <a:pos x="connsiteX8865" y="connsiteY8865"/>
                </a:cxn>
                <a:cxn ang="0">
                  <a:pos x="connsiteX8866" y="connsiteY8866"/>
                </a:cxn>
                <a:cxn ang="0">
                  <a:pos x="connsiteX8867" y="connsiteY8867"/>
                </a:cxn>
                <a:cxn ang="0">
                  <a:pos x="connsiteX8868" y="connsiteY8868"/>
                </a:cxn>
                <a:cxn ang="0">
                  <a:pos x="connsiteX8869" y="connsiteY8869"/>
                </a:cxn>
                <a:cxn ang="0">
                  <a:pos x="connsiteX8870" y="connsiteY8870"/>
                </a:cxn>
                <a:cxn ang="0">
                  <a:pos x="connsiteX8871" y="connsiteY8871"/>
                </a:cxn>
                <a:cxn ang="0">
                  <a:pos x="connsiteX8872" y="connsiteY8872"/>
                </a:cxn>
                <a:cxn ang="0">
                  <a:pos x="connsiteX8873" y="connsiteY8873"/>
                </a:cxn>
                <a:cxn ang="0">
                  <a:pos x="connsiteX8874" y="connsiteY8874"/>
                </a:cxn>
                <a:cxn ang="0">
                  <a:pos x="connsiteX8875" y="connsiteY8875"/>
                </a:cxn>
                <a:cxn ang="0">
                  <a:pos x="connsiteX8876" y="connsiteY8876"/>
                </a:cxn>
                <a:cxn ang="0">
                  <a:pos x="connsiteX8877" y="connsiteY8877"/>
                </a:cxn>
                <a:cxn ang="0">
                  <a:pos x="connsiteX8878" y="connsiteY8878"/>
                </a:cxn>
                <a:cxn ang="0">
                  <a:pos x="connsiteX8879" y="connsiteY8879"/>
                </a:cxn>
                <a:cxn ang="0">
                  <a:pos x="connsiteX8880" y="connsiteY8880"/>
                </a:cxn>
                <a:cxn ang="0">
                  <a:pos x="connsiteX8881" y="connsiteY8881"/>
                </a:cxn>
                <a:cxn ang="0">
                  <a:pos x="connsiteX8882" y="connsiteY8882"/>
                </a:cxn>
                <a:cxn ang="0">
                  <a:pos x="connsiteX8883" y="connsiteY8883"/>
                </a:cxn>
                <a:cxn ang="0">
                  <a:pos x="connsiteX8884" y="connsiteY8884"/>
                </a:cxn>
                <a:cxn ang="0">
                  <a:pos x="connsiteX8885" y="connsiteY8885"/>
                </a:cxn>
                <a:cxn ang="0">
                  <a:pos x="connsiteX8886" y="connsiteY8886"/>
                </a:cxn>
                <a:cxn ang="0">
                  <a:pos x="connsiteX8887" y="connsiteY8887"/>
                </a:cxn>
                <a:cxn ang="0">
                  <a:pos x="connsiteX8888" y="connsiteY8888"/>
                </a:cxn>
                <a:cxn ang="0">
                  <a:pos x="connsiteX8889" y="connsiteY8889"/>
                </a:cxn>
                <a:cxn ang="0">
                  <a:pos x="connsiteX8890" y="connsiteY8890"/>
                </a:cxn>
                <a:cxn ang="0">
                  <a:pos x="connsiteX8891" y="connsiteY8891"/>
                </a:cxn>
                <a:cxn ang="0">
                  <a:pos x="connsiteX8892" y="connsiteY8892"/>
                </a:cxn>
                <a:cxn ang="0">
                  <a:pos x="connsiteX8893" y="connsiteY8893"/>
                </a:cxn>
                <a:cxn ang="0">
                  <a:pos x="connsiteX8894" y="connsiteY8894"/>
                </a:cxn>
                <a:cxn ang="0">
                  <a:pos x="connsiteX8895" y="connsiteY8895"/>
                </a:cxn>
                <a:cxn ang="0">
                  <a:pos x="connsiteX8896" y="connsiteY8896"/>
                </a:cxn>
                <a:cxn ang="0">
                  <a:pos x="connsiteX8897" y="connsiteY8897"/>
                </a:cxn>
                <a:cxn ang="0">
                  <a:pos x="connsiteX8898" y="connsiteY8898"/>
                </a:cxn>
                <a:cxn ang="0">
                  <a:pos x="connsiteX8899" y="connsiteY8899"/>
                </a:cxn>
                <a:cxn ang="0">
                  <a:pos x="connsiteX8900" y="connsiteY8900"/>
                </a:cxn>
                <a:cxn ang="0">
                  <a:pos x="connsiteX8901" y="connsiteY8901"/>
                </a:cxn>
                <a:cxn ang="0">
                  <a:pos x="connsiteX8902" y="connsiteY8902"/>
                </a:cxn>
                <a:cxn ang="0">
                  <a:pos x="connsiteX8903" y="connsiteY8903"/>
                </a:cxn>
                <a:cxn ang="0">
                  <a:pos x="connsiteX8904" y="connsiteY8904"/>
                </a:cxn>
                <a:cxn ang="0">
                  <a:pos x="connsiteX8905" y="connsiteY8905"/>
                </a:cxn>
                <a:cxn ang="0">
                  <a:pos x="connsiteX8906" y="connsiteY8906"/>
                </a:cxn>
                <a:cxn ang="0">
                  <a:pos x="connsiteX8907" y="connsiteY8907"/>
                </a:cxn>
                <a:cxn ang="0">
                  <a:pos x="connsiteX8908" y="connsiteY8908"/>
                </a:cxn>
                <a:cxn ang="0">
                  <a:pos x="connsiteX8909" y="connsiteY8909"/>
                </a:cxn>
                <a:cxn ang="0">
                  <a:pos x="connsiteX8910" y="connsiteY8910"/>
                </a:cxn>
                <a:cxn ang="0">
                  <a:pos x="connsiteX8911" y="connsiteY8911"/>
                </a:cxn>
                <a:cxn ang="0">
                  <a:pos x="connsiteX8912" y="connsiteY8912"/>
                </a:cxn>
                <a:cxn ang="0">
                  <a:pos x="connsiteX8913" y="connsiteY8913"/>
                </a:cxn>
                <a:cxn ang="0">
                  <a:pos x="connsiteX8914" y="connsiteY8914"/>
                </a:cxn>
                <a:cxn ang="0">
                  <a:pos x="connsiteX8915" y="connsiteY8915"/>
                </a:cxn>
                <a:cxn ang="0">
                  <a:pos x="connsiteX8916" y="connsiteY8916"/>
                </a:cxn>
                <a:cxn ang="0">
                  <a:pos x="connsiteX8917" y="connsiteY8917"/>
                </a:cxn>
                <a:cxn ang="0">
                  <a:pos x="connsiteX8918" y="connsiteY8918"/>
                </a:cxn>
                <a:cxn ang="0">
                  <a:pos x="connsiteX8919" y="connsiteY8919"/>
                </a:cxn>
                <a:cxn ang="0">
                  <a:pos x="connsiteX8920" y="connsiteY8920"/>
                </a:cxn>
                <a:cxn ang="0">
                  <a:pos x="connsiteX8921" y="connsiteY8921"/>
                </a:cxn>
                <a:cxn ang="0">
                  <a:pos x="connsiteX8922" y="connsiteY8922"/>
                </a:cxn>
                <a:cxn ang="0">
                  <a:pos x="connsiteX8923" y="connsiteY8923"/>
                </a:cxn>
                <a:cxn ang="0">
                  <a:pos x="connsiteX8924" y="connsiteY8924"/>
                </a:cxn>
                <a:cxn ang="0">
                  <a:pos x="connsiteX8925" y="connsiteY8925"/>
                </a:cxn>
                <a:cxn ang="0">
                  <a:pos x="connsiteX8926" y="connsiteY8926"/>
                </a:cxn>
                <a:cxn ang="0">
                  <a:pos x="connsiteX8927" y="connsiteY8927"/>
                </a:cxn>
                <a:cxn ang="0">
                  <a:pos x="connsiteX8928" y="connsiteY8928"/>
                </a:cxn>
                <a:cxn ang="0">
                  <a:pos x="connsiteX8929" y="connsiteY8929"/>
                </a:cxn>
                <a:cxn ang="0">
                  <a:pos x="connsiteX8930" y="connsiteY8930"/>
                </a:cxn>
                <a:cxn ang="0">
                  <a:pos x="connsiteX8931" y="connsiteY8931"/>
                </a:cxn>
                <a:cxn ang="0">
                  <a:pos x="connsiteX8932" y="connsiteY8932"/>
                </a:cxn>
                <a:cxn ang="0">
                  <a:pos x="connsiteX8933" y="connsiteY8933"/>
                </a:cxn>
                <a:cxn ang="0">
                  <a:pos x="connsiteX8934" y="connsiteY8934"/>
                </a:cxn>
                <a:cxn ang="0">
                  <a:pos x="connsiteX8935" y="connsiteY8935"/>
                </a:cxn>
                <a:cxn ang="0">
                  <a:pos x="connsiteX8936" y="connsiteY8936"/>
                </a:cxn>
                <a:cxn ang="0">
                  <a:pos x="connsiteX8937" y="connsiteY8937"/>
                </a:cxn>
                <a:cxn ang="0">
                  <a:pos x="connsiteX8938" y="connsiteY8938"/>
                </a:cxn>
                <a:cxn ang="0">
                  <a:pos x="connsiteX8939" y="connsiteY8939"/>
                </a:cxn>
                <a:cxn ang="0">
                  <a:pos x="connsiteX8940" y="connsiteY8940"/>
                </a:cxn>
                <a:cxn ang="0">
                  <a:pos x="connsiteX8941" y="connsiteY8941"/>
                </a:cxn>
                <a:cxn ang="0">
                  <a:pos x="connsiteX8942" y="connsiteY8942"/>
                </a:cxn>
                <a:cxn ang="0">
                  <a:pos x="connsiteX8943" y="connsiteY8943"/>
                </a:cxn>
                <a:cxn ang="0">
                  <a:pos x="connsiteX8944" y="connsiteY8944"/>
                </a:cxn>
                <a:cxn ang="0">
                  <a:pos x="connsiteX8945" y="connsiteY8945"/>
                </a:cxn>
                <a:cxn ang="0">
                  <a:pos x="connsiteX8946" y="connsiteY8946"/>
                </a:cxn>
                <a:cxn ang="0">
                  <a:pos x="connsiteX8947" y="connsiteY8947"/>
                </a:cxn>
                <a:cxn ang="0">
                  <a:pos x="connsiteX8948" y="connsiteY8948"/>
                </a:cxn>
                <a:cxn ang="0">
                  <a:pos x="connsiteX8949" y="connsiteY8949"/>
                </a:cxn>
                <a:cxn ang="0">
                  <a:pos x="connsiteX8950" y="connsiteY8950"/>
                </a:cxn>
                <a:cxn ang="0">
                  <a:pos x="connsiteX8951" y="connsiteY8951"/>
                </a:cxn>
                <a:cxn ang="0">
                  <a:pos x="connsiteX8952" y="connsiteY8952"/>
                </a:cxn>
                <a:cxn ang="0">
                  <a:pos x="connsiteX8953" y="connsiteY8953"/>
                </a:cxn>
                <a:cxn ang="0">
                  <a:pos x="connsiteX8954" y="connsiteY8954"/>
                </a:cxn>
                <a:cxn ang="0">
                  <a:pos x="connsiteX8955" y="connsiteY8955"/>
                </a:cxn>
                <a:cxn ang="0">
                  <a:pos x="connsiteX8956" y="connsiteY8956"/>
                </a:cxn>
                <a:cxn ang="0">
                  <a:pos x="connsiteX8957" y="connsiteY8957"/>
                </a:cxn>
                <a:cxn ang="0">
                  <a:pos x="connsiteX8958" y="connsiteY8958"/>
                </a:cxn>
                <a:cxn ang="0">
                  <a:pos x="connsiteX8959" y="connsiteY8959"/>
                </a:cxn>
                <a:cxn ang="0">
                  <a:pos x="connsiteX8960" y="connsiteY8960"/>
                </a:cxn>
                <a:cxn ang="0">
                  <a:pos x="connsiteX8961" y="connsiteY8961"/>
                </a:cxn>
                <a:cxn ang="0">
                  <a:pos x="connsiteX8962" y="connsiteY8962"/>
                </a:cxn>
                <a:cxn ang="0">
                  <a:pos x="connsiteX8963" y="connsiteY8963"/>
                </a:cxn>
                <a:cxn ang="0">
                  <a:pos x="connsiteX8964" y="connsiteY8964"/>
                </a:cxn>
                <a:cxn ang="0">
                  <a:pos x="connsiteX8965" y="connsiteY8965"/>
                </a:cxn>
                <a:cxn ang="0">
                  <a:pos x="connsiteX8966" y="connsiteY8966"/>
                </a:cxn>
                <a:cxn ang="0">
                  <a:pos x="connsiteX8967" y="connsiteY8967"/>
                </a:cxn>
                <a:cxn ang="0">
                  <a:pos x="connsiteX8968" y="connsiteY8968"/>
                </a:cxn>
                <a:cxn ang="0">
                  <a:pos x="connsiteX8969" y="connsiteY8969"/>
                </a:cxn>
                <a:cxn ang="0">
                  <a:pos x="connsiteX8970" y="connsiteY8970"/>
                </a:cxn>
                <a:cxn ang="0">
                  <a:pos x="connsiteX8971" y="connsiteY8971"/>
                </a:cxn>
                <a:cxn ang="0">
                  <a:pos x="connsiteX8972" y="connsiteY8972"/>
                </a:cxn>
                <a:cxn ang="0">
                  <a:pos x="connsiteX8973" y="connsiteY8973"/>
                </a:cxn>
                <a:cxn ang="0">
                  <a:pos x="connsiteX8974" y="connsiteY8974"/>
                </a:cxn>
                <a:cxn ang="0">
                  <a:pos x="connsiteX8975" y="connsiteY8975"/>
                </a:cxn>
                <a:cxn ang="0">
                  <a:pos x="connsiteX8976" y="connsiteY8976"/>
                </a:cxn>
                <a:cxn ang="0">
                  <a:pos x="connsiteX8977" y="connsiteY8977"/>
                </a:cxn>
                <a:cxn ang="0">
                  <a:pos x="connsiteX8978" y="connsiteY8978"/>
                </a:cxn>
                <a:cxn ang="0">
                  <a:pos x="connsiteX8979" y="connsiteY8979"/>
                </a:cxn>
                <a:cxn ang="0">
                  <a:pos x="connsiteX8980" y="connsiteY8980"/>
                </a:cxn>
                <a:cxn ang="0">
                  <a:pos x="connsiteX8981" y="connsiteY8981"/>
                </a:cxn>
                <a:cxn ang="0">
                  <a:pos x="connsiteX8982" y="connsiteY8982"/>
                </a:cxn>
                <a:cxn ang="0">
                  <a:pos x="connsiteX8983" y="connsiteY8983"/>
                </a:cxn>
                <a:cxn ang="0">
                  <a:pos x="connsiteX8984" y="connsiteY8984"/>
                </a:cxn>
                <a:cxn ang="0">
                  <a:pos x="connsiteX8985" y="connsiteY8985"/>
                </a:cxn>
                <a:cxn ang="0">
                  <a:pos x="connsiteX8986" y="connsiteY8986"/>
                </a:cxn>
                <a:cxn ang="0">
                  <a:pos x="connsiteX8987" y="connsiteY8987"/>
                </a:cxn>
                <a:cxn ang="0">
                  <a:pos x="connsiteX8988" y="connsiteY8988"/>
                </a:cxn>
                <a:cxn ang="0">
                  <a:pos x="connsiteX8989" y="connsiteY8989"/>
                </a:cxn>
                <a:cxn ang="0">
                  <a:pos x="connsiteX8990" y="connsiteY8990"/>
                </a:cxn>
                <a:cxn ang="0">
                  <a:pos x="connsiteX8991" y="connsiteY8991"/>
                </a:cxn>
                <a:cxn ang="0">
                  <a:pos x="connsiteX8992" y="connsiteY8992"/>
                </a:cxn>
                <a:cxn ang="0">
                  <a:pos x="connsiteX8993" y="connsiteY8993"/>
                </a:cxn>
                <a:cxn ang="0">
                  <a:pos x="connsiteX8994" y="connsiteY8994"/>
                </a:cxn>
                <a:cxn ang="0">
                  <a:pos x="connsiteX8995" y="connsiteY8995"/>
                </a:cxn>
                <a:cxn ang="0">
                  <a:pos x="connsiteX8996" y="connsiteY8996"/>
                </a:cxn>
                <a:cxn ang="0">
                  <a:pos x="connsiteX8997" y="connsiteY8997"/>
                </a:cxn>
                <a:cxn ang="0">
                  <a:pos x="connsiteX8998" y="connsiteY8998"/>
                </a:cxn>
                <a:cxn ang="0">
                  <a:pos x="connsiteX8999" y="connsiteY8999"/>
                </a:cxn>
                <a:cxn ang="0">
                  <a:pos x="connsiteX9000" y="connsiteY9000"/>
                </a:cxn>
                <a:cxn ang="0">
                  <a:pos x="connsiteX9001" y="connsiteY9001"/>
                </a:cxn>
                <a:cxn ang="0">
                  <a:pos x="connsiteX9002" y="connsiteY9002"/>
                </a:cxn>
                <a:cxn ang="0">
                  <a:pos x="connsiteX9003" y="connsiteY9003"/>
                </a:cxn>
                <a:cxn ang="0">
                  <a:pos x="connsiteX9004" y="connsiteY9004"/>
                </a:cxn>
                <a:cxn ang="0">
                  <a:pos x="connsiteX9005" y="connsiteY9005"/>
                </a:cxn>
                <a:cxn ang="0">
                  <a:pos x="connsiteX9006" y="connsiteY9006"/>
                </a:cxn>
                <a:cxn ang="0">
                  <a:pos x="connsiteX9007" y="connsiteY9007"/>
                </a:cxn>
                <a:cxn ang="0">
                  <a:pos x="connsiteX9008" y="connsiteY9008"/>
                </a:cxn>
                <a:cxn ang="0">
                  <a:pos x="connsiteX9009" y="connsiteY9009"/>
                </a:cxn>
                <a:cxn ang="0">
                  <a:pos x="connsiteX9010" y="connsiteY9010"/>
                </a:cxn>
                <a:cxn ang="0">
                  <a:pos x="connsiteX9011" y="connsiteY9011"/>
                </a:cxn>
                <a:cxn ang="0">
                  <a:pos x="connsiteX9012" y="connsiteY9012"/>
                </a:cxn>
                <a:cxn ang="0">
                  <a:pos x="connsiteX9013" y="connsiteY9013"/>
                </a:cxn>
                <a:cxn ang="0">
                  <a:pos x="connsiteX9014" y="connsiteY9014"/>
                </a:cxn>
                <a:cxn ang="0">
                  <a:pos x="connsiteX9015" y="connsiteY9015"/>
                </a:cxn>
                <a:cxn ang="0">
                  <a:pos x="connsiteX9016" y="connsiteY9016"/>
                </a:cxn>
                <a:cxn ang="0">
                  <a:pos x="connsiteX9017" y="connsiteY9017"/>
                </a:cxn>
                <a:cxn ang="0">
                  <a:pos x="connsiteX9018" y="connsiteY9018"/>
                </a:cxn>
                <a:cxn ang="0">
                  <a:pos x="connsiteX9019" y="connsiteY9019"/>
                </a:cxn>
                <a:cxn ang="0">
                  <a:pos x="connsiteX9020" y="connsiteY9020"/>
                </a:cxn>
                <a:cxn ang="0">
                  <a:pos x="connsiteX9021" y="connsiteY9021"/>
                </a:cxn>
                <a:cxn ang="0">
                  <a:pos x="connsiteX9022" y="connsiteY9022"/>
                </a:cxn>
                <a:cxn ang="0">
                  <a:pos x="connsiteX9023" y="connsiteY9023"/>
                </a:cxn>
                <a:cxn ang="0">
                  <a:pos x="connsiteX9024" y="connsiteY9024"/>
                </a:cxn>
                <a:cxn ang="0">
                  <a:pos x="connsiteX9025" y="connsiteY9025"/>
                </a:cxn>
                <a:cxn ang="0">
                  <a:pos x="connsiteX9026" y="connsiteY9026"/>
                </a:cxn>
                <a:cxn ang="0">
                  <a:pos x="connsiteX9027" y="connsiteY9027"/>
                </a:cxn>
                <a:cxn ang="0">
                  <a:pos x="connsiteX9028" y="connsiteY9028"/>
                </a:cxn>
                <a:cxn ang="0">
                  <a:pos x="connsiteX9029" y="connsiteY9029"/>
                </a:cxn>
                <a:cxn ang="0">
                  <a:pos x="connsiteX9030" y="connsiteY9030"/>
                </a:cxn>
                <a:cxn ang="0">
                  <a:pos x="connsiteX9031" y="connsiteY9031"/>
                </a:cxn>
                <a:cxn ang="0">
                  <a:pos x="connsiteX9032" y="connsiteY9032"/>
                </a:cxn>
                <a:cxn ang="0">
                  <a:pos x="connsiteX9033" y="connsiteY9033"/>
                </a:cxn>
                <a:cxn ang="0">
                  <a:pos x="connsiteX9034" y="connsiteY9034"/>
                </a:cxn>
                <a:cxn ang="0">
                  <a:pos x="connsiteX9035" y="connsiteY9035"/>
                </a:cxn>
                <a:cxn ang="0">
                  <a:pos x="connsiteX9036" y="connsiteY9036"/>
                </a:cxn>
                <a:cxn ang="0">
                  <a:pos x="connsiteX9037" y="connsiteY9037"/>
                </a:cxn>
                <a:cxn ang="0">
                  <a:pos x="connsiteX9038" y="connsiteY9038"/>
                </a:cxn>
                <a:cxn ang="0">
                  <a:pos x="connsiteX9039" y="connsiteY9039"/>
                </a:cxn>
                <a:cxn ang="0">
                  <a:pos x="connsiteX9040" y="connsiteY9040"/>
                </a:cxn>
                <a:cxn ang="0">
                  <a:pos x="connsiteX9041" y="connsiteY9041"/>
                </a:cxn>
                <a:cxn ang="0">
                  <a:pos x="connsiteX9042" y="connsiteY9042"/>
                </a:cxn>
                <a:cxn ang="0">
                  <a:pos x="connsiteX9043" y="connsiteY9043"/>
                </a:cxn>
                <a:cxn ang="0">
                  <a:pos x="connsiteX9044" y="connsiteY9044"/>
                </a:cxn>
                <a:cxn ang="0">
                  <a:pos x="connsiteX9045" y="connsiteY9045"/>
                </a:cxn>
                <a:cxn ang="0">
                  <a:pos x="connsiteX9046" y="connsiteY9046"/>
                </a:cxn>
                <a:cxn ang="0">
                  <a:pos x="connsiteX9047" y="connsiteY9047"/>
                </a:cxn>
                <a:cxn ang="0">
                  <a:pos x="connsiteX9048" y="connsiteY9048"/>
                </a:cxn>
                <a:cxn ang="0">
                  <a:pos x="connsiteX9049" y="connsiteY9049"/>
                </a:cxn>
                <a:cxn ang="0">
                  <a:pos x="connsiteX9050" y="connsiteY9050"/>
                </a:cxn>
                <a:cxn ang="0">
                  <a:pos x="connsiteX9051" y="connsiteY9051"/>
                </a:cxn>
                <a:cxn ang="0">
                  <a:pos x="connsiteX9052" y="connsiteY9052"/>
                </a:cxn>
                <a:cxn ang="0">
                  <a:pos x="connsiteX9053" y="connsiteY9053"/>
                </a:cxn>
                <a:cxn ang="0">
                  <a:pos x="connsiteX9054" y="connsiteY9054"/>
                </a:cxn>
                <a:cxn ang="0">
                  <a:pos x="connsiteX9055" y="connsiteY9055"/>
                </a:cxn>
                <a:cxn ang="0">
                  <a:pos x="connsiteX9056" y="connsiteY9056"/>
                </a:cxn>
                <a:cxn ang="0">
                  <a:pos x="connsiteX9057" y="connsiteY9057"/>
                </a:cxn>
                <a:cxn ang="0">
                  <a:pos x="connsiteX9058" y="connsiteY9058"/>
                </a:cxn>
                <a:cxn ang="0">
                  <a:pos x="connsiteX9059" y="connsiteY9059"/>
                </a:cxn>
                <a:cxn ang="0">
                  <a:pos x="connsiteX9060" y="connsiteY9060"/>
                </a:cxn>
                <a:cxn ang="0">
                  <a:pos x="connsiteX9061" y="connsiteY9061"/>
                </a:cxn>
                <a:cxn ang="0">
                  <a:pos x="connsiteX9062" y="connsiteY9062"/>
                </a:cxn>
                <a:cxn ang="0">
                  <a:pos x="connsiteX9063" y="connsiteY9063"/>
                </a:cxn>
                <a:cxn ang="0">
                  <a:pos x="connsiteX9064" y="connsiteY9064"/>
                </a:cxn>
                <a:cxn ang="0">
                  <a:pos x="connsiteX9065" y="connsiteY9065"/>
                </a:cxn>
                <a:cxn ang="0">
                  <a:pos x="connsiteX9066" y="connsiteY9066"/>
                </a:cxn>
                <a:cxn ang="0">
                  <a:pos x="connsiteX9067" y="connsiteY9067"/>
                </a:cxn>
                <a:cxn ang="0">
                  <a:pos x="connsiteX9068" y="connsiteY9068"/>
                </a:cxn>
                <a:cxn ang="0">
                  <a:pos x="connsiteX9069" y="connsiteY9069"/>
                </a:cxn>
                <a:cxn ang="0">
                  <a:pos x="connsiteX9070" y="connsiteY9070"/>
                </a:cxn>
                <a:cxn ang="0">
                  <a:pos x="connsiteX9071" y="connsiteY9071"/>
                </a:cxn>
                <a:cxn ang="0">
                  <a:pos x="connsiteX9072" y="connsiteY9072"/>
                </a:cxn>
                <a:cxn ang="0">
                  <a:pos x="connsiteX9073" y="connsiteY9073"/>
                </a:cxn>
                <a:cxn ang="0">
                  <a:pos x="connsiteX9074" y="connsiteY9074"/>
                </a:cxn>
                <a:cxn ang="0">
                  <a:pos x="connsiteX9075" y="connsiteY9075"/>
                </a:cxn>
                <a:cxn ang="0">
                  <a:pos x="connsiteX9076" y="connsiteY9076"/>
                </a:cxn>
                <a:cxn ang="0">
                  <a:pos x="connsiteX9077" y="connsiteY9077"/>
                </a:cxn>
                <a:cxn ang="0">
                  <a:pos x="connsiteX9078" y="connsiteY9078"/>
                </a:cxn>
                <a:cxn ang="0">
                  <a:pos x="connsiteX9079" y="connsiteY9079"/>
                </a:cxn>
                <a:cxn ang="0">
                  <a:pos x="connsiteX9080" y="connsiteY9080"/>
                </a:cxn>
                <a:cxn ang="0">
                  <a:pos x="connsiteX9081" y="connsiteY9081"/>
                </a:cxn>
                <a:cxn ang="0">
                  <a:pos x="connsiteX9082" y="connsiteY9082"/>
                </a:cxn>
                <a:cxn ang="0">
                  <a:pos x="connsiteX9083" y="connsiteY9083"/>
                </a:cxn>
                <a:cxn ang="0">
                  <a:pos x="connsiteX9084" y="connsiteY9084"/>
                </a:cxn>
                <a:cxn ang="0">
                  <a:pos x="connsiteX9085" y="connsiteY9085"/>
                </a:cxn>
                <a:cxn ang="0">
                  <a:pos x="connsiteX9086" y="connsiteY9086"/>
                </a:cxn>
                <a:cxn ang="0">
                  <a:pos x="connsiteX9087" y="connsiteY9087"/>
                </a:cxn>
                <a:cxn ang="0">
                  <a:pos x="connsiteX9088" y="connsiteY9088"/>
                </a:cxn>
                <a:cxn ang="0">
                  <a:pos x="connsiteX9089" y="connsiteY9089"/>
                </a:cxn>
                <a:cxn ang="0">
                  <a:pos x="connsiteX9090" y="connsiteY9090"/>
                </a:cxn>
                <a:cxn ang="0">
                  <a:pos x="connsiteX9091" y="connsiteY9091"/>
                </a:cxn>
                <a:cxn ang="0">
                  <a:pos x="connsiteX9092" y="connsiteY9092"/>
                </a:cxn>
                <a:cxn ang="0">
                  <a:pos x="connsiteX9093" y="connsiteY9093"/>
                </a:cxn>
                <a:cxn ang="0">
                  <a:pos x="connsiteX9094" y="connsiteY9094"/>
                </a:cxn>
                <a:cxn ang="0">
                  <a:pos x="connsiteX9095" y="connsiteY9095"/>
                </a:cxn>
                <a:cxn ang="0">
                  <a:pos x="connsiteX9096" y="connsiteY9096"/>
                </a:cxn>
                <a:cxn ang="0">
                  <a:pos x="connsiteX9097" y="connsiteY9097"/>
                </a:cxn>
                <a:cxn ang="0">
                  <a:pos x="connsiteX9098" y="connsiteY9098"/>
                </a:cxn>
                <a:cxn ang="0">
                  <a:pos x="connsiteX9099" y="connsiteY9099"/>
                </a:cxn>
                <a:cxn ang="0">
                  <a:pos x="connsiteX9100" y="connsiteY9100"/>
                </a:cxn>
                <a:cxn ang="0">
                  <a:pos x="connsiteX9101" y="connsiteY9101"/>
                </a:cxn>
                <a:cxn ang="0">
                  <a:pos x="connsiteX9102" y="connsiteY9102"/>
                </a:cxn>
                <a:cxn ang="0">
                  <a:pos x="connsiteX9103" y="connsiteY9103"/>
                </a:cxn>
                <a:cxn ang="0">
                  <a:pos x="connsiteX9104" y="connsiteY9104"/>
                </a:cxn>
                <a:cxn ang="0">
                  <a:pos x="connsiteX9105" y="connsiteY9105"/>
                </a:cxn>
                <a:cxn ang="0">
                  <a:pos x="connsiteX9106" y="connsiteY9106"/>
                </a:cxn>
                <a:cxn ang="0">
                  <a:pos x="connsiteX9107" y="connsiteY9107"/>
                </a:cxn>
                <a:cxn ang="0">
                  <a:pos x="connsiteX9108" y="connsiteY9108"/>
                </a:cxn>
                <a:cxn ang="0">
                  <a:pos x="connsiteX9109" y="connsiteY9109"/>
                </a:cxn>
                <a:cxn ang="0">
                  <a:pos x="connsiteX9110" y="connsiteY9110"/>
                </a:cxn>
                <a:cxn ang="0">
                  <a:pos x="connsiteX9111" y="connsiteY9111"/>
                </a:cxn>
                <a:cxn ang="0">
                  <a:pos x="connsiteX9112" y="connsiteY9112"/>
                </a:cxn>
                <a:cxn ang="0">
                  <a:pos x="connsiteX9113" y="connsiteY9113"/>
                </a:cxn>
                <a:cxn ang="0">
                  <a:pos x="connsiteX9114" y="connsiteY9114"/>
                </a:cxn>
                <a:cxn ang="0">
                  <a:pos x="connsiteX9115" y="connsiteY9115"/>
                </a:cxn>
                <a:cxn ang="0">
                  <a:pos x="connsiteX9116" y="connsiteY9116"/>
                </a:cxn>
                <a:cxn ang="0">
                  <a:pos x="connsiteX9117" y="connsiteY9117"/>
                </a:cxn>
                <a:cxn ang="0">
                  <a:pos x="connsiteX9118" y="connsiteY9118"/>
                </a:cxn>
                <a:cxn ang="0">
                  <a:pos x="connsiteX9119" y="connsiteY9119"/>
                </a:cxn>
                <a:cxn ang="0">
                  <a:pos x="connsiteX9120" y="connsiteY9120"/>
                </a:cxn>
                <a:cxn ang="0">
                  <a:pos x="connsiteX9121" y="connsiteY9121"/>
                </a:cxn>
                <a:cxn ang="0">
                  <a:pos x="connsiteX9122" y="connsiteY9122"/>
                </a:cxn>
                <a:cxn ang="0">
                  <a:pos x="connsiteX9123" y="connsiteY9123"/>
                </a:cxn>
                <a:cxn ang="0">
                  <a:pos x="connsiteX9124" y="connsiteY9124"/>
                </a:cxn>
                <a:cxn ang="0">
                  <a:pos x="connsiteX9125" y="connsiteY9125"/>
                </a:cxn>
                <a:cxn ang="0">
                  <a:pos x="connsiteX9126" y="connsiteY9126"/>
                </a:cxn>
                <a:cxn ang="0">
                  <a:pos x="connsiteX9127" y="connsiteY9127"/>
                </a:cxn>
                <a:cxn ang="0">
                  <a:pos x="connsiteX9128" y="connsiteY9128"/>
                </a:cxn>
                <a:cxn ang="0">
                  <a:pos x="connsiteX9129" y="connsiteY9129"/>
                </a:cxn>
                <a:cxn ang="0">
                  <a:pos x="connsiteX9130" y="connsiteY9130"/>
                </a:cxn>
                <a:cxn ang="0">
                  <a:pos x="connsiteX9131" y="connsiteY9131"/>
                </a:cxn>
                <a:cxn ang="0">
                  <a:pos x="connsiteX9132" y="connsiteY9132"/>
                </a:cxn>
                <a:cxn ang="0">
                  <a:pos x="connsiteX9133" y="connsiteY9133"/>
                </a:cxn>
                <a:cxn ang="0">
                  <a:pos x="connsiteX9134" y="connsiteY9134"/>
                </a:cxn>
                <a:cxn ang="0">
                  <a:pos x="connsiteX9135" y="connsiteY9135"/>
                </a:cxn>
                <a:cxn ang="0">
                  <a:pos x="connsiteX9136" y="connsiteY9136"/>
                </a:cxn>
                <a:cxn ang="0">
                  <a:pos x="connsiteX9137" y="connsiteY9137"/>
                </a:cxn>
                <a:cxn ang="0">
                  <a:pos x="connsiteX9138" y="connsiteY9138"/>
                </a:cxn>
                <a:cxn ang="0">
                  <a:pos x="connsiteX9139" y="connsiteY9139"/>
                </a:cxn>
                <a:cxn ang="0">
                  <a:pos x="connsiteX9140" y="connsiteY9140"/>
                </a:cxn>
                <a:cxn ang="0">
                  <a:pos x="connsiteX9141" y="connsiteY9141"/>
                </a:cxn>
                <a:cxn ang="0">
                  <a:pos x="connsiteX9142" y="connsiteY9142"/>
                </a:cxn>
                <a:cxn ang="0">
                  <a:pos x="connsiteX9143" y="connsiteY9143"/>
                </a:cxn>
                <a:cxn ang="0">
                  <a:pos x="connsiteX9144" y="connsiteY9144"/>
                </a:cxn>
                <a:cxn ang="0">
                  <a:pos x="connsiteX9145" y="connsiteY9145"/>
                </a:cxn>
                <a:cxn ang="0">
                  <a:pos x="connsiteX9146" y="connsiteY9146"/>
                </a:cxn>
                <a:cxn ang="0">
                  <a:pos x="connsiteX9147" y="connsiteY9147"/>
                </a:cxn>
                <a:cxn ang="0">
                  <a:pos x="connsiteX9148" y="connsiteY9148"/>
                </a:cxn>
                <a:cxn ang="0">
                  <a:pos x="connsiteX9149" y="connsiteY9149"/>
                </a:cxn>
                <a:cxn ang="0">
                  <a:pos x="connsiteX9150" y="connsiteY9150"/>
                </a:cxn>
                <a:cxn ang="0">
                  <a:pos x="connsiteX9151" y="connsiteY9151"/>
                </a:cxn>
                <a:cxn ang="0">
                  <a:pos x="connsiteX9152" y="connsiteY9152"/>
                </a:cxn>
                <a:cxn ang="0">
                  <a:pos x="connsiteX9153" y="connsiteY9153"/>
                </a:cxn>
                <a:cxn ang="0">
                  <a:pos x="connsiteX9154" y="connsiteY9154"/>
                </a:cxn>
                <a:cxn ang="0">
                  <a:pos x="connsiteX9155" y="connsiteY9155"/>
                </a:cxn>
                <a:cxn ang="0">
                  <a:pos x="connsiteX9156" y="connsiteY9156"/>
                </a:cxn>
                <a:cxn ang="0">
                  <a:pos x="connsiteX9157" y="connsiteY9157"/>
                </a:cxn>
                <a:cxn ang="0">
                  <a:pos x="connsiteX9158" y="connsiteY9158"/>
                </a:cxn>
                <a:cxn ang="0">
                  <a:pos x="connsiteX9159" y="connsiteY9159"/>
                </a:cxn>
                <a:cxn ang="0">
                  <a:pos x="connsiteX9160" y="connsiteY9160"/>
                </a:cxn>
                <a:cxn ang="0">
                  <a:pos x="connsiteX9161" y="connsiteY9161"/>
                </a:cxn>
                <a:cxn ang="0">
                  <a:pos x="connsiteX9162" y="connsiteY9162"/>
                </a:cxn>
                <a:cxn ang="0">
                  <a:pos x="connsiteX9163" y="connsiteY9163"/>
                </a:cxn>
                <a:cxn ang="0">
                  <a:pos x="connsiteX9164" y="connsiteY9164"/>
                </a:cxn>
                <a:cxn ang="0">
                  <a:pos x="connsiteX9165" y="connsiteY9165"/>
                </a:cxn>
                <a:cxn ang="0">
                  <a:pos x="connsiteX9166" y="connsiteY9166"/>
                </a:cxn>
                <a:cxn ang="0">
                  <a:pos x="connsiteX9167" y="connsiteY9167"/>
                </a:cxn>
                <a:cxn ang="0">
                  <a:pos x="connsiteX9168" y="connsiteY9168"/>
                </a:cxn>
                <a:cxn ang="0">
                  <a:pos x="connsiteX9169" y="connsiteY9169"/>
                </a:cxn>
                <a:cxn ang="0">
                  <a:pos x="connsiteX9170" y="connsiteY9170"/>
                </a:cxn>
                <a:cxn ang="0">
                  <a:pos x="connsiteX9171" y="connsiteY9171"/>
                </a:cxn>
                <a:cxn ang="0">
                  <a:pos x="connsiteX9172" y="connsiteY9172"/>
                </a:cxn>
                <a:cxn ang="0">
                  <a:pos x="connsiteX9173" y="connsiteY9173"/>
                </a:cxn>
                <a:cxn ang="0">
                  <a:pos x="connsiteX9174" y="connsiteY9174"/>
                </a:cxn>
                <a:cxn ang="0">
                  <a:pos x="connsiteX9175" y="connsiteY9175"/>
                </a:cxn>
                <a:cxn ang="0">
                  <a:pos x="connsiteX9176" y="connsiteY9176"/>
                </a:cxn>
                <a:cxn ang="0">
                  <a:pos x="connsiteX9177" y="connsiteY9177"/>
                </a:cxn>
                <a:cxn ang="0">
                  <a:pos x="connsiteX9178" y="connsiteY9178"/>
                </a:cxn>
                <a:cxn ang="0">
                  <a:pos x="connsiteX9179" y="connsiteY9179"/>
                </a:cxn>
                <a:cxn ang="0">
                  <a:pos x="connsiteX9180" y="connsiteY9180"/>
                </a:cxn>
                <a:cxn ang="0">
                  <a:pos x="connsiteX9181" y="connsiteY9181"/>
                </a:cxn>
                <a:cxn ang="0">
                  <a:pos x="connsiteX9182" y="connsiteY9182"/>
                </a:cxn>
                <a:cxn ang="0">
                  <a:pos x="connsiteX9183" y="connsiteY9183"/>
                </a:cxn>
                <a:cxn ang="0">
                  <a:pos x="connsiteX9184" y="connsiteY9184"/>
                </a:cxn>
                <a:cxn ang="0">
                  <a:pos x="connsiteX9185" y="connsiteY9185"/>
                </a:cxn>
                <a:cxn ang="0">
                  <a:pos x="connsiteX9186" y="connsiteY9186"/>
                </a:cxn>
                <a:cxn ang="0">
                  <a:pos x="connsiteX9187" y="connsiteY9187"/>
                </a:cxn>
                <a:cxn ang="0">
                  <a:pos x="connsiteX9188" y="connsiteY9188"/>
                </a:cxn>
                <a:cxn ang="0">
                  <a:pos x="connsiteX9189" y="connsiteY9189"/>
                </a:cxn>
                <a:cxn ang="0">
                  <a:pos x="connsiteX9190" y="connsiteY9190"/>
                </a:cxn>
                <a:cxn ang="0">
                  <a:pos x="connsiteX9191" y="connsiteY9191"/>
                </a:cxn>
                <a:cxn ang="0">
                  <a:pos x="connsiteX9192" y="connsiteY9192"/>
                </a:cxn>
                <a:cxn ang="0">
                  <a:pos x="connsiteX9193" y="connsiteY9193"/>
                </a:cxn>
                <a:cxn ang="0">
                  <a:pos x="connsiteX9194" y="connsiteY9194"/>
                </a:cxn>
                <a:cxn ang="0">
                  <a:pos x="connsiteX9195" y="connsiteY9195"/>
                </a:cxn>
                <a:cxn ang="0">
                  <a:pos x="connsiteX9196" y="connsiteY9196"/>
                </a:cxn>
                <a:cxn ang="0">
                  <a:pos x="connsiteX9197" y="connsiteY9197"/>
                </a:cxn>
                <a:cxn ang="0">
                  <a:pos x="connsiteX9198" y="connsiteY9198"/>
                </a:cxn>
                <a:cxn ang="0">
                  <a:pos x="connsiteX9199" y="connsiteY9199"/>
                </a:cxn>
                <a:cxn ang="0">
                  <a:pos x="connsiteX9200" y="connsiteY9200"/>
                </a:cxn>
                <a:cxn ang="0">
                  <a:pos x="connsiteX9201" y="connsiteY9201"/>
                </a:cxn>
                <a:cxn ang="0">
                  <a:pos x="connsiteX9202" y="connsiteY9202"/>
                </a:cxn>
                <a:cxn ang="0">
                  <a:pos x="connsiteX9203" y="connsiteY9203"/>
                </a:cxn>
                <a:cxn ang="0">
                  <a:pos x="connsiteX9204" y="connsiteY9204"/>
                </a:cxn>
                <a:cxn ang="0">
                  <a:pos x="connsiteX9205" y="connsiteY9205"/>
                </a:cxn>
                <a:cxn ang="0">
                  <a:pos x="connsiteX9206" y="connsiteY9206"/>
                </a:cxn>
                <a:cxn ang="0">
                  <a:pos x="connsiteX9207" y="connsiteY9207"/>
                </a:cxn>
                <a:cxn ang="0">
                  <a:pos x="connsiteX9208" y="connsiteY9208"/>
                </a:cxn>
                <a:cxn ang="0">
                  <a:pos x="connsiteX9209" y="connsiteY9209"/>
                </a:cxn>
                <a:cxn ang="0">
                  <a:pos x="connsiteX9210" y="connsiteY9210"/>
                </a:cxn>
                <a:cxn ang="0">
                  <a:pos x="connsiteX9211" y="connsiteY9211"/>
                </a:cxn>
                <a:cxn ang="0">
                  <a:pos x="connsiteX9212" y="connsiteY9212"/>
                </a:cxn>
                <a:cxn ang="0">
                  <a:pos x="connsiteX9213" y="connsiteY9213"/>
                </a:cxn>
                <a:cxn ang="0">
                  <a:pos x="connsiteX9214" y="connsiteY9214"/>
                </a:cxn>
                <a:cxn ang="0">
                  <a:pos x="connsiteX9215" y="connsiteY9215"/>
                </a:cxn>
                <a:cxn ang="0">
                  <a:pos x="connsiteX9216" y="connsiteY9216"/>
                </a:cxn>
                <a:cxn ang="0">
                  <a:pos x="connsiteX9217" y="connsiteY9217"/>
                </a:cxn>
                <a:cxn ang="0">
                  <a:pos x="connsiteX9218" y="connsiteY9218"/>
                </a:cxn>
                <a:cxn ang="0">
                  <a:pos x="connsiteX9219" y="connsiteY9219"/>
                </a:cxn>
                <a:cxn ang="0">
                  <a:pos x="connsiteX9220" y="connsiteY9220"/>
                </a:cxn>
                <a:cxn ang="0">
                  <a:pos x="connsiteX9221" y="connsiteY9221"/>
                </a:cxn>
                <a:cxn ang="0">
                  <a:pos x="connsiteX9222" y="connsiteY9222"/>
                </a:cxn>
                <a:cxn ang="0">
                  <a:pos x="connsiteX9223" y="connsiteY9223"/>
                </a:cxn>
                <a:cxn ang="0">
                  <a:pos x="connsiteX9224" y="connsiteY9224"/>
                </a:cxn>
                <a:cxn ang="0">
                  <a:pos x="connsiteX9225" y="connsiteY9225"/>
                </a:cxn>
                <a:cxn ang="0">
                  <a:pos x="connsiteX9226" y="connsiteY9226"/>
                </a:cxn>
                <a:cxn ang="0">
                  <a:pos x="connsiteX9227" y="connsiteY9227"/>
                </a:cxn>
                <a:cxn ang="0">
                  <a:pos x="connsiteX9228" y="connsiteY9228"/>
                </a:cxn>
                <a:cxn ang="0">
                  <a:pos x="connsiteX9229" y="connsiteY9229"/>
                </a:cxn>
                <a:cxn ang="0">
                  <a:pos x="connsiteX9230" y="connsiteY9230"/>
                </a:cxn>
                <a:cxn ang="0">
                  <a:pos x="connsiteX9231" y="connsiteY9231"/>
                </a:cxn>
                <a:cxn ang="0">
                  <a:pos x="connsiteX9232" y="connsiteY9232"/>
                </a:cxn>
                <a:cxn ang="0">
                  <a:pos x="connsiteX9233" y="connsiteY9233"/>
                </a:cxn>
                <a:cxn ang="0">
                  <a:pos x="connsiteX9234" y="connsiteY9234"/>
                </a:cxn>
                <a:cxn ang="0">
                  <a:pos x="connsiteX9235" y="connsiteY9235"/>
                </a:cxn>
                <a:cxn ang="0">
                  <a:pos x="connsiteX9236" y="connsiteY9236"/>
                </a:cxn>
                <a:cxn ang="0">
                  <a:pos x="connsiteX9237" y="connsiteY9237"/>
                </a:cxn>
                <a:cxn ang="0">
                  <a:pos x="connsiteX9238" y="connsiteY9238"/>
                </a:cxn>
                <a:cxn ang="0">
                  <a:pos x="connsiteX9239" y="connsiteY9239"/>
                </a:cxn>
                <a:cxn ang="0">
                  <a:pos x="connsiteX9240" y="connsiteY9240"/>
                </a:cxn>
                <a:cxn ang="0">
                  <a:pos x="connsiteX9241" y="connsiteY9241"/>
                </a:cxn>
                <a:cxn ang="0">
                  <a:pos x="connsiteX9242" y="connsiteY9242"/>
                </a:cxn>
                <a:cxn ang="0">
                  <a:pos x="connsiteX9243" y="connsiteY9243"/>
                </a:cxn>
                <a:cxn ang="0">
                  <a:pos x="connsiteX9244" y="connsiteY9244"/>
                </a:cxn>
                <a:cxn ang="0">
                  <a:pos x="connsiteX9245" y="connsiteY9245"/>
                </a:cxn>
                <a:cxn ang="0">
                  <a:pos x="connsiteX9246" y="connsiteY9246"/>
                </a:cxn>
                <a:cxn ang="0">
                  <a:pos x="connsiteX9247" y="connsiteY9247"/>
                </a:cxn>
                <a:cxn ang="0">
                  <a:pos x="connsiteX9248" y="connsiteY9248"/>
                </a:cxn>
                <a:cxn ang="0">
                  <a:pos x="connsiteX9249" y="connsiteY9249"/>
                </a:cxn>
                <a:cxn ang="0">
                  <a:pos x="connsiteX9250" y="connsiteY9250"/>
                </a:cxn>
                <a:cxn ang="0">
                  <a:pos x="connsiteX9251" y="connsiteY9251"/>
                </a:cxn>
                <a:cxn ang="0">
                  <a:pos x="connsiteX9252" y="connsiteY9252"/>
                </a:cxn>
                <a:cxn ang="0">
                  <a:pos x="connsiteX9253" y="connsiteY9253"/>
                </a:cxn>
                <a:cxn ang="0">
                  <a:pos x="connsiteX9254" y="connsiteY9254"/>
                </a:cxn>
                <a:cxn ang="0">
                  <a:pos x="connsiteX9255" y="connsiteY9255"/>
                </a:cxn>
                <a:cxn ang="0">
                  <a:pos x="connsiteX9256" y="connsiteY9256"/>
                </a:cxn>
                <a:cxn ang="0">
                  <a:pos x="connsiteX9257" y="connsiteY9257"/>
                </a:cxn>
                <a:cxn ang="0">
                  <a:pos x="connsiteX9258" y="connsiteY9258"/>
                </a:cxn>
                <a:cxn ang="0">
                  <a:pos x="connsiteX9259" y="connsiteY9259"/>
                </a:cxn>
                <a:cxn ang="0">
                  <a:pos x="connsiteX9260" y="connsiteY9260"/>
                </a:cxn>
                <a:cxn ang="0">
                  <a:pos x="connsiteX9261" y="connsiteY9261"/>
                </a:cxn>
                <a:cxn ang="0">
                  <a:pos x="connsiteX9262" y="connsiteY9262"/>
                </a:cxn>
                <a:cxn ang="0">
                  <a:pos x="connsiteX9263" y="connsiteY9263"/>
                </a:cxn>
                <a:cxn ang="0">
                  <a:pos x="connsiteX9264" y="connsiteY9264"/>
                </a:cxn>
                <a:cxn ang="0">
                  <a:pos x="connsiteX9265" y="connsiteY9265"/>
                </a:cxn>
                <a:cxn ang="0">
                  <a:pos x="connsiteX9266" y="connsiteY9266"/>
                </a:cxn>
                <a:cxn ang="0">
                  <a:pos x="connsiteX9267" y="connsiteY9267"/>
                </a:cxn>
                <a:cxn ang="0">
                  <a:pos x="connsiteX9268" y="connsiteY9268"/>
                </a:cxn>
                <a:cxn ang="0">
                  <a:pos x="connsiteX9269" y="connsiteY9269"/>
                </a:cxn>
                <a:cxn ang="0">
                  <a:pos x="connsiteX9270" y="connsiteY9270"/>
                </a:cxn>
                <a:cxn ang="0">
                  <a:pos x="connsiteX9271" y="connsiteY9271"/>
                </a:cxn>
                <a:cxn ang="0">
                  <a:pos x="connsiteX9272" y="connsiteY9272"/>
                </a:cxn>
                <a:cxn ang="0">
                  <a:pos x="connsiteX9273" y="connsiteY9273"/>
                </a:cxn>
                <a:cxn ang="0">
                  <a:pos x="connsiteX9274" y="connsiteY9274"/>
                </a:cxn>
                <a:cxn ang="0">
                  <a:pos x="connsiteX9275" y="connsiteY9275"/>
                </a:cxn>
                <a:cxn ang="0">
                  <a:pos x="connsiteX9276" y="connsiteY9276"/>
                </a:cxn>
                <a:cxn ang="0">
                  <a:pos x="connsiteX9277" y="connsiteY9277"/>
                </a:cxn>
                <a:cxn ang="0">
                  <a:pos x="connsiteX9278" y="connsiteY9278"/>
                </a:cxn>
                <a:cxn ang="0">
                  <a:pos x="connsiteX9279" y="connsiteY9279"/>
                </a:cxn>
                <a:cxn ang="0">
                  <a:pos x="connsiteX9280" y="connsiteY9280"/>
                </a:cxn>
                <a:cxn ang="0">
                  <a:pos x="connsiteX9281" y="connsiteY9281"/>
                </a:cxn>
                <a:cxn ang="0">
                  <a:pos x="connsiteX9282" y="connsiteY9282"/>
                </a:cxn>
                <a:cxn ang="0">
                  <a:pos x="connsiteX9283" y="connsiteY9283"/>
                </a:cxn>
                <a:cxn ang="0">
                  <a:pos x="connsiteX9284" y="connsiteY9284"/>
                </a:cxn>
                <a:cxn ang="0">
                  <a:pos x="connsiteX9285" y="connsiteY9285"/>
                </a:cxn>
                <a:cxn ang="0">
                  <a:pos x="connsiteX9286" y="connsiteY9286"/>
                </a:cxn>
                <a:cxn ang="0">
                  <a:pos x="connsiteX9287" y="connsiteY9287"/>
                </a:cxn>
                <a:cxn ang="0">
                  <a:pos x="connsiteX9288" y="connsiteY9288"/>
                </a:cxn>
                <a:cxn ang="0">
                  <a:pos x="connsiteX9289" y="connsiteY9289"/>
                </a:cxn>
                <a:cxn ang="0">
                  <a:pos x="connsiteX9290" y="connsiteY9290"/>
                </a:cxn>
                <a:cxn ang="0">
                  <a:pos x="connsiteX9291" y="connsiteY9291"/>
                </a:cxn>
                <a:cxn ang="0">
                  <a:pos x="connsiteX9292" y="connsiteY9292"/>
                </a:cxn>
                <a:cxn ang="0">
                  <a:pos x="connsiteX9293" y="connsiteY9293"/>
                </a:cxn>
                <a:cxn ang="0">
                  <a:pos x="connsiteX9294" y="connsiteY9294"/>
                </a:cxn>
                <a:cxn ang="0">
                  <a:pos x="connsiteX9295" y="connsiteY9295"/>
                </a:cxn>
                <a:cxn ang="0">
                  <a:pos x="connsiteX9296" y="connsiteY9296"/>
                </a:cxn>
                <a:cxn ang="0">
                  <a:pos x="connsiteX9297" y="connsiteY9297"/>
                </a:cxn>
                <a:cxn ang="0">
                  <a:pos x="connsiteX9298" y="connsiteY9298"/>
                </a:cxn>
                <a:cxn ang="0">
                  <a:pos x="connsiteX9299" y="connsiteY9299"/>
                </a:cxn>
                <a:cxn ang="0">
                  <a:pos x="connsiteX9300" y="connsiteY9300"/>
                </a:cxn>
                <a:cxn ang="0">
                  <a:pos x="connsiteX9301" y="connsiteY9301"/>
                </a:cxn>
                <a:cxn ang="0">
                  <a:pos x="connsiteX9302" y="connsiteY9302"/>
                </a:cxn>
                <a:cxn ang="0">
                  <a:pos x="connsiteX9303" y="connsiteY9303"/>
                </a:cxn>
                <a:cxn ang="0">
                  <a:pos x="connsiteX9304" y="connsiteY9304"/>
                </a:cxn>
                <a:cxn ang="0">
                  <a:pos x="connsiteX9305" y="connsiteY9305"/>
                </a:cxn>
                <a:cxn ang="0">
                  <a:pos x="connsiteX9306" y="connsiteY9306"/>
                </a:cxn>
                <a:cxn ang="0">
                  <a:pos x="connsiteX9307" y="connsiteY9307"/>
                </a:cxn>
                <a:cxn ang="0">
                  <a:pos x="connsiteX9308" y="connsiteY9308"/>
                </a:cxn>
                <a:cxn ang="0">
                  <a:pos x="connsiteX9309" y="connsiteY9309"/>
                </a:cxn>
                <a:cxn ang="0">
                  <a:pos x="connsiteX9310" y="connsiteY9310"/>
                </a:cxn>
                <a:cxn ang="0">
                  <a:pos x="connsiteX9311" y="connsiteY9311"/>
                </a:cxn>
                <a:cxn ang="0">
                  <a:pos x="connsiteX9312" y="connsiteY9312"/>
                </a:cxn>
                <a:cxn ang="0">
                  <a:pos x="connsiteX9313" y="connsiteY9313"/>
                </a:cxn>
                <a:cxn ang="0">
                  <a:pos x="connsiteX9314" y="connsiteY9314"/>
                </a:cxn>
                <a:cxn ang="0">
                  <a:pos x="connsiteX9315" y="connsiteY9315"/>
                </a:cxn>
                <a:cxn ang="0">
                  <a:pos x="connsiteX9316" y="connsiteY9316"/>
                </a:cxn>
                <a:cxn ang="0">
                  <a:pos x="connsiteX9317" y="connsiteY9317"/>
                </a:cxn>
                <a:cxn ang="0">
                  <a:pos x="connsiteX9318" y="connsiteY9318"/>
                </a:cxn>
                <a:cxn ang="0">
                  <a:pos x="connsiteX9319" y="connsiteY9319"/>
                </a:cxn>
                <a:cxn ang="0">
                  <a:pos x="connsiteX9320" y="connsiteY9320"/>
                </a:cxn>
                <a:cxn ang="0">
                  <a:pos x="connsiteX9321" y="connsiteY9321"/>
                </a:cxn>
                <a:cxn ang="0">
                  <a:pos x="connsiteX9322" y="connsiteY9322"/>
                </a:cxn>
                <a:cxn ang="0">
                  <a:pos x="connsiteX9323" y="connsiteY9323"/>
                </a:cxn>
                <a:cxn ang="0">
                  <a:pos x="connsiteX9324" y="connsiteY9324"/>
                </a:cxn>
                <a:cxn ang="0">
                  <a:pos x="connsiteX9325" y="connsiteY9325"/>
                </a:cxn>
                <a:cxn ang="0">
                  <a:pos x="connsiteX9326" y="connsiteY9326"/>
                </a:cxn>
                <a:cxn ang="0">
                  <a:pos x="connsiteX9327" y="connsiteY9327"/>
                </a:cxn>
                <a:cxn ang="0">
                  <a:pos x="connsiteX9328" y="connsiteY9328"/>
                </a:cxn>
                <a:cxn ang="0">
                  <a:pos x="connsiteX9329" y="connsiteY9329"/>
                </a:cxn>
                <a:cxn ang="0">
                  <a:pos x="connsiteX9330" y="connsiteY9330"/>
                </a:cxn>
                <a:cxn ang="0">
                  <a:pos x="connsiteX9331" y="connsiteY9331"/>
                </a:cxn>
                <a:cxn ang="0">
                  <a:pos x="connsiteX9332" y="connsiteY9332"/>
                </a:cxn>
                <a:cxn ang="0">
                  <a:pos x="connsiteX9333" y="connsiteY9333"/>
                </a:cxn>
                <a:cxn ang="0">
                  <a:pos x="connsiteX9334" y="connsiteY9334"/>
                </a:cxn>
                <a:cxn ang="0">
                  <a:pos x="connsiteX9335" y="connsiteY9335"/>
                </a:cxn>
                <a:cxn ang="0">
                  <a:pos x="connsiteX9336" y="connsiteY9336"/>
                </a:cxn>
                <a:cxn ang="0">
                  <a:pos x="connsiteX9337" y="connsiteY9337"/>
                </a:cxn>
                <a:cxn ang="0">
                  <a:pos x="connsiteX9338" y="connsiteY9338"/>
                </a:cxn>
                <a:cxn ang="0">
                  <a:pos x="connsiteX9339" y="connsiteY9339"/>
                </a:cxn>
                <a:cxn ang="0">
                  <a:pos x="connsiteX9340" y="connsiteY9340"/>
                </a:cxn>
                <a:cxn ang="0">
                  <a:pos x="connsiteX9341" y="connsiteY9341"/>
                </a:cxn>
                <a:cxn ang="0">
                  <a:pos x="connsiteX9342" y="connsiteY9342"/>
                </a:cxn>
                <a:cxn ang="0">
                  <a:pos x="connsiteX9343" y="connsiteY9343"/>
                </a:cxn>
                <a:cxn ang="0">
                  <a:pos x="connsiteX9344" y="connsiteY9344"/>
                </a:cxn>
                <a:cxn ang="0">
                  <a:pos x="connsiteX9345" y="connsiteY9345"/>
                </a:cxn>
                <a:cxn ang="0">
                  <a:pos x="connsiteX9346" y="connsiteY9346"/>
                </a:cxn>
                <a:cxn ang="0">
                  <a:pos x="connsiteX9347" y="connsiteY9347"/>
                </a:cxn>
                <a:cxn ang="0">
                  <a:pos x="connsiteX9348" y="connsiteY9348"/>
                </a:cxn>
                <a:cxn ang="0">
                  <a:pos x="connsiteX9349" y="connsiteY9349"/>
                </a:cxn>
                <a:cxn ang="0">
                  <a:pos x="connsiteX9350" y="connsiteY9350"/>
                </a:cxn>
                <a:cxn ang="0">
                  <a:pos x="connsiteX9351" y="connsiteY9351"/>
                </a:cxn>
                <a:cxn ang="0">
                  <a:pos x="connsiteX9352" y="connsiteY9352"/>
                </a:cxn>
                <a:cxn ang="0">
                  <a:pos x="connsiteX9353" y="connsiteY9353"/>
                </a:cxn>
                <a:cxn ang="0">
                  <a:pos x="connsiteX9354" y="connsiteY9354"/>
                </a:cxn>
                <a:cxn ang="0">
                  <a:pos x="connsiteX9355" y="connsiteY9355"/>
                </a:cxn>
                <a:cxn ang="0">
                  <a:pos x="connsiteX9356" y="connsiteY9356"/>
                </a:cxn>
                <a:cxn ang="0">
                  <a:pos x="connsiteX9357" y="connsiteY9357"/>
                </a:cxn>
                <a:cxn ang="0">
                  <a:pos x="connsiteX9358" y="connsiteY9358"/>
                </a:cxn>
                <a:cxn ang="0">
                  <a:pos x="connsiteX9359" y="connsiteY9359"/>
                </a:cxn>
                <a:cxn ang="0">
                  <a:pos x="connsiteX9360" y="connsiteY9360"/>
                </a:cxn>
                <a:cxn ang="0">
                  <a:pos x="connsiteX9361" y="connsiteY9361"/>
                </a:cxn>
                <a:cxn ang="0">
                  <a:pos x="connsiteX9362" y="connsiteY9362"/>
                </a:cxn>
                <a:cxn ang="0">
                  <a:pos x="connsiteX9363" y="connsiteY9363"/>
                </a:cxn>
                <a:cxn ang="0">
                  <a:pos x="connsiteX9364" y="connsiteY9364"/>
                </a:cxn>
                <a:cxn ang="0">
                  <a:pos x="connsiteX9365" y="connsiteY9365"/>
                </a:cxn>
                <a:cxn ang="0">
                  <a:pos x="connsiteX9366" y="connsiteY9366"/>
                </a:cxn>
                <a:cxn ang="0">
                  <a:pos x="connsiteX9367" y="connsiteY9367"/>
                </a:cxn>
                <a:cxn ang="0">
                  <a:pos x="connsiteX9368" y="connsiteY9368"/>
                </a:cxn>
                <a:cxn ang="0">
                  <a:pos x="connsiteX9369" y="connsiteY9369"/>
                </a:cxn>
                <a:cxn ang="0">
                  <a:pos x="connsiteX9370" y="connsiteY9370"/>
                </a:cxn>
                <a:cxn ang="0">
                  <a:pos x="connsiteX9371" y="connsiteY9371"/>
                </a:cxn>
                <a:cxn ang="0">
                  <a:pos x="connsiteX9372" y="connsiteY9372"/>
                </a:cxn>
                <a:cxn ang="0">
                  <a:pos x="connsiteX9373" y="connsiteY9373"/>
                </a:cxn>
                <a:cxn ang="0">
                  <a:pos x="connsiteX9374" y="connsiteY9374"/>
                </a:cxn>
                <a:cxn ang="0">
                  <a:pos x="connsiteX9375" y="connsiteY9375"/>
                </a:cxn>
                <a:cxn ang="0">
                  <a:pos x="connsiteX9376" y="connsiteY9376"/>
                </a:cxn>
                <a:cxn ang="0">
                  <a:pos x="connsiteX9377" y="connsiteY9377"/>
                </a:cxn>
                <a:cxn ang="0">
                  <a:pos x="connsiteX9378" y="connsiteY9378"/>
                </a:cxn>
                <a:cxn ang="0">
                  <a:pos x="connsiteX9379" y="connsiteY9379"/>
                </a:cxn>
                <a:cxn ang="0">
                  <a:pos x="connsiteX9380" y="connsiteY9380"/>
                </a:cxn>
                <a:cxn ang="0">
                  <a:pos x="connsiteX9381" y="connsiteY9381"/>
                </a:cxn>
                <a:cxn ang="0">
                  <a:pos x="connsiteX9382" y="connsiteY9382"/>
                </a:cxn>
                <a:cxn ang="0">
                  <a:pos x="connsiteX9383" y="connsiteY9383"/>
                </a:cxn>
                <a:cxn ang="0">
                  <a:pos x="connsiteX9384" y="connsiteY9384"/>
                </a:cxn>
                <a:cxn ang="0">
                  <a:pos x="connsiteX9385" y="connsiteY9385"/>
                </a:cxn>
                <a:cxn ang="0">
                  <a:pos x="connsiteX9386" y="connsiteY9386"/>
                </a:cxn>
                <a:cxn ang="0">
                  <a:pos x="connsiteX9387" y="connsiteY9387"/>
                </a:cxn>
                <a:cxn ang="0">
                  <a:pos x="connsiteX9388" y="connsiteY9388"/>
                </a:cxn>
                <a:cxn ang="0">
                  <a:pos x="connsiteX9389" y="connsiteY9389"/>
                </a:cxn>
                <a:cxn ang="0">
                  <a:pos x="connsiteX9390" y="connsiteY9390"/>
                </a:cxn>
                <a:cxn ang="0">
                  <a:pos x="connsiteX9391" y="connsiteY9391"/>
                </a:cxn>
                <a:cxn ang="0">
                  <a:pos x="connsiteX9392" y="connsiteY9392"/>
                </a:cxn>
                <a:cxn ang="0">
                  <a:pos x="connsiteX9393" y="connsiteY9393"/>
                </a:cxn>
                <a:cxn ang="0">
                  <a:pos x="connsiteX9394" y="connsiteY9394"/>
                </a:cxn>
                <a:cxn ang="0">
                  <a:pos x="connsiteX9395" y="connsiteY9395"/>
                </a:cxn>
                <a:cxn ang="0">
                  <a:pos x="connsiteX9396" y="connsiteY9396"/>
                </a:cxn>
                <a:cxn ang="0">
                  <a:pos x="connsiteX9397" y="connsiteY9397"/>
                </a:cxn>
                <a:cxn ang="0">
                  <a:pos x="connsiteX9398" y="connsiteY9398"/>
                </a:cxn>
                <a:cxn ang="0">
                  <a:pos x="connsiteX9399" y="connsiteY9399"/>
                </a:cxn>
                <a:cxn ang="0">
                  <a:pos x="connsiteX9400" y="connsiteY9400"/>
                </a:cxn>
                <a:cxn ang="0">
                  <a:pos x="connsiteX9401" y="connsiteY9401"/>
                </a:cxn>
                <a:cxn ang="0">
                  <a:pos x="connsiteX9402" y="connsiteY9402"/>
                </a:cxn>
                <a:cxn ang="0">
                  <a:pos x="connsiteX9403" y="connsiteY9403"/>
                </a:cxn>
                <a:cxn ang="0">
                  <a:pos x="connsiteX9404" y="connsiteY9404"/>
                </a:cxn>
                <a:cxn ang="0">
                  <a:pos x="connsiteX9405" y="connsiteY9405"/>
                </a:cxn>
                <a:cxn ang="0">
                  <a:pos x="connsiteX9406" y="connsiteY9406"/>
                </a:cxn>
                <a:cxn ang="0">
                  <a:pos x="connsiteX9407" y="connsiteY9407"/>
                </a:cxn>
                <a:cxn ang="0">
                  <a:pos x="connsiteX9408" y="connsiteY9408"/>
                </a:cxn>
                <a:cxn ang="0">
                  <a:pos x="connsiteX9409" y="connsiteY9409"/>
                </a:cxn>
                <a:cxn ang="0">
                  <a:pos x="connsiteX9410" y="connsiteY9410"/>
                </a:cxn>
                <a:cxn ang="0">
                  <a:pos x="connsiteX9411" y="connsiteY9411"/>
                </a:cxn>
                <a:cxn ang="0">
                  <a:pos x="connsiteX9412" y="connsiteY9412"/>
                </a:cxn>
                <a:cxn ang="0">
                  <a:pos x="connsiteX9413" y="connsiteY9413"/>
                </a:cxn>
                <a:cxn ang="0">
                  <a:pos x="connsiteX9414" y="connsiteY9414"/>
                </a:cxn>
                <a:cxn ang="0">
                  <a:pos x="connsiteX9415" y="connsiteY9415"/>
                </a:cxn>
                <a:cxn ang="0">
                  <a:pos x="connsiteX9416" y="connsiteY9416"/>
                </a:cxn>
                <a:cxn ang="0">
                  <a:pos x="connsiteX9417" y="connsiteY9417"/>
                </a:cxn>
                <a:cxn ang="0">
                  <a:pos x="connsiteX9418" y="connsiteY9418"/>
                </a:cxn>
                <a:cxn ang="0">
                  <a:pos x="connsiteX9419" y="connsiteY9419"/>
                </a:cxn>
                <a:cxn ang="0">
                  <a:pos x="connsiteX9420" y="connsiteY9420"/>
                </a:cxn>
                <a:cxn ang="0">
                  <a:pos x="connsiteX9421" y="connsiteY9421"/>
                </a:cxn>
                <a:cxn ang="0">
                  <a:pos x="connsiteX9422" y="connsiteY9422"/>
                </a:cxn>
                <a:cxn ang="0">
                  <a:pos x="connsiteX9423" y="connsiteY9423"/>
                </a:cxn>
                <a:cxn ang="0">
                  <a:pos x="connsiteX9424" y="connsiteY9424"/>
                </a:cxn>
                <a:cxn ang="0">
                  <a:pos x="connsiteX9425" y="connsiteY9425"/>
                </a:cxn>
                <a:cxn ang="0">
                  <a:pos x="connsiteX9426" y="connsiteY9426"/>
                </a:cxn>
                <a:cxn ang="0">
                  <a:pos x="connsiteX9427" y="connsiteY9427"/>
                </a:cxn>
                <a:cxn ang="0">
                  <a:pos x="connsiteX9428" y="connsiteY9428"/>
                </a:cxn>
                <a:cxn ang="0">
                  <a:pos x="connsiteX9429" y="connsiteY9429"/>
                </a:cxn>
                <a:cxn ang="0">
                  <a:pos x="connsiteX9430" y="connsiteY9430"/>
                </a:cxn>
                <a:cxn ang="0">
                  <a:pos x="connsiteX9431" y="connsiteY9431"/>
                </a:cxn>
                <a:cxn ang="0">
                  <a:pos x="connsiteX9432" y="connsiteY9432"/>
                </a:cxn>
                <a:cxn ang="0">
                  <a:pos x="connsiteX9433" y="connsiteY9433"/>
                </a:cxn>
                <a:cxn ang="0">
                  <a:pos x="connsiteX9434" y="connsiteY9434"/>
                </a:cxn>
                <a:cxn ang="0">
                  <a:pos x="connsiteX9435" y="connsiteY9435"/>
                </a:cxn>
                <a:cxn ang="0">
                  <a:pos x="connsiteX9436" y="connsiteY9436"/>
                </a:cxn>
                <a:cxn ang="0">
                  <a:pos x="connsiteX9437" y="connsiteY9437"/>
                </a:cxn>
                <a:cxn ang="0">
                  <a:pos x="connsiteX9438" y="connsiteY9438"/>
                </a:cxn>
                <a:cxn ang="0">
                  <a:pos x="connsiteX9439" y="connsiteY9439"/>
                </a:cxn>
                <a:cxn ang="0">
                  <a:pos x="connsiteX9440" y="connsiteY9440"/>
                </a:cxn>
                <a:cxn ang="0">
                  <a:pos x="connsiteX9441" y="connsiteY9441"/>
                </a:cxn>
                <a:cxn ang="0">
                  <a:pos x="connsiteX9442" y="connsiteY9442"/>
                </a:cxn>
                <a:cxn ang="0">
                  <a:pos x="connsiteX9443" y="connsiteY9443"/>
                </a:cxn>
                <a:cxn ang="0">
                  <a:pos x="connsiteX9444" y="connsiteY9444"/>
                </a:cxn>
                <a:cxn ang="0">
                  <a:pos x="connsiteX9445" y="connsiteY9445"/>
                </a:cxn>
                <a:cxn ang="0">
                  <a:pos x="connsiteX9446" y="connsiteY9446"/>
                </a:cxn>
                <a:cxn ang="0">
                  <a:pos x="connsiteX9447" y="connsiteY9447"/>
                </a:cxn>
                <a:cxn ang="0">
                  <a:pos x="connsiteX9448" y="connsiteY9448"/>
                </a:cxn>
                <a:cxn ang="0">
                  <a:pos x="connsiteX9449" y="connsiteY9449"/>
                </a:cxn>
                <a:cxn ang="0">
                  <a:pos x="connsiteX9450" y="connsiteY9450"/>
                </a:cxn>
                <a:cxn ang="0">
                  <a:pos x="connsiteX9451" y="connsiteY9451"/>
                </a:cxn>
                <a:cxn ang="0">
                  <a:pos x="connsiteX9452" y="connsiteY9452"/>
                </a:cxn>
                <a:cxn ang="0">
                  <a:pos x="connsiteX9453" y="connsiteY9453"/>
                </a:cxn>
                <a:cxn ang="0">
                  <a:pos x="connsiteX9454" y="connsiteY9454"/>
                </a:cxn>
                <a:cxn ang="0">
                  <a:pos x="connsiteX9455" y="connsiteY9455"/>
                </a:cxn>
                <a:cxn ang="0">
                  <a:pos x="connsiteX9456" y="connsiteY9456"/>
                </a:cxn>
                <a:cxn ang="0">
                  <a:pos x="connsiteX9457" y="connsiteY9457"/>
                </a:cxn>
                <a:cxn ang="0">
                  <a:pos x="connsiteX9458" y="connsiteY9458"/>
                </a:cxn>
                <a:cxn ang="0">
                  <a:pos x="connsiteX9459" y="connsiteY9459"/>
                </a:cxn>
                <a:cxn ang="0">
                  <a:pos x="connsiteX9460" y="connsiteY9460"/>
                </a:cxn>
                <a:cxn ang="0">
                  <a:pos x="connsiteX9461" y="connsiteY9461"/>
                </a:cxn>
                <a:cxn ang="0">
                  <a:pos x="connsiteX9462" y="connsiteY9462"/>
                </a:cxn>
                <a:cxn ang="0">
                  <a:pos x="connsiteX9463" y="connsiteY9463"/>
                </a:cxn>
                <a:cxn ang="0">
                  <a:pos x="connsiteX9464" y="connsiteY9464"/>
                </a:cxn>
                <a:cxn ang="0">
                  <a:pos x="connsiteX9465" y="connsiteY9465"/>
                </a:cxn>
                <a:cxn ang="0">
                  <a:pos x="connsiteX9466" y="connsiteY9466"/>
                </a:cxn>
                <a:cxn ang="0">
                  <a:pos x="connsiteX9467" y="connsiteY9467"/>
                </a:cxn>
                <a:cxn ang="0">
                  <a:pos x="connsiteX9468" y="connsiteY9468"/>
                </a:cxn>
                <a:cxn ang="0">
                  <a:pos x="connsiteX9469" y="connsiteY9469"/>
                </a:cxn>
                <a:cxn ang="0">
                  <a:pos x="connsiteX9470" y="connsiteY9470"/>
                </a:cxn>
                <a:cxn ang="0">
                  <a:pos x="connsiteX9471" y="connsiteY9471"/>
                </a:cxn>
                <a:cxn ang="0">
                  <a:pos x="connsiteX9472" y="connsiteY9472"/>
                </a:cxn>
                <a:cxn ang="0">
                  <a:pos x="connsiteX9473" y="connsiteY9473"/>
                </a:cxn>
                <a:cxn ang="0">
                  <a:pos x="connsiteX9474" y="connsiteY9474"/>
                </a:cxn>
                <a:cxn ang="0">
                  <a:pos x="connsiteX9475" y="connsiteY9475"/>
                </a:cxn>
                <a:cxn ang="0">
                  <a:pos x="connsiteX9476" y="connsiteY9476"/>
                </a:cxn>
                <a:cxn ang="0">
                  <a:pos x="connsiteX9477" y="connsiteY9477"/>
                </a:cxn>
                <a:cxn ang="0">
                  <a:pos x="connsiteX9478" y="connsiteY9478"/>
                </a:cxn>
                <a:cxn ang="0">
                  <a:pos x="connsiteX9479" y="connsiteY9479"/>
                </a:cxn>
                <a:cxn ang="0">
                  <a:pos x="connsiteX9480" y="connsiteY9480"/>
                </a:cxn>
                <a:cxn ang="0">
                  <a:pos x="connsiteX9481" y="connsiteY9481"/>
                </a:cxn>
                <a:cxn ang="0">
                  <a:pos x="connsiteX9482" y="connsiteY9482"/>
                </a:cxn>
                <a:cxn ang="0">
                  <a:pos x="connsiteX9483" y="connsiteY9483"/>
                </a:cxn>
                <a:cxn ang="0">
                  <a:pos x="connsiteX9484" y="connsiteY9484"/>
                </a:cxn>
                <a:cxn ang="0">
                  <a:pos x="connsiteX9485" y="connsiteY9485"/>
                </a:cxn>
                <a:cxn ang="0">
                  <a:pos x="connsiteX9486" y="connsiteY9486"/>
                </a:cxn>
                <a:cxn ang="0">
                  <a:pos x="connsiteX9487" y="connsiteY9487"/>
                </a:cxn>
                <a:cxn ang="0">
                  <a:pos x="connsiteX9488" y="connsiteY9488"/>
                </a:cxn>
                <a:cxn ang="0">
                  <a:pos x="connsiteX9489" y="connsiteY9489"/>
                </a:cxn>
                <a:cxn ang="0">
                  <a:pos x="connsiteX9490" y="connsiteY9490"/>
                </a:cxn>
                <a:cxn ang="0">
                  <a:pos x="connsiteX9491" y="connsiteY9491"/>
                </a:cxn>
                <a:cxn ang="0">
                  <a:pos x="connsiteX9492" y="connsiteY9492"/>
                </a:cxn>
                <a:cxn ang="0">
                  <a:pos x="connsiteX9493" y="connsiteY9493"/>
                </a:cxn>
                <a:cxn ang="0">
                  <a:pos x="connsiteX9494" y="connsiteY9494"/>
                </a:cxn>
                <a:cxn ang="0">
                  <a:pos x="connsiteX9495" y="connsiteY9495"/>
                </a:cxn>
                <a:cxn ang="0">
                  <a:pos x="connsiteX9496" y="connsiteY9496"/>
                </a:cxn>
                <a:cxn ang="0">
                  <a:pos x="connsiteX9497" y="connsiteY9497"/>
                </a:cxn>
                <a:cxn ang="0">
                  <a:pos x="connsiteX9498" y="connsiteY9498"/>
                </a:cxn>
                <a:cxn ang="0">
                  <a:pos x="connsiteX9499" y="connsiteY9499"/>
                </a:cxn>
                <a:cxn ang="0">
                  <a:pos x="connsiteX9500" y="connsiteY9500"/>
                </a:cxn>
                <a:cxn ang="0">
                  <a:pos x="connsiteX9501" y="connsiteY9501"/>
                </a:cxn>
                <a:cxn ang="0">
                  <a:pos x="connsiteX9502" y="connsiteY9502"/>
                </a:cxn>
                <a:cxn ang="0">
                  <a:pos x="connsiteX9503" y="connsiteY9503"/>
                </a:cxn>
                <a:cxn ang="0">
                  <a:pos x="connsiteX9504" y="connsiteY9504"/>
                </a:cxn>
                <a:cxn ang="0">
                  <a:pos x="connsiteX9505" y="connsiteY9505"/>
                </a:cxn>
                <a:cxn ang="0">
                  <a:pos x="connsiteX9506" y="connsiteY9506"/>
                </a:cxn>
                <a:cxn ang="0">
                  <a:pos x="connsiteX9507" y="connsiteY9507"/>
                </a:cxn>
                <a:cxn ang="0">
                  <a:pos x="connsiteX9508" y="connsiteY9508"/>
                </a:cxn>
                <a:cxn ang="0">
                  <a:pos x="connsiteX9509" y="connsiteY9509"/>
                </a:cxn>
                <a:cxn ang="0">
                  <a:pos x="connsiteX9510" y="connsiteY9510"/>
                </a:cxn>
                <a:cxn ang="0">
                  <a:pos x="connsiteX9511" y="connsiteY9511"/>
                </a:cxn>
                <a:cxn ang="0">
                  <a:pos x="connsiteX9512" y="connsiteY9512"/>
                </a:cxn>
                <a:cxn ang="0">
                  <a:pos x="connsiteX9513" y="connsiteY9513"/>
                </a:cxn>
                <a:cxn ang="0">
                  <a:pos x="connsiteX9514" y="connsiteY9514"/>
                </a:cxn>
                <a:cxn ang="0">
                  <a:pos x="connsiteX9515" y="connsiteY9515"/>
                </a:cxn>
                <a:cxn ang="0">
                  <a:pos x="connsiteX9516" y="connsiteY9516"/>
                </a:cxn>
                <a:cxn ang="0">
                  <a:pos x="connsiteX9517" y="connsiteY9517"/>
                </a:cxn>
                <a:cxn ang="0">
                  <a:pos x="connsiteX9518" y="connsiteY9518"/>
                </a:cxn>
                <a:cxn ang="0">
                  <a:pos x="connsiteX9519" y="connsiteY9519"/>
                </a:cxn>
                <a:cxn ang="0">
                  <a:pos x="connsiteX9520" y="connsiteY9520"/>
                </a:cxn>
                <a:cxn ang="0">
                  <a:pos x="connsiteX9521" y="connsiteY9521"/>
                </a:cxn>
                <a:cxn ang="0">
                  <a:pos x="connsiteX9522" y="connsiteY9522"/>
                </a:cxn>
                <a:cxn ang="0">
                  <a:pos x="connsiteX9523" y="connsiteY9523"/>
                </a:cxn>
                <a:cxn ang="0">
                  <a:pos x="connsiteX9524" y="connsiteY9524"/>
                </a:cxn>
                <a:cxn ang="0">
                  <a:pos x="connsiteX9525" y="connsiteY9525"/>
                </a:cxn>
                <a:cxn ang="0">
                  <a:pos x="connsiteX9526" y="connsiteY9526"/>
                </a:cxn>
                <a:cxn ang="0">
                  <a:pos x="connsiteX9527" y="connsiteY9527"/>
                </a:cxn>
                <a:cxn ang="0">
                  <a:pos x="connsiteX9528" y="connsiteY9528"/>
                </a:cxn>
                <a:cxn ang="0">
                  <a:pos x="connsiteX9529" y="connsiteY9529"/>
                </a:cxn>
                <a:cxn ang="0">
                  <a:pos x="connsiteX9530" y="connsiteY9530"/>
                </a:cxn>
                <a:cxn ang="0">
                  <a:pos x="connsiteX9531" y="connsiteY9531"/>
                </a:cxn>
                <a:cxn ang="0">
                  <a:pos x="connsiteX9532" y="connsiteY9532"/>
                </a:cxn>
                <a:cxn ang="0">
                  <a:pos x="connsiteX9533" y="connsiteY9533"/>
                </a:cxn>
                <a:cxn ang="0">
                  <a:pos x="connsiteX9534" y="connsiteY9534"/>
                </a:cxn>
                <a:cxn ang="0">
                  <a:pos x="connsiteX9535" y="connsiteY9535"/>
                </a:cxn>
                <a:cxn ang="0">
                  <a:pos x="connsiteX9536" y="connsiteY9536"/>
                </a:cxn>
                <a:cxn ang="0">
                  <a:pos x="connsiteX9537" y="connsiteY9537"/>
                </a:cxn>
                <a:cxn ang="0">
                  <a:pos x="connsiteX9538" y="connsiteY9538"/>
                </a:cxn>
                <a:cxn ang="0">
                  <a:pos x="connsiteX9539" y="connsiteY9539"/>
                </a:cxn>
                <a:cxn ang="0">
                  <a:pos x="connsiteX9540" y="connsiteY9540"/>
                </a:cxn>
                <a:cxn ang="0">
                  <a:pos x="connsiteX9541" y="connsiteY9541"/>
                </a:cxn>
                <a:cxn ang="0">
                  <a:pos x="connsiteX9542" y="connsiteY9542"/>
                </a:cxn>
                <a:cxn ang="0">
                  <a:pos x="connsiteX9543" y="connsiteY9543"/>
                </a:cxn>
                <a:cxn ang="0">
                  <a:pos x="connsiteX9544" y="connsiteY9544"/>
                </a:cxn>
                <a:cxn ang="0">
                  <a:pos x="connsiteX9545" y="connsiteY9545"/>
                </a:cxn>
                <a:cxn ang="0">
                  <a:pos x="connsiteX9546" y="connsiteY9546"/>
                </a:cxn>
                <a:cxn ang="0">
                  <a:pos x="connsiteX9547" y="connsiteY9547"/>
                </a:cxn>
                <a:cxn ang="0">
                  <a:pos x="connsiteX9548" y="connsiteY9548"/>
                </a:cxn>
                <a:cxn ang="0">
                  <a:pos x="connsiteX9549" y="connsiteY9549"/>
                </a:cxn>
                <a:cxn ang="0">
                  <a:pos x="connsiteX9550" y="connsiteY9550"/>
                </a:cxn>
                <a:cxn ang="0">
                  <a:pos x="connsiteX9551" y="connsiteY9551"/>
                </a:cxn>
                <a:cxn ang="0">
                  <a:pos x="connsiteX9552" y="connsiteY9552"/>
                </a:cxn>
                <a:cxn ang="0">
                  <a:pos x="connsiteX9553" y="connsiteY9553"/>
                </a:cxn>
                <a:cxn ang="0">
                  <a:pos x="connsiteX9554" y="connsiteY9554"/>
                </a:cxn>
                <a:cxn ang="0">
                  <a:pos x="connsiteX9555" y="connsiteY9555"/>
                </a:cxn>
                <a:cxn ang="0">
                  <a:pos x="connsiteX9556" y="connsiteY9556"/>
                </a:cxn>
                <a:cxn ang="0">
                  <a:pos x="connsiteX9557" y="connsiteY9557"/>
                </a:cxn>
                <a:cxn ang="0">
                  <a:pos x="connsiteX9558" y="connsiteY9558"/>
                </a:cxn>
                <a:cxn ang="0">
                  <a:pos x="connsiteX9559" y="connsiteY9559"/>
                </a:cxn>
                <a:cxn ang="0">
                  <a:pos x="connsiteX9560" y="connsiteY9560"/>
                </a:cxn>
                <a:cxn ang="0">
                  <a:pos x="connsiteX9561" y="connsiteY9561"/>
                </a:cxn>
                <a:cxn ang="0">
                  <a:pos x="connsiteX9562" y="connsiteY9562"/>
                </a:cxn>
                <a:cxn ang="0">
                  <a:pos x="connsiteX9563" y="connsiteY9563"/>
                </a:cxn>
                <a:cxn ang="0">
                  <a:pos x="connsiteX9564" y="connsiteY9564"/>
                </a:cxn>
                <a:cxn ang="0">
                  <a:pos x="connsiteX9565" y="connsiteY9565"/>
                </a:cxn>
                <a:cxn ang="0">
                  <a:pos x="connsiteX9566" y="connsiteY9566"/>
                </a:cxn>
                <a:cxn ang="0">
                  <a:pos x="connsiteX9567" y="connsiteY9567"/>
                </a:cxn>
                <a:cxn ang="0">
                  <a:pos x="connsiteX9568" y="connsiteY9568"/>
                </a:cxn>
                <a:cxn ang="0">
                  <a:pos x="connsiteX9569" y="connsiteY9569"/>
                </a:cxn>
                <a:cxn ang="0">
                  <a:pos x="connsiteX9570" y="connsiteY9570"/>
                </a:cxn>
                <a:cxn ang="0">
                  <a:pos x="connsiteX9571" y="connsiteY9571"/>
                </a:cxn>
                <a:cxn ang="0">
                  <a:pos x="connsiteX9572" y="connsiteY9572"/>
                </a:cxn>
                <a:cxn ang="0">
                  <a:pos x="connsiteX9573" y="connsiteY9573"/>
                </a:cxn>
                <a:cxn ang="0">
                  <a:pos x="connsiteX9574" y="connsiteY9574"/>
                </a:cxn>
                <a:cxn ang="0">
                  <a:pos x="connsiteX9575" y="connsiteY9575"/>
                </a:cxn>
                <a:cxn ang="0">
                  <a:pos x="connsiteX9576" y="connsiteY9576"/>
                </a:cxn>
                <a:cxn ang="0">
                  <a:pos x="connsiteX9577" y="connsiteY9577"/>
                </a:cxn>
                <a:cxn ang="0">
                  <a:pos x="connsiteX9578" y="connsiteY9578"/>
                </a:cxn>
                <a:cxn ang="0">
                  <a:pos x="connsiteX9579" y="connsiteY9579"/>
                </a:cxn>
                <a:cxn ang="0">
                  <a:pos x="connsiteX9580" y="connsiteY9580"/>
                </a:cxn>
                <a:cxn ang="0">
                  <a:pos x="connsiteX9581" y="connsiteY9581"/>
                </a:cxn>
                <a:cxn ang="0">
                  <a:pos x="connsiteX9582" y="connsiteY9582"/>
                </a:cxn>
                <a:cxn ang="0">
                  <a:pos x="connsiteX9583" y="connsiteY9583"/>
                </a:cxn>
                <a:cxn ang="0">
                  <a:pos x="connsiteX9584" y="connsiteY9584"/>
                </a:cxn>
                <a:cxn ang="0">
                  <a:pos x="connsiteX9585" y="connsiteY9585"/>
                </a:cxn>
                <a:cxn ang="0">
                  <a:pos x="connsiteX9586" y="connsiteY9586"/>
                </a:cxn>
                <a:cxn ang="0">
                  <a:pos x="connsiteX9587" y="connsiteY9587"/>
                </a:cxn>
                <a:cxn ang="0">
                  <a:pos x="connsiteX9588" y="connsiteY9588"/>
                </a:cxn>
                <a:cxn ang="0">
                  <a:pos x="connsiteX9589" y="connsiteY9589"/>
                </a:cxn>
                <a:cxn ang="0">
                  <a:pos x="connsiteX9590" y="connsiteY9590"/>
                </a:cxn>
                <a:cxn ang="0">
                  <a:pos x="connsiteX9591" y="connsiteY9591"/>
                </a:cxn>
                <a:cxn ang="0">
                  <a:pos x="connsiteX9592" y="connsiteY9592"/>
                </a:cxn>
                <a:cxn ang="0">
                  <a:pos x="connsiteX9593" y="connsiteY9593"/>
                </a:cxn>
                <a:cxn ang="0">
                  <a:pos x="connsiteX9594" y="connsiteY9594"/>
                </a:cxn>
                <a:cxn ang="0">
                  <a:pos x="connsiteX9595" y="connsiteY9595"/>
                </a:cxn>
                <a:cxn ang="0">
                  <a:pos x="connsiteX9596" y="connsiteY9596"/>
                </a:cxn>
                <a:cxn ang="0">
                  <a:pos x="connsiteX9597" y="connsiteY9597"/>
                </a:cxn>
                <a:cxn ang="0">
                  <a:pos x="connsiteX9598" y="connsiteY9598"/>
                </a:cxn>
                <a:cxn ang="0">
                  <a:pos x="connsiteX9599" y="connsiteY9599"/>
                </a:cxn>
                <a:cxn ang="0">
                  <a:pos x="connsiteX9600" y="connsiteY9600"/>
                </a:cxn>
                <a:cxn ang="0">
                  <a:pos x="connsiteX9601" y="connsiteY9601"/>
                </a:cxn>
                <a:cxn ang="0">
                  <a:pos x="connsiteX9602" y="connsiteY9602"/>
                </a:cxn>
                <a:cxn ang="0">
                  <a:pos x="connsiteX9603" y="connsiteY9603"/>
                </a:cxn>
                <a:cxn ang="0">
                  <a:pos x="connsiteX9604" y="connsiteY9604"/>
                </a:cxn>
                <a:cxn ang="0">
                  <a:pos x="connsiteX9605" y="connsiteY9605"/>
                </a:cxn>
                <a:cxn ang="0">
                  <a:pos x="connsiteX9606" y="connsiteY9606"/>
                </a:cxn>
                <a:cxn ang="0">
                  <a:pos x="connsiteX9607" y="connsiteY9607"/>
                </a:cxn>
                <a:cxn ang="0">
                  <a:pos x="connsiteX9608" y="connsiteY9608"/>
                </a:cxn>
                <a:cxn ang="0">
                  <a:pos x="connsiteX9609" y="connsiteY9609"/>
                </a:cxn>
                <a:cxn ang="0">
                  <a:pos x="connsiteX9610" y="connsiteY9610"/>
                </a:cxn>
                <a:cxn ang="0">
                  <a:pos x="connsiteX9611" y="connsiteY9611"/>
                </a:cxn>
                <a:cxn ang="0">
                  <a:pos x="connsiteX9612" y="connsiteY9612"/>
                </a:cxn>
                <a:cxn ang="0">
                  <a:pos x="connsiteX9613" y="connsiteY9613"/>
                </a:cxn>
                <a:cxn ang="0">
                  <a:pos x="connsiteX9614" y="connsiteY9614"/>
                </a:cxn>
                <a:cxn ang="0">
                  <a:pos x="connsiteX9615" y="connsiteY9615"/>
                </a:cxn>
                <a:cxn ang="0">
                  <a:pos x="connsiteX9616" y="connsiteY9616"/>
                </a:cxn>
                <a:cxn ang="0">
                  <a:pos x="connsiteX9617" y="connsiteY9617"/>
                </a:cxn>
                <a:cxn ang="0">
                  <a:pos x="connsiteX9618" y="connsiteY9618"/>
                </a:cxn>
                <a:cxn ang="0">
                  <a:pos x="connsiteX9619" y="connsiteY9619"/>
                </a:cxn>
                <a:cxn ang="0">
                  <a:pos x="connsiteX9620" y="connsiteY9620"/>
                </a:cxn>
                <a:cxn ang="0">
                  <a:pos x="connsiteX9621" y="connsiteY9621"/>
                </a:cxn>
                <a:cxn ang="0">
                  <a:pos x="connsiteX9622" y="connsiteY9622"/>
                </a:cxn>
                <a:cxn ang="0">
                  <a:pos x="connsiteX9623" y="connsiteY9623"/>
                </a:cxn>
                <a:cxn ang="0">
                  <a:pos x="connsiteX9624" y="connsiteY9624"/>
                </a:cxn>
                <a:cxn ang="0">
                  <a:pos x="connsiteX9625" y="connsiteY9625"/>
                </a:cxn>
                <a:cxn ang="0">
                  <a:pos x="connsiteX9626" y="connsiteY9626"/>
                </a:cxn>
                <a:cxn ang="0">
                  <a:pos x="connsiteX9627" y="connsiteY9627"/>
                </a:cxn>
                <a:cxn ang="0">
                  <a:pos x="connsiteX9628" y="connsiteY9628"/>
                </a:cxn>
                <a:cxn ang="0">
                  <a:pos x="connsiteX9629" y="connsiteY9629"/>
                </a:cxn>
                <a:cxn ang="0">
                  <a:pos x="connsiteX9630" y="connsiteY9630"/>
                </a:cxn>
                <a:cxn ang="0">
                  <a:pos x="connsiteX9631" y="connsiteY9631"/>
                </a:cxn>
                <a:cxn ang="0">
                  <a:pos x="connsiteX9632" y="connsiteY9632"/>
                </a:cxn>
                <a:cxn ang="0">
                  <a:pos x="connsiteX9633" y="connsiteY9633"/>
                </a:cxn>
                <a:cxn ang="0">
                  <a:pos x="connsiteX9634" y="connsiteY9634"/>
                </a:cxn>
                <a:cxn ang="0">
                  <a:pos x="connsiteX9635" y="connsiteY9635"/>
                </a:cxn>
                <a:cxn ang="0">
                  <a:pos x="connsiteX9636" y="connsiteY9636"/>
                </a:cxn>
                <a:cxn ang="0">
                  <a:pos x="connsiteX9637" y="connsiteY9637"/>
                </a:cxn>
                <a:cxn ang="0">
                  <a:pos x="connsiteX9638" y="connsiteY9638"/>
                </a:cxn>
                <a:cxn ang="0">
                  <a:pos x="connsiteX9639" y="connsiteY9639"/>
                </a:cxn>
                <a:cxn ang="0">
                  <a:pos x="connsiteX9640" y="connsiteY9640"/>
                </a:cxn>
                <a:cxn ang="0">
                  <a:pos x="connsiteX9641" y="connsiteY9641"/>
                </a:cxn>
                <a:cxn ang="0">
                  <a:pos x="connsiteX9642" y="connsiteY9642"/>
                </a:cxn>
                <a:cxn ang="0">
                  <a:pos x="connsiteX9643" y="connsiteY9643"/>
                </a:cxn>
                <a:cxn ang="0">
                  <a:pos x="connsiteX9644" y="connsiteY9644"/>
                </a:cxn>
                <a:cxn ang="0">
                  <a:pos x="connsiteX9645" y="connsiteY9645"/>
                </a:cxn>
                <a:cxn ang="0">
                  <a:pos x="connsiteX9646" y="connsiteY9646"/>
                </a:cxn>
                <a:cxn ang="0">
                  <a:pos x="connsiteX9647" y="connsiteY9647"/>
                </a:cxn>
                <a:cxn ang="0">
                  <a:pos x="connsiteX9648" y="connsiteY9648"/>
                </a:cxn>
                <a:cxn ang="0">
                  <a:pos x="connsiteX9649" y="connsiteY9649"/>
                </a:cxn>
                <a:cxn ang="0">
                  <a:pos x="connsiteX9650" y="connsiteY9650"/>
                </a:cxn>
                <a:cxn ang="0">
                  <a:pos x="connsiteX9651" y="connsiteY9651"/>
                </a:cxn>
                <a:cxn ang="0">
                  <a:pos x="connsiteX9652" y="connsiteY9652"/>
                </a:cxn>
                <a:cxn ang="0">
                  <a:pos x="connsiteX9653" y="connsiteY9653"/>
                </a:cxn>
                <a:cxn ang="0">
                  <a:pos x="connsiteX9654" y="connsiteY9654"/>
                </a:cxn>
                <a:cxn ang="0">
                  <a:pos x="connsiteX9655" y="connsiteY9655"/>
                </a:cxn>
                <a:cxn ang="0">
                  <a:pos x="connsiteX9656" y="connsiteY9656"/>
                </a:cxn>
                <a:cxn ang="0">
                  <a:pos x="connsiteX9657" y="connsiteY9657"/>
                </a:cxn>
                <a:cxn ang="0">
                  <a:pos x="connsiteX9658" y="connsiteY9658"/>
                </a:cxn>
                <a:cxn ang="0">
                  <a:pos x="connsiteX9659" y="connsiteY9659"/>
                </a:cxn>
                <a:cxn ang="0">
                  <a:pos x="connsiteX9660" y="connsiteY9660"/>
                </a:cxn>
                <a:cxn ang="0">
                  <a:pos x="connsiteX9661" y="connsiteY9661"/>
                </a:cxn>
                <a:cxn ang="0">
                  <a:pos x="connsiteX9662" y="connsiteY9662"/>
                </a:cxn>
                <a:cxn ang="0">
                  <a:pos x="connsiteX9663" y="connsiteY9663"/>
                </a:cxn>
                <a:cxn ang="0">
                  <a:pos x="connsiteX9664" y="connsiteY9664"/>
                </a:cxn>
                <a:cxn ang="0">
                  <a:pos x="connsiteX9665" y="connsiteY9665"/>
                </a:cxn>
                <a:cxn ang="0">
                  <a:pos x="connsiteX9666" y="connsiteY9666"/>
                </a:cxn>
                <a:cxn ang="0">
                  <a:pos x="connsiteX9667" y="connsiteY9667"/>
                </a:cxn>
                <a:cxn ang="0">
                  <a:pos x="connsiteX9668" y="connsiteY9668"/>
                </a:cxn>
                <a:cxn ang="0">
                  <a:pos x="connsiteX9669" y="connsiteY9669"/>
                </a:cxn>
                <a:cxn ang="0">
                  <a:pos x="connsiteX9670" y="connsiteY9670"/>
                </a:cxn>
                <a:cxn ang="0">
                  <a:pos x="connsiteX9671" y="connsiteY9671"/>
                </a:cxn>
                <a:cxn ang="0">
                  <a:pos x="connsiteX9672" y="connsiteY9672"/>
                </a:cxn>
                <a:cxn ang="0">
                  <a:pos x="connsiteX9673" y="connsiteY9673"/>
                </a:cxn>
                <a:cxn ang="0">
                  <a:pos x="connsiteX9674" y="connsiteY9674"/>
                </a:cxn>
                <a:cxn ang="0">
                  <a:pos x="connsiteX9675" y="connsiteY9675"/>
                </a:cxn>
                <a:cxn ang="0">
                  <a:pos x="connsiteX9676" y="connsiteY9676"/>
                </a:cxn>
                <a:cxn ang="0">
                  <a:pos x="connsiteX9677" y="connsiteY9677"/>
                </a:cxn>
                <a:cxn ang="0">
                  <a:pos x="connsiteX9678" y="connsiteY9678"/>
                </a:cxn>
                <a:cxn ang="0">
                  <a:pos x="connsiteX9679" y="connsiteY9679"/>
                </a:cxn>
                <a:cxn ang="0">
                  <a:pos x="connsiteX9680" y="connsiteY9680"/>
                </a:cxn>
                <a:cxn ang="0">
                  <a:pos x="connsiteX9681" y="connsiteY9681"/>
                </a:cxn>
                <a:cxn ang="0">
                  <a:pos x="connsiteX9682" y="connsiteY9682"/>
                </a:cxn>
                <a:cxn ang="0">
                  <a:pos x="connsiteX9683" y="connsiteY9683"/>
                </a:cxn>
                <a:cxn ang="0">
                  <a:pos x="connsiteX9684" y="connsiteY9684"/>
                </a:cxn>
                <a:cxn ang="0">
                  <a:pos x="connsiteX9685" y="connsiteY9685"/>
                </a:cxn>
                <a:cxn ang="0">
                  <a:pos x="connsiteX9686" y="connsiteY9686"/>
                </a:cxn>
                <a:cxn ang="0">
                  <a:pos x="connsiteX9687" y="connsiteY9687"/>
                </a:cxn>
                <a:cxn ang="0">
                  <a:pos x="connsiteX9688" y="connsiteY9688"/>
                </a:cxn>
                <a:cxn ang="0">
                  <a:pos x="connsiteX9689" y="connsiteY9689"/>
                </a:cxn>
                <a:cxn ang="0">
                  <a:pos x="connsiteX9690" y="connsiteY9690"/>
                </a:cxn>
                <a:cxn ang="0">
                  <a:pos x="connsiteX9691" y="connsiteY9691"/>
                </a:cxn>
                <a:cxn ang="0">
                  <a:pos x="connsiteX9692" y="connsiteY9692"/>
                </a:cxn>
                <a:cxn ang="0">
                  <a:pos x="connsiteX9693" y="connsiteY9693"/>
                </a:cxn>
                <a:cxn ang="0">
                  <a:pos x="connsiteX9694" y="connsiteY9694"/>
                </a:cxn>
                <a:cxn ang="0">
                  <a:pos x="connsiteX9695" y="connsiteY9695"/>
                </a:cxn>
                <a:cxn ang="0">
                  <a:pos x="connsiteX9696" y="connsiteY9696"/>
                </a:cxn>
                <a:cxn ang="0">
                  <a:pos x="connsiteX9697" y="connsiteY9697"/>
                </a:cxn>
                <a:cxn ang="0">
                  <a:pos x="connsiteX9698" y="connsiteY9698"/>
                </a:cxn>
                <a:cxn ang="0">
                  <a:pos x="connsiteX9699" y="connsiteY9699"/>
                </a:cxn>
                <a:cxn ang="0">
                  <a:pos x="connsiteX9700" y="connsiteY9700"/>
                </a:cxn>
                <a:cxn ang="0">
                  <a:pos x="connsiteX9701" y="connsiteY9701"/>
                </a:cxn>
                <a:cxn ang="0">
                  <a:pos x="connsiteX9702" y="connsiteY9702"/>
                </a:cxn>
                <a:cxn ang="0">
                  <a:pos x="connsiteX9703" y="connsiteY9703"/>
                </a:cxn>
                <a:cxn ang="0">
                  <a:pos x="connsiteX9704" y="connsiteY9704"/>
                </a:cxn>
                <a:cxn ang="0">
                  <a:pos x="connsiteX9705" y="connsiteY9705"/>
                </a:cxn>
                <a:cxn ang="0">
                  <a:pos x="connsiteX9706" y="connsiteY9706"/>
                </a:cxn>
                <a:cxn ang="0">
                  <a:pos x="connsiteX9707" y="connsiteY9707"/>
                </a:cxn>
                <a:cxn ang="0">
                  <a:pos x="connsiteX9708" y="connsiteY9708"/>
                </a:cxn>
                <a:cxn ang="0">
                  <a:pos x="connsiteX9709" y="connsiteY9709"/>
                </a:cxn>
                <a:cxn ang="0">
                  <a:pos x="connsiteX9710" y="connsiteY9710"/>
                </a:cxn>
                <a:cxn ang="0">
                  <a:pos x="connsiteX9711" y="connsiteY9711"/>
                </a:cxn>
                <a:cxn ang="0">
                  <a:pos x="connsiteX9712" y="connsiteY9712"/>
                </a:cxn>
                <a:cxn ang="0">
                  <a:pos x="connsiteX9713" y="connsiteY9713"/>
                </a:cxn>
                <a:cxn ang="0">
                  <a:pos x="connsiteX9714" y="connsiteY9714"/>
                </a:cxn>
                <a:cxn ang="0">
                  <a:pos x="connsiteX9715" y="connsiteY9715"/>
                </a:cxn>
                <a:cxn ang="0">
                  <a:pos x="connsiteX9716" y="connsiteY9716"/>
                </a:cxn>
                <a:cxn ang="0">
                  <a:pos x="connsiteX9717" y="connsiteY9717"/>
                </a:cxn>
                <a:cxn ang="0">
                  <a:pos x="connsiteX9718" y="connsiteY9718"/>
                </a:cxn>
                <a:cxn ang="0">
                  <a:pos x="connsiteX9719" y="connsiteY9719"/>
                </a:cxn>
                <a:cxn ang="0">
                  <a:pos x="connsiteX9720" y="connsiteY9720"/>
                </a:cxn>
                <a:cxn ang="0">
                  <a:pos x="connsiteX9721" y="connsiteY9721"/>
                </a:cxn>
                <a:cxn ang="0">
                  <a:pos x="connsiteX9722" y="connsiteY9722"/>
                </a:cxn>
                <a:cxn ang="0">
                  <a:pos x="connsiteX9723" y="connsiteY9723"/>
                </a:cxn>
                <a:cxn ang="0">
                  <a:pos x="connsiteX9724" y="connsiteY9724"/>
                </a:cxn>
                <a:cxn ang="0">
                  <a:pos x="connsiteX9725" y="connsiteY9725"/>
                </a:cxn>
                <a:cxn ang="0">
                  <a:pos x="connsiteX9726" y="connsiteY9726"/>
                </a:cxn>
                <a:cxn ang="0">
                  <a:pos x="connsiteX9727" y="connsiteY9727"/>
                </a:cxn>
                <a:cxn ang="0">
                  <a:pos x="connsiteX9728" y="connsiteY9728"/>
                </a:cxn>
                <a:cxn ang="0">
                  <a:pos x="connsiteX9729" y="connsiteY9729"/>
                </a:cxn>
                <a:cxn ang="0">
                  <a:pos x="connsiteX9730" y="connsiteY9730"/>
                </a:cxn>
                <a:cxn ang="0">
                  <a:pos x="connsiteX9731" y="connsiteY9731"/>
                </a:cxn>
                <a:cxn ang="0">
                  <a:pos x="connsiteX9732" y="connsiteY9732"/>
                </a:cxn>
                <a:cxn ang="0">
                  <a:pos x="connsiteX9733" y="connsiteY9733"/>
                </a:cxn>
                <a:cxn ang="0">
                  <a:pos x="connsiteX9734" y="connsiteY9734"/>
                </a:cxn>
                <a:cxn ang="0">
                  <a:pos x="connsiteX9735" y="connsiteY9735"/>
                </a:cxn>
                <a:cxn ang="0">
                  <a:pos x="connsiteX9736" y="connsiteY9736"/>
                </a:cxn>
                <a:cxn ang="0">
                  <a:pos x="connsiteX9737" y="connsiteY9737"/>
                </a:cxn>
                <a:cxn ang="0">
                  <a:pos x="connsiteX9738" y="connsiteY9738"/>
                </a:cxn>
                <a:cxn ang="0">
                  <a:pos x="connsiteX9739" y="connsiteY9739"/>
                </a:cxn>
                <a:cxn ang="0">
                  <a:pos x="connsiteX9740" y="connsiteY9740"/>
                </a:cxn>
                <a:cxn ang="0">
                  <a:pos x="connsiteX9741" y="connsiteY9741"/>
                </a:cxn>
                <a:cxn ang="0">
                  <a:pos x="connsiteX9742" y="connsiteY9742"/>
                </a:cxn>
                <a:cxn ang="0">
                  <a:pos x="connsiteX9743" y="connsiteY9743"/>
                </a:cxn>
                <a:cxn ang="0">
                  <a:pos x="connsiteX9744" y="connsiteY9744"/>
                </a:cxn>
                <a:cxn ang="0">
                  <a:pos x="connsiteX9745" y="connsiteY9745"/>
                </a:cxn>
                <a:cxn ang="0">
                  <a:pos x="connsiteX9746" y="connsiteY9746"/>
                </a:cxn>
                <a:cxn ang="0">
                  <a:pos x="connsiteX9747" y="connsiteY9747"/>
                </a:cxn>
                <a:cxn ang="0">
                  <a:pos x="connsiteX9748" y="connsiteY9748"/>
                </a:cxn>
                <a:cxn ang="0">
                  <a:pos x="connsiteX9749" y="connsiteY9749"/>
                </a:cxn>
                <a:cxn ang="0">
                  <a:pos x="connsiteX9750" y="connsiteY9750"/>
                </a:cxn>
                <a:cxn ang="0">
                  <a:pos x="connsiteX9751" y="connsiteY9751"/>
                </a:cxn>
                <a:cxn ang="0">
                  <a:pos x="connsiteX9752" y="connsiteY9752"/>
                </a:cxn>
                <a:cxn ang="0">
                  <a:pos x="connsiteX9753" y="connsiteY9753"/>
                </a:cxn>
                <a:cxn ang="0">
                  <a:pos x="connsiteX9754" y="connsiteY9754"/>
                </a:cxn>
                <a:cxn ang="0">
                  <a:pos x="connsiteX9755" y="connsiteY9755"/>
                </a:cxn>
                <a:cxn ang="0">
                  <a:pos x="connsiteX9756" y="connsiteY9756"/>
                </a:cxn>
                <a:cxn ang="0">
                  <a:pos x="connsiteX9757" y="connsiteY9757"/>
                </a:cxn>
                <a:cxn ang="0">
                  <a:pos x="connsiteX9758" y="connsiteY9758"/>
                </a:cxn>
                <a:cxn ang="0">
                  <a:pos x="connsiteX9759" y="connsiteY9759"/>
                </a:cxn>
                <a:cxn ang="0">
                  <a:pos x="connsiteX9760" y="connsiteY9760"/>
                </a:cxn>
                <a:cxn ang="0">
                  <a:pos x="connsiteX9761" y="connsiteY9761"/>
                </a:cxn>
                <a:cxn ang="0">
                  <a:pos x="connsiteX9762" y="connsiteY9762"/>
                </a:cxn>
                <a:cxn ang="0">
                  <a:pos x="connsiteX9763" y="connsiteY9763"/>
                </a:cxn>
                <a:cxn ang="0">
                  <a:pos x="connsiteX9764" y="connsiteY9764"/>
                </a:cxn>
                <a:cxn ang="0">
                  <a:pos x="connsiteX9765" y="connsiteY9765"/>
                </a:cxn>
                <a:cxn ang="0">
                  <a:pos x="connsiteX9766" y="connsiteY9766"/>
                </a:cxn>
                <a:cxn ang="0">
                  <a:pos x="connsiteX9767" y="connsiteY9767"/>
                </a:cxn>
                <a:cxn ang="0">
                  <a:pos x="connsiteX9768" y="connsiteY9768"/>
                </a:cxn>
                <a:cxn ang="0">
                  <a:pos x="connsiteX9769" y="connsiteY9769"/>
                </a:cxn>
                <a:cxn ang="0">
                  <a:pos x="connsiteX9770" y="connsiteY9770"/>
                </a:cxn>
                <a:cxn ang="0">
                  <a:pos x="connsiteX9771" y="connsiteY9771"/>
                </a:cxn>
                <a:cxn ang="0">
                  <a:pos x="connsiteX9772" y="connsiteY9772"/>
                </a:cxn>
                <a:cxn ang="0">
                  <a:pos x="connsiteX9773" y="connsiteY9773"/>
                </a:cxn>
                <a:cxn ang="0">
                  <a:pos x="connsiteX9774" y="connsiteY9774"/>
                </a:cxn>
                <a:cxn ang="0">
                  <a:pos x="connsiteX9775" y="connsiteY9775"/>
                </a:cxn>
                <a:cxn ang="0">
                  <a:pos x="connsiteX9776" y="connsiteY9776"/>
                </a:cxn>
                <a:cxn ang="0">
                  <a:pos x="connsiteX9777" y="connsiteY9777"/>
                </a:cxn>
                <a:cxn ang="0">
                  <a:pos x="connsiteX9778" y="connsiteY9778"/>
                </a:cxn>
                <a:cxn ang="0">
                  <a:pos x="connsiteX9779" y="connsiteY9779"/>
                </a:cxn>
                <a:cxn ang="0">
                  <a:pos x="connsiteX9780" y="connsiteY9780"/>
                </a:cxn>
                <a:cxn ang="0">
                  <a:pos x="connsiteX9781" y="connsiteY9781"/>
                </a:cxn>
                <a:cxn ang="0">
                  <a:pos x="connsiteX9782" y="connsiteY9782"/>
                </a:cxn>
                <a:cxn ang="0">
                  <a:pos x="connsiteX9783" y="connsiteY9783"/>
                </a:cxn>
                <a:cxn ang="0">
                  <a:pos x="connsiteX9784" y="connsiteY9784"/>
                </a:cxn>
                <a:cxn ang="0">
                  <a:pos x="connsiteX9785" y="connsiteY9785"/>
                </a:cxn>
                <a:cxn ang="0">
                  <a:pos x="connsiteX9786" y="connsiteY9786"/>
                </a:cxn>
                <a:cxn ang="0">
                  <a:pos x="connsiteX9787" y="connsiteY9787"/>
                </a:cxn>
                <a:cxn ang="0">
                  <a:pos x="connsiteX9788" y="connsiteY9788"/>
                </a:cxn>
                <a:cxn ang="0">
                  <a:pos x="connsiteX9789" y="connsiteY9789"/>
                </a:cxn>
                <a:cxn ang="0">
                  <a:pos x="connsiteX9790" y="connsiteY9790"/>
                </a:cxn>
                <a:cxn ang="0">
                  <a:pos x="connsiteX9791" y="connsiteY9791"/>
                </a:cxn>
                <a:cxn ang="0">
                  <a:pos x="connsiteX9792" y="connsiteY9792"/>
                </a:cxn>
                <a:cxn ang="0">
                  <a:pos x="connsiteX9793" y="connsiteY9793"/>
                </a:cxn>
                <a:cxn ang="0">
                  <a:pos x="connsiteX9794" y="connsiteY9794"/>
                </a:cxn>
                <a:cxn ang="0">
                  <a:pos x="connsiteX9795" y="connsiteY9795"/>
                </a:cxn>
                <a:cxn ang="0">
                  <a:pos x="connsiteX9796" y="connsiteY9796"/>
                </a:cxn>
                <a:cxn ang="0">
                  <a:pos x="connsiteX9797" y="connsiteY9797"/>
                </a:cxn>
                <a:cxn ang="0">
                  <a:pos x="connsiteX9798" y="connsiteY9798"/>
                </a:cxn>
                <a:cxn ang="0">
                  <a:pos x="connsiteX9799" y="connsiteY9799"/>
                </a:cxn>
                <a:cxn ang="0">
                  <a:pos x="connsiteX9800" y="connsiteY9800"/>
                </a:cxn>
                <a:cxn ang="0">
                  <a:pos x="connsiteX9801" y="connsiteY9801"/>
                </a:cxn>
                <a:cxn ang="0">
                  <a:pos x="connsiteX9802" y="connsiteY9802"/>
                </a:cxn>
                <a:cxn ang="0">
                  <a:pos x="connsiteX9803" y="connsiteY9803"/>
                </a:cxn>
                <a:cxn ang="0">
                  <a:pos x="connsiteX9804" y="connsiteY9804"/>
                </a:cxn>
                <a:cxn ang="0">
                  <a:pos x="connsiteX9805" y="connsiteY9805"/>
                </a:cxn>
                <a:cxn ang="0">
                  <a:pos x="connsiteX9806" y="connsiteY9806"/>
                </a:cxn>
                <a:cxn ang="0">
                  <a:pos x="connsiteX9807" y="connsiteY9807"/>
                </a:cxn>
                <a:cxn ang="0">
                  <a:pos x="connsiteX9808" y="connsiteY9808"/>
                </a:cxn>
                <a:cxn ang="0">
                  <a:pos x="connsiteX9809" y="connsiteY9809"/>
                </a:cxn>
                <a:cxn ang="0">
                  <a:pos x="connsiteX9810" y="connsiteY9810"/>
                </a:cxn>
                <a:cxn ang="0">
                  <a:pos x="connsiteX9811" y="connsiteY9811"/>
                </a:cxn>
                <a:cxn ang="0">
                  <a:pos x="connsiteX9812" y="connsiteY9812"/>
                </a:cxn>
                <a:cxn ang="0">
                  <a:pos x="connsiteX9813" y="connsiteY9813"/>
                </a:cxn>
                <a:cxn ang="0">
                  <a:pos x="connsiteX9814" y="connsiteY9814"/>
                </a:cxn>
                <a:cxn ang="0">
                  <a:pos x="connsiteX9815" y="connsiteY9815"/>
                </a:cxn>
                <a:cxn ang="0">
                  <a:pos x="connsiteX9816" y="connsiteY9816"/>
                </a:cxn>
                <a:cxn ang="0">
                  <a:pos x="connsiteX9817" y="connsiteY9817"/>
                </a:cxn>
                <a:cxn ang="0">
                  <a:pos x="connsiteX9818" y="connsiteY9818"/>
                </a:cxn>
                <a:cxn ang="0">
                  <a:pos x="connsiteX9819" y="connsiteY9819"/>
                </a:cxn>
                <a:cxn ang="0">
                  <a:pos x="connsiteX9820" y="connsiteY9820"/>
                </a:cxn>
                <a:cxn ang="0">
                  <a:pos x="connsiteX9821" y="connsiteY9821"/>
                </a:cxn>
                <a:cxn ang="0">
                  <a:pos x="connsiteX9822" y="connsiteY9822"/>
                </a:cxn>
                <a:cxn ang="0">
                  <a:pos x="connsiteX9823" y="connsiteY9823"/>
                </a:cxn>
                <a:cxn ang="0">
                  <a:pos x="connsiteX9824" y="connsiteY9824"/>
                </a:cxn>
                <a:cxn ang="0">
                  <a:pos x="connsiteX9825" y="connsiteY9825"/>
                </a:cxn>
                <a:cxn ang="0">
                  <a:pos x="connsiteX9826" y="connsiteY9826"/>
                </a:cxn>
                <a:cxn ang="0">
                  <a:pos x="connsiteX9827" y="connsiteY9827"/>
                </a:cxn>
                <a:cxn ang="0">
                  <a:pos x="connsiteX9828" y="connsiteY9828"/>
                </a:cxn>
                <a:cxn ang="0">
                  <a:pos x="connsiteX9829" y="connsiteY9829"/>
                </a:cxn>
                <a:cxn ang="0">
                  <a:pos x="connsiteX9830" y="connsiteY9830"/>
                </a:cxn>
                <a:cxn ang="0">
                  <a:pos x="connsiteX9831" y="connsiteY9831"/>
                </a:cxn>
                <a:cxn ang="0">
                  <a:pos x="connsiteX9832" y="connsiteY9832"/>
                </a:cxn>
                <a:cxn ang="0">
                  <a:pos x="connsiteX9833" y="connsiteY9833"/>
                </a:cxn>
                <a:cxn ang="0">
                  <a:pos x="connsiteX9834" y="connsiteY9834"/>
                </a:cxn>
                <a:cxn ang="0">
                  <a:pos x="connsiteX9835" y="connsiteY9835"/>
                </a:cxn>
                <a:cxn ang="0">
                  <a:pos x="connsiteX9836" y="connsiteY9836"/>
                </a:cxn>
                <a:cxn ang="0">
                  <a:pos x="connsiteX9837" y="connsiteY9837"/>
                </a:cxn>
                <a:cxn ang="0">
                  <a:pos x="connsiteX9838" y="connsiteY9838"/>
                </a:cxn>
                <a:cxn ang="0">
                  <a:pos x="connsiteX9839" y="connsiteY9839"/>
                </a:cxn>
                <a:cxn ang="0">
                  <a:pos x="connsiteX9840" y="connsiteY9840"/>
                </a:cxn>
                <a:cxn ang="0">
                  <a:pos x="connsiteX9841" y="connsiteY9841"/>
                </a:cxn>
                <a:cxn ang="0">
                  <a:pos x="connsiteX9842" y="connsiteY9842"/>
                </a:cxn>
                <a:cxn ang="0">
                  <a:pos x="connsiteX9843" y="connsiteY9843"/>
                </a:cxn>
                <a:cxn ang="0">
                  <a:pos x="connsiteX9844" y="connsiteY9844"/>
                </a:cxn>
                <a:cxn ang="0">
                  <a:pos x="connsiteX9845" y="connsiteY9845"/>
                </a:cxn>
                <a:cxn ang="0">
                  <a:pos x="connsiteX9846" y="connsiteY9846"/>
                </a:cxn>
                <a:cxn ang="0">
                  <a:pos x="connsiteX9847" y="connsiteY9847"/>
                </a:cxn>
                <a:cxn ang="0">
                  <a:pos x="connsiteX9848" y="connsiteY9848"/>
                </a:cxn>
                <a:cxn ang="0">
                  <a:pos x="connsiteX9849" y="connsiteY9849"/>
                </a:cxn>
                <a:cxn ang="0">
                  <a:pos x="connsiteX9850" y="connsiteY9850"/>
                </a:cxn>
                <a:cxn ang="0">
                  <a:pos x="connsiteX9851" y="connsiteY9851"/>
                </a:cxn>
                <a:cxn ang="0">
                  <a:pos x="connsiteX9852" y="connsiteY9852"/>
                </a:cxn>
                <a:cxn ang="0">
                  <a:pos x="connsiteX9853" y="connsiteY9853"/>
                </a:cxn>
                <a:cxn ang="0">
                  <a:pos x="connsiteX9854" y="connsiteY9854"/>
                </a:cxn>
                <a:cxn ang="0">
                  <a:pos x="connsiteX9855" y="connsiteY9855"/>
                </a:cxn>
                <a:cxn ang="0">
                  <a:pos x="connsiteX9856" y="connsiteY9856"/>
                </a:cxn>
                <a:cxn ang="0">
                  <a:pos x="connsiteX9857" y="connsiteY9857"/>
                </a:cxn>
                <a:cxn ang="0">
                  <a:pos x="connsiteX9858" y="connsiteY9858"/>
                </a:cxn>
                <a:cxn ang="0">
                  <a:pos x="connsiteX9859" y="connsiteY9859"/>
                </a:cxn>
                <a:cxn ang="0">
                  <a:pos x="connsiteX9860" y="connsiteY9860"/>
                </a:cxn>
                <a:cxn ang="0">
                  <a:pos x="connsiteX9861" y="connsiteY9861"/>
                </a:cxn>
                <a:cxn ang="0">
                  <a:pos x="connsiteX9862" y="connsiteY9862"/>
                </a:cxn>
                <a:cxn ang="0">
                  <a:pos x="connsiteX9863" y="connsiteY9863"/>
                </a:cxn>
                <a:cxn ang="0">
                  <a:pos x="connsiteX9864" y="connsiteY9864"/>
                </a:cxn>
                <a:cxn ang="0">
                  <a:pos x="connsiteX9865" y="connsiteY9865"/>
                </a:cxn>
                <a:cxn ang="0">
                  <a:pos x="connsiteX9866" y="connsiteY9866"/>
                </a:cxn>
                <a:cxn ang="0">
                  <a:pos x="connsiteX9867" y="connsiteY9867"/>
                </a:cxn>
                <a:cxn ang="0">
                  <a:pos x="connsiteX9868" y="connsiteY9868"/>
                </a:cxn>
                <a:cxn ang="0">
                  <a:pos x="connsiteX9869" y="connsiteY9869"/>
                </a:cxn>
                <a:cxn ang="0">
                  <a:pos x="connsiteX9870" y="connsiteY9870"/>
                </a:cxn>
                <a:cxn ang="0">
                  <a:pos x="connsiteX9871" y="connsiteY9871"/>
                </a:cxn>
                <a:cxn ang="0">
                  <a:pos x="connsiteX9872" y="connsiteY9872"/>
                </a:cxn>
                <a:cxn ang="0">
                  <a:pos x="connsiteX9873" y="connsiteY9873"/>
                </a:cxn>
                <a:cxn ang="0">
                  <a:pos x="connsiteX9874" y="connsiteY9874"/>
                </a:cxn>
                <a:cxn ang="0">
                  <a:pos x="connsiteX9875" y="connsiteY9875"/>
                </a:cxn>
                <a:cxn ang="0">
                  <a:pos x="connsiteX9876" y="connsiteY9876"/>
                </a:cxn>
                <a:cxn ang="0">
                  <a:pos x="connsiteX9877" y="connsiteY9877"/>
                </a:cxn>
                <a:cxn ang="0">
                  <a:pos x="connsiteX9878" y="connsiteY9878"/>
                </a:cxn>
                <a:cxn ang="0">
                  <a:pos x="connsiteX9879" y="connsiteY9879"/>
                </a:cxn>
                <a:cxn ang="0">
                  <a:pos x="connsiteX9880" y="connsiteY9880"/>
                </a:cxn>
                <a:cxn ang="0">
                  <a:pos x="connsiteX9881" y="connsiteY9881"/>
                </a:cxn>
                <a:cxn ang="0">
                  <a:pos x="connsiteX9882" y="connsiteY9882"/>
                </a:cxn>
                <a:cxn ang="0">
                  <a:pos x="connsiteX9883" y="connsiteY9883"/>
                </a:cxn>
                <a:cxn ang="0">
                  <a:pos x="connsiteX9884" y="connsiteY9884"/>
                </a:cxn>
                <a:cxn ang="0">
                  <a:pos x="connsiteX9885" y="connsiteY9885"/>
                </a:cxn>
                <a:cxn ang="0">
                  <a:pos x="connsiteX9886" y="connsiteY9886"/>
                </a:cxn>
                <a:cxn ang="0">
                  <a:pos x="connsiteX9887" y="connsiteY9887"/>
                </a:cxn>
                <a:cxn ang="0">
                  <a:pos x="connsiteX9888" y="connsiteY9888"/>
                </a:cxn>
                <a:cxn ang="0">
                  <a:pos x="connsiteX9889" y="connsiteY9889"/>
                </a:cxn>
                <a:cxn ang="0">
                  <a:pos x="connsiteX9890" y="connsiteY9890"/>
                </a:cxn>
                <a:cxn ang="0">
                  <a:pos x="connsiteX9891" y="connsiteY9891"/>
                </a:cxn>
                <a:cxn ang="0">
                  <a:pos x="connsiteX9892" y="connsiteY9892"/>
                </a:cxn>
                <a:cxn ang="0">
                  <a:pos x="connsiteX9893" y="connsiteY9893"/>
                </a:cxn>
                <a:cxn ang="0">
                  <a:pos x="connsiteX9894" y="connsiteY9894"/>
                </a:cxn>
                <a:cxn ang="0">
                  <a:pos x="connsiteX9895" y="connsiteY9895"/>
                </a:cxn>
                <a:cxn ang="0">
                  <a:pos x="connsiteX9896" y="connsiteY9896"/>
                </a:cxn>
                <a:cxn ang="0">
                  <a:pos x="connsiteX9897" y="connsiteY9897"/>
                </a:cxn>
                <a:cxn ang="0">
                  <a:pos x="connsiteX9898" y="connsiteY9898"/>
                </a:cxn>
                <a:cxn ang="0">
                  <a:pos x="connsiteX9899" y="connsiteY9899"/>
                </a:cxn>
                <a:cxn ang="0">
                  <a:pos x="connsiteX9900" y="connsiteY9900"/>
                </a:cxn>
                <a:cxn ang="0">
                  <a:pos x="connsiteX9901" y="connsiteY9901"/>
                </a:cxn>
                <a:cxn ang="0">
                  <a:pos x="connsiteX9902" y="connsiteY9902"/>
                </a:cxn>
                <a:cxn ang="0">
                  <a:pos x="connsiteX9903" y="connsiteY9903"/>
                </a:cxn>
                <a:cxn ang="0">
                  <a:pos x="connsiteX9904" y="connsiteY9904"/>
                </a:cxn>
                <a:cxn ang="0">
                  <a:pos x="connsiteX9905" y="connsiteY9905"/>
                </a:cxn>
                <a:cxn ang="0">
                  <a:pos x="connsiteX9906" y="connsiteY9906"/>
                </a:cxn>
                <a:cxn ang="0">
                  <a:pos x="connsiteX9907" y="connsiteY9907"/>
                </a:cxn>
                <a:cxn ang="0">
                  <a:pos x="connsiteX9908" y="connsiteY9908"/>
                </a:cxn>
                <a:cxn ang="0">
                  <a:pos x="connsiteX9909" y="connsiteY9909"/>
                </a:cxn>
                <a:cxn ang="0">
                  <a:pos x="connsiteX9910" y="connsiteY9910"/>
                </a:cxn>
                <a:cxn ang="0">
                  <a:pos x="connsiteX9911" y="connsiteY9911"/>
                </a:cxn>
                <a:cxn ang="0">
                  <a:pos x="connsiteX9912" y="connsiteY9912"/>
                </a:cxn>
                <a:cxn ang="0">
                  <a:pos x="connsiteX9913" y="connsiteY9913"/>
                </a:cxn>
                <a:cxn ang="0">
                  <a:pos x="connsiteX9914" y="connsiteY9914"/>
                </a:cxn>
                <a:cxn ang="0">
                  <a:pos x="connsiteX9915" y="connsiteY9915"/>
                </a:cxn>
                <a:cxn ang="0">
                  <a:pos x="connsiteX9916" y="connsiteY9916"/>
                </a:cxn>
                <a:cxn ang="0">
                  <a:pos x="connsiteX9917" y="connsiteY9917"/>
                </a:cxn>
                <a:cxn ang="0">
                  <a:pos x="connsiteX9918" y="connsiteY9918"/>
                </a:cxn>
                <a:cxn ang="0">
                  <a:pos x="connsiteX9919" y="connsiteY9919"/>
                </a:cxn>
                <a:cxn ang="0">
                  <a:pos x="connsiteX9920" y="connsiteY9920"/>
                </a:cxn>
                <a:cxn ang="0">
                  <a:pos x="connsiteX9921" y="connsiteY9921"/>
                </a:cxn>
                <a:cxn ang="0">
                  <a:pos x="connsiteX9922" y="connsiteY9922"/>
                </a:cxn>
                <a:cxn ang="0">
                  <a:pos x="connsiteX9923" y="connsiteY9923"/>
                </a:cxn>
                <a:cxn ang="0">
                  <a:pos x="connsiteX9924" y="connsiteY9924"/>
                </a:cxn>
                <a:cxn ang="0">
                  <a:pos x="connsiteX9925" y="connsiteY9925"/>
                </a:cxn>
                <a:cxn ang="0">
                  <a:pos x="connsiteX9926" y="connsiteY9926"/>
                </a:cxn>
                <a:cxn ang="0">
                  <a:pos x="connsiteX9927" y="connsiteY9927"/>
                </a:cxn>
                <a:cxn ang="0">
                  <a:pos x="connsiteX9928" y="connsiteY9928"/>
                </a:cxn>
                <a:cxn ang="0">
                  <a:pos x="connsiteX9929" y="connsiteY9929"/>
                </a:cxn>
                <a:cxn ang="0">
                  <a:pos x="connsiteX9930" y="connsiteY9930"/>
                </a:cxn>
                <a:cxn ang="0">
                  <a:pos x="connsiteX9931" y="connsiteY9931"/>
                </a:cxn>
                <a:cxn ang="0">
                  <a:pos x="connsiteX9932" y="connsiteY9932"/>
                </a:cxn>
                <a:cxn ang="0">
                  <a:pos x="connsiteX9933" y="connsiteY9933"/>
                </a:cxn>
                <a:cxn ang="0">
                  <a:pos x="connsiteX9934" y="connsiteY9934"/>
                </a:cxn>
                <a:cxn ang="0">
                  <a:pos x="connsiteX9935" y="connsiteY9935"/>
                </a:cxn>
                <a:cxn ang="0">
                  <a:pos x="connsiteX9936" y="connsiteY9936"/>
                </a:cxn>
                <a:cxn ang="0">
                  <a:pos x="connsiteX9937" y="connsiteY9937"/>
                </a:cxn>
                <a:cxn ang="0">
                  <a:pos x="connsiteX9938" y="connsiteY9938"/>
                </a:cxn>
                <a:cxn ang="0">
                  <a:pos x="connsiteX9939" y="connsiteY9939"/>
                </a:cxn>
                <a:cxn ang="0">
                  <a:pos x="connsiteX9940" y="connsiteY9940"/>
                </a:cxn>
                <a:cxn ang="0">
                  <a:pos x="connsiteX9941" y="connsiteY9941"/>
                </a:cxn>
                <a:cxn ang="0">
                  <a:pos x="connsiteX9942" y="connsiteY9942"/>
                </a:cxn>
                <a:cxn ang="0">
                  <a:pos x="connsiteX9943" y="connsiteY9943"/>
                </a:cxn>
                <a:cxn ang="0">
                  <a:pos x="connsiteX9944" y="connsiteY9944"/>
                </a:cxn>
                <a:cxn ang="0">
                  <a:pos x="connsiteX9945" y="connsiteY9945"/>
                </a:cxn>
                <a:cxn ang="0">
                  <a:pos x="connsiteX9946" y="connsiteY9946"/>
                </a:cxn>
                <a:cxn ang="0">
                  <a:pos x="connsiteX9947" y="connsiteY9947"/>
                </a:cxn>
                <a:cxn ang="0">
                  <a:pos x="connsiteX9948" y="connsiteY9948"/>
                </a:cxn>
                <a:cxn ang="0">
                  <a:pos x="connsiteX9949" y="connsiteY9949"/>
                </a:cxn>
                <a:cxn ang="0">
                  <a:pos x="connsiteX9950" y="connsiteY9950"/>
                </a:cxn>
                <a:cxn ang="0">
                  <a:pos x="connsiteX9951" y="connsiteY9951"/>
                </a:cxn>
                <a:cxn ang="0">
                  <a:pos x="connsiteX9952" y="connsiteY9952"/>
                </a:cxn>
                <a:cxn ang="0">
                  <a:pos x="connsiteX9953" y="connsiteY9953"/>
                </a:cxn>
                <a:cxn ang="0">
                  <a:pos x="connsiteX9954" y="connsiteY9954"/>
                </a:cxn>
                <a:cxn ang="0">
                  <a:pos x="connsiteX9955" y="connsiteY9955"/>
                </a:cxn>
                <a:cxn ang="0">
                  <a:pos x="connsiteX9956" y="connsiteY9956"/>
                </a:cxn>
                <a:cxn ang="0">
                  <a:pos x="connsiteX9957" y="connsiteY9957"/>
                </a:cxn>
                <a:cxn ang="0">
                  <a:pos x="connsiteX9958" y="connsiteY9958"/>
                </a:cxn>
                <a:cxn ang="0">
                  <a:pos x="connsiteX9959" y="connsiteY9959"/>
                </a:cxn>
                <a:cxn ang="0">
                  <a:pos x="connsiteX9960" y="connsiteY9960"/>
                </a:cxn>
                <a:cxn ang="0">
                  <a:pos x="connsiteX9961" y="connsiteY9961"/>
                </a:cxn>
                <a:cxn ang="0">
                  <a:pos x="connsiteX9962" y="connsiteY9962"/>
                </a:cxn>
                <a:cxn ang="0">
                  <a:pos x="connsiteX9963" y="connsiteY9963"/>
                </a:cxn>
                <a:cxn ang="0">
                  <a:pos x="connsiteX9964" y="connsiteY9964"/>
                </a:cxn>
                <a:cxn ang="0">
                  <a:pos x="connsiteX9965" y="connsiteY9965"/>
                </a:cxn>
                <a:cxn ang="0">
                  <a:pos x="connsiteX9966" y="connsiteY9966"/>
                </a:cxn>
                <a:cxn ang="0">
                  <a:pos x="connsiteX9967" y="connsiteY9967"/>
                </a:cxn>
                <a:cxn ang="0">
                  <a:pos x="connsiteX9968" y="connsiteY9968"/>
                </a:cxn>
                <a:cxn ang="0">
                  <a:pos x="connsiteX9969" y="connsiteY9969"/>
                </a:cxn>
                <a:cxn ang="0">
                  <a:pos x="connsiteX9970" y="connsiteY9970"/>
                </a:cxn>
                <a:cxn ang="0">
                  <a:pos x="connsiteX9971" y="connsiteY9971"/>
                </a:cxn>
                <a:cxn ang="0">
                  <a:pos x="connsiteX9972" y="connsiteY9972"/>
                </a:cxn>
                <a:cxn ang="0">
                  <a:pos x="connsiteX9973" y="connsiteY9973"/>
                </a:cxn>
                <a:cxn ang="0">
                  <a:pos x="connsiteX9974" y="connsiteY9974"/>
                </a:cxn>
                <a:cxn ang="0">
                  <a:pos x="connsiteX9975" y="connsiteY9975"/>
                </a:cxn>
                <a:cxn ang="0">
                  <a:pos x="connsiteX9976" y="connsiteY9976"/>
                </a:cxn>
                <a:cxn ang="0">
                  <a:pos x="connsiteX9977" y="connsiteY9977"/>
                </a:cxn>
                <a:cxn ang="0">
                  <a:pos x="connsiteX9978" y="connsiteY9978"/>
                </a:cxn>
                <a:cxn ang="0">
                  <a:pos x="connsiteX9979" y="connsiteY9979"/>
                </a:cxn>
                <a:cxn ang="0">
                  <a:pos x="connsiteX9980" y="connsiteY9980"/>
                </a:cxn>
                <a:cxn ang="0">
                  <a:pos x="connsiteX9981" y="connsiteY9981"/>
                </a:cxn>
                <a:cxn ang="0">
                  <a:pos x="connsiteX9982" y="connsiteY9982"/>
                </a:cxn>
                <a:cxn ang="0">
                  <a:pos x="connsiteX9983" y="connsiteY9983"/>
                </a:cxn>
                <a:cxn ang="0">
                  <a:pos x="connsiteX9984" y="connsiteY9984"/>
                </a:cxn>
                <a:cxn ang="0">
                  <a:pos x="connsiteX9985" y="connsiteY9985"/>
                </a:cxn>
                <a:cxn ang="0">
                  <a:pos x="connsiteX9986" y="connsiteY9986"/>
                </a:cxn>
                <a:cxn ang="0">
                  <a:pos x="connsiteX9987" y="connsiteY9987"/>
                </a:cxn>
                <a:cxn ang="0">
                  <a:pos x="connsiteX9988" y="connsiteY9988"/>
                </a:cxn>
                <a:cxn ang="0">
                  <a:pos x="connsiteX9989" y="connsiteY9989"/>
                </a:cxn>
                <a:cxn ang="0">
                  <a:pos x="connsiteX9990" y="connsiteY9990"/>
                </a:cxn>
                <a:cxn ang="0">
                  <a:pos x="connsiteX9991" y="connsiteY9991"/>
                </a:cxn>
                <a:cxn ang="0">
                  <a:pos x="connsiteX9992" y="connsiteY9992"/>
                </a:cxn>
                <a:cxn ang="0">
                  <a:pos x="connsiteX9993" y="connsiteY9993"/>
                </a:cxn>
                <a:cxn ang="0">
                  <a:pos x="connsiteX9994" y="connsiteY9994"/>
                </a:cxn>
                <a:cxn ang="0">
                  <a:pos x="connsiteX9995" y="connsiteY9995"/>
                </a:cxn>
                <a:cxn ang="0">
                  <a:pos x="connsiteX9996" y="connsiteY9996"/>
                </a:cxn>
                <a:cxn ang="0">
                  <a:pos x="connsiteX9997" y="connsiteY9997"/>
                </a:cxn>
                <a:cxn ang="0">
                  <a:pos x="connsiteX9998" y="connsiteY9998"/>
                </a:cxn>
                <a:cxn ang="0">
                  <a:pos x="connsiteX9999" y="connsiteY9999"/>
                </a:cxn>
                <a:cxn ang="0">
                  <a:pos x="connsiteX10000" y="connsiteY10000"/>
                </a:cxn>
                <a:cxn ang="0">
                  <a:pos x="connsiteX10001" y="connsiteY10001"/>
                </a:cxn>
                <a:cxn ang="0">
                  <a:pos x="connsiteX10002" y="connsiteY10002"/>
                </a:cxn>
                <a:cxn ang="0">
                  <a:pos x="connsiteX10003" y="connsiteY10003"/>
                </a:cxn>
                <a:cxn ang="0">
                  <a:pos x="connsiteX10004" y="connsiteY10004"/>
                </a:cxn>
                <a:cxn ang="0">
                  <a:pos x="connsiteX10005" y="connsiteY10005"/>
                </a:cxn>
                <a:cxn ang="0">
                  <a:pos x="connsiteX10006" y="connsiteY10006"/>
                </a:cxn>
                <a:cxn ang="0">
                  <a:pos x="connsiteX10007" y="connsiteY10007"/>
                </a:cxn>
                <a:cxn ang="0">
                  <a:pos x="connsiteX10008" y="connsiteY10008"/>
                </a:cxn>
                <a:cxn ang="0">
                  <a:pos x="connsiteX10009" y="connsiteY10009"/>
                </a:cxn>
                <a:cxn ang="0">
                  <a:pos x="connsiteX10010" y="connsiteY10010"/>
                </a:cxn>
                <a:cxn ang="0">
                  <a:pos x="connsiteX10011" y="connsiteY10011"/>
                </a:cxn>
                <a:cxn ang="0">
                  <a:pos x="connsiteX10012" y="connsiteY10012"/>
                </a:cxn>
                <a:cxn ang="0">
                  <a:pos x="connsiteX10013" y="connsiteY10013"/>
                </a:cxn>
                <a:cxn ang="0">
                  <a:pos x="connsiteX10014" y="connsiteY10014"/>
                </a:cxn>
                <a:cxn ang="0">
                  <a:pos x="connsiteX10015" y="connsiteY10015"/>
                </a:cxn>
                <a:cxn ang="0">
                  <a:pos x="connsiteX10016" y="connsiteY10016"/>
                </a:cxn>
                <a:cxn ang="0">
                  <a:pos x="connsiteX10017" y="connsiteY10017"/>
                </a:cxn>
                <a:cxn ang="0">
                  <a:pos x="connsiteX10018" y="connsiteY10018"/>
                </a:cxn>
                <a:cxn ang="0">
                  <a:pos x="connsiteX10019" y="connsiteY10019"/>
                </a:cxn>
                <a:cxn ang="0">
                  <a:pos x="connsiteX10020" y="connsiteY10020"/>
                </a:cxn>
                <a:cxn ang="0">
                  <a:pos x="connsiteX10021" y="connsiteY10021"/>
                </a:cxn>
                <a:cxn ang="0">
                  <a:pos x="connsiteX10022" y="connsiteY10022"/>
                </a:cxn>
                <a:cxn ang="0">
                  <a:pos x="connsiteX10023" y="connsiteY10023"/>
                </a:cxn>
                <a:cxn ang="0">
                  <a:pos x="connsiteX10024" y="connsiteY10024"/>
                </a:cxn>
                <a:cxn ang="0">
                  <a:pos x="connsiteX10025" y="connsiteY10025"/>
                </a:cxn>
                <a:cxn ang="0">
                  <a:pos x="connsiteX10026" y="connsiteY10026"/>
                </a:cxn>
                <a:cxn ang="0">
                  <a:pos x="connsiteX10027" y="connsiteY10027"/>
                </a:cxn>
                <a:cxn ang="0">
                  <a:pos x="connsiteX10028" y="connsiteY10028"/>
                </a:cxn>
                <a:cxn ang="0">
                  <a:pos x="connsiteX10029" y="connsiteY10029"/>
                </a:cxn>
                <a:cxn ang="0">
                  <a:pos x="connsiteX10030" y="connsiteY10030"/>
                </a:cxn>
                <a:cxn ang="0">
                  <a:pos x="connsiteX10031" y="connsiteY10031"/>
                </a:cxn>
                <a:cxn ang="0">
                  <a:pos x="connsiteX10032" y="connsiteY10032"/>
                </a:cxn>
                <a:cxn ang="0">
                  <a:pos x="connsiteX10033" y="connsiteY10033"/>
                </a:cxn>
                <a:cxn ang="0">
                  <a:pos x="connsiteX10034" y="connsiteY10034"/>
                </a:cxn>
                <a:cxn ang="0">
                  <a:pos x="connsiteX10035" y="connsiteY10035"/>
                </a:cxn>
                <a:cxn ang="0">
                  <a:pos x="connsiteX10036" y="connsiteY10036"/>
                </a:cxn>
                <a:cxn ang="0">
                  <a:pos x="connsiteX10037" y="connsiteY10037"/>
                </a:cxn>
                <a:cxn ang="0">
                  <a:pos x="connsiteX10038" y="connsiteY10038"/>
                </a:cxn>
                <a:cxn ang="0">
                  <a:pos x="connsiteX10039" y="connsiteY10039"/>
                </a:cxn>
                <a:cxn ang="0">
                  <a:pos x="connsiteX10040" y="connsiteY10040"/>
                </a:cxn>
                <a:cxn ang="0">
                  <a:pos x="connsiteX10041" y="connsiteY10041"/>
                </a:cxn>
                <a:cxn ang="0">
                  <a:pos x="connsiteX10042" y="connsiteY10042"/>
                </a:cxn>
                <a:cxn ang="0">
                  <a:pos x="connsiteX10043" y="connsiteY10043"/>
                </a:cxn>
                <a:cxn ang="0">
                  <a:pos x="connsiteX10044" y="connsiteY10044"/>
                </a:cxn>
                <a:cxn ang="0">
                  <a:pos x="connsiteX10045" y="connsiteY10045"/>
                </a:cxn>
                <a:cxn ang="0">
                  <a:pos x="connsiteX10046" y="connsiteY10046"/>
                </a:cxn>
                <a:cxn ang="0">
                  <a:pos x="connsiteX10047" y="connsiteY10047"/>
                </a:cxn>
                <a:cxn ang="0">
                  <a:pos x="connsiteX10048" y="connsiteY10048"/>
                </a:cxn>
                <a:cxn ang="0">
                  <a:pos x="connsiteX10049" y="connsiteY10049"/>
                </a:cxn>
                <a:cxn ang="0">
                  <a:pos x="connsiteX10050" y="connsiteY10050"/>
                </a:cxn>
                <a:cxn ang="0">
                  <a:pos x="connsiteX10051" y="connsiteY10051"/>
                </a:cxn>
                <a:cxn ang="0">
                  <a:pos x="connsiteX10052" y="connsiteY10052"/>
                </a:cxn>
                <a:cxn ang="0">
                  <a:pos x="connsiteX10053" y="connsiteY10053"/>
                </a:cxn>
                <a:cxn ang="0">
                  <a:pos x="connsiteX10054" y="connsiteY10054"/>
                </a:cxn>
                <a:cxn ang="0">
                  <a:pos x="connsiteX10055" y="connsiteY10055"/>
                </a:cxn>
                <a:cxn ang="0">
                  <a:pos x="connsiteX10056" y="connsiteY10056"/>
                </a:cxn>
                <a:cxn ang="0">
                  <a:pos x="connsiteX10057" y="connsiteY10057"/>
                </a:cxn>
                <a:cxn ang="0">
                  <a:pos x="connsiteX10058" y="connsiteY10058"/>
                </a:cxn>
                <a:cxn ang="0">
                  <a:pos x="connsiteX10059" y="connsiteY10059"/>
                </a:cxn>
                <a:cxn ang="0">
                  <a:pos x="connsiteX10060" y="connsiteY10060"/>
                </a:cxn>
                <a:cxn ang="0">
                  <a:pos x="connsiteX10061" y="connsiteY10061"/>
                </a:cxn>
                <a:cxn ang="0">
                  <a:pos x="connsiteX10062" y="connsiteY10062"/>
                </a:cxn>
                <a:cxn ang="0">
                  <a:pos x="connsiteX10063" y="connsiteY10063"/>
                </a:cxn>
                <a:cxn ang="0">
                  <a:pos x="connsiteX10064" y="connsiteY10064"/>
                </a:cxn>
                <a:cxn ang="0">
                  <a:pos x="connsiteX10065" y="connsiteY10065"/>
                </a:cxn>
                <a:cxn ang="0">
                  <a:pos x="connsiteX10066" y="connsiteY10066"/>
                </a:cxn>
                <a:cxn ang="0">
                  <a:pos x="connsiteX10067" y="connsiteY10067"/>
                </a:cxn>
                <a:cxn ang="0">
                  <a:pos x="connsiteX10068" y="connsiteY10068"/>
                </a:cxn>
                <a:cxn ang="0">
                  <a:pos x="connsiteX10069" y="connsiteY10069"/>
                </a:cxn>
                <a:cxn ang="0">
                  <a:pos x="connsiteX10070" y="connsiteY10070"/>
                </a:cxn>
                <a:cxn ang="0">
                  <a:pos x="connsiteX10071" y="connsiteY10071"/>
                </a:cxn>
                <a:cxn ang="0">
                  <a:pos x="connsiteX10072" y="connsiteY10072"/>
                </a:cxn>
                <a:cxn ang="0">
                  <a:pos x="connsiteX10073" y="connsiteY10073"/>
                </a:cxn>
                <a:cxn ang="0">
                  <a:pos x="connsiteX10074" y="connsiteY10074"/>
                </a:cxn>
                <a:cxn ang="0">
                  <a:pos x="connsiteX10075" y="connsiteY10075"/>
                </a:cxn>
                <a:cxn ang="0">
                  <a:pos x="connsiteX10076" y="connsiteY10076"/>
                </a:cxn>
                <a:cxn ang="0">
                  <a:pos x="connsiteX10077" y="connsiteY10077"/>
                </a:cxn>
                <a:cxn ang="0">
                  <a:pos x="connsiteX10078" y="connsiteY10078"/>
                </a:cxn>
                <a:cxn ang="0">
                  <a:pos x="connsiteX10079" y="connsiteY10079"/>
                </a:cxn>
                <a:cxn ang="0">
                  <a:pos x="connsiteX10080" y="connsiteY10080"/>
                </a:cxn>
                <a:cxn ang="0">
                  <a:pos x="connsiteX10081" y="connsiteY10081"/>
                </a:cxn>
                <a:cxn ang="0">
                  <a:pos x="connsiteX10082" y="connsiteY10082"/>
                </a:cxn>
                <a:cxn ang="0">
                  <a:pos x="connsiteX10083" y="connsiteY10083"/>
                </a:cxn>
                <a:cxn ang="0">
                  <a:pos x="connsiteX10084" y="connsiteY10084"/>
                </a:cxn>
                <a:cxn ang="0">
                  <a:pos x="connsiteX10085" y="connsiteY10085"/>
                </a:cxn>
                <a:cxn ang="0">
                  <a:pos x="connsiteX10086" y="connsiteY10086"/>
                </a:cxn>
                <a:cxn ang="0">
                  <a:pos x="connsiteX10087" y="connsiteY10087"/>
                </a:cxn>
                <a:cxn ang="0">
                  <a:pos x="connsiteX10088" y="connsiteY10088"/>
                </a:cxn>
                <a:cxn ang="0">
                  <a:pos x="connsiteX10089" y="connsiteY10089"/>
                </a:cxn>
                <a:cxn ang="0">
                  <a:pos x="connsiteX10090" y="connsiteY10090"/>
                </a:cxn>
                <a:cxn ang="0">
                  <a:pos x="connsiteX10091" y="connsiteY10091"/>
                </a:cxn>
                <a:cxn ang="0">
                  <a:pos x="connsiteX10092" y="connsiteY10092"/>
                </a:cxn>
                <a:cxn ang="0">
                  <a:pos x="connsiteX10093" y="connsiteY10093"/>
                </a:cxn>
                <a:cxn ang="0">
                  <a:pos x="connsiteX10094" y="connsiteY10094"/>
                </a:cxn>
                <a:cxn ang="0">
                  <a:pos x="connsiteX10095" y="connsiteY10095"/>
                </a:cxn>
                <a:cxn ang="0">
                  <a:pos x="connsiteX10096" y="connsiteY10096"/>
                </a:cxn>
                <a:cxn ang="0">
                  <a:pos x="connsiteX10097" y="connsiteY10097"/>
                </a:cxn>
                <a:cxn ang="0">
                  <a:pos x="connsiteX10098" y="connsiteY10098"/>
                </a:cxn>
                <a:cxn ang="0">
                  <a:pos x="connsiteX10099" y="connsiteY10099"/>
                </a:cxn>
                <a:cxn ang="0">
                  <a:pos x="connsiteX10100" y="connsiteY10100"/>
                </a:cxn>
                <a:cxn ang="0">
                  <a:pos x="connsiteX10101" y="connsiteY10101"/>
                </a:cxn>
                <a:cxn ang="0">
                  <a:pos x="connsiteX10102" y="connsiteY10102"/>
                </a:cxn>
                <a:cxn ang="0">
                  <a:pos x="connsiteX10103" y="connsiteY10103"/>
                </a:cxn>
                <a:cxn ang="0">
                  <a:pos x="connsiteX10104" y="connsiteY10104"/>
                </a:cxn>
                <a:cxn ang="0">
                  <a:pos x="connsiteX10105" y="connsiteY10105"/>
                </a:cxn>
                <a:cxn ang="0">
                  <a:pos x="connsiteX10106" y="connsiteY10106"/>
                </a:cxn>
                <a:cxn ang="0">
                  <a:pos x="connsiteX10107" y="connsiteY10107"/>
                </a:cxn>
                <a:cxn ang="0">
                  <a:pos x="connsiteX10108" y="connsiteY10108"/>
                </a:cxn>
                <a:cxn ang="0">
                  <a:pos x="connsiteX10109" y="connsiteY10109"/>
                </a:cxn>
                <a:cxn ang="0">
                  <a:pos x="connsiteX10110" y="connsiteY10110"/>
                </a:cxn>
                <a:cxn ang="0">
                  <a:pos x="connsiteX10111" y="connsiteY10111"/>
                </a:cxn>
                <a:cxn ang="0">
                  <a:pos x="connsiteX10112" y="connsiteY10112"/>
                </a:cxn>
                <a:cxn ang="0">
                  <a:pos x="connsiteX10113" y="connsiteY10113"/>
                </a:cxn>
                <a:cxn ang="0">
                  <a:pos x="connsiteX10114" y="connsiteY10114"/>
                </a:cxn>
                <a:cxn ang="0">
                  <a:pos x="connsiteX10115" y="connsiteY10115"/>
                </a:cxn>
                <a:cxn ang="0">
                  <a:pos x="connsiteX10116" y="connsiteY10116"/>
                </a:cxn>
                <a:cxn ang="0">
                  <a:pos x="connsiteX10117" y="connsiteY10117"/>
                </a:cxn>
                <a:cxn ang="0">
                  <a:pos x="connsiteX10118" y="connsiteY10118"/>
                </a:cxn>
                <a:cxn ang="0">
                  <a:pos x="connsiteX10119" y="connsiteY10119"/>
                </a:cxn>
                <a:cxn ang="0">
                  <a:pos x="connsiteX10120" y="connsiteY10120"/>
                </a:cxn>
                <a:cxn ang="0">
                  <a:pos x="connsiteX10121" y="connsiteY10121"/>
                </a:cxn>
                <a:cxn ang="0">
                  <a:pos x="connsiteX10122" y="connsiteY10122"/>
                </a:cxn>
                <a:cxn ang="0">
                  <a:pos x="connsiteX10123" y="connsiteY10123"/>
                </a:cxn>
                <a:cxn ang="0">
                  <a:pos x="connsiteX10124" y="connsiteY10124"/>
                </a:cxn>
                <a:cxn ang="0">
                  <a:pos x="connsiteX10125" y="connsiteY10125"/>
                </a:cxn>
                <a:cxn ang="0">
                  <a:pos x="connsiteX10126" y="connsiteY10126"/>
                </a:cxn>
                <a:cxn ang="0">
                  <a:pos x="connsiteX10127" y="connsiteY10127"/>
                </a:cxn>
                <a:cxn ang="0">
                  <a:pos x="connsiteX10128" y="connsiteY10128"/>
                </a:cxn>
                <a:cxn ang="0">
                  <a:pos x="connsiteX10129" y="connsiteY10129"/>
                </a:cxn>
                <a:cxn ang="0">
                  <a:pos x="connsiteX10130" y="connsiteY10130"/>
                </a:cxn>
                <a:cxn ang="0">
                  <a:pos x="connsiteX10131" y="connsiteY10131"/>
                </a:cxn>
                <a:cxn ang="0">
                  <a:pos x="connsiteX10132" y="connsiteY10132"/>
                </a:cxn>
                <a:cxn ang="0">
                  <a:pos x="connsiteX10133" y="connsiteY10133"/>
                </a:cxn>
                <a:cxn ang="0">
                  <a:pos x="connsiteX10134" y="connsiteY10134"/>
                </a:cxn>
                <a:cxn ang="0">
                  <a:pos x="connsiteX10135" y="connsiteY10135"/>
                </a:cxn>
                <a:cxn ang="0">
                  <a:pos x="connsiteX10136" y="connsiteY10136"/>
                </a:cxn>
                <a:cxn ang="0">
                  <a:pos x="connsiteX10137" y="connsiteY10137"/>
                </a:cxn>
                <a:cxn ang="0">
                  <a:pos x="connsiteX10138" y="connsiteY10138"/>
                </a:cxn>
                <a:cxn ang="0">
                  <a:pos x="connsiteX10139" y="connsiteY10139"/>
                </a:cxn>
                <a:cxn ang="0">
                  <a:pos x="connsiteX10140" y="connsiteY10140"/>
                </a:cxn>
                <a:cxn ang="0">
                  <a:pos x="connsiteX10141" y="connsiteY10141"/>
                </a:cxn>
                <a:cxn ang="0">
                  <a:pos x="connsiteX10142" y="connsiteY10142"/>
                </a:cxn>
                <a:cxn ang="0">
                  <a:pos x="connsiteX10143" y="connsiteY10143"/>
                </a:cxn>
                <a:cxn ang="0">
                  <a:pos x="connsiteX10144" y="connsiteY10144"/>
                </a:cxn>
                <a:cxn ang="0">
                  <a:pos x="connsiteX10145" y="connsiteY10145"/>
                </a:cxn>
                <a:cxn ang="0">
                  <a:pos x="connsiteX10146" y="connsiteY10146"/>
                </a:cxn>
                <a:cxn ang="0">
                  <a:pos x="connsiteX10147" y="connsiteY10147"/>
                </a:cxn>
                <a:cxn ang="0">
                  <a:pos x="connsiteX10148" y="connsiteY10148"/>
                </a:cxn>
                <a:cxn ang="0">
                  <a:pos x="connsiteX10149" y="connsiteY10149"/>
                </a:cxn>
                <a:cxn ang="0">
                  <a:pos x="connsiteX10150" y="connsiteY10150"/>
                </a:cxn>
                <a:cxn ang="0">
                  <a:pos x="connsiteX10151" y="connsiteY10151"/>
                </a:cxn>
                <a:cxn ang="0">
                  <a:pos x="connsiteX10152" y="connsiteY10152"/>
                </a:cxn>
                <a:cxn ang="0">
                  <a:pos x="connsiteX10153" y="connsiteY10153"/>
                </a:cxn>
                <a:cxn ang="0">
                  <a:pos x="connsiteX10154" y="connsiteY10154"/>
                </a:cxn>
                <a:cxn ang="0">
                  <a:pos x="connsiteX10155" y="connsiteY10155"/>
                </a:cxn>
                <a:cxn ang="0">
                  <a:pos x="connsiteX10156" y="connsiteY10156"/>
                </a:cxn>
                <a:cxn ang="0">
                  <a:pos x="connsiteX10157" y="connsiteY10157"/>
                </a:cxn>
                <a:cxn ang="0">
                  <a:pos x="connsiteX10158" y="connsiteY10158"/>
                </a:cxn>
                <a:cxn ang="0">
                  <a:pos x="connsiteX10159" y="connsiteY10159"/>
                </a:cxn>
                <a:cxn ang="0">
                  <a:pos x="connsiteX10160" y="connsiteY10160"/>
                </a:cxn>
                <a:cxn ang="0">
                  <a:pos x="connsiteX10161" y="connsiteY10161"/>
                </a:cxn>
                <a:cxn ang="0">
                  <a:pos x="connsiteX10162" y="connsiteY10162"/>
                </a:cxn>
                <a:cxn ang="0">
                  <a:pos x="connsiteX10163" y="connsiteY10163"/>
                </a:cxn>
                <a:cxn ang="0">
                  <a:pos x="connsiteX10164" y="connsiteY10164"/>
                </a:cxn>
                <a:cxn ang="0">
                  <a:pos x="connsiteX10165" y="connsiteY10165"/>
                </a:cxn>
                <a:cxn ang="0">
                  <a:pos x="connsiteX10166" y="connsiteY10166"/>
                </a:cxn>
                <a:cxn ang="0">
                  <a:pos x="connsiteX10167" y="connsiteY10167"/>
                </a:cxn>
                <a:cxn ang="0">
                  <a:pos x="connsiteX10168" y="connsiteY10168"/>
                </a:cxn>
                <a:cxn ang="0">
                  <a:pos x="connsiteX10169" y="connsiteY10169"/>
                </a:cxn>
                <a:cxn ang="0">
                  <a:pos x="connsiteX10170" y="connsiteY10170"/>
                </a:cxn>
                <a:cxn ang="0">
                  <a:pos x="connsiteX10171" y="connsiteY10171"/>
                </a:cxn>
                <a:cxn ang="0">
                  <a:pos x="connsiteX10172" y="connsiteY10172"/>
                </a:cxn>
                <a:cxn ang="0">
                  <a:pos x="connsiteX10173" y="connsiteY10173"/>
                </a:cxn>
                <a:cxn ang="0">
                  <a:pos x="connsiteX10174" y="connsiteY10174"/>
                </a:cxn>
                <a:cxn ang="0">
                  <a:pos x="connsiteX10175" y="connsiteY10175"/>
                </a:cxn>
                <a:cxn ang="0">
                  <a:pos x="connsiteX10176" y="connsiteY10176"/>
                </a:cxn>
                <a:cxn ang="0">
                  <a:pos x="connsiteX10177" y="connsiteY10177"/>
                </a:cxn>
                <a:cxn ang="0">
                  <a:pos x="connsiteX10178" y="connsiteY10178"/>
                </a:cxn>
                <a:cxn ang="0">
                  <a:pos x="connsiteX10179" y="connsiteY10179"/>
                </a:cxn>
                <a:cxn ang="0">
                  <a:pos x="connsiteX10180" y="connsiteY10180"/>
                </a:cxn>
                <a:cxn ang="0">
                  <a:pos x="connsiteX10181" y="connsiteY10181"/>
                </a:cxn>
                <a:cxn ang="0">
                  <a:pos x="connsiteX10182" y="connsiteY10182"/>
                </a:cxn>
                <a:cxn ang="0">
                  <a:pos x="connsiteX10183" y="connsiteY10183"/>
                </a:cxn>
                <a:cxn ang="0">
                  <a:pos x="connsiteX10184" y="connsiteY10184"/>
                </a:cxn>
                <a:cxn ang="0">
                  <a:pos x="connsiteX10185" y="connsiteY10185"/>
                </a:cxn>
                <a:cxn ang="0">
                  <a:pos x="connsiteX10186" y="connsiteY10186"/>
                </a:cxn>
                <a:cxn ang="0">
                  <a:pos x="connsiteX10187" y="connsiteY10187"/>
                </a:cxn>
                <a:cxn ang="0">
                  <a:pos x="connsiteX10188" y="connsiteY10188"/>
                </a:cxn>
                <a:cxn ang="0">
                  <a:pos x="connsiteX10189" y="connsiteY10189"/>
                </a:cxn>
                <a:cxn ang="0">
                  <a:pos x="connsiteX10190" y="connsiteY10190"/>
                </a:cxn>
                <a:cxn ang="0">
                  <a:pos x="connsiteX10191" y="connsiteY10191"/>
                </a:cxn>
                <a:cxn ang="0">
                  <a:pos x="connsiteX10192" y="connsiteY10192"/>
                </a:cxn>
                <a:cxn ang="0">
                  <a:pos x="connsiteX10193" y="connsiteY10193"/>
                </a:cxn>
                <a:cxn ang="0">
                  <a:pos x="connsiteX10194" y="connsiteY10194"/>
                </a:cxn>
                <a:cxn ang="0">
                  <a:pos x="connsiteX10195" y="connsiteY10195"/>
                </a:cxn>
                <a:cxn ang="0">
                  <a:pos x="connsiteX10196" y="connsiteY10196"/>
                </a:cxn>
                <a:cxn ang="0">
                  <a:pos x="connsiteX10197" y="connsiteY10197"/>
                </a:cxn>
                <a:cxn ang="0">
                  <a:pos x="connsiteX10198" y="connsiteY10198"/>
                </a:cxn>
                <a:cxn ang="0">
                  <a:pos x="connsiteX10199" y="connsiteY10199"/>
                </a:cxn>
                <a:cxn ang="0">
                  <a:pos x="connsiteX10200" y="connsiteY10200"/>
                </a:cxn>
                <a:cxn ang="0">
                  <a:pos x="connsiteX10201" y="connsiteY10201"/>
                </a:cxn>
                <a:cxn ang="0">
                  <a:pos x="connsiteX10202" y="connsiteY10202"/>
                </a:cxn>
                <a:cxn ang="0">
                  <a:pos x="connsiteX10203" y="connsiteY10203"/>
                </a:cxn>
                <a:cxn ang="0">
                  <a:pos x="connsiteX10204" y="connsiteY10204"/>
                </a:cxn>
                <a:cxn ang="0">
                  <a:pos x="connsiteX10205" y="connsiteY10205"/>
                </a:cxn>
                <a:cxn ang="0">
                  <a:pos x="connsiteX10206" y="connsiteY10206"/>
                </a:cxn>
                <a:cxn ang="0">
                  <a:pos x="connsiteX10207" y="connsiteY10207"/>
                </a:cxn>
                <a:cxn ang="0">
                  <a:pos x="connsiteX10208" y="connsiteY10208"/>
                </a:cxn>
                <a:cxn ang="0">
                  <a:pos x="connsiteX10209" y="connsiteY10209"/>
                </a:cxn>
                <a:cxn ang="0">
                  <a:pos x="connsiteX10210" y="connsiteY10210"/>
                </a:cxn>
                <a:cxn ang="0">
                  <a:pos x="connsiteX10211" y="connsiteY10211"/>
                </a:cxn>
                <a:cxn ang="0">
                  <a:pos x="connsiteX10212" y="connsiteY10212"/>
                </a:cxn>
                <a:cxn ang="0">
                  <a:pos x="connsiteX10213" y="connsiteY10213"/>
                </a:cxn>
                <a:cxn ang="0">
                  <a:pos x="connsiteX10214" y="connsiteY10214"/>
                </a:cxn>
                <a:cxn ang="0">
                  <a:pos x="connsiteX10215" y="connsiteY10215"/>
                </a:cxn>
                <a:cxn ang="0">
                  <a:pos x="connsiteX10216" y="connsiteY10216"/>
                </a:cxn>
                <a:cxn ang="0">
                  <a:pos x="connsiteX10217" y="connsiteY10217"/>
                </a:cxn>
                <a:cxn ang="0">
                  <a:pos x="connsiteX10218" y="connsiteY10218"/>
                </a:cxn>
                <a:cxn ang="0">
                  <a:pos x="connsiteX10219" y="connsiteY10219"/>
                </a:cxn>
                <a:cxn ang="0">
                  <a:pos x="connsiteX10220" y="connsiteY10220"/>
                </a:cxn>
                <a:cxn ang="0">
                  <a:pos x="connsiteX10221" y="connsiteY10221"/>
                </a:cxn>
                <a:cxn ang="0">
                  <a:pos x="connsiteX10222" y="connsiteY10222"/>
                </a:cxn>
                <a:cxn ang="0">
                  <a:pos x="connsiteX10223" y="connsiteY10223"/>
                </a:cxn>
                <a:cxn ang="0">
                  <a:pos x="connsiteX10224" y="connsiteY10224"/>
                </a:cxn>
                <a:cxn ang="0">
                  <a:pos x="connsiteX10225" y="connsiteY10225"/>
                </a:cxn>
                <a:cxn ang="0">
                  <a:pos x="connsiteX10226" y="connsiteY10226"/>
                </a:cxn>
                <a:cxn ang="0">
                  <a:pos x="connsiteX10227" y="connsiteY10227"/>
                </a:cxn>
                <a:cxn ang="0">
                  <a:pos x="connsiteX10228" y="connsiteY10228"/>
                </a:cxn>
                <a:cxn ang="0">
                  <a:pos x="connsiteX10229" y="connsiteY10229"/>
                </a:cxn>
                <a:cxn ang="0">
                  <a:pos x="connsiteX10230" y="connsiteY10230"/>
                </a:cxn>
                <a:cxn ang="0">
                  <a:pos x="connsiteX10231" y="connsiteY10231"/>
                </a:cxn>
                <a:cxn ang="0">
                  <a:pos x="connsiteX10232" y="connsiteY10232"/>
                </a:cxn>
                <a:cxn ang="0">
                  <a:pos x="connsiteX10233" y="connsiteY10233"/>
                </a:cxn>
                <a:cxn ang="0">
                  <a:pos x="connsiteX10234" y="connsiteY10234"/>
                </a:cxn>
                <a:cxn ang="0">
                  <a:pos x="connsiteX10235" y="connsiteY10235"/>
                </a:cxn>
                <a:cxn ang="0">
                  <a:pos x="connsiteX10236" y="connsiteY10236"/>
                </a:cxn>
                <a:cxn ang="0">
                  <a:pos x="connsiteX10237" y="connsiteY10237"/>
                </a:cxn>
                <a:cxn ang="0">
                  <a:pos x="connsiteX10238" y="connsiteY10238"/>
                </a:cxn>
                <a:cxn ang="0">
                  <a:pos x="connsiteX10239" y="connsiteY10239"/>
                </a:cxn>
                <a:cxn ang="0">
                  <a:pos x="connsiteX10240" y="connsiteY10240"/>
                </a:cxn>
                <a:cxn ang="0">
                  <a:pos x="connsiteX10241" y="connsiteY10241"/>
                </a:cxn>
                <a:cxn ang="0">
                  <a:pos x="connsiteX10242" y="connsiteY10242"/>
                </a:cxn>
                <a:cxn ang="0">
                  <a:pos x="connsiteX10243" y="connsiteY10243"/>
                </a:cxn>
                <a:cxn ang="0">
                  <a:pos x="connsiteX10244" y="connsiteY10244"/>
                </a:cxn>
                <a:cxn ang="0">
                  <a:pos x="connsiteX10245" y="connsiteY10245"/>
                </a:cxn>
                <a:cxn ang="0">
                  <a:pos x="connsiteX10246" y="connsiteY10246"/>
                </a:cxn>
                <a:cxn ang="0">
                  <a:pos x="connsiteX10247" y="connsiteY10247"/>
                </a:cxn>
                <a:cxn ang="0">
                  <a:pos x="connsiteX10248" y="connsiteY10248"/>
                </a:cxn>
                <a:cxn ang="0">
                  <a:pos x="connsiteX10249" y="connsiteY10249"/>
                </a:cxn>
                <a:cxn ang="0">
                  <a:pos x="connsiteX10250" y="connsiteY10250"/>
                </a:cxn>
                <a:cxn ang="0">
                  <a:pos x="connsiteX10251" y="connsiteY10251"/>
                </a:cxn>
                <a:cxn ang="0">
                  <a:pos x="connsiteX10252" y="connsiteY10252"/>
                </a:cxn>
                <a:cxn ang="0">
                  <a:pos x="connsiteX10253" y="connsiteY10253"/>
                </a:cxn>
                <a:cxn ang="0">
                  <a:pos x="connsiteX10254" y="connsiteY10254"/>
                </a:cxn>
                <a:cxn ang="0">
                  <a:pos x="connsiteX10255" y="connsiteY10255"/>
                </a:cxn>
                <a:cxn ang="0">
                  <a:pos x="connsiteX10256" y="connsiteY10256"/>
                </a:cxn>
                <a:cxn ang="0">
                  <a:pos x="connsiteX10257" y="connsiteY10257"/>
                </a:cxn>
                <a:cxn ang="0">
                  <a:pos x="connsiteX10258" y="connsiteY10258"/>
                </a:cxn>
                <a:cxn ang="0">
                  <a:pos x="connsiteX10259" y="connsiteY10259"/>
                </a:cxn>
                <a:cxn ang="0">
                  <a:pos x="connsiteX10260" y="connsiteY10260"/>
                </a:cxn>
                <a:cxn ang="0">
                  <a:pos x="connsiteX10261" y="connsiteY10261"/>
                </a:cxn>
                <a:cxn ang="0">
                  <a:pos x="connsiteX10262" y="connsiteY10262"/>
                </a:cxn>
                <a:cxn ang="0">
                  <a:pos x="connsiteX10263" y="connsiteY10263"/>
                </a:cxn>
                <a:cxn ang="0">
                  <a:pos x="connsiteX10264" y="connsiteY10264"/>
                </a:cxn>
                <a:cxn ang="0">
                  <a:pos x="connsiteX10265" y="connsiteY10265"/>
                </a:cxn>
                <a:cxn ang="0">
                  <a:pos x="connsiteX10266" y="connsiteY10266"/>
                </a:cxn>
                <a:cxn ang="0">
                  <a:pos x="connsiteX10267" y="connsiteY10267"/>
                </a:cxn>
                <a:cxn ang="0">
                  <a:pos x="connsiteX10268" y="connsiteY10268"/>
                </a:cxn>
                <a:cxn ang="0">
                  <a:pos x="connsiteX10269" y="connsiteY10269"/>
                </a:cxn>
                <a:cxn ang="0">
                  <a:pos x="connsiteX10270" y="connsiteY10270"/>
                </a:cxn>
                <a:cxn ang="0">
                  <a:pos x="connsiteX10271" y="connsiteY10271"/>
                </a:cxn>
                <a:cxn ang="0">
                  <a:pos x="connsiteX10272" y="connsiteY10272"/>
                </a:cxn>
                <a:cxn ang="0">
                  <a:pos x="connsiteX10273" y="connsiteY10273"/>
                </a:cxn>
                <a:cxn ang="0">
                  <a:pos x="connsiteX10274" y="connsiteY10274"/>
                </a:cxn>
                <a:cxn ang="0">
                  <a:pos x="connsiteX10275" y="connsiteY10275"/>
                </a:cxn>
                <a:cxn ang="0">
                  <a:pos x="connsiteX10276" y="connsiteY10276"/>
                </a:cxn>
                <a:cxn ang="0">
                  <a:pos x="connsiteX10277" y="connsiteY10277"/>
                </a:cxn>
                <a:cxn ang="0">
                  <a:pos x="connsiteX10278" y="connsiteY10278"/>
                </a:cxn>
                <a:cxn ang="0">
                  <a:pos x="connsiteX10279" y="connsiteY10279"/>
                </a:cxn>
                <a:cxn ang="0">
                  <a:pos x="connsiteX10280" y="connsiteY10280"/>
                </a:cxn>
                <a:cxn ang="0">
                  <a:pos x="connsiteX10281" y="connsiteY10281"/>
                </a:cxn>
                <a:cxn ang="0">
                  <a:pos x="connsiteX10282" y="connsiteY10282"/>
                </a:cxn>
                <a:cxn ang="0">
                  <a:pos x="connsiteX10283" y="connsiteY10283"/>
                </a:cxn>
                <a:cxn ang="0">
                  <a:pos x="connsiteX10284" y="connsiteY10284"/>
                </a:cxn>
                <a:cxn ang="0">
                  <a:pos x="connsiteX10285" y="connsiteY10285"/>
                </a:cxn>
                <a:cxn ang="0">
                  <a:pos x="connsiteX10286" y="connsiteY10286"/>
                </a:cxn>
                <a:cxn ang="0">
                  <a:pos x="connsiteX10287" y="connsiteY10287"/>
                </a:cxn>
                <a:cxn ang="0">
                  <a:pos x="connsiteX10288" y="connsiteY10288"/>
                </a:cxn>
                <a:cxn ang="0">
                  <a:pos x="connsiteX10289" y="connsiteY10289"/>
                </a:cxn>
                <a:cxn ang="0">
                  <a:pos x="connsiteX10290" y="connsiteY10290"/>
                </a:cxn>
                <a:cxn ang="0">
                  <a:pos x="connsiteX10291" y="connsiteY10291"/>
                </a:cxn>
                <a:cxn ang="0">
                  <a:pos x="connsiteX10292" y="connsiteY10292"/>
                </a:cxn>
                <a:cxn ang="0">
                  <a:pos x="connsiteX10293" y="connsiteY10293"/>
                </a:cxn>
                <a:cxn ang="0">
                  <a:pos x="connsiteX10294" y="connsiteY10294"/>
                </a:cxn>
                <a:cxn ang="0">
                  <a:pos x="connsiteX10295" y="connsiteY10295"/>
                </a:cxn>
                <a:cxn ang="0">
                  <a:pos x="connsiteX10296" y="connsiteY10296"/>
                </a:cxn>
                <a:cxn ang="0">
                  <a:pos x="connsiteX10297" y="connsiteY10297"/>
                </a:cxn>
                <a:cxn ang="0">
                  <a:pos x="connsiteX10298" y="connsiteY10298"/>
                </a:cxn>
                <a:cxn ang="0">
                  <a:pos x="connsiteX10299" y="connsiteY10299"/>
                </a:cxn>
                <a:cxn ang="0">
                  <a:pos x="connsiteX10300" y="connsiteY10300"/>
                </a:cxn>
                <a:cxn ang="0">
                  <a:pos x="connsiteX10301" y="connsiteY10301"/>
                </a:cxn>
                <a:cxn ang="0">
                  <a:pos x="connsiteX10302" y="connsiteY10302"/>
                </a:cxn>
                <a:cxn ang="0">
                  <a:pos x="connsiteX10303" y="connsiteY10303"/>
                </a:cxn>
                <a:cxn ang="0">
                  <a:pos x="connsiteX10304" y="connsiteY10304"/>
                </a:cxn>
                <a:cxn ang="0">
                  <a:pos x="connsiteX10305" y="connsiteY10305"/>
                </a:cxn>
                <a:cxn ang="0">
                  <a:pos x="connsiteX10306" y="connsiteY10306"/>
                </a:cxn>
                <a:cxn ang="0">
                  <a:pos x="connsiteX10307" y="connsiteY10307"/>
                </a:cxn>
                <a:cxn ang="0">
                  <a:pos x="connsiteX10308" y="connsiteY10308"/>
                </a:cxn>
                <a:cxn ang="0">
                  <a:pos x="connsiteX10309" y="connsiteY10309"/>
                </a:cxn>
                <a:cxn ang="0">
                  <a:pos x="connsiteX10310" y="connsiteY10310"/>
                </a:cxn>
                <a:cxn ang="0">
                  <a:pos x="connsiteX10311" y="connsiteY10311"/>
                </a:cxn>
                <a:cxn ang="0">
                  <a:pos x="connsiteX10312" y="connsiteY10312"/>
                </a:cxn>
                <a:cxn ang="0">
                  <a:pos x="connsiteX10313" y="connsiteY10313"/>
                </a:cxn>
                <a:cxn ang="0">
                  <a:pos x="connsiteX10314" y="connsiteY10314"/>
                </a:cxn>
                <a:cxn ang="0">
                  <a:pos x="connsiteX10315" y="connsiteY10315"/>
                </a:cxn>
                <a:cxn ang="0">
                  <a:pos x="connsiteX10316" y="connsiteY10316"/>
                </a:cxn>
                <a:cxn ang="0">
                  <a:pos x="connsiteX10317" y="connsiteY10317"/>
                </a:cxn>
                <a:cxn ang="0">
                  <a:pos x="connsiteX10318" y="connsiteY10318"/>
                </a:cxn>
                <a:cxn ang="0">
                  <a:pos x="connsiteX10319" y="connsiteY10319"/>
                </a:cxn>
                <a:cxn ang="0">
                  <a:pos x="connsiteX10320" y="connsiteY10320"/>
                </a:cxn>
                <a:cxn ang="0">
                  <a:pos x="connsiteX10321" y="connsiteY10321"/>
                </a:cxn>
                <a:cxn ang="0">
                  <a:pos x="connsiteX10322" y="connsiteY10322"/>
                </a:cxn>
                <a:cxn ang="0">
                  <a:pos x="connsiteX10323" y="connsiteY10323"/>
                </a:cxn>
                <a:cxn ang="0">
                  <a:pos x="connsiteX10324" y="connsiteY10324"/>
                </a:cxn>
                <a:cxn ang="0">
                  <a:pos x="connsiteX10325" y="connsiteY10325"/>
                </a:cxn>
                <a:cxn ang="0">
                  <a:pos x="connsiteX10326" y="connsiteY10326"/>
                </a:cxn>
                <a:cxn ang="0">
                  <a:pos x="connsiteX10327" y="connsiteY10327"/>
                </a:cxn>
                <a:cxn ang="0">
                  <a:pos x="connsiteX10328" y="connsiteY10328"/>
                </a:cxn>
                <a:cxn ang="0">
                  <a:pos x="connsiteX10329" y="connsiteY10329"/>
                </a:cxn>
                <a:cxn ang="0">
                  <a:pos x="connsiteX10330" y="connsiteY10330"/>
                </a:cxn>
                <a:cxn ang="0">
                  <a:pos x="connsiteX10331" y="connsiteY10331"/>
                </a:cxn>
                <a:cxn ang="0">
                  <a:pos x="connsiteX10332" y="connsiteY10332"/>
                </a:cxn>
                <a:cxn ang="0">
                  <a:pos x="connsiteX10333" y="connsiteY10333"/>
                </a:cxn>
                <a:cxn ang="0">
                  <a:pos x="connsiteX10334" y="connsiteY10334"/>
                </a:cxn>
                <a:cxn ang="0">
                  <a:pos x="connsiteX10335" y="connsiteY10335"/>
                </a:cxn>
                <a:cxn ang="0">
                  <a:pos x="connsiteX10336" y="connsiteY10336"/>
                </a:cxn>
                <a:cxn ang="0">
                  <a:pos x="connsiteX10337" y="connsiteY10337"/>
                </a:cxn>
                <a:cxn ang="0">
                  <a:pos x="connsiteX10338" y="connsiteY10338"/>
                </a:cxn>
                <a:cxn ang="0">
                  <a:pos x="connsiteX10339" y="connsiteY10339"/>
                </a:cxn>
                <a:cxn ang="0">
                  <a:pos x="connsiteX10340" y="connsiteY10340"/>
                </a:cxn>
                <a:cxn ang="0">
                  <a:pos x="connsiteX10341" y="connsiteY10341"/>
                </a:cxn>
                <a:cxn ang="0">
                  <a:pos x="connsiteX10342" y="connsiteY10342"/>
                </a:cxn>
                <a:cxn ang="0">
                  <a:pos x="connsiteX10343" y="connsiteY10343"/>
                </a:cxn>
                <a:cxn ang="0">
                  <a:pos x="connsiteX10344" y="connsiteY10344"/>
                </a:cxn>
                <a:cxn ang="0">
                  <a:pos x="connsiteX10345" y="connsiteY10345"/>
                </a:cxn>
                <a:cxn ang="0">
                  <a:pos x="connsiteX10346" y="connsiteY10346"/>
                </a:cxn>
                <a:cxn ang="0">
                  <a:pos x="connsiteX10347" y="connsiteY10347"/>
                </a:cxn>
                <a:cxn ang="0">
                  <a:pos x="connsiteX10348" y="connsiteY10348"/>
                </a:cxn>
                <a:cxn ang="0">
                  <a:pos x="connsiteX10349" y="connsiteY10349"/>
                </a:cxn>
                <a:cxn ang="0">
                  <a:pos x="connsiteX10350" y="connsiteY10350"/>
                </a:cxn>
                <a:cxn ang="0">
                  <a:pos x="connsiteX10351" y="connsiteY10351"/>
                </a:cxn>
                <a:cxn ang="0">
                  <a:pos x="connsiteX10352" y="connsiteY10352"/>
                </a:cxn>
                <a:cxn ang="0">
                  <a:pos x="connsiteX10353" y="connsiteY10353"/>
                </a:cxn>
                <a:cxn ang="0">
                  <a:pos x="connsiteX10354" y="connsiteY10354"/>
                </a:cxn>
                <a:cxn ang="0">
                  <a:pos x="connsiteX10355" y="connsiteY10355"/>
                </a:cxn>
                <a:cxn ang="0">
                  <a:pos x="connsiteX10356" y="connsiteY10356"/>
                </a:cxn>
                <a:cxn ang="0">
                  <a:pos x="connsiteX10357" y="connsiteY10357"/>
                </a:cxn>
                <a:cxn ang="0">
                  <a:pos x="connsiteX10358" y="connsiteY10358"/>
                </a:cxn>
                <a:cxn ang="0">
                  <a:pos x="connsiteX10359" y="connsiteY10359"/>
                </a:cxn>
                <a:cxn ang="0">
                  <a:pos x="connsiteX10360" y="connsiteY10360"/>
                </a:cxn>
                <a:cxn ang="0">
                  <a:pos x="connsiteX10361" y="connsiteY10361"/>
                </a:cxn>
                <a:cxn ang="0">
                  <a:pos x="connsiteX10362" y="connsiteY10362"/>
                </a:cxn>
                <a:cxn ang="0">
                  <a:pos x="connsiteX10363" y="connsiteY10363"/>
                </a:cxn>
                <a:cxn ang="0">
                  <a:pos x="connsiteX10364" y="connsiteY10364"/>
                </a:cxn>
                <a:cxn ang="0">
                  <a:pos x="connsiteX10365" y="connsiteY10365"/>
                </a:cxn>
                <a:cxn ang="0">
                  <a:pos x="connsiteX10366" y="connsiteY10366"/>
                </a:cxn>
                <a:cxn ang="0">
                  <a:pos x="connsiteX10367" y="connsiteY10367"/>
                </a:cxn>
                <a:cxn ang="0">
                  <a:pos x="connsiteX10368" y="connsiteY10368"/>
                </a:cxn>
                <a:cxn ang="0">
                  <a:pos x="connsiteX10369" y="connsiteY10369"/>
                </a:cxn>
                <a:cxn ang="0">
                  <a:pos x="connsiteX10370" y="connsiteY10370"/>
                </a:cxn>
                <a:cxn ang="0">
                  <a:pos x="connsiteX10371" y="connsiteY10371"/>
                </a:cxn>
                <a:cxn ang="0">
                  <a:pos x="connsiteX10372" y="connsiteY10372"/>
                </a:cxn>
                <a:cxn ang="0">
                  <a:pos x="connsiteX10373" y="connsiteY10373"/>
                </a:cxn>
                <a:cxn ang="0">
                  <a:pos x="connsiteX10374" y="connsiteY10374"/>
                </a:cxn>
                <a:cxn ang="0">
                  <a:pos x="connsiteX10375" y="connsiteY10375"/>
                </a:cxn>
                <a:cxn ang="0">
                  <a:pos x="connsiteX10376" y="connsiteY10376"/>
                </a:cxn>
                <a:cxn ang="0">
                  <a:pos x="connsiteX10377" y="connsiteY10377"/>
                </a:cxn>
                <a:cxn ang="0">
                  <a:pos x="connsiteX10378" y="connsiteY10378"/>
                </a:cxn>
                <a:cxn ang="0">
                  <a:pos x="connsiteX10379" y="connsiteY10379"/>
                </a:cxn>
                <a:cxn ang="0">
                  <a:pos x="connsiteX10380" y="connsiteY10380"/>
                </a:cxn>
                <a:cxn ang="0">
                  <a:pos x="connsiteX10381" y="connsiteY10381"/>
                </a:cxn>
                <a:cxn ang="0">
                  <a:pos x="connsiteX10382" y="connsiteY10382"/>
                </a:cxn>
                <a:cxn ang="0">
                  <a:pos x="connsiteX10383" y="connsiteY10383"/>
                </a:cxn>
                <a:cxn ang="0">
                  <a:pos x="connsiteX10384" y="connsiteY10384"/>
                </a:cxn>
                <a:cxn ang="0">
                  <a:pos x="connsiteX10385" y="connsiteY10385"/>
                </a:cxn>
                <a:cxn ang="0">
                  <a:pos x="connsiteX10386" y="connsiteY10386"/>
                </a:cxn>
                <a:cxn ang="0">
                  <a:pos x="connsiteX10387" y="connsiteY10387"/>
                </a:cxn>
                <a:cxn ang="0">
                  <a:pos x="connsiteX10388" y="connsiteY10388"/>
                </a:cxn>
                <a:cxn ang="0">
                  <a:pos x="connsiteX10389" y="connsiteY10389"/>
                </a:cxn>
                <a:cxn ang="0">
                  <a:pos x="connsiteX10390" y="connsiteY10390"/>
                </a:cxn>
                <a:cxn ang="0">
                  <a:pos x="connsiteX10391" y="connsiteY10391"/>
                </a:cxn>
                <a:cxn ang="0">
                  <a:pos x="connsiteX10392" y="connsiteY10392"/>
                </a:cxn>
                <a:cxn ang="0">
                  <a:pos x="connsiteX10393" y="connsiteY10393"/>
                </a:cxn>
                <a:cxn ang="0">
                  <a:pos x="connsiteX10394" y="connsiteY10394"/>
                </a:cxn>
                <a:cxn ang="0">
                  <a:pos x="connsiteX10395" y="connsiteY10395"/>
                </a:cxn>
                <a:cxn ang="0">
                  <a:pos x="connsiteX10396" y="connsiteY10396"/>
                </a:cxn>
                <a:cxn ang="0">
                  <a:pos x="connsiteX10397" y="connsiteY10397"/>
                </a:cxn>
                <a:cxn ang="0">
                  <a:pos x="connsiteX10398" y="connsiteY10398"/>
                </a:cxn>
                <a:cxn ang="0">
                  <a:pos x="connsiteX10399" y="connsiteY10399"/>
                </a:cxn>
                <a:cxn ang="0">
                  <a:pos x="connsiteX10400" y="connsiteY10400"/>
                </a:cxn>
                <a:cxn ang="0">
                  <a:pos x="connsiteX10401" y="connsiteY10401"/>
                </a:cxn>
                <a:cxn ang="0">
                  <a:pos x="connsiteX10402" y="connsiteY10402"/>
                </a:cxn>
                <a:cxn ang="0">
                  <a:pos x="connsiteX10403" y="connsiteY10403"/>
                </a:cxn>
                <a:cxn ang="0">
                  <a:pos x="connsiteX10404" y="connsiteY10404"/>
                </a:cxn>
                <a:cxn ang="0">
                  <a:pos x="connsiteX10405" y="connsiteY10405"/>
                </a:cxn>
                <a:cxn ang="0">
                  <a:pos x="connsiteX10406" y="connsiteY10406"/>
                </a:cxn>
                <a:cxn ang="0">
                  <a:pos x="connsiteX10407" y="connsiteY10407"/>
                </a:cxn>
                <a:cxn ang="0">
                  <a:pos x="connsiteX10408" y="connsiteY10408"/>
                </a:cxn>
                <a:cxn ang="0">
                  <a:pos x="connsiteX10409" y="connsiteY10409"/>
                </a:cxn>
                <a:cxn ang="0">
                  <a:pos x="connsiteX10410" y="connsiteY10410"/>
                </a:cxn>
                <a:cxn ang="0">
                  <a:pos x="connsiteX10411" y="connsiteY10411"/>
                </a:cxn>
                <a:cxn ang="0">
                  <a:pos x="connsiteX10412" y="connsiteY10412"/>
                </a:cxn>
                <a:cxn ang="0">
                  <a:pos x="connsiteX10413" y="connsiteY10413"/>
                </a:cxn>
                <a:cxn ang="0">
                  <a:pos x="connsiteX10414" y="connsiteY10414"/>
                </a:cxn>
                <a:cxn ang="0">
                  <a:pos x="connsiteX10415" y="connsiteY10415"/>
                </a:cxn>
                <a:cxn ang="0">
                  <a:pos x="connsiteX10416" y="connsiteY10416"/>
                </a:cxn>
                <a:cxn ang="0">
                  <a:pos x="connsiteX10417" y="connsiteY10417"/>
                </a:cxn>
                <a:cxn ang="0">
                  <a:pos x="connsiteX10418" y="connsiteY10418"/>
                </a:cxn>
                <a:cxn ang="0">
                  <a:pos x="connsiteX10419" y="connsiteY10419"/>
                </a:cxn>
                <a:cxn ang="0">
                  <a:pos x="connsiteX10420" y="connsiteY10420"/>
                </a:cxn>
                <a:cxn ang="0">
                  <a:pos x="connsiteX10421" y="connsiteY10421"/>
                </a:cxn>
                <a:cxn ang="0">
                  <a:pos x="connsiteX10422" y="connsiteY10422"/>
                </a:cxn>
                <a:cxn ang="0">
                  <a:pos x="connsiteX10423" y="connsiteY10423"/>
                </a:cxn>
                <a:cxn ang="0">
                  <a:pos x="connsiteX10424" y="connsiteY10424"/>
                </a:cxn>
                <a:cxn ang="0">
                  <a:pos x="connsiteX10425" y="connsiteY10425"/>
                </a:cxn>
                <a:cxn ang="0">
                  <a:pos x="connsiteX10426" y="connsiteY10426"/>
                </a:cxn>
                <a:cxn ang="0">
                  <a:pos x="connsiteX10427" y="connsiteY10427"/>
                </a:cxn>
                <a:cxn ang="0">
                  <a:pos x="connsiteX10428" y="connsiteY10428"/>
                </a:cxn>
                <a:cxn ang="0">
                  <a:pos x="connsiteX10429" y="connsiteY10429"/>
                </a:cxn>
                <a:cxn ang="0">
                  <a:pos x="connsiteX10430" y="connsiteY10430"/>
                </a:cxn>
                <a:cxn ang="0">
                  <a:pos x="connsiteX10431" y="connsiteY10431"/>
                </a:cxn>
                <a:cxn ang="0">
                  <a:pos x="connsiteX10432" y="connsiteY10432"/>
                </a:cxn>
                <a:cxn ang="0">
                  <a:pos x="connsiteX10433" y="connsiteY10433"/>
                </a:cxn>
                <a:cxn ang="0">
                  <a:pos x="connsiteX10434" y="connsiteY10434"/>
                </a:cxn>
                <a:cxn ang="0">
                  <a:pos x="connsiteX10435" y="connsiteY10435"/>
                </a:cxn>
                <a:cxn ang="0">
                  <a:pos x="connsiteX10436" y="connsiteY10436"/>
                </a:cxn>
                <a:cxn ang="0">
                  <a:pos x="connsiteX10437" y="connsiteY10437"/>
                </a:cxn>
                <a:cxn ang="0">
                  <a:pos x="connsiteX10438" y="connsiteY10438"/>
                </a:cxn>
                <a:cxn ang="0">
                  <a:pos x="connsiteX10439" y="connsiteY10439"/>
                </a:cxn>
                <a:cxn ang="0">
                  <a:pos x="connsiteX10440" y="connsiteY10440"/>
                </a:cxn>
                <a:cxn ang="0">
                  <a:pos x="connsiteX10441" y="connsiteY10441"/>
                </a:cxn>
                <a:cxn ang="0">
                  <a:pos x="connsiteX10442" y="connsiteY10442"/>
                </a:cxn>
                <a:cxn ang="0">
                  <a:pos x="connsiteX10443" y="connsiteY10443"/>
                </a:cxn>
                <a:cxn ang="0">
                  <a:pos x="connsiteX10444" y="connsiteY10444"/>
                </a:cxn>
                <a:cxn ang="0">
                  <a:pos x="connsiteX10445" y="connsiteY10445"/>
                </a:cxn>
                <a:cxn ang="0">
                  <a:pos x="connsiteX10446" y="connsiteY10446"/>
                </a:cxn>
                <a:cxn ang="0">
                  <a:pos x="connsiteX10447" y="connsiteY10447"/>
                </a:cxn>
                <a:cxn ang="0">
                  <a:pos x="connsiteX10448" y="connsiteY10448"/>
                </a:cxn>
                <a:cxn ang="0">
                  <a:pos x="connsiteX10449" y="connsiteY10449"/>
                </a:cxn>
                <a:cxn ang="0">
                  <a:pos x="connsiteX10450" y="connsiteY10450"/>
                </a:cxn>
                <a:cxn ang="0">
                  <a:pos x="connsiteX10451" y="connsiteY10451"/>
                </a:cxn>
                <a:cxn ang="0">
                  <a:pos x="connsiteX10452" y="connsiteY10452"/>
                </a:cxn>
                <a:cxn ang="0">
                  <a:pos x="connsiteX10453" y="connsiteY10453"/>
                </a:cxn>
                <a:cxn ang="0">
                  <a:pos x="connsiteX10454" y="connsiteY10454"/>
                </a:cxn>
                <a:cxn ang="0">
                  <a:pos x="connsiteX10455" y="connsiteY10455"/>
                </a:cxn>
                <a:cxn ang="0">
                  <a:pos x="connsiteX10456" y="connsiteY10456"/>
                </a:cxn>
                <a:cxn ang="0">
                  <a:pos x="connsiteX10457" y="connsiteY10457"/>
                </a:cxn>
                <a:cxn ang="0">
                  <a:pos x="connsiteX10458" y="connsiteY10458"/>
                </a:cxn>
                <a:cxn ang="0">
                  <a:pos x="connsiteX10459" y="connsiteY10459"/>
                </a:cxn>
                <a:cxn ang="0">
                  <a:pos x="connsiteX10460" y="connsiteY10460"/>
                </a:cxn>
                <a:cxn ang="0">
                  <a:pos x="connsiteX10461" y="connsiteY10461"/>
                </a:cxn>
                <a:cxn ang="0">
                  <a:pos x="connsiteX10462" y="connsiteY10462"/>
                </a:cxn>
                <a:cxn ang="0">
                  <a:pos x="connsiteX10463" y="connsiteY10463"/>
                </a:cxn>
                <a:cxn ang="0">
                  <a:pos x="connsiteX10464" y="connsiteY10464"/>
                </a:cxn>
                <a:cxn ang="0">
                  <a:pos x="connsiteX10465" y="connsiteY10465"/>
                </a:cxn>
                <a:cxn ang="0">
                  <a:pos x="connsiteX10466" y="connsiteY10466"/>
                </a:cxn>
                <a:cxn ang="0">
                  <a:pos x="connsiteX10467" y="connsiteY10467"/>
                </a:cxn>
                <a:cxn ang="0">
                  <a:pos x="connsiteX10468" y="connsiteY10468"/>
                </a:cxn>
                <a:cxn ang="0">
                  <a:pos x="connsiteX10469" y="connsiteY10469"/>
                </a:cxn>
                <a:cxn ang="0">
                  <a:pos x="connsiteX10470" y="connsiteY10470"/>
                </a:cxn>
                <a:cxn ang="0">
                  <a:pos x="connsiteX10471" y="connsiteY10471"/>
                </a:cxn>
                <a:cxn ang="0">
                  <a:pos x="connsiteX10472" y="connsiteY10472"/>
                </a:cxn>
                <a:cxn ang="0">
                  <a:pos x="connsiteX10473" y="connsiteY10473"/>
                </a:cxn>
                <a:cxn ang="0">
                  <a:pos x="connsiteX10474" y="connsiteY10474"/>
                </a:cxn>
                <a:cxn ang="0">
                  <a:pos x="connsiteX10475" y="connsiteY10475"/>
                </a:cxn>
                <a:cxn ang="0">
                  <a:pos x="connsiteX10476" y="connsiteY10476"/>
                </a:cxn>
                <a:cxn ang="0">
                  <a:pos x="connsiteX10477" y="connsiteY10477"/>
                </a:cxn>
                <a:cxn ang="0">
                  <a:pos x="connsiteX10478" y="connsiteY10478"/>
                </a:cxn>
                <a:cxn ang="0">
                  <a:pos x="connsiteX10479" y="connsiteY10479"/>
                </a:cxn>
                <a:cxn ang="0">
                  <a:pos x="connsiteX10480" y="connsiteY10480"/>
                </a:cxn>
                <a:cxn ang="0">
                  <a:pos x="connsiteX10481" y="connsiteY10481"/>
                </a:cxn>
                <a:cxn ang="0">
                  <a:pos x="connsiteX10482" y="connsiteY10482"/>
                </a:cxn>
                <a:cxn ang="0">
                  <a:pos x="connsiteX10483" y="connsiteY10483"/>
                </a:cxn>
                <a:cxn ang="0">
                  <a:pos x="connsiteX10484" y="connsiteY10484"/>
                </a:cxn>
                <a:cxn ang="0">
                  <a:pos x="connsiteX10485" y="connsiteY10485"/>
                </a:cxn>
                <a:cxn ang="0">
                  <a:pos x="connsiteX10486" y="connsiteY10486"/>
                </a:cxn>
                <a:cxn ang="0">
                  <a:pos x="connsiteX10487" y="connsiteY10487"/>
                </a:cxn>
                <a:cxn ang="0">
                  <a:pos x="connsiteX10488" y="connsiteY10488"/>
                </a:cxn>
                <a:cxn ang="0">
                  <a:pos x="connsiteX10489" y="connsiteY10489"/>
                </a:cxn>
                <a:cxn ang="0">
                  <a:pos x="connsiteX10490" y="connsiteY10490"/>
                </a:cxn>
                <a:cxn ang="0">
                  <a:pos x="connsiteX10491" y="connsiteY10491"/>
                </a:cxn>
                <a:cxn ang="0">
                  <a:pos x="connsiteX10492" y="connsiteY10492"/>
                </a:cxn>
                <a:cxn ang="0">
                  <a:pos x="connsiteX10493" y="connsiteY10493"/>
                </a:cxn>
                <a:cxn ang="0">
                  <a:pos x="connsiteX10494" y="connsiteY10494"/>
                </a:cxn>
                <a:cxn ang="0">
                  <a:pos x="connsiteX10495" y="connsiteY10495"/>
                </a:cxn>
                <a:cxn ang="0">
                  <a:pos x="connsiteX10496" y="connsiteY10496"/>
                </a:cxn>
                <a:cxn ang="0">
                  <a:pos x="connsiteX10497" y="connsiteY10497"/>
                </a:cxn>
                <a:cxn ang="0">
                  <a:pos x="connsiteX10498" y="connsiteY10498"/>
                </a:cxn>
                <a:cxn ang="0">
                  <a:pos x="connsiteX10499" y="connsiteY10499"/>
                </a:cxn>
                <a:cxn ang="0">
                  <a:pos x="connsiteX10500" y="connsiteY10500"/>
                </a:cxn>
                <a:cxn ang="0">
                  <a:pos x="connsiteX10501" y="connsiteY10501"/>
                </a:cxn>
                <a:cxn ang="0">
                  <a:pos x="connsiteX10502" y="connsiteY10502"/>
                </a:cxn>
                <a:cxn ang="0">
                  <a:pos x="connsiteX10503" y="connsiteY10503"/>
                </a:cxn>
                <a:cxn ang="0">
                  <a:pos x="connsiteX10504" y="connsiteY10504"/>
                </a:cxn>
                <a:cxn ang="0">
                  <a:pos x="connsiteX10505" y="connsiteY10505"/>
                </a:cxn>
                <a:cxn ang="0">
                  <a:pos x="connsiteX10506" y="connsiteY10506"/>
                </a:cxn>
                <a:cxn ang="0">
                  <a:pos x="connsiteX10507" y="connsiteY10507"/>
                </a:cxn>
                <a:cxn ang="0">
                  <a:pos x="connsiteX10508" y="connsiteY10508"/>
                </a:cxn>
                <a:cxn ang="0">
                  <a:pos x="connsiteX10509" y="connsiteY10509"/>
                </a:cxn>
                <a:cxn ang="0">
                  <a:pos x="connsiteX10510" y="connsiteY10510"/>
                </a:cxn>
                <a:cxn ang="0">
                  <a:pos x="connsiteX10511" y="connsiteY10511"/>
                </a:cxn>
                <a:cxn ang="0">
                  <a:pos x="connsiteX10512" y="connsiteY10512"/>
                </a:cxn>
                <a:cxn ang="0">
                  <a:pos x="connsiteX10513" y="connsiteY10513"/>
                </a:cxn>
                <a:cxn ang="0">
                  <a:pos x="connsiteX10514" y="connsiteY10514"/>
                </a:cxn>
                <a:cxn ang="0">
                  <a:pos x="connsiteX10515" y="connsiteY10515"/>
                </a:cxn>
                <a:cxn ang="0">
                  <a:pos x="connsiteX10516" y="connsiteY10516"/>
                </a:cxn>
                <a:cxn ang="0">
                  <a:pos x="connsiteX10517" y="connsiteY10517"/>
                </a:cxn>
                <a:cxn ang="0">
                  <a:pos x="connsiteX10518" y="connsiteY10518"/>
                </a:cxn>
                <a:cxn ang="0">
                  <a:pos x="connsiteX10519" y="connsiteY10519"/>
                </a:cxn>
                <a:cxn ang="0">
                  <a:pos x="connsiteX10520" y="connsiteY10520"/>
                </a:cxn>
                <a:cxn ang="0">
                  <a:pos x="connsiteX10521" y="connsiteY10521"/>
                </a:cxn>
                <a:cxn ang="0">
                  <a:pos x="connsiteX10522" y="connsiteY10522"/>
                </a:cxn>
                <a:cxn ang="0">
                  <a:pos x="connsiteX10523" y="connsiteY10523"/>
                </a:cxn>
                <a:cxn ang="0">
                  <a:pos x="connsiteX10524" y="connsiteY10524"/>
                </a:cxn>
                <a:cxn ang="0">
                  <a:pos x="connsiteX10525" y="connsiteY10525"/>
                </a:cxn>
                <a:cxn ang="0">
                  <a:pos x="connsiteX10526" y="connsiteY10526"/>
                </a:cxn>
                <a:cxn ang="0">
                  <a:pos x="connsiteX10527" y="connsiteY10527"/>
                </a:cxn>
                <a:cxn ang="0">
                  <a:pos x="connsiteX10528" y="connsiteY10528"/>
                </a:cxn>
                <a:cxn ang="0">
                  <a:pos x="connsiteX10529" y="connsiteY10529"/>
                </a:cxn>
                <a:cxn ang="0">
                  <a:pos x="connsiteX10530" y="connsiteY10530"/>
                </a:cxn>
                <a:cxn ang="0">
                  <a:pos x="connsiteX10531" y="connsiteY10531"/>
                </a:cxn>
                <a:cxn ang="0">
                  <a:pos x="connsiteX10532" y="connsiteY10532"/>
                </a:cxn>
                <a:cxn ang="0">
                  <a:pos x="connsiteX10533" y="connsiteY10533"/>
                </a:cxn>
                <a:cxn ang="0">
                  <a:pos x="connsiteX10534" y="connsiteY10534"/>
                </a:cxn>
                <a:cxn ang="0">
                  <a:pos x="connsiteX10535" y="connsiteY10535"/>
                </a:cxn>
                <a:cxn ang="0">
                  <a:pos x="connsiteX10536" y="connsiteY10536"/>
                </a:cxn>
                <a:cxn ang="0">
                  <a:pos x="connsiteX10537" y="connsiteY10537"/>
                </a:cxn>
                <a:cxn ang="0">
                  <a:pos x="connsiteX10538" y="connsiteY10538"/>
                </a:cxn>
                <a:cxn ang="0">
                  <a:pos x="connsiteX10539" y="connsiteY10539"/>
                </a:cxn>
                <a:cxn ang="0">
                  <a:pos x="connsiteX10540" y="connsiteY10540"/>
                </a:cxn>
                <a:cxn ang="0">
                  <a:pos x="connsiteX10541" y="connsiteY10541"/>
                </a:cxn>
                <a:cxn ang="0">
                  <a:pos x="connsiteX10542" y="connsiteY10542"/>
                </a:cxn>
                <a:cxn ang="0">
                  <a:pos x="connsiteX10543" y="connsiteY10543"/>
                </a:cxn>
                <a:cxn ang="0">
                  <a:pos x="connsiteX10544" y="connsiteY10544"/>
                </a:cxn>
                <a:cxn ang="0">
                  <a:pos x="connsiteX10545" y="connsiteY10545"/>
                </a:cxn>
                <a:cxn ang="0">
                  <a:pos x="connsiteX10546" y="connsiteY10546"/>
                </a:cxn>
                <a:cxn ang="0">
                  <a:pos x="connsiteX10547" y="connsiteY10547"/>
                </a:cxn>
                <a:cxn ang="0">
                  <a:pos x="connsiteX10548" y="connsiteY10548"/>
                </a:cxn>
                <a:cxn ang="0">
                  <a:pos x="connsiteX10549" y="connsiteY10549"/>
                </a:cxn>
                <a:cxn ang="0">
                  <a:pos x="connsiteX10550" y="connsiteY10550"/>
                </a:cxn>
                <a:cxn ang="0">
                  <a:pos x="connsiteX10551" y="connsiteY10551"/>
                </a:cxn>
                <a:cxn ang="0">
                  <a:pos x="connsiteX10552" y="connsiteY10552"/>
                </a:cxn>
                <a:cxn ang="0">
                  <a:pos x="connsiteX10553" y="connsiteY10553"/>
                </a:cxn>
                <a:cxn ang="0">
                  <a:pos x="connsiteX10554" y="connsiteY10554"/>
                </a:cxn>
                <a:cxn ang="0">
                  <a:pos x="connsiteX10555" y="connsiteY10555"/>
                </a:cxn>
                <a:cxn ang="0">
                  <a:pos x="connsiteX10556" y="connsiteY10556"/>
                </a:cxn>
                <a:cxn ang="0">
                  <a:pos x="connsiteX10557" y="connsiteY10557"/>
                </a:cxn>
                <a:cxn ang="0">
                  <a:pos x="connsiteX10558" y="connsiteY10558"/>
                </a:cxn>
                <a:cxn ang="0">
                  <a:pos x="connsiteX10559" y="connsiteY10559"/>
                </a:cxn>
                <a:cxn ang="0">
                  <a:pos x="connsiteX10560" y="connsiteY10560"/>
                </a:cxn>
                <a:cxn ang="0">
                  <a:pos x="connsiteX10561" y="connsiteY10561"/>
                </a:cxn>
                <a:cxn ang="0">
                  <a:pos x="connsiteX10562" y="connsiteY10562"/>
                </a:cxn>
                <a:cxn ang="0">
                  <a:pos x="connsiteX10563" y="connsiteY10563"/>
                </a:cxn>
                <a:cxn ang="0">
                  <a:pos x="connsiteX10564" y="connsiteY10564"/>
                </a:cxn>
                <a:cxn ang="0">
                  <a:pos x="connsiteX10565" y="connsiteY10565"/>
                </a:cxn>
                <a:cxn ang="0">
                  <a:pos x="connsiteX10566" y="connsiteY10566"/>
                </a:cxn>
                <a:cxn ang="0">
                  <a:pos x="connsiteX10567" y="connsiteY10567"/>
                </a:cxn>
                <a:cxn ang="0">
                  <a:pos x="connsiteX10568" y="connsiteY10568"/>
                </a:cxn>
                <a:cxn ang="0">
                  <a:pos x="connsiteX10569" y="connsiteY10569"/>
                </a:cxn>
                <a:cxn ang="0">
                  <a:pos x="connsiteX10570" y="connsiteY10570"/>
                </a:cxn>
                <a:cxn ang="0">
                  <a:pos x="connsiteX10571" y="connsiteY10571"/>
                </a:cxn>
                <a:cxn ang="0">
                  <a:pos x="connsiteX10572" y="connsiteY10572"/>
                </a:cxn>
                <a:cxn ang="0">
                  <a:pos x="connsiteX10573" y="connsiteY10573"/>
                </a:cxn>
                <a:cxn ang="0">
                  <a:pos x="connsiteX10574" y="connsiteY10574"/>
                </a:cxn>
                <a:cxn ang="0">
                  <a:pos x="connsiteX10575" y="connsiteY10575"/>
                </a:cxn>
                <a:cxn ang="0">
                  <a:pos x="connsiteX10576" y="connsiteY10576"/>
                </a:cxn>
                <a:cxn ang="0">
                  <a:pos x="connsiteX10577" y="connsiteY10577"/>
                </a:cxn>
                <a:cxn ang="0">
                  <a:pos x="connsiteX10578" y="connsiteY10578"/>
                </a:cxn>
                <a:cxn ang="0">
                  <a:pos x="connsiteX10579" y="connsiteY10579"/>
                </a:cxn>
                <a:cxn ang="0">
                  <a:pos x="connsiteX10580" y="connsiteY10580"/>
                </a:cxn>
                <a:cxn ang="0">
                  <a:pos x="connsiteX10581" y="connsiteY10581"/>
                </a:cxn>
                <a:cxn ang="0">
                  <a:pos x="connsiteX10582" y="connsiteY10582"/>
                </a:cxn>
                <a:cxn ang="0">
                  <a:pos x="connsiteX10583" y="connsiteY10583"/>
                </a:cxn>
                <a:cxn ang="0">
                  <a:pos x="connsiteX10584" y="connsiteY10584"/>
                </a:cxn>
                <a:cxn ang="0">
                  <a:pos x="connsiteX10585" y="connsiteY10585"/>
                </a:cxn>
                <a:cxn ang="0">
                  <a:pos x="connsiteX10586" y="connsiteY10586"/>
                </a:cxn>
                <a:cxn ang="0">
                  <a:pos x="connsiteX10587" y="connsiteY10587"/>
                </a:cxn>
                <a:cxn ang="0">
                  <a:pos x="connsiteX10588" y="connsiteY10588"/>
                </a:cxn>
                <a:cxn ang="0">
                  <a:pos x="connsiteX10589" y="connsiteY10589"/>
                </a:cxn>
                <a:cxn ang="0">
                  <a:pos x="connsiteX10590" y="connsiteY10590"/>
                </a:cxn>
                <a:cxn ang="0">
                  <a:pos x="connsiteX10591" y="connsiteY10591"/>
                </a:cxn>
                <a:cxn ang="0">
                  <a:pos x="connsiteX10592" y="connsiteY10592"/>
                </a:cxn>
                <a:cxn ang="0">
                  <a:pos x="connsiteX10593" y="connsiteY10593"/>
                </a:cxn>
                <a:cxn ang="0">
                  <a:pos x="connsiteX10594" y="connsiteY10594"/>
                </a:cxn>
                <a:cxn ang="0">
                  <a:pos x="connsiteX10595" y="connsiteY10595"/>
                </a:cxn>
                <a:cxn ang="0">
                  <a:pos x="connsiteX10596" y="connsiteY10596"/>
                </a:cxn>
                <a:cxn ang="0">
                  <a:pos x="connsiteX10597" y="connsiteY10597"/>
                </a:cxn>
                <a:cxn ang="0">
                  <a:pos x="connsiteX10598" y="connsiteY10598"/>
                </a:cxn>
                <a:cxn ang="0">
                  <a:pos x="connsiteX10599" y="connsiteY10599"/>
                </a:cxn>
                <a:cxn ang="0">
                  <a:pos x="connsiteX10600" y="connsiteY10600"/>
                </a:cxn>
                <a:cxn ang="0">
                  <a:pos x="connsiteX10601" y="connsiteY10601"/>
                </a:cxn>
                <a:cxn ang="0">
                  <a:pos x="connsiteX10602" y="connsiteY10602"/>
                </a:cxn>
                <a:cxn ang="0">
                  <a:pos x="connsiteX10603" y="connsiteY10603"/>
                </a:cxn>
                <a:cxn ang="0">
                  <a:pos x="connsiteX10604" y="connsiteY10604"/>
                </a:cxn>
                <a:cxn ang="0">
                  <a:pos x="connsiteX10605" y="connsiteY10605"/>
                </a:cxn>
                <a:cxn ang="0">
                  <a:pos x="connsiteX10606" y="connsiteY10606"/>
                </a:cxn>
                <a:cxn ang="0">
                  <a:pos x="connsiteX10607" y="connsiteY10607"/>
                </a:cxn>
                <a:cxn ang="0">
                  <a:pos x="connsiteX10608" y="connsiteY10608"/>
                </a:cxn>
                <a:cxn ang="0">
                  <a:pos x="connsiteX10609" y="connsiteY10609"/>
                </a:cxn>
                <a:cxn ang="0">
                  <a:pos x="connsiteX10610" y="connsiteY10610"/>
                </a:cxn>
                <a:cxn ang="0">
                  <a:pos x="connsiteX10611" y="connsiteY10611"/>
                </a:cxn>
                <a:cxn ang="0">
                  <a:pos x="connsiteX10612" y="connsiteY10612"/>
                </a:cxn>
                <a:cxn ang="0">
                  <a:pos x="connsiteX10613" y="connsiteY10613"/>
                </a:cxn>
                <a:cxn ang="0">
                  <a:pos x="connsiteX10614" y="connsiteY10614"/>
                </a:cxn>
                <a:cxn ang="0">
                  <a:pos x="connsiteX10615" y="connsiteY10615"/>
                </a:cxn>
                <a:cxn ang="0">
                  <a:pos x="connsiteX10616" y="connsiteY10616"/>
                </a:cxn>
                <a:cxn ang="0">
                  <a:pos x="connsiteX10617" y="connsiteY10617"/>
                </a:cxn>
                <a:cxn ang="0">
                  <a:pos x="connsiteX10618" y="connsiteY10618"/>
                </a:cxn>
                <a:cxn ang="0">
                  <a:pos x="connsiteX10619" y="connsiteY10619"/>
                </a:cxn>
                <a:cxn ang="0">
                  <a:pos x="connsiteX10620" y="connsiteY10620"/>
                </a:cxn>
                <a:cxn ang="0">
                  <a:pos x="connsiteX10621" y="connsiteY10621"/>
                </a:cxn>
                <a:cxn ang="0">
                  <a:pos x="connsiteX10622" y="connsiteY10622"/>
                </a:cxn>
                <a:cxn ang="0">
                  <a:pos x="connsiteX10623" y="connsiteY10623"/>
                </a:cxn>
                <a:cxn ang="0">
                  <a:pos x="connsiteX10624" y="connsiteY10624"/>
                </a:cxn>
                <a:cxn ang="0">
                  <a:pos x="connsiteX10625" y="connsiteY10625"/>
                </a:cxn>
                <a:cxn ang="0">
                  <a:pos x="connsiteX10626" y="connsiteY10626"/>
                </a:cxn>
                <a:cxn ang="0">
                  <a:pos x="connsiteX10627" y="connsiteY10627"/>
                </a:cxn>
                <a:cxn ang="0">
                  <a:pos x="connsiteX10628" y="connsiteY10628"/>
                </a:cxn>
                <a:cxn ang="0">
                  <a:pos x="connsiteX10629" y="connsiteY10629"/>
                </a:cxn>
                <a:cxn ang="0">
                  <a:pos x="connsiteX10630" y="connsiteY10630"/>
                </a:cxn>
                <a:cxn ang="0">
                  <a:pos x="connsiteX10631" y="connsiteY10631"/>
                </a:cxn>
                <a:cxn ang="0">
                  <a:pos x="connsiteX10632" y="connsiteY10632"/>
                </a:cxn>
                <a:cxn ang="0">
                  <a:pos x="connsiteX10633" y="connsiteY10633"/>
                </a:cxn>
                <a:cxn ang="0">
                  <a:pos x="connsiteX10634" y="connsiteY10634"/>
                </a:cxn>
                <a:cxn ang="0">
                  <a:pos x="connsiteX10635" y="connsiteY10635"/>
                </a:cxn>
                <a:cxn ang="0">
                  <a:pos x="connsiteX10636" y="connsiteY10636"/>
                </a:cxn>
                <a:cxn ang="0">
                  <a:pos x="connsiteX10637" y="connsiteY10637"/>
                </a:cxn>
                <a:cxn ang="0">
                  <a:pos x="connsiteX10638" y="connsiteY10638"/>
                </a:cxn>
                <a:cxn ang="0">
                  <a:pos x="connsiteX10639" y="connsiteY10639"/>
                </a:cxn>
                <a:cxn ang="0">
                  <a:pos x="connsiteX10640" y="connsiteY10640"/>
                </a:cxn>
                <a:cxn ang="0">
                  <a:pos x="connsiteX10641" y="connsiteY10641"/>
                </a:cxn>
                <a:cxn ang="0">
                  <a:pos x="connsiteX10642" y="connsiteY10642"/>
                </a:cxn>
                <a:cxn ang="0">
                  <a:pos x="connsiteX10643" y="connsiteY10643"/>
                </a:cxn>
                <a:cxn ang="0">
                  <a:pos x="connsiteX10644" y="connsiteY10644"/>
                </a:cxn>
                <a:cxn ang="0">
                  <a:pos x="connsiteX10645" y="connsiteY10645"/>
                </a:cxn>
                <a:cxn ang="0">
                  <a:pos x="connsiteX10646" y="connsiteY10646"/>
                </a:cxn>
                <a:cxn ang="0">
                  <a:pos x="connsiteX10647" y="connsiteY10647"/>
                </a:cxn>
                <a:cxn ang="0">
                  <a:pos x="connsiteX10648" y="connsiteY10648"/>
                </a:cxn>
                <a:cxn ang="0">
                  <a:pos x="connsiteX10649" y="connsiteY10649"/>
                </a:cxn>
                <a:cxn ang="0">
                  <a:pos x="connsiteX10650" y="connsiteY10650"/>
                </a:cxn>
                <a:cxn ang="0">
                  <a:pos x="connsiteX10651" y="connsiteY10651"/>
                </a:cxn>
                <a:cxn ang="0">
                  <a:pos x="connsiteX10652" y="connsiteY10652"/>
                </a:cxn>
                <a:cxn ang="0">
                  <a:pos x="connsiteX10653" y="connsiteY10653"/>
                </a:cxn>
                <a:cxn ang="0">
                  <a:pos x="connsiteX10654" y="connsiteY10654"/>
                </a:cxn>
                <a:cxn ang="0">
                  <a:pos x="connsiteX10655" y="connsiteY10655"/>
                </a:cxn>
                <a:cxn ang="0">
                  <a:pos x="connsiteX10656" y="connsiteY10656"/>
                </a:cxn>
                <a:cxn ang="0">
                  <a:pos x="connsiteX10657" y="connsiteY10657"/>
                </a:cxn>
                <a:cxn ang="0">
                  <a:pos x="connsiteX10658" y="connsiteY10658"/>
                </a:cxn>
                <a:cxn ang="0">
                  <a:pos x="connsiteX10659" y="connsiteY10659"/>
                </a:cxn>
                <a:cxn ang="0">
                  <a:pos x="connsiteX10660" y="connsiteY10660"/>
                </a:cxn>
                <a:cxn ang="0">
                  <a:pos x="connsiteX10661" y="connsiteY10661"/>
                </a:cxn>
                <a:cxn ang="0">
                  <a:pos x="connsiteX10662" y="connsiteY10662"/>
                </a:cxn>
                <a:cxn ang="0">
                  <a:pos x="connsiteX10663" y="connsiteY10663"/>
                </a:cxn>
                <a:cxn ang="0">
                  <a:pos x="connsiteX10664" y="connsiteY10664"/>
                </a:cxn>
                <a:cxn ang="0">
                  <a:pos x="connsiteX10665" y="connsiteY10665"/>
                </a:cxn>
                <a:cxn ang="0">
                  <a:pos x="connsiteX10666" y="connsiteY10666"/>
                </a:cxn>
                <a:cxn ang="0">
                  <a:pos x="connsiteX10667" y="connsiteY10667"/>
                </a:cxn>
                <a:cxn ang="0">
                  <a:pos x="connsiteX10668" y="connsiteY10668"/>
                </a:cxn>
                <a:cxn ang="0">
                  <a:pos x="connsiteX10669" y="connsiteY10669"/>
                </a:cxn>
                <a:cxn ang="0">
                  <a:pos x="connsiteX10670" y="connsiteY10670"/>
                </a:cxn>
                <a:cxn ang="0">
                  <a:pos x="connsiteX10671" y="connsiteY10671"/>
                </a:cxn>
                <a:cxn ang="0">
                  <a:pos x="connsiteX10672" y="connsiteY10672"/>
                </a:cxn>
                <a:cxn ang="0">
                  <a:pos x="connsiteX10673" y="connsiteY10673"/>
                </a:cxn>
                <a:cxn ang="0">
                  <a:pos x="connsiteX10674" y="connsiteY10674"/>
                </a:cxn>
                <a:cxn ang="0">
                  <a:pos x="connsiteX10675" y="connsiteY10675"/>
                </a:cxn>
                <a:cxn ang="0">
                  <a:pos x="connsiteX10676" y="connsiteY10676"/>
                </a:cxn>
                <a:cxn ang="0">
                  <a:pos x="connsiteX10677" y="connsiteY10677"/>
                </a:cxn>
                <a:cxn ang="0">
                  <a:pos x="connsiteX10678" y="connsiteY10678"/>
                </a:cxn>
                <a:cxn ang="0">
                  <a:pos x="connsiteX10679" y="connsiteY10679"/>
                </a:cxn>
                <a:cxn ang="0">
                  <a:pos x="connsiteX10680" y="connsiteY10680"/>
                </a:cxn>
                <a:cxn ang="0">
                  <a:pos x="connsiteX10681" y="connsiteY10681"/>
                </a:cxn>
                <a:cxn ang="0">
                  <a:pos x="connsiteX10682" y="connsiteY10682"/>
                </a:cxn>
                <a:cxn ang="0">
                  <a:pos x="connsiteX10683" y="connsiteY10683"/>
                </a:cxn>
                <a:cxn ang="0">
                  <a:pos x="connsiteX10684" y="connsiteY10684"/>
                </a:cxn>
                <a:cxn ang="0">
                  <a:pos x="connsiteX10685" y="connsiteY10685"/>
                </a:cxn>
                <a:cxn ang="0">
                  <a:pos x="connsiteX10686" y="connsiteY10686"/>
                </a:cxn>
                <a:cxn ang="0">
                  <a:pos x="connsiteX10687" y="connsiteY10687"/>
                </a:cxn>
                <a:cxn ang="0">
                  <a:pos x="connsiteX10688" y="connsiteY10688"/>
                </a:cxn>
                <a:cxn ang="0">
                  <a:pos x="connsiteX10689" y="connsiteY10689"/>
                </a:cxn>
                <a:cxn ang="0">
                  <a:pos x="connsiteX10690" y="connsiteY10690"/>
                </a:cxn>
                <a:cxn ang="0">
                  <a:pos x="connsiteX10691" y="connsiteY10691"/>
                </a:cxn>
                <a:cxn ang="0">
                  <a:pos x="connsiteX10692" y="connsiteY10692"/>
                </a:cxn>
                <a:cxn ang="0">
                  <a:pos x="connsiteX10693" y="connsiteY10693"/>
                </a:cxn>
                <a:cxn ang="0">
                  <a:pos x="connsiteX10694" y="connsiteY10694"/>
                </a:cxn>
                <a:cxn ang="0">
                  <a:pos x="connsiteX10695" y="connsiteY10695"/>
                </a:cxn>
                <a:cxn ang="0">
                  <a:pos x="connsiteX10696" y="connsiteY10696"/>
                </a:cxn>
                <a:cxn ang="0">
                  <a:pos x="connsiteX10697" y="connsiteY10697"/>
                </a:cxn>
                <a:cxn ang="0">
                  <a:pos x="connsiteX10698" y="connsiteY10698"/>
                </a:cxn>
                <a:cxn ang="0">
                  <a:pos x="connsiteX10699" y="connsiteY10699"/>
                </a:cxn>
                <a:cxn ang="0">
                  <a:pos x="connsiteX10700" y="connsiteY10700"/>
                </a:cxn>
                <a:cxn ang="0">
                  <a:pos x="connsiteX10701" y="connsiteY10701"/>
                </a:cxn>
                <a:cxn ang="0">
                  <a:pos x="connsiteX10702" y="connsiteY10702"/>
                </a:cxn>
                <a:cxn ang="0">
                  <a:pos x="connsiteX10703" y="connsiteY10703"/>
                </a:cxn>
                <a:cxn ang="0">
                  <a:pos x="connsiteX10704" y="connsiteY10704"/>
                </a:cxn>
                <a:cxn ang="0">
                  <a:pos x="connsiteX10705" y="connsiteY10705"/>
                </a:cxn>
                <a:cxn ang="0">
                  <a:pos x="connsiteX10706" y="connsiteY10706"/>
                </a:cxn>
                <a:cxn ang="0">
                  <a:pos x="connsiteX10707" y="connsiteY10707"/>
                </a:cxn>
                <a:cxn ang="0">
                  <a:pos x="connsiteX10708" y="connsiteY10708"/>
                </a:cxn>
                <a:cxn ang="0">
                  <a:pos x="connsiteX10709" y="connsiteY10709"/>
                </a:cxn>
                <a:cxn ang="0">
                  <a:pos x="connsiteX10710" y="connsiteY10710"/>
                </a:cxn>
                <a:cxn ang="0">
                  <a:pos x="connsiteX10711" y="connsiteY10711"/>
                </a:cxn>
                <a:cxn ang="0">
                  <a:pos x="connsiteX10712" y="connsiteY10712"/>
                </a:cxn>
                <a:cxn ang="0">
                  <a:pos x="connsiteX10713" y="connsiteY10713"/>
                </a:cxn>
                <a:cxn ang="0">
                  <a:pos x="connsiteX10714" y="connsiteY10714"/>
                </a:cxn>
                <a:cxn ang="0">
                  <a:pos x="connsiteX10715" y="connsiteY10715"/>
                </a:cxn>
                <a:cxn ang="0">
                  <a:pos x="connsiteX10716" y="connsiteY10716"/>
                </a:cxn>
                <a:cxn ang="0">
                  <a:pos x="connsiteX10717" y="connsiteY10717"/>
                </a:cxn>
                <a:cxn ang="0">
                  <a:pos x="connsiteX10718" y="connsiteY10718"/>
                </a:cxn>
                <a:cxn ang="0">
                  <a:pos x="connsiteX10719" y="connsiteY10719"/>
                </a:cxn>
                <a:cxn ang="0">
                  <a:pos x="connsiteX10720" y="connsiteY10720"/>
                </a:cxn>
                <a:cxn ang="0">
                  <a:pos x="connsiteX10721" y="connsiteY10721"/>
                </a:cxn>
                <a:cxn ang="0">
                  <a:pos x="connsiteX10722" y="connsiteY10722"/>
                </a:cxn>
                <a:cxn ang="0">
                  <a:pos x="connsiteX10723" y="connsiteY10723"/>
                </a:cxn>
                <a:cxn ang="0">
                  <a:pos x="connsiteX10724" y="connsiteY10724"/>
                </a:cxn>
                <a:cxn ang="0">
                  <a:pos x="connsiteX10725" y="connsiteY10725"/>
                </a:cxn>
                <a:cxn ang="0">
                  <a:pos x="connsiteX10726" y="connsiteY10726"/>
                </a:cxn>
                <a:cxn ang="0">
                  <a:pos x="connsiteX10727" y="connsiteY10727"/>
                </a:cxn>
                <a:cxn ang="0">
                  <a:pos x="connsiteX10728" y="connsiteY10728"/>
                </a:cxn>
                <a:cxn ang="0">
                  <a:pos x="connsiteX10729" y="connsiteY10729"/>
                </a:cxn>
                <a:cxn ang="0">
                  <a:pos x="connsiteX10730" y="connsiteY10730"/>
                </a:cxn>
                <a:cxn ang="0">
                  <a:pos x="connsiteX10731" y="connsiteY10731"/>
                </a:cxn>
                <a:cxn ang="0">
                  <a:pos x="connsiteX10732" y="connsiteY10732"/>
                </a:cxn>
                <a:cxn ang="0">
                  <a:pos x="connsiteX10733" y="connsiteY10733"/>
                </a:cxn>
                <a:cxn ang="0">
                  <a:pos x="connsiteX10734" y="connsiteY10734"/>
                </a:cxn>
                <a:cxn ang="0">
                  <a:pos x="connsiteX10735" y="connsiteY10735"/>
                </a:cxn>
                <a:cxn ang="0">
                  <a:pos x="connsiteX10736" y="connsiteY10736"/>
                </a:cxn>
                <a:cxn ang="0">
                  <a:pos x="connsiteX10737" y="connsiteY10737"/>
                </a:cxn>
                <a:cxn ang="0">
                  <a:pos x="connsiteX10738" y="connsiteY10738"/>
                </a:cxn>
                <a:cxn ang="0">
                  <a:pos x="connsiteX10739" y="connsiteY10739"/>
                </a:cxn>
                <a:cxn ang="0">
                  <a:pos x="connsiteX10740" y="connsiteY10740"/>
                </a:cxn>
                <a:cxn ang="0">
                  <a:pos x="connsiteX10741" y="connsiteY10741"/>
                </a:cxn>
                <a:cxn ang="0">
                  <a:pos x="connsiteX10742" y="connsiteY10742"/>
                </a:cxn>
                <a:cxn ang="0">
                  <a:pos x="connsiteX10743" y="connsiteY10743"/>
                </a:cxn>
                <a:cxn ang="0">
                  <a:pos x="connsiteX10744" y="connsiteY10744"/>
                </a:cxn>
                <a:cxn ang="0">
                  <a:pos x="connsiteX10745" y="connsiteY10745"/>
                </a:cxn>
                <a:cxn ang="0">
                  <a:pos x="connsiteX10746" y="connsiteY10746"/>
                </a:cxn>
                <a:cxn ang="0">
                  <a:pos x="connsiteX10747" y="connsiteY10747"/>
                </a:cxn>
                <a:cxn ang="0">
                  <a:pos x="connsiteX10748" y="connsiteY10748"/>
                </a:cxn>
                <a:cxn ang="0">
                  <a:pos x="connsiteX10749" y="connsiteY10749"/>
                </a:cxn>
                <a:cxn ang="0">
                  <a:pos x="connsiteX10750" y="connsiteY10750"/>
                </a:cxn>
                <a:cxn ang="0">
                  <a:pos x="connsiteX10751" y="connsiteY10751"/>
                </a:cxn>
                <a:cxn ang="0">
                  <a:pos x="connsiteX10752" y="connsiteY10752"/>
                </a:cxn>
                <a:cxn ang="0">
                  <a:pos x="connsiteX10753" y="connsiteY10753"/>
                </a:cxn>
                <a:cxn ang="0">
                  <a:pos x="connsiteX10754" y="connsiteY10754"/>
                </a:cxn>
                <a:cxn ang="0">
                  <a:pos x="connsiteX10755" y="connsiteY10755"/>
                </a:cxn>
                <a:cxn ang="0">
                  <a:pos x="connsiteX10756" y="connsiteY10756"/>
                </a:cxn>
                <a:cxn ang="0">
                  <a:pos x="connsiteX10757" y="connsiteY10757"/>
                </a:cxn>
                <a:cxn ang="0">
                  <a:pos x="connsiteX10758" y="connsiteY10758"/>
                </a:cxn>
                <a:cxn ang="0">
                  <a:pos x="connsiteX10759" y="connsiteY10759"/>
                </a:cxn>
                <a:cxn ang="0">
                  <a:pos x="connsiteX10760" y="connsiteY10760"/>
                </a:cxn>
                <a:cxn ang="0">
                  <a:pos x="connsiteX10761" y="connsiteY10761"/>
                </a:cxn>
                <a:cxn ang="0">
                  <a:pos x="connsiteX10762" y="connsiteY10762"/>
                </a:cxn>
                <a:cxn ang="0">
                  <a:pos x="connsiteX10763" y="connsiteY10763"/>
                </a:cxn>
                <a:cxn ang="0">
                  <a:pos x="connsiteX10764" y="connsiteY10764"/>
                </a:cxn>
                <a:cxn ang="0">
                  <a:pos x="connsiteX10765" y="connsiteY10765"/>
                </a:cxn>
                <a:cxn ang="0">
                  <a:pos x="connsiteX10766" y="connsiteY10766"/>
                </a:cxn>
                <a:cxn ang="0">
                  <a:pos x="connsiteX10767" y="connsiteY10767"/>
                </a:cxn>
                <a:cxn ang="0">
                  <a:pos x="connsiteX10768" y="connsiteY10768"/>
                </a:cxn>
                <a:cxn ang="0">
                  <a:pos x="connsiteX10769" y="connsiteY10769"/>
                </a:cxn>
                <a:cxn ang="0">
                  <a:pos x="connsiteX10770" y="connsiteY10770"/>
                </a:cxn>
                <a:cxn ang="0">
                  <a:pos x="connsiteX10771" y="connsiteY10771"/>
                </a:cxn>
                <a:cxn ang="0">
                  <a:pos x="connsiteX10772" y="connsiteY10772"/>
                </a:cxn>
                <a:cxn ang="0">
                  <a:pos x="connsiteX10773" y="connsiteY10773"/>
                </a:cxn>
                <a:cxn ang="0">
                  <a:pos x="connsiteX10774" y="connsiteY10774"/>
                </a:cxn>
                <a:cxn ang="0">
                  <a:pos x="connsiteX10775" y="connsiteY10775"/>
                </a:cxn>
                <a:cxn ang="0">
                  <a:pos x="connsiteX10776" y="connsiteY10776"/>
                </a:cxn>
                <a:cxn ang="0">
                  <a:pos x="connsiteX10777" y="connsiteY10777"/>
                </a:cxn>
                <a:cxn ang="0">
                  <a:pos x="connsiteX10778" y="connsiteY10778"/>
                </a:cxn>
                <a:cxn ang="0">
                  <a:pos x="connsiteX10779" y="connsiteY10779"/>
                </a:cxn>
                <a:cxn ang="0">
                  <a:pos x="connsiteX10780" y="connsiteY10780"/>
                </a:cxn>
                <a:cxn ang="0">
                  <a:pos x="connsiteX10781" y="connsiteY10781"/>
                </a:cxn>
                <a:cxn ang="0">
                  <a:pos x="connsiteX10782" y="connsiteY10782"/>
                </a:cxn>
                <a:cxn ang="0">
                  <a:pos x="connsiteX10783" y="connsiteY10783"/>
                </a:cxn>
                <a:cxn ang="0">
                  <a:pos x="connsiteX10784" y="connsiteY10784"/>
                </a:cxn>
                <a:cxn ang="0">
                  <a:pos x="connsiteX10785" y="connsiteY10785"/>
                </a:cxn>
                <a:cxn ang="0">
                  <a:pos x="connsiteX10786" y="connsiteY10786"/>
                </a:cxn>
                <a:cxn ang="0">
                  <a:pos x="connsiteX10787" y="connsiteY10787"/>
                </a:cxn>
                <a:cxn ang="0">
                  <a:pos x="connsiteX10788" y="connsiteY10788"/>
                </a:cxn>
                <a:cxn ang="0">
                  <a:pos x="connsiteX10789" y="connsiteY10789"/>
                </a:cxn>
                <a:cxn ang="0">
                  <a:pos x="connsiteX10790" y="connsiteY10790"/>
                </a:cxn>
                <a:cxn ang="0">
                  <a:pos x="connsiteX10791" y="connsiteY10791"/>
                </a:cxn>
                <a:cxn ang="0">
                  <a:pos x="connsiteX10792" y="connsiteY10792"/>
                </a:cxn>
                <a:cxn ang="0">
                  <a:pos x="connsiteX10793" y="connsiteY10793"/>
                </a:cxn>
                <a:cxn ang="0">
                  <a:pos x="connsiteX10794" y="connsiteY10794"/>
                </a:cxn>
                <a:cxn ang="0">
                  <a:pos x="connsiteX10795" y="connsiteY10795"/>
                </a:cxn>
                <a:cxn ang="0">
                  <a:pos x="connsiteX10796" y="connsiteY10796"/>
                </a:cxn>
                <a:cxn ang="0">
                  <a:pos x="connsiteX10797" y="connsiteY10797"/>
                </a:cxn>
                <a:cxn ang="0">
                  <a:pos x="connsiteX10798" y="connsiteY10798"/>
                </a:cxn>
                <a:cxn ang="0">
                  <a:pos x="connsiteX10799" y="connsiteY10799"/>
                </a:cxn>
                <a:cxn ang="0">
                  <a:pos x="connsiteX10800" y="connsiteY10800"/>
                </a:cxn>
                <a:cxn ang="0">
                  <a:pos x="connsiteX10801" y="connsiteY10801"/>
                </a:cxn>
                <a:cxn ang="0">
                  <a:pos x="connsiteX10802" y="connsiteY10802"/>
                </a:cxn>
                <a:cxn ang="0">
                  <a:pos x="connsiteX10803" y="connsiteY10803"/>
                </a:cxn>
                <a:cxn ang="0">
                  <a:pos x="connsiteX10804" y="connsiteY10804"/>
                </a:cxn>
                <a:cxn ang="0">
                  <a:pos x="connsiteX10805" y="connsiteY10805"/>
                </a:cxn>
                <a:cxn ang="0">
                  <a:pos x="connsiteX10806" y="connsiteY10806"/>
                </a:cxn>
                <a:cxn ang="0">
                  <a:pos x="connsiteX10807" y="connsiteY10807"/>
                </a:cxn>
                <a:cxn ang="0">
                  <a:pos x="connsiteX10808" y="connsiteY10808"/>
                </a:cxn>
                <a:cxn ang="0">
                  <a:pos x="connsiteX10809" y="connsiteY10809"/>
                </a:cxn>
                <a:cxn ang="0">
                  <a:pos x="connsiteX10810" y="connsiteY10810"/>
                </a:cxn>
                <a:cxn ang="0">
                  <a:pos x="connsiteX10811" y="connsiteY10811"/>
                </a:cxn>
                <a:cxn ang="0">
                  <a:pos x="connsiteX10812" y="connsiteY10812"/>
                </a:cxn>
                <a:cxn ang="0">
                  <a:pos x="connsiteX10813" y="connsiteY10813"/>
                </a:cxn>
                <a:cxn ang="0">
                  <a:pos x="connsiteX10814" y="connsiteY10814"/>
                </a:cxn>
                <a:cxn ang="0">
                  <a:pos x="connsiteX10815" y="connsiteY10815"/>
                </a:cxn>
                <a:cxn ang="0">
                  <a:pos x="connsiteX10816" y="connsiteY10816"/>
                </a:cxn>
                <a:cxn ang="0">
                  <a:pos x="connsiteX10817" y="connsiteY10817"/>
                </a:cxn>
                <a:cxn ang="0">
                  <a:pos x="connsiteX10818" y="connsiteY10818"/>
                </a:cxn>
                <a:cxn ang="0">
                  <a:pos x="connsiteX10819" y="connsiteY10819"/>
                </a:cxn>
                <a:cxn ang="0">
                  <a:pos x="connsiteX10820" y="connsiteY10820"/>
                </a:cxn>
                <a:cxn ang="0">
                  <a:pos x="connsiteX10821" y="connsiteY10821"/>
                </a:cxn>
                <a:cxn ang="0">
                  <a:pos x="connsiteX10822" y="connsiteY10822"/>
                </a:cxn>
                <a:cxn ang="0">
                  <a:pos x="connsiteX10823" y="connsiteY10823"/>
                </a:cxn>
                <a:cxn ang="0">
                  <a:pos x="connsiteX10824" y="connsiteY10824"/>
                </a:cxn>
                <a:cxn ang="0">
                  <a:pos x="connsiteX10825" y="connsiteY10825"/>
                </a:cxn>
                <a:cxn ang="0">
                  <a:pos x="connsiteX10826" y="connsiteY10826"/>
                </a:cxn>
                <a:cxn ang="0">
                  <a:pos x="connsiteX10827" y="connsiteY10827"/>
                </a:cxn>
                <a:cxn ang="0">
                  <a:pos x="connsiteX10828" y="connsiteY10828"/>
                </a:cxn>
                <a:cxn ang="0">
                  <a:pos x="connsiteX10829" y="connsiteY10829"/>
                </a:cxn>
                <a:cxn ang="0">
                  <a:pos x="connsiteX10830" y="connsiteY10830"/>
                </a:cxn>
                <a:cxn ang="0">
                  <a:pos x="connsiteX10831" y="connsiteY10831"/>
                </a:cxn>
                <a:cxn ang="0">
                  <a:pos x="connsiteX10832" y="connsiteY10832"/>
                </a:cxn>
                <a:cxn ang="0">
                  <a:pos x="connsiteX10833" y="connsiteY10833"/>
                </a:cxn>
                <a:cxn ang="0">
                  <a:pos x="connsiteX10834" y="connsiteY10834"/>
                </a:cxn>
                <a:cxn ang="0">
                  <a:pos x="connsiteX10835" y="connsiteY10835"/>
                </a:cxn>
                <a:cxn ang="0">
                  <a:pos x="connsiteX10836" y="connsiteY10836"/>
                </a:cxn>
                <a:cxn ang="0">
                  <a:pos x="connsiteX10837" y="connsiteY10837"/>
                </a:cxn>
                <a:cxn ang="0">
                  <a:pos x="connsiteX10838" y="connsiteY10838"/>
                </a:cxn>
                <a:cxn ang="0">
                  <a:pos x="connsiteX10839" y="connsiteY10839"/>
                </a:cxn>
                <a:cxn ang="0">
                  <a:pos x="connsiteX10840" y="connsiteY10840"/>
                </a:cxn>
                <a:cxn ang="0">
                  <a:pos x="connsiteX10841" y="connsiteY10841"/>
                </a:cxn>
                <a:cxn ang="0">
                  <a:pos x="connsiteX10842" y="connsiteY10842"/>
                </a:cxn>
                <a:cxn ang="0">
                  <a:pos x="connsiteX10843" y="connsiteY10843"/>
                </a:cxn>
                <a:cxn ang="0">
                  <a:pos x="connsiteX10844" y="connsiteY10844"/>
                </a:cxn>
                <a:cxn ang="0">
                  <a:pos x="connsiteX10845" y="connsiteY10845"/>
                </a:cxn>
                <a:cxn ang="0">
                  <a:pos x="connsiteX10846" y="connsiteY10846"/>
                </a:cxn>
                <a:cxn ang="0">
                  <a:pos x="connsiteX10847" y="connsiteY10847"/>
                </a:cxn>
                <a:cxn ang="0">
                  <a:pos x="connsiteX10848" y="connsiteY10848"/>
                </a:cxn>
                <a:cxn ang="0">
                  <a:pos x="connsiteX10849" y="connsiteY10849"/>
                </a:cxn>
                <a:cxn ang="0">
                  <a:pos x="connsiteX10850" y="connsiteY10850"/>
                </a:cxn>
                <a:cxn ang="0">
                  <a:pos x="connsiteX10851" y="connsiteY10851"/>
                </a:cxn>
                <a:cxn ang="0">
                  <a:pos x="connsiteX10852" y="connsiteY10852"/>
                </a:cxn>
                <a:cxn ang="0">
                  <a:pos x="connsiteX10853" y="connsiteY10853"/>
                </a:cxn>
                <a:cxn ang="0">
                  <a:pos x="connsiteX10854" y="connsiteY10854"/>
                </a:cxn>
                <a:cxn ang="0">
                  <a:pos x="connsiteX10855" y="connsiteY10855"/>
                </a:cxn>
                <a:cxn ang="0">
                  <a:pos x="connsiteX10856" y="connsiteY10856"/>
                </a:cxn>
                <a:cxn ang="0">
                  <a:pos x="connsiteX10857" y="connsiteY10857"/>
                </a:cxn>
                <a:cxn ang="0">
                  <a:pos x="connsiteX10858" y="connsiteY10858"/>
                </a:cxn>
                <a:cxn ang="0">
                  <a:pos x="connsiteX10859" y="connsiteY10859"/>
                </a:cxn>
                <a:cxn ang="0">
                  <a:pos x="connsiteX10860" y="connsiteY10860"/>
                </a:cxn>
                <a:cxn ang="0">
                  <a:pos x="connsiteX10861" y="connsiteY10861"/>
                </a:cxn>
                <a:cxn ang="0">
                  <a:pos x="connsiteX10862" y="connsiteY10862"/>
                </a:cxn>
                <a:cxn ang="0">
                  <a:pos x="connsiteX10863" y="connsiteY10863"/>
                </a:cxn>
                <a:cxn ang="0">
                  <a:pos x="connsiteX10864" y="connsiteY10864"/>
                </a:cxn>
                <a:cxn ang="0">
                  <a:pos x="connsiteX10865" y="connsiteY10865"/>
                </a:cxn>
                <a:cxn ang="0">
                  <a:pos x="connsiteX10866" y="connsiteY10866"/>
                </a:cxn>
                <a:cxn ang="0">
                  <a:pos x="connsiteX10867" y="connsiteY10867"/>
                </a:cxn>
                <a:cxn ang="0">
                  <a:pos x="connsiteX10868" y="connsiteY10868"/>
                </a:cxn>
                <a:cxn ang="0">
                  <a:pos x="connsiteX10869" y="connsiteY10869"/>
                </a:cxn>
                <a:cxn ang="0">
                  <a:pos x="connsiteX10870" y="connsiteY10870"/>
                </a:cxn>
                <a:cxn ang="0">
                  <a:pos x="connsiteX10871" y="connsiteY10871"/>
                </a:cxn>
                <a:cxn ang="0">
                  <a:pos x="connsiteX10872" y="connsiteY10872"/>
                </a:cxn>
                <a:cxn ang="0">
                  <a:pos x="connsiteX10873" y="connsiteY10873"/>
                </a:cxn>
                <a:cxn ang="0">
                  <a:pos x="connsiteX10874" y="connsiteY10874"/>
                </a:cxn>
                <a:cxn ang="0">
                  <a:pos x="connsiteX10875" y="connsiteY10875"/>
                </a:cxn>
                <a:cxn ang="0">
                  <a:pos x="connsiteX10876" y="connsiteY10876"/>
                </a:cxn>
                <a:cxn ang="0">
                  <a:pos x="connsiteX10877" y="connsiteY10877"/>
                </a:cxn>
                <a:cxn ang="0">
                  <a:pos x="connsiteX10878" y="connsiteY10878"/>
                </a:cxn>
                <a:cxn ang="0">
                  <a:pos x="connsiteX10879" y="connsiteY10879"/>
                </a:cxn>
                <a:cxn ang="0">
                  <a:pos x="connsiteX10880" y="connsiteY10880"/>
                </a:cxn>
                <a:cxn ang="0">
                  <a:pos x="connsiteX10881" y="connsiteY10881"/>
                </a:cxn>
                <a:cxn ang="0">
                  <a:pos x="connsiteX10882" y="connsiteY10882"/>
                </a:cxn>
                <a:cxn ang="0">
                  <a:pos x="connsiteX10883" y="connsiteY10883"/>
                </a:cxn>
                <a:cxn ang="0">
                  <a:pos x="connsiteX10884" y="connsiteY10884"/>
                </a:cxn>
                <a:cxn ang="0">
                  <a:pos x="connsiteX10885" y="connsiteY10885"/>
                </a:cxn>
                <a:cxn ang="0">
                  <a:pos x="connsiteX10886" y="connsiteY10886"/>
                </a:cxn>
                <a:cxn ang="0">
                  <a:pos x="connsiteX10887" y="connsiteY10887"/>
                </a:cxn>
                <a:cxn ang="0">
                  <a:pos x="connsiteX10888" y="connsiteY10888"/>
                </a:cxn>
                <a:cxn ang="0">
                  <a:pos x="connsiteX10889" y="connsiteY10889"/>
                </a:cxn>
                <a:cxn ang="0">
                  <a:pos x="connsiteX10890" y="connsiteY10890"/>
                </a:cxn>
                <a:cxn ang="0">
                  <a:pos x="connsiteX10891" y="connsiteY10891"/>
                </a:cxn>
                <a:cxn ang="0">
                  <a:pos x="connsiteX10892" y="connsiteY10892"/>
                </a:cxn>
                <a:cxn ang="0">
                  <a:pos x="connsiteX10893" y="connsiteY10893"/>
                </a:cxn>
                <a:cxn ang="0">
                  <a:pos x="connsiteX10894" y="connsiteY10894"/>
                </a:cxn>
                <a:cxn ang="0">
                  <a:pos x="connsiteX10895" y="connsiteY10895"/>
                </a:cxn>
                <a:cxn ang="0">
                  <a:pos x="connsiteX10896" y="connsiteY10896"/>
                </a:cxn>
                <a:cxn ang="0">
                  <a:pos x="connsiteX10897" y="connsiteY10897"/>
                </a:cxn>
                <a:cxn ang="0">
                  <a:pos x="connsiteX10898" y="connsiteY10898"/>
                </a:cxn>
                <a:cxn ang="0">
                  <a:pos x="connsiteX10899" y="connsiteY10899"/>
                </a:cxn>
                <a:cxn ang="0">
                  <a:pos x="connsiteX10900" y="connsiteY10900"/>
                </a:cxn>
                <a:cxn ang="0">
                  <a:pos x="connsiteX10901" y="connsiteY10901"/>
                </a:cxn>
                <a:cxn ang="0">
                  <a:pos x="connsiteX10902" y="connsiteY10902"/>
                </a:cxn>
                <a:cxn ang="0">
                  <a:pos x="connsiteX10903" y="connsiteY10903"/>
                </a:cxn>
                <a:cxn ang="0">
                  <a:pos x="connsiteX10904" y="connsiteY10904"/>
                </a:cxn>
                <a:cxn ang="0">
                  <a:pos x="connsiteX10905" y="connsiteY10905"/>
                </a:cxn>
                <a:cxn ang="0">
                  <a:pos x="connsiteX10906" y="connsiteY10906"/>
                </a:cxn>
                <a:cxn ang="0">
                  <a:pos x="connsiteX10907" y="connsiteY10907"/>
                </a:cxn>
                <a:cxn ang="0">
                  <a:pos x="connsiteX10908" y="connsiteY10908"/>
                </a:cxn>
                <a:cxn ang="0">
                  <a:pos x="connsiteX10909" y="connsiteY10909"/>
                </a:cxn>
                <a:cxn ang="0">
                  <a:pos x="connsiteX10910" y="connsiteY10910"/>
                </a:cxn>
                <a:cxn ang="0">
                  <a:pos x="connsiteX10911" y="connsiteY10911"/>
                </a:cxn>
                <a:cxn ang="0">
                  <a:pos x="connsiteX10912" y="connsiteY10912"/>
                </a:cxn>
                <a:cxn ang="0">
                  <a:pos x="connsiteX10913" y="connsiteY10913"/>
                </a:cxn>
                <a:cxn ang="0">
                  <a:pos x="connsiteX10914" y="connsiteY10914"/>
                </a:cxn>
                <a:cxn ang="0">
                  <a:pos x="connsiteX10915" y="connsiteY10915"/>
                </a:cxn>
                <a:cxn ang="0">
                  <a:pos x="connsiteX10916" y="connsiteY10916"/>
                </a:cxn>
                <a:cxn ang="0">
                  <a:pos x="connsiteX10917" y="connsiteY10917"/>
                </a:cxn>
                <a:cxn ang="0">
                  <a:pos x="connsiteX10918" y="connsiteY10918"/>
                </a:cxn>
                <a:cxn ang="0">
                  <a:pos x="connsiteX10919" y="connsiteY10919"/>
                </a:cxn>
                <a:cxn ang="0">
                  <a:pos x="connsiteX10920" y="connsiteY10920"/>
                </a:cxn>
                <a:cxn ang="0">
                  <a:pos x="connsiteX10921" y="connsiteY10921"/>
                </a:cxn>
                <a:cxn ang="0">
                  <a:pos x="connsiteX10922" y="connsiteY10922"/>
                </a:cxn>
                <a:cxn ang="0">
                  <a:pos x="connsiteX10923" y="connsiteY10923"/>
                </a:cxn>
                <a:cxn ang="0">
                  <a:pos x="connsiteX10924" y="connsiteY10924"/>
                </a:cxn>
                <a:cxn ang="0">
                  <a:pos x="connsiteX10925" y="connsiteY10925"/>
                </a:cxn>
                <a:cxn ang="0">
                  <a:pos x="connsiteX10926" y="connsiteY10926"/>
                </a:cxn>
                <a:cxn ang="0">
                  <a:pos x="connsiteX10927" y="connsiteY10927"/>
                </a:cxn>
                <a:cxn ang="0">
                  <a:pos x="connsiteX10928" y="connsiteY10928"/>
                </a:cxn>
                <a:cxn ang="0">
                  <a:pos x="connsiteX10929" y="connsiteY10929"/>
                </a:cxn>
                <a:cxn ang="0">
                  <a:pos x="connsiteX10930" y="connsiteY10930"/>
                </a:cxn>
                <a:cxn ang="0">
                  <a:pos x="connsiteX10931" y="connsiteY10931"/>
                </a:cxn>
                <a:cxn ang="0">
                  <a:pos x="connsiteX10932" y="connsiteY10932"/>
                </a:cxn>
                <a:cxn ang="0">
                  <a:pos x="connsiteX10933" y="connsiteY10933"/>
                </a:cxn>
                <a:cxn ang="0">
                  <a:pos x="connsiteX10934" y="connsiteY10934"/>
                </a:cxn>
                <a:cxn ang="0">
                  <a:pos x="connsiteX10935" y="connsiteY10935"/>
                </a:cxn>
                <a:cxn ang="0">
                  <a:pos x="connsiteX10936" y="connsiteY10936"/>
                </a:cxn>
                <a:cxn ang="0">
                  <a:pos x="connsiteX10937" y="connsiteY10937"/>
                </a:cxn>
                <a:cxn ang="0">
                  <a:pos x="connsiteX10938" y="connsiteY10938"/>
                </a:cxn>
                <a:cxn ang="0">
                  <a:pos x="connsiteX10939" y="connsiteY10939"/>
                </a:cxn>
                <a:cxn ang="0">
                  <a:pos x="connsiteX10940" y="connsiteY10940"/>
                </a:cxn>
                <a:cxn ang="0">
                  <a:pos x="connsiteX10941" y="connsiteY10941"/>
                </a:cxn>
                <a:cxn ang="0">
                  <a:pos x="connsiteX10942" y="connsiteY10942"/>
                </a:cxn>
                <a:cxn ang="0">
                  <a:pos x="connsiteX10943" y="connsiteY10943"/>
                </a:cxn>
                <a:cxn ang="0">
                  <a:pos x="connsiteX10944" y="connsiteY10944"/>
                </a:cxn>
                <a:cxn ang="0">
                  <a:pos x="connsiteX10945" y="connsiteY10945"/>
                </a:cxn>
                <a:cxn ang="0">
                  <a:pos x="connsiteX10946" y="connsiteY10946"/>
                </a:cxn>
                <a:cxn ang="0">
                  <a:pos x="connsiteX10947" y="connsiteY10947"/>
                </a:cxn>
                <a:cxn ang="0">
                  <a:pos x="connsiteX10948" y="connsiteY10948"/>
                </a:cxn>
                <a:cxn ang="0">
                  <a:pos x="connsiteX10949" y="connsiteY10949"/>
                </a:cxn>
                <a:cxn ang="0">
                  <a:pos x="connsiteX10950" y="connsiteY10950"/>
                </a:cxn>
                <a:cxn ang="0">
                  <a:pos x="connsiteX10951" y="connsiteY10951"/>
                </a:cxn>
                <a:cxn ang="0">
                  <a:pos x="connsiteX10952" y="connsiteY10952"/>
                </a:cxn>
                <a:cxn ang="0">
                  <a:pos x="connsiteX10953" y="connsiteY10953"/>
                </a:cxn>
                <a:cxn ang="0">
                  <a:pos x="connsiteX10954" y="connsiteY10954"/>
                </a:cxn>
                <a:cxn ang="0">
                  <a:pos x="connsiteX10955" y="connsiteY10955"/>
                </a:cxn>
                <a:cxn ang="0">
                  <a:pos x="connsiteX10956" y="connsiteY10956"/>
                </a:cxn>
                <a:cxn ang="0">
                  <a:pos x="connsiteX10957" y="connsiteY10957"/>
                </a:cxn>
                <a:cxn ang="0">
                  <a:pos x="connsiteX10958" y="connsiteY10958"/>
                </a:cxn>
                <a:cxn ang="0">
                  <a:pos x="connsiteX10959" y="connsiteY10959"/>
                </a:cxn>
                <a:cxn ang="0">
                  <a:pos x="connsiteX10960" y="connsiteY10960"/>
                </a:cxn>
                <a:cxn ang="0">
                  <a:pos x="connsiteX10961" y="connsiteY10961"/>
                </a:cxn>
                <a:cxn ang="0">
                  <a:pos x="connsiteX10962" y="connsiteY10962"/>
                </a:cxn>
                <a:cxn ang="0">
                  <a:pos x="connsiteX10963" y="connsiteY10963"/>
                </a:cxn>
                <a:cxn ang="0">
                  <a:pos x="connsiteX10964" y="connsiteY10964"/>
                </a:cxn>
                <a:cxn ang="0">
                  <a:pos x="connsiteX10965" y="connsiteY10965"/>
                </a:cxn>
                <a:cxn ang="0">
                  <a:pos x="connsiteX10966" y="connsiteY10966"/>
                </a:cxn>
                <a:cxn ang="0">
                  <a:pos x="connsiteX10967" y="connsiteY10967"/>
                </a:cxn>
                <a:cxn ang="0">
                  <a:pos x="connsiteX10968" y="connsiteY10968"/>
                </a:cxn>
                <a:cxn ang="0">
                  <a:pos x="connsiteX10969" y="connsiteY10969"/>
                </a:cxn>
                <a:cxn ang="0">
                  <a:pos x="connsiteX10970" y="connsiteY10970"/>
                </a:cxn>
                <a:cxn ang="0">
                  <a:pos x="connsiteX10971" y="connsiteY10971"/>
                </a:cxn>
                <a:cxn ang="0">
                  <a:pos x="connsiteX10972" y="connsiteY10972"/>
                </a:cxn>
                <a:cxn ang="0">
                  <a:pos x="connsiteX10973" y="connsiteY10973"/>
                </a:cxn>
                <a:cxn ang="0">
                  <a:pos x="connsiteX10974" y="connsiteY10974"/>
                </a:cxn>
                <a:cxn ang="0">
                  <a:pos x="connsiteX10975" y="connsiteY10975"/>
                </a:cxn>
                <a:cxn ang="0">
                  <a:pos x="connsiteX10976" y="connsiteY10976"/>
                </a:cxn>
                <a:cxn ang="0">
                  <a:pos x="connsiteX10977" y="connsiteY10977"/>
                </a:cxn>
                <a:cxn ang="0">
                  <a:pos x="connsiteX10978" y="connsiteY10978"/>
                </a:cxn>
                <a:cxn ang="0">
                  <a:pos x="connsiteX10979" y="connsiteY10979"/>
                </a:cxn>
                <a:cxn ang="0">
                  <a:pos x="connsiteX10980" y="connsiteY10980"/>
                </a:cxn>
                <a:cxn ang="0">
                  <a:pos x="connsiteX10981" y="connsiteY10981"/>
                </a:cxn>
                <a:cxn ang="0">
                  <a:pos x="connsiteX10982" y="connsiteY10982"/>
                </a:cxn>
                <a:cxn ang="0">
                  <a:pos x="connsiteX10983" y="connsiteY10983"/>
                </a:cxn>
                <a:cxn ang="0">
                  <a:pos x="connsiteX10984" y="connsiteY10984"/>
                </a:cxn>
                <a:cxn ang="0">
                  <a:pos x="connsiteX10985" y="connsiteY10985"/>
                </a:cxn>
                <a:cxn ang="0">
                  <a:pos x="connsiteX10986" y="connsiteY10986"/>
                </a:cxn>
                <a:cxn ang="0">
                  <a:pos x="connsiteX10987" y="connsiteY10987"/>
                </a:cxn>
                <a:cxn ang="0">
                  <a:pos x="connsiteX10988" y="connsiteY10988"/>
                </a:cxn>
                <a:cxn ang="0">
                  <a:pos x="connsiteX10989" y="connsiteY10989"/>
                </a:cxn>
                <a:cxn ang="0">
                  <a:pos x="connsiteX10990" y="connsiteY10990"/>
                </a:cxn>
                <a:cxn ang="0">
                  <a:pos x="connsiteX10991" y="connsiteY10991"/>
                </a:cxn>
                <a:cxn ang="0">
                  <a:pos x="connsiteX10992" y="connsiteY10992"/>
                </a:cxn>
                <a:cxn ang="0">
                  <a:pos x="connsiteX10993" y="connsiteY10993"/>
                </a:cxn>
                <a:cxn ang="0">
                  <a:pos x="connsiteX10994" y="connsiteY10994"/>
                </a:cxn>
                <a:cxn ang="0">
                  <a:pos x="connsiteX10995" y="connsiteY10995"/>
                </a:cxn>
                <a:cxn ang="0">
                  <a:pos x="connsiteX10996" y="connsiteY10996"/>
                </a:cxn>
                <a:cxn ang="0">
                  <a:pos x="connsiteX10997" y="connsiteY10997"/>
                </a:cxn>
                <a:cxn ang="0">
                  <a:pos x="connsiteX10998" y="connsiteY10998"/>
                </a:cxn>
                <a:cxn ang="0">
                  <a:pos x="connsiteX10999" y="connsiteY10999"/>
                </a:cxn>
                <a:cxn ang="0">
                  <a:pos x="connsiteX11000" y="connsiteY11000"/>
                </a:cxn>
                <a:cxn ang="0">
                  <a:pos x="connsiteX11001" y="connsiteY11001"/>
                </a:cxn>
                <a:cxn ang="0">
                  <a:pos x="connsiteX11002" y="connsiteY11002"/>
                </a:cxn>
                <a:cxn ang="0">
                  <a:pos x="connsiteX11003" y="connsiteY11003"/>
                </a:cxn>
                <a:cxn ang="0">
                  <a:pos x="connsiteX11004" y="connsiteY11004"/>
                </a:cxn>
                <a:cxn ang="0">
                  <a:pos x="connsiteX11005" y="connsiteY11005"/>
                </a:cxn>
                <a:cxn ang="0">
                  <a:pos x="connsiteX11006" y="connsiteY11006"/>
                </a:cxn>
                <a:cxn ang="0">
                  <a:pos x="connsiteX11007" y="connsiteY11007"/>
                </a:cxn>
                <a:cxn ang="0">
                  <a:pos x="connsiteX11008" y="connsiteY11008"/>
                </a:cxn>
                <a:cxn ang="0">
                  <a:pos x="connsiteX11009" y="connsiteY11009"/>
                </a:cxn>
                <a:cxn ang="0">
                  <a:pos x="connsiteX11010" y="connsiteY11010"/>
                </a:cxn>
                <a:cxn ang="0">
                  <a:pos x="connsiteX11011" y="connsiteY11011"/>
                </a:cxn>
                <a:cxn ang="0">
                  <a:pos x="connsiteX11012" y="connsiteY11012"/>
                </a:cxn>
                <a:cxn ang="0">
                  <a:pos x="connsiteX11013" y="connsiteY11013"/>
                </a:cxn>
                <a:cxn ang="0">
                  <a:pos x="connsiteX11014" y="connsiteY11014"/>
                </a:cxn>
                <a:cxn ang="0">
                  <a:pos x="connsiteX11015" y="connsiteY11015"/>
                </a:cxn>
                <a:cxn ang="0">
                  <a:pos x="connsiteX11016" y="connsiteY11016"/>
                </a:cxn>
                <a:cxn ang="0">
                  <a:pos x="connsiteX11017" y="connsiteY11017"/>
                </a:cxn>
                <a:cxn ang="0">
                  <a:pos x="connsiteX11018" y="connsiteY11018"/>
                </a:cxn>
                <a:cxn ang="0">
                  <a:pos x="connsiteX11019" y="connsiteY11019"/>
                </a:cxn>
                <a:cxn ang="0">
                  <a:pos x="connsiteX11020" y="connsiteY11020"/>
                </a:cxn>
                <a:cxn ang="0">
                  <a:pos x="connsiteX11021" y="connsiteY11021"/>
                </a:cxn>
                <a:cxn ang="0">
                  <a:pos x="connsiteX11022" y="connsiteY11022"/>
                </a:cxn>
                <a:cxn ang="0">
                  <a:pos x="connsiteX11023" y="connsiteY11023"/>
                </a:cxn>
                <a:cxn ang="0">
                  <a:pos x="connsiteX11024" y="connsiteY11024"/>
                </a:cxn>
                <a:cxn ang="0">
                  <a:pos x="connsiteX11025" y="connsiteY11025"/>
                </a:cxn>
                <a:cxn ang="0">
                  <a:pos x="connsiteX11026" y="connsiteY11026"/>
                </a:cxn>
                <a:cxn ang="0">
                  <a:pos x="connsiteX11027" y="connsiteY11027"/>
                </a:cxn>
                <a:cxn ang="0">
                  <a:pos x="connsiteX11028" y="connsiteY11028"/>
                </a:cxn>
                <a:cxn ang="0">
                  <a:pos x="connsiteX11029" y="connsiteY11029"/>
                </a:cxn>
                <a:cxn ang="0">
                  <a:pos x="connsiteX11030" y="connsiteY11030"/>
                </a:cxn>
                <a:cxn ang="0">
                  <a:pos x="connsiteX11031" y="connsiteY11031"/>
                </a:cxn>
                <a:cxn ang="0">
                  <a:pos x="connsiteX11032" y="connsiteY11032"/>
                </a:cxn>
                <a:cxn ang="0">
                  <a:pos x="connsiteX11033" y="connsiteY11033"/>
                </a:cxn>
                <a:cxn ang="0">
                  <a:pos x="connsiteX11034" y="connsiteY11034"/>
                </a:cxn>
                <a:cxn ang="0">
                  <a:pos x="connsiteX11035" y="connsiteY11035"/>
                </a:cxn>
                <a:cxn ang="0">
                  <a:pos x="connsiteX11036" y="connsiteY11036"/>
                </a:cxn>
                <a:cxn ang="0">
                  <a:pos x="connsiteX11037" y="connsiteY11037"/>
                </a:cxn>
                <a:cxn ang="0">
                  <a:pos x="connsiteX11038" y="connsiteY11038"/>
                </a:cxn>
                <a:cxn ang="0">
                  <a:pos x="connsiteX11039" y="connsiteY11039"/>
                </a:cxn>
                <a:cxn ang="0">
                  <a:pos x="connsiteX11040" y="connsiteY11040"/>
                </a:cxn>
                <a:cxn ang="0">
                  <a:pos x="connsiteX11041" y="connsiteY11041"/>
                </a:cxn>
                <a:cxn ang="0">
                  <a:pos x="connsiteX11042" y="connsiteY11042"/>
                </a:cxn>
                <a:cxn ang="0">
                  <a:pos x="connsiteX11043" y="connsiteY11043"/>
                </a:cxn>
                <a:cxn ang="0">
                  <a:pos x="connsiteX11044" y="connsiteY11044"/>
                </a:cxn>
                <a:cxn ang="0">
                  <a:pos x="connsiteX11045" y="connsiteY11045"/>
                </a:cxn>
                <a:cxn ang="0">
                  <a:pos x="connsiteX11046" y="connsiteY11046"/>
                </a:cxn>
                <a:cxn ang="0">
                  <a:pos x="connsiteX11047" y="connsiteY11047"/>
                </a:cxn>
                <a:cxn ang="0">
                  <a:pos x="connsiteX11048" y="connsiteY11048"/>
                </a:cxn>
                <a:cxn ang="0">
                  <a:pos x="connsiteX11049" y="connsiteY11049"/>
                </a:cxn>
                <a:cxn ang="0">
                  <a:pos x="connsiteX11050" y="connsiteY11050"/>
                </a:cxn>
                <a:cxn ang="0">
                  <a:pos x="connsiteX11051" y="connsiteY11051"/>
                </a:cxn>
                <a:cxn ang="0">
                  <a:pos x="connsiteX11052" y="connsiteY11052"/>
                </a:cxn>
                <a:cxn ang="0">
                  <a:pos x="connsiteX11053" y="connsiteY11053"/>
                </a:cxn>
                <a:cxn ang="0">
                  <a:pos x="connsiteX11054" y="connsiteY11054"/>
                </a:cxn>
                <a:cxn ang="0">
                  <a:pos x="connsiteX11055" y="connsiteY11055"/>
                </a:cxn>
                <a:cxn ang="0">
                  <a:pos x="connsiteX11056" y="connsiteY11056"/>
                </a:cxn>
                <a:cxn ang="0">
                  <a:pos x="connsiteX11057" y="connsiteY11057"/>
                </a:cxn>
                <a:cxn ang="0">
                  <a:pos x="connsiteX11058" y="connsiteY11058"/>
                </a:cxn>
                <a:cxn ang="0">
                  <a:pos x="connsiteX11059" y="connsiteY11059"/>
                </a:cxn>
                <a:cxn ang="0">
                  <a:pos x="connsiteX11060" y="connsiteY11060"/>
                </a:cxn>
                <a:cxn ang="0">
                  <a:pos x="connsiteX11061" y="connsiteY11061"/>
                </a:cxn>
                <a:cxn ang="0">
                  <a:pos x="connsiteX11062" y="connsiteY11062"/>
                </a:cxn>
                <a:cxn ang="0">
                  <a:pos x="connsiteX11063" y="connsiteY11063"/>
                </a:cxn>
                <a:cxn ang="0">
                  <a:pos x="connsiteX11064" y="connsiteY11064"/>
                </a:cxn>
                <a:cxn ang="0">
                  <a:pos x="connsiteX11065" y="connsiteY11065"/>
                </a:cxn>
                <a:cxn ang="0">
                  <a:pos x="connsiteX11066" y="connsiteY11066"/>
                </a:cxn>
                <a:cxn ang="0">
                  <a:pos x="connsiteX11067" y="connsiteY11067"/>
                </a:cxn>
                <a:cxn ang="0">
                  <a:pos x="connsiteX11068" y="connsiteY11068"/>
                </a:cxn>
                <a:cxn ang="0">
                  <a:pos x="connsiteX11069" y="connsiteY11069"/>
                </a:cxn>
                <a:cxn ang="0">
                  <a:pos x="connsiteX11070" y="connsiteY11070"/>
                </a:cxn>
                <a:cxn ang="0">
                  <a:pos x="connsiteX11071" y="connsiteY11071"/>
                </a:cxn>
                <a:cxn ang="0">
                  <a:pos x="connsiteX11072" y="connsiteY11072"/>
                </a:cxn>
                <a:cxn ang="0">
                  <a:pos x="connsiteX11073" y="connsiteY11073"/>
                </a:cxn>
                <a:cxn ang="0">
                  <a:pos x="connsiteX11074" y="connsiteY11074"/>
                </a:cxn>
                <a:cxn ang="0">
                  <a:pos x="connsiteX11075" y="connsiteY11075"/>
                </a:cxn>
                <a:cxn ang="0">
                  <a:pos x="connsiteX11076" y="connsiteY11076"/>
                </a:cxn>
                <a:cxn ang="0">
                  <a:pos x="connsiteX11077" y="connsiteY11077"/>
                </a:cxn>
                <a:cxn ang="0">
                  <a:pos x="connsiteX11078" y="connsiteY11078"/>
                </a:cxn>
                <a:cxn ang="0">
                  <a:pos x="connsiteX11079" y="connsiteY11079"/>
                </a:cxn>
                <a:cxn ang="0">
                  <a:pos x="connsiteX11080" y="connsiteY11080"/>
                </a:cxn>
                <a:cxn ang="0">
                  <a:pos x="connsiteX11081" y="connsiteY11081"/>
                </a:cxn>
                <a:cxn ang="0">
                  <a:pos x="connsiteX11082" y="connsiteY11082"/>
                </a:cxn>
                <a:cxn ang="0">
                  <a:pos x="connsiteX11083" y="connsiteY11083"/>
                </a:cxn>
                <a:cxn ang="0">
                  <a:pos x="connsiteX11084" y="connsiteY11084"/>
                </a:cxn>
                <a:cxn ang="0">
                  <a:pos x="connsiteX11085" y="connsiteY11085"/>
                </a:cxn>
                <a:cxn ang="0">
                  <a:pos x="connsiteX11086" y="connsiteY11086"/>
                </a:cxn>
                <a:cxn ang="0">
                  <a:pos x="connsiteX11087" y="connsiteY11087"/>
                </a:cxn>
                <a:cxn ang="0">
                  <a:pos x="connsiteX11088" y="connsiteY11088"/>
                </a:cxn>
                <a:cxn ang="0">
                  <a:pos x="connsiteX11089" y="connsiteY11089"/>
                </a:cxn>
                <a:cxn ang="0">
                  <a:pos x="connsiteX11090" y="connsiteY11090"/>
                </a:cxn>
                <a:cxn ang="0">
                  <a:pos x="connsiteX11091" y="connsiteY11091"/>
                </a:cxn>
                <a:cxn ang="0">
                  <a:pos x="connsiteX11092" y="connsiteY11092"/>
                </a:cxn>
                <a:cxn ang="0">
                  <a:pos x="connsiteX11093" y="connsiteY11093"/>
                </a:cxn>
                <a:cxn ang="0">
                  <a:pos x="connsiteX11094" y="connsiteY11094"/>
                </a:cxn>
                <a:cxn ang="0">
                  <a:pos x="connsiteX11095" y="connsiteY11095"/>
                </a:cxn>
                <a:cxn ang="0">
                  <a:pos x="connsiteX11096" y="connsiteY11096"/>
                </a:cxn>
                <a:cxn ang="0">
                  <a:pos x="connsiteX11097" y="connsiteY11097"/>
                </a:cxn>
                <a:cxn ang="0">
                  <a:pos x="connsiteX11098" y="connsiteY11098"/>
                </a:cxn>
                <a:cxn ang="0">
                  <a:pos x="connsiteX11099" y="connsiteY11099"/>
                </a:cxn>
                <a:cxn ang="0">
                  <a:pos x="connsiteX11100" y="connsiteY11100"/>
                </a:cxn>
                <a:cxn ang="0">
                  <a:pos x="connsiteX11101" y="connsiteY11101"/>
                </a:cxn>
                <a:cxn ang="0">
                  <a:pos x="connsiteX11102" y="connsiteY11102"/>
                </a:cxn>
                <a:cxn ang="0">
                  <a:pos x="connsiteX11103" y="connsiteY11103"/>
                </a:cxn>
                <a:cxn ang="0">
                  <a:pos x="connsiteX11104" y="connsiteY11104"/>
                </a:cxn>
                <a:cxn ang="0">
                  <a:pos x="connsiteX11105" y="connsiteY11105"/>
                </a:cxn>
                <a:cxn ang="0">
                  <a:pos x="connsiteX11106" y="connsiteY11106"/>
                </a:cxn>
                <a:cxn ang="0">
                  <a:pos x="connsiteX11107" y="connsiteY11107"/>
                </a:cxn>
                <a:cxn ang="0">
                  <a:pos x="connsiteX11108" y="connsiteY11108"/>
                </a:cxn>
                <a:cxn ang="0">
                  <a:pos x="connsiteX11109" y="connsiteY11109"/>
                </a:cxn>
                <a:cxn ang="0">
                  <a:pos x="connsiteX11110" y="connsiteY11110"/>
                </a:cxn>
                <a:cxn ang="0">
                  <a:pos x="connsiteX11111" y="connsiteY11111"/>
                </a:cxn>
                <a:cxn ang="0">
                  <a:pos x="connsiteX11112" y="connsiteY11112"/>
                </a:cxn>
                <a:cxn ang="0">
                  <a:pos x="connsiteX11113" y="connsiteY11113"/>
                </a:cxn>
                <a:cxn ang="0">
                  <a:pos x="connsiteX11114" y="connsiteY11114"/>
                </a:cxn>
                <a:cxn ang="0">
                  <a:pos x="connsiteX11115" y="connsiteY11115"/>
                </a:cxn>
                <a:cxn ang="0">
                  <a:pos x="connsiteX11116" y="connsiteY11116"/>
                </a:cxn>
                <a:cxn ang="0">
                  <a:pos x="connsiteX11117" y="connsiteY11117"/>
                </a:cxn>
                <a:cxn ang="0">
                  <a:pos x="connsiteX11118" y="connsiteY11118"/>
                </a:cxn>
                <a:cxn ang="0">
                  <a:pos x="connsiteX11119" y="connsiteY11119"/>
                </a:cxn>
                <a:cxn ang="0">
                  <a:pos x="connsiteX11120" y="connsiteY11120"/>
                </a:cxn>
                <a:cxn ang="0">
                  <a:pos x="connsiteX11121" y="connsiteY11121"/>
                </a:cxn>
                <a:cxn ang="0">
                  <a:pos x="connsiteX11122" y="connsiteY11122"/>
                </a:cxn>
                <a:cxn ang="0">
                  <a:pos x="connsiteX11123" y="connsiteY11123"/>
                </a:cxn>
                <a:cxn ang="0">
                  <a:pos x="connsiteX11124" y="connsiteY11124"/>
                </a:cxn>
                <a:cxn ang="0">
                  <a:pos x="connsiteX11125" y="connsiteY11125"/>
                </a:cxn>
                <a:cxn ang="0">
                  <a:pos x="connsiteX11126" y="connsiteY11126"/>
                </a:cxn>
                <a:cxn ang="0">
                  <a:pos x="connsiteX11127" y="connsiteY11127"/>
                </a:cxn>
                <a:cxn ang="0">
                  <a:pos x="connsiteX11128" y="connsiteY11128"/>
                </a:cxn>
                <a:cxn ang="0">
                  <a:pos x="connsiteX11129" y="connsiteY11129"/>
                </a:cxn>
                <a:cxn ang="0">
                  <a:pos x="connsiteX11130" y="connsiteY11130"/>
                </a:cxn>
                <a:cxn ang="0">
                  <a:pos x="connsiteX11131" y="connsiteY11131"/>
                </a:cxn>
                <a:cxn ang="0">
                  <a:pos x="connsiteX11132" y="connsiteY11132"/>
                </a:cxn>
                <a:cxn ang="0">
                  <a:pos x="connsiteX11133" y="connsiteY11133"/>
                </a:cxn>
                <a:cxn ang="0">
                  <a:pos x="connsiteX11134" y="connsiteY11134"/>
                </a:cxn>
                <a:cxn ang="0">
                  <a:pos x="connsiteX11135" y="connsiteY11135"/>
                </a:cxn>
                <a:cxn ang="0">
                  <a:pos x="connsiteX11136" y="connsiteY11136"/>
                </a:cxn>
                <a:cxn ang="0">
                  <a:pos x="connsiteX11137" y="connsiteY11137"/>
                </a:cxn>
                <a:cxn ang="0">
                  <a:pos x="connsiteX11138" y="connsiteY11138"/>
                </a:cxn>
                <a:cxn ang="0">
                  <a:pos x="connsiteX11139" y="connsiteY11139"/>
                </a:cxn>
                <a:cxn ang="0">
                  <a:pos x="connsiteX11140" y="connsiteY11140"/>
                </a:cxn>
                <a:cxn ang="0">
                  <a:pos x="connsiteX11141" y="connsiteY11141"/>
                </a:cxn>
                <a:cxn ang="0">
                  <a:pos x="connsiteX11142" y="connsiteY11142"/>
                </a:cxn>
                <a:cxn ang="0">
                  <a:pos x="connsiteX11143" y="connsiteY11143"/>
                </a:cxn>
                <a:cxn ang="0">
                  <a:pos x="connsiteX11144" y="connsiteY11144"/>
                </a:cxn>
                <a:cxn ang="0">
                  <a:pos x="connsiteX11145" y="connsiteY11145"/>
                </a:cxn>
                <a:cxn ang="0">
                  <a:pos x="connsiteX11146" y="connsiteY11146"/>
                </a:cxn>
                <a:cxn ang="0">
                  <a:pos x="connsiteX11147" y="connsiteY11147"/>
                </a:cxn>
                <a:cxn ang="0">
                  <a:pos x="connsiteX11148" y="connsiteY11148"/>
                </a:cxn>
                <a:cxn ang="0">
                  <a:pos x="connsiteX11149" y="connsiteY11149"/>
                </a:cxn>
                <a:cxn ang="0">
                  <a:pos x="connsiteX11150" y="connsiteY11150"/>
                </a:cxn>
                <a:cxn ang="0">
                  <a:pos x="connsiteX11151" y="connsiteY11151"/>
                </a:cxn>
                <a:cxn ang="0">
                  <a:pos x="connsiteX11152" y="connsiteY11152"/>
                </a:cxn>
                <a:cxn ang="0">
                  <a:pos x="connsiteX11153" y="connsiteY11153"/>
                </a:cxn>
                <a:cxn ang="0">
                  <a:pos x="connsiteX11154" y="connsiteY11154"/>
                </a:cxn>
                <a:cxn ang="0">
                  <a:pos x="connsiteX11155" y="connsiteY11155"/>
                </a:cxn>
                <a:cxn ang="0">
                  <a:pos x="connsiteX11156" y="connsiteY11156"/>
                </a:cxn>
                <a:cxn ang="0">
                  <a:pos x="connsiteX11157" y="connsiteY11157"/>
                </a:cxn>
                <a:cxn ang="0">
                  <a:pos x="connsiteX11158" y="connsiteY11158"/>
                </a:cxn>
                <a:cxn ang="0">
                  <a:pos x="connsiteX11159" y="connsiteY11159"/>
                </a:cxn>
                <a:cxn ang="0">
                  <a:pos x="connsiteX11160" y="connsiteY11160"/>
                </a:cxn>
                <a:cxn ang="0">
                  <a:pos x="connsiteX11161" y="connsiteY11161"/>
                </a:cxn>
                <a:cxn ang="0">
                  <a:pos x="connsiteX11162" y="connsiteY11162"/>
                </a:cxn>
                <a:cxn ang="0">
                  <a:pos x="connsiteX11163" y="connsiteY11163"/>
                </a:cxn>
                <a:cxn ang="0">
                  <a:pos x="connsiteX11164" y="connsiteY11164"/>
                </a:cxn>
                <a:cxn ang="0">
                  <a:pos x="connsiteX11165" y="connsiteY11165"/>
                </a:cxn>
                <a:cxn ang="0">
                  <a:pos x="connsiteX11166" y="connsiteY11166"/>
                </a:cxn>
                <a:cxn ang="0">
                  <a:pos x="connsiteX11167" y="connsiteY11167"/>
                </a:cxn>
                <a:cxn ang="0">
                  <a:pos x="connsiteX11168" y="connsiteY11168"/>
                </a:cxn>
                <a:cxn ang="0">
                  <a:pos x="connsiteX11169" y="connsiteY11169"/>
                </a:cxn>
                <a:cxn ang="0">
                  <a:pos x="connsiteX11170" y="connsiteY11170"/>
                </a:cxn>
                <a:cxn ang="0">
                  <a:pos x="connsiteX11171" y="connsiteY11171"/>
                </a:cxn>
                <a:cxn ang="0">
                  <a:pos x="connsiteX11172" y="connsiteY11172"/>
                </a:cxn>
                <a:cxn ang="0">
                  <a:pos x="connsiteX11173" y="connsiteY11173"/>
                </a:cxn>
                <a:cxn ang="0">
                  <a:pos x="connsiteX11174" y="connsiteY11174"/>
                </a:cxn>
                <a:cxn ang="0">
                  <a:pos x="connsiteX11175" y="connsiteY11175"/>
                </a:cxn>
                <a:cxn ang="0">
                  <a:pos x="connsiteX11176" y="connsiteY11176"/>
                </a:cxn>
                <a:cxn ang="0">
                  <a:pos x="connsiteX11177" y="connsiteY11177"/>
                </a:cxn>
                <a:cxn ang="0">
                  <a:pos x="connsiteX11178" y="connsiteY11178"/>
                </a:cxn>
                <a:cxn ang="0">
                  <a:pos x="connsiteX11179" y="connsiteY11179"/>
                </a:cxn>
                <a:cxn ang="0">
                  <a:pos x="connsiteX11180" y="connsiteY11180"/>
                </a:cxn>
                <a:cxn ang="0">
                  <a:pos x="connsiteX11181" y="connsiteY11181"/>
                </a:cxn>
                <a:cxn ang="0">
                  <a:pos x="connsiteX11182" y="connsiteY11182"/>
                </a:cxn>
                <a:cxn ang="0">
                  <a:pos x="connsiteX11183" y="connsiteY11183"/>
                </a:cxn>
                <a:cxn ang="0">
                  <a:pos x="connsiteX11184" y="connsiteY11184"/>
                </a:cxn>
                <a:cxn ang="0">
                  <a:pos x="connsiteX11185" y="connsiteY11185"/>
                </a:cxn>
                <a:cxn ang="0">
                  <a:pos x="connsiteX11186" y="connsiteY11186"/>
                </a:cxn>
                <a:cxn ang="0">
                  <a:pos x="connsiteX11187" y="connsiteY11187"/>
                </a:cxn>
                <a:cxn ang="0">
                  <a:pos x="connsiteX11188" y="connsiteY11188"/>
                </a:cxn>
                <a:cxn ang="0">
                  <a:pos x="connsiteX11189" y="connsiteY11189"/>
                </a:cxn>
                <a:cxn ang="0">
                  <a:pos x="connsiteX11190" y="connsiteY11190"/>
                </a:cxn>
                <a:cxn ang="0">
                  <a:pos x="connsiteX11191" y="connsiteY11191"/>
                </a:cxn>
                <a:cxn ang="0">
                  <a:pos x="connsiteX11192" y="connsiteY11192"/>
                </a:cxn>
                <a:cxn ang="0">
                  <a:pos x="connsiteX11193" y="connsiteY11193"/>
                </a:cxn>
                <a:cxn ang="0">
                  <a:pos x="connsiteX11194" y="connsiteY11194"/>
                </a:cxn>
                <a:cxn ang="0">
                  <a:pos x="connsiteX11195" y="connsiteY11195"/>
                </a:cxn>
                <a:cxn ang="0">
                  <a:pos x="connsiteX11196" y="connsiteY11196"/>
                </a:cxn>
                <a:cxn ang="0">
                  <a:pos x="connsiteX11197" y="connsiteY11197"/>
                </a:cxn>
                <a:cxn ang="0">
                  <a:pos x="connsiteX11198" y="connsiteY11198"/>
                </a:cxn>
                <a:cxn ang="0">
                  <a:pos x="connsiteX11199" y="connsiteY11199"/>
                </a:cxn>
                <a:cxn ang="0">
                  <a:pos x="connsiteX11200" y="connsiteY11200"/>
                </a:cxn>
                <a:cxn ang="0">
                  <a:pos x="connsiteX11201" y="connsiteY11201"/>
                </a:cxn>
                <a:cxn ang="0">
                  <a:pos x="connsiteX11202" y="connsiteY11202"/>
                </a:cxn>
                <a:cxn ang="0">
                  <a:pos x="connsiteX11203" y="connsiteY11203"/>
                </a:cxn>
                <a:cxn ang="0">
                  <a:pos x="connsiteX11204" y="connsiteY11204"/>
                </a:cxn>
                <a:cxn ang="0">
                  <a:pos x="connsiteX11205" y="connsiteY11205"/>
                </a:cxn>
                <a:cxn ang="0">
                  <a:pos x="connsiteX11206" y="connsiteY11206"/>
                </a:cxn>
                <a:cxn ang="0">
                  <a:pos x="connsiteX11207" y="connsiteY11207"/>
                </a:cxn>
                <a:cxn ang="0">
                  <a:pos x="connsiteX11208" y="connsiteY11208"/>
                </a:cxn>
                <a:cxn ang="0">
                  <a:pos x="connsiteX11209" y="connsiteY11209"/>
                </a:cxn>
                <a:cxn ang="0">
                  <a:pos x="connsiteX11210" y="connsiteY11210"/>
                </a:cxn>
                <a:cxn ang="0">
                  <a:pos x="connsiteX11211" y="connsiteY11211"/>
                </a:cxn>
                <a:cxn ang="0">
                  <a:pos x="connsiteX11212" y="connsiteY11212"/>
                </a:cxn>
                <a:cxn ang="0">
                  <a:pos x="connsiteX11213" y="connsiteY11213"/>
                </a:cxn>
                <a:cxn ang="0">
                  <a:pos x="connsiteX11214" y="connsiteY11214"/>
                </a:cxn>
                <a:cxn ang="0">
                  <a:pos x="connsiteX11215" y="connsiteY11215"/>
                </a:cxn>
                <a:cxn ang="0">
                  <a:pos x="connsiteX11216" y="connsiteY11216"/>
                </a:cxn>
                <a:cxn ang="0">
                  <a:pos x="connsiteX11217" y="connsiteY11217"/>
                </a:cxn>
                <a:cxn ang="0">
                  <a:pos x="connsiteX11218" y="connsiteY11218"/>
                </a:cxn>
                <a:cxn ang="0">
                  <a:pos x="connsiteX11219" y="connsiteY11219"/>
                </a:cxn>
                <a:cxn ang="0">
                  <a:pos x="connsiteX11220" y="connsiteY11220"/>
                </a:cxn>
                <a:cxn ang="0">
                  <a:pos x="connsiteX11221" y="connsiteY11221"/>
                </a:cxn>
                <a:cxn ang="0">
                  <a:pos x="connsiteX11222" y="connsiteY11222"/>
                </a:cxn>
                <a:cxn ang="0">
                  <a:pos x="connsiteX11223" y="connsiteY11223"/>
                </a:cxn>
                <a:cxn ang="0">
                  <a:pos x="connsiteX11224" y="connsiteY11224"/>
                </a:cxn>
                <a:cxn ang="0">
                  <a:pos x="connsiteX11225" y="connsiteY11225"/>
                </a:cxn>
                <a:cxn ang="0">
                  <a:pos x="connsiteX11226" y="connsiteY11226"/>
                </a:cxn>
                <a:cxn ang="0">
                  <a:pos x="connsiteX11227" y="connsiteY11227"/>
                </a:cxn>
                <a:cxn ang="0">
                  <a:pos x="connsiteX11228" y="connsiteY11228"/>
                </a:cxn>
                <a:cxn ang="0">
                  <a:pos x="connsiteX11229" y="connsiteY11229"/>
                </a:cxn>
                <a:cxn ang="0">
                  <a:pos x="connsiteX11230" y="connsiteY11230"/>
                </a:cxn>
                <a:cxn ang="0">
                  <a:pos x="connsiteX11231" y="connsiteY11231"/>
                </a:cxn>
                <a:cxn ang="0">
                  <a:pos x="connsiteX11232" y="connsiteY11232"/>
                </a:cxn>
                <a:cxn ang="0">
                  <a:pos x="connsiteX11233" y="connsiteY11233"/>
                </a:cxn>
                <a:cxn ang="0">
                  <a:pos x="connsiteX11234" y="connsiteY11234"/>
                </a:cxn>
                <a:cxn ang="0">
                  <a:pos x="connsiteX11235" y="connsiteY11235"/>
                </a:cxn>
                <a:cxn ang="0">
                  <a:pos x="connsiteX11236" y="connsiteY11236"/>
                </a:cxn>
                <a:cxn ang="0">
                  <a:pos x="connsiteX11237" y="connsiteY11237"/>
                </a:cxn>
                <a:cxn ang="0">
                  <a:pos x="connsiteX11238" y="connsiteY11238"/>
                </a:cxn>
                <a:cxn ang="0">
                  <a:pos x="connsiteX11239" y="connsiteY11239"/>
                </a:cxn>
                <a:cxn ang="0">
                  <a:pos x="connsiteX11240" y="connsiteY11240"/>
                </a:cxn>
                <a:cxn ang="0">
                  <a:pos x="connsiteX11241" y="connsiteY11241"/>
                </a:cxn>
                <a:cxn ang="0">
                  <a:pos x="connsiteX11242" y="connsiteY11242"/>
                </a:cxn>
                <a:cxn ang="0">
                  <a:pos x="connsiteX11243" y="connsiteY11243"/>
                </a:cxn>
                <a:cxn ang="0">
                  <a:pos x="connsiteX11244" y="connsiteY11244"/>
                </a:cxn>
                <a:cxn ang="0">
                  <a:pos x="connsiteX11245" y="connsiteY11245"/>
                </a:cxn>
                <a:cxn ang="0">
                  <a:pos x="connsiteX11246" y="connsiteY11246"/>
                </a:cxn>
                <a:cxn ang="0">
                  <a:pos x="connsiteX11247" y="connsiteY11247"/>
                </a:cxn>
                <a:cxn ang="0">
                  <a:pos x="connsiteX11248" y="connsiteY11248"/>
                </a:cxn>
                <a:cxn ang="0">
                  <a:pos x="connsiteX11249" y="connsiteY11249"/>
                </a:cxn>
                <a:cxn ang="0">
                  <a:pos x="connsiteX11250" y="connsiteY11250"/>
                </a:cxn>
                <a:cxn ang="0">
                  <a:pos x="connsiteX11251" y="connsiteY11251"/>
                </a:cxn>
                <a:cxn ang="0">
                  <a:pos x="connsiteX11252" y="connsiteY11252"/>
                </a:cxn>
                <a:cxn ang="0">
                  <a:pos x="connsiteX11253" y="connsiteY11253"/>
                </a:cxn>
                <a:cxn ang="0">
                  <a:pos x="connsiteX11254" y="connsiteY11254"/>
                </a:cxn>
                <a:cxn ang="0">
                  <a:pos x="connsiteX11255" y="connsiteY11255"/>
                </a:cxn>
                <a:cxn ang="0">
                  <a:pos x="connsiteX11256" y="connsiteY11256"/>
                </a:cxn>
                <a:cxn ang="0">
                  <a:pos x="connsiteX11257" y="connsiteY11257"/>
                </a:cxn>
                <a:cxn ang="0">
                  <a:pos x="connsiteX11258" y="connsiteY11258"/>
                </a:cxn>
                <a:cxn ang="0">
                  <a:pos x="connsiteX11259" y="connsiteY11259"/>
                </a:cxn>
                <a:cxn ang="0">
                  <a:pos x="connsiteX11260" y="connsiteY11260"/>
                </a:cxn>
                <a:cxn ang="0">
                  <a:pos x="connsiteX11261" y="connsiteY11261"/>
                </a:cxn>
                <a:cxn ang="0">
                  <a:pos x="connsiteX11262" y="connsiteY11262"/>
                </a:cxn>
                <a:cxn ang="0">
                  <a:pos x="connsiteX11263" y="connsiteY11263"/>
                </a:cxn>
                <a:cxn ang="0">
                  <a:pos x="connsiteX11264" y="connsiteY11264"/>
                </a:cxn>
                <a:cxn ang="0">
                  <a:pos x="connsiteX11265" y="connsiteY11265"/>
                </a:cxn>
                <a:cxn ang="0">
                  <a:pos x="connsiteX11266" y="connsiteY11266"/>
                </a:cxn>
                <a:cxn ang="0">
                  <a:pos x="connsiteX11267" y="connsiteY11267"/>
                </a:cxn>
                <a:cxn ang="0">
                  <a:pos x="connsiteX11268" y="connsiteY11268"/>
                </a:cxn>
                <a:cxn ang="0">
                  <a:pos x="connsiteX11269" y="connsiteY11269"/>
                </a:cxn>
                <a:cxn ang="0">
                  <a:pos x="connsiteX11270" y="connsiteY11270"/>
                </a:cxn>
                <a:cxn ang="0">
                  <a:pos x="connsiteX11271" y="connsiteY11271"/>
                </a:cxn>
                <a:cxn ang="0">
                  <a:pos x="connsiteX11272" y="connsiteY11272"/>
                </a:cxn>
                <a:cxn ang="0">
                  <a:pos x="connsiteX11273" y="connsiteY11273"/>
                </a:cxn>
                <a:cxn ang="0">
                  <a:pos x="connsiteX11274" y="connsiteY11274"/>
                </a:cxn>
                <a:cxn ang="0">
                  <a:pos x="connsiteX11275" y="connsiteY11275"/>
                </a:cxn>
                <a:cxn ang="0">
                  <a:pos x="connsiteX11276" y="connsiteY11276"/>
                </a:cxn>
                <a:cxn ang="0">
                  <a:pos x="connsiteX11277" y="connsiteY11277"/>
                </a:cxn>
                <a:cxn ang="0">
                  <a:pos x="connsiteX11278" y="connsiteY11278"/>
                </a:cxn>
                <a:cxn ang="0">
                  <a:pos x="connsiteX11279" y="connsiteY11279"/>
                </a:cxn>
                <a:cxn ang="0">
                  <a:pos x="connsiteX11280" y="connsiteY11280"/>
                </a:cxn>
                <a:cxn ang="0">
                  <a:pos x="connsiteX11281" y="connsiteY11281"/>
                </a:cxn>
                <a:cxn ang="0">
                  <a:pos x="connsiteX11282" y="connsiteY11282"/>
                </a:cxn>
                <a:cxn ang="0">
                  <a:pos x="connsiteX11283" y="connsiteY11283"/>
                </a:cxn>
                <a:cxn ang="0">
                  <a:pos x="connsiteX11284" y="connsiteY11284"/>
                </a:cxn>
                <a:cxn ang="0">
                  <a:pos x="connsiteX11285" y="connsiteY11285"/>
                </a:cxn>
                <a:cxn ang="0">
                  <a:pos x="connsiteX11286" y="connsiteY11286"/>
                </a:cxn>
                <a:cxn ang="0">
                  <a:pos x="connsiteX11287" y="connsiteY11287"/>
                </a:cxn>
                <a:cxn ang="0">
                  <a:pos x="connsiteX11288" y="connsiteY11288"/>
                </a:cxn>
                <a:cxn ang="0">
                  <a:pos x="connsiteX11289" y="connsiteY11289"/>
                </a:cxn>
                <a:cxn ang="0">
                  <a:pos x="connsiteX11290" y="connsiteY11290"/>
                </a:cxn>
                <a:cxn ang="0">
                  <a:pos x="connsiteX11291" y="connsiteY11291"/>
                </a:cxn>
                <a:cxn ang="0">
                  <a:pos x="connsiteX11292" y="connsiteY11292"/>
                </a:cxn>
                <a:cxn ang="0">
                  <a:pos x="connsiteX11293" y="connsiteY11293"/>
                </a:cxn>
                <a:cxn ang="0">
                  <a:pos x="connsiteX11294" y="connsiteY11294"/>
                </a:cxn>
                <a:cxn ang="0">
                  <a:pos x="connsiteX11295" y="connsiteY11295"/>
                </a:cxn>
                <a:cxn ang="0">
                  <a:pos x="connsiteX11296" y="connsiteY11296"/>
                </a:cxn>
                <a:cxn ang="0">
                  <a:pos x="connsiteX11297" y="connsiteY11297"/>
                </a:cxn>
                <a:cxn ang="0">
                  <a:pos x="connsiteX11298" y="connsiteY11298"/>
                </a:cxn>
                <a:cxn ang="0">
                  <a:pos x="connsiteX11299" y="connsiteY11299"/>
                </a:cxn>
                <a:cxn ang="0">
                  <a:pos x="connsiteX11300" y="connsiteY11300"/>
                </a:cxn>
                <a:cxn ang="0">
                  <a:pos x="connsiteX11301" y="connsiteY11301"/>
                </a:cxn>
                <a:cxn ang="0">
                  <a:pos x="connsiteX11302" y="connsiteY11302"/>
                </a:cxn>
                <a:cxn ang="0">
                  <a:pos x="connsiteX11303" y="connsiteY11303"/>
                </a:cxn>
                <a:cxn ang="0">
                  <a:pos x="connsiteX11304" y="connsiteY11304"/>
                </a:cxn>
                <a:cxn ang="0">
                  <a:pos x="connsiteX11305" y="connsiteY11305"/>
                </a:cxn>
                <a:cxn ang="0">
                  <a:pos x="connsiteX11306" y="connsiteY11306"/>
                </a:cxn>
                <a:cxn ang="0">
                  <a:pos x="connsiteX11307" y="connsiteY11307"/>
                </a:cxn>
                <a:cxn ang="0">
                  <a:pos x="connsiteX11308" y="connsiteY11308"/>
                </a:cxn>
                <a:cxn ang="0">
                  <a:pos x="connsiteX11309" y="connsiteY11309"/>
                </a:cxn>
                <a:cxn ang="0">
                  <a:pos x="connsiteX11310" y="connsiteY11310"/>
                </a:cxn>
                <a:cxn ang="0">
                  <a:pos x="connsiteX11311" y="connsiteY11311"/>
                </a:cxn>
                <a:cxn ang="0">
                  <a:pos x="connsiteX11312" y="connsiteY11312"/>
                </a:cxn>
                <a:cxn ang="0">
                  <a:pos x="connsiteX11313" y="connsiteY11313"/>
                </a:cxn>
                <a:cxn ang="0">
                  <a:pos x="connsiteX11314" y="connsiteY11314"/>
                </a:cxn>
                <a:cxn ang="0">
                  <a:pos x="connsiteX11315" y="connsiteY11315"/>
                </a:cxn>
                <a:cxn ang="0">
                  <a:pos x="connsiteX11316" y="connsiteY11316"/>
                </a:cxn>
                <a:cxn ang="0">
                  <a:pos x="connsiteX11317" y="connsiteY11317"/>
                </a:cxn>
                <a:cxn ang="0">
                  <a:pos x="connsiteX11318" y="connsiteY11318"/>
                </a:cxn>
                <a:cxn ang="0">
                  <a:pos x="connsiteX11319" y="connsiteY11319"/>
                </a:cxn>
                <a:cxn ang="0">
                  <a:pos x="connsiteX11320" y="connsiteY11320"/>
                </a:cxn>
                <a:cxn ang="0">
                  <a:pos x="connsiteX11321" y="connsiteY11321"/>
                </a:cxn>
                <a:cxn ang="0">
                  <a:pos x="connsiteX11322" y="connsiteY11322"/>
                </a:cxn>
                <a:cxn ang="0">
                  <a:pos x="connsiteX11323" y="connsiteY11323"/>
                </a:cxn>
                <a:cxn ang="0">
                  <a:pos x="connsiteX11324" y="connsiteY11324"/>
                </a:cxn>
                <a:cxn ang="0">
                  <a:pos x="connsiteX11325" y="connsiteY11325"/>
                </a:cxn>
                <a:cxn ang="0">
                  <a:pos x="connsiteX11326" y="connsiteY11326"/>
                </a:cxn>
                <a:cxn ang="0">
                  <a:pos x="connsiteX11327" y="connsiteY11327"/>
                </a:cxn>
                <a:cxn ang="0">
                  <a:pos x="connsiteX11328" y="connsiteY11328"/>
                </a:cxn>
                <a:cxn ang="0">
                  <a:pos x="connsiteX11329" y="connsiteY11329"/>
                </a:cxn>
                <a:cxn ang="0">
                  <a:pos x="connsiteX11330" y="connsiteY11330"/>
                </a:cxn>
                <a:cxn ang="0">
                  <a:pos x="connsiteX11331" y="connsiteY11331"/>
                </a:cxn>
                <a:cxn ang="0">
                  <a:pos x="connsiteX11332" y="connsiteY11332"/>
                </a:cxn>
                <a:cxn ang="0">
                  <a:pos x="connsiteX11333" y="connsiteY11333"/>
                </a:cxn>
                <a:cxn ang="0">
                  <a:pos x="connsiteX11334" y="connsiteY11334"/>
                </a:cxn>
                <a:cxn ang="0">
                  <a:pos x="connsiteX11335" y="connsiteY11335"/>
                </a:cxn>
                <a:cxn ang="0">
                  <a:pos x="connsiteX11336" y="connsiteY11336"/>
                </a:cxn>
                <a:cxn ang="0">
                  <a:pos x="connsiteX11337" y="connsiteY11337"/>
                </a:cxn>
                <a:cxn ang="0">
                  <a:pos x="connsiteX11338" y="connsiteY11338"/>
                </a:cxn>
                <a:cxn ang="0">
                  <a:pos x="connsiteX11339" y="connsiteY11339"/>
                </a:cxn>
                <a:cxn ang="0">
                  <a:pos x="connsiteX11340" y="connsiteY11340"/>
                </a:cxn>
                <a:cxn ang="0">
                  <a:pos x="connsiteX11341" y="connsiteY11341"/>
                </a:cxn>
                <a:cxn ang="0">
                  <a:pos x="connsiteX11342" y="connsiteY11342"/>
                </a:cxn>
                <a:cxn ang="0">
                  <a:pos x="connsiteX11343" y="connsiteY11343"/>
                </a:cxn>
                <a:cxn ang="0">
                  <a:pos x="connsiteX11344" y="connsiteY11344"/>
                </a:cxn>
                <a:cxn ang="0">
                  <a:pos x="connsiteX11345" y="connsiteY11345"/>
                </a:cxn>
                <a:cxn ang="0">
                  <a:pos x="connsiteX11346" y="connsiteY11346"/>
                </a:cxn>
                <a:cxn ang="0">
                  <a:pos x="connsiteX11347" y="connsiteY11347"/>
                </a:cxn>
                <a:cxn ang="0">
                  <a:pos x="connsiteX11348" y="connsiteY11348"/>
                </a:cxn>
                <a:cxn ang="0">
                  <a:pos x="connsiteX11349" y="connsiteY11349"/>
                </a:cxn>
                <a:cxn ang="0">
                  <a:pos x="connsiteX11350" y="connsiteY11350"/>
                </a:cxn>
                <a:cxn ang="0">
                  <a:pos x="connsiteX11351" y="connsiteY11351"/>
                </a:cxn>
                <a:cxn ang="0">
                  <a:pos x="connsiteX11352" y="connsiteY11352"/>
                </a:cxn>
                <a:cxn ang="0">
                  <a:pos x="connsiteX11353" y="connsiteY11353"/>
                </a:cxn>
                <a:cxn ang="0">
                  <a:pos x="connsiteX11354" y="connsiteY11354"/>
                </a:cxn>
                <a:cxn ang="0">
                  <a:pos x="connsiteX11355" y="connsiteY11355"/>
                </a:cxn>
                <a:cxn ang="0">
                  <a:pos x="connsiteX11356" y="connsiteY11356"/>
                </a:cxn>
                <a:cxn ang="0">
                  <a:pos x="connsiteX11357" y="connsiteY11357"/>
                </a:cxn>
                <a:cxn ang="0">
                  <a:pos x="connsiteX11358" y="connsiteY11358"/>
                </a:cxn>
                <a:cxn ang="0">
                  <a:pos x="connsiteX11359" y="connsiteY11359"/>
                </a:cxn>
                <a:cxn ang="0">
                  <a:pos x="connsiteX11360" y="connsiteY11360"/>
                </a:cxn>
                <a:cxn ang="0">
                  <a:pos x="connsiteX11361" y="connsiteY11361"/>
                </a:cxn>
                <a:cxn ang="0">
                  <a:pos x="connsiteX11362" y="connsiteY11362"/>
                </a:cxn>
                <a:cxn ang="0">
                  <a:pos x="connsiteX11363" y="connsiteY11363"/>
                </a:cxn>
                <a:cxn ang="0">
                  <a:pos x="connsiteX11364" y="connsiteY11364"/>
                </a:cxn>
                <a:cxn ang="0">
                  <a:pos x="connsiteX11365" y="connsiteY11365"/>
                </a:cxn>
                <a:cxn ang="0">
                  <a:pos x="connsiteX11366" y="connsiteY11366"/>
                </a:cxn>
                <a:cxn ang="0">
                  <a:pos x="connsiteX11367" y="connsiteY11367"/>
                </a:cxn>
                <a:cxn ang="0">
                  <a:pos x="connsiteX11368" y="connsiteY11368"/>
                </a:cxn>
                <a:cxn ang="0">
                  <a:pos x="connsiteX11369" y="connsiteY11369"/>
                </a:cxn>
                <a:cxn ang="0">
                  <a:pos x="connsiteX11370" y="connsiteY11370"/>
                </a:cxn>
                <a:cxn ang="0">
                  <a:pos x="connsiteX11371" y="connsiteY11371"/>
                </a:cxn>
                <a:cxn ang="0">
                  <a:pos x="connsiteX11372" y="connsiteY11372"/>
                </a:cxn>
                <a:cxn ang="0">
                  <a:pos x="connsiteX11373" y="connsiteY11373"/>
                </a:cxn>
                <a:cxn ang="0">
                  <a:pos x="connsiteX11374" y="connsiteY11374"/>
                </a:cxn>
                <a:cxn ang="0">
                  <a:pos x="connsiteX11375" y="connsiteY11375"/>
                </a:cxn>
                <a:cxn ang="0">
                  <a:pos x="connsiteX11376" y="connsiteY11376"/>
                </a:cxn>
                <a:cxn ang="0">
                  <a:pos x="connsiteX11377" y="connsiteY11377"/>
                </a:cxn>
                <a:cxn ang="0">
                  <a:pos x="connsiteX11378" y="connsiteY11378"/>
                </a:cxn>
                <a:cxn ang="0">
                  <a:pos x="connsiteX11379" y="connsiteY11379"/>
                </a:cxn>
                <a:cxn ang="0">
                  <a:pos x="connsiteX11380" y="connsiteY11380"/>
                </a:cxn>
                <a:cxn ang="0">
                  <a:pos x="connsiteX11381" y="connsiteY11381"/>
                </a:cxn>
                <a:cxn ang="0">
                  <a:pos x="connsiteX11382" y="connsiteY11382"/>
                </a:cxn>
                <a:cxn ang="0">
                  <a:pos x="connsiteX11383" y="connsiteY11383"/>
                </a:cxn>
                <a:cxn ang="0">
                  <a:pos x="connsiteX11384" y="connsiteY11384"/>
                </a:cxn>
                <a:cxn ang="0">
                  <a:pos x="connsiteX11385" y="connsiteY11385"/>
                </a:cxn>
                <a:cxn ang="0">
                  <a:pos x="connsiteX11386" y="connsiteY11386"/>
                </a:cxn>
                <a:cxn ang="0">
                  <a:pos x="connsiteX11387" y="connsiteY11387"/>
                </a:cxn>
                <a:cxn ang="0">
                  <a:pos x="connsiteX11388" y="connsiteY11388"/>
                </a:cxn>
                <a:cxn ang="0">
                  <a:pos x="connsiteX11389" y="connsiteY11389"/>
                </a:cxn>
                <a:cxn ang="0">
                  <a:pos x="connsiteX11390" y="connsiteY11390"/>
                </a:cxn>
                <a:cxn ang="0">
                  <a:pos x="connsiteX11391" y="connsiteY11391"/>
                </a:cxn>
                <a:cxn ang="0">
                  <a:pos x="connsiteX11392" y="connsiteY11392"/>
                </a:cxn>
                <a:cxn ang="0">
                  <a:pos x="connsiteX11393" y="connsiteY11393"/>
                </a:cxn>
                <a:cxn ang="0">
                  <a:pos x="connsiteX11394" y="connsiteY11394"/>
                </a:cxn>
                <a:cxn ang="0">
                  <a:pos x="connsiteX11395" y="connsiteY11395"/>
                </a:cxn>
                <a:cxn ang="0">
                  <a:pos x="connsiteX11396" y="connsiteY11396"/>
                </a:cxn>
                <a:cxn ang="0">
                  <a:pos x="connsiteX11397" y="connsiteY11397"/>
                </a:cxn>
                <a:cxn ang="0">
                  <a:pos x="connsiteX11398" y="connsiteY11398"/>
                </a:cxn>
                <a:cxn ang="0">
                  <a:pos x="connsiteX11399" y="connsiteY11399"/>
                </a:cxn>
                <a:cxn ang="0">
                  <a:pos x="connsiteX11400" y="connsiteY11400"/>
                </a:cxn>
                <a:cxn ang="0">
                  <a:pos x="connsiteX11401" y="connsiteY11401"/>
                </a:cxn>
                <a:cxn ang="0">
                  <a:pos x="connsiteX11402" y="connsiteY11402"/>
                </a:cxn>
                <a:cxn ang="0">
                  <a:pos x="connsiteX11403" y="connsiteY11403"/>
                </a:cxn>
                <a:cxn ang="0">
                  <a:pos x="connsiteX11404" y="connsiteY11404"/>
                </a:cxn>
                <a:cxn ang="0">
                  <a:pos x="connsiteX11405" y="connsiteY11405"/>
                </a:cxn>
                <a:cxn ang="0">
                  <a:pos x="connsiteX11406" y="connsiteY11406"/>
                </a:cxn>
                <a:cxn ang="0">
                  <a:pos x="connsiteX11407" y="connsiteY11407"/>
                </a:cxn>
                <a:cxn ang="0">
                  <a:pos x="connsiteX11408" y="connsiteY11408"/>
                </a:cxn>
                <a:cxn ang="0">
                  <a:pos x="connsiteX11409" y="connsiteY11409"/>
                </a:cxn>
                <a:cxn ang="0">
                  <a:pos x="connsiteX11410" y="connsiteY11410"/>
                </a:cxn>
                <a:cxn ang="0">
                  <a:pos x="connsiteX11411" y="connsiteY11411"/>
                </a:cxn>
                <a:cxn ang="0">
                  <a:pos x="connsiteX11412" y="connsiteY11412"/>
                </a:cxn>
                <a:cxn ang="0">
                  <a:pos x="connsiteX11413" y="connsiteY11413"/>
                </a:cxn>
                <a:cxn ang="0">
                  <a:pos x="connsiteX11414" y="connsiteY11414"/>
                </a:cxn>
                <a:cxn ang="0">
                  <a:pos x="connsiteX11415" y="connsiteY11415"/>
                </a:cxn>
                <a:cxn ang="0">
                  <a:pos x="connsiteX11416" y="connsiteY11416"/>
                </a:cxn>
                <a:cxn ang="0">
                  <a:pos x="connsiteX11417" y="connsiteY11417"/>
                </a:cxn>
                <a:cxn ang="0">
                  <a:pos x="connsiteX11418" y="connsiteY11418"/>
                </a:cxn>
                <a:cxn ang="0">
                  <a:pos x="connsiteX11419" y="connsiteY11419"/>
                </a:cxn>
                <a:cxn ang="0">
                  <a:pos x="connsiteX11420" y="connsiteY11420"/>
                </a:cxn>
                <a:cxn ang="0">
                  <a:pos x="connsiteX11421" y="connsiteY11421"/>
                </a:cxn>
                <a:cxn ang="0">
                  <a:pos x="connsiteX11422" y="connsiteY11422"/>
                </a:cxn>
                <a:cxn ang="0">
                  <a:pos x="connsiteX11423" y="connsiteY11423"/>
                </a:cxn>
                <a:cxn ang="0">
                  <a:pos x="connsiteX11424" y="connsiteY11424"/>
                </a:cxn>
                <a:cxn ang="0">
                  <a:pos x="connsiteX11425" y="connsiteY11425"/>
                </a:cxn>
                <a:cxn ang="0">
                  <a:pos x="connsiteX11426" y="connsiteY11426"/>
                </a:cxn>
                <a:cxn ang="0">
                  <a:pos x="connsiteX11427" y="connsiteY11427"/>
                </a:cxn>
                <a:cxn ang="0">
                  <a:pos x="connsiteX11428" y="connsiteY11428"/>
                </a:cxn>
                <a:cxn ang="0">
                  <a:pos x="connsiteX11429" y="connsiteY11429"/>
                </a:cxn>
                <a:cxn ang="0">
                  <a:pos x="connsiteX11430" y="connsiteY11430"/>
                </a:cxn>
                <a:cxn ang="0">
                  <a:pos x="connsiteX11431" y="connsiteY11431"/>
                </a:cxn>
                <a:cxn ang="0">
                  <a:pos x="connsiteX11432" y="connsiteY11432"/>
                </a:cxn>
                <a:cxn ang="0">
                  <a:pos x="connsiteX11433" y="connsiteY11433"/>
                </a:cxn>
                <a:cxn ang="0">
                  <a:pos x="connsiteX11434" y="connsiteY11434"/>
                </a:cxn>
                <a:cxn ang="0">
                  <a:pos x="connsiteX11435" y="connsiteY11435"/>
                </a:cxn>
                <a:cxn ang="0">
                  <a:pos x="connsiteX11436" y="connsiteY11436"/>
                </a:cxn>
                <a:cxn ang="0">
                  <a:pos x="connsiteX11437" y="connsiteY11437"/>
                </a:cxn>
                <a:cxn ang="0">
                  <a:pos x="connsiteX11438" y="connsiteY11438"/>
                </a:cxn>
                <a:cxn ang="0">
                  <a:pos x="connsiteX11439" y="connsiteY11439"/>
                </a:cxn>
                <a:cxn ang="0">
                  <a:pos x="connsiteX11440" y="connsiteY11440"/>
                </a:cxn>
                <a:cxn ang="0">
                  <a:pos x="connsiteX11441" y="connsiteY11441"/>
                </a:cxn>
                <a:cxn ang="0">
                  <a:pos x="connsiteX11442" y="connsiteY11442"/>
                </a:cxn>
                <a:cxn ang="0">
                  <a:pos x="connsiteX11443" y="connsiteY11443"/>
                </a:cxn>
                <a:cxn ang="0">
                  <a:pos x="connsiteX11444" y="connsiteY11444"/>
                </a:cxn>
                <a:cxn ang="0">
                  <a:pos x="connsiteX11445" y="connsiteY11445"/>
                </a:cxn>
                <a:cxn ang="0">
                  <a:pos x="connsiteX11446" y="connsiteY11446"/>
                </a:cxn>
                <a:cxn ang="0">
                  <a:pos x="connsiteX11447" y="connsiteY11447"/>
                </a:cxn>
                <a:cxn ang="0">
                  <a:pos x="connsiteX11448" y="connsiteY11448"/>
                </a:cxn>
                <a:cxn ang="0">
                  <a:pos x="connsiteX11449" y="connsiteY11449"/>
                </a:cxn>
                <a:cxn ang="0">
                  <a:pos x="connsiteX11450" y="connsiteY11450"/>
                </a:cxn>
                <a:cxn ang="0">
                  <a:pos x="connsiteX11451" y="connsiteY11451"/>
                </a:cxn>
                <a:cxn ang="0">
                  <a:pos x="connsiteX11452" y="connsiteY11452"/>
                </a:cxn>
                <a:cxn ang="0">
                  <a:pos x="connsiteX11453" y="connsiteY11453"/>
                </a:cxn>
                <a:cxn ang="0">
                  <a:pos x="connsiteX11454" y="connsiteY11454"/>
                </a:cxn>
                <a:cxn ang="0">
                  <a:pos x="connsiteX11455" y="connsiteY11455"/>
                </a:cxn>
                <a:cxn ang="0">
                  <a:pos x="connsiteX11456" y="connsiteY11456"/>
                </a:cxn>
                <a:cxn ang="0">
                  <a:pos x="connsiteX11457" y="connsiteY11457"/>
                </a:cxn>
                <a:cxn ang="0">
                  <a:pos x="connsiteX11458" y="connsiteY11458"/>
                </a:cxn>
                <a:cxn ang="0">
                  <a:pos x="connsiteX11459" y="connsiteY11459"/>
                </a:cxn>
                <a:cxn ang="0">
                  <a:pos x="connsiteX11460" y="connsiteY11460"/>
                </a:cxn>
                <a:cxn ang="0">
                  <a:pos x="connsiteX11461" y="connsiteY11461"/>
                </a:cxn>
                <a:cxn ang="0">
                  <a:pos x="connsiteX11462" y="connsiteY11462"/>
                </a:cxn>
                <a:cxn ang="0">
                  <a:pos x="connsiteX11463" y="connsiteY11463"/>
                </a:cxn>
                <a:cxn ang="0">
                  <a:pos x="connsiteX11464" y="connsiteY11464"/>
                </a:cxn>
                <a:cxn ang="0">
                  <a:pos x="connsiteX11465" y="connsiteY11465"/>
                </a:cxn>
                <a:cxn ang="0">
                  <a:pos x="connsiteX11466" y="connsiteY11466"/>
                </a:cxn>
                <a:cxn ang="0">
                  <a:pos x="connsiteX11467" y="connsiteY11467"/>
                </a:cxn>
                <a:cxn ang="0">
                  <a:pos x="connsiteX11468" y="connsiteY11468"/>
                </a:cxn>
                <a:cxn ang="0">
                  <a:pos x="connsiteX11469" y="connsiteY11469"/>
                </a:cxn>
                <a:cxn ang="0">
                  <a:pos x="connsiteX11470" y="connsiteY11470"/>
                </a:cxn>
                <a:cxn ang="0">
                  <a:pos x="connsiteX11471" y="connsiteY11471"/>
                </a:cxn>
                <a:cxn ang="0">
                  <a:pos x="connsiteX11472" y="connsiteY11472"/>
                </a:cxn>
                <a:cxn ang="0">
                  <a:pos x="connsiteX11473" y="connsiteY11473"/>
                </a:cxn>
                <a:cxn ang="0">
                  <a:pos x="connsiteX11474" y="connsiteY11474"/>
                </a:cxn>
                <a:cxn ang="0">
                  <a:pos x="connsiteX11475" y="connsiteY11475"/>
                </a:cxn>
                <a:cxn ang="0">
                  <a:pos x="connsiteX11476" y="connsiteY11476"/>
                </a:cxn>
                <a:cxn ang="0">
                  <a:pos x="connsiteX11477" y="connsiteY11477"/>
                </a:cxn>
                <a:cxn ang="0">
                  <a:pos x="connsiteX11478" y="connsiteY11478"/>
                </a:cxn>
                <a:cxn ang="0">
                  <a:pos x="connsiteX11479" y="connsiteY11479"/>
                </a:cxn>
                <a:cxn ang="0">
                  <a:pos x="connsiteX11480" y="connsiteY11480"/>
                </a:cxn>
                <a:cxn ang="0">
                  <a:pos x="connsiteX11481" y="connsiteY11481"/>
                </a:cxn>
                <a:cxn ang="0">
                  <a:pos x="connsiteX11482" y="connsiteY11482"/>
                </a:cxn>
                <a:cxn ang="0">
                  <a:pos x="connsiteX11483" y="connsiteY11483"/>
                </a:cxn>
                <a:cxn ang="0">
                  <a:pos x="connsiteX11484" y="connsiteY11484"/>
                </a:cxn>
                <a:cxn ang="0">
                  <a:pos x="connsiteX11485" y="connsiteY11485"/>
                </a:cxn>
                <a:cxn ang="0">
                  <a:pos x="connsiteX11486" y="connsiteY11486"/>
                </a:cxn>
                <a:cxn ang="0">
                  <a:pos x="connsiteX11487" y="connsiteY11487"/>
                </a:cxn>
                <a:cxn ang="0">
                  <a:pos x="connsiteX11488" y="connsiteY11488"/>
                </a:cxn>
                <a:cxn ang="0">
                  <a:pos x="connsiteX11489" y="connsiteY11489"/>
                </a:cxn>
                <a:cxn ang="0">
                  <a:pos x="connsiteX11490" y="connsiteY11490"/>
                </a:cxn>
                <a:cxn ang="0">
                  <a:pos x="connsiteX11491" y="connsiteY11491"/>
                </a:cxn>
                <a:cxn ang="0">
                  <a:pos x="connsiteX11492" y="connsiteY11492"/>
                </a:cxn>
                <a:cxn ang="0">
                  <a:pos x="connsiteX11493" y="connsiteY11493"/>
                </a:cxn>
                <a:cxn ang="0">
                  <a:pos x="connsiteX11494" y="connsiteY11494"/>
                </a:cxn>
                <a:cxn ang="0">
                  <a:pos x="connsiteX11495" y="connsiteY11495"/>
                </a:cxn>
                <a:cxn ang="0">
                  <a:pos x="connsiteX11496" y="connsiteY11496"/>
                </a:cxn>
                <a:cxn ang="0">
                  <a:pos x="connsiteX11497" y="connsiteY11497"/>
                </a:cxn>
                <a:cxn ang="0">
                  <a:pos x="connsiteX11498" y="connsiteY11498"/>
                </a:cxn>
                <a:cxn ang="0">
                  <a:pos x="connsiteX11499" y="connsiteY11499"/>
                </a:cxn>
                <a:cxn ang="0">
                  <a:pos x="connsiteX11500" y="connsiteY11500"/>
                </a:cxn>
                <a:cxn ang="0">
                  <a:pos x="connsiteX11501" y="connsiteY11501"/>
                </a:cxn>
                <a:cxn ang="0">
                  <a:pos x="connsiteX11502" y="connsiteY11502"/>
                </a:cxn>
                <a:cxn ang="0">
                  <a:pos x="connsiteX11503" y="connsiteY11503"/>
                </a:cxn>
                <a:cxn ang="0">
                  <a:pos x="connsiteX11504" y="connsiteY11504"/>
                </a:cxn>
                <a:cxn ang="0">
                  <a:pos x="connsiteX11505" y="connsiteY11505"/>
                </a:cxn>
                <a:cxn ang="0">
                  <a:pos x="connsiteX11506" y="connsiteY11506"/>
                </a:cxn>
                <a:cxn ang="0">
                  <a:pos x="connsiteX11507" y="connsiteY11507"/>
                </a:cxn>
                <a:cxn ang="0">
                  <a:pos x="connsiteX11508" y="connsiteY11508"/>
                </a:cxn>
                <a:cxn ang="0">
                  <a:pos x="connsiteX11509" y="connsiteY11509"/>
                </a:cxn>
                <a:cxn ang="0">
                  <a:pos x="connsiteX11510" y="connsiteY11510"/>
                </a:cxn>
                <a:cxn ang="0">
                  <a:pos x="connsiteX11511" y="connsiteY11511"/>
                </a:cxn>
                <a:cxn ang="0">
                  <a:pos x="connsiteX11512" y="connsiteY11512"/>
                </a:cxn>
                <a:cxn ang="0">
                  <a:pos x="connsiteX11513" y="connsiteY11513"/>
                </a:cxn>
                <a:cxn ang="0">
                  <a:pos x="connsiteX11514" y="connsiteY11514"/>
                </a:cxn>
                <a:cxn ang="0">
                  <a:pos x="connsiteX11515" y="connsiteY11515"/>
                </a:cxn>
                <a:cxn ang="0">
                  <a:pos x="connsiteX11516" y="connsiteY11516"/>
                </a:cxn>
                <a:cxn ang="0">
                  <a:pos x="connsiteX11517" y="connsiteY11517"/>
                </a:cxn>
                <a:cxn ang="0">
                  <a:pos x="connsiteX11518" y="connsiteY11518"/>
                </a:cxn>
                <a:cxn ang="0">
                  <a:pos x="connsiteX11519" y="connsiteY11519"/>
                </a:cxn>
                <a:cxn ang="0">
                  <a:pos x="connsiteX11520" y="connsiteY11520"/>
                </a:cxn>
                <a:cxn ang="0">
                  <a:pos x="connsiteX11521" y="connsiteY11521"/>
                </a:cxn>
                <a:cxn ang="0">
                  <a:pos x="connsiteX11522" y="connsiteY11522"/>
                </a:cxn>
                <a:cxn ang="0">
                  <a:pos x="connsiteX11523" y="connsiteY11523"/>
                </a:cxn>
                <a:cxn ang="0">
                  <a:pos x="connsiteX11524" y="connsiteY11524"/>
                </a:cxn>
                <a:cxn ang="0">
                  <a:pos x="connsiteX11525" y="connsiteY11525"/>
                </a:cxn>
                <a:cxn ang="0">
                  <a:pos x="connsiteX11526" y="connsiteY11526"/>
                </a:cxn>
                <a:cxn ang="0">
                  <a:pos x="connsiteX11527" y="connsiteY11527"/>
                </a:cxn>
                <a:cxn ang="0">
                  <a:pos x="connsiteX11528" y="connsiteY11528"/>
                </a:cxn>
                <a:cxn ang="0">
                  <a:pos x="connsiteX11529" y="connsiteY11529"/>
                </a:cxn>
                <a:cxn ang="0">
                  <a:pos x="connsiteX11530" y="connsiteY11530"/>
                </a:cxn>
                <a:cxn ang="0">
                  <a:pos x="connsiteX11531" y="connsiteY11531"/>
                </a:cxn>
                <a:cxn ang="0">
                  <a:pos x="connsiteX11532" y="connsiteY11532"/>
                </a:cxn>
                <a:cxn ang="0">
                  <a:pos x="connsiteX11533" y="connsiteY11533"/>
                </a:cxn>
                <a:cxn ang="0">
                  <a:pos x="connsiteX11534" y="connsiteY11534"/>
                </a:cxn>
                <a:cxn ang="0">
                  <a:pos x="connsiteX11535" y="connsiteY11535"/>
                </a:cxn>
                <a:cxn ang="0">
                  <a:pos x="connsiteX11536" y="connsiteY11536"/>
                </a:cxn>
                <a:cxn ang="0">
                  <a:pos x="connsiteX11537" y="connsiteY11537"/>
                </a:cxn>
                <a:cxn ang="0">
                  <a:pos x="connsiteX11538" y="connsiteY11538"/>
                </a:cxn>
                <a:cxn ang="0">
                  <a:pos x="connsiteX11539" y="connsiteY11539"/>
                </a:cxn>
                <a:cxn ang="0">
                  <a:pos x="connsiteX11540" y="connsiteY11540"/>
                </a:cxn>
                <a:cxn ang="0">
                  <a:pos x="connsiteX11541" y="connsiteY11541"/>
                </a:cxn>
                <a:cxn ang="0">
                  <a:pos x="connsiteX11542" y="connsiteY11542"/>
                </a:cxn>
                <a:cxn ang="0">
                  <a:pos x="connsiteX11543" y="connsiteY11543"/>
                </a:cxn>
                <a:cxn ang="0">
                  <a:pos x="connsiteX11544" y="connsiteY11544"/>
                </a:cxn>
                <a:cxn ang="0">
                  <a:pos x="connsiteX11545" y="connsiteY11545"/>
                </a:cxn>
                <a:cxn ang="0">
                  <a:pos x="connsiteX11546" y="connsiteY11546"/>
                </a:cxn>
                <a:cxn ang="0">
                  <a:pos x="connsiteX11547" y="connsiteY11547"/>
                </a:cxn>
                <a:cxn ang="0">
                  <a:pos x="connsiteX11548" y="connsiteY11548"/>
                </a:cxn>
                <a:cxn ang="0">
                  <a:pos x="connsiteX11549" y="connsiteY11549"/>
                </a:cxn>
                <a:cxn ang="0">
                  <a:pos x="connsiteX11550" y="connsiteY11550"/>
                </a:cxn>
                <a:cxn ang="0">
                  <a:pos x="connsiteX11551" y="connsiteY11551"/>
                </a:cxn>
                <a:cxn ang="0">
                  <a:pos x="connsiteX11552" y="connsiteY11552"/>
                </a:cxn>
                <a:cxn ang="0">
                  <a:pos x="connsiteX11553" y="connsiteY11553"/>
                </a:cxn>
                <a:cxn ang="0">
                  <a:pos x="connsiteX11554" y="connsiteY11554"/>
                </a:cxn>
                <a:cxn ang="0">
                  <a:pos x="connsiteX11555" y="connsiteY11555"/>
                </a:cxn>
                <a:cxn ang="0">
                  <a:pos x="connsiteX11556" y="connsiteY11556"/>
                </a:cxn>
                <a:cxn ang="0">
                  <a:pos x="connsiteX11557" y="connsiteY11557"/>
                </a:cxn>
                <a:cxn ang="0">
                  <a:pos x="connsiteX11558" y="connsiteY11558"/>
                </a:cxn>
                <a:cxn ang="0">
                  <a:pos x="connsiteX11559" y="connsiteY11559"/>
                </a:cxn>
                <a:cxn ang="0">
                  <a:pos x="connsiteX11560" y="connsiteY11560"/>
                </a:cxn>
                <a:cxn ang="0">
                  <a:pos x="connsiteX11561" y="connsiteY11561"/>
                </a:cxn>
                <a:cxn ang="0">
                  <a:pos x="connsiteX11562" y="connsiteY11562"/>
                </a:cxn>
                <a:cxn ang="0">
                  <a:pos x="connsiteX11563" y="connsiteY11563"/>
                </a:cxn>
                <a:cxn ang="0">
                  <a:pos x="connsiteX11564" y="connsiteY11564"/>
                </a:cxn>
                <a:cxn ang="0">
                  <a:pos x="connsiteX11565" y="connsiteY11565"/>
                </a:cxn>
                <a:cxn ang="0">
                  <a:pos x="connsiteX11566" y="connsiteY11566"/>
                </a:cxn>
                <a:cxn ang="0">
                  <a:pos x="connsiteX11567" y="connsiteY11567"/>
                </a:cxn>
                <a:cxn ang="0">
                  <a:pos x="connsiteX11568" y="connsiteY11568"/>
                </a:cxn>
                <a:cxn ang="0">
                  <a:pos x="connsiteX11569" y="connsiteY11569"/>
                </a:cxn>
                <a:cxn ang="0">
                  <a:pos x="connsiteX11570" y="connsiteY11570"/>
                </a:cxn>
                <a:cxn ang="0">
                  <a:pos x="connsiteX11571" y="connsiteY11571"/>
                </a:cxn>
                <a:cxn ang="0">
                  <a:pos x="connsiteX11572" y="connsiteY11572"/>
                </a:cxn>
                <a:cxn ang="0">
                  <a:pos x="connsiteX11573" y="connsiteY11573"/>
                </a:cxn>
                <a:cxn ang="0">
                  <a:pos x="connsiteX11574" y="connsiteY11574"/>
                </a:cxn>
                <a:cxn ang="0">
                  <a:pos x="connsiteX11575" y="connsiteY11575"/>
                </a:cxn>
                <a:cxn ang="0">
                  <a:pos x="connsiteX11576" y="connsiteY11576"/>
                </a:cxn>
                <a:cxn ang="0">
                  <a:pos x="connsiteX11577" y="connsiteY11577"/>
                </a:cxn>
                <a:cxn ang="0">
                  <a:pos x="connsiteX11578" y="connsiteY11578"/>
                </a:cxn>
                <a:cxn ang="0">
                  <a:pos x="connsiteX11579" y="connsiteY11579"/>
                </a:cxn>
                <a:cxn ang="0">
                  <a:pos x="connsiteX11580" y="connsiteY11580"/>
                </a:cxn>
                <a:cxn ang="0">
                  <a:pos x="connsiteX11581" y="connsiteY11581"/>
                </a:cxn>
                <a:cxn ang="0">
                  <a:pos x="connsiteX11582" y="connsiteY11582"/>
                </a:cxn>
                <a:cxn ang="0">
                  <a:pos x="connsiteX11583" y="connsiteY11583"/>
                </a:cxn>
                <a:cxn ang="0">
                  <a:pos x="connsiteX11584" y="connsiteY11584"/>
                </a:cxn>
                <a:cxn ang="0">
                  <a:pos x="connsiteX11585" y="connsiteY11585"/>
                </a:cxn>
                <a:cxn ang="0">
                  <a:pos x="connsiteX11586" y="connsiteY11586"/>
                </a:cxn>
                <a:cxn ang="0">
                  <a:pos x="connsiteX11587" y="connsiteY11587"/>
                </a:cxn>
                <a:cxn ang="0">
                  <a:pos x="connsiteX11588" y="connsiteY11588"/>
                </a:cxn>
                <a:cxn ang="0">
                  <a:pos x="connsiteX11589" y="connsiteY11589"/>
                </a:cxn>
                <a:cxn ang="0">
                  <a:pos x="connsiteX11590" y="connsiteY11590"/>
                </a:cxn>
                <a:cxn ang="0">
                  <a:pos x="connsiteX11591" y="connsiteY11591"/>
                </a:cxn>
                <a:cxn ang="0">
                  <a:pos x="connsiteX11592" y="connsiteY11592"/>
                </a:cxn>
                <a:cxn ang="0">
                  <a:pos x="connsiteX11593" y="connsiteY11593"/>
                </a:cxn>
                <a:cxn ang="0">
                  <a:pos x="connsiteX11594" y="connsiteY11594"/>
                </a:cxn>
                <a:cxn ang="0">
                  <a:pos x="connsiteX11595" y="connsiteY11595"/>
                </a:cxn>
                <a:cxn ang="0">
                  <a:pos x="connsiteX11596" y="connsiteY11596"/>
                </a:cxn>
                <a:cxn ang="0">
                  <a:pos x="connsiteX11597" y="connsiteY11597"/>
                </a:cxn>
                <a:cxn ang="0">
                  <a:pos x="connsiteX11598" y="connsiteY11598"/>
                </a:cxn>
                <a:cxn ang="0">
                  <a:pos x="connsiteX11599" y="connsiteY11599"/>
                </a:cxn>
                <a:cxn ang="0">
                  <a:pos x="connsiteX11600" y="connsiteY11600"/>
                </a:cxn>
                <a:cxn ang="0">
                  <a:pos x="connsiteX11601" y="connsiteY11601"/>
                </a:cxn>
                <a:cxn ang="0">
                  <a:pos x="connsiteX11602" y="connsiteY11602"/>
                </a:cxn>
                <a:cxn ang="0">
                  <a:pos x="connsiteX11603" y="connsiteY11603"/>
                </a:cxn>
                <a:cxn ang="0">
                  <a:pos x="connsiteX11604" y="connsiteY11604"/>
                </a:cxn>
                <a:cxn ang="0">
                  <a:pos x="connsiteX11605" y="connsiteY11605"/>
                </a:cxn>
                <a:cxn ang="0">
                  <a:pos x="connsiteX11606" y="connsiteY11606"/>
                </a:cxn>
                <a:cxn ang="0">
                  <a:pos x="connsiteX11607" y="connsiteY11607"/>
                </a:cxn>
                <a:cxn ang="0">
                  <a:pos x="connsiteX11608" y="connsiteY11608"/>
                </a:cxn>
                <a:cxn ang="0">
                  <a:pos x="connsiteX11609" y="connsiteY11609"/>
                </a:cxn>
                <a:cxn ang="0">
                  <a:pos x="connsiteX11610" y="connsiteY11610"/>
                </a:cxn>
                <a:cxn ang="0">
                  <a:pos x="connsiteX11611" y="connsiteY11611"/>
                </a:cxn>
                <a:cxn ang="0">
                  <a:pos x="connsiteX11612" y="connsiteY11612"/>
                </a:cxn>
                <a:cxn ang="0">
                  <a:pos x="connsiteX11613" y="connsiteY11613"/>
                </a:cxn>
                <a:cxn ang="0">
                  <a:pos x="connsiteX11614" y="connsiteY11614"/>
                </a:cxn>
                <a:cxn ang="0">
                  <a:pos x="connsiteX11615" y="connsiteY11615"/>
                </a:cxn>
                <a:cxn ang="0">
                  <a:pos x="connsiteX11616" y="connsiteY11616"/>
                </a:cxn>
                <a:cxn ang="0">
                  <a:pos x="connsiteX11617" y="connsiteY11617"/>
                </a:cxn>
                <a:cxn ang="0">
                  <a:pos x="connsiteX11618" y="connsiteY11618"/>
                </a:cxn>
                <a:cxn ang="0">
                  <a:pos x="connsiteX11619" y="connsiteY11619"/>
                </a:cxn>
                <a:cxn ang="0">
                  <a:pos x="connsiteX11620" y="connsiteY11620"/>
                </a:cxn>
                <a:cxn ang="0">
                  <a:pos x="connsiteX11621" y="connsiteY11621"/>
                </a:cxn>
                <a:cxn ang="0">
                  <a:pos x="connsiteX11622" y="connsiteY11622"/>
                </a:cxn>
                <a:cxn ang="0">
                  <a:pos x="connsiteX11623" y="connsiteY11623"/>
                </a:cxn>
                <a:cxn ang="0">
                  <a:pos x="connsiteX11624" y="connsiteY11624"/>
                </a:cxn>
                <a:cxn ang="0">
                  <a:pos x="connsiteX11625" y="connsiteY11625"/>
                </a:cxn>
                <a:cxn ang="0">
                  <a:pos x="connsiteX11626" y="connsiteY11626"/>
                </a:cxn>
                <a:cxn ang="0">
                  <a:pos x="connsiteX11627" y="connsiteY11627"/>
                </a:cxn>
                <a:cxn ang="0">
                  <a:pos x="connsiteX11628" y="connsiteY11628"/>
                </a:cxn>
                <a:cxn ang="0">
                  <a:pos x="connsiteX11629" y="connsiteY11629"/>
                </a:cxn>
                <a:cxn ang="0">
                  <a:pos x="connsiteX11630" y="connsiteY11630"/>
                </a:cxn>
                <a:cxn ang="0">
                  <a:pos x="connsiteX11631" y="connsiteY11631"/>
                </a:cxn>
                <a:cxn ang="0">
                  <a:pos x="connsiteX11632" y="connsiteY11632"/>
                </a:cxn>
                <a:cxn ang="0">
                  <a:pos x="connsiteX11633" y="connsiteY11633"/>
                </a:cxn>
                <a:cxn ang="0">
                  <a:pos x="connsiteX11634" y="connsiteY11634"/>
                </a:cxn>
                <a:cxn ang="0">
                  <a:pos x="connsiteX11635" y="connsiteY11635"/>
                </a:cxn>
                <a:cxn ang="0">
                  <a:pos x="connsiteX11636" y="connsiteY11636"/>
                </a:cxn>
                <a:cxn ang="0">
                  <a:pos x="connsiteX11637" y="connsiteY11637"/>
                </a:cxn>
                <a:cxn ang="0">
                  <a:pos x="connsiteX11638" y="connsiteY11638"/>
                </a:cxn>
                <a:cxn ang="0">
                  <a:pos x="connsiteX11639" y="connsiteY11639"/>
                </a:cxn>
                <a:cxn ang="0">
                  <a:pos x="connsiteX11640" y="connsiteY11640"/>
                </a:cxn>
                <a:cxn ang="0">
                  <a:pos x="connsiteX11641" y="connsiteY11641"/>
                </a:cxn>
                <a:cxn ang="0">
                  <a:pos x="connsiteX11642" y="connsiteY11642"/>
                </a:cxn>
                <a:cxn ang="0">
                  <a:pos x="connsiteX11643" y="connsiteY11643"/>
                </a:cxn>
                <a:cxn ang="0">
                  <a:pos x="connsiteX11644" y="connsiteY11644"/>
                </a:cxn>
                <a:cxn ang="0">
                  <a:pos x="connsiteX11645" y="connsiteY11645"/>
                </a:cxn>
                <a:cxn ang="0">
                  <a:pos x="connsiteX11646" y="connsiteY11646"/>
                </a:cxn>
                <a:cxn ang="0">
                  <a:pos x="connsiteX11647" y="connsiteY11647"/>
                </a:cxn>
                <a:cxn ang="0">
                  <a:pos x="connsiteX11648" y="connsiteY11648"/>
                </a:cxn>
                <a:cxn ang="0">
                  <a:pos x="connsiteX11649" y="connsiteY11649"/>
                </a:cxn>
                <a:cxn ang="0">
                  <a:pos x="connsiteX11650" y="connsiteY11650"/>
                </a:cxn>
                <a:cxn ang="0">
                  <a:pos x="connsiteX11651" y="connsiteY11651"/>
                </a:cxn>
                <a:cxn ang="0">
                  <a:pos x="connsiteX11652" y="connsiteY11652"/>
                </a:cxn>
                <a:cxn ang="0">
                  <a:pos x="connsiteX11653" y="connsiteY11653"/>
                </a:cxn>
                <a:cxn ang="0">
                  <a:pos x="connsiteX11654" y="connsiteY11654"/>
                </a:cxn>
                <a:cxn ang="0">
                  <a:pos x="connsiteX11655" y="connsiteY11655"/>
                </a:cxn>
                <a:cxn ang="0">
                  <a:pos x="connsiteX11656" y="connsiteY11656"/>
                </a:cxn>
                <a:cxn ang="0">
                  <a:pos x="connsiteX11657" y="connsiteY11657"/>
                </a:cxn>
                <a:cxn ang="0">
                  <a:pos x="connsiteX11658" y="connsiteY11658"/>
                </a:cxn>
                <a:cxn ang="0">
                  <a:pos x="connsiteX11659" y="connsiteY11659"/>
                </a:cxn>
                <a:cxn ang="0">
                  <a:pos x="connsiteX11660" y="connsiteY11660"/>
                </a:cxn>
                <a:cxn ang="0">
                  <a:pos x="connsiteX11661" y="connsiteY11661"/>
                </a:cxn>
                <a:cxn ang="0">
                  <a:pos x="connsiteX11662" y="connsiteY11662"/>
                </a:cxn>
                <a:cxn ang="0">
                  <a:pos x="connsiteX11663" y="connsiteY11663"/>
                </a:cxn>
                <a:cxn ang="0">
                  <a:pos x="connsiteX11664" y="connsiteY11664"/>
                </a:cxn>
                <a:cxn ang="0">
                  <a:pos x="connsiteX11665" y="connsiteY11665"/>
                </a:cxn>
                <a:cxn ang="0">
                  <a:pos x="connsiteX11666" y="connsiteY11666"/>
                </a:cxn>
                <a:cxn ang="0">
                  <a:pos x="connsiteX11667" y="connsiteY11667"/>
                </a:cxn>
                <a:cxn ang="0">
                  <a:pos x="connsiteX11668" y="connsiteY11668"/>
                </a:cxn>
                <a:cxn ang="0">
                  <a:pos x="connsiteX11669" y="connsiteY11669"/>
                </a:cxn>
                <a:cxn ang="0">
                  <a:pos x="connsiteX11670" y="connsiteY11670"/>
                </a:cxn>
                <a:cxn ang="0">
                  <a:pos x="connsiteX11671" y="connsiteY11671"/>
                </a:cxn>
                <a:cxn ang="0">
                  <a:pos x="connsiteX11672" y="connsiteY11672"/>
                </a:cxn>
                <a:cxn ang="0">
                  <a:pos x="connsiteX11673" y="connsiteY11673"/>
                </a:cxn>
                <a:cxn ang="0">
                  <a:pos x="connsiteX11674" y="connsiteY11674"/>
                </a:cxn>
                <a:cxn ang="0">
                  <a:pos x="connsiteX11675" y="connsiteY11675"/>
                </a:cxn>
                <a:cxn ang="0">
                  <a:pos x="connsiteX11676" y="connsiteY11676"/>
                </a:cxn>
                <a:cxn ang="0">
                  <a:pos x="connsiteX11677" y="connsiteY11677"/>
                </a:cxn>
                <a:cxn ang="0">
                  <a:pos x="connsiteX11678" y="connsiteY11678"/>
                </a:cxn>
                <a:cxn ang="0">
                  <a:pos x="connsiteX11679" y="connsiteY11679"/>
                </a:cxn>
                <a:cxn ang="0">
                  <a:pos x="connsiteX11680" y="connsiteY11680"/>
                </a:cxn>
                <a:cxn ang="0">
                  <a:pos x="connsiteX11681" y="connsiteY11681"/>
                </a:cxn>
                <a:cxn ang="0">
                  <a:pos x="connsiteX11682" y="connsiteY11682"/>
                </a:cxn>
                <a:cxn ang="0">
                  <a:pos x="connsiteX11683" y="connsiteY11683"/>
                </a:cxn>
                <a:cxn ang="0">
                  <a:pos x="connsiteX11684" y="connsiteY11684"/>
                </a:cxn>
                <a:cxn ang="0">
                  <a:pos x="connsiteX11685" y="connsiteY11685"/>
                </a:cxn>
                <a:cxn ang="0">
                  <a:pos x="connsiteX11686" y="connsiteY11686"/>
                </a:cxn>
                <a:cxn ang="0">
                  <a:pos x="connsiteX11687" y="connsiteY11687"/>
                </a:cxn>
                <a:cxn ang="0">
                  <a:pos x="connsiteX11688" y="connsiteY11688"/>
                </a:cxn>
                <a:cxn ang="0">
                  <a:pos x="connsiteX11689" y="connsiteY11689"/>
                </a:cxn>
                <a:cxn ang="0">
                  <a:pos x="connsiteX11690" y="connsiteY11690"/>
                </a:cxn>
                <a:cxn ang="0">
                  <a:pos x="connsiteX11691" y="connsiteY11691"/>
                </a:cxn>
                <a:cxn ang="0">
                  <a:pos x="connsiteX11692" y="connsiteY11692"/>
                </a:cxn>
                <a:cxn ang="0">
                  <a:pos x="connsiteX11693" y="connsiteY11693"/>
                </a:cxn>
                <a:cxn ang="0">
                  <a:pos x="connsiteX11694" y="connsiteY11694"/>
                </a:cxn>
                <a:cxn ang="0">
                  <a:pos x="connsiteX11695" y="connsiteY11695"/>
                </a:cxn>
                <a:cxn ang="0">
                  <a:pos x="connsiteX11696" y="connsiteY11696"/>
                </a:cxn>
                <a:cxn ang="0">
                  <a:pos x="connsiteX11697" y="connsiteY11697"/>
                </a:cxn>
                <a:cxn ang="0">
                  <a:pos x="connsiteX11698" y="connsiteY11698"/>
                </a:cxn>
                <a:cxn ang="0">
                  <a:pos x="connsiteX11699" y="connsiteY11699"/>
                </a:cxn>
                <a:cxn ang="0">
                  <a:pos x="connsiteX11700" y="connsiteY11700"/>
                </a:cxn>
                <a:cxn ang="0">
                  <a:pos x="connsiteX11701" y="connsiteY11701"/>
                </a:cxn>
                <a:cxn ang="0">
                  <a:pos x="connsiteX11702" y="connsiteY11702"/>
                </a:cxn>
                <a:cxn ang="0">
                  <a:pos x="connsiteX11703" y="connsiteY11703"/>
                </a:cxn>
                <a:cxn ang="0">
                  <a:pos x="connsiteX11704" y="connsiteY11704"/>
                </a:cxn>
                <a:cxn ang="0">
                  <a:pos x="connsiteX11705" y="connsiteY11705"/>
                </a:cxn>
                <a:cxn ang="0">
                  <a:pos x="connsiteX11706" y="connsiteY11706"/>
                </a:cxn>
                <a:cxn ang="0">
                  <a:pos x="connsiteX11707" y="connsiteY11707"/>
                </a:cxn>
                <a:cxn ang="0">
                  <a:pos x="connsiteX11708" y="connsiteY11708"/>
                </a:cxn>
                <a:cxn ang="0">
                  <a:pos x="connsiteX11709" y="connsiteY11709"/>
                </a:cxn>
                <a:cxn ang="0">
                  <a:pos x="connsiteX11710" y="connsiteY11710"/>
                </a:cxn>
                <a:cxn ang="0">
                  <a:pos x="connsiteX11711" y="connsiteY11711"/>
                </a:cxn>
                <a:cxn ang="0">
                  <a:pos x="connsiteX11712" y="connsiteY11712"/>
                </a:cxn>
                <a:cxn ang="0">
                  <a:pos x="connsiteX11713" y="connsiteY11713"/>
                </a:cxn>
                <a:cxn ang="0">
                  <a:pos x="connsiteX11714" y="connsiteY11714"/>
                </a:cxn>
                <a:cxn ang="0">
                  <a:pos x="connsiteX11715" y="connsiteY11715"/>
                </a:cxn>
                <a:cxn ang="0">
                  <a:pos x="connsiteX11716" y="connsiteY11716"/>
                </a:cxn>
                <a:cxn ang="0">
                  <a:pos x="connsiteX11717" y="connsiteY11717"/>
                </a:cxn>
                <a:cxn ang="0">
                  <a:pos x="connsiteX11718" y="connsiteY11718"/>
                </a:cxn>
                <a:cxn ang="0">
                  <a:pos x="connsiteX11719" y="connsiteY11719"/>
                </a:cxn>
                <a:cxn ang="0">
                  <a:pos x="connsiteX11720" y="connsiteY11720"/>
                </a:cxn>
                <a:cxn ang="0">
                  <a:pos x="connsiteX11721" y="connsiteY11721"/>
                </a:cxn>
                <a:cxn ang="0">
                  <a:pos x="connsiteX11722" y="connsiteY11722"/>
                </a:cxn>
                <a:cxn ang="0">
                  <a:pos x="connsiteX11723" y="connsiteY11723"/>
                </a:cxn>
                <a:cxn ang="0">
                  <a:pos x="connsiteX11724" y="connsiteY11724"/>
                </a:cxn>
                <a:cxn ang="0">
                  <a:pos x="connsiteX11725" y="connsiteY11725"/>
                </a:cxn>
                <a:cxn ang="0">
                  <a:pos x="connsiteX11726" y="connsiteY11726"/>
                </a:cxn>
                <a:cxn ang="0">
                  <a:pos x="connsiteX11727" y="connsiteY11727"/>
                </a:cxn>
                <a:cxn ang="0">
                  <a:pos x="connsiteX11728" y="connsiteY11728"/>
                </a:cxn>
                <a:cxn ang="0">
                  <a:pos x="connsiteX11729" y="connsiteY11729"/>
                </a:cxn>
                <a:cxn ang="0">
                  <a:pos x="connsiteX11730" y="connsiteY11730"/>
                </a:cxn>
                <a:cxn ang="0">
                  <a:pos x="connsiteX11731" y="connsiteY11731"/>
                </a:cxn>
                <a:cxn ang="0">
                  <a:pos x="connsiteX11732" y="connsiteY11732"/>
                </a:cxn>
                <a:cxn ang="0">
                  <a:pos x="connsiteX11733" y="connsiteY11733"/>
                </a:cxn>
                <a:cxn ang="0">
                  <a:pos x="connsiteX11734" y="connsiteY11734"/>
                </a:cxn>
                <a:cxn ang="0">
                  <a:pos x="connsiteX11735" y="connsiteY11735"/>
                </a:cxn>
                <a:cxn ang="0">
                  <a:pos x="connsiteX11736" y="connsiteY11736"/>
                </a:cxn>
                <a:cxn ang="0">
                  <a:pos x="connsiteX11737" y="connsiteY11737"/>
                </a:cxn>
                <a:cxn ang="0">
                  <a:pos x="connsiteX11738" y="connsiteY11738"/>
                </a:cxn>
                <a:cxn ang="0">
                  <a:pos x="connsiteX11739" y="connsiteY11739"/>
                </a:cxn>
                <a:cxn ang="0">
                  <a:pos x="connsiteX11740" y="connsiteY11740"/>
                </a:cxn>
                <a:cxn ang="0">
                  <a:pos x="connsiteX11741" y="connsiteY11741"/>
                </a:cxn>
                <a:cxn ang="0">
                  <a:pos x="connsiteX11742" y="connsiteY11742"/>
                </a:cxn>
                <a:cxn ang="0">
                  <a:pos x="connsiteX11743" y="connsiteY11743"/>
                </a:cxn>
                <a:cxn ang="0">
                  <a:pos x="connsiteX11744" y="connsiteY11744"/>
                </a:cxn>
                <a:cxn ang="0">
                  <a:pos x="connsiteX11745" y="connsiteY11745"/>
                </a:cxn>
                <a:cxn ang="0">
                  <a:pos x="connsiteX11746" y="connsiteY11746"/>
                </a:cxn>
                <a:cxn ang="0">
                  <a:pos x="connsiteX11747" y="connsiteY11747"/>
                </a:cxn>
                <a:cxn ang="0">
                  <a:pos x="connsiteX11748" y="connsiteY11748"/>
                </a:cxn>
                <a:cxn ang="0">
                  <a:pos x="connsiteX11749" y="connsiteY11749"/>
                </a:cxn>
                <a:cxn ang="0">
                  <a:pos x="connsiteX11750" y="connsiteY11750"/>
                </a:cxn>
                <a:cxn ang="0">
                  <a:pos x="connsiteX11751" y="connsiteY11751"/>
                </a:cxn>
                <a:cxn ang="0">
                  <a:pos x="connsiteX11752" y="connsiteY11752"/>
                </a:cxn>
                <a:cxn ang="0">
                  <a:pos x="connsiteX11753" y="connsiteY11753"/>
                </a:cxn>
                <a:cxn ang="0">
                  <a:pos x="connsiteX11754" y="connsiteY11754"/>
                </a:cxn>
                <a:cxn ang="0">
                  <a:pos x="connsiteX11755" y="connsiteY11755"/>
                </a:cxn>
                <a:cxn ang="0">
                  <a:pos x="connsiteX11756" y="connsiteY11756"/>
                </a:cxn>
                <a:cxn ang="0">
                  <a:pos x="connsiteX11757" y="connsiteY11757"/>
                </a:cxn>
                <a:cxn ang="0">
                  <a:pos x="connsiteX11758" y="connsiteY11758"/>
                </a:cxn>
                <a:cxn ang="0">
                  <a:pos x="connsiteX11759" y="connsiteY11759"/>
                </a:cxn>
                <a:cxn ang="0">
                  <a:pos x="connsiteX11760" y="connsiteY11760"/>
                </a:cxn>
                <a:cxn ang="0">
                  <a:pos x="connsiteX11761" y="connsiteY11761"/>
                </a:cxn>
                <a:cxn ang="0">
                  <a:pos x="connsiteX11762" y="connsiteY11762"/>
                </a:cxn>
                <a:cxn ang="0">
                  <a:pos x="connsiteX11763" y="connsiteY11763"/>
                </a:cxn>
                <a:cxn ang="0">
                  <a:pos x="connsiteX11764" y="connsiteY11764"/>
                </a:cxn>
                <a:cxn ang="0">
                  <a:pos x="connsiteX11765" y="connsiteY11765"/>
                </a:cxn>
                <a:cxn ang="0">
                  <a:pos x="connsiteX11766" y="connsiteY11766"/>
                </a:cxn>
                <a:cxn ang="0">
                  <a:pos x="connsiteX11767" y="connsiteY11767"/>
                </a:cxn>
                <a:cxn ang="0">
                  <a:pos x="connsiteX11768" y="connsiteY11768"/>
                </a:cxn>
                <a:cxn ang="0">
                  <a:pos x="connsiteX11769" y="connsiteY11769"/>
                </a:cxn>
                <a:cxn ang="0">
                  <a:pos x="connsiteX11770" y="connsiteY11770"/>
                </a:cxn>
                <a:cxn ang="0">
                  <a:pos x="connsiteX11771" y="connsiteY11771"/>
                </a:cxn>
                <a:cxn ang="0">
                  <a:pos x="connsiteX11772" y="connsiteY11772"/>
                </a:cxn>
                <a:cxn ang="0">
                  <a:pos x="connsiteX11773" y="connsiteY11773"/>
                </a:cxn>
                <a:cxn ang="0">
                  <a:pos x="connsiteX11774" y="connsiteY11774"/>
                </a:cxn>
                <a:cxn ang="0">
                  <a:pos x="connsiteX11775" y="connsiteY11775"/>
                </a:cxn>
                <a:cxn ang="0">
                  <a:pos x="connsiteX11776" y="connsiteY11776"/>
                </a:cxn>
                <a:cxn ang="0">
                  <a:pos x="connsiteX11777" y="connsiteY11777"/>
                </a:cxn>
                <a:cxn ang="0">
                  <a:pos x="connsiteX11778" y="connsiteY11778"/>
                </a:cxn>
                <a:cxn ang="0">
                  <a:pos x="connsiteX11779" y="connsiteY11779"/>
                </a:cxn>
                <a:cxn ang="0">
                  <a:pos x="connsiteX11780" y="connsiteY11780"/>
                </a:cxn>
                <a:cxn ang="0">
                  <a:pos x="connsiteX11781" y="connsiteY11781"/>
                </a:cxn>
                <a:cxn ang="0">
                  <a:pos x="connsiteX11782" y="connsiteY11782"/>
                </a:cxn>
                <a:cxn ang="0">
                  <a:pos x="connsiteX11783" y="connsiteY11783"/>
                </a:cxn>
                <a:cxn ang="0">
                  <a:pos x="connsiteX11784" y="connsiteY11784"/>
                </a:cxn>
                <a:cxn ang="0">
                  <a:pos x="connsiteX11785" y="connsiteY11785"/>
                </a:cxn>
                <a:cxn ang="0">
                  <a:pos x="connsiteX11786" y="connsiteY11786"/>
                </a:cxn>
                <a:cxn ang="0">
                  <a:pos x="connsiteX11787" y="connsiteY11787"/>
                </a:cxn>
                <a:cxn ang="0">
                  <a:pos x="connsiteX11788" y="connsiteY11788"/>
                </a:cxn>
                <a:cxn ang="0">
                  <a:pos x="connsiteX11789" y="connsiteY11789"/>
                </a:cxn>
                <a:cxn ang="0">
                  <a:pos x="connsiteX11790" y="connsiteY11790"/>
                </a:cxn>
                <a:cxn ang="0">
                  <a:pos x="connsiteX11791" y="connsiteY11791"/>
                </a:cxn>
                <a:cxn ang="0">
                  <a:pos x="connsiteX11792" y="connsiteY11792"/>
                </a:cxn>
                <a:cxn ang="0">
                  <a:pos x="connsiteX11793" y="connsiteY11793"/>
                </a:cxn>
                <a:cxn ang="0">
                  <a:pos x="connsiteX11794" y="connsiteY11794"/>
                </a:cxn>
                <a:cxn ang="0">
                  <a:pos x="connsiteX11795" y="connsiteY11795"/>
                </a:cxn>
                <a:cxn ang="0">
                  <a:pos x="connsiteX11796" y="connsiteY11796"/>
                </a:cxn>
                <a:cxn ang="0">
                  <a:pos x="connsiteX11797" y="connsiteY11797"/>
                </a:cxn>
                <a:cxn ang="0">
                  <a:pos x="connsiteX11798" y="connsiteY11798"/>
                </a:cxn>
                <a:cxn ang="0">
                  <a:pos x="connsiteX11799" y="connsiteY11799"/>
                </a:cxn>
                <a:cxn ang="0">
                  <a:pos x="connsiteX11800" y="connsiteY11800"/>
                </a:cxn>
                <a:cxn ang="0">
                  <a:pos x="connsiteX11801" y="connsiteY11801"/>
                </a:cxn>
                <a:cxn ang="0">
                  <a:pos x="connsiteX11802" y="connsiteY11802"/>
                </a:cxn>
                <a:cxn ang="0">
                  <a:pos x="connsiteX11803" y="connsiteY11803"/>
                </a:cxn>
                <a:cxn ang="0">
                  <a:pos x="connsiteX11804" y="connsiteY11804"/>
                </a:cxn>
                <a:cxn ang="0">
                  <a:pos x="connsiteX11805" y="connsiteY11805"/>
                </a:cxn>
                <a:cxn ang="0">
                  <a:pos x="connsiteX11806" y="connsiteY11806"/>
                </a:cxn>
                <a:cxn ang="0">
                  <a:pos x="connsiteX11807" y="connsiteY11807"/>
                </a:cxn>
                <a:cxn ang="0">
                  <a:pos x="connsiteX11808" y="connsiteY11808"/>
                </a:cxn>
                <a:cxn ang="0">
                  <a:pos x="connsiteX11809" y="connsiteY11809"/>
                </a:cxn>
                <a:cxn ang="0">
                  <a:pos x="connsiteX11810" y="connsiteY11810"/>
                </a:cxn>
                <a:cxn ang="0">
                  <a:pos x="connsiteX11811" y="connsiteY11811"/>
                </a:cxn>
                <a:cxn ang="0">
                  <a:pos x="connsiteX11812" y="connsiteY11812"/>
                </a:cxn>
                <a:cxn ang="0">
                  <a:pos x="connsiteX11813" y="connsiteY11813"/>
                </a:cxn>
                <a:cxn ang="0">
                  <a:pos x="connsiteX11814" y="connsiteY11814"/>
                </a:cxn>
                <a:cxn ang="0">
                  <a:pos x="connsiteX11815" y="connsiteY11815"/>
                </a:cxn>
                <a:cxn ang="0">
                  <a:pos x="connsiteX11816" y="connsiteY11816"/>
                </a:cxn>
                <a:cxn ang="0">
                  <a:pos x="connsiteX11817" y="connsiteY11817"/>
                </a:cxn>
                <a:cxn ang="0">
                  <a:pos x="connsiteX11818" y="connsiteY11818"/>
                </a:cxn>
                <a:cxn ang="0">
                  <a:pos x="connsiteX11819" y="connsiteY11819"/>
                </a:cxn>
                <a:cxn ang="0">
                  <a:pos x="connsiteX11820" y="connsiteY11820"/>
                </a:cxn>
                <a:cxn ang="0">
                  <a:pos x="connsiteX11821" y="connsiteY11821"/>
                </a:cxn>
                <a:cxn ang="0">
                  <a:pos x="connsiteX11822" y="connsiteY11822"/>
                </a:cxn>
                <a:cxn ang="0">
                  <a:pos x="connsiteX11823" y="connsiteY11823"/>
                </a:cxn>
                <a:cxn ang="0">
                  <a:pos x="connsiteX11824" y="connsiteY11824"/>
                </a:cxn>
                <a:cxn ang="0">
                  <a:pos x="connsiteX11825" y="connsiteY11825"/>
                </a:cxn>
                <a:cxn ang="0">
                  <a:pos x="connsiteX11826" y="connsiteY11826"/>
                </a:cxn>
                <a:cxn ang="0">
                  <a:pos x="connsiteX11827" y="connsiteY11827"/>
                </a:cxn>
                <a:cxn ang="0">
                  <a:pos x="connsiteX11828" y="connsiteY11828"/>
                </a:cxn>
                <a:cxn ang="0">
                  <a:pos x="connsiteX11829" y="connsiteY11829"/>
                </a:cxn>
                <a:cxn ang="0">
                  <a:pos x="connsiteX11830" y="connsiteY11830"/>
                </a:cxn>
                <a:cxn ang="0">
                  <a:pos x="connsiteX11831" y="connsiteY11831"/>
                </a:cxn>
                <a:cxn ang="0">
                  <a:pos x="connsiteX11832" y="connsiteY11832"/>
                </a:cxn>
                <a:cxn ang="0">
                  <a:pos x="connsiteX11833" y="connsiteY11833"/>
                </a:cxn>
                <a:cxn ang="0">
                  <a:pos x="connsiteX11834" y="connsiteY11834"/>
                </a:cxn>
                <a:cxn ang="0">
                  <a:pos x="connsiteX11835" y="connsiteY11835"/>
                </a:cxn>
                <a:cxn ang="0">
                  <a:pos x="connsiteX11836" y="connsiteY11836"/>
                </a:cxn>
                <a:cxn ang="0">
                  <a:pos x="connsiteX11837" y="connsiteY11837"/>
                </a:cxn>
                <a:cxn ang="0">
                  <a:pos x="connsiteX11838" y="connsiteY11838"/>
                </a:cxn>
                <a:cxn ang="0">
                  <a:pos x="connsiteX11839" y="connsiteY11839"/>
                </a:cxn>
                <a:cxn ang="0">
                  <a:pos x="connsiteX11840" y="connsiteY11840"/>
                </a:cxn>
                <a:cxn ang="0">
                  <a:pos x="connsiteX11841" y="connsiteY11841"/>
                </a:cxn>
                <a:cxn ang="0">
                  <a:pos x="connsiteX11842" y="connsiteY11842"/>
                </a:cxn>
                <a:cxn ang="0">
                  <a:pos x="connsiteX11843" y="connsiteY11843"/>
                </a:cxn>
                <a:cxn ang="0">
                  <a:pos x="connsiteX11844" y="connsiteY11844"/>
                </a:cxn>
                <a:cxn ang="0">
                  <a:pos x="connsiteX11845" y="connsiteY11845"/>
                </a:cxn>
                <a:cxn ang="0">
                  <a:pos x="connsiteX11846" y="connsiteY11846"/>
                </a:cxn>
                <a:cxn ang="0">
                  <a:pos x="connsiteX11847" y="connsiteY11847"/>
                </a:cxn>
                <a:cxn ang="0">
                  <a:pos x="connsiteX11848" y="connsiteY11848"/>
                </a:cxn>
                <a:cxn ang="0">
                  <a:pos x="connsiteX11849" y="connsiteY11849"/>
                </a:cxn>
                <a:cxn ang="0">
                  <a:pos x="connsiteX11850" y="connsiteY11850"/>
                </a:cxn>
                <a:cxn ang="0">
                  <a:pos x="connsiteX11851" y="connsiteY11851"/>
                </a:cxn>
                <a:cxn ang="0">
                  <a:pos x="connsiteX11852" y="connsiteY11852"/>
                </a:cxn>
                <a:cxn ang="0">
                  <a:pos x="connsiteX11853" y="connsiteY11853"/>
                </a:cxn>
                <a:cxn ang="0">
                  <a:pos x="connsiteX11854" y="connsiteY11854"/>
                </a:cxn>
                <a:cxn ang="0">
                  <a:pos x="connsiteX11855" y="connsiteY11855"/>
                </a:cxn>
                <a:cxn ang="0">
                  <a:pos x="connsiteX11856" y="connsiteY11856"/>
                </a:cxn>
                <a:cxn ang="0">
                  <a:pos x="connsiteX11857" y="connsiteY11857"/>
                </a:cxn>
                <a:cxn ang="0">
                  <a:pos x="connsiteX11858" y="connsiteY11858"/>
                </a:cxn>
                <a:cxn ang="0">
                  <a:pos x="connsiteX11859" y="connsiteY11859"/>
                </a:cxn>
                <a:cxn ang="0">
                  <a:pos x="connsiteX11860" y="connsiteY11860"/>
                </a:cxn>
                <a:cxn ang="0">
                  <a:pos x="connsiteX11861" y="connsiteY11861"/>
                </a:cxn>
                <a:cxn ang="0">
                  <a:pos x="connsiteX11862" y="connsiteY11862"/>
                </a:cxn>
                <a:cxn ang="0">
                  <a:pos x="connsiteX11863" y="connsiteY11863"/>
                </a:cxn>
                <a:cxn ang="0">
                  <a:pos x="connsiteX11864" y="connsiteY11864"/>
                </a:cxn>
                <a:cxn ang="0">
                  <a:pos x="connsiteX11865" y="connsiteY11865"/>
                </a:cxn>
                <a:cxn ang="0">
                  <a:pos x="connsiteX11866" y="connsiteY11866"/>
                </a:cxn>
                <a:cxn ang="0">
                  <a:pos x="connsiteX11867" y="connsiteY11867"/>
                </a:cxn>
                <a:cxn ang="0">
                  <a:pos x="connsiteX11868" y="connsiteY11868"/>
                </a:cxn>
                <a:cxn ang="0">
                  <a:pos x="connsiteX11869" y="connsiteY11869"/>
                </a:cxn>
                <a:cxn ang="0">
                  <a:pos x="connsiteX11870" y="connsiteY11870"/>
                </a:cxn>
                <a:cxn ang="0">
                  <a:pos x="connsiteX11871" y="connsiteY11871"/>
                </a:cxn>
                <a:cxn ang="0">
                  <a:pos x="connsiteX11872" y="connsiteY11872"/>
                </a:cxn>
                <a:cxn ang="0">
                  <a:pos x="connsiteX11873" y="connsiteY11873"/>
                </a:cxn>
                <a:cxn ang="0">
                  <a:pos x="connsiteX11874" y="connsiteY11874"/>
                </a:cxn>
                <a:cxn ang="0">
                  <a:pos x="connsiteX11875" y="connsiteY11875"/>
                </a:cxn>
                <a:cxn ang="0">
                  <a:pos x="connsiteX11876" y="connsiteY11876"/>
                </a:cxn>
                <a:cxn ang="0">
                  <a:pos x="connsiteX11877" y="connsiteY11877"/>
                </a:cxn>
                <a:cxn ang="0">
                  <a:pos x="connsiteX11878" y="connsiteY11878"/>
                </a:cxn>
                <a:cxn ang="0">
                  <a:pos x="connsiteX11879" y="connsiteY11879"/>
                </a:cxn>
                <a:cxn ang="0">
                  <a:pos x="connsiteX11880" y="connsiteY11880"/>
                </a:cxn>
                <a:cxn ang="0">
                  <a:pos x="connsiteX11881" y="connsiteY11881"/>
                </a:cxn>
                <a:cxn ang="0">
                  <a:pos x="connsiteX11882" y="connsiteY11882"/>
                </a:cxn>
                <a:cxn ang="0">
                  <a:pos x="connsiteX11883" y="connsiteY11883"/>
                </a:cxn>
                <a:cxn ang="0">
                  <a:pos x="connsiteX11884" y="connsiteY11884"/>
                </a:cxn>
                <a:cxn ang="0">
                  <a:pos x="connsiteX11885" y="connsiteY11885"/>
                </a:cxn>
                <a:cxn ang="0">
                  <a:pos x="connsiteX11886" y="connsiteY11886"/>
                </a:cxn>
                <a:cxn ang="0">
                  <a:pos x="connsiteX11887" y="connsiteY11887"/>
                </a:cxn>
                <a:cxn ang="0">
                  <a:pos x="connsiteX11888" y="connsiteY11888"/>
                </a:cxn>
                <a:cxn ang="0">
                  <a:pos x="connsiteX11889" y="connsiteY11889"/>
                </a:cxn>
                <a:cxn ang="0">
                  <a:pos x="connsiteX11890" y="connsiteY11890"/>
                </a:cxn>
                <a:cxn ang="0">
                  <a:pos x="connsiteX11891" y="connsiteY11891"/>
                </a:cxn>
                <a:cxn ang="0">
                  <a:pos x="connsiteX11892" y="connsiteY11892"/>
                </a:cxn>
                <a:cxn ang="0">
                  <a:pos x="connsiteX11893" y="connsiteY11893"/>
                </a:cxn>
                <a:cxn ang="0">
                  <a:pos x="connsiteX11894" y="connsiteY11894"/>
                </a:cxn>
                <a:cxn ang="0">
                  <a:pos x="connsiteX11895" y="connsiteY11895"/>
                </a:cxn>
                <a:cxn ang="0">
                  <a:pos x="connsiteX11896" y="connsiteY11896"/>
                </a:cxn>
                <a:cxn ang="0">
                  <a:pos x="connsiteX11897" y="connsiteY11897"/>
                </a:cxn>
                <a:cxn ang="0">
                  <a:pos x="connsiteX11898" y="connsiteY11898"/>
                </a:cxn>
                <a:cxn ang="0">
                  <a:pos x="connsiteX11899" y="connsiteY11899"/>
                </a:cxn>
                <a:cxn ang="0">
                  <a:pos x="connsiteX11900" y="connsiteY11900"/>
                </a:cxn>
                <a:cxn ang="0">
                  <a:pos x="connsiteX11901" y="connsiteY11901"/>
                </a:cxn>
                <a:cxn ang="0">
                  <a:pos x="connsiteX11902" y="connsiteY11902"/>
                </a:cxn>
                <a:cxn ang="0">
                  <a:pos x="connsiteX11903" y="connsiteY11903"/>
                </a:cxn>
                <a:cxn ang="0">
                  <a:pos x="connsiteX11904" y="connsiteY11904"/>
                </a:cxn>
                <a:cxn ang="0">
                  <a:pos x="connsiteX11905" y="connsiteY11905"/>
                </a:cxn>
                <a:cxn ang="0">
                  <a:pos x="connsiteX11906" y="connsiteY11906"/>
                </a:cxn>
                <a:cxn ang="0">
                  <a:pos x="connsiteX11907" y="connsiteY11907"/>
                </a:cxn>
                <a:cxn ang="0">
                  <a:pos x="connsiteX11908" y="connsiteY11908"/>
                </a:cxn>
                <a:cxn ang="0">
                  <a:pos x="connsiteX11909" y="connsiteY11909"/>
                </a:cxn>
                <a:cxn ang="0">
                  <a:pos x="connsiteX11910" y="connsiteY11910"/>
                </a:cxn>
                <a:cxn ang="0">
                  <a:pos x="connsiteX11911" y="connsiteY11911"/>
                </a:cxn>
                <a:cxn ang="0">
                  <a:pos x="connsiteX11912" y="connsiteY11912"/>
                </a:cxn>
                <a:cxn ang="0">
                  <a:pos x="connsiteX11913" y="connsiteY11913"/>
                </a:cxn>
                <a:cxn ang="0">
                  <a:pos x="connsiteX11914" y="connsiteY11914"/>
                </a:cxn>
                <a:cxn ang="0">
                  <a:pos x="connsiteX11915" y="connsiteY11915"/>
                </a:cxn>
                <a:cxn ang="0">
                  <a:pos x="connsiteX11916" y="connsiteY11916"/>
                </a:cxn>
                <a:cxn ang="0">
                  <a:pos x="connsiteX11917" y="connsiteY11917"/>
                </a:cxn>
                <a:cxn ang="0">
                  <a:pos x="connsiteX11918" y="connsiteY11918"/>
                </a:cxn>
                <a:cxn ang="0">
                  <a:pos x="connsiteX11919" y="connsiteY11919"/>
                </a:cxn>
                <a:cxn ang="0">
                  <a:pos x="connsiteX11920" y="connsiteY11920"/>
                </a:cxn>
                <a:cxn ang="0">
                  <a:pos x="connsiteX11921" y="connsiteY11921"/>
                </a:cxn>
                <a:cxn ang="0">
                  <a:pos x="connsiteX11922" y="connsiteY11922"/>
                </a:cxn>
                <a:cxn ang="0">
                  <a:pos x="connsiteX11923" y="connsiteY11923"/>
                </a:cxn>
                <a:cxn ang="0">
                  <a:pos x="connsiteX11924" y="connsiteY11924"/>
                </a:cxn>
                <a:cxn ang="0">
                  <a:pos x="connsiteX11925" y="connsiteY11925"/>
                </a:cxn>
                <a:cxn ang="0">
                  <a:pos x="connsiteX11926" y="connsiteY11926"/>
                </a:cxn>
                <a:cxn ang="0">
                  <a:pos x="connsiteX11927" y="connsiteY11927"/>
                </a:cxn>
                <a:cxn ang="0">
                  <a:pos x="connsiteX11928" y="connsiteY11928"/>
                </a:cxn>
                <a:cxn ang="0">
                  <a:pos x="connsiteX11929" y="connsiteY11929"/>
                </a:cxn>
                <a:cxn ang="0">
                  <a:pos x="connsiteX11930" y="connsiteY11930"/>
                </a:cxn>
                <a:cxn ang="0">
                  <a:pos x="connsiteX11931" y="connsiteY11931"/>
                </a:cxn>
                <a:cxn ang="0">
                  <a:pos x="connsiteX11932" y="connsiteY11932"/>
                </a:cxn>
                <a:cxn ang="0">
                  <a:pos x="connsiteX11933" y="connsiteY11933"/>
                </a:cxn>
                <a:cxn ang="0">
                  <a:pos x="connsiteX11934" y="connsiteY11934"/>
                </a:cxn>
                <a:cxn ang="0">
                  <a:pos x="connsiteX11935" y="connsiteY11935"/>
                </a:cxn>
                <a:cxn ang="0">
                  <a:pos x="connsiteX11936" y="connsiteY11936"/>
                </a:cxn>
                <a:cxn ang="0">
                  <a:pos x="connsiteX11937" y="connsiteY11937"/>
                </a:cxn>
                <a:cxn ang="0">
                  <a:pos x="connsiteX11938" y="connsiteY11938"/>
                </a:cxn>
                <a:cxn ang="0">
                  <a:pos x="connsiteX11939" y="connsiteY11939"/>
                </a:cxn>
                <a:cxn ang="0">
                  <a:pos x="connsiteX11940" y="connsiteY11940"/>
                </a:cxn>
                <a:cxn ang="0">
                  <a:pos x="connsiteX11941" y="connsiteY11941"/>
                </a:cxn>
                <a:cxn ang="0">
                  <a:pos x="connsiteX11942" y="connsiteY11942"/>
                </a:cxn>
                <a:cxn ang="0">
                  <a:pos x="connsiteX11943" y="connsiteY11943"/>
                </a:cxn>
                <a:cxn ang="0">
                  <a:pos x="connsiteX11944" y="connsiteY11944"/>
                </a:cxn>
                <a:cxn ang="0">
                  <a:pos x="connsiteX11945" y="connsiteY11945"/>
                </a:cxn>
                <a:cxn ang="0">
                  <a:pos x="connsiteX11946" y="connsiteY11946"/>
                </a:cxn>
                <a:cxn ang="0">
                  <a:pos x="connsiteX11947" y="connsiteY11947"/>
                </a:cxn>
                <a:cxn ang="0">
                  <a:pos x="connsiteX11948" y="connsiteY11948"/>
                </a:cxn>
                <a:cxn ang="0">
                  <a:pos x="connsiteX11949" y="connsiteY11949"/>
                </a:cxn>
                <a:cxn ang="0">
                  <a:pos x="connsiteX11950" y="connsiteY11950"/>
                </a:cxn>
                <a:cxn ang="0">
                  <a:pos x="connsiteX11951" y="connsiteY11951"/>
                </a:cxn>
                <a:cxn ang="0">
                  <a:pos x="connsiteX11952" y="connsiteY11952"/>
                </a:cxn>
                <a:cxn ang="0">
                  <a:pos x="connsiteX11953" y="connsiteY11953"/>
                </a:cxn>
                <a:cxn ang="0">
                  <a:pos x="connsiteX11954" y="connsiteY11954"/>
                </a:cxn>
                <a:cxn ang="0">
                  <a:pos x="connsiteX11955" y="connsiteY11955"/>
                </a:cxn>
                <a:cxn ang="0">
                  <a:pos x="connsiteX11956" y="connsiteY11956"/>
                </a:cxn>
                <a:cxn ang="0">
                  <a:pos x="connsiteX11957" y="connsiteY11957"/>
                </a:cxn>
                <a:cxn ang="0">
                  <a:pos x="connsiteX11958" y="connsiteY11958"/>
                </a:cxn>
                <a:cxn ang="0">
                  <a:pos x="connsiteX11959" y="connsiteY11959"/>
                </a:cxn>
                <a:cxn ang="0">
                  <a:pos x="connsiteX11960" y="connsiteY11960"/>
                </a:cxn>
                <a:cxn ang="0">
                  <a:pos x="connsiteX11961" y="connsiteY11961"/>
                </a:cxn>
                <a:cxn ang="0">
                  <a:pos x="connsiteX11962" y="connsiteY11962"/>
                </a:cxn>
                <a:cxn ang="0">
                  <a:pos x="connsiteX11963" y="connsiteY11963"/>
                </a:cxn>
                <a:cxn ang="0">
                  <a:pos x="connsiteX11964" y="connsiteY11964"/>
                </a:cxn>
                <a:cxn ang="0">
                  <a:pos x="connsiteX11965" y="connsiteY11965"/>
                </a:cxn>
                <a:cxn ang="0">
                  <a:pos x="connsiteX11966" y="connsiteY11966"/>
                </a:cxn>
                <a:cxn ang="0">
                  <a:pos x="connsiteX11967" y="connsiteY11967"/>
                </a:cxn>
                <a:cxn ang="0">
                  <a:pos x="connsiteX11968" y="connsiteY11968"/>
                </a:cxn>
                <a:cxn ang="0">
                  <a:pos x="connsiteX11969" y="connsiteY11969"/>
                </a:cxn>
                <a:cxn ang="0">
                  <a:pos x="connsiteX11970" y="connsiteY11970"/>
                </a:cxn>
                <a:cxn ang="0">
                  <a:pos x="connsiteX11971" y="connsiteY11971"/>
                </a:cxn>
                <a:cxn ang="0">
                  <a:pos x="connsiteX11972" y="connsiteY11972"/>
                </a:cxn>
                <a:cxn ang="0">
                  <a:pos x="connsiteX11973" y="connsiteY11973"/>
                </a:cxn>
                <a:cxn ang="0">
                  <a:pos x="connsiteX11974" y="connsiteY11974"/>
                </a:cxn>
                <a:cxn ang="0">
                  <a:pos x="connsiteX11975" y="connsiteY11975"/>
                </a:cxn>
                <a:cxn ang="0">
                  <a:pos x="connsiteX11976" y="connsiteY11976"/>
                </a:cxn>
                <a:cxn ang="0">
                  <a:pos x="connsiteX11977" y="connsiteY11977"/>
                </a:cxn>
                <a:cxn ang="0">
                  <a:pos x="connsiteX11978" y="connsiteY11978"/>
                </a:cxn>
                <a:cxn ang="0">
                  <a:pos x="connsiteX11979" y="connsiteY11979"/>
                </a:cxn>
                <a:cxn ang="0">
                  <a:pos x="connsiteX11980" y="connsiteY11980"/>
                </a:cxn>
                <a:cxn ang="0">
                  <a:pos x="connsiteX11981" y="connsiteY11981"/>
                </a:cxn>
                <a:cxn ang="0">
                  <a:pos x="connsiteX11982" y="connsiteY11982"/>
                </a:cxn>
                <a:cxn ang="0">
                  <a:pos x="connsiteX11983" y="connsiteY11983"/>
                </a:cxn>
                <a:cxn ang="0">
                  <a:pos x="connsiteX11984" y="connsiteY11984"/>
                </a:cxn>
                <a:cxn ang="0">
                  <a:pos x="connsiteX11985" y="connsiteY11985"/>
                </a:cxn>
                <a:cxn ang="0">
                  <a:pos x="connsiteX11986" y="connsiteY11986"/>
                </a:cxn>
                <a:cxn ang="0">
                  <a:pos x="connsiteX11987" y="connsiteY11987"/>
                </a:cxn>
                <a:cxn ang="0">
                  <a:pos x="connsiteX11988" y="connsiteY11988"/>
                </a:cxn>
                <a:cxn ang="0">
                  <a:pos x="connsiteX11989" y="connsiteY11989"/>
                </a:cxn>
                <a:cxn ang="0">
                  <a:pos x="connsiteX11990" y="connsiteY11990"/>
                </a:cxn>
                <a:cxn ang="0">
                  <a:pos x="connsiteX11991" y="connsiteY11991"/>
                </a:cxn>
                <a:cxn ang="0">
                  <a:pos x="connsiteX11992" y="connsiteY11992"/>
                </a:cxn>
                <a:cxn ang="0">
                  <a:pos x="connsiteX11993" y="connsiteY11993"/>
                </a:cxn>
                <a:cxn ang="0">
                  <a:pos x="connsiteX11994" y="connsiteY11994"/>
                </a:cxn>
                <a:cxn ang="0">
                  <a:pos x="connsiteX11995" y="connsiteY11995"/>
                </a:cxn>
                <a:cxn ang="0">
                  <a:pos x="connsiteX11996" y="connsiteY11996"/>
                </a:cxn>
                <a:cxn ang="0">
                  <a:pos x="connsiteX11997" y="connsiteY11997"/>
                </a:cxn>
                <a:cxn ang="0">
                  <a:pos x="connsiteX11998" y="connsiteY11998"/>
                </a:cxn>
                <a:cxn ang="0">
                  <a:pos x="connsiteX11999" y="connsiteY11999"/>
                </a:cxn>
                <a:cxn ang="0">
                  <a:pos x="connsiteX12000" y="connsiteY12000"/>
                </a:cxn>
                <a:cxn ang="0">
                  <a:pos x="connsiteX12001" y="connsiteY12001"/>
                </a:cxn>
                <a:cxn ang="0">
                  <a:pos x="connsiteX12002" y="connsiteY12002"/>
                </a:cxn>
                <a:cxn ang="0">
                  <a:pos x="connsiteX12003" y="connsiteY12003"/>
                </a:cxn>
                <a:cxn ang="0">
                  <a:pos x="connsiteX12004" y="connsiteY12004"/>
                </a:cxn>
                <a:cxn ang="0">
                  <a:pos x="connsiteX12005" y="connsiteY12005"/>
                </a:cxn>
                <a:cxn ang="0">
                  <a:pos x="connsiteX12006" y="connsiteY12006"/>
                </a:cxn>
                <a:cxn ang="0">
                  <a:pos x="connsiteX12007" y="connsiteY12007"/>
                </a:cxn>
                <a:cxn ang="0">
                  <a:pos x="connsiteX12008" y="connsiteY12008"/>
                </a:cxn>
                <a:cxn ang="0">
                  <a:pos x="connsiteX12009" y="connsiteY12009"/>
                </a:cxn>
                <a:cxn ang="0">
                  <a:pos x="connsiteX12010" y="connsiteY12010"/>
                </a:cxn>
                <a:cxn ang="0">
                  <a:pos x="connsiteX12011" y="connsiteY12011"/>
                </a:cxn>
                <a:cxn ang="0">
                  <a:pos x="connsiteX12012" y="connsiteY12012"/>
                </a:cxn>
                <a:cxn ang="0">
                  <a:pos x="connsiteX12013" y="connsiteY12013"/>
                </a:cxn>
                <a:cxn ang="0">
                  <a:pos x="connsiteX12014" y="connsiteY12014"/>
                </a:cxn>
                <a:cxn ang="0">
                  <a:pos x="connsiteX12015" y="connsiteY12015"/>
                </a:cxn>
                <a:cxn ang="0">
                  <a:pos x="connsiteX12016" y="connsiteY12016"/>
                </a:cxn>
                <a:cxn ang="0">
                  <a:pos x="connsiteX12017" y="connsiteY12017"/>
                </a:cxn>
                <a:cxn ang="0">
                  <a:pos x="connsiteX12018" y="connsiteY12018"/>
                </a:cxn>
                <a:cxn ang="0">
                  <a:pos x="connsiteX12019" y="connsiteY12019"/>
                </a:cxn>
                <a:cxn ang="0">
                  <a:pos x="connsiteX12020" y="connsiteY12020"/>
                </a:cxn>
                <a:cxn ang="0">
                  <a:pos x="connsiteX12021" y="connsiteY12021"/>
                </a:cxn>
                <a:cxn ang="0">
                  <a:pos x="connsiteX12022" y="connsiteY12022"/>
                </a:cxn>
                <a:cxn ang="0">
                  <a:pos x="connsiteX12023" y="connsiteY12023"/>
                </a:cxn>
                <a:cxn ang="0">
                  <a:pos x="connsiteX12024" y="connsiteY12024"/>
                </a:cxn>
                <a:cxn ang="0">
                  <a:pos x="connsiteX12025" y="connsiteY12025"/>
                </a:cxn>
                <a:cxn ang="0">
                  <a:pos x="connsiteX12026" y="connsiteY12026"/>
                </a:cxn>
                <a:cxn ang="0">
                  <a:pos x="connsiteX12027" y="connsiteY12027"/>
                </a:cxn>
                <a:cxn ang="0">
                  <a:pos x="connsiteX12028" y="connsiteY12028"/>
                </a:cxn>
                <a:cxn ang="0">
                  <a:pos x="connsiteX12029" y="connsiteY12029"/>
                </a:cxn>
                <a:cxn ang="0">
                  <a:pos x="connsiteX12030" y="connsiteY12030"/>
                </a:cxn>
                <a:cxn ang="0">
                  <a:pos x="connsiteX12031" y="connsiteY12031"/>
                </a:cxn>
                <a:cxn ang="0">
                  <a:pos x="connsiteX12032" y="connsiteY12032"/>
                </a:cxn>
                <a:cxn ang="0">
                  <a:pos x="connsiteX12033" y="connsiteY12033"/>
                </a:cxn>
                <a:cxn ang="0">
                  <a:pos x="connsiteX12034" y="connsiteY12034"/>
                </a:cxn>
                <a:cxn ang="0">
                  <a:pos x="connsiteX12035" y="connsiteY12035"/>
                </a:cxn>
                <a:cxn ang="0">
                  <a:pos x="connsiteX12036" y="connsiteY12036"/>
                </a:cxn>
                <a:cxn ang="0">
                  <a:pos x="connsiteX12037" y="connsiteY12037"/>
                </a:cxn>
                <a:cxn ang="0">
                  <a:pos x="connsiteX12038" y="connsiteY12038"/>
                </a:cxn>
                <a:cxn ang="0">
                  <a:pos x="connsiteX12039" y="connsiteY12039"/>
                </a:cxn>
                <a:cxn ang="0">
                  <a:pos x="connsiteX12040" y="connsiteY12040"/>
                </a:cxn>
                <a:cxn ang="0">
                  <a:pos x="connsiteX12041" y="connsiteY12041"/>
                </a:cxn>
                <a:cxn ang="0">
                  <a:pos x="connsiteX12042" y="connsiteY12042"/>
                </a:cxn>
                <a:cxn ang="0">
                  <a:pos x="connsiteX12043" y="connsiteY12043"/>
                </a:cxn>
                <a:cxn ang="0">
                  <a:pos x="connsiteX12044" y="connsiteY12044"/>
                </a:cxn>
                <a:cxn ang="0">
                  <a:pos x="connsiteX12045" y="connsiteY12045"/>
                </a:cxn>
                <a:cxn ang="0">
                  <a:pos x="connsiteX12046" y="connsiteY12046"/>
                </a:cxn>
                <a:cxn ang="0">
                  <a:pos x="connsiteX12047" y="connsiteY12047"/>
                </a:cxn>
                <a:cxn ang="0">
                  <a:pos x="connsiteX12048" y="connsiteY12048"/>
                </a:cxn>
                <a:cxn ang="0">
                  <a:pos x="connsiteX12049" y="connsiteY12049"/>
                </a:cxn>
                <a:cxn ang="0">
                  <a:pos x="connsiteX12050" y="connsiteY12050"/>
                </a:cxn>
                <a:cxn ang="0">
                  <a:pos x="connsiteX12051" y="connsiteY12051"/>
                </a:cxn>
                <a:cxn ang="0">
                  <a:pos x="connsiteX12052" y="connsiteY12052"/>
                </a:cxn>
                <a:cxn ang="0">
                  <a:pos x="connsiteX12053" y="connsiteY12053"/>
                </a:cxn>
                <a:cxn ang="0">
                  <a:pos x="connsiteX12054" y="connsiteY12054"/>
                </a:cxn>
                <a:cxn ang="0">
                  <a:pos x="connsiteX12055" y="connsiteY12055"/>
                </a:cxn>
                <a:cxn ang="0">
                  <a:pos x="connsiteX12056" y="connsiteY12056"/>
                </a:cxn>
                <a:cxn ang="0">
                  <a:pos x="connsiteX12057" y="connsiteY12057"/>
                </a:cxn>
                <a:cxn ang="0">
                  <a:pos x="connsiteX12058" y="connsiteY12058"/>
                </a:cxn>
                <a:cxn ang="0">
                  <a:pos x="connsiteX12059" y="connsiteY12059"/>
                </a:cxn>
                <a:cxn ang="0">
                  <a:pos x="connsiteX12060" y="connsiteY12060"/>
                </a:cxn>
                <a:cxn ang="0">
                  <a:pos x="connsiteX12061" y="connsiteY12061"/>
                </a:cxn>
                <a:cxn ang="0">
                  <a:pos x="connsiteX12062" y="connsiteY12062"/>
                </a:cxn>
                <a:cxn ang="0">
                  <a:pos x="connsiteX12063" y="connsiteY12063"/>
                </a:cxn>
                <a:cxn ang="0">
                  <a:pos x="connsiteX12064" y="connsiteY12064"/>
                </a:cxn>
                <a:cxn ang="0">
                  <a:pos x="connsiteX12065" y="connsiteY12065"/>
                </a:cxn>
                <a:cxn ang="0">
                  <a:pos x="connsiteX12066" y="connsiteY12066"/>
                </a:cxn>
                <a:cxn ang="0">
                  <a:pos x="connsiteX12067" y="connsiteY12067"/>
                </a:cxn>
                <a:cxn ang="0">
                  <a:pos x="connsiteX12068" y="connsiteY12068"/>
                </a:cxn>
                <a:cxn ang="0">
                  <a:pos x="connsiteX12069" y="connsiteY12069"/>
                </a:cxn>
                <a:cxn ang="0">
                  <a:pos x="connsiteX12070" y="connsiteY12070"/>
                </a:cxn>
                <a:cxn ang="0">
                  <a:pos x="connsiteX12071" y="connsiteY12071"/>
                </a:cxn>
                <a:cxn ang="0">
                  <a:pos x="connsiteX12072" y="connsiteY12072"/>
                </a:cxn>
                <a:cxn ang="0">
                  <a:pos x="connsiteX12073" y="connsiteY12073"/>
                </a:cxn>
                <a:cxn ang="0">
                  <a:pos x="connsiteX12074" y="connsiteY12074"/>
                </a:cxn>
                <a:cxn ang="0">
                  <a:pos x="connsiteX12075" y="connsiteY12075"/>
                </a:cxn>
                <a:cxn ang="0">
                  <a:pos x="connsiteX12076" y="connsiteY12076"/>
                </a:cxn>
                <a:cxn ang="0">
                  <a:pos x="connsiteX12077" y="connsiteY12077"/>
                </a:cxn>
                <a:cxn ang="0">
                  <a:pos x="connsiteX12078" y="connsiteY12078"/>
                </a:cxn>
                <a:cxn ang="0">
                  <a:pos x="connsiteX12079" y="connsiteY12079"/>
                </a:cxn>
                <a:cxn ang="0">
                  <a:pos x="connsiteX12080" y="connsiteY12080"/>
                </a:cxn>
                <a:cxn ang="0">
                  <a:pos x="connsiteX12081" y="connsiteY12081"/>
                </a:cxn>
                <a:cxn ang="0">
                  <a:pos x="connsiteX12082" y="connsiteY12082"/>
                </a:cxn>
                <a:cxn ang="0">
                  <a:pos x="connsiteX12083" y="connsiteY12083"/>
                </a:cxn>
                <a:cxn ang="0">
                  <a:pos x="connsiteX12084" y="connsiteY12084"/>
                </a:cxn>
                <a:cxn ang="0">
                  <a:pos x="connsiteX12085" y="connsiteY12085"/>
                </a:cxn>
                <a:cxn ang="0">
                  <a:pos x="connsiteX12086" y="connsiteY12086"/>
                </a:cxn>
                <a:cxn ang="0">
                  <a:pos x="connsiteX12087" y="connsiteY12087"/>
                </a:cxn>
                <a:cxn ang="0">
                  <a:pos x="connsiteX12088" y="connsiteY12088"/>
                </a:cxn>
                <a:cxn ang="0">
                  <a:pos x="connsiteX12089" y="connsiteY12089"/>
                </a:cxn>
                <a:cxn ang="0">
                  <a:pos x="connsiteX12090" y="connsiteY12090"/>
                </a:cxn>
                <a:cxn ang="0">
                  <a:pos x="connsiteX12091" y="connsiteY12091"/>
                </a:cxn>
                <a:cxn ang="0">
                  <a:pos x="connsiteX12092" y="connsiteY12092"/>
                </a:cxn>
                <a:cxn ang="0">
                  <a:pos x="connsiteX12093" y="connsiteY12093"/>
                </a:cxn>
                <a:cxn ang="0">
                  <a:pos x="connsiteX12094" y="connsiteY12094"/>
                </a:cxn>
                <a:cxn ang="0">
                  <a:pos x="connsiteX12095" y="connsiteY12095"/>
                </a:cxn>
                <a:cxn ang="0">
                  <a:pos x="connsiteX12096" y="connsiteY12096"/>
                </a:cxn>
                <a:cxn ang="0">
                  <a:pos x="connsiteX12097" y="connsiteY12097"/>
                </a:cxn>
                <a:cxn ang="0">
                  <a:pos x="connsiteX12098" y="connsiteY12098"/>
                </a:cxn>
                <a:cxn ang="0">
                  <a:pos x="connsiteX12099" y="connsiteY12099"/>
                </a:cxn>
                <a:cxn ang="0">
                  <a:pos x="connsiteX12100" y="connsiteY12100"/>
                </a:cxn>
                <a:cxn ang="0">
                  <a:pos x="connsiteX12101" y="connsiteY12101"/>
                </a:cxn>
                <a:cxn ang="0">
                  <a:pos x="connsiteX12102" y="connsiteY12102"/>
                </a:cxn>
                <a:cxn ang="0">
                  <a:pos x="connsiteX12103" y="connsiteY12103"/>
                </a:cxn>
                <a:cxn ang="0">
                  <a:pos x="connsiteX12104" y="connsiteY12104"/>
                </a:cxn>
                <a:cxn ang="0">
                  <a:pos x="connsiteX12105" y="connsiteY12105"/>
                </a:cxn>
                <a:cxn ang="0">
                  <a:pos x="connsiteX12106" y="connsiteY12106"/>
                </a:cxn>
                <a:cxn ang="0">
                  <a:pos x="connsiteX12107" y="connsiteY12107"/>
                </a:cxn>
                <a:cxn ang="0">
                  <a:pos x="connsiteX12108" y="connsiteY12108"/>
                </a:cxn>
                <a:cxn ang="0">
                  <a:pos x="connsiteX12109" y="connsiteY12109"/>
                </a:cxn>
                <a:cxn ang="0">
                  <a:pos x="connsiteX12110" y="connsiteY12110"/>
                </a:cxn>
                <a:cxn ang="0">
                  <a:pos x="connsiteX12111" y="connsiteY12111"/>
                </a:cxn>
                <a:cxn ang="0">
                  <a:pos x="connsiteX12112" y="connsiteY12112"/>
                </a:cxn>
                <a:cxn ang="0">
                  <a:pos x="connsiteX12113" y="connsiteY12113"/>
                </a:cxn>
                <a:cxn ang="0">
                  <a:pos x="connsiteX12114" y="connsiteY12114"/>
                </a:cxn>
                <a:cxn ang="0">
                  <a:pos x="connsiteX12115" y="connsiteY12115"/>
                </a:cxn>
                <a:cxn ang="0">
                  <a:pos x="connsiteX12116" y="connsiteY12116"/>
                </a:cxn>
                <a:cxn ang="0">
                  <a:pos x="connsiteX12117" y="connsiteY12117"/>
                </a:cxn>
                <a:cxn ang="0">
                  <a:pos x="connsiteX12118" y="connsiteY12118"/>
                </a:cxn>
                <a:cxn ang="0">
                  <a:pos x="connsiteX12119" y="connsiteY12119"/>
                </a:cxn>
                <a:cxn ang="0">
                  <a:pos x="connsiteX12120" y="connsiteY12120"/>
                </a:cxn>
                <a:cxn ang="0">
                  <a:pos x="connsiteX12121" y="connsiteY12121"/>
                </a:cxn>
                <a:cxn ang="0">
                  <a:pos x="connsiteX12122" y="connsiteY12122"/>
                </a:cxn>
                <a:cxn ang="0">
                  <a:pos x="connsiteX12123" y="connsiteY12123"/>
                </a:cxn>
                <a:cxn ang="0">
                  <a:pos x="connsiteX12124" y="connsiteY12124"/>
                </a:cxn>
                <a:cxn ang="0">
                  <a:pos x="connsiteX12125" y="connsiteY12125"/>
                </a:cxn>
                <a:cxn ang="0">
                  <a:pos x="connsiteX12126" y="connsiteY12126"/>
                </a:cxn>
                <a:cxn ang="0">
                  <a:pos x="connsiteX12127" y="connsiteY12127"/>
                </a:cxn>
                <a:cxn ang="0">
                  <a:pos x="connsiteX12128" y="connsiteY12128"/>
                </a:cxn>
                <a:cxn ang="0">
                  <a:pos x="connsiteX12129" y="connsiteY12129"/>
                </a:cxn>
                <a:cxn ang="0">
                  <a:pos x="connsiteX12130" y="connsiteY12130"/>
                </a:cxn>
                <a:cxn ang="0">
                  <a:pos x="connsiteX12131" y="connsiteY12131"/>
                </a:cxn>
                <a:cxn ang="0">
                  <a:pos x="connsiteX12132" y="connsiteY12132"/>
                </a:cxn>
                <a:cxn ang="0">
                  <a:pos x="connsiteX12133" y="connsiteY12133"/>
                </a:cxn>
                <a:cxn ang="0">
                  <a:pos x="connsiteX12134" y="connsiteY12134"/>
                </a:cxn>
                <a:cxn ang="0">
                  <a:pos x="connsiteX12135" y="connsiteY12135"/>
                </a:cxn>
                <a:cxn ang="0">
                  <a:pos x="connsiteX12136" y="connsiteY12136"/>
                </a:cxn>
                <a:cxn ang="0">
                  <a:pos x="connsiteX12137" y="connsiteY12137"/>
                </a:cxn>
                <a:cxn ang="0">
                  <a:pos x="connsiteX12138" y="connsiteY12138"/>
                </a:cxn>
                <a:cxn ang="0">
                  <a:pos x="connsiteX12139" y="connsiteY12139"/>
                </a:cxn>
                <a:cxn ang="0">
                  <a:pos x="connsiteX12140" y="connsiteY12140"/>
                </a:cxn>
                <a:cxn ang="0">
                  <a:pos x="connsiteX12141" y="connsiteY12141"/>
                </a:cxn>
                <a:cxn ang="0">
                  <a:pos x="connsiteX12142" y="connsiteY12142"/>
                </a:cxn>
                <a:cxn ang="0">
                  <a:pos x="connsiteX12143" y="connsiteY12143"/>
                </a:cxn>
                <a:cxn ang="0">
                  <a:pos x="connsiteX12144" y="connsiteY12144"/>
                </a:cxn>
                <a:cxn ang="0">
                  <a:pos x="connsiteX12145" y="connsiteY12145"/>
                </a:cxn>
                <a:cxn ang="0">
                  <a:pos x="connsiteX12146" y="connsiteY12146"/>
                </a:cxn>
                <a:cxn ang="0">
                  <a:pos x="connsiteX12147" y="connsiteY12147"/>
                </a:cxn>
                <a:cxn ang="0">
                  <a:pos x="connsiteX12148" y="connsiteY12148"/>
                </a:cxn>
                <a:cxn ang="0">
                  <a:pos x="connsiteX12149" y="connsiteY12149"/>
                </a:cxn>
                <a:cxn ang="0">
                  <a:pos x="connsiteX12150" y="connsiteY12150"/>
                </a:cxn>
                <a:cxn ang="0">
                  <a:pos x="connsiteX12151" y="connsiteY12151"/>
                </a:cxn>
                <a:cxn ang="0">
                  <a:pos x="connsiteX12152" y="connsiteY12152"/>
                </a:cxn>
                <a:cxn ang="0">
                  <a:pos x="connsiteX12153" y="connsiteY12153"/>
                </a:cxn>
                <a:cxn ang="0">
                  <a:pos x="connsiteX12154" y="connsiteY12154"/>
                </a:cxn>
                <a:cxn ang="0">
                  <a:pos x="connsiteX12155" y="connsiteY12155"/>
                </a:cxn>
                <a:cxn ang="0">
                  <a:pos x="connsiteX12156" y="connsiteY12156"/>
                </a:cxn>
                <a:cxn ang="0">
                  <a:pos x="connsiteX12157" y="connsiteY12157"/>
                </a:cxn>
                <a:cxn ang="0">
                  <a:pos x="connsiteX12158" y="connsiteY12158"/>
                </a:cxn>
                <a:cxn ang="0">
                  <a:pos x="connsiteX12159" y="connsiteY12159"/>
                </a:cxn>
                <a:cxn ang="0">
                  <a:pos x="connsiteX12160" y="connsiteY12160"/>
                </a:cxn>
                <a:cxn ang="0">
                  <a:pos x="connsiteX12161" y="connsiteY12161"/>
                </a:cxn>
                <a:cxn ang="0">
                  <a:pos x="connsiteX12162" y="connsiteY12162"/>
                </a:cxn>
                <a:cxn ang="0">
                  <a:pos x="connsiteX12163" y="connsiteY12163"/>
                </a:cxn>
                <a:cxn ang="0">
                  <a:pos x="connsiteX12164" y="connsiteY12164"/>
                </a:cxn>
                <a:cxn ang="0">
                  <a:pos x="connsiteX12165" y="connsiteY12165"/>
                </a:cxn>
                <a:cxn ang="0">
                  <a:pos x="connsiteX12166" y="connsiteY12166"/>
                </a:cxn>
                <a:cxn ang="0">
                  <a:pos x="connsiteX12167" y="connsiteY12167"/>
                </a:cxn>
                <a:cxn ang="0">
                  <a:pos x="connsiteX12168" y="connsiteY12168"/>
                </a:cxn>
                <a:cxn ang="0">
                  <a:pos x="connsiteX12169" y="connsiteY12169"/>
                </a:cxn>
                <a:cxn ang="0">
                  <a:pos x="connsiteX12170" y="connsiteY12170"/>
                </a:cxn>
                <a:cxn ang="0">
                  <a:pos x="connsiteX12171" y="connsiteY12171"/>
                </a:cxn>
                <a:cxn ang="0">
                  <a:pos x="connsiteX12172" y="connsiteY12172"/>
                </a:cxn>
                <a:cxn ang="0">
                  <a:pos x="connsiteX12173" y="connsiteY12173"/>
                </a:cxn>
                <a:cxn ang="0">
                  <a:pos x="connsiteX12174" y="connsiteY12174"/>
                </a:cxn>
                <a:cxn ang="0">
                  <a:pos x="connsiteX12175" y="connsiteY12175"/>
                </a:cxn>
                <a:cxn ang="0">
                  <a:pos x="connsiteX12176" y="connsiteY12176"/>
                </a:cxn>
                <a:cxn ang="0">
                  <a:pos x="connsiteX12177" y="connsiteY12177"/>
                </a:cxn>
                <a:cxn ang="0">
                  <a:pos x="connsiteX12178" y="connsiteY12178"/>
                </a:cxn>
                <a:cxn ang="0">
                  <a:pos x="connsiteX12179" y="connsiteY12179"/>
                </a:cxn>
                <a:cxn ang="0">
                  <a:pos x="connsiteX12180" y="connsiteY12180"/>
                </a:cxn>
                <a:cxn ang="0">
                  <a:pos x="connsiteX12181" y="connsiteY12181"/>
                </a:cxn>
                <a:cxn ang="0">
                  <a:pos x="connsiteX12182" y="connsiteY12182"/>
                </a:cxn>
                <a:cxn ang="0">
                  <a:pos x="connsiteX12183" y="connsiteY12183"/>
                </a:cxn>
                <a:cxn ang="0">
                  <a:pos x="connsiteX12184" y="connsiteY12184"/>
                </a:cxn>
                <a:cxn ang="0">
                  <a:pos x="connsiteX12185" y="connsiteY12185"/>
                </a:cxn>
                <a:cxn ang="0">
                  <a:pos x="connsiteX12186" y="connsiteY12186"/>
                </a:cxn>
                <a:cxn ang="0">
                  <a:pos x="connsiteX12187" y="connsiteY12187"/>
                </a:cxn>
                <a:cxn ang="0">
                  <a:pos x="connsiteX12188" y="connsiteY12188"/>
                </a:cxn>
                <a:cxn ang="0">
                  <a:pos x="connsiteX12189" y="connsiteY12189"/>
                </a:cxn>
                <a:cxn ang="0">
                  <a:pos x="connsiteX12190" y="connsiteY12190"/>
                </a:cxn>
                <a:cxn ang="0">
                  <a:pos x="connsiteX12191" y="connsiteY12191"/>
                </a:cxn>
                <a:cxn ang="0">
                  <a:pos x="connsiteX12192" y="connsiteY12192"/>
                </a:cxn>
                <a:cxn ang="0">
                  <a:pos x="connsiteX12193" y="connsiteY12193"/>
                </a:cxn>
                <a:cxn ang="0">
                  <a:pos x="connsiteX12194" y="connsiteY12194"/>
                </a:cxn>
                <a:cxn ang="0">
                  <a:pos x="connsiteX12195" y="connsiteY12195"/>
                </a:cxn>
                <a:cxn ang="0">
                  <a:pos x="connsiteX12196" y="connsiteY12196"/>
                </a:cxn>
                <a:cxn ang="0">
                  <a:pos x="connsiteX12197" y="connsiteY12197"/>
                </a:cxn>
                <a:cxn ang="0">
                  <a:pos x="connsiteX12198" y="connsiteY12198"/>
                </a:cxn>
                <a:cxn ang="0">
                  <a:pos x="connsiteX12199" y="connsiteY12199"/>
                </a:cxn>
                <a:cxn ang="0">
                  <a:pos x="connsiteX12200" y="connsiteY12200"/>
                </a:cxn>
                <a:cxn ang="0">
                  <a:pos x="connsiteX12201" y="connsiteY12201"/>
                </a:cxn>
                <a:cxn ang="0">
                  <a:pos x="connsiteX12202" y="connsiteY12202"/>
                </a:cxn>
                <a:cxn ang="0">
                  <a:pos x="connsiteX12203" y="connsiteY12203"/>
                </a:cxn>
                <a:cxn ang="0">
                  <a:pos x="connsiteX12204" y="connsiteY12204"/>
                </a:cxn>
                <a:cxn ang="0">
                  <a:pos x="connsiteX12205" y="connsiteY12205"/>
                </a:cxn>
                <a:cxn ang="0">
                  <a:pos x="connsiteX12206" y="connsiteY12206"/>
                </a:cxn>
                <a:cxn ang="0">
                  <a:pos x="connsiteX12207" y="connsiteY12207"/>
                </a:cxn>
                <a:cxn ang="0">
                  <a:pos x="connsiteX12208" y="connsiteY12208"/>
                </a:cxn>
                <a:cxn ang="0">
                  <a:pos x="connsiteX12209" y="connsiteY12209"/>
                </a:cxn>
                <a:cxn ang="0">
                  <a:pos x="connsiteX12210" y="connsiteY12210"/>
                </a:cxn>
                <a:cxn ang="0">
                  <a:pos x="connsiteX12211" y="connsiteY12211"/>
                </a:cxn>
                <a:cxn ang="0">
                  <a:pos x="connsiteX12212" y="connsiteY12212"/>
                </a:cxn>
                <a:cxn ang="0">
                  <a:pos x="connsiteX12213" y="connsiteY12213"/>
                </a:cxn>
                <a:cxn ang="0">
                  <a:pos x="connsiteX12214" y="connsiteY12214"/>
                </a:cxn>
                <a:cxn ang="0">
                  <a:pos x="connsiteX12215" y="connsiteY12215"/>
                </a:cxn>
                <a:cxn ang="0">
                  <a:pos x="connsiteX12216" y="connsiteY12216"/>
                </a:cxn>
                <a:cxn ang="0">
                  <a:pos x="connsiteX12217" y="connsiteY12217"/>
                </a:cxn>
                <a:cxn ang="0">
                  <a:pos x="connsiteX12218" y="connsiteY12218"/>
                </a:cxn>
                <a:cxn ang="0">
                  <a:pos x="connsiteX12219" y="connsiteY12219"/>
                </a:cxn>
                <a:cxn ang="0">
                  <a:pos x="connsiteX12220" y="connsiteY12220"/>
                </a:cxn>
                <a:cxn ang="0">
                  <a:pos x="connsiteX12221" y="connsiteY12221"/>
                </a:cxn>
                <a:cxn ang="0">
                  <a:pos x="connsiteX12222" y="connsiteY12222"/>
                </a:cxn>
                <a:cxn ang="0">
                  <a:pos x="connsiteX12223" y="connsiteY12223"/>
                </a:cxn>
                <a:cxn ang="0">
                  <a:pos x="connsiteX12224" y="connsiteY12224"/>
                </a:cxn>
                <a:cxn ang="0">
                  <a:pos x="connsiteX12225" y="connsiteY12225"/>
                </a:cxn>
                <a:cxn ang="0">
                  <a:pos x="connsiteX12226" y="connsiteY12226"/>
                </a:cxn>
                <a:cxn ang="0">
                  <a:pos x="connsiteX12227" y="connsiteY12227"/>
                </a:cxn>
                <a:cxn ang="0">
                  <a:pos x="connsiteX12228" y="connsiteY12228"/>
                </a:cxn>
                <a:cxn ang="0">
                  <a:pos x="connsiteX12229" y="connsiteY12229"/>
                </a:cxn>
                <a:cxn ang="0">
                  <a:pos x="connsiteX12230" y="connsiteY12230"/>
                </a:cxn>
                <a:cxn ang="0">
                  <a:pos x="connsiteX12231" y="connsiteY12231"/>
                </a:cxn>
                <a:cxn ang="0">
                  <a:pos x="connsiteX12232" y="connsiteY12232"/>
                </a:cxn>
                <a:cxn ang="0">
                  <a:pos x="connsiteX12233" y="connsiteY12233"/>
                </a:cxn>
                <a:cxn ang="0">
                  <a:pos x="connsiteX12234" y="connsiteY12234"/>
                </a:cxn>
                <a:cxn ang="0">
                  <a:pos x="connsiteX12235" y="connsiteY12235"/>
                </a:cxn>
                <a:cxn ang="0">
                  <a:pos x="connsiteX12236" y="connsiteY12236"/>
                </a:cxn>
                <a:cxn ang="0">
                  <a:pos x="connsiteX12237" y="connsiteY12237"/>
                </a:cxn>
                <a:cxn ang="0">
                  <a:pos x="connsiteX12238" y="connsiteY12238"/>
                </a:cxn>
                <a:cxn ang="0">
                  <a:pos x="connsiteX12239" y="connsiteY12239"/>
                </a:cxn>
                <a:cxn ang="0">
                  <a:pos x="connsiteX12240" y="connsiteY12240"/>
                </a:cxn>
                <a:cxn ang="0">
                  <a:pos x="connsiteX12241" y="connsiteY12241"/>
                </a:cxn>
                <a:cxn ang="0">
                  <a:pos x="connsiteX12242" y="connsiteY12242"/>
                </a:cxn>
                <a:cxn ang="0">
                  <a:pos x="connsiteX12243" y="connsiteY12243"/>
                </a:cxn>
                <a:cxn ang="0">
                  <a:pos x="connsiteX12244" y="connsiteY12244"/>
                </a:cxn>
                <a:cxn ang="0">
                  <a:pos x="connsiteX12245" y="connsiteY12245"/>
                </a:cxn>
                <a:cxn ang="0">
                  <a:pos x="connsiteX12246" y="connsiteY12246"/>
                </a:cxn>
                <a:cxn ang="0">
                  <a:pos x="connsiteX12247" y="connsiteY12247"/>
                </a:cxn>
                <a:cxn ang="0">
                  <a:pos x="connsiteX12248" y="connsiteY12248"/>
                </a:cxn>
                <a:cxn ang="0">
                  <a:pos x="connsiteX12249" y="connsiteY12249"/>
                </a:cxn>
                <a:cxn ang="0">
                  <a:pos x="connsiteX12250" y="connsiteY12250"/>
                </a:cxn>
                <a:cxn ang="0">
                  <a:pos x="connsiteX12251" y="connsiteY12251"/>
                </a:cxn>
                <a:cxn ang="0">
                  <a:pos x="connsiteX12252" y="connsiteY12252"/>
                </a:cxn>
                <a:cxn ang="0">
                  <a:pos x="connsiteX12253" y="connsiteY12253"/>
                </a:cxn>
                <a:cxn ang="0">
                  <a:pos x="connsiteX12254" y="connsiteY12254"/>
                </a:cxn>
                <a:cxn ang="0">
                  <a:pos x="connsiteX12255" y="connsiteY12255"/>
                </a:cxn>
                <a:cxn ang="0">
                  <a:pos x="connsiteX12256" y="connsiteY12256"/>
                </a:cxn>
                <a:cxn ang="0">
                  <a:pos x="connsiteX12257" y="connsiteY12257"/>
                </a:cxn>
                <a:cxn ang="0">
                  <a:pos x="connsiteX12258" y="connsiteY12258"/>
                </a:cxn>
                <a:cxn ang="0">
                  <a:pos x="connsiteX12259" y="connsiteY12259"/>
                </a:cxn>
                <a:cxn ang="0">
                  <a:pos x="connsiteX12260" y="connsiteY12260"/>
                </a:cxn>
                <a:cxn ang="0">
                  <a:pos x="connsiteX12261" y="connsiteY12261"/>
                </a:cxn>
                <a:cxn ang="0">
                  <a:pos x="connsiteX12262" y="connsiteY12262"/>
                </a:cxn>
                <a:cxn ang="0">
                  <a:pos x="connsiteX12263" y="connsiteY12263"/>
                </a:cxn>
                <a:cxn ang="0">
                  <a:pos x="connsiteX12264" y="connsiteY12264"/>
                </a:cxn>
                <a:cxn ang="0">
                  <a:pos x="connsiteX12265" y="connsiteY12265"/>
                </a:cxn>
                <a:cxn ang="0">
                  <a:pos x="connsiteX12266" y="connsiteY12266"/>
                </a:cxn>
                <a:cxn ang="0">
                  <a:pos x="connsiteX12267" y="connsiteY12267"/>
                </a:cxn>
                <a:cxn ang="0">
                  <a:pos x="connsiteX12268" y="connsiteY12268"/>
                </a:cxn>
                <a:cxn ang="0">
                  <a:pos x="connsiteX12269" y="connsiteY12269"/>
                </a:cxn>
                <a:cxn ang="0">
                  <a:pos x="connsiteX12270" y="connsiteY12270"/>
                </a:cxn>
                <a:cxn ang="0">
                  <a:pos x="connsiteX12271" y="connsiteY12271"/>
                </a:cxn>
                <a:cxn ang="0">
                  <a:pos x="connsiteX12272" y="connsiteY12272"/>
                </a:cxn>
                <a:cxn ang="0">
                  <a:pos x="connsiteX12273" y="connsiteY12273"/>
                </a:cxn>
                <a:cxn ang="0">
                  <a:pos x="connsiteX12274" y="connsiteY12274"/>
                </a:cxn>
                <a:cxn ang="0">
                  <a:pos x="connsiteX12275" y="connsiteY12275"/>
                </a:cxn>
                <a:cxn ang="0">
                  <a:pos x="connsiteX12276" y="connsiteY12276"/>
                </a:cxn>
                <a:cxn ang="0">
                  <a:pos x="connsiteX12277" y="connsiteY12277"/>
                </a:cxn>
                <a:cxn ang="0">
                  <a:pos x="connsiteX12278" y="connsiteY12278"/>
                </a:cxn>
                <a:cxn ang="0">
                  <a:pos x="connsiteX12279" y="connsiteY12279"/>
                </a:cxn>
                <a:cxn ang="0">
                  <a:pos x="connsiteX12280" y="connsiteY12280"/>
                </a:cxn>
                <a:cxn ang="0">
                  <a:pos x="connsiteX12281" y="connsiteY12281"/>
                </a:cxn>
                <a:cxn ang="0">
                  <a:pos x="connsiteX12282" y="connsiteY12282"/>
                </a:cxn>
                <a:cxn ang="0">
                  <a:pos x="connsiteX12283" y="connsiteY12283"/>
                </a:cxn>
                <a:cxn ang="0">
                  <a:pos x="connsiteX12284" y="connsiteY12284"/>
                </a:cxn>
                <a:cxn ang="0">
                  <a:pos x="connsiteX12285" y="connsiteY12285"/>
                </a:cxn>
                <a:cxn ang="0">
                  <a:pos x="connsiteX12286" y="connsiteY12286"/>
                </a:cxn>
                <a:cxn ang="0">
                  <a:pos x="connsiteX12287" y="connsiteY12287"/>
                </a:cxn>
                <a:cxn ang="0">
                  <a:pos x="connsiteX12288" y="connsiteY12288"/>
                </a:cxn>
                <a:cxn ang="0">
                  <a:pos x="connsiteX12289" y="connsiteY12289"/>
                </a:cxn>
                <a:cxn ang="0">
                  <a:pos x="connsiteX12290" y="connsiteY12290"/>
                </a:cxn>
                <a:cxn ang="0">
                  <a:pos x="connsiteX12291" y="connsiteY12291"/>
                </a:cxn>
                <a:cxn ang="0">
                  <a:pos x="connsiteX12292" y="connsiteY12292"/>
                </a:cxn>
                <a:cxn ang="0">
                  <a:pos x="connsiteX12293" y="connsiteY12293"/>
                </a:cxn>
                <a:cxn ang="0">
                  <a:pos x="connsiteX12294" y="connsiteY12294"/>
                </a:cxn>
                <a:cxn ang="0">
                  <a:pos x="connsiteX12295" y="connsiteY12295"/>
                </a:cxn>
                <a:cxn ang="0">
                  <a:pos x="connsiteX12296" y="connsiteY12296"/>
                </a:cxn>
                <a:cxn ang="0">
                  <a:pos x="connsiteX12297" y="connsiteY12297"/>
                </a:cxn>
                <a:cxn ang="0">
                  <a:pos x="connsiteX12298" y="connsiteY12298"/>
                </a:cxn>
                <a:cxn ang="0">
                  <a:pos x="connsiteX12299" y="connsiteY12299"/>
                </a:cxn>
                <a:cxn ang="0">
                  <a:pos x="connsiteX12300" y="connsiteY12300"/>
                </a:cxn>
                <a:cxn ang="0">
                  <a:pos x="connsiteX12301" y="connsiteY12301"/>
                </a:cxn>
                <a:cxn ang="0">
                  <a:pos x="connsiteX12302" y="connsiteY12302"/>
                </a:cxn>
                <a:cxn ang="0">
                  <a:pos x="connsiteX12303" y="connsiteY12303"/>
                </a:cxn>
                <a:cxn ang="0">
                  <a:pos x="connsiteX12304" y="connsiteY12304"/>
                </a:cxn>
                <a:cxn ang="0">
                  <a:pos x="connsiteX12305" y="connsiteY12305"/>
                </a:cxn>
                <a:cxn ang="0">
                  <a:pos x="connsiteX12306" y="connsiteY12306"/>
                </a:cxn>
                <a:cxn ang="0">
                  <a:pos x="connsiteX12307" y="connsiteY12307"/>
                </a:cxn>
                <a:cxn ang="0">
                  <a:pos x="connsiteX12308" y="connsiteY12308"/>
                </a:cxn>
                <a:cxn ang="0">
                  <a:pos x="connsiteX12309" y="connsiteY12309"/>
                </a:cxn>
                <a:cxn ang="0">
                  <a:pos x="connsiteX12310" y="connsiteY12310"/>
                </a:cxn>
                <a:cxn ang="0">
                  <a:pos x="connsiteX12311" y="connsiteY12311"/>
                </a:cxn>
                <a:cxn ang="0">
                  <a:pos x="connsiteX12312" y="connsiteY12312"/>
                </a:cxn>
                <a:cxn ang="0">
                  <a:pos x="connsiteX12313" y="connsiteY12313"/>
                </a:cxn>
                <a:cxn ang="0">
                  <a:pos x="connsiteX12314" y="connsiteY12314"/>
                </a:cxn>
                <a:cxn ang="0">
                  <a:pos x="connsiteX12315" y="connsiteY12315"/>
                </a:cxn>
                <a:cxn ang="0">
                  <a:pos x="connsiteX12316" y="connsiteY12316"/>
                </a:cxn>
                <a:cxn ang="0">
                  <a:pos x="connsiteX12317" y="connsiteY12317"/>
                </a:cxn>
                <a:cxn ang="0">
                  <a:pos x="connsiteX12318" y="connsiteY12318"/>
                </a:cxn>
                <a:cxn ang="0">
                  <a:pos x="connsiteX12319" y="connsiteY12319"/>
                </a:cxn>
                <a:cxn ang="0">
                  <a:pos x="connsiteX12320" y="connsiteY12320"/>
                </a:cxn>
                <a:cxn ang="0">
                  <a:pos x="connsiteX12321" y="connsiteY12321"/>
                </a:cxn>
                <a:cxn ang="0">
                  <a:pos x="connsiteX12322" y="connsiteY12322"/>
                </a:cxn>
                <a:cxn ang="0">
                  <a:pos x="connsiteX12323" y="connsiteY12323"/>
                </a:cxn>
                <a:cxn ang="0">
                  <a:pos x="connsiteX12324" y="connsiteY12324"/>
                </a:cxn>
                <a:cxn ang="0">
                  <a:pos x="connsiteX12325" y="connsiteY12325"/>
                </a:cxn>
                <a:cxn ang="0">
                  <a:pos x="connsiteX12326" y="connsiteY12326"/>
                </a:cxn>
                <a:cxn ang="0">
                  <a:pos x="connsiteX12327" y="connsiteY12327"/>
                </a:cxn>
                <a:cxn ang="0">
                  <a:pos x="connsiteX12328" y="connsiteY12328"/>
                </a:cxn>
                <a:cxn ang="0">
                  <a:pos x="connsiteX12329" y="connsiteY12329"/>
                </a:cxn>
                <a:cxn ang="0">
                  <a:pos x="connsiteX12330" y="connsiteY12330"/>
                </a:cxn>
                <a:cxn ang="0">
                  <a:pos x="connsiteX12331" y="connsiteY12331"/>
                </a:cxn>
                <a:cxn ang="0">
                  <a:pos x="connsiteX12332" y="connsiteY12332"/>
                </a:cxn>
                <a:cxn ang="0">
                  <a:pos x="connsiteX12333" y="connsiteY12333"/>
                </a:cxn>
                <a:cxn ang="0">
                  <a:pos x="connsiteX12334" y="connsiteY12334"/>
                </a:cxn>
                <a:cxn ang="0">
                  <a:pos x="connsiteX12335" y="connsiteY12335"/>
                </a:cxn>
                <a:cxn ang="0">
                  <a:pos x="connsiteX12336" y="connsiteY12336"/>
                </a:cxn>
                <a:cxn ang="0">
                  <a:pos x="connsiteX12337" y="connsiteY12337"/>
                </a:cxn>
                <a:cxn ang="0">
                  <a:pos x="connsiteX12338" y="connsiteY12338"/>
                </a:cxn>
                <a:cxn ang="0">
                  <a:pos x="connsiteX12339" y="connsiteY12339"/>
                </a:cxn>
                <a:cxn ang="0">
                  <a:pos x="connsiteX12340" y="connsiteY12340"/>
                </a:cxn>
                <a:cxn ang="0">
                  <a:pos x="connsiteX12341" y="connsiteY12341"/>
                </a:cxn>
                <a:cxn ang="0">
                  <a:pos x="connsiteX12342" y="connsiteY12342"/>
                </a:cxn>
                <a:cxn ang="0">
                  <a:pos x="connsiteX12343" y="connsiteY12343"/>
                </a:cxn>
                <a:cxn ang="0">
                  <a:pos x="connsiteX12344" y="connsiteY12344"/>
                </a:cxn>
                <a:cxn ang="0">
                  <a:pos x="connsiteX12345" y="connsiteY12345"/>
                </a:cxn>
                <a:cxn ang="0">
                  <a:pos x="connsiteX12346" y="connsiteY12346"/>
                </a:cxn>
                <a:cxn ang="0">
                  <a:pos x="connsiteX12347" y="connsiteY12347"/>
                </a:cxn>
                <a:cxn ang="0">
                  <a:pos x="connsiteX12348" y="connsiteY12348"/>
                </a:cxn>
                <a:cxn ang="0">
                  <a:pos x="connsiteX12349" y="connsiteY12349"/>
                </a:cxn>
                <a:cxn ang="0">
                  <a:pos x="connsiteX12350" y="connsiteY12350"/>
                </a:cxn>
                <a:cxn ang="0">
                  <a:pos x="connsiteX12351" y="connsiteY12351"/>
                </a:cxn>
                <a:cxn ang="0">
                  <a:pos x="connsiteX12352" y="connsiteY12352"/>
                </a:cxn>
                <a:cxn ang="0">
                  <a:pos x="connsiteX12353" y="connsiteY12353"/>
                </a:cxn>
                <a:cxn ang="0">
                  <a:pos x="connsiteX12354" y="connsiteY12354"/>
                </a:cxn>
                <a:cxn ang="0">
                  <a:pos x="connsiteX12355" y="connsiteY12355"/>
                </a:cxn>
                <a:cxn ang="0">
                  <a:pos x="connsiteX12356" y="connsiteY12356"/>
                </a:cxn>
                <a:cxn ang="0">
                  <a:pos x="connsiteX12357" y="connsiteY12357"/>
                </a:cxn>
                <a:cxn ang="0">
                  <a:pos x="connsiteX12358" y="connsiteY12358"/>
                </a:cxn>
                <a:cxn ang="0">
                  <a:pos x="connsiteX12359" y="connsiteY12359"/>
                </a:cxn>
                <a:cxn ang="0">
                  <a:pos x="connsiteX12360" y="connsiteY12360"/>
                </a:cxn>
                <a:cxn ang="0">
                  <a:pos x="connsiteX12361" y="connsiteY12361"/>
                </a:cxn>
                <a:cxn ang="0">
                  <a:pos x="connsiteX12362" y="connsiteY12362"/>
                </a:cxn>
                <a:cxn ang="0">
                  <a:pos x="connsiteX12363" y="connsiteY12363"/>
                </a:cxn>
                <a:cxn ang="0">
                  <a:pos x="connsiteX12364" y="connsiteY12364"/>
                </a:cxn>
                <a:cxn ang="0">
                  <a:pos x="connsiteX12365" y="connsiteY12365"/>
                </a:cxn>
                <a:cxn ang="0">
                  <a:pos x="connsiteX12366" y="connsiteY12366"/>
                </a:cxn>
                <a:cxn ang="0">
                  <a:pos x="connsiteX12367" y="connsiteY12367"/>
                </a:cxn>
                <a:cxn ang="0">
                  <a:pos x="connsiteX12368" y="connsiteY12368"/>
                </a:cxn>
                <a:cxn ang="0">
                  <a:pos x="connsiteX12369" y="connsiteY12369"/>
                </a:cxn>
                <a:cxn ang="0">
                  <a:pos x="connsiteX12370" y="connsiteY12370"/>
                </a:cxn>
                <a:cxn ang="0">
                  <a:pos x="connsiteX12371" y="connsiteY12371"/>
                </a:cxn>
                <a:cxn ang="0">
                  <a:pos x="connsiteX12372" y="connsiteY12372"/>
                </a:cxn>
                <a:cxn ang="0">
                  <a:pos x="connsiteX12373" y="connsiteY12373"/>
                </a:cxn>
                <a:cxn ang="0">
                  <a:pos x="connsiteX12374" y="connsiteY12374"/>
                </a:cxn>
                <a:cxn ang="0">
                  <a:pos x="connsiteX12375" y="connsiteY12375"/>
                </a:cxn>
                <a:cxn ang="0">
                  <a:pos x="connsiteX12376" y="connsiteY12376"/>
                </a:cxn>
                <a:cxn ang="0">
                  <a:pos x="connsiteX12377" y="connsiteY12377"/>
                </a:cxn>
                <a:cxn ang="0">
                  <a:pos x="connsiteX12378" y="connsiteY12378"/>
                </a:cxn>
                <a:cxn ang="0">
                  <a:pos x="connsiteX12379" y="connsiteY12379"/>
                </a:cxn>
                <a:cxn ang="0">
                  <a:pos x="connsiteX12380" y="connsiteY12380"/>
                </a:cxn>
                <a:cxn ang="0">
                  <a:pos x="connsiteX12381" y="connsiteY12381"/>
                </a:cxn>
                <a:cxn ang="0">
                  <a:pos x="connsiteX12382" y="connsiteY12382"/>
                </a:cxn>
                <a:cxn ang="0">
                  <a:pos x="connsiteX12383" y="connsiteY12383"/>
                </a:cxn>
                <a:cxn ang="0">
                  <a:pos x="connsiteX12384" y="connsiteY12384"/>
                </a:cxn>
                <a:cxn ang="0">
                  <a:pos x="connsiteX12385" y="connsiteY12385"/>
                </a:cxn>
                <a:cxn ang="0">
                  <a:pos x="connsiteX12386" y="connsiteY12386"/>
                </a:cxn>
                <a:cxn ang="0">
                  <a:pos x="connsiteX12387" y="connsiteY12387"/>
                </a:cxn>
                <a:cxn ang="0">
                  <a:pos x="connsiteX12388" y="connsiteY12388"/>
                </a:cxn>
                <a:cxn ang="0">
                  <a:pos x="connsiteX12389" y="connsiteY12389"/>
                </a:cxn>
                <a:cxn ang="0">
                  <a:pos x="connsiteX12390" y="connsiteY12390"/>
                </a:cxn>
                <a:cxn ang="0">
                  <a:pos x="connsiteX12391" y="connsiteY12391"/>
                </a:cxn>
                <a:cxn ang="0">
                  <a:pos x="connsiteX12392" y="connsiteY12392"/>
                </a:cxn>
                <a:cxn ang="0">
                  <a:pos x="connsiteX12393" y="connsiteY12393"/>
                </a:cxn>
                <a:cxn ang="0">
                  <a:pos x="connsiteX12394" y="connsiteY12394"/>
                </a:cxn>
                <a:cxn ang="0">
                  <a:pos x="connsiteX12395" y="connsiteY12395"/>
                </a:cxn>
                <a:cxn ang="0">
                  <a:pos x="connsiteX12396" y="connsiteY12396"/>
                </a:cxn>
                <a:cxn ang="0">
                  <a:pos x="connsiteX12397" y="connsiteY12397"/>
                </a:cxn>
                <a:cxn ang="0">
                  <a:pos x="connsiteX12398" y="connsiteY12398"/>
                </a:cxn>
                <a:cxn ang="0">
                  <a:pos x="connsiteX12399" y="connsiteY12399"/>
                </a:cxn>
                <a:cxn ang="0">
                  <a:pos x="connsiteX12400" y="connsiteY12400"/>
                </a:cxn>
                <a:cxn ang="0">
                  <a:pos x="connsiteX12401" y="connsiteY12401"/>
                </a:cxn>
                <a:cxn ang="0">
                  <a:pos x="connsiteX12402" y="connsiteY12402"/>
                </a:cxn>
                <a:cxn ang="0">
                  <a:pos x="connsiteX12403" y="connsiteY12403"/>
                </a:cxn>
                <a:cxn ang="0">
                  <a:pos x="connsiteX12404" y="connsiteY12404"/>
                </a:cxn>
                <a:cxn ang="0">
                  <a:pos x="connsiteX12405" y="connsiteY12405"/>
                </a:cxn>
                <a:cxn ang="0">
                  <a:pos x="connsiteX12406" y="connsiteY12406"/>
                </a:cxn>
                <a:cxn ang="0">
                  <a:pos x="connsiteX12407" y="connsiteY12407"/>
                </a:cxn>
                <a:cxn ang="0">
                  <a:pos x="connsiteX12408" y="connsiteY12408"/>
                </a:cxn>
                <a:cxn ang="0">
                  <a:pos x="connsiteX12409" y="connsiteY12409"/>
                </a:cxn>
                <a:cxn ang="0">
                  <a:pos x="connsiteX12410" y="connsiteY12410"/>
                </a:cxn>
                <a:cxn ang="0">
                  <a:pos x="connsiteX12411" y="connsiteY12411"/>
                </a:cxn>
                <a:cxn ang="0">
                  <a:pos x="connsiteX12412" y="connsiteY12412"/>
                </a:cxn>
                <a:cxn ang="0">
                  <a:pos x="connsiteX12413" y="connsiteY12413"/>
                </a:cxn>
                <a:cxn ang="0">
                  <a:pos x="connsiteX12414" y="connsiteY12414"/>
                </a:cxn>
                <a:cxn ang="0">
                  <a:pos x="connsiteX12415" y="connsiteY12415"/>
                </a:cxn>
                <a:cxn ang="0">
                  <a:pos x="connsiteX12416" y="connsiteY12416"/>
                </a:cxn>
                <a:cxn ang="0">
                  <a:pos x="connsiteX12417" y="connsiteY12417"/>
                </a:cxn>
                <a:cxn ang="0">
                  <a:pos x="connsiteX12418" y="connsiteY12418"/>
                </a:cxn>
                <a:cxn ang="0">
                  <a:pos x="connsiteX12419" y="connsiteY12419"/>
                </a:cxn>
                <a:cxn ang="0">
                  <a:pos x="connsiteX12420" y="connsiteY12420"/>
                </a:cxn>
                <a:cxn ang="0">
                  <a:pos x="connsiteX12421" y="connsiteY12421"/>
                </a:cxn>
                <a:cxn ang="0">
                  <a:pos x="connsiteX12422" y="connsiteY12422"/>
                </a:cxn>
                <a:cxn ang="0">
                  <a:pos x="connsiteX12423" y="connsiteY12423"/>
                </a:cxn>
                <a:cxn ang="0">
                  <a:pos x="connsiteX12424" y="connsiteY12424"/>
                </a:cxn>
                <a:cxn ang="0">
                  <a:pos x="connsiteX12425" y="connsiteY12425"/>
                </a:cxn>
                <a:cxn ang="0">
                  <a:pos x="connsiteX12426" y="connsiteY12426"/>
                </a:cxn>
                <a:cxn ang="0">
                  <a:pos x="connsiteX12427" y="connsiteY12427"/>
                </a:cxn>
                <a:cxn ang="0">
                  <a:pos x="connsiteX12428" y="connsiteY12428"/>
                </a:cxn>
                <a:cxn ang="0">
                  <a:pos x="connsiteX12429" y="connsiteY12429"/>
                </a:cxn>
                <a:cxn ang="0">
                  <a:pos x="connsiteX12430" y="connsiteY12430"/>
                </a:cxn>
                <a:cxn ang="0">
                  <a:pos x="connsiteX12431" y="connsiteY12431"/>
                </a:cxn>
                <a:cxn ang="0">
                  <a:pos x="connsiteX12432" y="connsiteY12432"/>
                </a:cxn>
                <a:cxn ang="0">
                  <a:pos x="connsiteX12433" y="connsiteY12433"/>
                </a:cxn>
                <a:cxn ang="0">
                  <a:pos x="connsiteX12434" y="connsiteY12434"/>
                </a:cxn>
                <a:cxn ang="0">
                  <a:pos x="connsiteX12435" y="connsiteY12435"/>
                </a:cxn>
                <a:cxn ang="0">
                  <a:pos x="connsiteX12436" y="connsiteY12436"/>
                </a:cxn>
                <a:cxn ang="0">
                  <a:pos x="connsiteX12437" y="connsiteY12437"/>
                </a:cxn>
                <a:cxn ang="0">
                  <a:pos x="connsiteX12438" y="connsiteY12438"/>
                </a:cxn>
                <a:cxn ang="0">
                  <a:pos x="connsiteX12439" y="connsiteY12439"/>
                </a:cxn>
                <a:cxn ang="0">
                  <a:pos x="connsiteX12440" y="connsiteY12440"/>
                </a:cxn>
                <a:cxn ang="0">
                  <a:pos x="connsiteX12441" y="connsiteY12441"/>
                </a:cxn>
                <a:cxn ang="0">
                  <a:pos x="connsiteX12442" y="connsiteY12442"/>
                </a:cxn>
                <a:cxn ang="0">
                  <a:pos x="connsiteX12443" y="connsiteY12443"/>
                </a:cxn>
                <a:cxn ang="0">
                  <a:pos x="connsiteX12444" y="connsiteY12444"/>
                </a:cxn>
                <a:cxn ang="0">
                  <a:pos x="connsiteX12445" y="connsiteY12445"/>
                </a:cxn>
                <a:cxn ang="0">
                  <a:pos x="connsiteX12446" y="connsiteY12446"/>
                </a:cxn>
                <a:cxn ang="0">
                  <a:pos x="connsiteX12447" y="connsiteY12447"/>
                </a:cxn>
                <a:cxn ang="0">
                  <a:pos x="connsiteX12448" y="connsiteY12448"/>
                </a:cxn>
                <a:cxn ang="0">
                  <a:pos x="connsiteX12449" y="connsiteY12449"/>
                </a:cxn>
                <a:cxn ang="0">
                  <a:pos x="connsiteX12450" y="connsiteY12450"/>
                </a:cxn>
                <a:cxn ang="0">
                  <a:pos x="connsiteX12451" y="connsiteY12451"/>
                </a:cxn>
                <a:cxn ang="0">
                  <a:pos x="connsiteX12452" y="connsiteY12452"/>
                </a:cxn>
                <a:cxn ang="0">
                  <a:pos x="connsiteX12453" y="connsiteY12453"/>
                </a:cxn>
                <a:cxn ang="0">
                  <a:pos x="connsiteX12454" y="connsiteY12454"/>
                </a:cxn>
                <a:cxn ang="0">
                  <a:pos x="connsiteX12455" y="connsiteY12455"/>
                </a:cxn>
                <a:cxn ang="0">
                  <a:pos x="connsiteX12456" y="connsiteY12456"/>
                </a:cxn>
                <a:cxn ang="0">
                  <a:pos x="connsiteX12457" y="connsiteY12457"/>
                </a:cxn>
                <a:cxn ang="0">
                  <a:pos x="connsiteX12458" y="connsiteY12458"/>
                </a:cxn>
                <a:cxn ang="0">
                  <a:pos x="connsiteX12459" y="connsiteY12459"/>
                </a:cxn>
                <a:cxn ang="0">
                  <a:pos x="connsiteX12460" y="connsiteY12460"/>
                </a:cxn>
                <a:cxn ang="0">
                  <a:pos x="connsiteX12461" y="connsiteY12461"/>
                </a:cxn>
                <a:cxn ang="0">
                  <a:pos x="connsiteX12462" y="connsiteY12462"/>
                </a:cxn>
                <a:cxn ang="0">
                  <a:pos x="connsiteX12463" y="connsiteY12463"/>
                </a:cxn>
                <a:cxn ang="0">
                  <a:pos x="connsiteX12464" y="connsiteY12464"/>
                </a:cxn>
                <a:cxn ang="0">
                  <a:pos x="connsiteX12465" y="connsiteY12465"/>
                </a:cxn>
                <a:cxn ang="0">
                  <a:pos x="connsiteX12466" y="connsiteY12466"/>
                </a:cxn>
                <a:cxn ang="0">
                  <a:pos x="connsiteX12467" y="connsiteY12467"/>
                </a:cxn>
                <a:cxn ang="0">
                  <a:pos x="connsiteX12468" y="connsiteY12468"/>
                </a:cxn>
                <a:cxn ang="0">
                  <a:pos x="connsiteX12469" y="connsiteY12469"/>
                </a:cxn>
                <a:cxn ang="0">
                  <a:pos x="connsiteX12470" y="connsiteY12470"/>
                </a:cxn>
                <a:cxn ang="0">
                  <a:pos x="connsiteX12471" y="connsiteY12471"/>
                </a:cxn>
                <a:cxn ang="0">
                  <a:pos x="connsiteX12472" y="connsiteY12472"/>
                </a:cxn>
                <a:cxn ang="0">
                  <a:pos x="connsiteX12473" y="connsiteY12473"/>
                </a:cxn>
                <a:cxn ang="0">
                  <a:pos x="connsiteX12474" y="connsiteY12474"/>
                </a:cxn>
                <a:cxn ang="0">
                  <a:pos x="connsiteX12475" y="connsiteY12475"/>
                </a:cxn>
                <a:cxn ang="0">
                  <a:pos x="connsiteX12476" y="connsiteY12476"/>
                </a:cxn>
                <a:cxn ang="0">
                  <a:pos x="connsiteX12477" y="connsiteY12477"/>
                </a:cxn>
                <a:cxn ang="0">
                  <a:pos x="connsiteX12478" y="connsiteY12478"/>
                </a:cxn>
                <a:cxn ang="0">
                  <a:pos x="connsiteX12479" y="connsiteY12479"/>
                </a:cxn>
                <a:cxn ang="0">
                  <a:pos x="connsiteX12480" y="connsiteY12480"/>
                </a:cxn>
                <a:cxn ang="0">
                  <a:pos x="connsiteX12481" y="connsiteY12481"/>
                </a:cxn>
                <a:cxn ang="0">
                  <a:pos x="connsiteX12482" y="connsiteY12482"/>
                </a:cxn>
                <a:cxn ang="0">
                  <a:pos x="connsiteX12483" y="connsiteY12483"/>
                </a:cxn>
                <a:cxn ang="0">
                  <a:pos x="connsiteX12484" y="connsiteY12484"/>
                </a:cxn>
                <a:cxn ang="0">
                  <a:pos x="connsiteX12485" y="connsiteY12485"/>
                </a:cxn>
                <a:cxn ang="0">
                  <a:pos x="connsiteX12486" y="connsiteY12486"/>
                </a:cxn>
                <a:cxn ang="0">
                  <a:pos x="connsiteX12487" y="connsiteY12487"/>
                </a:cxn>
                <a:cxn ang="0">
                  <a:pos x="connsiteX12488" y="connsiteY12488"/>
                </a:cxn>
                <a:cxn ang="0">
                  <a:pos x="connsiteX12489" y="connsiteY12489"/>
                </a:cxn>
                <a:cxn ang="0">
                  <a:pos x="connsiteX12490" y="connsiteY12490"/>
                </a:cxn>
                <a:cxn ang="0">
                  <a:pos x="connsiteX12491" y="connsiteY12491"/>
                </a:cxn>
                <a:cxn ang="0">
                  <a:pos x="connsiteX12492" y="connsiteY12492"/>
                </a:cxn>
                <a:cxn ang="0">
                  <a:pos x="connsiteX12493" y="connsiteY12493"/>
                </a:cxn>
                <a:cxn ang="0">
                  <a:pos x="connsiteX12494" y="connsiteY12494"/>
                </a:cxn>
                <a:cxn ang="0">
                  <a:pos x="connsiteX12495" y="connsiteY12495"/>
                </a:cxn>
                <a:cxn ang="0">
                  <a:pos x="connsiteX12496" y="connsiteY12496"/>
                </a:cxn>
                <a:cxn ang="0">
                  <a:pos x="connsiteX12497" y="connsiteY12497"/>
                </a:cxn>
                <a:cxn ang="0">
                  <a:pos x="connsiteX12498" y="connsiteY12498"/>
                </a:cxn>
                <a:cxn ang="0">
                  <a:pos x="connsiteX12499" y="connsiteY12499"/>
                </a:cxn>
                <a:cxn ang="0">
                  <a:pos x="connsiteX12500" y="connsiteY12500"/>
                </a:cxn>
                <a:cxn ang="0">
                  <a:pos x="connsiteX12501" y="connsiteY12501"/>
                </a:cxn>
                <a:cxn ang="0">
                  <a:pos x="connsiteX12502" y="connsiteY12502"/>
                </a:cxn>
                <a:cxn ang="0">
                  <a:pos x="connsiteX12503" y="connsiteY12503"/>
                </a:cxn>
                <a:cxn ang="0">
                  <a:pos x="connsiteX12504" y="connsiteY12504"/>
                </a:cxn>
                <a:cxn ang="0">
                  <a:pos x="connsiteX12505" y="connsiteY12505"/>
                </a:cxn>
                <a:cxn ang="0">
                  <a:pos x="connsiteX12506" y="connsiteY12506"/>
                </a:cxn>
                <a:cxn ang="0">
                  <a:pos x="connsiteX12507" y="connsiteY12507"/>
                </a:cxn>
                <a:cxn ang="0">
                  <a:pos x="connsiteX12508" y="connsiteY12508"/>
                </a:cxn>
                <a:cxn ang="0">
                  <a:pos x="connsiteX12509" y="connsiteY12509"/>
                </a:cxn>
                <a:cxn ang="0">
                  <a:pos x="connsiteX12510" y="connsiteY12510"/>
                </a:cxn>
                <a:cxn ang="0">
                  <a:pos x="connsiteX12511" y="connsiteY12511"/>
                </a:cxn>
                <a:cxn ang="0">
                  <a:pos x="connsiteX12512" y="connsiteY12512"/>
                </a:cxn>
                <a:cxn ang="0">
                  <a:pos x="connsiteX12513" y="connsiteY12513"/>
                </a:cxn>
                <a:cxn ang="0">
                  <a:pos x="connsiteX12514" y="connsiteY12514"/>
                </a:cxn>
                <a:cxn ang="0">
                  <a:pos x="connsiteX12515" y="connsiteY12515"/>
                </a:cxn>
                <a:cxn ang="0">
                  <a:pos x="connsiteX12516" y="connsiteY12516"/>
                </a:cxn>
                <a:cxn ang="0">
                  <a:pos x="connsiteX12517" y="connsiteY12517"/>
                </a:cxn>
                <a:cxn ang="0">
                  <a:pos x="connsiteX12518" y="connsiteY12518"/>
                </a:cxn>
                <a:cxn ang="0">
                  <a:pos x="connsiteX12519" y="connsiteY12519"/>
                </a:cxn>
                <a:cxn ang="0">
                  <a:pos x="connsiteX12520" y="connsiteY12520"/>
                </a:cxn>
                <a:cxn ang="0">
                  <a:pos x="connsiteX12521" y="connsiteY12521"/>
                </a:cxn>
                <a:cxn ang="0">
                  <a:pos x="connsiteX12522" y="connsiteY12522"/>
                </a:cxn>
                <a:cxn ang="0">
                  <a:pos x="connsiteX12523" y="connsiteY12523"/>
                </a:cxn>
                <a:cxn ang="0">
                  <a:pos x="connsiteX12524" y="connsiteY12524"/>
                </a:cxn>
                <a:cxn ang="0">
                  <a:pos x="connsiteX12525" y="connsiteY12525"/>
                </a:cxn>
                <a:cxn ang="0">
                  <a:pos x="connsiteX12526" y="connsiteY12526"/>
                </a:cxn>
                <a:cxn ang="0">
                  <a:pos x="connsiteX12527" y="connsiteY12527"/>
                </a:cxn>
                <a:cxn ang="0">
                  <a:pos x="connsiteX12528" y="connsiteY12528"/>
                </a:cxn>
                <a:cxn ang="0">
                  <a:pos x="connsiteX12529" y="connsiteY12529"/>
                </a:cxn>
                <a:cxn ang="0">
                  <a:pos x="connsiteX12530" y="connsiteY12530"/>
                </a:cxn>
                <a:cxn ang="0">
                  <a:pos x="connsiteX12531" y="connsiteY12531"/>
                </a:cxn>
                <a:cxn ang="0">
                  <a:pos x="connsiteX12532" y="connsiteY12532"/>
                </a:cxn>
                <a:cxn ang="0">
                  <a:pos x="connsiteX12533" y="connsiteY12533"/>
                </a:cxn>
                <a:cxn ang="0">
                  <a:pos x="connsiteX12534" y="connsiteY12534"/>
                </a:cxn>
                <a:cxn ang="0">
                  <a:pos x="connsiteX12535" y="connsiteY12535"/>
                </a:cxn>
                <a:cxn ang="0">
                  <a:pos x="connsiteX12536" y="connsiteY12536"/>
                </a:cxn>
                <a:cxn ang="0">
                  <a:pos x="connsiteX12537" y="connsiteY12537"/>
                </a:cxn>
                <a:cxn ang="0">
                  <a:pos x="connsiteX12538" y="connsiteY12538"/>
                </a:cxn>
                <a:cxn ang="0">
                  <a:pos x="connsiteX12539" y="connsiteY12539"/>
                </a:cxn>
                <a:cxn ang="0">
                  <a:pos x="connsiteX12540" y="connsiteY12540"/>
                </a:cxn>
                <a:cxn ang="0">
                  <a:pos x="connsiteX12541" y="connsiteY12541"/>
                </a:cxn>
                <a:cxn ang="0">
                  <a:pos x="connsiteX12542" y="connsiteY12542"/>
                </a:cxn>
                <a:cxn ang="0">
                  <a:pos x="connsiteX12543" y="connsiteY12543"/>
                </a:cxn>
                <a:cxn ang="0">
                  <a:pos x="connsiteX12544" y="connsiteY12544"/>
                </a:cxn>
                <a:cxn ang="0">
                  <a:pos x="connsiteX12545" y="connsiteY12545"/>
                </a:cxn>
                <a:cxn ang="0">
                  <a:pos x="connsiteX12546" y="connsiteY12546"/>
                </a:cxn>
                <a:cxn ang="0">
                  <a:pos x="connsiteX12547" y="connsiteY12547"/>
                </a:cxn>
                <a:cxn ang="0">
                  <a:pos x="connsiteX12548" y="connsiteY12548"/>
                </a:cxn>
                <a:cxn ang="0">
                  <a:pos x="connsiteX12549" y="connsiteY12549"/>
                </a:cxn>
                <a:cxn ang="0">
                  <a:pos x="connsiteX12550" y="connsiteY12550"/>
                </a:cxn>
                <a:cxn ang="0">
                  <a:pos x="connsiteX12551" y="connsiteY12551"/>
                </a:cxn>
                <a:cxn ang="0">
                  <a:pos x="connsiteX12552" y="connsiteY12552"/>
                </a:cxn>
                <a:cxn ang="0">
                  <a:pos x="connsiteX12553" y="connsiteY12553"/>
                </a:cxn>
                <a:cxn ang="0">
                  <a:pos x="connsiteX12554" y="connsiteY12554"/>
                </a:cxn>
                <a:cxn ang="0">
                  <a:pos x="connsiteX12555" y="connsiteY12555"/>
                </a:cxn>
                <a:cxn ang="0">
                  <a:pos x="connsiteX12556" y="connsiteY12556"/>
                </a:cxn>
                <a:cxn ang="0">
                  <a:pos x="connsiteX12557" y="connsiteY12557"/>
                </a:cxn>
                <a:cxn ang="0">
                  <a:pos x="connsiteX12558" y="connsiteY12558"/>
                </a:cxn>
                <a:cxn ang="0">
                  <a:pos x="connsiteX12559" y="connsiteY12559"/>
                </a:cxn>
                <a:cxn ang="0">
                  <a:pos x="connsiteX12560" y="connsiteY12560"/>
                </a:cxn>
                <a:cxn ang="0">
                  <a:pos x="connsiteX12561" y="connsiteY12561"/>
                </a:cxn>
                <a:cxn ang="0">
                  <a:pos x="connsiteX12562" y="connsiteY12562"/>
                </a:cxn>
                <a:cxn ang="0">
                  <a:pos x="connsiteX12563" y="connsiteY12563"/>
                </a:cxn>
                <a:cxn ang="0">
                  <a:pos x="connsiteX12564" y="connsiteY12564"/>
                </a:cxn>
                <a:cxn ang="0">
                  <a:pos x="connsiteX12565" y="connsiteY12565"/>
                </a:cxn>
                <a:cxn ang="0">
                  <a:pos x="connsiteX12566" y="connsiteY12566"/>
                </a:cxn>
                <a:cxn ang="0">
                  <a:pos x="connsiteX12567" y="connsiteY12567"/>
                </a:cxn>
                <a:cxn ang="0">
                  <a:pos x="connsiteX12568" y="connsiteY12568"/>
                </a:cxn>
                <a:cxn ang="0">
                  <a:pos x="connsiteX12569" y="connsiteY12569"/>
                </a:cxn>
                <a:cxn ang="0">
                  <a:pos x="connsiteX12570" y="connsiteY12570"/>
                </a:cxn>
                <a:cxn ang="0">
                  <a:pos x="connsiteX12571" y="connsiteY12571"/>
                </a:cxn>
                <a:cxn ang="0">
                  <a:pos x="connsiteX12572" y="connsiteY12572"/>
                </a:cxn>
                <a:cxn ang="0">
                  <a:pos x="connsiteX12573" y="connsiteY12573"/>
                </a:cxn>
                <a:cxn ang="0">
                  <a:pos x="connsiteX12574" y="connsiteY12574"/>
                </a:cxn>
                <a:cxn ang="0">
                  <a:pos x="connsiteX12575" y="connsiteY12575"/>
                </a:cxn>
                <a:cxn ang="0">
                  <a:pos x="connsiteX12576" y="connsiteY12576"/>
                </a:cxn>
                <a:cxn ang="0">
                  <a:pos x="connsiteX12577" y="connsiteY12577"/>
                </a:cxn>
                <a:cxn ang="0">
                  <a:pos x="connsiteX12578" y="connsiteY12578"/>
                </a:cxn>
                <a:cxn ang="0">
                  <a:pos x="connsiteX12579" y="connsiteY12579"/>
                </a:cxn>
                <a:cxn ang="0">
                  <a:pos x="connsiteX12580" y="connsiteY12580"/>
                </a:cxn>
                <a:cxn ang="0">
                  <a:pos x="connsiteX12581" y="connsiteY12581"/>
                </a:cxn>
                <a:cxn ang="0">
                  <a:pos x="connsiteX12582" y="connsiteY12582"/>
                </a:cxn>
                <a:cxn ang="0">
                  <a:pos x="connsiteX12583" y="connsiteY12583"/>
                </a:cxn>
                <a:cxn ang="0">
                  <a:pos x="connsiteX12584" y="connsiteY12584"/>
                </a:cxn>
                <a:cxn ang="0">
                  <a:pos x="connsiteX12585" y="connsiteY12585"/>
                </a:cxn>
                <a:cxn ang="0">
                  <a:pos x="connsiteX12586" y="connsiteY12586"/>
                </a:cxn>
                <a:cxn ang="0">
                  <a:pos x="connsiteX12587" y="connsiteY12587"/>
                </a:cxn>
                <a:cxn ang="0">
                  <a:pos x="connsiteX12588" y="connsiteY12588"/>
                </a:cxn>
                <a:cxn ang="0">
                  <a:pos x="connsiteX12589" y="connsiteY12589"/>
                </a:cxn>
                <a:cxn ang="0">
                  <a:pos x="connsiteX12590" y="connsiteY12590"/>
                </a:cxn>
                <a:cxn ang="0">
                  <a:pos x="connsiteX12591" y="connsiteY12591"/>
                </a:cxn>
                <a:cxn ang="0">
                  <a:pos x="connsiteX12592" y="connsiteY12592"/>
                </a:cxn>
                <a:cxn ang="0">
                  <a:pos x="connsiteX12593" y="connsiteY12593"/>
                </a:cxn>
                <a:cxn ang="0">
                  <a:pos x="connsiteX12594" y="connsiteY12594"/>
                </a:cxn>
                <a:cxn ang="0">
                  <a:pos x="connsiteX12595" y="connsiteY12595"/>
                </a:cxn>
                <a:cxn ang="0">
                  <a:pos x="connsiteX12596" y="connsiteY12596"/>
                </a:cxn>
                <a:cxn ang="0">
                  <a:pos x="connsiteX12597" y="connsiteY12597"/>
                </a:cxn>
                <a:cxn ang="0">
                  <a:pos x="connsiteX12598" y="connsiteY12598"/>
                </a:cxn>
                <a:cxn ang="0">
                  <a:pos x="connsiteX12599" y="connsiteY12599"/>
                </a:cxn>
                <a:cxn ang="0">
                  <a:pos x="connsiteX12600" y="connsiteY12600"/>
                </a:cxn>
                <a:cxn ang="0">
                  <a:pos x="connsiteX12601" y="connsiteY12601"/>
                </a:cxn>
                <a:cxn ang="0">
                  <a:pos x="connsiteX12602" y="connsiteY12602"/>
                </a:cxn>
                <a:cxn ang="0">
                  <a:pos x="connsiteX12603" y="connsiteY12603"/>
                </a:cxn>
                <a:cxn ang="0">
                  <a:pos x="connsiteX12604" y="connsiteY12604"/>
                </a:cxn>
                <a:cxn ang="0">
                  <a:pos x="connsiteX12605" y="connsiteY12605"/>
                </a:cxn>
                <a:cxn ang="0">
                  <a:pos x="connsiteX12606" y="connsiteY12606"/>
                </a:cxn>
                <a:cxn ang="0">
                  <a:pos x="connsiteX12607" y="connsiteY12607"/>
                </a:cxn>
                <a:cxn ang="0">
                  <a:pos x="connsiteX12608" y="connsiteY12608"/>
                </a:cxn>
                <a:cxn ang="0">
                  <a:pos x="connsiteX12609" y="connsiteY12609"/>
                </a:cxn>
                <a:cxn ang="0">
                  <a:pos x="connsiteX12610" y="connsiteY12610"/>
                </a:cxn>
                <a:cxn ang="0">
                  <a:pos x="connsiteX12611" y="connsiteY12611"/>
                </a:cxn>
                <a:cxn ang="0">
                  <a:pos x="connsiteX12612" y="connsiteY12612"/>
                </a:cxn>
                <a:cxn ang="0">
                  <a:pos x="connsiteX12613" y="connsiteY12613"/>
                </a:cxn>
                <a:cxn ang="0">
                  <a:pos x="connsiteX12614" y="connsiteY12614"/>
                </a:cxn>
                <a:cxn ang="0">
                  <a:pos x="connsiteX12615" y="connsiteY12615"/>
                </a:cxn>
                <a:cxn ang="0">
                  <a:pos x="connsiteX12616" y="connsiteY12616"/>
                </a:cxn>
                <a:cxn ang="0">
                  <a:pos x="connsiteX12617" y="connsiteY12617"/>
                </a:cxn>
                <a:cxn ang="0">
                  <a:pos x="connsiteX12618" y="connsiteY12618"/>
                </a:cxn>
                <a:cxn ang="0">
                  <a:pos x="connsiteX12619" y="connsiteY12619"/>
                </a:cxn>
                <a:cxn ang="0">
                  <a:pos x="connsiteX12620" y="connsiteY12620"/>
                </a:cxn>
                <a:cxn ang="0">
                  <a:pos x="connsiteX12621" y="connsiteY12621"/>
                </a:cxn>
                <a:cxn ang="0">
                  <a:pos x="connsiteX12622" y="connsiteY12622"/>
                </a:cxn>
                <a:cxn ang="0">
                  <a:pos x="connsiteX12623" y="connsiteY12623"/>
                </a:cxn>
                <a:cxn ang="0">
                  <a:pos x="connsiteX12624" y="connsiteY12624"/>
                </a:cxn>
                <a:cxn ang="0">
                  <a:pos x="connsiteX12625" y="connsiteY12625"/>
                </a:cxn>
                <a:cxn ang="0">
                  <a:pos x="connsiteX12626" y="connsiteY12626"/>
                </a:cxn>
                <a:cxn ang="0">
                  <a:pos x="connsiteX12627" y="connsiteY12627"/>
                </a:cxn>
                <a:cxn ang="0">
                  <a:pos x="connsiteX12628" y="connsiteY12628"/>
                </a:cxn>
                <a:cxn ang="0">
                  <a:pos x="connsiteX12629" y="connsiteY12629"/>
                </a:cxn>
                <a:cxn ang="0">
                  <a:pos x="connsiteX12630" y="connsiteY12630"/>
                </a:cxn>
                <a:cxn ang="0">
                  <a:pos x="connsiteX12631" y="connsiteY12631"/>
                </a:cxn>
                <a:cxn ang="0">
                  <a:pos x="connsiteX12632" y="connsiteY12632"/>
                </a:cxn>
                <a:cxn ang="0">
                  <a:pos x="connsiteX12633" y="connsiteY12633"/>
                </a:cxn>
                <a:cxn ang="0">
                  <a:pos x="connsiteX12634" y="connsiteY12634"/>
                </a:cxn>
                <a:cxn ang="0">
                  <a:pos x="connsiteX12635" y="connsiteY12635"/>
                </a:cxn>
                <a:cxn ang="0">
                  <a:pos x="connsiteX12636" y="connsiteY12636"/>
                </a:cxn>
                <a:cxn ang="0">
                  <a:pos x="connsiteX12637" y="connsiteY12637"/>
                </a:cxn>
                <a:cxn ang="0">
                  <a:pos x="connsiteX12638" y="connsiteY12638"/>
                </a:cxn>
                <a:cxn ang="0">
                  <a:pos x="connsiteX12639" y="connsiteY12639"/>
                </a:cxn>
                <a:cxn ang="0">
                  <a:pos x="connsiteX12640" y="connsiteY12640"/>
                </a:cxn>
                <a:cxn ang="0">
                  <a:pos x="connsiteX12641" y="connsiteY12641"/>
                </a:cxn>
                <a:cxn ang="0">
                  <a:pos x="connsiteX12642" y="connsiteY12642"/>
                </a:cxn>
                <a:cxn ang="0">
                  <a:pos x="connsiteX12643" y="connsiteY12643"/>
                </a:cxn>
                <a:cxn ang="0">
                  <a:pos x="connsiteX12644" y="connsiteY12644"/>
                </a:cxn>
                <a:cxn ang="0">
                  <a:pos x="connsiteX12645" y="connsiteY12645"/>
                </a:cxn>
                <a:cxn ang="0">
                  <a:pos x="connsiteX12646" y="connsiteY12646"/>
                </a:cxn>
                <a:cxn ang="0">
                  <a:pos x="connsiteX12647" y="connsiteY12647"/>
                </a:cxn>
                <a:cxn ang="0">
                  <a:pos x="connsiteX12648" y="connsiteY12648"/>
                </a:cxn>
                <a:cxn ang="0">
                  <a:pos x="connsiteX12649" y="connsiteY12649"/>
                </a:cxn>
                <a:cxn ang="0">
                  <a:pos x="connsiteX12650" y="connsiteY12650"/>
                </a:cxn>
                <a:cxn ang="0">
                  <a:pos x="connsiteX12651" y="connsiteY12651"/>
                </a:cxn>
                <a:cxn ang="0">
                  <a:pos x="connsiteX12652" y="connsiteY12652"/>
                </a:cxn>
                <a:cxn ang="0">
                  <a:pos x="connsiteX12653" y="connsiteY12653"/>
                </a:cxn>
                <a:cxn ang="0">
                  <a:pos x="connsiteX12654" y="connsiteY12654"/>
                </a:cxn>
                <a:cxn ang="0">
                  <a:pos x="connsiteX12655" y="connsiteY12655"/>
                </a:cxn>
                <a:cxn ang="0">
                  <a:pos x="connsiteX12656" y="connsiteY12656"/>
                </a:cxn>
                <a:cxn ang="0">
                  <a:pos x="connsiteX12657" y="connsiteY12657"/>
                </a:cxn>
                <a:cxn ang="0">
                  <a:pos x="connsiteX12658" y="connsiteY12658"/>
                </a:cxn>
                <a:cxn ang="0">
                  <a:pos x="connsiteX12659" y="connsiteY12659"/>
                </a:cxn>
                <a:cxn ang="0">
                  <a:pos x="connsiteX12660" y="connsiteY12660"/>
                </a:cxn>
                <a:cxn ang="0">
                  <a:pos x="connsiteX12661" y="connsiteY12661"/>
                </a:cxn>
                <a:cxn ang="0">
                  <a:pos x="connsiteX12662" y="connsiteY12662"/>
                </a:cxn>
                <a:cxn ang="0">
                  <a:pos x="connsiteX12663" y="connsiteY12663"/>
                </a:cxn>
                <a:cxn ang="0">
                  <a:pos x="connsiteX12664" y="connsiteY12664"/>
                </a:cxn>
                <a:cxn ang="0">
                  <a:pos x="connsiteX12665" y="connsiteY12665"/>
                </a:cxn>
                <a:cxn ang="0">
                  <a:pos x="connsiteX12666" y="connsiteY12666"/>
                </a:cxn>
                <a:cxn ang="0">
                  <a:pos x="connsiteX12667" y="connsiteY12667"/>
                </a:cxn>
                <a:cxn ang="0">
                  <a:pos x="connsiteX12668" y="connsiteY12668"/>
                </a:cxn>
                <a:cxn ang="0">
                  <a:pos x="connsiteX12669" y="connsiteY12669"/>
                </a:cxn>
                <a:cxn ang="0">
                  <a:pos x="connsiteX12670" y="connsiteY12670"/>
                </a:cxn>
                <a:cxn ang="0">
                  <a:pos x="connsiteX12671" y="connsiteY12671"/>
                </a:cxn>
                <a:cxn ang="0">
                  <a:pos x="connsiteX12672" y="connsiteY12672"/>
                </a:cxn>
                <a:cxn ang="0">
                  <a:pos x="connsiteX12673" y="connsiteY12673"/>
                </a:cxn>
                <a:cxn ang="0">
                  <a:pos x="connsiteX12674" y="connsiteY12674"/>
                </a:cxn>
                <a:cxn ang="0">
                  <a:pos x="connsiteX12675" y="connsiteY12675"/>
                </a:cxn>
                <a:cxn ang="0">
                  <a:pos x="connsiteX12676" y="connsiteY12676"/>
                </a:cxn>
                <a:cxn ang="0">
                  <a:pos x="connsiteX12677" y="connsiteY12677"/>
                </a:cxn>
                <a:cxn ang="0">
                  <a:pos x="connsiteX12678" y="connsiteY12678"/>
                </a:cxn>
                <a:cxn ang="0">
                  <a:pos x="connsiteX12679" y="connsiteY12679"/>
                </a:cxn>
                <a:cxn ang="0">
                  <a:pos x="connsiteX12680" y="connsiteY12680"/>
                </a:cxn>
                <a:cxn ang="0">
                  <a:pos x="connsiteX12681" y="connsiteY12681"/>
                </a:cxn>
                <a:cxn ang="0">
                  <a:pos x="connsiteX12682" y="connsiteY12682"/>
                </a:cxn>
                <a:cxn ang="0">
                  <a:pos x="connsiteX12683" y="connsiteY12683"/>
                </a:cxn>
                <a:cxn ang="0">
                  <a:pos x="connsiteX12684" y="connsiteY12684"/>
                </a:cxn>
                <a:cxn ang="0">
                  <a:pos x="connsiteX12685" y="connsiteY12685"/>
                </a:cxn>
                <a:cxn ang="0">
                  <a:pos x="connsiteX12686" y="connsiteY12686"/>
                </a:cxn>
                <a:cxn ang="0">
                  <a:pos x="connsiteX12687" y="connsiteY12687"/>
                </a:cxn>
                <a:cxn ang="0">
                  <a:pos x="connsiteX12688" y="connsiteY12688"/>
                </a:cxn>
                <a:cxn ang="0">
                  <a:pos x="connsiteX12689" y="connsiteY12689"/>
                </a:cxn>
                <a:cxn ang="0">
                  <a:pos x="connsiteX12690" y="connsiteY12690"/>
                </a:cxn>
                <a:cxn ang="0">
                  <a:pos x="connsiteX12691" y="connsiteY12691"/>
                </a:cxn>
                <a:cxn ang="0">
                  <a:pos x="connsiteX12692" y="connsiteY12692"/>
                </a:cxn>
                <a:cxn ang="0">
                  <a:pos x="connsiteX12693" y="connsiteY12693"/>
                </a:cxn>
                <a:cxn ang="0">
                  <a:pos x="connsiteX12694" y="connsiteY12694"/>
                </a:cxn>
                <a:cxn ang="0">
                  <a:pos x="connsiteX12695" y="connsiteY12695"/>
                </a:cxn>
                <a:cxn ang="0">
                  <a:pos x="connsiteX12696" y="connsiteY12696"/>
                </a:cxn>
                <a:cxn ang="0">
                  <a:pos x="connsiteX12697" y="connsiteY12697"/>
                </a:cxn>
                <a:cxn ang="0">
                  <a:pos x="connsiteX12698" y="connsiteY12698"/>
                </a:cxn>
                <a:cxn ang="0">
                  <a:pos x="connsiteX12699" y="connsiteY12699"/>
                </a:cxn>
                <a:cxn ang="0">
                  <a:pos x="connsiteX12700" y="connsiteY12700"/>
                </a:cxn>
                <a:cxn ang="0">
                  <a:pos x="connsiteX12701" y="connsiteY12701"/>
                </a:cxn>
                <a:cxn ang="0">
                  <a:pos x="connsiteX12702" y="connsiteY12702"/>
                </a:cxn>
                <a:cxn ang="0">
                  <a:pos x="connsiteX12703" y="connsiteY12703"/>
                </a:cxn>
                <a:cxn ang="0">
                  <a:pos x="connsiteX12704" y="connsiteY12704"/>
                </a:cxn>
                <a:cxn ang="0">
                  <a:pos x="connsiteX12705" y="connsiteY12705"/>
                </a:cxn>
                <a:cxn ang="0">
                  <a:pos x="connsiteX12706" y="connsiteY12706"/>
                </a:cxn>
                <a:cxn ang="0">
                  <a:pos x="connsiteX12707" y="connsiteY12707"/>
                </a:cxn>
                <a:cxn ang="0">
                  <a:pos x="connsiteX12708" y="connsiteY12708"/>
                </a:cxn>
                <a:cxn ang="0">
                  <a:pos x="connsiteX12709" y="connsiteY12709"/>
                </a:cxn>
                <a:cxn ang="0">
                  <a:pos x="connsiteX12710" y="connsiteY12710"/>
                </a:cxn>
                <a:cxn ang="0">
                  <a:pos x="connsiteX12711" y="connsiteY12711"/>
                </a:cxn>
                <a:cxn ang="0">
                  <a:pos x="connsiteX12712" y="connsiteY12712"/>
                </a:cxn>
                <a:cxn ang="0">
                  <a:pos x="connsiteX12713" y="connsiteY12713"/>
                </a:cxn>
                <a:cxn ang="0">
                  <a:pos x="connsiteX12714" y="connsiteY12714"/>
                </a:cxn>
                <a:cxn ang="0">
                  <a:pos x="connsiteX12715" y="connsiteY12715"/>
                </a:cxn>
                <a:cxn ang="0">
                  <a:pos x="connsiteX12716" y="connsiteY12716"/>
                </a:cxn>
                <a:cxn ang="0">
                  <a:pos x="connsiteX12717" y="connsiteY12717"/>
                </a:cxn>
                <a:cxn ang="0">
                  <a:pos x="connsiteX12718" y="connsiteY12718"/>
                </a:cxn>
                <a:cxn ang="0">
                  <a:pos x="connsiteX12719" y="connsiteY12719"/>
                </a:cxn>
                <a:cxn ang="0">
                  <a:pos x="connsiteX12720" y="connsiteY12720"/>
                </a:cxn>
                <a:cxn ang="0">
                  <a:pos x="connsiteX12721" y="connsiteY12721"/>
                </a:cxn>
                <a:cxn ang="0">
                  <a:pos x="connsiteX12722" y="connsiteY12722"/>
                </a:cxn>
                <a:cxn ang="0">
                  <a:pos x="connsiteX12723" y="connsiteY12723"/>
                </a:cxn>
                <a:cxn ang="0">
                  <a:pos x="connsiteX12724" y="connsiteY12724"/>
                </a:cxn>
                <a:cxn ang="0">
                  <a:pos x="connsiteX12725" y="connsiteY12725"/>
                </a:cxn>
                <a:cxn ang="0">
                  <a:pos x="connsiteX12726" y="connsiteY12726"/>
                </a:cxn>
                <a:cxn ang="0">
                  <a:pos x="connsiteX12727" y="connsiteY12727"/>
                </a:cxn>
                <a:cxn ang="0">
                  <a:pos x="connsiteX12728" y="connsiteY12728"/>
                </a:cxn>
                <a:cxn ang="0">
                  <a:pos x="connsiteX12729" y="connsiteY12729"/>
                </a:cxn>
                <a:cxn ang="0">
                  <a:pos x="connsiteX12730" y="connsiteY12730"/>
                </a:cxn>
                <a:cxn ang="0">
                  <a:pos x="connsiteX12731" y="connsiteY12731"/>
                </a:cxn>
                <a:cxn ang="0">
                  <a:pos x="connsiteX12732" y="connsiteY12732"/>
                </a:cxn>
                <a:cxn ang="0">
                  <a:pos x="connsiteX12733" y="connsiteY12733"/>
                </a:cxn>
                <a:cxn ang="0">
                  <a:pos x="connsiteX12734" y="connsiteY12734"/>
                </a:cxn>
                <a:cxn ang="0">
                  <a:pos x="connsiteX12735" y="connsiteY12735"/>
                </a:cxn>
                <a:cxn ang="0">
                  <a:pos x="connsiteX12736" y="connsiteY12736"/>
                </a:cxn>
                <a:cxn ang="0">
                  <a:pos x="connsiteX12737" y="connsiteY12737"/>
                </a:cxn>
                <a:cxn ang="0">
                  <a:pos x="connsiteX12738" y="connsiteY12738"/>
                </a:cxn>
                <a:cxn ang="0">
                  <a:pos x="connsiteX12739" y="connsiteY12739"/>
                </a:cxn>
                <a:cxn ang="0">
                  <a:pos x="connsiteX12740" y="connsiteY12740"/>
                </a:cxn>
                <a:cxn ang="0">
                  <a:pos x="connsiteX12741" y="connsiteY12741"/>
                </a:cxn>
                <a:cxn ang="0">
                  <a:pos x="connsiteX12742" y="connsiteY12742"/>
                </a:cxn>
                <a:cxn ang="0">
                  <a:pos x="connsiteX12743" y="connsiteY12743"/>
                </a:cxn>
                <a:cxn ang="0">
                  <a:pos x="connsiteX12744" y="connsiteY12744"/>
                </a:cxn>
                <a:cxn ang="0">
                  <a:pos x="connsiteX12745" y="connsiteY12745"/>
                </a:cxn>
                <a:cxn ang="0">
                  <a:pos x="connsiteX12746" y="connsiteY12746"/>
                </a:cxn>
                <a:cxn ang="0">
                  <a:pos x="connsiteX12747" y="connsiteY12747"/>
                </a:cxn>
                <a:cxn ang="0">
                  <a:pos x="connsiteX12748" y="connsiteY12748"/>
                </a:cxn>
                <a:cxn ang="0">
                  <a:pos x="connsiteX12749" y="connsiteY12749"/>
                </a:cxn>
                <a:cxn ang="0">
                  <a:pos x="connsiteX12750" y="connsiteY12750"/>
                </a:cxn>
                <a:cxn ang="0">
                  <a:pos x="connsiteX12751" y="connsiteY12751"/>
                </a:cxn>
                <a:cxn ang="0">
                  <a:pos x="connsiteX12752" y="connsiteY12752"/>
                </a:cxn>
                <a:cxn ang="0">
                  <a:pos x="connsiteX12753" y="connsiteY12753"/>
                </a:cxn>
                <a:cxn ang="0">
                  <a:pos x="connsiteX12754" y="connsiteY12754"/>
                </a:cxn>
                <a:cxn ang="0">
                  <a:pos x="connsiteX12755" y="connsiteY12755"/>
                </a:cxn>
                <a:cxn ang="0">
                  <a:pos x="connsiteX12756" y="connsiteY12756"/>
                </a:cxn>
                <a:cxn ang="0">
                  <a:pos x="connsiteX12757" y="connsiteY12757"/>
                </a:cxn>
                <a:cxn ang="0">
                  <a:pos x="connsiteX12758" y="connsiteY12758"/>
                </a:cxn>
                <a:cxn ang="0">
                  <a:pos x="connsiteX12759" y="connsiteY12759"/>
                </a:cxn>
                <a:cxn ang="0">
                  <a:pos x="connsiteX12760" y="connsiteY12760"/>
                </a:cxn>
                <a:cxn ang="0">
                  <a:pos x="connsiteX12761" y="connsiteY12761"/>
                </a:cxn>
                <a:cxn ang="0">
                  <a:pos x="connsiteX12762" y="connsiteY12762"/>
                </a:cxn>
                <a:cxn ang="0">
                  <a:pos x="connsiteX12763" y="connsiteY12763"/>
                </a:cxn>
                <a:cxn ang="0">
                  <a:pos x="connsiteX12764" y="connsiteY12764"/>
                </a:cxn>
                <a:cxn ang="0">
                  <a:pos x="connsiteX12765" y="connsiteY12765"/>
                </a:cxn>
                <a:cxn ang="0">
                  <a:pos x="connsiteX12766" y="connsiteY12766"/>
                </a:cxn>
                <a:cxn ang="0">
                  <a:pos x="connsiteX12767" y="connsiteY12767"/>
                </a:cxn>
                <a:cxn ang="0">
                  <a:pos x="connsiteX12768" y="connsiteY12768"/>
                </a:cxn>
                <a:cxn ang="0">
                  <a:pos x="connsiteX12769" y="connsiteY12769"/>
                </a:cxn>
                <a:cxn ang="0">
                  <a:pos x="connsiteX12770" y="connsiteY12770"/>
                </a:cxn>
                <a:cxn ang="0">
                  <a:pos x="connsiteX12771" y="connsiteY12771"/>
                </a:cxn>
                <a:cxn ang="0">
                  <a:pos x="connsiteX12772" y="connsiteY12772"/>
                </a:cxn>
                <a:cxn ang="0">
                  <a:pos x="connsiteX12773" y="connsiteY12773"/>
                </a:cxn>
                <a:cxn ang="0">
                  <a:pos x="connsiteX12774" y="connsiteY12774"/>
                </a:cxn>
                <a:cxn ang="0">
                  <a:pos x="connsiteX12775" y="connsiteY12775"/>
                </a:cxn>
                <a:cxn ang="0">
                  <a:pos x="connsiteX12776" y="connsiteY12776"/>
                </a:cxn>
                <a:cxn ang="0">
                  <a:pos x="connsiteX12777" y="connsiteY12777"/>
                </a:cxn>
                <a:cxn ang="0">
                  <a:pos x="connsiteX12778" y="connsiteY12778"/>
                </a:cxn>
                <a:cxn ang="0">
                  <a:pos x="connsiteX12779" y="connsiteY12779"/>
                </a:cxn>
                <a:cxn ang="0">
                  <a:pos x="connsiteX12780" y="connsiteY12780"/>
                </a:cxn>
                <a:cxn ang="0">
                  <a:pos x="connsiteX12781" y="connsiteY12781"/>
                </a:cxn>
                <a:cxn ang="0">
                  <a:pos x="connsiteX12782" y="connsiteY12782"/>
                </a:cxn>
                <a:cxn ang="0">
                  <a:pos x="connsiteX12783" y="connsiteY12783"/>
                </a:cxn>
                <a:cxn ang="0">
                  <a:pos x="connsiteX12784" y="connsiteY12784"/>
                </a:cxn>
                <a:cxn ang="0">
                  <a:pos x="connsiteX12785" y="connsiteY12785"/>
                </a:cxn>
                <a:cxn ang="0">
                  <a:pos x="connsiteX12786" y="connsiteY12786"/>
                </a:cxn>
                <a:cxn ang="0">
                  <a:pos x="connsiteX12787" y="connsiteY12787"/>
                </a:cxn>
                <a:cxn ang="0">
                  <a:pos x="connsiteX12788" y="connsiteY12788"/>
                </a:cxn>
                <a:cxn ang="0">
                  <a:pos x="connsiteX12789" y="connsiteY12789"/>
                </a:cxn>
                <a:cxn ang="0">
                  <a:pos x="connsiteX12790" y="connsiteY12790"/>
                </a:cxn>
                <a:cxn ang="0">
                  <a:pos x="connsiteX12791" y="connsiteY12791"/>
                </a:cxn>
                <a:cxn ang="0">
                  <a:pos x="connsiteX12792" y="connsiteY12792"/>
                </a:cxn>
                <a:cxn ang="0">
                  <a:pos x="connsiteX12793" y="connsiteY12793"/>
                </a:cxn>
                <a:cxn ang="0">
                  <a:pos x="connsiteX12794" y="connsiteY12794"/>
                </a:cxn>
                <a:cxn ang="0">
                  <a:pos x="connsiteX12795" y="connsiteY12795"/>
                </a:cxn>
                <a:cxn ang="0">
                  <a:pos x="connsiteX12796" y="connsiteY12796"/>
                </a:cxn>
                <a:cxn ang="0">
                  <a:pos x="connsiteX12797" y="connsiteY12797"/>
                </a:cxn>
                <a:cxn ang="0">
                  <a:pos x="connsiteX12798" y="connsiteY12798"/>
                </a:cxn>
                <a:cxn ang="0">
                  <a:pos x="connsiteX12799" y="connsiteY12799"/>
                </a:cxn>
                <a:cxn ang="0">
                  <a:pos x="connsiteX12800" y="connsiteY12800"/>
                </a:cxn>
                <a:cxn ang="0">
                  <a:pos x="connsiteX12801" y="connsiteY12801"/>
                </a:cxn>
                <a:cxn ang="0">
                  <a:pos x="connsiteX12802" y="connsiteY12802"/>
                </a:cxn>
                <a:cxn ang="0">
                  <a:pos x="connsiteX12803" y="connsiteY12803"/>
                </a:cxn>
                <a:cxn ang="0">
                  <a:pos x="connsiteX12804" y="connsiteY12804"/>
                </a:cxn>
                <a:cxn ang="0">
                  <a:pos x="connsiteX12805" y="connsiteY12805"/>
                </a:cxn>
                <a:cxn ang="0">
                  <a:pos x="connsiteX12806" y="connsiteY12806"/>
                </a:cxn>
                <a:cxn ang="0">
                  <a:pos x="connsiteX12807" y="connsiteY12807"/>
                </a:cxn>
                <a:cxn ang="0">
                  <a:pos x="connsiteX12808" y="connsiteY12808"/>
                </a:cxn>
                <a:cxn ang="0">
                  <a:pos x="connsiteX12809" y="connsiteY12809"/>
                </a:cxn>
                <a:cxn ang="0">
                  <a:pos x="connsiteX12810" y="connsiteY12810"/>
                </a:cxn>
                <a:cxn ang="0">
                  <a:pos x="connsiteX12811" y="connsiteY12811"/>
                </a:cxn>
                <a:cxn ang="0">
                  <a:pos x="connsiteX12812" y="connsiteY12812"/>
                </a:cxn>
                <a:cxn ang="0">
                  <a:pos x="connsiteX12813" y="connsiteY12813"/>
                </a:cxn>
                <a:cxn ang="0">
                  <a:pos x="connsiteX12814" y="connsiteY12814"/>
                </a:cxn>
                <a:cxn ang="0">
                  <a:pos x="connsiteX12815" y="connsiteY12815"/>
                </a:cxn>
                <a:cxn ang="0">
                  <a:pos x="connsiteX12816" y="connsiteY12816"/>
                </a:cxn>
                <a:cxn ang="0">
                  <a:pos x="connsiteX12817" y="connsiteY12817"/>
                </a:cxn>
                <a:cxn ang="0">
                  <a:pos x="connsiteX12818" y="connsiteY12818"/>
                </a:cxn>
                <a:cxn ang="0">
                  <a:pos x="connsiteX12819" y="connsiteY12819"/>
                </a:cxn>
                <a:cxn ang="0">
                  <a:pos x="connsiteX12820" y="connsiteY12820"/>
                </a:cxn>
                <a:cxn ang="0">
                  <a:pos x="connsiteX12821" y="connsiteY12821"/>
                </a:cxn>
                <a:cxn ang="0">
                  <a:pos x="connsiteX12822" y="connsiteY12822"/>
                </a:cxn>
                <a:cxn ang="0">
                  <a:pos x="connsiteX12823" y="connsiteY12823"/>
                </a:cxn>
                <a:cxn ang="0">
                  <a:pos x="connsiteX12824" y="connsiteY12824"/>
                </a:cxn>
                <a:cxn ang="0">
                  <a:pos x="connsiteX12825" y="connsiteY12825"/>
                </a:cxn>
                <a:cxn ang="0">
                  <a:pos x="connsiteX12826" y="connsiteY12826"/>
                </a:cxn>
                <a:cxn ang="0">
                  <a:pos x="connsiteX12827" y="connsiteY12827"/>
                </a:cxn>
                <a:cxn ang="0">
                  <a:pos x="connsiteX12828" y="connsiteY12828"/>
                </a:cxn>
                <a:cxn ang="0">
                  <a:pos x="connsiteX12829" y="connsiteY12829"/>
                </a:cxn>
                <a:cxn ang="0">
                  <a:pos x="connsiteX12830" y="connsiteY12830"/>
                </a:cxn>
                <a:cxn ang="0">
                  <a:pos x="connsiteX12831" y="connsiteY12831"/>
                </a:cxn>
                <a:cxn ang="0">
                  <a:pos x="connsiteX12832" y="connsiteY12832"/>
                </a:cxn>
                <a:cxn ang="0">
                  <a:pos x="connsiteX12833" y="connsiteY12833"/>
                </a:cxn>
                <a:cxn ang="0">
                  <a:pos x="connsiteX12834" y="connsiteY12834"/>
                </a:cxn>
                <a:cxn ang="0">
                  <a:pos x="connsiteX12835" y="connsiteY12835"/>
                </a:cxn>
                <a:cxn ang="0">
                  <a:pos x="connsiteX12836" y="connsiteY12836"/>
                </a:cxn>
                <a:cxn ang="0">
                  <a:pos x="connsiteX12837" y="connsiteY12837"/>
                </a:cxn>
                <a:cxn ang="0">
                  <a:pos x="connsiteX12838" y="connsiteY12838"/>
                </a:cxn>
                <a:cxn ang="0">
                  <a:pos x="connsiteX12839" y="connsiteY12839"/>
                </a:cxn>
                <a:cxn ang="0">
                  <a:pos x="connsiteX12840" y="connsiteY12840"/>
                </a:cxn>
                <a:cxn ang="0">
                  <a:pos x="connsiteX12841" y="connsiteY12841"/>
                </a:cxn>
                <a:cxn ang="0">
                  <a:pos x="connsiteX12842" y="connsiteY12842"/>
                </a:cxn>
                <a:cxn ang="0">
                  <a:pos x="connsiteX12843" y="connsiteY12843"/>
                </a:cxn>
                <a:cxn ang="0">
                  <a:pos x="connsiteX12844" y="connsiteY12844"/>
                </a:cxn>
                <a:cxn ang="0">
                  <a:pos x="connsiteX12845" y="connsiteY12845"/>
                </a:cxn>
                <a:cxn ang="0">
                  <a:pos x="connsiteX12846" y="connsiteY12846"/>
                </a:cxn>
                <a:cxn ang="0">
                  <a:pos x="connsiteX12847" y="connsiteY12847"/>
                </a:cxn>
                <a:cxn ang="0">
                  <a:pos x="connsiteX12848" y="connsiteY12848"/>
                </a:cxn>
                <a:cxn ang="0">
                  <a:pos x="connsiteX12849" y="connsiteY12849"/>
                </a:cxn>
                <a:cxn ang="0">
                  <a:pos x="connsiteX12850" y="connsiteY12850"/>
                </a:cxn>
                <a:cxn ang="0">
                  <a:pos x="connsiteX12851" y="connsiteY12851"/>
                </a:cxn>
                <a:cxn ang="0">
                  <a:pos x="connsiteX12852" y="connsiteY12852"/>
                </a:cxn>
                <a:cxn ang="0">
                  <a:pos x="connsiteX12853" y="connsiteY12853"/>
                </a:cxn>
                <a:cxn ang="0">
                  <a:pos x="connsiteX12854" y="connsiteY12854"/>
                </a:cxn>
                <a:cxn ang="0">
                  <a:pos x="connsiteX12855" y="connsiteY12855"/>
                </a:cxn>
                <a:cxn ang="0">
                  <a:pos x="connsiteX12856" y="connsiteY12856"/>
                </a:cxn>
                <a:cxn ang="0">
                  <a:pos x="connsiteX12857" y="connsiteY12857"/>
                </a:cxn>
                <a:cxn ang="0">
                  <a:pos x="connsiteX12858" y="connsiteY12858"/>
                </a:cxn>
                <a:cxn ang="0">
                  <a:pos x="connsiteX12859" y="connsiteY12859"/>
                </a:cxn>
                <a:cxn ang="0">
                  <a:pos x="connsiteX12860" y="connsiteY12860"/>
                </a:cxn>
                <a:cxn ang="0">
                  <a:pos x="connsiteX12861" y="connsiteY12861"/>
                </a:cxn>
                <a:cxn ang="0">
                  <a:pos x="connsiteX12862" y="connsiteY12862"/>
                </a:cxn>
                <a:cxn ang="0">
                  <a:pos x="connsiteX12863" y="connsiteY12863"/>
                </a:cxn>
                <a:cxn ang="0">
                  <a:pos x="connsiteX12864" y="connsiteY12864"/>
                </a:cxn>
                <a:cxn ang="0">
                  <a:pos x="connsiteX12865" y="connsiteY12865"/>
                </a:cxn>
                <a:cxn ang="0">
                  <a:pos x="connsiteX12866" y="connsiteY12866"/>
                </a:cxn>
                <a:cxn ang="0">
                  <a:pos x="connsiteX12867" y="connsiteY12867"/>
                </a:cxn>
                <a:cxn ang="0">
                  <a:pos x="connsiteX12868" y="connsiteY12868"/>
                </a:cxn>
                <a:cxn ang="0">
                  <a:pos x="connsiteX12869" y="connsiteY12869"/>
                </a:cxn>
                <a:cxn ang="0">
                  <a:pos x="connsiteX12870" y="connsiteY12870"/>
                </a:cxn>
                <a:cxn ang="0">
                  <a:pos x="connsiteX12871" y="connsiteY12871"/>
                </a:cxn>
                <a:cxn ang="0">
                  <a:pos x="connsiteX12872" y="connsiteY12872"/>
                </a:cxn>
                <a:cxn ang="0">
                  <a:pos x="connsiteX12873" y="connsiteY12873"/>
                </a:cxn>
                <a:cxn ang="0">
                  <a:pos x="connsiteX12874" y="connsiteY12874"/>
                </a:cxn>
                <a:cxn ang="0">
                  <a:pos x="connsiteX12875" y="connsiteY12875"/>
                </a:cxn>
                <a:cxn ang="0">
                  <a:pos x="connsiteX12876" y="connsiteY12876"/>
                </a:cxn>
                <a:cxn ang="0">
                  <a:pos x="connsiteX12877" y="connsiteY12877"/>
                </a:cxn>
                <a:cxn ang="0">
                  <a:pos x="connsiteX12878" y="connsiteY12878"/>
                </a:cxn>
                <a:cxn ang="0">
                  <a:pos x="connsiteX12879" y="connsiteY12879"/>
                </a:cxn>
                <a:cxn ang="0">
                  <a:pos x="connsiteX12880" y="connsiteY12880"/>
                </a:cxn>
                <a:cxn ang="0">
                  <a:pos x="connsiteX12881" y="connsiteY12881"/>
                </a:cxn>
                <a:cxn ang="0">
                  <a:pos x="connsiteX12882" y="connsiteY12882"/>
                </a:cxn>
                <a:cxn ang="0">
                  <a:pos x="connsiteX12883" y="connsiteY12883"/>
                </a:cxn>
                <a:cxn ang="0">
                  <a:pos x="connsiteX12884" y="connsiteY12884"/>
                </a:cxn>
                <a:cxn ang="0">
                  <a:pos x="connsiteX12885" y="connsiteY12885"/>
                </a:cxn>
                <a:cxn ang="0">
                  <a:pos x="connsiteX12886" y="connsiteY12886"/>
                </a:cxn>
                <a:cxn ang="0">
                  <a:pos x="connsiteX12887" y="connsiteY12887"/>
                </a:cxn>
                <a:cxn ang="0">
                  <a:pos x="connsiteX12888" y="connsiteY12888"/>
                </a:cxn>
                <a:cxn ang="0">
                  <a:pos x="connsiteX12889" y="connsiteY12889"/>
                </a:cxn>
                <a:cxn ang="0">
                  <a:pos x="connsiteX12890" y="connsiteY12890"/>
                </a:cxn>
                <a:cxn ang="0">
                  <a:pos x="connsiteX12891" y="connsiteY12891"/>
                </a:cxn>
                <a:cxn ang="0">
                  <a:pos x="connsiteX12892" y="connsiteY12892"/>
                </a:cxn>
                <a:cxn ang="0">
                  <a:pos x="connsiteX12893" y="connsiteY12893"/>
                </a:cxn>
                <a:cxn ang="0">
                  <a:pos x="connsiteX12894" y="connsiteY12894"/>
                </a:cxn>
                <a:cxn ang="0">
                  <a:pos x="connsiteX12895" y="connsiteY12895"/>
                </a:cxn>
                <a:cxn ang="0">
                  <a:pos x="connsiteX12896" y="connsiteY12896"/>
                </a:cxn>
                <a:cxn ang="0">
                  <a:pos x="connsiteX12897" y="connsiteY12897"/>
                </a:cxn>
                <a:cxn ang="0">
                  <a:pos x="connsiteX12898" y="connsiteY12898"/>
                </a:cxn>
                <a:cxn ang="0">
                  <a:pos x="connsiteX12899" y="connsiteY12899"/>
                </a:cxn>
                <a:cxn ang="0">
                  <a:pos x="connsiteX12900" y="connsiteY12900"/>
                </a:cxn>
                <a:cxn ang="0">
                  <a:pos x="connsiteX12901" y="connsiteY12901"/>
                </a:cxn>
                <a:cxn ang="0">
                  <a:pos x="connsiteX12902" y="connsiteY12902"/>
                </a:cxn>
                <a:cxn ang="0">
                  <a:pos x="connsiteX12903" y="connsiteY12903"/>
                </a:cxn>
                <a:cxn ang="0">
                  <a:pos x="connsiteX12904" y="connsiteY12904"/>
                </a:cxn>
                <a:cxn ang="0">
                  <a:pos x="connsiteX12905" y="connsiteY12905"/>
                </a:cxn>
                <a:cxn ang="0">
                  <a:pos x="connsiteX12906" y="connsiteY12906"/>
                </a:cxn>
                <a:cxn ang="0">
                  <a:pos x="connsiteX12907" y="connsiteY12907"/>
                </a:cxn>
                <a:cxn ang="0">
                  <a:pos x="connsiteX12908" y="connsiteY12908"/>
                </a:cxn>
                <a:cxn ang="0">
                  <a:pos x="connsiteX12909" y="connsiteY12909"/>
                </a:cxn>
                <a:cxn ang="0">
                  <a:pos x="connsiteX12910" y="connsiteY12910"/>
                </a:cxn>
                <a:cxn ang="0">
                  <a:pos x="connsiteX12911" y="connsiteY12911"/>
                </a:cxn>
                <a:cxn ang="0">
                  <a:pos x="connsiteX12912" y="connsiteY12912"/>
                </a:cxn>
                <a:cxn ang="0">
                  <a:pos x="connsiteX12913" y="connsiteY12913"/>
                </a:cxn>
                <a:cxn ang="0">
                  <a:pos x="connsiteX12914" y="connsiteY12914"/>
                </a:cxn>
                <a:cxn ang="0">
                  <a:pos x="connsiteX12915" y="connsiteY12915"/>
                </a:cxn>
                <a:cxn ang="0">
                  <a:pos x="connsiteX12916" y="connsiteY12916"/>
                </a:cxn>
                <a:cxn ang="0">
                  <a:pos x="connsiteX12917" y="connsiteY12917"/>
                </a:cxn>
                <a:cxn ang="0">
                  <a:pos x="connsiteX12918" y="connsiteY12918"/>
                </a:cxn>
                <a:cxn ang="0">
                  <a:pos x="connsiteX12919" y="connsiteY12919"/>
                </a:cxn>
                <a:cxn ang="0">
                  <a:pos x="connsiteX12920" y="connsiteY12920"/>
                </a:cxn>
                <a:cxn ang="0">
                  <a:pos x="connsiteX12921" y="connsiteY12921"/>
                </a:cxn>
                <a:cxn ang="0">
                  <a:pos x="connsiteX12922" y="connsiteY12922"/>
                </a:cxn>
                <a:cxn ang="0">
                  <a:pos x="connsiteX12923" y="connsiteY12923"/>
                </a:cxn>
                <a:cxn ang="0">
                  <a:pos x="connsiteX12924" y="connsiteY12924"/>
                </a:cxn>
                <a:cxn ang="0">
                  <a:pos x="connsiteX12925" y="connsiteY12925"/>
                </a:cxn>
                <a:cxn ang="0">
                  <a:pos x="connsiteX12926" y="connsiteY12926"/>
                </a:cxn>
                <a:cxn ang="0">
                  <a:pos x="connsiteX12927" y="connsiteY12927"/>
                </a:cxn>
                <a:cxn ang="0">
                  <a:pos x="connsiteX12928" y="connsiteY12928"/>
                </a:cxn>
                <a:cxn ang="0">
                  <a:pos x="connsiteX12929" y="connsiteY12929"/>
                </a:cxn>
                <a:cxn ang="0">
                  <a:pos x="connsiteX12930" y="connsiteY12930"/>
                </a:cxn>
                <a:cxn ang="0">
                  <a:pos x="connsiteX12931" y="connsiteY12931"/>
                </a:cxn>
                <a:cxn ang="0">
                  <a:pos x="connsiteX12932" y="connsiteY12932"/>
                </a:cxn>
                <a:cxn ang="0">
                  <a:pos x="connsiteX12933" y="connsiteY12933"/>
                </a:cxn>
                <a:cxn ang="0">
                  <a:pos x="connsiteX12934" y="connsiteY12934"/>
                </a:cxn>
                <a:cxn ang="0">
                  <a:pos x="connsiteX12935" y="connsiteY12935"/>
                </a:cxn>
                <a:cxn ang="0">
                  <a:pos x="connsiteX12936" y="connsiteY12936"/>
                </a:cxn>
                <a:cxn ang="0">
                  <a:pos x="connsiteX12937" y="connsiteY12937"/>
                </a:cxn>
                <a:cxn ang="0">
                  <a:pos x="connsiteX12938" y="connsiteY12938"/>
                </a:cxn>
                <a:cxn ang="0">
                  <a:pos x="connsiteX12939" y="connsiteY12939"/>
                </a:cxn>
                <a:cxn ang="0">
                  <a:pos x="connsiteX12940" y="connsiteY12940"/>
                </a:cxn>
                <a:cxn ang="0">
                  <a:pos x="connsiteX12941" y="connsiteY12941"/>
                </a:cxn>
                <a:cxn ang="0">
                  <a:pos x="connsiteX12942" y="connsiteY12942"/>
                </a:cxn>
                <a:cxn ang="0">
                  <a:pos x="connsiteX12943" y="connsiteY12943"/>
                </a:cxn>
                <a:cxn ang="0">
                  <a:pos x="connsiteX12944" y="connsiteY12944"/>
                </a:cxn>
                <a:cxn ang="0">
                  <a:pos x="connsiteX12945" y="connsiteY12945"/>
                </a:cxn>
                <a:cxn ang="0">
                  <a:pos x="connsiteX12946" y="connsiteY12946"/>
                </a:cxn>
                <a:cxn ang="0">
                  <a:pos x="connsiteX12947" y="connsiteY12947"/>
                </a:cxn>
                <a:cxn ang="0">
                  <a:pos x="connsiteX12948" y="connsiteY12948"/>
                </a:cxn>
                <a:cxn ang="0">
                  <a:pos x="connsiteX12949" y="connsiteY12949"/>
                </a:cxn>
                <a:cxn ang="0">
                  <a:pos x="connsiteX12950" y="connsiteY12950"/>
                </a:cxn>
                <a:cxn ang="0">
                  <a:pos x="connsiteX12951" y="connsiteY12951"/>
                </a:cxn>
                <a:cxn ang="0">
                  <a:pos x="connsiteX12952" y="connsiteY12952"/>
                </a:cxn>
                <a:cxn ang="0">
                  <a:pos x="connsiteX12953" y="connsiteY12953"/>
                </a:cxn>
                <a:cxn ang="0">
                  <a:pos x="connsiteX12954" y="connsiteY12954"/>
                </a:cxn>
                <a:cxn ang="0">
                  <a:pos x="connsiteX12955" y="connsiteY12955"/>
                </a:cxn>
                <a:cxn ang="0">
                  <a:pos x="connsiteX12956" y="connsiteY12956"/>
                </a:cxn>
                <a:cxn ang="0">
                  <a:pos x="connsiteX12957" y="connsiteY12957"/>
                </a:cxn>
                <a:cxn ang="0">
                  <a:pos x="connsiteX12958" y="connsiteY12958"/>
                </a:cxn>
                <a:cxn ang="0">
                  <a:pos x="connsiteX12959" y="connsiteY12959"/>
                </a:cxn>
                <a:cxn ang="0">
                  <a:pos x="connsiteX12960" y="connsiteY12960"/>
                </a:cxn>
                <a:cxn ang="0">
                  <a:pos x="connsiteX12961" y="connsiteY12961"/>
                </a:cxn>
                <a:cxn ang="0">
                  <a:pos x="connsiteX12962" y="connsiteY12962"/>
                </a:cxn>
                <a:cxn ang="0">
                  <a:pos x="connsiteX12963" y="connsiteY12963"/>
                </a:cxn>
                <a:cxn ang="0">
                  <a:pos x="connsiteX12964" y="connsiteY12964"/>
                </a:cxn>
                <a:cxn ang="0">
                  <a:pos x="connsiteX12965" y="connsiteY12965"/>
                </a:cxn>
                <a:cxn ang="0">
                  <a:pos x="connsiteX12966" y="connsiteY12966"/>
                </a:cxn>
                <a:cxn ang="0">
                  <a:pos x="connsiteX12967" y="connsiteY12967"/>
                </a:cxn>
                <a:cxn ang="0">
                  <a:pos x="connsiteX12968" y="connsiteY12968"/>
                </a:cxn>
                <a:cxn ang="0">
                  <a:pos x="connsiteX12969" y="connsiteY12969"/>
                </a:cxn>
                <a:cxn ang="0">
                  <a:pos x="connsiteX12970" y="connsiteY12970"/>
                </a:cxn>
                <a:cxn ang="0">
                  <a:pos x="connsiteX12971" y="connsiteY12971"/>
                </a:cxn>
                <a:cxn ang="0">
                  <a:pos x="connsiteX12972" y="connsiteY12972"/>
                </a:cxn>
                <a:cxn ang="0">
                  <a:pos x="connsiteX12973" y="connsiteY12973"/>
                </a:cxn>
                <a:cxn ang="0">
                  <a:pos x="connsiteX12974" y="connsiteY12974"/>
                </a:cxn>
                <a:cxn ang="0">
                  <a:pos x="connsiteX12975" y="connsiteY12975"/>
                </a:cxn>
                <a:cxn ang="0">
                  <a:pos x="connsiteX12976" y="connsiteY12976"/>
                </a:cxn>
                <a:cxn ang="0">
                  <a:pos x="connsiteX12977" y="connsiteY12977"/>
                </a:cxn>
                <a:cxn ang="0">
                  <a:pos x="connsiteX12978" y="connsiteY12978"/>
                </a:cxn>
                <a:cxn ang="0">
                  <a:pos x="connsiteX12979" y="connsiteY12979"/>
                </a:cxn>
                <a:cxn ang="0">
                  <a:pos x="connsiteX12980" y="connsiteY12980"/>
                </a:cxn>
                <a:cxn ang="0">
                  <a:pos x="connsiteX12981" y="connsiteY12981"/>
                </a:cxn>
                <a:cxn ang="0">
                  <a:pos x="connsiteX12982" y="connsiteY12982"/>
                </a:cxn>
                <a:cxn ang="0">
                  <a:pos x="connsiteX12983" y="connsiteY12983"/>
                </a:cxn>
                <a:cxn ang="0">
                  <a:pos x="connsiteX12984" y="connsiteY12984"/>
                </a:cxn>
                <a:cxn ang="0">
                  <a:pos x="connsiteX12985" y="connsiteY12985"/>
                </a:cxn>
                <a:cxn ang="0">
                  <a:pos x="connsiteX12986" y="connsiteY12986"/>
                </a:cxn>
                <a:cxn ang="0">
                  <a:pos x="connsiteX12987" y="connsiteY12987"/>
                </a:cxn>
                <a:cxn ang="0">
                  <a:pos x="connsiteX12988" y="connsiteY12988"/>
                </a:cxn>
                <a:cxn ang="0">
                  <a:pos x="connsiteX12989" y="connsiteY12989"/>
                </a:cxn>
                <a:cxn ang="0">
                  <a:pos x="connsiteX12990" y="connsiteY12990"/>
                </a:cxn>
                <a:cxn ang="0">
                  <a:pos x="connsiteX12991" y="connsiteY12991"/>
                </a:cxn>
                <a:cxn ang="0">
                  <a:pos x="connsiteX12992" y="connsiteY12992"/>
                </a:cxn>
                <a:cxn ang="0">
                  <a:pos x="connsiteX12993" y="connsiteY12993"/>
                </a:cxn>
                <a:cxn ang="0">
                  <a:pos x="connsiteX12994" y="connsiteY12994"/>
                </a:cxn>
                <a:cxn ang="0">
                  <a:pos x="connsiteX12995" y="connsiteY12995"/>
                </a:cxn>
                <a:cxn ang="0">
                  <a:pos x="connsiteX12996" y="connsiteY12996"/>
                </a:cxn>
                <a:cxn ang="0">
                  <a:pos x="connsiteX12997" y="connsiteY12997"/>
                </a:cxn>
                <a:cxn ang="0">
                  <a:pos x="connsiteX12998" y="connsiteY12998"/>
                </a:cxn>
                <a:cxn ang="0">
                  <a:pos x="connsiteX12999" y="connsiteY12999"/>
                </a:cxn>
                <a:cxn ang="0">
                  <a:pos x="connsiteX13000" y="connsiteY13000"/>
                </a:cxn>
                <a:cxn ang="0">
                  <a:pos x="connsiteX13001" y="connsiteY13001"/>
                </a:cxn>
                <a:cxn ang="0">
                  <a:pos x="connsiteX13002" y="connsiteY13002"/>
                </a:cxn>
                <a:cxn ang="0">
                  <a:pos x="connsiteX13003" y="connsiteY13003"/>
                </a:cxn>
                <a:cxn ang="0">
                  <a:pos x="connsiteX13004" y="connsiteY13004"/>
                </a:cxn>
                <a:cxn ang="0">
                  <a:pos x="connsiteX13005" y="connsiteY13005"/>
                </a:cxn>
                <a:cxn ang="0">
                  <a:pos x="connsiteX13006" y="connsiteY13006"/>
                </a:cxn>
                <a:cxn ang="0">
                  <a:pos x="connsiteX13007" y="connsiteY13007"/>
                </a:cxn>
                <a:cxn ang="0">
                  <a:pos x="connsiteX13008" y="connsiteY13008"/>
                </a:cxn>
                <a:cxn ang="0">
                  <a:pos x="connsiteX13009" y="connsiteY13009"/>
                </a:cxn>
                <a:cxn ang="0">
                  <a:pos x="connsiteX13010" y="connsiteY13010"/>
                </a:cxn>
                <a:cxn ang="0">
                  <a:pos x="connsiteX13011" y="connsiteY13011"/>
                </a:cxn>
                <a:cxn ang="0">
                  <a:pos x="connsiteX13012" y="connsiteY13012"/>
                </a:cxn>
                <a:cxn ang="0">
                  <a:pos x="connsiteX13013" y="connsiteY13013"/>
                </a:cxn>
                <a:cxn ang="0">
                  <a:pos x="connsiteX13014" y="connsiteY13014"/>
                </a:cxn>
                <a:cxn ang="0">
                  <a:pos x="connsiteX13015" y="connsiteY13015"/>
                </a:cxn>
                <a:cxn ang="0">
                  <a:pos x="connsiteX13016" y="connsiteY13016"/>
                </a:cxn>
                <a:cxn ang="0">
                  <a:pos x="connsiteX13017" y="connsiteY13017"/>
                </a:cxn>
                <a:cxn ang="0">
                  <a:pos x="connsiteX13018" y="connsiteY13018"/>
                </a:cxn>
                <a:cxn ang="0">
                  <a:pos x="connsiteX13019" y="connsiteY13019"/>
                </a:cxn>
                <a:cxn ang="0">
                  <a:pos x="connsiteX13020" y="connsiteY13020"/>
                </a:cxn>
                <a:cxn ang="0">
                  <a:pos x="connsiteX13021" y="connsiteY13021"/>
                </a:cxn>
                <a:cxn ang="0">
                  <a:pos x="connsiteX13022" y="connsiteY13022"/>
                </a:cxn>
                <a:cxn ang="0">
                  <a:pos x="connsiteX13023" y="connsiteY13023"/>
                </a:cxn>
                <a:cxn ang="0">
                  <a:pos x="connsiteX13024" y="connsiteY13024"/>
                </a:cxn>
                <a:cxn ang="0">
                  <a:pos x="connsiteX13025" y="connsiteY13025"/>
                </a:cxn>
                <a:cxn ang="0">
                  <a:pos x="connsiteX13026" y="connsiteY13026"/>
                </a:cxn>
                <a:cxn ang="0">
                  <a:pos x="connsiteX13027" y="connsiteY13027"/>
                </a:cxn>
                <a:cxn ang="0">
                  <a:pos x="connsiteX13028" y="connsiteY13028"/>
                </a:cxn>
                <a:cxn ang="0">
                  <a:pos x="connsiteX13029" y="connsiteY13029"/>
                </a:cxn>
                <a:cxn ang="0">
                  <a:pos x="connsiteX13030" y="connsiteY13030"/>
                </a:cxn>
                <a:cxn ang="0">
                  <a:pos x="connsiteX13031" y="connsiteY13031"/>
                </a:cxn>
                <a:cxn ang="0">
                  <a:pos x="connsiteX13032" y="connsiteY13032"/>
                </a:cxn>
                <a:cxn ang="0">
                  <a:pos x="connsiteX13033" y="connsiteY13033"/>
                </a:cxn>
                <a:cxn ang="0">
                  <a:pos x="connsiteX13034" y="connsiteY13034"/>
                </a:cxn>
                <a:cxn ang="0">
                  <a:pos x="connsiteX13035" y="connsiteY13035"/>
                </a:cxn>
                <a:cxn ang="0">
                  <a:pos x="connsiteX13036" y="connsiteY13036"/>
                </a:cxn>
                <a:cxn ang="0">
                  <a:pos x="connsiteX13037" y="connsiteY13037"/>
                </a:cxn>
                <a:cxn ang="0">
                  <a:pos x="connsiteX13038" y="connsiteY13038"/>
                </a:cxn>
                <a:cxn ang="0">
                  <a:pos x="connsiteX13039" y="connsiteY13039"/>
                </a:cxn>
                <a:cxn ang="0">
                  <a:pos x="connsiteX13040" y="connsiteY13040"/>
                </a:cxn>
                <a:cxn ang="0">
                  <a:pos x="connsiteX13041" y="connsiteY13041"/>
                </a:cxn>
                <a:cxn ang="0">
                  <a:pos x="connsiteX13042" y="connsiteY13042"/>
                </a:cxn>
                <a:cxn ang="0">
                  <a:pos x="connsiteX13043" y="connsiteY13043"/>
                </a:cxn>
                <a:cxn ang="0">
                  <a:pos x="connsiteX13044" y="connsiteY13044"/>
                </a:cxn>
                <a:cxn ang="0">
                  <a:pos x="connsiteX13045" y="connsiteY13045"/>
                </a:cxn>
                <a:cxn ang="0">
                  <a:pos x="connsiteX13046" y="connsiteY13046"/>
                </a:cxn>
                <a:cxn ang="0">
                  <a:pos x="connsiteX13047" y="connsiteY13047"/>
                </a:cxn>
                <a:cxn ang="0">
                  <a:pos x="connsiteX13048" y="connsiteY13048"/>
                </a:cxn>
                <a:cxn ang="0">
                  <a:pos x="connsiteX13049" y="connsiteY13049"/>
                </a:cxn>
                <a:cxn ang="0">
                  <a:pos x="connsiteX13050" y="connsiteY13050"/>
                </a:cxn>
                <a:cxn ang="0">
                  <a:pos x="connsiteX13051" y="connsiteY13051"/>
                </a:cxn>
                <a:cxn ang="0">
                  <a:pos x="connsiteX13052" y="connsiteY13052"/>
                </a:cxn>
                <a:cxn ang="0">
                  <a:pos x="connsiteX13053" y="connsiteY13053"/>
                </a:cxn>
                <a:cxn ang="0">
                  <a:pos x="connsiteX13054" y="connsiteY13054"/>
                </a:cxn>
                <a:cxn ang="0">
                  <a:pos x="connsiteX13055" y="connsiteY13055"/>
                </a:cxn>
                <a:cxn ang="0">
                  <a:pos x="connsiteX13056" y="connsiteY13056"/>
                </a:cxn>
                <a:cxn ang="0">
                  <a:pos x="connsiteX13057" y="connsiteY13057"/>
                </a:cxn>
                <a:cxn ang="0">
                  <a:pos x="connsiteX13058" y="connsiteY13058"/>
                </a:cxn>
                <a:cxn ang="0">
                  <a:pos x="connsiteX13059" y="connsiteY13059"/>
                </a:cxn>
                <a:cxn ang="0">
                  <a:pos x="connsiteX13060" y="connsiteY13060"/>
                </a:cxn>
                <a:cxn ang="0">
                  <a:pos x="connsiteX13061" y="connsiteY13061"/>
                </a:cxn>
                <a:cxn ang="0">
                  <a:pos x="connsiteX13062" y="connsiteY13062"/>
                </a:cxn>
                <a:cxn ang="0">
                  <a:pos x="connsiteX13063" y="connsiteY13063"/>
                </a:cxn>
                <a:cxn ang="0">
                  <a:pos x="connsiteX13064" y="connsiteY13064"/>
                </a:cxn>
                <a:cxn ang="0">
                  <a:pos x="connsiteX13065" y="connsiteY13065"/>
                </a:cxn>
                <a:cxn ang="0">
                  <a:pos x="connsiteX13066" y="connsiteY13066"/>
                </a:cxn>
                <a:cxn ang="0">
                  <a:pos x="connsiteX13067" y="connsiteY13067"/>
                </a:cxn>
                <a:cxn ang="0">
                  <a:pos x="connsiteX13068" y="connsiteY13068"/>
                </a:cxn>
                <a:cxn ang="0">
                  <a:pos x="connsiteX13069" y="connsiteY13069"/>
                </a:cxn>
                <a:cxn ang="0">
                  <a:pos x="connsiteX13070" y="connsiteY13070"/>
                </a:cxn>
                <a:cxn ang="0">
                  <a:pos x="connsiteX13071" y="connsiteY13071"/>
                </a:cxn>
                <a:cxn ang="0">
                  <a:pos x="connsiteX13072" y="connsiteY13072"/>
                </a:cxn>
                <a:cxn ang="0">
                  <a:pos x="connsiteX13073" y="connsiteY13073"/>
                </a:cxn>
                <a:cxn ang="0">
                  <a:pos x="connsiteX13074" y="connsiteY13074"/>
                </a:cxn>
                <a:cxn ang="0">
                  <a:pos x="connsiteX13075" y="connsiteY13075"/>
                </a:cxn>
                <a:cxn ang="0">
                  <a:pos x="connsiteX13076" y="connsiteY13076"/>
                </a:cxn>
                <a:cxn ang="0">
                  <a:pos x="connsiteX13077" y="connsiteY13077"/>
                </a:cxn>
                <a:cxn ang="0">
                  <a:pos x="connsiteX13078" y="connsiteY13078"/>
                </a:cxn>
                <a:cxn ang="0">
                  <a:pos x="connsiteX13079" y="connsiteY13079"/>
                </a:cxn>
                <a:cxn ang="0">
                  <a:pos x="connsiteX13080" y="connsiteY13080"/>
                </a:cxn>
                <a:cxn ang="0">
                  <a:pos x="connsiteX13081" y="connsiteY13081"/>
                </a:cxn>
                <a:cxn ang="0">
                  <a:pos x="connsiteX13082" y="connsiteY13082"/>
                </a:cxn>
                <a:cxn ang="0">
                  <a:pos x="connsiteX13083" y="connsiteY13083"/>
                </a:cxn>
                <a:cxn ang="0">
                  <a:pos x="connsiteX13084" y="connsiteY13084"/>
                </a:cxn>
                <a:cxn ang="0">
                  <a:pos x="connsiteX13085" y="connsiteY13085"/>
                </a:cxn>
                <a:cxn ang="0">
                  <a:pos x="connsiteX13086" y="connsiteY13086"/>
                </a:cxn>
                <a:cxn ang="0">
                  <a:pos x="connsiteX13087" y="connsiteY13087"/>
                </a:cxn>
                <a:cxn ang="0">
                  <a:pos x="connsiteX13088" y="connsiteY13088"/>
                </a:cxn>
                <a:cxn ang="0">
                  <a:pos x="connsiteX13089" y="connsiteY13089"/>
                </a:cxn>
                <a:cxn ang="0">
                  <a:pos x="connsiteX13090" y="connsiteY13090"/>
                </a:cxn>
                <a:cxn ang="0">
                  <a:pos x="connsiteX13091" y="connsiteY13091"/>
                </a:cxn>
                <a:cxn ang="0">
                  <a:pos x="connsiteX13092" y="connsiteY13092"/>
                </a:cxn>
                <a:cxn ang="0">
                  <a:pos x="connsiteX13093" y="connsiteY13093"/>
                </a:cxn>
                <a:cxn ang="0">
                  <a:pos x="connsiteX13094" y="connsiteY13094"/>
                </a:cxn>
                <a:cxn ang="0">
                  <a:pos x="connsiteX13095" y="connsiteY13095"/>
                </a:cxn>
                <a:cxn ang="0">
                  <a:pos x="connsiteX13096" y="connsiteY13096"/>
                </a:cxn>
                <a:cxn ang="0">
                  <a:pos x="connsiteX13097" y="connsiteY13097"/>
                </a:cxn>
                <a:cxn ang="0">
                  <a:pos x="connsiteX13098" y="connsiteY13098"/>
                </a:cxn>
                <a:cxn ang="0">
                  <a:pos x="connsiteX13099" y="connsiteY13099"/>
                </a:cxn>
                <a:cxn ang="0">
                  <a:pos x="connsiteX13100" y="connsiteY13100"/>
                </a:cxn>
                <a:cxn ang="0">
                  <a:pos x="connsiteX13101" y="connsiteY13101"/>
                </a:cxn>
                <a:cxn ang="0">
                  <a:pos x="connsiteX13102" y="connsiteY13102"/>
                </a:cxn>
                <a:cxn ang="0">
                  <a:pos x="connsiteX13103" y="connsiteY13103"/>
                </a:cxn>
                <a:cxn ang="0">
                  <a:pos x="connsiteX13104" y="connsiteY13104"/>
                </a:cxn>
                <a:cxn ang="0">
                  <a:pos x="connsiteX13105" y="connsiteY13105"/>
                </a:cxn>
                <a:cxn ang="0">
                  <a:pos x="connsiteX13106" y="connsiteY13106"/>
                </a:cxn>
                <a:cxn ang="0">
                  <a:pos x="connsiteX13107" y="connsiteY13107"/>
                </a:cxn>
                <a:cxn ang="0">
                  <a:pos x="connsiteX13108" y="connsiteY13108"/>
                </a:cxn>
                <a:cxn ang="0">
                  <a:pos x="connsiteX13109" y="connsiteY13109"/>
                </a:cxn>
                <a:cxn ang="0">
                  <a:pos x="connsiteX13110" y="connsiteY13110"/>
                </a:cxn>
                <a:cxn ang="0">
                  <a:pos x="connsiteX13111" y="connsiteY13111"/>
                </a:cxn>
                <a:cxn ang="0">
                  <a:pos x="connsiteX13112" y="connsiteY13112"/>
                </a:cxn>
                <a:cxn ang="0">
                  <a:pos x="connsiteX13113" y="connsiteY13113"/>
                </a:cxn>
                <a:cxn ang="0">
                  <a:pos x="connsiteX13114" y="connsiteY13114"/>
                </a:cxn>
                <a:cxn ang="0">
                  <a:pos x="connsiteX13115" y="connsiteY13115"/>
                </a:cxn>
                <a:cxn ang="0">
                  <a:pos x="connsiteX13116" y="connsiteY13116"/>
                </a:cxn>
                <a:cxn ang="0">
                  <a:pos x="connsiteX13117" y="connsiteY13117"/>
                </a:cxn>
                <a:cxn ang="0">
                  <a:pos x="connsiteX13118" y="connsiteY13118"/>
                </a:cxn>
                <a:cxn ang="0">
                  <a:pos x="connsiteX13119" y="connsiteY13119"/>
                </a:cxn>
                <a:cxn ang="0">
                  <a:pos x="connsiteX13120" y="connsiteY13120"/>
                </a:cxn>
                <a:cxn ang="0">
                  <a:pos x="connsiteX13121" y="connsiteY13121"/>
                </a:cxn>
                <a:cxn ang="0">
                  <a:pos x="connsiteX13122" y="connsiteY13122"/>
                </a:cxn>
                <a:cxn ang="0">
                  <a:pos x="connsiteX13123" y="connsiteY13123"/>
                </a:cxn>
                <a:cxn ang="0">
                  <a:pos x="connsiteX13124" y="connsiteY13124"/>
                </a:cxn>
                <a:cxn ang="0">
                  <a:pos x="connsiteX13125" y="connsiteY13125"/>
                </a:cxn>
                <a:cxn ang="0">
                  <a:pos x="connsiteX13126" y="connsiteY13126"/>
                </a:cxn>
                <a:cxn ang="0">
                  <a:pos x="connsiteX13127" y="connsiteY13127"/>
                </a:cxn>
                <a:cxn ang="0">
                  <a:pos x="connsiteX13128" y="connsiteY13128"/>
                </a:cxn>
                <a:cxn ang="0">
                  <a:pos x="connsiteX13129" y="connsiteY13129"/>
                </a:cxn>
                <a:cxn ang="0">
                  <a:pos x="connsiteX13130" y="connsiteY13130"/>
                </a:cxn>
                <a:cxn ang="0">
                  <a:pos x="connsiteX13131" y="connsiteY13131"/>
                </a:cxn>
                <a:cxn ang="0">
                  <a:pos x="connsiteX13132" y="connsiteY13132"/>
                </a:cxn>
                <a:cxn ang="0">
                  <a:pos x="connsiteX13133" y="connsiteY13133"/>
                </a:cxn>
                <a:cxn ang="0">
                  <a:pos x="connsiteX13134" y="connsiteY13134"/>
                </a:cxn>
                <a:cxn ang="0">
                  <a:pos x="connsiteX13135" y="connsiteY13135"/>
                </a:cxn>
                <a:cxn ang="0">
                  <a:pos x="connsiteX13136" y="connsiteY13136"/>
                </a:cxn>
                <a:cxn ang="0">
                  <a:pos x="connsiteX13137" y="connsiteY13137"/>
                </a:cxn>
                <a:cxn ang="0">
                  <a:pos x="connsiteX13138" y="connsiteY13138"/>
                </a:cxn>
                <a:cxn ang="0">
                  <a:pos x="connsiteX13139" y="connsiteY13139"/>
                </a:cxn>
                <a:cxn ang="0">
                  <a:pos x="connsiteX13140" y="connsiteY13140"/>
                </a:cxn>
                <a:cxn ang="0">
                  <a:pos x="connsiteX13141" y="connsiteY13141"/>
                </a:cxn>
                <a:cxn ang="0">
                  <a:pos x="connsiteX13142" y="connsiteY13142"/>
                </a:cxn>
                <a:cxn ang="0">
                  <a:pos x="connsiteX13143" y="connsiteY13143"/>
                </a:cxn>
                <a:cxn ang="0">
                  <a:pos x="connsiteX13144" y="connsiteY13144"/>
                </a:cxn>
                <a:cxn ang="0">
                  <a:pos x="connsiteX13145" y="connsiteY13145"/>
                </a:cxn>
                <a:cxn ang="0">
                  <a:pos x="connsiteX13146" y="connsiteY13146"/>
                </a:cxn>
                <a:cxn ang="0">
                  <a:pos x="connsiteX13147" y="connsiteY13147"/>
                </a:cxn>
                <a:cxn ang="0">
                  <a:pos x="connsiteX13148" y="connsiteY13148"/>
                </a:cxn>
                <a:cxn ang="0">
                  <a:pos x="connsiteX13149" y="connsiteY13149"/>
                </a:cxn>
                <a:cxn ang="0">
                  <a:pos x="connsiteX13150" y="connsiteY13150"/>
                </a:cxn>
                <a:cxn ang="0">
                  <a:pos x="connsiteX13151" y="connsiteY13151"/>
                </a:cxn>
                <a:cxn ang="0">
                  <a:pos x="connsiteX13152" y="connsiteY13152"/>
                </a:cxn>
                <a:cxn ang="0">
                  <a:pos x="connsiteX13153" y="connsiteY13153"/>
                </a:cxn>
                <a:cxn ang="0">
                  <a:pos x="connsiteX13154" y="connsiteY13154"/>
                </a:cxn>
                <a:cxn ang="0">
                  <a:pos x="connsiteX13155" y="connsiteY13155"/>
                </a:cxn>
                <a:cxn ang="0">
                  <a:pos x="connsiteX13156" y="connsiteY13156"/>
                </a:cxn>
                <a:cxn ang="0">
                  <a:pos x="connsiteX13157" y="connsiteY13157"/>
                </a:cxn>
                <a:cxn ang="0">
                  <a:pos x="connsiteX13158" y="connsiteY13158"/>
                </a:cxn>
                <a:cxn ang="0">
                  <a:pos x="connsiteX13159" y="connsiteY13159"/>
                </a:cxn>
                <a:cxn ang="0">
                  <a:pos x="connsiteX13160" y="connsiteY13160"/>
                </a:cxn>
                <a:cxn ang="0">
                  <a:pos x="connsiteX13161" y="connsiteY13161"/>
                </a:cxn>
                <a:cxn ang="0">
                  <a:pos x="connsiteX13162" y="connsiteY13162"/>
                </a:cxn>
                <a:cxn ang="0">
                  <a:pos x="connsiteX13163" y="connsiteY13163"/>
                </a:cxn>
                <a:cxn ang="0">
                  <a:pos x="connsiteX13164" y="connsiteY13164"/>
                </a:cxn>
                <a:cxn ang="0">
                  <a:pos x="connsiteX13165" y="connsiteY13165"/>
                </a:cxn>
                <a:cxn ang="0">
                  <a:pos x="connsiteX13166" y="connsiteY13166"/>
                </a:cxn>
                <a:cxn ang="0">
                  <a:pos x="connsiteX13167" y="connsiteY13167"/>
                </a:cxn>
                <a:cxn ang="0">
                  <a:pos x="connsiteX13168" y="connsiteY13168"/>
                </a:cxn>
                <a:cxn ang="0">
                  <a:pos x="connsiteX13169" y="connsiteY13169"/>
                </a:cxn>
                <a:cxn ang="0">
                  <a:pos x="connsiteX13170" y="connsiteY13170"/>
                </a:cxn>
                <a:cxn ang="0">
                  <a:pos x="connsiteX13171" y="connsiteY13171"/>
                </a:cxn>
                <a:cxn ang="0">
                  <a:pos x="connsiteX13172" y="connsiteY13172"/>
                </a:cxn>
                <a:cxn ang="0">
                  <a:pos x="connsiteX13173" y="connsiteY13173"/>
                </a:cxn>
                <a:cxn ang="0">
                  <a:pos x="connsiteX13174" y="connsiteY13174"/>
                </a:cxn>
                <a:cxn ang="0">
                  <a:pos x="connsiteX13175" y="connsiteY13175"/>
                </a:cxn>
                <a:cxn ang="0">
                  <a:pos x="connsiteX13176" y="connsiteY13176"/>
                </a:cxn>
                <a:cxn ang="0">
                  <a:pos x="connsiteX13177" y="connsiteY13177"/>
                </a:cxn>
                <a:cxn ang="0">
                  <a:pos x="connsiteX13178" y="connsiteY13178"/>
                </a:cxn>
                <a:cxn ang="0">
                  <a:pos x="connsiteX13179" y="connsiteY13179"/>
                </a:cxn>
                <a:cxn ang="0">
                  <a:pos x="connsiteX13180" y="connsiteY13180"/>
                </a:cxn>
                <a:cxn ang="0">
                  <a:pos x="connsiteX13181" y="connsiteY13181"/>
                </a:cxn>
                <a:cxn ang="0">
                  <a:pos x="connsiteX13182" y="connsiteY13182"/>
                </a:cxn>
                <a:cxn ang="0">
                  <a:pos x="connsiteX13183" y="connsiteY13183"/>
                </a:cxn>
                <a:cxn ang="0">
                  <a:pos x="connsiteX13184" y="connsiteY13184"/>
                </a:cxn>
                <a:cxn ang="0">
                  <a:pos x="connsiteX13185" y="connsiteY13185"/>
                </a:cxn>
                <a:cxn ang="0">
                  <a:pos x="connsiteX13186" y="connsiteY13186"/>
                </a:cxn>
                <a:cxn ang="0">
                  <a:pos x="connsiteX13187" y="connsiteY13187"/>
                </a:cxn>
                <a:cxn ang="0">
                  <a:pos x="connsiteX13188" y="connsiteY13188"/>
                </a:cxn>
                <a:cxn ang="0">
                  <a:pos x="connsiteX13189" y="connsiteY13189"/>
                </a:cxn>
                <a:cxn ang="0">
                  <a:pos x="connsiteX13190" y="connsiteY13190"/>
                </a:cxn>
                <a:cxn ang="0">
                  <a:pos x="connsiteX13191" y="connsiteY13191"/>
                </a:cxn>
                <a:cxn ang="0">
                  <a:pos x="connsiteX13192" y="connsiteY13192"/>
                </a:cxn>
                <a:cxn ang="0">
                  <a:pos x="connsiteX13193" y="connsiteY13193"/>
                </a:cxn>
                <a:cxn ang="0">
                  <a:pos x="connsiteX13194" y="connsiteY13194"/>
                </a:cxn>
                <a:cxn ang="0">
                  <a:pos x="connsiteX13195" y="connsiteY13195"/>
                </a:cxn>
                <a:cxn ang="0">
                  <a:pos x="connsiteX13196" y="connsiteY13196"/>
                </a:cxn>
                <a:cxn ang="0">
                  <a:pos x="connsiteX13197" y="connsiteY13197"/>
                </a:cxn>
                <a:cxn ang="0">
                  <a:pos x="connsiteX13198" y="connsiteY13198"/>
                </a:cxn>
                <a:cxn ang="0">
                  <a:pos x="connsiteX13199" y="connsiteY13199"/>
                </a:cxn>
                <a:cxn ang="0">
                  <a:pos x="connsiteX13200" y="connsiteY13200"/>
                </a:cxn>
                <a:cxn ang="0">
                  <a:pos x="connsiteX13201" y="connsiteY13201"/>
                </a:cxn>
                <a:cxn ang="0">
                  <a:pos x="connsiteX13202" y="connsiteY13202"/>
                </a:cxn>
                <a:cxn ang="0">
                  <a:pos x="connsiteX13203" y="connsiteY13203"/>
                </a:cxn>
                <a:cxn ang="0">
                  <a:pos x="connsiteX13204" y="connsiteY13204"/>
                </a:cxn>
                <a:cxn ang="0">
                  <a:pos x="connsiteX13205" y="connsiteY13205"/>
                </a:cxn>
                <a:cxn ang="0">
                  <a:pos x="connsiteX13206" y="connsiteY13206"/>
                </a:cxn>
                <a:cxn ang="0">
                  <a:pos x="connsiteX13207" y="connsiteY13207"/>
                </a:cxn>
                <a:cxn ang="0">
                  <a:pos x="connsiteX13208" y="connsiteY13208"/>
                </a:cxn>
                <a:cxn ang="0">
                  <a:pos x="connsiteX13209" y="connsiteY13209"/>
                </a:cxn>
                <a:cxn ang="0">
                  <a:pos x="connsiteX13210" y="connsiteY13210"/>
                </a:cxn>
                <a:cxn ang="0">
                  <a:pos x="connsiteX13211" y="connsiteY13211"/>
                </a:cxn>
                <a:cxn ang="0">
                  <a:pos x="connsiteX13212" y="connsiteY13212"/>
                </a:cxn>
                <a:cxn ang="0">
                  <a:pos x="connsiteX13213" y="connsiteY13213"/>
                </a:cxn>
                <a:cxn ang="0">
                  <a:pos x="connsiteX13214" y="connsiteY13214"/>
                </a:cxn>
                <a:cxn ang="0">
                  <a:pos x="connsiteX13215" y="connsiteY13215"/>
                </a:cxn>
                <a:cxn ang="0">
                  <a:pos x="connsiteX13216" y="connsiteY13216"/>
                </a:cxn>
                <a:cxn ang="0">
                  <a:pos x="connsiteX13217" y="connsiteY13217"/>
                </a:cxn>
                <a:cxn ang="0">
                  <a:pos x="connsiteX13218" y="connsiteY13218"/>
                </a:cxn>
                <a:cxn ang="0">
                  <a:pos x="connsiteX13219" y="connsiteY13219"/>
                </a:cxn>
                <a:cxn ang="0">
                  <a:pos x="connsiteX13220" y="connsiteY13220"/>
                </a:cxn>
                <a:cxn ang="0">
                  <a:pos x="connsiteX13221" y="connsiteY13221"/>
                </a:cxn>
                <a:cxn ang="0">
                  <a:pos x="connsiteX13222" y="connsiteY13222"/>
                </a:cxn>
                <a:cxn ang="0">
                  <a:pos x="connsiteX13223" y="connsiteY13223"/>
                </a:cxn>
                <a:cxn ang="0">
                  <a:pos x="connsiteX13224" y="connsiteY13224"/>
                </a:cxn>
                <a:cxn ang="0">
                  <a:pos x="connsiteX13225" y="connsiteY13225"/>
                </a:cxn>
                <a:cxn ang="0">
                  <a:pos x="connsiteX13226" y="connsiteY13226"/>
                </a:cxn>
                <a:cxn ang="0">
                  <a:pos x="connsiteX13227" y="connsiteY13227"/>
                </a:cxn>
                <a:cxn ang="0">
                  <a:pos x="connsiteX13228" y="connsiteY13228"/>
                </a:cxn>
                <a:cxn ang="0">
                  <a:pos x="connsiteX13229" y="connsiteY13229"/>
                </a:cxn>
                <a:cxn ang="0">
                  <a:pos x="connsiteX13230" y="connsiteY13230"/>
                </a:cxn>
                <a:cxn ang="0">
                  <a:pos x="connsiteX13231" y="connsiteY13231"/>
                </a:cxn>
                <a:cxn ang="0">
                  <a:pos x="connsiteX13232" y="connsiteY13232"/>
                </a:cxn>
                <a:cxn ang="0">
                  <a:pos x="connsiteX13233" y="connsiteY13233"/>
                </a:cxn>
                <a:cxn ang="0">
                  <a:pos x="connsiteX13234" y="connsiteY13234"/>
                </a:cxn>
                <a:cxn ang="0">
                  <a:pos x="connsiteX13235" y="connsiteY13235"/>
                </a:cxn>
                <a:cxn ang="0">
                  <a:pos x="connsiteX13236" y="connsiteY13236"/>
                </a:cxn>
                <a:cxn ang="0">
                  <a:pos x="connsiteX13237" y="connsiteY13237"/>
                </a:cxn>
                <a:cxn ang="0">
                  <a:pos x="connsiteX13238" y="connsiteY13238"/>
                </a:cxn>
                <a:cxn ang="0">
                  <a:pos x="connsiteX13239" y="connsiteY13239"/>
                </a:cxn>
                <a:cxn ang="0">
                  <a:pos x="connsiteX13240" y="connsiteY13240"/>
                </a:cxn>
                <a:cxn ang="0">
                  <a:pos x="connsiteX13241" y="connsiteY13241"/>
                </a:cxn>
                <a:cxn ang="0">
                  <a:pos x="connsiteX13242" y="connsiteY13242"/>
                </a:cxn>
                <a:cxn ang="0">
                  <a:pos x="connsiteX13243" y="connsiteY13243"/>
                </a:cxn>
                <a:cxn ang="0">
                  <a:pos x="connsiteX13244" y="connsiteY13244"/>
                </a:cxn>
                <a:cxn ang="0">
                  <a:pos x="connsiteX13245" y="connsiteY13245"/>
                </a:cxn>
                <a:cxn ang="0">
                  <a:pos x="connsiteX13246" y="connsiteY13246"/>
                </a:cxn>
                <a:cxn ang="0">
                  <a:pos x="connsiteX13247" y="connsiteY13247"/>
                </a:cxn>
                <a:cxn ang="0">
                  <a:pos x="connsiteX13248" y="connsiteY13248"/>
                </a:cxn>
                <a:cxn ang="0">
                  <a:pos x="connsiteX13249" y="connsiteY13249"/>
                </a:cxn>
                <a:cxn ang="0">
                  <a:pos x="connsiteX13250" y="connsiteY13250"/>
                </a:cxn>
                <a:cxn ang="0">
                  <a:pos x="connsiteX13251" y="connsiteY13251"/>
                </a:cxn>
                <a:cxn ang="0">
                  <a:pos x="connsiteX13252" y="connsiteY13252"/>
                </a:cxn>
                <a:cxn ang="0">
                  <a:pos x="connsiteX13253" y="connsiteY13253"/>
                </a:cxn>
                <a:cxn ang="0">
                  <a:pos x="connsiteX13254" y="connsiteY13254"/>
                </a:cxn>
                <a:cxn ang="0">
                  <a:pos x="connsiteX13255" y="connsiteY13255"/>
                </a:cxn>
                <a:cxn ang="0">
                  <a:pos x="connsiteX13256" y="connsiteY13256"/>
                </a:cxn>
                <a:cxn ang="0">
                  <a:pos x="connsiteX13257" y="connsiteY13257"/>
                </a:cxn>
                <a:cxn ang="0">
                  <a:pos x="connsiteX13258" y="connsiteY13258"/>
                </a:cxn>
                <a:cxn ang="0">
                  <a:pos x="connsiteX13259" y="connsiteY13259"/>
                </a:cxn>
                <a:cxn ang="0">
                  <a:pos x="connsiteX13260" y="connsiteY13260"/>
                </a:cxn>
                <a:cxn ang="0">
                  <a:pos x="connsiteX13261" y="connsiteY13261"/>
                </a:cxn>
                <a:cxn ang="0">
                  <a:pos x="connsiteX13262" y="connsiteY13262"/>
                </a:cxn>
                <a:cxn ang="0">
                  <a:pos x="connsiteX13263" y="connsiteY13263"/>
                </a:cxn>
                <a:cxn ang="0">
                  <a:pos x="connsiteX13264" y="connsiteY13264"/>
                </a:cxn>
                <a:cxn ang="0">
                  <a:pos x="connsiteX13265" y="connsiteY13265"/>
                </a:cxn>
                <a:cxn ang="0">
                  <a:pos x="connsiteX13266" y="connsiteY13266"/>
                </a:cxn>
                <a:cxn ang="0">
                  <a:pos x="connsiteX13267" y="connsiteY13267"/>
                </a:cxn>
                <a:cxn ang="0">
                  <a:pos x="connsiteX13268" y="connsiteY13268"/>
                </a:cxn>
                <a:cxn ang="0">
                  <a:pos x="connsiteX13269" y="connsiteY13269"/>
                </a:cxn>
                <a:cxn ang="0">
                  <a:pos x="connsiteX13270" y="connsiteY13270"/>
                </a:cxn>
                <a:cxn ang="0">
                  <a:pos x="connsiteX13271" y="connsiteY13271"/>
                </a:cxn>
                <a:cxn ang="0">
                  <a:pos x="connsiteX13272" y="connsiteY13272"/>
                </a:cxn>
                <a:cxn ang="0">
                  <a:pos x="connsiteX13273" y="connsiteY13273"/>
                </a:cxn>
                <a:cxn ang="0">
                  <a:pos x="connsiteX13274" y="connsiteY13274"/>
                </a:cxn>
                <a:cxn ang="0">
                  <a:pos x="connsiteX13275" y="connsiteY13275"/>
                </a:cxn>
                <a:cxn ang="0">
                  <a:pos x="connsiteX13276" y="connsiteY13276"/>
                </a:cxn>
                <a:cxn ang="0">
                  <a:pos x="connsiteX13277" y="connsiteY13277"/>
                </a:cxn>
                <a:cxn ang="0">
                  <a:pos x="connsiteX13278" y="connsiteY13278"/>
                </a:cxn>
                <a:cxn ang="0">
                  <a:pos x="connsiteX13279" y="connsiteY13279"/>
                </a:cxn>
                <a:cxn ang="0">
                  <a:pos x="connsiteX13280" y="connsiteY13280"/>
                </a:cxn>
                <a:cxn ang="0">
                  <a:pos x="connsiteX13281" y="connsiteY13281"/>
                </a:cxn>
                <a:cxn ang="0">
                  <a:pos x="connsiteX13282" y="connsiteY13282"/>
                </a:cxn>
                <a:cxn ang="0">
                  <a:pos x="connsiteX13283" y="connsiteY13283"/>
                </a:cxn>
                <a:cxn ang="0">
                  <a:pos x="connsiteX13284" y="connsiteY13284"/>
                </a:cxn>
                <a:cxn ang="0">
                  <a:pos x="connsiteX13285" y="connsiteY13285"/>
                </a:cxn>
                <a:cxn ang="0">
                  <a:pos x="connsiteX13286" y="connsiteY13286"/>
                </a:cxn>
                <a:cxn ang="0">
                  <a:pos x="connsiteX13287" y="connsiteY13287"/>
                </a:cxn>
                <a:cxn ang="0">
                  <a:pos x="connsiteX13288" y="connsiteY13288"/>
                </a:cxn>
                <a:cxn ang="0">
                  <a:pos x="connsiteX13289" y="connsiteY13289"/>
                </a:cxn>
                <a:cxn ang="0">
                  <a:pos x="connsiteX13290" y="connsiteY13290"/>
                </a:cxn>
                <a:cxn ang="0">
                  <a:pos x="connsiteX13291" y="connsiteY13291"/>
                </a:cxn>
                <a:cxn ang="0">
                  <a:pos x="connsiteX13292" y="connsiteY13292"/>
                </a:cxn>
                <a:cxn ang="0">
                  <a:pos x="connsiteX13293" y="connsiteY13293"/>
                </a:cxn>
                <a:cxn ang="0">
                  <a:pos x="connsiteX13294" y="connsiteY13294"/>
                </a:cxn>
                <a:cxn ang="0">
                  <a:pos x="connsiteX13295" y="connsiteY13295"/>
                </a:cxn>
                <a:cxn ang="0">
                  <a:pos x="connsiteX13296" y="connsiteY13296"/>
                </a:cxn>
                <a:cxn ang="0">
                  <a:pos x="connsiteX13297" y="connsiteY13297"/>
                </a:cxn>
                <a:cxn ang="0">
                  <a:pos x="connsiteX13298" y="connsiteY13298"/>
                </a:cxn>
                <a:cxn ang="0">
                  <a:pos x="connsiteX13299" y="connsiteY13299"/>
                </a:cxn>
                <a:cxn ang="0">
                  <a:pos x="connsiteX13300" y="connsiteY13300"/>
                </a:cxn>
                <a:cxn ang="0">
                  <a:pos x="connsiteX13301" y="connsiteY13301"/>
                </a:cxn>
                <a:cxn ang="0">
                  <a:pos x="connsiteX13302" y="connsiteY13302"/>
                </a:cxn>
                <a:cxn ang="0">
                  <a:pos x="connsiteX13303" y="connsiteY13303"/>
                </a:cxn>
                <a:cxn ang="0">
                  <a:pos x="connsiteX13304" y="connsiteY13304"/>
                </a:cxn>
                <a:cxn ang="0">
                  <a:pos x="connsiteX13305" y="connsiteY13305"/>
                </a:cxn>
                <a:cxn ang="0">
                  <a:pos x="connsiteX13306" y="connsiteY13306"/>
                </a:cxn>
                <a:cxn ang="0">
                  <a:pos x="connsiteX13307" y="connsiteY13307"/>
                </a:cxn>
                <a:cxn ang="0">
                  <a:pos x="connsiteX13308" y="connsiteY13308"/>
                </a:cxn>
                <a:cxn ang="0">
                  <a:pos x="connsiteX13309" y="connsiteY13309"/>
                </a:cxn>
                <a:cxn ang="0">
                  <a:pos x="connsiteX13310" y="connsiteY13310"/>
                </a:cxn>
                <a:cxn ang="0">
                  <a:pos x="connsiteX13311" y="connsiteY13311"/>
                </a:cxn>
                <a:cxn ang="0">
                  <a:pos x="connsiteX13312" y="connsiteY13312"/>
                </a:cxn>
                <a:cxn ang="0">
                  <a:pos x="connsiteX13313" y="connsiteY13313"/>
                </a:cxn>
                <a:cxn ang="0">
                  <a:pos x="connsiteX13314" y="connsiteY13314"/>
                </a:cxn>
                <a:cxn ang="0">
                  <a:pos x="connsiteX13315" y="connsiteY13315"/>
                </a:cxn>
                <a:cxn ang="0">
                  <a:pos x="connsiteX13316" y="connsiteY13316"/>
                </a:cxn>
                <a:cxn ang="0">
                  <a:pos x="connsiteX13317" y="connsiteY13317"/>
                </a:cxn>
                <a:cxn ang="0">
                  <a:pos x="connsiteX13318" y="connsiteY13318"/>
                </a:cxn>
                <a:cxn ang="0">
                  <a:pos x="connsiteX13319" y="connsiteY13319"/>
                </a:cxn>
                <a:cxn ang="0">
                  <a:pos x="connsiteX13320" y="connsiteY13320"/>
                </a:cxn>
                <a:cxn ang="0">
                  <a:pos x="connsiteX13321" y="connsiteY13321"/>
                </a:cxn>
                <a:cxn ang="0">
                  <a:pos x="connsiteX13322" y="connsiteY13322"/>
                </a:cxn>
                <a:cxn ang="0">
                  <a:pos x="connsiteX13323" y="connsiteY13323"/>
                </a:cxn>
                <a:cxn ang="0">
                  <a:pos x="connsiteX13324" y="connsiteY13324"/>
                </a:cxn>
                <a:cxn ang="0">
                  <a:pos x="connsiteX13325" y="connsiteY13325"/>
                </a:cxn>
                <a:cxn ang="0">
                  <a:pos x="connsiteX13326" y="connsiteY13326"/>
                </a:cxn>
                <a:cxn ang="0">
                  <a:pos x="connsiteX13327" y="connsiteY13327"/>
                </a:cxn>
                <a:cxn ang="0">
                  <a:pos x="connsiteX13328" y="connsiteY13328"/>
                </a:cxn>
                <a:cxn ang="0">
                  <a:pos x="connsiteX13329" y="connsiteY13329"/>
                </a:cxn>
                <a:cxn ang="0">
                  <a:pos x="connsiteX13330" y="connsiteY13330"/>
                </a:cxn>
                <a:cxn ang="0">
                  <a:pos x="connsiteX13331" y="connsiteY13331"/>
                </a:cxn>
                <a:cxn ang="0">
                  <a:pos x="connsiteX13332" y="connsiteY13332"/>
                </a:cxn>
                <a:cxn ang="0">
                  <a:pos x="connsiteX13333" y="connsiteY13333"/>
                </a:cxn>
                <a:cxn ang="0">
                  <a:pos x="connsiteX13334" y="connsiteY13334"/>
                </a:cxn>
                <a:cxn ang="0">
                  <a:pos x="connsiteX13335" y="connsiteY13335"/>
                </a:cxn>
                <a:cxn ang="0">
                  <a:pos x="connsiteX13336" y="connsiteY13336"/>
                </a:cxn>
                <a:cxn ang="0">
                  <a:pos x="connsiteX13337" y="connsiteY13337"/>
                </a:cxn>
                <a:cxn ang="0">
                  <a:pos x="connsiteX13338" y="connsiteY13338"/>
                </a:cxn>
                <a:cxn ang="0">
                  <a:pos x="connsiteX13339" y="connsiteY13339"/>
                </a:cxn>
                <a:cxn ang="0">
                  <a:pos x="connsiteX13340" y="connsiteY13340"/>
                </a:cxn>
                <a:cxn ang="0">
                  <a:pos x="connsiteX13341" y="connsiteY13341"/>
                </a:cxn>
                <a:cxn ang="0">
                  <a:pos x="connsiteX13342" y="connsiteY13342"/>
                </a:cxn>
                <a:cxn ang="0">
                  <a:pos x="connsiteX13343" y="connsiteY13343"/>
                </a:cxn>
                <a:cxn ang="0">
                  <a:pos x="connsiteX13344" y="connsiteY13344"/>
                </a:cxn>
                <a:cxn ang="0">
                  <a:pos x="connsiteX13345" y="connsiteY13345"/>
                </a:cxn>
                <a:cxn ang="0">
                  <a:pos x="connsiteX13346" y="connsiteY13346"/>
                </a:cxn>
                <a:cxn ang="0">
                  <a:pos x="connsiteX13347" y="connsiteY13347"/>
                </a:cxn>
                <a:cxn ang="0">
                  <a:pos x="connsiteX13348" y="connsiteY13348"/>
                </a:cxn>
                <a:cxn ang="0">
                  <a:pos x="connsiteX13349" y="connsiteY13349"/>
                </a:cxn>
                <a:cxn ang="0">
                  <a:pos x="connsiteX13350" y="connsiteY13350"/>
                </a:cxn>
                <a:cxn ang="0">
                  <a:pos x="connsiteX13351" y="connsiteY13351"/>
                </a:cxn>
                <a:cxn ang="0">
                  <a:pos x="connsiteX13352" y="connsiteY13352"/>
                </a:cxn>
                <a:cxn ang="0">
                  <a:pos x="connsiteX13353" y="connsiteY13353"/>
                </a:cxn>
                <a:cxn ang="0">
                  <a:pos x="connsiteX13354" y="connsiteY13354"/>
                </a:cxn>
                <a:cxn ang="0">
                  <a:pos x="connsiteX13355" y="connsiteY13355"/>
                </a:cxn>
                <a:cxn ang="0">
                  <a:pos x="connsiteX13356" y="connsiteY13356"/>
                </a:cxn>
                <a:cxn ang="0">
                  <a:pos x="connsiteX13357" y="connsiteY13357"/>
                </a:cxn>
                <a:cxn ang="0">
                  <a:pos x="connsiteX13358" y="connsiteY13358"/>
                </a:cxn>
                <a:cxn ang="0">
                  <a:pos x="connsiteX13359" y="connsiteY13359"/>
                </a:cxn>
                <a:cxn ang="0">
                  <a:pos x="connsiteX13360" y="connsiteY13360"/>
                </a:cxn>
                <a:cxn ang="0">
                  <a:pos x="connsiteX13361" y="connsiteY13361"/>
                </a:cxn>
                <a:cxn ang="0">
                  <a:pos x="connsiteX13362" y="connsiteY13362"/>
                </a:cxn>
                <a:cxn ang="0">
                  <a:pos x="connsiteX13363" y="connsiteY13363"/>
                </a:cxn>
                <a:cxn ang="0">
                  <a:pos x="connsiteX13364" y="connsiteY13364"/>
                </a:cxn>
                <a:cxn ang="0">
                  <a:pos x="connsiteX13365" y="connsiteY13365"/>
                </a:cxn>
                <a:cxn ang="0">
                  <a:pos x="connsiteX13366" y="connsiteY13366"/>
                </a:cxn>
                <a:cxn ang="0">
                  <a:pos x="connsiteX13367" y="connsiteY13367"/>
                </a:cxn>
                <a:cxn ang="0">
                  <a:pos x="connsiteX13368" y="connsiteY13368"/>
                </a:cxn>
                <a:cxn ang="0">
                  <a:pos x="connsiteX13369" y="connsiteY13369"/>
                </a:cxn>
                <a:cxn ang="0">
                  <a:pos x="connsiteX13370" y="connsiteY13370"/>
                </a:cxn>
                <a:cxn ang="0">
                  <a:pos x="connsiteX13371" y="connsiteY13371"/>
                </a:cxn>
                <a:cxn ang="0">
                  <a:pos x="connsiteX13372" y="connsiteY13372"/>
                </a:cxn>
                <a:cxn ang="0">
                  <a:pos x="connsiteX13373" y="connsiteY13373"/>
                </a:cxn>
                <a:cxn ang="0">
                  <a:pos x="connsiteX13374" y="connsiteY13374"/>
                </a:cxn>
                <a:cxn ang="0">
                  <a:pos x="connsiteX13375" y="connsiteY13375"/>
                </a:cxn>
                <a:cxn ang="0">
                  <a:pos x="connsiteX13376" y="connsiteY13376"/>
                </a:cxn>
                <a:cxn ang="0">
                  <a:pos x="connsiteX13377" y="connsiteY13377"/>
                </a:cxn>
                <a:cxn ang="0">
                  <a:pos x="connsiteX13378" y="connsiteY13378"/>
                </a:cxn>
                <a:cxn ang="0">
                  <a:pos x="connsiteX13379" y="connsiteY13379"/>
                </a:cxn>
                <a:cxn ang="0">
                  <a:pos x="connsiteX13380" y="connsiteY13380"/>
                </a:cxn>
                <a:cxn ang="0">
                  <a:pos x="connsiteX13381" y="connsiteY13381"/>
                </a:cxn>
                <a:cxn ang="0">
                  <a:pos x="connsiteX13382" y="connsiteY13382"/>
                </a:cxn>
                <a:cxn ang="0">
                  <a:pos x="connsiteX13383" y="connsiteY13383"/>
                </a:cxn>
                <a:cxn ang="0">
                  <a:pos x="connsiteX13384" y="connsiteY13384"/>
                </a:cxn>
                <a:cxn ang="0">
                  <a:pos x="connsiteX13385" y="connsiteY13385"/>
                </a:cxn>
                <a:cxn ang="0">
                  <a:pos x="connsiteX13386" y="connsiteY13386"/>
                </a:cxn>
                <a:cxn ang="0">
                  <a:pos x="connsiteX13387" y="connsiteY13387"/>
                </a:cxn>
                <a:cxn ang="0">
                  <a:pos x="connsiteX13388" y="connsiteY13388"/>
                </a:cxn>
                <a:cxn ang="0">
                  <a:pos x="connsiteX13389" y="connsiteY13389"/>
                </a:cxn>
                <a:cxn ang="0">
                  <a:pos x="connsiteX13390" y="connsiteY13390"/>
                </a:cxn>
                <a:cxn ang="0">
                  <a:pos x="connsiteX13391" y="connsiteY13391"/>
                </a:cxn>
                <a:cxn ang="0">
                  <a:pos x="connsiteX13392" y="connsiteY13392"/>
                </a:cxn>
                <a:cxn ang="0">
                  <a:pos x="connsiteX13393" y="connsiteY13393"/>
                </a:cxn>
                <a:cxn ang="0">
                  <a:pos x="connsiteX13394" y="connsiteY13394"/>
                </a:cxn>
                <a:cxn ang="0">
                  <a:pos x="connsiteX13395" y="connsiteY13395"/>
                </a:cxn>
                <a:cxn ang="0">
                  <a:pos x="connsiteX13396" y="connsiteY13396"/>
                </a:cxn>
                <a:cxn ang="0">
                  <a:pos x="connsiteX13397" y="connsiteY13397"/>
                </a:cxn>
                <a:cxn ang="0">
                  <a:pos x="connsiteX13398" y="connsiteY13398"/>
                </a:cxn>
                <a:cxn ang="0">
                  <a:pos x="connsiteX13399" y="connsiteY13399"/>
                </a:cxn>
                <a:cxn ang="0">
                  <a:pos x="connsiteX13400" y="connsiteY13400"/>
                </a:cxn>
                <a:cxn ang="0">
                  <a:pos x="connsiteX13401" y="connsiteY13401"/>
                </a:cxn>
                <a:cxn ang="0">
                  <a:pos x="connsiteX13402" y="connsiteY13402"/>
                </a:cxn>
                <a:cxn ang="0">
                  <a:pos x="connsiteX13403" y="connsiteY13403"/>
                </a:cxn>
                <a:cxn ang="0">
                  <a:pos x="connsiteX13404" y="connsiteY13404"/>
                </a:cxn>
                <a:cxn ang="0">
                  <a:pos x="connsiteX13405" y="connsiteY13405"/>
                </a:cxn>
                <a:cxn ang="0">
                  <a:pos x="connsiteX13406" y="connsiteY13406"/>
                </a:cxn>
                <a:cxn ang="0">
                  <a:pos x="connsiteX13407" y="connsiteY13407"/>
                </a:cxn>
                <a:cxn ang="0">
                  <a:pos x="connsiteX13408" y="connsiteY13408"/>
                </a:cxn>
                <a:cxn ang="0">
                  <a:pos x="connsiteX13409" y="connsiteY13409"/>
                </a:cxn>
                <a:cxn ang="0">
                  <a:pos x="connsiteX13410" y="connsiteY13410"/>
                </a:cxn>
                <a:cxn ang="0">
                  <a:pos x="connsiteX13411" y="connsiteY13411"/>
                </a:cxn>
                <a:cxn ang="0">
                  <a:pos x="connsiteX13412" y="connsiteY13412"/>
                </a:cxn>
                <a:cxn ang="0">
                  <a:pos x="connsiteX13413" y="connsiteY13413"/>
                </a:cxn>
                <a:cxn ang="0">
                  <a:pos x="connsiteX13414" y="connsiteY13414"/>
                </a:cxn>
                <a:cxn ang="0">
                  <a:pos x="connsiteX13415" y="connsiteY13415"/>
                </a:cxn>
                <a:cxn ang="0">
                  <a:pos x="connsiteX13416" y="connsiteY13416"/>
                </a:cxn>
                <a:cxn ang="0">
                  <a:pos x="connsiteX13417" y="connsiteY13417"/>
                </a:cxn>
                <a:cxn ang="0">
                  <a:pos x="connsiteX13418" y="connsiteY13418"/>
                </a:cxn>
                <a:cxn ang="0">
                  <a:pos x="connsiteX13419" y="connsiteY13419"/>
                </a:cxn>
                <a:cxn ang="0">
                  <a:pos x="connsiteX13420" y="connsiteY13420"/>
                </a:cxn>
                <a:cxn ang="0">
                  <a:pos x="connsiteX13421" y="connsiteY13421"/>
                </a:cxn>
                <a:cxn ang="0">
                  <a:pos x="connsiteX13422" y="connsiteY13422"/>
                </a:cxn>
                <a:cxn ang="0">
                  <a:pos x="connsiteX13423" y="connsiteY13423"/>
                </a:cxn>
                <a:cxn ang="0">
                  <a:pos x="connsiteX13424" y="connsiteY13424"/>
                </a:cxn>
                <a:cxn ang="0">
                  <a:pos x="connsiteX13425" y="connsiteY13425"/>
                </a:cxn>
                <a:cxn ang="0">
                  <a:pos x="connsiteX13426" y="connsiteY13426"/>
                </a:cxn>
                <a:cxn ang="0">
                  <a:pos x="connsiteX13427" y="connsiteY13427"/>
                </a:cxn>
                <a:cxn ang="0">
                  <a:pos x="connsiteX13428" y="connsiteY13428"/>
                </a:cxn>
                <a:cxn ang="0">
                  <a:pos x="connsiteX13429" y="connsiteY13429"/>
                </a:cxn>
                <a:cxn ang="0">
                  <a:pos x="connsiteX13430" y="connsiteY13430"/>
                </a:cxn>
                <a:cxn ang="0">
                  <a:pos x="connsiteX13431" y="connsiteY13431"/>
                </a:cxn>
                <a:cxn ang="0">
                  <a:pos x="connsiteX13432" y="connsiteY13432"/>
                </a:cxn>
                <a:cxn ang="0">
                  <a:pos x="connsiteX13433" y="connsiteY13433"/>
                </a:cxn>
                <a:cxn ang="0">
                  <a:pos x="connsiteX13434" y="connsiteY13434"/>
                </a:cxn>
                <a:cxn ang="0">
                  <a:pos x="connsiteX13435" y="connsiteY13435"/>
                </a:cxn>
                <a:cxn ang="0">
                  <a:pos x="connsiteX13436" y="connsiteY13436"/>
                </a:cxn>
                <a:cxn ang="0">
                  <a:pos x="connsiteX13437" y="connsiteY13437"/>
                </a:cxn>
                <a:cxn ang="0">
                  <a:pos x="connsiteX13438" y="connsiteY13438"/>
                </a:cxn>
                <a:cxn ang="0">
                  <a:pos x="connsiteX13439" y="connsiteY13439"/>
                </a:cxn>
                <a:cxn ang="0">
                  <a:pos x="connsiteX13440" y="connsiteY13440"/>
                </a:cxn>
                <a:cxn ang="0">
                  <a:pos x="connsiteX13441" y="connsiteY13441"/>
                </a:cxn>
                <a:cxn ang="0">
                  <a:pos x="connsiteX13442" y="connsiteY13442"/>
                </a:cxn>
                <a:cxn ang="0">
                  <a:pos x="connsiteX13443" y="connsiteY13443"/>
                </a:cxn>
                <a:cxn ang="0">
                  <a:pos x="connsiteX13444" y="connsiteY13444"/>
                </a:cxn>
                <a:cxn ang="0">
                  <a:pos x="connsiteX13445" y="connsiteY13445"/>
                </a:cxn>
                <a:cxn ang="0">
                  <a:pos x="connsiteX13446" y="connsiteY13446"/>
                </a:cxn>
                <a:cxn ang="0">
                  <a:pos x="connsiteX13447" y="connsiteY13447"/>
                </a:cxn>
                <a:cxn ang="0">
                  <a:pos x="connsiteX13448" y="connsiteY13448"/>
                </a:cxn>
                <a:cxn ang="0">
                  <a:pos x="connsiteX13449" y="connsiteY13449"/>
                </a:cxn>
                <a:cxn ang="0">
                  <a:pos x="connsiteX13450" y="connsiteY13450"/>
                </a:cxn>
                <a:cxn ang="0">
                  <a:pos x="connsiteX13451" y="connsiteY13451"/>
                </a:cxn>
                <a:cxn ang="0">
                  <a:pos x="connsiteX13452" y="connsiteY13452"/>
                </a:cxn>
                <a:cxn ang="0">
                  <a:pos x="connsiteX13453" y="connsiteY13453"/>
                </a:cxn>
                <a:cxn ang="0">
                  <a:pos x="connsiteX13454" y="connsiteY13454"/>
                </a:cxn>
                <a:cxn ang="0">
                  <a:pos x="connsiteX13455" y="connsiteY13455"/>
                </a:cxn>
                <a:cxn ang="0">
                  <a:pos x="connsiteX13456" y="connsiteY13456"/>
                </a:cxn>
                <a:cxn ang="0">
                  <a:pos x="connsiteX13457" y="connsiteY13457"/>
                </a:cxn>
                <a:cxn ang="0">
                  <a:pos x="connsiteX13458" y="connsiteY13458"/>
                </a:cxn>
                <a:cxn ang="0">
                  <a:pos x="connsiteX13459" y="connsiteY13459"/>
                </a:cxn>
                <a:cxn ang="0">
                  <a:pos x="connsiteX13460" y="connsiteY13460"/>
                </a:cxn>
                <a:cxn ang="0">
                  <a:pos x="connsiteX13461" y="connsiteY13461"/>
                </a:cxn>
                <a:cxn ang="0">
                  <a:pos x="connsiteX13462" y="connsiteY13462"/>
                </a:cxn>
                <a:cxn ang="0">
                  <a:pos x="connsiteX13463" y="connsiteY13463"/>
                </a:cxn>
                <a:cxn ang="0">
                  <a:pos x="connsiteX13464" y="connsiteY13464"/>
                </a:cxn>
                <a:cxn ang="0">
                  <a:pos x="connsiteX13465" y="connsiteY13465"/>
                </a:cxn>
                <a:cxn ang="0">
                  <a:pos x="connsiteX13466" y="connsiteY13466"/>
                </a:cxn>
                <a:cxn ang="0">
                  <a:pos x="connsiteX13467" y="connsiteY13467"/>
                </a:cxn>
                <a:cxn ang="0">
                  <a:pos x="connsiteX13468" y="connsiteY13468"/>
                </a:cxn>
                <a:cxn ang="0">
                  <a:pos x="connsiteX13469" y="connsiteY13469"/>
                </a:cxn>
                <a:cxn ang="0">
                  <a:pos x="connsiteX13470" y="connsiteY13470"/>
                </a:cxn>
                <a:cxn ang="0">
                  <a:pos x="connsiteX13471" y="connsiteY13471"/>
                </a:cxn>
                <a:cxn ang="0">
                  <a:pos x="connsiteX13472" y="connsiteY13472"/>
                </a:cxn>
                <a:cxn ang="0">
                  <a:pos x="connsiteX13473" y="connsiteY13473"/>
                </a:cxn>
                <a:cxn ang="0">
                  <a:pos x="connsiteX13474" y="connsiteY13474"/>
                </a:cxn>
                <a:cxn ang="0">
                  <a:pos x="connsiteX13475" y="connsiteY13475"/>
                </a:cxn>
                <a:cxn ang="0">
                  <a:pos x="connsiteX13476" y="connsiteY13476"/>
                </a:cxn>
                <a:cxn ang="0">
                  <a:pos x="connsiteX13477" y="connsiteY13477"/>
                </a:cxn>
                <a:cxn ang="0">
                  <a:pos x="connsiteX13478" y="connsiteY13478"/>
                </a:cxn>
                <a:cxn ang="0">
                  <a:pos x="connsiteX13479" y="connsiteY13479"/>
                </a:cxn>
                <a:cxn ang="0">
                  <a:pos x="connsiteX13480" y="connsiteY13480"/>
                </a:cxn>
                <a:cxn ang="0">
                  <a:pos x="connsiteX13481" y="connsiteY13481"/>
                </a:cxn>
                <a:cxn ang="0">
                  <a:pos x="connsiteX13482" y="connsiteY13482"/>
                </a:cxn>
                <a:cxn ang="0">
                  <a:pos x="connsiteX13483" y="connsiteY13483"/>
                </a:cxn>
                <a:cxn ang="0">
                  <a:pos x="connsiteX13484" y="connsiteY13484"/>
                </a:cxn>
                <a:cxn ang="0">
                  <a:pos x="connsiteX13485" y="connsiteY13485"/>
                </a:cxn>
                <a:cxn ang="0">
                  <a:pos x="connsiteX13486" y="connsiteY13486"/>
                </a:cxn>
                <a:cxn ang="0">
                  <a:pos x="connsiteX13487" y="connsiteY13487"/>
                </a:cxn>
                <a:cxn ang="0">
                  <a:pos x="connsiteX13488" y="connsiteY13488"/>
                </a:cxn>
                <a:cxn ang="0">
                  <a:pos x="connsiteX13489" y="connsiteY13489"/>
                </a:cxn>
                <a:cxn ang="0">
                  <a:pos x="connsiteX13490" y="connsiteY13490"/>
                </a:cxn>
                <a:cxn ang="0">
                  <a:pos x="connsiteX13491" y="connsiteY13491"/>
                </a:cxn>
                <a:cxn ang="0">
                  <a:pos x="connsiteX13492" y="connsiteY13492"/>
                </a:cxn>
                <a:cxn ang="0">
                  <a:pos x="connsiteX13493" y="connsiteY13493"/>
                </a:cxn>
                <a:cxn ang="0">
                  <a:pos x="connsiteX13494" y="connsiteY13494"/>
                </a:cxn>
                <a:cxn ang="0">
                  <a:pos x="connsiteX13495" y="connsiteY13495"/>
                </a:cxn>
                <a:cxn ang="0">
                  <a:pos x="connsiteX13496" y="connsiteY13496"/>
                </a:cxn>
                <a:cxn ang="0">
                  <a:pos x="connsiteX13497" y="connsiteY13497"/>
                </a:cxn>
                <a:cxn ang="0">
                  <a:pos x="connsiteX13498" y="connsiteY13498"/>
                </a:cxn>
                <a:cxn ang="0">
                  <a:pos x="connsiteX13499" y="connsiteY13499"/>
                </a:cxn>
                <a:cxn ang="0">
                  <a:pos x="connsiteX13500" y="connsiteY13500"/>
                </a:cxn>
                <a:cxn ang="0">
                  <a:pos x="connsiteX13501" y="connsiteY13501"/>
                </a:cxn>
                <a:cxn ang="0">
                  <a:pos x="connsiteX13502" y="connsiteY13502"/>
                </a:cxn>
                <a:cxn ang="0">
                  <a:pos x="connsiteX13503" y="connsiteY13503"/>
                </a:cxn>
                <a:cxn ang="0">
                  <a:pos x="connsiteX13504" y="connsiteY13504"/>
                </a:cxn>
                <a:cxn ang="0">
                  <a:pos x="connsiteX13505" y="connsiteY13505"/>
                </a:cxn>
                <a:cxn ang="0">
                  <a:pos x="connsiteX13506" y="connsiteY13506"/>
                </a:cxn>
                <a:cxn ang="0">
                  <a:pos x="connsiteX13507" y="connsiteY13507"/>
                </a:cxn>
                <a:cxn ang="0">
                  <a:pos x="connsiteX13508" y="connsiteY13508"/>
                </a:cxn>
                <a:cxn ang="0">
                  <a:pos x="connsiteX13509" y="connsiteY13509"/>
                </a:cxn>
                <a:cxn ang="0">
                  <a:pos x="connsiteX13510" y="connsiteY13510"/>
                </a:cxn>
                <a:cxn ang="0">
                  <a:pos x="connsiteX13511" y="connsiteY13511"/>
                </a:cxn>
                <a:cxn ang="0">
                  <a:pos x="connsiteX13512" y="connsiteY13512"/>
                </a:cxn>
                <a:cxn ang="0">
                  <a:pos x="connsiteX13513" y="connsiteY13513"/>
                </a:cxn>
                <a:cxn ang="0">
                  <a:pos x="connsiteX13514" y="connsiteY13514"/>
                </a:cxn>
                <a:cxn ang="0">
                  <a:pos x="connsiteX13515" y="connsiteY13515"/>
                </a:cxn>
                <a:cxn ang="0">
                  <a:pos x="connsiteX13516" y="connsiteY13516"/>
                </a:cxn>
                <a:cxn ang="0">
                  <a:pos x="connsiteX13517" y="connsiteY13517"/>
                </a:cxn>
                <a:cxn ang="0">
                  <a:pos x="connsiteX13518" y="connsiteY13518"/>
                </a:cxn>
                <a:cxn ang="0">
                  <a:pos x="connsiteX13519" y="connsiteY13519"/>
                </a:cxn>
                <a:cxn ang="0">
                  <a:pos x="connsiteX13520" y="connsiteY13520"/>
                </a:cxn>
                <a:cxn ang="0">
                  <a:pos x="connsiteX13521" y="connsiteY13521"/>
                </a:cxn>
                <a:cxn ang="0">
                  <a:pos x="connsiteX13522" y="connsiteY13522"/>
                </a:cxn>
                <a:cxn ang="0">
                  <a:pos x="connsiteX13523" y="connsiteY13523"/>
                </a:cxn>
                <a:cxn ang="0">
                  <a:pos x="connsiteX13524" y="connsiteY13524"/>
                </a:cxn>
                <a:cxn ang="0">
                  <a:pos x="connsiteX13525" y="connsiteY13525"/>
                </a:cxn>
                <a:cxn ang="0">
                  <a:pos x="connsiteX13526" y="connsiteY13526"/>
                </a:cxn>
                <a:cxn ang="0">
                  <a:pos x="connsiteX13527" y="connsiteY13527"/>
                </a:cxn>
                <a:cxn ang="0">
                  <a:pos x="connsiteX13528" y="connsiteY13528"/>
                </a:cxn>
                <a:cxn ang="0">
                  <a:pos x="connsiteX13529" y="connsiteY13529"/>
                </a:cxn>
                <a:cxn ang="0">
                  <a:pos x="connsiteX13530" y="connsiteY13530"/>
                </a:cxn>
                <a:cxn ang="0">
                  <a:pos x="connsiteX13531" y="connsiteY13531"/>
                </a:cxn>
                <a:cxn ang="0">
                  <a:pos x="connsiteX13532" y="connsiteY13532"/>
                </a:cxn>
                <a:cxn ang="0">
                  <a:pos x="connsiteX13533" y="connsiteY13533"/>
                </a:cxn>
                <a:cxn ang="0">
                  <a:pos x="connsiteX13534" y="connsiteY13534"/>
                </a:cxn>
                <a:cxn ang="0">
                  <a:pos x="connsiteX13535" y="connsiteY13535"/>
                </a:cxn>
                <a:cxn ang="0">
                  <a:pos x="connsiteX13536" y="connsiteY13536"/>
                </a:cxn>
                <a:cxn ang="0">
                  <a:pos x="connsiteX13537" y="connsiteY13537"/>
                </a:cxn>
                <a:cxn ang="0">
                  <a:pos x="connsiteX13538" y="connsiteY13538"/>
                </a:cxn>
                <a:cxn ang="0">
                  <a:pos x="connsiteX13539" y="connsiteY13539"/>
                </a:cxn>
                <a:cxn ang="0">
                  <a:pos x="connsiteX13540" y="connsiteY13540"/>
                </a:cxn>
                <a:cxn ang="0">
                  <a:pos x="connsiteX13541" y="connsiteY13541"/>
                </a:cxn>
                <a:cxn ang="0">
                  <a:pos x="connsiteX13542" y="connsiteY13542"/>
                </a:cxn>
                <a:cxn ang="0">
                  <a:pos x="connsiteX13543" y="connsiteY13543"/>
                </a:cxn>
                <a:cxn ang="0">
                  <a:pos x="connsiteX13544" y="connsiteY13544"/>
                </a:cxn>
                <a:cxn ang="0">
                  <a:pos x="connsiteX13545" y="connsiteY13545"/>
                </a:cxn>
                <a:cxn ang="0">
                  <a:pos x="connsiteX13546" y="connsiteY13546"/>
                </a:cxn>
                <a:cxn ang="0">
                  <a:pos x="connsiteX13547" y="connsiteY13547"/>
                </a:cxn>
                <a:cxn ang="0">
                  <a:pos x="connsiteX13548" y="connsiteY13548"/>
                </a:cxn>
                <a:cxn ang="0">
                  <a:pos x="connsiteX13549" y="connsiteY13549"/>
                </a:cxn>
                <a:cxn ang="0">
                  <a:pos x="connsiteX13550" y="connsiteY13550"/>
                </a:cxn>
                <a:cxn ang="0">
                  <a:pos x="connsiteX13551" y="connsiteY13551"/>
                </a:cxn>
                <a:cxn ang="0">
                  <a:pos x="connsiteX13552" y="connsiteY13552"/>
                </a:cxn>
                <a:cxn ang="0">
                  <a:pos x="connsiteX13553" y="connsiteY13553"/>
                </a:cxn>
                <a:cxn ang="0">
                  <a:pos x="connsiteX13554" y="connsiteY13554"/>
                </a:cxn>
                <a:cxn ang="0">
                  <a:pos x="connsiteX13555" y="connsiteY13555"/>
                </a:cxn>
                <a:cxn ang="0">
                  <a:pos x="connsiteX13556" y="connsiteY13556"/>
                </a:cxn>
                <a:cxn ang="0">
                  <a:pos x="connsiteX13557" y="connsiteY13557"/>
                </a:cxn>
                <a:cxn ang="0">
                  <a:pos x="connsiteX13558" y="connsiteY13558"/>
                </a:cxn>
                <a:cxn ang="0">
                  <a:pos x="connsiteX13559" y="connsiteY13559"/>
                </a:cxn>
                <a:cxn ang="0">
                  <a:pos x="connsiteX13560" y="connsiteY13560"/>
                </a:cxn>
                <a:cxn ang="0">
                  <a:pos x="connsiteX13561" y="connsiteY13561"/>
                </a:cxn>
                <a:cxn ang="0">
                  <a:pos x="connsiteX13562" y="connsiteY13562"/>
                </a:cxn>
                <a:cxn ang="0">
                  <a:pos x="connsiteX13563" y="connsiteY13563"/>
                </a:cxn>
                <a:cxn ang="0">
                  <a:pos x="connsiteX13564" y="connsiteY13564"/>
                </a:cxn>
                <a:cxn ang="0">
                  <a:pos x="connsiteX13565" y="connsiteY13565"/>
                </a:cxn>
                <a:cxn ang="0">
                  <a:pos x="connsiteX13566" y="connsiteY13566"/>
                </a:cxn>
                <a:cxn ang="0">
                  <a:pos x="connsiteX13567" y="connsiteY13567"/>
                </a:cxn>
                <a:cxn ang="0">
                  <a:pos x="connsiteX13568" y="connsiteY13568"/>
                </a:cxn>
                <a:cxn ang="0">
                  <a:pos x="connsiteX13569" y="connsiteY13569"/>
                </a:cxn>
                <a:cxn ang="0">
                  <a:pos x="connsiteX13570" y="connsiteY13570"/>
                </a:cxn>
                <a:cxn ang="0">
                  <a:pos x="connsiteX13571" y="connsiteY13571"/>
                </a:cxn>
                <a:cxn ang="0">
                  <a:pos x="connsiteX13572" y="connsiteY13572"/>
                </a:cxn>
                <a:cxn ang="0">
                  <a:pos x="connsiteX13573" y="connsiteY13573"/>
                </a:cxn>
                <a:cxn ang="0">
                  <a:pos x="connsiteX13574" y="connsiteY13574"/>
                </a:cxn>
                <a:cxn ang="0">
                  <a:pos x="connsiteX13575" y="connsiteY13575"/>
                </a:cxn>
                <a:cxn ang="0">
                  <a:pos x="connsiteX13576" y="connsiteY13576"/>
                </a:cxn>
                <a:cxn ang="0">
                  <a:pos x="connsiteX13577" y="connsiteY13577"/>
                </a:cxn>
                <a:cxn ang="0">
                  <a:pos x="connsiteX13578" y="connsiteY13578"/>
                </a:cxn>
                <a:cxn ang="0">
                  <a:pos x="connsiteX13579" y="connsiteY13579"/>
                </a:cxn>
                <a:cxn ang="0">
                  <a:pos x="connsiteX13580" y="connsiteY13580"/>
                </a:cxn>
                <a:cxn ang="0">
                  <a:pos x="connsiteX13581" y="connsiteY13581"/>
                </a:cxn>
                <a:cxn ang="0">
                  <a:pos x="connsiteX13582" y="connsiteY13582"/>
                </a:cxn>
                <a:cxn ang="0">
                  <a:pos x="connsiteX13583" y="connsiteY13583"/>
                </a:cxn>
                <a:cxn ang="0">
                  <a:pos x="connsiteX13584" y="connsiteY13584"/>
                </a:cxn>
                <a:cxn ang="0">
                  <a:pos x="connsiteX13585" y="connsiteY13585"/>
                </a:cxn>
                <a:cxn ang="0">
                  <a:pos x="connsiteX13586" y="connsiteY13586"/>
                </a:cxn>
                <a:cxn ang="0">
                  <a:pos x="connsiteX13587" y="connsiteY13587"/>
                </a:cxn>
                <a:cxn ang="0">
                  <a:pos x="connsiteX13588" y="connsiteY13588"/>
                </a:cxn>
                <a:cxn ang="0">
                  <a:pos x="connsiteX13589" y="connsiteY13589"/>
                </a:cxn>
                <a:cxn ang="0">
                  <a:pos x="connsiteX13590" y="connsiteY13590"/>
                </a:cxn>
                <a:cxn ang="0">
                  <a:pos x="connsiteX13591" y="connsiteY13591"/>
                </a:cxn>
                <a:cxn ang="0">
                  <a:pos x="connsiteX13592" y="connsiteY13592"/>
                </a:cxn>
                <a:cxn ang="0">
                  <a:pos x="connsiteX13593" y="connsiteY13593"/>
                </a:cxn>
                <a:cxn ang="0">
                  <a:pos x="connsiteX13594" y="connsiteY13594"/>
                </a:cxn>
                <a:cxn ang="0">
                  <a:pos x="connsiteX13595" y="connsiteY13595"/>
                </a:cxn>
                <a:cxn ang="0">
                  <a:pos x="connsiteX13596" y="connsiteY13596"/>
                </a:cxn>
                <a:cxn ang="0">
                  <a:pos x="connsiteX13597" y="connsiteY13597"/>
                </a:cxn>
                <a:cxn ang="0">
                  <a:pos x="connsiteX13598" y="connsiteY13598"/>
                </a:cxn>
                <a:cxn ang="0">
                  <a:pos x="connsiteX13599" y="connsiteY13599"/>
                </a:cxn>
                <a:cxn ang="0">
                  <a:pos x="connsiteX13600" y="connsiteY13600"/>
                </a:cxn>
                <a:cxn ang="0">
                  <a:pos x="connsiteX13601" y="connsiteY13601"/>
                </a:cxn>
                <a:cxn ang="0">
                  <a:pos x="connsiteX13602" y="connsiteY13602"/>
                </a:cxn>
                <a:cxn ang="0">
                  <a:pos x="connsiteX13603" y="connsiteY13603"/>
                </a:cxn>
                <a:cxn ang="0">
                  <a:pos x="connsiteX13604" y="connsiteY13604"/>
                </a:cxn>
                <a:cxn ang="0">
                  <a:pos x="connsiteX13605" y="connsiteY13605"/>
                </a:cxn>
                <a:cxn ang="0">
                  <a:pos x="connsiteX13606" y="connsiteY13606"/>
                </a:cxn>
                <a:cxn ang="0">
                  <a:pos x="connsiteX13607" y="connsiteY13607"/>
                </a:cxn>
                <a:cxn ang="0">
                  <a:pos x="connsiteX13608" y="connsiteY13608"/>
                </a:cxn>
                <a:cxn ang="0">
                  <a:pos x="connsiteX13609" y="connsiteY13609"/>
                </a:cxn>
                <a:cxn ang="0">
                  <a:pos x="connsiteX13610" y="connsiteY13610"/>
                </a:cxn>
                <a:cxn ang="0">
                  <a:pos x="connsiteX13611" y="connsiteY13611"/>
                </a:cxn>
                <a:cxn ang="0">
                  <a:pos x="connsiteX13612" y="connsiteY13612"/>
                </a:cxn>
                <a:cxn ang="0">
                  <a:pos x="connsiteX13613" y="connsiteY13613"/>
                </a:cxn>
                <a:cxn ang="0">
                  <a:pos x="connsiteX13614" y="connsiteY13614"/>
                </a:cxn>
                <a:cxn ang="0">
                  <a:pos x="connsiteX13615" y="connsiteY13615"/>
                </a:cxn>
                <a:cxn ang="0">
                  <a:pos x="connsiteX13616" y="connsiteY13616"/>
                </a:cxn>
                <a:cxn ang="0">
                  <a:pos x="connsiteX13617" y="connsiteY13617"/>
                </a:cxn>
                <a:cxn ang="0">
                  <a:pos x="connsiteX13618" y="connsiteY13618"/>
                </a:cxn>
                <a:cxn ang="0">
                  <a:pos x="connsiteX13619" y="connsiteY13619"/>
                </a:cxn>
                <a:cxn ang="0">
                  <a:pos x="connsiteX13620" y="connsiteY13620"/>
                </a:cxn>
                <a:cxn ang="0">
                  <a:pos x="connsiteX13621" y="connsiteY13621"/>
                </a:cxn>
                <a:cxn ang="0">
                  <a:pos x="connsiteX13622" y="connsiteY13622"/>
                </a:cxn>
                <a:cxn ang="0">
                  <a:pos x="connsiteX13623" y="connsiteY13623"/>
                </a:cxn>
                <a:cxn ang="0">
                  <a:pos x="connsiteX13624" y="connsiteY13624"/>
                </a:cxn>
                <a:cxn ang="0">
                  <a:pos x="connsiteX13625" y="connsiteY13625"/>
                </a:cxn>
                <a:cxn ang="0">
                  <a:pos x="connsiteX13626" y="connsiteY13626"/>
                </a:cxn>
                <a:cxn ang="0">
                  <a:pos x="connsiteX13627" y="connsiteY13627"/>
                </a:cxn>
                <a:cxn ang="0">
                  <a:pos x="connsiteX13628" y="connsiteY13628"/>
                </a:cxn>
                <a:cxn ang="0">
                  <a:pos x="connsiteX13629" y="connsiteY13629"/>
                </a:cxn>
                <a:cxn ang="0">
                  <a:pos x="connsiteX13630" y="connsiteY13630"/>
                </a:cxn>
                <a:cxn ang="0">
                  <a:pos x="connsiteX13631" y="connsiteY13631"/>
                </a:cxn>
                <a:cxn ang="0">
                  <a:pos x="connsiteX13632" y="connsiteY13632"/>
                </a:cxn>
                <a:cxn ang="0">
                  <a:pos x="connsiteX13633" y="connsiteY13633"/>
                </a:cxn>
                <a:cxn ang="0">
                  <a:pos x="connsiteX13634" y="connsiteY13634"/>
                </a:cxn>
                <a:cxn ang="0">
                  <a:pos x="connsiteX13635" y="connsiteY13635"/>
                </a:cxn>
                <a:cxn ang="0">
                  <a:pos x="connsiteX13636" y="connsiteY13636"/>
                </a:cxn>
                <a:cxn ang="0">
                  <a:pos x="connsiteX13637" y="connsiteY13637"/>
                </a:cxn>
                <a:cxn ang="0">
                  <a:pos x="connsiteX13638" y="connsiteY13638"/>
                </a:cxn>
                <a:cxn ang="0">
                  <a:pos x="connsiteX13639" y="connsiteY13639"/>
                </a:cxn>
                <a:cxn ang="0">
                  <a:pos x="connsiteX13640" y="connsiteY13640"/>
                </a:cxn>
                <a:cxn ang="0">
                  <a:pos x="connsiteX13641" y="connsiteY13641"/>
                </a:cxn>
                <a:cxn ang="0">
                  <a:pos x="connsiteX13642" y="connsiteY13642"/>
                </a:cxn>
                <a:cxn ang="0">
                  <a:pos x="connsiteX13643" y="connsiteY13643"/>
                </a:cxn>
                <a:cxn ang="0">
                  <a:pos x="connsiteX13644" y="connsiteY13644"/>
                </a:cxn>
                <a:cxn ang="0">
                  <a:pos x="connsiteX13645" y="connsiteY13645"/>
                </a:cxn>
                <a:cxn ang="0">
                  <a:pos x="connsiteX13646" y="connsiteY13646"/>
                </a:cxn>
                <a:cxn ang="0">
                  <a:pos x="connsiteX13647" y="connsiteY13647"/>
                </a:cxn>
                <a:cxn ang="0">
                  <a:pos x="connsiteX13648" y="connsiteY13648"/>
                </a:cxn>
                <a:cxn ang="0">
                  <a:pos x="connsiteX13649" y="connsiteY13649"/>
                </a:cxn>
                <a:cxn ang="0">
                  <a:pos x="connsiteX13650" y="connsiteY13650"/>
                </a:cxn>
                <a:cxn ang="0">
                  <a:pos x="connsiteX13651" y="connsiteY13651"/>
                </a:cxn>
                <a:cxn ang="0">
                  <a:pos x="connsiteX13652" y="connsiteY13652"/>
                </a:cxn>
                <a:cxn ang="0">
                  <a:pos x="connsiteX13653" y="connsiteY13653"/>
                </a:cxn>
                <a:cxn ang="0">
                  <a:pos x="connsiteX13654" y="connsiteY13654"/>
                </a:cxn>
                <a:cxn ang="0">
                  <a:pos x="connsiteX13655" y="connsiteY13655"/>
                </a:cxn>
                <a:cxn ang="0">
                  <a:pos x="connsiteX13656" y="connsiteY13656"/>
                </a:cxn>
                <a:cxn ang="0">
                  <a:pos x="connsiteX13657" y="connsiteY13657"/>
                </a:cxn>
                <a:cxn ang="0">
                  <a:pos x="connsiteX13658" y="connsiteY13658"/>
                </a:cxn>
                <a:cxn ang="0">
                  <a:pos x="connsiteX13659" y="connsiteY13659"/>
                </a:cxn>
                <a:cxn ang="0">
                  <a:pos x="connsiteX13660" y="connsiteY13660"/>
                </a:cxn>
                <a:cxn ang="0">
                  <a:pos x="connsiteX13661" y="connsiteY13661"/>
                </a:cxn>
                <a:cxn ang="0">
                  <a:pos x="connsiteX13662" y="connsiteY13662"/>
                </a:cxn>
                <a:cxn ang="0">
                  <a:pos x="connsiteX13663" y="connsiteY13663"/>
                </a:cxn>
                <a:cxn ang="0">
                  <a:pos x="connsiteX13664" y="connsiteY13664"/>
                </a:cxn>
                <a:cxn ang="0">
                  <a:pos x="connsiteX13665" y="connsiteY13665"/>
                </a:cxn>
                <a:cxn ang="0">
                  <a:pos x="connsiteX13666" y="connsiteY13666"/>
                </a:cxn>
                <a:cxn ang="0">
                  <a:pos x="connsiteX13667" y="connsiteY13667"/>
                </a:cxn>
                <a:cxn ang="0">
                  <a:pos x="connsiteX13668" y="connsiteY13668"/>
                </a:cxn>
                <a:cxn ang="0">
                  <a:pos x="connsiteX13669" y="connsiteY13669"/>
                </a:cxn>
                <a:cxn ang="0">
                  <a:pos x="connsiteX13670" y="connsiteY13670"/>
                </a:cxn>
                <a:cxn ang="0">
                  <a:pos x="connsiteX13671" y="connsiteY13671"/>
                </a:cxn>
                <a:cxn ang="0">
                  <a:pos x="connsiteX13672" y="connsiteY13672"/>
                </a:cxn>
                <a:cxn ang="0">
                  <a:pos x="connsiteX13673" y="connsiteY13673"/>
                </a:cxn>
                <a:cxn ang="0">
                  <a:pos x="connsiteX13674" y="connsiteY13674"/>
                </a:cxn>
                <a:cxn ang="0">
                  <a:pos x="connsiteX13675" y="connsiteY13675"/>
                </a:cxn>
                <a:cxn ang="0">
                  <a:pos x="connsiteX13676" y="connsiteY13676"/>
                </a:cxn>
                <a:cxn ang="0">
                  <a:pos x="connsiteX13677" y="connsiteY13677"/>
                </a:cxn>
                <a:cxn ang="0">
                  <a:pos x="connsiteX13678" y="connsiteY13678"/>
                </a:cxn>
                <a:cxn ang="0">
                  <a:pos x="connsiteX13679" y="connsiteY13679"/>
                </a:cxn>
                <a:cxn ang="0">
                  <a:pos x="connsiteX13680" y="connsiteY13680"/>
                </a:cxn>
                <a:cxn ang="0">
                  <a:pos x="connsiteX13681" y="connsiteY13681"/>
                </a:cxn>
                <a:cxn ang="0">
                  <a:pos x="connsiteX13682" y="connsiteY13682"/>
                </a:cxn>
                <a:cxn ang="0">
                  <a:pos x="connsiteX13683" y="connsiteY13683"/>
                </a:cxn>
                <a:cxn ang="0">
                  <a:pos x="connsiteX13684" y="connsiteY13684"/>
                </a:cxn>
                <a:cxn ang="0">
                  <a:pos x="connsiteX13685" y="connsiteY13685"/>
                </a:cxn>
                <a:cxn ang="0">
                  <a:pos x="connsiteX13686" y="connsiteY13686"/>
                </a:cxn>
                <a:cxn ang="0">
                  <a:pos x="connsiteX13687" y="connsiteY13687"/>
                </a:cxn>
                <a:cxn ang="0">
                  <a:pos x="connsiteX13688" y="connsiteY13688"/>
                </a:cxn>
                <a:cxn ang="0">
                  <a:pos x="connsiteX13689" y="connsiteY13689"/>
                </a:cxn>
                <a:cxn ang="0">
                  <a:pos x="connsiteX13690" y="connsiteY13690"/>
                </a:cxn>
                <a:cxn ang="0">
                  <a:pos x="connsiteX13691" y="connsiteY13691"/>
                </a:cxn>
                <a:cxn ang="0">
                  <a:pos x="connsiteX13692" y="connsiteY13692"/>
                </a:cxn>
                <a:cxn ang="0">
                  <a:pos x="connsiteX13693" y="connsiteY13693"/>
                </a:cxn>
                <a:cxn ang="0">
                  <a:pos x="connsiteX13694" y="connsiteY13694"/>
                </a:cxn>
                <a:cxn ang="0">
                  <a:pos x="connsiteX13695" y="connsiteY13695"/>
                </a:cxn>
                <a:cxn ang="0">
                  <a:pos x="connsiteX13696" y="connsiteY13696"/>
                </a:cxn>
                <a:cxn ang="0">
                  <a:pos x="connsiteX13697" y="connsiteY13697"/>
                </a:cxn>
                <a:cxn ang="0">
                  <a:pos x="connsiteX13698" y="connsiteY13698"/>
                </a:cxn>
                <a:cxn ang="0">
                  <a:pos x="connsiteX13699" y="connsiteY13699"/>
                </a:cxn>
                <a:cxn ang="0">
                  <a:pos x="connsiteX13700" y="connsiteY13700"/>
                </a:cxn>
                <a:cxn ang="0">
                  <a:pos x="connsiteX13701" y="connsiteY13701"/>
                </a:cxn>
                <a:cxn ang="0">
                  <a:pos x="connsiteX13702" y="connsiteY13702"/>
                </a:cxn>
                <a:cxn ang="0">
                  <a:pos x="connsiteX13703" y="connsiteY13703"/>
                </a:cxn>
                <a:cxn ang="0">
                  <a:pos x="connsiteX13704" y="connsiteY13704"/>
                </a:cxn>
                <a:cxn ang="0">
                  <a:pos x="connsiteX13705" y="connsiteY13705"/>
                </a:cxn>
                <a:cxn ang="0">
                  <a:pos x="connsiteX13706" y="connsiteY13706"/>
                </a:cxn>
                <a:cxn ang="0">
                  <a:pos x="connsiteX13707" y="connsiteY13707"/>
                </a:cxn>
                <a:cxn ang="0">
                  <a:pos x="connsiteX13708" y="connsiteY13708"/>
                </a:cxn>
                <a:cxn ang="0">
                  <a:pos x="connsiteX13709" y="connsiteY13709"/>
                </a:cxn>
                <a:cxn ang="0">
                  <a:pos x="connsiteX13710" y="connsiteY13710"/>
                </a:cxn>
                <a:cxn ang="0">
                  <a:pos x="connsiteX13711" y="connsiteY13711"/>
                </a:cxn>
                <a:cxn ang="0">
                  <a:pos x="connsiteX13712" y="connsiteY13712"/>
                </a:cxn>
                <a:cxn ang="0">
                  <a:pos x="connsiteX13713" y="connsiteY13713"/>
                </a:cxn>
                <a:cxn ang="0">
                  <a:pos x="connsiteX13714" y="connsiteY13714"/>
                </a:cxn>
                <a:cxn ang="0">
                  <a:pos x="connsiteX13715" y="connsiteY13715"/>
                </a:cxn>
                <a:cxn ang="0">
                  <a:pos x="connsiteX13716" y="connsiteY13716"/>
                </a:cxn>
                <a:cxn ang="0">
                  <a:pos x="connsiteX13717" y="connsiteY13717"/>
                </a:cxn>
                <a:cxn ang="0">
                  <a:pos x="connsiteX13718" y="connsiteY13718"/>
                </a:cxn>
                <a:cxn ang="0">
                  <a:pos x="connsiteX13719" y="connsiteY13719"/>
                </a:cxn>
                <a:cxn ang="0">
                  <a:pos x="connsiteX13720" y="connsiteY13720"/>
                </a:cxn>
                <a:cxn ang="0">
                  <a:pos x="connsiteX13721" y="connsiteY13721"/>
                </a:cxn>
                <a:cxn ang="0">
                  <a:pos x="connsiteX13722" y="connsiteY13722"/>
                </a:cxn>
                <a:cxn ang="0">
                  <a:pos x="connsiteX13723" y="connsiteY13723"/>
                </a:cxn>
                <a:cxn ang="0">
                  <a:pos x="connsiteX13724" y="connsiteY13724"/>
                </a:cxn>
                <a:cxn ang="0">
                  <a:pos x="connsiteX13725" y="connsiteY13725"/>
                </a:cxn>
                <a:cxn ang="0">
                  <a:pos x="connsiteX13726" y="connsiteY13726"/>
                </a:cxn>
                <a:cxn ang="0">
                  <a:pos x="connsiteX13727" y="connsiteY13727"/>
                </a:cxn>
                <a:cxn ang="0">
                  <a:pos x="connsiteX13728" y="connsiteY13728"/>
                </a:cxn>
                <a:cxn ang="0">
                  <a:pos x="connsiteX13729" y="connsiteY13729"/>
                </a:cxn>
                <a:cxn ang="0">
                  <a:pos x="connsiteX13730" y="connsiteY13730"/>
                </a:cxn>
                <a:cxn ang="0">
                  <a:pos x="connsiteX13731" y="connsiteY13731"/>
                </a:cxn>
                <a:cxn ang="0">
                  <a:pos x="connsiteX13732" y="connsiteY13732"/>
                </a:cxn>
                <a:cxn ang="0">
                  <a:pos x="connsiteX13733" y="connsiteY13733"/>
                </a:cxn>
                <a:cxn ang="0">
                  <a:pos x="connsiteX13734" y="connsiteY13734"/>
                </a:cxn>
                <a:cxn ang="0">
                  <a:pos x="connsiteX13735" y="connsiteY13735"/>
                </a:cxn>
                <a:cxn ang="0">
                  <a:pos x="connsiteX13736" y="connsiteY13736"/>
                </a:cxn>
                <a:cxn ang="0">
                  <a:pos x="connsiteX13737" y="connsiteY13737"/>
                </a:cxn>
                <a:cxn ang="0">
                  <a:pos x="connsiteX13738" y="connsiteY13738"/>
                </a:cxn>
                <a:cxn ang="0">
                  <a:pos x="connsiteX13739" y="connsiteY13739"/>
                </a:cxn>
                <a:cxn ang="0">
                  <a:pos x="connsiteX13740" y="connsiteY13740"/>
                </a:cxn>
                <a:cxn ang="0">
                  <a:pos x="connsiteX13741" y="connsiteY13741"/>
                </a:cxn>
                <a:cxn ang="0">
                  <a:pos x="connsiteX13742" y="connsiteY13742"/>
                </a:cxn>
                <a:cxn ang="0">
                  <a:pos x="connsiteX13743" y="connsiteY13743"/>
                </a:cxn>
                <a:cxn ang="0">
                  <a:pos x="connsiteX13744" y="connsiteY13744"/>
                </a:cxn>
                <a:cxn ang="0">
                  <a:pos x="connsiteX13745" y="connsiteY13745"/>
                </a:cxn>
                <a:cxn ang="0">
                  <a:pos x="connsiteX13746" y="connsiteY13746"/>
                </a:cxn>
                <a:cxn ang="0">
                  <a:pos x="connsiteX13747" y="connsiteY13747"/>
                </a:cxn>
                <a:cxn ang="0">
                  <a:pos x="connsiteX13748" y="connsiteY13748"/>
                </a:cxn>
                <a:cxn ang="0">
                  <a:pos x="connsiteX13749" y="connsiteY13749"/>
                </a:cxn>
                <a:cxn ang="0">
                  <a:pos x="connsiteX13750" y="connsiteY13750"/>
                </a:cxn>
                <a:cxn ang="0">
                  <a:pos x="connsiteX13751" y="connsiteY13751"/>
                </a:cxn>
                <a:cxn ang="0">
                  <a:pos x="connsiteX13752" y="connsiteY13752"/>
                </a:cxn>
                <a:cxn ang="0">
                  <a:pos x="connsiteX13753" y="connsiteY13753"/>
                </a:cxn>
                <a:cxn ang="0">
                  <a:pos x="connsiteX13754" y="connsiteY13754"/>
                </a:cxn>
                <a:cxn ang="0">
                  <a:pos x="connsiteX13755" y="connsiteY13755"/>
                </a:cxn>
                <a:cxn ang="0">
                  <a:pos x="connsiteX13756" y="connsiteY13756"/>
                </a:cxn>
                <a:cxn ang="0">
                  <a:pos x="connsiteX13757" y="connsiteY13757"/>
                </a:cxn>
                <a:cxn ang="0">
                  <a:pos x="connsiteX13758" y="connsiteY13758"/>
                </a:cxn>
                <a:cxn ang="0">
                  <a:pos x="connsiteX13759" y="connsiteY13759"/>
                </a:cxn>
                <a:cxn ang="0">
                  <a:pos x="connsiteX13760" y="connsiteY13760"/>
                </a:cxn>
                <a:cxn ang="0">
                  <a:pos x="connsiteX13761" y="connsiteY13761"/>
                </a:cxn>
                <a:cxn ang="0">
                  <a:pos x="connsiteX13762" y="connsiteY13762"/>
                </a:cxn>
                <a:cxn ang="0">
                  <a:pos x="connsiteX13763" y="connsiteY13763"/>
                </a:cxn>
                <a:cxn ang="0">
                  <a:pos x="connsiteX13764" y="connsiteY13764"/>
                </a:cxn>
                <a:cxn ang="0">
                  <a:pos x="connsiteX13765" y="connsiteY13765"/>
                </a:cxn>
                <a:cxn ang="0">
                  <a:pos x="connsiteX13766" y="connsiteY13766"/>
                </a:cxn>
                <a:cxn ang="0">
                  <a:pos x="connsiteX13767" y="connsiteY13767"/>
                </a:cxn>
                <a:cxn ang="0">
                  <a:pos x="connsiteX13768" y="connsiteY13768"/>
                </a:cxn>
                <a:cxn ang="0">
                  <a:pos x="connsiteX13769" y="connsiteY13769"/>
                </a:cxn>
                <a:cxn ang="0">
                  <a:pos x="connsiteX13770" y="connsiteY13770"/>
                </a:cxn>
                <a:cxn ang="0">
                  <a:pos x="connsiteX13771" y="connsiteY13771"/>
                </a:cxn>
                <a:cxn ang="0">
                  <a:pos x="connsiteX13772" y="connsiteY13772"/>
                </a:cxn>
                <a:cxn ang="0">
                  <a:pos x="connsiteX13773" y="connsiteY13773"/>
                </a:cxn>
                <a:cxn ang="0">
                  <a:pos x="connsiteX13774" y="connsiteY13774"/>
                </a:cxn>
                <a:cxn ang="0">
                  <a:pos x="connsiteX13775" y="connsiteY13775"/>
                </a:cxn>
                <a:cxn ang="0">
                  <a:pos x="connsiteX13776" y="connsiteY13776"/>
                </a:cxn>
                <a:cxn ang="0">
                  <a:pos x="connsiteX13777" y="connsiteY13777"/>
                </a:cxn>
                <a:cxn ang="0">
                  <a:pos x="connsiteX13778" y="connsiteY13778"/>
                </a:cxn>
                <a:cxn ang="0">
                  <a:pos x="connsiteX13779" y="connsiteY13779"/>
                </a:cxn>
                <a:cxn ang="0">
                  <a:pos x="connsiteX13780" y="connsiteY13780"/>
                </a:cxn>
                <a:cxn ang="0">
                  <a:pos x="connsiteX13781" y="connsiteY13781"/>
                </a:cxn>
                <a:cxn ang="0">
                  <a:pos x="connsiteX13782" y="connsiteY13782"/>
                </a:cxn>
                <a:cxn ang="0">
                  <a:pos x="connsiteX13783" y="connsiteY13783"/>
                </a:cxn>
                <a:cxn ang="0">
                  <a:pos x="connsiteX13784" y="connsiteY13784"/>
                </a:cxn>
                <a:cxn ang="0">
                  <a:pos x="connsiteX13785" y="connsiteY13785"/>
                </a:cxn>
                <a:cxn ang="0">
                  <a:pos x="connsiteX13786" y="connsiteY13786"/>
                </a:cxn>
                <a:cxn ang="0">
                  <a:pos x="connsiteX13787" y="connsiteY13787"/>
                </a:cxn>
                <a:cxn ang="0">
                  <a:pos x="connsiteX13788" y="connsiteY13788"/>
                </a:cxn>
                <a:cxn ang="0">
                  <a:pos x="connsiteX13789" y="connsiteY13789"/>
                </a:cxn>
                <a:cxn ang="0">
                  <a:pos x="connsiteX13790" y="connsiteY13790"/>
                </a:cxn>
                <a:cxn ang="0">
                  <a:pos x="connsiteX13791" y="connsiteY13791"/>
                </a:cxn>
                <a:cxn ang="0">
                  <a:pos x="connsiteX13792" y="connsiteY13792"/>
                </a:cxn>
                <a:cxn ang="0">
                  <a:pos x="connsiteX13793" y="connsiteY13793"/>
                </a:cxn>
                <a:cxn ang="0">
                  <a:pos x="connsiteX13794" y="connsiteY13794"/>
                </a:cxn>
                <a:cxn ang="0">
                  <a:pos x="connsiteX13795" y="connsiteY13795"/>
                </a:cxn>
                <a:cxn ang="0">
                  <a:pos x="connsiteX13796" y="connsiteY13796"/>
                </a:cxn>
                <a:cxn ang="0">
                  <a:pos x="connsiteX13797" y="connsiteY13797"/>
                </a:cxn>
                <a:cxn ang="0">
                  <a:pos x="connsiteX13798" y="connsiteY13798"/>
                </a:cxn>
                <a:cxn ang="0">
                  <a:pos x="connsiteX13799" y="connsiteY13799"/>
                </a:cxn>
                <a:cxn ang="0">
                  <a:pos x="connsiteX13800" y="connsiteY13800"/>
                </a:cxn>
                <a:cxn ang="0">
                  <a:pos x="connsiteX13801" y="connsiteY13801"/>
                </a:cxn>
                <a:cxn ang="0">
                  <a:pos x="connsiteX13802" y="connsiteY13802"/>
                </a:cxn>
                <a:cxn ang="0">
                  <a:pos x="connsiteX13803" y="connsiteY13803"/>
                </a:cxn>
                <a:cxn ang="0">
                  <a:pos x="connsiteX13804" y="connsiteY13804"/>
                </a:cxn>
                <a:cxn ang="0">
                  <a:pos x="connsiteX13805" y="connsiteY13805"/>
                </a:cxn>
                <a:cxn ang="0">
                  <a:pos x="connsiteX13806" y="connsiteY13806"/>
                </a:cxn>
                <a:cxn ang="0">
                  <a:pos x="connsiteX13807" y="connsiteY13807"/>
                </a:cxn>
                <a:cxn ang="0">
                  <a:pos x="connsiteX13808" y="connsiteY13808"/>
                </a:cxn>
                <a:cxn ang="0">
                  <a:pos x="connsiteX13809" y="connsiteY13809"/>
                </a:cxn>
                <a:cxn ang="0">
                  <a:pos x="connsiteX13810" y="connsiteY13810"/>
                </a:cxn>
                <a:cxn ang="0">
                  <a:pos x="connsiteX13811" y="connsiteY13811"/>
                </a:cxn>
                <a:cxn ang="0">
                  <a:pos x="connsiteX13812" y="connsiteY13812"/>
                </a:cxn>
                <a:cxn ang="0">
                  <a:pos x="connsiteX13813" y="connsiteY13813"/>
                </a:cxn>
                <a:cxn ang="0">
                  <a:pos x="connsiteX13814" y="connsiteY13814"/>
                </a:cxn>
                <a:cxn ang="0">
                  <a:pos x="connsiteX13815" y="connsiteY13815"/>
                </a:cxn>
                <a:cxn ang="0">
                  <a:pos x="connsiteX13816" y="connsiteY13816"/>
                </a:cxn>
                <a:cxn ang="0">
                  <a:pos x="connsiteX13817" y="connsiteY13817"/>
                </a:cxn>
                <a:cxn ang="0">
                  <a:pos x="connsiteX13818" y="connsiteY13818"/>
                </a:cxn>
                <a:cxn ang="0">
                  <a:pos x="connsiteX13819" y="connsiteY13819"/>
                </a:cxn>
                <a:cxn ang="0">
                  <a:pos x="connsiteX13820" y="connsiteY13820"/>
                </a:cxn>
                <a:cxn ang="0">
                  <a:pos x="connsiteX13821" y="connsiteY13821"/>
                </a:cxn>
                <a:cxn ang="0">
                  <a:pos x="connsiteX13822" y="connsiteY13822"/>
                </a:cxn>
                <a:cxn ang="0">
                  <a:pos x="connsiteX13823" y="connsiteY13823"/>
                </a:cxn>
                <a:cxn ang="0">
                  <a:pos x="connsiteX13824" y="connsiteY13824"/>
                </a:cxn>
                <a:cxn ang="0">
                  <a:pos x="connsiteX13825" y="connsiteY13825"/>
                </a:cxn>
                <a:cxn ang="0">
                  <a:pos x="connsiteX13826" y="connsiteY13826"/>
                </a:cxn>
                <a:cxn ang="0">
                  <a:pos x="connsiteX13827" y="connsiteY13827"/>
                </a:cxn>
                <a:cxn ang="0">
                  <a:pos x="connsiteX13828" y="connsiteY13828"/>
                </a:cxn>
                <a:cxn ang="0">
                  <a:pos x="connsiteX13829" y="connsiteY13829"/>
                </a:cxn>
                <a:cxn ang="0">
                  <a:pos x="connsiteX13830" y="connsiteY13830"/>
                </a:cxn>
                <a:cxn ang="0">
                  <a:pos x="connsiteX13831" y="connsiteY13831"/>
                </a:cxn>
                <a:cxn ang="0">
                  <a:pos x="connsiteX13832" y="connsiteY13832"/>
                </a:cxn>
                <a:cxn ang="0">
                  <a:pos x="connsiteX13833" y="connsiteY13833"/>
                </a:cxn>
                <a:cxn ang="0">
                  <a:pos x="connsiteX13834" y="connsiteY13834"/>
                </a:cxn>
                <a:cxn ang="0">
                  <a:pos x="connsiteX13835" y="connsiteY13835"/>
                </a:cxn>
                <a:cxn ang="0">
                  <a:pos x="connsiteX13836" y="connsiteY13836"/>
                </a:cxn>
                <a:cxn ang="0">
                  <a:pos x="connsiteX13837" y="connsiteY13837"/>
                </a:cxn>
                <a:cxn ang="0">
                  <a:pos x="connsiteX13838" y="connsiteY13838"/>
                </a:cxn>
                <a:cxn ang="0">
                  <a:pos x="connsiteX13839" y="connsiteY13839"/>
                </a:cxn>
                <a:cxn ang="0">
                  <a:pos x="connsiteX13840" y="connsiteY13840"/>
                </a:cxn>
                <a:cxn ang="0">
                  <a:pos x="connsiteX13841" y="connsiteY13841"/>
                </a:cxn>
                <a:cxn ang="0">
                  <a:pos x="connsiteX13842" y="connsiteY13842"/>
                </a:cxn>
                <a:cxn ang="0">
                  <a:pos x="connsiteX13843" y="connsiteY13843"/>
                </a:cxn>
                <a:cxn ang="0">
                  <a:pos x="connsiteX13844" y="connsiteY13844"/>
                </a:cxn>
                <a:cxn ang="0">
                  <a:pos x="connsiteX13845" y="connsiteY13845"/>
                </a:cxn>
                <a:cxn ang="0">
                  <a:pos x="connsiteX13846" y="connsiteY13846"/>
                </a:cxn>
                <a:cxn ang="0">
                  <a:pos x="connsiteX13847" y="connsiteY13847"/>
                </a:cxn>
                <a:cxn ang="0">
                  <a:pos x="connsiteX13848" y="connsiteY13848"/>
                </a:cxn>
                <a:cxn ang="0">
                  <a:pos x="connsiteX13849" y="connsiteY13849"/>
                </a:cxn>
                <a:cxn ang="0">
                  <a:pos x="connsiteX13850" y="connsiteY13850"/>
                </a:cxn>
                <a:cxn ang="0">
                  <a:pos x="connsiteX13851" y="connsiteY13851"/>
                </a:cxn>
                <a:cxn ang="0">
                  <a:pos x="connsiteX13852" y="connsiteY13852"/>
                </a:cxn>
                <a:cxn ang="0">
                  <a:pos x="connsiteX13853" y="connsiteY13853"/>
                </a:cxn>
                <a:cxn ang="0">
                  <a:pos x="connsiteX13854" y="connsiteY13854"/>
                </a:cxn>
                <a:cxn ang="0">
                  <a:pos x="connsiteX13855" y="connsiteY13855"/>
                </a:cxn>
                <a:cxn ang="0">
                  <a:pos x="connsiteX13856" y="connsiteY13856"/>
                </a:cxn>
                <a:cxn ang="0">
                  <a:pos x="connsiteX13857" y="connsiteY13857"/>
                </a:cxn>
                <a:cxn ang="0">
                  <a:pos x="connsiteX13858" y="connsiteY13858"/>
                </a:cxn>
                <a:cxn ang="0">
                  <a:pos x="connsiteX13859" y="connsiteY13859"/>
                </a:cxn>
                <a:cxn ang="0">
                  <a:pos x="connsiteX13860" y="connsiteY13860"/>
                </a:cxn>
                <a:cxn ang="0">
                  <a:pos x="connsiteX13861" y="connsiteY13861"/>
                </a:cxn>
                <a:cxn ang="0">
                  <a:pos x="connsiteX13862" y="connsiteY13862"/>
                </a:cxn>
                <a:cxn ang="0">
                  <a:pos x="connsiteX13863" y="connsiteY13863"/>
                </a:cxn>
                <a:cxn ang="0">
                  <a:pos x="connsiteX13864" y="connsiteY13864"/>
                </a:cxn>
                <a:cxn ang="0">
                  <a:pos x="connsiteX13865" y="connsiteY13865"/>
                </a:cxn>
                <a:cxn ang="0">
                  <a:pos x="connsiteX13866" y="connsiteY13866"/>
                </a:cxn>
                <a:cxn ang="0">
                  <a:pos x="connsiteX13867" y="connsiteY13867"/>
                </a:cxn>
                <a:cxn ang="0">
                  <a:pos x="connsiteX13868" y="connsiteY13868"/>
                </a:cxn>
                <a:cxn ang="0">
                  <a:pos x="connsiteX13869" y="connsiteY13869"/>
                </a:cxn>
                <a:cxn ang="0">
                  <a:pos x="connsiteX13870" y="connsiteY13870"/>
                </a:cxn>
                <a:cxn ang="0">
                  <a:pos x="connsiteX13871" y="connsiteY13871"/>
                </a:cxn>
                <a:cxn ang="0">
                  <a:pos x="connsiteX13872" y="connsiteY13872"/>
                </a:cxn>
                <a:cxn ang="0">
                  <a:pos x="connsiteX13873" y="connsiteY13873"/>
                </a:cxn>
                <a:cxn ang="0">
                  <a:pos x="connsiteX13874" y="connsiteY13874"/>
                </a:cxn>
                <a:cxn ang="0">
                  <a:pos x="connsiteX13875" y="connsiteY13875"/>
                </a:cxn>
                <a:cxn ang="0">
                  <a:pos x="connsiteX13876" y="connsiteY13876"/>
                </a:cxn>
                <a:cxn ang="0">
                  <a:pos x="connsiteX13877" y="connsiteY13877"/>
                </a:cxn>
                <a:cxn ang="0">
                  <a:pos x="connsiteX13878" y="connsiteY13878"/>
                </a:cxn>
                <a:cxn ang="0">
                  <a:pos x="connsiteX13879" y="connsiteY13879"/>
                </a:cxn>
                <a:cxn ang="0">
                  <a:pos x="connsiteX13880" y="connsiteY13880"/>
                </a:cxn>
                <a:cxn ang="0">
                  <a:pos x="connsiteX13881" y="connsiteY13881"/>
                </a:cxn>
                <a:cxn ang="0">
                  <a:pos x="connsiteX13882" y="connsiteY13882"/>
                </a:cxn>
                <a:cxn ang="0">
                  <a:pos x="connsiteX13883" y="connsiteY13883"/>
                </a:cxn>
                <a:cxn ang="0">
                  <a:pos x="connsiteX13884" y="connsiteY13884"/>
                </a:cxn>
                <a:cxn ang="0">
                  <a:pos x="connsiteX13885" y="connsiteY13885"/>
                </a:cxn>
                <a:cxn ang="0">
                  <a:pos x="connsiteX13886" y="connsiteY13886"/>
                </a:cxn>
                <a:cxn ang="0">
                  <a:pos x="connsiteX13887" y="connsiteY13887"/>
                </a:cxn>
                <a:cxn ang="0">
                  <a:pos x="connsiteX13888" y="connsiteY13888"/>
                </a:cxn>
                <a:cxn ang="0">
                  <a:pos x="connsiteX13889" y="connsiteY13889"/>
                </a:cxn>
                <a:cxn ang="0">
                  <a:pos x="connsiteX13890" y="connsiteY13890"/>
                </a:cxn>
                <a:cxn ang="0">
                  <a:pos x="connsiteX13891" y="connsiteY13891"/>
                </a:cxn>
                <a:cxn ang="0">
                  <a:pos x="connsiteX13892" y="connsiteY13892"/>
                </a:cxn>
                <a:cxn ang="0">
                  <a:pos x="connsiteX13893" y="connsiteY13893"/>
                </a:cxn>
                <a:cxn ang="0">
                  <a:pos x="connsiteX13894" y="connsiteY13894"/>
                </a:cxn>
                <a:cxn ang="0">
                  <a:pos x="connsiteX13895" y="connsiteY13895"/>
                </a:cxn>
                <a:cxn ang="0">
                  <a:pos x="connsiteX13896" y="connsiteY13896"/>
                </a:cxn>
                <a:cxn ang="0">
                  <a:pos x="connsiteX13897" y="connsiteY13897"/>
                </a:cxn>
                <a:cxn ang="0">
                  <a:pos x="connsiteX13898" y="connsiteY13898"/>
                </a:cxn>
                <a:cxn ang="0">
                  <a:pos x="connsiteX13899" y="connsiteY13899"/>
                </a:cxn>
                <a:cxn ang="0">
                  <a:pos x="connsiteX13900" y="connsiteY13900"/>
                </a:cxn>
                <a:cxn ang="0">
                  <a:pos x="connsiteX13901" y="connsiteY13901"/>
                </a:cxn>
                <a:cxn ang="0">
                  <a:pos x="connsiteX13902" y="connsiteY13902"/>
                </a:cxn>
                <a:cxn ang="0">
                  <a:pos x="connsiteX13903" y="connsiteY13903"/>
                </a:cxn>
                <a:cxn ang="0">
                  <a:pos x="connsiteX13904" y="connsiteY13904"/>
                </a:cxn>
                <a:cxn ang="0">
                  <a:pos x="connsiteX13905" y="connsiteY13905"/>
                </a:cxn>
                <a:cxn ang="0">
                  <a:pos x="connsiteX13906" y="connsiteY13906"/>
                </a:cxn>
                <a:cxn ang="0">
                  <a:pos x="connsiteX13907" y="connsiteY13907"/>
                </a:cxn>
                <a:cxn ang="0">
                  <a:pos x="connsiteX13908" y="connsiteY13908"/>
                </a:cxn>
                <a:cxn ang="0">
                  <a:pos x="connsiteX13909" y="connsiteY13909"/>
                </a:cxn>
                <a:cxn ang="0">
                  <a:pos x="connsiteX13910" y="connsiteY13910"/>
                </a:cxn>
                <a:cxn ang="0">
                  <a:pos x="connsiteX13911" y="connsiteY13911"/>
                </a:cxn>
                <a:cxn ang="0">
                  <a:pos x="connsiteX13912" y="connsiteY13912"/>
                </a:cxn>
                <a:cxn ang="0">
                  <a:pos x="connsiteX13913" y="connsiteY13913"/>
                </a:cxn>
                <a:cxn ang="0">
                  <a:pos x="connsiteX13914" y="connsiteY13914"/>
                </a:cxn>
                <a:cxn ang="0">
                  <a:pos x="connsiteX13915" y="connsiteY13915"/>
                </a:cxn>
                <a:cxn ang="0">
                  <a:pos x="connsiteX13916" y="connsiteY13916"/>
                </a:cxn>
                <a:cxn ang="0">
                  <a:pos x="connsiteX13917" y="connsiteY13917"/>
                </a:cxn>
                <a:cxn ang="0">
                  <a:pos x="connsiteX13918" y="connsiteY13918"/>
                </a:cxn>
                <a:cxn ang="0">
                  <a:pos x="connsiteX13919" y="connsiteY13919"/>
                </a:cxn>
                <a:cxn ang="0">
                  <a:pos x="connsiteX13920" y="connsiteY13920"/>
                </a:cxn>
                <a:cxn ang="0">
                  <a:pos x="connsiteX13921" y="connsiteY13921"/>
                </a:cxn>
                <a:cxn ang="0">
                  <a:pos x="connsiteX13922" y="connsiteY13922"/>
                </a:cxn>
                <a:cxn ang="0">
                  <a:pos x="connsiteX13923" y="connsiteY13923"/>
                </a:cxn>
                <a:cxn ang="0">
                  <a:pos x="connsiteX13924" y="connsiteY13924"/>
                </a:cxn>
                <a:cxn ang="0">
                  <a:pos x="connsiteX13925" y="connsiteY13925"/>
                </a:cxn>
                <a:cxn ang="0">
                  <a:pos x="connsiteX13926" y="connsiteY13926"/>
                </a:cxn>
                <a:cxn ang="0">
                  <a:pos x="connsiteX13927" y="connsiteY13927"/>
                </a:cxn>
                <a:cxn ang="0">
                  <a:pos x="connsiteX13928" y="connsiteY13928"/>
                </a:cxn>
                <a:cxn ang="0">
                  <a:pos x="connsiteX13929" y="connsiteY13929"/>
                </a:cxn>
                <a:cxn ang="0">
                  <a:pos x="connsiteX13930" y="connsiteY13930"/>
                </a:cxn>
                <a:cxn ang="0">
                  <a:pos x="connsiteX13931" y="connsiteY13931"/>
                </a:cxn>
                <a:cxn ang="0">
                  <a:pos x="connsiteX13932" y="connsiteY13932"/>
                </a:cxn>
                <a:cxn ang="0">
                  <a:pos x="connsiteX13933" y="connsiteY13933"/>
                </a:cxn>
                <a:cxn ang="0">
                  <a:pos x="connsiteX13934" y="connsiteY13934"/>
                </a:cxn>
                <a:cxn ang="0">
                  <a:pos x="connsiteX13935" y="connsiteY13935"/>
                </a:cxn>
                <a:cxn ang="0">
                  <a:pos x="connsiteX13936" y="connsiteY13936"/>
                </a:cxn>
                <a:cxn ang="0">
                  <a:pos x="connsiteX13937" y="connsiteY13937"/>
                </a:cxn>
                <a:cxn ang="0">
                  <a:pos x="connsiteX13938" y="connsiteY13938"/>
                </a:cxn>
                <a:cxn ang="0">
                  <a:pos x="connsiteX13939" y="connsiteY13939"/>
                </a:cxn>
                <a:cxn ang="0">
                  <a:pos x="connsiteX13940" y="connsiteY13940"/>
                </a:cxn>
                <a:cxn ang="0">
                  <a:pos x="connsiteX13941" y="connsiteY13941"/>
                </a:cxn>
                <a:cxn ang="0">
                  <a:pos x="connsiteX13942" y="connsiteY13942"/>
                </a:cxn>
                <a:cxn ang="0">
                  <a:pos x="connsiteX13943" y="connsiteY13943"/>
                </a:cxn>
                <a:cxn ang="0">
                  <a:pos x="connsiteX13944" y="connsiteY13944"/>
                </a:cxn>
                <a:cxn ang="0">
                  <a:pos x="connsiteX13945" y="connsiteY13945"/>
                </a:cxn>
                <a:cxn ang="0">
                  <a:pos x="connsiteX13946" y="connsiteY13946"/>
                </a:cxn>
                <a:cxn ang="0">
                  <a:pos x="connsiteX13947" y="connsiteY13947"/>
                </a:cxn>
                <a:cxn ang="0">
                  <a:pos x="connsiteX13948" y="connsiteY13948"/>
                </a:cxn>
                <a:cxn ang="0">
                  <a:pos x="connsiteX13949" y="connsiteY13949"/>
                </a:cxn>
                <a:cxn ang="0">
                  <a:pos x="connsiteX13950" y="connsiteY13950"/>
                </a:cxn>
                <a:cxn ang="0">
                  <a:pos x="connsiteX13951" y="connsiteY13951"/>
                </a:cxn>
                <a:cxn ang="0">
                  <a:pos x="connsiteX13952" y="connsiteY13952"/>
                </a:cxn>
                <a:cxn ang="0">
                  <a:pos x="connsiteX13953" y="connsiteY13953"/>
                </a:cxn>
                <a:cxn ang="0">
                  <a:pos x="connsiteX13954" y="connsiteY13954"/>
                </a:cxn>
                <a:cxn ang="0">
                  <a:pos x="connsiteX13955" y="connsiteY13955"/>
                </a:cxn>
                <a:cxn ang="0">
                  <a:pos x="connsiteX13956" y="connsiteY13956"/>
                </a:cxn>
                <a:cxn ang="0">
                  <a:pos x="connsiteX13957" y="connsiteY13957"/>
                </a:cxn>
                <a:cxn ang="0">
                  <a:pos x="connsiteX13958" y="connsiteY13958"/>
                </a:cxn>
                <a:cxn ang="0">
                  <a:pos x="connsiteX13959" y="connsiteY13959"/>
                </a:cxn>
                <a:cxn ang="0">
                  <a:pos x="connsiteX13960" y="connsiteY13960"/>
                </a:cxn>
                <a:cxn ang="0">
                  <a:pos x="connsiteX13961" y="connsiteY13961"/>
                </a:cxn>
                <a:cxn ang="0">
                  <a:pos x="connsiteX13962" y="connsiteY13962"/>
                </a:cxn>
                <a:cxn ang="0">
                  <a:pos x="connsiteX13963" y="connsiteY13963"/>
                </a:cxn>
                <a:cxn ang="0">
                  <a:pos x="connsiteX13964" y="connsiteY13964"/>
                </a:cxn>
                <a:cxn ang="0">
                  <a:pos x="connsiteX13965" y="connsiteY13965"/>
                </a:cxn>
                <a:cxn ang="0">
                  <a:pos x="connsiteX13966" y="connsiteY13966"/>
                </a:cxn>
                <a:cxn ang="0">
                  <a:pos x="connsiteX13967" y="connsiteY13967"/>
                </a:cxn>
                <a:cxn ang="0">
                  <a:pos x="connsiteX13968" y="connsiteY13968"/>
                </a:cxn>
                <a:cxn ang="0">
                  <a:pos x="connsiteX13969" y="connsiteY13969"/>
                </a:cxn>
                <a:cxn ang="0">
                  <a:pos x="connsiteX13970" y="connsiteY13970"/>
                </a:cxn>
                <a:cxn ang="0">
                  <a:pos x="connsiteX13971" y="connsiteY13971"/>
                </a:cxn>
                <a:cxn ang="0">
                  <a:pos x="connsiteX13972" y="connsiteY13972"/>
                </a:cxn>
                <a:cxn ang="0">
                  <a:pos x="connsiteX13973" y="connsiteY13973"/>
                </a:cxn>
                <a:cxn ang="0">
                  <a:pos x="connsiteX13974" y="connsiteY13974"/>
                </a:cxn>
                <a:cxn ang="0">
                  <a:pos x="connsiteX13975" y="connsiteY13975"/>
                </a:cxn>
                <a:cxn ang="0">
                  <a:pos x="connsiteX13976" y="connsiteY13976"/>
                </a:cxn>
                <a:cxn ang="0">
                  <a:pos x="connsiteX13977" y="connsiteY13977"/>
                </a:cxn>
                <a:cxn ang="0">
                  <a:pos x="connsiteX13978" y="connsiteY13978"/>
                </a:cxn>
                <a:cxn ang="0">
                  <a:pos x="connsiteX13979" y="connsiteY13979"/>
                </a:cxn>
                <a:cxn ang="0">
                  <a:pos x="connsiteX13980" y="connsiteY13980"/>
                </a:cxn>
                <a:cxn ang="0">
                  <a:pos x="connsiteX13981" y="connsiteY13981"/>
                </a:cxn>
                <a:cxn ang="0">
                  <a:pos x="connsiteX13982" y="connsiteY13982"/>
                </a:cxn>
                <a:cxn ang="0">
                  <a:pos x="connsiteX13983" y="connsiteY13983"/>
                </a:cxn>
                <a:cxn ang="0">
                  <a:pos x="connsiteX13984" y="connsiteY13984"/>
                </a:cxn>
                <a:cxn ang="0">
                  <a:pos x="connsiteX13985" y="connsiteY13985"/>
                </a:cxn>
                <a:cxn ang="0">
                  <a:pos x="connsiteX13986" y="connsiteY13986"/>
                </a:cxn>
                <a:cxn ang="0">
                  <a:pos x="connsiteX13987" y="connsiteY13987"/>
                </a:cxn>
                <a:cxn ang="0">
                  <a:pos x="connsiteX13988" y="connsiteY13988"/>
                </a:cxn>
                <a:cxn ang="0">
                  <a:pos x="connsiteX13989" y="connsiteY13989"/>
                </a:cxn>
                <a:cxn ang="0">
                  <a:pos x="connsiteX13990" y="connsiteY13990"/>
                </a:cxn>
                <a:cxn ang="0">
                  <a:pos x="connsiteX13991" y="connsiteY13991"/>
                </a:cxn>
                <a:cxn ang="0">
                  <a:pos x="connsiteX13992" y="connsiteY13992"/>
                </a:cxn>
                <a:cxn ang="0">
                  <a:pos x="connsiteX13993" y="connsiteY13993"/>
                </a:cxn>
                <a:cxn ang="0">
                  <a:pos x="connsiteX13994" y="connsiteY13994"/>
                </a:cxn>
                <a:cxn ang="0">
                  <a:pos x="connsiteX13995" y="connsiteY13995"/>
                </a:cxn>
                <a:cxn ang="0">
                  <a:pos x="connsiteX13996" y="connsiteY13996"/>
                </a:cxn>
                <a:cxn ang="0">
                  <a:pos x="connsiteX13997" y="connsiteY13997"/>
                </a:cxn>
                <a:cxn ang="0">
                  <a:pos x="connsiteX13998" y="connsiteY13998"/>
                </a:cxn>
                <a:cxn ang="0">
                  <a:pos x="connsiteX13999" y="connsiteY13999"/>
                </a:cxn>
                <a:cxn ang="0">
                  <a:pos x="connsiteX14000" y="connsiteY14000"/>
                </a:cxn>
                <a:cxn ang="0">
                  <a:pos x="connsiteX14001" y="connsiteY14001"/>
                </a:cxn>
                <a:cxn ang="0">
                  <a:pos x="connsiteX14002" y="connsiteY14002"/>
                </a:cxn>
                <a:cxn ang="0">
                  <a:pos x="connsiteX14003" y="connsiteY14003"/>
                </a:cxn>
                <a:cxn ang="0">
                  <a:pos x="connsiteX14004" y="connsiteY14004"/>
                </a:cxn>
                <a:cxn ang="0">
                  <a:pos x="connsiteX14005" y="connsiteY14005"/>
                </a:cxn>
                <a:cxn ang="0">
                  <a:pos x="connsiteX14006" y="connsiteY14006"/>
                </a:cxn>
                <a:cxn ang="0">
                  <a:pos x="connsiteX14007" y="connsiteY14007"/>
                </a:cxn>
                <a:cxn ang="0">
                  <a:pos x="connsiteX14008" y="connsiteY14008"/>
                </a:cxn>
                <a:cxn ang="0">
                  <a:pos x="connsiteX14009" y="connsiteY14009"/>
                </a:cxn>
                <a:cxn ang="0">
                  <a:pos x="connsiteX14010" y="connsiteY14010"/>
                </a:cxn>
                <a:cxn ang="0">
                  <a:pos x="connsiteX14011" y="connsiteY14011"/>
                </a:cxn>
                <a:cxn ang="0">
                  <a:pos x="connsiteX14012" y="connsiteY14012"/>
                </a:cxn>
                <a:cxn ang="0">
                  <a:pos x="connsiteX14013" y="connsiteY14013"/>
                </a:cxn>
                <a:cxn ang="0">
                  <a:pos x="connsiteX14014" y="connsiteY14014"/>
                </a:cxn>
                <a:cxn ang="0">
                  <a:pos x="connsiteX14015" y="connsiteY14015"/>
                </a:cxn>
                <a:cxn ang="0">
                  <a:pos x="connsiteX14016" y="connsiteY14016"/>
                </a:cxn>
                <a:cxn ang="0">
                  <a:pos x="connsiteX14017" y="connsiteY14017"/>
                </a:cxn>
                <a:cxn ang="0">
                  <a:pos x="connsiteX14018" y="connsiteY14018"/>
                </a:cxn>
                <a:cxn ang="0">
                  <a:pos x="connsiteX14019" y="connsiteY14019"/>
                </a:cxn>
                <a:cxn ang="0">
                  <a:pos x="connsiteX14020" y="connsiteY14020"/>
                </a:cxn>
                <a:cxn ang="0">
                  <a:pos x="connsiteX14021" y="connsiteY14021"/>
                </a:cxn>
                <a:cxn ang="0">
                  <a:pos x="connsiteX14022" y="connsiteY14022"/>
                </a:cxn>
                <a:cxn ang="0">
                  <a:pos x="connsiteX14023" y="connsiteY14023"/>
                </a:cxn>
                <a:cxn ang="0">
                  <a:pos x="connsiteX14024" y="connsiteY14024"/>
                </a:cxn>
                <a:cxn ang="0">
                  <a:pos x="connsiteX14025" y="connsiteY14025"/>
                </a:cxn>
                <a:cxn ang="0">
                  <a:pos x="connsiteX14026" y="connsiteY14026"/>
                </a:cxn>
                <a:cxn ang="0">
                  <a:pos x="connsiteX14027" y="connsiteY14027"/>
                </a:cxn>
                <a:cxn ang="0">
                  <a:pos x="connsiteX14028" y="connsiteY14028"/>
                </a:cxn>
                <a:cxn ang="0">
                  <a:pos x="connsiteX14029" y="connsiteY14029"/>
                </a:cxn>
                <a:cxn ang="0">
                  <a:pos x="connsiteX14030" y="connsiteY14030"/>
                </a:cxn>
                <a:cxn ang="0">
                  <a:pos x="connsiteX14031" y="connsiteY14031"/>
                </a:cxn>
                <a:cxn ang="0">
                  <a:pos x="connsiteX14032" y="connsiteY14032"/>
                </a:cxn>
                <a:cxn ang="0">
                  <a:pos x="connsiteX14033" y="connsiteY14033"/>
                </a:cxn>
                <a:cxn ang="0">
                  <a:pos x="connsiteX14034" y="connsiteY14034"/>
                </a:cxn>
                <a:cxn ang="0">
                  <a:pos x="connsiteX14035" y="connsiteY14035"/>
                </a:cxn>
                <a:cxn ang="0">
                  <a:pos x="connsiteX14036" y="connsiteY14036"/>
                </a:cxn>
                <a:cxn ang="0">
                  <a:pos x="connsiteX14037" y="connsiteY14037"/>
                </a:cxn>
                <a:cxn ang="0">
                  <a:pos x="connsiteX14038" y="connsiteY14038"/>
                </a:cxn>
                <a:cxn ang="0">
                  <a:pos x="connsiteX14039" y="connsiteY14039"/>
                </a:cxn>
                <a:cxn ang="0">
                  <a:pos x="connsiteX14040" y="connsiteY14040"/>
                </a:cxn>
                <a:cxn ang="0">
                  <a:pos x="connsiteX14041" y="connsiteY14041"/>
                </a:cxn>
                <a:cxn ang="0">
                  <a:pos x="connsiteX14042" y="connsiteY14042"/>
                </a:cxn>
                <a:cxn ang="0">
                  <a:pos x="connsiteX14043" y="connsiteY14043"/>
                </a:cxn>
                <a:cxn ang="0">
                  <a:pos x="connsiteX14044" y="connsiteY14044"/>
                </a:cxn>
                <a:cxn ang="0">
                  <a:pos x="connsiteX14045" y="connsiteY14045"/>
                </a:cxn>
                <a:cxn ang="0">
                  <a:pos x="connsiteX14046" y="connsiteY14046"/>
                </a:cxn>
                <a:cxn ang="0">
                  <a:pos x="connsiteX14047" y="connsiteY14047"/>
                </a:cxn>
                <a:cxn ang="0">
                  <a:pos x="connsiteX14048" y="connsiteY14048"/>
                </a:cxn>
                <a:cxn ang="0">
                  <a:pos x="connsiteX14049" y="connsiteY14049"/>
                </a:cxn>
                <a:cxn ang="0">
                  <a:pos x="connsiteX14050" y="connsiteY14050"/>
                </a:cxn>
                <a:cxn ang="0">
                  <a:pos x="connsiteX14051" y="connsiteY14051"/>
                </a:cxn>
                <a:cxn ang="0">
                  <a:pos x="connsiteX14052" y="connsiteY14052"/>
                </a:cxn>
                <a:cxn ang="0">
                  <a:pos x="connsiteX14053" y="connsiteY14053"/>
                </a:cxn>
                <a:cxn ang="0">
                  <a:pos x="connsiteX14054" y="connsiteY14054"/>
                </a:cxn>
                <a:cxn ang="0">
                  <a:pos x="connsiteX14055" y="connsiteY14055"/>
                </a:cxn>
                <a:cxn ang="0">
                  <a:pos x="connsiteX14056" y="connsiteY14056"/>
                </a:cxn>
                <a:cxn ang="0">
                  <a:pos x="connsiteX14057" y="connsiteY14057"/>
                </a:cxn>
                <a:cxn ang="0">
                  <a:pos x="connsiteX14058" y="connsiteY14058"/>
                </a:cxn>
                <a:cxn ang="0">
                  <a:pos x="connsiteX14059" y="connsiteY14059"/>
                </a:cxn>
                <a:cxn ang="0">
                  <a:pos x="connsiteX14060" y="connsiteY14060"/>
                </a:cxn>
                <a:cxn ang="0">
                  <a:pos x="connsiteX14061" y="connsiteY14061"/>
                </a:cxn>
                <a:cxn ang="0">
                  <a:pos x="connsiteX14062" y="connsiteY14062"/>
                </a:cxn>
                <a:cxn ang="0">
                  <a:pos x="connsiteX14063" y="connsiteY14063"/>
                </a:cxn>
                <a:cxn ang="0">
                  <a:pos x="connsiteX14064" y="connsiteY14064"/>
                </a:cxn>
                <a:cxn ang="0">
                  <a:pos x="connsiteX14065" y="connsiteY14065"/>
                </a:cxn>
                <a:cxn ang="0">
                  <a:pos x="connsiteX14066" y="connsiteY14066"/>
                </a:cxn>
                <a:cxn ang="0">
                  <a:pos x="connsiteX14067" y="connsiteY14067"/>
                </a:cxn>
                <a:cxn ang="0">
                  <a:pos x="connsiteX14068" y="connsiteY14068"/>
                </a:cxn>
                <a:cxn ang="0">
                  <a:pos x="connsiteX14069" y="connsiteY14069"/>
                </a:cxn>
                <a:cxn ang="0">
                  <a:pos x="connsiteX14070" y="connsiteY14070"/>
                </a:cxn>
                <a:cxn ang="0">
                  <a:pos x="connsiteX14071" y="connsiteY14071"/>
                </a:cxn>
                <a:cxn ang="0">
                  <a:pos x="connsiteX14072" y="connsiteY14072"/>
                </a:cxn>
                <a:cxn ang="0">
                  <a:pos x="connsiteX14073" y="connsiteY14073"/>
                </a:cxn>
                <a:cxn ang="0">
                  <a:pos x="connsiteX14074" y="connsiteY14074"/>
                </a:cxn>
                <a:cxn ang="0">
                  <a:pos x="connsiteX14075" y="connsiteY14075"/>
                </a:cxn>
                <a:cxn ang="0">
                  <a:pos x="connsiteX14076" y="connsiteY14076"/>
                </a:cxn>
                <a:cxn ang="0">
                  <a:pos x="connsiteX14077" y="connsiteY14077"/>
                </a:cxn>
                <a:cxn ang="0">
                  <a:pos x="connsiteX14078" y="connsiteY14078"/>
                </a:cxn>
                <a:cxn ang="0">
                  <a:pos x="connsiteX14079" y="connsiteY14079"/>
                </a:cxn>
                <a:cxn ang="0">
                  <a:pos x="connsiteX14080" y="connsiteY14080"/>
                </a:cxn>
                <a:cxn ang="0">
                  <a:pos x="connsiteX14081" y="connsiteY14081"/>
                </a:cxn>
                <a:cxn ang="0">
                  <a:pos x="connsiteX14082" y="connsiteY14082"/>
                </a:cxn>
                <a:cxn ang="0">
                  <a:pos x="connsiteX14083" y="connsiteY14083"/>
                </a:cxn>
                <a:cxn ang="0">
                  <a:pos x="connsiteX14084" y="connsiteY14084"/>
                </a:cxn>
                <a:cxn ang="0">
                  <a:pos x="connsiteX14085" y="connsiteY14085"/>
                </a:cxn>
                <a:cxn ang="0">
                  <a:pos x="connsiteX14086" y="connsiteY14086"/>
                </a:cxn>
                <a:cxn ang="0">
                  <a:pos x="connsiteX14087" y="connsiteY14087"/>
                </a:cxn>
                <a:cxn ang="0">
                  <a:pos x="connsiteX14088" y="connsiteY14088"/>
                </a:cxn>
                <a:cxn ang="0">
                  <a:pos x="connsiteX14089" y="connsiteY14089"/>
                </a:cxn>
                <a:cxn ang="0">
                  <a:pos x="connsiteX14090" y="connsiteY14090"/>
                </a:cxn>
                <a:cxn ang="0">
                  <a:pos x="connsiteX14091" y="connsiteY14091"/>
                </a:cxn>
                <a:cxn ang="0">
                  <a:pos x="connsiteX14092" y="connsiteY14092"/>
                </a:cxn>
                <a:cxn ang="0">
                  <a:pos x="connsiteX14093" y="connsiteY14093"/>
                </a:cxn>
                <a:cxn ang="0">
                  <a:pos x="connsiteX14094" y="connsiteY14094"/>
                </a:cxn>
                <a:cxn ang="0">
                  <a:pos x="connsiteX14095" y="connsiteY14095"/>
                </a:cxn>
                <a:cxn ang="0">
                  <a:pos x="connsiteX14096" y="connsiteY14096"/>
                </a:cxn>
                <a:cxn ang="0">
                  <a:pos x="connsiteX14097" y="connsiteY14097"/>
                </a:cxn>
                <a:cxn ang="0">
                  <a:pos x="connsiteX14098" y="connsiteY14098"/>
                </a:cxn>
                <a:cxn ang="0">
                  <a:pos x="connsiteX14099" y="connsiteY14099"/>
                </a:cxn>
                <a:cxn ang="0">
                  <a:pos x="connsiteX14100" y="connsiteY14100"/>
                </a:cxn>
                <a:cxn ang="0">
                  <a:pos x="connsiteX14101" y="connsiteY14101"/>
                </a:cxn>
                <a:cxn ang="0">
                  <a:pos x="connsiteX14102" y="connsiteY14102"/>
                </a:cxn>
                <a:cxn ang="0">
                  <a:pos x="connsiteX14103" y="connsiteY14103"/>
                </a:cxn>
                <a:cxn ang="0">
                  <a:pos x="connsiteX14104" y="connsiteY14104"/>
                </a:cxn>
                <a:cxn ang="0">
                  <a:pos x="connsiteX14105" y="connsiteY14105"/>
                </a:cxn>
                <a:cxn ang="0">
                  <a:pos x="connsiteX14106" y="connsiteY14106"/>
                </a:cxn>
                <a:cxn ang="0">
                  <a:pos x="connsiteX14107" y="connsiteY14107"/>
                </a:cxn>
                <a:cxn ang="0">
                  <a:pos x="connsiteX14108" y="connsiteY14108"/>
                </a:cxn>
                <a:cxn ang="0">
                  <a:pos x="connsiteX14109" y="connsiteY14109"/>
                </a:cxn>
                <a:cxn ang="0">
                  <a:pos x="connsiteX14110" y="connsiteY14110"/>
                </a:cxn>
                <a:cxn ang="0">
                  <a:pos x="connsiteX14111" y="connsiteY14111"/>
                </a:cxn>
                <a:cxn ang="0">
                  <a:pos x="connsiteX14112" y="connsiteY14112"/>
                </a:cxn>
                <a:cxn ang="0">
                  <a:pos x="connsiteX14113" y="connsiteY14113"/>
                </a:cxn>
                <a:cxn ang="0">
                  <a:pos x="connsiteX14114" y="connsiteY14114"/>
                </a:cxn>
                <a:cxn ang="0">
                  <a:pos x="connsiteX14115" y="connsiteY14115"/>
                </a:cxn>
                <a:cxn ang="0">
                  <a:pos x="connsiteX14116" y="connsiteY14116"/>
                </a:cxn>
                <a:cxn ang="0">
                  <a:pos x="connsiteX14117" y="connsiteY14117"/>
                </a:cxn>
                <a:cxn ang="0">
                  <a:pos x="connsiteX14118" y="connsiteY14118"/>
                </a:cxn>
                <a:cxn ang="0">
                  <a:pos x="connsiteX14119" y="connsiteY14119"/>
                </a:cxn>
                <a:cxn ang="0">
                  <a:pos x="connsiteX14120" y="connsiteY14120"/>
                </a:cxn>
                <a:cxn ang="0">
                  <a:pos x="connsiteX14121" y="connsiteY14121"/>
                </a:cxn>
                <a:cxn ang="0">
                  <a:pos x="connsiteX14122" y="connsiteY14122"/>
                </a:cxn>
                <a:cxn ang="0">
                  <a:pos x="connsiteX14123" y="connsiteY14123"/>
                </a:cxn>
                <a:cxn ang="0">
                  <a:pos x="connsiteX14124" y="connsiteY14124"/>
                </a:cxn>
                <a:cxn ang="0">
                  <a:pos x="connsiteX14125" y="connsiteY14125"/>
                </a:cxn>
                <a:cxn ang="0">
                  <a:pos x="connsiteX14126" y="connsiteY14126"/>
                </a:cxn>
                <a:cxn ang="0">
                  <a:pos x="connsiteX14127" y="connsiteY14127"/>
                </a:cxn>
                <a:cxn ang="0">
                  <a:pos x="connsiteX14128" y="connsiteY14128"/>
                </a:cxn>
                <a:cxn ang="0">
                  <a:pos x="connsiteX14129" y="connsiteY14129"/>
                </a:cxn>
                <a:cxn ang="0">
                  <a:pos x="connsiteX14130" y="connsiteY14130"/>
                </a:cxn>
                <a:cxn ang="0">
                  <a:pos x="connsiteX14131" y="connsiteY14131"/>
                </a:cxn>
                <a:cxn ang="0">
                  <a:pos x="connsiteX14132" y="connsiteY14132"/>
                </a:cxn>
                <a:cxn ang="0">
                  <a:pos x="connsiteX14133" y="connsiteY14133"/>
                </a:cxn>
                <a:cxn ang="0">
                  <a:pos x="connsiteX14134" y="connsiteY14134"/>
                </a:cxn>
                <a:cxn ang="0">
                  <a:pos x="connsiteX14135" y="connsiteY14135"/>
                </a:cxn>
                <a:cxn ang="0">
                  <a:pos x="connsiteX14136" y="connsiteY14136"/>
                </a:cxn>
                <a:cxn ang="0">
                  <a:pos x="connsiteX14137" y="connsiteY14137"/>
                </a:cxn>
                <a:cxn ang="0">
                  <a:pos x="connsiteX14138" y="connsiteY14138"/>
                </a:cxn>
                <a:cxn ang="0">
                  <a:pos x="connsiteX14139" y="connsiteY14139"/>
                </a:cxn>
                <a:cxn ang="0">
                  <a:pos x="connsiteX14140" y="connsiteY14140"/>
                </a:cxn>
                <a:cxn ang="0">
                  <a:pos x="connsiteX14141" y="connsiteY14141"/>
                </a:cxn>
                <a:cxn ang="0">
                  <a:pos x="connsiteX14142" y="connsiteY14142"/>
                </a:cxn>
                <a:cxn ang="0">
                  <a:pos x="connsiteX14143" y="connsiteY14143"/>
                </a:cxn>
                <a:cxn ang="0">
                  <a:pos x="connsiteX14144" y="connsiteY14144"/>
                </a:cxn>
                <a:cxn ang="0">
                  <a:pos x="connsiteX14145" y="connsiteY14145"/>
                </a:cxn>
                <a:cxn ang="0">
                  <a:pos x="connsiteX14146" y="connsiteY14146"/>
                </a:cxn>
                <a:cxn ang="0">
                  <a:pos x="connsiteX14147" y="connsiteY14147"/>
                </a:cxn>
                <a:cxn ang="0">
                  <a:pos x="connsiteX14148" y="connsiteY14148"/>
                </a:cxn>
                <a:cxn ang="0">
                  <a:pos x="connsiteX14149" y="connsiteY14149"/>
                </a:cxn>
                <a:cxn ang="0">
                  <a:pos x="connsiteX14150" y="connsiteY14150"/>
                </a:cxn>
                <a:cxn ang="0">
                  <a:pos x="connsiteX14151" y="connsiteY14151"/>
                </a:cxn>
                <a:cxn ang="0">
                  <a:pos x="connsiteX14152" y="connsiteY14152"/>
                </a:cxn>
                <a:cxn ang="0">
                  <a:pos x="connsiteX14153" y="connsiteY14153"/>
                </a:cxn>
                <a:cxn ang="0">
                  <a:pos x="connsiteX14154" y="connsiteY14154"/>
                </a:cxn>
                <a:cxn ang="0">
                  <a:pos x="connsiteX14155" y="connsiteY14155"/>
                </a:cxn>
                <a:cxn ang="0">
                  <a:pos x="connsiteX14156" y="connsiteY14156"/>
                </a:cxn>
                <a:cxn ang="0">
                  <a:pos x="connsiteX14157" y="connsiteY14157"/>
                </a:cxn>
                <a:cxn ang="0">
                  <a:pos x="connsiteX14158" y="connsiteY14158"/>
                </a:cxn>
                <a:cxn ang="0">
                  <a:pos x="connsiteX14159" y="connsiteY14159"/>
                </a:cxn>
                <a:cxn ang="0">
                  <a:pos x="connsiteX14160" y="connsiteY14160"/>
                </a:cxn>
                <a:cxn ang="0">
                  <a:pos x="connsiteX14161" y="connsiteY14161"/>
                </a:cxn>
                <a:cxn ang="0">
                  <a:pos x="connsiteX14162" y="connsiteY14162"/>
                </a:cxn>
                <a:cxn ang="0">
                  <a:pos x="connsiteX14163" y="connsiteY14163"/>
                </a:cxn>
                <a:cxn ang="0">
                  <a:pos x="connsiteX14164" y="connsiteY14164"/>
                </a:cxn>
                <a:cxn ang="0">
                  <a:pos x="connsiteX14165" y="connsiteY14165"/>
                </a:cxn>
                <a:cxn ang="0">
                  <a:pos x="connsiteX14166" y="connsiteY14166"/>
                </a:cxn>
                <a:cxn ang="0">
                  <a:pos x="connsiteX14167" y="connsiteY14167"/>
                </a:cxn>
                <a:cxn ang="0">
                  <a:pos x="connsiteX14168" y="connsiteY14168"/>
                </a:cxn>
                <a:cxn ang="0">
                  <a:pos x="connsiteX14169" y="connsiteY14169"/>
                </a:cxn>
                <a:cxn ang="0">
                  <a:pos x="connsiteX14170" y="connsiteY14170"/>
                </a:cxn>
                <a:cxn ang="0">
                  <a:pos x="connsiteX14171" y="connsiteY14171"/>
                </a:cxn>
                <a:cxn ang="0">
                  <a:pos x="connsiteX14172" y="connsiteY14172"/>
                </a:cxn>
                <a:cxn ang="0">
                  <a:pos x="connsiteX14173" y="connsiteY14173"/>
                </a:cxn>
                <a:cxn ang="0">
                  <a:pos x="connsiteX14174" y="connsiteY14174"/>
                </a:cxn>
                <a:cxn ang="0">
                  <a:pos x="connsiteX14175" y="connsiteY14175"/>
                </a:cxn>
                <a:cxn ang="0">
                  <a:pos x="connsiteX14176" y="connsiteY14176"/>
                </a:cxn>
                <a:cxn ang="0">
                  <a:pos x="connsiteX14177" y="connsiteY14177"/>
                </a:cxn>
                <a:cxn ang="0">
                  <a:pos x="connsiteX14178" y="connsiteY14178"/>
                </a:cxn>
                <a:cxn ang="0">
                  <a:pos x="connsiteX14179" y="connsiteY14179"/>
                </a:cxn>
                <a:cxn ang="0">
                  <a:pos x="connsiteX14180" y="connsiteY14180"/>
                </a:cxn>
                <a:cxn ang="0">
                  <a:pos x="connsiteX14181" y="connsiteY14181"/>
                </a:cxn>
                <a:cxn ang="0">
                  <a:pos x="connsiteX14182" y="connsiteY14182"/>
                </a:cxn>
                <a:cxn ang="0">
                  <a:pos x="connsiteX14183" y="connsiteY14183"/>
                </a:cxn>
                <a:cxn ang="0">
                  <a:pos x="connsiteX14184" y="connsiteY14184"/>
                </a:cxn>
                <a:cxn ang="0">
                  <a:pos x="connsiteX14185" y="connsiteY14185"/>
                </a:cxn>
                <a:cxn ang="0">
                  <a:pos x="connsiteX14186" y="connsiteY14186"/>
                </a:cxn>
                <a:cxn ang="0">
                  <a:pos x="connsiteX14187" y="connsiteY14187"/>
                </a:cxn>
                <a:cxn ang="0">
                  <a:pos x="connsiteX14188" y="connsiteY14188"/>
                </a:cxn>
                <a:cxn ang="0">
                  <a:pos x="connsiteX14189" y="connsiteY14189"/>
                </a:cxn>
                <a:cxn ang="0">
                  <a:pos x="connsiteX14190" y="connsiteY14190"/>
                </a:cxn>
                <a:cxn ang="0">
                  <a:pos x="connsiteX14191" y="connsiteY14191"/>
                </a:cxn>
                <a:cxn ang="0">
                  <a:pos x="connsiteX14192" y="connsiteY14192"/>
                </a:cxn>
                <a:cxn ang="0">
                  <a:pos x="connsiteX14193" y="connsiteY14193"/>
                </a:cxn>
                <a:cxn ang="0">
                  <a:pos x="connsiteX14194" y="connsiteY14194"/>
                </a:cxn>
                <a:cxn ang="0">
                  <a:pos x="connsiteX14195" y="connsiteY14195"/>
                </a:cxn>
                <a:cxn ang="0">
                  <a:pos x="connsiteX14196" y="connsiteY14196"/>
                </a:cxn>
                <a:cxn ang="0">
                  <a:pos x="connsiteX14197" y="connsiteY14197"/>
                </a:cxn>
                <a:cxn ang="0">
                  <a:pos x="connsiteX14198" y="connsiteY14198"/>
                </a:cxn>
                <a:cxn ang="0">
                  <a:pos x="connsiteX14199" y="connsiteY14199"/>
                </a:cxn>
                <a:cxn ang="0">
                  <a:pos x="connsiteX14200" y="connsiteY14200"/>
                </a:cxn>
                <a:cxn ang="0">
                  <a:pos x="connsiteX14201" y="connsiteY14201"/>
                </a:cxn>
                <a:cxn ang="0">
                  <a:pos x="connsiteX14202" y="connsiteY14202"/>
                </a:cxn>
                <a:cxn ang="0">
                  <a:pos x="connsiteX14203" y="connsiteY14203"/>
                </a:cxn>
                <a:cxn ang="0">
                  <a:pos x="connsiteX14204" y="connsiteY14204"/>
                </a:cxn>
                <a:cxn ang="0">
                  <a:pos x="connsiteX14205" y="connsiteY14205"/>
                </a:cxn>
                <a:cxn ang="0">
                  <a:pos x="connsiteX14206" y="connsiteY14206"/>
                </a:cxn>
                <a:cxn ang="0">
                  <a:pos x="connsiteX14207" y="connsiteY14207"/>
                </a:cxn>
                <a:cxn ang="0">
                  <a:pos x="connsiteX14208" y="connsiteY14208"/>
                </a:cxn>
                <a:cxn ang="0">
                  <a:pos x="connsiteX14209" y="connsiteY14209"/>
                </a:cxn>
                <a:cxn ang="0">
                  <a:pos x="connsiteX14210" y="connsiteY14210"/>
                </a:cxn>
                <a:cxn ang="0">
                  <a:pos x="connsiteX14211" y="connsiteY14211"/>
                </a:cxn>
                <a:cxn ang="0">
                  <a:pos x="connsiteX14212" y="connsiteY14212"/>
                </a:cxn>
                <a:cxn ang="0">
                  <a:pos x="connsiteX14213" y="connsiteY14213"/>
                </a:cxn>
                <a:cxn ang="0">
                  <a:pos x="connsiteX14214" y="connsiteY14214"/>
                </a:cxn>
                <a:cxn ang="0">
                  <a:pos x="connsiteX14215" y="connsiteY14215"/>
                </a:cxn>
                <a:cxn ang="0">
                  <a:pos x="connsiteX14216" y="connsiteY14216"/>
                </a:cxn>
                <a:cxn ang="0">
                  <a:pos x="connsiteX14217" y="connsiteY14217"/>
                </a:cxn>
                <a:cxn ang="0">
                  <a:pos x="connsiteX14218" y="connsiteY14218"/>
                </a:cxn>
                <a:cxn ang="0">
                  <a:pos x="connsiteX14219" y="connsiteY14219"/>
                </a:cxn>
                <a:cxn ang="0">
                  <a:pos x="connsiteX14220" y="connsiteY14220"/>
                </a:cxn>
                <a:cxn ang="0">
                  <a:pos x="connsiteX14221" y="connsiteY14221"/>
                </a:cxn>
                <a:cxn ang="0">
                  <a:pos x="connsiteX14222" y="connsiteY14222"/>
                </a:cxn>
                <a:cxn ang="0">
                  <a:pos x="connsiteX14223" y="connsiteY14223"/>
                </a:cxn>
                <a:cxn ang="0">
                  <a:pos x="connsiteX14224" y="connsiteY14224"/>
                </a:cxn>
                <a:cxn ang="0">
                  <a:pos x="connsiteX14225" y="connsiteY14225"/>
                </a:cxn>
                <a:cxn ang="0">
                  <a:pos x="connsiteX14226" y="connsiteY14226"/>
                </a:cxn>
                <a:cxn ang="0">
                  <a:pos x="connsiteX14227" y="connsiteY14227"/>
                </a:cxn>
                <a:cxn ang="0">
                  <a:pos x="connsiteX14228" y="connsiteY14228"/>
                </a:cxn>
                <a:cxn ang="0">
                  <a:pos x="connsiteX14229" y="connsiteY14229"/>
                </a:cxn>
                <a:cxn ang="0">
                  <a:pos x="connsiteX14230" y="connsiteY14230"/>
                </a:cxn>
                <a:cxn ang="0">
                  <a:pos x="connsiteX14231" y="connsiteY14231"/>
                </a:cxn>
                <a:cxn ang="0">
                  <a:pos x="connsiteX14232" y="connsiteY14232"/>
                </a:cxn>
                <a:cxn ang="0">
                  <a:pos x="connsiteX14233" y="connsiteY14233"/>
                </a:cxn>
                <a:cxn ang="0">
                  <a:pos x="connsiteX14234" y="connsiteY14234"/>
                </a:cxn>
                <a:cxn ang="0">
                  <a:pos x="connsiteX14235" y="connsiteY14235"/>
                </a:cxn>
                <a:cxn ang="0">
                  <a:pos x="connsiteX14236" y="connsiteY14236"/>
                </a:cxn>
                <a:cxn ang="0">
                  <a:pos x="connsiteX14237" y="connsiteY14237"/>
                </a:cxn>
                <a:cxn ang="0">
                  <a:pos x="connsiteX14238" y="connsiteY14238"/>
                </a:cxn>
                <a:cxn ang="0">
                  <a:pos x="connsiteX14239" y="connsiteY14239"/>
                </a:cxn>
                <a:cxn ang="0">
                  <a:pos x="connsiteX14240" y="connsiteY14240"/>
                </a:cxn>
                <a:cxn ang="0">
                  <a:pos x="connsiteX14241" y="connsiteY14241"/>
                </a:cxn>
                <a:cxn ang="0">
                  <a:pos x="connsiteX14242" y="connsiteY14242"/>
                </a:cxn>
                <a:cxn ang="0">
                  <a:pos x="connsiteX14243" y="connsiteY14243"/>
                </a:cxn>
                <a:cxn ang="0">
                  <a:pos x="connsiteX14244" y="connsiteY14244"/>
                </a:cxn>
                <a:cxn ang="0">
                  <a:pos x="connsiteX14245" y="connsiteY14245"/>
                </a:cxn>
                <a:cxn ang="0">
                  <a:pos x="connsiteX14246" y="connsiteY14246"/>
                </a:cxn>
                <a:cxn ang="0">
                  <a:pos x="connsiteX14247" y="connsiteY14247"/>
                </a:cxn>
                <a:cxn ang="0">
                  <a:pos x="connsiteX14248" y="connsiteY14248"/>
                </a:cxn>
                <a:cxn ang="0">
                  <a:pos x="connsiteX14249" y="connsiteY14249"/>
                </a:cxn>
                <a:cxn ang="0">
                  <a:pos x="connsiteX14250" y="connsiteY14250"/>
                </a:cxn>
                <a:cxn ang="0">
                  <a:pos x="connsiteX14251" y="connsiteY14251"/>
                </a:cxn>
                <a:cxn ang="0">
                  <a:pos x="connsiteX14252" y="connsiteY14252"/>
                </a:cxn>
                <a:cxn ang="0">
                  <a:pos x="connsiteX14253" y="connsiteY14253"/>
                </a:cxn>
                <a:cxn ang="0">
                  <a:pos x="connsiteX14254" y="connsiteY14254"/>
                </a:cxn>
                <a:cxn ang="0">
                  <a:pos x="connsiteX14255" y="connsiteY14255"/>
                </a:cxn>
                <a:cxn ang="0">
                  <a:pos x="connsiteX14256" y="connsiteY14256"/>
                </a:cxn>
                <a:cxn ang="0">
                  <a:pos x="connsiteX14257" y="connsiteY14257"/>
                </a:cxn>
                <a:cxn ang="0">
                  <a:pos x="connsiteX14258" y="connsiteY14258"/>
                </a:cxn>
                <a:cxn ang="0">
                  <a:pos x="connsiteX14259" y="connsiteY14259"/>
                </a:cxn>
                <a:cxn ang="0">
                  <a:pos x="connsiteX14260" y="connsiteY14260"/>
                </a:cxn>
                <a:cxn ang="0">
                  <a:pos x="connsiteX14261" y="connsiteY14261"/>
                </a:cxn>
                <a:cxn ang="0">
                  <a:pos x="connsiteX14262" y="connsiteY14262"/>
                </a:cxn>
                <a:cxn ang="0">
                  <a:pos x="connsiteX14263" y="connsiteY14263"/>
                </a:cxn>
                <a:cxn ang="0">
                  <a:pos x="connsiteX14264" y="connsiteY14264"/>
                </a:cxn>
                <a:cxn ang="0">
                  <a:pos x="connsiteX14265" y="connsiteY14265"/>
                </a:cxn>
                <a:cxn ang="0">
                  <a:pos x="connsiteX14266" y="connsiteY14266"/>
                </a:cxn>
                <a:cxn ang="0">
                  <a:pos x="connsiteX14267" y="connsiteY14267"/>
                </a:cxn>
                <a:cxn ang="0">
                  <a:pos x="connsiteX14268" y="connsiteY14268"/>
                </a:cxn>
                <a:cxn ang="0">
                  <a:pos x="connsiteX14269" y="connsiteY14269"/>
                </a:cxn>
                <a:cxn ang="0">
                  <a:pos x="connsiteX14270" y="connsiteY14270"/>
                </a:cxn>
                <a:cxn ang="0">
                  <a:pos x="connsiteX14271" y="connsiteY14271"/>
                </a:cxn>
                <a:cxn ang="0">
                  <a:pos x="connsiteX14272" y="connsiteY14272"/>
                </a:cxn>
                <a:cxn ang="0">
                  <a:pos x="connsiteX14273" y="connsiteY14273"/>
                </a:cxn>
                <a:cxn ang="0">
                  <a:pos x="connsiteX14274" y="connsiteY14274"/>
                </a:cxn>
                <a:cxn ang="0">
                  <a:pos x="connsiteX14275" y="connsiteY14275"/>
                </a:cxn>
                <a:cxn ang="0">
                  <a:pos x="connsiteX14276" y="connsiteY14276"/>
                </a:cxn>
                <a:cxn ang="0">
                  <a:pos x="connsiteX14277" y="connsiteY14277"/>
                </a:cxn>
                <a:cxn ang="0">
                  <a:pos x="connsiteX14278" y="connsiteY14278"/>
                </a:cxn>
                <a:cxn ang="0">
                  <a:pos x="connsiteX14279" y="connsiteY14279"/>
                </a:cxn>
                <a:cxn ang="0">
                  <a:pos x="connsiteX14280" y="connsiteY14280"/>
                </a:cxn>
                <a:cxn ang="0">
                  <a:pos x="connsiteX14281" y="connsiteY14281"/>
                </a:cxn>
                <a:cxn ang="0">
                  <a:pos x="connsiteX14282" y="connsiteY14282"/>
                </a:cxn>
                <a:cxn ang="0">
                  <a:pos x="connsiteX14283" y="connsiteY14283"/>
                </a:cxn>
                <a:cxn ang="0">
                  <a:pos x="connsiteX14284" y="connsiteY14284"/>
                </a:cxn>
                <a:cxn ang="0">
                  <a:pos x="connsiteX14285" y="connsiteY14285"/>
                </a:cxn>
                <a:cxn ang="0">
                  <a:pos x="connsiteX14286" y="connsiteY14286"/>
                </a:cxn>
                <a:cxn ang="0">
                  <a:pos x="connsiteX14287" y="connsiteY14287"/>
                </a:cxn>
                <a:cxn ang="0">
                  <a:pos x="connsiteX14288" y="connsiteY14288"/>
                </a:cxn>
                <a:cxn ang="0">
                  <a:pos x="connsiteX14289" y="connsiteY14289"/>
                </a:cxn>
                <a:cxn ang="0">
                  <a:pos x="connsiteX14290" y="connsiteY14290"/>
                </a:cxn>
                <a:cxn ang="0">
                  <a:pos x="connsiteX14291" y="connsiteY14291"/>
                </a:cxn>
                <a:cxn ang="0">
                  <a:pos x="connsiteX14292" y="connsiteY14292"/>
                </a:cxn>
                <a:cxn ang="0">
                  <a:pos x="connsiteX14293" y="connsiteY14293"/>
                </a:cxn>
                <a:cxn ang="0">
                  <a:pos x="connsiteX14294" y="connsiteY14294"/>
                </a:cxn>
                <a:cxn ang="0">
                  <a:pos x="connsiteX14295" y="connsiteY14295"/>
                </a:cxn>
                <a:cxn ang="0">
                  <a:pos x="connsiteX14296" y="connsiteY14296"/>
                </a:cxn>
                <a:cxn ang="0">
                  <a:pos x="connsiteX14297" y="connsiteY14297"/>
                </a:cxn>
                <a:cxn ang="0">
                  <a:pos x="connsiteX14298" y="connsiteY14298"/>
                </a:cxn>
                <a:cxn ang="0">
                  <a:pos x="connsiteX14299" y="connsiteY14299"/>
                </a:cxn>
                <a:cxn ang="0">
                  <a:pos x="connsiteX14300" y="connsiteY14300"/>
                </a:cxn>
                <a:cxn ang="0">
                  <a:pos x="connsiteX14301" y="connsiteY14301"/>
                </a:cxn>
                <a:cxn ang="0">
                  <a:pos x="connsiteX14302" y="connsiteY14302"/>
                </a:cxn>
                <a:cxn ang="0">
                  <a:pos x="connsiteX14303" y="connsiteY14303"/>
                </a:cxn>
                <a:cxn ang="0">
                  <a:pos x="connsiteX14304" y="connsiteY14304"/>
                </a:cxn>
                <a:cxn ang="0">
                  <a:pos x="connsiteX14305" y="connsiteY14305"/>
                </a:cxn>
                <a:cxn ang="0">
                  <a:pos x="connsiteX14306" y="connsiteY14306"/>
                </a:cxn>
                <a:cxn ang="0">
                  <a:pos x="connsiteX14307" y="connsiteY14307"/>
                </a:cxn>
                <a:cxn ang="0">
                  <a:pos x="connsiteX14308" y="connsiteY14308"/>
                </a:cxn>
                <a:cxn ang="0">
                  <a:pos x="connsiteX14309" y="connsiteY14309"/>
                </a:cxn>
                <a:cxn ang="0">
                  <a:pos x="connsiteX14310" y="connsiteY14310"/>
                </a:cxn>
                <a:cxn ang="0">
                  <a:pos x="connsiteX14311" y="connsiteY14311"/>
                </a:cxn>
                <a:cxn ang="0">
                  <a:pos x="connsiteX14312" y="connsiteY14312"/>
                </a:cxn>
                <a:cxn ang="0">
                  <a:pos x="connsiteX14313" y="connsiteY14313"/>
                </a:cxn>
                <a:cxn ang="0">
                  <a:pos x="connsiteX14314" y="connsiteY14314"/>
                </a:cxn>
                <a:cxn ang="0">
                  <a:pos x="connsiteX14315" y="connsiteY14315"/>
                </a:cxn>
                <a:cxn ang="0">
                  <a:pos x="connsiteX14316" y="connsiteY14316"/>
                </a:cxn>
                <a:cxn ang="0">
                  <a:pos x="connsiteX14317" y="connsiteY14317"/>
                </a:cxn>
                <a:cxn ang="0">
                  <a:pos x="connsiteX14318" y="connsiteY14318"/>
                </a:cxn>
                <a:cxn ang="0">
                  <a:pos x="connsiteX14319" y="connsiteY14319"/>
                </a:cxn>
                <a:cxn ang="0">
                  <a:pos x="connsiteX14320" y="connsiteY14320"/>
                </a:cxn>
                <a:cxn ang="0">
                  <a:pos x="connsiteX14321" y="connsiteY14321"/>
                </a:cxn>
                <a:cxn ang="0">
                  <a:pos x="connsiteX14322" y="connsiteY14322"/>
                </a:cxn>
                <a:cxn ang="0">
                  <a:pos x="connsiteX14323" y="connsiteY14323"/>
                </a:cxn>
                <a:cxn ang="0">
                  <a:pos x="connsiteX14324" y="connsiteY14324"/>
                </a:cxn>
                <a:cxn ang="0">
                  <a:pos x="connsiteX14325" y="connsiteY14325"/>
                </a:cxn>
                <a:cxn ang="0">
                  <a:pos x="connsiteX14326" y="connsiteY14326"/>
                </a:cxn>
                <a:cxn ang="0">
                  <a:pos x="connsiteX14327" y="connsiteY14327"/>
                </a:cxn>
                <a:cxn ang="0">
                  <a:pos x="connsiteX14328" y="connsiteY14328"/>
                </a:cxn>
                <a:cxn ang="0">
                  <a:pos x="connsiteX14329" y="connsiteY14329"/>
                </a:cxn>
                <a:cxn ang="0">
                  <a:pos x="connsiteX14330" y="connsiteY14330"/>
                </a:cxn>
                <a:cxn ang="0">
                  <a:pos x="connsiteX14331" y="connsiteY14331"/>
                </a:cxn>
                <a:cxn ang="0">
                  <a:pos x="connsiteX14332" y="connsiteY14332"/>
                </a:cxn>
                <a:cxn ang="0">
                  <a:pos x="connsiteX14333" y="connsiteY14333"/>
                </a:cxn>
                <a:cxn ang="0">
                  <a:pos x="connsiteX14334" y="connsiteY14334"/>
                </a:cxn>
                <a:cxn ang="0">
                  <a:pos x="connsiteX14335" y="connsiteY14335"/>
                </a:cxn>
                <a:cxn ang="0">
                  <a:pos x="connsiteX14336" y="connsiteY14336"/>
                </a:cxn>
                <a:cxn ang="0">
                  <a:pos x="connsiteX14337" y="connsiteY14337"/>
                </a:cxn>
                <a:cxn ang="0">
                  <a:pos x="connsiteX14338" y="connsiteY14338"/>
                </a:cxn>
                <a:cxn ang="0">
                  <a:pos x="connsiteX14339" y="connsiteY14339"/>
                </a:cxn>
                <a:cxn ang="0">
                  <a:pos x="connsiteX14340" y="connsiteY14340"/>
                </a:cxn>
                <a:cxn ang="0">
                  <a:pos x="connsiteX14341" y="connsiteY14341"/>
                </a:cxn>
                <a:cxn ang="0">
                  <a:pos x="connsiteX14342" y="connsiteY14342"/>
                </a:cxn>
                <a:cxn ang="0">
                  <a:pos x="connsiteX14343" y="connsiteY14343"/>
                </a:cxn>
                <a:cxn ang="0">
                  <a:pos x="connsiteX14344" y="connsiteY14344"/>
                </a:cxn>
                <a:cxn ang="0">
                  <a:pos x="connsiteX14345" y="connsiteY14345"/>
                </a:cxn>
                <a:cxn ang="0">
                  <a:pos x="connsiteX14346" y="connsiteY14346"/>
                </a:cxn>
                <a:cxn ang="0">
                  <a:pos x="connsiteX14347" y="connsiteY14347"/>
                </a:cxn>
                <a:cxn ang="0">
                  <a:pos x="connsiteX14348" y="connsiteY14348"/>
                </a:cxn>
                <a:cxn ang="0">
                  <a:pos x="connsiteX14349" y="connsiteY14349"/>
                </a:cxn>
                <a:cxn ang="0">
                  <a:pos x="connsiteX14350" y="connsiteY14350"/>
                </a:cxn>
                <a:cxn ang="0">
                  <a:pos x="connsiteX14351" y="connsiteY14351"/>
                </a:cxn>
                <a:cxn ang="0">
                  <a:pos x="connsiteX14352" y="connsiteY14352"/>
                </a:cxn>
                <a:cxn ang="0">
                  <a:pos x="connsiteX14353" y="connsiteY14353"/>
                </a:cxn>
                <a:cxn ang="0">
                  <a:pos x="connsiteX14354" y="connsiteY14354"/>
                </a:cxn>
                <a:cxn ang="0">
                  <a:pos x="connsiteX14355" y="connsiteY14355"/>
                </a:cxn>
                <a:cxn ang="0">
                  <a:pos x="connsiteX14356" y="connsiteY14356"/>
                </a:cxn>
                <a:cxn ang="0">
                  <a:pos x="connsiteX14357" y="connsiteY14357"/>
                </a:cxn>
                <a:cxn ang="0">
                  <a:pos x="connsiteX14358" y="connsiteY14358"/>
                </a:cxn>
                <a:cxn ang="0">
                  <a:pos x="connsiteX14359" y="connsiteY14359"/>
                </a:cxn>
                <a:cxn ang="0">
                  <a:pos x="connsiteX14360" y="connsiteY14360"/>
                </a:cxn>
                <a:cxn ang="0">
                  <a:pos x="connsiteX14361" y="connsiteY14361"/>
                </a:cxn>
                <a:cxn ang="0">
                  <a:pos x="connsiteX14362" y="connsiteY14362"/>
                </a:cxn>
                <a:cxn ang="0">
                  <a:pos x="connsiteX14363" y="connsiteY14363"/>
                </a:cxn>
                <a:cxn ang="0">
                  <a:pos x="connsiteX14364" y="connsiteY14364"/>
                </a:cxn>
                <a:cxn ang="0">
                  <a:pos x="connsiteX14365" y="connsiteY14365"/>
                </a:cxn>
                <a:cxn ang="0">
                  <a:pos x="connsiteX14366" y="connsiteY14366"/>
                </a:cxn>
                <a:cxn ang="0">
                  <a:pos x="connsiteX14367" y="connsiteY14367"/>
                </a:cxn>
                <a:cxn ang="0">
                  <a:pos x="connsiteX14368" y="connsiteY14368"/>
                </a:cxn>
                <a:cxn ang="0">
                  <a:pos x="connsiteX14369" y="connsiteY14369"/>
                </a:cxn>
                <a:cxn ang="0">
                  <a:pos x="connsiteX14370" y="connsiteY14370"/>
                </a:cxn>
                <a:cxn ang="0">
                  <a:pos x="connsiteX14371" y="connsiteY14371"/>
                </a:cxn>
                <a:cxn ang="0">
                  <a:pos x="connsiteX14372" y="connsiteY14372"/>
                </a:cxn>
                <a:cxn ang="0">
                  <a:pos x="connsiteX14373" y="connsiteY14373"/>
                </a:cxn>
                <a:cxn ang="0">
                  <a:pos x="connsiteX14374" y="connsiteY14374"/>
                </a:cxn>
                <a:cxn ang="0">
                  <a:pos x="connsiteX14375" y="connsiteY14375"/>
                </a:cxn>
                <a:cxn ang="0">
                  <a:pos x="connsiteX14376" y="connsiteY14376"/>
                </a:cxn>
                <a:cxn ang="0">
                  <a:pos x="connsiteX14377" y="connsiteY14377"/>
                </a:cxn>
                <a:cxn ang="0">
                  <a:pos x="connsiteX14378" y="connsiteY14378"/>
                </a:cxn>
                <a:cxn ang="0">
                  <a:pos x="connsiteX14379" y="connsiteY14379"/>
                </a:cxn>
                <a:cxn ang="0">
                  <a:pos x="connsiteX14380" y="connsiteY14380"/>
                </a:cxn>
                <a:cxn ang="0">
                  <a:pos x="connsiteX14381" y="connsiteY14381"/>
                </a:cxn>
                <a:cxn ang="0">
                  <a:pos x="connsiteX14382" y="connsiteY14382"/>
                </a:cxn>
                <a:cxn ang="0">
                  <a:pos x="connsiteX14383" y="connsiteY14383"/>
                </a:cxn>
                <a:cxn ang="0">
                  <a:pos x="connsiteX14384" y="connsiteY14384"/>
                </a:cxn>
                <a:cxn ang="0">
                  <a:pos x="connsiteX14385" y="connsiteY14385"/>
                </a:cxn>
                <a:cxn ang="0">
                  <a:pos x="connsiteX14386" y="connsiteY14386"/>
                </a:cxn>
                <a:cxn ang="0">
                  <a:pos x="connsiteX14387" y="connsiteY14387"/>
                </a:cxn>
                <a:cxn ang="0">
                  <a:pos x="connsiteX14388" y="connsiteY14388"/>
                </a:cxn>
                <a:cxn ang="0">
                  <a:pos x="connsiteX14389" y="connsiteY14389"/>
                </a:cxn>
                <a:cxn ang="0">
                  <a:pos x="connsiteX14390" y="connsiteY14390"/>
                </a:cxn>
                <a:cxn ang="0">
                  <a:pos x="connsiteX14391" y="connsiteY14391"/>
                </a:cxn>
                <a:cxn ang="0">
                  <a:pos x="connsiteX14392" y="connsiteY14392"/>
                </a:cxn>
                <a:cxn ang="0">
                  <a:pos x="connsiteX14393" y="connsiteY14393"/>
                </a:cxn>
                <a:cxn ang="0">
                  <a:pos x="connsiteX14394" y="connsiteY14394"/>
                </a:cxn>
                <a:cxn ang="0">
                  <a:pos x="connsiteX14395" y="connsiteY14395"/>
                </a:cxn>
                <a:cxn ang="0">
                  <a:pos x="connsiteX14396" y="connsiteY14396"/>
                </a:cxn>
                <a:cxn ang="0">
                  <a:pos x="connsiteX14397" y="connsiteY14397"/>
                </a:cxn>
                <a:cxn ang="0">
                  <a:pos x="connsiteX14398" y="connsiteY14398"/>
                </a:cxn>
                <a:cxn ang="0">
                  <a:pos x="connsiteX14399" y="connsiteY14399"/>
                </a:cxn>
                <a:cxn ang="0">
                  <a:pos x="connsiteX14400" y="connsiteY14400"/>
                </a:cxn>
                <a:cxn ang="0">
                  <a:pos x="connsiteX14401" y="connsiteY14401"/>
                </a:cxn>
                <a:cxn ang="0">
                  <a:pos x="connsiteX14402" y="connsiteY14402"/>
                </a:cxn>
                <a:cxn ang="0">
                  <a:pos x="connsiteX14403" y="connsiteY14403"/>
                </a:cxn>
                <a:cxn ang="0">
                  <a:pos x="connsiteX14404" y="connsiteY14404"/>
                </a:cxn>
                <a:cxn ang="0">
                  <a:pos x="connsiteX14405" y="connsiteY14405"/>
                </a:cxn>
                <a:cxn ang="0">
                  <a:pos x="connsiteX14406" y="connsiteY14406"/>
                </a:cxn>
                <a:cxn ang="0">
                  <a:pos x="connsiteX14407" y="connsiteY14407"/>
                </a:cxn>
                <a:cxn ang="0">
                  <a:pos x="connsiteX14408" y="connsiteY14408"/>
                </a:cxn>
                <a:cxn ang="0">
                  <a:pos x="connsiteX14409" y="connsiteY14409"/>
                </a:cxn>
                <a:cxn ang="0">
                  <a:pos x="connsiteX14410" y="connsiteY14410"/>
                </a:cxn>
                <a:cxn ang="0">
                  <a:pos x="connsiteX14411" y="connsiteY14411"/>
                </a:cxn>
                <a:cxn ang="0">
                  <a:pos x="connsiteX14412" y="connsiteY14412"/>
                </a:cxn>
                <a:cxn ang="0">
                  <a:pos x="connsiteX14413" y="connsiteY14413"/>
                </a:cxn>
                <a:cxn ang="0">
                  <a:pos x="connsiteX14414" y="connsiteY14414"/>
                </a:cxn>
                <a:cxn ang="0">
                  <a:pos x="connsiteX14415" y="connsiteY14415"/>
                </a:cxn>
                <a:cxn ang="0">
                  <a:pos x="connsiteX14416" y="connsiteY14416"/>
                </a:cxn>
                <a:cxn ang="0">
                  <a:pos x="connsiteX14417" y="connsiteY14417"/>
                </a:cxn>
                <a:cxn ang="0">
                  <a:pos x="connsiteX14418" y="connsiteY14418"/>
                </a:cxn>
                <a:cxn ang="0">
                  <a:pos x="connsiteX14419" y="connsiteY14419"/>
                </a:cxn>
                <a:cxn ang="0">
                  <a:pos x="connsiteX14420" y="connsiteY14420"/>
                </a:cxn>
                <a:cxn ang="0">
                  <a:pos x="connsiteX14421" y="connsiteY14421"/>
                </a:cxn>
                <a:cxn ang="0">
                  <a:pos x="connsiteX14422" y="connsiteY14422"/>
                </a:cxn>
                <a:cxn ang="0">
                  <a:pos x="connsiteX14423" y="connsiteY14423"/>
                </a:cxn>
                <a:cxn ang="0">
                  <a:pos x="connsiteX14424" y="connsiteY14424"/>
                </a:cxn>
                <a:cxn ang="0">
                  <a:pos x="connsiteX14425" y="connsiteY14425"/>
                </a:cxn>
                <a:cxn ang="0">
                  <a:pos x="connsiteX14426" y="connsiteY14426"/>
                </a:cxn>
                <a:cxn ang="0">
                  <a:pos x="connsiteX14427" y="connsiteY14427"/>
                </a:cxn>
                <a:cxn ang="0">
                  <a:pos x="connsiteX14428" y="connsiteY14428"/>
                </a:cxn>
                <a:cxn ang="0">
                  <a:pos x="connsiteX14429" y="connsiteY14429"/>
                </a:cxn>
                <a:cxn ang="0">
                  <a:pos x="connsiteX14430" y="connsiteY14430"/>
                </a:cxn>
                <a:cxn ang="0">
                  <a:pos x="connsiteX14431" y="connsiteY14431"/>
                </a:cxn>
                <a:cxn ang="0">
                  <a:pos x="connsiteX14432" y="connsiteY14432"/>
                </a:cxn>
                <a:cxn ang="0">
                  <a:pos x="connsiteX14433" y="connsiteY14433"/>
                </a:cxn>
                <a:cxn ang="0">
                  <a:pos x="connsiteX14434" y="connsiteY14434"/>
                </a:cxn>
                <a:cxn ang="0">
                  <a:pos x="connsiteX14435" y="connsiteY14435"/>
                </a:cxn>
                <a:cxn ang="0">
                  <a:pos x="connsiteX14436" y="connsiteY14436"/>
                </a:cxn>
                <a:cxn ang="0">
                  <a:pos x="connsiteX14437" y="connsiteY14437"/>
                </a:cxn>
                <a:cxn ang="0">
                  <a:pos x="connsiteX14438" y="connsiteY14438"/>
                </a:cxn>
                <a:cxn ang="0">
                  <a:pos x="connsiteX14439" y="connsiteY14439"/>
                </a:cxn>
                <a:cxn ang="0">
                  <a:pos x="connsiteX14440" y="connsiteY14440"/>
                </a:cxn>
                <a:cxn ang="0">
                  <a:pos x="connsiteX14441" y="connsiteY14441"/>
                </a:cxn>
                <a:cxn ang="0">
                  <a:pos x="connsiteX14442" y="connsiteY14442"/>
                </a:cxn>
                <a:cxn ang="0">
                  <a:pos x="connsiteX14443" y="connsiteY14443"/>
                </a:cxn>
                <a:cxn ang="0">
                  <a:pos x="connsiteX14444" y="connsiteY14444"/>
                </a:cxn>
                <a:cxn ang="0">
                  <a:pos x="connsiteX14445" y="connsiteY14445"/>
                </a:cxn>
                <a:cxn ang="0">
                  <a:pos x="connsiteX14446" y="connsiteY14446"/>
                </a:cxn>
                <a:cxn ang="0">
                  <a:pos x="connsiteX14447" y="connsiteY14447"/>
                </a:cxn>
                <a:cxn ang="0">
                  <a:pos x="connsiteX14448" y="connsiteY14448"/>
                </a:cxn>
                <a:cxn ang="0">
                  <a:pos x="connsiteX14449" y="connsiteY14449"/>
                </a:cxn>
                <a:cxn ang="0">
                  <a:pos x="connsiteX14450" y="connsiteY14450"/>
                </a:cxn>
                <a:cxn ang="0">
                  <a:pos x="connsiteX14451" y="connsiteY14451"/>
                </a:cxn>
                <a:cxn ang="0">
                  <a:pos x="connsiteX14452" y="connsiteY14452"/>
                </a:cxn>
                <a:cxn ang="0">
                  <a:pos x="connsiteX14453" y="connsiteY14453"/>
                </a:cxn>
                <a:cxn ang="0">
                  <a:pos x="connsiteX14454" y="connsiteY14454"/>
                </a:cxn>
                <a:cxn ang="0">
                  <a:pos x="connsiteX14455" y="connsiteY14455"/>
                </a:cxn>
                <a:cxn ang="0">
                  <a:pos x="connsiteX14456" y="connsiteY14456"/>
                </a:cxn>
                <a:cxn ang="0">
                  <a:pos x="connsiteX14457" y="connsiteY14457"/>
                </a:cxn>
                <a:cxn ang="0">
                  <a:pos x="connsiteX14458" y="connsiteY14458"/>
                </a:cxn>
                <a:cxn ang="0">
                  <a:pos x="connsiteX14459" y="connsiteY14459"/>
                </a:cxn>
                <a:cxn ang="0">
                  <a:pos x="connsiteX14460" y="connsiteY14460"/>
                </a:cxn>
                <a:cxn ang="0">
                  <a:pos x="connsiteX14461" y="connsiteY14461"/>
                </a:cxn>
                <a:cxn ang="0">
                  <a:pos x="connsiteX14462" y="connsiteY14462"/>
                </a:cxn>
                <a:cxn ang="0">
                  <a:pos x="connsiteX14463" y="connsiteY14463"/>
                </a:cxn>
                <a:cxn ang="0">
                  <a:pos x="connsiteX14464" y="connsiteY14464"/>
                </a:cxn>
                <a:cxn ang="0">
                  <a:pos x="connsiteX14465" y="connsiteY14465"/>
                </a:cxn>
                <a:cxn ang="0">
                  <a:pos x="connsiteX14466" y="connsiteY14466"/>
                </a:cxn>
                <a:cxn ang="0">
                  <a:pos x="connsiteX14467" y="connsiteY14467"/>
                </a:cxn>
                <a:cxn ang="0">
                  <a:pos x="connsiteX14468" y="connsiteY14468"/>
                </a:cxn>
                <a:cxn ang="0">
                  <a:pos x="connsiteX14469" y="connsiteY14469"/>
                </a:cxn>
                <a:cxn ang="0">
                  <a:pos x="connsiteX14470" y="connsiteY14470"/>
                </a:cxn>
                <a:cxn ang="0">
                  <a:pos x="connsiteX14471" y="connsiteY14471"/>
                </a:cxn>
                <a:cxn ang="0">
                  <a:pos x="connsiteX14472" y="connsiteY14472"/>
                </a:cxn>
                <a:cxn ang="0">
                  <a:pos x="connsiteX14473" y="connsiteY14473"/>
                </a:cxn>
                <a:cxn ang="0">
                  <a:pos x="connsiteX14474" y="connsiteY14474"/>
                </a:cxn>
                <a:cxn ang="0">
                  <a:pos x="connsiteX14475" y="connsiteY14475"/>
                </a:cxn>
                <a:cxn ang="0">
                  <a:pos x="connsiteX14476" y="connsiteY14476"/>
                </a:cxn>
                <a:cxn ang="0">
                  <a:pos x="connsiteX14477" y="connsiteY14477"/>
                </a:cxn>
                <a:cxn ang="0">
                  <a:pos x="connsiteX14478" y="connsiteY14478"/>
                </a:cxn>
                <a:cxn ang="0">
                  <a:pos x="connsiteX14479" y="connsiteY14479"/>
                </a:cxn>
                <a:cxn ang="0">
                  <a:pos x="connsiteX14480" y="connsiteY14480"/>
                </a:cxn>
                <a:cxn ang="0">
                  <a:pos x="connsiteX14481" y="connsiteY14481"/>
                </a:cxn>
                <a:cxn ang="0">
                  <a:pos x="connsiteX14482" y="connsiteY14482"/>
                </a:cxn>
                <a:cxn ang="0">
                  <a:pos x="connsiteX14483" y="connsiteY14483"/>
                </a:cxn>
                <a:cxn ang="0">
                  <a:pos x="connsiteX14484" y="connsiteY14484"/>
                </a:cxn>
                <a:cxn ang="0">
                  <a:pos x="connsiteX14485" y="connsiteY14485"/>
                </a:cxn>
                <a:cxn ang="0">
                  <a:pos x="connsiteX14486" y="connsiteY14486"/>
                </a:cxn>
                <a:cxn ang="0">
                  <a:pos x="connsiteX14487" y="connsiteY14487"/>
                </a:cxn>
                <a:cxn ang="0">
                  <a:pos x="connsiteX14488" y="connsiteY14488"/>
                </a:cxn>
                <a:cxn ang="0">
                  <a:pos x="connsiteX14489" y="connsiteY14489"/>
                </a:cxn>
                <a:cxn ang="0">
                  <a:pos x="connsiteX14490" y="connsiteY14490"/>
                </a:cxn>
                <a:cxn ang="0">
                  <a:pos x="connsiteX14491" y="connsiteY14491"/>
                </a:cxn>
                <a:cxn ang="0">
                  <a:pos x="connsiteX14492" y="connsiteY14492"/>
                </a:cxn>
                <a:cxn ang="0">
                  <a:pos x="connsiteX14493" y="connsiteY14493"/>
                </a:cxn>
                <a:cxn ang="0">
                  <a:pos x="connsiteX14494" y="connsiteY14494"/>
                </a:cxn>
                <a:cxn ang="0">
                  <a:pos x="connsiteX14495" y="connsiteY14495"/>
                </a:cxn>
                <a:cxn ang="0">
                  <a:pos x="connsiteX14496" y="connsiteY14496"/>
                </a:cxn>
                <a:cxn ang="0">
                  <a:pos x="connsiteX14497" y="connsiteY14497"/>
                </a:cxn>
                <a:cxn ang="0">
                  <a:pos x="connsiteX14498" y="connsiteY14498"/>
                </a:cxn>
                <a:cxn ang="0">
                  <a:pos x="connsiteX14499" y="connsiteY14499"/>
                </a:cxn>
                <a:cxn ang="0">
                  <a:pos x="connsiteX14500" y="connsiteY14500"/>
                </a:cxn>
                <a:cxn ang="0">
                  <a:pos x="connsiteX14501" y="connsiteY14501"/>
                </a:cxn>
                <a:cxn ang="0">
                  <a:pos x="connsiteX14502" y="connsiteY14502"/>
                </a:cxn>
                <a:cxn ang="0">
                  <a:pos x="connsiteX14503" y="connsiteY14503"/>
                </a:cxn>
                <a:cxn ang="0">
                  <a:pos x="connsiteX14504" y="connsiteY14504"/>
                </a:cxn>
                <a:cxn ang="0">
                  <a:pos x="connsiteX14505" y="connsiteY14505"/>
                </a:cxn>
                <a:cxn ang="0">
                  <a:pos x="connsiteX14506" y="connsiteY14506"/>
                </a:cxn>
                <a:cxn ang="0">
                  <a:pos x="connsiteX14507" y="connsiteY14507"/>
                </a:cxn>
                <a:cxn ang="0">
                  <a:pos x="connsiteX14508" y="connsiteY14508"/>
                </a:cxn>
                <a:cxn ang="0">
                  <a:pos x="connsiteX14509" y="connsiteY14509"/>
                </a:cxn>
                <a:cxn ang="0">
                  <a:pos x="connsiteX14510" y="connsiteY14510"/>
                </a:cxn>
                <a:cxn ang="0">
                  <a:pos x="connsiteX14511" y="connsiteY14511"/>
                </a:cxn>
                <a:cxn ang="0">
                  <a:pos x="connsiteX14512" y="connsiteY14512"/>
                </a:cxn>
                <a:cxn ang="0">
                  <a:pos x="connsiteX14513" y="connsiteY14513"/>
                </a:cxn>
                <a:cxn ang="0">
                  <a:pos x="connsiteX14514" y="connsiteY14514"/>
                </a:cxn>
                <a:cxn ang="0">
                  <a:pos x="connsiteX14515" y="connsiteY14515"/>
                </a:cxn>
                <a:cxn ang="0">
                  <a:pos x="connsiteX14516" y="connsiteY14516"/>
                </a:cxn>
                <a:cxn ang="0">
                  <a:pos x="connsiteX14517" y="connsiteY14517"/>
                </a:cxn>
                <a:cxn ang="0">
                  <a:pos x="connsiteX14518" y="connsiteY14518"/>
                </a:cxn>
                <a:cxn ang="0">
                  <a:pos x="connsiteX14519" y="connsiteY14519"/>
                </a:cxn>
                <a:cxn ang="0">
                  <a:pos x="connsiteX14520" y="connsiteY14520"/>
                </a:cxn>
                <a:cxn ang="0">
                  <a:pos x="connsiteX14521" y="connsiteY14521"/>
                </a:cxn>
                <a:cxn ang="0">
                  <a:pos x="connsiteX14522" y="connsiteY14522"/>
                </a:cxn>
                <a:cxn ang="0">
                  <a:pos x="connsiteX14523" y="connsiteY14523"/>
                </a:cxn>
                <a:cxn ang="0">
                  <a:pos x="connsiteX14524" y="connsiteY14524"/>
                </a:cxn>
                <a:cxn ang="0">
                  <a:pos x="connsiteX14525" y="connsiteY14525"/>
                </a:cxn>
                <a:cxn ang="0">
                  <a:pos x="connsiteX14526" y="connsiteY14526"/>
                </a:cxn>
                <a:cxn ang="0">
                  <a:pos x="connsiteX14527" y="connsiteY14527"/>
                </a:cxn>
                <a:cxn ang="0">
                  <a:pos x="connsiteX14528" y="connsiteY14528"/>
                </a:cxn>
                <a:cxn ang="0">
                  <a:pos x="connsiteX14529" y="connsiteY14529"/>
                </a:cxn>
                <a:cxn ang="0">
                  <a:pos x="connsiteX14530" y="connsiteY14530"/>
                </a:cxn>
                <a:cxn ang="0">
                  <a:pos x="connsiteX14531" y="connsiteY14531"/>
                </a:cxn>
                <a:cxn ang="0">
                  <a:pos x="connsiteX14532" y="connsiteY14532"/>
                </a:cxn>
                <a:cxn ang="0">
                  <a:pos x="connsiteX14533" y="connsiteY14533"/>
                </a:cxn>
                <a:cxn ang="0">
                  <a:pos x="connsiteX14534" y="connsiteY14534"/>
                </a:cxn>
                <a:cxn ang="0">
                  <a:pos x="connsiteX14535" y="connsiteY14535"/>
                </a:cxn>
                <a:cxn ang="0">
                  <a:pos x="connsiteX14536" y="connsiteY14536"/>
                </a:cxn>
                <a:cxn ang="0">
                  <a:pos x="connsiteX14537" y="connsiteY14537"/>
                </a:cxn>
                <a:cxn ang="0">
                  <a:pos x="connsiteX14538" y="connsiteY14538"/>
                </a:cxn>
                <a:cxn ang="0">
                  <a:pos x="connsiteX14539" y="connsiteY14539"/>
                </a:cxn>
                <a:cxn ang="0">
                  <a:pos x="connsiteX14540" y="connsiteY14540"/>
                </a:cxn>
                <a:cxn ang="0">
                  <a:pos x="connsiteX14541" y="connsiteY14541"/>
                </a:cxn>
                <a:cxn ang="0">
                  <a:pos x="connsiteX14542" y="connsiteY14542"/>
                </a:cxn>
                <a:cxn ang="0">
                  <a:pos x="connsiteX14543" y="connsiteY14543"/>
                </a:cxn>
                <a:cxn ang="0">
                  <a:pos x="connsiteX14544" y="connsiteY14544"/>
                </a:cxn>
                <a:cxn ang="0">
                  <a:pos x="connsiteX14545" y="connsiteY14545"/>
                </a:cxn>
                <a:cxn ang="0">
                  <a:pos x="connsiteX14546" y="connsiteY14546"/>
                </a:cxn>
                <a:cxn ang="0">
                  <a:pos x="connsiteX14547" y="connsiteY14547"/>
                </a:cxn>
                <a:cxn ang="0">
                  <a:pos x="connsiteX14548" y="connsiteY14548"/>
                </a:cxn>
                <a:cxn ang="0">
                  <a:pos x="connsiteX14549" y="connsiteY14549"/>
                </a:cxn>
                <a:cxn ang="0">
                  <a:pos x="connsiteX14550" y="connsiteY14550"/>
                </a:cxn>
                <a:cxn ang="0">
                  <a:pos x="connsiteX14551" y="connsiteY14551"/>
                </a:cxn>
                <a:cxn ang="0">
                  <a:pos x="connsiteX14552" y="connsiteY14552"/>
                </a:cxn>
                <a:cxn ang="0">
                  <a:pos x="connsiteX14553" y="connsiteY14553"/>
                </a:cxn>
                <a:cxn ang="0">
                  <a:pos x="connsiteX14554" y="connsiteY14554"/>
                </a:cxn>
                <a:cxn ang="0">
                  <a:pos x="connsiteX14555" y="connsiteY14555"/>
                </a:cxn>
                <a:cxn ang="0">
                  <a:pos x="connsiteX14556" y="connsiteY14556"/>
                </a:cxn>
                <a:cxn ang="0">
                  <a:pos x="connsiteX14557" y="connsiteY14557"/>
                </a:cxn>
                <a:cxn ang="0">
                  <a:pos x="connsiteX14558" y="connsiteY14558"/>
                </a:cxn>
                <a:cxn ang="0">
                  <a:pos x="connsiteX14559" y="connsiteY14559"/>
                </a:cxn>
                <a:cxn ang="0">
                  <a:pos x="connsiteX14560" y="connsiteY14560"/>
                </a:cxn>
                <a:cxn ang="0">
                  <a:pos x="connsiteX14561" y="connsiteY14561"/>
                </a:cxn>
                <a:cxn ang="0">
                  <a:pos x="connsiteX14562" y="connsiteY14562"/>
                </a:cxn>
                <a:cxn ang="0">
                  <a:pos x="connsiteX14563" y="connsiteY14563"/>
                </a:cxn>
                <a:cxn ang="0">
                  <a:pos x="connsiteX14564" y="connsiteY14564"/>
                </a:cxn>
                <a:cxn ang="0">
                  <a:pos x="connsiteX14565" y="connsiteY14565"/>
                </a:cxn>
                <a:cxn ang="0">
                  <a:pos x="connsiteX14566" y="connsiteY14566"/>
                </a:cxn>
                <a:cxn ang="0">
                  <a:pos x="connsiteX14567" y="connsiteY14567"/>
                </a:cxn>
                <a:cxn ang="0">
                  <a:pos x="connsiteX14568" y="connsiteY14568"/>
                </a:cxn>
                <a:cxn ang="0">
                  <a:pos x="connsiteX14569" y="connsiteY14569"/>
                </a:cxn>
                <a:cxn ang="0">
                  <a:pos x="connsiteX14570" y="connsiteY14570"/>
                </a:cxn>
                <a:cxn ang="0">
                  <a:pos x="connsiteX14571" y="connsiteY14571"/>
                </a:cxn>
                <a:cxn ang="0">
                  <a:pos x="connsiteX14572" y="connsiteY14572"/>
                </a:cxn>
                <a:cxn ang="0">
                  <a:pos x="connsiteX14573" y="connsiteY14573"/>
                </a:cxn>
                <a:cxn ang="0">
                  <a:pos x="connsiteX14574" y="connsiteY14574"/>
                </a:cxn>
                <a:cxn ang="0">
                  <a:pos x="connsiteX14575" y="connsiteY14575"/>
                </a:cxn>
                <a:cxn ang="0">
                  <a:pos x="connsiteX14576" y="connsiteY14576"/>
                </a:cxn>
                <a:cxn ang="0">
                  <a:pos x="connsiteX14577" y="connsiteY14577"/>
                </a:cxn>
                <a:cxn ang="0">
                  <a:pos x="connsiteX14578" y="connsiteY14578"/>
                </a:cxn>
                <a:cxn ang="0">
                  <a:pos x="connsiteX14579" y="connsiteY14579"/>
                </a:cxn>
                <a:cxn ang="0">
                  <a:pos x="connsiteX14580" y="connsiteY14580"/>
                </a:cxn>
                <a:cxn ang="0">
                  <a:pos x="connsiteX14581" y="connsiteY14581"/>
                </a:cxn>
                <a:cxn ang="0">
                  <a:pos x="connsiteX14582" y="connsiteY14582"/>
                </a:cxn>
                <a:cxn ang="0">
                  <a:pos x="connsiteX14583" y="connsiteY14583"/>
                </a:cxn>
                <a:cxn ang="0">
                  <a:pos x="connsiteX14584" y="connsiteY14584"/>
                </a:cxn>
                <a:cxn ang="0">
                  <a:pos x="connsiteX14585" y="connsiteY14585"/>
                </a:cxn>
                <a:cxn ang="0">
                  <a:pos x="connsiteX14586" y="connsiteY14586"/>
                </a:cxn>
                <a:cxn ang="0">
                  <a:pos x="connsiteX14587" y="connsiteY14587"/>
                </a:cxn>
                <a:cxn ang="0">
                  <a:pos x="connsiteX14588" y="connsiteY14588"/>
                </a:cxn>
                <a:cxn ang="0">
                  <a:pos x="connsiteX14589" y="connsiteY14589"/>
                </a:cxn>
                <a:cxn ang="0">
                  <a:pos x="connsiteX14590" y="connsiteY14590"/>
                </a:cxn>
                <a:cxn ang="0">
                  <a:pos x="connsiteX14591" y="connsiteY14591"/>
                </a:cxn>
                <a:cxn ang="0">
                  <a:pos x="connsiteX14592" y="connsiteY14592"/>
                </a:cxn>
                <a:cxn ang="0">
                  <a:pos x="connsiteX14593" y="connsiteY14593"/>
                </a:cxn>
                <a:cxn ang="0">
                  <a:pos x="connsiteX14594" y="connsiteY14594"/>
                </a:cxn>
                <a:cxn ang="0">
                  <a:pos x="connsiteX14595" y="connsiteY14595"/>
                </a:cxn>
                <a:cxn ang="0">
                  <a:pos x="connsiteX14596" y="connsiteY14596"/>
                </a:cxn>
                <a:cxn ang="0">
                  <a:pos x="connsiteX14597" y="connsiteY14597"/>
                </a:cxn>
                <a:cxn ang="0">
                  <a:pos x="connsiteX14598" y="connsiteY14598"/>
                </a:cxn>
                <a:cxn ang="0">
                  <a:pos x="connsiteX14599" y="connsiteY14599"/>
                </a:cxn>
                <a:cxn ang="0">
                  <a:pos x="connsiteX14600" y="connsiteY14600"/>
                </a:cxn>
                <a:cxn ang="0">
                  <a:pos x="connsiteX14601" y="connsiteY14601"/>
                </a:cxn>
                <a:cxn ang="0">
                  <a:pos x="connsiteX14602" y="connsiteY14602"/>
                </a:cxn>
                <a:cxn ang="0">
                  <a:pos x="connsiteX14603" y="connsiteY14603"/>
                </a:cxn>
                <a:cxn ang="0">
                  <a:pos x="connsiteX14604" y="connsiteY14604"/>
                </a:cxn>
                <a:cxn ang="0">
                  <a:pos x="connsiteX14605" y="connsiteY14605"/>
                </a:cxn>
                <a:cxn ang="0">
                  <a:pos x="connsiteX14606" y="connsiteY14606"/>
                </a:cxn>
                <a:cxn ang="0">
                  <a:pos x="connsiteX14607" y="connsiteY14607"/>
                </a:cxn>
                <a:cxn ang="0">
                  <a:pos x="connsiteX14608" y="connsiteY14608"/>
                </a:cxn>
                <a:cxn ang="0">
                  <a:pos x="connsiteX14609" y="connsiteY14609"/>
                </a:cxn>
                <a:cxn ang="0">
                  <a:pos x="connsiteX14610" y="connsiteY14610"/>
                </a:cxn>
                <a:cxn ang="0">
                  <a:pos x="connsiteX14611" y="connsiteY14611"/>
                </a:cxn>
                <a:cxn ang="0">
                  <a:pos x="connsiteX14612" y="connsiteY14612"/>
                </a:cxn>
                <a:cxn ang="0">
                  <a:pos x="connsiteX14613" y="connsiteY14613"/>
                </a:cxn>
                <a:cxn ang="0">
                  <a:pos x="connsiteX14614" y="connsiteY14614"/>
                </a:cxn>
                <a:cxn ang="0">
                  <a:pos x="connsiteX14615" y="connsiteY14615"/>
                </a:cxn>
                <a:cxn ang="0">
                  <a:pos x="connsiteX14616" y="connsiteY14616"/>
                </a:cxn>
                <a:cxn ang="0">
                  <a:pos x="connsiteX14617" y="connsiteY14617"/>
                </a:cxn>
                <a:cxn ang="0">
                  <a:pos x="connsiteX14618" y="connsiteY14618"/>
                </a:cxn>
                <a:cxn ang="0">
                  <a:pos x="connsiteX14619" y="connsiteY14619"/>
                </a:cxn>
                <a:cxn ang="0">
                  <a:pos x="connsiteX14620" y="connsiteY14620"/>
                </a:cxn>
                <a:cxn ang="0">
                  <a:pos x="connsiteX14621" y="connsiteY14621"/>
                </a:cxn>
                <a:cxn ang="0">
                  <a:pos x="connsiteX14622" y="connsiteY14622"/>
                </a:cxn>
                <a:cxn ang="0">
                  <a:pos x="connsiteX14623" y="connsiteY14623"/>
                </a:cxn>
                <a:cxn ang="0">
                  <a:pos x="connsiteX14624" y="connsiteY14624"/>
                </a:cxn>
                <a:cxn ang="0">
                  <a:pos x="connsiteX14625" y="connsiteY14625"/>
                </a:cxn>
                <a:cxn ang="0">
                  <a:pos x="connsiteX14626" y="connsiteY14626"/>
                </a:cxn>
                <a:cxn ang="0">
                  <a:pos x="connsiteX14627" y="connsiteY14627"/>
                </a:cxn>
                <a:cxn ang="0">
                  <a:pos x="connsiteX14628" y="connsiteY14628"/>
                </a:cxn>
                <a:cxn ang="0">
                  <a:pos x="connsiteX14629" y="connsiteY14629"/>
                </a:cxn>
                <a:cxn ang="0">
                  <a:pos x="connsiteX14630" y="connsiteY14630"/>
                </a:cxn>
                <a:cxn ang="0">
                  <a:pos x="connsiteX14631" y="connsiteY14631"/>
                </a:cxn>
                <a:cxn ang="0">
                  <a:pos x="connsiteX14632" y="connsiteY14632"/>
                </a:cxn>
                <a:cxn ang="0">
                  <a:pos x="connsiteX14633" y="connsiteY14633"/>
                </a:cxn>
                <a:cxn ang="0">
                  <a:pos x="connsiteX14634" y="connsiteY14634"/>
                </a:cxn>
                <a:cxn ang="0">
                  <a:pos x="connsiteX14635" y="connsiteY14635"/>
                </a:cxn>
                <a:cxn ang="0">
                  <a:pos x="connsiteX14636" y="connsiteY14636"/>
                </a:cxn>
                <a:cxn ang="0">
                  <a:pos x="connsiteX14637" y="connsiteY14637"/>
                </a:cxn>
                <a:cxn ang="0">
                  <a:pos x="connsiteX14638" y="connsiteY14638"/>
                </a:cxn>
                <a:cxn ang="0">
                  <a:pos x="connsiteX14639" y="connsiteY14639"/>
                </a:cxn>
                <a:cxn ang="0">
                  <a:pos x="connsiteX14640" y="connsiteY14640"/>
                </a:cxn>
                <a:cxn ang="0">
                  <a:pos x="connsiteX14641" y="connsiteY14641"/>
                </a:cxn>
                <a:cxn ang="0">
                  <a:pos x="connsiteX14642" y="connsiteY14642"/>
                </a:cxn>
                <a:cxn ang="0">
                  <a:pos x="connsiteX14643" y="connsiteY14643"/>
                </a:cxn>
                <a:cxn ang="0">
                  <a:pos x="connsiteX14644" y="connsiteY14644"/>
                </a:cxn>
                <a:cxn ang="0">
                  <a:pos x="connsiteX14645" y="connsiteY14645"/>
                </a:cxn>
                <a:cxn ang="0">
                  <a:pos x="connsiteX14646" y="connsiteY14646"/>
                </a:cxn>
                <a:cxn ang="0">
                  <a:pos x="connsiteX14647" y="connsiteY14647"/>
                </a:cxn>
                <a:cxn ang="0">
                  <a:pos x="connsiteX14648" y="connsiteY14648"/>
                </a:cxn>
                <a:cxn ang="0">
                  <a:pos x="connsiteX14649" y="connsiteY14649"/>
                </a:cxn>
                <a:cxn ang="0">
                  <a:pos x="connsiteX14650" y="connsiteY14650"/>
                </a:cxn>
                <a:cxn ang="0">
                  <a:pos x="connsiteX14651" y="connsiteY14651"/>
                </a:cxn>
                <a:cxn ang="0">
                  <a:pos x="connsiteX14652" y="connsiteY14652"/>
                </a:cxn>
                <a:cxn ang="0">
                  <a:pos x="connsiteX14653" y="connsiteY14653"/>
                </a:cxn>
                <a:cxn ang="0">
                  <a:pos x="connsiteX14654" y="connsiteY14654"/>
                </a:cxn>
                <a:cxn ang="0">
                  <a:pos x="connsiteX14655" y="connsiteY14655"/>
                </a:cxn>
                <a:cxn ang="0">
                  <a:pos x="connsiteX14656" y="connsiteY14656"/>
                </a:cxn>
                <a:cxn ang="0">
                  <a:pos x="connsiteX14657" y="connsiteY14657"/>
                </a:cxn>
                <a:cxn ang="0">
                  <a:pos x="connsiteX14658" y="connsiteY14658"/>
                </a:cxn>
                <a:cxn ang="0">
                  <a:pos x="connsiteX14659" y="connsiteY14659"/>
                </a:cxn>
                <a:cxn ang="0">
                  <a:pos x="connsiteX14660" y="connsiteY14660"/>
                </a:cxn>
                <a:cxn ang="0">
                  <a:pos x="connsiteX14661" y="connsiteY14661"/>
                </a:cxn>
                <a:cxn ang="0">
                  <a:pos x="connsiteX14662" y="connsiteY14662"/>
                </a:cxn>
                <a:cxn ang="0">
                  <a:pos x="connsiteX14663" y="connsiteY14663"/>
                </a:cxn>
                <a:cxn ang="0">
                  <a:pos x="connsiteX14664" y="connsiteY14664"/>
                </a:cxn>
                <a:cxn ang="0">
                  <a:pos x="connsiteX14665" y="connsiteY14665"/>
                </a:cxn>
                <a:cxn ang="0">
                  <a:pos x="connsiteX14666" y="connsiteY14666"/>
                </a:cxn>
                <a:cxn ang="0">
                  <a:pos x="connsiteX14667" y="connsiteY14667"/>
                </a:cxn>
                <a:cxn ang="0">
                  <a:pos x="connsiteX14668" y="connsiteY14668"/>
                </a:cxn>
                <a:cxn ang="0">
                  <a:pos x="connsiteX14669" y="connsiteY14669"/>
                </a:cxn>
                <a:cxn ang="0">
                  <a:pos x="connsiteX14670" y="connsiteY14670"/>
                </a:cxn>
                <a:cxn ang="0">
                  <a:pos x="connsiteX14671" y="connsiteY14671"/>
                </a:cxn>
                <a:cxn ang="0">
                  <a:pos x="connsiteX14672" y="connsiteY14672"/>
                </a:cxn>
                <a:cxn ang="0">
                  <a:pos x="connsiteX14673" y="connsiteY14673"/>
                </a:cxn>
                <a:cxn ang="0">
                  <a:pos x="connsiteX14674" y="connsiteY14674"/>
                </a:cxn>
                <a:cxn ang="0">
                  <a:pos x="connsiteX14675" y="connsiteY14675"/>
                </a:cxn>
                <a:cxn ang="0">
                  <a:pos x="connsiteX14676" y="connsiteY14676"/>
                </a:cxn>
                <a:cxn ang="0">
                  <a:pos x="connsiteX14677" y="connsiteY14677"/>
                </a:cxn>
                <a:cxn ang="0">
                  <a:pos x="connsiteX14678" y="connsiteY14678"/>
                </a:cxn>
                <a:cxn ang="0">
                  <a:pos x="connsiteX14679" y="connsiteY14679"/>
                </a:cxn>
                <a:cxn ang="0">
                  <a:pos x="connsiteX14680" y="connsiteY14680"/>
                </a:cxn>
                <a:cxn ang="0">
                  <a:pos x="connsiteX14681" y="connsiteY14681"/>
                </a:cxn>
                <a:cxn ang="0">
                  <a:pos x="connsiteX14682" y="connsiteY14682"/>
                </a:cxn>
                <a:cxn ang="0">
                  <a:pos x="connsiteX14683" y="connsiteY14683"/>
                </a:cxn>
                <a:cxn ang="0">
                  <a:pos x="connsiteX14684" y="connsiteY14684"/>
                </a:cxn>
                <a:cxn ang="0">
                  <a:pos x="connsiteX14685" y="connsiteY14685"/>
                </a:cxn>
                <a:cxn ang="0">
                  <a:pos x="connsiteX14686" y="connsiteY14686"/>
                </a:cxn>
                <a:cxn ang="0">
                  <a:pos x="connsiteX14687" y="connsiteY14687"/>
                </a:cxn>
                <a:cxn ang="0">
                  <a:pos x="connsiteX14688" y="connsiteY14688"/>
                </a:cxn>
                <a:cxn ang="0">
                  <a:pos x="connsiteX14689" y="connsiteY14689"/>
                </a:cxn>
                <a:cxn ang="0">
                  <a:pos x="connsiteX14690" y="connsiteY14690"/>
                </a:cxn>
                <a:cxn ang="0">
                  <a:pos x="connsiteX14691" y="connsiteY14691"/>
                </a:cxn>
                <a:cxn ang="0">
                  <a:pos x="connsiteX14692" y="connsiteY14692"/>
                </a:cxn>
                <a:cxn ang="0">
                  <a:pos x="connsiteX14693" y="connsiteY14693"/>
                </a:cxn>
                <a:cxn ang="0">
                  <a:pos x="connsiteX14694" y="connsiteY14694"/>
                </a:cxn>
                <a:cxn ang="0">
                  <a:pos x="connsiteX14695" y="connsiteY14695"/>
                </a:cxn>
                <a:cxn ang="0">
                  <a:pos x="connsiteX14696" y="connsiteY14696"/>
                </a:cxn>
                <a:cxn ang="0">
                  <a:pos x="connsiteX14697" y="connsiteY14697"/>
                </a:cxn>
                <a:cxn ang="0">
                  <a:pos x="connsiteX14698" y="connsiteY14698"/>
                </a:cxn>
                <a:cxn ang="0">
                  <a:pos x="connsiteX14699" y="connsiteY14699"/>
                </a:cxn>
                <a:cxn ang="0">
                  <a:pos x="connsiteX14700" y="connsiteY14700"/>
                </a:cxn>
                <a:cxn ang="0">
                  <a:pos x="connsiteX14701" y="connsiteY14701"/>
                </a:cxn>
                <a:cxn ang="0">
                  <a:pos x="connsiteX14702" y="connsiteY14702"/>
                </a:cxn>
                <a:cxn ang="0">
                  <a:pos x="connsiteX14703" y="connsiteY14703"/>
                </a:cxn>
                <a:cxn ang="0">
                  <a:pos x="connsiteX14704" y="connsiteY14704"/>
                </a:cxn>
                <a:cxn ang="0">
                  <a:pos x="connsiteX14705" y="connsiteY14705"/>
                </a:cxn>
                <a:cxn ang="0">
                  <a:pos x="connsiteX14706" y="connsiteY14706"/>
                </a:cxn>
                <a:cxn ang="0">
                  <a:pos x="connsiteX14707" y="connsiteY14707"/>
                </a:cxn>
                <a:cxn ang="0">
                  <a:pos x="connsiteX14708" y="connsiteY14708"/>
                </a:cxn>
                <a:cxn ang="0">
                  <a:pos x="connsiteX14709" y="connsiteY14709"/>
                </a:cxn>
                <a:cxn ang="0">
                  <a:pos x="connsiteX14710" y="connsiteY14710"/>
                </a:cxn>
                <a:cxn ang="0">
                  <a:pos x="connsiteX14711" y="connsiteY14711"/>
                </a:cxn>
                <a:cxn ang="0">
                  <a:pos x="connsiteX14712" y="connsiteY14712"/>
                </a:cxn>
                <a:cxn ang="0">
                  <a:pos x="connsiteX14713" y="connsiteY14713"/>
                </a:cxn>
                <a:cxn ang="0">
                  <a:pos x="connsiteX14714" y="connsiteY14714"/>
                </a:cxn>
                <a:cxn ang="0">
                  <a:pos x="connsiteX14715" y="connsiteY14715"/>
                </a:cxn>
                <a:cxn ang="0">
                  <a:pos x="connsiteX14716" y="connsiteY14716"/>
                </a:cxn>
                <a:cxn ang="0">
                  <a:pos x="connsiteX14717" y="connsiteY14717"/>
                </a:cxn>
                <a:cxn ang="0">
                  <a:pos x="connsiteX14718" y="connsiteY14718"/>
                </a:cxn>
                <a:cxn ang="0">
                  <a:pos x="connsiteX14719" y="connsiteY14719"/>
                </a:cxn>
                <a:cxn ang="0">
                  <a:pos x="connsiteX14720" y="connsiteY14720"/>
                </a:cxn>
                <a:cxn ang="0">
                  <a:pos x="connsiteX14721" y="connsiteY14721"/>
                </a:cxn>
                <a:cxn ang="0">
                  <a:pos x="connsiteX14722" y="connsiteY14722"/>
                </a:cxn>
                <a:cxn ang="0">
                  <a:pos x="connsiteX14723" y="connsiteY14723"/>
                </a:cxn>
                <a:cxn ang="0">
                  <a:pos x="connsiteX14724" y="connsiteY14724"/>
                </a:cxn>
                <a:cxn ang="0">
                  <a:pos x="connsiteX14725" y="connsiteY14725"/>
                </a:cxn>
                <a:cxn ang="0">
                  <a:pos x="connsiteX14726" y="connsiteY14726"/>
                </a:cxn>
                <a:cxn ang="0">
                  <a:pos x="connsiteX14727" y="connsiteY14727"/>
                </a:cxn>
                <a:cxn ang="0">
                  <a:pos x="connsiteX14728" y="connsiteY14728"/>
                </a:cxn>
                <a:cxn ang="0">
                  <a:pos x="connsiteX14729" y="connsiteY14729"/>
                </a:cxn>
                <a:cxn ang="0">
                  <a:pos x="connsiteX14730" y="connsiteY14730"/>
                </a:cxn>
                <a:cxn ang="0">
                  <a:pos x="connsiteX14731" y="connsiteY14731"/>
                </a:cxn>
                <a:cxn ang="0">
                  <a:pos x="connsiteX14732" y="connsiteY14732"/>
                </a:cxn>
                <a:cxn ang="0">
                  <a:pos x="connsiteX14733" y="connsiteY14733"/>
                </a:cxn>
                <a:cxn ang="0">
                  <a:pos x="connsiteX14734" y="connsiteY14734"/>
                </a:cxn>
                <a:cxn ang="0">
                  <a:pos x="connsiteX14735" y="connsiteY14735"/>
                </a:cxn>
                <a:cxn ang="0">
                  <a:pos x="connsiteX14736" y="connsiteY14736"/>
                </a:cxn>
                <a:cxn ang="0">
                  <a:pos x="connsiteX14737" y="connsiteY14737"/>
                </a:cxn>
                <a:cxn ang="0">
                  <a:pos x="connsiteX14738" y="connsiteY14738"/>
                </a:cxn>
                <a:cxn ang="0">
                  <a:pos x="connsiteX14739" y="connsiteY14739"/>
                </a:cxn>
                <a:cxn ang="0">
                  <a:pos x="connsiteX14740" y="connsiteY14740"/>
                </a:cxn>
                <a:cxn ang="0">
                  <a:pos x="connsiteX14741" y="connsiteY14741"/>
                </a:cxn>
                <a:cxn ang="0">
                  <a:pos x="connsiteX14742" y="connsiteY14742"/>
                </a:cxn>
                <a:cxn ang="0">
                  <a:pos x="connsiteX14743" y="connsiteY14743"/>
                </a:cxn>
                <a:cxn ang="0">
                  <a:pos x="connsiteX14744" y="connsiteY14744"/>
                </a:cxn>
                <a:cxn ang="0">
                  <a:pos x="connsiteX14745" y="connsiteY14745"/>
                </a:cxn>
                <a:cxn ang="0">
                  <a:pos x="connsiteX14746" y="connsiteY14746"/>
                </a:cxn>
                <a:cxn ang="0">
                  <a:pos x="connsiteX14747" y="connsiteY14747"/>
                </a:cxn>
                <a:cxn ang="0">
                  <a:pos x="connsiteX14748" y="connsiteY14748"/>
                </a:cxn>
                <a:cxn ang="0">
                  <a:pos x="connsiteX14749" y="connsiteY14749"/>
                </a:cxn>
                <a:cxn ang="0">
                  <a:pos x="connsiteX14750" y="connsiteY14750"/>
                </a:cxn>
                <a:cxn ang="0">
                  <a:pos x="connsiteX14751" y="connsiteY14751"/>
                </a:cxn>
                <a:cxn ang="0">
                  <a:pos x="connsiteX14752" y="connsiteY14752"/>
                </a:cxn>
                <a:cxn ang="0">
                  <a:pos x="connsiteX14753" y="connsiteY14753"/>
                </a:cxn>
                <a:cxn ang="0">
                  <a:pos x="connsiteX14754" y="connsiteY14754"/>
                </a:cxn>
                <a:cxn ang="0">
                  <a:pos x="connsiteX14755" y="connsiteY14755"/>
                </a:cxn>
                <a:cxn ang="0">
                  <a:pos x="connsiteX14756" y="connsiteY14756"/>
                </a:cxn>
                <a:cxn ang="0">
                  <a:pos x="connsiteX14757" y="connsiteY14757"/>
                </a:cxn>
                <a:cxn ang="0">
                  <a:pos x="connsiteX14758" y="connsiteY14758"/>
                </a:cxn>
                <a:cxn ang="0">
                  <a:pos x="connsiteX14759" y="connsiteY14759"/>
                </a:cxn>
                <a:cxn ang="0">
                  <a:pos x="connsiteX14760" y="connsiteY14760"/>
                </a:cxn>
                <a:cxn ang="0">
                  <a:pos x="connsiteX14761" y="connsiteY14761"/>
                </a:cxn>
                <a:cxn ang="0">
                  <a:pos x="connsiteX14762" y="connsiteY14762"/>
                </a:cxn>
                <a:cxn ang="0">
                  <a:pos x="connsiteX14763" y="connsiteY14763"/>
                </a:cxn>
                <a:cxn ang="0">
                  <a:pos x="connsiteX14764" y="connsiteY14764"/>
                </a:cxn>
                <a:cxn ang="0">
                  <a:pos x="connsiteX14765" y="connsiteY14765"/>
                </a:cxn>
                <a:cxn ang="0">
                  <a:pos x="connsiteX14766" y="connsiteY14766"/>
                </a:cxn>
                <a:cxn ang="0">
                  <a:pos x="connsiteX14767" y="connsiteY14767"/>
                </a:cxn>
                <a:cxn ang="0">
                  <a:pos x="connsiteX14768" y="connsiteY14768"/>
                </a:cxn>
                <a:cxn ang="0">
                  <a:pos x="connsiteX14769" y="connsiteY14769"/>
                </a:cxn>
                <a:cxn ang="0">
                  <a:pos x="connsiteX14770" y="connsiteY14770"/>
                </a:cxn>
                <a:cxn ang="0">
                  <a:pos x="connsiteX14771" y="connsiteY14771"/>
                </a:cxn>
                <a:cxn ang="0">
                  <a:pos x="connsiteX14772" y="connsiteY14772"/>
                </a:cxn>
                <a:cxn ang="0">
                  <a:pos x="connsiteX14773" y="connsiteY14773"/>
                </a:cxn>
                <a:cxn ang="0">
                  <a:pos x="connsiteX14774" y="connsiteY14774"/>
                </a:cxn>
                <a:cxn ang="0">
                  <a:pos x="connsiteX14775" y="connsiteY14775"/>
                </a:cxn>
                <a:cxn ang="0">
                  <a:pos x="connsiteX14776" y="connsiteY14776"/>
                </a:cxn>
                <a:cxn ang="0">
                  <a:pos x="connsiteX14777" y="connsiteY14777"/>
                </a:cxn>
                <a:cxn ang="0">
                  <a:pos x="connsiteX14778" y="connsiteY14778"/>
                </a:cxn>
                <a:cxn ang="0">
                  <a:pos x="connsiteX14779" y="connsiteY14779"/>
                </a:cxn>
                <a:cxn ang="0">
                  <a:pos x="connsiteX14780" y="connsiteY14780"/>
                </a:cxn>
                <a:cxn ang="0">
                  <a:pos x="connsiteX14781" y="connsiteY14781"/>
                </a:cxn>
                <a:cxn ang="0">
                  <a:pos x="connsiteX14782" y="connsiteY14782"/>
                </a:cxn>
                <a:cxn ang="0">
                  <a:pos x="connsiteX14783" y="connsiteY14783"/>
                </a:cxn>
                <a:cxn ang="0">
                  <a:pos x="connsiteX14784" y="connsiteY14784"/>
                </a:cxn>
                <a:cxn ang="0">
                  <a:pos x="connsiteX14785" y="connsiteY14785"/>
                </a:cxn>
                <a:cxn ang="0">
                  <a:pos x="connsiteX14786" y="connsiteY14786"/>
                </a:cxn>
                <a:cxn ang="0">
                  <a:pos x="connsiteX14787" y="connsiteY14787"/>
                </a:cxn>
                <a:cxn ang="0">
                  <a:pos x="connsiteX14788" y="connsiteY14788"/>
                </a:cxn>
                <a:cxn ang="0">
                  <a:pos x="connsiteX14789" y="connsiteY14789"/>
                </a:cxn>
                <a:cxn ang="0">
                  <a:pos x="connsiteX14790" y="connsiteY14790"/>
                </a:cxn>
                <a:cxn ang="0">
                  <a:pos x="connsiteX14791" y="connsiteY14791"/>
                </a:cxn>
                <a:cxn ang="0">
                  <a:pos x="connsiteX14792" y="connsiteY14792"/>
                </a:cxn>
                <a:cxn ang="0">
                  <a:pos x="connsiteX14793" y="connsiteY14793"/>
                </a:cxn>
                <a:cxn ang="0">
                  <a:pos x="connsiteX14794" y="connsiteY14794"/>
                </a:cxn>
                <a:cxn ang="0">
                  <a:pos x="connsiteX14795" y="connsiteY14795"/>
                </a:cxn>
                <a:cxn ang="0">
                  <a:pos x="connsiteX14796" y="connsiteY14796"/>
                </a:cxn>
                <a:cxn ang="0">
                  <a:pos x="connsiteX14797" y="connsiteY14797"/>
                </a:cxn>
                <a:cxn ang="0">
                  <a:pos x="connsiteX14798" y="connsiteY14798"/>
                </a:cxn>
                <a:cxn ang="0">
                  <a:pos x="connsiteX14799" y="connsiteY14799"/>
                </a:cxn>
                <a:cxn ang="0">
                  <a:pos x="connsiteX14800" y="connsiteY14800"/>
                </a:cxn>
                <a:cxn ang="0">
                  <a:pos x="connsiteX14801" y="connsiteY14801"/>
                </a:cxn>
                <a:cxn ang="0">
                  <a:pos x="connsiteX14802" y="connsiteY14802"/>
                </a:cxn>
                <a:cxn ang="0">
                  <a:pos x="connsiteX14803" y="connsiteY14803"/>
                </a:cxn>
                <a:cxn ang="0">
                  <a:pos x="connsiteX14804" y="connsiteY14804"/>
                </a:cxn>
                <a:cxn ang="0">
                  <a:pos x="connsiteX14805" y="connsiteY14805"/>
                </a:cxn>
                <a:cxn ang="0">
                  <a:pos x="connsiteX14806" y="connsiteY14806"/>
                </a:cxn>
                <a:cxn ang="0">
                  <a:pos x="connsiteX14807" y="connsiteY14807"/>
                </a:cxn>
                <a:cxn ang="0">
                  <a:pos x="connsiteX14808" y="connsiteY14808"/>
                </a:cxn>
                <a:cxn ang="0">
                  <a:pos x="connsiteX14809" y="connsiteY14809"/>
                </a:cxn>
                <a:cxn ang="0">
                  <a:pos x="connsiteX14810" y="connsiteY14810"/>
                </a:cxn>
                <a:cxn ang="0">
                  <a:pos x="connsiteX14811" y="connsiteY14811"/>
                </a:cxn>
                <a:cxn ang="0">
                  <a:pos x="connsiteX14812" y="connsiteY14812"/>
                </a:cxn>
                <a:cxn ang="0">
                  <a:pos x="connsiteX14813" y="connsiteY14813"/>
                </a:cxn>
                <a:cxn ang="0">
                  <a:pos x="connsiteX14814" y="connsiteY14814"/>
                </a:cxn>
                <a:cxn ang="0">
                  <a:pos x="connsiteX14815" y="connsiteY14815"/>
                </a:cxn>
                <a:cxn ang="0">
                  <a:pos x="connsiteX14816" y="connsiteY14816"/>
                </a:cxn>
                <a:cxn ang="0">
                  <a:pos x="connsiteX14817" y="connsiteY14817"/>
                </a:cxn>
                <a:cxn ang="0">
                  <a:pos x="connsiteX14818" y="connsiteY14818"/>
                </a:cxn>
                <a:cxn ang="0">
                  <a:pos x="connsiteX14819" y="connsiteY14819"/>
                </a:cxn>
                <a:cxn ang="0">
                  <a:pos x="connsiteX14820" y="connsiteY14820"/>
                </a:cxn>
                <a:cxn ang="0">
                  <a:pos x="connsiteX14821" y="connsiteY14821"/>
                </a:cxn>
                <a:cxn ang="0">
                  <a:pos x="connsiteX14822" y="connsiteY14822"/>
                </a:cxn>
                <a:cxn ang="0">
                  <a:pos x="connsiteX14823" y="connsiteY14823"/>
                </a:cxn>
                <a:cxn ang="0">
                  <a:pos x="connsiteX14824" y="connsiteY14824"/>
                </a:cxn>
                <a:cxn ang="0">
                  <a:pos x="connsiteX14825" y="connsiteY14825"/>
                </a:cxn>
                <a:cxn ang="0">
                  <a:pos x="connsiteX14826" y="connsiteY14826"/>
                </a:cxn>
                <a:cxn ang="0">
                  <a:pos x="connsiteX14827" y="connsiteY14827"/>
                </a:cxn>
                <a:cxn ang="0">
                  <a:pos x="connsiteX14828" y="connsiteY14828"/>
                </a:cxn>
                <a:cxn ang="0">
                  <a:pos x="connsiteX14829" y="connsiteY14829"/>
                </a:cxn>
                <a:cxn ang="0">
                  <a:pos x="connsiteX14830" y="connsiteY14830"/>
                </a:cxn>
                <a:cxn ang="0">
                  <a:pos x="connsiteX14831" y="connsiteY14831"/>
                </a:cxn>
                <a:cxn ang="0">
                  <a:pos x="connsiteX14832" y="connsiteY14832"/>
                </a:cxn>
                <a:cxn ang="0">
                  <a:pos x="connsiteX14833" y="connsiteY14833"/>
                </a:cxn>
                <a:cxn ang="0">
                  <a:pos x="connsiteX14834" y="connsiteY14834"/>
                </a:cxn>
                <a:cxn ang="0">
                  <a:pos x="connsiteX14835" y="connsiteY14835"/>
                </a:cxn>
                <a:cxn ang="0">
                  <a:pos x="connsiteX14836" y="connsiteY14836"/>
                </a:cxn>
                <a:cxn ang="0">
                  <a:pos x="connsiteX14837" y="connsiteY14837"/>
                </a:cxn>
                <a:cxn ang="0">
                  <a:pos x="connsiteX14838" y="connsiteY14838"/>
                </a:cxn>
                <a:cxn ang="0">
                  <a:pos x="connsiteX14839" y="connsiteY14839"/>
                </a:cxn>
                <a:cxn ang="0">
                  <a:pos x="connsiteX14840" y="connsiteY14840"/>
                </a:cxn>
                <a:cxn ang="0">
                  <a:pos x="connsiteX14841" y="connsiteY14841"/>
                </a:cxn>
                <a:cxn ang="0">
                  <a:pos x="connsiteX14842" y="connsiteY14842"/>
                </a:cxn>
                <a:cxn ang="0">
                  <a:pos x="connsiteX14843" y="connsiteY14843"/>
                </a:cxn>
                <a:cxn ang="0">
                  <a:pos x="connsiteX14844" y="connsiteY14844"/>
                </a:cxn>
                <a:cxn ang="0">
                  <a:pos x="connsiteX14845" y="connsiteY14845"/>
                </a:cxn>
                <a:cxn ang="0">
                  <a:pos x="connsiteX14846" y="connsiteY14846"/>
                </a:cxn>
                <a:cxn ang="0">
                  <a:pos x="connsiteX14847" y="connsiteY14847"/>
                </a:cxn>
                <a:cxn ang="0">
                  <a:pos x="connsiteX14848" y="connsiteY14848"/>
                </a:cxn>
                <a:cxn ang="0">
                  <a:pos x="connsiteX14849" y="connsiteY14849"/>
                </a:cxn>
                <a:cxn ang="0">
                  <a:pos x="connsiteX14850" y="connsiteY14850"/>
                </a:cxn>
                <a:cxn ang="0">
                  <a:pos x="connsiteX14851" y="connsiteY14851"/>
                </a:cxn>
                <a:cxn ang="0">
                  <a:pos x="connsiteX14852" y="connsiteY14852"/>
                </a:cxn>
                <a:cxn ang="0">
                  <a:pos x="connsiteX14853" y="connsiteY14853"/>
                </a:cxn>
                <a:cxn ang="0">
                  <a:pos x="connsiteX14854" y="connsiteY14854"/>
                </a:cxn>
                <a:cxn ang="0">
                  <a:pos x="connsiteX14855" y="connsiteY14855"/>
                </a:cxn>
                <a:cxn ang="0">
                  <a:pos x="connsiteX14856" y="connsiteY14856"/>
                </a:cxn>
                <a:cxn ang="0">
                  <a:pos x="connsiteX14857" y="connsiteY14857"/>
                </a:cxn>
                <a:cxn ang="0">
                  <a:pos x="connsiteX14858" y="connsiteY14858"/>
                </a:cxn>
                <a:cxn ang="0">
                  <a:pos x="connsiteX14859" y="connsiteY14859"/>
                </a:cxn>
                <a:cxn ang="0">
                  <a:pos x="connsiteX14860" y="connsiteY14860"/>
                </a:cxn>
                <a:cxn ang="0">
                  <a:pos x="connsiteX14861" y="connsiteY14861"/>
                </a:cxn>
                <a:cxn ang="0">
                  <a:pos x="connsiteX14862" y="connsiteY14862"/>
                </a:cxn>
                <a:cxn ang="0">
                  <a:pos x="connsiteX14863" y="connsiteY14863"/>
                </a:cxn>
                <a:cxn ang="0">
                  <a:pos x="connsiteX14864" y="connsiteY14864"/>
                </a:cxn>
                <a:cxn ang="0">
                  <a:pos x="connsiteX14865" y="connsiteY14865"/>
                </a:cxn>
                <a:cxn ang="0">
                  <a:pos x="connsiteX14866" y="connsiteY14866"/>
                </a:cxn>
                <a:cxn ang="0">
                  <a:pos x="connsiteX14867" y="connsiteY14867"/>
                </a:cxn>
                <a:cxn ang="0">
                  <a:pos x="connsiteX14868" y="connsiteY14868"/>
                </a:cxn>
                <a:cxn ang="0">
                  <a:pos x="connsiteX14869" y="connsiteY14869"/>
                </a:cxn>
                <a:cxn ang="0">
                  <a:pos x="connsiteX14870" y="connsiteY14870"/>
                </a:cxn>
                <a:cxn ang="0">
                  <a:pos x="connsiteX14871" y="connsiteY14871"/>
                </a:cxn>
                <a:cxn ang="0">
                  <a:pos x="connsiteX14872" y="connsiteY14872"/>
                </a:cxn>
                <a:cxn ang="0">
                  <a:pos x="connsiteX14873" y="connsiteY14873"/>
                </a:cxn>
                <a:cxn ang="0">
                  <a:pos x="connsiteX14874" y="connsiteY14874"/>
                </a:cxn>
                <a:cxn ang="0">
                  <a:pos x="connsiteX14875" y="connsiteY14875"/>
                </a:cxn>
                <a:cxn ang="0">
                  <a:pos x="connsiteX14876" y="connsiteY14876"/>
                </a:cxn>
                <a:cxn ang="0">
                  <a:pos x="connsiteX14877" y="connsiteY14877"/>
                </a:cxn>
                <a:cxn ang="0">
                  <a:pos x="connsiteX14878" y="connsiteY14878"/>
                </a:cxn>
                <a:cxn ang="0">
                  <a:pos x="connsiteX14879" y="connsiteY14879"/>
                </a:cxn>
                <a:cxn ang="0">
                  <a:pos x="connsiteX14880" y="connsiteY14880"/>
                </a:cxn>
                <a:cxn ang="0">
                  <a:pos x="connsiteX14881" y="connsiteY14881"/>
                </a:cxn>
                <a:cxn ang="0">
                  <a:pos x="connsiteX14882" y="connsiteY14882"/>
                </a:cxn>
                <a:cxn ang="0">
                  <a:pos x="connsiteX14883" y="connsiteY14883"/>
                </a:cxn>
                <a:cxn ang="0">
                  <a:pos x="connsiteX14884" y="connsiteY14884"/>
                </a:cxn>
                <a:cxn ang="0">
                  <a:pos x="connsiteX14885" y="connsiteY14885"/>
                </a:cxn>
                <a:cxn ang="0">
                  <a:pos x="connsiteX14886" y="connsiteY14886"/>
                </a:cxn>
                <a:cxn ang="0">
                  <a:pos x="connsiteX14887" y="connsiteY14887"/>
                </a:cxn>
                <a:cxn ang="0">
                  <a:pos x="connsiteX14888" y="connsiteY14888"/>
                </a:cxn>
                <a:cxn ang="0">
                  <a:pos x="connsiteX14889" y="connsiteY14889"/>
                </a:cxn>
                <a:cxn ang="0">
                  <a:pos x="connsiteX14890" y="connsiteY14890"/>
                </a:cxn>
                <a:cxn ang="0">
                  <a:pos x="connsiteX14891" y="connsiteY14891"/>
                </a:cxn>
                <a:cxn ang="0">
                  <a:pos x="connsiteX14892" y="connsiteY14892"/>
                </a:cxn>
                <a:cxn ang="0">
                  <a:pos x="connsiteX14893" y="connsiteY14893"/>
                </a:cxn>
                <a:cxn ang="0">
                  <a:pos x="connsiteX14894" y="connsiteY14894"/>
                </a:cxn>
                <a:cxn ang="0">
                  <a:pos x="connsiteX14895" y="connsiteY14895"/>
                </a:cxn>
                <a:cxn ang="0">
                  <a:pos x="connsiteX14896" y="connsiteY14896"/>
                </a:cxn>
                <a:cxn ang="0">
                  <a:pos x="connsiteX14897" y="connsiteY14897"/>
                </a:cxn>
                <a:cxn ang="0">
                  <a:pos x="connsiteX14898" y="connsiteY14898"/>
                </a:cxn>
                <a:cxn ang="0">
                  <a:pos x="connsiteX14899" y="connsiteY14899"/>
                </a:cxn>
                <a:cxn ang="0">
                  <a:pos x="connsiteX14900" y="connsiteY14900"/>
                </a:cxn>
                <a:cxn ang="0">
                  <a:pos x="connsiteX14901" y="connsiteY14901"/>
                </a:cxn>
                <a:cxn ang="0">
                  <a:pos x="connsiteX14902" y="connsiteY14902"/>
                </a:cxn>
                <a:cxn ang="0">
                  <a:pos x="connsiteX14903" y="connsiteY14903"/>
                </a:cxn>
                <a:cxn ang="0">
                  <a:pos x="connsiteX14904" y="connsiteY14904"/>
                </a:cxn>
                <a:cxn ang="0">
                  <a:pos x="connsiteX14905" y="connsiteY14905"/>
                </a:cxn>
                <a:cxn ang="0">
                  <a:pos x="connsiteX14906" y="connsiteY14906"/>
                </a:cxn>
                <a:cxn ang="0">
                  <a:pos x="connsiteX14907" y="connsiteY14907"/>
                </a:cxn>
                <a:cxn ang="0">
                  <a:pos x="connsiteX14908" y="connsiteY14908"/>
                </a:cxn>
                <a:cxn ang="0">
                  <a:pos x="connsiteX14909" y="connsiteY14909"/>
                </a:cxn>
                <a:cxn ang="0">
                  <a:pos x="connsiteX14910" y="connsiteY14910"/>
                </a:cxn>
                <a:cxn ang="0">
                  <a:pos x="connsiteX14911" y="connsiteY14911"/>
                </a:cxn>
                <a:cxn ang="0">
                  <a:pos x="connsiteX14912" y="connsiteY14912"/>
                </a:cxn>
                <a:cxn ang="0">
                  <a:pos x="connsiteX14913" y="connsiteY14913"/>
                </a:cxn>
                <a:cxn ang="0">
                  <a:pos x="connsiteX14914" y="connsiteY14914"/>
                </a:cxn>
                <a:cxn ang="0">
                  <a:pos x="connsiteX14915" y="connsiteY14915"/>
                </a:cxn>
                <a:cxn ang="0">
                  <a:pos x="connsiteX14916" y="connsiteY14916"/>
                </a:cxn>
                <a:cxn ang="0">
                  <a:pos x="connsiteX14917" y="connsiteY14917"/>
                </a:cxn>
                <a:cxn ang="0">
                  <a:pos x="connsiteX14918" y="connsiteY14918"/>
                </a:cxn>
                <a:cxn ang="0">
                  <a:pos x="connsiteX14919" y="connsiteY14919"/>
                </a:cxn>
                <a:cxn ang="0">
                  <a:pos x="connsiteX14920" y="connsiteY14920"/>
                </a:cxn>
                <a:cxn ang="0">
                  <a:pos x="connsiteX14921" y="connsiteY14921"/>
                </a:cxn>
                <a:cxn ang="0">
                  <a:pos x="connsiteX14922" y="connsiteY14922"/>
                </a:cxn>
                <a:cxn ang="0">
                  <a:pos x="connsiteX14923" y="connsiteY14923"/>
                </a:cxn>
                <a:cxn ang="0">
                  <a:pos x="connsiteX14924" y="connsiteY14924"/>
                </a:cxn>
                <a:cxn ang="0">
                  <a:pos x="connsiteX14925" y="connsiteY14925"/>
                </a:cxn>
                <a:cxn ang="0">
                  <a:pos x="connsiteX14926" y="connsiteY14926"/>
                </a:cxn>
                <a:cxn ang="0">
                  <a:pos x="connsiteX14927" y="connsiteY14927"/>
                </a:cxn>
                <a:cxn ang="0">
                  <a:pos x="connsiteX14928" y="connsiteY14928"/>
                </a:cxn>
                <a:cxn ang="0">
                  <a:pos x="connsiteX14929" y="connsiteY14929"/>
                </a:cxn>
                <a:cxn ang="0">
                  <a:pos x="connsiteX14930" y="connsiteY14930"/>
                </a:cxn>
                <a:cxn ang="0">
                  <a:pos x="connsiteX14931" y="connsiteY14931"/>
                </a:cxn>
                <a:cxn ang="0">
                  <a:pos x="connsiteX14932" y="connsiteY14932"/>
                </a:cxn>
                <a:cxn ang="0">
                  <a:pos x="connsiteX14933" y="connsiteY14933"/>
                </a:cxn>
                <a:cxn ang="0">
                  <a:pos x="connsiteX14934" y="connsiteY14934"/>
                </a:cxn>
                <a:cxn ang="0">
                  <a:pos x="connsiteX14935" y="connsiteY14935"/>
                </a:cxn>
                <a:cxn ang="0">
                  <a:pos x="connsiteX14936" y="connsiteY14936"/>
                </a:cxn>
                <a:cxn ang="0">
                  <a:pos x="connsiteX14937" y="connsiteY14937"/>
                </a:cxn>
                <a:cxn ang="0">
                  <a:pos x="connsiteX14938" y="connsiteY14938"/>
                </a:cxn>
                <a:cxn ang="0">
                  <a:pos x="connsiteX14939" y="connsiteY14939"/>
                </a:cxn>
                <a:cxn ang="0">
                  <a:pos x="connsiteX14940" y="connsiteY14940"/>
                </a:cxn>
                <a:cxn ang="0">
                  <a:pos x="connsiteX14941" y="connsiteY14941"/>
                </a:cxn>
                <a:cxn ang="0">
                  <a:pos x="connsiteX14942" y="connsiteY14942"/>
                </a:cxn>
                <a:cxn ang="0">
                  <a:pos x="connsiteX14943" y="connsiteY14943"/>
                </a:cxn>
                <a:cxn ang="0">
                  <a:pos x="connsiteX14944" y="connsiteY14944"/>
                </a:cxn>
                <a:cxn ang="0">
                  <a:pos x="connsiteX14945" y="connsiteY14945"/>
                </a:cxn>
                <a:cxn ang="0">
                  <a:pos x="connsiteX14946" y="connsiteY14946"/>
                </a:cxn>
                <a:cxn ang="0">
                  <a:pos x="connsiteX14947" y="connsiteY14947"/>
                </a:cxn>
                <a:cxn ang="0">
                  <a:pos x="connsiteX14948" y="connsiteY14948"/>
                </a:cxn>
                <a:cxn ang="0">
                  <a:pos x="connsiteX14949" y="connsiteY14949"/>
                </a:cxn>
                <a:cxn ang="0">
                  <a:pos x="connsiteX14950" y="connsiteY14950"/>
                </a:cxn>
                <a:cxn ang="0">
                  <a:pos x="connsiteX14951" y="connsiteY14951"/>
                </a:cxn>
                <a:cxn ang="0">
                  <a:pos x="connsiteX14952" y="connsiteY14952"/>
                </a:cxn>
                <a:cxn ang="0">
                  <a:pos x="connsiteX14953" y="connsiteY14953"/>
                </a:cxn>
                <a:cxn ang="0">
                  <a:pos x="connsiteX14954" y="connsiteY14954"/>
                </a:cxn>
                <a:cxn ang="0">
                  <a:pos x="connsiteX14955" y="connsiteY14955"/>
                </a:cxn>
                <a:cxn ang="0">
                  <a:pos x="connsiteX14956" y="connsiteY14956"/>
                </a:cxn>
                <a:cxn ang="0">
                  <a:pos x="connsiteX14957" y="connsiteY14957"/>
                </a:cxn>
                <a:cxn ang="0">
                  <a:pos x="connsiteX14958" y="connsiteY14958"/>
                </a:cxn>
                <a:cxn ang="0">
                  <a:pos x="connsiteX14959" y="connsiteY14959"/>
                </a:cxn>
                <a:cxn ang="0">
                  <a:pos x="connsiteX14960" y="connsiteY14960"/>
                </a:cxn>
                <a:cxn ang="0">
                  <a:pos x="connsiteX14961" y="connsiteY14961"/>
                </a:cxn>
                <a:cxn ang="0">
                  <a:pos x="connsiteX14962" y="connsiteY14962"/>
                </a:cxn>
                <a:cxn ang="0">
                  <a:pos x="connsiteX14963" y="connsiteY14963"/>
                </a:cxn>
                <a:cxn ang="0">
                  <a:pos x="connsiteX14964" y="connsiteY14964"/>
                </a:cxn>
                <a:cxn ang="0">
                  <a:pos x="connsiteX14965" y="connsiteY14965"/>
                </a:cxn>
                <a:cxn ang="0">
                  <a:pos x="connsiteX14966" y="connsiteY14966"/>
                </a:cxn>
                <a:cxn ang="0">
                  <a:pos x="connsiteX14967" y="connsiteY14967"/>
                </a:cxn>
                <a:cxn ang="0">
                  <a:pos x="connsiteX14968" y="connsiteY14968"/>
                </a:cxn>
                <a:cxn ang="0">
                  <a:pos x="connsiteX14969" y="connsiteY14969"/>
                </a:cxn>
                <a:cxn ang="0">
                  <a:pos x="connsiteX14970" y="connsiteY14970"/>
                </a:cxn>
                <a:cxn ang="0">
                  <a:pos x="connsiteX14971" y="connsiteY14971"/>
                </a:cxn>
                <a:cxn ang="0">
                  <a:pos x="connsiteX14972" y="connsiteY14972"/>
                </a:cxn>
                <a:cxn ang="0">
                  <a:pos x="connsiteX14973" y="connsiteY14973"/>
                </a:cxn>
                <a:cxn ang="0">
                  <a:pos x="connsiteX14974" y="connsiteY14974"/>
                </a:cxn>
                <a:cxn ang="0">
                  <a:pos x="connsiteX14975" y="connsiteY14975"/>
                </a:cxn>
                <a:cxn ang="0">
                  <a:pos x="connsiteX14976" y="connsiteY14976"/>
                </a:cxn>
                <a:cxn ang="0">
                  <a:pos x="connsiteX14977" y="connsiteY14977"/>
                </a:cxn>
                <a:cxn ang="0">
                  <a:pos x="connsiteX14978" y="connsiteY14978"/>
                </a:cxn>
                <a:cxn ang="0">
                  <a:pos x="connsiteX14979" y="connsiteY14979"/>
                </a:cxn>
                <a:cxn ang="0">
                  <a:pos x="connsiteX14980" y="connsiteY14980"/>
                </a:cxn>
                <a:cxn ang="0">
                  <a:pos x="connsiteX14981" y="connsiteY14981"/>
                </a:cxn>
                <a:cxn ang="0">
                  <a:pos x="connsiteX14982" y="connsiteY14982"/>
                </a:cxn>
                <a:cxn ang="0">
                  <a:pos x="connsiteX14983" y="connsiteY14983"/>
                </a:cxn>
                <a:cxn ang="0">
                  <a:pos x="connsiteX14984" y="connsiteY14984"/>
                </a:cxn>
                <a:cxn ang="0">
                  <a:pos x="connsiteX14985" y="connsiteY14985"/>
                </a:cxn>
                <a:cxn ang="0">
                  <a:pos x="connsiteX14986" y="connsiteY14986"/>
                </a:cxn>
                <a:cxn ang="0">
                  <a:pos x="connsiteX14987" y="connsiteY14987"/>
                </a:cxn>
                <a:cxn ang="0">
                  <a:pos x="connsiteX14988" y="connsiteY14988"/>
                </a:cxn>
                <a:cxn ang="0">
                  <a:pos x="connsiteX14989" y="connsiteY14989"/>
                </a:cxn>
                <a:cxn ang="0">
                  <a:pos x="connsiteX14990" y="connsiteY14990"/>
                </a:cxn>
                <a:cxn ang="0">
                  <a:pos x="connsiteX14991" y="connsiteY14991"/>
                </a:cxn>
                <a:cxn ang="0">
                  <a:pos x="connsiteX14992" y="connsiteY14992"/>
                </a:cxn>
                <a:cxn ang="0">
                  <a:pos x="connsiteX14993" y="connsiteY14993"/>
                </a:cxn>
                <a:cxn ang="0">
                  <a:pos x="connsiteX14994" y="connsiteY14994"/>
                </a:cxn>
                <a:cxn ang="0">
                  <a:pos x="connsiteX14995" y="connsiteY14995"/>
                </a:cxn>
                <a:cxn ang="0">
                  <a:pos x="connsiteX14996" y="connsiteY14996"/>
                </a:cxn>
                <a:cxn ang="0">
                  <a:pos x="connsiteX14997" y="connsiteY14997"/>
                </a:cxn>
                <a:cxn ang="0">
                  <a:pos x="connsiteX14998" y="connsiteY14998"/>
                </a:cxn>
                <a:cxn ang="0">
                  <a:pos x="connsiteX14999" y="connsiteY14999"/>
                </a:cxn>
                <a:cxn ang="0">
                  <a:pos x="connsiteX15000" y="connsiteY15000"/>
                </a:cxn>
                <a:cxn ang="0">
                  <a:pos x="connsiteX15001" y="connsiteY15001"/>
                </a:cxn>
                <a:cxn ang="0">
                  <a:pos x="connsiteX15002" y="connsiteY15002"/>
                </a:cxn>
                <a:cxn ang="0">
                  <a:pos x="connsiteX15003" y="connsiteY15003"/>
                </a:cxn>
                <a:cxn ang="0">
                  <a:pos x="connsiteX15004" y="connsiteY15004"/>
                </a:cxn>
                <a:cxn ang="0">
                  <a:pos x="connsiteX15005" y="connsiteY15005"/>
                </a:cxn>
                <a:cxn ang="0">
                  <a:pos x="connsiteX15006" y="connsiteY15006"/>
                </a:cxn>
                <a:cxn ang="0">
                  <a:pos x="connsiteX15007" y="connsiteY15007"/>
                </a:cxn>
                <a:cxn ang="0">
                  <a:pos x="connsiteX15008" y="connsiteY15008"/>
                </a:cxn>
                <a:cxn ang="0">
                  <a:pos x="connsiteX15009" y="connsiteY15009"/>
                </a:cxn>
                <a:cxn ang="0">
                  <a:pos x="connsiteX15010" y="connsiteY15010"/>
                </a:cxn>
                <a:cxn ang="0">
                  <a:pos x="connsiteX15011" y="connsiteY15011"/>
                </a:cxn>
                <a:cxn ang="0">
                  <a:pos x="connsiteX15012" y="connsiteY15012"/>
                </a:cxn>
                <a:cxn ang="0">
                  <a:pos x="connsiteX15013" y="connsiteY15013"/>
                </a:cxn>
                <a:cxn ang="0">
                  <a:pos x="connsiteX15014" y="connsiteY15014"/>
                </a:cxn>
                <a:cxn ang="0">
                  <a:pos x="connsiteX15015" y="connsiteY15015"/>
                </a:cxn>
                <a:cxn ang="0">
                  <a:pos x="connsiteX15016" y="connsiteY15016"/>
                </a:cxn>
                <a:cxn ang="0">
                  <a:pos x="connsiteX15017" y="connsiteY15017"/>
                </a:cxn>
                <a:cxn ang="0">
                  <a:pos x="connsiteX15018" y="connsiteY15018"/>
                </a:cxn>
                <a:cxn ang="0">
                  <a:pos x="connsiteX15019" y="connsiteY15019"/>
                </a:cxn>
                <a:cxn ang="0">
                  <a:pos x="connsiteX15020" y="connsiteY15020"/>
                </a:cxn>
                <a:cxn ang="0">
                  <a:pos x="connsiteX15021" y="connsiteY15021"/>
                </a:cxn>
                <a:cxn ang="0">
                  <a:pos x="connsiteX15022" y="connsiteY15022"/>
                </a:cxn>
                <a:cxn ang="0">
                  <a:pos x="connsiteX15023" y="connsiteY15023"/>
                </a:cxn>
                <a:cxn ang="0">
                  <a:pos x="connsiteX15024" y="connsiteY15024"/>
                </a:cxn>
                <a:cxn ang="0">
                  <a:pos x="connsiteX15025" y="connsiteY15025"/>
                </a:cxn>
                <a:cxn ang="0">
                  <a:pos x="connsiteX15026" y="connsiteY15026"/>
                </a:cxn>
                <a:cxn ang="0">
                  <a:pos x="connsiteX15027" y="connsiteY15027"/>
                </a:cxn>
                <a:cxn ang="0">
                  <a:pos x="connsiteX15028" y="connsiteY15028"/>
                </a:cxn>
                <a:cxn ang="0">
                  <a:pos x="connsiteX15029" y="connsiteY15029"/>
                </a:cxn>
                <a:cxn ang="0">
                  <a:pos x="connsiteX15030" y="connsiteY15030"/>
                </a:cxn>
                <a:cxn ang="0">
                  <a:pos x="connsiteX15031" y="connsiteY15031"/>
                </a:cxn>
                <a:cxn ang="0">
                  <a:pos x="connsiteX15032" y="connsiteY15032"/>
                </a:cxn>
                <a:cxn ang="0">
                  <a:pos x="connsiteX15033" y="connsiteY15033"/>
                </a:cxn>
                <a:cxn ang="0">
                  <a:pos x="connsiteX15034" y="connsiteY15034"/>
                </a:cxn>
                <a:cxn ang="0">
                  <a:pos x="connsiteX15035" y="connsiteY15035"/>
                </a:cxn>
                <a:cxn ang="0">
                  <a:pos x="connsiteX15036" y="connsiteY15036"/>
                </a:cxn>
                <a:cxn ang="0">
                  <a:pos x="connsiteX15037" y="connsiteY15037"/>
                </a:cxn>
                <a:cxn ang="0">
                  <a:pos x="connsiteX15038" y="connsiteY15038"/>
                </a:cxn>
                <a:cxn ang="0">
                  <a:pos x="connsiteX15039" y="connsiteY15039"/>
                </a:cxn>
                <a:cxn ang="0">
                  <a:pos x="connsiteX15040" y="connsiteY15040"/>
                </a:cxn>
                <a:cxn ang="0">
                  <a:pos x="connsiteX15041" y="connsiteY15041"/>
                </a:cxn>
                <a:cxn ang="0">
                  <a:pos x="connsiteX15042" y="connsiteY15042"/>
                </a:cxn>
                <a:cxn ang="0">
                  <a:pos x="connsiteX15043" y="connsiteY15043"/>
                </a:cxn>
                <a:cxn ang="0">
                  <a:pos x="connsiteX15044" y="connsiteY15044"/>
                </a:cxn>
                <a:cxn ang="0">
                  <a:pos x="connsiteX15045" y="connsiteY15045"/>
                </a:cxn>
                <a:cxn ang="0">
                  <a:pos x="connsiteX15046" y="connsiteY15046"/>
                </a:cxn>
                <a:cxn ang="0">
                  <a:pos x="connsiteX15047" y="connsiteY15047"/>
                </a:cxn>
                <a:cxn ang="0">
                  <a:pos x="connsiteX15048" y="connsiteY15048"/>
                </a:cxn>
                <a:cxn ang="0">
                  <a:pos x="connsiteX15049" y="connsiteY15049"/>
                </a:cxn>
                <a:cxn ang="0">
                  <a:pos x="connsiteX15050" y="connsiteY15050"/>
                </a:cxn>
                <a:cxn ang="0">
                  <a:pos x="connsiteX15051" y="connsiteY15051"/>
                </a:cxn>
                <a:cxn ang="0">
                  <a:pos x="connsiteX15052" y="connsiteY15052"/>
                </a:cxn>
                <a:cxn ang="0">
                  <a:pos x="connsiteX15053" y="connsiteY15053"/>
                </a:cxn>
                <a:cxn ang="0">
                  <a:pos x="connsiteX15054" y="connsiteY15054"/>
                </a:cxn>
                <a:cxn ang="0">
                  <a:pos x="connsiteX15055" y="connsiteY15055"/>
                </a:cxn>
                <a:cxn ang="0">
                  <a:pos x="connsiteX15056" y="connsiteY15056"/>
                </a:cxn>
                <a:cxn ang="0">
                  <a:pos x="connsiteX15057" y="connsiteY15057"/>
                </a:cxn>
                <a:cxn ang="0">
                  <a:pos x="connsiteX15058" y="connsiteY15058"/>
                </a:cxn>
                <a:cxn ang="0">
                  <a:pos x="connsiteX15059" y="connsiteY15059"/>
                </a:cxn>
                <a:cxn ang="0">
                  <a:pos x="connsiteX15060" y="connsiteY15060"/>
                </a:cxn>
                <a:cxn ang="0">
                  <a:pos x="connsiteX15061" y="connsiteY15061"/>
                </a:cxn>
                <a:cxn ang="0">
                  <a:pos x="connsiteX15062" y="connsiteY15062"/>
                </a:cxn>
                <a:cxn ang="0">
                  <a:pos x="connsiteX15063" y="connsiteY15063"/>
                </a:cxn>
                <a:cxn ang="0">
                  <a:pos x="connsiteX15064" y="connsiteY15064"/>
                </a:cxn>
                <a:cxn ang="0">
                  <a:pos x="connsiteX15065" y="connsiteY15065"/>
                </a:cxn>
                <a:cxn ang="0">
                  <a:pos x="connsiteX15066" y="connsiteY15066"/>
                </a:cxn>
                <a:cxn ang="0">
                  <a:pos x="connsiteX15067" y="connsiteY15067"/>
                </a:cxn>
                <a:cxn ang="0">
                  <a:pos x="connsiteX15068" y="connsiteY15068"/>
                </a:cxn>
                <a:cxn ang="0">
                  <a:pos x="connsiteX15069" y="connsiteY15069"/>
                </a:cxn>
                <a:cxn ang="0">
                  <a:pos x="connsiteX15070" y="connsiteY15070"/>
                </a:cxn>
                <a:cxn ang="0">
                  <a:pos x="connsiteX15071" y="connsiteY15071"/>
                </a:cxn>
                <a:cxn ang="0">
                  <a:pos x="connsiteX15072" y="connsiteY15072"/>
                </a:cxn>
                <a:cxn ang="0">
                  <a:pos x="connsiteX15073" y="connsiteY15073"/>
                </a:cxn>
                <a:cxn ang="0">
                  <a:pos x="connsiteX15074" y="connsiteY15074"/>
                </a:cxn>
                <a:cxn ang="0">
                  <a:pos x="connsiteX15075" y="connsiteY15075"/>
                </a:cxn>
                <a:cxn ang="0">
                  <a:pos x="connsiteX15076" y="connsiteY15076"/>
                </a:cxn>
                <a:cxn ang="0">
                  <a:pos x="connsiteX15077" y="connsiteY15077"/>
                </a:cxn>
                <a:cxn ang="0">
                  <a:pos x="connsiteX15078" y="connsiteY15078"/>
                </a:cxn>
                <a:cxn ang="0">
                  <a:pos x="connsiteX15079" y="connsiteY15079"/>
                </a:cxn>
                <a:cxn ang="0">
                  <a:pos x="connsiteX15080" y="connsiteY15080"/>
                </a:cxn>
                <a:cxn ang="0">
                  <a:pos x="connsiteX15081" y="connsiteY15081"/>
                </a:cxn>
                <a:cxn ang="0">
                  <a:pos x="connsiteX15082" y="connsiteY15082"/>
                </a:cxn>
                <a:cxn ang="0">
                  <a:pos x="connsiteX15083" y="connsiteY15083"/>
                </a:cxn>
                <a:cxn ang="0">
                  <a:pos x="connsiteX15084" y="connsiteY15084"/>
                </a:cxn>
                <a:cxn ang="0">
                  <a:pos x="connsiteX15085" y="connsiteY15085"/>
                </a:cxn>
                <a:cxn ang="0">
                  <a:pos x="connsiteX15086" y="connsiteY15086"/>
                </a:cxn>
                <a:cxn ang="0">
                  <a:pos x="connsiteX15087" y="connsiteY15087"/>
                </a:cxn>
                <a:cxn ang="0">
                  <a:pos x="connsiteX15088" y="connsiteY15088"/>
                </a:cxn>
                <a:cxn ang="0">
                  <a:pos x="connsiteX15089" y="connsiteY15089"/>
                </a:cxn>
                <a:cxn ang="0">
                  <a:pos x="connsiteX15090" y="connsiteY15090"/>
                </a:cxn>
                <a:cxn ang="0">
                  <a:pos x="connsiteX15091" y="connsiteY15091"/>
                </a:cxn>
                <a:cxn ang="0">
                  <a:pos x="connsiteX15092" y="connsiteY15092"/>
                </a:cxn>
                <a:cxn ang="0">
                  <a:pos x="connsiteX15093" y="connsiteY15093"/>
                </a:cxn>
                <a:cxn ang="0">
                  <a:pos x="connsiteX15094" y="connsiteY15094"/>
                </a:cxn>
                <a:cxn ang="0">
                  <a:pos x="connsiteX15095" y="connsiteY15095"/>
                </a:cxn>
                <a:cxn ang="0">
                  <a:pos x="connsiteX15096" y="connsiteY15096"/>
                </a:cxn>
                <a:cxn ang="0">
                  <a:pos x="connsiteX15097" y="connsiteY15097"/>
                </a:cxn>
                <a:cxn ang="0">
                  <a:pos x="connsiteX15098" y="connsiteY15098"/>
                </a:cxn>
                <a:cxn ang="0">
                  <a:pos x="connsiteX15099" y="connsiteY15099"/>
                </a:cxn>
                <a:cxn ang="0">
                  <a:pos x="connsiteX15100" y="connsiteY15100"/>
                </a:cxn>
                <a:cxn ang="0">
                  <a:pos x="connsiteX15101" y="connsiteY15101"/>
                </a:cxn>
                <a:cxn ang="0">
                  <a:pos x="connsiteX15102" y="connsiteY15102"/>
                </a:cxn>
                <a:cxn ang="0">
                  <a:pos x="connsiteX15103" y="connsiteY15103"/>
                </a:cxn>
                <a:cxn ang="0">
                  <a:pos x="connsiteX15104" y="connsiteY15104"/>
                </a:cxn>
                <a:cxn ang="0">
                  <a:pos x="connsiteX15105" y="connsiteY15105"/>
                </a:cxn>
                <a:cxn ang="0">
                  <a:pos x="connsiteX15106" y="connsiteY15106"/>
                </a:cxn>
                <a:cxn ang="0">
                  <a:pos x="connsiteX15107" y="connsiteY15107"/>
                </a:cxn>
                <a:cxn ang="0">
                  <a:pos x="connsiteX15108" y="connsiteY15108"/>
                </a:cxn>
                <a:cxn ang="0">
                  <a:pos x="connsiteX15109" y="connsiteY15109"/>
                </a:cxn>
                <a:cxn ang="0">
                  <a:pos x="connsiteX15110" y="connsiteY15110"/>
                </a:cxn>
                <a:cxn ang="0">
                  <a:pos x="connsiteX15111" y="connsiteY15111"/>
                </a:cxn>
                <a:cxn ang="0">
                  <a:pos x="connsiteX15112" y="connsiteY15112"/>
                </a:cxn>
                <a:cxn ang="0">
                  <a:pos x="connsiteX15113" y="connsiteY15113"/>
                </a:cxn>
                <a:cxn ang="0">
                  <a:pos x="connsiteX15114" y="connsiteY15114"/>
                </a:cxn>
                <a:cxn ang="0">
                  <a:pos x="connsiteX15115" y="connsiteY15115"/>
                </a:cxn>
                <a:cxn ang="0">
                  <a:pos x="connsiteX15116" y="connsiteY15116"/>
                </a:cxn>
                <a:cxn ang="0">
                  <a:pos x="connsiteX15117" y="connsiteY15117"/>
                </a:cxn>
                <a:cxn ang="0">
                  <a:pos x="connsiteX15118" y="connsiteY15118"/>
                </a:cxn>
                <a:cxn ang="0">
                  <a:pos x="connsiteX15119" y="connsiteY15119"/>
                </a:cxn>
                <a:cxn ang="0">
                  <a:pos x="connsiteX15120" y="connsiteY15120"/>
                </a:cxn>
                <a:cxn ang="0">
                  <a:pos x="connsiteX15121" y="connsiteY15121"/>
                </a:cxn>
                <a:cxn ang="0">
                  <a:pos x="connsiteX15122" y="connsiteY15122"/>
                </a:cxn>
                <a:cxn ang="0">
                  <a:pos x="connsiteX15123" y="connsiteY15123"/>
                </a:cxn>
                <a:cxn ang="0">
                  <a:pos x="connsiteX15124" y="connsiteY15124"/>
                </a:cxn>
                <a:cxn ang="0">
                  <a:pos x="connsiteX15125" y="connsiteY15125"/>
                </a:cxn>
                <a:cxn ang="0">
                  <a:pos x="connsiteX15126" y="connsiteY15126"/>
                </a:cxn>
                <a:cxn ang="0">
                  <a:pos x="connsiteX15127" y="connsiteY15127"/>
                </a:cxn>
                <a:cxn ang="0">
                  <a:pos x="connsiteX15128" y="connsiteY15128"/>
                </a:cxn>
                <a:cxn ang="0">
                  <a:pos x="connsiteX15129" y="connsiteY15129"/>
                </a:cxn>
                <a:cxn ang="0">
                  <a:pos x="connsiteX15130" y="connsiteY15130"/>
                </a:cxn>
                <a:cxn ang="0">
                  <a:pos x="connsiteX15131" y="connsiteY15131"/>
                </a:cxn>
                <a:cxn ang="0">
                  <a:pos x="connsiteX15132" y="connsiteY15132"/>
                </a:cxn>
                <a:cxn ang="0">
                  <a:pos x="connsiteX15133" y="connsiteY15133"/>
                </a:cxn>
                <a:cxn ang="0">
                  <a:pos x="connsiteX15134" y="connsiteY15134"/>
                </a:cxn>
                <a:cxn ang="0">
                  <a:pos x="connsiteX15135" y="connsiteY15135"/>
                </a:cxn>
                <a:cxn ang="0">
                  <a:pos x="connsiteX15136" y="connsiteY15136"/>
                </a:cxn>
                <a:cxn ang="0">
                  <a:pos x="connsiteX15137" y="connsiteY15137"/>
                </a:cxn>
                <a:cxn ang="0">
                  <a:pos x="connsiteX15138" y="connsiteY15138"/>
                </a:cxn>
                <a:cxn ang="0">
                  <a:pos x="connsiteX15139" y="connsiteY15139"/>
                </a:cxn>
                <a:cxn ang="0">
                  <a:pos x="connsiteX15140" y="connsiteY15140"/>
                </a:cxn>
                <a:cxn ang="0">
                  <a:pos x="connsiteX15141" y="connsiteY15141"/>
                </a:cxn>
                <a:cxn ang="0">
                  <a:pos x="connsiteX15142" y="connsiteY15142"/>
                </a:cxn>
                <a:cxn ang="0">
                  <a:pos x="connsiteX15143" y="connsiteY15143"/>
                </a:cxn>
                <a:cxn ang="0">
                  <a:pos x="connsiteX15144" y="connsiteY15144"/>
                </a:cxn>
                <a:cxn ang="0">
                  <a:pos x="connsiteX15145" y="connsiteY15145"/>
                </a:cxn>
                <a:cxn ang="0">
                  <a:pos x="connsiteX15146" y="connsiteY15146"/>
                </a:cxn>
                <a:cxn ang="0">
                  <a:pos x="connsiteX15147" y="connsiteY15147"/>
                </a:cxn>
                <a:cxn ang="0">
                  <a:pos x="connsiteX15148" y="connsiteY15148"/>
                </a:cxn>
                <a:cxn ang="0">
                  <a:pos x="connsiteX15149" y="connsiteY15149"/>
                </a:cxn>
                <a:cxn ang="0">
                  <a:pos x="connsiteX15150" y="connsiteY15150"/>
                </a:cxn>
                <a:cxn ang="0">
                  <a:pos x="connsiteX15151" y="connsiteY15151"/>
                </a:cxn>
                <a:cxn ang="0">
                  <a:pos x="connsiteX15152" y="connsiteY15152"/>
                </a:cxn>
                <a:cxn ang="0">
                  <a:pos x="connsiteX15153" y="connsiteY15153"/>
                </a:cxn>
                <a:cxn ang="0">
                  <a:pos x="connsiteX15154" y="connsiteY15154"/>
                </a:cxn>
                <a:cxn ang="0">
                  <a:pos x="connsiteX15155" y="connsiteY15155"/>
                </a:cxn>
                <a:cxn ang="0">
                  <a:pos x="connsiteX15156" y="connsiteY15156"/>
                </a:cxn>
                <a:cxn ang="0">
                  <a:pos x="connsiteX15157" y="connsiteY15157"/>
                </a:cxn>
                <a:cxn ang="0">
                  <a:pos x="connsiteX15158" y="connsiteY15158"/>
                </a:cxn>
                <a:cxn ang="0">
                  <a:pos x="connsiteX15159" y="connsiteY15159"/>
                </a:cxn>
                <a:cxn ang="0">
                  <a:pos x="connsiteX15160" y="connsiteY15160"/>
                </a:cxn>
                <a:cxn ang="0">
                  <a:pos x="connsiteX15161" y="connsiteY15161"/>
                </a:cxn>
                <a:cxn ang="0">
                  <a:pos x="connsiteX15162" y="connsiteY15162"/>
                </a:cxn>
                <a:cxn ang="0">
                  <a:pos x="connsiteX15163" y="connsiteY15163"/>
                </a:cxn>
                <a:cxn ang="0">
                  <a:pos x="connsiteX15164" y="connsiteY15164"/>
                </a:cxn>
                <a:cxn ang="0">
                  <a:pos x="connsiteX15165" y="connsiteY15165"/>
                </a:cxn>
                <a:cxn ang="0">
                  <a:pos x="connsiteX15166" y="connsiteY15166"/>
                </a:cxn>
                <a:cxn ang="0">
                  <a:pos x="connsiteX15167" y="connsiteY15167"/>
                </a:cxn>
                <a:cxn ang="0">
                  <a:pos x="connsiteX15168" y="connsiteY15168"/>
                </a:cxn>
                <a:cxn ang="0">
                  <a:pos x="connsiteX15169" y="connsiteY15169"/>
                </a:cxn>
                <a:cxn ang="0">
                  <a:pos x="connsiteX15170" y="connsiteY15170"/>
                </a:cxn>
                <a:cxn ang="0">
                  <a:pos x="connsiteX15171" y="connsiteY15171"/>
                </a:cxn>
                <a:cxn ang="0">
                  <a:pos x="connsiteX15172" y="connsiteY15172"/>
                </a:cxn>
                <a:cxn ang="0">
                  <a:pos x="connsiteX15173" y="connsiteY15173"/>
                </a:cxn>
                <a:cxn ang="0">
                  <a:pos x="connsiteX15174" y="connsiteY15174"/>
                </a:cxn>
                <a:cxn ang="0">
                  <a:pos x="connsiteX15175" y="connsiteY15175"/>
                </a:cxn>
                <a:cxn ang="0">
                  <a:pos x="connsiteX15176" y="connsiteY15176"/>
                </a:cxn>
                <a:cxn ang="0">
                  <a:pos x="connsiteX15177" y="connsiteY15177"/>
                </a:cxn>
                <a:cxn ang="0">
                  <a:pos x="connsiteX15178" y="connsiteY15178"/>
                </a:cxn>
                <a:cxn ang="0">
                  <a:pos x="connsiteX15179" y="connsiteY15179"/>
                </a:cxn>
                <a:cxn ang="0">
                  <a:pos x="connsiteX15180" y="connsiteY15180"/>
                </a:cxn>
                <a:cxn ang="0">
                  <a:pos x="connsiteX15181" y="connsiteY15181"/>
                </a:cxn>
                <a:cxn ang="0">
                  <a:pos x="connsiteX15182" y="connsiteY15182"/>
                </a:cxn>
                <a:cxn ang="0">
                  <a:pos x="connsiteX15183" y="connsiteY15183"/>
                </a:cxn>
                <a:cxn ang="0">
                  <a:pos x="connsiteX15184" y="connsiteY15184"/>
                </a:cxn>
                <a:cxn ang="0">
                  <a:pos x="connsiteX15185" y="connsiteY15185"/>
                </a:cxn>
                <a:cxn ang="0">
                  <a:pos x="connsiteX15186" y="connsiteY15186"/>
                </a:cxn>
                <a:cxn ang="0">
                  <a:pos x="connsiteX15187" y="connsiteY15187"/>
                </a:cxn>
                <a:cxn ang="0">
                  <a:pos x="connsiteX15188" y="connsiteY15188"/>
                </a:cxn>
                <a:cxn ang="0">
                  <a:pos x="connsiteX15189" y="connsiteY15189"/>
                </a:cxn>
                <a:cxn ang="0">
                  <a:pos x="connsiteX15190" y="connsiteY15190"/>
                </a:cxn>
                <a:cxn ang="0">
                  <a:pos x="connsiteX15191" y="connsiteY15191"/>
                </a:cxn>
                <a:cxn ang="0">
                  <a:pos x="connsiteX15192" y="connsiteY15192"/>
                </a:cxn>
                <a:cxn ang="0">
                  <a:pos x="connsiteX15193" y="connsiteY15193"/>
                </a:cxn>
                <a:cxn ang="0">
                  <a:pos x="connsiteX15194" y="connsiteY15194"/>
                </a:cxn>
                <a:cxn ang="0">
                  <a:pos x="connsiteX15195" y="connsiteY15195"/>
                </a:cxn>
                <a:cxn ang="0">
                  <a:pos x="connsiteX15196" y="connsiteY15196"/>
                </a:cxn>
                <a:cxn ang="0">
                  <a:pos x="connsiteX15197" y="connsiteY15197"/>
                </a:cxn>
                <a:cxn ang="0">
                  <a:pos x="connsiteX15198" y="connsiteY15198"/>
                </a:cxn>
                <a:cxn ang="0">
                  <a:pos x="connsiteX15199" y="connsiteY15199"/>
                </a:cxn>
                <a:cxn ang="0">
                  <a:pos x="connsiteX15200" y="connsiteY15200"/>
                </a:cxn>
                <a:cxn ang="0">
                  <a:pos x="connsiteX15201" y="connsiteY15201"/>
                </a:cxn>
                <a:cxn ang="0">
                  <a:pos x="connsiteX15202" y="connsiteY15202"/>
                </a:cxn>
                <a:cxn ang="0">
                  <a:pos x="connsiteX15203" y="connsiteY15203"/>
                </a:cxn>
                <a:cxn ang="0">
                  <a:pos x="connsiteX15204" y="connsiteY15204"/>
                </a:cxn>
                <a:cxn ang="0">
                  <a:pos x="connsiteX15205" y="connsiteY15205"/>
                </a:cxn>
                <a:cxn ang="0">
                  <a:pos x="connsiteX15206" y="connsiteY15206"/>
                </a:cxn>
                <a:cxn ang="0">
                  <a:pos x="connsiteX15207" y="connsiteY15207"/>
                </a:cxn>
                <a:cxn ang="0">
                  <a:pos x="connsiteX15208" y="connsiteY15208"/>
                </a:cxn>
                <a:cxn ang="0">
                  <a:pos x="connsiteX15209" y="connsiteY15209"/>
                </a:cxn>
                <a:cxn ang="0">
                  <a:pos x="connsiteX15210" y="connsiteY15210"/>
                </a:cxn>
                <a:cxn ang="0">
                  <a:pos x="connsiteX15211" y="connsiteY15211"/>
                </a:cxn>
                <a:cxn ang="0">
                  <a:pos x="connsiteX15212" y="connsiteY15212"/>
                </a:cxn>
                <a:cxn ang="0">
                  <a:pos x="connsiteX15213" y="connsiteY15213"/>
                </a:cxn>
                <a:cxn ang="0">
                  <a:pos x="connsiteX15214" y="connsiteY15214"/>
                </a:cxn>
                <a:cxn ang="0">
                  <a:pos x="connsiteX15215" y="connsiteY15215"/>
                </a:cxn>
                <a:cxn ang="0">
                  <a:pos x="connsiteX15216" y="connsiteY15216"/>
                </a:cxn>
                <a:cxn ang="0">
                  <a:pos x="connsiteX15217" y="connsiteY15217"/>
                </a:cxn>
                <a:cxn ang="0">
                  <a:pos x="connsiteX15218" y="connsiteY15218"/>
                </a:cxn>
                <a:cxn ang="0">
                  <a:pos x="connsiteX15219" y="connsiteY15219"/>
                </a:cxn>
                <a:cxn ang="0">
                  <a:pos x="connsiteX15220" y="connsiteY15220"/>
                </a:cxn>
                <a:cxn ang="0">
                  <a:pos x="connsiteX15221" y="connsiteY15221"/>
                </a:cxn>
                <a:cxn ang="0">
                  <a:pos x="connsiteX15222" y="connsiteY15222"/>
                </a:cxn>
                <a:cxn ang="0">
                  <a:pos x="connsiteX15223" y="connsiteY15223"/>
                </a:cxn>
                <a:cxn ang="0">
                  <a:pos x="connsiteX15224" y="connsiteY15224"/>
                </a:cxn>
                <a:cxn ang="0">
                  <a:pos x="connsiteX15225" y="connsiteY15225"/>
                </a:cxn>
                <a:cxn ang="0">
                  <a:pos x="connsiteX15226" y="connsiteY15226"/>
                </a:cxn>
                <a:cxn ang="0">
                  <a:pos x="connsiteX15227" y="connsiteY15227"/>
                </a:cxn>
                <a:cxn ang="0">
                  <a:pos x="connsiteX15228" y="connsiteY15228"/>
                </a:cxn>
                <a:cxn ang="0">
                  <a:pos x="connsiteX15229" y="connsiteY15229"/>
                </a:cxn>
                <a:cxn ang="0">
                  <a:pos x="connsiteX15230" y="connsiteY15230"/>
                </a:cxn>
                <a:cxn ang="0">
                  <a:pos x="connsiteX15231" y="connsiteY15231"/>
                </a:cxn>
                <a:cxn ang="0">
                  <a:pos x="connsiteX15232" y="connsiteY15232"/>
                </a:cxn>
                <a:cxn ang="0">
                  <a:pos x="connsiteX15233" y="connsiteY15233"/>
                </a:cxn>
                <a:cxn ang="0">
                  <a:pos x="connsiteX15234" y="connsiteY15234"/>
                </a:cxn>
                <a:cxn ang="0">
                  <a:pos x="connsiteX15235" y="connsiteY15235"/>
                </a:cxn>
                <a:cxn ang="0">
                  <a:pos x="connsiteX15236" y="connsiteY15236"/>
                </a:cxn>
                <a:cxn ang="0">
                  <a:pos x="connsiteX15237" y="connsiteY15237"/>
                </a:cxn>
                <a:cxn ang="0">
                  <a:pos x="connsiteX15238" y="connsiteY15238"/>
                </a:cxn>
                <a:cxn ang="0">
                  <a:pos x="connsiteX15239" y="connsiteY15239"/>
                </a:cxn>
                <a:cxn ang="0">
                  <a:pos x="connsiteX15240" y="connsiteY15240"/>
                </a:cxn>
                <a:cxn ang="0">
                  <a:pos x="connsiteX15241" y="connsiteY15241"/>
                </a:cxn>
                <a:cxn ang="0">
                  <a:pos x="connsiteX15242" y="connsiteY15242"/>
                </a:cxn>
                <a:cxn ang="0">
                  <a:pos x="connsiteX15243" y="connsiteY15243"/>
                </a:cxn>
                <a:cxn ang="0">
                  <a:pos x="connsiteX15244" y="connsiteY15244"/>
                </a:cxn>
                <a:cxn ang="0">
                  <a:pos x="connsiteX15245" y="connsiteY15245"/>
                </a:cxn>
                <a:cxn ang="0">
                  <a:pos x="connsiteX15246" y="connsiteY15246"/>
                </a:cxn>
                <a:cxn ang="0">
                  <a:pos x="connsiteX15247" y="connsiteY15247"/>
                </a:cxn>
                <a:cxn ang="0">
                  <a:pos x="connsiteX15248" y="connsiteY15248"/>
                </a:cxn>
                <a:cxn ang="0">
                  <a:pos x="connsiteX15249" y="connsiteY15249"/>
                </a:cxn>
                <a:cxn ang="0">
                  <a:pos x="connsiteX15250" y="connsiteY15250"/>
                </a:cxn>
                <a:cxn ang="0">
                  <a:pos x="connsiteX15251" y="connsiteY15251"/>
                </a:cxn>
                <a:cxn ang="0">
                  <a:pos x="connsiteX15252" y="connsiteY15252"/>
                </a:cxn>
                <a:cxn ang="0">
                  <a:pos x="connsiteX15253" y="connsiteY15253"/>
                </a:cxn>
                <a:cxn ang="0">
                  <a:pos x="connsiteX15254" y="connsiteY15254"/>
                </a:cxn>
                <a:cxn ang="0">
                  <a:pos x="connsiteX15255" y="connsiteY15255"/>
                </a:cxn>
                <a:cxn ang="0">
                  <a:pos x="connsiteX15256" y="connsiteY15256"/>
                </a:cxn>
                <a:cxn ang="0">
                  <a:pos x="connsiteX15257" y="connsiteY15257"/>
                </a:cxn>
                <a:cxn ang="0">
                  <a:pos x="connsiteX15258" y="connsiteY15258"/>
                </a:cxn>
                <a:cxn ang="0">
                  <a:pos x="connsiteX15259" y="connsiteY15259"/>
                </a:cxn>
                <a:cxn ang="0">
                  <a:pos x="connsiteX15260" y="connsiteY15260"/>
                </a:cxn>
                <a:cxn ang="0">
                  <a:pos x="connsiteX15261" y="connsiteY15261"/>
                </a:cxn>
                <a:cxn ang="0">
                  <a:pos x="connsiteX15262" y="connsiteY15262"/>
                </a:cxn>
                <a:cxn ang="0">
                  <a:pos x="connsiteX15263" y="connsiteY15263"/>
                </a:cxn>
                <a:cxn ang="0">
                  <a:pos x="connsiteX15264" y="connsiteY15264"/>
                </a:cxn>
                <a:cxn ang="0">
                  <a:pos x="connsiteX15265" y="connsiteY15265"/>
                </a:cxn>
                <a:cxn ang="0">
                  <a:pos x="connsiteX15266" y="connsiteY15266"/>
                </a:cxn>
                <a:cxn ang="0">
                  <a:pos x="connsiteX15267" y="connsiteY15267"/>
                </a:cxn>
                <a:cxn ang="0">
                  <a:pos x="connsiteX15268" y="connsiteY15268"/>
                </a:cxn>
                <a:cxn ang="0">
                  <a:pos x="connsiteX15269" y="connsiteY15269"/>
                </a:cxn>
                <a:cxn ang="0">
                  <a:pos x="connsiteX15270" y="connsiteY15270"/>
                </a:cxn>
                <a:cxn ang="0">
                  <a:pos x="connsiteX15271" y="connsiteY15271"/>
                </a:cxn>
                <a:cxn ang="0">
                  <a:pos x="connsiteX15272" y="connsiteY15272"/>
                </a:cxn>
                <a:cxn ang="0">
                  <a:pos x="connsiteX15273" y="connsiteY15273"/>
                </a:cxn>
                <a:cxn ang="0">
                  <a:pos x="connsiteX15274" y="connsiteY15274"/>
                </a:cxn>
                <a:cxn ang="0">
                  <a:pos x="connsiteX15275" y="connsiteY15275"/>
                </a:cxn>
                <a:cxn ang="0">
                  <a:pos x="connsiteX15276" y="connsiteY15276"/>
                </a:cxn>
                <a:cxn ang="0">
                  <a:pos x="connsiteX15277" y="connsiteY15277"/>
                </a:cxn>
                <a:cxn ang="0">
                  <a:pos x="connsiteX15278" y="connsiteY15278"/>
                </a:cxn>
                <a:cxn ang="0">
                  <a:pos x="connsiteX15279" y="connsiteY15279"/>
                </a:cxn>
                <a:cxn ang="0">
                  <a:pos x="connsiteX15280" y="connsiteY15280"/>
                </a:cxn>
                <a:cxn ang="0">
                  <a:pos x="connsiteX15281" y="connsiteY15281"/>
                </a:cxn>
                <a:cxn ang="0">
                  <a:pos x="connsiteX15282" y="connsiteY15282"/>
                </a:cxn>
                <a:cxn ang="0">
                  <a:pos x="connsiteX15283" y="connsiteY15283"/>
                </a:cxn>
                <a:cxn ang="0">
                  <a:pos x="connsiteX15284" y="connsiteY15284"/>
                </a:cxn>
                <a:cxn ang="0">
                  <a:pos x="connsiteX15285" y="connsiteY15285"/>
                </a:cxn>
                <a:cxn ang="0">
                  <a:pos x="connsiteX15286" y="connsiteY15286"/>
                </a:cxn>
                <a:cxn ang="0">
                  <a:pos x="connsiteX15287" y="connsiteY15287"/>
                </a:cxn>
                <a:cxn ang="0">
                  <a:pos x="connsiteX15288" y="connsiteY15288"/>
                </a:cxn>
                <a:cxn ang="0">
                  <a:pos x="connsiteX15289" y="connsiteY15289"/>
                </a:cxn>
                <a:cxn ang="0">
                  <a:pos x="connsiteX15290" y="connsiteY15290"/>
                </a:cxn>
                <a:cxn ang="0">
                  <a:pos x="connsiteX15291" y="connsiteY15291"/>
                </a:cxn>
                <a:cxn ang="0">
                  <a:pos x="connsiteX15292" y="connsiteY15292"/>
                </a:cxn>
                <a:cxn ang="0">
                  <a:pos x="connsiteX15293" y="connsiteY15293"/>
                </a:cxn>
                <a:cxn ang="0">
                  <a:pos x="connsiteX15294" y="connsiteY15294"/>
                </a:cxn>
                <a:cxn ang="0">
                  <a:pos x="connsiteX15295" y="connsiteY15295"/>
                </a:cxn>
                <a:cxn ang="0">
                  <a:pos x="connsiteX15296" y="connsiteY15296"/>
                </a:cxn>
                <a:cxn ang="0">
                  <a:pos x="connsiteX15297" y="connsiteY15297"/>
                </a:cxn>
                <a:cxn ang="0">
                  <a:pos x="connsiteX15298" y="connsiteY15298"/>
                </a:cxn>
                <a:cxn ang="0">
                  <a:pos x="connsiteX15299" y="connsiteY15299"/>
                </a:cxn>
                <a:cxn ang="0">
                  <a:pos x="connsiteX15300" y="connsiteY15300"/>
                </a:cxn>
                <a:cxn ang="0">
                  <a:pos x="connsiteX15301" y="connsiteY15301"/>
                </a:cxn>
                <a:cxn ang="0">
                  <a:pos x="connsiteX15302" y="connsiteY15302"/>
                </a:cxn>
                <a:cxn ang="0">
                  <a:pos x="connsiteX15303" y="connsiteY15303"/>
                </a:cxn>
                <a:cxn ang="0">
                  <a:pos x="connsiteX15304" y="connsiteY15304"/>
                </a:cxn>
                <a:cxn ang="0">
                  <a:pos x="connsiteX15305" y="connsiteY15305"/>
                </a:cxn>
                <a:cxn ang="0">
                  <a:pos x="connsiteX15306" y="connsiteY15306"/>
                </a:cxn>
                <a:cxn ang="0">
                  <a:pos x="connsiteX15307" y="connsiteY15307"/>
                </a:cxn>
                <a:cxn ang="0">
                  <a:pos x="connsiteX15308" y="connsiteY15308"/>
                </a:cxn>
                <a:cxn ang="0">
                  <a:pos x="connsiteX15309" y="connsiteY15309"/>
                </a:cxn>
                <a:cxn ang="0">
                  <a:pos x="connsiteX15310" y="connsiteY15310"/>
                </a:cxn>
                <a:cxn ang="0">
                  <a:pos x="connsiteX15311" y="connsiteY15311"/>
                </a:cxn>
                <a:cxn ang="0">
                  <a:pos x="connsiteX15312" y="connsiteY15312"/>
                </a:cxn>
                <a:cxn ang="0">
                  <a:pos x="connsiteX15313" y="connsiteY15313"/>
                </a:cxn>
                <a:cxn ang="0">
                  <a:pos x="connsiteX15314" y="connsiteY15314"/>
                </a:cxn>
                <a:cxn ang="0">
                  <a:pos x="connsiteX15315" y="connsiteY15315"/>
                </a:cxn>
                <a:cxn ang="0">
                  <a:pos x="connsiteX15316" y="connsiteY15316"/>
                </a:cxn>
                <a:cxn ang="0">
                  <a:pos x="connsiteX15317" y="connsiteY15317"/>
                </a:cxn>
                <a:cxn ang="0">
                  <a:pos x="connsiteX15318" y="connsiteY15318"/>
                </a:cxn>
                <a:cxn ang="0">
                  <a:pos x="connsiteX15319" y="connsiteY15319"/>
                </a:cxn>
                <a:cxn ang="0">
                  <a:pos x="connsiteX15320" y="connsiteY15320"/>
                </a:cxn>
                <a:cxn ang="0">
                  <a:pos x="connsiteX15321" y="connsiteY15321"/>
                </a:cxn>
                <a:cxn ang="0">
                  <a:pos x="connsiteX15322" y="connsiteY15322"/>
                </a:cxn>
                <a:cxn ang="0">
                  <a:pos x="connsiteX15323" y="connsiteY15323"/>
                </a:cxn>
                <a:cxn ang="0">
                  <a:pos x="connsiteX15324" y="connsiteY15324"/>
                </a:cxn>
                <a:cxn ang="0">
                  <a:pos x="connsiteX15325" y="connsiteY15325"/>
                </a:cxn>
                <a:cxn ang="0">
                  <a:pos x="connsiteX15326" y="connsiteY15326"/>
                </a:cxn>
                <a:cxn ang="0">
                  <a:pos x="connsiteX15327" y="connsiteY15327"/>
                </a:cxn>
                <a:cxn ang="0">
                  <a:pos x="connsiteX15328" y="connsiteY15328"/>
                </a:cxn>
                <a:cxn ang="0">
                  <a:pos x="connsiteX15329" y="connsiteY15329"/>
                </a:cxn>
                <a:cxn ang="0">
                  <a:pos x="connsiteX15330" y="connsiteY15330"/>
                </a:cxn>
                <a:cxn ang="0">
                  <a:pos x="connsiteX15331" y="connsiteY15331"/>
                </a:cxn>
                <a:cxn ang="0">
                  <a:pos x="connsiteX15332" y="connsiteY15332"/>
                </a:cxn>
                <a:cxn ang="0">
                  <a:pos x="connsiteX15333" y="connsiteY15333"/>
                </a:cxn>
                <a:cxn ang="0">
                  <a:pos x="connsiteX15334" y="connsiteY15334"/>
                </a:cxn>
                <a:cxn ang="0">
                  <a:pos x="connsiteX15335" y="connsiteY15335"/>
                </a:cxn>
                <a:cxn ang="0">
                  <a:pos x="connsiteX15336" y="connsiteY15336"/>
                </a:cxn>
                <a:cxn ang="0">
                  <a:pos x="connsiteX15337" y="connsiteY15337"/>
                </a:cxn>
                <a:cxn ang="0">
                  <a:pos x="connsiteX15338" y="connsiteY15338"/>
                </a:cxn>
                <a:cxn ang="0">
                  <a:pos x="connsiteX15339" y="connsiteY15339"/>
                </a:cxn>
                <a:cxn ang="0">
                  <a:pos x="connsiteX15340" y="connsiteY15340"/>
                </a:cxn>
                <a:cxn ang="0">
                  <a:pos x="connsiteX15341" y="connsiteY15341"/>
                </a:cxn>
                <a:cxn ang="0">
                  <a:pos x="connsiteX15342" y="connsiteY15342"/>
                </a:cxn>
                <a:cxn ang="0">
                  <a:pos x="connsiteX15343" y="connsiteY15343"/>
                </a:cxn>
                <a:cxn ang="0">
                  <a:pos x="connsiteX15344" y="connsiteY15344"/>
                </a:cxn>
                <a:cxn ang="0">
                  <a:pos x="connsiteX15345" y="connsiteY15345"/>
                </a:cxn>
                <a:cxn ang="0">
                  <a:pos x="connsiteX15346" y="connsiteY15346"/>
                </a:cxn>
                <a:cxn ang="0">
                  <a:pos x="connsiteX15347" y="connsiteY15347"/>
                </a:cxn>
                <a:cxn ang="0">
                  <a:pos x="connsiteX15348" y="connsiteY15348"/>
                </a:cxn>
                <a:cxn ang="0">
                  <a:pos x="connsiteX15349" y="connsiteY15349"/>
                </a:cxn>
                <a:cxn ang="0">
                  <a:pos x="connsiteX15350" y="connsiteY15350"/>
                </a:cxn>
                <a:cxn ang="0">
                  <a:pos x="connsiteX15351" y="connsiteY15351"/>
                </a:cxn>
                <a:cxn ang="0">
                  <a:pos x="connsiteX15352" y="connsiteY15352"/>
                </a:cxn>
                <a:cxn ang="0">
                  <a:pos x="connsiteX15353" y="connsiteY15353"/>
                </a:cxn>
                <a:cxn ang="0">
                  <a:pos x="connsiteX15354" y="connsiteY15354"/>
                </a:cxn>
                <a:cxn ang="0">
                  <a:pos x="connsiteX15355" y="connsiteY15355"/>
                </a:cxn>
                <a:cxn ang="0">
                  <a:pos x="connsiteX15356" y="connsiteY15356"/>
                </a:cxn>
                <a:cxn ang="0">
                  <a:pos x="connsiteX15357" y="connsiteY15357"/>
                </a:cxn>
                <a:cxn ang="0">
                  <a:pos x="connsiteX15358" y="connsiteY15358"/>
                </a:cxn>
                <a:cxn ang="0">
                  <a:pos x="connsiteX15359" y="connsiteY15359"/>
                </a:cxn>
                <a:cxn ang="0">
                  <a:pos x="connsiteX15360" y="connsiteY15360"/>
                </a:cxn>
                <a:cxn ang="0">
                  <a:pos x="connsiteX15361" y="connsiteY15361"/>
                </a:cxn>
                <a:cxn ang="0">
                  <a:pos x="connsiteX15362" y="connsiteY15362"/>
                </a:cxn>
                <a:cxn ang="0">
                  <a:pos x="connsiteX15363" y="connsiteY15363"/>
                </a:cxn>
                <a:cxn ang="0">
                  <a:pos x="connsiteX15364" y="connsiteY15364"/>
                </a:cxn>
                <a:cxn ang="0">
                  <a:pos x="connsiteX15365" y="connsiteY15365"/>
                </a:cxn>
                <a:cxn ang="0">
                  <a:pos x="connsiteX15366" y="connsiteY15366"/>
                </a:cxn>
                <a:cxn ang="0">
                  <a:pos x="connsiteX15367" y="connsiteY15367"/>
                </a:cxn>
                <a:cxn ang="0">
                  <a:pos x="connsiteX15368" y="connsiteY15368"/>
                </a:cxn>
                <a:cxn ang="0">
                  <a:pos x="connsiteX15369" y="connsiteY15369"/>
                </a:cxn>
                <a:cxn ang="0">
                  <a:pos x="connsiteX15370" y="connsiteY15370"/>
                </a:cxn>
                <a:cxn ang="0">
                  <a:pos x="connsiteX15371" y="connsiteY15371"/>
                </a:cxn>
                <a:cxn ang="0">
                  <a:pos x="connsiteX15372" y="connsiteY15372"/>
                </a:cxn>
                <a:cxn ang="0">
                  <a:pos x="connsiteX15373" y="connsiteY15373"/>
                </a:cxn>
                <a:cxn ang="0">
                  <a:pos x="connsiteX15374" y="connsiteY15374"/>
                </a:cxn>
                <a:cxn ang="0">
                  <a:pos x="connsiteX15375" y="connsiteY15375"/>
                </a:cxn>
                <a:cxn ang="0">
                  <a:pos x="connsiteX15376" y="connsiteY15376"/>
                </a:cxn>
                <a:cxn ang="0">
                  <a:pos x="connsiteX15377" y="connsiteY15377"/>
                </a:cxn>
                <a:cxn ang="0">
                  <a:pos x="connsiteX15378" y="connsiteY15378"/>
                </a:cxn>
                <a:cxn ang="0">
                  <a:pos x="connsiteX15379" y="connsiteY15379"/>
                </a:cxn>
                <a:cxn ang="0">
                  <a:pos x="connsiteX15380" y="connsiteY15380"/>
                </a:cxn>
                <a:cxn ang="0">
                  <a:pos x="connsiteX15381" y="connsiteY15381"/>
                </a:cxn>
                <a:cxn ang="0">
                  <a:pos x="connsiteX15382" y="connsiteY15382"/>
                </a:cxn>
                <a:cxn ang="0">
                  <a:pos x="connsiteX15383" y="connsiteY15383"/>
                </a:cxn>
                <a:cxn ang="0">
                  <a:pos x="connsiteX15384" y="connsiteY15384"/>
                </a:cxn>
                <a:cxn ang="0">
                  <a:pos x="connsiteX15385" y="connsiteY15385"/>
                </a:cxn>
                <a:cxn ang="0">
                  <a:pos x="connsiteX15386" y="connsiteY15386"/>
                </a:cxn>
                <a:cxn ang="0">
                  <a:pos x="connsiteX15387" y="connsiteY15387"/>
                </a:cxn>
                <a:cxn ang="0">
                  <a:pos x="connsiteX15388" y="connsiteY15388"/>
                </a:cxn>
                <a:cxn ang="0">
                  <a:pos x="connsiteX15389" y="connsiteY15389"/>
                </a:cxn>
                <a:cxn ang="0">
                  <a:pos x="connsiteX15390" y="connsiteY15390"/>
                </a:cxn>
                <a:cxn ang="0">
                  <a:pos x="connsiteX15391" y="connsiteY15391"/>
                </a:cxn>
                <a:cxn ang="0">
                  <a:pos x="connsiteX15392" y="connsiteY15392"/>
                </a:cxn>
                <a:cxn ang="0">
                  <a:pos x="connsiteX15393" y="connsiteY15393"/>
                </a:cxn>
                <a:cxn ang="0">
                  <a:pos x="connsiteX15394" y="connsiteY15394"/>
                </a:cxn>
                <a:cxn ang="0">
                  <a:pos x="connsiteX15395" y="connsiteY15395"/>
                </a:cxn>
                <a:cxn ang="0">
                  <a:pos x="connsiteX15396" y="connsiteY15396"/>
                </a:cxn>
                <a:cxn ang="0">
                  <a:pos x="connsiteX15397" y="connsiteY15397"/>
                </a:cxn>
                <a:cxn ang="0">
                  <a:pos x="connsiteX15398" y="connsiteY15398"/>
                </a:cxn>
                <a:cxn ang="0">
                  <a:pos x="connsiteX15399" y="connsiteY15399"/>
                </a:cxn>
                <a:cxn ang="0">
                  <a:pos x="connsiteX15400" y="connsiteY15400"/>
                </a:cxn>
                <a:cxn ang="0">
                  <a:pos x="connsiteX15401" y="connsiteY15401"/>
                </a:cxn>
                <a:cxn ang="0">
                  <a:pos x="connsiteX15402" y="connsiteY15402"/>
                </a:cxn>
                <a:cxn ang="0">
                  <a:pos x="connsiteX15403" y="connsiteY15403"/>
                </a:cxn>
                <a:cxn ang="0">
                  <a:pos x="connsiteX15404" y="connsiteY15404"/>
                </a:cxn>
                <a:cxn ang="0">
                  <a:pos x="connsiteX15405" y="connsiteY15405"/>
                </a:cxn>
                <a:cxn ang="0">
                  <a:pos x="connsiteX15406" y="connsiteY15406"/>
                </a:cxn>
                <a:cxn ang="0">
                  <a:pos x="connsiteX15407" y="connsiteY15407"/>
                </a:cxn>
                <a:cxn ang="0">
                  <a:pos x="connsiteX15408" y="connsiteY15408"/>
                </a:cxn>
                <a:cxn ang="0">
                  <a:pos x="connsiteX15409" y="connsiteY15409"/>
                </a:cxn>
                <a:cxn ang="0">
                  <a:pos x="connsiteX15410" y="connsiteY15410"/>
                </a:cxn>
                <a:cxn ang="0">
                  <a:pos x="connsiteX15411" y="connsiteY15411"/>
                </a:cxn>
                <a:cxn ang="0">
                  <a:pos x="connsiteX15412" y="connsiteY15412"/>
                </a:cxn>
                <a:cxn ang="0">
                  <a:pos x="connsiteX15413" y="connsiteY15413"/>
                </a:cxn>
                <a:cxn ang="0">
                  <a:pos x="connsiteX15414" y="connsiteY15414"/>
                </a:cxn>
                <a:cxn ang="0">
                  <a:pos x="connsiteX15415" y="connsiteY15415"/>
                </a:cxn>
                <a:cxn ang="0">
                  <a:pos x="connsiteX15416" y="connsiteY15416"/>
                </a:cxn>
                <a:cxn ang="0">
                  <a:pos x="connsiteX15417" y="connsiteY15417"/>
                </a:cxn>
                <a:cxn ang="0">
                  <a:pos x="connsiteX15418" y="connsiteY15418"/>
                </a:cxn>
                <a:cxn ang="0">
                  <a:pos x="connsiteX15419" y="connsiteY15419"/>
                </a:cxn>
                <a:cxn ang="0">
                  <a:pos x="connsiteX15420" y="connsiteY15420"/>
                </a:cxn>
                <a:cxn ang="0">
                  <a:pos x="connsiteX15421" y="connsiteY15421"/>
                </a:cxn>
                <a:cxn ang="0">
                  <a:pos x="connsiteX15422" y="connsiteY15422"/>
                </a:cxn>
                <a:cxn ang="0">
                  <a:pos x="connsiteX15423" y="connsiteY15423"/>
                </a:cxn>
                <a:cxn ang="0">
                  <a:pos x="connsiteX15424" y="connsiteY15424"/>
                </a:cxn>
                <a:cxn ang="0">
                  <a:pos x="connsiteX15425" y="connsiteY15425"/>
                </a:cxn>
                <a:cxn ang="0">
                  <a:pos x="connsiteX15426" y="connsiteY15426"/>
                </a:cxn>
                <a:cxn ang="0">
                  <a:pos x="connsiteX15427" y="connsiteY15427"/>
                </a:cxn>
                <a:cxn ang="0">
                  <a:pos x="connsiteX15428" y="connsiteY15428"/>
                </a:cxn>
                <a:cxn ang="0">
                  <a:pos x="connsiteX15429" y="connsiteY15429"/>
                </a:cxn>
                <a:cxn ang="0">
                  <a:pos x="connsiteX15430" y="connsiteY15430"/>
                </a:cxn>
                <a:cxn ang="0">
                  <a:pos x="connsiteX15431" y="connsiteY15431"/>
                </a:cxn>
                <a:cxn ang="0">
                  <a:pos x="connsiteX15432" y="connsiteY15432"/>
                </a:cxn>
                <a:cxn ang="0">
                  <a:pos x="connsiteX15433" y="connsiteY15433"/>
                </a:cxn>
                <a:cxn ang="0">
                  <a:pos x="connsiteX15434" y="connsiteY15434"/>
                </a:cxn>
                <a:cxn ang="0">
                  <a:pos x="connsiteX15435" y="connsiteY15435"/>
                </a:cxn>
                <a:cxn ang="0">
                  <a:pos x="connsiteX15436" y="connsiteY15436"/>
                </a:cxn>
                <a:cxn ang="0">
                  <a:pos x="connsiteX15437" y="connsiteY15437"/>
                </a:cxn>
                <a:cxn ang="0">
                  <a:pos x="connsiteX15438" y="connsiteY15438"/>
                </a:cxn>
                <a:cxn ang="0">
                  <a:pos x="connsiteX15439" y="connsiteY15439"/>
                </a:cxn>
                <a:cxn ang="0">
                  <a:pos x="connsiteX15440" y="connsiteY15440"/>
                </a:cxn>
                <a:cxn ang="0">
                  <a:pos x="connsiteX15441" y="connsiteY15441"/>
                </a:cxn>
                <a:cxn ang="0">
                  <a:pos x="connsiteX15442" y="connsiteY15442"/>
                </a:cxn>
                <a:cxn ang="0">
                  <a:pos x="connsiteX15443" y="connsiteY15443"/>
                </a:cxn>
                <a:cxn ang="0">
                  <a:pos x="connsiteX15444" y="connsiteY15444"/>
                </a:cxn>
                <a:cxn ang="0">
                  <a:pos x="connsiteX15445" y="connsiteY15445"/>
                </a:cxn>
                <a:cxn ang="0">
                  <a:pos x="connsiteX15446" y="connsiteY15446"/>
                </a:cxn>
                <a:cxn ang="0">
                  <a:pos x="connsiteX15447" y="connsiteY15447"/>
                </a:cxn>
                <a:cxn ang="0">
                  <a:pos x="connsiteX15448" y="connsiteY15448"/>
                </a:cxn>
                <a:cxn ang="0">
                  <a:pos x="connsiteX15449" y="connsiteY15449"/>
                </a:cxn>
                <a:cxn ang="0">
                  <a:pos x="connsiteX15450" y="connsiteY15450"/>
                </a:cxn>
                <a:cxn ang="0">
                  <a:pos x="connsiteX15451" y="connsiteY15451"/>
                </a:cxn>
                <a:cxn ang="0">
                  <a:pos x="connsiteX15452" y="connsiteY15452"/>
                </a:cxn>
                <a:cxn ang="0">
                  <a:pos x="connsiteX15453" y="connsiteY15453"/>
                </a:cxn>
                <a:cxn ang="0">
                  <a:pos x="connsiteX15454" y="connsiteY15454"/>
                </a:cxn>
                <a:cxn ang="0">
                  <a:pos x="connsiteX15455" y="connsiteY15455"/>
                </a:cxn>
                <a:cxn ang="0">
                  <a:pos x="connsiteX15456" y="connsiteY15456"/>
                </a:cxn>
                <a:cxn ang="0">
                  <a:pos x="connsiteX15457" y="connsiteY15457"/>
                </a:cxn>
                <a:cxn ang="0">
                  <a:pos x="connsiteX15458" y="connsiteY15458"/>
                </a:cxn>
                <a:cxn ang="0">
                  <a:pos x="connsiteX15459" y="connsiteY15459"/>
                </a:cxn>
                <a:cxn ang="0">
                  <a:pos x="connsiteX15460" y="connsiteY15460"/>
                </a:cxn>
                <a:cxn ang="0">
                  <a:pos x="connsiteX15461" y="connsiteY15461"/>
                </a:cxn>
                <a:cxn ang="0">
                  <a:pos x="connsiteX15462" y="connsiteY15462"/>
                </a:cxn>
                <a:cxn ang="0">
                  <a:pos x="connsiteX15463" y="connsiteY15463"/>
                </a:cxn>
                <a:cxn ang="0">
                  <a:pos x="connsiteX15464" y="connsiteY15464"/>
                </a:cxn>
                <a:cxn ang="0">
                  <a:pos x="connsiteX15465" y="connsiteY15465"/>
                </a:cxn>
                <a:cxn ang="0">
                  <a:pos x="connsiteX15466" y="connsiteY15466"/>
                </a:cxn>
                <a:cxn ang="0">
                  <a:pos x="connsiteX15467" y="connsiteY15467"/>
                </a:cxn>
                <a:cxn ang="0">
                  <a:pos x="connsiteX15468" y="connsiteY15468"/>
                </a:cxn>
                <a:cxn ang="0">
                  <a:pos x="connsiteX15469" y="connsiteY15469"/>
                </a:cxn>
                <a:cxn ang="0">
                  <a:pos x="connsiteX15470" y="connsiteY15470"/>
                </a:cxn>
                <a:cxn ang="0">
                  <a:pos x="connsiteX15471" y="connsiteY15471"/>
                </a:cxn>
                <a:cxn ang="0">
                  <a:pos x="connsiteX15472" y="connsiteY15472"/>
                </a:cxn>
                <a:cxn ang="0">
                  <a:pos x="connsiteX15473" y="connsiteY15473"/>
                </a:cxn>
                <a:cxn ang="0">
                  <a:pos x="connsiteX15474" y="connsiteY15474"/>
                </a:cxn>
                <a:cxn ang="0">
                  <a:pos x="connsiteX15475" y="connsiteY15475"/>
                </a:cxn>
                <a:cxn ang="0">
                  <a:pos x="connsiteX15476" y="connsiteY15476"/>
                </a:cxn>
                <a:cxn ang="0">
                  <a:pos x="connsiteX15477" y="connsiteY15477"/>
                </a:cxn>
                <a:cxn ang="0">
                  <a:pos x="connsiteX15478" y="connsiteY15478"/>
                </a:cxn>
                <a:cxn ang="0">
                  <a:pos x="connsiteX15479" y="connsiteY15479"/>
                </a:cxn>
                <a:cxn ang="0">
                  <a:pos x="connsiteX15480" y="connsiteY15480"/>
                </a:cxn>
                <a:cxn ang="0">
                  <a:pos x="connsiteX15481" y="connsiteY15481"/>
                </a:cxn>
                <a:cxn ang="0">
                  <a:pos x="connsiteX15482" y="connsiteY15482"/>
                </a:cxn>
                <a:cxn ang="0">
                  <a:pos x="connsiteX15483" y="connsiteY15483"/>
                </a:cxn>
                <a:cxn ang="0">
                  <a:pos x="connsiteX15484" y="connsiteY15484"/>
                </a:cxn>
                <a:cxn ang="0">
                  <a:pos x="connsiteX15485" y="connsiteY15485"/>
                </a:cxn>
                <a:cxn ang="0">
                  <a:pos x="connsiteX15486" y="connsiteY15486"/>
                </a:cxn>
                <a:cxn ang="0">
                  <a:pos x="connsiteX15487" y="connsiteY15487"/>
                </a:cxn>
                <a:cxn ang="0">
                  <a:pos x="connsiteX15488" y="connsiteY15488"/>
                </a:cxn>
                <a:cxn ang="0">
                  <a:pos x="connsiteX15489" y="connsiteY15489"/>
                </a:cxn>
                <a:cxn ang="0">
                  <a:pos x="connsiteX15490" y="connsiteY15490"/>
                </a:cxn>
                <a:cxn ang="0">
                  <a:pos x="connsiteX15491" y="connsiteY15491"/>
                </a:cxn>
                <a:cxn ang="0">
                  <a:pos x="connsiteX15492" y="connsiteY15492"/>
                </a:cxn>
                <a:cxn ang="0">
                  <a:pos x="connsiteX15493" y="connsiteY15493"/>
                </a:cxn>
                <a:cxn ang="0">
                  <a:pos x="connsiteX15494" y="connsiteY15494"/>
                </a:cxn>
                <a:cxn ang="0">
                  <a:pos x="connsiteX15495" y="connsiteY15495"/>
                </a:cxn>
                <a:cxn ang="0">
                  <a:pos x="connsiteX15496" y="connsiteY15496"/>
                </a:cxn>
                <a:cxn ang="0">
                  <a:pos x="connsiteX15497" y="connsiteY15497"/>
                </a:cxn>
                <a:cxn ang="0">
                  <a:pos x="connsiteX15498" y="connsiteY15498"/>
                </a:cxn>
                <a:cxn ang="0">
                  <a:pos x="connsiteX15499" y="connsiteY15499"/>
                </a:cxn>
                <a:cxn ang="0">
                  <a:pos x="connsiteX15500" y="connsiteY15500"/>
                </a:cxn>
                <a:cxn ang="0">
                  <a:pos x="connsiteX15501" y="connsiteY15501"/>
                </a:cxn>
                <a:cxn ang="0">
                  <a:pos x="connsiteX15502" y="connsiteY15502"/>
                </a:cxn>
                <a:cxn ang="0">
                  <a:pos x="connsiteX15503" y="connsiteY15503"/>
                </a:cxn>
                <a:cxn ang="0">
                  <a:pos x="connsiteX15504" y="connsiteY15504"/>
                </a:cxn>
                <a:cxn ang="0">
                  <a:pos x="connsiteX15505" y="connsiteY15505"/>
                </a:cxn>
                <a:cxn ang="0">
                  <a:pos x="connsiteX15506" y="connsiteY15506"/>
                </a:cxn>
                <a:cxn ang="0">
                  <a:pos x="connsiteX15507" y="connsiteY15507"/>
                </a:cxn>
                <a:cxn ang="0">
                  <a:pos x="connsiteX15508" y="connsiteY15508"/>
                </a:cxn>
                <a:cxn ang="0">
                  <a:pos x="connsiteX15509" y="connsiteY15509"/>
                </a:cxn>
                <a:cxn ang="0">
                  <a:pos x="connsiteX15510" y="connsiteY15510"/>
                </a:cxn>
                <a:cxn ang="0">
                  <a:pos x="connsiteX15511" y="connsiteY15511"/>
                </a:cxn>
                <a:cxn ang="0">
                  <a:pos x="connsiteX15512" y="connsiteY15512"/>
                </a:cxn>
                <a:cxn ang="0">
                  <a:pos x="connsiteX15513" y="connsiteY15513"/>
                </a:cxn>
                <a:cxn ang="0">
                  <a:pos x="connsiteX15514" y="connsiteY15514"/>
                </a:cxn>
                <a:cxn ang="0">
                  <a:pos x="connsiteX15515" y="connsiteY15515"/>
                </a:cxn>
                <a:cxn ang="0">
                  <a:pos x="connsiteX15516" y="connsiteY15516"/>
                </a:cxn>
                <a:cxn ang="0">
                  <a:pos x="connsiteX15517" y="connsiteY15517"/>
                </a:cxn>
                <a:cxn ang="0">
                  <a:pos x="connsiteX15518" y="connsiteY15518"/>
                </a:cxn>
                <a:cxn ang="0">
                  <a:pos x="connsiteX15519" y="connsiteY15519"/>
                </a:cxn>
                <a:cxn ang="0">
                  <a:pos x="connsiteX15520" y="connsiteY15520"/>
                </a:cxn>
                <a:cxn ang="0">
                  <a:pos x="connsiteX15521" y="connsiteY15521"/>
                </a:cxn>
                <a:cxn ang="0">
                  <a:pos x="connsiteX15522" y="connsiteY15522"/>
                </a:cxn>
                <a:cxn ang="0">
                  <a:pos x="connsiteX15523" y="connsiteY15523"/>
                </a:cxn>
                <a:cxn ang="0">
                  <a:pos x="connsiteX15524" y="connsiteY15524"/>
                </a:cxn>
                <a:cxn ang="0">
                  <a:pos x="connsiteX15525" y="connsiteY15525"/>
                </a:cxn>
                <a:cxn ang="0">
                  <a:pos x="connsiteX15526" y="connsiteY15526"/>
                </a:cxn>
                <a:cxn ang="0">
                  <a:pos x="connsiteX15527" y="connsiteY15527"/>
                </a:cxn>
                <a:cxn ang="0">
                  <a:pos x="connsiteX15528" y="connsiteY15528"/>
                </a:cxn>
                <a:cxn ang="0">
                  <a:pos x="connsiteX15529" y="connsiteY15529"/>
                </a:cxn>
                <a:cxn ang="0">
                  <a:pos x="connsiteX15530" y="connsiteY15530"/>
                </a:cxn>
                <a:cxn ang="0">
                  <a:pos x="connsiteX15531" y="connsiteY15531"/>
                </a:cxn>
                <a:cxn ang="0">
                  <a:pos x="connsiteX15532" y="connsiteY15532"/>
                </a:cxn>
                <a:cxn ang="0">
                  <a:pos x="connsiteX15533" y="connsiteY15533"/>
                </a:cxn>
                <a:cxn ang="0">
                  <a:pos x="connsiteX15534" y="connsiteY15534"/>
                </a:cxn>
                <a:cxn ang="0">
                  <a:pos x="connsiteX15535" y="connsiteY15535"/>
                </a:cxn>
                <a:cxn ang="0">
                  <a:pos x="connsiteX15536" y="connsiteY15536"/>
                </a:cxn>
                <a:cxn ang="0">
                  <a:pos x="connsiteX15537" y="connsiteY15537"/>
                </a:cxn>
                <a:cxn ang="0">
                  <a:pos x="connsiteX15538" y="connsiteY15538"/>
                </a:cxn>
                <a:cxn ang="0">
                  <a:pos x="connsiteX15539" y="connsiteY15539"/>
                </a:cxn>
                <a:cxn ang="0">
                  <a:pos x="connsiteX15540" y="connsiteY15540"/>
                </a:cxn>
                <a:cxn ang="0">
                  <a:pos x="connsiteX15541" y="connsiteY15541"/>
                </a:cxn>
                <a:cxn ang="0">
                  <a:pos x="connsiteX15542" y="connsiteY15542"/>
                </a:cxn>
                <a:cxn ang="0">
                  <a:pos x="connsiteX15543" y="connsiteY15543"/>
                </a:cxn>
                <a:cxn ang="0">
                  <a:pos x="connsiteX15544" y="connsiteY15544"/>
                </a:cxn>
                <a:cxn ang="0">
                  <a:pos x="connsiteX15545" y="connsiteY15545"/>
                </a:cxn>
                <a:cxn ang="0">
                  <a:pos x="connsiteX15546" y="connsiteY15546"/>
                </a:cxn>
                <a:cxn ang="0">
                  <a:pos x="connsiteX15547" y="connsiteY15547"/>
                </a:cxn>
                <a:cxn ang="0">
                  <a:pos x="connsiteX15548" y="connsiteY15548"/>
                </a:cxn>
                <a:cxn ang="0">
                  <a:pos x="connsiteX15549" y="connsiteY15549"/>
                </a:cxn>
                <a:cxn ang="0">
                  <a:pos x="connsiteX15550" y="connsiteY15550"/>
                </a:cxn>
                <a:cxn ang="0">
                  <a:pos x="connsiteX15551" y="connsiteY15551"/>
                </a:cxn>
                <a:cxn ang="0">
                  <a:pos x="connsiteX15552" y="connsiteY15552"/>
                </a:cxn>
                <a:cxn ang="0">
                  <a:pos x="connsiteX15553" y="connsiteY15553"/>
                </a:cxn>
                <a:cxn ang="0">
                  <a:pos x="connsiteX15554" y="connsiteY15554"/>
                </a:cxn>
                <a:cxn ang="0">
                  <a:pos x="connsiteX15555" y="connsiteY15555"/>
                </a:cxn>
                <a:cxn ang="0">
                  <a:pos x="connsiteX15556" y="connsiteY15556"/>
                </a:cxn>
                <a:cxn ang="0">
                  <a:pos x="connsiteX15557" y="connsiteY15557"/>
                </a:cxn>
                <a:cxn ang="0">
                  <a:pos x="connsiteX15558" y="connsiteY15558"/>
                </a:cxn>
                <a:cxn ang="0">
                  <a:pos x="connsiteX15559" y="connsiteY15559"/>
                </a:cxn>
                <a:cxn ang="0">
                  <a:pos x="connsiteX15560" y="connsiteY15560"/>
                </a:cxn>
                <a:cxn ang="0">
                  <a:pos x="connsiteX15561" y="connsiteY15561"/>
                </a:cxn>
                <a:cxn ang="0">
                  <a:pos x="connsiteX15562" y="connsiteY15562"/>
                </a:cxn>
                <a:cxn ang="0">
                  <a:pos x="connsiteX15563" y="connsiteY15563"/>
                </a:cxn>
                <a:cxn ang="0">
                  <a:pos x="connsiteX15564" y="connsiteY15564"/>
                </a:cxn>
                <a:cxn ang="0">
                  <a:pos x="connsiteX15565" y="connsiteY15565"/>
                </a:cxn>
                <a:cxn ang="0">
                  <a:pos x="connsiteX15566" y="connsiteY15566"/>
                </a:cxn>
                <a:cxn ang="0">
                  <a:pos x="connsiteX15567" y="connsiteY15567"/>
                </a:cxn>
                <a:cxn ang="0">
                  <a:pos x="connsiteX15568" y="connsiteY15568"/>
                </a:cxn>
                <a:cxn ang="0">
                  <a:pos x="connsiteX15569" y="connsiteY15569"/>
                </a:cxn>
                <a:cxn ang="0">
                  <a:pos x="connsiteX15570" y="connsiteY15570"/>
                </a:cxn>
                <a:cxn ang="0">
                  <a:pos x="connsiteX15571" y="connsiteY15571"/>
                </a:cxn>
                <a:cxn ang="0">
                  <a:pos x="connsiteX15572" y="connsiteY15572"/>
                </a:cxn>
                <a:cxn ang="0">
                  <a:pos x="connsiteX15573" y="connsiteY15573"/>
                </a:cxn>
                <a:cxn ang="0">
                  <a:pos x="connsiteX15574" y="connsiteY15574"/>
                </a:cxn>
                <a:cxn ang="0">
                  <a:pos x="connsiteX15575" y="connsiteY15575"/>
                </a:cxn>
                <a:cxn ang="0">
                  <a:pos x="connsiteX15576" y="connsiteY15576"/>
                </a:cxn>
                <a:cxn ang="0">
                  <a:pos x="connsiteX15577" y="connsiteY15577"/>
                </a:cxn>
                <a:cxn ang="0">
                  <a:pos x="connsiteX15578" y="connsiteY15578"/>
                </a:cxn>
                <a:cxn ang="0">
                  <a:pos x="connsiteX15579" y="connsiteY15579"/>
                </a:cxn>
                <a:cxn ang="0">
                  <a:pos x="connsiteX15580" y="connsiteY15580"/>
                </a:cxn>
                <a:cxn ang="0">
                  <a:pos x="connsiteX15581" y="connsiteY15581"/>
                </a:cxn>
                <a:cxn ang="0">
                  <a:pos x="connsiteX15582" y="connsiteY15582"/>
                </a:cxn>
                <a:cxn ang="0">
                  <a:pos x="connsiteX15583" y="connsiteY15583"/>
                </a:cxn>
                <a:cxn ang="0">
                  <a:pos x="connsiteX15584" y="connsiteY15584"/>
                </a:cxn>
                <a:cxn ang="0">
                  <a:pos x="connsiteX15585" y="connsiteY15585"/>
                </a:cxn>
                <a:cxn ang="0">
                  <a:pos x="connsiteX15586" y="connsiteY15586"/>
                </a:cxn>
                <a:cxn ang="0">
                  <a:pos x="connsiteX15587" y="connsiteY15587"/>
                </a:cxn>
                <a:cxn ang="0">
                  <a:pos x="connsiteX15588" y="connsiteY15588"/>
                </a:cxn>
                <a:cxn ang="0">
                  <a:pos x="connsiteX15589" y="connsiteY15589"/>
                </a:cxn>
                <a:cxn ang="0">
                  <a:pos x="connsiteX15590" y="connsiteY15590"/>
                </a:cxn>
                <a:cxn ang="0">
                  <a:pos x="connsiteX15591" y="connsiteY15591"/>
                </a:cxn>
                <a:cxn ang="0">
                  <a:pos x="connsiteX15592" y="connsiteY15592"/>
                </a:cxn>
                <a:cxn ang="0">
                  <a:pos x="connsiteX15593" y="connsiteY15593"/>
                </a:cxn>
                <a:cxn ang="0">
                  <a:pos x="connsiteX15594" y="connsiteY15594"/>
                </a:cxn>
                <a:cxn ang="0">
                  <a:pos x="connsiteX15595" y="connsiteY15595"/>
                </a:cxn>
                <a:cxn ang="0">
                  <a:pos x="connsiteX15596" y="connsiteY15596"/>
                </a:cxn>
                <a:cxn ang="0">
                  <a:pos x="connsiteX15597" y="connsiteY15597"/>
                </a:cxn>
                <a:cxn ang="0">
                  <a:pos x="connsiteX15598" y="connsiteY15598"/>
                </a:cxn>
                <a:cxn ang="0">
                  <a:pos x="connsiteX15599" y="connsiteY15599"/>
                </a:cxn>
                <a:cxn ang="0">
                  <a:pos x="connsiteX15600" y="connsiteY15600"/>
                </a:cxn>
                <a:cxn ang="0">
                  <a:pos x="connsiteX15601" y="connsiteY15601"/>
                </a:cxn>
                <a:cxn ang="0">
                  <a:pos x="connsiteX15602" y="connsiteY15602"/>
                </a:cxn>
                <a:cxn ang="0">
                  <a:pos x="connsiteX15603" y="connsiteY15603"/>
                </a:cxn>
                <a:cxn ang="0">
                  <a:pos x="connsiteX15604" y="connsiteY15604"/>
                </a:cxn>
                <a:cxn ang="0">
                  <a:pos x="connsiteX15605" y="connsiteY15605"/>
                </a:cxn>
                <a:cxn ang="0">
                  <a:pos x="connsiteX15606" y="connsiteY15606"/>
                </a:cxn>
                <a:cxn ang="0">
                  <a:pos x="connsiteX15607" y="connsiteY15607"/>
                </a:cxn>
                <a:cxn ang="0">
                  <a:pos x="connsiteX15608" y="connsiteY15608"/>
                </a:cxn>
                <a:cxn ang="0">
                  <a:pos x="connsiteX15609" y="connsiteY15609"/>
                </a:cxn>
                <a:cxn ang="0">
                  <a:pos x="connsiteX15610" y="connsiteY15610"/>
                </a:cxn>
                <a:cxn ang="0">
                  <a:pos x="connsiteX15611" y="connsiteY15611"/>
                </a:cxn>
                <a:cxn ang="0">
                  <a:pos x="connsiteX15612" y="connsiteY15612"/>
                </a:cxn>
                <a:cxn ang="0">
                  <a:pos x="connsiteX15613" y="connsiteY15613"/>
                </a:cxn>
                <a:cxn ang="0">
                  <a:pos x="connsiteX15614" y="connsiteY15614"/>
                </a:cxn>
                <a:cxn ang="0">
                  <a:pos x="connsiteX15615" y="connsiteY15615"/>
                </a:cxn>
                <a:cxn ang="0">
                  <a:pos x="connsiteX15616" y="connsiteY15616"/>
                </a:cxn>
                <a:cxn ang="0">
                  <a:pos x="connsiteX15617" y="connsiteY15617"/>
                </a:cxn>
                <a:cxn ang="0">
                  <a:pos x="connsiteX15618" y="connsiteY15618"/>
                </a:cxn>
                <a:cxn ang="0">
                  <a:pos x="connsiteX15619" y="connsiteY15619"/>
                </a:cxn>
                <a:cxn ang="0">
                  <a:pos x="connsiteX15620" y="connsiteY15620"/>
                </a:cxn>
                <a:cxn ang="0">
                  <a:pos x="connsiteX15621" y="connsiteY15621"/>
                </a:cxn>
                <a:cxn ang="0">
                  <a:pos x="connsiteX15622" y="connsiteY15622"/>
                </a:cxn>
                <a:cxn ang="0">
                  <a:pos x="connsiteX15623" y="connsiteY15623"/>
                </a:cxn>
                <a:cxn ang="0">
                  <a:pos x="connsiteX15624" y="connsiteY15624"/>
                </a:cxn>
                <a:cxn ang="0">
                  <a:pos x="connsiteX15625" y="connsiteY15625"/>
                </a:cxn>
                <a:cxn ang="0">
                  <a:pos x="connsiteX15626" y="connsiteY15626"/>
                </a:cxn>
                <a:cxn ang="0">
                  <a:pos x="connsiteX15627" y="connsiteY15627"/>
                </a:cxn>
                <a:cxn ang="0">
                  <a:pos x="connsiteX15628" y="connsiteY15628"/>
                </a:cxn>
                <a:cxn ang="0">
                  <a:pos x="connsiteX15629" y="connsiteY15629"/>
                </a:cxn>
                <a:cxn ang="0">
                  <a:pos x="connsiteX15630" y="connsiteY15630"/>
                </a:cxn>
                <a:cxn ang="0">
                  <a:pos x="connsiteX15631" y="connsiteY15631"/>
                </a:cxn>
                <a:cxn ang="0">
                  <a:pos x="connsiteX15632" y="connsiteY15632"/>
                </a:cxn>
                <a:cxn ang="0">
                  <a:pos x="connsiteX15633" y="connsiteY15633"/>
                </a:cxn>
                <a:cxn ang="0">
                  <a:pos x="connsiteX15634" y="connsiteY15634"/>
                </a:cxn>
                <a:cxn ang="0">
                  <a:pos x="connsiteX15635" y="connsiteY15635"/>
                </a:cxn>
                <a:cxn ang="0">
                  <a:pos x="connsiteX15636" y="connsiteY15636"/>
                </a:cxn>
                <a:cxn ang="0">
                  <a:pos x="connsiteX15637" y="connsiteY15637"/>
                </a:cxn>
                <a:cxn ang="0">
                  <a:pos x="connsiteX15638" y="connsiteY15638"/>
                </a:cxn>
                <a:cxn ang="0">
                  <a:pos x="connsiteX15639" y="connsiteY15639"/>
                </a:cxn>
                <a:cxn ang="0">
                  <a:pos x="connsiteX15640" y="connsiteY15640"/>
                </a:cxn>
                <a:cxn ang="0">
                  <a:pos x="connsiteX15641" y="connsiteY15641"/>
                </a:cxn>
                <a:cxn ang="0">
                  <a:pos x="connsiteX15642" y="connsiteY15642"/>
                </a:cxn>
                <a:cxn ang="0">
                  <a:pos x="connsiteX15643" y="connsiteY15643"/>
                </a:cxn>
                <a:cxn ang="0">
                  <a:pos x="connsiteX15644" y="connsiteY15644"/>
                </a:cxn>
                <a:cxn ang="0">
                  <a:pos x="connsiteX15645" y="connsiteY15645"/>
                </a:cxn>
                <a:cxn ang="0">
                  <a:pos x="connsiteX15646" y="connsiteY15646"/>
                </a:cxn>
                <a:cxn ang="0">
                  <a:pos x="connsiteX15647" y="connsiteY15647"/>
                </a:cxn>
                <a:cxn ang="0">
                  <a:pos x="connsiteX15648" y="connsiteY15648"/>
                </a:cxn>
                <a:cxn ang="0">
                  <a:pos x="connsiteX15649" y="connsiteY15649"/>
                </a:cxn>
                <a:cxn ang="0">
                  <a:pos x="connsiteX15650" y="connsiteY15650"/>
                </a:cxn>
                <a:cxn ang="0">
                  <a:pos x="connsiteX15651" y="connsiteY15651"/>
                </a:cxn>
                <a:cxn ang="0">
                  <a:pos x="connsiteX15652" y="connsiteY15652"/>
                </a:cxn>
                <a:cxn ang="0">
                  <a:pos x="connsiteX15653" y="connsiteY15653"/>
                </a:cxn>
                <a:cxn ang="0">
                  <a:pos x="connsiteX15654" y="connsiteY15654"/>
                </a:cxn>
                <a:cxn ang="0">
                  <a:pos x="connsiteX15655" y="connsiteY15655"/>
                </a:cxn>
                <a:cxn ang="0">
                  <a:pos x="connsiteX15656" y="connsiteY15656"/>
                </a:cxn>
                <a:cxn ang="0">
                  <a:pos x="connsiteX15657" y="connsiteY15657"/>
                </a:cxn>
                <a:cxn ang="0">
                  <a:pos x="connsiteX15658" y="connsiteY15658"/>
                </a:cxn>
                <a:cxn ang="0">
                  <a:pos x="connsiteX15659" y="connsiteY15659"/>
                </a:cxn>
                <a:cxn ang="0">
                  <a:pos x="connsiteX15660" y="connsiteY15660"/>
                </a:cxn>
                <a:cxn ang="0">
                  <a:pos x="connsiteX15661" y="connsiteY15661"/>
                </a:cxn>
                <a:cxn ang="0">
                  <a:pos x="connsiteX15662" y="connsiteY15662"/>
                </a:cxn>
                <a:cxn ang="0">
                  <a:pos x="connsiteX15663" y="connsiteY15663"/>
                </a:cxn>
                <a:cxn ang="0">
                  <a:pos x="connsiteX15664" y="connsiteY15664"/>
                </a:cxn>
                <a:cxn ang="0">
                  <a:pos x="connsiteX15665" y="connsiteY15665"/>
                </a:cxn>
                <a:cxn ang="0">
                  <a:pos x="connsiteX15666" y="connsiteY15666"/>
                </a:cxn>
                <a:cxn ang="0">
                  <a:pos x="connsiteX15667" y="connsiteY15667"/>
                </a:cxn>
                <a:cxn ang="0">
                  <a:pos x="connsiteX15668" y="connsiteY15668"/>
                </a:cxn>
                <a:cxn ang="0">
                  <a:pos x="connsiteX15669" y="connsiteY15669"/>
                </a:cxn>
                <a:cxn ang="0">
                  <a:pos x="connsiteX15670" y="connsiteY15670"/>
                </a:cxn>
                <a:cxn ang="0">
                  <a:pos x="connsiteX15671" y="connsiteY15671"/>
                </a:cxn>
                <a:cxn ang="0">
                  <a:pos x="connsiteX15672" y="connsiteY15672"/>
                </a:cxn>
                <a:cxn ang="0">
                  <a:pos x="connsiteX15673" y="connsiteY15673"/>
                </a:cxn>
                <a:cxn ang="0">
                  <a:pos x="connsiteX15674" y="connsiteY15674"/>
                </a:cxn>
                <a:cxn ang="0">
                  <a:pos x="connsiteX15675" y="connsiteY15675"/>
                </a:cxn>
                <a:cxn ang="0">
                  <a:pos x="connsiteX15676" y="connsiteY15676"/>
                </a:cxn>
                <a:cxn ang="0">
                  <a:pos x="connsiteX15677" y="connsiteY15677"/>
                </a:cxn>
                <a:cxn ang="0">
                  <a:pos x="connsiteX15678" y="connsiteY15678"/>
                </a:cxn>
                <a:cxn ang="0">
                  <a:pos x="connsiteX15679" y="connsiteY15679"/>
                </a:cxn>
                <a:cxn ang="0">
                  <a:pos x="connsiteX15680" y="connsiteY15680"/>
                </a:cxn>
                <a:cxn ang="0">
                  <a:pos x="connsiteX15681" y="connsiteY15681"/>
                </a:cxn>
                <a:cxn ang="0">
                  <a:pos x="connsiteX15682" y="connsiteY15682"/>
                </a:cxn>
                <a:cxn ang="0">
                  <a:pos x="connsiteX15683" y="connsiteY15683"/>
                </a:cxn>
                <a:cxn ang="0">
                  <a:pos x="connsiteX15684" y="connsiteY15684"/>
                </a:cxn>
                <a:cxn ang="0">
                  <a:pos x="connsiteX15685" y="connsiteY15685"/>
                </a:cxn>
                <a:cxn ang="0">
                  <a:pos x="connsiteX15686" y="connsiteY15686"/>
                </a:cxn>
                <a:cxn ang="0">
                  <a:pos x="connsiteX15687" y="connsiteY15687"/>
                </a:cxn>
                <a:cxn ang="0">
                  <a:pos x="connsiteX15688" y="connsiteY15688"/>
                </a:cxn>
                <a:cxn ang="0">
                  <a:pos x="connsiteX15689" y="connsiteY15689"/>
                </a:cxn>
                <a:cxn ang="0">
                  <a:pos x="connsiteX15690" y="connsiteY15690"/>
                </a:cxn>
                <a:cxn ang="0">
                  <a:pos x="connsiteX15691" y="connsiteY15691"/>
                </a:cxn>
                <a:cxn ang="0">
                  <a:pos x="connsiteX15692" y="connsiteY15692"/>
                </a:cxn>
                <a:cxn ang="0">
                  <a:pos x="connsiteX15693" y="connsiteY15693"/>
                </a:cxn>
                <a:cxn ang="0">
                  <a:pos x="connsiteX15694" y="connsiteY15694"/>
                </a:cxn>
                <a:cxn ang="0">
                  <a:pos x="connsiteX15695" y="connsiteY15695"/>
                </a:cxn>
                <a:cxn ang="0">
                  <a:pos x="connsiteX15696" y="connsiteY15696"/>
                </a:cxn>
                <a:cxn ang="0">
                  <a:pos x="connsiteX15697" y="connsiteY15697"/>
                </a:cxn>
                <a:cxn ang="0">
                  <a:pos x="connsiteX15698" y="connsiteY15698"/>
                </a:cxn>
                <a:cxn ang="0">
                  <a:pos x="connsiteX15699" y="connsiteY15699"/>
                </a:cxn>
                <a:cxn ang="0">
                  <a:pos x="connsiteX15700" y="connsiteY15700"/>
                </a:cxn>
                <a:cxn ang="0">
                  <a:pos x="connsiteX15701" y="connsiteY15701"/>
                </a:cxn>
                <a:cxn ang="0">
                  <a:pos x="connsiteX15702" y="connsiteY15702"/>
                </a:cxn>
                <a:cxn ang="0">
                  <a:pos x="connsiteX15703" y="connsiteY15703"/>
                </a:cxn>
                <a:cxn ang="0">
                  <a:pos x="connsiteX15704" y="connsiteY15704"/>
                </a:cxn>
                <a:cxn ang="0">
                  <a:pos x="connsiteX15705" y="connsiteY15705"/>
                </a:cxn>
                <a:cxn ang="0">
                  <a:pos x="connsiteX15706" y="connsiteY15706"/>
                </a:cxn>
                <a:cxn ang="0">
                  <a:pos x="connsiteX15707" y="connsiteY15707"/>
                </a:cxn>
                <a:cxn ang="0">
                  <a:pos x="connsiteX15708" y="connsiteY15708"/>
                </a:cxn>
                <a:cxn ang="0">
                  <a:pos x="connsiteX15709" y="connsiteY15709"/>
                </a:cxn>
                <a:cxn ang="0">
                  <a:pos x="connsiteX15710" y="connsiteY15710"/>
                </a:cxn>
                <a:cxn ang="0">
                  <a:pos x="connsiteX15711" y="connsiteY15711"/>
                </a:cxn>
                <a:cxn ang="0">
                  <a:pos x="connsiteX15712" y="connsiteY15712"/>
                </a:cxn>
                <a:cxn ang="0">
                  <a:pos x="connsiteX15713" y="connsiteY15713"/>
                </a:cxn>
                <a:cxn ang="0">
                  <a:pos x="connsiteX15714" y="connsiteY15714"/>
                </a:cxn>
                <a:cxn ang="0">
                  <a:pos x="connsiteX15715" y="connsiteY15715"/>
                </a:cxn>
                <a:cxn ang="0">
                  <a:pos x="connsiteX15716" y="connsiteY15716"/>
                </a:cxn>
                <a:cxn ang="0">
                  <a:pos x="connsiteX15717" y="connsiteY15717"/>
                </a:cxn>
                <a:cxn ang="0">
                  <a:pos x="connsiteX15718" y="connsiteY15718"/>
                </a:cxn>
                <a:cxn ang="0">
                  <a:pos x="connsiteX15719" y="connsiteY15719"/>
                </a:cxn>
                <a:cxn ang="0">
                  <a:pos x="connsiteX15720" y="connsiteY15720"/>
                </a:cxn>
                <a:cxn ang="0">
                  <a:pos x="connsiteX15721" y="connsiteY15721"/>
                </a:cxn>
                <a:cxn ang="0">
                  <a:pos x="connsiteX15722" y="connsiteY15722"/>
                </a:cxn>
                <a:cxn ang="0">
                  <a:pos x="connsiteX15723" y="connsiteY15723"/>
                </a:cxn>
                <a:cxn ang="0">
                  <a:pos x="connsiteX15724" y="connsiteY15724"/>
                </a:cxn>
                <a:cxn ang="0">
                  <a:pos x="connsiteX15725" y="connsiteY15725"/>
                </a:cxn>
                <a:cxn ang="0">
                  <a:pos x="connsiteX15726" y="connsiteY15726"/>
                </a:cxn>
                <a:cxn ang="0">
                  <a:pos x="connsiteX15727" y="connsiteY15727"/>
                </a:cxn>
                <a:cxn ang="0">
                  <a:pos x="connsiteX15728" y="connsiteY15728"/>
                </a:cxn>
                <a:cxn ang="0">
                  <a:pos x="connsiteX15729" y="connsiteY15729"/>
                </a:cxn>
                <a:cxn ang="0">
                  <a:pos x="connsiteX15730" y="connsiteY15730"/>
                </a:cxn>
                <a:cxn ang="0">
                  <a:pos x="connsiteX15731" y="connsiteY15731"/>
                </a:cxn>
                <a:cxn ang="0">
                  <a:pos x="connsiteX15732" y="connsiteY15732"/>
                </a:cxn>
                <a:cxn ang="0">
                  <a:pos x="connsiteX15733" y="connsiteY15733"/>
                </a:cxn>
                <a:cxn ang="0">
                  <a:pos x="connsiteX15734" y="connsiteY15734"/>
                </a:cxn>
                <a:cxn ang="0">
                  <a:pos x="connsiteX15735" y="connsiteY15735"/>
                </a:cxn>
                <a:cxn ang="0">
                  <a:pos x="connsiteX15736" y="connsiteY15736"/>
                </a:cxn>
                <a:cxn ang="0">
                  <a:pos x="connsiteX15737" y="connsiteY15737"/>
                </a:cxn>
                <a:cxn ang="0">
                  <a:pos x="connsiteX15738" y="connsiteY15738"/>
                </a:cxn>
                <a:cxn ang="0">
                  <a:pos x="connsiteX15739" y="connsiteY15739"/>
                </a:cxn>
                <a:cxn ang="0">
                  <a:pos x="connsiteX15740" y="connsiteY15740"/>
                </a:cxn>
                <a:cxn ang="0">
                  <a:pos x="connsiteX15741" y="connsiteY15741"/>
                </a:cxn>
                <a:cxn ang="0">
                  <a:pos x="connsiteX15742" y="connsiteY15742"/>
                </a:cxn>
                <a:cxn ang="0">
                  <a:pos x="connsiteX15743" y="connsiteY15743"/>
                </a:cxn>
                <a:cxn ang="0">
                  <a:pos x="connsiteX15744" y="connsiteY15744"/>
                </a:cxn>
                <a:cxn ang="0">
                  <a:pos x="connsiteX15745" y="connsiteY15745"/>
                </a:cxn>
                <a:cxn ang="0">
                  <a:pos x="connsiteX15746" y="connsiteY15746"/>
                </a:cxn>
                <a:cxn ang="0">
                  <a:pos x="connsiteX15747" y="connsiteY15747"/>
                </a:cxn>
                <a:cxn ang="0">
                  <a:pos x="connsiteX15748" y="connsiteY15748"/>
                </a:cxn>
                <a:cxn ang="0">
                  <a:pos x="connsiteX15749" y="connsiteY15749"/>
                </a:cxn>
                <a:cxn ang="0">
                  <a:pos x="connsiteX15750" y="connsiteY15750"/>
                </a:cxn>
                <a:cxn ang="0">
                  <a:pos x="connsiteX15751" y="connsiteY15751"/>
                </a:cxn>
                <a:cxn ang="0">
                  <a:pos x="connsiteX15752" y="connsiteY15752"/>
                </a:cxn>
                <a:cxn ang="0">
                  <a:pos x="connsiteX15753" y="connsiteY15753"/>
                </a:cxn>
                <a:cxn ang="0">
                  <a:pos x="connsiteX15754" y="connsiteY15754"/>
                </a:cxn>
                <a:cxn ang="0">
                  <a:pos x="connsiteX15755" y="connsiteY15755"/>
                </a:cxn>
                <a:cxn ang="0">
                  <a:pos x="connsiteX15756" y="connsiteY15756"/>
                </a:cxn>
                <a:cxn ang="0">
                  <a:pos x="connsiteX15757" y="connsiteY15757"/>
                </a:cxn>
                <a:cxn ang="0">
                  <a:pos x="connsiteX15758" y="connsiteY15758"/>
                </a:cxn>
                <a:cxn ang="0">
                  <a:pos x="connsiteX15759" y="connsiteY15759"/>
                </a:cxn>
                <a:cxn ang="0">
                  <a:pos x="connsiteX15760" y="connsiteY15760"/>
                </a:cxn>
                <a:cxn ang="0">
                  <a:pos x="connsiteX15761" y="connsiteY15761"/>
                </a:cxn>
                <a:cxn ang="0">
                  <a:pos x="connsiteX15762" y="connsiteY15762"/>
                </a:cxn>
                <a:cxn ang="0">
                  <a:pos x="connsiteX15763" y="connsiteY15763"/>
                </a:cxn>
                <a:cxn ang="0">
                  <a:pos x="connsiteX15764" y="connsiteY15764"/>
                </a:cxn>
                <a:cxn ang="0">
                  <a:pos x="connsiteX15765" y="connsiteY15765"/>
                </a:cxn>
                <a:cxn ang="0">
                  <a:pos x="connsiteX15766" y="connsiteY15766"/>
                </a:cxn>
                <a:cxn ang="0">
                  <a:pos x="connsiteX15767" y="connsiteY15767"/>
                </a:cxn>
                <a:cxn ang="0">
                  <a:pos x="connsiteX15768" y="connsiteY15768"/>
                </a:cxn>
                <a:cxn ang="0">
                  <a:pos x="connsiteX15769" y="connsiteY15769"/>
                </a:cxn>
                <a:cxn ang="0">
                  <a:pos x="connsiteX15770" y="connsiteY15770"/>
                </a:cxn>
                <a:cxn ang="0">
                  <a:pos x="connsiteX15771" y="connsiteY15771"/>
                </a:cxn>
                <a:cxn ang="0">
                  <a:pos x="connsiteX15772" y="connsiteY15772"/>
                </a:cxn>
                <a:cxn ang="0">
                  <a:pos x="connsiteX15773" y="connsiteY15773"/>
                </a:cxn>
                <a:cxn ang="0">
                  <a:pos x="connsiteX15774" y="connsiteY15774"/>
                </a:cxn>
                <a:cxn ang="0">
                  <a:pos x="connsiteX15775" y="connsiteY15775"/>
                </a:cxn>
                <a:cxn ang="0">
                  <a:pos x="connsiteX15776" y="connsiteY15776"/>
                </a:cxn>
                <a:cxn ang="0">
                  <a:pos x="connsiteX15777" y="connsiteY15777"/>
                </a:cxn>
                <a:cxn ang="0">
                  <a:pos x="connsiteX15778" y="connsiteY15778"/>
                </a:cxn>
                <a:cxn ang="0">
                  <a:pos x="connsiteX15779" y="connsiteY15779"/>
                </a:cxn>
                <a:cxn ang="0">
                  <a:pos x="connsiteX15780" y="connsiteY15780"/>
                </a:cxn>
                <a:cxn ang="0">
                  <a:pos x="connsiteX15781" y="connsiteY15781"/>
                </a:cxn>
                <a:cxn ang="0">
                  <a:pos x="connsiteX15782" y="connsiteY15782"/>
                </a:cxn>
                <a:cxn ang="0">
                  <a:pos x="connsiteX15783" y="connsiteY15783"/>
                </a:cxn>
                <a:cxn ang="0">
                  <a:pos x="connsiteX15784" y="connsiteY15784"/>
                </a:cxn>
                <a:cxn ang="0">
                  <a:pos x="connsiteX15785" y="connsiteY15785"/>
                </a:cxn>
                <a:cxn ang="0">
                  <a:pos x="connsiteX15786" y="connsiteY15786"/>
                </a:cxn>
                <a:cxn ang="0">
                  <a:pos x="connsiteX15787" y="connsiteY15787"/>
                </a:cxn>
                <a:cxn ang="0">
                  <a:pos x="connsiteX15788" y="connsiteY15788"/>
                </a:cxn>
                <a:cxn ang="0">
                  <a:pos x="connsiteX15789" y="connsiteY15789"/>
                </a:cxn>
                <a:cxn ang="0">
                  <a:pos x="connsiteX15790" y="connsiteY15790"/>
                </a:cxn>
                <a:cxn ang="0">
                  <a:pos x="connsiteX15791" y="connsiteY15791"/>
                </a:cxn>
                <a:cxn ang="0">
                  <a:pos x="connsiteX15792" y="connsiteY15792"/>
                </a:cxn>
                <a:cxn ang="0">
                  <a:pos x="connsiteX15793" y="connsiteY15793"/>
                </a:cxn>
                <a:cxn ang="0">
                  <a:pos x="connsiteX15794" y="connsiteY15794"/>
                </a:cxn>
                <a:cxn ang="0">
                  <a:pos x="connsiteX15795" y="connsiteY15795"/>
                </a:cxn>
                <a:cxn ang="0">
                  <a:pos x="connsiteX15796" y="connsiteY15796"/>
                </a:cxn>
                <a:cxn ang="0">
                  <a:pos x="connsiteX15797" y="connsiteY15797"/>
                </a:cxn>
                <a:cxn ang="0">
                  <a:pos x="connsiteX15798" y="connsiteY15798"/>
                </a:cxn>
                <a:cxn ang="0">
                  <a:pos x="connsiteX15799" y="connsiteY15799"/>
                </a:cxn>
                <a:cxn ang="0">
                  <a:pos x="connsiteX15800" y="connsiteY15800"/>
                </a:cxn>
                <a:cxn ang="0">
                  <a:pos x="connsiteX15801" y="connsiteY15801"/>
                </a:cxn>
                <a:cxn ang="0">
                  <a:pos x="connsiteX15802" y="connsiteY15802"/>
                </a:cxn>
                <a:cxn ang="0">
                  <a:pos x="connsiteX15803" y="connsiteY15803"/>
                </a:cxn>
                <a:cxn ang="0">
                  <a:pos x="connsiteX15804" y="connsiteY15804"/>
                </a:cxn>
                <a:cxn ang="0">
                  <a:pos x="connsiteX15805" y="connsiteY15805"/>
                </a:cxn>
                <a:cxn ang="0">
                  <a:pos x="connsiteX15806" y="connsiteY15806"/>
                </a:cxn>
                <a:cxn ang="0">
                  <a:pos x="connsiteX15807" y="connsiteY15807"/>
                </a:cxn>
                <a:cxn ang="0">
                  <a:pos x="connsiteX15808" y="connsiteY15808"/>
                </a:cxn>
                <a:cxn ang="0">
                  <a:pos x="connsiteX15809" y="connsiteY15809"/>
                </a:cxn>
                <a:cxn ang="0">
                  <a:pos x="connsiteX15810" y="connsiteY15810"/>
                </a:cxn>
                <a:cxn ang="0">
                  <a:pos x="connsiteX15811" y="connsiteY15811"/>
                </a:cxn>
                <a:cxn ang="0">
                  <a:pos x="connsiteX15812" y="connsiteY15812"/>
                </a:cxn>
                <a:cxn ang="0">
                  <a:pos x="connsiteX15813" y="connsiteY15813"/>
                </a:cxn>
                <a:cxn ang="0">
                  <a:pos x="connsiteX15814" y="connsiteY15814"/>
                </a:cxn>
                <a:cxn ang="0">
                  <a:pos x="connsiteX15815" y="connsiteY15815"/>
                </a:cxn>
                <a:cxn ang="0">
                  <a:pos x="connsiteX15816" y="connsiteY15816"/>
                </a:cxn>
                <a:cxn ang="0">
                  <a:pos x="connsiteX15817" y="connsiteY15817"/>
                </a:cxn>
                <a:cxn ang="0">
                  <a:pos x="connsiteX15818" y="connsiteY15818"/>
                </a:cxn>
                <a:cxn ang="0">
                  <a:pos x="connsiteX15819" y="connsiteY15819"/>
                </a:cxn>
                <a:cxn ang="0">
                  <a:pos x="connsiteX15820" y="connsiteY15820"/>
                </a:cxn>
                <a:cxn ang="0">
                  <a:pos x="connsiteX15821" y="connsiteY15821"/>
                </a:cxn>
                <a:cxn ang="0">
                  <a:pos x="connsiteX15822" y="connsiteY15822"/>
                </a:cxn>
                <a:cxn ang="0">
                  <a:pos x="connsiteX15823" y="connsiteY15823"/>
                </a:cxn>
                <a:cxn ang="0">
                  <a:pos x="connsiteX15824" y="connsiteY15824"/>
                </a:cxn>
                <a:cxn ang="0">
                  <a:pos x="connsiteX15825" y="connsiteY15825"/>
                </a:cxn>
                <a:cxn ang="0">
                  <a:pos x="connsiteX15826" y="connsiteY15826"/>
                </a:cxn>
                <a:cxn ang="0">
                  <a:pos x="connsiteX15827" y="connsiteY15827"/>
                </a:cxn>
                <a:cxn ang="0">
                  <a:pos x="connsiteX15828" y="connsiteY15828"/>
                </a:cxn>
                <a:cxn ang="0">
                  <a:pos x="connsiteX15829" y="connsiteY15829"/>
                </a:cxn>
                <a:cxn ang="0">
                  <a:pos x="connsiteX15830" y="connsiteY15830"/>
                </a:cxn>
                <a:cxn ang="0">
                  <a:pos x="connsiteX15831" y="connsiteY15831"/>
                </a:cxn>
                <a:cxn ang="0">
                  <a:pos x="connsiteX15832" y="connsiteY15832"/>
                </a:cxn>
                <a:cxn ang="0">
                  <a:pos x="connsiteX15833" y="connsiteY15833"/>
                </a:cxn>
                <a:cxn ang="0">
                  <a:pos x="connsiteX15834" y="connsiteY15834"/>
                </a:cxn>
                <a:cxn ang="0">
                  <a:pos x="connsiteX15835" y="connsiteY15835"/>
                </a:cxn>
                <a:cxn ang="0">
                  <a:pos x="connsiteX15836" y="connsiteY15836"/>
                </a:cxn>
                <a:cxn ang="0">
                  <a:pos x="connsiteX15837" y="connsiteY15837"/>
                </a:cxn>
                <a:cxn ang="0">
                  <a:pos x="connsiteX15838" y="connsiteY15838"/>
                </a:cxn>
                <a:cxn ang="0">
                  <a:pos x="connsiteX15839" y="connsiteY15839"/>
                </a:cxn>
                <a:cxn ang="0">
                  <a:pos x="connsiteX15840" y="connsiteY15840"/>
                </a:cxn>
                <a:cxn ang="0">
                  <a:pos x="connsiteX15841" y="connsiteY15841"/>
                </a:cxn>
                <a:cxn ang="0">
                  <a:pos x="connsiteX15842" y="connsiteY15842"/>
                </a:cxn>
                <a:cxn ang="0">
                  <a:pos x="connsiteX15843" y="connsiteY15843"/>
                </a:cxn>
                <a:cxn ang="0">
                  <a:pos x="connsiteX15844" y="connsiteY15844"/>
                </a:cxn>
                <a:cxn ang="0">
                  <a:pos x="connsiteX15845" y="connsiteY15845"/>
                </a:cxn>
                <a:cxn ang="0">
                  <a:pos x="connsiteX15846" y="connsiteY15846"/>
                </a:cxn>
                <a:cxn ang="0">
                  <a:pos x="connsiteX15847" y="connsiteY15847"/>
                </a:cxn>
                <a:cxn ang="0">
                  <a:pos x="connsiteX15848" y="connsiteY15848"/>
                </a:cxn>
                <a:cxn ang="0">
                  <a:pos x="connsiteX15849" y="connsiteY15849"/>
                </a:cxn>
                <a:cxn ang="0">
                  <a:pos x="connsiteX15850" y="connsiteY15850"/>
                </a:cxn>
                <a:cxn ang="0">
                  <a:pos x="connsiteX15851" y="connsiteY15851"/>
                </a:cxn>
                <a:cxn ang="0">
                  <a:pos x="connsiteX15852" y="connsiteY15852"/>
                </a:cxn>
                <a:cxn ang="0">
                  <a:pos x="connsiteX15853" y="connsiteY15853"/>
                </a:cxn>
                <a:cxn ang="0">
                  <a:pos x="connsiteX15854" y="connsiteY15854"/>
                </a:cxn>
                <a:cxn ang="0">
                  <a:pos x="connsiteX15855" y="connsiteY15855"/>
                </a:cxn>
                <a:cxn ang="0">
                  <a:pos x="connsiteX15856" y="connsiteY15856"/>
                </a:cxn>
                <a:cxn ang="0">
                  <a:pos x="connsiteX15857" y="connsiteY15857"/>
                </a:cxn>
                <a:cxn ang="0">
                  <a:pos x="connsiteX15858" y="connsiteY15858"/>
                </a:cxn>
                <a:cxn ang="0">
                  <a:pos x="connsiteX15859" y="connsiteY15859"/>
                </a:cxn>
                <a:cxn ang="0">
                  <a:pos x="connsiteX15860" y="connsiteY15860"/>
                </a:cxn>
                <a:cxn ang="0">
                  <a:pos x="connsiteX15861" y="connsiteY15861"/>
                </a:cxn>
                <a:cxn ang="0">
                  <a:pos x="connsiteX15862" y="connsiteY15862"/>
                </a:cxn>
                <a:cxn ang="0">
                  <a:pos x="connsiteX15863" y="connsiteY15863"/>
                </a:cxn>
                <a:cxn ang="0">
                  <a:pos x="connsiteX15864" y="connsiteY15864"/>
                </a:cxn>
                <a:cxn ang="0">
                  <a:pos x="connsiteX15865" y="connsiteY15865"/>
                </a:cxn>
                <a:cxn ang="0">
                  <a:pos x="connsiteX15866" y="connsiteY15866"/>
                </a:cxn>
                <a:cxn ang="0">
                  <a:pos x="connsiteX15867" y="connsiteY15867"/>
                </a:cxn>
                <a:cxn ang="0">
                  <a:pos x="connsiteX15868" y="connsiteY15868"/>
                </a:cxn>
                <a:cxn ang="0">
                  <a:pos x="connsiteX15869" y="connsiteY15869"/>
                </a:cxn>
                <a:cxn ang="0">
                  <a:pos x="connsiteX15870" y="connsiteY15870"/>
                </a:cxn>
                <a:cxn ang="0">
                  <a:pos x="connsiteX15871" y="connsiteY15871"/>
                </a:cxn>
                <a:cxn ang="0">
                  <a:pos x="connsiteX15872" y="connsiteY15872"/>
                </a:cxn>
                <a:cxn ang="0">
                  <a:pos x="connsiteX15873" y="connsiteY15873"/>
                </a:cxn>
                <a:cxn ang="0">
                  <a:pos x="connsiteX15874" y="connsiteY15874"/>
                </a:cxn>
                <a:cxn ang="0">
                  <a:pos x="connsiteX15875" y="connsiteY15875"/>
                </a:cxn>
                <a:cxn ang="0">
                  <a:pos x="connsiteX15876" y="connsiteY15876"/>
                </a:cxn>
                <a:cxn ang="0">
                  <a:pos x="connsiteX15877" y="connsiteY15877"/>
                </a:cxn>
                <a:cxn ang="0">
                  <a:pos x="connsiteX15878" y="connsiteY15878"/>
                </a:cxn>
                <a:cxn ang="0">
                  <a:pos x="connsiteX15879" y="connsiteY15879"/>
                </a:cxn>
                <a:cxn ang="0">
                  <a:pos x="connsiteX15880" y="connsiteY15880"/>
                </a:cxn>
                <a:cxn ang="0">
                  <a:pos x="connsiteX15881" y="connsiteY15881"/>
                </a:cxn>
                <a:cxn ang="0">
                  <a:pos x="connsiteX15882" y="connsiteY15882"/>
                </a:cxn>
                <a:cxn ang="0">
                  <a:pos x="connsiteX15883" y="connsiteY15883"/>
                </a:cxn>
                <a:cxn ang="0">
                  <a:pos x="connsiteX15884" y="connsiteY15884"/>
                </a:cxn>
                <a:cxn ang="0">
                  <a:pos x="connsiteX15885" y="connsiteY15885"/>
                </a:cxn>
                <a:cxn ang="0">
                  <a:pos x="connsiteX15886" y="connsiteY15886"/>
                </a:cxn>
                <a:cxn ang="0">
                  <a:pos x="connsiteX15887" y="connsiteY15887"/>
                </a:cxn>
                <a:cxn ang="0">
                  <a:pos x="connsiteX15888" y="connsiteY15888"/>
                </a:cxn>
                <a:cxn ang="0">
                  <a:pos x="connsiteX15889" y="connsiteY15889"/>
                </a:cxn>
                <a:cxn ang="0">
                  <a:pos x="connsiteX15890" y="connsiteY15890"/>
                </a:cxn>
                <a:cxn ang="0">
                  <a:pos x="connsiteX15891" y="connsiteY15891"/>
                </a:cxn>
                <a:cxn ang="0">
                  <a:pos x="connsiteX15892" y="connsiteY15892"/>
                </a:cxn>
                <a:cxn ang="0">
                  <a:pos x="connsiteX15893" y="connsiteY15893"/>
                </a:cxn>
                <a:cxn ang="0">
                  <a:pos x="connsiteX15894" y="connsiteY15894"/>
                </a:cxn>
                <a:cxn ang="0">
                  <a:pos x="connsiteX15895" y="connsiteY15895"/>
                </a:cxn>
                <a:cxn ang="0">
                  <a:pos x="connsiteX15896" y="connsiteY15896"/>
                </a:cxn>
                <a:cxn ang="0">
                  <a:pos x="connsiteX15897" y="connsiteY15897"/>
                </a:cxn>
                <a:cxn ang="0">
                  <a:pos x="connsiteX15898" y="connsiteY15898"/>
                </a:cxn>
                <a:cxn ang="0">
                  <a:pos x="connsiteX15899" y="connsiteY15899"/>
                </a:cxn>
                <a:cxn ang="0">
                  <a:pos x="connsiteX15900" y="connsiteY15900"/>
                </a:cxn>
                <a:cxn ang="0">
                  <a:pos x="connsiteX15901" y="connsiteY15901"/>
                </a:cxn>
                <a:cxn ang="0">
                  <a:pos x="connsiteX15902" y="connsiteY15902"/>
                </a:cxn>
                <a:cxn ang="0">
                  <a:pos x="connsiteX15903" y="connsiteY15903"/>
                </a:cxn>
                <a:cxn ang="0">
                  <a:pos x="connsiteX15904" y="connsiteY15904"/>
                </a:cxn>
                <a:cxn ang="0">
                  <a:pos x="connsiteX15905" y="connsiteY15905"/>
                </a:cxn>
                <a:cxn ang="0">
                  <a:pos x="connsiteX15906" y="connsiteY15906"/>
                </a:cxn>
                <a:cxn ang="0">
                  <a:pos x="connsiteX15907" y="connsiteY15907"/>
                </a:cxn>
                <a:cxn ang="0">
                  <a:pos x="connsiteX15908" y="connsiteY15908"/>
                </a:cxn>
                <a:cxn ang="0">
                  <a:pos x="connsiteX15909" y="connsiteY15909"/>
                </a:cxn>
                <a:cxn ang="0">
                  <a:pos x="connsiteX15910" y="connsiteY15910"/>
                </a:cxn>
                <a:cxn ang="0">
                  <a:pos x="connsiteX15911" y="connsiteY15911"/>
                </a:cxn>
                <a:cxn ang="0">
                  <a:pos x="connsiteX15912" y="connsiteY15912"/>
                </a:cxn>
                <a:cxn ang="0">
                  <a:pos x="connsiteX15913" y="connsiteY15913"/>
                </a:cxn>
                <a:cxn ang="0">
                  <a:pos x="connsiteX15914" y="connsiteY15914"/>
                </a:cxn>
                <a:cxn ang="0">
                  <a:pos x="connsiteX15915" y="connsiteY15915"/>
                </a:cxn>
                <a:cxn ang="0">
                  <a:pos x="connsiteX15916" y="connsiteY15916"/>
                </a:cxn>
                <a:cxn ang="0">
                  <a:pos x="connsiteX15917" y="connsiteY15917"/>
                </a:cxn>
                <a:cxn ang="0">
                  <a:pos x="connsiteX15918" y="connsiteY15918"/>
                </a:cxn>
                <a:cxn ang="0">
                  <a:pos x="connsiteX15919" y="connsiteY15919"/>
                </a:cxn>
                <a:cxn ang="0">
                  <a:pos x="connsiteX15920" y="connsiteY15920"/>
                </a:cxn>
                <a:cxn ang="0">
                  <a:pos x="connsiteX15921" y="connsiteY15921"/>
                </a:cxn>
                <a:cxn ang="0">
                  <a:pos x="connsiteX15922" y="connsiteY15922"/>
                </a:cxn>
                <a:cxn ang="0">
                  <a:pos x="connsiteX15923" y="connsiteY15923"/>
                </a:cxn>
                <a:cxn ang="0">
                  <a:pos x="connsiteX15924" y="connsiteY15924"/>
                </a:cxn>
                <a:cxn ang="0">
                  <a:pos x="connsiteX15925" y="connsiteY15925"/>
                </a:cxn>
                <a:cxn ang="0">
                  <a:pos x="connsiteX15926" y="connsiteY15926"/>
                </a:cxn>
                <a:cxn ang="0">
                  <a:pos x="connsiteX15927" y="connsiteY15927"/>
                </a:cxn>
                <a:cxn ang="0">
                  <a:pos x="connsiteX15928" y="connsiteY15928"/>
                </a:cxn>
                <a:cxn ang="0">
                  <a:pos x="connsiteX15929" y="connsiteY15929"/>
                </a:cxn>
                <a:cxn ang="0">
                  <a:pos x="connsiteX15930" y="connsiteY15930"/>
                </a:cxn>
                <a:cxn ang="0">
                  <a:pos x="connsiteX15931" y="connsiteY15931"/>
                </a:cxn>
                <a:cxn ang="0">
                  <a:pos x="connsiteX15932" y="connsiteY15932"/>
                </a:cxn>
                <a:cxn ang="0">
                  <a:pos x="connsiteX15933" y="connsiteY15933"/>
                </a:cxn>
                <a:cxn ang="0">
                  <a:pos x="connsiteX15934" y="connsiteY15934"/>
                </a:cxn>
                <a:cxn ang="0">
                  <a:pos x="connsiteX15935" y="connsiteY15935"/>
                </a:cxn>
                <a:cxn ang="0">
                  <a:pos x="connsiteX15936" y="connsiteY15936"/>
                </a:cxn>
                <a:cxn ang="0">
                  <a:pos x="connsiteX15937" y="connsiteY15937"/>
                </a:cxn>
                <a:cxn ang="0">
                  <a:pos x="connsiteX15938" y="connsiteY15938"/>
                </a:cxn>
                <a:cxn ang="0">
                  <a:pos x="connsiteX15939" y="connsiteY15939"/>
                </a:cxn>
                <a:cxn ang="0">
                  <a:pos x="connsiteX15940" y="connsiteY15940"/>
                </a:cxn>
                <a:cxn ang="0">
                  <a:pos x="connsiteX15941" y="connsiteY15941"/>
                </a:cxn>
                <a:cxn ang="0">
                  <a:pos x="connsiteX15942" y="connsiteY15942"/>
                </a:cxn>
                <a:cxn ang="0">
                  <a:pos x="connsiteX15943" y="connsiteY15943"/>
                </a:cxn>
                <a:cxn ang="0">
                  <a:pos x="connsiteX15944" y="connsiteY15944"/>
                </a:cxn>
                <a:cxn ang="0">
                  <a:pos x="connsiteX15945" y="connsiteY15945"/>
                </a:cxn>
                <a:cxn ang="0">
                  <a:pos x="connsiteX15946" y="connsiteY15946"/>
                </a:cxn>
                <a:cxn ang="0">
                  <a:pos x="connsiteX15947" y="connsiteY15947"/>
                </a:cxn>
                <a:cxn ang="0">
                  <a:pos x="connsiteX15948" y="connsiteY15948"/>
                </a:cxn>
                <a:cxn ang="0">
                  <a:pos x="connsiteX15949" y="connsiteY15949"/>
                </a:cxn>
                <a:cxn ang="0">
                  <a:pos x="connsiteX15950" y="connsiteY15950"/>
                </a:cxn>
                <a:cxn ang="0">
                  <a:pos x="connsiteX15951" y="connsiteY15951"/>
                </a:cxn>
                <a:cxn ang="0">
                  <a:pos x="connsiteX15952" y="connsiteY15952"/>
                </a:cxn>
                <a:cxn ang="0">
                  <a:pos x="connsiteX15953" y="connsiteY15953"/>
                </a:cxn>
                <a:cxn ang="0">
                  <a:pos x="connsiteX15954" y="connsiteY15954"/>
                </a:cxn>
                <a:cxn ang="0">
                  <a:pos x="connsiteX15955" y="connsiteY15955"/>
                </a:cxn>
                <a:cxn ang="0">
                  <a:pos x="connsiteX15956" y="connsiteY15956"/>
                </a:cxn>
                <a:cxn ang="0">
                  <a:pos x="connsiteX15957" y="connsiteY15957"/>
                </a:cxn>
                <a:cxn ang="0">
                  <a:pos x="connsiteX15958" y="connsiteY15958"/>
                </a:cxn>
                <a:cxn ang="0">
                  <a:pos x="connsiteX15959" y="connsiteY15959"/>
                </a:cxn>
                <a:cxn ang="0">
                  <a:pos x="connsiteX15960" y="connsiteY15960"/>
                </a:cxn>
                <a:cxn ang="0">
                  <a:pos x="connsiteX15961" y="connsiteY15961"/>
                </a:cxn>
                <a:cxn ang="0">
                  <a:pos x="connsiteX15962" y="connsiteY15962"/>
                </a:cxn>
                <a:cxn ang="0">
                  <a:pos x="connsiteX15963" y="connsiteY15963"/>
                </a:cxn>
                <a:cxn ang="0">
                  <a:pos x="connsiteX15964" y="connsiteY15964"/>
                </a:cxn>
                <a:cxn ang="0">
                  <a:pos x="connsiteX15965" y="connsiteY15965"/>
                </a:cxn>
                <a:cxn ang="0">
                  <a:pos x="connsiteX15966" y="connsiteY15966"/>
                </a:cxn>
                <a:cxn ang="0">
                  <a:pos x="connsiteX15967" y="connsiteY15967"/>
                </a:cxn>
                <a:cxn ang="0">
                  <a:pos x="connsiteX15968" y="connsiteY15968"/>
                </a:cxn>
                <a:cxn ang="0">
                  <a:pos x="connsiteX15969" y="connsiteY15969"/>
                </a:cxn>
                <a:cxn ang="0">
                  <a:pos x="connsiteX15970" y="connsiteY15970"/>
                </a:cxn>
                <a:cxn ang="0">
                  <a:pos x="connsiteX15971" y="connsiteY15971"/>
                </a:cxn>
                <a:cxn ang="0">
                  <a:pos x="connsiteX15972" y="connsiteY15972"/>
                </a:cxn>
                <a:cxn ang="0">
                  <a:pos x="connsiteX15973" y="connsiteY15973"/>
                </a:cxn>
                <a:cxn ang="0">
                  <a:pos x="connsiteX15974" y="connsiteY15974"/>
                </a:cxn>
                <a:cxn ang="0">
                  <a:pos x="connsiteX15975" y="connsiteY15975"/>
                </a:cxn>
                <a:cxn ang="0">
                  <a:pos x="connsiteX15976" y="connsiteY15976"/>
                </a:cxn>
                <a:cxn ang="0">
                  <a:pos x="connsiteX15977" y="connsiteY15977"/>
                </a:cxn>
                <a:cxn ang="0">
                  <a:pos x="connsiteX15978" y="connsiteY15978"/>
                </a:cxn>
                <a:cxn ang="0">
                  <a:pos x="connsiteX15979" y="connsiteY15979"/>
                </a:cxn>
                <a:cxn ang="0">
                  <a:pos x="connsiteX15980" y="connsiteY15980"/>
                </a:cxn>
                <a:cxn ang="0">
                  <a:pos x="connsiteX15981" y="connsiteY15981"/>
                </a:cxn>
                <a:cxn ang="0">
                  <a:pos x="connsiteX15982" y="connsiteY15982"/>
                </a:cxn>
                <a:cxn ang="0">
                  <a:pos x="connsiteX15983" y="connsiteY15983"/>
                </a:cxn>
                <a:cxn ang="0">
                  <a:pos x="connsiteX15984" y="connsiteY15984"/>
                </a:cxn>
                <a:cxn ang="0">
                  <a:pos x="connsiteX15985" y="connsiteY15985"/>
                </a:cxn>
                <a:cxn ang="0">
                  <a:pos x="connsiteX15986" y="connsiteY15986"/>
                </a:cxn>
                <a:cxn ang="0">
                  <a:pos x="connsiteX15987" y="connsiteY15987"/>
                </a:cxn>
                <a:cxn ang="0">
                  <a:pos x="connsiteX15988" y="connsiteY15988"/>
                </a:cxn>
                <a:cxn ang="0">
                  <a:pos x="connsiteX15989" y="connsiteY15989"/>
                </a:cxn>
                <a:cxn ang="0">
                  <a:pos x="connsiteX15990" y="connsiteY15990"/>
                </a:cxn>
                <a:cxn ang="0">
                  <a:pos x="connsiteX15991" y="connsiteY15991"/>
                </a:cxn>
                <a:cxn ang="0">
                  <a:pos x="connsiteX15992" y="connsiteY15992"/>
                </a:cxn>
                <a:cxn ang="0">
                  <a:pos x="connsiteX15993" y="connsiteY15993"/>
                </a:cxn>
                <a:cxn ang="0">
                  <a:pos x="connsiteX15994" y="connsiteY15994"/>
                </a:cxn>
                <a:cxn ang="0">
                  <a:pos x="connsiteX15995" y="connsiteY15995"/>
                </a:cxn>
                <a:cxn ang="0">
                  <a:pos x="connsiteX15996" y="connsiteY15996"/>
                </a:cxn>
                <a:cxn ang="0">
                  <a:pos x="connsiteX15997" y="connsiteY15997"/>
                </a:cxn>
                <a:cxn ang="0">
                  <a:pos x="connsiteX15998" y="connsiteY15998"/>
                </a:cxn>
                <a:cxn ang="0">
                  <a:pos x="connsiteX15999" y="connsiteY15999"/>
                </a:cxn>
                <a:cxn ang="0">
                  <a:pos x="connsiteX16000" y="connsiteY16000"/>
                </a:cxn>
                <a:cxn ang="0">
                  <a:pos x="connsiteX16001" y="connsiteY16001"/>
                </a:cxn>
                <a:cxn ang="0">
                  <a:pos x="connsiteX16002" y="connsiteY16002"/>
                </a:cxn>
                <a:cxn ang="0">
                  <a:pos x="connsiteX16003" y="connsiteY16003"/>
                </a:cxn>
                <a:cxn ang="0">
                  <a:pos x="connsiteX16004" y="connsiteY16004"/>
                </a:cxn>
                <a:cxn ang="0">
                  <a:pos x="connsiteX16005" y="connsiteY16005"/>
                </a:cxn>
                <a:cxn ang="0">
                  <a:pos x="connsiteX16006" y="connsiteY16006"/>
                </a:cxn>
                <a:cxn ang="0">
                  <a:pos x="connsiteX16007" y="connsiteY16007"/>
                </a:cxn>
                <a:cxn ang="0">
                  <a:pos x="connsiteX16008" y="connsiteY16008"/>
                </a:cxn>
                <a:cxn ang="0">
                  <a:pos x="connsiteX16009" y="connsiteY16009"/>
                </a:cxn>
                <a:cxn ang="0">
                  <a:pos x="connsiteX16010" y="connsiteY16010"/>
                </a:cxn>
                <a:cxn ang="0">
                  <a:pos x="connsiteX16011" y="connsiteY16011"/>
                </a:cxn>
                <a:cxn ang="0">
                  <a:pos x="connsiteX16012" y="connsiteY16012"/>
                </a:cxn>
                <a:cxn ang="0">
                  <a:pos x="connsiteX16013" y="connsiteY16013"/>
                </a:cxn>
                <a:cxn ang="0">
                  <a:pos x="connsiteX16014" y="connsiteY16014"/>
                </a:cxn>
                <a:cxn ang="0">
                  <a:pos x="connsiteX16015" y="connsiteY16015"/>
                </a:cxn>
                <a:cxn ang="0">
                  <a:pos x="connsiteX16016" y="connsiteY16016"/>
                </a:cxn>
                <a:cxn ang="0">
                  <a:pos x="connsiteX16017" y="connsiteY16017"/>
                </a:cxn>
                <a:cxn ang="0">
                  <a:pos x="connsiteX16018" y="connsiteY16018"/>
                </a:cxn>
                <a:cxn ang="0">
                  <a:pos x="connsiteX16019" y="connsiteY16019"/>
                </a:cxn>
                <a:cxn ang="0">
                  <a:pos x="connsiteX16020" y="connsiteY16020"/>
                </a:cxn>
                <a:cxn ang="0">
                  <a:pos x="connsiteX16021" y="connsiteY16021"/>
                </a:cxn>
                <a:cxn ang="0">
                  <a:pos x="connsiteX16022" y="connsiteY16022"/>
                </a:cxn>
                <a:cxn ang="0">
                  <a:pos x="connsiteX16023" y="connsiteY16023"/>
                </a:cxn>
                <a:cxn ang="0">
                  <a:pos x="connsiteX16024" y="connsiteY16024"/>
                </a:cxn>
                <a:cxn ang="0">
                  <a:pos x="connsiteX16025" y="connsiteY16025"/>
                </a:cxn>
                <a:cxn ang="0">
                  <a:pos x="connsiteX16026" y="connsiteY16026"/>
                </a:cxn>
                <a:cxn ang="0">
                  <a:pos x="connsiteX16027" y="connsiteY16027"/>
                </a:cxn>
                <a:cxn ang="0">
                  <a:pos x="connsiteX16028" y="connsiteY16028"/>
                </a:cxn>
                <a:cxn ang="0">
                  <a:pos x="connsiteX16029" y="connsiteY16029"/>
                </a:cxn>
                <a:cxn ang="0">
                  <a:pos x="connsiteX16030" y="connsiteY16030"/>
                </a:cxn>
                <a:cxn ang="0">
                  <a:pos x="connsiteX16031" y="connsiteY16031"/>
                </a:cxn>
                <a:cxn ang="0">
                  <a:pos x="connsiteX16032" y="connsiteY16032"/>
                </a:cxn>
                <a:cxn ang="0">
                  <a:pos x="connsiteX16033" y="connsiteY16033"/>
                </a:cxn>
                <a:cxn ang="0">
                  <a:pos x="connsiteX16034" y="connsiteY16034"/>
                </a:cxn>
                <a:cxn ang="0">
                  <a:pos x="connsiteX16035" y="connsiteY16035"/>
                </a:cxn>
                <a:cxn ang="0">
                  <a:pos x="connsiteX16036" y="connsiteY16036"/>
                </a:cxn>
                <a:cxn ang="0">
                  <a:pos x="connsiteX16037" y="connsiteY16037"/>
                </a:cxn>
                <a:cxn ang="0">
                  <a:pos x="connsiteX16038" y="connsiteY16038"/>
                </a:cxn>
                <a:cxn ang="0">
                  <a:pos x="connsiteX16039" y="connsiteY16039"/>
                </a:cxn>
                <a:cxn ang="0">
                  <a:pos x="connsiteX16040" y="connsiteY16040"/>
                </a:cxn>
                <a:cxn ang="0">
                  <a:pos x="connsiteX16041" y="connsiteY16041"/>
                </a:cxn>
                <a:cxn ang="0">
                  <a:pos x="connsiteX16042" y="connsiteY16042"/>
                </a:cxn>
                <a:cxn ang="0">
                  <a:pos x="connsiteX16043" y="connsiteY16043"/>
                </a:cxn>
                <a:cxn ang="0">
                  <a:pos x="connsiteX16044" y="connsiteY16044"/>
                </a:cxn>
                <a:cxn ang="0">
                  <a:pos x="connsiteX16045" y="connsiteY16045"/>
                </a:cxn>
                <a:cxn ang="0">
                  <a:pos x="connsiteX16046" y="connsiteY16046"/>
                </a:cxn>
                <a:cxn ang="0">
                  <a:pos x="connsiteX16047" y="connsiteY16047"/>
                </a:cxn>
                <a:cxn ang="0">
                  <a:pos x="connsiteX16048" y="connsiteY16048"/>
                </a:cxn>
                <a:cxn ang="0">
                  <a:pos x="connsiteX16049" y="connsiteY16049"/>
                </a:cxn>
                <a:cxn ang="0">
                  <a:pos x="connsiteX16050" y="connsiteY16050"/>
                </a:cxn>
                <a:cxn ang="0">
                  <a:pos x="connsiteX16051" y="connsiteY16051"/>
                </a:cxn>
                <a:cxn ang="0">
                  <a:pos x="connsiteX16052" y="connsiteY16052"/>
                </a:cxn>
                <a:cxn ang="0">
                  <a:pos x="connsiteX16053" y="connsiteY16053"/>
                </a:cxn>
                <a:cxn ang="0">
                  <a:pos x="connsiteX16054" y="connsiteY16054"/>
                </a:cxn>
                <a:cxn ang="0">
                  <a:pos x="connsiteX16055" y="connsiteY16055"/>
                </a:cxn>
                <a:cxn ang="0">
                  <a:pos x="connsiteX16056" y="connsiteY16056"/>
                </a:cxn>
                <a:cxn ang="0">
                  <a:pos x="connsiteX16057" y="connsiteY16057"/>
                </a:cxn>
                <a:cxn ang="0">
                  <a:pos x="connsiteX16058" y="connsiteY16058"/>
                </a:cxn>
                <a:cxn ang="0">
                  <a:pos x="connsiteX16059" y="connsiteY16059"/>
                </a:cxn>
                <a:cxn ang="0">
                  <a:pos x="connsiteX16060" y="connsiteY16060"/>
                </a:cxn>
                <a:cxn ang="0">
                  <a:pos x="connsiteX16061" y="connsiteY16061"/>
                </a:cxn>
                <a:cxn ang="0">
                  <a:pos x="connsiteX16062" y="connsiteY16062"/>
                </a:cxn>
                <a:cxn ang="0">
                  <a:pos x="connsiteX16063" y="connsiteY16063"/>
                </a:cxn>
                <a:cxn ang="0">
                  <a:pos x="connsiteX16064" y="connsiteY16064"/>
                </a:cxn>
                <a:cxn ang="0">
                  <a:pos x="connsiteX16065" y="connsiteY16065"/>
                </a:cxn>
                <a:cxn ang="0">
                  <a:pos x="connsiteX16066" y="connsiteY16066"/>
                </a:cxn>
                <a:cxn ang="0">
                  <a:pos x="connsiteX16067" y="connsiteY16067"/>
                </a:cxn>
                <a:cxn ang="0">
                  <a:pos x="connsiteX16068" y="connsiteY16068"/>
                </a:cxn>
                <a:cxn ang="0">
                  <a:pos x="connsiteX16069" y="connsiteY16069"/>
                </a:cxn>
                <a:cxn ang="0">
                  <a:pos x="connsiteX16070" y="connsiteY16070"/>
                </a:cxn>
                <a:cxn ang="0">
                  <a:pos x="connsiteX16071" y="connsiteY16071"/>
                </a:cxn>
                <a:cxn ang="0">
                  <a:pos x="connsiteX16072" y="connsiteY16072"/>
                </a:cxn>
                <a:cxn ang="0">
                  <a:pos x="connsiteX16073" y="connsiteY16073"/>
                </a:cxn>
                <a:cxn ang="0">
                  <a:pos x="connsiteX16074" y="connsiteY16074"/>
                </a:cxn>
                <a:cxn ang="0">
                  <a:pos x="connsiteX16075" y="connsiteY16075"/>
                </a:cxn>
                <a:cxn ang="0">
                  <a:pos x="connsiteX16076" y="connsiteY16076"/>
                </a:cxn>
                <a:cxn ang="0">
                  <a:pos x="connsiteX16077" y="connsiteY16077"/>
                </a:cxn>
                <a:cxn ang="0">
                  <a:pos x="connsiteX16078" y="connsiteY16078"/>
                </a:cxn>
                <a:cxn ang="0">
                  <a:pos x="connsiteX16079" y="connsiteY16079"/>
                </a:cxn>
                <a:cxn ang="0">
                  <a:pos x="connsiteX16080" y="connsiteY16080"/>
                </a:cxn>
                <a:cxn ang="0">
                  <a:pos x="connsiteX16081" y="connsiteY16081"/>
                </a:cxn>
                <a:cxn ang="0">
                  <a:pos x="connsiteX16082" y="connsiteY16082"/>
                </a:cxn>
                <a:cxn ang="0">
                  <a:pos x="connsiteX16083" y="connsiteY16083"/>
                </a:cxn>
                <a:cxn ang="0">
                  <a:pos x="connsiteX16084" y="connsiteY16084"/>
                </a:cxn>
                <a:cxn ang="0">
                  <a:pos x="connsiteX16085" y="connsiteY16085"/>
                </a:cxn>
                <a:cxn ang="0">
                  <a:pos x="connsiteX16086" y="connsiteY16086"/>
                </a:cxn>
                <a:cxn ang="0">
                  <a:pos x="connsiteX16087" y="connsiteY16087"/>
                </a:cxn>
                <a:cxn ang="0">
                  <a:pos x="connsiteX16088" y="connsiteY16088"/>
                </a:cxn>
                <a:cxn ang="0">
                  <a:pos x="connsiteX16089" y="connsiteY16089"/>
                </a:cxn>
                <a:cxn ang="0">
                  <a:pos x="connsiteX16090" y="connsiteY16090"/>
                </a:cxn>
                <a:cxn ang="0">
                  <a:pos x="connsiteX16091" y="connsiteY16091"/>
                </a:cxn>
                <a:cxn ang="0">
                  <a:pos x="connsiteX16092" y="connsiteY16092"/>
                </a:cxn>
                <a:cxn ang="0">
                  <a:pos x="connsiteX16093" y="connsiteY16093"/>
                </a:cxn>
                <a:cxn ang="0">
                  <a:pos x="connsiteX16094" y="connsiteY16094"/>
                </a:cxn>
                <a:cxn ang="0">
                  <a:pos x="connsiteX16095" y="connsiteY16095"/>
                </a:cxn>
                <a:cxn ang="0">
                  <a:pos x="connsiteX16096" y="connsiteY16096"/>
                </a:cxn>
                <a:cxn ang="0">
                  <a:pos x="connsiteX16097" y="connsiteY16097"/>
                </a:cxn>
                <a:cxn ang="0">
                  <a:pos x="connsiteX16098" y="connsiteY16098"/>
                </a:cxn>
                <a:cxn ang="0">
                  <a:pos x="connsiteX16099" y="connsiteY16099"/>
                </a:cxn>
                <a:cxn ang="0">
                  <a:pos x="connsiteX16100" y="connsiteY16100"/>
                </a:cxn>
                <a:cxn ang="0">
                  <a:pos x="connsiteX16101" y="connsiteY16101"/>
                </a:cxn>
                <a:cxn ang="0">
                  <a:pos x="connsiteX16102" y="connsiteY16102"/>
                </a:cxn>
                <a:cxn ang="0">
                  <a:pos x="connsiteX16103" y="connsiteY16103"/>
                </a:cxn>
                <a:cxn ang="0">
                  <a:pos x="connsiteX16104" y="connsiteY16104"/>
                </a:cxn>
                <a:cxn ang="0">
                  <a:pos x="connsiteX16105" y="connsiteY16105"/>
                </a:cxn>
                <a:cxn ang="0">
                  <a:pos x="connsiteX16106" y="connsiteY16106"/>
                </a:cxn>
                <a:cxn ang="0">
                  <a:pos x="connsiteX16107" y="connsiteY16107"/>
                </a:cxn>
                <a:cxn ang="0">
                  <a:pos x="connsiteX16108" y="connsiteY16108"/>
                </a:cxn>
                <a:cxn ang="0">
                  <a:pos x="connsiteX16109" y="connsiteY16109"/>
                </a:cxn>
                <a:cxn ang="0">
                  <a:pos x="connsiteX16110" y="connsiteY16110"/>
                </a:cxn>
                <a:cxn ang="0">
                  <a:pos x="connsiteX16111" y="connsiteY16111"/>
                </a:cxn>
                <a:cxn ang="0">
                  <a:pos x="connsiteX16112" y="connsiteY16112"/>
                </a:cxn>
                <a:cxn ang="0">
                  <a:pos x="connsiteX16113" y="connsiteY16113"/>
                </a:cxn>
                <a:cxn ang="0">
                  <a:pos x="connsiteX16114" y="connsiteY16114"/>
                </a:cxn>
                <a:cxn ang="0">
                  <a:pos x="connsiteX16115" y="connsiteY16115"/>
                </a:cxn>
                <a:cxn ang="0">
                  <a:pos x="connsiteX16116" y="connsiteY16116"/>
                </a:cxn>
                <a:cxn ang="0">
                  <a:pos x="connsiteX16117" y="connsiteY16117"/>
                </a:cxn>
                <a:cxn ang="0">
                  <a:pos x="connsiteX16118" y="connsiteY16118"/>
                </a:cxn>
                <a:cxn ang="0">
                  <a:pos x="connsiteX16119" y="connsiteY16119"/>
                </a:cxn>
                <a:cxn ang="0">
                  <a:pos x="connsiteX16120" y="connsiteY16120"/>
                </a:cxn>
                <a:cxn ang="0">
                  <a:pos x="connsiteX16121" y="connsiteY16121"/>
                </a:cxn>
                <a:cxn ang="0">
                  <a:pos x="connsiteX16122" y="connsiteY16122"/>
                </a:cxn>
                <a:cxn ang="0">
                  <a:pos x="connsiteX16123" y="connsiteY16123"/>
                </a:cxn>
                <a:cxn ang="0">
                  <a:pos x="connsiteX16124" y="connsiteY16124"/>
                </a:cxn>
                <a:cxn ang="0">
                  <a:pos x="connsiteX16125" y="connsiteY16125"/>
                </a:cxn>
                <a:cxn ang="0">
                  <a:pos x="connsiteX16126" y="connsiteY16126"/>
                </a:cxn>
                <a:cxn ang="0">
                  <a:pos x="connsiteX16127" y="connsiteY16127"/>
                </a:cxn>
                <a:cxn ang="0">
                  <a:pos x="connsiteX16128" y="connsiteY16128"/>
                </a:cxn>
                <a:cxn ang="0">
                  <a:pos x="connsiteX16129" y="connsiteY16129"/>
                </a:cxn>
                <a:cxn ang="0">
                  <a:pos x="connsiteX16130" y="connsiteY16130"/>
                </a:cxn>
                <a:cxn ang="0">
                  <a:pos x="connsiteX16131" y="connsiteY16131"/>
                </a:cxn>
                <a:cxn ang="0">
                  <a:pos x="connsiteX16132" y="connsiteY16132"/>
                </a:cxn>
                <a:cxn ang="0">
                  <a:pos x="connsiteX16133" y="connsiteY16133"/>
                </a:cxn>
                <a:cxn ang="0">
                  <a:pos x="connsiteX16134" y="connsiteY16134"/>
                </a:cxn>
                <a:cxn ang="0">
                  <a:pos x="connsiteX16135" y="connsiteY16135"/>
                </a:cxn>
                <a:cxn ang="0">
                  <a:pos x="connsiteX16136" y="connsiteY16136"/>
                </a:cxn>
                <a:cxn ang="0">
                  <a:pos x="connsiteX16137" y="connsiteY16137"/>
                </a:cxn>
                <a:cxn ang="0">
                  <a:pos x="connsiteX16138" y="connsiteY16138"/>
                </a:cxn>
                <a:cxn ang="0">
                  <a:pos x="connsiteX16139" y="connsiteY16139"/>
                </a:cxn>
                <a:cxn ang="0">
                  <a:pos x="connsiteX16140" y="connsiteY16140"/>
                </a:cxn>
                <a:cxn ang="0">
                  <a:pos x="connsiteX16141" y="connsiteY16141"/>
                </a:cxn>
                <a:cxn ang="0">
                  <a:pos x="connsiteX16142" y="connsiteY16142"/>
                </a:cxn>
                <a:cxn ang="0">
                  <a:pos x="connsiteX16143" y="connsiteY16143"/>
                </a:cxn>
                <a:cxn ang="0">
                  <a:pos x="connsiteX16144" y="connsiteY16144"/>
                </a:cxn>
                <a:cxn ang="0">
                  <a:pos x="connsiteX16145" y="connsiteY16145"/>
                </a:cxn>
                <a:cxn ang="0">
                  <a:pos x="connsiteX16146" y="connsiteY16146"/>
                </a:cxn>
                <a:cxn ang="0">
                  <a:pos x="connsiteX16147" y="connsiteY16147"/>
                </a:cxn>
                <a:cxn ang="0">
                  <a:pos x="connsiteX16148" y="connsiteY16148"/>
                </a:cxn>
                <a:cxn ang="0">
                  <a:pos x="connsiteX16149" y="connsiteY16149"/>
                </a:cxn>
                <a:cxn ang="0">
                  <a:pos x="connsiteX16150" y="connsiteY16150"/>
                </a:cxn>
                <a:cxn ang="0">
                  <a:pos x="connsiteX16151" y="connsiteY16151"/>
                </a:cxn>
                <a:cxn ang="0">
                  <a:pos x="connsiteX16152" y="connsiteY16152"/>
                </a:cxn>
                <a:cxn ang="0">
                  <a:pos x="connsiteX16153" y="connsiteY16153"/>
                </a:cxn>
                <a:cxn ang="0">
                  <a:pos x="connsiteX16154" y="connsiteY16154"/>
                </a:cxn>
                <a:cxn ang="0">
                  <a:pos x="connsiteX16155" y="connsiteY16155"/>
                </a:cxn>
                <a:cxn ang="0">
                  <a:pos x="connsiteX16156" y="connsiteY16156"/>
                </a:cxn>
                <a:cxn ang="0">
                  <a:pos x="connsiteX16157" y="connsiteY16157"/>
                </a:cxn>
                <a:cxn ang="0">
                  <a:pos x="connsiteX16158" y="connsiteY16158"/>
                </a:cxn>
                <a:cxn ang="0">
                  <a:pos x="connsiteX16159" y="connsiteY16159"/>
                </a:cxn>
                <a:cxn ang="0">
                  <a:pos x="connsiteX16160" y="connsiteY16160"/>
                </a:cxn>
                <a:cxn ang="0">
                  <a:pos x="connsiteX16161" y="connsiteY16161"/>
                </a:cxn>
                <a:cxn ang="0">
                  <a:pos x="connsiteX16162" y="connsiteY16162"/>
                </a:cxn>
                <a:cxn ang="0">
                  <a:pos x="connsiteX16163" y="connsiteY16163"/>
                </a:cxn>
                <a:cxn ang="0">
                  <a:pos x="connsiteX16164" y="connsiteY16164"/>
                </a:cxn>
                <a:cxn ang="0">
                  <a:pos x="connsiteX16165" y="connsiteY16165"/>
                </a:cxn>
                <a:cxn ang="0">
                  <a:pos x="connsiteX16166" y="connsiteY16166"/>
                </a:cxn>
                <a:cxn ang="0">
                  <a:pos x="connsiteX16167" y="connsiteY16167"/>
                </a:cxn>
                <a:cxn ang="0">
                  <a:pos x="connsiteX16168" y="connsiteY16168"/>
                </a:cxn>
                <a:cxn ang="0">
                  <a:pos x="connsiteX16169" y="connsiteY16169"/>
                </a:cxn>
                <a:cxn ang="0">
                  <a:pos x="connsiteX16170" y="connsiteY16170"/>
                </a:cxn>
                <a:cxn ang="0">
                  <a:pos x="connsiteX16171" y="connsiteY16171"/>
                </a:cxn>
                <a:cxn ang="0">
                  <a:pos x="connsiteX16172" y="connsiteY16172"/>
                </a:cxn>
                <a:cxn ang="0">
                  <a:pos x="connsiteX16173" y="connsiteY16173"/>
                </a:cxn>
                <a:cxn ang="0">
                  <a:pos x="connsiteX16174" y="connsiteY16174"/>
                </a:cxn>
                <a:cxn ang="0">
                  <a:pos x="connsiteX16175" y="connsiteY16175"/>
                </a:cxn>
                <a:cxn ang="0">
                  <a:pos x="connsiteX16176" y="connsiteY16176"/>
                </a:cxn>
                <a:cxn ang="0">
                  <a:pos x="connsiteX16177" y="connsiteY16177"/>
                </a:cxn>
                <a:cxn ang="0">
                  <a:pos x="connsiteX16178" y="connsiteY16178"/>
                </a:cxn>
                <a:cxn ang="0">
                  <a:pos x="connsiteX16179" y="connsiteY16179"/>
                </a:cxn>
                <a:cxn ang="0">
                  <a:pos x="connsiteX16180" y="connsiteY16180"/>
                </a:cxn>
                <a:cxn ang="0">
                  <a:pos x="connsiteX16181" y="connsiteY16181"/>
                </a:cxn>
                <a:cxn ang="0">
                  <a:pos x="connsiteX16182" y="connsiteY16182"/>
                </a:cxn>
                <a:cxn ang="0">
                  <a:pos x="connsiteX16183" y="connsiteY16183"/>
                </a:cxn>
                <a:cxn ang="0">
                  <a:pos x="connsiteX16184" y="connsiteY16184"/>
                </a:cxn>
                <a:cxn ang="0">
                  <a:pos x="connsiteX16185" y="connsiteY16185"/>
                </a:cxn>
                <a:cxn ang="0">
                  <a:pos x="connsiteX16186" y="connsiteY16186"/>
                </a:cxn>
                <a:cxn ang="0">
                  <a:pos x="connsiteX16187" y="connsiteY16187"/>
                </a:cxn>
                <a:cxn ang="0">
                  <a:pos x="connsiteX16188" y="connsiteY16188"/>
                </a:cxn>
                <a:cxn ang="0">
                  <a:pos x="connsiteX16189" y="connsiteY16189"/>
                </a:cxn>
                <a:cxn ang="0">
                  <a:pos x="connsiteX16190" y="connsiteY16190"/>
                </a:cxn>
                <a:cxn ang="0">
                  <a:pos x="connsiteX16191" y="connsiteY16191"/>
                </a:cxn>
                <a:cxn ang="0">
                  <a:pos x="connsiteX16192" y="connsiteY16192"/>
                </a:cxn>
                <a:cxn ang="0">
                  <a:pos x="connsiteX16193" y="connsiteY16193"/>
                </a:cxn>
                <a:cxn ang="0">
                  <a:pos x="connsiteX16194" y="connsiteY16194"/>
                </a:cxn>
                <a:cxn ang="0">
                  <a:pos x="connsiteX16195" y="connsiteY16195"/>
                </a:cxn>
                <a:cxn ang="0">
                  <a:pos x="connsiteX16196" y="connsiteY16196"/>
                </a:cxn>
                <a:cxn ang="0">
                  <a:pos x="connsiteX16197" y="connsiteY16197"/>
                </a:cxn>
                <a:cxn ang="0">
                  <a:pos x="connsiteX16198" y="connsiteY16198"/>
                </a:cxn>
                <a:cxn ang="0">
                  <a:pos x="connsiteX16199" y="connsiteY16199"/>
                </a:cxn>
                <a:cxn ang="0">
                  <a:pos x="connsiteX16200" y="connsiteY16200"/>
                </a:cxn>
                <a:cxn ang="0">
                  <a:pos x="connsiteX16201" y="connsiteY16201"/>
                </a:cxn>
                <a:cxn ang="0">
                  <a:pos x="connsiteX16202" y="connsiteY16202"/>
                </a:cxn>
                <a:cxn ang="0">
                  <a:pos x="connsiteX16203" y="connsiteY16203"/>
                </a:cxn>
                <a:cxn ang="0">
                  <a:pos x="connsiteX16204" y="connsiteY16204"/>
                </a:cxn>
                <a:cxn ang="0">
                  <a:pos x="connsiteX16205" y="connsiteY16205"/>
                </a:cxn>
                <a:cxn ang="0">
                  <a:pos x="connsiteX16206" y="connsiteY16206"/>
                </a:cxn>
                <a:cxn ang="0">
                  <a:pos x="connsiteX16207" y="connsiteY16207"/>
                </a:cxn>
                <a:cxn ang="0">
                  <a:pos x="connsiteX16208" y="connsiteY16208"/>
                </a:cxn>
                <a:cxn ang="0">
                  <a:pos x="connsiteX16209" y="connsiteY16209"/>
                </a:cxn>
                <a:cxn ang="0">
                  <a:pos x="connsiteX16210" y="connsiteY16210"/>
                </a:cxn>
                <a:cxn ang="0">
                  <a:pos x="connsiteX16211" y="connsiteY16211"/>
                </a:cxn>
                <a:cxn ang="0">
                  <a:pos x="connsiteX16212" y="connsiteY16212"/>
                </a:cxn>
                <a:cxn ang="0">
                  <a:pos x="connsiteX16213" y="connsiteY16213"/>
                </a:cxn>
                <a:cxn ang="0">
                  <a:pos x="connsiteX16214" y="connsiteY16214"/>
                </a:cxn>
                <a:cxn ang="0">
                  <a:pos x="connsiteX16215" y="connsiteY16215"/>
                </a:cxn>
                <a:cxn ang="0">
                  <a:pos x="connsiteX16216" y="connsiteY16216"/>
                </a:cxn>
                <a:cxn ang="0">
                  <a:pos x="connsiteX16217" y="connsiteY16217"/>
                </a:cxn>
                <a:cxn ang="0">
                  <a:pos x="connsiteX16218" y="connsiteY16218"/>
                </a:cxn>
                <a:cxn ang="0">
                  <a:pos x="connsiteX16219" y="connsiteY16219"/>
                </a:cxn>
                <a:cxn ang="0">
                  <a:pos x="connsiteX16220" y="connsiteY16220"/>
                </a:cxn>
                <a:cxn ang="0">
                  <a:pos x="connsiteX16221" y="connsiteY16221"/>
                </a:cxn>
                <a:cxn ang="0">
                  <a:pos x="connsiteX16222" y="connsiteY16222"/>
                </a:cxn>
                <a:cxn ang="0">
                  <a:pos x="connsiteX16223" y="connsiteY16223"/>
                </a:cxn>
                <a:cxn ang="0">
                  <a:pos x="connsiteX16224" y="connsiteY16224"/>
                </a:cxn>
                <a:cxn ang="0">
                  <a:pos x="connsiteX16225" y="connsiteY16225"/>
                </a:cxn>
                <a:cxn ang="0">
                  <a:pos x="connsiteX16226" y="connsiteY16226"/>
                </a:cxn>
                <a:cxn ang="0">
                  <a:pos x="connsiteX16227" y="connsiteY16227"/>
                </a:cxn>
                <a:cxn ang="0">
                  <a:pos x="connsiteX16228" y="connsiteY16228"/>
                </a:cxn>
                <a:cxn ang="0">
                  <a:pos x="connsiteX16229" y="connsiteY16229"/>
                </a:cxn>
                <a:cxn ang="0">
                  <a:pos x="connsiteX16230" y="connsiteY16230"/>
                </a:cxn>
                <a:cxn ang="0">
                  <a:pos x="connsiteX16231" y="connsiteY16231"/>
                </a:cxn>
                <a:cxn ang="0">
                  <a:pos x="connsiteX16232" y="connsiteY16232"/>
                </a:cxn>
                <a:cxn ang="0">
                  <a:pos x="connsiteX16233" y="connsiteY16233"/>
                </a:cxn>
                <a:cxn ang="0">
                  <a:pos x="connsiteX16234" y="connsiteY16234"/>
                </a:cxn>
                <a:cxn ang="0">
                  <a:pos x="connsiteX16235" y="connsiteY16235"/>
                </a:cxn>
                <a:cxn ang="0">
                  <a:pos x="connsiteX16236" y="connsiteY16236"/>
                </a:cxn>
                <a:cxn ang="0">
                  <a:pos x="connsiteX16237" y="connsiteY16237"/>
                </a:cxn>
                <a:cxn ang="0">
                  <a:pos x="connsiteX16238" y="connsiteY16238"/>
                </a:cxn>
                <a:cxn ang="0">
                  <a:pos x="connsiteX16239" y="connsiteY16239"/>
                </a:cxn>
                <a:cxn ang="0">
                  <a:pos x="connsiteX16240" y="connsiteY16240"/>
                </a:cxn>
                <a:cxn ang="0">
                  <a:pos x="connsiteX16241" y="connsiteY16241"/>
                </a:cxn>
                <a:cxn ang="0">
                  <a:pos x="connsiteX16242" y="connsiteY16242"/>
                </a:cxn>
                <a:cxn ang="0">
                  <a:pos x="connsiteX16243" y="connsiteY16243"/>
                </a:cxn>
                <a:cxn ang="0">
                  <a:pos x="connsiteX16244" y="connsiteY16244"/>
                </a:cxn>
                <a:cxn ang="0">
                  <a:pos x="connsiteX16245" y="connsiteY16245"/>
                </a:cxn>
                <a:cxn ang="0">
                  <a:pos x="connsiteX16246" y="connsiteY16246"/>
                </a:cxn>
                <a:cxn ang="0">
                  <a:pos x="connsiteX16247" y="connsiteY16247"/>
                </a:cxn>
                <a:cxn ang="0">
                  <a:pos x="connsiteX16248" y="connsiteY16248"/>
                </a:cxn>
                <a:cxn ang="0">
                  <a:pos x="connsiteX16249" y="connsiteY16249"/>
                </a:cxn>
                <a:cxn ang="0">
                  <a:pos x="connsiteX16250" y="connsiteY16250"/>
                </a:cxn>
                <a:cxn ang="0">
                  <a:pos x="connsiteX16251" y="connsiteY16251"/>
                </a:cxn>
                <a:cxn ang="0">
                  <a:pos x="connsiteX16252" y="connsiteY16252"/>
                </a:cxn>
                <a:cxn ang="0">
                  <a:pos x="connsiteX16253" y="connsiteY16253"/>
                </a:cxn>
                <a:cxn ang="0">
                  <a:pos x="connsiteX16254" y="connsiteY16254"/>
                </a:cxn>
                <a:cxn ang="0">
                  <a:pos x="connsiteX16255" y="connsiteY16255"/>
                </a:cxn>
                <a:cxn ang="0">
                  <a:pos x="connsiteX16256" y="connsiteY16256"/>
                </a:cxn>
                <a:cxn ang="0">
                  <a:pos x="connsiteX16257" y="connsiteY16257"/>
                </a:cxn>
                <a:cxn ang="0">
                  <a:pos x="connsiteX16258" y="connsiteY16258"/>
                </a:cxn>
                <a:cxn ang="0">
                  <a:pos x="connsiteX16259" y="connsiteY16259"/>
                </a:cxn>
                <a:cxn ang="0">
                  <a:pos x="connsiteX16260" y="connsiteY16260"/>
                </a:cxn>
                <a:cxn ang="0">
                  <a:pos x="connsiteX16261" y="connsiteY16261"/>
                </a:cxn>
                <a:cxn ang="0">
                  <a:pos x="connsiteX16262" y="connsiteY16262"/>
                </a:cxn>
                <a:cxn ang="0">
                  <a:pos x="connsiteX16263" y="connsiteY16263"/>
                </a:cxn>
                <a:cxn ang="0">
                  <a:pos x="connsiteX16264" y="connsiteY16264"/>
                </a:cxn>
                <a:cxn ang="0">
                  <a:pos x="connsiteX16265" y="connsiteY16265"/>
                </a:cxn>
                <a:cxn ang="0">
                  <a:pos x="connsiteX16266" y="connsiteY16266"/>
                </a:cxn>
                <a:cxn ang="0">
                  <a:pos x="connsiteX16267" y="connsiteY16267"/>
                </a:cxn>
                <a:cxn ang="0">
                  <a:pos x="connsiteX16268" y="connsiteY16268"/>
                </a:cxn>
                <a:cxn ang="0">
                  <a:pos x="connsiteX16269" y="connsiteY16269"/>
                </a:cxn>
                <a:cxn ang="0">
                  <a:pos x="connsiteX16270" y="connsiteY16270"/>
                </a:cxn>
                <a:cxn ang="0">
                  <a:pos x="connsiteX16271" y="connsiteY16271"/>
                </a:cxn>
                <a:cxn ang="0">
                  <a:pos x="connsiteX16272" y="connsiteY16272"/>
                </a:cxn>
                <a:cxn ang="0">
                  <a:pos x="connsiteX16273" y="connsiteY16273"/>
                </a:cxn>
                <a:cxn ang="0">
                  <a:pos x="connsiteX16274" y="connsiteY16274"/>
                </a:cxn>
                <a:cxn ang="0">
                  <a:pos x="connsiteX16275" y="connsiteY16275"/>
                </a:cxn>
                <a:cxn ang="0">
                  <a:pos x="connsiteX16276" y="connsiteY16276"/>
                </a:cxn>
                <a:cxn ang="0">
                  <a:pos x="connsiteX16277" y="connsiteY16277"/>
                </a:cxn>
                <a:cxn ang="0">
                  <a:pos x="connsiteX16278" y="connsiteY16278"/>
                </a:cxn>
                <a:cxn ang="0">
                  <a:pos x="connsiteX16279" y="connsiteY16279"/>
                </a:cxn>
                <a:cxn ang="0">
                  <a:pos x="connsiteX16280" y="connsiteY16280"/>
                </a:cxn>
                <a:cxn ang="0">
                  <a:pos x="connsiteX16281" y="connsiteY16281"/>
                </a:cxn>
                <a:cxn ang="0">
                  <a:pos x="connsiteX16282" y="connsiteY16282"/>
                </a:cxn>
                <a:cxn ang="0">
                  <a:pos x="connsiteX16283" y="connsiteY16283"/>
                </a:cxn>
                <a:cxn ang="0">
                  <a:pos x="connsiteX16284" y="connsiteY16284"/>
                </a:cxn>
                <a:cxn ang="0">
                  <a:pos x="connsiteX16285" y="connsiteY16285"/>
                </a:cxn>
                <a:cxn ang="0">
                  <a:pos x="connsiteX16286" y="connsiteY16286"/>
                </a:cxn>
                <a:cxn ang="0">
                  <a:pos x="connsiteX16287" y="connsiteY16287"/>
                </a:cxn>
                <a:cxn ang="0">
                  <a:pos x="connsiteX16288" y="connsiteY16288"/>
                </a:cxn>
                <a:cxn ang="0">
                  <a:pos x="connsiteX16289" y="connsiteY16289"/>
                </a:cxn>
                <a:cxn ang="0">
                  <a:pos x="connsiteX16290" y="connsiteY16290"/>
                </a:cxn>
                <a:cxn ang="0">
                  <a:pos x="connsiteX16291" y="connsiteY16291"/>
                </a:cxn>
                <a:cxn ang="0">
                  <a:pos x="connsiteX16292" y="connsiteY16292"/>
                </a:cxn>
                <a:cxn ang="0">
                  <a:pos x="connsiteX16293" y="connsiteY16293"/>
                </a:cxn>
                <a:cxn ang="0">
                  <a:pos x="connsiteX16294" y="connsiteY16294"/>
                </a:cxn>
                <a:cxn ang="0">
                  <a:pos x="connsiteX16295" y="connsiteY16295"/>
                </a:cxn>
                <a:cxn ang="0">
                  <a:pos x="connsiteX16296" y="connsiteY16296"/>
                </a:cxn>
                <a:cxn ang="0">
                  <a:pos x="connsiteX16297" y="connsiteY16297"/>
                </a:cxn>
                <a:cxn ang="0">
                  <a:pos x="connsiteX16298" y="connsiteY16298"/>
                </a:cxn>
                <a:cxn ang="0">
                  <a:pos x="connsiteX16299" y="connsiteY16299"/>
                </a:cxn>
                <a:cxn ang="0">
                  <a:pos x="connsiteX16300" y="connsiteY16300"/>
                </a:cxn>
                <a:cxn ang="0">
                  <a:pos x="connsiteX16301" y="connsiteY16301"/>
                </a:cxn>
                <a:cxn ang="0">
                  <a:pos x="connsiteX16302" y="connsiteY16302"/>
                </a:cxn>
                <a:cxn ang="0">
                  <a:pos x="connsiteX16303" y="connsiteY16303"/>
                </a:cxn>
                <a:cxn ang="0">
                  <a:pos x="connsiteX16304" y="connsiteY16304"/>
                </a:cxn>
                <a:cxn ang="0">
                  <a:pos x="connsiteX16305" y="connsiteY16305"/>
                </a:cxn>
                <a:cxn ang="0">
                  <a:pos x="connsiteX16306" y="connsiteY16306"/>
                </a:cxn>
                <a:cxn ang="0">
                  <a:pos x="connsiteX16307" y="connsiteY16307"/>
                </a:cxn>
                <a:cxn ang="0">
                  <a:pos x="connsiteX16308" y="connsiteY16308"/>
                </a:cxn>
                <a:cxn ang="0">
                  <a:pos x="connsiteX16309" y="connsiteY16309"/>
                </a:cxn>
                <a:cxn ang="0">
                  <a:pos x="connsiteX16310" y="connsiteY16310"/>
                </a:cxn>
                <a:cxn ang="0">
                  <a:pos x="connsiteX16311" y="connsiteY16311"/>
                </a:cxn>
                <a:cxn ang="0">
                  <a:pos x="connsiteX16312" y="connsiteY16312"/>
                </a:cxn>
                <a:cxn ang="0">
                  <a:pos x="connsiteX16313" y="connsiteY16313"/>
                </a:cxn>
                <a:cxn ang="0">
                  <a:pos x="connsiteX16314" y="connsiteY16314"/>
                </a:cxn>
                <a:cxn ang="0">
                  <a:pos x="connsiteX16315" y="connsiteY16315"/>
                </a:cxn>
                <a:cxn ang="0">
                  <a:pos x="connsiteX16316" y="connsiteY16316"/>
                </a:cxn>
                <a:cxn ang="0">
                  <a:pos x="connsiteX16317" y="connsiteY16317"/>
                </a:cxn>
                <a:cxn ang="0">
                  <a:pos x="connsiteX16318" y="connsiteY16318"/>
                </a:cxn>
                <a:cxn ang="0">
                  <a:pos x="connsiteX16319" y="connsiteY16319"/>
                </a:cxn>
                <a:cxn ang="0">
                  <a:pos x="connsiteX16320" y="connsiteY16320"/>
                </a:cxn>
                <a:cxn ang="0">
                  <a:pos x="connsiteX16321" y="connsiteY16321"/>
                </a:cxn>
                <a:cxn ang="0">
                  <a:pos x="connsiteX16322" y="connsiteY16322"/>
                </a:cxn>
                <a:cxn ang="0">
                  <a:pos x="connsiteX16323" y="connsiteY16323"/>
                </a:cxn>
                <a:cxn ang="0">
                  <a:pos x="connsiteX16324" y="connsiteY16324"/>
                </a:cxn>
                <a:cxn ang="0">
                  <a:pos x="connsiteX16325" y="connsiteY16325"/>
                </a:cxn>
                <a:cxn ang="0">
                  <a:pos x="connsiteX16326" y="connsiteY16326"/>
                </a:cxn>
                <a:cxn ang="0">
                  <a:pos x="connsiteX16327" y="connsiteY16327"/>
                </a:cxn>
                <a:cxn ang="0">
                  <a:pos x="connsiteX16328" y="connsiteY16328"/>
                </a:cxn>
                <a:cxn ang="0">
                  <a:pos x="connsiteX16329" y="connsiteY16329"/>
                </a:cxn>
                <a:cxn ang="0">
                  <a:pos x="connsiteX16330" y="connsiteY16330"/>
                </a:cxn>
                <a:cxn ang="0">
                  <a:pos x="connsiteX16331" y="connsiteY16331"/>
                </a:cxn>
                <a:cxn ang="0">
                  <a:pos x="connsiteX16332" y="connsiteY16332"/>
                </a:cxn>
                <a:cxn ang="0">
                  <a:pos x="connsiteX16333" y="connsiteY16333"/>
                </a:cxn>
                <a:cxn ang="0">
                  <a:pos x="connsiteX16334" y="connsiteY16334"/>
                </a:cxn>
                <a:cxn ang="0">
                  <a:pos x="connsiteX16335" y="connsiteY16335"/>
                </a:cxn>
                <a:cxn ang="0">
                  <a:pos x="connsiteX16336" y="connsiteY16336"/>
                </a:cxn>
                <a:cxn ang="0">
                  <a:pos x="connsiteX16337" y="connsiteY16337"/>
                </a:cxn>
                <a:cxn ang="0">
                  <a:pos x="connsiteX16338" y="connsiteY16338"/>
                </a:cxn>
                <a:cxn ang="0">
                  <a:pos x="connsiteX16339" y="connsiteY16339"/>
                </a:cxn>
                <a:cxn ang="0">
                  <a:pos x="connsiteX16340" y="connsiteY16340"/>
                </a:cxn>
                <a:cxn ang="0">
                  <a:pos x="connsiteX16341" y="connsiteY16341"/>
                </a:cxn>
                <a:cxn ang="0">
                  <a:pos x="connsiteX16342" y="connsiteY16342"/>
                </a:cxn>
                <a:cxn ang="0">
                  <a:pos x="connsiteX16343" y="connsiteY16343"/>
                </a:cxn>
                <a:cxn ang="0">
                  <a:pos x="connsiteX16344" y="connsiteY16344"/>
                </a:cxn>
                <a:cxn ang="0">
                  <a:pos x="connsiteX16345" y="connsiteY16345"/>
                </a:cxn>
                <a:cxn ang="0">
                  <a:pos x="connsiteX16346" y="connsiteY16346"/>
                </a:cxn>
                <a:cxn ang="0">
                  <a:pos x="connsiteX16347" y="connsiteY16347"/>
                </a:cxn>
                <a:cxn ang="0">
                  <a:pos x="connsiteX16348" y="connsiteY16348"/>
                </a:cxn>
                <a:cxn ang="0">
                  <a:pos x="connsiteX16349" y="connsiteY16349"/>
                </a:cxn>
                <a:cxn ang="0">
                  <a:pos x="connsiteX16350" y="connsiteY16350"/>
                </a:cxn>
                <a:cxn ang="0">
                  <a:pos x="connsiteX16351" y="connsiteY16351"/>
                </a:cxn>
                <a:cxn ang="0">
                  <a:pos x="connsiteX16352" y="connsiteY16352"/>
                </a:cxn>
                <a:cxn ang="0">
                  <a:pos x="connsiteX16353" y="connsiteY16353"/>
                </a:cxn>
                <a:cxn ang="0">
                  <a:pos x="connsiteX16354" y="connsiteY16354"/>
                </a:cxn>
                <a:cxn ang="0">
                  <a:pos x="connsiteX16355" y="connsiteY16355"/>
                </a:cxn>
                <a:cxn ang="0">
                  <a:pos x="connsiteX16356" y="connsiteY16356"/>
                </a:cxn>
                <a:cxn ang="0">
                  <a:pos x="connsiteX16357" y="connsiteY16357"/>
                </a:cxn>
                <a:cxn ang="0">
                  <a:pos x="connsiteX16358" y="connsiteY16358"/>
                </a:cxn>
                <a:cxn ang="0">
                  <a:pos x="connsiteX16359" y="connsiteY16359"/>
                </a:cxn>
                <a:cxn ang="0">
                  <a:pos x="connsiteX16360" y="connsiteY16360"/>
                </a:cxn>
                <a:cxn ang="0">
                  <a:pos x="connsiteX16361" y="connsiteY16361"/>
                </a:cxn>
                <a:cxn ang="0">
                  <a:pos x="connsiteX16362" y="connsiteY16362"/>
                </a:cxn>
                <a:cxn ang="0">
                  <a:pos x="connsiteX16363" y="connsiteY16363"/>
                </a:cxn>
                <a:cxn ang="0">
                  <a:pos x="connsiteX16364" y="connsiteY16364"/>
                </a:cxn>
                <a:cxn ang="0">
                  <a:pos x="connsiteX16365" y="connsiteY16365"/>
                </a:cxn>
                <a:cxn ang="0">
                  <a:pos x="connsiteX16366" y="connsiteY16366"/>
                </a:cxn>
                <a:cxn ang="0">
                  <a:pos x="connsiteX16367" y="connsiteY16367"/>
                </a:cxn>
                <a:cxn ang="0">
                  <a:pos x="connsiteX16368" y="connsiteY16368"/>
                </a:cxn>
                <a:cxn ang="0">
                  <a:pos x="connsiteX16369" y="connsiteY16369"/>
                </a:cxn>
                <a:cxn ang="0">
                  <a:pos x="connsiteX16370" y="connsiteY16370"/>
                </a:cxn>
                <a:cxn ang="0">
                  <a:pos x="connsiteX16371" y="connsiteY16371"/>
                </a:cxn>
                <a:cxn ang="0">
                  <a:pos x="connsiteX16372" y="connsiteY16372"/>
                </a:cxn>
                <a:cxn ang="0">
                  <a:pos x="connsiteX16373" y="connsiteY16373"/>
                </a:cxn>
                <a:cxn ang="0">
                  <a:pos x="connsiteX16374" y="connsiteY16374"/>
                </a:cxn>
                <a:cxn ang="0">
                  <a:pos x="connsiteX16375" y="connsiteY16375"/>
                </a:cxn>
                <a:cxn ang="0">
                  <a:pos x="connsiteX16376" y="connsiteY16376"/>
                </a:cxn>
                <a:cxn ang="0">
                  <a:pos x="connsiteX16377" y="connsiteY16377"/>
                </a:cxn>
                <a:cxn ang="0">
                  <a:pos x="connsiteX16378" y="connsiteY16378"/>
                </a:cxn>
                <a:cxn ang="0">
                  <a:pos x="connsiteX16379" y="connsiteY16379"/>
                </a:cxn>
                <a:cxn ang="0">
                  <a:pos x="connsiteX16380" y="connsiteY16380"/>
                </a:cxn>
                <a:cxn ang="0">
                  <a:pos x="connsiteX16381" y="connsiteY16381"/>
                </a:cxn>
                <a:cxn ang="0">
                  <a:pos x="connsiteX16382" y="connsiteY16382"/>
                </a:cxn>
                <a:cxn ang="0">
                  <a:pos x="connsiteX16383" y="connsiteY16383"/>
                </a:cxn>
                <a:cxn ang="0">
                  <a:pos x="connsiteX16384" y="connsiteY16384"/>
                </a:cxn>
                <a:cxn ang="0">
                  <a:pos x="connsiteX16385" y="connsiteY16385"/>
                </a:cxn>
                <a:cxn ang="0">
                  <a:pos x="connsiteX16386" y="connsiteY16386"/>
                </a:cxn>
                <a:cxn ang="0">
                  <a:pos x="connsiteX16387" y="connsiteY16387"/>
                </a:cxn>
                <a:cxn ang="0">
                  <a:pos x="connsiteX16388" y="connsiteY16388"/>
                </a:cxn>
                <a:cxn ang="0">
                  <a:pos x="connsiteX16389" y="connsiteY16389"/>
                </a:cxn>
                <a:cxn ang="0">
                  <a:pos x="connsiteX16390" y="connsiteY16390"/>
                </a:cxn>
                <a:cxn ang="0">
                  <a:pos x="connsiteX16391" y="connsiteY16391"/>
                </a:cxn>
                <a:cxn ang="0">
                  <a:pos x="connsiteX16392" y="connsiteY16392"/>
                </a:cxn>
                <a:cxn ang="0">
                  <a:pos x="connsiteX16393" y="connsiteY16393"/>
                </a:cxn>
                <a:cxn ang="0">
                  <a:pos x="connsiteX16394" y="connsiteY16394"/>
                </a:cxn>
                <a:cxn ang="0">
                  <a:pos x="connsiteX16395" y="connsiteY16395"/>
                </a:cxn>
                <a:cxn ang="0">
                  <a:pos x="connsiteX16396" y="connsiteY16396"/>
                </a:cxn>
                <a:cxn ang="0">
                  <a:pos x="connsiteX16397" y="connsiteY16397"/>
                </a:cxn>
                <a:cxn ang="0">
                  <a:pos x="connsiteX16398" y="connsiteY16398"/>
                </a:cxn>
                <a:cxn ang="0">
                  <a:pos x="connsiteX16399" y="connsiteY16399"/>
                </a:cxn>
                <a:cxn ang="0">
                  <a:pos x="connsiteX16400" y="connsiteY16400"/>
                </a:cxn>
                <a:cxn ang="0">
                  <a:pos x="connsiteX16401" y="connsiteY16401"/>
                </a:cxn>
                <a:cxn ang="0">
                  <a:pos x="connsiteX16402" y="connsiteY16402"/>
                </a:cxn>
                <a:cxn ang="0">
                  <a:pos x="connsiteX16403" y="connsiteY16403"/>
                </a:cxn>
                <a:cxn ang="0">
                  <a:pos x="connsiteX16404" y="connsiteY16404"/>
                </a:cxn>
                <a:cxn ang="0">
                  <a:pos x="connsiteX16405" y="connsiteY16405"/>
                </a:cxn>
                <a:cxn ang="0">
                  <a:pos x="connsiteX16406" y="connsiteY16406"/>
                </a:cxn>
                <a:cxn ang="0">
                  <a:pos x="connsiteX16407" y="connsiteY16407"/>
                </a:cxn>
                <a:cxn ang="0">
                  <a:pos x="connsiteX16408" y="connsiteY16408"/>
                </a:cxn>
                <a:cxn ang="0">
                  <a:pos x="connsiteX16409" y="connsiteY16409"/>
                </a:cxn>
                <a:cxn ang="0">
                  <a:pos x="connsiteX16410" y="connsiteY16410"/>
                </a:cxn>
                <a:cxn ang="0">
                  <a:pos x="connsiteX16411" y="connsiteY16411"/>
                </a:cxn>
                <a:cxn ang="0">
                  <a:pos x="connsiteX16412" y="connsiteY16412"/>
                </a:cxn>
                <a:cxn ang="0">
                  <a:pos x="connsiteX16413" y="connsiteY16413"/>
                </a:cxn>
                <a:cxn ang="0">
                  <a:pos x="connsiteX16414" y="connsiteY16414"/>
                </a:cxn>
                <a:cxn ang="0">
                  <a:pos x="connsiteX16415" y="connsiteY16415"/>
                </a:cxn>
                <a:cxn ang="0">
                  <a:pos x="connsiteX16416" y="connsiteY16416"/>
                </a:cxn>
                <a:cxn ang="0">
                  <a:pos x="connsiteX16417" y="connsiteY16417"/>
                </a:cxn>
                <a:cxn ang="0">
                  <a:pos x="connsiteX16418" y="connsiteY16418"/>
                </a:cxn>
                <a:cxn ang="0">
                  <a:pos x="connsiteX16419" y="connsiteY16419"/>
                </a:cxn>
                <a:cxn ang="0">
                  <a:pos x="connsiteX16420" y="connsiteY16420"/>
                </a:cxn>
                <a:cxn ang="0">
                  <a:pos x="connsiteX16421" y="connsiteY16421"/>
                </a:cxn>
                <a:cxn ang="0">
                  <a:pos x="connsiteX16422" y="connsiteY16422"/>
                </a:cxn>
                <a:cxn ang="0">
                  <a:pos x="connsiteX16423" y="connsiteY16423"/>
                </a:cxn>
                <a:cxn ang="0">
                  <a:pos x="connsiteX16424" y="connsiteY16424"/>
                </a:cxn>
                <a:cxn ang="0">
                  <a:pos x="connsiteX16425" y="connsiteY16425"/>
                </a:cxn>
                <a:cxn ang="0">
                  <a:pos x="connsiteX16426" y="connsiteY16426"/>
                </a:cxn>
                <a:cxn ang="0">
                  <a:pos x="connsiteX16427" y="connsiteY16427"/>
                </a:cxn>
                <a:cxn ang="0">
                  <a:pos x="connsiteX16428" y="connsiteY16428"/>
                </a:cxn>
                <a:cxn ang="0">
                  <a:pos x="connsiteX16429" y="connsiteY16429"/>
                </a:cxn>
                <a:cxn ang="0">
                  <a:pos x="connsiteX16430" y="connsiteY16430"/>
                </a:cxn>
                <a:cxn ang="0">
                  <a:pos x="connsiteX16431" y="connsiteY16431"/>
                </a:cxn>
                <a:cxn ang="0">
                  <a:pos x="connsiteX16432" y="connsiteY16432"/>
                </a:cxn>
                <a:cxn ang="0">
                  <a:pos x="connsiteX16433" y="connsiteY16433"/>
                </a:cxn>
                <a:cxn ang="0">
                  <a:pos x="connsiteX16434" y="connsiteY16434"/>
                </a:cxn>
                <a:cxn ang="0">
                  <a:pos x="connsiteX16435" y="connsiteY16435"/>
                </a:cxn>
                <a:cxn ang="0">
                  <a:pos x="connsiteX16436" y="connsiteY16436"/>
                </a:cxn>
                <a:cxn ang="0">
                  <a:pos x="connsiteX16437" y="connsiteY16437"/>
                </a:cxn>
                <a:cxn ang="0">
                  <a:pos x="connsiteX16438" y="connsiteY16438"/>
                </a:cxn>
                <a:cxn ang="0">
                  <a:pos x="connsiteX16439" y="connsiteY16439"/>
                </a:cxn>
                <a:cxn ang="0">
                  <a:pos x="connsiteX16440" y="connsiteY16440"/>
                </a:cxn>
                <a:cxn ang="0">
                  <a:pos x="connsiteX16441" y="connsiteY16441"/>
                </a:cxn>
                <a:cxn ang="0">
                  <a:pos x="connsiteX16442" y="connsiteY16442"/>
                </a:cxn>
                <a:cxn ang="0">
                  <a:pos x="connsiteX16443" y="connsiteY16443"/>
                </a:cxn>
                <a:cxn ang="0">
                  <a:pos x="connsiteX16444" y="connsiteY16444"/>
                </a:cxn>
                <a:cxn ang="0">
                  <a:pos x="connsiteX16445" y="connsiteY16445"/>
                </a:cxn>
                <a:cxn ang="0">
                  <a:pos x="connsiteX16446" y="connsiteY16446"/>
                </a:cxn>
                <a:cxn ang="0">
                  <a:pos x="connsiteX16447" y="connsiteY16447"/>
                </a:cxn>
                <a:cxn ang="0">
                  <a:pos x="connsiteX16448" y="connsiteY16448"/>
                </a:cxn>
                <a:cxn ang="0">
                  <a:pos x="connsiteX16449" y="connsiteY16449"/>
                </a:cxn>
                <a:cxn ang="0">
                  <a:pos x="connsiteX16450" y="connsiteY16450"/>
                </a:cxn>
                <a:cxn ang="0">
                  <a:pos x="connsiteX16451" y="connsiteY16451"/>
                </a:cxn>
                <a:cxn ang="0">
                  <a:pos x="connsiteX16452" y="connsiteY16452"/>
                </a:cxn>
                <a:cxn ang="0">
                  <a:pos x="connsiteX16453" y="connsiteY16453"/>
                </a:cxn>
                <a:cxn ang="0">
                  <a:pos x="connsiteX16454" y="connsiteY16454"/>
                </a:cxn>
                <a:cxn ang="0">
                  <a:pos x="connsiteX16455" y="connsiteY16455"/>
                </a:cxn>
                <a:cxn ang="0">
                  <a:pos x="connsiteX16456" y="connsiteY16456"/>
                </a:cxn>
                <a:cxn ang="0">
                  <a:pos x="connsiteX16457" y="connsiteY16457"/>
                </a:cxn>
                <a:cxn ang="0">
                  <a:pos x="connsiteX16458" y="connsiteY16458"/>
                </a:cxn>
                <a:cxn ang="0">
                  <a:pos x="connsiteX16459" y="connsiteY16459"/>
                </a:cxn>
                <a:cxn ang="0">
                  <a:pos x="connsiteX16460" y="connsiteY16460"/>
                </a:cxn>
                <a:cxn ang="0">
                  <a:pos x="connsiteX16461" y="connsiteY16461"/>
                </a:cxn>
                <a:cxn ang="0">
                  <a:pos x="connsiteX16462" y="connsiteY16462"/>
                </a:cxn>
                <a:cxn ang="0">
                  <a:pos x="connsiteX16463" y="connsiteY16463"/>
                </a:cxn>
                <a:cxn ang="0">
                  <a:pos x="connsiteX16464" y="connsiteY16464"/>
                </a:cxn>
                <a:cxn ang="0">
                  <a:pos x="connsiteX16465" y="connsiteY16465"/>
                </a:cxn>
                <a:cxn ang="0">
                  <a:pos x="connsiteX16466" y="connsiteY16466"/>
                </a:cxn>
                <a:cxn ang="0">
                  <a:pos x="connsiteX16467" y="connsiteY16467"/>
                </a:cxn>
                <a:cxn ang="0">
                  <a:pos x="connsiteX16468" y="connsiteY16468"/>
                </a:cxn>
                <a:cxn ang="0">
                  <a:pos x="connsiteX16469" y="connsiteY16469"/>
                </a:cxn>
                <a:cxn ang="0">
                  <a:pos x="connsiteX16470" y="connsiteY16470"/>
                </a:cxn>
                <a:cxn ang="0">
                  <a:pos x="connsiteX16471" y="connsiteY16471"/>
                </a:cxn>
                <a:cxn ang="0">
                  <a:pos x="connsiteX16472" y="connsiteY16472"/>
                </a:cxn>
                <a:cxn ang="0">
                  <a:pos x="connsiteX16473" y="connsiteY16473"/>
                </a:cxn>
                <a:cxn ang="0">
                  <a:pos x="connsiteX16474" y="connsiteY16474"/>
                </a:cxn>
                <a:cxn ang="0">
                  <a:pos x="connsiteX16475" y="connsiteY16475"/>
                </a:cxn>
                <a:cxn ang="0">
                  <a:pos x="connsiteX16476" y="connsiteY16476"/>
                </a:cxn>
                <a:cxn ang="0">
                  <a:pos x="connsiteX16477" y="connsiteY16477"/>
                </a:cxn>
                <a:cxn ang="0">
                  <a:pos x="connsiteX16478" y="connsiteY16478"/>
                </a:cxn>
                <a:cxn ang="0">
                  <a:pos x="connsiteX16479" y="connsiteY16479"/>
                </a:cxn>
                <a:cxn ang="0">
                  <a:pos x="connsiteX16480" y="connsiteY16480"/>
                </a:cxn>
                <a:cxn ang="0">
                  <a:pos x="connsiteX16481" y="connsiteY16481"/>
                </a:cxn>
                <a:cxn ang="0">
                  <a:pos x="connsiteX16482" y="connsiteY16482"/>
                </a:cxn>
                <a:cxn ang="0">
                  <a:pos x="connsiteX16483" y="connsiteY16483"/>
                </a:cxn>
                <a:cxn ang="0">
                  <a:pos x="connsiteX16484" y="connsiteY16484"/>
                </a:cxn>
                <a:cxn ang="0">
                  <a:pos x="connsiteX16485" y="connsiteY16485"/>
                </a:cxn>
                <a:cxn ang="0">
                  <a:pos x="connsiteX16486" y="connsiteY16486"/>
                </a:cxn>
                <a:cxn ang="0">
                  <a:pos x="connsiteX16487" y="connsiteY16487"/>
                </a:cxn>
                <a:cxn ang="0">
                  <a:pos x="connsiteX16488" y="connsiteY16488"/>
                </a:cxn>
                <a:cxn ang="0">
                  <a:pos x="connsiteX16489" y="connsiteY16489"/>
                </a:cxn>
                <a:cxn ang="0">
                  <a:pos x="connsiteX16490" y="connsiteY16490"/>
                </a:cxn>
                <a:cxn ang="0">
                  <a:pos x="connsiteX16491" y="connsiteY16491"/>
                </a:cxn>
                <a:cxn ang="0">
                  <a:pos x="connsiteX16492" y="connsiteY16492"/>
                </a:cxn>
                <a:cxn ang="0">
                  <a:pos x="connsiteX16493" y="connsiteY16493"/>
                </a:cxn>
                <a:cxn ang="0">
                  <a:pos x="connsiteX16494" y="connsiteY16494"/>
                </a:cxn>
                <a:cxn ang="0">
                  <a:pos x="connsiteX16495" y="connsiteY16495"/>
                </a:cxn>
                <a:cxn ang="0">
                  <a:pos x="connsiteX16496" y="connsiteY16496"/>
                </a:cxn>
                <a:cxn ang="0">
                  <a:pos x="connsiteX16497" y="connsiteY16497"/>
                </a:cxn>
                <a:cxn ang="0">
                  <a:pos x="connsiteX16498" y="connsiteY16498"/>
                </a:cxn>
                <a:cxn ang="0">
                  <a:pos x="connsiteX16499" y="connsiteY16499"/>
                </a:cxn>
                <a:cxn ang="0">
                  <a:pos x="connsiteX16500" y="connsiteY16500"/>
                </a:cxn>
                <a:cxn ang="0">
                  <a:pos x="connsiteX16501" y="connsiteY16501"/>
                </a:cxn>
                <a:cxn ang="0">
                  <a:pos x="connsiteX16502" y="connsiteY16502"/>
                </a:cxn>
                <a:cxn ang="0">
                  <a:pos x="connsiteX16503" y="connsiteY16503"/>
                </a:cxn>
                <a:cxn ang="0">
                  <a:pos x="connsiteX16504" y="connsiteY16504"/>
                </a:cxn>
                <a:cxn ang="0">
                  <a:pos x="connsiteX16505" y="connsiteY16505"/>
                </a:cxn>
                <a:cxn ang="0">
                  <a:pos x="connsiteX16506" y="connsiteY16506"/>
                </a:cxn>
                <a:cxn ang="0">
                  <a:pos x="connsiteX16507" y="connsiteY16507"/>
                </a:cxn>
                <a:cxn ang="0">
                  <a:pos x="connsiteX16508" y="connsiteY16508"/>
                </a:cxn>
                <a:cxn ang="0">
                  <a:pos x="connsiteX16509" y="connsiteY16509"/>
                </a:cxn>
                <a:cxn ang="0">
                  <a:pos x="connsiteX16510" y="connsiteY16510"/>
                </a:cxn>
                <a:cxn ang="0">
                  <a:pos x="connsiteX16511" y="connsiteY16511"/>
                </a:cxn>
                <a:cxn ang="0">
                  <a:pos x="connsiteX16512" y="connsiteY16512"/>
                </a:cxn>
                <a:cxn ang="0">
                  <a:pos x="connsiteX16513" y="connsiteY16513"/>
                </a:cxn>
                <a:cxn ang="0">
                  <a:pos x="connsiteX16514" y="connsiteY16514"/>
                </a:cxn>
                <a:cxn ang="0">
                  <a:pos x="connsiteX16515" y="connsiteY16515"/>
                </a:cxn>
                <a:cxn ang="0">
                  <a:pos x="connsiteX16516" y="connsiteY16516"/>
                </a:cxn>
                <a:cxn ang="0">
                  <a:pos x="connsiteX16517" y="connsiteY16517"/>
                </a:cxn>
                <a:cxn ang="0">
                  <a:pos x="connsiteX16518" y="connsiteY16518"/>
                </a:cxn>
                <a:cxn ang="0">
                  <a:pos x="connsiteX16519" y="connsiteY16519"/>
                </a:cxn>
                <a:cxn ang="0">
                  <a:pos x="connsiteX16520" y="connsiteY16520"/>
                </a:cxn>
                <a:cxn ang="0">
                  <a:pos x="connsiteX16521" y="connsiteY16521"/>
                </a:cxn>
                <a:cxn ang="0">
                  <a:pos x="connsiteX16522" y="connsiteY16522"/>
                </a:cxn>
                <a:cxn ang="0">
                  <a:pos x="connsiteX16523" y="connsiteY16523"/>
                </a:cxn>
                <a:cxn ang="0">
                  <a:pos x="connsiteX16524" y="connsiteY16524"/>
                </a:cxn>
                <a:cxn ang="0">
                  <a:pos x="connsiteX16525" y="connsiteY16525"/>
                </a:cxn>
                <a:cxn ang="0">
                  <a:pos x="connsiteX16526" y="connsiteY16526"/>
                </a:cxn>
                <a:cxn ang="0">
                  <a:pos x="connsiteX16527" y="connsiteY16527"/>
                </a:cxn>
                <a:cxn ang="0">
                  <a:pos x="connsiteX16528" y="connsiteY16528"/>
                </a:cxn>
                <a:cxn ang="0">
                  <a:pos x="connsiteX16529" y="connsiteY16529"/>
                </a:cxn>
                <a:cxn ang="0">
                  <a:pos x="connsiteX16530" y="connsiteY16530"/>
                </a:cxn>
                <a:cxn ang="0">
                  <a:pos x="connsiteX16531" y="connsiteY16531"/>
                </a:cxn>
                <a:cxn ang="0">
                  <a:pos x="connsiteX16532" y="connsiteY16532"/>
                </a:cxn>
                <a:cxn ang="0">
                  <a:pos x="connsiteX16533" y="connsiteY16533"/>
                </a:cxn>
                <a:cxn ang="0">
                  <a:pos x="connsiteX16534" y="connsiteY16534"/>
                </a:cxn>
                <a:cxn ang="0">
                  <a:pos x="connsiteX16535" y="connsiteY16535"/>
                </a:cxn>
                <a:cxn ang="0">
                  <a:pos x="connsiteX16536" y="connsiteY16536"/>
                </a:cxn>
                <a:cxn ang="0">
                  <a:pos x="connsiteX16537" y="connsiteY16537"/>
                </a:cxn>
                <a:cxn ang="0">
                  <a:pos x="connsiteX16538" y="connsiteY16538"/>
                </a:cxn>
                <a:cxn ang="0">
                  <a:pos x="connsiteX16539" y="connsiteY16539"/>
                </a:cxn>
                <a:cxn ang="0">
                  <a:pos x="connsiteX16540" y="connsiteY16540"/>
                </a:cxn>
                <a:cxn ang="0">
                  <a:pos x="connsiteX16541" y="connsiteY16541"/>
                </a:cxn>
                <a:cxn ang="0">
                  <a:pos x="connsiteX16542" y="connsiteY16542"/>
                </a:cxn>
                <a:cxn ang="0">
                  <a:pos x="connsiteX16543" y="connsiteY16543"/>
                </a:cxn>
                <a:cxn ang="0">
                  <a:pos x="connsiteX16544" y="connsiteY16544"/>
                </a:cxn>
                <a:cxn ang="0">
                  <a:pos x="connsiteX16545" y="connsiteY16545"/>
                </a:cxn>
                <a:cxn ang="0">
                  <a:pos x="connsiteX16546" y="connsiteY16546"/>
                </a:cxn>
                <a:cxn ang="0">
                  <a:pos x="connsiteX16547" y="connsiteY16547"/>
                </a:cxn>
                <a:cxn ang="0">
                  <a:pos x="connsiteX16548" y="connsiteY16548"/>
                </a:cxn>
                <a:cxn ang="0">
                  <a:pos x="connsiteX16549" y="connsiteY16549"/>
                </a:cxn>
                <a:cxn ang="0">
                  <a:pos x="connsiteX16550" y="connsiteY16550"/>
                </a:cxn>
                <a:cxn ang="0">
                  <a:pos x="connsiteX16551" y="connsiteY16551"/>
                </a:cxn>
                <a:cxn ang="0">
                  <a:pos x="connsiteX16552" y="connsiteY16552"/>
                </a:cxn>
                <a:cxn ang="0">
                  <a:pos x="connsiteX16553" y="connsiteY16553"/>
                </a:cxn>
                <a:cxn ang="0">
                  <a:pos x="connsiteX16554" y="connsiteY16554"/>
                </a:cxn>
                <a:cxn ang="0">
                  <a:pos x="connsiteX16555" y="connsiteY16555"/>
                </a:cxn>
                <a:cxn ang="0">
                  <a:pos x="connsiteX16556" y="connsiteY16556"/>
                </a:cxn>
                <a:cxn ang="0">
                  <a:pos x="connsiteX16557" y="connsiteY16557"/>
                </a:cxn>
                <a:cxn ang="0">
                  <a:pos x="connsiteX16558" y="connsiteY16558"/>
                </a:cxn>
                <a:cxn ang="0">
                  <a:pos x="connsiteX16559" y="connsiteY16559"/>
                </a:cxn>
                <a:cxn ang="0">
                  <a:pos x="connsiteX16560" y="connsiteY16560"/>
                </a:cxn>
                <a:cxn ang="0">
                  <a:pos x="connsiteX16561" y="connsiteY16561"/>
                </a:cxn>
                <a:cxn ang="0">
                  <a:pos x="connsiteX16562" y="connsiteY16562"/>
                </a:cxn>
                <a:cxn ang="0">
                  <a:pos x="connsiteX16563" y="connsiteY16563"/>
                </a:cxn>
                <a:cxn ang="0">
                  <a:pos x="connsiteX16564" y="connsiteY16564"/>
                </a:cxn>
                <a:cxn ang="0">
                  <a:pos x="connsiteX16565" y="connsiteY16565"/>
                </a:cxn>
                <a:cxn ang="0">
                  <a:pos x="connsiteX16566" y="connsiteY16566"/>
                </a:cxn>
                <a:cxn ang="0">
                  <a:pos x="connsiteX16567" y="connsiteY16567"/>
                </a:cxn>
                <a:cxn ang="0">
                  <a:pos x="connsiteX16568" y="connsiteY16568"/>
                </a:cxn>
                <a:cxn ang="0">
                  <a:pos x="connsiteX16569" y="connsiteY16569"/>
                </a:cxn>
                <a:cxn ang="0">
                  <a:pos x="connsiteX16570" y="connsiteY16570"/>
                </a:cxn>
                <a:cxn ang="0">
                  <a:pos x="connsiteX16571" y="connsiteY16571"/>
                </a:cxn>
                <a:cxn ang="0">
                  <a:pos x="connsiteX16572" y="connsiteY16572"/>
                </a:cxn>
                <a:cxn ang="0">
                  <a:pos x="connsiteX16573" y="connsiteY16573"/>
                </a:cxn>
                <a:cxn ang="0">
                  <a:pos x="connsiteX16574" y="connsiteY16574"/>
                </a:cxn>
                <a:cxn ang="0">
                  <a:pos x="connsiteX16575" y="connsiteY16575"/>
                </a:cxn>
                <a:cxn ang="0">
                  <a:pos x="connsiteX16576" y="connsiteY16576"/>
                </a:cxn>
                <a:cxn ang="0">
                  <a:pos x="connsiteX16577" y="connsiteY16577"/>
                </a:cxn>
                <a:cxn ang="0">
                  <a:pos x="connsiteX16578" y="connsiteY16578"/>
                </a:cxn>
                <a:cxn ang="0">
                  <a:pos x="connsiteX16579" y="connsiteY16579"/>
                </a:cxn>
                <a:cxn ang="0">
                  <a:pos x="connsiteX16580" y="connsiteY16580"/>
                </a:cxn>
                <a:cxn ang="0">
                  <a:pos x="connsiteX16581" y="connsiteY16581"/>
                </a:cxn>
                <a:cxn ang="0">
                  <a:pos x="connsiteX16582" y="connsiteY16582"/>
                </a:cxn>
                <a:cxn ang="0">
                  <a:pos x="connsiteX16583" y="connsiteY16583"/>
                </a:cxn>
                <a:cxn ang="0">
                  <a:pos x="connsiteX16584" y="connsiteY16584"/>
                </a:cxn>
                <a:cxn ang="0">
                  <a:pos x="connsiteX16585" y="connsiteY16585"/>
                </a:cxn>
                <a:cxn ang="0">
                  <a:pos x="connsiteX16586" y="connsiteY16586"/>
                </a:cxn>
                <a:cxn ang="0">
                  <a:pos x="connsiteX16587" y="connsiteY16587"/>
                </a:cxn>
                <a:cxn ang="0">
                  <a:pos x="connsiteX16588" y="connsiteY16588"/>
                </a:cxn>
                <a:cxn ang="0">
                  <a:pos x="connsiteX16589" y="connsiteY16589"/>
                </a:cxn>
                <a:cxn ang="0">
                  <a:pos x="connsiteX16590" y="connsiteY16590"/>
                </a:cxn>
                <a:cxn ang="0">
                  <a:pos x="connsiteX16591" y="connsiteY16591"/>
                </a:cxn>
                <a:cxn ang="0">
                  <a:pos x="connsiteX16592" y="connsiteY16592"/>
                </a:cxn>
                <a:cxn ang="0">
                  <a:pos x="connsiteX16593" y="connsiteY16593"/>
                </a:cxn>
                <a:cxn ang="0">
                  <a:pos x="connsiteX16594" y="connsiteY16594"/>
                </a:cxn>
                <a:cxn ang="0">
                  <a:pos x="connsiteX16595" y="connsiteY16595"/>
                </a:cxn>
                <a:cxn ang="0">
                  <a:pos x="connsiteX16596" y="connsiteY16596"/>
                </a:cxn>
                <a:cxn ang="0">
                  <a:pos x="connsiteX16597" y="connsiteY16597"/>
                </a:cxn>
                <a:cxn ang="0">
                  <a:pos x="connsiteX16598" y="connsiteY16598"/>
                </a:cxn>
                <a:cxn ang="0">
                  <a:pos x="connsiteX16599" y="connsiteY16599"/>
                </a:cxn>
                <a:cxn ang="0">
                  <a:pos x="connsiteX16600" y="connsiteY16600"/>
                </a:cxn>
                <a:cxn ang="0">
                  <a:pos x="connsiteX16601" y="connsiteY16601"/>
                </a:cxn>
                <a:cxn ang="0">
                  <a:pos x="connsiteX16602" y="connsiteY16602"/>
                </a:cxn>
                <a:cxn ang="0">
                  <a:pos x="connsiteX16603" y="connsiteY16603"/>
                </a:cxn>
                <a:cxn ang="0">
                  <a:pos x="connsiteX16604" y="connsiteY16604"/>
                </a:cxn>
                <a:cxn ang="0">
                  <a:pos x="connsiteX16605" y="connsiteY16605"/>
                </a:cxn>
                <a:cxn ang="0">
                  <a:pos x="connsiteX16606" y="connsiteY16606"/>
                </a:cxn>
                <a:cxn ang="0">
                  <a:pos x="connsiteX16607" y="connsiteY16607"/>
                </a:cxn>
                <a:cxn ang="0">
                  <a:pos x="connsiteX16608" y="connsiteY16608"/>
                </a:cxn>
                <a:cxn ang="0">
                  <a:pos x="connsiteX16609" y="connsiteY16609"/>
                </a:cxn>
                <a:cxn ang="0">
                  <a:pos x="connsiteX16610" y="connsiteY16610"/>
                </a:cxn>
                <a:cxn ang="0">
                  <a:pos x="connsiteX16611" y="connsiteY16611"/>
                </a:cxn>
                <a:cxn ang="0">
                  <a:pos x="connsiteX16612" y="connsiteY16612"/>
                </a:cxn>
                <a:cxn ang="0">
                  <a:pos x="connsiteX16613" y="connsiteY16613"/>
                </a:cxn>
                <a:cxn ang="0">
                  <a:pos x="connsiteX16614" y="connsiteY16614"/>
                </a:cxn>
                <a:cxn ang="0">
                  <a:pos x="connsiteX16615" y="connsiteY16615"/>
                </a:cxn>
                <a:cxn ang="0">
                  <a:pos x="connsiteX16616" y="connsiteY16616"/>
                </a:cxn>
                <a:cxn ang="0">
                  <a:pos x="connsiteX16617" y="connsiteY16617"/>
                </a:cxn>
                <a:cxn ang="0">
                  <a:pos x="connsiteX16618" y="connsiteY16618"/>
                </a:cxn>
                <a:cxn ang="0">
                  <a:pos x="connsiteX16619" y="connsiteY16619"/>
                </a:cxn>
                <a:cxn ang="0">
                  <a:pos x="connsiteX16620" y="connsiteY16620"/>
                </a:cxn>
                <a:cxn ang="0">
                  <a:pos x="connsiteX16621" y="connsiteY16621"/>
                </a:cxn>
                <a:cxn ang="0">
                  <a:pos x="connsiteX16622" y="connsiteY16622"/>
                </a:cxn>
                <a:cxn ang="0">
                  <a:pos x="connsiteX16623" y="connsiteY16623"/>
                </a:cxn>
                <a:cxn ang="0">
                  <a:pos x="connsiteX16624" y="connsiteY16624"/>
                </a:cxn>
                <a:cxn ang="0">
                  <a:pos x="connsiteX16625" y="connsiteY16625"/>
                </a:cxn>
                <a:cxn ang="0">
                  <a:pos x="connsiteX16626" y="connsiteY16626"/>
                </a:cxn>
                <a:cxn ang="0">
                  <a:pos x="connsiteX16627" y="connsiteY16627"/>
                </a:cxn>
                <a:cxn ang="0">
                  <a:pos x="connsiteX16628" y="connsiteY16628"/>
                </a:cxn>
                <a:cxn ang="0">
                  <a:pos x="connsiteX16629" y="connsiteY16629"/>
                </a:cxn>
                <a:cxn ang="0">
                  <a:pos x="connsiteX16630" y="connsiteY16630"/>
                </a:cxn>
                <a:cxn ang="0">
                  <a:pos x="connsiteX16631" y="connsiteY16631"/>
                </a:cxn>
                <a:cxn ang="0">
                  <a:pos x="connsiteX16632" y="connsiteY16632"/>
                </a:cxn>
                <a:cxn ang="0">
                  <a:pos x="connsiteX16633" y="connsiteY16633"/>
                </a:cxn>
                <a:cxn ang="0">
                  <a:pos x="connsiteX16634" y="connsiteY16634"/>
                </a:cxn>
                <a:cxn ang="0">
                  <a:pos x="connsiteX16635" y="connsiteY16635"/>
                </a:cxn>
                <a:cxn ang="0">
                  <a:pos x="connsiteX16636" y="connsiteY16636"/>
                </a:cxn>
                <a:cxn ang="0">
                  <a:pos x="connsiteX16637" y="connsiteY16637"/>
                </a:cxn>
                <a:cxn ang="0">
                  <a:pos x="connsiteX16638" y="connsiteY16638"/>
                </a:cxn>
                <a:cxn ang="0">
                  <a:pos x="connsiteX16639" y="connsiteY16639"/>
                </a:cxn>
                <a:cxn ang="0">
                  <a:pos x="connsiteX16640" y="connsiteY16640"/>
                </a:cxn>
                <a:cxn ang="0">
                  <a:pos x="connsiteX16641" y="connsiteY16641"/>
                </a:cxn>
                <a:cxn ang="0">
                  <a:pos x="connsiteX16642" y="connsiteY16642"/>
                </a:cxn>
                <a:cxn ang="0">
                  <a:pos x="connsiteX16643" y="connsiteY16643"/>
                </a:cxn>
                <a:cxn ang="0">
                  <a:pos x="connsiteX16644" y="connsiteY16644"/>
                </a:cxn>
                <a:cxn ang="0">
                  <a:pos x="connsiteX16645" y="connsiteY16645"/>
                </a:cxn>
                <a:cxn ang="0">
                  <a:pos x="connsiteX16646" y="connsiteY16646"/>
                </a:cxn>
                <a:cxn ang="0">
                  <a:pos x="connsiteX16647" y="connsiteY16647"/>
                </a:cxn>
                <a:cxn ang="0">
                  <a:pos x="connsiteX16648" y="connsiteY16648"/>
                </a:cxn>
                <a:cxn ang="0">
                  <a:pos x="connsiteX16649" y="connsiteY16649"/>
                </a:cxn>
                <a:cxn ang="0">
                  <a:pos x="connsiteX16650" y="connsiteY16650"/>
                </a:cxn>
                <a:cxn ang="0">
                  <a:pos x="connsiteX16651" y="connsiteY16651"/>
                </a:cxn>
                <a:cxn ang="0">
                  <a:pos x="connsiteX16652" y="connsiteY16652"/>
                </a:cxn>
                <a:cxn ang="0">
                  <a:pos x="connsiteX16653" y="connsiteY16653"/>
                </a:cxn>
                <a:cxn ang="0">
                  <a:pos x="connsiteX16654" y="connsiteY16654"/>
                </a:cxn>
                <a:cxn ang="0">
                  <a:pos x="connsiteX16655" y="connsiteY16655"/>
                </a:cxn>
                <a:cxn ang="0">
                  <a:pos x="connsiteX16656" y="connsiteY16656"/>
                </a:cxn>
                <a:cxn ang="0">
                  <a:pos x="connsiteX16657" y="connsiteY16657"/>
                </a:cxn>
                <a:cxn ang="0">
                  <a:pos x="connsiteX16658" y="connsiteY16658"/>
                </a:cxn>
                <a:cxn ang="0">
                  <a:pos x="connsiteX16659" y="connsiteY16659"/>
                </a:cxn>
                <a:cxn ang="0">
                  <a:pos x="connsiteX16660" y="connsiteY16660"/>
                </a:cxn>
                <a:cxn ang="0">
                  <a:pos x="connsiteX16661" y="connsiteY16661"/>
                </a:cxn>
                <a:cxn ang="0">
                  <a:pos x="connsiteX16662" y="connsiteY16662"/>
                </a:cxn>
                <a:cxn ang="0">
                  <a:pos x="connsiteX16663" y="connsiteY16663"/>
                </a:cxn>
                <a:cxn ang="0">
                  <a:pos x="connsiteX16664" y="connsiteY16664"/>
                </a:cxn>
                <a:cxn ang="0">
                  <a:pos x="connsiteX16665" y="connsiteY16665"/>
                </a:cxn>
                <a:cxn ang="0">
                  <a:pos x="connsiteX16666" y="connsiteY16666"/>
                </a:cxn>
                <a:cxn ang="0">
                  <a:pos x="connsiteX16667" y="connsiteY16667"/>
                </a:cxn>
                <a:cxn ang="0">
                  <a:pos x="connsiteX16668" y="connsiteY16668"/>
                </a:cxn>
                <a:cxn ang="0">
                  <a:pos x="connsiteX16669" y="connsiteY16669"/>
                </a:cxn>
                <a:cxn ang="0">
                  <a:pos x="connsiteX16670" y="connsiteY16670"/>
                </a:cxn>
                <a:cxn ang="0">
                  <a:pos x="connsiteX16671" y="connsiteY16671"/>
                </a:cxn>
                <a:cxn ang="0">
                  <a:pos x="connsiteX16672" y="connsiteY16672"/>
                </a:cxn>
                <a:cxn ang="0">
                  <a:pos x="connsiteX16673" y="connsiteY16673"/>
                </a:cxn>
                <a:cxn ang="0">
                  <a:pos x="connsiteX16674" y="connsiteY16674"/>
                </a:cxn>
                <a:cxn ang="0">
                  <a:pos x="connsiteX16675" y="connsiteY16675"/>
                </a:cxn>
                <a:cxn ang="0">
                  <a:pos x="connsiteX16676" y="connsiteY16676"/>
                </a:cxn>
                <a:cxn ang="0">
                  <a:pos x="connsiteX16677" y="connsiteY16677"/>
                </a:cxn>
                <a:cxn ang="0">
                  <a:pos x="connsiteX16678" y="connsiteY16678"/>
                </a:cxn>
                <a:cxn ang="0">
                  <a:pos x="connsiteX16679" y="connsiteY16679"/>
                </a:cxn>
                <a:cxn ang="0">
                  <a:pos x="connsiteX16680" y="connsiteY16680"/>
                </a:cxn>
                <a:cxn ang="0">
                  <a:pos x="connsiteX16681" y="connsiteY16681"/>
                </a:cxn>
                <a:cxn ang="0">
                  <a:pos x="connsiteX16682" y="connsiteY16682"/>
                </a:cxn>
                <a:cxn ang="0">
                  <a:pos x="connsiteX16683" y="connsiteY16683"/>
                </a:cxn>
                <a:cxn ang="0">
                  <a:pos x="connsiteX16684" y="connsiteY16684"/>
                </a:cxn>
                <a:cxn ang="0">
                  <a:pos x="connsiteX16685" y="connsiteY16685"/>
                </a:cxn>
                <a:cxn ang="0">
                  <a:pos x="connsiteX16686" y="connsiteY16686"/>
                </a:cxn>
                <a:cxn ang="0">
                  <a:pos x="connsiteX16687" y="connsiteY16687"/>
                </a:cxn>
                <a:cxn ang="0">
                  <a:pos x="connsiteX16688" y="connsiteY16688"/>
                </a:cxn>
                <a:cxn ang="0">
                  <a:pos x="connsiteX16689" y="connsiteY16689"/>
                </a:cxn>
                <a:cxn ang="0">
                  <a:pos x="connsiteX16690" y="connsiteY16690"/>
                </a:cxn>
                <a:cxn ang="0">
                  <a:pos x="connsiteX16691" y="connsiteY16691"/>
                </a:cxn>
                <a:cxn ang="0">
                  <a:pos x="connsiteX16692" y="connsiteY16692"/>
                </a:cxn>
                <a:cxn ang="0">
                  <a:pos x="connsiteX16693" y="connsiteY16693"/>
                </a:cxn>
                <a:cxn ang="0">
                  <a:pos x="connsiteX16694" y="connsiteY16694"/>
                </a:cxn>
                <a:cxn ang="0">
                  <a:pos x="connsiteX16695" y="connsiteY16695"/>
                </a:cxn>
                <a:cxn ang="0">
                  <a:pos x="connsiteX16696" y="connsiteY16696"/>
                </a:cxn>
                <a:cxn ang="0">
                  <a:pos x="connsiteX16697" y="connsiteY16697"/>
                </a:cxn>
                <a:cxn ang="0">
                  <a:pos x="connsiteX16698" y="connsiteY16698"/>
                </a:cxn>
                <a:cxn ang="0">
                  <a:pos x="connsiteX16699" y="connsiteY16699"/>
                </a:cxn>
                <a:cxn ang="0">
                  <a:pos x="connsiteX16700" y="connsiteY16700"/>
                </a:cxn>
                <a:cxn ang="0">
                  <a:pos x="connsiteX16701" y="connsiteY16701"/>
                </a:cxn>
                <a:cxn ang="0">
                  <a:pos x="connsiteX16702" y="connsiteY16702"/>
                </a:cxn>
                <a:cxn ang="0">
                  <a:pos x="connsiteX16703" y="connsiteY16703"/>
                </a:cxn>
                <a:cxn ang="0">
                  <a:pos x="connsiteX16704" y="connsiteY16704"/>
                </a:cxn>
                <a:cxn ang="0">
                  <a:pos x="connsiteX16705" y="connsiteY16705"/>
                </a:cxn>
                <a:cxn ang="0">
                  <a:pos x="connsiteX16706" y="connsiteY16706"/>
                </a:cxn>
                <a:cxn ang="0">
                  <a:pos x="connsiteX16707" y="connsiteY16707"/>
                </a:cxn>
                <a:cxn ang="0">
                  <a:pos x="connsiteX16708" y="connsiteY16708"/>
                </a:cxn>
                <a:cxn ang="0">
                  <a:pos x="connsiteX16709" y="connsiteY16709"/>
                </a:cxn>
                <a:cxn ang="0">
                  <a:pos x="connsiteX16710" y="connsiteY16710"/>
                </a:cxn>
                <a:cxn ang="0">
                  <a:pos x="connsiteX16711" y="connsiteY16711"/>
                </a:cxn>
                <a:cxn ang="0">
                  <a:pos x="connsiteX16712" y="connsiteY16712"/>
                </a:cxn>
                <a:cxn ang="0">
                  <a:pos x="connsiteX16713" y="connsiteY16713"/>
                </a:cxn>
                <a:cxn ang="0">
                  <a:pos x="connsiteX16714" y="connsiteY16714"/>
                </a:cxn>
                <a:cxn ang="0">
                  <a:pos x="connsiteX16715" y="connsiteY16715"/>
                </a:cxn>
                <a:cxn ang="0">
                  <a:pos x="connsiteX16716" y="connsiteY16716"/>
                </a:cxn>
                <a:cxn ang="0">
                  <a:pos x="connsiteX16717" y="connsiteY16717"/>
                </a:cxn>
                <a:cxn ang="0">
                  <a:pos x="connsiteX16718" y="connsiteY16718"/>
                </a:cxn>
                <a:cxn ang="0">
                  <a:pos x="connsiteX16719" y="connsiteY16719"/>
                </a:cxn>
                <a:cxn ang="0">
                  <a:pos x="connsiteX16720" y="connsiteY16720"/>
                </a:cxn>
                <a:cxn ang="0">
                  <a:pos x="connsiteX16721" y="connsiteY16721"/>
                </a:cxn>
                <a:cxn ang="0">
                  <a:pos x="connsiteX16722" y="connsiteY16722"/>
                </a:cxn>
                <a:cxn ang="0">
                  <a:pos x="connsiteX16723" y="connsiteY16723"/>
                </a:cxn>
                <a:cxn ang="0">
                  <a:pos x="connsiteX16724" y="connsiteY16724"/>
                </a:cxn>
                <a:cxn ang="0">
                  <a:pos x="connsiteX16725" y="connsiteY16725"/>
                </a:cxn>
                <a:cxn ang="0">
                  <a:pos x="connsiteX16726" y="connsiteY16726"/>
                </a:cxn>
                <a:cxn ang="0">
                  <a:pos x="connsiteX16727" y="connsiteY16727"/>
                </a:cxn>
                <a:cxn ang="0">
                  <a:pos x="connsiteX16728" y="connsiteY16728"/>
                </a:cxn>
                <a:cxn ang="0">
                  <a:pos x="connsiteX16729" y="connsiteY16729"/>
                </a:cxn>
                <a:cxn ang="0">
                  <a:pos x="connsiteX16730" y="connsiteY16730"/>
                </a:cxn>
                <a:cxn ang="0">
                  <a:pos x="connsiteX16731" y="connsiteY16731"/>
                </a:cxn>
                <a:cxn ang="0">
                  <a:pos x="connsiteX16732" y="connsiteY16732"/>
                </a:cxn>
                <a:cxn ang="0">
                  <a:pos x="connsiteX16733" y="connsiteY16733"/>
                </a:cxn>
                <a:cxn ang="0">
                  <a:pos x="connsiteX16734" y="connsiteY16734"/>
                </a:cxn>
                <a:cxn ang="0">
                  <a:pos x="connsiteX16735" y="connsiteY16735"/>
                </a:cxn>
                <a:cxn ang="0">
                  <a:pos x="connsiteX16736" y="connsiteY16736"/>
                </a:cxn>
                <a:cxn ang="0">
                  <a:pos x="connsiteX16737" y="connsiteY16737"/>
                </a:cxn>
                <a:cxn ang="0">
                  <a:pos x="connsiteX16738" y="connsiteY16738"/>
                </a:cxn>
                <a:cxn ang="0">
                  <a:pos x="connsiteX16739" y="connsiteY16739"/>
                </a:cxn>
                <a:cxn ang="0">
                  <a:pos x="connsiteX16740" y="connsiteY16740"/>
                </a:cxn>
                <a:cxn ang="0">
                  <a:pos x="connsiteX16741" y="connsiteY16741"/>
                </a:cxn>
                <a:cxn ang="0">
                  <a:pos x="connsiteX16742" y="connsiteY16742"/>
                </a:cxn>
                <a:cxn ang="0">
                  <a:pos x="connsiteX16743" y="connsiteY16743"/>
                </a:cxn>
                <a:cxn ang="0">
                  <a:pos x="connsiteX16744" y="connsiteY16744"/>
                </a:cxn>
                <a:cxn ang="0">
                  <a:pos x="connsiteX16745" y="connsiteY16745"/>
                </a:cxn>
                <a:cxn ang="0">
                  <a:pos x="connsiteX16746" y="connsiteY16746"/>
                </a:cxn>
                <a:cxn ang="0">
                  <a:pos x="connsiteX16747" y="connsiteY16747"/>
                </a:cxn>
                <a:cxn ang="0">
                  <a:pos x="connsiteX16748" y="connsiteY16748"/>
                </a:cxn>
                <a:cxn ang="0">
                  <a:pos x="connsiteX16749" y="connsiteY16749"/>
                </a:cxn>
                <a:cxn ang="0">
                  <a:pos x="connsiteX16750" y="connsiteY16750"/>
                </a:cxn>
                <a:cxn ang="0">
                  <a:pos x="connsiteX16751" y="connsiteY16751"/>
                </a:cxn>
                <a:cxn ang="0">
                  <a:pos x="connsiteX16752" y="connsiteY16752"/>
                </a:cxn>
                <a:cxn ang="0">
                  <a:pos x="connsiteX16753" y="connsiteY16753"/>
                </a:cxn>
                <a:cxn ang="0">
                  <a:pos x="connsiteX16754" y="connsiteY16754"/>
                </a:cxn>
                <a:cxn ang="0">
                  <a:pos x="connsiteX16755" y="connsiteY16755"/>
                </a:cxn>
                <a:cxn ang="0">
                  <a:pos x="connsiteX16756" y="connsiteY16756"/>
                </a:cxn>
                <a:cxn ang="0">
                  <a:pos x="connsiteX16757" y="connsiteY16757"/>
                </a:cxn>
                <a:cxn ang="0">
                  <a:pos x="connsiteX16758" y="connsiteY16758"/>
                </a:cxn>
                <a:cxn ang="0">
                  <a:pos x="connsiteX16759" y="connsiteY16759"/>
                </a:cxn>
                <a:cxn ang="0">
                  <a:pos x="connsiteX16760" y="connsiteY16760"/>
                </a:cxn>
                <a:cxn ang="0">
                  <a:pos x="connsiteX16761" y="connsiteY16761"/>
                </a:cxn>
                <a:cxn ang="0">
                  <a:pos x="connsiteX16762" y="connsiteY16762"/>
                </a:cxn>
                <a:cxn ang="0">
                  <a:pos x="connsiteX16763" y="connsiteY16763"/>
                </a:cxn>
                <a:cxn ang="0">
                  <a:pos x="connsiteX16764" y="connsiteY16764"/>
                </a:cxn>
                <a:cxn ang="0">
                  <a:pos x="connsiteX16765" y="connsiteY16765"/>
                </a:cxn>
                <a:cxn ang="0">
                  <a:pos x="connsiteX16766" y="connsiteY16766"/>
                </a:cxn>
                <a:cxn ang="0">
                  <a:pos x="connsiteX16767" y="connsiteY16767"/>
                </a:cxn>
                <a:cxn ang="0">
                  <a:pos x="connsiteX16768" y="connsiteY16768"/>
                </a:cxn>
                <a:cxn ang="0">
                  <a:pos x="connsiteX16769" y="connsiteY16769"/>
                </a:cxn>
                <a:cxn ang="0">
                  <a:pos x="connsiteX16770" y="connsiteY16770"/>
                </a:cxn>
                <a:cxn ang="0">
                  <a:pos x="connsiteX16771" y="connsiteY16771"/>
                </a:cxn>
                <a:cxn ang="0">
                  <a:pos x="connsiteX16772" y="connsiteY16772"/>
                </a:cxn>
                <a:cxn ang="0">
                  <a:pos x="connsiteX16773" y="connsiteY16773"/>
                </a:cxn>
                <a:cxn ang="0">
                  <a:pos x="connsiteX16774" y="connsiteY16774"/>
                </a:cxn>
                <a:cxn ang="0">
                  <a:pos x="connsiteX16775" y="connsiteY16775"/>
                </a:cxn>
                <a:cxn ang="0">
                  <a:pos x="connsiteX16776" y="connsiteY16776"/>
                </a:cxn>
                <a:cxn ang="0">
                  <a:pos x="connsiteX16777" y="connsiteY16777"/>
                </a:cxn>
                <a:cxn ang="0">
                  <a:pos x="connsiteX16778" y="connsiteY16778"/>
                </a:cxn>
                <a:cxn ang="0">
                  <a:pos x="connsiteX16779" y="connsiteY16779"/>
                </a:cxn>
                <a:cxn ang="0">
                  <a:pos x="connsiteX16780" y="connsiteY16780"/>
                </a:cxn>
                <a:cxn ang="0">
                  <a:pos x="connsiteX16781" y="connsiteY16781"/>
                </a:cxn>
                <a:cxn ang="0">
                  <a:pos x="connsiteX16782" y="connsiteY16782"/>
                </a:cxn>
                <a:cxn ang="0">
                  <a:pos x="connsiteX16783" y="connsiteY16783"/>
                </a:cxn>
                <a:cxn ang="0">
                  <a:pos x="connsiteX16784" y="connsiteY16784"/>
                </a:cxn>
                <a:cxn ang="0">
                  <a:pos x="connsiteX16785" y="connsiteY16785"/>
                </a:cxn>
                <a:cxn ang="0">
                  <a:pos x="connsiteX16786" y="connsiteY16786"/>
                </a:cxn>
                <a:cxn ang="0">
                  <a:pos x="connsiteX16787" y="connsiteY16787"/>
                </a:cxn>
                <a:cxn ang="0">
                  <a:pos x="connsiteX16788" y="connsiteY16788"/>
                </a:cxn>
                <a:cxn ang="0">
                  <a:pos x="connsiteX16789" y="connsiteY16789"/>
                </a:cxn>
                <a:cxn ang="0">
                  <a:pos x="connsiteX16790" y="connsiteY16790"/>
                </a:cxn>
                <a:cxn ang="0">
                  <a:pos x="connsiteX16791" y="connsiteY16791"/>
                </a:cxn>
                <a:cxn ang="0">
                  <a:pos x="connsiteX16792" y="connsiteY16792"/>
                </a:cxn>
                <a:cxn ang="0">
                  <a:pos x="connsiteX16793" y="connsiteY16793"/>
                </a:cxn>
                <a:cxn ang="0">
                  <a:pos x="connsiteX16794" y="connsiteY16794"/>
                </a:cxn>
                <a:cxn ang="0">
                  <a:pos x="connsiteX16795" y="connsiteY16795"/>
                </a:cxn>
                <a:cxn ang="0">
                  <a:pos x="connsiteX16796" y="connsiteY16796"/>
                </a:cxn>
                <a:cxn ang="0">
                  <a:pos x="connsiteX16797" y="connsiteY16797"/>
                </a:cxn>
                <a:cxn ang="0">
                  <a:pos x="connsiteX16798" y="connsiteY16798"/>
                </a:cxn>
                <a:cxn ang="0">
                  <a:pos x="connsiteX16799" y="connsiteY16799"/>
                </a:cxn>
                <a:cxn ang="0">
                  <a:pos x="connsiteX16800" y="connsiteY16800"/>
                </a:cxn>
                <a:cxn ang="0">
                  <a:pos x="connsiteX16801" y="connsiteY16801"/>
                </a:cxn>
                <a:cxn ang="0">
                  <a:pos x="connsiteX16802" y="connsiteY16802"/>
                </a:cxn>
                <a:cxn ang="0">
                  <a:pos x="connsiteX16803" y="connsiteY16803"/>
                </a:cxn>
                <a:cxn ang="0">
                  <a:pos x="connsiteX16804" y="connsiteY16804"/>
                </a:cxn>
                <a:cxn ang="0">
                  <a:pos x="connsiteX16805" y="connsiteY16805"/>
                </a:cxn>
                <a:cxn ang="0">
                  <a:pos x="connsiteX16806" y="connsiteY16806"/>
                </a:cxn>
                <a:cxn ang="0">
                  <a:pos x="connsiteX16807" y="connsiteY16807"/>
                </a:cxn>
                <a:cxn ang="0">
                  <a:pos x="connsiteX16808" y="connsiteY16808"/>
                </a:cxn>
                <a:cxn ang="0">
                  <a:pos x="connsiteX16809" y="connsiteY16809"/>
                </a:cxn>
                <a:cxn ang="0">
                  <a:pos x="connsiteX16810" y="connsiteY16810"/>
                </a:cxn>
                <a:cxn ang="0">
                  <a:pos x="connsiteX16811" y="connsiteY16811"/>
                </a:cxn>
                <a:cxn ang="0">
                  <a:pos x="connsiteX16812" y="connsiteY16812"/>
                </a:cxn>
                <a:cxn ang="0">
                  <a:pos x="connsiteX16813" y="connsiteY16813"/>
                </a:cxn>
                <a:cxn ang="0">
                  <a:pos x="connsiteX16814" y="connsiteY16814"/>
                </a:cxn>
                <a:cxn ang="0">
                  <a:pos x="connsiteX16815" y="connsiteY16815"/>
                </a:cxn>
                <a:cxn ang="0">
                  <a:pos x="connsiteX16816" y="connsiteY16816"/>
                </a:cxn>
                <a:cxn ang="0">
                  <a:pos x="connsiteX16817" y="connsiteY16817"/>
                </a:cxn>
                <a:cxn ang="0">
                  <a:pos x="connsiteX16818" y="connsiteY16818"/>
                </a:cxn>
                <a:cxn ang="0">
                  <a:pos x="connsiteX16819" y="connsiteY16819"/>
                </a:cxn>
                <a:cxn ang="0">
                  <a:pos x="connsiteX16820" y="connsiteY16820"/>
                </a:cxn>
                <a:cxn ang="0">
                  <a:pos x="connsiteX16821" y="connsiteY16821"/>
                </a:cxn>
                <a:cxn ang="0">
                  <a:pos x="connsiteX16822" y="connsiteY16822"/>
                </a:cxn>
                <a:cxn ang="0">
                  <a:pos x="connsiteX16823" y="connsiteY16823"/>
                </a:cxn>
                <a:cxn ang="0">
                  <a:pos x="connsiteX16824" y="connsiteY16824"/>
                </a:cxn>
                <a:cxn ang="0">
                  <a:pos x="connsiteX16825" y="connsiteY16825"/>
                </a:cxn>
                <a:cxn ang="0">
                  <a:pos x="connsiteX16826" y="connsiteY16826"/>
                </a:cxn>
                <a:cxn ang="0">
                  <a:pos x="connsiteX16827" y="connsiteY16827"/>
                </a:cxn>
                <a:cxn ang="0">
                  <a:pos x="connsiteX16828" y="connsiteY16828"/>
                </a:cxn>
                <a:cxn ang="0">
                  <a:pos x="connsiteX16829" y="connsiteY16829"/>
                </a:cxn>
                <a:cxn ang="0">
                  <a:pos x="connsiteX16830" y="connsiteY16830"/>
                </a:cxn>
                <a:cxn ang="0">
                  <a:pos x="connsiteX16831" y="connsiteY16831"/>
                </a:cxn>
                <a:cxn ang="0">
                  <a:pos x="connsiteX16832" y="connsiteY16832"/>
                </a:cxn>
                <a:cxn ang="0">
                  <a:pos x="connsiteX16833" y="connsiteY16833"/>
                </a:cxn>
                <a:cxn ang="0">
                  <a:pos x="connsiteX16834" y="connsiteY16834"/>
                </a:cxn>
                <a:cxn ang="0">
                  <a:pos x="connsiteX16835" y="connsiteY16835"/>
                </a:cxn>
                <a:cxn ang="0">
                  <a:pos x="connsiteX16836" y="connsiteY16836"/>
                </a:cxn>
                <a:cxn ang="0">
                  <a:pos x="connsiteX16837" y="connsiteY16837"/>
                </a:cxn>
                <a:cxn ang="0">
                  <a:pos x="connsiteX16838" y="connsiteY16838"/>
                </a:cxn>
                <a:cxn ang="0">
                  <a:pos x="connsiteX16839" y="connsiteY16839"/>
                </a:cxn>
                <a:cxn ang="0">
                  <a:pos x="connsiteX16840" y="connsiteY16840"/>
                </a:cxn>
                <a:cxn ang="0">
                  <a:pos x="connsiteX16841" y="connsiteY16841"/>
                </a:cxn>
                <a:cxn ang="0">
                  <a:pos x="connsiteX16842" y="connsiteY16842"/>
                </a:cxn>
                <a:cxn ang="0">
                  <a:pos x="connsiteX16843" y="connsiteY16843"/>
                </a:cxn>
                <a:cxn ang="0">
                  <a:pos x="connsiteX16844" y="connsiteY16844"/>
                </a:cxn>
                <a:cxn ang="0">
                  <a:pos x="connsiteX16845" y="connsiteY16845"/>
                </a:cxn>
                <a:cxn ang="0">
                  <a:pos x="connsiteX16846" y="connsiteY16846"/>
                </a:cxn>
                <a:cxn ang="0">
                  <a:pos x="connsiteX16847" y="connsiteY16847"/>
                </a:cxn>
                <a:cxn ang="0">
                  <a:pos x="connsiteX16848" y="connsiteY16848"/>
                </a:cxn>
                <a:cxn ang="0">
                  <a:pos x="connsiteX16849" y="connsiteY16849"/>
                </a:cxn>
                <a:cxn ang="0">
                  <a:pos x="connsiteX16850" y="connsiteY16850"/>
                </a:cxn>
                <a:cxn ang="0">
                  <a:pos x="connsiteX16851" y="connsiteY16851"/>
                </a:cxn>
                <a:cxn ang="0">
                  <a:pos x="connsiteX16852" y="connsiteY16852"/>
                </a:cxn>
                <a:cxn ang="0">
                  <a:pos x="connsiteX16853" y="connsiteY16853"/>
                </a:cxn>
                <a:cxn ang="0">
                  <a:pos x="connsiteX16854" y="connsiteY16854"/>
                </a:cxn>
                <a:cxn ang="0">
                  <a:pos x="connsiteX16855" y="connsiteY16855"/>
                </a:cxn>
                <a:cxn ang="0">
                  <a:pos x="connsiteX16856" y="connsiteY16856"/>
                </a:cxn>
                <a:cxn ang="0">
                  <a:pos x="connsiteX16857" y="connsiteY16857"/>
                </a:cxn>
                <a:cxn ang="0">
                  <a:pos x="connsiteX16858" y="connsiteY16858"/>
                </a:cxn>
                <a:cxn ang="0">
                  <a:pos x="connsiteX16859" y="connsiteY16859"/>
                </a:cxn>
                <a:cxn ang="0">
                  <a:pos x="connsiteX16860" y="connsiteY16860"/>
                </a:cxn>
                <a:cxn ang="0">
                  <a:pos x="connsiteX16861" y="connsiteY16861"/>
                </a:cxn>
                <a:cxn ang="0">
                  <a:pos x="connsiteX16862" y="connsiteY16862"/>
                </a:cxn>
                <a:cxn ang="0">
                  <a:pos x="connsiteX16863" y="connsiteY16863"/>
                </a:cxn>
                <a:cxn ang="0">
                  <a:pos x="connsiteX16864" y="connsiteY16864"/>
                </a:cxn>
                <a:cxn ang="0">
                  <a:pos x="connsiteX16865" y="connsiteY16865"/>
                </a:cxn>
                <a:cxn ang="0">
                  <a:pos x="connsiteX16866" y="connsiteY16866"/>
                </a:cxn>
                <a:cxn ang="0">
                  <a:pos x="connsiteX16867" y="connsiteY16867"/>
                </a:cxn>
                <a:cxn ang="0">
                  <a:pos x="connsiteX16868" y="connsiteY16868"/>
                </a:cxn>
                <a:cxn ang="0">
                  <a:pos x="connsiteX16869" y="connsiteY16869"/>
                </a:cxn>
                <a:cxn ang="0">
                  <a:pos x="connsiteX16870" y="connsiteY16870"/>
                </a:cxn>
                <a:cxn ang="0">
                  <a:pos x="connsiteX16871" y="connsiteY16871"/>
                </a:cxn>
                <a:cxn ang="0">
                  <a:pos x="connsiteX16872" y="connsiteY16872"/>
                </a:cxn>
                <a:cxn ang="0">
                  <a:pos x="connsiteX16873" y="connsiteY16873"/>
                </a:cxn>
                <a:cxn ang="0">
                  <a:pos x="connsiteX16874" y="connsiteY16874"/>
                </a:cxn>
                <a:cxn ang="0">
                  <a:pos x="connsiteX16875" y="connsiteY16875"/>
                </a:cxn>
                <a:cxn ang="0">
                  <a:pos x="connsiteX16876" y="connsiteY16876"/>
                </a:cxn>
                <a:cxn ang="0">
                  <a:pos x="connsiteX16877" y="connsiteY16877"/>
                </a:cxn>
                <a:cxn ang="0">
                  <a:pos x="connsiteX16878" y="connsiteY16878"/>
                </a:cxn>
                <a:cxn ang="0">
                  <a:pos x="connsiteX16879" y="connsiteY16879"/>
                </a:cxn>
                <a:cxn ang="0">
                  <a:pos x="connsiteX16880" y="connsiteY16880"/>
                </a:cxn>
                <a:cxn ang="0">
                  <a:pos x="connsiteX16881" y="connsiteY16881"/>
                </a:cxn>
                <a:cxn ang="0">
                  <a:pos x="connsiteX16882" y="connsiteY16882"/>
                </a:cxn>
                <a:cxn ang="0">
                  <a:pos x="connsiteX16883" y="connsiteY16883"/>
                </a:cxn>
                <a:cxn ang="0">
                  <a:pos x="connsiteX16884" y="connsiteY16884"/>
                </a:cxn>
                <a:cxn ang="0">
                  <a:pos x="connsiteX16885" y="connsiteY16885"/>
                </a:cxn>
                <a:cxn ang="0">
                  <a:pos x="connsiteX16886" y="connsiteY16886"/>
                </a:cxn>
                <a:cxn ang="0">
                  <a:pos x="connsiteX16887" y="connsiteY16887"/>
                </a:cxn>
                <a:cxn ang="0">
                  <a:pos x="connsiteX16888" y="connsiteY16888"/>
                </a:cxn>
                <a:cxn ang="0">
                  <a:pos x="connsiteX16889" y="connsiteY16889"/>
                </a:cxn>
                <a:cxn ang="0">
                  <a:pos x="connsiteX16890" y="connsiteY16890"/>
                </a:cxn>
                <a:cxn ang="0">
                  <a:pos x="connsiteX16891" y="connsiteY16891"/>
                </a:cxn>
                <a:cxn ang="0">
                  <a:pos x="connsiteX16892" y="connsiteY16892"/>
                </a:cxn>
                <a:cxn ang="0">
                  <a:pos x="connsiteX16893" y="connsiteY16893"/>
                </a:cxn>
                <a:cxn ang="0">
                  <a:pos x="connsiteX16894" y="connsiteY16894"/>
                </a:cxn>
                <a:cxn ang="0">
                  <a:pos x="connsiteX16895" y="connsiteY16895"/>
                </a:cxn>
                <a:cxn ang="0">
                  <a:pos x="connsiteX16896" y="connsiteY16896"/>
                </a:cxn>
                <a:cxn ang="0">
                  <a:pos x="connsiteX16897" y="connsiteY16897"/>
                </a:cxn>
                <a:cxn ang="0">
                  <a:pos x="connsiteX16898" y="connsiteY16898"/>
                </a:cxn>
                <a:cxn ang="0">
                  <a:pos x="connsiteX16899" y="connsiteY16899"/>
                </a:cxn>
                <a:cxn ang="0">
                  <a:pos x="connsiteX16900" y="connsiteY16900"/>
                </a:cxn>
                <a:cxn ang="0">
                  <a:pos x="connsiteX16901" y="connsiteY16901"/>
                </a:cxn>
                <a:cxn ang="0">
                  <a:pos x="connsiteX16902" y="connsiteY16902"/>
                </a:cxn>
                <a:cxn ang="0">
                  <a:pos x="connsiteX16903" y="connsiteY16903"/>
                </a:cxn>
                <a:cxn ang="0">
                  <a:pos x="connsiteX16904" y="connsiteY16904"/>
                </a:cxn>
                <a:cxn ang="0">
                  <a:pos x="connsiteX16905" y="connsiteY16905"/>
                </a:cxn>
                <a:cxn ang="0">
                  <a:pos x="connsiteX16906" y="connsiteY16906"/>
                </a:cxn>
                <a:cxn ang="0">
                  <a:pos x="connsiteX16907" y="connsiteY16907"/>
                </a:cxn>
                <a:cxn ang="0">
                  <a:pos x="connsiteX16908" y="connsiteY16908"/>
                </a:cxn>
                <a:cxn ang="0">
                  <a:pos x="connsiteX16909" y="connsiteY16909"/>
                </a:cxn>
                <a:cxn ang="0">
                  <a:pos x="connsiteX16910" y="connsiteY16910"/>
                </a:cxn>
                <a:cxn ang="0">
                  <a:pos x="connsiteX16911" y="connsiteY16911"/>
                </a:cxn>
                <a:cxn ang="0">
                  <a:pos x="connsiteX16912" y="connsiteY16912"/>
                </a:cxn>
                <a:cxn ang="0">
                  <a:pos x="connsiteX16913" y="connsiteY16913"/>
                </a:cxn>
                <a:cxn ang="0">
                  <a:pos x="connsiteX16914" y="connsiteY16914"/>
                </a:cxn>
                <a:cxn ang="0">
                  <a:pos x="connsiteX16915" y="connsiteY16915"/>
                </a:cxn>
                <a:cxn ang="0">
                  <a:pos x="connsiteX16916" y="connsiteY16916"/>
                </a:cxn>
                <a:cxn ang="0">
                  <a:pos x="connsiteX16917" y="connsiteY16917"/>
                </a:cxn>
                <a:cxn ang="0">
                  <a:pos x="connsiteX16918" y="connsiteY16918"/>
                </a:cxn>
                <a:cxn ang="0">
                  <a:pos x="connsiteX16919" y="connsiteY16919"/>
                </a:cxn>
                <a:cxn ang="0">
                  <a:pos x="connsiteX16920" y="connsiteY16920"/>
                </a:cxn>
                <a:cxn ang="0">
                  <a:pos x="connsiteX16921" y="connsiteY16921"/>
                </a:cxn>
                <a:cxn ang="0">
                  <a:pos x="connsiteX16922" y="connsiteY16922"/>
                </a:cxn>
                <a:cxn ang="0">
                  <a:pos x="connsiteX16923" y="connsiteY16923"/>
                </a:cxn>
                <a:cxn ang="0">
                  <a:pos x="connsiteX16924" y="connsiteY16924"/>
                </a:cxn>
                <a:cxn ang="0">
                  <a:pos x="connsiteX16925" y="connsiteY16925"/>
                </a:cxn>
                <a:cxn ang="0">
                  <a:pos x="connsiteX16926" y="connsiteY16926"/>
                </a:cxn>
                <a:cxn ang="0">
                  <a:pos x="connsiteX16927" y="connsiteY16927"/>
                </a:cxn>
                <a:cxn ang="0">
                  <a:pos x="connsiteX16928" y="connsiteY16928"/>
                </a:cxn>
                <a:cxn ang="0">
                  <a:pos x="connsiteX16929" y="connsiteY16929"/>
                </a:cxn>
                <a:cxn ang="0">
                  <a:pos x="connsiteX16930" y="connsiteY16930"/>
                </a:cxn>
                <a:cxn ang="0">
                  <a:pos x="connsiteX16931" y="connsiteY16931"/>
                </a:cxn>
                <a:cxn ang="0">
                  <a:pos x="connsiteX16932" y="connsiteY16932"/>
                </a:cxn>
                <a:cxn ang="0">
                  <a:pos x="connsiteX16933" y="connsiteY16933"/>
                </a:cxn>
                <a:cxn ang="0">
                  <a:pos x="connsiteX16934" y="connsiteY16934"/>
                </a:cxn>
                <a:cxn ang="0">
                  <a:pos x="connsiteX16935" y="connsiteY16935"/>
                </a:cxn>
                <a:cxn ang="0">
                  <a:pos x="connsiteX16936" y="connsiteY16936"/>
                </a:cxn>
                <a:cxn ang="0">
                  <a:pos x="connsiteX16937" y="connsiteY16937"/>
                </a:cxn>
                <a:cxn ang="0">
                  <a:pos x="connsiteX16938" y="connsiteY16938"/>
                </a:cxn>
                <a:cxn ang="0">
                  <a:pos x="connsiteX16939" y="connsiteY16939"/>
                </a:cxn>
                <a:cxn ang="0">
                  <a:pos x="connsiteX16940" y="connsiteY16940"/>
                </a:cxn>
                <a:cxn ang="0">
                  <a:pos x="connsiteX16941" y="connsiteY16941"/>
                </a:cxn>
                <a:cxn ang="0">
                  <a:pos x="connsiteX16942" y="connsiteY16942"/>
                </a:cxn>
                <a:cxn ang="0">
                  <a:pos x="connsiteX16943" y="connsiteY16943"/>
                </a:cxn>
                <a:cxn ang="0">
                  <a:pos x="connsiteX16944" y="connsiteY16944"/>
                </a:cxn>
                <a:cxn ang="0">
                  <a:pos x="connsiteX16945" y="connsiteY16945"/>
                </a:cxn>
                <a:cxn ang="0">
                  <a:pos x="connsiteX16946" y="connsiteY16946"/>
                </a:cxn>
                <a:cxn ang="0">
                  <a:pos x="connsiteX16947" y="connsiteY16947"/>
                </a:cxn>
                <a:cxn ang="0">
                  <a:pos x="connsiteX16948" y="connsiteY16948"/>
                </a:cxn>
                <a:cxn ang="0">
                  <a:pos x="connsiteX16949" y="connsiteY16949"/>
                </a:cxn>
                <a:cxn ang="0">
                  <a:pos x="connsiteX16950" y="connsiteY16950"/>
                </a:cxn>
                <a:cxn ang="0">
                  <a:pos x="connsiteX16951" y="connsiteY16951"/>
                </a:cxn>
                <a:cxn ang="0">
                  <a:pos x="connsiteX16952" y="connsiteY16952"/>
                </a:cxn>
                <a:cxn ang="0">
                  <a:pos x="connsiteX16953" y="connsiteY16953"/>
                </a:cxn>
                <a:cxn ang="0">
                  <a:pos x="connsiteX16954" y="connsiteY16954"/>
                </a:cxn>
                <a:cxn ang="0">
                  <a:pos x="connsiteX16955" y="connsiteY16955"/>
                </a:cxn>
                <a:cxn ang="0">
                  <a:pos x="connsiteX16956" y="connsiteY16956"/>
                </a:cxn>
                <a:cxn ang="0">
                  <a:pos x="connsiteX16957" y="connsiteY16957"/>
                </a:cxn>
                <a:cxn ang="0">
                  <a:pos x="connsiteX16958" y="connsiteY16958"/>
                </a:cxn>
                <a:cxn ang="0">
                  <a:pos x="connsiteX16959" y="connsiteY16959"/>
                </a:cxn>
                <a:cxn ang="0">
                  <a:pos x="connsiteX16960" y="connsiteY16960"/>
                </a:cxn>
                <a:cxn ang="0">
                  <a:pos x="connsiteX16961" y="connsiteY16961"/>
                </a:cxn>
                <a:cxn ang="0">
                  <a:pos x="connsiteX16962" y="connsiteY16962"/>
                </a:cxn>
                <a:cxn ang="0">
                  <a:pos x="connsiteX16963" y="connsiteY16963"/>
                </a:cxn>
                <a:cxn ang="0">
                  <a:pos x="connsiteX16964" y="connsiteY16964"/>
                </a:cxn>
                <a:cxn ang="0">
                  <a:pos x="connsiteX16965" y="connsiteY16965"/>
                </a:cxn>
                <a:cxn ang="0">
                  <a:pos x="connsiteX16966" y="connsiteY16966"/>
                </a:cxn>
                <a:cxn ang="0">
                  <a:pos x="connsiteX16967" y="connsiteY16967"/>
                </a:cxn>
                <a:cxn ang="0">
                  <a:pos x="connsiteX16968" y="connsiteY16968"/>
                </a:cxn>
                <a:cxn ang="0">
                  <a:pos x="connsiteX16969" y="connsiteY16969"/>
                </a:cxn>
                <a:cxn ang="0">
                  <a:pos x="connsiteX16970" y="connsiteY16970"/>
                </a:cxn>
                <a:cxn ang="0">
                  <a:pos x="connsiteX16971" y="connsiteY16971"/>
                </a:cxn>
                <a:cxn ang="0">
                  <a:pos x="connsiteX16972" y="connsiteY16972"/>
                </a:cxn>
                <a:cxn ang="0">
                  <a:pos x="connsiteX16973" y="connsiteY16973"/>
                </a:cxn>
                <a:cxn ang="0">
                  <a:pos x="connsiteX16974" y="connsiteY16974"/>
                </a:cxn>
                <a:cxn ang="0">
                  <a:pos x="connsiteX16975" y="connsiteY16975"/>
                </a:cxn>
                <a:cxn ang="0">
                  <a:pos x="connsiteX16976" y="connsiteY16976"/>
                </a:cxn>
                <a:cxn ang="0">
                  <a:pos x="connsiteX16977" y="connsiteY16977"/>
                </a:cxn>
                <a:cxn ang="0">
                  <a:pos x="connsiteX16978" y="connsiteY16978"/>
                </a:cxn>
                <a:cxn ang="0">
                  <a:pos x="connsiteX16979" y="connsiteY16979"/>
                </a:cxn>
                <a:cxn ang="0">
                  <a:pos x="connsiteX16980" y="connsiteY16980"/>
                </a:cxn>
                <a:cxn ang="0">
                  <a:pos x="connsiteX16981" y="connsiteY16981"/>
                </a:cxn>
                <a:cxn ang="0">
                  <a:pos x="connsiteX16982" y="connsiteY16982"/>
                </a:cxn>
                <a:cxn ang="0">
                  <a:pos x="connsiteX16983" y="connsiteY16983"/>
                </a:cxn>
                <a:cxn ang="0">
                  <a:pos x="connsiteX16984" y="connsiteY16984"/>
                </a:cxn>
                <a:cxn ang="0">
                  <a:pos x="connsiteX16985" y="connsiteY16985"/>
                </a:cxn>
                <a:cxn ang="0">
                  <a:pos x="connsiteX16986" y="connsiteY16986"/>
                </a:cxn>
                <a:cxn ang="0">
                  <a:pos x="connsiteX16987" y="connsiteY16987"/>
                </a:cxn>
                <a:cxn ang="0">
                  <a:pos x="connsiteX16988" y="connsiteY16988"/>
                </a:cxn>
                <a:cxn ang="0">
                  <a:pos x="connsiteX16989" y="connsiteY16989"/>
                </a:cxn>
                <a:cxn ang="0">
                  <a:pos x="connsiteX16990" y="connsiteY16990"/>
                </a:cxn>
                <a:cxn ang="0">
                  <a:pos x="connsiteX16991" y="connsiteY16991"/>
                </a:cxn>
                <a:cxn ang="0">
                  <a:pos x="connsiteX16992" y="connsiteY16992"/>
                </a:cxn>
                <a:cxn ang="0">
                  <a:pos x="connsiteX16993" y="connsiteY16993"/>
                </a:cxn>
                <a:cxn ang="0">
                  <a:pos x="connsiteX16994" y="connsiteY16994"/>
                </a:cxn>
                <a:cxn ang="0">
                  <a:pos x="connsiteX16995" y="connsiteY16995"/>
                </a:cxn>
                <a:cxn ang="0">
                  <a:pos x="connsiteX16996" y="connsiteY16996"/>
                </a:cxn>
                <a:cxn ang="0">
                  <a:pos x="connsiteX16997" y="connsiteY16997"/>
                </a:cxn>
                <a:cxn ang="0">
                  <a:pos x="connsiteX16998" y="connsiteY16998"/>
                </a:cxn>
                <a:cxn ang="0">
                  <a:pos x="connsiteX16999" y="connsiteY16999"/>
                </a:cxn>
                <a:cxn ang="0">
                  <a:pos x="connsiteX17000" y="connsiteY17000"/>
                </a:cxn>
                <a:cxn ang="0">
                  <a:pos x="connsiteX17001" y="connsiteY17001"/>
                </a:cxn>
                <a:cxn ang="0">
                  <a:pos x="connsiteX17002" y="connsiteY17002"/>
                </a:cxn>
                <a:cxn ang="0">
                  <a:pos x="connsiteX17003" y="connsiteY17003"/>
                </a:cxn>
                <a:cxn ang="0">
                  <a:pos x="connsiteX17004" y="connsiteY17004"/>
                </a:cxn>
                <a:cxn ang="0">
                  <a:pos x="connsiteX17005" y="connsiteY17005"/>
                </a:cxn>
                <a:cxn ang="0">
                  <a:pos x="connsiteX17006" y="connsiteY17006"/>
                </a:cxn>
                <a:cxn ang="0">
                  <a:pos x="connsiteX17007" y="connsiteY17007"/>
                </a:cxn>
                <a:cxn ang="0">
                  <a:pos x="connsiteX17008" y="connsiteY17008"/>
                </a:cxn>
                <a:cxn ang="0">
                  <a:pos x="connsiteX17009" y="connsiteY17009"/>
                </a:cxn>
                <a:cxn ang="0">
                  <a:pos x="connsiteX17010" y="connsiteY17010"/>
                </a:cxn>
                <a:cxn ang="0">
                  <a:pos x="connsiteX17011" y="connsiteY17011"/>
                </a:cxn>
                <a:cxn ang="0">
                  <a:pos x="connsiteX17012" y="connsiteY17012"/>
                </a:cxn>
                <a:cxn ang="0">
                  <a:pos x="connsiteX17013" y="connsiteY17013"/>
                </a:cxn>
                <a:cxn ang="0">
                  <a:pos x="connsiteX17014" y="connsiteY17014"/>
                </a:cxn>
                <a:cxn ang="0">
                  <a:pos x="connsiteX17015" y="connsiteY17015"/>
                </a:cxn>
                <a:cxn ang="0">
                  <a:pos x="connsiteX17016" y="connsiteY17016"/>
                </a:cxn>
                <a:cxn ang="0">
                  <a:pos x="connsiteX17017" y="connsiteY17017"/>
                </a:cxn>
                <a:cxn ang="0">
                  <a:pos x="connsiteX17018" y="connsiteY17018"/>
                </a:cxn>
                <a:cxn ang="0">
                  <a:pos x="connsiteX17019" y="connsiteY17019"/>
                </a:cxn>
                <a:cxn ang="0">
                  <a:pos x="connsiteX17020" y="connsiteY17020"/>
                </a:cxn>
                <a:cxn ang="0">
                  <a:pos x="connsiteX17021" y="connsiteY17021"/>
                </a:cxn>
                <a:cxn ang="0">
                  <a:pos x="connsiteX17022" y="connsiteY17022"/>
                </a:cxn>
                <a:cxn ang="0">
                  <a:pos x="connsiteX17023" y="connsiteY17023"/>
                </a:cxn>
                <a:cxn ang="0">
                  <a:pos x="connsiteX17024" y="connsiteY17024"/>
                </a:cxn>
                <a:cxn ang="0">
                  <a:pos x="connsiteX17025" y="connsiteY17025"/>
                </a:cxn>
                <a:cxn ang="0">
                  <a:pos x="connsiteX17026" y="connsiteY17026"/>
                </a:cxn>
                <a:cxn ang="0">
                  <a:pos x="connsiteX17027" y="connsiteY17027"/>
                </a:cxn>
                <a:cxn ang="0">
                  <a:pos x="connsiteX17028" y="connsiteY17028"/>
                </a:cxn>
                <a:cxn ang="0">
                  <a:pos x="connsiteX17029" y="connsiteY17029"/>
                </a:cxn>
                <a:cxn ang="0">
                  <a:pos x="connsiteX17030" y="connsiteY17030"/>
                </a:cxn>
                <a:cxn ang="0">
                  <a:pos x="connsiteX17031" y="connsiteY17031"/>
                </a:cxn>
                <a:cxn ang="0">
                  <a:pos x="connsiteX17032" y="connsiteY17032"/>
                </a:cxn>
                <a:cxn ang="0">
                  <a:pos x="connsiteX17033" y="connsiteY17033"/>
                </a:cxn>
                <a:cxn ang="0">
                  <a:pos x="connsiteX17034" y="connsiteY17034"/>
                </a:cxn>
                <a:cxn ang="0">
                  <a:pos x="connsiteX17035" y="connsiteY17035"/>
                </a:cxn>
                <a:cxn ang="0">
                  <a:pos x="connsiteX17036" y="connsiteY17036"/>
                </a:cxn>
                <a:cxn ang="0">
                  <a:pos x="connsiteX17037" y="connsiteY17037"/>
                </a:cxn>
                <a:cxn ang="0">
                  <a:pos x="connsiteX17038" y="connsiteY17038"/>
                </a:cxn>
                <a:cxn ang="0">
                  <a:pos x="connsiteX17039" y="connsiteY17039"/>
                </a:cxn>
                <a:cxn ang="0">
                  <a:pos x="connsiteX17040" y="connsiteY17040"/>
                </a:cxn>
                <a:cxn ang="0">
                  <a:pos x="connsiteX17041" y="connsiteY17041"/>
                </a:cxn>
                <a:cxn ang="0">
                  <a:pos x="connsiteX17042" y="connsiteY17042"/>
                </a:cxn>
                <a:cxn ang="0">
                  <a:pos x="connsiteX17043" y="connsiteY17043"/>
                </a:cxn>
                <a:cxn ang="0">
                  <a:pos x="connsiteX17044" y="connsiteY17044"/>
                </a:cxn>
                <a:cxn ang="0">
                  <a:pos x="connsiteX17045" y="connsiteY17045"/>
                </a:cxn>
                <a:cxn ang="0">
                  <a:pos x="connsiteX17046" y="connsiteY17046"/>
                </a:cxn>
                <a:cxn ang="0">
                  <a:pos x="connsiteX17047" y="connsiteY17047"/>
                </a:cxn>
                <a:cxn ang="0">
                  <a:pos x="connsiteX17048" y="connsiteY17048"/>
                </a:cxn>
                <a:cxn ang="0">
                  <a:pos x="connsiteX17049" y="connsiteY17049"/>
                </a:cxn>
                <a:cxn ang="0">
                  <a:pos x="connsiteX17050" y="connsiteY17050"/>
                </a:cxn>
                <a:cxn ang="0">
                  <a:pos x="connsiteX17051" y="connsiteY17051"/>
                </a:cxn>
                <a:cxn ang="0">
                  <a:pos x="connsiteX17052" y="connsiteY17052"/>
                </a:cxn>
                <a:cxn ang="0">
                  <a:pos x="connsiteX17053" y="connsiteY17053"/>
                </a:cxn>
                <a:cxn ang="0">
                  <a:pos x="connsiteX17054" y="connsiteY17054"/>
                </a:cxn>
                <a:cxn ang="0">
                  <a:pos x="connsiteX17055" y="connsiteY17055"/>
                </a:cxn>
                <a:cxn ang="0">
                  <a:pos x="connsiteX17056" y="connsiteY17056"/>
                </a:cxn>
                <a:cxn ang="0">
                  <a:pos x="connsiteX17057" y="connsiteY17057"/>
                </a:cxn>
                <a:cxn ang="0">
                  <a:pos x="connsiteX17058" y="connsiteY17058"/>
                </a:cxn>
                <a:cxn ang="0">
                  <a:pos x="connsiteX17059" y="connsiteY17059"/>
                </a:cxn>
                <a:cxn ang="0">
                  <a:pos x="connsiteX17060" y="connsiteY17060"/>
                </a:cxn>
                <a:cxn ang="0">
                  <a:pos x="connsiteX17061" y="connsiteY17061"/>
                </a:cxn>
                <a:cxn ang="0">
                  <a:pos x="connsiteX17062" y="connsiteY17062"/>
                </a:cxn>
                <a:cxn ang="0">
                  <a:pos x="connsiteX17063" y="connsiteY17063"/>
                </a:cxn>
                <a:cxn ang="0">
                  <a:pos x="connsiteX17064" y="connsiteY17064"/>
                </a:cxn>
                <a:cxn ang="0">
                  <a:pos x="connsiteX17065" y="connsiteY17065"/>
                </a:cxn>
                <a:cxn ang="0">
                  <a:pos x="connsiteX17066" y="connsiteY17066"/>
                </a:cxn>
                <a:cxn ang="0">
                  <a:pos x="connsiteX17067" y="connsiteY17067"/>
                </a:cxn>
                <a:cxn ang="0">
                  <a:pos x="connsiteX17068" y="connsiteY17068"/>
                </a:cxn>
                <a:cxn ang="0">
                  <a:pos x="connsiteX17069" y="connsiteY17069"/>
                </a:cxn>
                <a:cxn ang="0">
                  <a:pos x="connsiteX17070" y="connsiteY17070"/>
                </a:cxn>
                <a:cxn ang="0">
                  <a:pos x="connsiteX17071" y="connsiteY17071"/>
                </a:cxn>
                <a:cxn ang="0">
                  <a:pos x="connsiteX17072" y="connsiteY17072"/>
                </a:cxn>
                <a:cxn ang="0">
                  <a:pos x="connsiteX17073" y="connsiteY17073"/>
                </a:cxn>
                <a:cxn ang="0">
                  <a:pos x="connsiteX17074" y="connsiteY17074"/>
                </a:cxn>
                <a:cxn ang="0">
                  <a:pos x="connsiteX17075" y="connsiteY17075"/>
                </a:cxn>
                <a:cxn ang="0">
                  <a:pos x="connsiteX17076" y="connsiteY17076"/>
                </a:cxn>
                <a:cxn ang="0">
                  <a:pos x="connsiteX17077" y="connsiteY17077"/>
                </a:cxn>
                <a:cxn ang="0">
                  <a:pos x="connsiteX17078" y="connsiteY17078"/>
                </a:cxn>
                <a:cxn ang="0">
                  <a:pos x="connsiteX17079" y="connsiteY17079"/>
                </a:cxn>
                <a:cxn ang="0">
                  <a:pos x="connsiteX17080" y="connsiteY17080"/>
                </a:cxn>
                <a:cxn ang="0">
                  <a:pos x="connsiteX17081" y="connsiteY17081"/>
                </a:cxn>
                <a:cxn ang="0">
                  <a:pos x="connsiteX17082" y="connsiteY17082"/>
                </a:cxn>
                <a:cxn ang="0">
                  <a:pos x="connsiteX17083" y="connsiteY17083"/>
                </a:cxn>
                <a:cxn ang="0">
                  <a:pos x="connsiteX17084" y="connsiteY17084"/>
                </a:cxn>
                <a:cxn ang="0">
                  <a:pos x="connsiteX17085" y="connsiteY17085"/>
                </a:cxn>
                <a:cxn ang="0">
                  <a:pos x="connsiteX17086" y="connsiteY17086"/>
                </a:cxn>
                <a:cxn ang="0">
                  <a:pos x="connsiteX17087" y="connsiteY17087"/>
                </a:cxn>
                <a:cxn ang="0">
                  <a:pos x="connsiteX17088" y="connsiteY17088"/>
                </a:cxn>
                <a:cxn ang="0">
                  <a:pos x="connsiteX17089" y="connsiteY17089"/>
                </a:cxn>
                <a:cxn ang="0">
                  <a:pos x="connsiteX17090" y="connsiteY17090"/>
                </a:cxn>
                <a:cxn ang="0">
                  <a:pos x="connsiteX17091" y="connsiteY17091"/>
                </a:cxn>
                <a:cxn ang="0">
                  <a:pos x="connsiteX17092" y="connsiteY17092"/>
                </a:cxn>
                <a:cxn ang="0">
                  <a:pos x="connsiteX17093" y="connsiteY17093"/>
                </a:cxn>
                <a:cxn ang="0">
                  <a:pos x="connsiteX17094" y="connsiteY17094"/>
                </a:cxn>
                <a:cxn ang="0">
                  <a:pos x="connsiteX17095" y="connsiteY17095"/>
                </a:cxn>
                <a:cxn ang="0">
                  <a:pos x="connsiteX17096" y="connsiteY17096"/>
                </a:cxn>
                <a:cxn ang="0">
                  <a:pos x="connsiteX17097" y="connsiteY17097"/>
                </a:cxn>
                <a:cxn ang="0">
                  <a:pos x="connsiteX17098" y="connsiteY17098"/>
                </a:cxn>
                <a:cxn ang="0">
                  <a:pos x="connsiteX17099" y="connsiteY17099"/>
                </a:cxn>
                <a:cxn ang="0">
                  <a:pos x="connsiteX17100" y="connsiteY17100"/>
                </a:cxn>
                <a:cxn ang="0">
                  <a:pos x="connsiteX17101" y="connsiteY17101"/>
                </a:cxn>
                <a:cxn ang="0">
                  <a:pos x="connsiteX17102" y="connsiteY17102"/>
                </a:cxn>
                <a:cxn ang="0">
                  <a:pos x="connsiteX17103" y="connsiteY17103"/>
                </a:cxn>
                <a:cxn ang="0">
                  <a:pos x="connsiteX17104" y="connsiteY17104"/>
                </a:cxn>
                <a:cxn ang="0">
                  <a:pos x="connsiteX17105" y="connsiteY17105"/>
                </a:cxn>
                <a:cxn ang="0">
                  <a:pos x="connsiteX17106" y="connsiteY17106"/>
                </a:cxn>
                <a:cxn ang="0">
                  <a:pos x="connsiteX17107" y="connsiteY17107"/>
                </a:cxn>
                <a:cxn ang="0">
                  <a:pos x="connsiteX17108" y="connsiteY17108"/>
                </a:cxn>
                <a:cxn ang="0">
                  <a:pos x="connsiteX17109" y="connsiteY17109"/>
                </a:cxn>
                <a:cxn ang="0">
                  <a:pos x="connsiteX17110" y="connsiteY17110"/>
                </a:cxn>
                <a:cxn ang="0">
                  <a:pos x="connsiteX17111" y="connsiteY17111"/>
                </a:cxn>
                <a:cxn ang="0">
                  <a:pos x="connsiteX17112" y="connsiteY17112"/>
                </a:cxn>
                <a:cxn ang="0">
                  <a:pos x="connsiteX17113" y="connsiteY17113"/>
                </a:cxn>
                <a:cxn ang="0">
                  <a:pos x="connsiteX17114" y="connsiteY17114"/>
                </a:cxn>
                <a:cxn ang="0">
                  <a:pos x="connsiteX17115" y="connsiteY17115"/>
                </a:cxn>
                <a:cxn ang="0">
                  <a:pos x="connsiteX17116" y="connsiteY17116"/>
                </a:cxn>
                <a:cxn ang="0">
                  <a:pos x="connsiteX17117" y="connsiteY17117"/>
                </a:cxn>
                <a:cxn ang="0">
                  <a:pos x="connsiteX17118" y="connsiteY17118"/>
                </a:cxn>
                <a:cxn ang="0">
                  <a:pos x="connsiteX17119" y="connsiteY17119"/>
                </a:cxn>
                <a:cxn ang="0">
                  <a:pos x="connsiteX17120" y="connsiteY17120"/>
                </a:cxn>
                <a:cxn ang="0">
                  <a:pos x="connsiteX17121" y="connsiteY17121"/>
                </a:cxn>
                <a:cxn ang="0">
                  <a:pos x="connsiteX17122" y="connsiteY17122"/>
                </a:cxn>
                <a:cxn ang="0">
                  <a:pos x="connsiteX17123" y="connsiteY17123"/>
                </a:cxn>
                <a:cxn ang="0">
                  <a:pos x="connsiteX17124" y="connsiteY17124"/>
                </a:cxn>
                <a:cxn ang="0">
                  <a:pos x="connsiteX17125" y="connsiteY17125"/>
                </a:cxn>
                <a:cxn ang="0">
                  <a:pos x="connsiteX17126" y="connsiteY17126"/>
                </a:cxn>
                <a:cxn ang="0">
                  <a:pos x="connsiteX17127" y="connsiteY17127"/>
                </a:cxn>
                <a:cxn ang="0">
                  <a:pos x="connsiteX17128" y="connsiteY17128"/>
                </a:cxn>
                <a:cxn ang="0">
                  <a:pos x="connsiteX17129" y="connsiteY17129"/>
                </a:cxn>
                <a:cxn ang="0">
                  <a:pos x="connsiteX17130" y="connsiteY17130"/>
                </a:cxn>
                <a:cxn ang="0">
                  <a:pos x="connsiteX17131" y="connsiteY17131"/>
                </a:cxn>
                <a:cxn ang="0">
                  <a:pos x="connsiteX17132" y="connsiteY17132"/>
                </a:cxn>
                <a:cxn ang="0">
                  <a:pos x="connsiteX17133" y="connsiteY17133"/>
                </a:cxn>
                <a:cxn ang="0">
                  <a:pos x="connsiteX17134" y="connsiteY17134"/>
                </a:cxn>
                <a:cxn ang="0">
                  <a:pos x="connsiteX17135" y="connsiteY17135"/>
                </a:cxn>
                <a:cxn ang="0">
                  <a:pos x="connsiteX17136" y="connsiteY17136"/>
                </a:cxn>
                <a:cxn ang="0">
                  <a:pos x="connsiteX17137" y="connsiteY17137"/>
                </a:cxn>
                <a:cxn ang="0">
                  <a:pos x="connsiteX17138" y="connsiteY17138"/>
                </a:cxn>
                <a:cxn ang="0">
                  <a:pos x="connsiteX17139" y="connsiteY17139"/>
                </a:cxn>
                <a:cxn ang="0">
                  <a:pos x="connsiteX17140" y="connsiteY17140"/>
                </a:cxn>
                <a:cxn ang="0">
                  <a:pos x="connsiteX17141" y="connsiteY17141"/>
                </a:cxn>
                <a:cxn ang="0">
                  <a:pos x="connsiteX17142" y="connsiteY17142"/>
                </a:cxn>
                <a:cxn ang="0">
                  <a:pos x="connsiteX17143" y="connsiteY17143"/>
                </a:cxn>
                <a:cxn ang="0">
                  <a:pos x="connsiteX17144" y="connsiteY17144"/>
                </a:cxn>
                <a:cxn ang="0">
                  <a:pos x="connsiteX17145" y="connsiteY17145"/>
                </a:cxn>
                <a:cxn ang="0">
                  <a:pos x="connsiteX17146" y="connsiteY17146"/>
                </a:cxn>
                <a:cxn ang="0">
                  <a:pos x="connsiteX17147" y="connsiteY17147"/>
                </a:cxn>
                <a:cxn ang="0">
                  <a:pos x="connsiteX17148" y="connsiteY17148"/>
                </a:cxn>
                <a:cxn ang="0">
                  <a:pos x="connsiteX17149" y="connsiteY17149"/>
                </a:cxn>
                <a:cxn ang="0">
                  <a:pos x="connsiteX17150" y="connsiteY17150"/>
                </a:cxn>
                <a:cxn ang="0">
                  <a:pos x="connsiteX17151" y="connsiteY17151"/>
                </a:cxn>
                <a:cxn ang="0">
                  <a:pos x="connsiteX17152" y="connsiteY17152"/>
                </a:cxn>
                <a:cxn ang="0">
                  <a:pos x="connsiteX17153" y="connsiteY17153"/>
                </a:cxn>
                <a:cxn ang="0">
                  <a:pos x="connsiteX17154" y="connsiteY17154"/>
                </a:cxn>
                <a:cxn ang="0">
                  <a:pos x="connsiteX17155" y="connsiteY17155"/>
                </a:cxn>
                <a:cxn ang="0">
                  <a:pos x="connsiteX17156" y="connsiteY17156"/>
                </a:cxn>
                <a:cxn ang="0">
                  <a:pos x="connsiteX17157" y="connsiteY17157"/>
                </a:cxn>
                <a:cxn ang="0">
                  <a:pos x="connsiteX17158" y="connsiteY17158"/>
                </a:cxn>
                <a:cxn ang="0">
                  <a:pos x="connsiteX17159" y="connsiteY17159"/>
                </a:cxn>
                <a:cxn ang="0">
                  <a:pos x="connsiteX17160" y="connsiteY17160"/>
                </a:cxn>
                <a:cxn ang="0">
                  <a:pos x="connsiteX17161" y="connsiteY17161"/>
                </a:cxn>
                <a:cxn ang="0">
                  <a:pos x="connsiteX17162" y="connsiteY17162"/>
                </a:cxn>
                <a:cxn ang="0">
                  <a:pos x="connsiteX17163" y="connsiteY17163"/>
                </a:cxn>
                <a:cxn ang="0">
                  <a:pos x="connsiteX17164" y="connsiteY17164"/>
                </a:cxn>
                <a:cxn ang="0">
                  <a:pos x="connsiteX17165" y="connsiteY17165"/>
                </a:cxn>
                <a:cxn ang="0">
                  <a:pos x="connsiteX17166" y="connsiteY17166"/>
                </a:cxn>
                <a:cxn ang="0">
                  <a:pos x="connsiteX17167" y="connsiteY17167"/>
                </a:cxn>
                <a:cxn ang="0">
                  <a:pos x="connsiteX17168" y="connsiteY17168"/>
                </a:cxn>
                <a:cxn ang="0">
                  <a:pos x="connsiteX17169" y="connsiteY17169"/>
                </a:cxn>
                <a:cxn ang="0">
                  <a:pos x="connsiteX17170" y="connsiteY17170"/>
                </a:cxn>
                <a:cxn ang="0">
                  <a:pos x="connsiteX17171" y="connsiteY17171"/>
                </a:cxn>
                <a:cxn ang="0">
                  <a:pos x="connsiteX17172" y="connsiteY17172"/>
                </a:cxn>
                <a:cxn ang="0">
                  <a:pos x="connsiteX17173" y="connsiteY17173"/>
                </a:cxn>
                <a:cxn ang="0">
                  <a:pos x="connsiteX17174" y="connsiteY17174"/>
                </a:cxn>
                <a:cxn ang="0">
                  <a:pos x="connsiteX17175" y="connsiteY17175"/>
                </a:cxn>
                <a:cxn ang="0">
                  <a:pos x="connsiteX17176" y="connsiteY17176"/>
                </a:cxn>
                <a:cxn ang="0">
                  <a:pos x="connsiteX17177" y="connsiteY17177"/>
                </a:cxn>
                <a:cxn ang="0">
                  <a:pos x="connsiteX17178" y="connsiteY17178"/>
                </a:cxn>
                <a:cxn ang="0">
                  <a:pos x="connsiteX17179" y="connsiteY17179"/>
                </a:cxn>
                <a:cxn ang="0">
                  <a:pos x="connsiteX17180" y="connsiteY17180"/>
                </a:cxn>
                <a:cxn ang="0">
                  <a:pos x="connsiteX17181" y="connsiteY17181"/>
                </a:cxn>
                <a:cxn ang="0">
                  <a:pos x="connsiteX17182" y="connsiteY17182"/>
                </a:cxn>
                <a:cxn ang="0">
                  <a:pos x="connsiteX17183" y="connsiteY17183"/>
                </a:cxn>
                <a:cxn ang="0">
                  <a:pos x="connsiteX17184" y="connsiteY17184"/>
                </a:cxn>
                <a:cxn ang="0">
                  <a:pos x="connsiteX17185" y="connsiteY17185"/>
                </a:cxn>
                <a:cxn ang="0">
                  <a:pos x="connsiteX17186" y="connsiteY17186"/>
                </a:cxn>
                <a:cxn ang="0">
                  <a:pos x="connsiteX17187" y="connsiteY17187"/>
                </a:cxn>
                <a:cxn ang="0">
                  <a:pos x="connsiteX17188" y="connsiteY17188"/>
                </a:cxn>
                <a:cxn ang="0">
                  <a:pos x="connsiteX17189" y="connsiteY17189"/>
                </a:cxn>
                <a:cxn ang="0">
                  <a:pos x="connsiteX17190" y="connsiteY17190"/>
                </a:cxn>
                <a:cxn ang="0">
                  <a:pos x="connsiteX17191" y="connsiteY17191"/>
                </a:cxn>
                <a:cxn ang="0">
                  <a:pos x="connsiteX17192" y="connsiteY17192"/>
                </a:cxn>
                <a:cxn ang="0">
                  <a:pos x="connsiteX17193" y="connsiteY17193"/>
                </a:cxn>
                <a:cxn ang="0">
                  <a:pos x="connsiteX17194" y="connsiteY17194"/>
                </a:cxn>
                <a:cxn ang="0">
                  <a:pos x="connsiteX17195" y="connsiteY17195"/>
                </a:cxn>
                <a:cxn ang="0">
                  <a:pos x="connsiteX17196" y="connsiteY17196"/>
                </a:cxn>
                <a:cxn ang="0">
                  <a:pos x="connsiteX17197" y="connsiteY17197"/>
                </a:cxn>
                <a:cxn ang="0">
                  <a:pos x="connsiteX17198" y="connsiteY17198"/>
                </a:cxn>
                <a:cxn ang="0">
                  <a:pos x="connsiteX17199" y="connsiteY17199"/>
                </a:cxn>
                <a:cxn ang="0">
                  <a:pos x="connsiteX17200" y="connsiteY17200"/>
                </a:cxn>
                <a:cxn ang="0">
                  <a:pos x="connsiteX17201" y="connsiteY17201"/>
                </a:cxn>
                <a:cxn ang="0">
                  <a:pos x="connsiteX17202" y="connsiteY17202"/>
                </a:cxn>
                <a:cxn ang="0">
                  <a:pos x="connsiteX17203" y="connsiteY17203"/>
                </a:cxn>
                <a:cxn ang="0">
                  <a:pos x="connsiteX17204" y="connsiteY17204"/>
                </a:cxn>
                <a:cxn ang="0">
                  <a:pos x="connsiteX17205" y="connsiteY17205"/>
                </a:cxn>
                <a:cxn ang="0">
                  <a:pos x="connsiteX17206" y="connsiteY17206"/>
                </a:cxn>
                <a:cxn ang="0">
                  <a:pos x="connsiteX17207" y="connsiteY17207"/>
                </a:cxn>
                <a:cxn ang="0">
                  <a:pos x="connsiteX17208" y="connsiteY17208"/>
                </a:cxn>
                <a:cxn ang="0">
                  <a:pos x="connsiteX17209" y="connsiteY17209"/>
                </a:cxn>
                <a:cxn ang="0">
                  <a:pos x="connsiteX17210" y="connsiteY17210"/>
                </a:cxn>
                <a:cxn ang="0">
                  <a:pos x="connsiteX17211" y="connsiteY17211"/>
                </a:cxn>
                <a:cxn ang="0">
                  <a:pos x="connsiteX17212" y="connsiteY17212"/>
                </a:cxn>
                <a:cxn ang="0">
                  <a:pos x="connsiteX17213" y="connsiteY17213"/>
                </a:cxn>
                <a:cxn ang="0">
                  <a:pos x="connsiteX17214" y="connsiteY17214"/>
                </a:cxn>
                <a:cxn ang="0">
                  <a:pos x="connsiteX17215" y="connsiteY17215"/>
                </a:cxn>
                <a:cxn ang="0">
                  <a:pos x="connsiteX17216" y="connsiteY17216"/>
                </a:cxn>
                <a:cxn ang="0">
                  <a:pos x="connsiteX17217" y="connsiteY17217"/>
                </a:cxn>
                <a:cxn ang="0">
                  <a:pos x="connsiteX17218" y="connsiteY17218"/>
                </a:cxn>
                <a:cxn ang="0">
                  <a:pos x="connsiteX17219" y="connsiteY17219"/>
                </a:cxn>
                <a:cxn ang="0">
                  <a:pos x="connsiteX17220" y="connsiteY17220"/>
                </a:cxn>
                <a:cxn ang="0">
                  <a:pos x="connsiteX17221" y="connsiteY17221"/>
                </a:cxn>
                <a:cxn ang="0">
                  <a:pos x="connsiteX17222" y="connsiteY17222"/>
                </a:cxn>
                <a:cxn ang="0">
                  <a:pos x="connsiteX17223" y="connsiteY17223"/>
                </a:cxn>
                <a:cxn ang="0">
                  <a:pos x="connsiteX17224" y="connsiteY17224"/>
                </a:cxn>
                <a:cxn ang="0">
                  <a:pos x="connsiteX17225" y="connsiteY17225"/>
                </a:cxn>
                <a:cxn ang="0">
                  <a:pos x="connsiteX17226" y="connsiteY17226"/>
                </a:cxn>
                <a:cxn ang="0">
                  <a:pos x="connsiteX17227" y="connsiteY17227"/>
                </a:cxn>
                <a:cxn ang="0">
                  <a:pos x="connsiteX17228" y="connsiteY17228"/>
                </a:cxn>
                <a:cxn ang="0">
                  <a:pos x="connsiteX17229" y="connsiteY17229"/>
                </a:cxn>
                <a:cxn ang="0">
                  <a:pos x="connsiteX17230" y="connsiteY17230"/>
                </a:cxn>
                <a:cxn ang="0">
                  <a:pos x="connsiteX17231" y="connsiteY17231"/>
                </a:cxn>
                <a:cxn ang="0">
                  <a:pos x="connsiteX17232" y="connsiteY17232"/>
                </a:cxn>
                <a:cxn ang="0">
                  <a:pos x="connsiteX17233" y="connsiteY17233"/>
                </a:cxn>
                <a:cxn ang="0">
                  <a:pos x="connsiteX17234" y="connsiteY17234"/>
                </a:cxn>
                <a:cxn ang="0">
                  <a:pos x="connsiteX17235" y="connsiteY17235"/>
                </a:cxn>
                <a:cxn ang="0">
                  <a:pos x="connsiteX17236" y="connsiteY17236"/>
                </a:cxn>
                <a:cxn ang="0">
                  <a:pos x="connsiteX17237" y="connsiteY17237"/>
                </a:cxn>
                <a:cxn ang="0">
                  <a:pos x="connsiteX17238" y="connsiteY17238"/>
                </a:cxn>
                <a:cxn ang="0">
                  <a:pos x="connsiteX17239" y="connsiteY17239"/>
                </a:cxn>
                <a:cxn ang="0">
                  <a:pos x="connsiteX17240" y="connsiteY17240"/>
                </a:cxn>
                <a:cxn ang="0">
                  <a:pos x="connsiteX17241" y="connsiteY17241"/>
                </a:cxn>
                <a:cxn ang="0">
                  <a:pos x="connsiteX17242" y="connsiteY17242"/>
                </a:cxn>
                <a:cxn ang="0">
                  <a:pos x="connsiteX17243" y="connsiteY17243"/>
                </a:cxn>
                <a:cxn ang="0">
                  <a:pos x="connsiteX17244" y="connsiteY17244"/>
                </a:cxn>
                <a:cxn ang="0">
                  <a:pos x="connsiteX17245" y="connsiteY17245"/>
                </a:cxn>
                <a:cxn ang="0">
                  <a:pos x="connsiteX17246" y="connsiteY17246"/>
                </a:cxn>
                <a:cxn ang="0">
                  <a:pos x="connsiteX17247" y="connsiteY17247"/>
                </a:cxn>
                <a:cxn ang="0">
                  <a:pos x="connsiteX17248" y="connsiteY17248"/>
                </a:cxn>
                <a:cxn ang="0">
                  <a:pos x="connsiteX17249" y="connsiteY17249"/>
                </a:cxn>
                <a:cxn ang="0">
                  <a:pos x="connsiteX17250" y="connsiteY17250"/>
                </a:cxn>
                <a:cxn ang="0">
                  <a:pos x="connsiteX17251" y="connsiteY17251"/>
                </a:cxn>
                <a:cxn ang="0">
                  <a:pos x="connsiteX17252" y="connsiteY17252"/>
                </a:cxn>
                <a:cxn ang="0">
                  <a:pos x="connsiteX17253" y="connsiteY17253"/>
                </a:cxn>
                <a:cxn ang="0">
                  <a:pos x="connsiteX17254" y="connsiteY17254"/>
                </a:cxn>
                <a:cxn ang="0">
                  <a:pos x="connsiteX17255" y="connsiteY17255"/>
                </a:cxn>
                <a:cxn ang="0">
                  <a:pos x="connsiteX17256" y="connsiteY17256"/>
                </a:cxn>
                <a:cxn ang="0">
                  <a:pos x="connsiteX17257" y="connsiteY17257"/>
                </a:cxn>
                <a:cxn ang="0">
                  <a:pos x="connsiteX17258" y="connsiteY17258"/>
                </a:cxn>
                <a:cxn ang="0">
                  <a:pos x="connsiteX17259" y="connsiteY17259"/>
                </a:cxn>
                <a:cxn ang="0">
                  <a:pos x="connsiteX17260" y="connsiteY17260"/>
                </a:cxn>
                <a:cxn ang="0">
                  <a:pos x="connsiteX17261" y="connsiteY17261"/>
                </a:cxn>
                <a:cxn ang="0">
                  <a:pos x="connsiteX17262" y="connsiteY17262"/>
                </a:cxn>
                <a:cxn ang="0">
                  <a:pos x="connsiteX17263" y="connsiteY17263"/>
                </a:cxn>
                <a:cxn ang="0">
                  <a:pos x="connsiteX17264" y="connsiteY17264"/>
                </a:cxn>
                <a:cxn ang="0">
                  <a:pos x="connsiteX17265" y="connsiteY17265"/>
                </a:cxn>
                <a:cxn ang="0">
                  <a:pos x="connsiteX17266" y="connsiteY17266"/>
                </a:cxn>
                <a:cxn ang="0">
                  <a:pos x="connsiteX17267" y="connsiteY17267"/>
                </a:cxn>
                <a:cxn ang="0">
                  <a:pos x="connsiteX17268" y="connsiteY17268"/>
                </a:cxn>
                <a:cxn ang="0">
                  <a:pos x="connsiteX17269" y="connsiteY17269"/>
                </a:cxn>
                <a:cxn ang="0">
                  <a:pos x="connsiteX17270" y="connsiteY17270"/>
                </a:cxn>
                <a:cxn ang="0">
                  <a:pos x="connsiteX17271" y="connsiteY17271"/>
                </a:cxn>
                <a:cxn ang="0">
                  <a:pos x="connsiteX17272" y="connsiteY17272"/>
                </a:cxn>
                <a:cxn ang="0">
                  <a:pos x="connsiteX17273" y="connsiteY17273"/>
                </a:cxn>
                <a:cxn ang="0">
                  <a:pos x="connsiteX17274" y="connsiteY17274"/>
                </a:cxn>
                <a:cxn ang="0">
                  <a:pos x="connsiteX17275" y="connsiteY17275"/>
                </a:cxn>
                <a:cxn ang="0">
                  <a:pos x="connsiteX17276" y="connsiteY17276"/>
                </a:cxn>
                <a:cxn ang="0">
                  <a:pos x="connsiteX17277" y="connsiteY17277"/>
                </a:cxn>
                <a:cxn ang="0">
                  <a:pos x="connsiteX17278" y="connsiteY17278"/>
                </a:cxn>
                <a:cxn ang="0">
                  <a:pos x="connsiteX17279" y="connsiteY17279"/>
                </a:cxn>
                <a:cxn ang="0">
                  <a:pos x="connsiteX17280" y="connsiteY17280"/>
                </a:cxn>
                <a:cxn ang="0">
                  <a:pos x="connsiteX17281" y="connsiteY17281"/>
                </a:cxn>
                <a:cxn ang="0">
                  <a:pos x="connsiteX17282" y="connsiteY17282"/>
                </a:cxn>
                <a:cxn ang="0">
                  <a:pos x="connsiteX17283" y="connsiteY17283"/>
                </a:cxn>
                <a:cxn ang="0">
                  <a:pos x="connsiteX17284" y="connsiteY17284"/>
                </a:cxn>
                <a:cxn ang="0">
                  <a:pos x="connsiteX17285" y="connsiteY17285"/>
                </a:cxn>
                <a:cxn ang="0">
                  <a:pos x="connsiteX17286" y="connsiteY17286"/>
                </a:cxn>
                <a:cxn ang="0">
                  <a:pos x="connsiteX17287" y="connsiteY17287"/>
                </a:cxn>
                <a:cxn ang="0">
                  <a:pos x="connsiteX17288" y="connsiteY17288"/>
                </a:cxn>
                <a:cxn ang="0">
                  <a:pos x="connsiteX17289" y="connsiteY17289"/>
                </a:cxn>
                <a:cxn ang="0">
                  <a:pos x="connsiteX17290" y="connsiteY17290"/>
                </a:cxn>
                <a:cxn ang="0">
                  <a:pos x="connsiteX17291" y="connsiteY17291"/>
                </a:cxn>
                <a:cxn ang="0">
                  <a:pos x="connsiteX17292" y="connsiteY17292"/>
                </a:cxn>
                <a:cxn ang="0">
                  <a:pos x="connsiteX17293" y="connsiteY17293"/>
                </a:cxn>
                <a:cxn ang="0">
                  <a:pos x="connsiteX17294" y="connsiteY17294"/>
                </a:cxn>
                <a:cxn ang="0">
                  <a:pos x="connsiteX17295" y="connsiteY17295"/>
                </a:cxn>
                <a:cxn ang="0">
                  <a:pos x="connsiteX17296" y="connsiteY17296"/>
                </a:cxn>
                <a:cxn ang="0">
                  <a:pos x="connsiteX17297" y="connsiteY17297"/>
                </a:cxn>
                <a:cxn ang="0">
                  <a:pos x="connsiteX17298" y="connsiteY17298"/>
                </a:cxn>
                <a:cxn ang="0">
                  <a:pos x="connsiteX17299" y="connsiteY17299"/>
                </a:cxn>
                <a:cxn ang="0">
                  <a:pos x="connsiteX17300" y="connsiteY17300"/>
                </a:cxn>
                <a:cxn ang="0">
                  <a:pos x="connsiteX17301" y="connsiteY17301"/>
                </a:cxn>
                <a:cxn ang="0">
                  <a:pos x="connsiteX17302" y="connsiteY17302"/>
                </a:cxn>
                <a:cxn ang="0">
                  <a:pos x="connsiteX17303" y="connsiteY17303"/>
                </a:cxn>
                <a:cxn ang="0">
                  <a:pos x="connsiteX17304" y="connsiteY17304"/>
                </a:cxn>
                <a:cxn ang="0">
                  <a:pos x="connsiteX17305" y="connsiteY17305"/>
                </a:cxn>
                <a:cxn ang="0">
                  <a:pos x="connsiteX17306" y="connsiteY17306"/>
                </a:cxn>
                <a:cxn ang="0">
                  <a:pos x="connsiteX17307" y="connsiteY17307"/>
                </a:cxn>
                <a:cxn ang="0">
                  <a:pos x="connsiteX17308" y="connsiteY17308"/>
                </a:cxn>
                <a:cxn ang="0">
                  <a:pos x="connsiteX17309" y="connsiteY17309"/>
                </a:cxn>
                <a:cxn ang="0">
                  <a:pos x="connsiteX17310" y="connsiteY17310"/>
                </a:cxn>
                <a:cxn ang="0">
                  <a:pos x="connsiteX17311" y="connsiteY17311"/>
                </a:cxn>
                <a:cxn ang="0">
                  <a:pos x="connsiteX17312" y="connsiteY17312"/>
                </a:cxn>
                <a:cxn ang="0">
                  <a:pos x="connsiteX17313" y="connsiteY17313"/>
                </a:cxn>
                <a:cxn ang="0">
                  <a:pos x="connsiteX17314" y="connsiteY17314"/>
                </a:cxn>
                <a:cxn ang="0">
                  <a:pos x="connsiteX17315" y="connsiteY17315"/>
                </a:cxn>
                <a:cxn ang="0">
                  <a:pos x="connsiteX17316" y="connsiteY17316"/>
                </a:cxn>
                <a:cxn ang="0">
                  <a:pos x="connsiteX17317" y="connsiteY17317"/>
                </a:cxn>
                <a:cxn ang="0">
                  <a:pos x="connsiteX17318" y="connsiteY17318"/>
                </a:cxn>
                <a:cxn ang="0">
                  <a:pos x="connsiteX17319" y="connsiteY17319"/>
                </a:cxn>
                <a:cxn ang="0">
                  <a:pos x="connsiteX17320" y="connsiteY17320"/>
                </a:cxn>
                <a:cxn ang="0">
                  <a:pos x="connsiteX17321" y="connsiteY17321"/>
                </a:cxn>
                <a:cxn ang="0">
                  <a:pos x="connsiteX17322" y="connsiteY17322"/>
                </a:cxn>
                <a:cxn ang="0">
                  <a:pos x="connsiteX17323" y="connsiteY17323"/>
                </a:cxn>
                <a:cxn ang="0">
                  <a:pos x="connsiteX17324" y="connsiteY17324"/>
                </a:cxn>
                <a:cxn ang="0">
                  <a:pos x="connsiteX17325" y="connsiteY17325"/>
                </a:cxn>
                <a:cxn ang="0">
                  <a:pos x="connsiteX17326" y="connsiteY17326"/>
                </a:cxn>
                <a:cxn ang="0">
                  <a:pos x="connsiteX17327" y="connsiteY17327"/>
                </a:cxn>
                <a:cxn ang="0">
                  <a:pos x="connsiteX17328" y="connsiteY17328"/>
                </a:cxn>
                <a:cxn ang="0">
                  <a:pos x="connsiteX17329" y="connsiteY17329"/>
                </a:cxn>
                <a:cxn ang="0">
                  <a:pos x="connsiteX17330" y="connsiteY17330"/>
                </a:cxn>
                <a:cxn ang="0">
                  <a:pos x="connsiteX17331" y="connsiteY17331"/>
                </a:cxn>
                <a:cxn ang="0">
                  <a:pos x="connsiteX17332" y="connsiteY17332"/>
                </a:cxn>
                <a:cxn ang="0">
                  <a:pos x="connsiteX17333" y="connsiteY17333"/>
                </a:cxn>
                <a:cxn ang="0">
                  <a:pos x="connsiteX17334" y="connsiteY17334"/>
                </a:cxn>
                <a:cxn ang="0">
                  <a:pos x="connsiteX17335" y="connsiteY17335"/>
                </a:cxn>
                <a:cxn ang="0">
                  <a:pos x="connsiteX17336" y="connsiteY17336"/>
                </a:cxn>
                <a:cxn ang="0">
                  <a:pos x="connsiteX17337" y="connsiteY17337"/>
                </a:cxn>
                <a:cxn ang="0">
                  <a:pos x="connsiteX17338" y="connsiteY17338"/>
                </a:cxn>
                <a:cxn ang="0">
                  <a:pos x="connsiteX17339" y="connsiteY17339"/>
                </a:cxn>
                <a:cxn ang="0">
                  <a:pos x="connsiteX17340" y="connsiteY17340"/>
                </a:cxn>
                <a:cxn ang="0">
                  <a:pos x="connsiteX17341" y="connsiteY17341"/>
                </a:cxn>
                <a:cxn ang="0">
                  <a:pos x="connsiteX17342" y="connsiteY17342"/>
                </a:cxn>
                <a:cxn ang="0">
                  <a:pos x="connsiteX17343" y="connsiteY17343"/>
                </a:cxn>
                <a:cxn ang="0">
                  <a:pos x="connsiteX17344" y="connsiteY17344"/>
                </a:cxn>
                <a:cxn ang="0">
                  <a:pos x="connsiteX17345" y="connsiteY17345"/>
                </a:cxn>
                <a:cxn ang="0">
                  <a:pos x="connsiteX17346" y="connsiteY17346"/>
                </a:cxn>
                <a:cxn ang="0">
                  <a:pos x="connsiteX17347" y="connsiteY17347"/>
                </a:cxn>
                <a:cxn ang="0">
                  <a:pos x="connsiteX17348" y="connsiteY17348"/>
                </a:cxn>
                <a:cxn ang="0">
                  <a:pos x="connsiteX17349" y="connsiteY17349"/>
                </a:cxn>
                <a:cxn ang="0">
                  <a:pos x="connsiteX17350" y="connsiteY17350"/>
                </a:cxn>
                <a:cxn ang="0">
                  <a:pos x="connsiteX17351" y="connsiteY17351"/>
                </a:cxn>
                <a:cxn ang="0">
                  <a:pos x="connsiteX17352" y="connsiteY17352"/>
                </a:cxn>
                <a:cxn ang="0">
                  <a:pos x="connsiteX17353" y="connsiteY17353"/>
                </a:cxn>
                <a:cxn ang="0">
                  <a:pos x="connsiteX17354" y="connsiteY17354"/>
                </a:cxn>
                <a:cxn ang="0">
                  <a:pos x="connsiteX17355" y="connsiteY17355"/>
                </a:cxn>
                <a:cxn ang="0">
                  <a:pos x="connsiteX17356" y="connsiteY17356"/>
                </a:cxn>
                <a:cxn ang="0">
                  <a:pos x="connsiteX17357" y="connsiteY17357"/>
                </a:cxn>
                <a:cxn ang="0">
                  <a:pos x="connsiteX17358" y="connsiteY17358"/>
                </a:cxn>
                <a:cxn ang="0">
                  <a:pos x="connsiteX17359" y="connsiteY17359"/>
                </a:cxn>
                <a:cxn ang="0">
                  <a:pos x="connsiteX17360" y="connsiteY17360"/>
                </a:cxn>
                <a:cxn ang="0">
                  <a:pos x="connsiteX17361" y="connsiteY17361"/>
                </a:cxn>
                <a:cxn ang="0">
                  <a:pos x="connsiteX17362" y="connsiteY17362"/>
                </a:cxn>
                <a:cxn ang="0">
                  <a:pos x="connsiteX17363" y="connsiteY17363"/>
                </a:cxn>
                <a:cxn ang="0">
                  <a:pos x="connsiteX17364" y="connsiteY17364"/>
                </a:cxn>
                <a:cxn ang="0">
                  <a:pos x="connsiteX17365" y="connsiteY17365"/>
                </a:cxn>
                <a:cxn ang="0">
                  <a:pos x="connsiteX17366" y="connsiteY17366"/>
                </a:cxn>
                <a:cxn ang="0">
                  <a:pos x="connsiteX17367" y="connsiteY17367"/>
                </a:cxn>
                <a:cxn ang="0">
                  <a:pos x="connsiteX17368" y="connsiteY17368"/>
                </a:cxn>
                <a:cxn ang="0">
                  <a:pos x="connsiteX17369" y="connsiteY17369"/>
                </a:cxn>
                <a:cxn ang="0">
                  <a:pos x="connsiteX17370" y="connsiteY17370"/>
                </a:cxn>
                <a:cxn ang="0">
                  <a:pos x="connsiteX17371" y="connsiteY17371"/>
                </a:cxn>
                <a:cxn ang="0">
                  <a:pos x="connsiteX17372" y="connsiteY17372"/>
                </a:cxn>
                <a:cxn ang="0">
                  <a:pos x="connsiteX17373" y="connsiteY17373"/>
                </a:cxn>
                <a:cxn ang="0">
                  <a:pos x="connsiteX17374" y="connsiteY17374"/>
                </a:cxn>
                <a:cxn ang="0">
                  <a:pos x="connsiteX17375" y="connsiteY17375"/>
                </a:cxn>
                <a:cxn ang="0">
                  <a:pos x="connsiteX17376" y="connsiteY17376"/>
                </a:cxn>
                <a:cxn ang="0">
                  <a:pos x="connsiteX17377" y="connsiteY17377"/>
                </a:cxn>
                <a:cxn ang="0">
                  <a:pos x="connsiteX17378" y="connsiteY17378"/>
                </a:cxn>
                <a:cxn ang="0">
                  <a:pos x="connsiteX17379" y="connsiteY17379"/>
                </a:cxn>
                <a:cxn ang="0">
                  <a:pos x="connsiteX17380" y="connsiteY17380"/>
                </a:cxn>
                <a:cxn ang="0">
                  <a:pos x="connsiteX17381" y="connsiteY17381"/>
                </a:cxn>
                <a:cxn ang="0">
                  <a:pos x="connsiteX17382" y="connsiteY17382"/>
                </a:cxn>
                <a:cxn ang="0">
                  <a:pos x="connsiteX17383" y="connsiteY17383"/>
                </a:cxn>
                <a:cxn ang="0">
                  <a:pos x="connsiteX17384" y="connsiteY17384"/>
                </a:cxn>
                <a:cxn ang="0">
                  <a:pos x="connsiteX17385" y="connsiteY17385"/>
                </a:cxn>
                <a:cxn ang="0">
                  <a:pos x="connsiteX17386" y="connsiteY17386"/>
                </a:cxn>
                <a:cxn ang="0">
                  <a:pos x="connsiteX17387" y="connsiteY17387"/>
                </a:cxn>
                <a:cxn ang="0">
                  <a:pos x="connsiteX17388" y="connsiteY17388"/>
                </a:cxn>
                <a:cxn ang="0">
                  <a:pos x="connsiteX17389" y="connsiteY17389"/>
                </a:cxn>
                <a:cxn ang="0">
                  <a:pos x="connsiteX17390" y="connsiteY17390"/>
                </a:cxn>
                <a:cxn ang="0">
                  <a:pos x="connsiteX17391" y="connsiteY17391"/>
                </a:cxn>
                <a:cxn ang="0">
                  <a:pos x="connsiteX17392" y="connsiteY17392"/>
                </a:cxn>
                <a:cxn ang="0">
                  <a:pos x="connsiteX17393" y="connsiteY17393"/>
                </a:cxn>
                <a:cxn ang="0">
                  <a:pos x="connsiteX17394" y="connsiteY17394"/>
                </a:cxn>
                <a:cxn ang="0">
                  <a:pos x="connsiteX17395" y="connsiteY17395"/>
                </a:cxn>
                <a:cxn ang="0">
                  <a:pos x="connsiteX17396" y="connsiteY17396"/>
                </a:cxn>
                <a:cxn ang="0">
                  <a:pos x="connsiteX17397" y="connsiteY17397"/>
                </a:cxn>
                <a:cxn ang="0">
                  <a:pos x="connsiteX17398" y="connsiteY17398"/>
                </a:cxn>
                <a:cxn ang="0">
                  <a:pos x="connsiteX17399" y="connsiteY17399"/>
                </a:cxn>
                <a:cxn ang="0">
                  <a:pos x="connsiteX17400" y="connsiteY17400"/>
                </a:cxn>
                <a:cxn ang="0">
                  <a:pos x="connsiteX17401" y="connsiteY17401"/>
                </a:cxn>
                <a:cxn ang="0">
                  <a:pos x="connsiteX17402" y="connsiteY17402"/>
                </a:cxn>
                <a:cxn ang="0">
                  <a:pos x="connsiteX17403" y="connsiteY17403"/>
                </a:cxn>
                <a:cxn ang="0">
                  <a:pos x="connsiteX17404" y="connsiteY17404"/>
                </a:cxn>
                <a:cxn ang="0">
                  <a:pos x="connsiteX17405" y="connsiteY17405"/>
                </a:cxn>
                <a:cxn ang="0">
                  <a:pos x="connsiteX17406" y="connsiteY17406"/>
                </a:cxn>
                <a:cxn ang="0">
                  <a:pos x="connsiteX17407" y="connsiteY17407"/>
                </a:cxn>
                <a:cxn ang="0">
                  <a:pos x="connsiteX17408" y="connsiteY17408"/>
                </a:cxn>
                <a:cxn ang="0">
                  <a:pos x="connsiteX17409" y="connsiteY17409"/>
                </a:cxn>
                <a:cxn ang="0">
                  <a:pos x="connsiteX17410" y="connsiteY17410"/>
                </a:cxn>
                <a:cxn ang="0">
                  <a:pos x="connsiteX17411" y="connsiteY17411"/>
                </a:cxn>
                <a:cxn ang="0">
                  <a:pos x="connsiteX17412" y="connsiteY17412"/>
                </a:cxn>
                <a:cxn ang="0">
                  <a:pos x="connsiteX17413" y="connsiteY17413"/>
                </a:cxn>
                <a:cxn ang="0">
                  <a:pos x="connsiteX17414" y="connsiteY17414"/>
                </a:cxn>
                <a:cxn ang="0">
                  <a:pos x="connsiteX17415" y="connsiteY17415"/>
                </a:cxn>
                <a:cxn ang="0">
                  <a:pos x="connsiteX17416" y="connsiteY17416"/>
                </a:cxn>
                <a:cxn ang="0">
                  <a:pos x="connsiteX17417" y="connsiteY17417"/>
                </a:cxn>
                <a:cxn ang="0">
                  <a:pos x="connsiteX17418" y="connsiteY17418"/>
                </a:cxn>
                <a:cxn ang="0">
                  <a:pos x="connsiteX17419" y="connsiteY17419"/>
                </a:cxn>
                <a:cxn ang="0">
                  <a:pos x="connsiteX17420" y="connsiteY17420"/>
                </a:cxn>
                <a:cxn ang="0">
                  <a:pos x="connsiteX17421" y="connsiteY17421"/>
                </a:cxn>
                <a:cxn ang="0">
                  <a:pos x="connsiteX17422" y="connsiteY17422"/>
                </a:cxn>
                <a:cxn ang="0">
                  <a:pos x="connsiteX17423" y="connsiteY17423"/>
                </a:cxn>
                <a:cxn ang="0">
                  <a:pos x="connsiteX17424" y="connsiteY17424"/>
                </a:cxn>
                <a:cxn ang="0">
                  <a:pos x="connsiteX17425" y="connsiteY17425"/>
                </a:cxn>
                <a:cxn ang="0">
                  <a:pos x="connsiteX17426" y="connsiteY17426"/>
                </a:cxn>
                <a:cxn ang="0">
                  <a:pos x="connsiteX17427" y="connsiteY17427"/>
                </a:cxn>
                <a:cxn ang="0">
                  <a:pos x="connsiteX17428" y="connsiteY17428"/>
                </a:cxn>
                <a:cxn ang="0">
                  <a:pos x="connsiteX17429" y="connsiteY17429"/>
                </a:cxn>
                <a:cxn ang="0">
                  <a:pos x="connsiteX17430" y="connsiteY17430"/>
                </a:cxn>
                <a:cxn ang="0">
                  <a:pos x="connsiteX17431" y="connsiteY17431"/>
                </a:cxn>
                <a:cxn ang="0">
                  <a:pos x="connsiteX17432" y="connsiteY17432"/>
                </a:cxn>
                <a:cxn ang="0">
                  <a:pos x="connsiteX17433" y="connsiteY17433"/>
                </a:cxn>
                <a:cxn ang="0">
                  <a:pos x="connsiteX17434" y="connsiteY17434"/>
                </a:cxn>
                <a:cxn ang="0">
                  <a:pos x="connsiteX17435" y="connsiteY17435"/>
                </a:cxn>
                <a:cxn ang="0">
                  <a:pos x="connsiteX17436" y="connsiteY17436"/>
                </a:cxn>
                <a:cxn ang="0">
                  <a:pos x="connsiteX17437" y="connsiteY17437"/>
                </a:cxn>
                <a:cxn ang="0">
                  <a:pos x="connsiteX17438" y="connsiteY17438"/>
                </a:cxn>
                <a:cxn ang="0">
                  <a:pos x="connsiteX17439" y="connsiteY17439"/>
                </a:cxn>
                <a:cxn ang="0">
                  <a:pos x="connsiteX17440" y="connsiteY17440"/>
                </a:cxn>
                <a:cxn ang="0">
                  <a:pos x="connsiteX17441" y="connsiteY17441"/>
                </a:cxn>
                <a:cxn ang="0">
                  <a:pos x="connsiteX17442" y="connsiteY17442"/>
                </a:cxn>
                <a:cxn ang="0">
                  <a:pos x="connsiteX17443" y="connsiteY17443"/>
                </a:cxn>
                <a:cxn ang="0">
                  <a:pos x="connsiteX17444" y="connsiteY17444"/>
                </a:cxn>
                <a:cxn ang="0">
                  <a:pos x="connsiteX17445" y="connsiteY17445"/>
                </a:cxn>
                <a:cxn ang="0">
                  <a:pos x="connsiteX17446" y="connsiteY17446"/>
                </a:cxn>
                <a:cxn ang="0">
                  <a:pos x="connsiteX17447" y="connsiteY17447"/>
                </a:cxn>
                <a:cxn ang="0">
                  <a:pos x="connsiteX17448" y="connsiteY17448"/>
                </a:cxn>
                <a:cxn ang="0">
                  <a:pos x="connsiteX17449" y="connsiteY17449"/>
                </a:cxn>
                <a:cxn ang="0">
                  <a:pos x="connsiteX17450" y="connsiteY17450"/>
                </a:cxn>
                <a:cxn ang="0">
                  <a:pos x="connsiteX17451" y="connsiteY17451"/>
                </a:cxn>
                <a:cxn ang="0">
                  <a:pos x="connsiteX17452" y="connsiteY17452"/>
                </a:cxn>
                <a:cxn ang="0">
                  <a:pos x="connsiteX17453" y="connsiteY17453"/>
                </a:cxn>
                <a:cxn ang="0">
                  <a:pos x="connsiteX17454" y="connsiteY17454"/>
                </a:cxn>
                <a:cxn ang="0">
                  <a:pos x="connsiteX17455" y="connsiteY17455"/>
                </a:cxn>
                <a:cxn ang="0">
                  <a:pos x="connsiteX17456" y="connsiteY17456"/>
                </a:cxn>
                <a:cxn ang="0">
                  <a:pos x="connsiteX17457" y="connsiteY17457"/>
                </a:cxn>
                <a:cxn ang="0">
                  <a:pos x="connsiteX17458" y="connsiteY17458"/>
                </a:cxn>
                <a:cxn ang="0">
                  <a:pos x="connsiteX17459" y="connsiteY17459"/>
                </a:cxn>
                <a:cxn ang="0">
                  <a:pos x="connsiteX17460" y="connsiteY17460"/>
                </a:cxn>
                <a:cxn ang="0">
                  <a:pos x="connsiteX17461" y="connsiteY17461"/>
                </a:cxn>
                <a:cxn ang="0">
                  <a:pos x="connsiteX17462" y="connsiteY17462"/>
                </a:cxn>
                <a:cxn ang="0">
                  <a:pos x="connsiteX17463" y="connsiteY17463"/>
                </a:cxn>
                <a:cxn ang="0">
                  <a:pos x="connsiteX17464" y="connsiteY17464"/>
                </a:cxn>
                <a:cxn ang="0">
                  <a:pos x="connsiteX17465" y="connsiteY17465"/>
                </a:cxn>
                <a:cxn ang="0">
                  <a:pos x="connsiteX17466" y="connsiteY17466"/>
                </a:cxn>
                <a:cxn ang="0">
                  <a:pos x="connsiteX17467" y="connsiteY17467"/>
                </a:cxn>
                <a:cxn ang="0">
                  <a:pos x="connsiteX17468" y="connsiteY17468"/>
                </a:cxn>
                <a:cxn ang="0">
                  <a:pos x="connsiteX17469" y="connsiteY17469"/>
                </a:cxn>
                <a:cxn ang="0">
                  <a:pos x="connsiteX17470" y="connsiteY17470"/>
                </a:cxn>
                <a:cxn ang="0">
                  <a:pos x="connsiteX17471" y="connsiteY17471"/>
                </a:cxn>
                <a:cxn ang="0">
                  <a:pos x="connsiteX17472" y="connsiteY17472"/>
                </a:cxn>
                <a:cxn ang="0">
                  <a:pos x="connsiteX17473" y="connsiteY17473"/>
                </a:cxn>
                <a:cxn ang="0">
                  <a:pos x="connsiteX17474" y="connsiteY17474"/>
                </a:cxn>
                <a:cxn ang="0">
                  <a:pos x="connsiteX17475" y="connsiteY17475"/>
                </a:cxn>
                <a:cxn ang="0">
                  <a:pos x="connsiteX17476" y="connsiteY17476"/>
                </a:cxn>
                <a:cxn ang="0">
                  <a:pos x="connsiteX17477" y="connsiteY17477"/>
                </a:cxn>
                <a:cxn ang="0">
                  <a:pos x="connsiteX17478" y="connsiteY17478"/>
                </a:cxn>
                <a:cxn ang="0">
                  <a:pos x="connsiteX17479" y="connsiteY17479"/>
                </a:cxn>
                <a:cxn ang="0">
                  <a:pos x="connsiteX17480" y="connsiteY17480"/>
                </a:cxn>
                <a:cxn ang="0">
                  <a:pos x="connsiteX17481" y="connsiteY17481"/>
                </a:cxn>
                <a:cxn ang="0">
                  <a:pos x="connsiteX17482" y="connsiteY17482"/>
                </a:cxn>
                <a:cxn ang="0">
                  <a:pos x="connsiteX17483" y="connsiteY17483"/>
                </a:cxn>
                <a:cxn ang="0">
                  <a:pos x="connsiteX17484" y="connsiteY17484"/>
                </a:cxn>
                <a:cxn ang="0">
                  <a:pos x="connsiteX17485" y="connsiteY17485"/>
                </a:cxn>
                <a:cxn ang="0">
                  <a:pos x="connsiteX17486" y="connsiteY17486"/>
                </a:cxn>
                <a:cxn ang="0">
                  <a:pos x="connsiteX17487" y="connsiteY17487"/>
                </a:cxn>
                <a:cxn ang="0">
                  <a:pos x="connsiteX17488" y="connsiteY17488"/>
                </a:cxn>
                <a:cxn ang="0">
                  <a:pos x="connsiteX17489" y="connsiteY17489"/>
                </a:cxn>
                <a:cxn ang="0">
                  <a:pos x="connsiteX17490" y="connsiteY17490"/>
                </a:cxn>
                <a:cxn ang="0">
                  <a:pos x="connsiteX17491" y="connsiteY17491"/>
                </a:cxn>
                <a:cxn ang="0">
                  <a:pos x="connsiteX17492" y="connsiteY17492"/>
                </a:cxn>
                <a:cxn ang="0">
                  <a:pos x="connsiteX17493" y="connsiteY17493"/>
                </a:cxn>
                <a:cxn ang="0">
                  <a:pos x="connsiteX17494" y="connsiteY17494"/>
                </a:cxn>
                <a:cxn ang="0">
                  <a:pos x="connsiteX17495" y="connsiteY17495"/>
                </a:cxn>
                <a:cxn ang="0">
                  <a:pos x="connsiteX17496" y="connsiteY17496"/>
                </a:cxn>
                <a:cxn ang="0">
                  <a:pos x="connsiteX17497" y="connsiteY17497"/>
                </a:cxn>
                <a:cxn ang="0">
                  <a:pos x="connsiteX17498" y="connsiteY17498"/>
                </a:cxn>
                <a:cxn ang="0">
                  <a:pos x="connsiteX17499" y="connsiteY17499"/>
                </a:cxn>
                <a:cxn ang="0">
                  <a:pos x="connsiteX17500" y="connsiteY17500"/>
                </a:cxn>
                <a:cxn ang="0">
                  <a:pos x="connsiteX17501" y="connsiteY17501"/>
                </a:cxn>
                <a:cxn ang="0">
                  <a:pos x="connsiteX17502" y="connsiteY17502"/>
                </a:cxn>
                <a:cxn ang="0">
                  <a:pos x="connsiteX17503" y="connsiteY17503"/>
                </a:cxn>
                <a:cxn ang="0">
                  <a:pos x="connsiteX17504" y="connsiteY17504"/>
                </a:cxn>
                <a:cxn ang="0">
                  <a:pos x="connsiteX17505" y="connsiteY17505"/>
                </a:cxn>
                <a:cxn ang="0">
                  <a:pos x="connsiteX17506" y="connsiteY17506"/>
                </a:cxn>
                <a:cxn ang="0">
                  <a:pos x="connsiteX17507" y="connsiteY17507"/>
                </a:cxn>
                <a:cxn ang="0">
                  <a:pos x="connsiteX17508" y="connsiteY17508"/>
                </a:cxn>
                <a:cxn ang="0">
                  <a:pos x="connsiteX17509" y="connsiteY17509"/>
                </a:cxn>
                <a:cxn ang="0">
                  <a:pos x="connsiteX17510" y="connsiteY17510"/>
                </a:cxn>
                <a:cxn ang="0">
                  <a:pos x="connsiteX17511" y="connsiteY17511"/>
                </a:cxn>
                <a:cxn ang="0">
                  <a:pos x="connsiteX17512" y="connsiteY17512"/>
                </a:cxn>
                <a:cxn ang="0">
                  <a:pos x="connsiteX17513" y="connsiteY17513"/>
                </a:cxn>
                <a:cxn ang="0">
                  <a:pos x="connsiteX17514" y="connsiteY17514"/>
                </a:cxn>
                <a:cxn ang="0">
                  <a:pos x="connsiteX17515" y="connsiteY17515"/>
                </a:cxn>
                <a:cxn ang="0">
                  <a:pos x="connsiteX17516" y="connsiteY17516"/>
                </a:cxn>
                <a:cxn ang="0">
                  <a:pos x="connsiteX17517" y="connsiteY17517"/>
                </a:cxn>
                <a:cxn ang="0">
                  <a:pos x="connsiteX17518" y="connsiteY17518"/>
                </a:cxn>
                <a:cxn ang="0">
                  <a:pos x="connsiteX17519" y="connsiteY17519"/>
                </a:cxn>
                <a:cxn ang="0">
                  <a:pos x="connsiteX17520" y="connsiteY17520"/>
                </a:cxn>
                <a:cxn ang="0">
                  <a:pos x="connsiteX17521" y="connsiteY17521"/>
                </a:cxn>
                <a:cxn ang="0">
                  <a:pos x="connsiteX17522" y="connsiteY17522"/>
                </a:cxn>
                <a:cxn ang="0">
                  <a:pos x="connsiteX17523" y="connsiteY17523"/>
                </a:cxn>
                <a:cxn ang="0">
                  <a:pos x="connsiteX17524" y="connsiteY17524"/>
                </a:cxn>
                <a:cxn ang="0">
                  <a:pos x="connsiteX17525" y="connsiteY17525"/>
                </a:cxn>
                <a:cxn ang="0">
                  <a:pos x="connsiteX17526" y="connsiteY17526"/>
                </a:cxn>
                <a:cxn ang="0">
                  <a:pos x="connsiteX17527" y="connsiteY17527"/>
                </a:cxn>
                <a:cxn ang="0">
                  <a:pos x="connsiteX17528" y="connsiteY17528"/>
                </a:cxn>
                <a:cxn ang="0">
                  <a:pos x="connsiteX17529" y="connsiteY17529"/>
                </a:cxn>
                <a:cxn ang="0">
                  <a:pos x="connsiteX17530" y="connsiteY17530"/>
                </a:cxn>
                <a:cxn ang="0">
                  <a:pos x="connsiteX17531" y="connsiteY17531"/>
                </a:cxn>
                <a:cxn ang="0">
                  <a:pos x="connsiteX17532" y="connsiteY17532"/>
                </a:cxn>
                <a:cxn ang="0">
                  <a:pos x="connsiteX17533" y="connsiteY17533"/>
                </a:cxn>
                <a:cxn ang="0">
                  <a:pos x="connsiteX17534" y="connsiteY17534"/>
                </a:cxn>
                <a:cxn ang="0">
                  <a:pos x="connsiteX17535" y="connsiteY17535"/>
                </a:cxn>
                <a:cxn ang="0">
                  <a:pos x="connsiteX17536" y="connsiteY17536"/>
                </a:cxn>
                <a:cxn ang="0">
                  <a:pos x="connsiteX17537" y="connsiteY17537"/>
                </a:cxn>
                <a:cxn ang="0">
                  <a:pos x="connsiteX17538" y="connsiteY17538"/>
                </a:cxn>
                <a:cxn ang="0">
                  <a:pos x="connsiteX17539" y="connsiteY17539"/>
                </a:cxn>
                <a:cxn ang="0">
                  <a:pos x="connsiteX17540" y="connsiteY17540"/>
                </a:cxn>
                <a:cxn ang="0">
                  <a:pos x="connsiteX17541" y="connsiteY17541"/>
                </a:cxn>
                <a:cxn ang="0">
                  <a:pos x="connsiteX17542" y="connsiteY17542"/>
                </a:cxn>
                <a:cxn ang="0">
                  <a:pos x="connsiteX17543" y="connsiteY17543"/>
                </a:cxn>
                <a:cxn ang="0">
                  <a:pos x="connsiteX17544" y="connsiteY17544"/>
                </a:cxn>
                <a:cxn ang="0">
                  <a:pos x="connsiteX17545" y="connsiteY17545"/>
                </a:cxn>
                <a:cxn ang="0">
                  <a:pos x="connsiteX17546" y="connsiteY17546"/>
                </a:cxn>
                <a:cxn ang="0">
                  <a:pos x="connsiteX17547" y="connsiteY17547"/>
                </a:cxn>
                <a:cxn ang="0">
                  <a:pos x="connsiteX17548" y="connsiteY17548"/>
                </a:cxn>
                <a:cxn ang="0">
                  <a:pos x="connsiteX17549" y="connsiteY17549"/>
                </a:cxn>
                <a:cxn ang="0">
                  <a:pos x="connsiteX17550" y="connsiteY17550"/>
                </a:cxn>
                <a:cxn ang="0">
                  <a:pos x="connsiteX17551" y="connsiteY17551"/>
                </a:cxn>
                <a:cxn ang="0">
                  <a:pos x="connsiteX17552" y="connsiteY17552"/>
                </a:cxn>
                <a:cxn ang="0">
                  <a:pos x="connsiteX17553" y="connsiteY17553"/>
                </a:cxn>
                <a:cxn ang="0">
                  <a:pos x="connsiteX17554" y="connsiteY17554"/>
                </a:cxn>
                <a:cxn ang="0">
                  <a:pos x="connsiteX17555" y="connsiteY17555"/>
                </a:cxn>
                <a:cxn ang="0">
                  <a:pos x="connsiteX17556" y="connsiteY17556"/>
                </a:cxn>
                <a:cxn ang="0">
                  <a:pos x="connsiteX17557" y="connsiteY17557"/>
                </a:cxn>
                <a:cxn ang="0">
                  <a:pos x="connsiteX17558" y="connsiteY17558"/>
                </a:cxn>
                <a:cxn ang="0">
                  <a:pos x="connsiteX17559" y="connsiteY17559"/>
                </a:cxn>
                <a:cxn ang="0">
                  <a:pos x="connsiteX17560" y="connsiteY17560"/>
                </a:cxn>
                <a:cxn ang="0">
                  <a:pos x="connsiteX17561" y="connsiteY17561"/>
                </a:cxn>
                <a:cxn ang="0">
                  <a:pos x="connsiteX17562" y="connsiteY17562"/>
                </a:cxn>
                <a:cxn ang="0">
                  <a:pos x="connsiteX17563" y="connsiteY17563"/>
                </a:cxn>
                <a:cxn ang="0">
                  <a:pos x="connsiteX17564" y="connsiteY17564"/>
                </a:cxn>
                <a:cxn ang="0">
                  <a:pos x="connsiteX17565" y="connsiteY17565"/>
                </a:cxn>
                <a:cxn ang="0">
                  <a:pos x="connsiteX17566" y="connsiteY17566"/>
                </a:cxn>
                <a:cxn ang="0">
                  <a:pos x="connsiteX17567" y="connsiteY17567"/>
                </a:cxn>
                <a:cxn ang="0">
                  <a:pos x="connsiteX17568" y="connsiteY17568"/>
                </a:cxn>
                <a:cxn ang="0">
                  <a:pos x="connsiteX17569" y="connsiteY17569"/>
                </a:cxn>
                <a:cxn ang="0">
                  <a:pos x="connsiteX17570" y="connsiteY17570"/>
                </a:cxn>
                <a:cxn ang="0">
                  <a:pos x="connsiteX17571" y="connsiteY17571"/>
                </a:cxn>
                <a:cxn ang="0">
                  <a:pos x="connsiteX17572" y="connsiteY17572"/>
                </a:cxn>
                <a:cxn ang="0">
                  <a:pos x="connsiteX17573" y="connsiteY17573"/>
                </a:cxn>
                <a:cxn ang="0">
                  <a:pos x="connsiteX17574" y="connsiteY17574"/>
                </a:cxn>
                <a:cxn ang="0">
                  <a:pos x="connsiteX17575" y="connsiteY17575"/>
                </a:cxn>
                <a:cxn ang="0">
                  <a:pos x="connsiteX17576" y="connsiteY17576"/>
                </a:cxn>
                <a:cxn ang="0">
                  <a:pos x="connsiteX17577" y="connsiteY17577"/>
                </a:cxn>
                <a:cxn ang="0">
                  <a:pos x="connsiteX17578" y="connsiteY17578"/>
                </a:cxn>
                <a:cxn ang="0">
                  <a:pos x="connsiteX17579" y="connsiteY17579"/>
                </a:cxn>
                <a:cxn ang="0">
                  <a:pos x="connsiteX17580" y="connsiteY17580"/>
                </a:cxn>
                <a:cxn ang="0">
                  <a:pos x="connsiteX17581" y="connsiteY17581"/>
                </a:cxn>
                <a:cxn ang="0">
                  <a:pos x="connsiteX17582" y="connsiteY17582"/>
                </a:cxn>
                <a:cxn ang="0">
                  <a:pos x="connsiteX17583" y="connsiteY17583"/>
                </a:cxn>
                <a:cxn ang="0">
                  <a:pos x="connsiteX17584" y="connsiteY17584"/>
                </a:cxn>
                <a:cxn ang="0">
                  <a:pos x="connsiteX17585" y="connsiteY17585"/>
                </a:cxn>
                <a:cxn ang="0">
                  <a:pos x="connsiteX17586" y="connsiteY17586"/>
                </a:cxn>
                <a:cxn ang="0">
                  <a:pos x="connsiteX17587" y="connsiteY17587"/>
                </a:cxn>
                <a:cxn ang="0">
                  <a:pos x="connsiteX17588" y="connsiteY17588"/>
                </a:cxn>
                <a:cxn ang="0">
                  <a:pos x="connsiteX17589" y="connsiteY17589"/>
                </a:cxn>
                <a:cxn ang="0">
                  <a:pos x="connsiteX17590" y="connsiteY17590"/>
                </a:cxn>
                <a:cxn ang="0">
                  <a:pos x="connsiteX17591" y="connsiteY17591"/>
                </a:cxn>
                <a:cxn ang="0">
                  <a:pos x="connsiteX17592" y="connsiteY17592"/>
                </a:cxn>
                <a:cxn ang="0">
                  <a:pos x="connsiteX17593" y="connsiteY17593"/>
                </a:cxn>
                <a:cxn ang="0">
                  <a:pos x="connsiteX17594" y="connsiteY17594"/>
                </a:cxn>
                <a:cxn ang="0">
                  <a:pos x="connsiteX17595" y="connsiteY17595"/>
                </a:cxn>
                <a:cxn ang="0">
                  <a:pos x="connsiteX17596" y="connsiteY17596"/>
                </a:cxn>
                <a:cxn ang="0">
                  <a:pos x="connsiteX17597" y="connsiteY17597"/>
                </a:cxn>
                <a:cxn ang="0">
                  <a:pos x="connsiteX17598" y="connsiteY17598"/>
                </a:cxn>
                <a:cxn ang="0">
                  <a:pos x="connsiteX17599" y="connsiteY17599"/>
                </a:cxn>
                <a:cxn ang="0">
                  <a:pos x="connsiteX17600" y="connsiteY17600"/>
                </a:cxn>
                <a:cxn ang="0">
                  <a:pos x="connsiteX17601" y="connsiteY17601"/>
                </a:cxn>
                <a:cxn ang="0">
                  <a:pos x="connsiteX17602" y="connsiteY17602"/>
                </a:cxn>
                <a:cxn ang="0">
                  <a:pos x="connsiteX17603" y="connsiteY17603"/>
                </a:cxn>
                <a:cxn ang="0">
                  <a:pos x="connsiteX17604" y="connsiteY17604"/>
                </a:cxn>
                <a:cxn ang="0">
                  <a:pos x="connsiteX17605" y="connsiteY17605"/>
                </a:cxn>
                <a:cxn ang="0">
                  <a:pos x="connsiteX17606" y="connsiteY17606"/>
                </a:cxn>
                <a:cxn ang="0">
                  <a:pos x="connsiteX17607" y="connsiteY17607"/>
                </a:cxn>
                <a:cxn ang="0">
                  <a:pos x="connsiteX17608" y="connsiteY17608"/>
                </a:cxn>
                <a:cxn ang="0">
                  <a:pos x="connsiteX17609" y="connsiteY17609"/>
                </a:cxn>
                <a:cxn ang="0">
                  <a:pos x="connsiteX17610" y="connsiteY17610"/>
                </a:cxn>
                <a:cxn ang="0">
                  <a:pos x="connsiteX17611" y="connsiteY17611"/>
                </a:cxn>
                <a:cxn ang="0">
                  <a:pos x="connsiteX17612" y="connsiteY17612"/>
                </a:cxn>
                <a:cxn ang="0">
                  <a:pos x="connsiteX17613" y="connsiteY17613"/>
                </a:cxn>
                <a:cxn ang="0">
                  <a:pos x="connsiteX17614" y="connsiteY17614"/>
                </a:cxn>
                <a:cxn ang="0">
                  <a:pos x="connsiteX17615" y="connsiteY17615"/>
                </a:cxn>
                <a:cxn ang="0">
                  <a:pos x="connsiteX17616" y="connsiteY17616"/>
                </a:cxn>
                <a:cxn ang="0">
                  <a:pos x="connsiteX17617" y="connsiteY17617"/>
                </a:cxn>
                <a:cxn ang="0">
                  <a:pos x="connsiteX17618" y="connsiteY17618"/>
                </a:cxn>
                <a:cxn ang="0">
                  <a:pos x="connsiteX17619" y="connsiteY17619"/>
                </a:cxn>
                <a:cxn ang="0">
                  <a:pos x="connsiteX17620" y="connsiteY17620"/>
                </a:cxn>
                <a:cxn ang="0">
                  <a:pos x="connsiteX17621" y="connsiteY17621"/>
                </a:cxn>
                <a:cxn ang="0">
                  <a:pos x="connsiteX17622" y="connsiteY17622"/>
                </a:cxn>
                <a:cxn ang="0">
                  <a:pos x="connsiteX17623" y="connsiteY17623"/>
                </a:cxn>
                <a:cxn ang="0">
                  <a:pos x="connsiteX17624" y="connsiteY17624"/>
                </a:cxn>
                <a:cxn ang="0">
                  <a:pos x="connsiteX17625" y="connsiteY17625"/>
                </a:cxn>
                <a:cxn ang="0">
                  <a:pos x="connsiteX17626" y="connsiteY17626"/>
                </a:cxn>
                <a:cxn ang="0">
                  <a:pos x="connsiteX17627" y="connsiteY17627"/>
                </a:cxn>
                <a:cxn ang="0">
                  <a:pos x="connsiteX17628" y="connsiteY17628"/>
                </a:cxn>
                <a:cxn ang="0">
                  <a:pos x="connsiteX17629" y="connsiteY17629"/>
                </a:cxn>
                <a:cxn ang="0">
                  <a:pos x="connsiteX17630" y="connsiteY17630"/>
                </a:cxn>
                <a:cxn ang="0">
                  <a:pos x="connsiteX17631" y="connsiteY17631"/>
                </a:cxn>
                <a:cxn ang="0">
                  <a:pos x="connsiteX17632" y="connsiteY17632"/>
                </a:cxn>
                <a:cxn ang="0">
                  <a:pos x="connsiteX17633" y="connsiteY17633"/>
                </a:cxn>
                <a:cxn ang="0">
                  <a:pos x="connsiteX17634" y="connsiteY17634"/>
                </a:cxn>
                <a:cxn ang="0">
                  <a:pos x="connsiteX17635" y="connsiteY17635"/>
                </a:cxn>
                <a:cxn ang="0">
                  <a:pos x="connsiteX17636" y="connsiteY17636"/>
                </a:cxn>
                <a:cxn ang="0">
                  <a:pos x="connsiteX17637" y="connsiteY17637"/>
                </a:cxn>
                <a:cxn ang="0">
                  <a:pos x="connsiteX17638" y="connsiteY17638"/>
                </a:cxn>
                <a:cxn ang="0">
                  <a:pos x="connsiteX17639" y="connsiteY17639"/>
                </a:cxn>
                <a:cxn ang="0">
                  <a:pos x="connsiteX17640" y="connsiteY17640"/>
                </a:cxn>
                <a:cxn ang="0">
                  <a:pos x="connsiteX17641" y="connsiteY17641"/>
                </a:cxn>
                <a:cxn ang="0">
                  <a:pos x="connsiteX17642" y="connsiteY17642"/>
                </a:cxn>
                <a:cxn ang="0">
                  <a:pos x="connsiteX17643" y="connsiteY17643"/>
                </a:cxn>
                <a:cxn ang="0">
                  <a:pos x="connsiteX17644" y="connsiteY17644"/>
                </a:cxn>
                <a:cxn ang="0">
                  <a:pos x="connsiteX17645" y="connsiteY17645"/>
                </a:cxn>
                <a:cxn ang="0">
                  <a:pos x="connsiteX17646" y="connsiteY17646"/>
                </a:cxn>
                <a:cxn ang="0">
                  <a:pos x="connsiteX17647" y="connsiteY17647"/>
                </a:cxn>
                <a:cxn ang="0">
                  <a:pos x="connsiteX17648" y="connsiteY17648"/>
                </a:cxn>
                <a:cxn ang="0">
                  <a:pos x="connsiteX17649" y="connsiteY17649"/>
                </a:cxn>
                <a:cxn ang="0">
                  <a:pos x="connsiteX17650" y="connsiteY17650"/>
                </a:cxn>
                <a:cxn ang="0">
                  <a:pos x="connsiteX17651" y="connsiteY17651"/>
                </a:cxn>
                <a:cxn ang="0">
                  <a:pos x="connsiteX17652" y="connsiteY17652"/>
                </a:cxn>
                <a:cxn ang="0">
                  <a:pos x="connsiteX17653" y="connsiteY17653"/>
                </a:cxn>
                <a:cxn ang="0">
                  <a:pos x="connsiteX17654" y="connsiteY17654"/>
                </a:cxn>
                <a:cxn ang="0">
                  <a:pos x="connsiteX17655" y="connsiteY17655"/>
                </a:cxn>
                <a:cxn ang="0">
                  <a:pos x="connsiteX17656" y="connsiteY17656"/>
                </a:cxn>
                <a:cxn ang="0">
                  <a:pos x="connsiteX17657" y="connsiteY17657"/>
                </a:cxn>
                <a:cxn ang="0">
                  <a:pos x="connsiteX17658" y="connsiteY17658"/>
                </a:cxn>
                <a:cxn ang="0">
                  <a:pos x="connsiteX17659" y="connsiteY17659"/>
                </a:cxn>
                <a:cxn ang="0">
                  <a:pos x="connsiteX17660" y="connsiteY17660"/>
                </a:cxn>
                <a:cxn ang="0">
                  <a:pos x="connsiteX17661" y="connsiteY17661"/>
                </a:cxn>
                <a:cxn ang="0">
                  <a:pos x="connsiteX17662" y="connsiteY17662"/>
                </a:cxn>
                <a:cxn ang="0">
                  <a:pos x="connsiteX17663" y="connsiteY17663"/>
                </a:cxn>
                <a:cxn ang="0">
                  <a:pos x="connsiteX17664" y="connsiteY17664"/>
                </a:cxn>
                <a:cxn ang="0">
                  <a:pos x="connsiteX17665" y="connsiteY17665"/>
                </a:cxn>
                <a:cxn ang="0">
                  <a:pos x="connsiteX17666" y="connsiteY17666"/>
                </a:cxn>
                <a:cxn ang="0">
                  <a:pos x="connsiteX17667" y="connsiteY17667"/>
                </a:cxn>
                <a:cxn ang="0">
                  <a:pos x="connsiteX17668" y="connsiteY17668"/>
                </a:cxn>
                <a:cxn ang="0">
                  <a:pos x="connsiteX17669" y="connsiteY17669"/>
                </a:cxn>
                <a:cxn ang="0">
                  <a:pos x="connsiteX17670" y="connsiteY17670"/>
                </a:cxn>
                <a:cxn ang="0">
                  <a:pos x="connsiteX17671" y="connsiteY17671"/>
                </a:cxn>
                <a:cxn ang="0">
                  <a:pos x="connsiteX17672" y="connsiteY17672"/>
                </a:cxn>
                <a:cxn ang="0">
                  <a:pos x="connsiteX17673" y="connsiteY17673"/>
                </a:cxn>
                <a:cxn ang="0">
                  <a:pos x="connsiteX17674" y="connsiteY17674"/>
                </a:cxn>
                <a:cxn ang="0">
                  <a:pos x="connsiteX17675" y="connsiteY17675"/>
                </a:cxn>
                <a:cxn ang="0">
                  <a:pos x="connsiteX17676" y="connsiteY17676"/>
                </a:cxn>
                <a:cxn ang="0">
                  <a:pos x="connsiteX17677" y="connsiteY17677"/>
                </a:cxn>
                <a:cxn ang="0">
                  <a:pos x="connsiteX17678" y="connsiteY17678"/>
                </a:cxn>
                <a:cxn ang="0">
                  <a:pos x="connsiteX17679" y="connsiteY17679"/>
                </a:cxn>
                <a:cxn ang="0">
                  <a:pos x="connsiteX17680" y="connsiteY17680"/>
                </a:cxn>
                <a:cxn ang="0">
                  <a:pos x="connsiteX17681" y="connsiteY17681"/>
                </a:cxn>
                <a:cxn ang="0">
                  <a:pos x="connsiteX17682" y="connsiteY17682"/>
                </a:cxn>
                <a:cxn ang="0">
                  <a:pos x="connsiteX17683" y="connsiteY17683"/>
                </a:cxn>
                <a:cxn ang="0">
                  <a:pos x="connsiteX17684" y="connsiteY17684"/>
                </a:cxn>
                <a:cxn ang="0">
                  <a:pos x="connsiteX17685" y="connsiteY17685"/>
                </a:cxn>
                <a:cxn ang="0">
                  <a:pos x="connsiteX17686" y="connsiteY17686"/>
                </a:cxn>
                <a:cxn ang="0">
                  <a:pos x="connsiteX17687" y="connsiteY17687"/>
                </a:cxn>
                <a:cxn ang="0">
                  <a:pos x="connsiteX17688" y="connsiteY17688"/>
                </a:cxn>
                <a:cxn ang="0">
                  <a:pos x="connsiteX17689" y="connsiteY17689"/>
                </a:cxn>
                <a:cxn ang="0">
                  <a:pos x="connsiteX17690" y="connsiteY17690"/>
                </a:cxn>
                <a:cxn ang="0">
                  <a:pos x="connsiteX17691" y="connsiteY17691"/>
                </a:cxn>
                <a:cxn ang="0">
                  <a:pos x="connsiteX17692" y="connsiteY17692"/>
                </a:cxn>
                <a:cxn ang="0">
                  <a:pos x="connsiteX17693" y="connsiteY17693"/>
                </a:cxn>
                <a:cxn ang="0">
                  <a:pos x="connsiteX17694" y="connsiteY17694"/>
                </a:cxn>
                <a:cxn ang="0">
                  <a:pos x="connsiteX17695" y="connsiteY17695"/>
                </a:cxn>
                <a:cxn ang="0">
                  <a:pos x="connsiteX17696" y="connsiteY17696"/>
                </a:cxn>
                <a:cxn ang="0">
                  <a:pos x="connsiteX17697" y="connsiteY17697"/>
                </a:cxn>
                <a:cxn ang="0">
                  <a:pos x="connsiteX17698" y="connsiteY17698"/>
                </a:cxn>
                <a:cxn ang="0">
                  <a:pos x="connsiteX17699" y="connsiteY17699"/>
                </a:cxn>
                <a:cxn ang="0">
                  <a:pos x="connsiteX17700" y="connsiteY17700"/>
                </a:cxn>
                <a:cxn ang="0">
                  <a:pos x="connsiteX17701" y="connsiteY17701"/>
                </a:cxn>
                <a:cxn ang="0">
                  <a:pos x="connsiteX17702" y="connsiteY17702"/>
                </a:cxn>
                <a:cxn ang="0">
                  <a:pos x="connsiteX17703" y="connsiteY17703"/>
                </a:cxn>
                <a:cxn ang="0">
                  <a:pos x="connsiteX17704" y="connsiteY17704"/>
                </a:cxn>
                <a:cxn ang="0">
                  <a:pos x="connsiteX17705" y="connsiteY17705"/>
                </a:cxn>
                <a:cxn ang="0">
                  <a:pos x="connsiteX17706" y="connsiteY17706"/>
                </a:cxn>
                <a:cxn ang="0">
                  <a:pos x="connsiteX17707" y="connsiteY17707"/>
                </a:cxn>
                <a:cxn ang="0">
                  <a:pos x="connsiteX17708" y="connsiteY17708"/>
                </a:cxn>
                <a:cxn ang="0">
                  <a:pos x="connsiteX17709" y="connsiteY17709"/>
                </a:cxn>
                <a:cxn ang="0">
                  <a:pos x="connsiteX17710" y="connsiteY17710"/>
                </a:cxn>
                <a:cxn ang="0">
                  <a:pos x="connsiteX17711" y="connsiteY17711"/>
                </a:cxn>
                <a:cxn ang="0">
                  <a:pos x="connsiteX17712" y="connsiteY17712"/>
                </a:cxn>
                <a:cxn ang="0">
                  <a:pos x="connsiteX17713" y="connsiteY17713"/>
                </a:cxn>
                <a:cxn ang="0">
                  <a:pos x="connsiteX17714" y="connsiteY17714"/>
                </a:cxn>
                <a:cxn ang="0">
                  <a:pos x="connsiteX17715" y="connsiteY17715"/>
                </a:cxn>
                <a:cxn ang="0">
                  <a:pos x="connsiteX17716" y="connsiteY17716"/>
                </a:cxn>
                <a:cxn ang="0">
                  <a:pos x="connsiteX17717" y="connsiteY17717"/>
                </a:cxn>
                <a:cxn ang="0">
                  <a:pos x="connsiteX17718" y="connsiteY17718"/>
                </a:cxn>
                <a:cxn ang="0">
                  <a:pos x="connsiteX17719" y="connsiteY17719"/>
                </a:cxn>
                <a:cxn ang="0">
                  <a:pos x="connsiteX17720" y="connsiteY17720"/>
                </a:cxn>
                <a:cxn ang="0">
                  <a:pos x="connsiteX17721" y="connsiteY17721"/>
                </a:cxn>
                <a:cxn ang="0">
                  <a:pos x="connsiteX17722" y="connsiteY17722"/>
                </a:cxn>
                <a:cxn ang="0">
                  <a:pos x="connsiteX17723" y="connsiteY17723"/>
                </a:cxn>
                <a:cxn ang="0">
                  <a:pos x="connsiteX17724" y="connsiteY17724"/>
                </a:cxn>
                <a:cxn ang="0">
                  <a:pos x="connsiteX17725" y="connsiteY17725"/>
                </a:cxn>
                <a:cxn ang="0">
                  <a:pos x="connsiteX17726" y="connsiteY17726"/>
                </a:cxn>
                <a:cxn ang="0">
                  <a:pos x="connsiteX17727" y="connsiteY17727"/>
                </a:cxn>
                <a:cxn ang="0">
                  <a:pos x="connsiteX17728" y="connsiteY17728"/>
                </a:cxn>
                <a:cxn ang="0">
                  <a:pos x="connsiteX17729" y="connsiteY17729"/>
                </a:cxn>
                <a:cxn ang="0">
                  <a:pos x="connsiteX17730" y="connsiteY17730"/>
                </a:cxn>
                <a:cxn ang="0">
                  <a:pos x="connsiteX17731" y="connsiteY17731"/>
                </a:cxn>
                <a:cxn ang="0">
                  <a:pos x="connsiteX17732" y="connsiteY17732"/>
                </a:cxn>
                <a:cxn ang="0">
                  <a:pos x="connsiteX17733" y="connsiteY17733"/>
                </a:cxn>
                <a:cxn ang="0">
                  <a:pos x="connsiteX17734" y="connsiteY17734"/>
                </a:cxn>
                <a:cxn ang="0">
                  <a:pos x="connsiteX17735" y="connsiteY17735"/>
                </a:cxn>
                <a:cxn ang="0">
                  <a:pos x="connsiteX17736" y="connsiteY17736"/>
                </a:cxn>
                <a:cxn ang="0">
                  <a:pos x="connsiteX17737" y="connsiteY17737"/>
                </a:cxn>
                <a:cxn ang="0">
                  <a:pos x="connsiteX17738" y="connsiteY17738"/>
                </a:cxn>
                <a:cxn ang="0">
                  <a:pos x="connsiteX17739" y="connsiteY17739"/>
                </a:cxn>
                <a:cxn ang="0">
                  <a:pos x="connsiteX17740" y="connsiteY17740"/>
                </a:cxn>
                <a:cxn ang="0">
                  <a:pos x="connsiteX17741" y="connsiteY17741"/>
                </a:cxn>
                <a:cxn ang="0">
                  <a:pos x="connsiteX17742" y="connsiteY17742"/>
                </a:cxn>
                <a:cxn ang="0">
                  <a:pos x="connsiteX17743" y="connsiteY17743"/>
                </a:cxn>
                <a:cxn ang="0">
                  <a:pos x="connsiteX17744" y="connsiteY17744"/>
                </a:cxn>
                <a:cxn ang="0">
                  <a:pos x="connsiteX17745" y="connsiteY17745"/>
                </a:cxn>
                <a:cxn ang="0">
                  <a:pos x="connsiteX17746" y="connsiteY17746"/>
                </a:cxn>
                <a:cxn ang="0">
                  <a:pos x="connsiteX17747" y="connsiteY17747"/>
                </a:cxn>
                <a:cxn ang="0">
                  <a:pos x="connsiteX17748" y="connsiteY17748"/>
                </a:cxn>
                <a:cxn ang="0">
                  <a:pos x="connsiteX17749" y="connsiteY17749"/>
                </a:cxn>
                <a:cxn ang="0">
                  <a:pos x="connsiteX17750" y="connsiteY17750"/>
                </a:cxn>
                <a:cxn ang="0">
                  <a:pos x="connsiteX17751" y="connsiteY17751"/>
                </a:cxn>
                <a:cxn ang="0">
                  <a:pos x="connsiteX17752" y="connsiteY17752"/>
                </a:cxn>
                <a:cxn ang="0">
                  <a:pos x="connsiteX17753" y="connsiteY17753"/>
                </a:cxn>
                <a:cxn ang="0">
                  <a:pos x="connsiteX17754" y="connsiteY17754"/>
                </a:cxn>
                <a:cxn ang="0">
                  <a:pos x="connsiteX17755" y="connsiteY17755"/>
                </a:cxn>
                <a:cxn ang="0">
                  <a:pos x="connsiteX17756" y="connsiteY17756"/>
                </a:cxn>
                <a:cxn ang="0">
                  <a:pos x="connsiteX17757" y="connsiteY17757"/>
                </a:cxn>
                <a:cxn ang="0">
                  <a:pos x="connsiteX17758" y="connsiteY17758"/>
                </a:cxn>
                <a:cxn ang="0">
                  <a:pos x="connsiteX17759" y="connsiteY17759"/>
                </a:cxn>
                <a:cxn ang="0">
                  <a:pos x="connsiteX17760" y="connsiteY17760"/>
                </a:cxn>
                <a:cxn ang="0">
                  <a:pos x="connsiteX17761" y="connsiteY17761"/>
                </a:cxn>
                <a:cxn ang="0">
                  <a:pos x="connsiteX17762" y="connsiteY17762"/>
                </a:cxn>
                <a:cxn ang="0">
                  <a:pos x="connsiteX17763" y="connsiteY17763"/>
                </a:cxn>
                <a:cxn ang="0">
                  <a:pos x="connsiteX17764" y="connsiteY17764"/>
                </a:cxn>
                <a:cxn ang="0">
                  <a:pos x="connsiteX17765" y="connsiteY17765"/>
                </a:cxn>
                <a:cxn ang="0">
                  <a:pos x="connsiteX17766" y="connsiteY17766"/>
                </a:cxn>
                <a:cxn ang="0">
                  <a:pos x="connsiteX17767" y="connsiteY17767"/>
                </a:cxn>
                <a:cxn ang="0">
                  <a:pos x="connsiteX17768" y="connsiteY17768"/>
                </a:cxn>
                <a:cxn ang="0">
                  <a:pos x="connsiteX17769" y="connsiteY17769"/>
                </a:cxn>
                <a:cxn ang="0">
                  <a:pos x="connsiteX17770" y="connsiteY17770"/>
                </a:cxn>
                <a:cxn ang="0">
                  <a:pos x="connsiteX17771" y="connsiteY17771"/>
                </a:cxn>
                <a:cxn ang="0">
                  <a:pos x="connsiteX17772" y="connsiteY17772"/>
                </a:cxn>
                <a:cxn ang="0">
                  <a:pos x="connsiteX17773" y="connsiteY17773"/>
                </a:cxn>
                <a:cxn ang="0">
                  <a:pos x="connsiteX17774" y="connsiteY17774"/>
                </a:cxn>
                <a:cxn ang="0">
                  <a:pos x="connsiteX17775" y="connsiteY17775"/>
                </a:cxn>
                <a:cxn ang="0">
                  <a:pos x="connsiteX17776" y="connsiteY17776"/>
                </a:cxn>
                <a:cxn ang="0">
                  <a:pos x="connsiteX17777" y="connsiteY17777"/>
                </a:cxn>
                <a:cxn ang="0">
                  <a:pos x="connsiteX17778" y="connsiteY17778"/>
                </a:cxn>
                <a:cxn ang="0">
                  <a:pos x="connsiteX17779" y="connsiteY17779"/>
                </a:cxn>
                <a:cxn ang="0">
                  <a:pos x="connsiteX17780" y="connsiteY17780"/>
                </a:cxn>
                <a:cxn ang="0">
                  <a:pos x="connsiteX17781" y="connsiteY17781"/>
                </a:cxn>
                <a:cxn ang="0">
                  <a:pos x="connsiteX17782" y="connsiteY17782"/>
                </a:cxn>
                <a:cxn ang="0">
                  <a:pos x="connsiteX17783" y="connsiteY17783"/>
                </a:cxn>
                <a:cxn ang="0">
                  <a:pos x="connsiteX17784" y="connsiteY17784"/>
                </a:cxn>
                <a:cxn ang="0">
                  <a:pos x="connsiteX17785" y="connsiteY17785"/>
                </a:cxn>
                <a:cxn ang="0">
                  <a:pos x="connsiteX17786" y="connsiteY17786"/>
                </a:cxn>
                <a:cxn ang="0">
                  <a:pos x="connsiteX17787" y="connsiteY17787"/>
                </a:cxn>
                <a:cxn ang="0">
                  <a:pos x="connsiteX17788" y="connsiteY17788"/>
                </a:cxn>
                <a:cxn ang="0">
                  <a:pos x="connsiteX17789" y="connsiteY17789"/>
                </a:cxn>
                <a:cxn ang="0">
                  <a:pos x="connsiteX17790" y="connsiteY17790"/>
                </a:cxn>
                <a:cxn ang="0">
                  <a:pos x="connsiteX17791" y="connsiteY17791"/>
                </a:cxn>
                <a:cxn ang="0">
                  <a:pos x="connsiteX17792" y="connsiteY17792"/>
                </a:cxn>
                <a:cxn ang="0">
                  <a:pos x="connsiteX17793" y="connsiteY17793"/>
                </a:cxn>
                <a:cxn ang="0">
                  <a:pos x="connsiteX17794" y="connsiteY17794"/>
                </a:cxn>
                <a:cxn ang="0">
                  <a:pos x="connsiteX17795" y="connsiteY17795"/>
                </a:cxn>
                <a:cxn ang="0">
                  <a:pos x="connsiteX17796" y="connsiteY17796"/>
                </a:cxn>
                <a:cxn ang="0">
                  <a:pos x="connsiteX17797" y="connsiteY17797"/>
                </a:cxn>
                <a:cxn ang="0">
                  <a:pos x="connsiteX17798" y="connsiteY17798"/>
                </a:cxn>
                <a:cxn ang="0">
                  <a:pos x="connsiteX17799" y="connsiteY17799"/>
                </a:cxn>
                <a:cxn ang="0">
                  <a:pos x="connsiteX17800" y="connsiteY17800"/>
                </a:cxn>
                <a:cxn ang="0">
                  <a:pos x="connsiteX17801" y="connsiteY17801"/>
                </a:cxn>
                <a:cxn ang="0">
                  <a:pos x="connsiteX17802" y="connsiteY17802"/>
                </a:cxn>
                <a:cxn ang="0">
                  <a:pos x="connsiteX17803" y="connsiteY17803"/>
                </a:cxn>
                <a:cxn ang="0">
                  <a:pos x="connsiteX17804" y="connsiteY17804"/>
                </a:cxn>
                <a:cxn ang="0">
                  <a:pos x="connsiteX17805" y="connsiteY17805"/>
                </a:cxn>
                <a:cxn ang="0">
                  <a:pos x="connsiteX17806" y="connsiteY17806"/>
                </a:cxn>
                <a:cxn ang="0">
                  <a:pos x="connsiteX17807" y="connsiteY17807"/>
                </a:cxn>
                <a:cxn ang="0">
                  <a:pos x="connsiteX17808" y="connsiteY17808"/>
                </a:cxn>
                <a:cxn ang="0">
                  <a:pos x="connsiteX17809" y="connsiteY17809"/>
                </a:cxn>
                <a:cxn ang="0">
                  <a:pos x="connsiteX17810" y="connsiteY17810"/>
                </a:cxn>
                <a:cxn ang="0">
                  <a:pos x="connsiteX17811" y="connsiteY17811"/>
                </a:cxn>
                <a:cxn ang="0">
                  <a:pos x="connsiteX17812" y="connsiteY17812"/>
                </a:cxn>
                <a:cxn ang="0">
                  <a:pos x="connsiteX17813" y="connsiteY17813"/>
                </a:cxn>
                <a:cxn ang="0">
                  <a:pos x="connsiteX17814" y="connsiteY17814"/>
                </a:cxn>
                <a:cxn ang="0">
                  <a:pos x="connsiteX17815" y="connsiteY17815"/>
                </a:cxn>
                <a:cxn ang="0">
                  <a:pos x="connsiteX17816" y="connsiteY17816"/>
                </a:cxn>
                <a:cxn ang="0">
                  <a:pos x="connsiteX17817" y="connsiteY17817"/>
                </a:cxn>
                <a:cxn ang="0">
                  <a:pos x="connsiteX17818" y="connsiteY17818"/>
                </a:cxn>
                <a:cxn ang="0">
                  <a:pos x="connsiteX17819" y="connsiteY17819"/>
                </a:cxn>
                <a:cxn ang="0">
                  <a:pos x="connsiteX17820" y="connsiteY17820"/>
                </a:cxn>
                <a:cxn ang="0">
                  <a:pos x="connsiteX17821" y="connsiteY17821"/>
                </a:cxn>
                <a:cxn ang="0">
                  <a:pos x="connsiteX17822" y="connsiteY17822"/>
                </a:cxn>
                <a:cxn ang="0">
                  <a:pos x="connsiteX17823" y="connsiteY17823"/>
                </a:cxn>
                <a:cxn ang="0">
                  <a:pos x="connsiteX17824" y="connsiteY17824"/>
                </a:cxn>
                <a:cxn ang="0">
                  <a:pos x="connsiteX17825" y="connsiteY17825"/>
                </a:cxn>
                <a:cxn ang="0">
                  <a:pos x="connsiteX17826" y="connsiteY17826"/>
                </a:cxn>
                <a:cxn ang="0">
                  <a:pos x="connsiteX17827" y="connsiteY17827"/>
                </a:cxn>
                <a:cxn ang="0">
                  <a:pos x="connsiteX17828" y="connsiteY17828"/>
                </a:cxn>
                <a:cxn ang="0">
                  <a:pos x="connsiteX17829" y="connsiteY17829"/>
                </a:cxn>
                <a:cxn ang="0">
                  <a:pos x="connsiteX17830" y="connsiteY17830"/>
                </a:cxn>
                <a:cxn ang="0">
                  <a:pos x="connsiteX17831" y="connsiteY17831"/>
                </a:cxn>
                <a:cxn ang="0">
                  <a:pos x="connsiteX17832" y="connsiteY17832"/>
                </a:cxn>
                <a:cxn ang="0">
                  <a:pos x="connsiteX17833" y="connsiteY17833"/>
                </a:cxn>
                <a:cxn ang="0">
                  <a:pos x="connsiteX17834" y="connsiteY17834"/>
                </a:cxn>
                <a:cxn ang="0">
                  <a:pos x="connsiteX17835" y="connsiteY17835"/>
                </a:cxn>
                <a:cxn ang="0">
                  <a:pos x="connsiteX17836" y="connsiteY17836"/>
                </a:cxn>
                <a:cxn ang="0">
                  <a:pos x="connsiteX17837" y="connsiteY17837"/>
                </a:cxn>
                <a:cxn ang="0">
                  <a:pos x="connsiteX17838" y="connsiteY17838"/>
                </a:cxn>
                <a:cxn ang="0">
                  <a:pos x="connsiteX17839" y="connsiteY17839"/>
                </a:cxn>
                <a:cxn ang="0">
                  <a:pos x="connsiteX17840" y="connsiteY17840"/>
                </a:cxn>
                <a:cxn ang="0">
                  <a:pos x="connsiteX17841" y="connsiteY17841"/>
                </a:cxn>
                <a:cxn ang="0">
                  <a:pos x="connsiteX17842" y="connsiteY17842"/>
                </a:cxn>
                <a:cxn ang="0">
                  <a:pos x="connsiteX17843" y="connsiteY17843"/>
                </a:cxn>
                <a:cxn ang="0">
                  <a:pos x="connsiteX17844" y="connsiteY17844"/>
                </a:cxn>
                <a:cxn ang="0">
                  <a:pos x="connsiteX17845" y="connsiteY17845"/>
                </a:cxn>
                <a:cxn ang="0">
                  <a:pos x="connsiteX17846" y="connsiteY17846"/>
                </a:cxn>
                <a:cxn ang="0">
                  <a:pos x="connsiteX17847" y="connsiteY17847"/>
                </a:cxn>
                <a:cxn ang="0">
                  <a:pos x="connsiteX17848" y="connsiteY17848"/>
                </a:cxn>
                <a:cxn ang="0">
                  <a:pos x="connsiteX17849" y="connsiteY17849"/>
                </a:cxn>
                <a:cxn ang="0">
                  <a:pos x="connsiteX17850" y="connsiteY17850"/>
                </a:cxn>
                <a:cxn ang="0">
                  <a:pos x="connsiteX17851" y="connsiteY17851"/>
                </a:cxn>
                <a:cxn ang="0">
                  <a:pos x="connsiteX17852" y="connsiteY17852"/>
                </a:cxn>
                <a:cxn ang="0">
                  <a:pos x="connsiteX17853" y="connsiteY17853"/>
                </a:cxn>
                <a:cxn ang="0">
                  <a:pos x="connsiteX17854" y="connsiteY17854"/>
                </a:cxn>
                <a:cxn ang="0">
                  <a:pos x="connsiteX17855" y="connsiteY17855"/>
                </a:cxn>
                <a:cxn ang="0">
                  <a:pos x="connsiteX17856" y="connsiteY17856"/>
                </a:cxn>
                <a:cxn ang="0">
                  <a:pos x="connsiteX17857" y="connsiteY17857"/>
                </a:cxn>
                <a:cxn ang="0">
                  <a:pos x="connsiteX17858" y="connsiteY17858"/>
                </a:cxn>
                <a:cxn ang="0">
                  <a:pos x="connsiteX17859" y="connsiteY17859"/>
                </a:cxn>
                <a:cxn ang="0">
                  <a:pos x="connsiteX17860" y="connsiteY17860"/>
                </a:cxn>
                <a:cxn ang="0">
                  <a:pos x="connsiteX17861" y="connsiteY17861"/>
                </a:cxn>
                <a:cxn ang="0">
                  <a:pos x="connsiteX17862" y="connsiteY17862"/>
                </a:cxn>
                <a:cxn ang="0">
                  <a:pos x="connsiteX17863" y="connsiteY17863"/>
                </a:cxn>
                <a:cxn ang="0">
                  <a:pos x="connsiteX17864" y="connsiteY17864"/>
                </a:cxn>
                <a:cxn ang="0">
                  <a:pos x="connsiteX17865" y="connsiteY17865"/>
                </a:cxn>
                <a:cxn ang="0">
                  <a:pos x="connsiteX17866" y="connsiteY17866"/>
                </a:cxn>
                <a:cxn ang="0">
                  <a:pos x="connsiteX17867" y="connsiteY17867"/>
                </a:cxn>
                <a:cxn ang="0">
                  <a:pos x="connsiteX17868" y="connsiteY17868"/>
                </a:cxn>
                <a:cxn ang="0">
                  <a:pos x="connsiteX17869" y="connsiteY17869"/>
                </a:cxn>
                <a:cxn ang="0">
                  <a:pos x="connsiteX17870" y="connsiteY17870"/>
                </a:cxn>
                <a:cxn ang="0">
                  <a:pos x="connsiteX17871" y="connsiteY17871"/>
                </a:cxn>
                <a:cxn ang="0">
                  <a:pos x="connsiteX17872" y="connsiteY17872"/>
                </a:cxn>
                <a:cxn ang="0">
                  <a:pos x="connsiteX17873" y="connsiteY17873"/>
                </a:cxn>
                <a:cxn ang="0">
                  <a:pos x="connsiteX17874" y="connsiteY17874"/>
                </a:cxn>
                <a:cxn ang="0">
                  <a:pos x="connsiteX17875" y="connsiteY17875"/>
                </a:cxn>
                <a:cxn ang="0">
                  <a:pos x="connsiteX17876" y="connsiteY17876"/>
                </a:cxn>
                <a:cxn ang="0">
                  <a:pos x="connsiteX17877" y="connsiteY17877"/>
                </a:cxn>
                <a:cxn ang="0">
                  <a:pos x="connsiteX17878" y="connsiteY17878"/>
                </a:cxn>
                <a:cxn ang="0">
                  <a:pos x="connsiteX17879" y="connsiteY17879"/>
                </a:cxn>
                <a:cxn ang="0">
                  <a:pos x="connsiteX17880" y="connsiteY17880"/>
                </a:cxn>
                <a:cxn ang="0">
                  <a:pos x="connsiteX17881" y="connsiteY17881"/>
                </a:cxn>
                <a:cxn ang="0">
                  <a:pos x="connsiteX17882" y="connsiteY17882"/>
                </a:cxn>
                <a:cxn ang="0">
                  <a:pos x="connsiteX17883" y="connsiteY17883"/>
                </a:cxn>
                <a:cxn ang="0">
                  <a:pos x="connsiteX17884" y="connsiteY17884"/>
                </a:cxn>
                <a:cxn ang="0">
                  <a:pos x="connsiteX17885" y="connsiteY17885"/>
                </a:cxn>
                <a:cxn ang="0">
                  <a:pos x="connsiteX17886" y="connsiteY17886"/>
                </a:cxn>
                <a:cxn ang="0">
                  <a:pos x="connsiteX17887" y="connsiteY17887"/>
                </a:cxn>
                <a:cxn ang="0">
                  <a:pos x="connsiteX17888" y="connsiteY17888"/>
                </a:cxn>
                <a:cxn ang="0">
                  <a:pos x="connsiteX17889" y="connsiteY17889"/>
                </a:cxn>
                <a:cxn ang="0">
                  <a:pos x="connsiteX17890" y="connsiteY17890"/>
                </a:cxn>
                <a:cxn ang="0">
                  <a:pos x="connsiteX17891" y="connsiteY17891"/>
                </a:cxn>
                <a:cxn ang="0">
                  <a:pos x="connsiteX17892" y="connsiteY17892"/>
                </a:cxn>
                <a:cxn ang="0">
                  <a:pos x="connsiteX17893" y="connsiteY17893"/>
                </a:cxn>
                <a:cxn ang="0">
                  <a:pos x="connsiteX17894" y="connsiteY17894"/>
                </a:cxn>
                <a:cxn ang="0">
                  <a:pos x="connsiteX17895" y="connsiteY17895"/>
                </a:cxn>
                <a:cxn ang="0">
                  <a:pos x="connsiteX17896" y="connsiteY17896"/>
                </a:cxn>
                <a:cxn ang="0">
                  <a:pos x="connsiteX17897" y="connsiteY17897"/>
                </a:cxn>
                <a:cxn ang="0">
                  <a:pos x="connsiteX17898" y="connsiteY17898"/>
                </a:cxn>
                <a:cxn ang="0">
                  <a:pos x="connsiteX17899" y="connsiteY17899"/>
                </a:cxn>
                <a:cxn ang="0">
                  <a:pos x="connsiteX17900" y="connsiteY17900"/>
                </a:cxn>
                <a:cxn ang="0">
                  <a:pos x="connsiteX17901" y="connsiteY17901"/>
                </a:cxn>
                <a:cxn ang="0">
                  <a:pos x="connsiteX17902" y="connsiteY17902"/>
                </a:cxn>
                <a:cxn ang="0">
                  <a:pos x="connsiteX17903" y="connsiteY17903"/>
                </a:cxn>
                <a:cxn ang="0">
                  <a:pos x="connsiteX17904" y="connsiteY17904"/>
                </a:cxn>
                <a:cxn ang="0">
                  <a:pos x="connsiteX17905" y="connsiteY17905"/>
                </a:cxn>
                <a:cxn ang="0">
                  <a:pos x="connsiteX17906" y="connsiteY17906"/>
                </a:cxn>
                <a:cxn ang="0">
                  <a:pos x="connsiteX17907" y="connsiteY17907"/>
                </a:cxn>
                <a:cxn ang="0">
                  <a:pos x="connsiteX17908" y="connsiteY17908"/>
                </a:cxn>
                <a:cxn ang="0">
                  <a:pos x="connsiteX17909" y="connsiteY17909"/>
                </a:cxn>
                <a:cxn ang="0">
                  <a:pos x="connsiteX17910" y="connsiteY17910"/>
                </a:cxn>
                <a:cxn ang="0">
                  <a:pos x="connsiteX17911" y="connsiteY17911"/>
                </a:cxn>
                <a:cxn ang="0">
                  <a:pos x="connsiteX17912" y="connsiteY17912"/>
                </a:cxn>
                <a:cxn ang="0">
                  <a:pos x="connsiteX17913" y="connsiteY17913"/>
                </a:cxn>
                <a:cxn ang="0">
                  <a:pos x="connsiteX17914" y="connsiteY17914"/>
                </a:cxn>
                <a:cxn ang="0">
                  <a:pos x="connsiteX17915" y="connsiteY17915"/>
                </a:cxn>
                <a:cxn ang="0">
                  <a:pos x="connsiteX17916" y="connsiteY17916"/>
                </a:cxn>
                <a:cxn ang="0">
                  <a:pos x="connsiteX17917" y="connsiteY17917"/>
                </a:cxn>
                <a:cxn ang="0">
                  <a:pos x="connsiteX17918" y="connsiteY17918"/>
                </a:cxn>
                <a:cxn ang="0">
                  <a:pos x="connsiteX17919" y="connsiteY17919"/>
                </a:cxn>
                <a:cxn ang="0">
                  <a:pos x="connsiteX17920" y="connsiteY17920"/>
                </a:cxn>
                <a:cxn ang="0">
                  <a:pos x="connsiteX17921" y="connsiteY17921"/>
                </a:cxn>
                <a:cxn ang="0">
                  <a:pos x="connsiteX17922" y="connsiteY17922"/>
                </a:cxn>
                <a:cxn ang="0">
                  <a:pos x="connsiteX17923" y="connsiteY17923"/>
                </a:cxn>
                <a:cxn ang="0">
                  <a:pos x="connsiteX17924" y="connsiteY17924"/>
                </a:cxn>
                <a:cxn ang="0">
                  <a:pos x="connsiteX17925" y="connsiteY17925"/>
                </a:cxn>
                <a:cxn ang="0">
                  <a:pos x="connsiteX17926" y="connsiteY17926"/>
                </a:cxn>
                <a:cxn ang="0">
                  <a:pos x="connsiteX17927" y="connsiteY17927"/>
                </a:cxn>
                <a:cxn ang="0">
                  <a:pos x="connsiteX17928" y="connsiteY17928"/>
                </a:cxn>
                <a:cxn ang="0">
                  <a:pos x="connsiteX17929" y="connsiteY17929"/>
                </a:cxn>
                <a:cxn ang="0">
                  <a:pos x="connsiteX17930" y="connsiteY17930"/>
                </a:cxn>
                <a:cxn ang="0">
                  <a:pos x="connsiteX17931" y="connsiteY17931"/>
                </a:cxn>
                <a:cxn ang="0">
                  <a:pos x="connsiteX17932" y="connsiteY17932"/>
                </a:cxn>
                <a:cxn ang="0">
                  <a:pos x="connsiteX17933" y="connsiteY17933"/>
                </a:cxn>
                <a:cxn ang="0">
                  <a:pos x="connsiteX17934" y="connsiteY17934"/>
                </a:cxn>
                <a:cxn ang="0">
                  <a:pos x="connsiteX17935" y="connsiteY17935"/>
                </a:cxn>
                <a:cxn ang="0">
                  <a:pos x="connsiteX17936" y="connsiteY17936"/>
                </a:cxn>
                <a:cxn ang="0">
                  <a:pos x="connsiteX17937" y="connsiteY17937"/>
                </a:cxn>
                <a:cxn ang="0">
                  <a:pos x="connsiteX17938" y="connsiteY17938"/>
                </a:cxn>
                <a:cxn ang="0">
                  <a:pos x="connsiteX17939" y="connsiteY17939"/>
                </a:cxn>
                <a:cxn ang="0">
                  <a:pos x="connsiteX17940" y="connsiteY17940"/>
                </a:cxn>
                <a:cxn ang="0">
                  <a:pos x="connsiteX17941" y="connsiteY17941"/>
                </a:cxn>
                <a:cxn ang="0">
                  <a:pos x="connsiteX17942" y="connsiteY17942"/>
                </a:cxn>
                <a:cxn ang="0">
                  <a:pos x="connsiteX17943" y="connsiteY17943"/>
                </a:cxn>
                <a:cxn ang="0">
                  <a:pos x="connsiteX17944" y="connsiteY17944"/>
                </a:cxn>
                <a:cxn ang="0">
                  <a:pos x="connsiteX17945" y="connsiteY17945"/>
                </a:cxn>
                <a:cxn ang="0">
                  <a:pos x="connsiteX17946" y="connsiteY17946"/>
                </a:cxn>
                <a:cxn ang="0">
                  <a:pos x="connsiteX17947" y="connsiteY17947"/>
                </a:cxn>
                <a:cxn ang="0">
                  <a:pos x="connsiteX17948" y="connsiteY17948"/>
                </a:cxn>
                <a:cxn ang="0">
                  <a:pos x="connsiteX17949" y="connsiteY17949"/>
                </a:cxn>
                <a:cxn ang="0">
                  <a:pos x="connsiteX17950" y="connsiteY17950"/>
                </a:cxn>
                <a:cxn ang="0">
                  <a:pos x="connsiteX17951" y="connsiteY17951"/>
                </a:cxn>
                <a:cxn ang="0">
                  <a:pos x="connsiteX17952" y="connsiteY17952"/>
                </a:cxn>
                <a:cxn ang="0">
                  <a:pos x="connsiteX17953" y="connsiteY17953"/>
                </a:cxn>
                <a:cxn ang="0">
                  <a:pos x="connsiteX17954" y="connsiteY17954"/>
                </a:cxn>
                <a:cxn ang="0">
                  <a:pos x="connsiteX17955" y="connsiteY17955"/>
                </a:cxn>
                <a:cxn ang="0">
                  <a:pos x="connsiteX17956" y="connsiteY17956"/>
                </a:cxn>
                <a:cxn ang="0">
                  <a:pos x="connsiteX17957" y="connsiteY17957"/>
                </a:cxn>
                <a:cxn ang="0">
                  <a:pos x="connsiteX17958" y="connsiteY17958"/>
                </a:cxn>
                <a:cxn ang="0">
                  <a:pos x="connsiteX17959" y="connsiteY17959"/>
                </a:cxn>
                <a:cxn ang="0">
                  <a:pos x="connsiteX17960" y="connsiteY17960"/>
                </a:cxn>
                <a:cxn ang="0">
                  <a:pos x="connsiteX17961" y="connsiteY17961"/>
                </a:cxn>
                <a:cxn ang="0">
                  <a:pos x="connsiteX17962" y="connsiteY17962"/>
                </a:cxn>
                <a:cxn ang="0">
                  <a:pos x="connsiteX17963" y="connsiteY17963"/>
                </a:cxn>
                <a:cxn ang="0">
                  <a:pos x="connsiteX17964" y="connsiteY17964"/>
                </a:cxn>
                <a:cxn ang="0">
                  <a:pos x="connsiteX17965" y="connsiteY17965"/>
                </a:cxn>
                <a:cxn ang="0">
                  <a:pos x="connsiteX17966" y="connsiteY17966"/>
                </a:cxn>
                <a:cxn ang="0">
                  <a:pos x="connsiteX17967" y="connsiteY17967"/>
                </a:cxn>
                <a:cxn ang="0">
                  <a:pos x="connsiteX17968" y="connsiteY17968"/>
                </a:cxn>
                <a:cxn ang="0">
                  <a:pos x="connsiteX17969" y="connsiteY17969"/>
                </a:cxn>
                <a:cxn ang="0">
                  <a:pos x="connsiteX17970" y="connsiteY17970"/>
                </a:cxn>
                <a:cxn ang="0">
                  <a:pos x="connsiteX17971" y="connsiteY17971"/>
                </a:cxn>
                <a:cxn ang="0">
                  <a:pos x="connsiteX17972" y="connsiteY17972"/>
                </a:cxn>
                <a:cxn ang="0">
                  <a:pos x="connsiteX17973" y="connsiteY17973"/>
                </a:cxn>
                <a:cxn ang="0">
                  <a:pos x="connsiteX17974" y="connsiteY17974"/>
                </a:cxn>
                <a:cxn ang="0">
                  <a:pos x="connsiteX17975" y="connsiteY17975"/>
                </a:cxn>
                <a:cxn ang="0">
                  <a:pos x="connsiteX17976" y="connsiteY17976"/>
                </a:cxn>
                <a:cxn ang="0">
                  <a:pos x="connsiteX17977" y="connsiteY17977"/>
                </a:cxn>
                <a:cxn ang="0">
                  <a:pos x="connsiteX17978" y="connsiteY17978"/>
                </a:cxn>
                <a:cxn ang="0">
                  <a:pos x="connsiteX17979" y="connsiteY17979"/>
                </a:cxn>
                <a:cxn ang="0">
                  <a:pos x="connsiteX17980" y="connsiteY17980"/>
                </a:cxn>
                <a:cxn ang="0">
                  <a:pos x="connsiteX17981" y="connsiteY17981"/>
                </a:cxn>
                <a:cxn ang="0">
                  <a:pos x="connsiteX17982" y="connsiteY17982"/>
                </a:cxn>
                <a:cxn ang="0">
                  <a:pos x="connsiteX17983" y="connsiteY17983"/>
                </a:cxn>
                <a:cxn ang="0">
                  <a:pos x="connsiteX17984" y="connsiteY17984"/>
                </a:cxn>
                <a:cxn ang="0">
                  <a:pos x="connsiteX17985" y="connsiteY17985"/>
                </a:cxn>
                <a:cxn ang="0">
                  <a:pos x="connsiteX17986" y="connsiteY17986"/>
                </a:cxn>
                <a:cxn ang="0">
                  <a:pos x="connsiteX17987" y="connsiteY17987"/>
                </a:cxn>
                <a:cxn ang="0">
                  <a:pos x="connsiteX17988" y="connsiteY17988"/>
                </a:cxn>
                <a:cxn ang="0">
                  <a:pos x="connsiteX17989" y="connsiteY17989"/>
                </a:cxn>
                <a:cxn ang="0">
                  <a:pos x="connsiteX17990" y="connsiteY17990"/>
                </a:cxn>
                <a:cxn ang="0">
                  <a:pos x="connsiteX17991" y="connsiteY17991"/>
                </a:cxn>
                <a:cxn ang="0">
                  <a:pos x="connsiteX17992" y="connsiteY17992"/>
                </a:cxn>
                <a:cxn ang="0">
                  <a:pos x="connsiteX17993" y="connsiteY17993"/>
                </a:cxn>
                <a:cxn ang="0">
                  <a:pos x="connsiteX17994" y="connsiteY17994"/>
                </a:cxn>
                <a:cxn ang="0">
                  <a:pos x="connsiteX17995" y="connsiteY17995"/>
                </a:cxn>
                <a:cxn ang="0">
                  <a:pos x="connsiteX17996" y="connsiteY17996"/>
                </a:cxn>
                <a:cxn ang="0">
                  <a:pos x="connsiteX17997" y="connsiteY17997"/>
                </a:cxn>
                <a:cxn ang="0">
                  <a:pos x="connsiteX17998" y="connsiteY17998"/>
                </a:cxn>
                <a:cxn ang="0">
                  <a:pos x="connsiteX17999" y="connsiteY17999"/>
                </a:cxn>
                <a:cxn ang="0">
                  <a:pos x="connsiteX18000" y="connsiteY18000"/>
                </a:cxn>
                <a:cxn ang="0">
                  <a:pos x="connsiteX18001" y="connsiteY18001"/>
                </a:cxn>
                <a:cxn ang="0">
                  <a:pos x="connsiteX18002" y="connsiteY18002"/>
                </a:cxn>
                <a:cxn ang="0">
                  <a:pos x="connsiteX18003" y="connsiteY18003"/>
                </a:cxn>
                <a:cxn ang="0">
                  <a:pos x="connsiteX18004" y="connsiteY18004"/>
                </a:cxn>
                <a:cxn ang="0">
                  <a:pos x="connsiteX18005" y="connsiteY18005"/>
                </a:cxn>
                <a:cxn ang="0">
                  <a:pos x="connsiteX18006" y="connsiteY18006"/>
                </a:cxn>
                <a:cxn ang="0">
                  <a:pos x="connsiteX18007" y="connsiteY18007"/>
                </a:cxn>
                <a:cxn ang="0">
                  <a:pos x="connsiteX18008" y="connsiteY18008"/>
                </a:cxn>
                <a:cxn ang="0">
                  <a:pos x="connsiteX18009" y="connsiteY18009"/>
                </a:cxn>
                <a:cxn ang="0">
                  <a:pos x="connsiteX18010" y="connsiteY18010"/>
                </a:cxn>
                <a:cxn ang="0">
                  <a:pos x="connsiteX18011" y="connsiteY18011"/>
                </a:cxn>
                <a:cxn ang="0">
                  <a:pos x="connsiteX18012" y="connsiteY18012"/>
                </a:cxn>
                <a:cxn ang="0">
                  <a:pos x="connsiteX18013" y="connsiteY18013"/>
                </a:cxn>
                <a:cxn ang="0">
                  <a:pos x="connsiteX18014" y="connsiteY18014"/>
                </a:cxn>
                <a:cxn ang="0">
                  <a:pos x="connsiteX18015" y="connsiteY18015"/>
                </a:cxn>
                <a:cxn ang="0">
                  <a:pos x="connsiteX18016" y="connsiteY18016"/>
                </a:cxn>
                <a:cxn ang="0">
                  <a:pos x="connsiteX18017" y="connsiteY18017"/>
                </a:cxn>
                <a:cxn ang="0">
                  <a:pos x="connsiteX18018" y="connsiteY18018"/>
                </a:cxn>
                <a:cxn ang="0">
                  <a:pos x="connsiteX18019" y="connsiteY18019"/>
                </a:cxn>
                <a:cxn ang="0">
                  <a:pos x="connsiteX18020" y="connsiteY18020"/>
                </a:cxn>
                <a:cxn ang="0">
                  <a:pos x="connsiteX18021" y="connsiteY18021"/>
                </a:cxn>
                <a:cxn ang="0">
                  <a:pos x="connsiteX18022" y="connsiteY18022"/>
                </a:cxn>
                <a:cxn ang="0">
                  <a:pos x="connsiteX18023" y="connsiteY18023"/>
                </a:cxn>
                <a:cxn ang="0">
                  <a:pos x="connsiteX18024" y="connsiteY18024"/>
                </a:cxn>
                <a:cxn ang="0">
                  <a:pos x="connsiteX18025" y="connsiteY18025"/>
                </a:cxn>
                <a:cxn ang="0">
                  <a:pos x="connsiteX18026" y="connsiteY18026"/>
                </a:cxn>
                <a:cxn ang="0">
                  <a:pos x="connsiteX18027" y="connsiteY18027"/>
                </a:cxn>
                <a:cxn ang="0">
                  <a:pos x="connsiteX18028" y="connsiteY18028"/>
                </a:cxn>
                <a:cxn ang="0">
                  <a:pos x="connsiteX18029" y="connsiteY18029"/>
                </a:cxn>
                <a:cxn ang="0">
                  <a:pos x="connsiteX18030" y="connsiteY18030"/>
                </a:cxn>
                <a:cxn ang="0">
                  <a:pos x="connsiteX18031" y="connsiteY18031"/>
                </a:cxn>
                <a:cxn ang="0">
                  <a:pos x="connsiteX18032" y="connsiteY18032"/>
                </a:cxn>
                <a:cxn ang="0">
                  <a:pos x="connsiteX18033" y="connsiteY18033"/>
                </a:cxn>
                <a:cxn ang="0">
                  <a:pos x="connsiteX18034" y="connsiteY18034"/>
                </a:cxn>
                <a:cxn ang="0">
                  <a:pos x="connsiteX18035" y="connsiteY18035"/>
                </a:cxn>
                <a:cxn ang="0">
                  <a:pos x="connsiteX18036" y="connsiteY18036"/>
                </a:cxn>
                <a:cxn ang="0">
                  <a:pos x="connsiteX18037" y="connsiteY18037"/>
                </a:cxn>
                <a:cxn ang="0">
                  <a:pos x="connsiteX18038" y="connsiteY18038"/>
                </a:cxn>
                <a:cxn ang="0">
                  <a:pos x="connsiteX18039" y="connsiteY18039"/>
                </a:cxn>
                <a:cxn ang="0">
                  <a:pos x="connsiteX18040" y="connsiteY18040"/>
                </a:cxn>
                <a:cxn ang="0">
                  <a:pos x="connsiteX18041" y="connsiteY18041"/>
                </a:cxn>
                <a:cxn ang="0">
                  <a:pos x="connsiteX18042" y="connsiteY18042"/>
                </a:cxn>
                <a:cxn ang="0">
                  <a:pos x="connsiteX18043" y="connsiteY18043"/>
                </a:cxn>
                <a:cxn ang="0">
                  <a:pos x="connsiteX18044" y="connsiteY18044"/>
                </a:cxn>
                <a:cxn ang="0">
                  <a:pos x="connsiteX18045" y="connsiteY18045"/>
                </a:cxn>
                <a:cxn ang="0">
                  <a:pos x="connsiteX18046" y="connsiteY18046"/>
                </a:cxn>
                <a:cxn ang="0">
                  <a:pos x="connsiteX18047" y="connsiteY18047"/>
                </a:cxn>
                <a:cxn ang="0">
                  <a:pos x="connsiteX18048" y="connsiteY18048"/>
                </a:cxn>
                <a:cxn ang="0">
                  <a:pos x="connsiteX18049" y="connsiteY18049"/>
                </a:cxn>
                <a:cxn ang="0">
                  <a:pos x="connsiteX18050" y="connsiteY18050"/>
                </a:cxn>
                <a:cxn ang="0">
                  <a:pos x="connsiteX18051" y="connsiteY18051"/>
                </a:cxn>
                <a:cxn ang="0">
                  <a:pos x="connsiteX18052" y="connsiteY18052"/>
                </a:cxn>
                <a:cxn ang="0">
                  <a:pos x="connsiteX18053" y="connsiteY18053"/>
                </a:cxn>
                <a:cxn ang="0">
                  <a:pos x="connsiteX18054" y="connsiteY18054"/>
                </a:cxn>
                <a:cxn ang="0">
                  <a:pos x="connsiteX18055" y="connsiteY18055"/>
                </a:cxn>
                <a:cxn ang="0">
                  <a:pos x="connsiteX18056" y="connsiteY18056"/>
                </a:cxn>
                <a:cxn ang="0">
                  <a:pos x="connsiteX18057" y="connsiteY18057"/>
                </a:cxn>
                <a:cxn ang="0">
                  <a:pos x="connsiteX18058" y="connsiteY18058"/>
                </a:cxn>
                <a:cxn ang="0">
                  <a:pos x="connsiteX18059" y="connsiteY18059"/>
                </a:cxn>
                <a:cxn ang="0">
                  <a:pos x="connsiteX18060" y="connsiteY18060"/>
                </a:cxn>
                <a:cxn ang="0">
                  <a:pos x="connsiteX18061" y="connsiteY18061"/>
                </a:cxn>
                <a:cxn ang="0">
                  <a:pos x="connsiteX18062" y="connsiteY18062"/>
                </a:cxn>
                <a:cxn ang="0">
                  <a:pos x="connsiteX18063" y="connsiteY18063"/>
                </a:cxn>
                <a:cxn ang="0">
                  <a:pos x="connsiteX18064" y="connsiteY18064"/>
                </a:cxn>
                <a:cxn ang="0">
                  <a:pos x="connsiteX18065" y="connsiteY18065"/>
                </a:cxn>
                <a:cxn ang="0">
                  <a:pos x="connsiteX18066" y="connsiteY18066"/>
                </a:cxn>
                <a:cxn ang="0">
                  <a:pos x="connsiteX18067" y="connsiteY18067"/>
                </a:cxn>
                <a:cxn ang="0">
                  <a:pos x="connsiteX18068" y="connsiteY18068"/>
                </a:cxn>
                <a:cxn ang="0">
                  <a:pos x="connsiteX18069" y="connsiteY18069"/>
                </a:cxn>
                <a:cxn ang="0">
                  <a:pos x="connsiteX18070" y="connsiteY18070"/>
                </a:cxn>
                <a:cxn ang="0">
                  <a:pos x="connsiteX18071" y="connsiteY18071"/>
                </a:cxn>
                <a:cxn ang="0">
                  <a:pos x="connsiteX18072" y="connsiteY18072"/>
                </a:cxn>
                <a:cxn ang="0">
                  <a:pos x="connsiteX18073" y="connsiteY18073"/>
                </a:cxn>
                <a:cxn ang="0">
                  <a:pos x="connsiteX18074" y="connsiteY18074"/>
                </a:cxn>
                <a:cxn ang="0">
                  <a:pos x="connsiteX18075" y="connsiteY18075"/>
                </a:cxn>
                <a:cxn ang="0">
                  <a:pos x="connsiteX18076" y="connsiteY18076"/>
                </a:cxn>
                <a:cxn ang="0">
                  <a:pos x="connsiteX18077" y="connsiteY18077"/>
                </a:cxn>
                <a:cxn ang="0">
                  <a:pos x="connsiteX18078" y="connsiteY18078"/>
                </a:cxn>
                <a:cxn ang="0">
                  <a:pos x="connsiteX18079" y="connsiteY18079"/>
                </a:cxn>
                <a:cxn ang="0">
                  <a:pos x="connsiteX18080" y="connsiteY18080"/>
                </a:cxn>
                <a:cxn ang="0">
                  <a:pos x="connsiteX18081" y="connsiteY18081"/>
                </a:cxn>
                <a:cxn ang="0">
                  <a:pos x="connsiteX18082" y="connsiteY18082"/>
                </a:cxn>
                <a:cxn ang="0">
                  <a:pos x="connsiteX18083" y="connsiteY18083"/>
                </a:cxn>
                <a:cxn ang="0">
                  <a:pos x="connsiteX18084" y="connsiteY18084"/>
                </a:cxn>
                <a:cxn ang="0">
                  <a:pos x="connsiteX18085" y="connsiteY18085"/>
                </a:cxn>
                <a:cxn ang="0">
                  <a:pos x="connsiteX18086" y="connsiteY18086"/>
                </a:cxn>
                <a:cxn ang="0">
                  <a:pos x="connsiteX18087" y="connsiteY18087"/>
                </a:cxn>
                <a:cxn ang="0">
                  <a:pos x="connsiteX18088" y="connsiteY18088"/>
                </a:cxn>
                <a:cxn ang="0">
                  <a:pos x="connsiteX18089" y="connsiteY18089"/>
                </a:cxn>
                <a:cxn ang="0">
                  <a:pos x="connsiteX18090" y="connsiteY18090"/>
                </a:cxn>
                <a:cxn ang="0">
                  <a:pos x="connsiteX18091" y="connsiteY18091"/>
                </a:cxn>
                <a:cxn ang="0">
                  <a:pos x="connsiteX18092" y="connsiteY18092"/>
                </a:cxn>
                <a:cxn ang="0">
                  <a:pos x="connsiteX18093" y="connsiteY18093"/>
                </a:cxn>
                <a:cxn ang="0">
                  <a:pos x="connsiteX18094" y="connsiteY18094"/>
                </a:cxn>
                <a:cxn ang="0">
                  <a:pos x="connsiteX18095" y="connsiteY18095"/>
                </a:cxn>
                <a:cxn ang="0">
                  <a:pos x="connsiteX18096" y="connsiteY18096"/>
                </a:cxn>
                <a:cxn ang="0">
                  <a:pos x="connsiteX18097" y="connsiteY18097"/>
                </a:cxn>
                <a:cxn ang="0">
                  <a:pos x="connsiteX18098" y="connsiteY18098"/>
                </a:cxn>
                <a:cxn ang="0">
                  <a:pos x="connsiteX18099" y="connsiteY18099"/>
                </a:cxn>
                <a:cxn ang="0">
                  <a:pos x="connsiteX18100" y="connsiteY18100"/>
                </a:cxn>
                <a:cxn ang="0">
                  <a:pos x="connsiteX18101" y="connsiteY18101"/>
                </a:cxn>
                <a:cxn ang="0">
                  <a:pos x="connsiteX18102" y="connsiteY18102"/>
                </a:cxn>
                <a:cxn ang="0">
                  <a:pos x="connsiteX18103" y="connsiteY18103"/>
                </a:cxn>
                <a:cxn ang="0">
                  <a:pos x="connsiteX18104" y="connsiteY18104"/>
                </a:cxn>
                <a:cxn ang="0">
                  <a:pos x="connsiteX18105" y="connsiteY18105"/>
                </a:cxn>
                <a:cxn ang="0">
                  <a:pos x="connsiteX18106" y="connsiteY18106"/>
                </a:cxn>
                <a:cxn ang="0">
                  <a:pos x="connsiteX18107" y="connsiteY18107"/>
                </a:cxn>
                <a:cxn ang="0">
                  <a:pos x="connsiteX18108" y="connsiteY18108"/>
                </a:cxn>
                <a:cxn ang="0">
                  <a:pos x="connsiteX18109" y="connsiteY18109"/>
                </a:cxn>
                <a:cxn ang="0">
                  <a:pos x="connsiteX18110" y="connsiteY18110"/>
                </a:cxn>
                <a:cxn ang="0">
                  <a:pos x="connsiteX18111" y="connsiteY18111"/>
                </a:cxn>
                <a:cxn ang="0">
                  <a:pos x="connsiteX18112" y="connsiteY18112"/>
                </a:cxn>
                <a:cxn ang="0">
                  <a:pos x="connsiteX18113" y="connsiteY18113"/>
                </a:cxn>
                <a:cxn ang="0">
                  <a:pos x="connsiteX18114" y="connsiteY18114"/>
                </a:cxn>
                <a:cxn ang="0">
                  <a:pos x="connsiteX18115" y="connsiteY18115"/>
                </a:cxn>
                <a:cxn ang="0">
                  <a:pos x="connsiteX18116" y="connsiteY18116"/>
                </a:cxn>
                <a:cxn ang="0">
                  <a:pos x="connsiteX18117" y="connsiteY18117"/>
                </a:cxn>
                <a:cxn ang="0">
                  <a:pos x="connsiteX18118" y="connsiteY18118"/>
                </a:cxn>
                <a:cxn ang="0">
                  <a:pos x="connsiteX18119" y="connsiteY18119"/>
                </a:cxn>
                <a:cxn ang="0">
                  <a:pos x="connsiteX18120" y="connsiteY18120"/>
                </a:cxn>
                <a:cxn ang="0">
                  <a:pos x="connsiteX18121" y="connsiteY18121"/>
                </a:cxn>
                <a:cxn ang="0">
                  <a:pos x="connsiteX18122" y="connsiteY18122"/>
                </a:cxn>
                <a:cxn ang="0">
                  <a:pos x="connsiteX18123" y="connsiteY18123"/>
                </a:cxn>
                <a:cxn ang="0">
                  <a:pos x="connsiteX18124" y="connsiteY18124"/>
                </a:cxn>
                <a:cxn ang="0">
                  <a:pos x="connsiteX18125" y="connsiteY18125"/>
                </a:cxn>
                <a:cxn ang="0">
                  <a:pos x="connsiteX18126" y="connsiteY18126"/>
                </a:cxn>
                <a:cxn ang="0">
                  <a:pos x="connsiteX18127" y="connsiteY18127"/>
                </a:cxn>
                <a:cxn ang="0">
                  <a:pos x="connsiteX18128" y="connsiteY18128"/>
                </a:cxn>
                <a:cxn ang="0">
                  <a:pos x="connsiteX18129" y="connsiteY18129"/>
                </a:cxn>
                <a:cxn ang="0">
                  <a:pos x="connsiteX18130" y="connsiteY18130"/>
                </a:cxn>
                <a:cxn ang="0">
                  <a:pos x="connsiteX18131" y="connsiteY18131"/>
                </a:cxn>
                <a:cxn ang="0">
                  <a:pos x="connsiteX18132" y="connsiteY18132"/>
                </a:cxn>
                <a:cxn ang="0">
                  <a:pos x="connsiteX18133" y="connsiteY18133"/>
                </a:cxn>
                <a:cxn ang="0">
                  <a:pos x="connsiteX18134" y="connsiteY18134"/>
                </a:cxn>
                <a:cxn ang="0">
                  <a:pos x="connsiteX18135" y="connsiteY18135"/>
                </a:cxn>
                <a:cxn ang="0">
                  <a:pos x="connsiteX18136" y="connsiteY18136"/>
                </a:cxn>
                <a:cxn ang="0">
                  <a:pos x="connsiteX18137" y="connsiteY18137"/>
                </a:cxn>
                <a:cxn ang="0">
                  <a:pos x="connsiteX18138" y="connsiteY18138"/>
                </a:cxn>
                <a:cxn ang="0">
                  <a:pos x="connsiteX18139" y="connsiteY18139"/>
                </a:cxn>
                <a:cxn ang="0">
                  <a:pos x="connsiteX18140" y="connsiteY18140"/>
                </a:cxn>
                <a:cxn ang="0">
                  <a:pos x="connsiteX18141" y="connsiteY18141"/>
                </a:cxn>
                <a:cxn ang="0">
                  <a:pos x="connsiteX18142" y="connsiteY18142"/>
                </a:cxn>
                <a:cxn ang="0">
                  <a:pos x="connsiteX18143" y="connsiteY18143"/>
                </a:cxn>
                <a:cxn ang="0">
                  <a:pos x="connsiteX18144" y="connsiteY18144"/>
                </a:cxn>
                <a:cxn ang="0">
                  <a:pos x="connsiteX18145" y="connsiteY18145"/>
                </a:cxn>
                <a:cxn ang="0">
                  <a:pos x="connsiteX18146" y="connsiteY18146"/>
                </a:cxn>
                <a:cxn ang="0">
                  <a:pos x="connsiteX18147" y="connsiteY18147"/>
                </a:cxn>
                <a:cxn ang="0">
                  <a:pos x="connsiteX18148" y="connsiteY18148"/>
                </a:cxn>
                <a:cxn ang="0">
                  <a:pos x="connsiteX18149" y="connsiteY18149"/>
                </a:cxn>
                <a:cxn ang="0">
                  <a:pos x="connsiteX18150" y="connsiteY18150"/>
                </a:cxn>
                <a:cxn ang="0">
                  <a:pos x="connsiteX18151" y="connsiteY18151"/>
                </a:cxn>
                <a:cxn ang="0">
                  <a:pos x="connsiteX18152" y="connsiteY18152"/>
                </a:cxn>
                <a:cxn ang="0">
                  <a:pos x="connsiteX18153" y="connsiteY18153"/>
                </a:cxn>
                <a:cxn ang="0">
                  <a:pos x="connsiteX18154" y="connsiteY18154"/>
                </a:cxn>
                <a:cxn ang="0">
                  <a:pos x="connsiteX18155" y="connsiteY18155"/>
                </a:cxn>
                <a:cxn ang="0">
                  <a:pos x="connsiteX18156" y="connsiteY18156"/>
                </a:cxn>
                <a:cxn ang="0">
                  <a:pos x="connsiteX18157" y="connsiteY18157"/>
                </a:cxn>
                <a:cxn ang="0">
                  <a:pos x="connsiteX18158" y="connsiteY18158"/>
                </a:cxn>
                <a:cxn ang="0">
                  <a:pos x="connsiteX18159" y="connsiteY18159"/>
                </a:cxn>
                <a:cxn ang="0">
                  <a:pos x="connsiteX18160" y="connsiteY18160"/>
                </a:cxn>
                <a:cxn ang="0">
                  <a:pos x="connsiteX18161" y="connsiteY18161"/>
                </a:cxn>
                <a:cxn ang="0">
                  <a:pos x="connsiteX18162" y="connsiteY18162"/>
                </a:cxn>
                <a:cxn ang="0">
                  <a:pos x="connsiteX18163" y="connsiteY18163"/>
                </a:cxn>
                <a:cxn ang="0">
                  <a:pos x="connsiteX18164" y="connsiteY18164"/>
                </a:cxn>
                <a:cxn ang="0">
                  <a:pos x="connsiteX18165" y="connsiteY18165"/>
                </a:cxn>
                <a:cxn ang="0">
                  <a:pos x="connsiteX18166" y="connsiteY18166"/>
                </a:cxn>
                <a:cxn ang="0">
                  <a:pos x="connsiteX18167" y="connsiteY18167"/>
                </a:cxn>
                <a:cxn ang="0">
                  <a:pos x="connsiteX18168" y="connsiteY18168"/>
                </a:cxn>
                <a:cxn ang="0">
                  <a:pos x="connsiteX18169" y="connsiteY18169"/>
                </a:cxn>
                <a:cxn ang="0">
                  <a:pos x="connsiteX18170" y="connsiteY18170"/>
                </a:cxn>
                <a:cxn ang="0">
                  <a:pos x="connsiteX18171" y="connsiteY18171"/>
                </a:cxn>
                <a:cxn ang="0">
                  <a:pos x="connsiteX18172" y="connsiteY18172"/>
                </a:cxn>
                <a:cxn ang="0">
                  <a:pos x="connsiteX18173" y="connsiteY18173"/>
                </a:cxn>
                <a:cxn ang="0">
                  <a:pos x="connsiteX18174" y="connsiteY18174"/>
                </a:cxn>
                <a:cxn ang="0">
                  <a:pos x="connsiteX18175" y="connsiteY18175"/>
                </a:cxn>
                <a:cxn ang="0">
                  <a:pos x="connsiteX18176" y="connsiteY18176"/>
                </a:cxn>
                <a:cxn ang="0">
                  <a:pos x="connsiteX18177" y="connsiteY18177"/>
                </a:cxn>
                <a:cxn ang="0">
                  <a:pos x="connsiteX18178" y="connsiteY18178"/>
                </a:cxn>
                <a:cxn ang="0">
                  <a:pos x="connsiteX18179" y="connsiteY18179"/>
                </a:cxn>
                <a:cxn ang="0">
                  <a:pos x="connsiteX18180" y="connsiteY18180"/>
                </a:cxn>
                <a:cxn ang="0">
                  <a:pos x="connsiteX18181" y="connsiteY18181"/>
                </a:cxn>
                <a:cxn ang="0">
                  <a:pos x="connsiteX18182" y="connsiteY18182"/>
                </a:cxn>
                <a:cxn ang="0">
                  <a:pos x="connsiteX18183" y="connsiteY18183"/>
                </a:cxn>
                <a:cxn ang="0">
                  <a:pos x="connsiteX18184" y="connsiteY18184"/>
                </a:cxn>
                <a:cxn ang="0">
                  <a:pos x="connsiteX18185" y="connsiteY18185"/>
                </a:cxn>
                <a:cxn ang="0">
                  <a:pos x="connsiteX18186" y="connsiteY18186"/>
                </a:cxn>
                <a:cxn ang="0">
                  <a:pos x="connsiteX18187" y="connsiteY18187"/>
                </a:cxn>
                <a:cxn ang="0">
                  <a:pos x="connsiteX18188" y="connsiteY18188"/>
                </a:cxn>
                <a:cxn ang="0">
                  <a:pos x="connsiteX18189" y="connsiteY18189"/>
                </a:cxn>
                <a:cxn ang="0">
                  <a:pos x="connsiteX18190" y="connsiteY18190"/>
                </a:cxn>
                <a:cxn ang="0">
                  <a:pos x="connsiteX18191" y="connsiteY18191"/>
                </a:cxn>
                <a:cxn ang="0">
                  <a:pos x="connsiteX18192" y="connsiteY18192"/>
                </a:cxn>
                <a:cxn ang="0">
                  <a:pos x="connsiteX18193" y="connsiteY18193"/>
                </a:cxn>
                <a:cxn ang="0">
                  <a:pos x="connsiteX18194" y="connsiteY18194"/>
                </a:cxn>
                <a:cxn ang="0">
                  <a:pos x="connsiteX18195" y="connsiteY18195"/>
                </a:cxn>
                <a:cxn ang="0">
                  <a:pos x="connsiteX18196" y="connsiteY18196"/>
                </a:cxn>
                <a:cxn ang="0">
                  <a:pos x="connsiteX18197" y="connsiteY18197"/>
                </a:cxn>
                <a:cxn ang="0">
                  <a:pos x="connsiteX18198" y="connsiteY18198"/>
                </a:cxn>
                <a:cxn ang="0">
                  <a:pos x="connsiteX18199" y="connsiteY18199"/>
                </a:cxn>
                <a:cxn ang="0">
                  <a:pos x="connsiteX18200" y="connsiteY18200"/>
                </a:cxn>
                <a:cxn ang="0">
                  <a:pos x="connsiteX18201" y="connsiteY18201"/>
                </a:cxn>
                <a:cxn ang="0">
                  <a:pos x="connsiteX18202" y="connsiteY18202"/>
                </a:cxn>
                <a:cxn ang="0">
                  <a:pos x="connsiteX18203" y="connsiteY18203"/>
                </a:cxn>
                <a:cxn ang="0">
                  <a:pos x="connsiteX18204" y="connsiteY18204"/>
                </a:cxn>
                <a:cxn ang="0">
                  <a:pos x="connsiteX18205" y="connsiteY18205"/>
                </a:cxn>
                <a:cxn ang="0">
                  <a:pos x="connsiteX18206" y="connsiteY18206"/>
                </a:cxn>
                <a:cxn ang="0">
                  <a:pos x="connsiteX18207" y="connsiteY18207"/>
                </a:cxn>
                <a:cxn ang="0">
                  <a:pos x="connsiteX18208" y="connsiteY18208"/>
                </a:cxn>
                <a:cxn ang="0">
                  <a:pos x="connsiteX18209" y="connsiteY18209"/>
                </a:cxn>
                <a:cxn ang="0">
                  <a:pos x="connsiteX18210" y="connsiteY18210"/>
                </a:cxn>
                <a:cxn ang="0">
                  <a:pos x="connsiteX18211" y="connsiteY18211"/>
                </a:cxn>
                <a:cxn ang="0">
                  <a:pos x="connsiteX18212" y="connsiteY18212"/>
                </a:cxn>
                <a:cxn ang="0">
                  <a:pos x="connsiteX18213" y="connsiteY18213"/>
                </a:cxn>
                <a:cxn ang="0">
                  <a:pos x="connsiteX18214" y="connsiteY18214"/>
                </a:cxn>
                <a:cxn ang="0">
                  <a:pos x="connsiteX18215" y="connsiteY18215"/>
                </a:cxn>
                <a:cxn ang="0">
                  <a:pos x="connsiteX18216" y="connsiteY18216"/>
                </a:cxn>
                <a:cxn ang="0">
                  <a:pos x="connsiteX18217" y="connsiteY18217"/>
                </a:cxn>
                <a:cxn ang="0">
                  <a:pos x="connsiteX18218" y="connsiteY18218"/>
                </a:cxn>
                <a:cxn ang="0">
                  <a:pos x="connsiteX18219" y="connsiteY18219"/>
                </a:cxn>
                <a:cxn ang="0">
                  <a:pos x="connsiteX18220" y="connsiteY18220"/>
                </a:cxn>
                <a:cxn ang="0">
                  <a:pos x="connsiteX18221" y="connsiteY18221"/>
                </a:cxn>
                <a:cxn ang="0">
                  <a:pos x="connsiteX18222" y="connsiteY18222"/>
                </a:cxn>
                <a:cxn ang="0">
                  <a:pos x="connsiteX18223" y="connsiteY18223"/>
                </a:cxn>
                <a:cxn ang="0">
                  <a:pos x="connsiteX18224" y="connsiteY18224"/>
                </a:cxn>
                <a:cxn ang="0">
                  <a:pos x="connsiteX18225" y="connsiteY18225"/>
                </a:cxn>
                <a:cxn ang="0">
                  <a:pos x="connsiteX18226" y="connsiteY18226"/>
                </a:cxn>
                <a:cxn ang="0">
                  <a:pos x="connsiteX18227" y="connsiteY18227"/>
                </a:cxn>
                <a:cxn ang="0">
                  <a:pos x="connsiteX18228" y="connsiteY18228"/>
                </a:cxn>
                <a:cxn ang="0">
                  <a:pos x="connsiteX18229" y="connsiteY18229"/>
                </a:cxn>
                <a:cxn ang="0">
                  <a:pos x="connsiteX18230" y="connsiteY18230"/>
                </a:cxn>
                <a:cxn ang="0">
                  <a:pos x="connsiteX18231" y="connsiteY18231"/>
                </a:cxn>
                <a:cxn ang="0">
                  <a:pos x="connsiteX18232" y="connsiteY18232"/>
                </a:cxn>
                <a:cxn ang="0">
                  <a:pos x="connsiteX18233" y="connsiteY18233"/>
                </a:cxn>
                <a:cxn ang="0">
                  <a:pos x="connsiteX18234" y="connsiteY18234"/>
                </a:cxn>
                <a:cxn ang="0">
                  <a:pos x="connsiteX18235" y="connsiteY18235"/>
                </a:cxn>
                <a:cxn ang="0">
                  <a:pos x="connsiteX18236" y="connsiteY18236"/>
                </a:cxn>
                <a:cxn ang="0">
                  <a:pos x="connsiteX18237" y="connsiteY18237"/>
                </a:cxn>
                <a:cxn ang="0">
                  <a:pos x="connsiteX18238" y="connsiteY18238"/>
                </a:cxn>
                <a:cxn ang="0">
                  <a:pos x="connsiteX18239" y="connsiteY18239"/>
                </a:cxn>
                <a:cxn ang="0">
                  <a:pos x="connsiteX18240" y="connsiteY18240"/>
                </a:cxn>
                <a:cxn ang="0">
                  <a:pos x="connsiteX18241" y="connsiteY18241"/>
                </a:cxn>
                <a:cxn ang="0">
                  <a:pos x="connsiteX18242" y="connsiteY18242"/>
                </a:cxn>
                <a:cxn ang="0">
                  <a:pos x="connsiteX18243" y="connsiteY18243"/>
                </a:cxn>
                <a:cxn ang="0">
                  <a:pos x="connsiteX18244" y="connsiteY18244"/>
                </a:cxn>
                <a:cxn ang="0">
                  <a:pos x="connsiteX18245" y="connsiteY18245"/>
                </a:cxn>
                <a:cxn ang="0">
                  <a:pos x="connsiteX18246" y="connsiteY18246"/>
                </a:cxn>
                <a:cxn ang="0">
                  <a:pos x="connsiteX18247" y="connsiteY18247"/>
                </a:cxn>
                <a:cxn ang="0">
                  <a:pos x="connsiteX18248" y="connsiteY18248"/>
                </a:cxn>
                <a:cxn ang="0">
                  <a:pos x="connsiteX18249" y="connsiteY18249"/>
                </a:cxn>
                <a:cxn ang="0">
                  <a:pos x="connsiteX18250" y="connsiteY18250"/>
                </a:cxn>
                <a:cxn ang="0">
                  <a:pos x="connsiteX18251" y="connsiteY18251"/>
                </a:cxn>
                <a:cxn ang="0">
                  <a:pos x="connsiteX18252" y="connsiteY18252"/>
                </a:cxn>
                <a:cxn ang="0">
                  <a:pos x="connsiteX18253" y="connsiteY18253"/>
                </a:cxn>
                <a:cxn ang="0">
                  <a:pos x="connsiteX18254" y="connsiteY18254"/>
                </a:cxn>
                <a:cxn ang="0">
                  <a:pos x="connsiteX18255" y="connsiteY18255"/>
                </a:cxn>
                <a:cxn ang="0">
                  <a:pos x="connsiteX18256" y="connsiteY18256"/>
                </a:cxn>
                <a:cxn ang="0">
                  <a:pos x="connsiteX18257" y="connsiteY18257"/>
                </a:cxn>
                <a:cxn ang="0">
                  <a:pos x="connsiteX18258" y="connsiteY18258"/>
                </a:cxn>
                <a:cxn ang="0">
                  <a:pos x="connsiteX18259" y="connsiteY18259"/>
                </a:cxn>
                <a:cxn ang="0">
                  <a:pos x="connsiteX18260" y="connsiteY18260"/>
                </a:cxn>
                <a:cxn ang="0">
                  <a:pos x="connsiteX18261" y="connsiteY18261"/>
                </a:cxn>
                <a:cxn ang="0">
                  <a:pos x="connsiteX18262" y="connsiteY18262"/>
                </a:cxn>
                <a:cxn ang="0">
                  <a:pos x="connsiteX18263" y="connsiteY18263"/>
                </a:cxn>
                <a:cxn ang="0">
                  <a:pos x="connsiteX18264" y="connsiteY18264"/>
                </a:cxn>
                <a:cxn ang="0">
                  <a:pos x="connsiteX18265" y="connsiteY18265"/>
                </a:cxn>
                <a:cxn ang="0">
                  <a:pos x="connsiteX18266" y="connsiteY18266"/>
                </a:cxn>
                <a:cxn ang="0">
                  <a:pos x="connsiteX18267" y="connsiteY18267"/>
                </a:cxn>
                <a:cxn ang="0">
                  <a:pos x="connsiteX18268" y="connsiteY18268"/>
                </a:cxn>
                <a:cxn ang="0">
                  <a:pos x="connsiteX18269" y="connsiteY18269"/>
                </a:cxn>
                <a:cxn ang="0">
                  <a:pos x="connsiteX18270" y="connsiteY18270"/>
                </a:cxn>
                <a:cxn ang="0">
                  <a:pos x="connsiteX18271" y="connsiteY18271"/>
                </a:cxn>
                <a:cxn ang="0">
                  <a:pos x="connsiteX18272" y="connsiteY18272"/>
                </a:cxn>
                <a:cxn ang="0">
                  <a:pos x="connsiteX18273" y="connsiteY18273"/>
                </a:cxn>
                <a:cxn ang="0">
                  <a:pos x="connsiteX18274" y="connsiteY18274"/>
                </a:cxn>
                <a:cxn ang="0">
                  <a:pos x="connsiteX18275" y="connsiteY18275"/>
                </a:cxn>
                <a:cxn ang="0">
                  <a:pos x="connsiteX18276" y="connsiteY18276"/>
                </a:cxn>
                <a:cxn ang="0">
                  <a:pos x="connsiteX18277" y="connsiteY18277"/>
                </a:cxn>
                <a:cxn ang="0">
                  <a:pos x="connsiteX18278" y="connsiteY18278"/>
                </a:cxn>
                <a:cxn ang="0">
                  <a:pos x="connsiteX18279" y="connsiteY18279"/>
                </a:cxn>
                <a:cxn ang="0">
                  <a:pos x="connsiteX18280" y="connsiteY18280"/>
                </a:cxn>
                <a:cxn ang="0">
                  <a:pos x="connsiteX18281" y="connsiteY18281"/>
                </a:cxn>
                <a:cxn ang="0">
                  <a:pos x="connsiteX18282" y="connsiteY18282"/>
                </a:cxn>
                <a:cxn ang="0">
                  <a:pos x="connsiteX18283" y="connsiteY18283"/>
                </a:cxn>
                <a:cxn ang="0">
                  <a:pos x="connsiteX18284" y="connsiteY18284"/>
                </a:cxn>
                <a:cxn ang="0">
                  <a:pos x="connsiteX18285" y="connsiteY18285"/>
                </a:cxn>
                <a:cxn ang="0">
                  <a:pos x="connsiteX18286" y="connsiteY18286"/>
                </a:cxn>
                <a:cxn ang="0">
                  <a:pos x="connsiteX18287" y="connsiteY18287"/>
                </a:cxn>
                <a:cxn ang="0">
                  <a:pos x="connsiteX18288" y="connsiteY18288"/>
                </a:cxn>
                <a:cxn ang="0">
                  <a:pos x="connsiteX18289" y="connsiteY18289"/>
                </a:cxn>
                <a:cxn ang="0">
                  <a:pos x="connsiteX18290" y="connsiteY18290"/>
                </a:cxn>
                <a:cxn ang="0">
                  <a:pos x="connsiteX18291" y="connsiteY18291"/>
                </a:cxn>
                <a:cxn ang="0">
                  <a:pos x="connsiteX18292" y="connsiteY18292"/>
                </a:cxn>
                <a:cxn ang="0">
                  <a:pos x="connsiteX18293" y="connsiteY18293"/>
                </a:cxn>
                <a:cxn ang="0">
                  <a:pos x="connsiteX18294" y="connsiteY18294"/>
                </a:cxn>
                <a:cxn ang="0">
                  <a:pos x="connsiteX18295" y="connsiteY18295"/>
                </a:cxn>
                <a:cxn ang="0">
                  <a:pos x="connsiteX18296" y="connsiteY18296"/>
                </a:cxn>
                <a:cxn ang="0">
                  <a:pos x="connsiteX18297" y="connsiteY18297"/>
                </a:cxn>
                <a:cxn ang="0">
                  <a:pos x="connsiteX18298" y="connsiteY18298"/>
                </a:cxn>
                <a:cxn ang="0">
                  <a:pos x="connsiteX18299" y="connsiteY18299"/>
                </a:cxn>
                <a:cxn ang="0">
                  <a:pos x="connsiteX18300" y="connsiteY18300"/>
                </a:cxn>
                <a:cxn ang="0">
                  <a:pos x="connsiteX18301" y="connsiteY18301"/>
                </a:cxn>
                <a:cxn ang="0">
                  <a:pos x="connsiteX18302" y="connsiteY18302"/>
                </a:cxn>
                <a:cxn ang="0">
                  <a:pos x="connsiteX18303" y="connsiteY18303"/>
                </a:cxn>
                <a:cxn ang="0">
                  <a:pos x="connsiteX18304" y="connsiteY18304"/>
                </a:cxn>
                <a:cxn ang="0">
                  <a:pos x="connsiteX18305" y="connsiteY18305"/>
                </a:cxn>
                <a:cxn ang="0">
                  <a:pos x="connsiteX18306" y="connsiteY18306"/>
                </a:cxn>
                <a:cxn ang="0">
                  <a:pos x="connsiteX18307" y="connsiteY18307"/>
                </a:cxn>
                <a:cxn ang="0">
                  <a:pos x="connsiteX18308" y="connsiteY18308"/>
                </a:cxn>
                <a:cxn ang="0">
                  <a:pos x="connsiteX18309" y="connsiteY18309"/>
                </a:cxn>
                <a:cxn ang="0">
                  <a:pos x="connsiteX18310" y="connsiteY18310"/>
                </a:cxn>
                <a:cxn ang="0">
                  <a:pos x="connsiteX18311" y="connsiteY18311"/>
                </a:cxn>
                <a:cxn ang="0">
                  <a:pos x="connsiteX18312" y="connsiteY18312"/>
                </a:cxn>
                <a:cxn ang="0">
                  <a:pos x="connsiteX18313" y="connsiteY18313"/>
                </a:cxn>
                <a:cxn ang="0">
                  <a:pos x="connsiteX18314" y="connsiteY18314"/>
                </a:cxn>
                <a:cxn ang="0">
                  <a:pos x="connsiteX18315" y="connsiteY18315"/>
                </a:cxn>
                <a:cxn ang="0">
                  <a:pos x="connsiteX18316" y="connsiteY18316"/>
                </a:cxn>
                <a:cxn ang="0">
                  <a:pos x="connsiteX18317" y="connsiteY18317"/>
                </a:cxn>
                <a:cxn ang="0">
                  <a:pos x="connsiteX18318" y="connsiteY18318"/>
                </a:cxn>
                <a:cxn ang="0">
                  <a:pos x="connsiteX18319" y="connsiteY18319"/>
                </a:cxn>
                <a:cxn ang="0">
                  <a:pos x="connsiteX18320" y="connsiteY18320"/>
                </a:cxn>
                <a:cxn ang="0">
                  <a:pos x="connsiteX18321" y="connsiteY18321"/>
                </a:cxn>
                <a:cxn ang="0">
                  <a:pos x="connsiteX18322" y="connsiteY18322"/>
                </a:cxn>
                <a:cxn ang="0">
                  <a:pos x="connsiteX18323" y="connsiteY18323"/>
                </a:cxn>
                <a:cxn ang="0">
                  <a:pos x="connsiteX18324" y="connsiteY18324"/>
                </a:cxn>
                <a:cxn ang="0">
                  <a:pos x="connsiteX18325" y="connsiteY18325"/>
                </a:cxn>
                <a:cxn ang="0">
                  <a:pos x="connsiteX18326" y="connsiteY18326"/>
                </a:cxn>
                <a:cxn ang="0">
                  <a:pos x="connsiteX18327" y="connsiteY18327"/>
                </a:cxn>
                <a:cxn ang="0">
                  <a:pos x="connsiteX18328" y="connsiteY18328"/>
                </a:cxn>
                <a:cxn ang="0">
                  <a:pos x="connsiteX18329" y="connsiteY18329"/>
                </a:cxn>
                <a:cxn ang="0">
                  <a:pos x="connsiteX18330" y="connsiteY18330"/>
                </a:cxn>
                <a:cxn ang="0">
                  <a:pos x="connsiteX18331" y="connsiteY18331"/>
                </a:cxn>
                <a:cxn ang="0">
                  <a:pos x="connsiteX18332" y="connsiteY18332"/>
                </a:cxn>
                <a:cxn ang="0">
                  <a:pos x="connsiteX18333" y="connsiteY18333"/>
                </a:cxn>
                <a:cxn ang="0">
                  <a:pos x="connsiteX18334" y="connsiteY18334"/>
                </a:cxn>
                <a:cxn ang="0">
                  <a:pos x="connsiteX18335" y="connsiteY18335"/>
                </a:cxn>
                <a:cxn ang="0">
                  <a:pos x="connsiteX18336" y="connsiteY18336"/>
                </a:cxn>
                <a:cxn ang="0">
                  <a:pos x="connsiteX18337" y="connsiteY18337"/>
                </a:cxn>
                <a:cxn ang="0">
                  <a:pos x="connsiteX18338" y="connsiteY18338"/>
                </a:cxn>
                <a:cxn ang="0">
                  <a:pos x="connsiteX18339" y="connsiteY18339"/>
                </a:cxn>
                <a:cxn ang="0">
                  <a:pos x="connsiteX18340" y="connsiteY18340"/>
                </a:cxn>
                <a:cxn ang="0">
                  <a:pos x="connsiteX18341" y="connsiteY18341"/>
                </a:cxn>
                <a:cxn ang="0">
                  <a:pos x="connsiteX18342" y="connsiteY18342"/>
                </a:cxn>
                <a:cxn ang="0">
                  <a:pos x="connsiteX18343" y="connsiteY18343"/>
                </a:cxn>
                <a:cxn ang="0">
                  <a:pos x="connsiteX18344" y="connsiteY18344"/>
                </a:cxn>
                <a:cxn ang="0">
                  <a:pos x="connsiteX18345" y="connsiteY18345"/>
                </a:cxn>
                <a:cxn ang="0">
                  <a:pos x="connsiteX18346" y="connsiteY18346"/>
                </a:cxn>
                <a:cxn ang="0">
                  <a:pos x="connsiteX18347" y="connsiteY18347"/>
                </a:cxn>
                <a:cxn ang="0">
                  <a:pos x="connsiteX18348" y="connsiteY18348"/>
                </a:cxn>
                <a:cxn ang="0">
                  <a:pos x="connsiteX18349" y="connsiteY18349"/>
                </a:cxn>
                <a:cxn ang="0">
                  <a:pos x="connsiteX18350" y="connsiteY18350"/>
                </a:cxn>
                <a:cxn ang="0">
                  <a:pos x="connsiteX18351" y="connsiteY18351"/>
                </a:cxn>
                <a:cxn ang="0">
                  <a:pos x="connsiteX18352" y="connsiteY18352"/>
                </a:cxn>
                <a:cxn ang="0">
                  <a:pos x="connsiteX18353" y="connsiteY18353"/>
                </a:cxn>
                <a:cxn ang="0">
                  <a:pos x="connsiteX18354" y="connsiteY18354"/>
                </a:cxn>
                <a:cxn ang="0">
                  <a:pos x="connsiteX18355" y="connsiteY18355"/>
                </a:cxn>
                <a:cxn ang="0">
                  <a:pos x="connsiteX18356" y="connsiteY18356"/>
                </a:cxn>
                <a:cxn ang="0">
                  <a:pos x="connsiteX18357" y="connsiteY18357"/>
                </a:cxn>
                <a:cxn ang="0">
                  <a:pos x="connsiteX18358" y="connsiteY18358"/>
                </a:cxn>
                <a:cxn ang="0">
                  <a:pos x="connsiteX18359" y="connsiteY18359"/>
                </a:cxn>
                <a:cxn ang="0">
                  <a:pos x="connsiteX18360" y="connsiteY18360"/>
                </a:cxn>
                <a:cxn ang="0">
                  <a:pos x="connsiteX18361" y="connsiteY18361"/>
                </a:cxn>
                <a:cxn ang="0">
                  <a:pos x="connsiteX18362" y="connsiteY18362"/>
                </a:cxn>
                <a:cxn ang="0">
                  <a:pos x="connsiteX18363" y="connsiteY18363"/>
                </a:cxn>
                <a:cxn ang="0">
                  <a:pos x="connsiteX18364" y="connsiteY18364"/>
                </a:cxn>
                <a:cxn ang="0">
                  <a:pos x="connsiteX18365" y="connsiteY18365"/>
                </a:cxn>
                <a:cxn ang="0">
                  <a:pos x="connsiteX18366" y="connsiteY18366"/>
                </a:cxn>
                <a:cxn ang="0">
                  <a:pos x="connsiteX18367" y="connsiteY18367"/>
                </a:cxn>
                <a:cxn ang="0">
                  <a:pos x="connsiteX18368" y="connsiteY18368"/>
                </a:cxn>
                <a:cxn ang="0">
                  <a:pos x="connsiteX18369" y="connsiteY18369"/>
                </a:cxn>
                <a:cxn ang="0">
                  <a:pos x="connsiteX18370" y="connsiteY18370"/>
                </a:cxn>
                <a:cxn ang="0">
                  <a:pos x="connsiteX18371" y="connsiteY18371"/>
                </a:cxn>
                <a:cxn ang="0">
                  <a:pos x="connsiteX18372" y="connsiteY18372"/>
                </a:cxn>
                <a:cxn ang="0">
                  <a:pos x="connsiteX18373" y="connsiteY18373"/>
                </a:cxn>
                <a:cxn ang="0">
                  <a:pos x="connsiteX18374" y="connsiteY18374"/>
                </a:cxn>
                <a:cxn ang="0">
                  <a:pos x="connsiteX18375" y="connsiteY18375"/>
                </a:cxn>
                <a:cxn ang="0">
                  <a:pos x="connsiteX18376" y="connsiteY18376"/>
                </a:cxn>
                <a:cxn ang="0">
                  <a:pos x="connsiteX18377" y="connsiteY18377"/>
                </a:cxn>
                <a:cxn ang="0">
                  <a:pos x="connsiteX18378" y="connsiteY18378"/>
                </a:cxn>
                <a:cxn ang="0">
                  <a:pos x="connsiteX18379" y="connsiteY18379"/>
                </a:cxn>
                <a:cxn ang="0">
                  <a:pos x="connsiteX18380" y="connsiteY18380"/>
                </a:cxn>
                <a:cxn ang="0">
                  <a:pos x="connsiteX18381" y="connsiteY18381"/>
                </a:cxn>
                <a:cxn ang="0">
                  <a:pos x="connsiteX18382" y="connsiteY18382"/>
                </a:cxn>
                <a:cxn ang="0">
                  <a:pos x="connsiteX18383" y="connsiteY18383"/>
                </a:cxn>
                <a:cxn ang="0">
                  <a:pos x="connsiteX18384" y="connsiteY18384"/>
                </a:cxn>
                <a:cxn ang="0">
                  <a:pos x="connsiteX18385" y="connsiteY18385"/>
                </a:cxn>
                <a:cxn ang="0">
                  <a:pos x="connsiteX18386" y="connsiteY18386"/>
                </a:cxn>
                <a:cxn ang="0">
                  <a:pos x="connsiteX18387" y="connsiteY18387"/>
                </a:cxn>
                <a:cxn ang="0">
                  <a:pos x="connsiteX18388" y="connsiteY18388"/>
                </a:cxn>
                <a:cxn ang="0">
                  <a:pos x="connsiteX18389" y="connsiteY18389"/>
                </a:cxn>
                <a:cxn ang="0">
                  <a:pos x="connsiteX18390" y="connsiteY18390"/>
                </a:cxn>
                <a:cxn ang="0">
                  <a:pos x="connsiteX18391" y="connsiteY18391"/>
                </a:cxn>
                <a:cxn ang="0">
                  <a:pos x="connsiteX18392" y="connsiteY18392"/>
                </a:cxn>
                <a:cxn ang="0">
                  <a:pos x="connsiteX18393" y="connsiteY18393"/>
                </a:cxn>
                <a:cxn ang="0">
                  <a:pos x="connsiteX18394" y="connsiteY18394"/>
                </a:cxn>
                <a:cxn ang="0">
                  <a:pos x="connsiteX18395" y="connsiteY18395"/>
                </a:cxn>
                <a:cxn ang="0">
                  <a:pos x="connsiteX18396" y="connsiteY18396"/>
                </a:cxn>
                <a:cxn ang="0">
                  <a:pos x="connsiteX18397" y="connsiteY18397"/>
                </a:cxn>
                <a:cxn ang="0">
                  <a:pos x="connsiteX18398" y="connsiteY18398"/>
                </a:cxn>
                <a:cxn ang="0">
                  <a:pos x="connsiteX18399" y="connsiteY18399"/>
                </a:cxn>
                <a:cxn ang="0">
                  <a:pos x="connsiteX18400" y="connsiteY18400"/>
                </a:cxn>
                <a:cxn ang="0">
                  <a:pos x="connsiteX18401" y="connsiteY18401"/>
                </a:cxn>
                <a:cxn ang="0">
                  <a:pos x="connsiteX18402" y="connsiteY18402"/>
                </a:cxn>
                <a:cxn ang="0">
                  <a:pos x="connsiteX18403" y="connsiteY18403"/>
                </a:cxn>
                <a:cxn ang="0">
                  <a:pos x="connsiteX18404" y="connsiteY18404"/>
                </a:cxn>
                <a:cxn ang="0">
                  <a:pos x="connsiteX18405" y="connsiteY18405"/>
                </a:cxn>
                <a:cxn ang="0">
                  <a:pos x="connsiteX18406" y="connsiteY18406"/>
                </a:cxn>
                <a:cxn ang="0">
                  <a:pos x="connsiteX18407" y="connsiteY18407"/>
                </a:cxn>
                <a:cxn ang="0">
                  <a:pos x="connsiteX18408" y="connsiteY18408"/>
                </a:cxn>
                <a:cxn ang="0">
                  <a:pos x="connsiteX18409" y="connsiteY18409"/>
                </a:cxn>
                <a:cxn ang="0">
                  <a:pos x="connsiteX18410" y="connsiteY18410"/>
                </a:cxn>
                <a:cxn ang="0">
                  <a:pos x="connsiteX18411" y="connsiteY18411"/>
                </a:cxn>
                <a:cxn ang="0">
                  <a:pos x="connsiteX18412" y="connsiteY18412"/>
                </a:cxn>
                <a:cxn ang="0">
                  <a:pos x="connsiteX18413" y="connsiteY18413"/>
                </a:cxn>
                <a:cxn ang="0">
                  <a:pos x="connsiteX18414" y="connsiteY18414"/>
                </a:cxn>
                <a:cxn ang="0">
                  <a:pos x="connsiteX18415" y="connsiteY18415"/>
                </a:cxn>
                <a:cxn ang="0">
                  <a:pos x="connsiteX18416" y="connsiteY18416"/>
                </a:cxn>
                <a:cxn ang="0">
                  <a:pos x="connsiteX18417" y="connsiteY18417"/>
                </a:cxn>
                <a:cxn ang="0">
                  <a:pos x="connsiteX18418" y="connsiteY18418"/>
                </a:cxn>
                <a:cxn ang="0">
                  <a:pos x="connsiteX18419" y="connsiteY18419"/>
                </a:cxn>
                <a:cxn ang="0">
                  <a:pos x="connsiteX18420" y="connsiteY18420"/>
                </a:cxn>
                <a:cxn ang="0">
                  <a:pos x="connsiteX18421" y="connsiteY18421"/>
                </a:cxn>
                <a:cxn ang="0">
                  <a:pos x="connsiteX18422" y="connsiteY18422"/>
                </a:cxn>
                <a:cxn ang="0">
                  <a:pos x="connsiteX18423" y="connsiteY18423"/>
                </a:cxn>
                <a:cxn ang="0">
                  <a:pos x="connsiteX18424" y="connsiteY18424"/>
                </a:cxn>
                <a:cxn ang="0">
                  <a:pos x="connsiteX18425" y="connsiteY18425"/>
                </a:cxn>
                <a:cxn ang="0">
                  <a:pos x="connsiteX18426" y="connsiteY18426"/>
                </a:cxn>
                <a:cxn ang="0">
                  <a:pos x="connsiteX18427" y="connsiteY18427"/>
                </a:cxn>
                <a:cxn ang="0">
                  <a:pos x="connsiteX18428" y="connsiteY18428"/>
                </a:cxn>
                <a:cxn ang="0">
                  <a:pos x="connsiteX18429" y="connsiteY18429"/>
                </a:cxn>
                <a:cxn ang="0">
                  <a:pos x="connsiteX18430" y="connsiteY18430"/>
                </a:cxn>
                <a:cxn ang="0">
                  <a:pos x="connsiteX18431" y="connsiteY18431"/>
                </a:cxn>
                <a:cxn ang="0">
                  <a:pos x="connsiteX18432" y="connsiteY18432"/>
                </a:cxn>
                <a:cxn ang="0">
                  <a:pos x="connsiteX18433" y="connsiteY18433"/>
                </a:cxn>
                <a:cxn ang="0">
                  <a:pos x="connsiteX18434" y="connsiteY18434"/>
                </a:cxn>
                <a:cxn ang="0">
                  <a:pos x="connsiteX18435" y="connsiteY18435"/>
                </a:cxn>
                <a:cxn ang="0">
                  <a:pos x="connsiteX18436" y="connsiteY18436"/>
                </a:cxn>
                <a:cxn ang="0">
                  <a:pos x="connsiteX18437" y="connsiteY18437"/>
                </a:cxn>
                <a:cxn ang="0">
                  <a:pos x="connsiteX18438" y="connsiteY18438"/>
                </a:cxn>
                <a:cxn ang="0">
                  <a:pos x="connsiteX18439" y="connsiteY18439"/>
                </a:cxn>
                <a:cxn ang="0">
                  <a:pos x="connsiteX18440" y="connsiteY18440"/>
                </a:cxn>
                <a:cxn ang="0">
                  <a:pos x="connsiteX18441" y="connsiteY18441"/>
                </a:cxn>
                <a:cxn ang="0">
                  <a:pos x="connsiteX18442" y="connsiteY18442"/>
                </a:cxn>
                <a:cxn ang="0">
                  <a:pos x="connsiteX18443" y="connsiteY18443"/>
                </a:cxn>
                <a:cxn ang="0">
                  <a:pos x="connsiteX18444" y="connsiteY18444"/>
                </a:cxn>
                <a:cxn ang="0">
                  <a:pos x="connsiteX18445" y="connsiteY18445"/>
                </a:cxn>
                <a:cxn ang="0">
                  <a:pos x="connsiteX18446" y="connsiteY18446"/>
                </a:cxn>
                <a:cxn ang="0">
                  <a:pos x="connsiteX18447" y="connsiteY18447"/>
                </a:cxn>
                <a:cxn ang="0">
                  <a:pos x="connsiteX18448" y="connsiteY18448"/>
                </a:cxn>
                <a:cxn ang="0">
                  <a:pos x="connsiteX18449" y="connsiteY18449"/>
                </a:cxn>
                <a:cxn ang="0">
                  <a:pos x="connsiteX18450" y="connsiteY18450"/>
                </a:cxn>
                <a:cxn ang="0">
                  <a:pos x="connsiteX18451" y="connsiteY18451"/>
                </a:cxn>
                <a:cxn ang="0">
                  <a:pos x="connsiteX18452" y="connsiteY18452"/>
                </a:cxn>
                <a:cxn ang="0">
                  <a:pos x="connsiteX18453" y="connsiteY18453"/>
                </a:cxn>
                <a:cxn ang="0">
                  <a:pos x="connsiteX18454" y="connsiteY18454"/>
                </a:cxn>
                <a:cxn ang="0">
                  <a:pos x="connsiteX18455" y="connsiteY18455"/>
                </a:cxn>
                <a:cxn ang="0">
                  <a:pos x="connsiteX18456" y="connsiteY18456"/>
                </a:cxn>
                <a:cxn ang="0">
                  <a:pos x="connsiteX18457" y="connsiteY18457"/>
                </a:cxn>
                <a:cxn ang="0">
                  <a:pos x="connsiteX18458" y="connsiteY18458"/>
                </a:cxn>
                <a:cxn ang="0">
                  <a:pos x="connsiteX18459" y="connsiteY18459"/>
                </a:cxn>
                <a:cxn ang="0">
                  <a:pos x="connsiteX18460" y="connsiteY18460"/>
                </a:cxn>
                <a:cxn ang="0">
                  <a:pos x="connsiteX18461" y="connsiteY18461"/>
                </a:cxn>
                <a:cxn ang="0">
                  <a:pos x="connsiteX18462" y="connsiteY18462"/>
                </a:cxn>
                <a:cxn ang="0">
                  <a:pos x="connsiteX18463" y="connsiteY18463"/>
                </a:cxn>
                <a:cxn ang="0">
                  <a:pos x="connsiteX18464" y="connsiteY18464"/>
                </a:cxn>
                <a:cxn ang="0">
                  <a:pos x="connsiteX18465" y="connsiteY18465"/>
                </a:cxn>
                <a:cxn ang="0">
                  <a:pos x="connsiteX18466" y="connsiteY18466"/>
                </a:cxn>
                <a:cxn ang="0">
                  <a:pos x="connsiteX18467" y="connsiteY18467"/>
                </a:cxn>
                <a:cxn ang="0">
                  <a:pos x="connsiteX18468" y="connsiteY18468"/>
                </a:cxn>
                <a:cxn ang="0">
                  <a:pos x="connsiteX18469" y="connsiteY18469"/>
                </a:cxn>
                <a:cxn ang="0">
                  <a:pos x="connsiteX18470" y="connsiteY18470"/>
                </a:cxn>
                <a:cxn ang="0">
                  <a:pos x="connsiteX18471" y="connsiteY18471"/>
                </a:cxn>
                <a:cxn ang="0">
                  <a:pos x="connsiteX18472" y="connsiteY18472"/>
                </a:cxn>
                <a:cxn ang="0">
                  <a:pos x="connsiteX18473" y="connsiteY18473"/>
                </a:cxn>
                <a:cxn ang="0">
                  <a:pos x="connsiteX18474" y="connsiteY18474"/>
                </a:cxn>
                <a:cxn ang="0">
                  <a:pos x="connsiteX18475" y="connsiteY18475"/>
                </a:cxn>
                <a:cxn ang="0">
                  <a:pos x="connsiteX18476" y="connsiteY18476"/>
                </a:cxn>
                <a:cxn ang="0">
                  <a:pos x="connsiteX18477" y="connsiteY18477"/>
                </a:cxn>
                <a:cxn ang="0">
                  <a:pos x="connsiteX18478" y="connsiteY18478"/>
                </a:cxn>
                <a:cxn ang="0">
                  <a:pos x="connsiteX18479" y="connsiteY18479"/>
                </a:cxn>
                <a:cxn ang="0">
                  <a:pos x="connsiteX18480" y="connsiteY18480"/>
                </a:cxn>
                <a:cxn ang="0">
                  <a:pos x="connsiteX18481" y="connsiteY18481"/>
                </a:cxn>
                <a:cxn ang="0">
                  <a:pos x="connsiteX18482" y="connsiteY18482"/>
                </a:cxn>
                <a:cxn ang="0">
                  <a:pos x="connsiteX18483" y="connsiteY18483"/>
                </a:cxn>
                <a:cxn ang="0">
                  <a:pos x="connsiteX18484" y="connsiteY18484"/>
                </a:cxn>
                <a:cxn ang="0">
                  <a:pos x="connsiteX18485" y="connsiteY18485"/>
                </a:cxn>
                <a:cxn ang="0">
                  <a:pos x="connsiteX18486" y="connsiteY18486"/>
                </a:cxn>
                <a:cxn ang="0">
                  <a:pos x="connsiteX18487" y="connsiteY18487"/>
                </a:cxn>
                <a:cxn ang="0">
                  <a:pos x="connsiteX18488" y="connsiteY18488"/>
                </a:cxn>
                <a:cxn ang="0">
                  <a:pos x="connsiteX18489" y="connsiteY18489"/>
                </a:cxn>
                <a:cxn ang="0">
                  <a:pos x="connsiteX18490" y="connsiteY18490"/>
                </a:cxn>
                <a:cxn ang="0">
                  <a:pos x="connsiteX18491" y="connsiteY18491"/>
                </a:cxn>
                <a:cxn ang="0">
                  <a:pos x="connsiteX18492" y="connsiteY18492"/>
                </a:cxn>
                <a:cxn ang="0">
                  <a:pos x="connsiteX18493" y="connsiteY18493"/>
                </a:cxn>
                <a:cxn ang="0">
                  <a:pos x="connsiteX18494" y="connsiteY18494"/>
                </a:cxn>
                <a:cxn ang="0">
                  <a:pos x="connsiteX18495" y="connsiteY18495"/>
                </a:cxn>
                <a:cxn ang="0">
                  <a:pos x="connsiteX18496" y="connsiteY18496"/>
                </a:cxn>
                <a:cxn ang="0">
                  <a:pos x="connsiteX18497" y="connsiteY18497"/>
                </a:cxn>
                <a:cxn ang="0">
                  <a:pos x="connsiteX18498" y="connsiteY18498"/>
                </a:cxn>
                <a:cxn ang="0">
                  <a:pos x="connsiteX18499" y="connsiteY18499"/>
                </a:cxn>
                <a:cxn ang="0">
                  <a:pos x="connsiteX18500" y="connsiteY18500"/>
                </a:cxn>
                <a:cxn ang="0">
                  <a:pos x="connsiteX18501" y="connsiteY18501"/>
                </a:cxn>
                <a:cxn ang="0">
                  <a:pos x="connsiteX18502" y="connsiteY18502"/>
                </a:cxn>
                <a:cxn ang="0">
                  <a:pos x="connsiteX18503" y="connsiteY18503"/>
                </a:cxn>
                <a:cxn ang="0">
                  <a:pos x="connsiteX18504" y="connsiteY18504"/>
                </a:cxn>
                <a:cxn ang="0">
                  <a:pos x="connsiteX18505" y="connsiteY18505"/>
                </a:cxn>
                <a:cxn ang="0">
                  <a:pos x="connsiteX18506" y="connsiteY18506"/>
                </a:cxn>
                <a:cxn ang="0">
                  <a:pos x="connsiteX18507" y="connsiteY18507"/>
                </a:cxn>
                <a:cxn ang="0">
                  <a:pos x="connsiteX18508" y="connsiteY18508"/>
                </a:cxn>
                <a:cxn ang="0">
                  <a:pos x="connsiteX18509" y="connsiteY18509"/>
                </a:cxn>
                <a:cxn ang="0">
                  <a:pos x="connsiteX18510" y="connsiteY18510"/>
                </a:cxn>
                <a:cxn ang="0">
                  <a:pos x="connsiteX18511" y="connsiteY18511"/>
                </a:cxn>
                <a:cxn ang="0">
                  <a:pos x="connsiteX18512" y="connsiteY18512"/>
                </a:cxn>
                <a:cxn ang="0">
                  <a:pos x="connsiteX18513" y="connsiteY18513"/>
                </a:cxn>
                <a:cxn ang="0">
                  <a:pos x="connsiteX18514" y="connsiteY18514"/>
                </a:cxn>
                <a:cxn ang="0">
                  <a:pos x="connsiteX18515" y="connsiteY18515"/>
                </a:cxn>
                <a:cxn ang="0">
                  <a:pos x="connsiteX18516" y="connsiteY18516"/>
                </a:cxn>
                <a:cxn ang="0">
                  <a:pos x="connsiteX18517" y="connsiteY18517"/>
                </a:cxn>
                <a:cxn ang="0">
                  <a:pos x="connsiteX18518" y="connsiteY18518"/>
                </a:cxn>
                <a:cxn ang="0">
                  <a:pos x="connsiteX18519" y="connsiteY18519"/>
                </a:cxn>
                <a:cxn ang="0">
                  <a:pos x="connsiteX18520" y="connsiteY18520"/>
                </a:cxn>
                <a:cxn ang="0">
                  <a:pos x="connsiteX18521" y="connsiteY18521"/>
                </a:cxn>
                <a:cxn ang="0">
                  <a:pos x="connsiteX18522" y="connsiteY18522"/>
                </a:cxn>
                <a:cxn ang="0">
                  <a:pos x="connsiteX18523" y="connsiteY18523"/>
                </a:cxn>
                <a:cxn ang="0">
                  <a:pos x="connsiteX18524" y="connsiteY18524"/>
                </a:cxn>
                <a:cxn ang="0">
                  <a:pos x="connsiteX18525" y="connsiteY18525"/>
                </a:cxn>
                <a:cxn ang="0">
                  <a:pos x="connsiteX18526" y="connsiteY18526"/>
                </a:cxn>
                <a:cxn ang="0">
                  <a:pos x="connsiteX18527" y="connsiteY18527"/>
                </a:cxn>
                <a:cxn ang="0">
                  <a:pos x="connsiteX18528" y="connsiteY18528"/>
                </a:cxn>
                <a:cxn ang="0">
                  <a:pos x="connsiteX18529" y="connsiteY18529"/>
                </a:cxn>
                <a:cxn ang="0">
                  <a:pos x="connsiteX18530" y="connsiteY18530"/>
                </a:cxn>
                <a:cxn ang="0">
                  <a:pos x="connsiteX18531" y="connsiteY18531"/>
                </a:cxn>
                <a:cxn ang="0">
                  <a:pos x="connsiteX18532" y="connsiteY18532"/>
                </a:cxn>
                <a:cxn ang="0">
                  <a:pos x="connsiteX18533" y="connsiteY18533"/>
                </a:cxn>
                <a:cxn ang="0">
                  <a:pos x="connsiteX18534" y="connsiteY18534"/>
                </a:cxn>
                <a:cxn ang="0">
                  <a:pos x="connsiteX18535" y="connsiteY18535"/>
                </a:cxn>
                <a:cxn ang="0">
                  <a:pos x="connsiteX18536" y="connsiteY18536"/>
                </a:cxn>
                <a:cxn ang="0">
                  <a:pos x="connsiteX18537" y="connsiteY18537"/>
                </a:cxn>
                <a:cxn ang="0">
                  <a:pos x="connsiteX18538" y="connsiteY18538"/>
                </a:cxn>
                <a:cxn ang="0">
                  <a:pos x="connsiteX18539" y="connsiteY18539"/>
                </a:cxn>
                <a:cxn ang="0">
                  <a:pos x="connsiteX18540" y="connsiteY18540"/>
                </a:cxn>
                <a:cxn ang="0">
                  <a:pos x="connsiteX18541" y="connsiteY18541"/>
                </a:cxn>
                <a:cxn ang="0">
                  <a:pos x="connsiteX18542" y="connsiteY18542"/>
                </a:cxn>
                <a:cxn ang="0">
                  <a:pos x="connsiteX18543" y="connsiteY18543"/>
                </a:cxn>
                <a:cxn ang="0">
                  <a:pos x="connsiteX18544" y="connsiteY18544"/>
                </a:cxn>
                <a:cxn ang="0">
                  <a:pos x="connsiteX18545" y="connsiteY18545"/>
                </a:cxn>
                <a:cxn ang="0">
                  <a:pos x="connsiteX18546" y="connsiteY18546"/>
                </a:cxn>
                <a:cxn ang="0">
                  <a:pos x="connsiteX18547" y="connsiteY18547"/>
                </a:cxn>
                <a:cxn ang="0">
                  <a:pos x="connsiteX18548" y="connsiteY18548"/>
                </a:cxn>
                <a:cxn ang="0">
                  <a:pos x="connsiteX18549" y="connsiteY18549"/>
                </a:cxn>
                <a:cxn ang="0">
                  <a:pos x="connsiteX18550" y="connsiteY18550"/>
                </a:cxn>
                <a:cxn ang="0">
                  <a:pos x="connsiteX18551" y="connsiteY18551"/>
                </a:cxn>
                <a:cxn ang="0">
                  <a:pos x="connsiteX18552" y="connsiteY18552"/>
                </a:cxn>
                <a:cxn ang="0">
                  <a:pos x="connsiteX18553" y="connsiteY18553"/>
                </a:cxn>
                <a:cxn ang="0">
                  <a:pos x="connsiteX18554" y="connsiteY18554"/>
                </a:cxn>
                <a:cxn ang="0">
                  <a:pos x="connsiteX18555" y="connsiteY18555"/>
                </a:cxn>
                <a:cxn ang="0">
                  <a:pos x="connsiteX18556" y="connsiteY18556"/>
                </a:cxn>
                <a:cxn ang="0">
                  <a:pos x="connsiteX18557" y="connsiteY18557"/>
                </a:cxn>
                <a:cxn ang="0">
                  <a:pos x="connsiteX18558" y="connsiteY18558"/>
                </a:cxn>
                <a:cxn ang="0">
                  <a:pos x="connsiteX18559" y="connsiteY18559"/>
                </a:cxn>
                <a:cxn ang="0">
                  <a:pos x="connsiteX18560" y="connsiteY18560"/>
                </a:cxn>
                <a:cxn ang="0">
                  <a:pos x="connsiteX18561" y="connsiteY18561"/>
                </a:cxn>
                <a:cxn ang="0">
                  <a:pos x="connsiteX18562" y="connsiteY18562"/>
                </a:cxn>
                <a:cxn ang="0">
                  <a:pos x="connsiteX18563" y="connsiteY18563"/>
                </a:cxn>
                <a:cxn ang="0">
                  <a:pos x="connsiteX18564" y="connsiteY18564"/>
                </a:cxn>
                <a:cxn ang="0">
                  <a:pos x="connsiteX18565" y="connsiteY18565"/>
                </a:cxn>
                <a:cxn ang="0">
                  <a:pos x="connsiteX18566" y="connsiteY18566"/>
                </a:cxn>
                <a:cxn ang="0">
                  <a:pos x="connsiteX18567" y="connsiteY18567"/>
                </a:cxn>
                <a:cxn ang="0">
                  <a:pos x="connsiteX18568" y="connsiteY18568"/>
                </a:cxn>
                <a:cxn ang="0">
                  <a:pos x="connsiteX18569" y="connsiteY18569"/>
                </a:cxn>
                <a:cxn ang="0">
                  <a:pos x="connsiteX18570" y="connsiteY18570"/>
                </a:cxn>
                <a:cxn ang="0">
                  <a:pos x="connsiteX18571" y="connsiteY18571"/>
                </a:cxn>
                <a:cxn ang="0">
                  <a:pos x="connsiteX18572" y="connsiteY18572"/>
                </a:cxn>
                <a:cxn ang="0">
                  <a:pos x="connsiteX18573" y="connsiteY18573"/>
                </a:cxn>
                <a:cxn ang="0">
                  <a:pos x="connsiteX18574" y="connsiteY18574"/>
                </a:cxn>
                <a:cxn ang="0">
                  <a:pos x="connsiteX18575" y="connsiteY18575"/>
                </a:cxn>
                <a:cxn ang="0">
                  <a:pos x="connsiteX18576" y="connsiteY18576"/>
                </a:cxn>
                <a:cxn ang="0">
                  <a:pos x="connsiteX18577" y="connsiteY18577"/>
                </a:cxn>
                <a:cxn ang="0">
                  <a:pos x="connsiteX18578" y="connsiteY18578"/>
                </a:cxn>
                <a:cxn ang="0">
                  <a:pos x="connsiteX18579" y="connsiteY18579"/>
                </a:cxn>
                <a:cxn ang="0">
                  <a:pos x="connsiteX18580" y="connsiteY18580"/>
                </a:cxn>
                <a:cxn ang="0">
                  <a:pos x="connsiteX18581" y="connsiteY18581"/>
                </a:cxn>
                <a:cxn ang="0">
                  <a:pos x="connsiteX18582" y="connsiteY18582"/>
                </a:cxn>
                <a:cxn ang="0">
                  <a:pos x="connsiteX18583" y="connsiteY18583"/>
                </a:cxn>
                <a:cxn ang="0">
                  <a:pos x="connsiteX18584" y="connsiteY18584"/>
                </a:cxn>
                <a:cxn ang="0">
                  <a:pos x="connsiteX18585" y="connsiteY18585"/>
                </a:cxn>
                <a:cxn ang="0">
                  <a:pos x="connsiteX18586" y="connsiteY18586"/>
                </a:cxn>
                <a:cxn ang="0">
                  <a:pos x="connsiteX18587" y="connsiteY18587"/>
                </a:cxn>
                <a:cxn ang="0">
                  <a:pos x="connsiteX18588" y="connsiteY18588"/>
                </a:cxn>
                <a:cxn ang="0">
                  <a:pos x="connsiteX18589" y="connsiteY18589"/>
                </a:cxn>
                <a:cxn ang="0">
                  <a:pos x="connsiteX18590" y="connsiteY18590"/>
                </a:cxn>
                <a:cxn ang="0">
                  <a:pos x="connsiteX18591" y="connsiteY18591"/>
                </a:cxn>
                <a:cxn ang="0">
                  <a:pos x="connsiteX18592" y="connsiteY18592"/>
                </a:cxn>
                <a:cxn ang="0">
                  <a:pos x="connsiteX18593" y="connsiteY18593"/>
                </a:cxn>
                <a:cxn ang="0">
                  <a:pos x="connsiteX18594" y="connsiteY18594"/>
                </a:cxn>
                <a:cxn ang="0">
                  <a:pos x="connsiteX18595" y="connsiteY18595"/>
                </a:cxn>
                <a:cxn ang="0">
                  <a:pos x="connsiteX18596" y="connsiteY18596"/>
                </a:cxn>
                <a:cxn ang="0">
                  <a:pos x="connsiteX18597" y="connsiteY18597"/>
                </a:cxn>
                <a:cxn ang="0">
                  <a:pos x="connsiteX18598" y="connsiteY18598"/>
                </a:cxn>
                <a:cxn ang="0">
                  <a:pos x="connsiteX18599" y="connsiteY18599"/>
                </a:cxn>
                <a:cxn ang="0">
                  <a:pos x="connsiteX18600" y="connsiteY18600"/>
                </a:cxn>
                <a:cxn ang="0">
                  <a:pos x="connsiteX18601" y="connsiteY18601"/>
                </a:cxn>
                <a:cxn ang="0">
                  <a:pos x="connsiteX18602" y="connsiteY18602"/>
                </a:cxn>
                <a:cxn ang="0">
                  <a:pos x="connsiteX18603" y="connsiteY18603"/>
                </a:cxn>
                <a:cxn ang="0">
                  <a:pos x="connsiteX18604" y="connsiteY18604"/>
                </a:cxn>
                <a:cxn ang="0">
                  <a:pos x="connsiteX18605" y="connsiteY18605"/>
                </a:cxn>
                <a:cxn ang="0">
                  <a:pos x="connsiteX18606" y="connsiteY18606"/>
                </a:cxn>
                <a:cxn ang="0">
                  <a:pos x="connsiteX18607" y="connsiteY18607"/>
                </a:cxn>
                <a:cxn ang="0">
                  <a:pos x="connsiteX18608" y="connsiteY18608"/>
                </a:cxn>
                <a:cxn ang="0">
                  <a:pos x="connsiteX18609" y="connsiteY18609"/>
                </a:cxn>
                <a:cxn ang="0">
                  <a:pos x="connsiteX18610" y="connsiteY18610"/>
                </a:cxn>
                <a:cxn ang="0">
                  <a:pos x="connsiteX18611" y="connsiteY18611"/>
                </a:cxn>
                <a:cxn ang="0">
                  <a:pos x="connsiteX18612" y="connsiteY18612"/>
                </a:cxn>
                <a:cxn ang="0">
                  <a:pos x="connsiteX18613" y="connsiteY18613"/>
                </a:cxn>
                <a:cxn ang="0">
                  <a:pos x="connsiteX18614" y="connsiteY18614"/>
                </a:cxn>
                <a:cxn ang="0">
                  <a:pos x="connsiteX18615" y="connsiteY18615"/>
                </a:cxn>
                <a:cxn ang="0">
                  <a:pos x="connsiteX18616" y="connsiteY18616"/>
                </a:cxn>
                <a:cxn ang="0">
                  <a:pos x="connsiteX18617" y="connsiteY18617"/>
                </a:cxn>
                <a:cxn ang="0">
                  <a:pos x="connsiteX18618" y="connsiteY18618"/>
                </a:cxn>
                <a:cxn ang="0">
                  <a:pos x="connsiteX18619" y="connsiteY18619"/>
                </a:cxn>
                <a:cxn ang="0">
                  <a:pos x="connsiteX18620" y="connsiteY18620"/>
                </a:cxn>
                <a:cxn ang="0">
                  <a:pos x="connsiteX18621" y="connsiteY18621"/>
                </a:cxn>
                <a:cxn ang="0">
                  <a:pos x="connsiteX18622" y="connsiteY18622"/>
                </a:cxn>
                <a:cxn ang="0">
                  <a:pos x="connsiteX18623" y="connsiteY18623"/>
                </a:cxn>
                <a:cxn ang="0">
                  <a:pos x="connsiteX18624" y="connsiteY18624"/>
                </a:cxn>
                <a:cxn ang="0">
                  <a:pos x="connsiteX18625" y="connsiteY18625"/>
                </a:cxn>
                <a:cxn ang="0">
                  <a:pos x="connsiteX18626" y="connsiteY18626"/>
                </a:cxn>
                <a:cxn ang="0">
                  <a:pos x="connsiteX18627" y="connsiteY18627"/>
                </a:cxn>
                <a:cxn ang="0">
                  <a:pos x="connsiteX18628" y="connsiteY18628"/>
                </a:cxn>
                <a:cxn ang="0">
                  <a:pos x="connsiteX18629" y="connsiteY18629"/>
                </a:cxn>
                <a:cxn ang="0">
                  <a:pos x="connsiteX18630" y="connsiteY18630"/>
                </a:cxn>
                <a:cxn ang="0">
                  <a:pos x="connsiteX18631" y="connsiteY18631"/>
                </a:cxn>
                <a:cxn ang="0">
                  <a:pos x="connsiteX18632" y="connsiteY18632"/>
                </a:cxn>
                <a:cxn ang="0">
                  <a:pos x="connsiteX18633" y="connsiteY18633"/>
                </a:cxn>
                <a:cxn ang="0">
                  <a:pos x="connsiteX18634" y="connsiteY18634"/>
                </a:cxn>
                <a:cxn ang="0">
                  <a:pos x="connsiteX18635" y="connsiteY18635"/>
                </a:cxn>
                <a:cxn ang="0">
                  <a:pos x="connsiteX18636" y="connsiteY18636"/>
                </a:cxn>
                <a:cxn ang="0">
                  <a:pos x="connsiteX18637" y="connsiteY18637"/>
                </a:cxn>
                <a:cxn ang="0">
                  <a:pos x="connsiteX18638" y="connsiteY18638"/>
                </a:cxn>
                <a:cxn ang="0">
                  <a:pos x="connsiteX18639" y="connsiteY18639"/>
                </a:cxn>
                <a:cxn ang="0">
                  <a:pos x="connsiteX18640" y="connsiteY18640"/>
                </a:cxn>
                <a:cxn ang="0">
                  <a:pos x="connsiteX18641" y="connsiteY18641"/>
                </a:cxn>
                <a:cxn ang="0">
                  <a:pos x="connsiteX18642" y="connsiteY18642"/>
                </a:cxn>
                <a:cxn ang="0">
                  <a:pos x="connsiteX18643" y="connsiteY18643"/>
                </a:cxn>
                <a:cxn ang="0">
                  <a:pos x="connsiteX18644" y="connsiteY18644"/>
                </a:cxn>
                <a:cxn ang="0">
                  <a:pos x="connsiteX18645" y="connsiteY18645"/>
                </a:cxn>
                <a:cxn ang="0">
                  <a:pos x="connsiteX18646" y="connsiteY18646"/>
                </a:cxn>
                <a:cxn ang="0">
                  <a:pos x="connsiteX18647" y="connsiteY18647"/>
                </a:cxn>
                <a:cxn ang="0">
                  <a:pos x="connsiteX18648" y="connsiteY18648"/>
                </a:cxn>
                <a:cxn ang="0">
                  <a:pos x="connsiteX18649" y="connsiteY18649"/>
                </a:cxn>
                <a:cxn ang="0">
                  <a:pos x="connsiteX18650" y="connsiteY18650"/>
                </a:cxn>
                <a:cxn ang="0">
                  <a:pos x="connsiteX18651" y="connsiteY18651"/>
                </a:cxn>
                <a:cxn ang="0">
                  <a:pos x="connsiteX18652" y="connsiteY18652"/>
                </a:cxn>
                <a:cxn ang="0">
                  <a:pos x="connsiteX18653" y="connsiteY18653"/>
                </a:cxn>
                <a:cxn ang="0">
                  <a:pos x="connsiteX18654" y="connsiteY18654"/>
                </a:cxn>
                <a:cxn ang="0">
                  <a:pos x="connsiteX18655" y="connsiteY18655"/>
                </a:cxn>
                <a:cxn ang="0">
                  <a:pos x="connsiteX18656" y="connsiteY18656"/>
                </a:cxn>
                <a:cxn ang="0">
                  <a:pos x="connsiteX18657" y="connsiteY18657"/>
                </a:cxn>
                <a:cxn ang="0">
                  <a:pos x="connsiteX18658" y="connsiteY18658"/>
                </a:cxn>
                <a:cxn ang="0">
                  <a:pos x="connsiteX18659" y="connsiteY18659"/>
                </a:cxn>
                <a:cxn ang="0">
                  <a:pos x="connsiteX18660" y="connsiteY18660"/>
                </a:cxn>
                <a:cxn ang="0">
                  <a:pos x="connsiteX18661" y="connsiteY18661"/>
                </a:cxn>
                <a:cxn ang="0">
                  <a:pos x="connsiteX18662" y="connsiteY18662"/>
                </a:cxn>
                <a:cxn ang="0">
                  <a:pos x="connsiteX18663" y="connsiteY18663"/>
                </a:cxn>
                <a:cxn ang="0">
                  <a:pos x="connsiteX18664" y="connsiteY18664"/>
                </a:cxn>
                <a:cxn ang="0">
                  <a:pos x="connsiteX18665" y="connsiteY18665"/>
                </a:cxn>
                <a:cxn ang="0">
                  <a:pos x="connsiteX18666" y="connsiteY18666"/>
                </a:cxn>
                <a:cxn ang="0">
                  <a:pos x="connsiteX18667" y="connsiteY18667"/>
                </a:cxn>
                <a:cxn ang="0">
                  <a:pos x="connsiteX18668" y="connsiteY18668"/>
                </a:cxn>
                <a:cxn ang="0">
                  <a:pos x="connsiteX18669" y="connsiteY18669"/>
                </a:cxn>
                <a:cxn ang="0">
                  <a:pos x="connsiteX18670" y="connsiteY18670"/>
                </a:cxn>
                <a:cxn ang="0">
                  <a:pos x="connsiteX18671" y="connsiteY18671"/>
                </a:cxn>
                <a:cxn ang="0">
                  <a:pos x="connsiteX18672" y="connsiteY18672"/>
                </a:cxn>
                <a:cxn ang="0">
                  <a:pos x="connsiteX18673" y="connsiteY18673"/>
                </a:cxn>
                <a:cxn ang="0">
                  <a:pos x="connsiteX18674" y="connsiteY18674"/>
                </a:cxn>
                <a:cxn ang="0">
                  <a:pos x="connsiteX18675" y="connsiteY18675"/>
                </a:cxn>
                <a:cxn ang="0">
                  <a:pos x="connsiteX18676" y="connsiteY18676"/>
                </a:cxn>
                <a:cxn ang="0">
                  <a:pos x="connsiteX18677" y="connsiteY18677"/>
                </a:cxn>
                <a:cxn ang="0">
                  <a:pos x="connsiteX18678" y="connsiteY18678"/>
                </a:cxn>
                <a:cxn ang="0">
                  <a:pos x="connsiteX18679" y="connsiteY18679"/>
                </a:cxn>
                <a:cxn ang="0">
                  <a:pos x="connsiteX18680" y="connsiteY18680"/>
                </a:cxn>
                <a:cxn ang="0">
                  <a:pos x="connsiteX18681" y="connsiteY18681"/>
                </a:cxn>
                <a:cxn ang="0">
                  <a:pos x="connsiteX18682" y="connsiteY18682"/>
                </a:cxn>
                <a:cxn ang="0">
                  <a:pos x="connsiteX18683" y="connsiteY18683"/>
                </a:cxn>
                <a:cxn ang="0">
                  <a:pos x="connsiteX18684" y="connsiteY18684"/>
                </a:cxn>
                <a:cxn ang="0">
                  <a:pos x="connsiteX18685" y="connsiteY18685"/>
                </a:cxn>
                <a:cxn ang="0">
                  <a:pos x="connsiteX18686" y="connsiteY18686"/>
                </a:cxn>
                <a:cxn ang="0">
                  <a:pos x="connsiteX18687" y="connsiteY18687"/>
                </a:cxn>
                <a:cxn ang="0">
                  <a:pos x="connsiteX18688" y="connsiteY18688"/>
                </a:cxn>
                <a:cxn ang="0">
                  <a:pos x="connsiteX18689" y="connsiteY18689"/>
                </a:cxn>
                <a:cxn ang="0">
                  <a:pos x="connsiteX18690" y="connsiteY18690"/>
                </a:cxn>
                <a:cxn ang="0">
                  <a:pos x="connsiteX18691" y="connsiteY18691"/>
                </a:cxn>
                <a:cxn ang="0">
                  <a:pos x="connsiteX18692" y="connsiteY18692"/>
                </a:cxn>
                <a:cxn ang="0">
                  <a:pos x="connsiteX18693" y="connsiteY18693"/>
                </a:cxn>
                <a:cxn ang="0">
                  <a:pos x="connsiteX18694" y="connsiteY18694"/>
                </a:cxn>
                <a:cxn ang="0">
                  <a:pos x="connsiteX18695" y="connsiteY18695"/>
                </a:cxn>
                <a:cxn ang="0">
                  <a:pos x="connsiteX18696" y="connsiteY18696"/>
                </a:cxn>
                <a:cxn ang="0">
                  <a:pos x="connsiteX18697" y="connsiteY18697"/>
                </a:cxn>
                <a:cxn ang="0">
                  <a:pos x="connsiteX18698" y="connsiteY18698"/>
                </a:cxn>
                <a:cxn ang="0">
                  <a:pos x="connsiteX18699" y="connsiteY18699"/>
                </a:cxn>
                <a:cxn ang="0">
                  <a:pos x="connsiteX18700" y="connsiteY18700"/>
                </a:cxn>
                <a:cxn ang="0">
                  <a:pos x="connsiteX18701" y="connsiteY18701"/>
                </a:cxn>
                <a:cxn ang="0">
                  <a:pos x="connsiteX18702" y="connsiteY18702"/>
                </a:cxn>
                <a:cxn ang="0">
                  <a:pos x="connsiteX18703" y="connsiteY18703"/>
                </a:cxn>
                <a:cxn ang="0">
                  <a:pos x="connsiteX18704" y="connsiteY18704"/>
                </a:cxn>
                <a:cxn ang="0">
                  <a:pos x="connsiteX18705" y="connsiteY18705"/>
                </a:cxn>
                <a:cxn ang="0">
                  <a:pos x="connsiteX18706" y="connsiteY18706"/>
                </a:cxn>
                <a:cxn ang="0">
                  <a:pos x="connsiteX18707" y="connsiteY18707"/>
                </a:cxn>
                <a:cxn ang="0">
                  <a:pos x="connsiteX18708" y="connsiteY18708"/>
                </a:cxn>
                <a:cxn ang="0">
                  <a:pos x="connsiteX18709" y="connsiteY18709"/>
                </a:cxn>
                <a:cxn ang="0">
                  <a:pos x="connsiteX18710" y="connsiteY18710"/>
                </a:cxn>
                <a:cxn ang="0">
                  <a:pos x="connsiteX18711" y="connsiteY18711"/>
                </a:cxn>
                <a:cxn ang="0">
                  <a:pos x="connsiteX18712" y="connsiteY18712"/>
                </a:cxn>
                <a:cxn ang="0">
                  <a:pos x="connsiteX18713" y="connsiteY18713"/>
                </a:cxn>
                <a:cxn ang="0">
                  <a:pos x="connsiteX18714" y="connsiteY18714"/>
                </a:cxn>
                <a:cxn ang="0">
                  <a:pos x="connsiteX18715" y="connsiteY18715"/>
                </a:cxn>
                <a:cxn ang="0">
                  <a:pos x="connsiteX18716" y="connsiteY18716"/>
                </a:cxn>
                <a:cxn ang="0">
                  <a:pos x="connsiteX18717" y="connsiteY18717"/>
                </a:cxn>
                <a:cxn ang="0">
                  <a:pos x="connsiteX18718" y="connsiteY18718"/>
                </a:cxn>
                <a:cxn ang="0">
                  <a:pos x="connsiteX18719" y="connsiteY18719"/>
                </a:cxn>
                <a:cxn ang="0">
                  <a:pos x="connsiteX18720" y="connsiteY18720"/>
                </a:cxn>
                <a:cxn ang="0">
                  <a:pos x="connsiteX18721" y="connsiteY18721"/>
                </a:cxn>
                <a:cxn ang="0">
                  <a:pos x="connsiteX18722" y="connsiteY18722"/>
                </a:cxn>
                <a:cxn ang="0">
                  <a:pos x="connsiteX18723" y="connsiteY18723"/>
                </a:cxn>
                <a:cxn ang="0">
                  <a:pos x="connsiteX18724" y="connsiteY18724"/>
                </a:cxn>
                <a:cxn ang="0">
                  <a:pos x="connsiteX18725" y="connsiteY18725"/>
                </a:cxn>
                <a:cxn ang="0">
                  <a:pos x="connsiteX18726" y="connsiteY18726"/>
                </a:cxn>
                <a:cxn ang="0">
                  <a:pos x="connsiteX18727" y="connsiteY18727"/>
                </a:cxn>
                <a:cxn ang="0">
                  <a:pos x="connsiteX18728" y="connsiteY18728"/>
                </a:cxn>
                <a:cxn ang="0">
                  <a:pos x="connsiteX18729" y="connsiteY18729"/>
                </a:cxn>
                <a:cxn ang="0">
                  <a:pos x="connsiteX18730" y="connsiteY18730"/>
                </a:cxn>
                <a:cxn ang="0">
                  <a:pos x="connsiteX18731" y="connsiteY18731"/>
                </a:cxn>
                <a:cxn ang="0">
                  <a:pos x="connsiteX18732" y="connsiteY18732"/>
                </a:cxn>
                <a:cxn ang="0">
                  <a:pos x="connsiteX18733" y="connsiteY18733"/>
                </a:cxn>
                <a:cxn ang="0">
                  <a:pos x="connsiteX18734" y="connsiteY18734"/>
                </a:cxn>
                <a:cxn ang="0">
                  <a:pos x="connsiteX18735" y="connsiteY18735"/>
                </a:cxn>
                <a:cxn ang="0">
                  <a:pos x="connsiteX18736" y="connsiteY18736"/>
                </a:cxn>
                <a:cxn ang="0">
                  <a:pos x="connsiteX18737" y="connsiteY18737"/>
                </a:cxn>
                <a:cxn ang="0">
                  <a:pos x="connsiteX18738" y="connsiteY18738"/>
                </a:cxn>
                <a:cxn ang="0">
                  <a:pos x="connsiteX18739" y="connsiteY18739"/>
                </a:cxn>
                <a:cxn ang="0">
                  <a:pos x="connsiteX18740" y="connsiteY18740"/>
                </a:cxn>
                <a:cxn ang="0">
                  <a:pos x="connsiteX18741" y="connsiteY18741"/>
                </a:cxn>
                <a:cxn ang="0">
                  <a:pos x="connsiteX18742" y="connsiteY18742"/>
                </a:cxn>
                <a:cxn ang="0">
                  <a:pos x="connsiteX18743" y="connsiteY18743"/>
                </a:cxn>
                <a:cxn ang="0">
                  <a:pos x="connsiteX18744" y="connsiteY18744"/>
                </a:cxn>
                <a:cxn ang="0">
                  <a:pos x="connsiteX18745" y="connsiteY18745"/>
                </a:cxn>
                <a:cxn ang="0">
                  <a:pos x="connsiteX18746" y="connsiteY18746"/>
                </a:cxn>
                <a:cxn ang="0">
                  <a:pos x="connsiteX18747" y="connsiteY18747"/>
                </a:cxn>
                <a:cxn ang="0">
                  <a:pos x="connsiteX18748" y="connsiteY18748"/>
                </a:cxn>
                <a:cxn ang="0">
                  <a:pos x="connsiteX18749" y="connsiteY18749"/>
                </a:cxn>
                <a:cxn ang="0">
                  <a:pos x="connsiteX18750" y="connsiteY18750"/>
                </a:cxn>
                <a:cxn ang="0">
                  <a:pos x="connsiteX18751" y="connsiteY18751"/>
                </a:cxn>
                <a:cxn ang="0">
                  <a:pos x="connsiteX18752" y="connsiteY18752"/>
                </a:cxn>
                <a:cxn ang="0">
                  <a:pos x="connsiteX18753" y="connsiteY18753"/>
                </a:cxn>
                <a:cxn ang="0">
                  <a:pos x="connsiteX18754" y="connsiteY18754"/>
                </a:cxn>
                <a:cxn ang="0">
                  <a:pos x="connsiteX18755" y="connsiteY18755"/>
                </a:cxn>
                <a:cxn ang="0">
                  <a:pos x="connsiteX18756" y="connsiteY18756"/>
                </a:cxn>
                <a:cxn ang="0">
                  <a:pos x="connsiteX18757" y="connsiteY18757"/>
                </a:cxn>
                <a:cxn ang="0">
                  <a:pos x="connsiteX18758" y="connsiteY18758"/>
                </a:cxn>
                <a:cxn ang="0">
                  <a:pos x="connsiteX18759" y="connsiteY18759"/>
                </a:cxn>
                <a:cxn ang="0">
                  <a:pos x="connsiteX18760" y="connsiteY18760"/>
                </a:cxn>
                <a:cxn ang="0">
                  <a:pos x="connsiteX18761" y="connsiteY18761"/>
                </a:cxn>
                <a:cxn ang="0">
                  <a:pos x="connsiteX18762" y="connsiteY18762"/>
                </a:cxn>
                <a:cxn ang="0">
                  <a:pos x="connsiteX18763" y="connsiteY18763"/>
                </a:cxn>
                <a:cxn ang="0">
                  <a:pos x="connsiteX18764" y="connsiteY18764"/>
                </a:cxn>
                <a:cxn ang="0">
                  <a:pos x="connsiteX18765" y="connsiteY18765"/>
                </a:cxn>
                <a:cxn ang="0">
                  <a:pos x="connsiteX18766" y="connsiteY18766"/>
                </a:cxn>
                <a:cxn ang="0">
                  <a:pos x="connsiteX18767" y="connsiteY18767"/>
                </a:cxn>
                <a:cxn ang="0">
                  <a:pos x="connsiteX18768" y="connsiteY18768"/>
                </a:cxn>
                <a:cxn ang="0">
                  <a:pos x="connsiteX18769" y="connsiteY18769"/>
                </a:cxn>
                <a:cxn ang="0">
                  <a:pos x="connsiteX18770" y="connsiteY18770"/>
                </a:cxn>
                <a:cxn ang="0">
                  <a:pos x="connsiteX18771" y="connsiteY18771"/>
                </a:cxn>
                <a:cxn ang="0">
                  <a:pos x="connsiteX18772" y="connsiteY18772"/>
                </a:cxn>
                <a:cxn ang="0">
                  <a:pos x="connsiteX18773" y="connsiteY18773"/>
                </a:cxn>
                <a:cxn ang="0">
                  <a:pos x="connsiteX18774" y="connsiteY18774"/>
                </a:cxn>
                <a:cxn ang="0">
                  <a:pos x="connsiteX18775" y="connsiteY18775"/>
                </a:cxn>
                <a:cxn ang="0">
                  <a:pos x="connsiteX18776" y="connsiteY18776"/>
                </a:cxn>
                <a:cxn ang="0">
                  <a:pos x="connsiteX18777" y="connsiteY18777"/>
                </a:cxn>
                <a:cxn ang="0">
                  <a:pos x="connsiteX18778" y="connsiteY18778"/>
                </a:cxn>
                <a:cxn ang="0">
                  <a:pos x="connsiteX18779" y="connsiteY18779"/>
                </a:cxn>
                <a:cxn ang="0">
                  <a:pos x="connsiteX18780" y="connsiteY18780"/>
                </a:cxn>
                <a:cxn ang="0">
                  <a:pos x="connsiteX18781" y="connsiteY18781"/>
                </a:cxn>
                <a:cxn ang="0">
                  <a:pos x="connsiteX18782" y="connsiteY18782"/>
                </a:cxn>
                <a:cxn ang="0">
                  <a:pos x="connsiteX18783" y="connsiteY18783"/>
                </a:cxn>
                <a:cxn ang="0">
                  <a:pos x="connsiteX18784" y="connsiteY18784"/>
                </a:cxn>
                <a:cxn ang="0">
                  <a:pos x="connsiteX18785" y="connsiteY18785"/>
                </a:cxn>
                <a:cxn ang="0">
                  <a:pos x="connsiteX18786" y="connsiteY18786"/>
                </a:cxn>
                <a:cxn ang="0">
                  <a:pos x="connsiteX18787" y="connsiteY18787"/>
                </a:cxn>
                <a:cxn ang="0">
                  <a:pos x="connsiteX18788" y="connsiteY18788"/>
                </a:cxn>
                <a:cxn ang="0">
                  <a:pos x="connsiteX18789" y="connsiteY18789"/>
                </a:cxn>
                <a:cxn ang="0">
                  <a:pos x="connsiteX18790" y="connsiteY18790"/>
                </a:cxn>
                <a:cxn ang="0">
                  <a:pos x="connsiteX18791" y="connsiteY18791"/>
                </a:cxn>
                <a:cxn ang="0">
                  <a:pos x="connsiteX18792" y="connsiteY18792"/>
                </a:cxn>
                <a:cxn ang="0">
                  <a:pos x="connsiteX18793" y="connsiteY18793"/>
                </a:cxn>
                <a:cxn ang="0">
                  <a:pos x="connsiteX18794" y="connsiteY18794"/>
                </a:cxn>
                <a:cxn ang="0">
                  <a:pos x="connsiteX18795" y="connsiteY18795"/>
                </a:cxn>
                <a:cxn ang="0">
                  <a:pos x="connsiteX18796" y="connsiteY18796"/>
                </a:cxn>
                <a:cxn ang="0">
                  <a:pos x="connsiteX18797" y="connsiteY18797"/>
                </a:cxn>
                <a:cxn ang="0">
                  <a:pos x="connsiteX18798" y="connsiteY18798"/>
                </a:cxn>
                <a:cxn ang="0">
                  <a:pos x="connsiteX18799" y="connsiteY18799"/>
                </a:cxn>
                <a:cxn ang="0">
                  <a:pos x="connsiteX18800" y="connsiteY18800"/>
                </a:cxn>
                <a:cxn ang="0">
                  <a:pos x="connsiteX18801" y="connsiteY18801"/>
                </a:cxn>
                <a:cxn ang="0">
                  <a:pos x="connsiteX18802" y="connsiteY18802"/>
                </a:cxn>
                <a:cxn ang="0">
                  <a:pos x="connsiteX18803" y="connsiteY18803"/>
                </a:cxn>
                <a:cxn ang="0">
                  <a:pos x="connsiteX18804" y="connsiteY18804"/>
                </a:cxn>
                <a:cxn ang="0">
                  <a:pos x="connsiteX18805" y="connsiteY18805"/>
                </a:cxn>
                <a:cxn ang="0">
                  <a:pos x="connsiteX18806" y="connsiteY18806"/>
                </a:cxn>
                <a:cxn ang="0">
                  <a:pos x="connsiteX18807" y="connsiteY18807"/>
                </a:cxn>
                <a:cxn ang="0">
                  <a:pos x="connsiteX18808" y="connsiteY18808"/>
                </a:cxn>
                <a:cxn ang="0">
                  <a:pos x="connsiteX18809" y="connsiteY18809"/>
                </a:cxn>
                <a:cxn ang="0">
                  <a:pos x="connsiteX18810" y="connsiteY18810"/>
                </a:cxn>
                <a:cxn ang="0">
                  <a:pos x="connsiteX18811" y="connsiteY18811"/>
                </a:cxn>
                <a:cxn ang="0">
                  <a:pos x="connsiteX18812" y="connsiteY18812"/>
                </a:cxn>
                <a:cxn ang="0">
                  <a:pos x="connsiteX18813" y="connsiteY18813"/>
                </a:cxn>
                <a:cxn ang="0">
                  <a:pos x="connsiteX18814" y="connsiteY18814"/>
                </a:cxn>
                <a:cxn ang="0">
                  <a:pos x="connsiteX18815" y="connsiteY18815"/>
                </a:cxn>
                <a:cxn ang="0">
                  <a:pos x="connsiteX18816" y="connsiteY18816"/>
                </a:cxn>
                <a:cxn ang="0">
                  <a:pos x="connsiteX18817" y="connsiteY18817"/>
                </a:cxn>
                <a:cxn ang="0">
                  <a:pos x="connsiteX18818" y="connsiteY18818"/>
                </a:cxn>
                <a:cxn ang="0">
                  <a:pos x="connsiteX18819" y="connsiteY18819"/>
                </a:cxn>
                <a:cxn ang="0">
                  <a:pos x="connsiteX18820" y="connsiteY18820"/>
                </a:cxn>
                <a:cxn ang="0">
                  <a:pos x="connsiteX18821" y="connsiteY18821"/>
                </a:cxn>
                <a:cxn ang="0">
                  <a:pos x="connsiteX18822" y="connsiteY18822"/>
                </a:cxn>
                <a:cxn ang="0">
                  <a:pos x="connsiteX18823" y="connsiteY18823"/>
                </a:cxn>
                <a:cxn ang="0">
                  <a:pos x="connsiteX18824" y="connsiteY18824"/>
                </a:cxn>
                <a:cxn ang="0">
                  <a:pos x="connsiteX18825" y="connsiteY18825"/>
                </a:cxn>
                <a:cxn ang="0">
                  <a:pos x="connsiteX18826" y="connsiteY18826"/>
                </a:cxn>
                <a:cxn ang="0">
                  <a:pos x="connsiteX18827" y="connsiteY18827"/>
                </a:cxn>
                <a:cxn ang="0">
                  <a:pos x="connsiteX18828" y="connsiteY18828"/>
                </a:cxn>
                <a:cxn ang="0">
                  <a:pos x="connsiteX18829" y="connsiteY18829"/>
                </a:cxn>
                <a:cxn ang="0">
                  <a:pos x="connsiteX18830" y="connsiteY18830"/>
                </a:cxn>
                <a:cxn ang="0">
                  <a:pos x="connsiteX18831" y="connsiteY18831"/>
                </a:cxn>
                <a:cxn ang="0">
                  <a:pos x="connsiteX18832" y="connsiteY18832"/>
                </a:cxn>
                <a:cxn ang="0">
                  <a:pos x="connsiteX18833" y="connsiteY18833"/>
                </a:cxn>
                <a:cxn ang="0">
                  <a:pos x="connsiteX18834" y="connsiteY18834"/>
                </a:cxn>
                <a:cxn ang="0">
                  <a:pos x="connsiteX18835" y="connsiteY18835"/>
                </a:cxn>
                <a:cxn ang="0">
                  <a:pos x="connsiteX18836" y="connsiteY18836"/>
                </a:cxn>
                <a:cxn ang="0">
                  <a:pos x="connsiteX18837" y="connsiteY18837"/>
                </a:cxn>
                <a:cxn ang="0">
                  <a:pos x="connsiteX18838" y="connsiteY18838"/>
                </a:cxn>
                <a:cxn ang="0">
                  <a:pos x="connsiteX18839" y="connsiteY18839"/>
                </a:cxn>
                <a:cxn ang="0">
                  <a:pos x="connsiteX18840" y="connsiteY18840"/>
                </a:cxn>
                <a:cxn ang="0">
                  <a:pos x="connsiteX18841" y="connsiteY18841"/>
                </a:cxn>
                <a:cxn ang="0">
                  <a:pos x="connsiteX18842" y="connsiteY18842"/>
                </a:cxn>
                <a:cxn ang="0">
                  <a:pos x="connsiteX18843" y="connsiteY18843"/>
                </a:cxn>
                <a:cxn ang="0">
                  <a:pos x="connsiteX18844" y="connsiteY18844"/>
                </a:cxn>
                <a:cxn ang="0">
                  <a:pos x="connsiteX18845" y="connsiteY18845"/>
                </a:cxn>
                <a:cxn ang="0">
                  <a:pos x="connsiteX18846" y="connsiteY18846"/>
                </a:cxn>
                <a:cxn ang="0">
                  <a:pos x="connsiteX18847" y="connsiteY18847"/>
                </a:cxn>
                <a:cxn ang="0">
                  <a:pos x="connsiteX18848" y="connsiteY18848"/>
                </a:cxn>
                <a:cxn ang="0">
                  <a:pos x="connsiteX18849" y="connsiteY18849"/>
                </a:cxn>
                <a:cxn ang="0">
                  <a:pos x="connsiteX18850" y="connsiteY18850"/>
                </a:cxn>
                <a:cxn ang="0">
                  <a:pos x="connsiteX18851" y="connsiteY18851"/>
                </a:cxn>
                <a:cxn ang="0">
                  <a:pos x="connsiteX18852" y="connsiteY18852"/>
                </a:cxn>
                <a:cxn ang="0">
                  <a:pos x="connsiteX18853" y="connsiteY18853"/>
                </a:cxn>
                <a:cxn ang="0">
                  <a:pos x="connsiteX18854" y="connsiteY18854"/>
                </a:cxn>
                <a:cxn ang="0">
                  <a:pos x="connsiteX18855" y="connsiteY18855"/>
                </a:cxn>
                <a:cxn ang="0">
                  <a:pos x="connsiteX18856" y="connsiteY18856"/>
                </a:cxn>
                <a:cxn ang="0">
                  <a:pos x="connsiteX18857" y="connsiteY18857"/>
                </a:cxn>
                <a:cxn ang="0">
                  <a:pos x="connsiteX18858" y="connsiteY18858"/>
                </a:cxn>
                <a:cxn ang="0">
                  <a:pos x="connsiteX18859" y="connsiteY18859"/>
                </a:cxn>
                <a:cxn ang="0">
                  <a:pos x="connsiteX18860" y="connsiteY18860"/>
                </a:cxn>
                <a:cxn ang="0">
                  <a:pos x="connsiteX18861" y="connsiteY18861"/>
                </a:cxn>
                <a:cxn ang="0">
                  <a:pos x="connsiteX18862" y="connsiteY18862"/>
                </a:cxn>
                <a:cxn ang="0">
                  <a:pos x="connsiteX18863" y="connsiteY18863"/>
                </a:cxn>
                <a:cxn ang="0">
                  <a:pos x="connsiteX18864" y="connsiteY18864"/>
                </a:cxn>
                <a:cxn ang="0">
                  <a:pos x="connsiteX18865" y="connsiteY18865"/>
                </a:cxn>
                <a:cxn ang="0">
                  <a:pos x="connsiteX18866" y="connsiteY18866"/>
                </a:cxn>
                <a:cxn ang="0">
                  <a:pos x="connsiteX18867" y="connsiteY18867"/>
                </a:cxn>
                <a:cxn ang="0">
                  <a:pos x="connsiteX18868" y="connsiteY18868"/>
                </a:cxn>
                <a:cxn ang="0">
                  <a:pos x="connsiteX18869" y="connsiteY18869"/>
                </a:cxn>
                <a:cxn ang="0">
                  <a:pos x="connsiteX18870" y="connsiteY18870"/>
                </a:cxn>
                <a:cxn ang="0">
                  <a:pos x="connsiteX18871" y="connsiteY18871"/>
                </a:cxn>
                <a:cxn ang="0">
                  <a:pos x="connsiteX18872" y="connsiteY18872"/>
                </a:cxn>
                <a:cxn ang="0">
                  <a:pos x="connsiteX18873" y="connsiteY18873"/>
                </a:cxn>
                <a:cxn ang="0">
                  <a:pos x="connsiteX18874" y="connsiteY18874"/>
                </a:cxn>
                <a:cxn ang="0">
                  <a:pos x="connsiteX18875" y="connsiteY18875"/>
                </a:cxn>
                <a:cxn ang="0">
                  <a:pos x="connsiteX18876" y="connsiteY18876"/>
                </a:cxn>
                <a:cxn ang="0">
                  <a:pos x="connsiteX18877" y="connsiteY18877"/>
                </a:cxn>
                <a:cxn ang="0">
                  <a:pos x="connsiteX18878" y="connsiteY18878"/>
                </a:cxn>
                <a:cxn ang="0">
                  <a:pos x="connsiteX18879" y="connsiteY18879"/>
                </a:cxn>
                <a:cxn ang="0">
                  <a:pos x="connsiteX18880" y="connsiteY18880"/>
                </a:cxn>
                <a:cxn ang="0">
                  <a:pos x="connsiteX18881" y="connsiteY18881"/>
                </a:cxn>
                <a:cxn ang="0">
                  <a:pos x="connsiteX18882" y="connsiteY18882"/>
                </a:cxn>
                <a:cxn ang="0">
                  <a:pos x="connsiteX18883" y="connsiteY18883"/>
                </a:cxn>
                <a:cxn ang="0">
                  <a:pos x="connsiteX18884" y="connsiteY18884"/>
                </a:cxn>
                <a:cxn ang="0">
                  <a:pos x="connsiteX18885" y="connsiteY18885"/>
                </a:cxn>
                <a:cxn ang="0">
                  <a:pos x="connsiteX18886" y="connsiteY18886"/>
                </a:cxn>
                <a:cxn ang="0">
                  <a:pos x="connsiteX18887" y="connsiteY18887"/>
                </a:cxn>
                <a:cxn ang="0">
                  <a:pos x="connsiteX18888" y="connsiteY18888"/>
                </a:cxn>
                <a:cxn ang="0">
                  <a:pos x="connsiteX18889" y="connsiteY18889"/>
                </a:cxn>
                <a:cxn ang="0">
                  <a:pos x="connsiteX18890" y="connsiteY18890"/>
                </a:cxn>
                <a:cxn ang="0">
                  <a:pos x="connsiteX18891" y="connsiteY18891"/>
                </a:cxn>
                <a:cxn ang="0">
                  <a:pos x="connsiteX18892" y="connsiteY18892"/>
                </a:cxn>
                <a:cxn ang="0">
                  <a:pos x="connsiteX18893" y="connsiteY18893"/>
                </a:cxn>
                <a:cxn ang="0">
                  <a:pos x="connsiteX18894" y="connsiteY18894"/>
                </a:cxn>
                <a:cxn ang="0">
                  <a:pos x="connsiteX18895" y="connsiteY18895"/>
                </a:cxn>
                <a:cxn ang="0">
                  <a:pos x="connsiteX18896" y="connsiteY18896"/>
                </a:cxn>
                <a:cxn ang="0">
                  <a:pos x="connsiteX18897" y="connsiteY18897"/>
                </a:cxn>
                <a:cxn ang="0">
                  <a:pos x="connsiteX18898" y="connsiteY18898"/>
                </a:cxn>
                <a:cxn ang="0">
                  <a:pos x="connsiteX18899" y="connsiteY18899"/>
                </a:cxn>
                <a:cxn ang="0">
                  <a:pos x="connsiteX18900" y="connsiteY18900"/>
                </a:cxn>
                <a:cxn ang="0">
                  <a:pos x="connsiteX18901" y="connsiteY18901"/>
                </a:cxn>
                <a:cxn ang="0">
                  <a:pos x="connsiteX18902" y="connsiteY18902"/>
                </a:cxn>
                <a:cxn ang="0">
                  <a:pos x="connsiteX18903" y="connsiteY18903"/>
                </a:cxn>
                <a:cxn ang="0">
                  <a:pos x="connsiteX18904" y="connsiteY18904"/>
                </a:cxn>
                <a:cxn ang="0">
                  <a:pos x="connsiteX18905" y="connsiteY18905"/>
                </a:cxn>
                <a:cxn ang="0">
                  <a:pos x="connsiteX18906" y="connsiteY18906"/>
                </a:cxn>
                <a:cxn ang="0">
                  <a:pos x="connsiteX18907" y="connsiteY18907"/>
                </a:cxn>
                <a:cxn ang="0">
                  <a:pos x="connsiteX18908" y="connsiteY18908"/>
                </a:cxn>
                <a:cxn ang="0">
                  <a:pos x="connsiteX18909" y="connsiteY18909"/>
                </a:cxn>
                <a:cxn ang="0">
                  <a:pos x="connsiteX18910" y="connsiteY18910"/>
                </a:cxn>
                <a:cxn ang="0">
                  <a:pos x="connsiteX18911" y="connsiteY18911"/>
                </a:cxn>
                <a:cxn ang="0">
                  <a:pos x="connsiteX18912" y="connsiteY18912"/>
                </a:cxn>
                <a:cxn ang="0">
                  <a:pos x="connsiteX18913" y="connsiteY18913"/>
                </a:cxn>
                <a:cxn ang="0">
                  <a:pos x="connsiteX18914" y="connsiteY18914"/>
                </a:cxn>
                <a:cxn ang="0">
                  <a:pos x="connsiteX18915" y="connsiteY18915"/>
                </a:cxn>
                <a:cxn ang="0">
                  <a:pos x="connsiteX18916" y="connsiteY18916"/>
                </a:cxn>
                <a:cxn ang="0">
                  <a:pos x="connsiteX18917" y="connsiteY18917"/>
                </a:cxn>
                <a:cxn ang="0">
                  <a:pos x="connsiteX18918" y="connsiteY18918"/>
                </a:cxn>
                <a:cxn ang="0">
                  <a:pos x="connsiteX18919" y="connsiteY18919"/>
                </a:cxn>
                <a:cxn ang="0">
                  <a:pos x="connsiteX18920" y="connsiteY18920"/>
                </a:cxn>
                <a:cxn ang="0">
                  <a:pos x="connsiteX18921" y="connsiteY18921"/>
                </a:cxn>
                <a:cxn ang="0">
                  <a:pos x="connsiteX18922" y="connsiteY18922"/>
                </a:cxn>
                <a:cxn ang="0">
                  <a:pos x="connsiteX18923" y="connsiteY18923"/>
                </a:cxn>
                <a:cxn ang="0">
                  <a:pos x="connsiteX18924" y="connsiteY18924"/>
                </a:cxn>
                <a:cxn ang="0">
                  <a:pos x="connsiteX18925" y="connsiteY18925"/>
                </a:cxn>
                <a:cxn ang="0">
                  <a:pos x="connsiteX18926" y="connsiteY18926"/>
                </a:cxn>
                <a:cxn ang="0">
                  <a:pos x="connsiteX18927" y="connsiteY18927"/>
                </a:cxn>
                <a:cxn ang="0">
                  <a:pos x="connsiteX18928" y="connsiteY18928"/>
                </a:cxn>
                <a:cxn ang="0">
                  <a:pos x="connsiteX18929" y="connsiteY18929"/>
                </a:cxn>
                <a:cxn ang="0">
                  <a:pos x="connsiteX18930" y="connsiteY18930"/>
                </a:cxn>
                <a:cxn ang="0">
                  <a:pos x="connsiteX18931" y="connsiteY18931"/>
                </a:cxn>
                <a:cxn ang="0">
                  <a:pos x="connsiteX18932" y="connsiteY18932"/>
                </a:cxn>
                <a:cxn ang="0">
                  <a:pos x="connsiteX18933" y="connsiteY18933"/>
                </a:cxn>
                <a:cxn ang="0">
                  <a:pos x="connsiteX18934" y="connsiteY18934"/>
                </a:cxn>
                <a:cxn ang="0">
                  <a:pos x="connsiteX18935" y="connsiteY18935"/>
                </a:cxn>
                <a:cxn ang="0">
                  <a:pos x="connsiteX18936" y="connsiteY18936"/>
                </a:cxn>
                <a:cxn ang="0">
                  <a:pos x="connsiteX18937" y="connsiteY18937"/>
                </a:cxn>
                <a:cxn ang="0">
                  <a:pos x="connsiteX18938" y="connsiteY18938"/>
                </a:cxn>
                <a:cxn ang="0">
                  <a:pos x="connsiteX18939" y="connsiteY18939"/>
                </a:cxn>
                <a:cxn ang="0">
                  <a:pos x="connsiteX18940" y="connsiteY18940"/>
                </a:cxn>
                <a:cxn ang="0">
                  <a:pos x="connsiteX18941" y="connsiteY18941"/>
                </a:cxn>
                <a:cxn ang="0">
                  <a:pos x="connsiteX18942" y="connsiteY18942"/>
                </a:cxn>
                <a:cxn ang="0">
                  <a:pos x="connsiteX18943" y="connsiteY18943"/>
                </a:cxn>
                <a:cxn ang="0">
                  <a:pos x="connsiteX18944" y="connsiteY18944"/>
                </a:cxn>
                <a:cxn ang="0">
                  <a:pos x="connsiteX18945" y="connsiteY18945"/>
                </a:cxn>
                <a:cxn ang="0">
                  <a:pos x="connsiteX18946" y="connsiteY18946"/>
                </a:cxn>
                <a:cxn ang="0">
                  <a:pos x="connsiteX18947" y="connsiteY18947"/>
                </a:cxn>
                <a:cxn ang="0">
                  <a:pos x="connsiteX18948" y="connsiteY18948"/>
                </a:cxn>
                <a:cxn ang="0">
                  <a:pos x="connsiteX18949" y="connsiteY18949"/>
                </a:cxn>
                <a:cxn ang="0">
                  <a:pos x="connsiteX18950" y="connsiteY18950"/>
                </a:cxn>
                <a:cxn ang="0">
                  <a:pos x="connsiteX18951" y="connsiteY18951"/>
                </a:cxn>
                <a:cxn ang="0">
                  <a:pos x="connsiteX18952" y="connsiteY18952"/>
                </a:cxn>
                <a:cxn ang="0">
                  <a:pos x="connsiteX18953" y="connsiteY18953"/>
                </a:cxn>
                <a:cxn ang="0">
                  <a:pos x="connsiteX18954" y="connsiteY18954"/>
                </a:cxn>
                <a:cxn ang="0">
                  <a:pos x="connsiteX18955" y="connsiteY18955"/>
                </a:cxn>
                <a:cxn ang="0">
                  <a:pos x="connsiteX18956" y="connsiteY18956"/>
                </a:cxn>
                <a:cxn ang="0">
                  <a:pos x="connsiteX18957" y="connsiteY18957"/>
                </a:cxn>
                <a:cxn ang="0">
                  <a:pos x="connsiteX18958" y="connsiteY18958"/>
                </a:cxn>
                <a:cxn ang="0">
                  <a:pos x="connsiteX18959" y="connsiteY18959"/>
                </a:cxn>
                <a:cxn ang="0">
                  <a:pos x="connsiteX18960" y="connsiteY18960"/>
                </a:cxn>
                <a:cxn ang="0">
                  <a:pos x="connsiteX18961" y="connsiteY18961"/>
                </a:cxn>
                <a:cxn ang="0">
                  <a:pos x="connsiteX18962" y="connsiteY18962"/>
                </a:cxn>
                <a:cxn ang="0">
                  <a:pos x="connsiteX18963" y="connsiteY18963"/>
                </a:cxn>
                <a:cxn ang="0">
                  <a:pos x="connsiteX18964" y="connsiteY18964"/>
                </a:cxn>
                <a:cxn ang="0">
                  <a:pos x="connsiteX18965" y="connsiteY18965"/>
                </a:cxn>
                <a:cxn ang="0">
                  <a:pos x="connsiteX18966" y="connsiteY18966"/>
                </a:cxn>
                <a:cxn ang="0">
                  <a:pos x="connsiteX18967" y="connsiteY18967"/>
                </a:cxn>
                <a:cxn ang="0">
                  <a:pos x="connsiteX18968" y="connsiteY18968"/>
                </a:cxn>
                <a:cxn ang="0">
                  <a:pos x="connsiteX18969" y="connsiteY18969"/>
                </a:cxn>
                <a:cxn ang="0">
                  <a:pos x="connsiteX18970" y="connsiteY18970"/>
                </a:cxn>
                <a:cxn ang="0">
                  <a:pos x="connsiteX18971" y="connsiteY18971"/>
                </a:cxn>
                <a:cxn ang="0">
                  <a:pos x="connsiteX18972" y="connsiteY18972"/>
                </a:cxn>
                <a:cxn ang="0">
                  <a:pos x="connsiteX18973" y="connsiteY18973"/>
                </a:cxn>
                <a:cxn ang="0">
                  <a:pos x="connsiteX18974" y="connsiteY18974"/>
                </a:cxn>
                <a:cxn ang="0">
                  <a:pos x="connsiteX18975" y="connsiteY18975"/>
                </a:cxn>
                <a:cxn ang="0">
                  <a:pos x="connsiteX18976" y="connsiteY18976"/>
                </a:cxn>
                <a:cxn ang="0">
                  <a:pos x="connsiteX18977" y="connsiteY18977"/>
                </a:cxn>
                <a:cxn ang="0">
                  <a:pos x="connsiteX18978" y="connsiteY18978"/>
                </a:cxn>
                <a:cxn ang="0">
                  <a:pos x="connsiteX18979" y="connsiteY18979"/>
                </a:cxn>
                <a:cxn ang="0">
                  <a:pos x="connsiteX18980" y="connsiteY18980"/>
                </a:cxn>
                <a:cxn ang="0">
                  <a:pos x="connsiteX18981" y="connsiteY18981"/>
                </a:cxn>
                <a:cxn ang="0">
                  <a:pos x="connsiteX18982" y="connsiteY18982"/>
                </a:cxn>
                <a:cxn ang="0">
                  <a:pos x="connsiteX18983" y="connsiteY18983"/>
                </a:cxn>
                <a:cxn ang="0">
                  <a:pos x="connsiteX18984" y="connsiteY18984"/>
                </a:cxn>
                <a:cxn ang="0">
                  <a:pos x="connsiteX18985" y="connsiteY18985"/>
                </a:cxn>
                <a:cxn ang="0">
                  <a:pos x="connsiteX18986" y="connsiteY18986"/>
                </a:cxn>
                <a:cxn ang="0">
                  <a:pos x="connsiteX18987" y="connsiteY18987"/>
                </a:cxn>
                <a:cxn ang="0">
                  <a:pos x="connsiteX18988" y="connsiteY18988"/>
                </a:cxn>
                <a:cxn ang="0">
                  <a:pos x="connsiteX18989" y="connsiteY18989"/>
                </a:cxn>
                <a:cxn ang="0">
                  <a:pos x="connsiteX18990" y="connsiteY18990"/>
                </a:cxn>
                <a:cxn ang="0">
                  <a:pos x="connsiteX18991" y="connsiteY18991"/>
                </a:cxn>
                <a:cxn ang="0">
                  <a:pos x="connsiteX18992" y="connsiteY18992"/>
                </a:cxn>
                <a:cxn ang="0">
                  <a:pos x="connsiteX18993" y="connsiteY18993"/>
                </a:cxn>
                <a:cxn ang="0">
                  <a:pos x="connsiteX18994" y="connsiteY18994"/>
                </a:cxn>
                <a:cxn ang="0">
                  <a:pos x="connsiteX18995" y="connsiteY18995"/>
                </a:cxn>
                <a:cxn ang="0">
                  <a:pos x="connsiteX18996" y="connsiteY18996"/>
                </a:cxn>
                <a:cxn ang="0">
                  <a:pos x="connsiteX18997" y="connsiteY18997"/>
                </a:cxn>
                <a:cxn ang="0">
                  <a:pos x="connsiteX18998" y="connsiteY18998"/>
                </a:cxn>
                <a:cxn ang="0">
                  <a:pos x="connsiteX18999" y="connsiteY18999"/>
                </a:cxn>
                <a:cxn ang="0">
                  <a:pos x="connsiteX19000" y="connsiteY19000"/>
                </a:cxn>
                <a:cxn ang="0">
                  <a:pos x="connsiteX19001" y="connsiteY19001"/>
                </a:cxn>
                <a:cxn ang="0">
                  <a:pos x="connsiteX19002" y="connsiteY19002"/>
                </a:cxn>
                <a:cxn ang="0">
                  <a:pos x="connsiteX19003" y="connsiteY19003"/>
                </a:cxn>
                <a:cxn ang="0">
                  <a:pos x="connsiteX19004" y="connsiteY19004"/>
                </a:cxn>
                <a:cxn ang="0">
                  <a:pos x="connsiteX19005" y="connsiteY19005"/>
                </a:cxn>
                <a:cxn ang="0">
                  <a:pos x="connsiteX19006" y="connsiteY19006"/>
                </a:cxn>
                <a:cxn ang="0">
                  <a:pos x="connsiteX19007" y="connsiteY19007"/>
                </a:cxn>
                <a:cxn ang="0">
                  <a:pos x="connsiteX19008" y="connsiteY19008"/>
                </a:cxn>
                <a:cxn ang="0">
                  <a:pos x="connsiteX19009" y="connsiteY19009"/>
                </a:cxn>
                <a:cxn ang="0">
                  <a:pos x="connsiteX19010" y="connsiteY19010"/>
                </a:cxn>
                <a:cxn ang="0">
                  <a:pos x="connsiteX19011" y="connsiteY19011"/>
                </a:cxn>
                <a:cxn ang="0">
                  <a:pos x="connsiteX19012" y="connsiteY19012"/>
                </a:cxn>
                <a:cxn ang="0">
                  <a:pos x="connsiteX19013" y="connsiteY19013"/>
                </a:cxn>
                <a:cxn ang="0">
                  <a:pos x="connsiteX19014" y="connsiteY19014"/>
                </a:cxn>
                <a:cxn ang="0">
                  <a:pos x="connsiteX19015" y="connsiteY19015"/>
                </a:cxn>
                <a:cxn ang="0">
                  <a:pos x="connsiteX19016" y="connsiteY19016"/>
                </a:cxn>
                <a:cxn ang="0">
                  <a:pos x="connsiteX19017" y="connsiteY19017"/>
                </a:cxn>
                <a:cxn ang="0">
                  <a:pos x="connsiteX19018" y="connsiteY19018"/>
                </a:cxn>
                <a:cxn ang="0">
                  <a:pos x="connsiteX19019" y="connsiteY19019"/>
                </a:cxn>
                <a:cxn ang="0">
                  <a:pos x="connsiteX19020" y="connsiteY19020"/>
                </a:cxn>
                <a:cxn ang="0">
                  <a:pos x="connsiteX19021" y="connsiteY19021"/>
                </a:cxn>
                <a:cxn ang="0">
                  <a:pos x="connsiteX19022" y="connsiteY19022"/>
                </a:cxn>
                <a:cxn ang="0">
                  <a:pos x="connsiteX19023" y="connsiteY19023"/>
                </a:cxn>
                <a:cxn ang="0">
                  <a:pos x="connsiteX19024" y="connsiteY19024"/>
                </a:cxn>
                <a:cxn ang="0">
                  <a:pos x="connsiteX19025" y="connsiteY19025"/>
                </a:cxn>
                <a:cxn ang="0">
                  <a:pos x="connsiteX19026" y="connsiteY19026"/>
                </a:cxn>
                <a:cxn ang="0">
                  <a:pos x="connsiteX19027" y="connsiteY19027"/>
                </a:cxn>
                <a:cxn ang="0">
                  <a:pos x="connsiteX19028" y="connsiteY19028"/>
                </a:cxn>
                <a:cxn ang="0">
                  <a:pos x="connsiteX19029" y="connsiteY19029"/>
                </a:cxn>
                <a:cxn ang="0">
                  <a:pos x="connsiteX19030" y="connsiteY19030"/>
                </a:cxn>
                <a:cxn ang="0">
                  <a:pos x="connsiteX19031" y="connsiteY19031"/>
                </a:cxn>
                <a:cxn ang="0">
                  <a:pos x="connsiteX19032" y="connsiteY19032"/>
                </a:cxn>
                <a:cxn ang="0">
                  <a:pos x="connsiteX19033" y="connsiteY19033"/>
                </a:cxn>
                <a:cxn ang="0">
                  <a:pos x="connsiteX19034" y="connsiteY19034"/>
                </a:cxn>
                <a:cxn ang="0">
                  <a:pos x="connsiteX19035" y="connsiteY19035"/>
                </a:cxn>
                <a:cxn ang="0">
                  <a:pos x="connsiteX19036" y="connsiteY19036"/>
                </a:cxn>
                <a:cxn ang="0">
                  <a:pos x="connsiteX19037" y="connsiteY19037"/>
                </a:cxn>
                <a:cxn ang="0">
                  <a:pos x="connsiteX19038" y="connsiteY19038"/>
                </a:cxn>
                <a:cxn ang="0">
                  <a:pos x="connsiteX19039" y="connsiteY19039"/>
                </a:cxn>
                <a:cxn ang="0">
                  <a:pos x="connsiteX19040" y="connsiteY19040"/>
                </a:cxn>
                <a:cxn ang="0">
                  <a:pos x="connsiteX19041" y="connsiteY19041"/>
                </a:cxn>
                <a:cxn ang="0">
                  <a:pos x="connsiteX19042" y="connsiteY19042"/>
                </a:cxn>
                <a:cxn ang="0">
                  <a:pos x="connsiteX19043" y="connsiteY19043"/>
                </a:cxn>
                <a:cxn ang="0">
                  <a:pos x="connsiteX19044" y="connsiteY19044"/>
                </a:cxn>
                <a:cxn ang="0">
                  <a:pos x="connsiteX19045" y="connsiteY19045"/>
                </a:cxn>
                <a:cxn ang="0">
                  <a:pos x="connsiteX19046" y="connsiteY19046"/>
                </a:cxn>
                <a:cxn ang="0">
                  <a:pos x="connsiteX19047" y="connsiteY19047"/>
                </a:cxn>
                <a:cxn ang="0">
                  <a:pos x="connsiteX19048" y="connsiteY19048"/>
                </a:cxn>
                <a:cxn ang="0">
                  <a:pos x="connsiteX19049" y="connsiteY19049"/>
                </a:cxn>
                <a:cxn ang="0">
                  <a:pos x="connsiteX19050" y="connsiteY19050"/>
                </a:cxn>
                <a:cxn ang="0">
                  <a:pos x="connsiteX19051" y="connsiteY19051"/>
                </a:cxn>
                <a:cxn ang="0">
                  <a:pos x="connsiteX19052" y="connsiteY19052"/>
                </a:cxn>
                <a:cxn ang="0">
                  <a:pos x="connsiteX19053" y="connsiteY19053"/>
                </a:cxn>
                <a:cxn ang="0">
                  <a:pos x="connsiteX19054" y="connsiteY19054"/>
                </a:cxn>
                <a:cxn ang="0">
                  <a:pos x="connsiteX19055" y="connsiteY19055"/>
                </a:cxn>
                <a:cxn ang="0">
                  <a:pos x="connsiteX19056" y="connsiteY19056"/>
                </a:cxn>
                <a:cxn ang="0">
                  <a:pos x="connsiteX19057" y="connsiteY19057"/>
                </a:cxn>
                <a:cxn ang="0">
                  <a:pos x="connsiteX19058" y="connsiteY19058"/>
                </a:cxn>
                <a:cxn ang="0">
                  <a:pos x="connsiteX19059" y="connsiteY19059"/>
                </a:cxn>
                <a:cxn ang="0">
                  <a:pos x="connsiteX19060" y="connsiteY19060"/>
                </a:cxn>
                <a:cxn ang="0">
                  <a:pos x="connsiteX19061" y="connsiteY19061"/>
                </a:cxn>
                <a:cxn ang="0">
                  <a:pos x="connsiteX19062" y="connsiteY19062"/>
                </a:cxn>
                <a:cxn ang="0">
                  <a:pos x="connsiteX19063" y="connsiteY19063"/>
                </a:cxn>
                <a:cxn ang="0">
                  <a:pos x="connsiteX19064" y="connsiteY19064"/>
                </a:cxn>
                <a:cxn ang="0">
                  <a:pos x="connsiteX19065" y="connsiteY19065"/>
                </a:cxn>
                <a:cxn ang="0">
                  <a:pos x="connsiteX19066" y="connsiteY19066"/>
                </a:cxn>
                <a:cxn ang="0">
                  <a:pos x="connsiteX19067" y="connsiteY19067"/>
                </a:cxn>
                <a:cxn ang="0">
                  <a:pos x="connsiteX19068" y="connsiteY19068"/>
                </a:cxn>
                <a:cxn ang="0">
                  <a:pos x="connsiteX19069" y="connsiteY19069"/>
                </a:cxn>
                <a:cxn ang="0">
                  <a:pos x="connsiteX19070" y="connsiteY19070"/>
                </a:cxn>
                <a:cxn ang="0">
                  <a:pos x="connsiteX19071" y="connsiteY19071"/>
                </a:cxn>
                <a:cxn ang="0">
                  <a:pos x="connsiteX19072" y="connsiteY19072"/>
                </a:cxn>
                <a:cxn ang="0">
                  <a:pos x="connsiteX19073" y="connsiteY19073"/>
                </a:cxn>
                <a:cxn ang="0">
                  <a:pos x="connsiteX19074" y="connsiteY19074"/>
                </a:cxn>
                <a:cxn ang="0">
                  <a:pos x="connsiteX19075" y="connsiteY19075"/>
                </a:cxn>
                <a:cxn ang="0">
                  <a:pos x="connsiteX19076" y="connsiteY19076"/>
                </a:cxn>
                <a:cxn ang="0">
                  <a:pos x="connsiteX19077" y="connsiteY19077"/>
                </a:cxn>
                <a:cxn ang="0">
                  <a:pos x="connsiteX19078" y="connsiteY19078"/>
                </a:cxn>
                <a:cxn ang="0">
                  <a:pos x="connsiteX19079" y="connsiteY19079"/>
                </a:cxn>
                <a:cxn ang="0">
                  <a:pos x="connsiteX19080" y="connsiteY19080"/>
                </a:cxn>
                <a:cxn ang="0">
                  <a:pos x="connsiteX19081" y="connsiteY19081"/>
                </a:cxn>
                <a:cxn ang="0">
                  <a:pos x="connsiteX19082" y="connsiteY19082"/>
                </a:cxn>
                <a:cxn ang="0">
                  <a:pos x="connsiteX19083" y="connsiteY19083"/>
                </a:cxn>
                <a:cxn ang="0">
                  <a:pos x="connsiteX19084" y="connsiteY19084"/>
                </a:cxn>
                <a:cxn ang="0">
                  <a:pos x="connsiteX19085" y="connsiteY19085"/>
                </a:cxn>
                <a:cxn ang="0">
                  <a:pos x="connsiteX19086" y="connsiteY19086"/>
                </a:cxn>
                <a:cxn ang="0">
                  <a:pos x="connsiteX19087" y="connsiteY19087"/>
                </a:cxn>
                <a:cxn ang="0">
                  <a:pos x="connsiteX19088" y="connsiteY19088"/>
                </a:cxn>
                <a:cxn ang="0">
                  <a:pos x="connsiteX19089" y="connsiteY19089"/>
                </a:cxn>
                <a:cxn ang="0">
                  <a:pos x="connsiteX19090" y="connsiteY19090"/>
                </a:cxn>
                <a:cxn ang="0">
                  <a:pos x="connsiteX19091" y="connsiteY19091"/>
                </a:cxn>
                <a:cxn ang="0">
                  <a:pos x="connsiteX19092" y="connsiteY19092"/>
                </a:cxn>
                <a:cxn ang="0">
                  <a:pos x="connsiteX19093" y="connsiteY19093"/>
                </a:cxn>
                <a:cxn ang="0">
                  <a:pos x="connsiteX19094" y="connsiteY19094"/>
                </a:cxn>
                <a:cxn ang="0">
                  <a:pos x="connsiteX19095" y="connsiteY19095"/>
                </a:cxn>
                <a:cxn ang="0">
                  <a:pos x="connsiteX19096" y="connsiteY19096"/>
                </a:cxn>
                <a:cxn ang="0">
                  <a:pos x="connsiteX19097" y="connsiteY19097"/>
                </a:cxn>
                <a:cxn ang="0">
                  <a:pos x="connsiteX19098" y="connsiteY19098"/>
                </a:cxn>
                <a:cxn ang="0">
                  <a:pos x="connsiteX19099" y="connsiteY19099"/>
                </a:cxn>
                <a:cxn ang="0">
                  <a:pos x="connsiteX19100" y="connsiteY19100"/>
                </a:cxn>
                <a:cxn ang="0">
                  <a:pos x="connsiteX19101" y="connsiteY19101"/>
                </a:cxn>
                <a:cxn ang="0">
                  <a:pos x="connsiteX19102" y="connsiteY19102"/>
                </a:cxn>
                <a:cxn ang="0">
                  <a:pos x="connsiteX19103" y="connsiteY19103"/>
                </a:cxn>
                <a:cxn ang="0">
                  <a:pos x="connsiteX19104" y="connsiteY19104"/>
                </a:cxn>
                <a:cxn ang="0">
                  <a:pos x="connsiteX19105" y="connsiteY19105"/>
                </a:cxn>
                <a:cxn ang="0">
                  <a:pos x="connsiteX19106" y="connsiteY19106"/>
                </a:cxn>
                <a:cxn ang="0">
                  <a:pos x="connsiteX19107" y="connsiteY19107"/>
                </a:cxn>
                <a:cxn ang="0">
                  <a:pos x="connsiteX19108" y="connsiteY19108"/>
                </a:cxn>
                <a:cxn ang="0">
                  <a:pos x="connsiteX19109" y="connsiteY19109"/>
                </a:cxn>
                <a:cxn ang="0">
                  <a:pos x="connsiteX19110" y="connsiteY19110"/>
                </a:cxn>
                <a:cxn ang="0">
                  <a:pos x="connsiteX19111" y="connsiteY19111"/>
                </a:cxn>
                <a:cxn ang="0">
                  <a:pos x="connsiteX19112" y="connsiteY19112"/>
                </a:cxn>
                <a:cxn ang="0">
                  <a:pos x="connsiteX19113" y="connsiteY19113"/>
                </a:cxn>
                <a:cxn ang="0">
                  <a:pos x="connsiteX19114" y="connsiteY19114"/>
                </a:cxn>
                <a:cxn ang="0">
                  <a:pos x="connsiteX19115" y="connsiteY19115"/>
                </a:cxn>
                <a:cxn ang="0">
                  <a:pos x="connsiteX19116" y="connsiteY19116"/>
                </a:cxn>
                <a:cxn ang="0">
                  <a:pos x="connsiteX19117" y="connsiteY19117"/>
                </a:cxn>
                <a:cxn ang="0">
                  <a:pos x="connsiteX19118" y="connsiteY19118"/>
                </a:cxn>
                <a:cxn ang="0">
                  <a:pos x="connsiteX19119" y="connsiteY19119"/>
                </a:cxn>
                <a:cxn ang="0">
                  <a:pos x="connsiteX19120" y="connsiteY19120"/>
                </a:cxn>
                <a:cxn ang="0">
                  <a:pos x="connsiteX19121" y="connsiteY19121"/>
                </a:cxn>
                <a:cxn ang="0">
                  <a:pos x="connsiteX19122" y="connsiteY19122"/>
                </a:cxn>
                <a:cxn ang="0">
                  <a:pos x="connsiteX19123" y="connsiteY19123"/>
                </a:cxn>
                <a:cxn ang="0">
                  <a:pos x="connsiteX19124" y="connsiteY19124"/>
                </a:cxn>
                <a:cxn ang="0">
                  <a:pos x="connsiteX19125" y="connsiteY19125"/>
                </a:cxn>
                <a:cxn ang="0">
                  <a:pos x="connsiteX19126" y="connsiteY19126"/>
                </a:cxn>
                <a:cxn ang="0">
                  <a:pos x="connsiteX19127" y="connsiteY19127"/>
                </a:cxn>
                <a:cxn ang="0">
                  <a:pos x="connsiteX19128" y="connsiteY19128"/>
                </a:cxn>
                <a:cxn ang="0">
                  <a:pos x="connsiteX19129" y="connsiteY19129"/>
                </a:cxn>
                <a:cxn ang="0">
                  <a:pos x="connsiteX19130" y="connsiteY19130"/>
                </a:cxn>
                <a:cxn ang="0">
                  <a:pos x="connsiteX19131" y="connsiteY19131"/>
                </a:cxn>
                <a:cxn ang="0">
                  <a:pos x="connsiteX19132" y="connsiteY19132"/>
                </a:cxn>
                <a:cxn ang="0">
                  <a:pos x="connsiteX19133" y="connsiteY19133"/>
                </a:cxn>
                <a:cxn ang="0">
                  <a:pos x="connsiteX19134" y="connsiteY19134"/>
                </a:cxn>
                <a:cxn ang="0">
                  <a:pos x="connsiteX19135" y="connsiteY19135"/>
                </a:cxn>
                <a:cxn ang="0">
                  <a:pos x="connsiteX19136" y="connsiteY19136"/>
                </a:cxn>
                <a:cxn ang="0">
                  <a:pos x="connsiteX19137" y="connsiteY19137"/>
                </a:cxn>
                <a:cxn ang="0">
                  <a:pos x="connsiteX19138" y="connsiteY19138"/>
                </a:cxn>
                <a:cxn ang="0">
                  <a:pos x="connsiteX19139" y="connsiteY19139"/>
                </a:cxn>
                <a:cxn ang="0">
                  <a:pos x="connsiteX19140" y="connsiteY19140"/>
                </a:cxn>
                <a:cxn ang="0">
                  <a:pos x="connsiteX19141" y="connsiteY19141"/>
                </a:cxn>
                <a:cxn ang="0">
                  <a:pos x="connsiteX19142" y="connsiteY19142"/>
                </a:cxn>
                <a:cxn ang="0">
                  <a:pos x="connsiteX19143" y="connsiteY19143"/>
                </a:cxn>
                <a:cxn ang="0">
                  <a:pos x="connsiteX19144" y="connsiteY19144"/>
                </a:cxn>
                <a:cxn ang="0">
                  <a:pos x="connsiteX19145" y="connsiteY19145"/>
                </a:cxn>
                <a:cxn ang="0">
                  <a:pos x="connsiteX19146" y="connsiteY19146"/>
                </a:cxn>
                <a:cxn ang="0">
                  <a:pos x="connsiteX19147" y="connsiteY19147"/>
                </a:cxn>
                <a:cxn ang="0">
                  <a:pos x="connsiteX19148" y="connsiteY19148"/>
                </a:cxn>
                <a:cxn ang="0">
                  <a:pos x="connsiteX19149" y="connsiteY19149"/>
                </a:cxn>
                <a:cxn ang="0">
                  <a:pos x="connsiteX19150" y="connsiteY19150"/>
                </a:cxn>
                <a:cxn ang="0">
                  <a:pos x="connsiteX19151" y="connsiteY19151"/>
                </a:cxn>
                <a:cxn ang="0">
                  <a:pos x="connsiteX19152" y="connsiteY19152"/>
                </a:cxn>
                <a:cxn ang="0">
                  <a:pos x="connsiteX19153" y="connsiteY19153"/>
                </a:cxn>
                <a:cxn ang="0">
                  <a:pos x="connsiteX19154" y="connsiteY19154"/>
                </a:cxn>
                <a:cxn ang="0">
                  <a:pos x="connsiteX19155" y="connsiteY19155"/>
                </a:cxn>
                <a:cxn ang="0">
                  <a:pos x="connsiteX19156" y="connsiteY19156"/>
                </a:cxn>
                <a:cxn ang="0">
                  <a:pos x="connsiteX19157" y="connsiteY19157"/>
                </a:cxn>
                <a:cxn ang="0">
                  <a:pos x="connsiteX19158" y="connsiteY19158"/>
                </a:cxn>
                <a:cxn ang="0">
                  <a:pos x="connsiteX19159" y="connsiteY19159"/>
                </a:cxn>
                <a:cxn ang="0">
                  <a:pos x="connsiteX19160" y="connsiteY19160"/>
                </a:cxn>
                <a:cxn ang="0">
                  <a:pos x="connsiteX19161" y="connsiteY19161"/>
                </a:cxn>
                <a:cxn ang="0">
                  <a:pos x="connsiteX19162" y="connsiteY19162"/>
                </a:cxn>
                <a:cxn ang="0">
                  <a:pos x="connsiteX19163" y="connsiteY19163"/>
                </a:cxn>
                <a:cxn ang="0">
                  <a:pos x="connsiteX19164" y="connsiteY19164"/>
                </a:cxn>
                <a:cxn ang="0">
                  <a:pos x="connsiteX19165" y="connsiteY19165"/>
                </a:cxn>
                <a:cxn ang="0">
                  <a:pos x="connsiteX19166" y="connsiteY19166"/>
                </a:cxn>
                <a:cxn ang="0">
                  <a:pos x="connsiteX19167" y="connsiteY19167"/>
                </a:cxn>
                <a:cxn ang="0">
                  <a:pos x="connsiteX19168" y="connsiteY19168"/>
                </a:cxn>
                <a:cxn ang="0">
                  <a:pos x="connsiteX19169" y="connsiteY19169"/>
                </a:cxn>
                <a:cxn ang="0">
                  <a:pos x="connsiteX19170" y="connsiteY19170"/>
                </a:cxn>
                <a:cxn ang="0">
                  <a:pos x="connsiteX19171" y="connsiteY19171"/>
                </a:cxn>
                <a:cxn ang="0">
                  <a:pos x="connsiteX19172" y="connsiteY19172"/>
                </a:cxn>
                <a:cxn ang="0">
                  <a:pos x="connsiteX19173" y="connsiteY19173"/>
                </a:cxn>
                <a:cxn ang="0">
                  <a:pos x="connsiteX19174" y="connsiteY19174"/>
                </a:cxn>
                <a:cxn ang="0">
                  <a:pos x="connsiteX19175" y="connsiteY19175"/>
                </a:cxn>
                <a:cxn ang="0">
                  <a:pos x="connsiteX19176" y="connsiteY19176"/>
                </a:cxn>
                <a:cxn ang="0">
                  <a:pos x="connsiteX19177" y="connsiteY19177"/>
                </a:cxn>
                <a:cxn ang="0">
                  <a:pos x="connsiteX19178" y="connsiteY19178"/>
                </a:cxn>
                <a:cxn ang="0">
                  <a:pos x="connsiteX19179" y="connsiteY19179"/>
                </a:cxn>
                <a:cxn ang="0">
                  <a:pos x="connsiteX19180" y="connsiteY19180"/>
                </a:cxn>
                <a:cxn ang="0">
                  <a:pos x="connsiteX19181" y="connsiteY19181"/>
                </a:cxn>
                <a:cxn ang="0">
                  <a:pos x="connsiteX19182" y="connsiteY19182"/>
                </a:cxn>
                <a:cxn ang="0">
                  <a:pos x="connsiteX19183" y="connsiteY19183"/>
                </a:cxn>
                <a:cxn ang="0">
                  <a:pos x="connsiteX19184" y="connsiteY19184"/>
                </a:cxn>
                <a:cxn ang="0">
                  <a:pos x="connsiteX19185" y="connsiteY19185"/>
                </a:cxn>
                <a:cxn ang="0">
                  <a:pos x="connsiteX19186" y="connsiteY19186"/>
                </a:cxn>
                <a:cxn ang="0">
                  <a:pos x="connsiteX19187" y="connsiteY19187"/>
                </a:cxn>
                <a:cxn ang="0">
                  <a:pos x="connsiteX19188" y="connsiteY19188"/>
                </a:cxn>
                <a:cxn ang="0">
                  <a:pos x="connsiteX19189" y="connsiteY19189"/>
                </a:cxn>
                <a:cxn ang="0">
                  <a:pos x="connsiteX19190" y="connsiteY19190"/>
                </a:cxn>
                <a:cxn ang="0">
                  <a:pos x="connsiteX19191" y="connsiteY19191"/>
                </a:cxn>
                <a:cxn ang="0">
                  <a:pos x="connsiteX19192" y="connsiteY19192"/>
                </a:cxn>
                <a:cxn ang="0">
                  <a:pos x="connsiteX19193" y="connsiteY19193"/>
                </a:cxn>
                <a:cxn ang="0">
                  <a:pos x="connsiteX19194" y="connsiteY19194"/>
                </a:cxn>
                <a:cxn ang="0">
                  <a:pos x="connsiteX19195" y="connsiteY19195"/>
                </a:cxn>
                <a:cxn ang="0">
                  <a:pos x="connsiteX19196" y="connsiteY19196"/>
                </a:cxn>
                <a:cxn ang="0">
                  <a:pos x="connsiteX19197" y="connsiteY19197"/>
                </a:cxn>
                <a:cxn ang="0">
                  <a:pos x="connsiteX19198" y="connsiteY19198"/>
                </a:cxn>
                <a:cxn ang="0">
                  <a:pos x="connsiteX19199" y="connsiteY19199"/>
                </a:cxn>
                <a:cxn ang="0">
                  <a:pos x="connsiteX19200" y="connsiteY19200"/>
                </a:cxn>
                <a:cxn ang="0">
                  <a:pos x="connsiteX19201" y="connsiteY19201"/>
                </a:cxn>
                <a:cxn ang="0">
                  <a:pos x="connsiteX19202" y="connsiteY19202"/>
                </a:cxn>
                <a:cxn ang="0">
                  <a:pos x="connsiteX19203" y="connsiteY19203"/>
                </a:cxn>
                <a:cxn ang="0">
                  <a:pos x="connsiteX19204" y="connsiteY19204"/>
                </a:cxn>
                <a:cxn ang="0">
                  <a:pos x="connsiteX19205" y="connsiteY19205"/>
                </a:cxn>
                <a:cxn ang="0">
                  <a:pos x="connsiteX19206" y="connsiteY19206"/>
                </a:cxn>
                <a:cxn ang="0">
                  <a:pos x="connsiteX19207" y="connsiteY19207"/>
                </a:cxn>
                <a:cxn ang="0">
                  <a:pos x="connsiteX19208" y="connsiteY19208"/>
                </a:cxn>
                <a:cxn ang="0">
                  <a:pos x="connsiteX19209" y="connsiteY19209"/>
                </a:cxn>
                <a:cxn ang="0">
                  <a:pos x="connsiteX19210" y="connsiteY19210"/>
                </a:cxn>
                <a:cxn ang="0">
                  <a:pos x="connsiteX19211" y="connsiteY19211"/>
                </a:cxn>
                <a:cxn ang="0">
                  <a:pos x="connsiteX19212" y="connsiteY19212"/>
                </a:cxn>
                <a:cxn ang="0">
                  <a:pos x="connsiteX19213" y="connsiteY19213"/>
                </a:cxn>
                <a:cxn ang="0">
                  <a:pos x="connsiteX19214" y="connsiteY19214"/>
                </a:cxn>
                <a:cxn ang="0">
                  <a:pos x="connsiteX19215" y="connsiteY19215"/>
                </a:cxn>
                <a:cxn ang="0">
                  <a:pos x="connsiteX19216" y="connsiteY19216"/>
                </a:cxn>
                <a:cxn ang="0">
                  <a:pos x="connsiteX19217" y="connsiteY19217"/>
                </a:cxn>
                <a:cxn ang="0">
                  <a:pos x="connsiteX19218" y="connsiteY19218"/>
                </a:cxn>
                <a:cxn ang="0">
                  <a:pos x="connsiteX19219" y="connsiteY19219"/>
                </a:cxn>
                <a:cxn ang="0">
                  <a:pos x="connsiteX19220" y="connsiteY19220"/>
                </a:cxn>
                <a:cxn ang="0">
                  <a:pos x="connsiteX19221" y="connsiteY19221"/>
                </a:cxn>
                <a:cxn ang="0">
                  <a:pos x="connsiteX19222" y="connsiteY19222"/>
                </a:cxn>
                <a:cxn ang="0">
                  <a:pos x="connsiteX19223" y="connsiteY19223"/>
                </a:cxn>
                <a:cxn ang="0">
                  <a:pos x="connsiteX19224" y="connsiteY19224"/>
                </a:cxn>
                <a:cxn ang="0">
                  <a:pos x="connsiteX19225" y="connsiteY19225"/>
                </a:cxn>
                <a:cxn ang="0">
                  <a:pos x="connsiteX19226" y="connsiteY19226"/>
                </a:cxn>
                <a:cxn ang="0">
                  <a:pos x="connsiteX19227" y="connsiteY19227"/>
                </a:cxn>
                <a:cxn ang="0">
                  <a:pos x="connsiteX19228" y="connsiteY19228"/>
                </a:cxn>
                <a:cxn ang="0">
                  <a:pos x="connsiteX19229" y="connsiteY19229"/>
                </a:cxn>
                <a:cxn ang="0">
                  <a:pos x="connsiteX19230" y="connsiteY19230"/>
                </a:cxn>
                <a:cxn ang="0">
                  <a:pos x="connsiteX19231" y="connsiteY19231"/>
                </a:cxn>
                <a:cxn ang="0">
                  <a:pos x="connsiteX19232" y="connsiteY19232"/>
                </a:cxn>
                <a:cxn ang="0">
                  <a:pos x="connsiteX19233" y="connsiteY19233"/>
                </a:cxn>
                <a:cxn ang="0">
                  <a:pos x="connsiteX19234" y="connsiteY19234"/>
                </a:cxn>
                <a:cxn ang="0">
                  <a:pos x="connsiteX19235" y="connsiteY19235"/>
                </a:cxn>
                <a:cxn ang="0">
                  <a:pos x="connsiteX19236" y="connsiteY19236"/>
                </a:cxn>
                <a:cxn ang="0">
                  <a:pos x="connsiteX19237" y="connsiteY19237"/>
                </a:cxn>
                <a:cxn ang="0">
                  <a:pos x="connsiteX19238" y="connsiteY19238"/>
                </a:cxn>
                <a:cxn ang="0">
                  <a:pos x="connsiteX19239" y="connsiteY19239"/>
                </a:cxn>
                <a:cxn ang="0">
                  <a:pos x="connsiteX19240" y="connsiteY19240"/>
                </a:cxn>
                <a:cxn ang="0">
                  <a:pos x="connsiteX19241" y="connsiteY19241"/>
                </a:cxn>
                <a:cxn ang="0">
                  <a:pos x="connsiteX19242" y="connsiteY19242"/>
                </a:cxn>
                <a:cxn ang="0">
                  <a:pos x="connsiteX19243" y="connsiteY19243"/>
                </a:cxn>
                <a:cxn ang="0">
                  <a:pos x="connsiteX19244" y="connsiteY19244"/>
                </a:cxn>
                <a:cxn ang="0">
                  <a:pos x="connsiteX19245" y="connsiteY19245"/>
                </a:cxn>
                <a:cxn ang="0">
                  <a:pos x="connsiteX19246" y="connsiteY19246"/>
                </a:cxn>
                <a:cxn ang="0">
                  <a:pos x="connsiteX19247" y="connsiteY19247"/>
                </a:cxn>
                <a:cxn ang="0">
                  <a:pos x="connsiteX19248" y="connsiteY19248"/>
                </a:cxn>
                <a:cxn ang="0">
                  <a:pos x="connsiteX19249" y="connsiteY19249"/>
                </a:cxn>
                <a:cxn ang="0">
                  <a:pos x="connsiteX19250" y="connsiteY19250"/>
                </a:cxn>
                <a:cxn ang="0">
                  <a:pos x="connsiteX19251" y="connsiteY19251"/>
                </a:cxn>
                <a:cxn ang="0">
                  <a:pos x="connsiteX19252" y="connsiteY19252"/>
                </a:cxn>
                <a:cxn ang="0">
                  <a:pos x="connsiteX19253" y="connsiteY19253"/>
                </a:cxn>
                <a:cxn ang="0">
                  <a:pos x="connsiteX19254" y="connsiteY19254"/>
                </a:cxn>
                <a:cxn ang="0">
                  <a:pos x="connsiteX19255" y="connsiteY19255"/>
                </a:cxn>
                <a:cxn ang="0">
                  <a:pos x="connsiteX19256" y="connsiteY19256"/>
                </a:cxn>
                <a:cxn ang="0">
                  <a:pos x="connsiteX19257" y="connsiteY19257"/>
                </a:cxn>
                <a:cxn ang="0">
                  <a:pos x="connsiteX19258" y="connsiteY19258"/>
                </a:cxn>
                <a:cxn ang="0">
                  <a:pos x="connsiteX19259" y="connsiteY19259"/>
                </a:cxn>
                <a:cxn ang="0">
                  <a:pos x="connsiteX19260" y="connsiteY19260"/>
                </a:cxn>
                <a:cxn ang="0">
                  <a:pos x="connsiteX19261" y="connsiteY19261"/>
                </a:cxn>
                <a:cxn ang="0">
                  <a:pos x="connsiteX19262" y="connsiteY19262"/>
                </a:cxn>
                <a:cxn ang="0">
                  <a:pos x="connsiteX19263" y="connsiteY19263"/>
                </a:cxn>
                <a:cxn ang="0">
                  <a:pos x="connsiteX19264" y="connsiteY19264"/>
                </a:cxn>
                <a:cxn ang="0">
                  <a:pos x="connsiteX19265" y="connsiteY19265"/>
                </a:cxn>
                <a:cxn ang="0">
                  <a:pos x="connsiteX19266" y="connsiteY19266"/>
                </a:cxn>
                <a:cxn ang="0">
                  <a:pos x="connsiteX19267" y="connsiteY19267"/>
                </a:cxn>
                <a:cxn ang="0">
                  <a:pos x="connsiteX19268" y="connsiteY19268"/>
                </a:cxn>
                <a:cxn ang="0">
                  <a:pos x="connsiteX19269" y="connsiteY19269"/>
                </a:cxn>
                <a:cxn ang="0">
                  <a:pos x="connsiteX19270" y="connsiteY19270"/>
                </a:cxn>
                <a:cxn ang="0">
                  <a:pos x="connsiteX19271" y="connsiteY19271"/>
                </a:cxn>
                <a:cxn ang="0">
                  <a:pos x="connsiteX19272" y="connsiteY19272"/>
                </a:cxn>
                <a:cxn ang="0">
                  <a:pos x="connsiteX19273" y="connsiteY19273"/>
                </a:cxn>
                <a:cxn ang="0">
                  <a:pos x="connsiteX19274" y="connsiteY19274"/>
                </a:cxn>
                <a:cxn ang="0">
                  <a:pos x="connsiteX19275" y="connsiteY19275"/>
                </a:cxn>
                <a:cxn ang="0">
                  <a:pos x="connsiteX19276" y="connsiteY19276"/>
                </a:cxn>
                <a:cxn ang="0">
                  <a:pos x="connsiteX19277" y="connsiteY19277"/>
                </a:cxn>
                <a:cxn ang="0">
                  <a:pos x="connsiteX19278" y="connsiteY19278"/>
                </a:cxn>
                <a:cxn ang="0">
                  <a:pos x="connsiteX19279" y="connsiteY19279"/>
                </a:cxn>
                <a:cxn ang="0">
                  <a:pos x="connsiteX19280" y="connsiteY19280"/>
                </a:cxn>
                <a:cxn ang="0">
                  <a:pos x="connsiteX19281" y="connsiteY19281"/>
                </a:cxn>
                <a:cxn ang="0">
                  <a:pos x="connsiteX19282" y="connsiteY19282"/>
                </a:cxn>
                <a:cxn ang="0">
                  <a:pos x="connsiteX19283" y="connsiteY19283"/>
                </a:cxn>
                <a:cxn ang="0">
                  <a:pos x="connsiteX19284" y="connsiteY19284"/>
                </a:cxn>
                <a:cxn ang="0">
                  <a:pos x="connsiteX19285" y="connsiteY19285"/>
                </a:cxn>
                <a:cxn ang="0">
                  <a:pos x="connsiteX19286" y="connsiteY19286"/>
                </a:cxn>
                <a:cxn ang="0">
                  <a:pos x="connsiteX19287" y="connsiteY19287"/>
                </a:cxn>
                <a:cxn ang="0">
                  <a:pos x="connsiteX19288" y="connsiteY19288"/>
                </a:cxn>
                <a:cxn ang="0">
                  <a:pos x="connsiteX19289" y="connsiteY19289"/>
                </a:cxn>
                <a:cxn ang="0">
                  <a:pos x="connsiteX19290" y="connsiteY19290"/>
                </a:cxn>
                <a:cxn ang="0">
                  <a:pos x="connsiteX19291" y="connsiteY19291"/>
                </a:cxn>
                <a:cxn ang="0">
                  <a:pos x="connsiteX19292" y="connsiteY19292"/>
                </a:cxn>
                <a:cxn ang="0">
                  <a:pos x="connsiteX19293" y="connsiteY19293"/>
                </a:cxn>
                <a:cxn ang="0">
                  <a:pos x="connsiteX19294" y="connsiteY19294"/>
                </a:cxn>
                <a:cxn ang="0">
                  <a:pos x="connsiteX19295" y="connsiteY19295"/>
                </a:cxn>
                <a:cxn ang="0">
                  <a:pos x="connsiteX19296" y="connsiteY19296"/>
                </a:cxn>
                <a:cxn ang="0">
                  <a:pos x="connsiteX19297" y="connsiteY19297"/>
                </a:cxn>
                <a:cxn ang="0">
                  <a:pos x="connsiteX19298" y="connsiteY19298"/>
                </a:cxn>
                <a:cxn ang="0">
                  <a:pos x="connsiteX19299" y="connsiteY19299"/>
                </a:cxn>
                <a:cxn ang="0">
                  <a:pos x="connsiteX19300" y="connsiteY19300"/>
                </a:cxn>
                <a:cxn ang="0">
                  <a:pos x="connsiteX19301" y="connsiteY19301"/>
                </a:cxn>
                <a:cxn ang="0">
                  <a:pos x="connsiteX19302" y="connsiteY19302"/>
                </a:cxn>
                <a:cxn ang="0">
                  <a:pos x="connsiteX19303" y="connsiteY19303"/>
                </a:cxn>
                <a:cxn ang="0">
                  <a:pos x="connsiteX19304" y="connsiteY19304"/>
                </a:cxn>
                <a:cxn ang="0">
                  <a:pos x="connsiteX19305" y="connsiteY19305"/>
                </a:cxn>
                <a:cxn ang="0">
                  <a:pos x="connsiteX19306" y="connsiteY19306"/>
                </a:cxn>
                <a:cxn ang="0">
                  <a:pos x="connsiteX19307" y="connsiteY19307"/>
                </a:cxn>
                <a:cxn ang="0">
                  <a:pos x="connsiteX19308" y="connsiteY19308"/>
                </a:cxn>
                <a:cxn ang="0">
                  <a:pos x="connsiteX19309" y="connsiteY19309"/>
                </a:cxn>
                <a:cxn ang="0">
                  <a:pos x="connsiteX19310" y="connsiteY19310"/>
                </a:cxn>
                <a:cxn ang="0">
                  <a:pos x="connsiteX19311" y="connsiteY19311"/>
                </a:cxn>
                <a:cxn ang="0">
                  <a:pos x="connsiteX19312" y="connsiteY19312"/>
                </a:cxn>
                <a:cxn ang="0">
                  <a:pos x="connsiteX19313" y="connsiteY19313"/>
                </a:cxn>
                <a:cxn ang="0">
                  <a:pos x="connsiteX19314" y="connsiteY19314"/>
                </a:cxn>
                <a:cxn ang="0">
                  <a:pos x="connsiteX19315" y="connsiteY19315"/>
                </a:cxn>
                <a:cxn ang="0">
                  <a:pos x="connsiteX19316" y="connsiteY19316"/>
                </a:cxn>
                <a:cxn ang="0">
                  <a:pos x="connsiteX19317" y="connsiteY19317"/>
                </a:cxn>
                <a:cxn ang="0">
                  <a:pos x="connsiteX19318" y="connsiteY19318"/>
                </a:cxn>
                <a:cxn ang="0">
                  <a:pos x="connsiteX19319" y="connsiteY19319"/>
                </a:cxn>
                <a:cxn ang="0">
                  <a:pos x="connsiteX19320" y="connsiteY19320"/>
                </a:cxn>
                <a:cxn ang="0">
                  <a:pos x="connsiteX19321" y="connsiteY19321"/>
                </a:cxn>
                <a:cxn ang="0">
                  <a:pos x="connsiteX19322" y="connsiteY19322"/>
                </a:cxn>
                <a:cxn ang="0">
                  <a:pos x="connsiteX19323" y="connsiteY19323"/>
                </a:cxn>
                <a:cxn ang="0">
                  <a:pos x="connsiteX19324" y="connsiteY19324"/>
                </a:cxn>
                <a:cxn ang="0">
                  <a:pos x="connsiteX19325" y="connsiteY19325"/>
                </a:cxn>
                <a:cxn ang="0">
                  <a:pos x="connsiteX19326" y="connsiteY19326"/>
                </a:cxn>
                <a:cxn ang="0">
                  <a:pos x="connsiteX19327" y="connsiteY19327"/>
                </a:cxn>
                <a:cxn ang="0">
                  <a:pos x="connsiteX19328" y="connsiteY19328"/>
                </a:cxn>
                <a:cxn ang="0">
                  <a:pos x="connsiteX19329" y="connsiteY19329"/>
                </a:cxn>
                <a:cxn ang="0">
                  <a:pos x="connsiteX19330" y="connsiteY19330"/>
                </a:cxn>
                <a:cxn ang="0">
                  <a:pos x="connsiteX19331" y="connsiteY19331"/>
                </a:cxn>
                <a:cxn ang="0">
                  <a:pos x="connsiteX19332" y="connsiteY19332"/>
                </a:cxn>
                <a:cxn ang="0">
                  <a:pos x="connsiteX19333" y="connsiteY19333"/>
                </a:cxn>
                <a:cxn ang="0">
                  <a:pos x="connsiteX19334" y="connsiteY19334"/>
                </a:cxn>
                <a:cxn ang="0">
                  <a:pos x="connsiteX19335" y="connsiteY19335"/>
                </a:cxn>
                <a:cxn ang="0">
                  <a:pos x="connsiteX19336" y="connsiteY19336"/>
                </a:cxn>
                <a:cxn ang="0">
                  <a:pos x="connsiteX19337" y="connsiteY19337"/>
                </a:cxn>
                <a:cxn ang="0">
                  <a:pos x="connsiteX19338" y="connsiteY19338"/>
                </a:cxn>
                <a:cxn ang="0">
                  <a:pos x="connsiteX19339" y="connsiteY19339"/>
                </a:cxn>
                <a:cxn ang="0">
                  <a:pos x="connsiteX19340" y="connsiteY19340"/>
                </a:cxn>
                <a:cxn ang="0">
                  <a:pos x="connsiteX19341" y="connsiteY19341"/>
                </a:cxn>
                <a:cxn ang="0">
                  <a:pos x="connsiteX19342" y="connsiteY19342"/>
                </a:cxn>
                <a:cxn ang="0">
                  <a:pos x="connsiteX19343" y="connsiteY19343"/>
                </a:cxn>
                <a:cxn ang="0">
                  <a:pos x="connsiteX19344" y="connsiteY19344"/>
                </a:cxn>
                <a:cxn ang="0">
                  <a:pos x="connsiteX19345" y="connsiteY19345"/>
                </a:cxn>
                <a:cxn ang="0">
                  <a:pos x="connsiteX19346" y="connsiteY19346"/>
                </a:cxn>
                <a:cxn ang="0">
                  <a:pos x="connsiteX19347" y="connsiteY19347"/>
                </a:cxn>
                <a:cxn ang="0">
                  <a:pos x="connsiteX19348" y="connsiteY19348"/>
                </a:cxn>
                <a:cxn ang="0">
                  <a:pos x="connsiteX19349" y="connsiteY19349"/>
                </a:cxn>
                <a:cxn ang="0">
                  <a:pos x="connsiteX19350" y="connsiteY19350"/>
                </a:cxn>
                <a:cxn ang="0">
                  <a:pos x="connsiteX19351" y="connsiteY19351"/>
                </a:cxn>
                <a:cxn ang="0">
                  <a:pos x="connsiteX19352" y="connsiteY19352"/>
                </a:cxn>
                <a:cxn ang="0">
                  <a:pos x="connsiteX19353" y="connsiteY19353"/>
                </a:cxn>
                <a:cxn ang="0">
                  <a:pos x="connsiteX19354" y="connsiteY19354"/>
                </a:cxn>
                <a:cxn ang="0">
                  <a:pos x="connsiteX19355" y="connsiteY19355"/>
                </a:cxn>
                <a:cxn ang="0">
                  <a:pos x="connsiteX19356" y="connsiteY19356"/>
                </a:cxn>
                <a:cxn ang="0">
                  <a:pos x="connsiteX19357" y="connsiteY19357"/>
                </a:cxn>
                <a:cxn ang="0">
                  <a:pos x="connsiteX19358" y="connsiteY19358"/>
                </a:cxn>
                <a:cxn ang="0">
                  <a:pos x="connsiteX19359" y="connsiteY19359"/>
                </a:cxn>
                <a:cxn ang="0">
                  <a:pos x="connsiteX19360" y="connsiteY19360"/>
                </a:cxn>
                <a:cxn ang="0">
                  <a:pos x="connsiteX19361" y="connsiteY19361"/>
                </a:cxn>
                <a:cxn ang="0">
                  <a:pos x="connsiteX19362" y="connsiteY19362"/>
                </a:cxn>
                <a:cxn ang="0">
                  <a:pos x="connsiteX19363" y="connsiteY19363"/>
                </a:cxn>
                <a:cxn ang="0">
                  <a:pos x="connsiteX19364" y="connsiteY19364"/>
                </a:cxn>
                <a:cxn ang="0">
                  <a:pos x="connsiteX19365" y="connsiteY19365"/>
                </a:cxn>
                <a:cxn ang="0">
                  <a:pos x="connsiteX19366" y="connsiteY19366"/>
                </a:cxn>
                <a:cxn ang="0">
                  <a:pos x="connsiteX19367" y="connsiteY19367"/>
                </a:cxn>
                <a:cxn ang="0">
                  <a:pos x="connsiteX19368" y="connsiteY19368"/>
                </a:cxn>
                <a:cxn ang="0">
                  <a:pos x="connsiteX19369" y="connsiteY19369"/>
                </a:cxn>
                <a:cxn ang="0">
                  <a:pos x="connsiteX19370" y="connsiteY19370"/>
                </a:cxn>
                <a:cxn ang="0">
                  <a:pos x="connsiteX19371" y="connsiteY19371"/>
                </a:cxn>
                <a:cxn ang="0">
                  <a:pos x="connsiteX19372" y="connsiteY19372"/>
                </a:cxn>
                <a:cxn ang="0">
                  <a:pos x="connsiteX19373" y="connsiteY19373"/>
                </a:cxn>
                <a:cxn ang="0">
                  <a:pos x="connsiteX19374" y="connsiteY19374"/>
                </a:cxn>
                <a:cxn ang="0">
                  <a:pos x="connsiteX19375" y="connsiteY19375"/>
                </a:cxn>
                <a:cxn ang="0">
                  <a:pos x="connsiteX19376" y="connsiteY19376"/>
                </a:cxn>
                <a:cxn ang="0">
                  <a:pos x="connsiteX19377" y="connsiteY19377"/>
                </a:cxn>
                <a:cxn ang="0">
                  <a:pos x="connsiteX19378" y="connsiteY19378"/>
                </a:cxn>
                <a:cxn ang="0">
                  <a:pos x="connsiteX19379" y="connsiteY19379"/>
                </a:cxn>
                <a:cxn ang="0">
                  <a:pos x="connsiteX19380" y="connsiteY19380"/>
                </a:cxn>
                <a:cxn ang="0">
                  <a:pos x="connsiteX19381" y="connsiteY19381"/>
                </a:cxn>
                <a:cxn ang="0">
                  <a:pos x="connsiteX19382" y="connsiteY19382"/>
                </a:cxn>
                <a:cxn ang="0">
                  <a:pos x="connsiteX19383" y="connsiteY19383"/>
                </a:cxn>
                <a:cxn ang="0">
                  <a:pos x="connsiteX19384" y="connsiteY19384"/>
                </a:cxn>
                <a:cxn ang="0">
                  <a:pos x="connsiteX19385" y="connsiteY19385"/>
                </a:cxn>
                <a:cxn ang="0">
                  <a:pos x="connsiteX19386" y="connsiteY19386"/>
                </a:cxn>
                <a:cxn ang="0">
                  <a:pos x="connsiteX19387" y="connsiteY19387"/>
                </a:cxn>
                <a:cxn ang="0">
                  <a:pos x="connsiteX19388" y="connsiteY19388"/>
                </a:cxn>
                <a:cxn ang="0">
                  <a:pos x="connsiteX19389" y="connsiteY19389"/>
                </a:cxn>
                <a:cxn ang="0">
                  <a:pos x="connsiteX19390" y="connsiteY19390"/>
                </a:cxn>
                <a:cxn ang="0">
                  <a:pos x="connsiteX19391" y="connsiteY19391"/>
                </a:cxn>
                <a:cxn ang="0">
                  <a:pos x="connsiteX19392" y="connsiteY19392"/>
                </a:cxn>
                <a:cxn ang="0">
                  <a:pos x="connsiteX19393" y="connsiteY19393"/>
                </a:cxn>
                <a:cxn ang="0">
                  <a:pos x="connsiteX19394" y="connsiteY19394"/>
                </a:cxn>
                <a:cxn ang="0">
                  <a:pos x="connsiteX19395" y="connsiteY19395"/>
                </a:cxn>
                <a:cxn ang="0">
                  <a:pos x="connsiteX19396" y="connsiteY19396"/>
                </a:cxn>
                <a:cxn ang="0">
                  <a:pos x="connsiteX19397" y="connsiteY19397"/>
                </a:cxn>
                <a:cxn ang="0">
                  <a:pos x="connsiteX19398" y="connsiteY19398"/>
                </a:cxn>
                <a:cxn ang="0">
                  <a:pos x="connsiteX19399" y="connsiteY19399"/>
                </a:cxn>
                <a:cxn ang="0">
                  <a:pos x="connsiteX19400" y="connsiteY19400"/>
                </a:cxn>
                <a:cxn ang="0">
                  <a:pos x="connsiteX19401" y="connsiteY19401"/>
                </a:cxn>
                <a:cxn ang="0">
                  <a:pos x="connsiteX19402" y="connsiteY19402"/>
                </a:cxn>
                <a:cxn ang="0">
                  <a:pos x="connsiteX19403" y="connsiteY19403"/>
                </a:cxn>
                <a:cxn ang="0">
                  <a:pos x="connsiteX19404" y="connsiteY19404"/>
                </a:cxn>
                <a:cxn ang="0">
                  <a:pos x="connsiteX19405" y="connsiteY19405"/>
                </a:cxn>
                <a:cxn ang="0">
                  <a:pos x="connsiteX19406" y="connsiteY19406"/>
                </a:cxn>
                <a:cxn ang="0">
                  <a:pos x="connsiteX19407" y="connsiteY19407"/>
                </a:cxn>
                <a:cxn ang="0">
                  <a:pos x="connsiteX19408" y="connsiteY19408"/>
                </a:cxn>
                <a:cxn ang="0">
                  <a:pos x="connsiteX19409" y="connsiteY19409"/>
                </a:cxn>
                <a:cxn ang="0">
                  <a:pos x="connsiteX19410" y="connsiteY19410"/>
                </a:cxn>
                <a:cxn ang="0">
                  <a:pos x="connsiteX19411" y="connsiteY19411"/>
                </a:cxn>
                <a:cxn ang="0">
                  <a:pos x="connsiteX19412" y="connsiteY19412"/>
                </a:cxn>
                <a:cxn ang="0">
                  <a:pos x="connsiteX19413" y="connsiteY19413"/>
                </a:cxn>
                <a:cxn ang="0">
                  <a:pos x="connsiteX19414" y="connsiteY19414"/>
                </a:cxn>
                <a:cxn ang="0">
                  <a:pos x="connsiteX19415" y="connsiteY19415"/>
                </a:cxn>
                <a:cxn ang="0">
                  <a:pos x="connsiteX19416" y="connsiteY19416"/>
                </a:cxn>
                <a:cxn ang="0">
                  <a:pos x="connsiteX19417" y="connsiteY19417"/>
                </a:cxn>
                <a:cxn ang="0">
                  <a:pos x="connsiteX19418" y="connsiteY19418"/>
                </a:cxn>
                <a:cxn ang="0">
                  <a:pos x="connsiteX19419" y="connsiteY19419"/>
                </a:cxn>
                <a:cxn ang="0">
                  <a:pos x="connsiteX19420" y="connsiteY19420"/>
                </a:cxn>
                <a:cxn ang="0">
                  <a:pos x="connsiteX19421" y="connsiteY19421"/>
                </a:cxn>
                <a:cxn ang="0">
                  <a:pos x="connsiteX19422" y="connsiteY19422"/>
                </a:cxn>
                <a:cxn ang="0">
                  <a:pos x="connsiteX19423" y="connsiteY19423"/>
                </a:cxn>
                <a:cxn ang="0">
                  <a:pos x="connsiteX19424" y="connsiteY19424"/>
                </a:cxn>
                <a:cxn ang="0">
                  <a:pos x="connsiteX19425" y="connsiteY19425"/>
                </a:cxn>
                <a:cxn ang="0">
                  <a:pos x="connsiteX19426" y="connsiteY19426"/>
                </a:cxn>
                <a:cxn ang="0">
                  <a:pos x="connsiteX19427" y="connsiteY19427"/>
                </a:cxn>
                <a:cxn ang="0">
                  <a:pos x="connsiteX19428" y="connsiteY19428"/>
                </a:cxn>
                <a:cxn ang="0">
                  <a:pos x="connsiteX19429" y="connsiteY19429"/>
                </a:cxn>
                <a:cxn ang="0">
                  <a:pos x="connsiteX19430" y="connsiteY19430"/>
                </a:cxn>
                <a:cxn ang="0">
                  <a:pos x="connsiteX19431" y="connsiteY19431"/>
                </a:cxn>
                <a:cxn ang="0">
                  <a:pos x="connsiteX19432" y="connsiteY19432"/>
                </a:cxn>
                <a:cxn ang="0">
                  <a:pos x="connsiteX19433" y="connsiteY19433"/>
                </a:cxn>
                <a:cxn ang="0">
                  <a:pos x="connsiteX19434" y="connsiteY19434"/>
                </a:cxn>
                <a:cxn ang="0">
                  <a:pos x="connsiteX19435" y="connsiteY19435"/>
                </a:cxn>
                <a:cxn ang="0">
                  <a:pos x="connsiteX19436" y="connsiteY19436"/>
                </a:cxn>
                <a:cxn ang="0">
                  <a:pos x="connsiteX19437" y="connsiteY19437"/>
                </a:cxn>
                <a:cxn ang="0">
                  <a:pos x="connsiteX19438" y="connsiteY19438"/>
                </a:cxn>
                <a:cxn ang="0">
                  <a:pos x="connsiteX19439" y="connsiteY19439"/>
                </a:cxn>
                <a:cxn ang="0">
                  <a:pos x="connsiteX19440" y="connsiteY19440"/>
                </a:cxn>
                <a:cxn ang="0">
                  <a:pos x="connsiteX19441" y="connsiteY19441"/>
                </a:cxn>
                <a:cxn ang="0">
                  <a:pos x="connsiteX19442" y="connsiteY19442"/>
                </a:cxn>
                <a:cxn ang="0">
                  <a:pos x="connsiteX19443" y="connsiteY19443"/>
                </a:cxn>
                <a:cxn ang="0">
                  <a:pos x="connsiteX19444" y="connsiteY19444"/>
                </a:cxn>
                <a:cxn ang="0">
                  <a:pos x="connsiteX19445" y="connsiteY19445"/>
                </a:cxn>
                <a:cxn ang="0">
                  <a:pos x="connsiteX19446" y="connsiteY19446"/>
                </a:cxn>
                <a:cxn ang="0">
                  <a:pos x="connsiteX19447" y="connsiteY19447"/>
                </a:cxn>
                <a:cxn ang="0">
                  <a:pos x="connsiteX19448" y="connsiteY19448"/>
                </a:cxn>
                <a:cxn ang="0">
                  <a:pos x="connsiteX19449" y="connsiteY19449"/>
                </a:cxn>
                <a:cxn ang="0">
                  <a:pos x="connsiteX19450" y="connsiteY19450"/>
                </a:cxn>
                <a:cxn ang="0">
                  <a:pos x="connsiteX19451" y="connsiteY19451"/>
                </a:cxn>
                <a:cxn ang="0">
                  <a:pos x="connsiteX19452" y="connsiteY19452"/>
                </a:cxn>
                <a:cxn ang="0">
                  <a:pos x="connsiteX19453" y="connsiteY19453"/>
                </a:cxn>
                <a:cxn ang="0">
                  <a:pos x="connsiteX19454" y="connsiteY19454"/>
                </a:cxn>
                <a:cxn ang="0">
                  <a:pos x="connsiteX19455" y="connsiteY19455"/>
                </a:cxn>
                <a:cxn ang="0">
                  <a:pos x="connsiteX19456" y="connsiteY19456"/>
                </a:cxn>
                <a:cxn ang="0">
                  <a:pos x="connsiteX19457" y="connsiteY19457"/>
                </a:cxn>
                <a:cxn ang="0">
                  <a:pos x="connsiteX19458" y="connsiteY19458"/>
                </a:cxn>
                <a:cxn ang="0">
                  <a:pos x="connsiteX19459" y="connsiteY19459"/>
                </a:cxn>
                <a:cxn ang="0">
                  <a:pos x="connsiteX19460" y="connsiteY19460"/>
                </a:cxn>
                <a:cxn ang="0">
                  <a:pos x="connsiteX19461" y="connsiteY19461"/>
                </a:cxn>
                <a:cxn ang="0">
                  <a:pos x="connsiteX19462" y="connsiteY19462"/>
                </a:cxn>
                <a:cxn ang="0">
                  <a:pos x="connsiteX19463" y="connsiteY19463"/>
                </a:cxn>
                <a:cxn ang="0">
                  <a:pos x="connsiteX19464" y="connsiteY19464"/>
                </a:cxn>
                <a:cxn ang="0">
                  <a:pos x="connsiteX19465" y="connsiteY19465"/>
                </a:cxn>
                <a:cxn ang="0">
                  <a:pos x="connsiteX19466" y="connsiteY19466"/>
                </a:cxn>
                <a:cxn ang="0">
                  <a:pos x="connsiteX19467" y="connsiteY19467"/>
                </a:cxn>
                <a:cxn ang="0">
                  <a:pos x="connsiteX19468" y="connsiteY19468"/>
                </a:cxn>
                <a:cxn ang="0">
                  <a:pos x="connsiteX19469" y="connsiteY19469"/>
                </a:cxn>
                <a:cxn ang="0">
                  <a:pos x="connsiteX19470" y="connsiteY19470"/>
                </a:cxn>
                <a:cxn ang="0">
                  <a:pos x="connsiteX19471" y="connsiteY19471"/>
                </a:cxn>
                <a:cxn ang="0">
                  <a:pos x="connsiteX19472" y="connsiteY19472"/>
                </a:cxn>
                <a:cxn ang="0">
                  <a:pos x="connsiteX19473" y="connsiteY19473"/>
                </a:cxn>
                <a:cxn ang="0">
                  <a:pos x="connsiteX19474" y="connsiteY19474"/>
                </a:cxn>
                <a:cxn ang="0">
                  <a:pos x="connsiteX19475" y="connsiteY19475"/>
                </a:cxn>
                <a:cxn ang="0">
                  <a:pos x="connsiteX19476" y="connsiteY19476"/>
                </a:cxn>
                <a:cxn ang="0">
                  <a:pos x="connsiteX19477" y="connsiteY19477"/>
                </a:cxn>
                <a:cxn ang="0">
                  <a:pos x="connsiteX19478" y="connsiteY19478"/>
                </a:cxn>
                <a:cxn ang="0">
                  <a:pos x="connsiteX19479" y="connsiteY19479"/>
                </a:cxn>
                <a:cxn ang="0">
                  <a:pos x="connsiteX19480" y="connsiteY19480"/>
                </a:cxn>
                <a:cxn ang="0">
                  <a:pos x="connsiteX19481" y="connsiteY19481"/>
                </a:cxn>
                <a:cxn ang="0">
                  <a:pos x="connsiteX19482" y="connsiteY19482"/>
                </a:cxn>
                <a:cxn ang="0">
                  <a:pos x="connsiteX19483" y="connsiteY19483"/>
                </a:cxn>
                <a:cxn ang="0">
                  <a:pos x="connsiteX19484" y="connsiteY19484"/>
                </a:cxn>
                <a:cxn ang="0">
                  <a:pos x="connsiteX19485" y="connsiteY19485"/>
                </a:cxn>
                <a:cxn ang="0">
                  <a:pos x="connsiteX19486" y="connsiteY19486"/>
                </a:cxn>
                <a:cxn ang="0">
                  <a:pos x="connsiteX19487" y="connsiteY19487"/>
                </a:cxn>
                <a:cxn ang="0">
                  <a:pos x="connsiteX19488" y="connsiteY19488"/>
                </a:cxn>
                <a:cxn ang="0">
                  <a:pos x="connsiteX19489" y="connsiteY19489"/>
                </a:cxn>
                <a:cxn ang="0">
                  <a:pos x="connsiteX19490" y="connsiteY19490"/>
                </a:cxn>
                <a:cxn ang="0">
                  <a:pos x="connsiteX19491" y="connsiteY19491"/>
                </a:cxn>
                <a:cxn ang="0">
                  <a:pos x="connsiteX19492" y="connsiteY19492"/>
                </a:cxn>
                <a:cxn ang="0">
                  <a:pos x="connsiteX19493" y="connsiteY19493"/>
                </a:cxn>
                <a:cxn ang="0">
                  <a:pos x="connsiteX19494" y="connsiteY19494"/>
                </a:cxn>
                <a:cxn ang="0">
                  <a:pos x="connsiteX19495" y="connsiteY19495"/>
                </a:cxn>
                <a:cxn ang="0">
                  <a:pos x="connsiteX19496" y="connsiteY19496"/>
                </a:cxn>
                <a:cxn ang="0">
                  <a:pos x="connsiteX19497" y="connsiteY19497"/>
                </a:cxn>
                <a:cxn ang="0">
                  <a:pos x="connsiteX19498" y="connsiteY19498"/>
                </a:cxn>
                <a:cxn ang="0">
                  <a:pos x="connsiteX19499" y="connsiteY19499"/>
                </a:cxn>
                <a:cxn ang="0">
                  <a:pos x="connsiteX19500" y="connsiteY19500"/>
                </a:cxn>
                <a:cxn ang="0">
                  <a:pos x="connsiteX19501" y="connsiteY19501"/>
                </a:cxn>
                <a:cxn ang="0">
                  <a:pos x="connsiteX19502" y="connsiteY19502"/>
                </a:cxn>
                <a:cxn ang="0">
                  <a:pos x="connsiteX19503" y="connsiteY19503"/>
                </a:cxn>
                <a:cxn ang="0">
                  <a:pos x="connsiteX19504" y="connsiteY19504"/>
                </a:cxn>
                <a:cxn ang="0">
                  <a:pos x="connsiteX19505" y="connsiteY19505"/>
                </a:cxn>
                <a:cxn ang="0">
                  <a:pos x="connsiteX19506" y="connsiteY19506"/>
                </a:cxn>
                <a:cxn ang="0">
                  <a:pos x="connsiteX19507" y="connsiteY19507"/>
                </a:cxn>
                <a:cxn ang="0">
                  <a:pos x="connsiteX19508" y="connsiteY19508"/>
                </a:cxn>
                <a:cxn ang="0">
                  <a:pos x="connsiteX19509" y="connsiteY19509"/>
                </a:cxn>
                <a:cxn ang="0">
                  <a:pos x="connsiteX19510" y="connsiteY19510"/>
                </a:cxn>
                <a:cxn ang="0">
                  <a:pos x="connsiteX19511" y="connsiteY19511"/>
                </a:cxn>
                <a:cxn ang="0">
                  <a:pos x="connsiteX19512" y="connsiteY19512"/>
                </a:cxn>
                <a:cxn ang="0">
                  <a:pos x="connsiteX19513" y="connsiteY19513"/>
                </a:cxn>
                <a:cxn ang="0">
                  <a:pos x="connsiteX19514" y="connsiteY19514"/>
                </a:cxn>
                <a:cxn ang="0">
                  <a:pos x="connsiteX19515" y="connsiteY19515"/>
                </a:cxn>
                <a:cxn ang="0">
                  <a:pos x="connsiteX19516" y="connsiteY19516"/>
                </a:cxn>
                <a:cxn ang="0">
                  <a:pos x="connsiteX19517" y="connsiteY19517"/>
                </a:cxn>
                <a:cxn ang="0">
                  <a:pos x="connsiteX19518" y="connsiteY19518"/>
                </a:cxn>
                <a:cxn ang="0">
                  <a:pos x="connsiteX19519" y="connsiteY19519"/>
                </a:cxn>
                <a:cxn ang="0">
                  <a:pos x="connsiteX19520" y="connsiteY19520"/>
                </a:cxn>
                <a:cxn ang="0">
                  <a:pos x="connsiteX19521" y="connsiteY19521"/>
                </a:cxn>
                <a:cxn ang="0">
                  <a:pos x="connsiteX19522" y="connsiteY19522"/>
                </a:cxn>
                <a:cxn ang="0">
                  <a:pos x="connsiteX19523" y="connsiteY19523"/>
                </a:cxn>
                <a:cxn ang="0">
                  <a:pos x="connsiteX19524" y="connsiteY19524"/>
                </a:cxn>
                <a:cxn ang="0">
                  <a:pos x="connsiteX19525" y="connsiteY19525"/>
                </a:cxn>
                <a:cxn ang="0">
                  <a:pos x="connsiteX19526" y="connsiteY19526"/>
                </a:cxn>
                <a:cxn ang="0">
                  <a:pos x="connsiteX19527" y="connsiteY19527"/>
                </a:cxn>
                <a:cxn ang="0">
                  <a:pos x="connsiteX19528" y="connsiteY19528"/>
                </a:cxn>
                <a:cxn ang="0">
                  <a:pos x="connsiteX19529" y="connsiteY19529"/>
                </a:cxn>
                <a:cxn ang="0">
                  <a:pos x="connsiteX19530" y="connsiteY19530"/>
                </a:cxn>
                <a:cxn ang="0">
                  <a:pos x="connsiteX19531" y="connsiteY19531"/>
                </a:cxn>
                <a:cxn ang="0">
                  <a:pos x="connsiteX19532" y="connsiteY19532"/>
                </a:cxn>
                <a:cxn ang="0">
                  <a:pos x="connsiteX19533" y="connsiteY19533"/>
                </a:cxn>
                <a:cxn ang="0">
                  <a:pos x="connsiteX19534" y="connsiteY19534"/>
                </a:cxn>
                <a:cxn ang="0">
                  <a:pos x="connsiteX19535" y="connsiteY19535"/>
                </a:cxn>
                <a:cxn ang="0">
                  <a:pos x="connsiteX19536" y="connsiteY19536"/>
                </a:cxn>
                <a:cxn ang="0">
                  <a:pos x="connsiteX19537" y="connsiteY19537"/>
                </a:cxn>
                <a:cxn ang="0">
                  <a:pos x="connsiteX19538" y="connsiteY19538"/>
                </a:cxn>
                <a:cxn ang="0">
                  <a:pos x="connsiteX19539" y="connsiteY19539"/>
                </a:cxn>
                <a:cxn ang="0">
                  <a:pos x="connsiteX19540" y="connsiteY19540"/>
                </a:cxn>
                <a:cxn ang="0">
                  <a:pos x="connsiteX19541" y="connsiteY19541"/>
                </a:cxn>
                <a:cxn ang="0">
                  <a:pos x="connsiteX19542" y="connsiteY19542"/>
                </a:cxn>
                <a:cxn ang="0">
                  <a:pos x="connsiteX19543" y="connsiteY19543"/>
                </a:cxn>
                <a:cxn ang="0">
                  <a:pos x="connsiteX19544" y="connsiteY19544"/>
                </a:cxn>
                <a:cxn ang="0">
                  <a:pos x="connsiteX19545" y="connsiteY19545"/>
                </a:cxn>
                <a:cxn ang="0">
                  <a:pos x="connsiteX19546" y="connsiteY19546"/>
                </a:cxn>
                <a:cxn ang="0">
                  <a:pos x="connsiteX19547" y="connsiteY19547"/>
                </a:cxn>
                <a:cxn ang="0">
                  <a:pos x="connsiteX19548" y="connsiteY19548"/>
                </a:cxn>
                <a:cxn ang="0">
                  <a:pos x="connsiteX19549" y="connsiteY19549"/>
                </a:cxn>
                <a:cxn ang="0">
                  <a:pos x="connsiteX19550" y="connsiteY19550"/>
                </a:cxn>
                <a:cxn ang="0">
                  <a:pos x="connsiteX19551" y="connsiteY19551"/>
                </a:cxn>
                <a:cxn ang="0">
                  <a:pos x="connsiteX19552" y="connsiteY19552"/>
                </a:cxn>
                <a:cxn ang="0">
                  <a:pos x="connsiteX19553" y="connsiteY19553"/>
                </a:cxn>
                <a:cxn ang="0">
                  <a:pos x="connsiteX19554" y="connsiteY19554"/>
                </a:cxn>
                <a:cxn ang="0">
                  <a:pos x="connsiteX19555" y="connsiteY19555"/>
                </a:cxn>
                <a:cxn ang="0">
                  <a:pos x="connsiteX19556" y="connsiteY19556"/>
                </a:cxn>
                <a:cxn ang="0">
                  <a:pos x="connsiteX19557" y="connsiteY19557"/>
                </a:cxn>
                <a:cxn ang="0">
                  <a:pos x="connsiteX19558" y="connsiteY19558"/>
                </a:cxn>
                <a:cxn ang="0">
                  <a:pos x="connsiteX19559" y="connsiteY19559"/>
                </a:cxn>
                <a:cxn ang="0">
                  <a:pos x="connsiteX19560" y="connsiteY19560"/>
                </a:cxn>
                <a:cxn ang="0">
                  <a:pos x="connsiteX19561" y="connsiteY19561"/>
                </a:cxn>
                <a:cxn ang="0">
                  <a:pos x="connsiteX19562" y="connsiteY19562"/>
                </a:cxn>
                <a:cxn ang="0">
                  <a:pos x="connsiteX19563" y="connsiteY19563"/>
                </a:cxn>
                <a:cxn ang="0">
                  <a:pos x="connsiteX19564" y="connsiteY19564"/>
                </a:cxn>
                <a:cxn ang="0">
                  <a:pos x="connsiteX19565" y="connsiteY19565"/>
                </a:cxn>
                <a:cxn ang="0">
                  <a:pos x="connsiteX19566" y="connsiteY19566"/>
                </a:cxn>
                <a:cxn ang="0">
                  <a:pos x="connsiteX19567" y="connsiteY19567"/>
                </a:cxn>
                <a:cxn ang="0">
                  <a:pos x="connsiteX19568" y="connsiteY19568"/>
                </a:cxn>
                <a:cxn ang="0">
                  <a:pos x="connsiteX19569" y="connsiteY19569"/>
                </a:cxn>
                <a:cxn ang="0">
                  <a:pos x="connsiteX19570" y="connsiteY19570"/>
                </a:cxn>
                <a:cxn ang="0">
                  <a:pos x="connsiteX19571" y="connsiteY19571"/>
                </a:cxn>
                <a:cxn ang="0">
                  <a:pos x="connsiteX19572" y="connsiteY19572"/>
                </a:cxn>
                <a:cxn ang="0">
                  <a:pos x="connsiteX19573" y="connsiteY19573"/>
                </a:cxn>
                <a:cxn ang="0">
                  <a:pos x="connsiteX19574" y="connsiteY19574"/>
                </a:cxn>
                <a:cxn ang="0">
                  <a:pos x="connsiteX19575" y="connsiteY19575"/>
                </a:cxn>
                <a:cxn ang="0">
                  <a:pos x="connsiteX19576" y="connsiteY19576"/>
                </a:cxn>
                <a:cxn ang="0">
                  <a:pos x="connsiteX19577" y="connsiteY19577"/>
                </a:cxn>
                <a:cxn ang="0">
                  <a:pos x="connsiteX19578" y="connsiteY19578"/>
                </a:cxn>
                <a:cxn ang="0">
                  <a:pos x="connsiteX19579" y="connsiteY19579"/>
                </a:cxn>
                <a:cxn ang="0">
                  <a:pos x="connsiteX19580" y="connsiteY19580"/>
                </a:cxn>
                <a:cxn ang="0">
                  <a:pos x="connsiteX19581" y="connsiteY19581"/>
                </a:cxn>
                <a:cxn ang="0">
                  <a:pos x="connsiteX19582" y="connsiteY19582"/>
                </a:cxn>
                <a:cxn ang="0">
                  <a:pos x="connsiteX19583" y="connsiteY19583"/>
                </a:cxn>
                <a:cxn ang="0">
                  <a:pos x="connsiteX19584" y="connsiteY19584"/>
                </a:cxn>
                <a:cxn ang="0">
                  <a:pos x="connsiteX19585" y="connsiteY19585"/>
                </a:cxn>
                <a:cxn ang="0">
                  <a:pos x="connsiteX19586" y="connsiteY19586"/>
                </a:cxn>
                <a:cxn ang="0">
                  <a:pos x="connsiteX19587" y="connsiteY19587"/>
                </a:cxn>
                <a:cxn ang="0">
                  <a:pos x="connsiteX19588" y="connsiteY19588"/>
                </a:cxn>
                <a:cxn ang="0">
                  <a:pos x="connsiteX19589" y="connsiteY19589"/>
                </a:cxn>
                <a:cxn ang="0">
                  <a:pos x="connsiteX19590" y="connsiteY19590"/>
                </a:cxn>
                <a:cxn ang="0">
                  <a:pos x="connsiteX19591" y="connsiteY19591"/>
                </a:cxn>
                <a:cxn ang="0">
                  <a:pos x="connsiteX19592" y="connsiteY19592"/>
                </a:cxn>
                <a:cxn ang="0">
                  <a:pos x="connsiteX19593" y="connsiteY19593"/>
                </a:cxn>
                <a:cxn ang="0">
                  <a:pos x="connsiteX19594" y="connsiteY19594"/>
                </a:cxn>
                <a:cxn ang="0">
                  <a:pos x="connsiteX19595" y="connsiteY19595"/>
                </a:cxn>
                <a:cxn ang="0">
                  <a:pos x="connsiteX19596" y="connsiteY19596"/>
                </a:cxn>
                <a:cxn ang="0">
                  <a:pos x="connsiteX19597" y="connsiteY19597"/>
                </a:cxn>
                <a:cxn ang="0">
                  <a:pos x="connsiteX19598" y="connsiteY19598"/>
                </a:cxn>
                <a:cxn ang="0">
                  <a:pos x="connsiteX19599" y="connsiteY19599"/>
                </a:cxn>
                <a:cxn ang="0">
                  <a:pos x="connsiteX19600" y="connsiteY19600"/>
                </a:cxn>
                <a:cxn ang="0">
                  <a:pos x="connsiteX19601" y="connsiteY19601"/>
                </a:cxn>
                <a:cxn ang="0">
                  <a:pos x="connsiteX19602" y="connsiteY19602"/>
                </a:cxn>
                <a:cxn ang="0">
                  <a:pos x="connsiteX19603" y="connsiteY19603"/>
                </a:cxn>
                <a:cxn ang="0">
                  <a:pos x="connsiteX19604" y="connsiteY19604"/>
                </a:cxn>
                <a:cxn ang="0">
                  <a:pos x="connsiteX19605" y="connsiteY19605"/>
                </a:cxn>
                <a:cxn ang="0">
                  <a:pos x="connsiteX19606" y="connsiteY19606"/>
                </a:cxn>
                <a:cxn ang="0">
                  <a:pos x="connsiteX19607" y="connsiteY19607"/>
                </a:cxn>
                <a:cxn ang="0">
                  <a:pos x="connsiteX19608" y="connsiteY19608"/>
                </a:cxn>
                <a:cxn ang="0">
                  <a:pos x="connsiteX19609" y="connsiteY19609"/>
                </a:cxn>
                <a:cxn ang="0">
                  <a:pos x="connsiteX19610" y="connsiteY19610"/>
                </a:cxn>
                <a:cxn ang="0">
                  <a:pos x="connsiteX19611" y="connsiteY19611"/>
                </a:cxn>
                <a:cxn ang="0">
                  <a:pos x="connsiteX19612" y="connsiteY19612"/>
                </a:cxn>
                <a:cxn ang="0">
                  <a:pos x="connsiteX19613" y="connsiteY19613"/>
                </a:cxn>
                <a:cxn ang="0">
                  <a:pos x="connsiteX19614" y="connsiteY19614"/>
                </a:cxn>
                <a:cxn ang="0">
                  <a:pos x="connsiteX19615" y="connsiteY19615"/>
                </a:cxn>
                <a:cxn ang="0">
                  <a:pos x="connsiteX19616" y="connsiteY19616"/>
                </a:cxn>
                <a:cxn ang="0">
                  <a:pos x="connsiteX19617" y="connsiteY19617"/>
                </a:cxn>
                <a:cxn ang="0">
                  <a:pos x="connsiteX19618" y="connsiteY19618"/>
                </a:cxn>
                <a:cxn ang="0">
                  <a:pos x="connsiteX19619" y="connsiteY19619"/>
                </a:cxn>
                <a:cxn ang="0">
                  <a:pos x="connsiteX19620" y="connsiteY19620"/>
                </a:cxn>
                <a:cxn ang="0">
                  <a:pos x="connsiteX19621" y="connsiteY19621"/>
                </a:cxn>
                <a:cxn ang="0">
                  <a:pos x="connsiteX19622" y="connsiteY19622"/>
                </a:cxn>
                <a:cxn ang="0">
                  <a:pos x="connsiteX19623" y="connsiteY19623"/>
                </a:cxn>
                <a:cxn ang="0">
                  <a:pos x="connsiteX19624" y="connsiteY19624"/>
                </a:cxn>
                <a:cxn ang="0">
                  <a:pos x="connsiteX19625" y="connsiteY19625"/>
                </a:cxn>
                <a:cxn ang="0">
                  <a:pos x="connsiteX19626" y="connsiteY19626"/>
                </a:cxn>
                <a:cxn ang="0">
                  <a:pos x="connsiteX19627" y="connsiteY19627"/>
                </a:cxn>
                <a:cxn ang="0">
                  <a:pos x="connsiteX19628" y="connsiteY19628"/>
                </a:cxn>
                <a:cxn ang="0">
                  <a:pos x="connsiteX19629" y="connsiteY19629"/>
                </a:cxn>
                <a:cxn ang="0">
                  <a:pos x="connsiteX19630" y="connsiteY19630"/>
                </a:cxn>
                <a:cxn ang="0">
                  <a:pos x="connsiteX19631" y="connsiteY19631"/>
                </a:cxn>
                <a:cxn ang="0">
                  <a:pos x="connsiteX19632" y="connsiteY19632"/>
                </a:cxn>
                <a:cxn ang="0">
                  <a:pos x="connsiteX19633" y="connsiteY19633"/>
                </a:cxn>
                <a:cxn ang="0">
                  <a:pos x="connsiteX19634" y="connsiteY19634"/>
                </a:cxn>
                <a:cxn ang="0">
                  <a:pos x="connsiteX19635" y="connsiteY19635"/>
                </a:cxn>
                <a:cxn ang="0">
                  <a:pos x="connsiteX19636" y="connsiteY19636"/>
                </a:cxn>
                <a:cxn ang="0">
                  <a:pos x="connsiteX19637" y="connsiteY19637"/>
                </a:cxn>
                <a:cxn ang="0">
                  <a:pos x="connsiteX19638" y="connsiteY19638"/>
                </a:cxn>
                <a:cxn ang="0">
                  <a:pos x="connsiteX19639" y="connsiteY19639"/>
                </a:cxn>
                <a:cxn ang="0">
                  <a:pos x="connsiteX19640" y="connsiteY19640"/>
                </a:cxn>
                <a:cxn ang="0">
                  <a:pos x="connsiteX19641" y="connsiteY19641"/>
                </a:cxn>
                <a:cxn ang="0">
                  <a:pos x="connsiteX19642" y="connsiteY19642"/>
                </a:cxn>
                <a:cxn ang="0">
                  <a:pos x="connsiteX19643" y="connsiteY19643"/>
                </a:cxn>
                <a:cxn ang="0">
                  <a:pos x="connsiteX19644" y="connsiteY19644"/>
                </a:cxn>
                <a:cxn ang="0">
                  <a:pos x="connsiteX19645" y="connsiteY19645"/>
                </a:cxn>
                <a:cxn ang="0">
                  <a:pos x="connsiteX19646" y="connsiteY19646"/>
                </a:cxn>
                <a:cxn ang="0">
                  <a:pos x="connsiteX19647" y="connsiteY19647"/>
                </a:cxn>
                <a:cxn ang="0">
                  <a:pos x="connsiteX19648" y="connsiteY19648"/>
                </a:cxn>
                <a:cxn ang="0">
                  <a:pos x="connsiteX19649" y="connsiteY19649"/>
                </a:cxn>
                <a:cxn ang="0">
                  <a:pos x="connsiteX19650" y="connsiteY19650"/>
                </a:cxn>
                <a:cxn ang="0">
                  <a:pos x="connsiteX19651" y="connsiteY19651"/>
                </a:cxn>
                <a:cxn ang="0">
                  <a:pos x="connsiteX19652" y="connsiteY19652"/>
                </a:cxn>
                <a:cxn ang="0">
                  <a:pos x="connsiteX19653" y="connsiteY19653"/>
                </a:cxn>
                <a:cxn ang="0">
                  <a:pos x="connsiteX19654" y="connsiteY19654"/>
                </a:cxn>
                <a:cxn ang="0">
                  <a:pos x="connsiteX19655" y="connsiteY19655"/>
                </a:cxn>
                <a:cxn ang="0">
                  <a:pos x="connsiteX19656" y="connsiteY19656"/>
                </a:cxn>
                <a:cxn ang="0">
                  <a:pos x="connsiteX19657" y="connsiteY19657"/>
                </a:cxn>
                <a:cxn ang="0">
                  <a:pos x="connsiteX19658" y="connsiteY19658"/>
                </a:cxn>
                <a:cxn ang="0">
                  <a:pos x="connsiteX19659" y="connsiteY19659"/>
                </a:cxn>
                <a:cxn ang="0">
                  <a:pos x="connsiteX19660" y="connsiteY19660"/>
                </a:cxn>
                <a:cxn ang="0">
                  <a:pos x="connsiteX19661" y="connsiteY19661"/>
                </a:cxn>
                <a:cxn ang="0">
                  <a:pos x="connsiteX19662" y="connsiteY19662"/>
                </a:cxn>
                <a:cxn ang="0">
                  <a:pos x="connsiteX19663" y="connsiteY19663"/>
                </a:cxn>
                <a:cxn ang="0">
                  <a:pos x="connsiteX19664" y="connsiteY19664"/>
                </a:cxn>
                <a:cxn ang="0">
                  <a:pos x="connsiteX19665" y="connsiteY19665"/>
                </a:cxn>
                <a:cxn ang="0">
                  <a:pos x="connsiteX19666" y="connsiteY19666"/>
                </a:cxn>
                <a:cxn ang="0">
                  <a:pos x="connsiteX19667" y="connsiteY19667"/>
                </a:cxn>
                <a:cxn ang="0">
                  <a:pos x="connsiteX19668" y="connsiteY19668"/>
                </a:cxn>
                <a:cxn ang="0">
                  <a:pos x="connsiteX19669" y="connsiteY19669"/>
                </a:cxn>
                <a:cxn ang="0">
                  <a:pos x="connsiteX19670" y="connsiteY19670"/>
                </a:cxn>
                <a:cxn ang="0">
                  <a:pos x="connsiteX19671" y="connsiteY19671"/>
                </a:cxn>
                <a:cxn ang="0">
                  <a:pos x="connsiteX19672" y="connsiteY19672"/>
                </a:cxn>
                <a:cxn ang="0">
                  <a:pos x="connsiteX19673" y="connsiteY19673"/>
                </a:cxn>
                <a:cxn ang="0">
                  <a:pos x="connsiteX19674" y="connsiteY19674"/>
                </a:cxn>
                <a:cxn ang="0">
                  <a:pos x="connsiteX19675" y="connsiteY19675"/>
                </a:cxn>
                <a:cxn ang="0">
                  <a:pos x="connsiteX19676" y="connsiteY19676"/>
                </a:cxn>
                <a:cxn ang="0">
                  <a:pos x="connsiteX19677" y="connsiteY19677"/>
                </a:cxn>
                <a:cxn ang="0">
                  <a:pos x="connsiteX19678" y="connsiteY19678"/>
                </a:cxn>
                <a:cxn ang="0">
                  <a:pos x="connsiteX19679" y="connsiteY19679"/>
                </a:cxn>
                <a:cxn ang="0">
                  <a:pos x="connsiteX19680" y="connsiteY19680"/>
                </a:cxn>
                <a:cxn ang="0">
                  <a:pos x="connsiteX19681" y="connsiteY19681"/>
                </a:cxn>
                <a:cxn ang="0">
                  <a:pos x="connsiteX19682" y="connsiteY19682"/>
                </a:cxn>
                <a:cxn ang="0">
                  <a:pos x="connsiteX19683" y="connsiteY19683"/>
                </a:cxn>
                <a:cxn ang="0">
                  <a:pos x="connsiteX19684" y="connsiteY19684"/>
                </a:cxn>
                <a:cxn ang="0">
                  <a:pos x="connsiteX19685" y="connsiteY19685"/>
                </a:cxn>
                <a:cxn ang="0">
                  <a:pos x="connsiteX19686" y="connsiteY19686"/>
                </a:cxn>
                <a:cxn ang="0">
                  <a:pos x="connsiteX19687" y="connsiteY19687"/>
                </a:cxn>
                <a:cxn ang="0">
                  <a:pos x="connsiteX19688" y="connsiteY19688"/>
                </a:cxn>
                <a:cxn ang="0">
                  <a:pos x="connsiteX19689" y="connsiteY19689"/>
                </a:cxn>
                <a:cxn ang="0">
                  <a:pos x="connsiteX19690" y="connsiteY19690"/>
                </a:cxn>
                <a:cxn ang="0">
                  <a:pos x="connsiteX19691" y="connsiteY19691"/>
                </a:cxn>
                <a:cxn ang="0">
                  <a:pos x="connsiteX19692" y="connsiteY19692"/>
                </a:cxn>
                <a:cxn ang="0">
                  <a:pos x="connsiteX19693" y="connsiteY19693"/>
                </a:cxn>
                <a:cxn ang="0">
                  <a:pos x="connsiteX19694" y="connsiteY19694"/>
                </a:cxn>
                <a:cxn ang="0">
                  <a:pos x="connsiteX19695" y="connsiteY19695"/>
                </a:cxn>
                <a:cxn ang="0">
                  <a:pos x="connsiteX19696" y="connsiteY19696"/>
                </a:cxn>
                <a:cxn ang="0">
                  <a:pos x="connsiteX19697" y="connsiteY19697"/>
                </a:cxn>
                <a:cxn ang="0">
                  <a:pos x="connsiteX19698" y="connsiteY19698"/>
                </a:cxn>
                <a:cxn ang="0">
                  <a:pos x="connsiteX19699" y="connsiteY19699"/>
                </a:cxn>
                <a:cxn ang="0">
                  <a:pos x="connsiteX19700" y="connsiteY19700"/>
                </a:cxn>
                <a:cxn ang="0">
                  <a:pos x="connsiteX19701" y="connsiteY19701"/>
                </a:cxn>
                <a:cxn ang="0">
                  <a:pos x="connsiteX19702" y="connsiteY19702"/>
                </a:cxn>
                <a:cxn ang="0">
                  <a:pos x="connsiteX19703" y="connsiteY19703"/>
                </a:cxn>
                <a:cxn ang="0">
                  <a:pos x="connsiteX19704" y="connsiteY19704"/>
                </a:cxn>
                <a:cxn ang="0">
                  <a:pos x="connsiteX19705" y="connsiteY19705"/>
                </a:cxn>
                <a:cxn ang="0">
                  <a:pos x="connsiteX19706" y="connsiteY19706"/>
                </a:cxn>
                <a:cxn ang="0">
                  <a:pos x="connsiteX19707" y="connsiteY19707"/>
                </a:cxn>
                <a:cxn ang="0">
                  <a:pos x="connsiteX19708" y="connsiteY19708"/>
                </a:cxn>
                <a:cxn ang="0">
                  <a:pos x="connsiteX19709" y="connsiteY19709"/>
                </a:cxn>
                <a:cxn ang="0">
                  <a:pos x="connsiteX19710" y="connsiteY19710"/>
                </a:cxn>
                <a:cxn ang="0">
                  <a:pos x="connsiteX19711" y="connsiteY19711"/>
                </a:cxn>
                <a:cxn ang="0">
                  <a:pos x="connsiteX19712" y="connsiteY19712"/>
                </a:cxn>
                <a:cxn ang="0">
                  <a:pos x="connsiteX19713" y="connsiteY19713"/>
                </a:cxn>
                <a:cxn ang="0">
                  <a:pos x="connsiteX19714" y="connsiteY19714"/>
                </a:cxn>
                <a:cxn ang="0">
                  <a:pos x="connsiteX19715" y="connsiteY19715"/>
                </a:cxn>
                <a:cxn ang="0">
                  <a:pos x="connsiteX19716" y="connsiteY19716"/>
                </a:cxn>
                <a:cxn ang="0">
                  <a:pos x="connsiteX19717" y="connsiteY19717"/>
                </a:cxn>
                <a:cxn ang="0">
                  <a:pos x="connsiteX19718" y="connsiteY19718"/>
                </a:cxn>
                <a:cxn ang="0">
                  <a:pos x="connsiteX19719" y="connsiteY19719"/>
                </a:cxn>
                <a:cxn ang="0">
                  <a:pos x="connsiteX19720" y="connsiteY19720"/>
                </a:cxn>
                <a:cxn ang="0">
                  <a:pos x="connsiteX19721" y="connsiteY19721"/>
                </a:cxn>
                <a:cxn ang="0">
                  <a:pos x="connsiteX19722" y="connsiteY19722"/>
                </a:cxn>
                <a:cxn ang="0">
                  <a:pos x="connsiteX19723" y="connsiteY19723"/>
                </a:cxn>
                <a:cxn ang="0">
                  <a:pos x="connsiteX19724" y="connsiteY19724"/>
                </a:cxn>
                <a:cxn ang="0">
                  <a:pos x="connsiteX19725" y="connsiteY19725"/>
                </a:cxn>
                <a:cxn ang="0">
                  <a:pos x="connsiteX19726" y="connsiteY19726"/>
                </a:cxn>
                <a:cxn ang="0">
                  <a:pos x="connsiteX19727" y="connsiteY19727"/>
                </a:cxn>
                <a:cxn ang="0">
                  <a:pos x="connsiteX19728" y="connsiteY19728"/>
                </a:cxn>
                <a:cxn ang="0">
                  <a:pos x="connsiteX19729" y="connsiteY19729"/>
                </a:cxn>
                <a:cxn ang="0">
                  <a:pos x="connsiteX19730" y="connsiteY19730"/>
                </a:cxn>
                <a:cxn ang="0">
                  <a:pos x="connsiteX19731" y="connsiteY19731"/>
                </a:cxn>
                <a:cxn ang="0">
                  <a:pos x="connsiteX19732" y="connsiteY19732"/>
                </a:cxn>
                <a:cxn ang="0">
                  <a:pos x="connsiteX19733" y="connsiteY19733"/>
                </a:cxn>
                <a:cxn ang="0">
                  <a:pos x="connsiteX19734" y="connsiteY19734"/>
                </a:cxn>
                <a:cxn ang="0">
                  <a:pos x="connsiteX19735" y="connsiteY19735"/>
                </a:cxn>
                <a:cxn ang="0">
                  <a:pos x="connsiteX19736" y="connsiteY19736"/>
                </a:cxn>
                <a:cxn ang="0">
                  <a:pos x="connsiteX19737" y="connsiteY19737"/>
                </a:cxn>
                <a:cxn ang="0">
                  <a:pos x="connsiteX19738" y="connsiteY19738"/>
                </a:cxn>
                <a:cxn ang="0">
                  <a:pos x="connsiteX19739" y="connsiteY19739"/>
                </a:cxn>
                <a:cxn ang="0">
                  <a:pos x="connsiteX19740" y="connsiteY19740"/>
                </a:cxn>
                <a:cxn ang="0">
                  <a:pos x="connsiteX19741" y="connsiteY19741"/>
                </a:cxn>
                <a:cxn ang="0">
                  <a:pos x="connsiteX19742" y="connsiteY19742"/>
                </a:cxn>
                <a:cxn ang="0">
                  <a:pos x="connsiteX19743" y="connsiteY19743"/>
                </a:cxn>
                <a:cxn ang="0">
                  <a:pos x="connsiteX19744" y="connsiteY19744"/>
                </a:cxn>
                <a:cxn ang="0">
                  <a:pos x="connsiteX19745" y="connsiteY19745"/>
                </a:cxn>
                <a:cxn ang="0">
                  <a:pos x="connsiteX19746" y="connsiteY19746"/>
                </a:cxn>
                <a:cxn ang="0">
                  <a:pos x="connsiteX19747" y="connsiteY19747"/>
                </a:cxn>
                <a:cxn ang="0">
                  <a:pos x="connsiteX19748" y="connsiteY19748"/>
                </a:cxn>
                <a:cxn ang="0">
                  <a:pos x="connsiteX19749" y="connsiteY19749"/>
                </a:cxn>
                <a:cxn ang="0">
                  <a:pos x="connsiteX19750" y="connsiteY19750"/>
                </a:cxn>
                <a:cxn ang="0">
                  <a:pos x="connsiteX19751" y="connsiteY19751"/>
                </a:cxn>
                <a:cxn ang="0">
                  <a:pos x="connsiteX19752" y="connsiteY19752"/>
                </a:cxn>
                <a:cxn ang="0">
                  <a:pos x="connsiteX19753" y="connsiteY19753"/>
                </a:cxn>
                <a:cxn ang="0">
                  <a:pos x="connsiteX19754" y="connsiteY19754"/>
                </a:cxn>
                <a:cxn ang="0">
                  <a:pos x="connsiteX19755" y="connsiteY19755"/>
                </a:cxn>
                <a:cxn ang="0">
                  <a:pos x="connsiteX19756" y="connsiteY19756"/>
                </a:cxn>
                <a:cxn ang="0">
                  <a:pos x="connsiteX19757" y="connsiteY19757"/>
                </a:cxn>
                <a:cxn ang="0">
                  <a:pos x="connsiteX19758" y="connsiteY19758"/>
                </a:cxn>
                <a:cxn ang="0">
                  <a:pos x="connsiteX19759" y="connsiteY19759"/>
                </a:cxn>
                <a:cxn ang="0">
                  <a:pos x="connsiteX19760" y="connsiteY19760"/>
                </a:cxn>
                <a:cxn ang="0">
                  <a:pos x="connsiteX19761" y="connsiteY19761"/>
                </a:cxn>
                <a:cxn ang="0">
                  <a:pos x="connsiteX19762" y="connsiteY19762"/>
                </a:cxn>
                <a:cxn ang="0">
                  <a:pos x="connsiteX19763" y="connsiteY19763"/>
                </a:cxn>
                <a:cxn ang="0">
                  <a:pos x="connsiteX19764" y="connsiteY19764"/>
                </a:cxn>
                <a:cxn ang="0">
                  <a:pos x="connsiteX19765" y="connsiteY19765"/>
                </a:cxn>
                <a:cxn ang="0">
                  <a:pos x="connsiteX19766" y="connsiteY19766"/>
                </a:cxn>
                <a:cxn ang="0">
                  <a:pos x="connsiteX19767" y="connsiteY19767"/>
                </a:cxn>
                <a:cxn ang="0">
                  <a:pos x="connsiteX19768" y="connsiteY19768"/>
                </a:cxn>
                <a:cxn ang="0">
                  <a:pos x="connsiteX19769" y="connsiteY19769"/>
                </a:cxn>
                <a:cxn ang="0">
                  <a:pos x="connsiteX19770" y="connsiteY19770"/>
                </a:cxn>
                <a:cxn ang="0">
                  <a:pos x="connsiteX19771" y="connsiteY19771"/>
                </a:cxn>
                <a:cxn ang="0">
                  <a:pos x="connsiteX19772" y="connsiteY19772"/>
                </a:cxn>
                <a:cxn ang="0">
                  <a:pos x="connsiteX19773" y="connsiteY19773"/>
                </a:cxn>
                <a:cxn ang="0">
                  <a:pos x="connsiteX19774" y="connsiteY19774"/>
                </a:cxn>
                <a:cxn ang="0">
                  <a:pos x="connsiteX19775" y="connsiteY19775"/>
                </a:cxn>
                <a:cxn ang="0">
                  <a:pos x="connsiteX19776" y="connsiteY19776"/>
                </a:cxn>
                <a:cxn ang="0">
                  <a:pos x="connsiteX19777" y="connsiteY19777"/>
                </a:cxn>
                <a:cxn ang="0">
                  <a:pos x="connsiteX19778" y="connsiteY19778"/>
                </a:cxn>
                <a:cxn ang="0">
                  <a:pos x="connsiteX19779" y="connsiteY19779"/>
                </a:cxn>
                <a:cxn ang="0">
                  <a:pos x="connsiteX19780" y="connsiteY19780"/>
                </a:cxn>
                <a:cxn ang="0">
                  <a:pos x="connsiteX19781" y="connsiteY19781"/>
                </a:cxn>
                <a:cxn ang="0">
                  <a:pos x="connsiteX19782" y="connsiteY19782"/>
                </a:cxn>
                <a:cxn ang="0">
                  <a:pos x="connsiteX19783" y="connsiteY19783"/>
                </a:cxn>
                <a:cxn ang="0">
                  <a:pos x="connsiteX19784" y="connsiteY19784"/>
                </a:cxn>
                <a:cxn ang="0">
                  <a:pos x="connsiteX19785" y="connsiteY19785"/>
                </a:cxn>
                <a:cxn ang="0">
                  <a:pos x="connsiteX19786" y="connsiteY19786"/>
                </a:cxn>
                <a:cxn ang="0">
                  <a:pos x="connsiteX19787" y="connsiteY19787"/>
                </a:cxn>
                <a:cxn ang="0">
                  <a:pos x="connsiteX19788" y="connsiteY19788"/>
                </a:cxn>
                <a:cxn ang="0">
                  <a:pos x="connsiteX19789" y="connsiteY19789"/>
                </a:cxn>
                <a:cxn ang="0">
                  <a:pos x="connsiteX19790" y="connsiteY19790"/>
                </a:cxn>
                <a:cxn ang="0">
                  <a:pos x="connsiteX19791" y="connsiteY19791"/>
                </a:cxn>
                <a:cxn ang="0">
                  <a:pos x="connsiteX19792" y="connsiteY19792"/>
                </a:cxn>
                <a:cxn ang="0">
                  <a:pos x="connsiteX19793" y="connsiteY19793"/>
                </a:cxn>
                <a:cxn ang="0">
                  <a:pos x="connsiteX19794" y="connsiteY19794"/>
                </a:cxn>
                <a:cxn ang="0">
                  <a:pos x="connsiteX19795" y="connsiteY19795"/>
                </a:cxn>
                <a:cxn ang="0">
                  <a:pos x="connsiteX19796" y="connsiteY19796"/>
                </a:cxn>
                <a:cxn ang="0">
                  <a:pos x="connsiteX19797" y="connsiteY19797"/>
                </a:cxn>
                <a:cxn ang="0">
                  <a:pos x="connsiteX19798" y="connsiteY19798"/>
                </a:cxn>
                <a:cxn ang="0">
                  <a:pos x="connsiteX19799" y="connsiteY19799"/>
                </a:cxn>
                <a:cxn ang="0">
                  <a:pos x="connsiteX19800" y="connsiteY19800"/>
                </a:cxn>
                <a:cxn ang="0">
                  <a:pos x="connsiteX19801" y="connsiteY19801"/>
                </a:cxn>
                <a:cxn ang="0">
                  <a:pos x="connsiteX19802" y="connsiteY19802"/>
                </a:cxn>
                <a:cxn ang="0">
                  <a:pos x="connsiteX19803" y="connsiteY19803"/>
                </a:cxn>
                <a:cxn ang="0">
                  <a:pos x="connsiteX19804" y="connsiteY19804"/>
                </a:cxn>
                <a:cxn ang="0">
                  <a:pos x="connsiteX19805" y="connsiteY19805"/>
                </a:cxn>
                <a:cxn ang="0">
                  <a:pos x="connsiteX19806" y="connsiteY19806"/>
                </a:cxn>
                <a:cxn ang="0">
                  <a:pos x="connsiteX19807" y="connsiteY19807"/>
                </a:cxn>
                <a:cxn ang="0">
                  <a:pos x="connsiteX19808" y="connsiteY19808"/>
                </a:cxn>
                <a:cxn ang="0">
                  <a:pos x="connsiteX19809" y="connsiteY19809"/>
                </a:cxn>
                <a:cxn ang="0">
                  <a:pos x="connsiteX19810" y="connsiteY19810"/>
                </a:cxn>
                <a:cxn ang="0">
                  <a:pos x="connsiteX19811" y="connsiteY19811"/>
                </a:cxn>
                <a:cxn ang="0">
                  <a:pos x="connsiteX19812" y="connsiteY19812"/>
                </a:cxn>
                <a:cxn ang="0">
                  <a:pos x="connsiteX19813" y="connsiteY19813"/>
                </a:cxn>
                <a:cxn ang="0">
                  <a:pos x="connsiteX19814" y="connsiteY19814"/>
                </a:cxn>
                <a:cxn ang="0">
                  <a:pos x="connsiteX19815" y="connsiteY19815"/>
                </a:cxn>
                <a:cxn ang="0">
                  <a:pos x="connsiteX19816" y="connsiteY19816"/>
                </a:cxn>
                <a:cxn ang="0">
                  <a:pos x="connsiteX19817" y="connsiteY19817"/>
                </a:cxn>
                <a:cxn ang="0">
                  <a:pos x="connsiteX19818" y="connsiteY19818"/>
                </a:cxn>
                <a:cxn ang="0">
                  <a:pos x="connsiteX19819" y="connsiteY19819"/>
                </a:cxn>
                <a:cxn ang="0">
                  <a:pos x="connsiteX19820" y="connsiteY19820"/>
                </a:cxn>
                <a:cxn ang="0">
                  <a:pos x="connsiteX19821" y="connsiteY19821"/>
                </a:cxn>
                <a:cxn ang="0">
                  <a:pos x="connsiteX19822" y="connsiteY19822"/>
                </a:cxn>
                <a:cxn ang="0">
                  <a:pos x="connsiteX19823" y="connsiteY19823"/>
                </a:cxn>
                <a:cxn ang="0">
                  <a:pos x="connsiteX19824" y="connsiteY19824"/>
                </a:cxn>
                <a:cxn ang="0">
                  <a:pos x="connsiteX19825" y="connsiteY19825"/>
                </a:cxn>
                <a:cxn ang="0">
                  <a:pos x="connsiteX19826" y="connsiteY19826"/>
                </a:cxn>
                <a:cxn ang="0">
                  <a:pos x="connsiteX19827" y="connsiteY19827"/>
                </a:cxn>
                <a:cxn ang="0">
                  <a:pos x="connsiteX19828" y="connsiteY19828"/>
                </a:cxn>
                <a:cxn ang="0">
                  <a:pos x="connsiteX19829" y="connsiteY19829"/>
                </a:cxn>
                <a:cxn ang="0">
                  <a:pos x="connsiteX19830" y="connsiteY19830"/>
                </a:cxn>
                <a:cxn ang="0">
                  <a:pos x="connsiteX19831" y="connsiteY19831"/>
                </a:cxn>
                <a:cxn ang="0">
                  <a:pos x="connsiteX19832" y="connsiteY19832"/>
                </a:cxn>
                <a:cxn ang="0">
                  <a:pos x="connsiteX19833" y="connsiteY19833"/>
                </a:cxn>
                <a:cxn ang="0">
                  <a:pos x="connsiteX19834" y="connsiteY19834"/>
                </a:cxn>
                <a:cxn ang="0">
                  <a:pos x="connsiteX19835" y="connsiteY19835"/>
                </a:cxn>
                <a:cxn ang="0">
                  <a:pos x="connsiteX19836" y="connsiteY19836"/>
                </a:cxn>
                <a:cxn ang="0">
                  <a:pos x="connsiteX19837" y="connsiteY19837"/>
                </a:cxn>
                <a:cxn ang="0">
                  <a:pos x="connsiteX19838" y="connsiteY19838"/>
                </a:cxn>
                <a:cxn ang="0">
                  <a:pos x="connsiteX19839" y="connsiteY19839"/>
                </a:cxn>
                <a:cxn ang="0">
                  <a:pos x="connsiteX19840" y="connsiteY19840"/>
                </a:cxn>
                <a:cxn ang="0">
                  <a:pos x="connsiteX19841" y="connsiteY19841"/>
                </a:cxn>
                <a:cxn ang="0">
                  <a:pos x="connsiteX19842" y="connsiteY19842"/>
                </a:cxn>
                <a:cxn ang="0">
                  <a:pos x="connsiteX19843" y="connsiteY19843"/>
                </a:cxn>
                <a:cxn ang="0">
                  <a:pos x="connsiteX19844" y="connsiteY19844"/>
                </a:cxn>
                <a:cxn ang="0">
                  <a:pos x="connsiteX19845" y="connsiteY19845"/>
                </a:cxn>
                <a:cxn ang="0">
                  <a:pos x="connsiteX19846" y="connsiteY19846"/>
                </a:cxn>
                <a:cxn ang="0">
                  <a:pos x="connsiteX19847" y="connsiteY19847"/>
                </a:cxn>
                <a:cxn ang="0">
                  <a:pos x="connsiteX19848" y="connsiteY19848"/>
                </a:cxn>
                <a:cxn ang="0">
                  <a:pos x="connsiteX19849" y="connsiteY19849"/>
                </a:cxn>
                <a:cxn ang="0">
                  <a:pos x="connsiteX19850" y="connsiteY19850"/>
                </a:cxn>
                <a:cxn ang="0">
                  <a:pos x="connsiteX19851" y="connsiteY19851"/>
                </a:cxn>
                <a:cxn ang="0">
                  <a:pos x="connsiteX19852" y="connsiteY19852"/>
                </a:cxn>
                <a:cxn ang="0">
                  <a:pos x="connsiteX19853" y="connsiteY19853"/>
                </a:cxn>
                <a:cxn ang="0">
                  <a:pos x="connsiteX19854" y="connsiteY19854"/>
                </a:cxn>
                <a:cxn ang="0">
                  <a:pos x="connsiteX19855" y="connsiteY19855"/>
                </a:cxn>
                <a:cxn ang="0">
                  <a:pos x="connsiteX19856" y="connsiteY19856"/>
                </a:cxn>
                <a:cxn ang="0">
                  <a:pos x="connsiteX19857" y="connsiteY19857"/>
                </a:cxn>
                <a:cxn ang="0">
                  <a:pos x="connsiteX19858" y="connsiteY19858"/>
                </a:cxn>
                <a:cxn ang="0">
                  <a:pos x="connsiteX19859" y="connsiteY19859"/>
                </a:cxn>
                <a:cxn ang="0">
                  <a:pos x="connsiteX19860" y="connsiteY19860"/>
                </a:cxn>
                <a:cxn ang="0">
                  <a:pos x="connsiteX19861" y="connsiteY19861"/>
                </a:cxn>
                <a:cxn ang="0">
                  <a:pos x="connsiteX19862" y="connsiteY19862"/>
                </a:cxn>
                <a:cxn ang="0">
                  <a:pos x="connsiteX19863" y="connsiteY19863"/>
                </a:cxn>
                <a:cxn ang="0">
                  <a:pos x="connsiteX19864" y="connsiteY19864"/>
                </a:cxn>
                <a:cxn ang="0">
                  <a:pos x="connsiteX19865" y="connsiteY19865"/>
                </a:cxn>
                <a:cxn ang="0">
                  <a:pos x="connsiteX19866" y="connsiteY19866"/>
                </a:cxn>
                <a:cxn ang="0">
                  <a:pos x="connsiteX19867" y="connsiteY19867"/>
                </a:cxn>
                <a:cxn ang="0">
                  <a:pos x="connsiteX19868" y="connsiteY19868"/>
                </a:cxn>
                <a:cxn ang="0">
                  <a:pos x="connsiteX19869" y="connsiteY19869"/>
                </a:cxn>
                <a:cxn ang="0">
                  <a:pos x="connsiteX19870" y="connsiteY19870"/>
                </a:cxn>
                <a:cxn ang="0">
                  <a:pos x="connsiteX19871" y="connsiteY19871"/>
                </a:cxn>
                <a:cxn ang="0">
                  <a:pos x="connsiteX19872" y="connsiteY19872"/>
                </a:cxn>
                <a:cxn ang="0">
                  <a:pos x="connsiteX19873" y="connsiteY19873"/>
                </a:cxn>
                <a:cxn ang="0">
                  <a:pos x="connsiteX19874" y="connsiteY19874"/>
                </a:cxn>
                <a:cxn ang="0">
                  <a:pos x="connsiteX19875" y="connsiteY19875"/>
                </a:cxn>
                <a:cxn ang="0">
                  <a:pos x="connsiteX19876" y="connsiteY19876"/>
                </a:cxn>
                <a:cxn ang="0">
                  <a:pos x="connsiteX19877" y="connsiteY19877"/>
                </a:cxn>
                <a:cxn ang="0">
                  <a:pos x="connsiteX19878" y="connsiteY19878"/>
                </a:cxn>
                <a:cxn ang="0">
                  <a:pos x="connsiteX19879" y="connsiteY19879"/>
                </a:cxn>
                <a:cxn ang="0">
                  <a:pos x="connsiteX19880" y="connsiteY19880"/>
                </a:cxn>
                <a:cxn ang="0">
                  <a:pos x="connsiteX19881" y="connsiteY19881"/>
                </a:cxn>
                <a:cxn ang="0">
                  <a:pos x="connsiteX19882" y="connsiteY19882"/>
                </a:cxn>
                <a:cxn ang="0">
                  <a:pos x="connsiteX19883" y="connsiteY19883"/>
                </a:cxn>
                <a:cxn ang="0">
                  <a:pos x="connsiteX19884" y="connsiteY19884"/>
                </a:cxn>
                <a:cxn ang="0">
                  <a:pos x="connsiteX19885" y="connsiteY19885"/>
                </a:cxn>
                <a:cxn ang="0">
                  <a:pos x="connsiteX19886" y="connsiteY19886"/>
                </a:cxn>
                <a:cxn ang="0">
                  <a:pos x="connsiteX19887" y="connsiteY19887"/>
                </a:cxn>
                <a:cxn ang="0">
                  <a:pos x="connsiteX19888" y="connsiteY19888"/>
                </a:cxn>
                <a:cxn ang="0">
                  <a:pos x="connsiteX19889" y="connsiteY19889"/>
                </a:cxn>
                <a:cxn ang="0">
                  <a:pos x="connsiteX19890" y="connsiteY19890"/>
                </a:cxn>
                <a:cxn ang="0">
                  <a:pos x="connsiteX19891" y="connsiteY19891"/>
                </a:cxn>
                <a:cxn ang="0">
                  <a:pos x="connsiteX19892" y="connsiteY19892"/>
                </a:cxn>
                <a:cxn ang="0">
                  <a:pos x="connsiteX19893" y="connsiteY19893"/>
                </a:cxn>
                <a:cxn ang="0">
                  <a:pos x="connsiteX19894" y="connsiteY19894"/>
                </a:cxn>
                <a:cxn ang="0">
                  <a:pos x="connsiteX19895" y="connsiteY19895"/>
                </a:cxn>
                <a:cxn ang="0">
                  <a:pos x="connsiteX19896" y="connsiteY19896"/>
                </a:cxn>
                <a:cxn ang="0">
                  <a:pos x="connsiteX19897" y="connsiteY19897"/>
                </a:cxn>
                <a:cxn ang="0">
                  <a:pos x="connsiteX19898" y="connsiteY19898"/>
                </a:cxn>
                <a:cxn ang="0">
                  <a:pos x="connsiteX19899" y="connsiteY19899"/>
                </a:cxn>
                <a:cxn ang="0">
                  <a:pos x="connsiteX19900" y="connsiteY19900"/>
                </a:cxn>
                <a:cxn ang="0">
                  <a:pos x="connsiteX19901" y="connsiteY19901"/>
                </a:cxn>
                <a:cxn ang="0">
                  <a:pos x="connsiteX19902" y="connsiteY19902"/>
                </a:cxn>
                <a:cxn ang="0">
                  <a:pos x="connsiteX19903" y="connsiteY19903"/>
                </a:cxn>
                <a:cxn ang="0">
                  <a:pos x="connsiteX19904" y="connsiteY19904"/>
                </a:cxn>
                <a:cxn ang="0">
                  <a:pos x="connsiteX19905" y="connsiteY19905"/>
                </a:cxn>
                <a:cxn ang="0">
                  <a:pos x="connsiteX19906" y="connsiteY19906"/>
                </a:cxn>
                <a:cxn ang="0">
                  <a:pos x="connsiteX19907" y="connsiteY19907"/>
                </a:cxn>
                <a:cxn ang="0">
                  <a:pos x="connsiteX19908" y="connsiteY19908"/>
                </a:cxn>
                <a:cxn ang="0">
                  <a:pos x="connsiteX19909" y="connsiteY19909"/>
                </a:cxn>
                <a:cxn ang="0">
                  <a:pos x="connsiteX19910" y="connsiteY19910"/>
                </a:cxn>
                <a:cxn ang="0">
                  <a:pos x="connsiteX19911" y="connsiteY19911"/>
                </a:cxn>
                <a:cxn ang="0">
                  <a:pos x="connsiteX19912" y="connsiteY19912"/>
                </a:cxn>
                <a:cxn ang="0">
                  <a:pos x="connsiteX19913" y="connsiteY19913"/>
                </a:cxn>
                <a:cxn ang="0">
                  <a:pos x="connsiteX19914" y="connsiteY19914"/>
                </a:cxn>
                <a:cxn ang="0">
                  <a:pos x="connsiteX19915" y="connsiteY19915"/>
                </a:cxn>
                <a:cxn ang="0">
                  <a:pos x="connsiteX19916" y="connsiteY19916"/>
                </a:cxn>
                <a:cxn ang="0">
                  <a:pos x="connsiteX19917" y="connsiteY19917"/>
                </a:cxn>
                <a:cxn ang="0">
                  <a:pos x="connsiteX19918" y="connsiteY19918"/>
                </a:cxn>
                <a:cxn ang="0">
                  <a:pos x="connsiteX19919" y="connsiteY19919"/>
                </a:cxn>
                <a:cxn ang="0">
                  <a:pos x="connsiteX19920" y="connsiteY19920"/>
                </a:cxn>
                <a:cxn ang="0">
                  <a:pos x="connsiteX19921" y="connsiteY19921"/>
                </a:cxn>
                <a:cxn ang="0">
                  <a:pos x="connsiteX19922" y="connsiteY19922"/>
                </a:cxn>
                <a:cxn ang="0">
                  <a:pos x="connsiteX19923" y="connsiteY19923"/>
                </a:cxn>
                <a:cxn ang="0">
                  <a:pos x="connsiteX19924" y="connsiteY19924"/>
                </a:cxn>
                <a:cxn ang="0">
                  <a:pos x="connsiteX19925" y="connsiteY19925"/>
                </a:cxn>
                <a:cxn ang="0">
                  <a:pos x="connsiteX19926" y="connsiteY19926"/>
                </a:cxn>
                <a:cxn ang="0">
                  <a:pos x="connsiteX19927" y="connsiteY19927"/>
                </a:cxn>
                <a:cxn ang="0">
                  <a:pos x="connsiteX19928" y="connsiteY19928"/>
                </a:cxn>
                <a:cxn ang="0">
                  <a:pos x="connsiteX19929" y="connsiteY19929"/>
                </a:cxn>
                <a:cxn ang="0">
                  <a:pos x="connsiteX19930" y="connsiteY19930"/>
                </a:cxn>
                <a:cxn ang="0">
                  <a:pos x="connsiteX19931" y="connsiteY19931"/>
                </a:cxn>
                <a:cxn ang="0">
                  <a:pos x="connsiteX19932" y="connsiteY19932"/>
                </a:cxn>
                <a:cxn ang="0">
                  <a:pos x="connsiteX19933" y="connsiteY19933"/>
                </a:cxn>
                <a:cxn ang="0">
                  <a:pos x="connsiteX19934" y="connsiteY19934"/>
                </a:cxn>
                <a:cxn ang="0">
                  <a:pos x="connsiteX19935" y="connsiteY19935"/>
                </a:cxn>
                <a:cxn ang="0">
                  <a:pos x="connsiteX19936" y="connsiteY19936"/>
                </a:cxn>
                <a:cxn ang="0">
                  <a:pos x="connsiteX19937" y="connsiteY19937"/>
                </a:cxn>
                <a:cxn ang="0">
                  <a:pos x="connsiteX19938" y="connsiteY19938"/>
                </a:cxn>
                <a:cxn ang="0">
                  <a:pos x="connsiteX19939" y="connsiteY19939"/>
                </a:cxn>
                <a:cxn ang="0">
                  <a:pos x="connsiteX19940" y="connsiteY19940"/>
                </a:cxn>
                <a:cxn ang="0">
                  <a:pos x="connsiteX19941" y="connsiteY19941"/>
                </a:cxn>
                <a:cxn ang="0">
                  <a:pos x="connsiteX19942" y="connsiteY19942"/>
                </a:cxn>
                <a:cxn ang="0">
                  <a:pos x="connsiteX19943" y="connsiteY19943"/>
                </a:cxn>
                <a:cxn ang="0">
                  <a:pos x="connsiteX19944" y="connsiteY19944"/>
                </a:cxn>
                <a:cxn ang="0">
                  <a:pos x="connsiteX19945" y="connsiteY19945"/>
                </a:cxn>
                <a:cxn ang="0">
                  <a:pos x="connsiteX19946" y="connsiteY19946"/>
                </a:cxn>
                <a:cxn ang="0">
                  <a:pos x="connsiteX19947" y="connsiteY19947"/>
                </a:cxn>
                <a:cxn ang="0">
                  <a:pos x="connsiteX19948" y="connsiteY19948"/>
                </a:cxn>
                <a:cxn ang="0">
                  <a:pos x="connsiteX19949" y="connsiteY19949"/>
                </a:cxn>
                <a:cxn ang="0">
                  <a:pos x="connsiteX19950" y="connsiteY19950"/>
                </a:cxn>
                <a:cxn ang="0">
                  <a:pos x="connsiteX19951" y="connsiteY19951"/>
                </a:cxn>
                <a:cxn ang="0">
                  <a:pos x="connsiteX19952" y="connsiteY19952"/>
                </a:cxn>
                <a:cxn ang="0">
                  <a:pos x="connsiteX19953" y="connsiteY19953"/>
                </a:cxn>
                <a:cxn ang="0">
                  <a:pos x="connsiteX19954" y="connsiteY19954"/>
                </a:cxn>
                <a:cxn ang="0">
                  <a:pos x="connsiteX19955" y="connsiteY19955"/>
                </a:cxn>
                <a:cxn ang="0">
                  <a:pos x="connsiteX19956" y="connsiteY19956"/>
                </a:cxn>
                <a:cxn ang="0">
                  <a:pos x="connsiteX19957" y="connsiteY19957"/>
                </a:cxn>
                <a:cxn ang="0">
                  <a:pos x="connsiteX19958" y="connsiteY19958"/>
                </a:cxn>
                <a:cxn ang="0">
                  <a:pos x="connsiteX19959" y="connsiteY19959"/>
                </a:cxn>
                <a:cxn ang="0">
                  <a:pos x="connsiteX19960" y="connsiteY19960"/>
                </a:cxn>
                <a:cxn ang="0">
                  <a:pos x="connsiteX19961" y="connsiteY19961"/>
                </a:cxn>
                <a:cxn ang="0">
                  <a:pos x="connsiteX19962" y="connsiteY19962"/>
                </a:cxn>
                <a:cxn ang="0">
                  <a:pos x="connsiteX19963" y="connsiteY19963"/>
                </a:cxn>
                <a:cxn ang="0">
                  <a:pos x="connsiteX19964" y="connsiteY19964"/>
                </a:cxn>
                <a:cxn ang="0">
                  <a:pos x="connsiteX19965" y="connsiteY19965"/>
                </a:cxn>
                <a:cxn ang="0">
                  <a:pos x="connsiteX19966" y="connsiteY19966"/>
                </a:cxn>
                <a:cxn ang="0">
                  <a:pos x="connsiteX19967" y="connsiteY19967"/>
                </a:cxn>
                <a:cxn ang="0">
                  <a:pos x="connsiteX19968" y="connsiteY19968"/>
                </a:cxn>
                <a:cxn ang="0">
                  <a:pos x="connsiteX19969" y="connsiteY19969"/>
                </a:cxn>
                <a:cxn ang="0">
                  <a:pos x="connsiteX19970" y="connsiteY19970"/>
                </a:cxn>
                <a:cxn ang="0">
                  <a:pos x="connsiteX19971" y="connsiteY19971"/>
                </a:cxn>
                <a:cxn ang="0">
                  <a:pos x="connsiteX19972" y="connsiteY19972"/>
                </a:cxn>
                <a:cxn ang="0">
                  <a:pos x="connsiteX19973" y="connsiteY19973"/>
                </a:cxn>
                <a:cxn ang="0">
                  <a:pos x="connsiteX19974" y="connsiteY19974"/>
                </a:cxn>
                <a:cxn ang="0">
                  <a:pos x="connsiteX19975" y="connsiteY19975"/>
                </a:cxn>
                <a:cxn ang="0">
                  <a:pos x="connsiteX19976" y="connsiteY19976"/>
                </a:cxn>
                <a:cxn ang="0">
                  <a:pos x="connsiteX19977" y="connsiteY19977"/>
                </a:cxn>
                <a:cxn ang="0">
                  <a:pos x="connsiteX19978" y="connsiteY19978"/>
                </a:cxn>
                <a:cxn ang="0">
                  <a:pos x="connsiteX19979" y="connsiteY19979"/>
                </a:cxn>
                <a:cxn ang="0">
                  <a:pos x="connsiteX19980" y="connsiteY19980"/>
                </a:cxn>
                <a:cxn ang="0">
                  <a:pos x="connsiteX19981" y="connsiteY19981"/>
                </a:cxn>
                <a:cxn ang="0">
                  <a:pos x="connsiteX19982" y="connsiteY19982"/>
                </a:cxn>
                <a:cxn ang="0">
                  <a:pos x="connsiteX19983" y="connsiteY19983"/>
                </a:cxn>
                <a:cxn ang="0">
                  <a:pos x="connsiteX19984" y="connsiteY19984"/>
                </a:cxn>
                <a:cxn ang="0">
                  <a:pos x="connsiteX19985" y="connsiteY19985"/>
                </a:cxn>
                <a:cxn ang="0">
                  <a:pos x="connsiteX19986" y="connsiteY19986"/>
                </a:cxn>
                <a:cxn ang="0">
                  <a:pos x="connsiteX19987" y="connsiteY19987"/>
                </a:cxn>
                <a:cxn ang="0">
                  <a:pos x="connsiteX19988" y="connsiteY19988"/>
                </a:cxn>
                <a:cxn ang="0">
                  <a:pos x="connsiteX19989" y="connsiteY19989"/>
                </a:cxn>
                <a:cxn ang="0">
                  <a:pos x="connsiteX19990" y="connsiteY19990"/>
                </a:cxn>
                <a:cxn ang="0">
                  <a:pos x="connsiteX19991" y="connsiteY19991"/>
                </a:cxn>
                <a:cxn ang="0">
                  <a:pos x="connsiteX19992" y="connsiteY19992"/>
                </a:cxn>
                <a:cxn ang="0">
                  <a:pos x="connsiteX19993" y="connsiteY19993"/>
                </a:cxn>
                <a:cxn ang="0">
                  <a:pos x="connsiteX19994" y="connsiteY19994"/>
                </a:cxn>
                <a:cxn ang="0">
                  <a:pos x="connsiteX19995" y="connsiteY19995"/>
                </a:cxn>
                <a:cxn ang="0">
                  <a:pos x="connsiteX19996" y="connsiteY19996"/>
                </a:cxn>
                <a:cxn ang="0">
                  <a:pos x="connsiteX19997" y="connsiteY19997"/>
                </a:cxn>
                <a:cxn ang="0">
                  <a:pos x="connsiteX19998" y="connsiteY19998"/>
                </a:cxn>
                <a:cxn ang="0">
                  <a:pos x="connsiteX19999" y="connsiteY19999"/>
                </a:cxn>
                <a:cxn ang="0">
                  <a:pos x="connsiteX20000" y="connsiteY20000"/>
                </a:cxn>
                <a:cxn ang="0">
                  <a:pos x="connsiteX20001" y="connsiteY20001"/>
                </a:cxn>
                <a:cxn ang="0">
                  <a:pos x="connsiteX20002" y="connsiteY20002"/>
                </a:cxn>
                <a:cxn ang="0">
                  <a:pos x="connsiteX20003" y="connsiteY20003"/>
                </a:cxn>
                <a:cxn ang="0">
                  <a:pos x="connsiteX20004" y="connsiteY20004"/>
                </a:cxn>
                <a:cxn ang="0">
                  <a:pos x="connsiteX20005" y="connsiteY20005"/>
                </a:cxn>
                <a:cxn ang="0">
                  <a:pos x="connsiteX20006" y="connsiteY20006"/>
                </a:cxn>
                <a:cxn ang="0">
                  <a:pos x="connsiteX20007" y="connsiteY20007"/>
                </a:cxn>
                <a:cxn ang="0">
                  <a:pos x="connsiteX20008" y="connsiteY20008"/>
                </a:cxn>
                <a:cxn ang="0">
                  <a:pos x="connsiteX20009" y="connsiteY20009"/>
                </a:cxn>
                <a:cxn ang="0">
                  <a:pos x="connsiteX20010" y="connsiteY20010"/>
                </a:cxn>
                <a:cxn ang="0">
                  <a:pos x="connsiteX20011" y="connsiteY20011"/>
                </a:cxn>
                <a:cxn ang="0">
                  <a:pos x="connsiteX20012" y="connsiteY20012"/>
                </a:cxn>
                <a:cxn ang="0">
                  <a:pos x="connsiteX20013" y="connsiteY20013"/>
                </a:cxn>
                <a:cxn ang="0">
                  <a:pos x="connsiteX20014" y="connsiteY20014"/>
                </a:cxn>
                <a:cxn ang="0">
                  <a:pos x="connsiteX20015" y="connsiteY20015"/>
                </a:cxn>
                <a:cxn ang="0">
                  <a:pos x="connsiteX20016" y="connsiteY20016"/>
                </a:cxn>
                <a:cxn ang="0">
                  <a:pos x="connsiteX20017" y="connsiteY20017"/>
                </a:cxn>
                <a:cxn ang="0">
                  <a:pos x="connsiteX20018" y="connsiteY20018"/>
                </a:cxn>
                <a:cxn ang="0">
                  <a:pos x="connsiteX20019" y="connsiteY20019"/>
                </a:cxn>
                <a:cxn ang="0">
                  <a:pos x="connsiteX20020" y="connsiteY20020"/>
                </a:cxn>
                <a:cxn ang="0">
                  <a:pos x="connsiteX20021" y="connsiteY20021"/>
                </a:cxn>
                <a:cxn ang="0">
                  <a:pos x="connsiteX20022" y="connsiteY20022"/>
                </a:cxn>
                <a:cxn ang="0">
                  <a:pos x="connsiteX20023" y="connsiteY20023"/>
                </a:cxn>
                <a:cxn ang="0">
                  <a:pos x="connsiteX20024" y="connsiteY20024"/>
                </a:cxn>
                <a:cxn ang="0">
                  <a:pos x="connsiteX20025" y="connsiteY20025"/>
                </a:cxn>
                <a:cxn ang="0">
                  <a:pos x="connsiteX20026" y="connsiteY20026"/>
                </a:cxn>
                <a:cxn ang="0">
                  <a:pos x="connsiteX20027" y="connsiteY20027"/>
                </a:cxn>
                <a:cxn ang="0">
                  <a:pos x="connsiteX20028" y="connsiteY20028"/>
                </a:cxn>
                <a:cxn ang="0">
                  <a:pos x="connsiteX20029" y="connsiteY20029"/>
                </a:cxn>
                <a:cxn ang="0">
                  <a:pos x="connsiteX20030" y="connsiteY20030"/>
                </a:cxn>
                <a:cxn ang="0">
                  <a:pos x="connsiteX20031" y="connsiteY20031"/>
                </a:cxn>
                <a:cxn ang="0">
                  <a:pos x="connsiteX20032" y="connsiteY20032"/>
                </a:cxn>
                <a:cxn ang="0">
                  <a:pos x="connsiteX20033" y="connsiteY20033"/>
                </a:cxn>
                <a:cxn ang="0">
                  <a:pos x="connsiteX20034" y="connsiteY20034"/>
                </a:cxn>
                <a:cxn ang="0">
                  <a:pos x="connsiteX20035" y="connsiteY20035"/>
                </a:cxn>
                <a:cxn ang="0">
                  <a:pos x="connsiteX20036" y="connsiteY20036"/>
                </a:cxn>
                <a:cxn ang="0">
                  <a:pos x="connsiteX20037" y="connsiteY20037"/>
                </a:cxn>
                <a:cxn ang="0">
                  <a:pos x="connsiteX20038" y="connsiteY20038"/>
                </a:cxn>
                <a:cxn ang="0">
                  <a:pos x="connsiteX20039" y="connsiteY20039"/>
                </a:cxn>
                <a:cxn ang="0">
                  <a:pos x="connsiteX20040" y="connsiteY20040"/>
                </a:cxn>
                <a:cxn ang="0">
                  <a:pos x="connsiteX20041" y="connsiteY20041"/>
                </a:cxn>
                <a:cxn ang="0">
                  <a:pos x="connsiteX20042" y="connsiteY20042"/>
                </a:cxn>
                <a:cxn ang="0">
                  <a:pos x="connsiteX20043" y="connsiteY20043"/>
                </a:cxn>
                <a:cxn ang="0">
                  <a:pos x="connsiteX20044" y="connsiteY20044"/>
                </a:cxn>
                <a:cxn ang="0">
                  <a:pos x="connsiteX20045" y="connsiteY20045"/>
                </a:cxn>
                <a:cxn ang="0">
                  <a:pos x="connsiteX20046" y="connsiteY20046"/>
                </a:cxn>
                <a:cxn ang="0">
                  <a:pos x="connsiteX20047" y="connsiteY20047"/>
                </a:cxn>
                <a:cxn ang="0">
                  <a:pos x="connsiteX20048" y="connsiteY20048"/>
                </a:cxn>
                <a:cxn ang="0">
                  <a:pos x="connsiteX20049" y="connsiteY20049"/>
                </a:cxn>
              </a:cxnLst>
              <a:rect l="l" t="t" r="r" b="b"/>
              <a:pathLst>
                <a:path w="10023471" h="5531023">
                  <a:moveTo>
                    <a:pt x="3092341" y="5463688"/>
                  </a:moveTo>
                  <a:cubicBezTo>
                    <a:pt x="3090525" y="5465266"/>
                    <a:pt x="3086802" y="5467456"/>
                    <a:pt x="3087393" y="5468127"/>
                  </a:cubicBezTo>
                  <a:cubicBezTo>
                    <a:pt x="3094338" y="5475809"/>
                    <a:pt x="3091660" y="5487899"/>
                    <a:pt x="3111499" y="5489768"/>
                  </a:cubicBezTo>
                  <a:cubicBezTo>
                    <a:pt x="3112951" y="5489884"/>
                    <a:pt x="3115631" y="5489650"/>
                    <a:pt x="3115858" y="5489242"/>
                  </a:cubicBezTo>
                  <a:cubicBezTo>
                    <a:pt x="3120170" y="5480101"/>
                    <a:pt x="3102873" y="5476042"/>
                    <a:pt x="3102873" y="5467690"/>
                  </a:cubicBezTo>
                  <a:cubicBezTo>
                    <a:pt x="3102873" y="5466376"/>
                    <a:pt x="3099059" y="5464886"/>
                    <a:pt x="3096608" y="5463776"/>
                  </a:cubicBezTo>
                  <a:cubicBezTo>
                    <a:pt x="3095654" y="5463338"/>
                    <a:pt x="3093703" y="5463688"/>
                    <a:pt x="3092341" y="5463688"/>
                  </a:cubicBezTo>
                  <a:close/>
                  <a:moveTo>
                    <a:pt x="2899302" y="5424526"/>
                  </a:moveTo>
                  <a:cubicBezTo>
                    <a:pt x="2895171" y="5427944"/>
                    <a:pt x="2891766" y="5431682"/>
                    <a:pt x="2888179" y="5435333"/>
                  </a:cubicBezTo>
                  <a:cubicBezTo>
                    <a:pt x="2890722" y="5436150"/>
                    <a:pt x="2893309" y="5436938"/>
                    <a:pt x="2898531" y="5438603"/>
                  </a:cubicBezTo>
                  <a:cubicBezTo>
                    <a:pt x="2901436" y="5434573"/>
                    <a:pt x="2904341" y="5430601"/>
                    <a:pt x="2907248" y="5426630"/>
                  </a:cubicBezTo>
                  <a:cubicBezTo>
                    <a:pt x="2904477" y="5425870"/>
                    <a:pt x="2899757" y="5424176"/>
                    <a:pt x="2899302" y="5424526"/>
                  </a:cubicBezTo>
                  <a:close/>
                  <a:moveTo>
                    <a:pt x="3541840" y="5421870"/>
                  </a:moveTo>
                  <a:lnTo>
                    <a:pt x="3532623" y="5424410"/>
                  </a:lnTo>
                  <a:cubicBezTo>
                    <a:pt x="3533032" y="5425257"/>
                    <a:pt x="3533441" y="5426104"/>
                    <a:pt x="3533850" y="5426951"/>
                  </a:cubicBezTo>
                  <a:cubicBezTo>
                    <a:pt x="3537073" y="5426396"/>
                    <a:pt x="3540251" y="5425841"/>
                    <a:pt x="3543475" y="5425286"/>
                  </a:cubicBezTo>
                  <a:cubicBezTo>
                    <a:pt x="3542884" y="5424147"/>
                    <a:pt x="3542340" y="5423009"/>
                    <a:pt x="3541840" y="5421870"/>
                  </a:cubicBezTo>
                  <a:close/>
                  <a:moveTo>
                    <a:pt x="3436786" y="5420818"/>
                  </a:moveTo>
                  <a:cubicBezTo>
                    <a:pt x="3432564" y="5422862"/>
                    <a:pt x="3428386" y="5424936"/>
                    <a:pt x="3421123" y="5428527"/>
                  </a:cubicBezTo>
                  <a:cubicBezTo>
                    <a:pt x="3428296" y="5432061"/>
                    <a:pt x="3432109" y="5434865"/>
                    <a:pt x="3436876" y="5435858"/>
                  </a:cubicBezTo>
                  <a:cubicBezTo>
                    <a:pt x="3438693" y="5436238"/>
                    <a:pt x="3445593" y="5432061"/>
                    <a:pt x="3445094" y="5430660"/>
                  </a:cubicBezTo>
                  <a:cubicBezTo>
                    <a:pt x="3443868" y="5427155"/>
                    <a:pt x="3439736" y="5424060"/>
                    <a:pt x="3436786" y="5420818"/>
                  </a:cubicBezTo>
                  <a:close/>
                  <a:moveTo>
                    <a:pt x="2908473" y="5413401"/>
                  </a:moveTo>
                  <a:lnTo>
                    <a:pt x="2904477" y="5415357"/>
                  </a:lnTo>
                  <a:lnTo>
                    <a:pt x="2912740" y="5423943"/>
                  </a:lnTo>
                  <a:cubicBezTo>
                    <a:pt x="2914285" y="5423212"/>
                    <a:pt x="2915828" y="5422454"/>
                    <a:pt x="2917371" y="5421723"/>
                  </a:cubicBezTo>
                  <a:cubicBezTo>
                    <a:pt x="2914419" y="5418949"/>
                    <a:pt x="2911424" y="5416175"/>
                    <a:pt x="2908473" y="5413401"/>
                  </a:cubicBezTo>
                  <a:close/>
                  <a:moveTo>
                    <a:pt x="2962817" y="5387264"/>
                  </a:moveTo>
                  <a:cubicBezTo>
                    <a:pt x="2959185" y="5386913"/>
                    <a:pt x="2952420" y="5388724"/>
                    <a:pt x="2951376" y="5390505"/>
                  </a:cubicBezTo>
                  <a:cubicBezTo>
                    <a:pt x="2947789" y="5396725"/>
                    <a:pt x="2961771" y="5410772"/>
                    <a:pt x="2973711" y="5411590"/>
                  </a:cubicBezTo>
                  <a:cubicBezTo>
                    <a:pt x="2976437" y="5409458"/>
                    <a:pt x="2982292" y="5406859"/>
                    <a:pt x="2983336" y="5403676"/>
                  </a:cubicBezTo>
                  <a:cubicBezTo>
                    <a:pt x="2985924" y="5395644"/>
                    <a:pt x="2976890" y="5388636"/>
                    <a:pt x="2962817" y="5387264"/>
                  </a:cubicBezTo>
                  <a:close/>
                  <a:moveTo>
                    <a:pt x="2796382" y="5381189"/>
                  </a:moveTo>
                  <a:cubicBezTo>
                    <a:pt x="2792250" y="5381569"/>
                    <a:pt x="2786666" y="5385569"/>
                    <a:pt x="2786030" y="5388403"/>
                  </a:cubicBezTo>
                  <a:cubicBezTo>
                    <a:pt x="2785486" y="5390797"/>
                    <a:pt x="2790935" y="5393775"/>
                    <a:pt x="2796382" y="5399033"/>
                  </a:cubicBezTo>
                  <a:cubicBezTo>
                    <a:pt x="2802511" y="5393163"/>
                    <a:pt x="2807187" y="5389979"/>
                    <a:pt x="2808912" y="5386241"/>
                  </a:cubicBezTo>
                  <a:cubicBezTo>
                    <a:pt x="2809367" y="5385249"/>
                    <a:pt x="2800332" y="5380839"/>
                    <a:pt x="2796382" y="5381189"/>
                  </a:cubicBezTo>
                  <a:close/>
                  <a:moveTo>
                    <a:pt x="3102510" y="5368486"/>
                  </a:moveTo>
                  <a:cubicBezTo>
                    <a:pt x="3099605" y="5380897"/>
                    <a:pt x="3097970" y="5386241"/>
                    <a:pt x="3097471" y="5391614"/>
                  </a:cubicBezTo>
                  <a:cubicBezTo>
                    <a:pt x="3097335" y="5392695"/>
                    <a:pt x="3101783" y="5395003"/>
                    <a:pt x="3103917" y="5394914"/>
                  </a:cubicBezTo>
                  <a:cubicBezTo>
                    <a:pt x="3114768" y="5394418"/>
                    <a:pt x="3114722" y="5389541"/>
                    <a:pt x="3112679" y="5384606"/>
                  </a:cubicBezTo>
                  <a:cubicBezTo>
                    <a:pt x="3111317" y="5381335"/>
                    <a:pt x="3108775" y="5378240"/>
                    <a:pt x="3102510" y="5368486"/>
                  </a:cubicBezTo>
                  <a:close/>
                  <a:moveTo>
                    <a:pt x="2699410" y="5366967"/>
                  </a:moveTo>
                  <a:cubicBezTo>
                    <a:pt x="2692599" y="5369975"/>
                    <a:pt x="2686879" y="5373976"/>
                    <a:pt x="2678298" y="5379116"/>
                  </a:cubicBezTo>
                  <a:cubicBezTo>
                    <a:pt x="2686516" y="5381014"/>
                    <a:pt x="2692507" y="5383350"/>
                    <a:pt x="2693825" y="5382561"/>
                  </a:cubicBezTo>
                  <a:cubicBezTo>
                    <a:pt x="2699954" y="5378940"/>
                    <a:pt x="2704721" y="5374472"/>
                    <a:pt x="2709987" y="5370296"/>
                  </a:cubicBezTo>
                  <a:cubicBezTo>
                    <a:pt x="2706355" y="5369098"/>
                    <a:pt x="2700953" y="5366296"/>
                    <a:pt x="2699410" y="5366967"/>
                  </a:cubicBezTo>
                  <a:close/>
                  <a:moveTo>
                    <a:pt x="3502433" y="5366003"/>
                  </a:moveTo>
                  <a:cubicBezTo>
                    <a:pt x="3496531" y="5367638"/>
                    <a:pt x="3491628" y="5368777"/>
                    <a:pt x="3491719" y="5369041"/>
                  </a:cubicBezTo>
                  <a:cubicBezTo>
                    <a:pt x="3493670" y="5373421"/>
                    <a:pt x="3496214" y="5377685"/>
                    <a:pt x="3498620" y="5381977"/>
                  </a:cubicBezTo>
                  <a:cubicBezTo>
                    <a:pt x="3501706" y="5380605"/>
                    <a:pt x="3507472" y="5379116"/>
                    <a:pt x="3507337" y="5377860"/>
                  </a:cubicBezTo>
                  <a:cubicBezTo>
                    <a:pt x="3506972" y="5373946"/>
                    <a:pt x="3504339" y="5370150"/>
                    <a:pt x="3502433" y="5366003"/>
                  </a:cubicBezTo>
                  <a:close/>
                  <a:moveTo>
                    <a:pt x="3020927" y="5329732"/>
                  </a:moveTo>
                  <a:cubicBezTo>
                    <a:pt x="3019565" y="5330287"/>
                    <a:pt x="3018249" y="5330871"/>
                    <a:pt x="3016887" y="5331426"/>
                  </a:cubicBezTo>
                  <a:cubicBezTo>
                    <a:pt x="3021109" y="5337209"/>
                    <a:pt x="3025330" y="5342991"/>
                    <a:pt x="3029508" y="5348803"/>
                  </a:cubicBezTo>
                  <a:cubicBezTo>
                    <a:pt x="3031959" y="5347664"/>
                    <a:pt x="3034411" y="5346554"/>
                    <a:pt x="3036817" y="5345444"/>
                  </a:cubicBezTo>
                  <a:cubicBezTo>
                    <a:pt x="3031506" y="5340216"/>
                    <a:pt x="3026240" y="5334960"/>
                    <a:pt x="3020927" y="5329732"/>
                  </a:cubicBezTo>
                  <a:close/>
                  <a:moveTo>
                    <a:pt x="3314661" y="5311276"/>
                  </a:moveTo>
                  <a:lnTo>
                    <a:pt x="3311483" y="5314108"/>
                  </a:lnTo>
                  <a:cubicBezTo>
                    <a:pt x="3317657" y="5317058"/>
                    <a:pt x="3323786" y="5320037"/>
                    <a:pt x="3329960" y="5322987"/>
                  </a:cubicBezTo>
                  <a:cubicBezTo>
                    <a:pt x="3331730" y="5321439"/>
                    <a:pt x="3333502" y="5319891"/>
                    <a:pt x="3335228" y="5318343"/>
                  </a:cubicBezTo>
                  <a:cubicBezTo>
                    <a:pt x="3328372" y="5315978"/>
                    <a:pt x="3321516" y="5313641"/>
                    <a:pt x="3314661" y="5311276"/>
                  </a:cubicBezTo>
                  <a:close/>
                  <a:moveTo>
                    <a:pt x="2446353" y="5302924"/>
                  </a:moveTo>
                  <a:cubicBezTo>
                    <a:pt x="2446170" y="5302894"/>
                    <a:pt x="2444219" y="5306692"/>
                    <a:pt x="2444627" y="5306808"/>
                  </a:cubicBezTo>
                  <a:cubicBezTo>
                    <a:pt x="2449802" y="5308502"/>
                    <a:pt x="2455160" y="5310049"/>
                    <a:pt x="2460698" y="5311101"/>
                  </a:cubicBezTo>
                  <a:cubicBezTo>
                    <a:pt x="2461697" y="5311276"/>
                    <a:pt x="2463831" y="5308939"/>
                    <a:pt x="2467735" y="5306136"/>
                  </a:cubicBezTo>
                  <a:cubicBezTo>
                    <a:pt x="2459608" y="5304852"/>
                    <a:pt x="2453026" y="5303771"/>
                    <a:pt x="2446353" y="5302924"/>
                  </a:cubicBezTo>
                  <a:close/>
                  <a:moveTo>
                    <a:pt x="3304402" y="5279736"/>
                  </a:moveTo>
                  <a:cubicBezTo>
                    <a:pt x="3298589" y="5281985"/>
                    <a:pt x="3293096" y="5284730"/>
                    <a:pt x="3288511" y="5287914"/>
                  </a:cubicBezTo>
                  <a:cubicBezTo>
                    <a:pt x="3287876" y="5288351"/>
                    <a:pt x="3292779" y="5291914"/>
                    <a:pt x="3297138" y="5295915"/>
                  </a:cubicBezTo>
                  <a:cubicBezTo>
                    <a:pt x="3303312" y="5291593"/>
                    <a:pt x="3308351" y="5288614"/>
                    <a:pt x="3311938" y="5285051"/>
                  </a:cubicBezTo>
                  <a:cubicBezTo>
                    <a:pt x="3312482" y="5284467"/>
                    <a:pt x="3305037" y="5279502"/>
                    <a:pt x="3304402" y="5279736"/>
                  </a:cubicBezTo>
                  <a:close/>
                  <a:moveTo>
                    <a:pt x="3536347" y="5278042"/>
                  </a:moveTo>
                  <a:lnTo>
                    <a:pt x="3536389" y="5278053"/>
                  </a:lnTo>
                  <a:lnTo>
                    <a:pt x="3536391" y="5278071"/>
                  </a:lnTo>
                  <a:lnTo>
                    <a:pt x="3536349" y="5278060"/>
                  </a:lnTo>
                  <a:close/>
                  <a:moveTo>
                    <a:pt x="3517007" y="5269398"/>
                  </a:moveTo>
                  <a:cubicBezTo>
                    <a:pt x="3511877" y="5268873"/>
                    <a:pt x="3502479" y="5272727"/>
                    <a:pt x="3500526" y="5275999"/>
                  </a:cubicBezTo>
                  <a:cubicBezTo>
                    <a:pt x="3498212" y="5279795"/>
                    <a:pt x="3501888" y="5285022"/>
                    <a:pt x="3502978" y="5289636"/>
                  </a:cubicBezTo>
                  <a:cubicBezTo>
                    <a:pt x="3508198" y="5288643"/>
                    <a:pt x="3514100" y="5288293"/>
                    <a:pt x="3518504" y="5286483"/>
                  </a:cubicBezTo>
                  <a:cubicBezTo>
                    <a:pt x="3524497" y="5284059"/>
                    <a:pt x="3529582" y="5280700"/>
                    <a:pt x="3534984" y="5277692"/>
                  </a:cubicBezTo>
                  <a:lnTo>
                    <a:pt x="3536349" y="5278060"/>
                  </a:lnTo>
                  <a:lnTo>
                    <a:pt x="3536528" y="5279824"/>
                  </a:lnTo>
                  <a:cubicBezTo>
                    <a:pt x="3538844" y="5286541"/>
                    <a:pt x="3531943" y="5295915"/>
                    <a:pt x="3549649" y="5298193"/>
                  </a:cubicBezTo>
                  <a:cubicBezTo>
                    <a:pt x="3550739" y="5298339"/>
                    <a:pt x="3552781" y="5297522"/>
                    <a:pt x="3553189" y="5296879"/>
                  </a:cubicBezTo>
                  <a:cubicBezTo>
                    <a:pt x="3558547" y="5287825"/>
                    <a:pt x="3550828" y="5282686"/>
                    <a:pt x="3539207" y="5278772"/>
                  </a:cubicBezTo>
                  <a:lnTo>
                    <a:pt x="3536389" y="5278053"/>
                  </a:lnTo>
                  <a:lnTo>
                    <a:pt x="3536255" y="5277020"/>
                  </a:lnTo>
                  <a:cubicBezTo>
                    <a:pt x="3535847" y="5277225"/>
                    <a:pt x="3535393" y="5277430"/>
                    <a:pt x="3534984" y="5277692"/>
                  </a:cubicBezTo>
                  <a:cubicBezTo>
                    <a:pt x="3529038" y="5274713"/>
                    <a:pt x="3523498" y="5270011"/>
                    <a:pt x="3517007" y="5269398"/>
                  </a:cubicBezTo>
                  <a:close/>
                  <a:moveTo>
                    <a:pt x="2571246" y="5268522"/>
                  </a:moveTo>
                  <a:cubicBezTo>
                    <a:pt x="2567933" y="5276641"/>
                    <a:pt x="2568749" y="5283065"/>
                    <a:pt x="2586138" y="5286570"/>
                  </a:cubicBezTo>
                  <a:cubicBezTo>
                    <a:pt x="2579554" y="5278569"/>
                    <a:pt x="2575378" y="5273545"/>
                    <a:pt x="2571246" y="5268522"/>
                  </a:cubicBezTo>
                  <a:close/>
                  <a:moveTo>
                    <a:pt x="3727205" y="5264988"/>
                  </a:moveTo>
                  <a:cubicBezTo>
                    <a:pt x="3726614" y="5264843"/>
                    <a:pt x="3724799" y="5265806"/>
                    <a:pt x="3724845" y="5265894"/>
                  </a:cubicBezTo>
                  <a:cubicBezTo>
                    <a:pt x="3725480" y="5266975"/>
                    <a:pt x="3726343" y="5267996"/>
                    <a:pt x="3727161" y="5269048"/>
                  </a:cubicBezTo>
                  <a:cubicBezTo>
                    <a:pt x="3728431" y="5268288"/>
                    <a:pt x="3729702" y="5267558"/>
                    <a:pt x="3731018" y="5266800"/>
                  </a:cubicBezTo>
                  <a:cubicBezTo>
                    <a:pt x="3729747" y="5266157"/>
                    <a:pt x="3728612" y="5265368"/>
                    <a:pt x="3727205" y="5264988"/>
                  </a:cubicBezTo>
                  <a:close/>
                  <a:moveTo>
                    <a:pt x="3653432" y="5261776"/>
                  </a:moveTo>
                  <a:cubicBezTo>
                    <a:pt x="3650027" y="5262418"/>
                    <a:pt x="3643807" y="5262973"/>
                    <a:pt x="3643762" y="5263733"/>
                  </a:cubicBezTo>
                  <a:cubicBezTo>
                    <a:pt x="3643443" y="5266975"/>
                    <a:pt x="3644988" y="5270303"/>
                    <a:pt x="3645894" y="5273837"/>
                  </a:cubicBezTo>
                  <a:cubicBezTo>
                    <a:pt x="3651071" y="5272786"/>
                    <a:pt x="3655974" y="5272172"/>
                    <a:pt x="3655929" y="5271763"/>
                  </a:cubicBezTo>
                  <a:cubicBezTo>
                    <a:pt x="3655657" y="5268406"/>
                    <a:pt x="3654386" y="5265106"/>
                    <a:pt x="3653432" y="5261776"/>
                  </a:cubicBezTo>
                  <a:close/>
                  <a:moveTo>
                    <a:pt x="4322347" y="5248226"/>
                  </a:moveTo>
                  <a:cubicBezTo>
                    <a:pt x="4316126" y="5250124"/>
                    <a:pt x="4310634" y="5252928"/>
                    <a:pt x="4303005" y="5256287"/>
                  </a:cubicBezTo>
                  <a:cubicBezTo>
                    <a:pt x="4309180" y="5259586"/>
                    <a:pt x="4312177" y="5262536"/>
                    <a:pt x="4315718" y="5262828"/>
                  </a:cubicBezTo>
                  <a:cubicBezTo>
                    <a:pt x="4325071" y="5263616"/>
                    <a:pt x="4330882" y="5260287"/>
                    <a:pt x="4329791" y="5254242"/>
                  </a:cubicBezTo>
                  <a:cubicBezTo>
                    <a:pt x="4329383" y="5251964"/>
                    <a:pt x="4323209" y="5247963"/>
                    <a:pt x="4322347" y="5248226"/>
                  </a:cubicBezTo>
                  <a:close/>
                  <a:moveTo>
                    <a:pt x="3877977" y="5247642"/>
                  </a:moveTo>
                  <a:cubicBezTo>
                    <a:pt x="3876524" y="5250124"/>
                    <a:pt x="3875117" y="5252518"/>
                    <a:pt x="3873710" y="5254913"/>
                  </a:cubicBezTo>
                  <a:cubicBezTo>
                    <a:pt x="3876434" y="5255498"/>
                    <a:pt x="3880655" y="5257046"/>
                    <a:pt x="3881518" y="5256462"/>
                  </a:cubicBezTo>
                  <a:cubicBezTo>
                    <a:pt x="3884151" y="5254826"/>
                    <a:pt x="3885377" y="5252343"/>
                    <a:pt x="3887192" y="5250212"/>
                  </a:cubicBezTo>
                  <a:cubicBezTo>
                    <a:pt x="3884605" y="5249482"/>
                    <a:pt x="3882017" y="5248752"/>
                    <a:pt x="3877977" y="5247642"/>
                  </a:cubicBezTo>
                  <a:close/>
                  <a:moveTo>
                    <a:pt x="2336077" y="5242706"/>
                  </a:moveTo>
                  <a:cubicBezTo>
                    <a:pt x="2334262" y="5246153"/>
                    <a:pt x="2333081" y="5249744"/>
                    <a:pt x="2331719" y="5253278"/>
                  </a:cubicBezTo>
                  <a:cubicBezTo>
                    <a:pt x="2333172" y="5253453"/>
                    <a:pt x="2334579" y="5253599"/>
                    <a:pt x="2337984" y="5254008"/>
                  </a:cubicBezTo>
                  <a:cubicBezTo>
                    <a:pt x="2339529" y="5250445"/>
                    <a:pt x="2341163" y="5246794"/>
                    <a:pt x="2342797" y="5243144"/>
                  </a:cubicBezTo>
                  <a:cubicBezTo>
                    <a:pt x="2340436" y="5242999"/>
                    <a:pt x="2336213" y="5242443"/>
                    <a:pt x="2336077" y="5242706"/>
                  </a:cubicBezTo>
                  <a:close/>
                  <a:moveTo>
                    <a:pt x="2244144" y="5221913"/>
                  </a:moveTo>
                  <a:cubicBezTo>
                    <a:pt x="2239830" y="5229681"/>
                    <a:pt x="2229844" y="5237625"/>
                    <a:pt x="2246595" y="5246824"/>
                  </a:cubicBezTo>
                  <a:cubicBezTo>
                    <a:pt x="2245643" y="5237216"/>
                    <a:pt x="2244871" y="5229565"/>
                    <a:pt x="2244144" y="5221913"/>
                  </a:cubicBezTo>
                  <a:close/>
                  <a:moveTo>
                    <a:pt x="2738134" y="5220453"/>
                  </a:moveTo>
                  <a:cubicBezTo>
                    <a:pt x="2735592" y="5223812"/>
                    <a:pt x="2733777" y="5227433"/>
                    <a:pt x="2732504" y="5231084"/>
                  </a:cubicBezTo>
                  <a:cubicBezTo>
                    <a:pt x="2732323" y="5231609"/>
                    <a:pt x="2736591" y="5232719"/>
                    <a:pt x="2741540" y="5234617"/>
                  </a:cubicBezTo>
                  <a:cubicBezTo>
                    <a:pt x="2743128" y="5229536"/>
                    <a:pt x="2744535" y="5225155"/>
                    <a:pt x="2745944" y="5220745"/>
                  </a:cubicBezTo>
                  <a:cubicBezTo>
                    <a:pt x="2743219" y="5220628"/>
                    <a:pt x="2738544" y="5219898"/>
                    <a:pt x="2738134" y="5220453"/>
                  </a:cubicBezTo>
                  <a:close/>
                  <a:moveTo>
                    <a:pt x="3610847" y="5218701"/>
                  </a:moveTo>
                  <a:cubicBezTo>
                    <a:pt x="3609076" y="5220307"/>
                    <a:pt x="3607351" y="5221942"/>
                    <a:pt x="3605580" y="5223549"/>
                  </a:cubicBezTo>
                  <a:cubicBezTo>
                    <a:pt x="3607259" y="5224046"/>
                    <a:pt x="3608940" y="5224512"/>
                    <a:pt x="3610574" y="5224980"/>
                  </a:cubicBezTo>
                  <a:cubicBezTo>
                    <a:pt x="3611801" y="5223257"/>
                    <a:pt x="3613025" y="5221533"/>
                    <a:pt x="3614251" y="5219811"/>
                  </a:cubicBezTo>
                  <a:cubicBezTo>
                    <a:pt x="3613116" y="5219431"/>
                    <a:pt x="3611981" y="5219081"/>
                    <a:pt x="3610847" y="5218701"/>
                  </a:cubicBezTo>
                  <a:close/>
                  <a:moveTo>
                    <a:pt x="4229141" y="5204303"/>
                  </a:moveTo>
                  <a:cubicBezTo>
                    <a:pt x="4225328" y="5205238"/>
                    <a:pt x="4222559" y="5207925"/>
                    <a:pt x="4219334" y="5209852"/>
                  </a:cubicBezTo>
                  <a:cubicBezTo>
                    <a:pt x="4222512" y="5211546"/>
                    <a:pt x="4226826" y="5215051"/>
                    <a:pt x="4228732" y="5214613"/>
                  </a:cubicBezTo>
                  <a:cubicBezTo>
                    <a:pt x="4233635" y="5213416"/>
                    <a:pt x="4237495" y="5210494"/>
                    <a:pt x="4245712" y="5206202"/>
                  </a:cubicBezTo>
                  <a:cubicBezTo>
                    <a:pt x="4236496" y="5205034"/>
                    <a:pt x="4232137" y="5203574"/>
                    <a:pt x="4229141" y="5204303"/>
                  </a:cubicBezTo>
                  <a:close/>
                  <a:moveTo>
                    <a:pt x="2241602" y="5201705"/>
                  </a:moveTo>
                  <a:lnTo>
                    <a:pt x="2241602" y="5205092"/>
                  </a:lnTo>
                  <a:cubicBezTo>
                    <a:pt x="2242238" y="5204625"/>
                    <a:pt x="2243145" y="5204217"/>
                    <a:pt x="2243054" y="5203953"/>
                  </a:cubicBezTo>
                  <a:cubicBezTo>
                    <a:pt x="2242782" y="5203165"/>
                    <a:pt x="2242102" y="5202434"/>
                    <a:pt x="2241602" y="5201705"/>
                  </a:cubicBezTo>
                  <a:close/>
                  <a:moveTo>
                    <a:pt x="2547048" y="5194345"/>
                  </a:moveTo>
                  <a:cubicBezTo>
                    <a:pt x="2546232" y="5196098"/>
                    <a:pt x="2545369" y="5197820"/>
                    <a:pt x="2544551" y="5199544"/>
                  </a:cubicBezTo>
                  <a:cubicBezTo>
                    <a:pt x="2547729" y="5199953"/>
                    <a:pt x="2550861" y="5200390"/>
                    <a:pt x="2554040" y="5200799"/>
                  </a:cubicBezTo>
                  <a:cubicBezTo>
                    <a:pt x="2554540" y="5199807"/>
                    <a:pt x="2555084" y="5198755"/>
                    <a:pt x="2555630" y="5197704"/>
                  </a:cubicBezTo>
                  <a:cubicBezTo>
                    <a:pt x="2552769" y="5196594"/>
                    <a:pt x="2549909" y="5195484"/>
                    <a:pt x="2547048" y="5194345"/>
                  </a:cubicBezTo>
                  <a:close/>
                  <a:moveTo>
                    <a:pt x="3546924" y="5188943"/>
                  </a:moveTo>
                  <a:lnTo>
                    <a:pt x="3543655" y="5192944"/>
                  </a:lnTo>
                  <a:cubicBezTo>
                    <a:pt x="3546425" y="5194024"/>
                    <a:pt x="3549194" y="5195075"/>
                    <a:pt x="3552010" y="5196156"/>
                  </a:cubicBezTo>
                  <a:cubicBezTo>
                    <a:pt x="3552872" y="5195280"/>
                    <a:pt x="3553780" y="5194404"/>
                    <a:pt x="3554643" y="5193499"/>
                  </a:cubicBezTo>
                  <a:cubicBezTo>
                    <a:pt x="3552054" y="5191980"/>
                    <a:pt x="3549512" y="5190461"/>
                    <a:pt x="3546924" y="5188943"/>
                  </a:cubicBezTo>
                  <a:close/>
                  <a:moveTo>
                    <a:pt x="4389901" y="5188796"/>
                  </a:moveTo>
                  <a:cubicBezTo>
                    <a:pt x="4386949" y="5190608"/>
                    <a:pt x="4381047" y="5193060"/>
                    <a:pt x="4381591" y="5194083"/>
                  </a:cubicBezTo>
                  <a:cubicBezTo>
                    <a:pt x="4383772" y="5198025"/>
                    <a:pt x="4388039" y="5201500"/>
                    <a:pt x="4392897" y="5206640"/>
                  </a:cubicBezTo>
                  <a:cubicBezTo>
                    <a:pt x="4398572" y="5202727"/>
                    <a:pt x="4404291" y="5199544"/>
                    <a:pt x="4403747" y="5198989"/>
                  </a:cubicBezTo>
                  <a:cubicBezTo>
                    <a:pt x="4399887" y="5195280"/>
                    <a:pt x="4394668" y="5192126"/>
                    <a:pt x="4389901" y="5188796"/>
                  </a:cubicBezTo>
                  <a:close/>
                  <a:moveTo>
                    <a:pt x="2207053" y="5184913"/>
                  </a:moveTo>
                  <a:cubicBezTo>
                    <a:pt x="2199425" y="5188008"/>
                    <a:pt x="2194750" y="5189878"/>
                    <a:pt x="2185715" y="5193557"/>
                  </a:cubicBezTo>
                  <a:cubicBezTo>
                    <a:pt x="2195566" y="5195250"/>
                    <a:pt x="2200152" y="5196039"/>
                    <a:pt x="2207053" y="5197237"/>
                  </a:cubicBezTo>
                  <a:close/>
                  <a:moveTo>
                    <a:pt x="3522818" y="5178342"/>
                  </a:moveTo>
                  <a:lnTo>
                    <a:pt x="3519957" y="5181262"/>
                  </a:lnTo>
                  <a:cubicBezTo>
                    <a:pt x="3522907" y="5183395"/>
                    <a:pt x="3525905" y="5185526"/>
                    <a:pt x="3532351" y="5190199"/>
                  </a:cubicBezTo>
                  <a:cubicBezTo>
                    <a:pt x="3531444" y="5184475"/>
                    <a:pt x="3532079" y="5182109"/>
                    <a:pt x="3530671" y="5181000"/>
                  </a:cubicBezTo>
                  <a:cubicBezTo>
                    <a:pt x="3528900" y="5179597"/>
                    <a:pt x="3525495" y="5179189"/>
                    <a:pt x="3522818" y="5178342"/>
                  </a:cubicBezTo>
                  <a:close/>
                  <a:moveTo>
                    <a:pt x="2527027" y="5172940"/>
                  </a:moveTo>
                  <a:cubicBezTo>
                    <a:pt x="2525983" y="5173816"/>
                    <a:pt x="2524984" y="5174662"/>
                    <a:pt x="2523941" y="5175538"/>
                  </a:cubicBezTo>
                  <a:cubicBezTo>
                    <a:pt x="2526302" y="5176824"/>
                    <a:pt x="2528661" y="5178109"/>
                    <a:pt x="2531069" y="5179394"/>
                  </a:cubicBezTo>
                  <a:cubicBezTo>
                    <a:pt x="2531885" y="5178692"/>
                    <a:pt x="2532748" y="5177962"/>
                    <a:pt x="2533611" y="5177203"/>
                  </a:cubicBezTo>
                  <a:cubicBezTo>
                    <a:pt x="2531430" y="5175772"/>
                    <a:pt x="2529207" y="5174370"/>
                    <a:pt x="2527027" y="5172940"/>
                  </a:cubicBezTo>
                  <a:close/>
                  <a:moveTo>
                    <a:pt x="3919380" y="5169231"/>
                  </a:moveTo>
                  <a:lnTo>
                    <a:pt x="3917111" y="5172210"/>
                  </a:lnTo>
                  <a:cubicBezTo>
                    <a:pt x="3919926" y="5173115"/>
                    <a:pt x="3922740" y="5173991"/>
                    <a:pt x="3925555" y="5174867"/>
                  </a:cubicBezTo>
                  <a:lnTo>
                    <a:pt x="3927054" y="5172588"/>
                  </a:lnTo>
                  <a:cubicBezTo>
                    <a:pt x="3924511" y="5171480"/>
                    <a:pt x="3921922" y="5170370"/>
                    <a:pt x="3919380" y="5169231"/>
                  </a:cubicBezTo>
                  <a:close/>
                  <a:moveTo>
                    <a:pt x="2681794" y="5148117"/>
                  </a:moveTo>
                  <a:cubicBezTo>
                    <a:pt x="2666450" y="5147941"/>
                    <a:pt x="2657732" y="5152994"/>
                    <a:pt x="2658459" y="5165843"/>
                  </a:cubicBezTo>
                  <a:cubicBezTo>
                    <a:pt x="2661908" y="5168003"/>
                    <a:pt x="2667629" y="5174604"/>
                    <a:pt x="2675756" y="5176122"/>
                  </a:cubicBezTo>
                  <a:cubicBezTo>
                    <a:pt x="2687968" y="5178371"/>
                    <a:pt x="2702315" y="5168734"/>
                    <a:pt x="2702950" y="5160264"/>
                  </a:cubicBezTo>
                  <a:cubicBezTo>
                    <a:pt x="2703495" y="5153257"/>
                    <a:pt x="2694824" y="5148263"/>
                    <a:pt x="2681794" y="5148117"/>
                  </a:cubicBezTo>
                  <a:close/>
                  <a:moveTo>
                    <a:pt x="3398377" y="5141283"/>
                  </a:moveTo>
                  <a:cubicBezTo>
                    <a:pt x="3396335" y="5140378"/>
                    <a:pt x="3389071" y="5141809"/>
                    <a:pt x="3387164" y="5143531"/>
                  </a:cubicBezTo>
                  <a:cubicBezTo>
                    <a:pt x="3383760" y="5146569"/>
                    <a:pt x="3381535" y="5150540"/>
                    <a:pt x="3380990" y="5154278"/>
                  </a:cubicBezTo>
                  <a:cubicBezTo>
                    <a:pt x="3380717" y="5156177"/>
                    <a:pt x="3385075" y="5158367"/>
                    <a:pt x="3389434" y="5162338"/>
                  </a:cubicBezTo>
                  <a:cubicBezTo>
                    <a:pt x="3395064" y="5156644"/>
                    <a:pt x="3399967" y="5152935"/>
                    <a:pt x="3402417" y="5148672"/>
                  </a:cubicBezTo>
                  <a:cubicBezTo>
                    <a:pt x="3403599" y="5146627"/>
                    <a:pt x="3401238" y="5142568"/>
                    <a:pt x="3398377" y="5141283"/>
                  </a:cubicBezTo>
                  <a:close/>
                  <a:moveTo>
                    <a:pt x="2627633" y="5139969"/>
                  </a:moveTo>
                  <a:cubicBezTo>
                    <a:pt x="2626997" y="5141341"/>
                    <a:pt x="2626362" y="5142743"/>
                    <a:pt x="2625726" y="5144115"/>
                  </a:cubicBezTo>
                  <a:cubicBezTo>
                    <a:pt x="2631628" y="5145546"/>
                    <a:pt x="2637530" y="5146949"/>
                    <a:pt x="2643476" y="5148379"/>
                  </a:cubicBezTo>
                  <a:cubicBezTo>
                    <a:pt x="2644339" y="5146890"/>
                    <a:pt x="2645247" y="5145430"/>
                    <a:pt x="2646156" y="5143969"/>
                  </a:cubicBezTo>
                  <a:cubicBezTo>
                    <a:pt x="2639982" y="5142626"/>
                    <a:pt x="2633806" y="5141311"/>
                    <a:pt x="2627633" y="5139969"/>
                  </a:cubicBezTo>
                  <a:close/>
                  <a:moveTo>
                    <a:pt x="4090582" y="5136669"/>
                  </a:moveTo>
                  <a:lnTo>
                    <a:pt x="4090537" y="5138245"/>
                  </a:lnTo>
                  <a:lnTo>
                    <a:pt x="4092944" y="5137486"/>
                  </a:lnTo>
                  <a:close/>
                  <a:moveTo>
                    <a:pt x="2263892" y="5121746"/>
                  </a:moveTo>
                  <a:cubicBezTo>
                    <a:pt x="2262712" y="5124462"/>
                    <a:pt x="2260487" y="5127061"/>
                    <a:pt x="2261078" y="5129397"/>
                  </a:cubicBezTo>
                  <a:cubicBezTo>
                    <a:pt x="2261350" y="5130595"/>
                    <a:pt x="2266616" y="5131325"/>
                    <a:pt x="2269658" y="5132259"/>
                  </a:cubicBezTo>
                  <a:cubicBezTo>
                    <a:pt x="2270476" y="5129689"/>
                    <a:pt x="2271928" y="5127120"/>
                    <a:pt x="2271747" y="5124550"/>
                  </a:cubicBezTo>
                  <a:cubicBezTo>
                    <a:pt x="2271702" y="5123702"/>
                    <a:pt x="2267434" y="5122972"/>
                    <a:pt x="2263892" y="5121746"/>
                  </a:cubicBezTo>
                  <a:close/>
                  <a:moveTo>
                    <a:pt x="4149965" y="5118271"/>
                  </a:moveTo>
                  <a:lnTo>
                    <a:pt x="4144924" y="5120607"/>
                  </a:lnTo>
                  <a:lnTo>
                    <a:pt x="4154369" y="5130565"/>
                  </a:lnTo>
                  <a:cubicBezTo>
                    <a:pt x="4156048" y="5129777"/>
                    <a:pt x="4157729" y="5129017"/>
                    <a:pt x="4159454" y="5128229"/>
                  </a:cubicBezTo>
                  <a:cubicBezTo>
                    <a:pt x="4156275" y="5124900"/>
                    <a:pt x="4153143" y="5121571"/>
                    <a:pt x="4149965" y="5118271"/>
                  </a:cubicBezTo>
                  <a:close/>
                  <a:moveTo>
                    <a:pt x="3061695" y="5116022"/>
                  </a:moveTo>
                  <a:cubicBezTo>
                    <a:pt x="3054023" y="5125922"/>
                    <a:pt x="3048348" y="5130857"/>
                    <a:pt x="3047122" y="5136201"/>
                  </a:cubicBezTo>
                  <a:cubicBezTo>
                    <a:pt x="3046759" y="5137808"/>
                    <a:pt x="3058745" y="5140524"/>
                    <a:pt x="3065100" y="5142743"/>
                  </a:cubicBezTo>
                  <a:cubicBezTo>
                    <a:pt x="3066961" y="5139560"/>
                    <a:pt x="3070640" y="5136289"/>
                    <a:pt x="3070321" y="5133194"/>
                  </a:cubicBezTo>
                  <a:cubicBezTo>
                    <a:pt x="3069868" y="5129017"/>
                    <a:pt x="3066417" y="5124958"/>
                    <a:pt x="3061695" y="5116022"/>
                  </a:cubicBezTo>
                  <a:close/>
                  <a:moveTo>
                    <a:pt x="2556627" y="5114941"/>
                  </a:moveTo>
                  <a:cubicBezTo>
                    <a:pt x="2550816" y="5118913"/>
                    <a:pt x="2547004" y="5121512"/>
                    <a:pt x="2543189" y="5124111"/>
                  </a:cubicBezTo>
                  <a:cubicBezTo>
                    <a:pt x="2548047" y="5126010"/>
                    <a:pt x="2552997" y="5129456"/>
                    <a:pt x="2557764" y="5129339"/>
                  </a:cubicBezTo>
                  <a:cubicBezTo>
                    <a:pt x="2562076" y="5129221"/>
                    <a:pt x="2566116" y="5125221"/>
                    <a:pt x="2570339" y="5122972"/>
                  </a:cubicBezTo>
                  <a:cubicBezTo>
                    <a:pt x="2566388" y="5120665"/>
                    <a:pt x="2562439" y="5118358"/>
                    <a:pt x="2556627" y="5114941"/>
                  </a:cubicBezTo>
                  <a:close/>
                  <a:moveTo>
                    <a:pt x="2333852" y="5114708"/>
                  </a:moveTo>
                  <a:cubicBezTo>
                    <a:pt x="2328949" y="5115437"/>
                    <a:pt x="2324229" y="5116693"/>
                    <a:pt x="2319326" y="5117832"/>
                  </a:cubicBezTo>
                  <a:cubicBezTo>
                    <a:pt x="2321549" y="5121103"/>
                    <a:pt x="2322639" y="5122710"/>
                    <a:pt x="2323730" y="5124286"/>
                  </a:cubicBezTo>
                  <a:cubicBezTo>
                    <a:pt x="2328223" y="5122592"/>
                    <a:pt x="2332900" y="5121016"/>
                    <a:pt x="2337031" y="5119001"/>
                  </a:cubicBezTo>
                  <a:cubicBezTo>
                    <a:pt x="2337531" y="5118796"/>
                    <a:pt x="2334398" y="5114649"/>
                    <a:pt x="2333852" y="5114708"/>
                  </a:cubicBezTo>
                  <a:close/>
                  <a:moveTo>
                    <a:pt x="7802888" y="5102880"/>
                  </a:moveTo>
                  <a:cubicBezTo>
                    <a:pt x="7802571" y="5103377"/>
                    <a:pt x="7802297" y="5103873"/>
                    <a:pt x="7801980" y="5104369"/>
                  </a:cubicBezTo>
                  <a:cubicBezTo>
                    <a:pt x="7802616" y="5104544"/>
                    <a:pt x="7803251" y="5104720"/>
                    <a:pt x="7803887" y="5104895"/>
                  </a:cubicBezTo>
                  <a:cubicBezTo>
                    <a:pt x="7804159" y="5104399"/>
                    <a:pt x="7804614" y="5103903"/>
                    <a:pt x="7804569" y="5103407"/>
                  </a:cubicBezTo>
                  <a:cubicBezTo>
                    <a:pt x="7804569" y="5103230"/>
                    <a:pt x="7803479" y="5103055"/>
                    <a:pt x="7802888" y="5102880"/>
                  </a:cubicBezTo>
                  <a:close/>
                  <a:moveTo>
                    <a:pt x="2640390" y="5102675"/>
                  </a:moveTo>
                  <a:cubicBezTo>
                    <a:pt x="2636076" y="5105888"/>
                    <a:pt x="2629766" y="5108721"/>
                    <a:pt x="2627905" y="5112401"/>
                  </a:cubicBezTo>
                  <a:cubicBezTo>
                    <a:pt x="2624908" y="5118358"/>
                    <a:pt x="2627360" y="5124462"/>
                    <a:pt x="2639891" y="5124228"/>
                  </a:cubicBezTo>
                  <a:cubicBezTo>
                    <a:pt x="2644475" y="5124141"/>
                    <a:pt x="2648879" y="5120461"/>
                    <a:pt x="2655282" y="5117541"/>
                  </a:cubicBezTo>
                  <a:cubicBezTo>
                    <a:pt x="2649516" y="5111817"/>
                    <a:pt x="2644975" y="5107261"/>
                    <a:pt x="2640390" y="5102675"/>
                  </a:cubicBezTo>
                  <a:close/>
                  <a:moveTo>
                    <a:pt x="3301314" y="5102530"/>
                  </a:moveTo>
                  <a:cubicBezTo>
                    <a:pt x="3295140" y="5102530"/>
                    <a:pt x="3291734" y="5102004"/>
                    <a:pt x="3289056" y="5102647"/>
                  </a:cubicBezTo>
                  <a:cubicBezTo>
                    <a:pt x="3285196" y="5103552"/>
                    <a:pt x="3281837" y="5105304"/>
                    <a:pt x="3278296" y="5106706"/>
                  </a:cubicBezTo>
                  <a:cubicBezTo>
                    <a:pt x="3281928" y="5108108"/>
                    <a:pt x="3285288" y="5109918"/>
                    <a:pt x="3289192" y="5110736"/>
                  </a:cubicBezTo>
                  <a:cubicBezTo>
                    <a:pt x="3291825" y="5111349"/>
                    <a:pt x="3295503" y="5110941"/>
                    <a:pt x="3298181" y="5110211"/>
                  </a:cubicBezTo>
                  <a:cubicBezTo>
                    <a:pt x="3302041" y="5109159"/>
                    <a:pt x="3305445" y="5107407"/>
                    <a:pt x="3309031" y="5105947"/>
                  </a:cubicBezTo>
                  <a:cubicBezTo>
                    <a:pt x="3305717" y="5104487"/>
                    <a:pt x="3302404" y="5102997"/>
                    <a:pt x="3301314" y="5102530"/>
                  </a:cubicBezTo>
                  <a:close/>
                  <a:moveTo>
                    <a:pt x="7854053" y="5083752"/>
                  </a:moveTo>
                  <a:cubicBezTo>
                    <a:pt x="7841023" y="5088425"/>
                    <a:pt x="7829719" y="5092455"/>
                    <a:pt x="7818460" y="5096485"/>
                  </a:cubicBezTo>
                  <a:cubicBezTo>
                    <a:pt x="7844610" y="5096719"/>
                    <a:pt x="7844610" y="5096719"/>
                    <a:pt x="7854053" y="5083752"/>
                  </a:cubicBezTo>
                  <a:close/>
                  <a:moveTo>
                    <a:pt x="2903888" y="5076860"/>
                  </a:moveTo>
                  <a:cubicBezTo>
                    <a:pt x="2899938" y="5078962"/>
                    <a:pt x="2895942" y="5081066"/>
                    <a:pt x="2891675" y="5083344"/>
                  </a:cubicBezTo>
                  <a:cubicBezTo>
                    <a:pt x="2894807" y="5087198"/>
                    <a:pt x="2896760" y="5089564"/>
                    <a:pt x="2898712" y="5091958"/>
                  </a:cubicBezTo>
                  <a:cubicBezTo>
                    <a:pt x="2901799" y="5089446"/>
                    <a:pt x="2906385" y="5087227"/>
                    <a:pt x="2907610" y="5084424"/>
                  </a:cubicBezTo>
                  <a:cubicBezTo>
                    <a:pt x="2908564" y="5082292"/>
                    <a:pt x="2905295" y="5079401"/>
                    <a:pt x="2903888" y="5076860"/>
                  </a:cubicBezTo>
                  <a:close/>
                  <a:moveTo>
                    <a:pt x="2219356" y="5072596"/>
                  </a:moveTo>
                  <a:cubicBezTo>
                    <a:pt x="2213545" y="5072976"/>
                    <a:pt x="2208415" y="5077356"/>
                    <a:pt x="2198745" y="5081912"/>
                  </a:cubicBezTo>
                  <a:cubicBezTo>
                    <a:pt x="2209913" y="5086351"/>
                    <a:pt x="2216450" y="5089943"/>
                    <a:pt x="2223987" y="5091403"/>
                  </a:cubicBezTo>
                  <a:cubicBezTo>
                    <a:pt x="2226484" y="5091870"/>
                    <a:pt x="2234383" y="5086906"/>
                    <a:pt x="2234974" y="5084015"/>
                  </a:cubicBezTo>
                  <a:cubicBezTo>
                    <a:pt x="2236334" y="5077502"/>
                    <a:pt x="2230706" y="5071896"/>
                    <a:pt x="2219356" y="5072596"/>
                  </a:cubicBezTo>
                  <a:close/>
                  <a:moveTo>
                    <a:pt x="3370411" y="5065792"/>
                  </a:moveTo>
                  <a:cubicBezTo>
                    <a:pt x="3369549" y="5065997"/>
                    <a:pt x="3368686" y="5066201"/>
                    <a:pt x="3367823" y="5066405"/>
                  </a:cubicBezTo>
                  <a:cubicBezTo>
                    <a:pt x="3367961" y="5066961"/>
                    <a:pt x="3367778" y="5067807"/>
                    <a:pt x="3368233" y="5068012"/>
                  </a:cubicBezTo>
                  <a:cubicBezTo>
                    <a:pt x="3368868" y="5068333"/>
                    <a:pt x="3369958" y="5068187"/>
                    <a:pt x="3370911" y="5068274"/>
                  </a:cubicBezTo>
                  <a:cubicBezTo>
                    <a:pt x="3370730" y="5067457"/>
                    <a:pt x="3370547" y="5066610"/>
                    <a:pt x="3370411" y="5065792"/>
                  </a:cubicBezTo>
                  <a:close/>
                  <a:moveTo>
                    <a:pt x="4310224" y="5061353"/>
                  </a:moveTo>
                  <a:cubicBezTo>
                    <a:pt x="4306456" y="5065121"/>
                    <a:pt x="4299872" y="5068858"/>
                    <a:pt x="4299783" y="5072655"/>
                  </a:cubicBezTo>
                  <a:cubicBezTo>
                    <a:pt x="4299691" y="5076363"/>
                    <a:pt x="4306229" y="5080160"/>
                    <a:pt x="4309861" y="5083899"/>
                  </a:cubicBezTo>
                  <a:cubicBezTo>
                    <a:pt x="4314400" y="5080452"/>
                    <a:pt x="4318941" y="5077006"/>
                    <a:pt x="4325025" y="5072421"/>
                  </a:cubicBezTo>
                  <a:cubicBezTo>
                    <a:pt x="4319168" y="5068070"/>
                    <a:pt x="4314719" y="5064711"/>
                    <a:pt x="4310224" y="5061353"/>
                  </a:cubicBezTo>
                  <a:close/>
                  <a:moveTo>
                    <a:pt x="4246074" y="5041174"/>
                  </a:moveTo>
                  <a:cubicBezTo>
                    <a:pt x="4246756" y="5046371"/>
                    <a:pt x="4246712" y="5050139"/>
                    <a:pt x="4248027" y="5053673"/>
                  </a:cubicBezTo>
                  <a:cubicBezTo>
                    <a:pt x="4248482" y="5054870"/>
                    <a:pt x="4252431" y="5055570"/>
                    <a:pt x="4254792" y="5056505"/>
                  </a:cubicBezTo>
                  <a:cubicBezTo>
                    <a:pt x="4254836" y="5052913"/>
                    <a:pt x="4255383" y="5049292"/>
                    <a:pt x="4254609" y="5045788"/>
                  </a:cubicBezTo>
                  <a:cubicBezTo>
                    <a:pt x="4254338" y="5044561"/>
                    <a:pt x="4250797" y="5043626"/>
                    <a:pt x="4246074" y="5041174"/>
                  </a:cubicBezTo>
                  <a:close/>
                  <a:moveTo>
                    <a:pt x="7891508" y="5033669"/>
                  </a:moveTo>
                  <a:cubicBezTo>
                    <a:pt x="7890373" y="5038195"/>
                    <a:pt x="7880657" y="5037990"/>
                    <a:pt x="7877524" y="5041408"/>
                  </a:cubicBezTo>
                  <a:cubicBezTo>
                    <a:pt x="7884154" y="5040998"/>
                    <a:pt x="7885198" y="5043568"/>
                    <a:pt x="7891508" y="5043334"/>
                  </a:cubicBezTo>
                  <a:cubicBezTo>
                    <a:pt x="7893461" y="5042108"/>
                    <a:pt x="7899635" y="5034165"/>
                    <a:pt x="7891508" y="5033669"/>
                  </a:cubicBezTo>
                  <a:close/>
                  <a:moveTo>
                    <a:pt x="3813359" y="5031367"/>
                  </a:moveTo>
                  <a:cubicBezTo>
                    <a:pt x="3809037" y="5034072"/>
                    <a:pt x="3809548" y="5043758"/>
                    <a:pt x="3816596" y="5041699"/>
                  </a:cubicBezTo>
                  <a:cubicBezTo>
                    <a:pt x="3816007" y="5036968"/>
                    <a:pt x="3819593" y="5036180"/>
                    <a:pt x="3819229" y="5031682"/>
                  </a:cubicBezTo>
                  <a:cubicBezTo>
                    <a:pt x="3816778" y="5030339"/>
                    <a:pt x="3814800" y="5030465"/>
                    <a:pt x="3813359" y="5031367"/>
                  </a:cubicBezTo>
                  <a:close/>
                  <a:moveTo>
                    <a:pt x="3759711" y="5028850"/>
                  </a:moveTo>
                  <a:cubicBezTo>
                    <a:pt x="3751086" y="5028821"/>
                    <a:pt x="3742143" y="5027886"/>
                    <a:pt x="3733833" y="5028996"/>
                  </a:cubicBezTo>
                  <a:cubicBezTo>
                    <a:pt x="3726569" y="5029960"/>
                    <a:pt x="3719805" y="5032937"/>
                    <a:pt x="3713359" y="5035566"/>
                  </a:cubicBezTo>
                  <a:cubicBezTo>
                    <a:pt x="3711816" y="5036209"/>
                    <a:pt x="3711950" y="5038896"/>
                    <a:pt x="3712088" y="5040648"/>
                  </a:cubicBezTo>
                  <a:cubicBezTo>
                    <a:pt x="3712133" y="5041319"/>
                    <a:pt x="3714084" y="5042254"/>
                    <a:pt x="3715448" y="5042516"/>
                  </a:cubicBezTo>
                  <a:cubicBezTo>
                    <a:pt x="3719851" y="5043334"/>
                    <a:pt x="3724347" y="5043919"/>
                    <a:pt x="3727024" y="5044328"/>
                  </a:cubicBezTo>
                  <a:cubicBezTo>
                    <a:pt x="3732019" y="5044328"/>
                    <a:pt x="3735877" y="5045086"/>
                    <a:pt x="3738101" y="5044181"/>
                  </a:cubicBezTo>
                  <a:cubicBezTo>
                    <a:pt x="3745410" y="5041231"/>
                    <a:pt x="3752493" y="5037961"/>
                    <a:pt x="3758986" y="5034310"/>
                  </a:cubicBezTo>
                  <a:cubicBezTo>
                    <a:pt x="3760574" y="5033435"/>
                    <a:pt x="3759530" y="5030719"/>
                    <a:pt x="3759711" y="5028850"/>
                  </a:cubicBezTo>
                  <a:close/>
                  <a:moveTo>
                    <a:pt x="3496939" y="5024177"/>
                  </a:moveTo>
                  <a:cubicBezTo>
                    <a:pt x="3491492" y="5026338"/>
                    <a:pt x="3486861" y="5029696"/>
                    <a:pt x="3483365" y="5033172"/>
                  </a:cubicBezTo>
                  <a:cubicBezTo>
                    <a:pt x="3482549" y="5033990"/>
                    <a:pt x="3487588" y="5037114"/>
                    <a:pt x="3489902" y="5039188"/>
                  </a:cubicBezTo>
                  <a:cubicBezTo>
                    <a:pt x="3495441" y="5036618"/>
                    <a:pt x="3500934" y="5034077"/>
                    <a:pt x="3511741" y="5029083"/>
                  </a:cubicBezTo>
                  <a:cubicBezTo>
                    <a:pt x="3504205" y="5026485"/>
                    <a:pt x="3498711" y="5023476"/>
                    <a:pt x="3496939" y="5024177"/>
                  </a:cubicBezTo>
                  <a:close/>
                  <a:moveTo>
                    <a:pt x="7561239" y="5022834"/>
                  </a:moveTo>
                  <a:cubicBezTo>
                    <a:pt x="7558946" y="5021987"/>
                    <a:pt x="7556029" y="5022731"/>
                    <a:pt x="7554009" y="5026981"/>
                  </a:cubicBezTo>
                  <a:cubicBezTo>
                    <a:pt x="7553057" y="5031302"/>
                    <a:pt x="7560638" y="5036822"/>
                    <a:pt x="7564723" y="5028236"/>
                  </a:cubicBezTo>
                  <a:cubicBezTo>
                    <a:pt x="7565200" y="5026119"/>
                    <a:pt x="7563532" y="5023681"/>
                    <a:pt x="7561239" y="5022834"/>
                  </a:cubicBezTo>
                  <a:close/>
                  <a:moveTo>
                    <a:pt x="7462257" y="5008816"/>
                  </a:moveTo>
                  <a:lnTo>
                    <a:pt x="7462257" y="5009838"/>
                  </a:lnTo>
                  <a:lnTo>
                    <a:pt x="7466888" y="5009838"/>
                  </a:lnTo>
                  <a:lnTo>
                    <a:pt x="7466888" y="5008816"/>
                  </a:lnTo>
                  <a:close/>
                  <a:moveTo>
                    <a:pt x="2237152" y="5004962"/>
                  </a:moveTo>
                  <a:cubicBezTo>
                    <a:pt x="2236154" y="5005428"/>
                    <a:pt x="2235155" y="5005895"/>
                    <a:pt x="2234156" y="5006392"/>
                  </a:cubicBezTo>
                  <a:cubicBezTo>
                    <a:pt x="2235926" y="5007735"/>
                    <a:pt x="2237697" y="5009079"/>
                    <a:pt x="2239467" y="5010422"/>
                  </a:cubicBezTo>
                  <a:cubicBezTo>
                    <a:pt x="2239966" y="5010189"/>
                    <a:pt x="2240466" y="5009954"/>
                    <a:pt x="2240920" y="5009692"/>
                  </a:cubicBezTo>
                  <a:cubicBezTo>
                    <a:pt x="2239649" y="5008115"/>
                    <a:pt x="2238423" y="5006538"/>
                    <a:pt x="2237152" y="5004962"/>
                  </a:cubicBezTo>
                  <a:close/>
                  <a:moveTo>
                    <a:pt x="7597474" y="5002603"/>
                  </a:moveTo>
                  <a:cubicBezTo>
                    <a:pt x="7593212" y="5003260"/>
                    <a:pt x="7588263" y="5004304"/>
                    <a:pt x="7577980" y="5002800"/>
                  </a:cubicBezTo>
                  <a:cubicBezTo>
                    <a:pt x="7576528" y="5006509"/>
                    <a:pt x="7570535" y="5007619"/>
                    <a:pt x="7571079" y="5012467"/>
                  </a:cubicBezTo>
                  <a:lnTo>
                    <a:pt x="7598864" y="5012467"/>
                  </a:lnTo>
                  <a:cubicBezTo>
                    <a:pt x="7598909" y="5007298"/>
                    <a:pt x="7608625" y="5007502"/>
                    <a:pt x="7612848" y="5004728"/>
                  </a:cubicBezTo>
                  <a:cubicBezTo>
                    <a:pt x="7605311" y="5001676"/>
                    <a:pt x="7601736" y="5001946"/>
                    <a:pt x="7597474" y="5002603"/>
                  </a:cubicBezTo>
                  <a:close/>
                  <a:moveTo>
                    <a:pt x="2673712" y="4997894"/>
                  </a:moveTo>
                  <a:cubicBezTo>
                    <a:pt x="2673304" y="4999529"/>
                    <a:pt x="2671988" y="5002362"/>
                    <a:pt x="2672760" y="5002595"/>
                  </a:cubicBezTo>
                  <a:cubicBezTo>
                    <a:pt x="2678071" y="5004260"/>
                    <a:pt x="2683700" y="5005604"/>
                    <a:pt x="2689466" y="5006450"/>
                  </a:cubicBezTo>
                  <a:cubicBezTo>
                    <a:pt x="2690420" y="5006597"/>
                    <a:pt x="2692463" y="5003823"/>
                    <a:pt x="2696050" y="5000552"/>
                  </a:cubicBezTo>
                  <a:cubicBezTo>
                    <a:pt x="2687696" y="4999559"/>
                    <a:pt x="2680704" y="4998741"/>
                    <a:pt x="2673712" y="4997894"/>
                  </a:cubicBezTo>
                  <a:close/>
                  <a:moveTo>
                    <a:pt x="3503251" y="4993980"/>
                  </a:moveTo>
                  <a:cubicBezTo>
                    <a:pt x="3500163" y="4995849"/>
                    <a:pt x="3497121" y="4997689"/>
                    <a:pt x="3491401" y="5001107"/>
                  </a:cubicBezTo>
                  <a:cubicBezTo>
                    <a:pt x="3496667" y="5003559"/>
                    <a:pt x="3500208" y="5006246"/>
                    <a:pt x="3504521" y="5006830"/>
                  </a:cubicBezTo>
                  <a:cubicBezTo>
                    <a:pt x="3506610" y="5007122"/>
                    <a:pt x="3512965" y="5002917"/>
                    <a:pt x="3512376" y="5001837"/>
                  </a:cubicBezTo>
                  <a:cubicBezTo>
                    <a:pt x="3510742" y="4998887"/>
                    <a:pt x="3506473" y="4996550"/>
                    <a:pt x="3503251" y="4993980"/>
                  </a:cubicBezTo>
                  <a:close/>
                  <a:moveTo>
                    <a:pt x="7688619" y="4989775"/>
                  </a:moveTo>
                  <a:cubicBezTo>
                    <a:pt x="7694748" y="4993426"/>
                    <a:pt x="7700694" y="4999442"/>
                    <a:pt x="7711590" y="4990535"/>
                  </a:cubicBezTo>
                  <a:cubicBezTo>
                    <a:pt x="7701511" y="4990214"/>
                    <a:pt x="7695065" y="4989980"/>
                    <a:pt x="7688619" y="4989775"/>
                  </a:cubicBezTo>
                  <a:close/>
                  <a:moveTo>
                    <a:pt x="3236529" y="4982884"/>
                  </a:moveTo>
                  <a:cubicBezTo>
                    <a:pt x="3234850" y="4983292"/>
                    <a:pt x="3233124" y="4983730"/>
                    <a:pt x="3231443" y="4984140"/>
                  </a:cubicBezTo>
                  <a:cubicBezTo>
                    <a:pt x="3233305" y="4988081"/>
                    <a:pt x="3235213" y="4992024"/>
                    <a:pt x="3237119" y="4995995"/>
                  </a:cubicBezTo>
                  <a:cubicBezTo>
                    <a:pt x="3239071" y="4995499"/>
                    <a:pt x="3241023" y="4995003"/>
                    <a:pt x="3243021" y="4994535"/>
                  </a:cubicBezTo>
                  <a:cubicBezTo>
                    <a:pt x="3240841" y="4990651"/>
                    <a:pt x="3238662" y="4986767"/>
                    <a:pt x="3236529" y="4982884"/>
                  </a:cubicBezTo>
                  <a:close/>
                  <a:moveTo>
                    <a:pt x="7637681" y="4979934"/>
                  </a:moveTo>
                  <a:cubicBezTo>
                    <a:pt x="7637271" y="4980489"/>
                    <a:pt x="7636863" y="4981015"/>
                    <a:pt x="7636455" y="4981540"/>
                  </a:cubicBezTo>
                  <a:cubicBezTo>
                    <a:pt x="7637180" y="4981803"/>
                    <a:pt x="7637907" y="4982066"/>
                    <a:pt x="7638634" y="4982329"/>
                  </a:cubicBezTo>
                  <a:cubicBezTo>
                    <a:pt x="7638997" y="4981803"/>
                    <a:pt x="7639677" y="4981219"/>
                    <a:pt x="7639632" y="4980722"/>
                  </a:cubicBezTo>
                  <a:cubicBezTo>
                    <a:pt x="7639588" y="4980430"/>
                    <a:pt x="7638361" y="4980196"/>
                    <a:pt x="7637681" y="4979934"/>
                  </a:cubicBezTo>
                  <a:close/>
                  <a:moveTo>
                    <a:pt x="2690420" y="4975378"/>
                  </a:moveTo>
                  <a:cubicBezTo>
                    <a:pt x="2687288" y="4978211"/>
                    <a:pt x="2682746" y="4980840"/>
                    <a:pt x="2681522" y="4983964"/>
                  </a:cubicBezTo>
                  <a:cubicBezTo>
                    <a:pt x="2680659" y="4986184"/>
                    <a:pt x="2684336" y="4989075"/>
                    <a:pt x="2689239" y="4996726"/>
                  </a:cubicBezTo>
                  <a:cubicBezTo>
                    <a:pt x="2696050" y="4986271"/>
                    <a:pt x="2699363" y="4983176"/>
                    <a:pt x="2699546" y="4979992"/>
                  </a:cubicBezTo>
                  <a:cubicBezTo>
                    <a:pt x="2699635" y="4978532"/>
                    <a:pt x="2693689" y="4976926"/>
                    <a:pt x="2690420" y="4975378"/>
                  </a:cubicBezTo>
                  <a:close/>
                  <a:moveTo>
                    <a:pt x="3099513" y="4973422"/>
                  </a:moveTo>
                  <a:cubicBezTo>
                    <a:pt x="3098425" y="4975057"/>
                    <a:pt x="3095973" y="4976926"/>
                    <a:pt x="3096517" y="4978298"/>
                  </a:cubicBezTo>
                  <a:cubicBezTo>
                    <a:pt x="3098015" y="4981803"/>
                    <a:pt x="3100876" y="4985102"/>
                    <a:pt x="3103145" y="4988461"/>
                  </a:cubicBezTo>
                  <a:cubicBezTo>
                    <a:pt x="3105143" y="4986387"/>
                    <a:pt x="3107049" y="4984285"/>
                    <a:pt x="3110092" y="4980985"/>
                  </a:cubicBezTo>
                  <a:cubicBezTo>
                    <a:pt x="3106369" y="4978327"/>
                    <a:pt x="3102918" y="4975875"/>
                    <a:pt x="3099513" y="4973422"/>
                  </a:cubicBezTo>
                  <a:close/>
                  <a:moveTo>
                    <a:pt x="7632415" y="4972837"/>
                  </a:moveTo>
                  <a:cubicBezTo>
                    <a:pt x="7629916" y="4970385"/>
                    <a:pt x="7615299" y="4974648"/>
                    <a:pt x="7619885" y="4979350"/>
                  </a:cubicBezTo>
                  <a:cubicBezTo>
                    <a:pt x="7622471" y="4981832"/>
                    <a:pt x="7637044" y="4977481"/>
                    <a:pt x="7632415" y="4972837"/>
                  </a:cubicBezTo>
                  <a:close/>
                  <a:moveTo>
                    <a:pt x="1866422" y="4955665"/>
                  </a:moveTo>
                  <a:cubicBezTo>
                    <a:pt x="1865013" y="4955637"/>
                    <a:pt x="1861155" y="4960484"/>
                    <a:pt x="1862244" y="4962091"/>
                  </a:cubicBezTo>
                  <a:cubicBezTo>
                    <a:pt x="1863425" y="4963843"/>
                    <a:pt x="1869144" y="4965449"/>
                    <a:pt x="1872640" y="4965273"/>
                  </a:cubicBezTo>
                  <a:cubicBezTo>
                    <a:pt x="1876045" y="4965069"/>
                    <a:pt x="1879133" y="4962528"/>
                    <a:pt x="1886169" y="4959228"/>
                  </a:cubicBezTo>
                  <a:cubicBezTo>
                    <a:pt x="1876954" y="4957389"/>
                    <a:pt x="1871733" y="4955812"/>
                    <a:pt x="1866422" y="4955665"/>
                  </a:cubicBezTo>
                  <a:close/>
                  <a:moveTo>
                    <a:pt x="7965646" y="4952629"/>
                  </a:moveTo>
                  <a:cubicBezTo>
                    <a:pt x="7964420" y="4955023"/>
                    <a:pt x="7961831" y="4957505"/>
                    <a:pt x="7962241" y="4959784"/>
                  </a:cubicBezTo>
                  <a:cubicBezTo>
                    <a:pt x="7962922" y="4963463"/>
                    <a:pt x="7965100" y="4967143"/>
                    <a:pt x="7967780" y="4970442"/>
                  </a:cubicBezTo>
                  <a:cubicBezTo>
                    <a:pt x="7968641" y="4971523"/>
                    <a:pt x="7973046" y="4971465"/>
                    <a:pt x="7975815" y="4971932"/>
                  </a:cubicBezTo>
                  <a:cubicBezTo>
                    <a:pt x="7976905" y="4970356"/>
                    <a:pt x="7979401" y="4968457"/>
                    <a:pt x="7978720" y="4967231"/>
                  </a:cubicBezTo>
                  <a:cubicBezTo>
                    <a:pt x="7976814" y="4963638"/>
                    <a:pt x="7973818" y="4960251"/>
                    <a:pt x="7970912" y="4956863"/>
                  </a:cubicBezTo>
                  <a:cubicBezTo>
                    <a:pt x="7969550" y="4955315"/>
                    <a:pt x="7967416" y="4954030"/>
                    <a:pt x="7965646" y="4952629"/>
                  </a:cubicBezTo>
                  <a:close/>
                  <a:moveTo>
                    <a:pt x="4301190" y="4942056"/>
                  </a:moveTo>
                  <a:cubicBezTo>
                    <a:pt x="4293473" y="4950000"/>
                    <a:pt x="4287934" y="4955169"/>
                    <a:pt x="4283666" y="4960747"/>
                  </a:cubicBezTo>
                  <a:cubicBezTo>
                    <a:pt x="4283121" y="4961448"/>
                    <a:pt x="4289340" y="4965741"/>
                    <a:pt x="4292291" y="4965683"/>
                  </a:cubicBezTo>
                  <a:cubicBezTo>
                    <a:pt x="4303142" y="4965508"/>
                    <a:pt x="4315762" y="4964632"/>
                    <a:pt x="4316126" y="4955724"/>
                  </a:cubicBezTo>
                  <a:cubicBezTo>
                    <a:pt x="4316262" y="4952220"/>
                    <a:pt x="4308681" y="4948628"/>
                    <a:pt x="4301190" y="4942056"/>
                  </a:cubicBezTo>
                  <a:close/>
                  <a:moveTo>
                    <a:pt x="2486894" y="4940568"/>
                  </a:moveTo>
                  <a:cubicBezTo>
                    <a:pt x="2484896" y="4944685"/>
                    <a:pt x="2482036" y="4948306"/>
                    <a:pt x="2481855" y="4951957"/>
                  </a:cubicBezTo>
                  <a:cubicBezTo>
                    <a:pt x="2481764" y="4954059"/>
                    <a:pt x="2486031" y="4956220"/>
                    <a:pt x="2488301" y="4958382"/>
                  </a:cubicBezTo>
                  <a:cubicBezTo>
                    <a:pt x="2490572" y="4956279"/>
                    <a:pt x="2494203" y="4954352"/>
                    <a:pt x="2494793" y="4952074"/>
                  </a:cubicBezTo>
                  <a:cubicBezTo>
                    <a:pt x="2495520" y="4949388"/>
                    <a:pt x="2494022" y="4946350"/>
                    <a:pt x="2492706" y="4943605"/>
                  </a:cubicBezTo>
                  <a:cubicBezTo>
                    <a:pt x="2492160" y="4942524"/>
                    <a:pt x="2489482" y="4941853"/>
                    <a:pt x="2486894" y="4940568"/>
                  </a:cubicBezTo>
                  <a:close/>
                  <a:moveTo>
                    <a:pt x="1910459" y="4940130"/>
                  </a:moveTo>
                  <a:cubicBezTo>
                    <a:pt x="1901424" y="4941824"/>
                    <a:pt x="1897021" y="4942641"/>
                    <a:pt x="1888531" y="4944248"/>
                  </a:cubicBezTo>
                  <a:cubicBezTo>
                    <a:pt x="1895931" y="4948628"/>
                    <a:pt x="1900062" y="4951081"/>
                    <a:pt x="1906691" y="4954994"/>
                  </a:cubicBezTo>
                  <a:cubicBezTo>
                    <a:pt x="1908098" y="4949474"/>
                    <a:pt x="1908869" y="4946350"/>
                    <a:pt x="1910459" y="4940130"/>
                  </a:cubicBezTo>
                  <a:close/>
                  <a:moveTo>
                    <a:pt x="4705244" y="4938991"/>
                  </a:moveTo>
                  <a:cubicBezTo>
                    <a:pt x="4704472" y="4939604"/>
                    <a:pt x="4703701" y="4940246"/>
                    <a:pt x="4702974" y="4940860"/>
                  </a:cubicBezTo>
                  <a:lnTo>
                    <a:pt x="4709150" y="4944539"/>
                  </a:lnTo>
                  <a:cubicBezTo>
                    <a:pt x="4709922" y="4943868"/>
                    <a:pt x="4710693" y="4943225"/>
                    <a:pt x="4711509" y="4942554"/>
                  </a:cubicBezTo>
                  <a:cubicBezTo>
                    <a:pt x="4709422" y="4941356"/>
                    <a:pt x="4707333" y="4940159"/>
                    <a:pt x="4705244" y="4938991"/>
                  </a:cubicBezTo>
                  <a:close/>
                  <a:moveTo>
                    <a:pt x="7264498" y="4937151"/>
                  </a:moveTo>
                  <a:cubicBezTo>
                    <a:pt x="7256099" y="4936362"/>
                    <a:pt x="7256916" y="4940685"/>
                    <a:pt x="7247110" y="4939079"/>
                  </a:cubicBezTo>
                  <a:cubicBezTo>
                    <a:pt x="7249063" y="4942495"/>
                    <a:pt x="7242887" y="4950438"/>
                    <a:pt x="7250606" y="4950701"/>
                  </a:cubicBezTo>
                  <a:cubicBezTo>
                    <a:pt x="7257234" y="4947284"/>
                    <a:pt x="7263136" y="4943459"/>
                    <a:pt x="7264498" y="4937151"/>
                  </a:cubicBezTo>
                  <a:close/>
                  <a:moveTo>
                    <a:pt x="4647678" y="4936100"/>
                  </a:moveTo>
                  <a:cubicBezTo>
                    <a:pt x="4645089" y="4935925"/>
                    <a:pt x="4639733" y="4939166"/>
                    <a:pt x="4639506" y="4941064"/>
                  </a:cubicBezTo>
                  <a:cubicBezTo>
                    <a:pt x="4639279" y="4942963"/>
                    <a:pt x="4643910" y="4945094"/>
                    <a:pt x="4647542" y="4948073"/>
                  </a:cubicBezTo>
                  <a:cubicBezTo>
                    <a:pt x="4651493" y="4945183"/>
                    <a:pt x="4656621" y="4943050"/>
                    <a:pt x="4656257" y="4941298"/>
                  </a:cubicBezTo>
                  <a:cubicBezTo>
                    <a:pt x="4655849" y="4939254"/>
                    <a:pt x="4650992" y="4936334"/>
                    <a:pt x="4647678" y="4936100"/>
                  </a:cubicBezTo>
                  <a:close/>
                  <a:moveTo>
                    <a:pt x="7727434" y="4931515"/>
                  </a:moveTo>
                  <a:cubicBezTo>
                    <a:pt x="7726482" y="4933296"/>
                    <a:pt x="7725573" y="4935107"/>
                    <a:pt x="7724665" y="4936888"/>
                  </a:cubicBezTo>
                  <a:cubicBezTo>
                    <a:pt x="7726936" y="4937005"/>
                    <a:pt x="7729205" y="4937122"/>
                    <a:pt x="7731476" y="4937239"/>
                  </a:cubicBezTo>
                  <a:cubicBezTo>
                    <a:pt x="7731293" y="4935399"/>
                    <a:pt x="7731113" y="4933589"/>
                    <a:pt x="7730930" y="4931777"/>
                  </a:cubicBezTo>
                  <a:close/>
                  <a:moveTo>
                    <a:pt x="3856185" y="4929062"/>
                  </a:moveTo>
                  <a:cubicBezTo>
                    <a:pt x="3856185" y="4929353"/>
                    <a:pt x="3856185" y="4929645"/>
                    <a:pt x="3856232" y="4929908"/>
                  </a:cubicBezTo>
                  <a:lnTo>
                    <a:pt x="3860588" y="4930201"/>
                  </a:lnTo>
                  <a:cubicBezTo>
                    <a:pt x="3860588" y="4929821"/>
                    <a:pt x="3860635" y="4929441"/>
                    <a:pt x="3860679" y="4929062"/>
                  </a:cubicBezTo>
                  <a:close/>
                  <a:moveTo>
                    <a:pt x="3432517" y="4928711"/>
                  </a:moveTo>
                  <a:lnTo>
                    <a:pt x="3432517" y="4936800"/>
                  </a:lnTo>
                  <a:cubicBezTo>
                    <a:pt x="3434153" y="4936800"/>
                    <a:pt x="3435787" y="4936800"/>
                    <a:pt x="3437422" y="4936830"/>
                  </a:cubicBezTo>
                  <a:lnTo>
                    <a:pt x="3437422" y="4928741"/>
                  </a:lnTo>
                  <a:cubicBezTo>
                    <a:pt x="3435787" y="4928741"/>
                    <a:pt x="3434153" y="4928711"/>
                    <a:pt x="3432517" y="4928711"/>
                  </a:cubicBezTo>
                  <a:close/>
                  <a:moveTo>
                    <a:pt x="2119341" y="4926171"/>
                  </a:moveTo>
                  <a:cubicBezTo>
                    <a:pt x="2115936" y="4927601"/>
                    <a:pt x="2110489" y="4928595"/>
                    <a:pt x="2109535" y="4930492"/>
                  </a:cubicBezTo>
                  <a:cubicBezTo>
                    <a:pt x="2105903" y="4937764"/>
                    <a:pt x="2102679" y="4945240"/>
                    <a:pt x="2101771" y="4952775"/>
                  </a:cubicBezTo>
                  <a:cubicBezTo>
                    <a:pt x="2101499" y="4955053"/>
                    <a:pt x="2108627" y="4959053"/>
                    <a:pt x="2113348" y="4959724"/>
                  </a:cubicBezTo>
                  <a:cubicBezTo>
                    <a:pt x="2116435" y="4960192"/>
                    <a:pt x="2122473" y="4956572"/>
                    <a:pt x="2124789" y="4953943"/>
                  </a:cubicBezTo>
                  <a:cubicBezTo>
                    <a:pt x="2126696" y="4951753"/>
                    <a:pt x="2125153" y="4948335"/>
                    <a:pt x="2125153" y="4951344"/>
                  </a:cubicBezTo>
                  <a:cubicBezTo>
                    <a:pt x="2124380" y="4940626"/>
                    <a:pt x="2124426" y="4935807"/>
                    <a:pt x="2123517" y="4931047"/>
                  </a:cubicBezTo>
                  <a:cubicBezTo>
                    <a:pt x="2123200" y="4929353"/>
                    <a:pt x="2120794" y="4927776"/>
                    <a:pt x="2119341" y="4926171"/>
                  </a:cubicBezTo>
                  <a:close/>
                  <a:moveTo>
                    <a:pt x="7297503" y="4925470"/>
                  </a:moveTo>
                  <a:cubicBezTo>
                    <a:pt x="7295505" y="4925177"/>
                    <a:pt x="7289240" y="4929704"/>
                    <a:pt x="7289740" y="4930259"/>
                  </a:cubicBezTo>
                  <a:cubicBezTo>
                    <a:pt x="7293008" y="4933821"/>
                    <a:pt x="7297639" y="4936888"/>
                    <a:pt x="7303360" y="4941356"/>
                  </a:cubicBezTo>
                  <a:cubicBezTo>
                    <a:pt x="7311168" y="4936946"/>
                    <a:pt x="7316343" y="4934026"/>
                    <a:pt x="7321518" y="4931077"/>
                  </a:cubicBezTo>
                  <a:cubicBezTo>
                    <a:pt x="7313529" y="4929091"/>
                    <a:pt x="7305721" y="4926696"/>
                    <a:pt x="7297503" y="4925470"/>
                  </a:cubicBezTo>
                  <a:close/>
                  <a:moveTo>
                    <a:pt x="3330506" y="4925236"/>
                  </a:moveTo>
                  <a:cubicBezTo>
                    <a:pt x="3329097" y="4925498"/>
                    <a:pt x="3327690" y="4925791"/>
                    <a:pt x="3326283" y="4926053"/>
                  </a:cubicBezTo>
                  <a:cubicBezTo>
                    <a:pt x="3327237" y="4928097"/>
                    <a:pt x="3328190" y="4930112"/>
                    <a:pt x="3329189" y="4932157"/>
                  </a:cubicBezTo>
                  <a:lnTo>
                    <a:pt x="3332504" y="4931485"/>
                  </a:lnTo>
                  <a:cubicBezTo>
                    <a:pt x="3331822" y="4929412"/>
                    <a:pt x="3331186" y="4927310"/>
                    <a:pt x="3330506" y="4925236"/>
                  </a:cubicBezTo>
                  <a:close/>
                  <a:moveTo>
                    <a:pt x="8240448" y="4921264"/>
                  </a:moveTo>
                  <a:cubicBezTo>
                    <a:pt x="8223695" y="4922637"/>
                    <a:pt x="8233637" y="4946700"/>
                    <a:pt x="8218975" y="4933821"/>
                  </a:cubicBezTo>
                  <a:cubicBezTo>
                    <a:pt x="8215615" y="4943518"/>
                    <a:pt x="8221289" y="4943693"/>
                    <a:pt x="8221653" y="4951373"/>
                  </a:cubicBezTo>
                  <a:cubicBezTo>
                    <a:pt x="8229234" y="4949329"/>
                    <a:pt x="8228645" y="4954935"/>
                    <a:pt x="8235091" y="4953943"/>
                  </a:cubicBezTo>
                  <a:cubicBezTo>
                    <a:pt x="8229733" y="4934522"/>
                    <a:pt x="8243490" y="4940685"/>
                    <a:pt x="8240448" y="4921264"/>
                  </a:cubicBezTo>
                  <a:close/>
                  <a:moveTo>
                    <a:pt x="4616624" y="4917935"/>
                  </a:moveTo>
                  <a:cubicBezTo>
                    <a:pt x="4610134" y="4918344"/>
                    <a:pt x="4603958" y="4921206"/>
                    <a:pt x="4591927" y="4924768"/>
                  </a:cubicBezTo>
                  <a:cubicBezTo>
                    <a:pt x="4602732" y="4927747"/>
                    <a:pt x="4607818" y="4930376"/>
                    <a:pt x="4612539" y="4930142"/>
                  </a:cubicBezTo>
                  <a:cubicBezTo>
                    <a:pt x="4617396" y="4929908"/>
                    <a:pt x="4621891" y="4926871"/>
                    <a:pt x="4626522" y="4925032"/>
                  </a:cubicBezTo>
                  <a:cubicBezTo>
                    <a:pt x="4623208" y="4922520"/>
                    <a:pt x="4619529" y="4917731"/>
                    <a:pt x="4616624" y="4917935"/>
                  </a:cubicBezTo>
                  <a:close/>
                  <a:moveTo>
                    <a:pt x="7643356" y="4917117"/>
                  </a:moveTo>
                  <a:lnTo>
                    <a:pt x="7638861" y="4917322"/>
                  </a:lnTo>
                  <a:cubicBezTo>
                    <a:pt x="7639677" y="4918373"/>
                    <a:pt x="7640540" y="4919395"/>
                    <a:pt x="7641403" y="4920447"/>
                  </a:cubicBezTo>
                  <a:cubicBezTo>
                    <a:pt x="7642038" y="4919337"/>
                    <a:pt x="7642720" y="4918227"/>
                    <a:pt x="7643356" y="4917117"/>
                  </a:cubicBezTo>
                  <a:close/>
                  <a:moveTo>
                    <a:pt x="7760802" y="4916212"/>
                  </a:moveTo>
                  <a:cubicBezTo>
                    <a:pt x="7754131" y="4915862"/>
                    <a:pt x="7747819" y="4915774"/>
                    <a:pt x="7747456" y="4921264"/>
                  </a:cubicBezTo>
                  <a:cubicBezTo>
                    <a:pt x="7750633" y="4925148"/>
                    <a:pt x="7759895" y="4936157"/>
                    <a:pt x="7766160" y="4928799"/>
                  </a:cubicBezTo>
                  <a:cubicBezTo>
                    <a:pt x="7757808" y="4925557"/>
                    <a:pt x="7764753" y="4923601"/>
                    <a:pt x="7760802" y="4916212"/>
                  </a:cubicBezTo>
                  <a:close/>
                  <a:moveTo>
                    <a:pt x="8162678" y="4911248"/>
                  </a:moveTo>
                  <a:cubicBezTo>
                    <a:pt x="8148377" y="4910372"/>
                    <a:pt x="8140705" y="4915686"/>
                    <a:pt x="8130581" y="4918723"/>
                  </a:cubicBezTo>
                  <a:cubicBezTo>
                    <a:pt x="8129492" y="4924797"/>
                    <a:pt x="8135439" y="4924243"/>
                    <a:pt x="8133214" y="4931310"/>
                  </a:cubicBezTo>
                  <a:cubicBezTo>
                    <a:pt x="8155733" y="4946671"/>
                    <a:pt x="8174981" y="4930142"/>
                    <a:pt x="8162678" y="4911248"/>
                  </a:cubicBezTo>
                  <a:close/>
                  <a:moveTo>
                    <a:pt x="7578706" y="4907275"/>
                  </a:moveTo>
                  <a:lnTo>
                    <a:pt x="7577299" y="4912591"/>
                  </a:lnTo>
                  <a:cubicBezTo>
                    <a:pt x="7578390" y="4912883"/>
                    <a:pt x="7579478" y="4913204"/>
                    <a:pt x="7580568" y="4913496"/>
                  </a:cubicBezTo>
                  <a:cubicBezTo>
                    <a:pt x="7582247" y="4911744"/>
                    <a:pt x="7583928" y="4910021"/>
                    <a:pt x="7585607" y="4908269"/>
                  </a:cubicBezTo>
                  <a:cubicBezTo>
                    <a:pt x="7583293" y="4907948"/>
                    <a:pt x="7581023" y="4907597"/>
                    <a:pt x="7578706" y="4907275"/>
                  </a:cubicBezTo>
                  <a:close/>
                  <a:moveTo>
                    <a:pt x="7713814" y="4902346"/>
                  </a:moveTo>
                  <a:cubicBezTo>
                    <a:pt x="7711096" y="4900975"/>
                    <a:pt x="7707357" y="4901011"/>
                    <a:pt x="7701829" y="4903713"/>
                  </a:cubicBezTo>
                  <a:cubicBezTo>
                    <a:pt x="7704237" y="4915599"/>
                    <a:pt x="7721305" y="4912766"/>
                    <a:pt x="7717900" y="4923805"/>
                  </a:cubicBezTo>
                  <a:cubicBezTo>
                    <a:pt x="7722986" y="4922666"/>
                    <a:pt x="7734063" y="4927222"/>
                    <a:pt x="7731340" y="4918752"/>
                  </a:cubicBezTo>
                  <a:cubicBezTo>
                    <a:pt x="7720921" y="4923243"/>
                    <a:pt x="7721967" y="4906460"/>
                    <a:pt x="7713814" y="4902346"/>
                  </a:cubicBezTo>
                  <a:close/>
                  <a:moveTo>
                    <a:pt x="8058578" y="4900647"/>
                  </a:moveTo>
                  <a:cubicBezTo>
                    <a:pt x="8055265" y="4903420"/>
                    <a:pt x="8051949" y="4906165"/>
                    <a:pt x="8048636" y="4908882"/>
                  </a:cubicBezTo>
                  <a:lnTo>
                    <a:pt x="8053448" y="4911686"/>
                  </a:lnTo>
                  <a:cubicBezTo>
                    <a:pt x="8056716" y="4908940"/>
                    <a:pt x="8059985" y="4906165"/>
                    <a:pt x="8063254" y="4903420"/>
                  </a:cubicBezTo>
                  <a:cubicBezTo>
                    <a:pt x="8061711" y="4902487"/>
                    <a:pt x="8060121" y="4901580"/>
                    <a:pt x="8058578" y="4900647"/>
                  </a:cubicBezTo>
                  <a:close/>
                  <a:moveTo>
                    <a:pt x="8264510" y="4896149"/>
                  </a:moveTo>
                  <a:cubicBezTo>
                    <a:pt x="8260831" y="4897697"/>
                    <a:pt x="8264100" y="4905815"/>
                    <a:pt x="8259152" y="4906224"/>
                  </a:cubicBezTo>
                  <a:cubicBezTo>
                    <a:pt x="8259152" y="4904823"/>
                    <a:pt x="8256927" y="4903333"/>
                    <a:pt x="8256428" y="4906224"/>
                  </a:cubicBezTo>
                  <a:cubicBezTo>
                    <a:pt x="8259697" y="4906722"/>
                    <a:pt x="8258109" y="4908969"/>
                    <a:pt x="8256428" y="4911218"/>
                  </a:cubicBezTo>
                  <a:cubicBezTo>
                    <a:pt x="8262920" y="4912269"/>
                    <a:pt x="8262330" y="4906663"/>
                    <a:pt x="8269957" y="4908707"/>
                  </a:cubicBezTo>
                  <a:cubicBezTo>
                    <a:pt x="8269322" y="4904034"/>
                    <a:pt x="8272954" y="4903158"/>
                    <a:pt x="8272545" y="4898661"/>
                  </a:cubicBezTo>
                  <a:cubicBezTo>
                    <a:pt x="8268913" y="4898778"/>
                    <a:pt x="8266688" y="4897464"/>
                    <a:pt x="8264510" y="4896149"/>
                  </a:cubicBezTo>
                  <a:close/>
                  <a:moveTo>
                    <a:pt x="2680024" y="4895740"/>
                  </a:moveTo>
                  <a:cubicBezTo>
                    <a:pt x="2678617" y="4895681"/>
                    <a:pt x="2677027" y="4897405"/>
                    <a:pt x="2675438" y="4899186"/>
                  </a:cubicBezTo>
                  <a:cubicBezTo>
                    <a:pt x="2674075" y="4899479"/>
                    <a:pt x="2672760" y="4899741"/>
                    <a:pt x="2671397" y="4900033"/>
                  </a:cubicBezTo>
                  <a:cubicBezTo>
                    <a:pt x="2671942" y="4901202"/>
                    <a:pt x="2672441" y="4902399"/>
                    <a:pt x="2672987" y="4903567"/>
                  </a:cubicBezTo>
                  <a:cubicBezTo>
                    <a:pt x="2673894" y="4903217"/>
                    <a:pt x="2674802" y="4902866"/>
                    <a:pt x="2675710" y="4902515"/>
                  </a:cubicBezTo>
                  <a:cubicBezTo>
                    <a:pt x="2678617" y="4903625"/>
                    <a:pt x="2681522" y="4904852"/>
                    <a:pt x="2684472" y="4904939"/>
                  </a:cubicBezTo>
                  <a:cubicBezTo>
                    <a:pt x="2687923" y="4905028"/>
                    <a:pt x="2691555" y="4902953"/>
                    <a:pt x="2699999" y="4900267"/>
                  </a:cubicBezTo>
                  <a:cubicBezTo>
                    <a:pt x="2690284" y="4897873"/>
                    <a:pt x="2685199" y="4895915"/>
                    <a:pt x="2680024" y="4895740"/>
                  </a:cubicBezTo>
                  <a:close/>
                  <a:moveTo>
                    <a:pt x="4308590" y="4891651"/>
                  </a:moveTo>
                  <a:cubicBezTo>
                    <a:pt x="4306911" y="4891126"/>
                    <a:pt x="4300100" y="4893930"/>
                    <a:pt x="4299783" y="4895594"/>
                  </a:cubicBezTo>
                  <a:cubicBezTo>
                    <a:pt x="4299328" y="4897873"/>
                    <a:pt x="4302733" y="4900471"/>
                    <a:pt x="4305321" y="4904122"/>
                  </a:cubicBezTo>
                  <a:cubicBezTo>
                    <a:pt x="4309997" y="4901494"/>
                    <a:pt x="4315446" y="4899829"/>
                    <a:pt x="4315673" y="4897901"/>
                  </a:cubicBezTo>
                  <a:cubicBezTo>
                    <a:pt x="4315945" y="4895858"/>
                    <a:pt x="4311950" y="4892733"/>
                    <a:pt x="4308590" y="4891651"/>
                  </a:cubicBezTo>
                  <a:close/>
                  <a:moveTo>
                    <a:pt x="7133344" y="4890126"/>
                  </a:moveTo>
                  <a:cubicBezTo>
                    <a:pt x="7120706" y="4891433"/>
                    <a:pt x="7111729" y="4896500"/>
                    <a:pt x="7118221" y="4906224"/>
                  </a:cubicBezTo>
                  <a:cubicBezTo>
                    <a:pt x="7139967" y="4901727"/>
                    <a:pt x="7146823" y="4914868"/>
                    <a:pt x="7170430" y="4908152"/>
                  </a:cubicBezTo>
                  <a:lnTo>
                    <a:pt x="7170430" y="4896588"/>
                  </a:lnTo>
                  <a:cubicBezTo>
                    <a:pt x="7162281" y="4891272"/>
                    <a:pt x="7145982" y="4888819"/>
                    <a:pt x="7133344" y="4890126"/>
                  </a:cubicBezTo>
                  <a:close/>
                  <a:moveTo>
                    <a:pt x="2264302" y="4888877"/>
                  </a:moveTo>
                  <a:cubicBezTo>
                    <a:pt x="2261577" y="4889053"/>
                    <a:pt x="2258853" y="4889199"/>
                    <a:pt x="2254677" y="4889461"/>
                  </a:cubicBezTo>
                  <a:cubicBezTo>
                    <a:pt x="2257809" y="4890805"/>
                    <a:pt x="2259671" y="4892206"/>
                    <a:pt x="2261033" y="4892003"/>
                  </a:cubicBezTo>
                  <a:cubicBezTo>
                    <a:pt x="2262394" y="4891827"/>
                    <a:pt x="2263212" y="4889987"/>
                    <a:pt x="2264302" y="4888877"/>
                  </a:cubicBezTo>
                  <a:close/>
                  <a:moveTo>
                    <a:pt x="3101466" y="4886541"/>
                  </a:moveTo>
                  <a:cubicBezTo>
                    <a:pt x="3090798" y="4887855"/>
                    <a:pt x="3083079" y="4903188"/>
                    <a:pt x="3090798" y="4908357"/>
                  </a:cubicBezTo>
                  <a:cubicBezTo>
                    <a:pt x="3092521" y="4909495"/>
                    <a:pt x="3100104" y="4909028"/>
                    <a:pt x="3102329" y="4907626"/>
                  </a:cubicBezTo>
                  <a:cubicBezTo>
                    <a:pt x="3106187" y="4905203"/>
                    <a:pt x="3108003" y="4901464"/>
                    <a:pt x="3109547" y="4899624"/>
                  </a:cubicBezTo>
                  <a:cubicBezTo>
                    <a:pt x="3108775" y="4894894"/>
                    <a:pt x="3108956" y="4891915"/>
                    <a:pt x="3107640" y="4889257"/>
                  </a:cubicBezTo>
                  <a:cubicBezTo>
                    <a:pt x="3107005" y="4888001"/>
                    <a:pt x="3103281" y="4886307"/>
                    <a:pt x="3101466" y="4886541"/>
                  </a:cubicBezTo>
                  <a:close/>
                  <a:moveTo>
                    <a:pt x="1854391" y="4885782"/>
                  </a:moveTo>
                  <a:lnTo>
                    <a:pt x="1854391" y="4899011"/>
                  </a:lnTo>
                  <a:cubicBezTo>
                    <a:pt x="1857341" y="4895770"/>
                    <a:pt x="1859475" y="4894310"/>
                    <a:pt x="1859929" y="4892586"/>
                  </a:cubicBezTo>
                  <a:cubicBezTo>
                    <a:pt x="1860246" y="4891506"/>
                    <a:pt x="1858023" y="4890075"/>
                    <a:pt x="1854391" y="4885782"/>
                  </a:cubicBezTo>
                  <a:close/>
                  <a:moveTo>
                    <a:pt x="7753130" y="4884497"/>
                  </a:moveTo>
                  <a:cubicBezTo>
                    <a:pt x="7750998" y="4884642"/>
                    <a:pt x="7748909" y="4884819"/>
                    <a:pt x="7746775" y="4884994"/>
                  </a:cubicBezTo>
                  <a:cubicBezTo>
                    <a:pt x="7746820" y="4885431"/>
                    <a:pt x="7746820" y="4885840"/>
                    <a:pt x="7746865" y="4886279"/>
                  </a:cubicBezTo>
                  <a:lnTo>
                    <a:pt x="7753266" y="4886279"/>
                  </a:lnTo>
                  <a:lnTo>
                    <a:pt x="7753266" y="4886250"/>
                  </a:lnTo>
                  <a:cubicBezTo>
                    <a:pt x="7753221" y="4885665"/>
                    <a:pt x="7753177" y="4885081"/>
                    <a:pt x="7753130" y="4884497"/>
                  </a:cubicBezTo>
                  <a:close/>
                  <a:moveTo>
                    <a:pt x="2610335" y="4881460"/>
                  </a:moveTo>
                  <a:cubicBezTo>
                    <a:pt x="2606113" y="4887885"/>
                    <a:pt x="2603163" y="4890366"/>
                    <a:pt x="2603299" y="4892820"/>
                  </a:cubicBezTo>
                  <a:cubicBezTo>
                    <a:pt x="2603388" y="4895419"/>
                    <a:pt x="2606385" y="4897989"/>
                    <a:pt x="2608157" y="4900559"/>
                  </a:cubicBezTo>
                  <a:cubicBezTo>
                    <a:pt x="2610835" y="4898807"/>
                    <a:pt x="2615646" y="4897113"/>
                    <a:pt x="2615738" y="4895303"/>
                  </a:cubicBezTo>
                  <a:cubicBezTo>
                    <a:pt x="2615919" y="4891973"/>
                    <a:pt x="2613332" y="4888615"/>
                    <a:pt x="2610335" y="4881460"/>
                  </a:cubicBezTo>
                  <a:close/>
                  <a:moveTo>
                    <a:pt x="3569488" y="4873517"/>
                  </a:moveTo>
                  <a:cubicBezTo>
                    <a:pt x="3569215" y="4875123"/>
                    <a:pt x="3568943" y="4876700"/>
                    <a:pt x="3568671" y="4878306"/>
                  </a:cubicBezTo>
                  <a:cubicBezTo>
                    <a:pt x="3569579" y="4878335"/>
                    <a:pt x="3570486" y="4878393"/>
                    <a:pt x="3571394" y="4878422"/>
                  </a:cubicBezTo>
                  <a:lnTo>
                    <a:pt x="3571394" y="4873605"/>
                  </a:lnTo>
                  <a:cubicBezTo>
                    <a:pt x="3570759" y="4873575"/>
                    <a:pt x="3570123" y="4873546"/>
                    <a:pt x="3569488" y="4873517"/>
                  </a:cubicBezTo>
                  <a:close/>
                  <a:moveTo>
                    <a:pt x="7361698" y="4870683"/>
                  </a:moveTo>
                  <a:lnTo>
                    <a:pt x="7353344" y="4883416"/>
                  </a:lnTo>
                  <a:cubicBezTo>
                    <a:pt x="7355569" y="4883971"/>
                    <a:pt x="7357747" y="4884526"/>
                    <a:pt x="7359972" y="4885081"/>
                  </a:cubicBezTo>
                  <a:cubicBezTo>
                    <a:pt x="7362424" y="4880876"/>
                    <a:pt x="7364875" y="4876671"/>
                    <a:pt x="7367372" y="4872466"/>
                  </a:cubicBezTo>
                  <a:cubicBezTo>
                    <a:pt x="7365466" y="4871852"/>
                    <a:pt x="7363604" y="4871268"/>
                    <a:pt x="7361698" y="4870683"/>
                  </a:cubicBezTo>
                  <a:close/>
                  <a:moveTo>
                    <a:pt x="2349152" y="4870041"/>
                  </a:moveTo>
                  <a:cubicBezTo>
                    <a:pt x="2345838" y="4872377"/>
                    <a:pt x="2341662" y="4874481"/>
                    <a:pt x="2339754" y="4877196"/>
                  </a:cubicBezTo>
                  <a:cubicBezTo>
                    <a:pt x="2339165" y="4878072"/>
                    <a:pt x="2344612" y="4880642"/>
                    <a:pt x="2348608" y="4883300"/>
                  </a:cubicBezTo>
                  <a:cubicBezTo>
                    <a:pt x="2352148" y="4880292"/>
                    <a:pt x="2356507" y="4878190"/>
                    <a:pt x="2356280" y="4876262"/>
                  </a:cubicBezTo>
                  <a:cubicBezTo>
                    <a:pt x="2356053" y="4874101"/>
                    <a:pt x="2351740" y="4872115"/>
                    <a:pt x="2349152" y="4870041"/>
                  </a:cubicBezTo>
                  <a:close/>
                  <a:moveTo>
                    <a:pt x="7987708" y="4864756"/>
                  </a:moveTo>
                  <a:cubicBezTo>
                    <a:pt x="7979855" y="4868377"/>
                    <a:pt x="7973408" y="4871034"/>
                    <a:pt x="7967733" y="4874217"/>
                  </a:cubicBezTo>
                  <a:cubicBezTo>
                    <a:pt x="7966554" y="4874860"/>
                    <a:pt x="7967688" y="4878861"/>
                    <a:pt x="7968641" y="4879007"/>
                  </a:cubicBezTo>
                  <a:cubicBezTo>
                    <a:pt x="7974544" y="4879883"/>
                    <a:pt x="7981534" y="4881490"/>
                    <a:pt x="7986348" y="4880175"/>
                  </a:cubicBezTo>
                  <a:cubicBezTo>
                    <a:pt x="7990660" y="4879007"/>
                    <a:pt x="7993657" y="4874567"/>
                    <a:pt x="7995019" y="4871210"/>
                  </a:cubicBezTo>
                  <a:cubicBezTo>
                    <a:pt x="7995610" y="4869721"/>
                    <a:pt x="7990841" y="4867354"/>
                    <a:pt x="7987708" y="4864756"/>
                  </a:cubicBezTo>
                  <a:close/>
                  <a:moveTo>
                    <a:pt x="2280826" y="4862769"/>
                  </a:moveTo>
                  <a:cubicBezTo>
                    <a:pt x="2278603" y="4863296"/>
                    <a:pt x="2276378" y="4863851"/>
                    <a:pt x="2274153" y="4864406"/>
                  </a:cubicBezTo>
                  <a:cubicBezTo>
                    <a:pt x="2274652" y="4865223"/>
                    <a:pt x="2275151" y="4866011"/>
                    <a:pt x="2275651" y="4866828"/>
                  </a:cubicBezTo>
                  <a:cubicBezTo>
                    <a:pt x="2277740" y="4866069"/>
                    <a:pt x="2279827" y="4865339"/>
                    <a:pt x="2281916" y="4864581"/>
                  </a:cubicBezTo>
                  <a:cubicBezTo>
                    <a:pt x="2281553" y="4863967"/>
                    <a:pt x="2281189" y="4863383"/>
                    <a:pt x="2280826" y="4862769"/>
                  </a:cubicBezTo>
                  <a:close/>
                  <a:moveTo>
                    <a:pt x="7426755" y="4859324"/>
                  </a:moveTo>
                  <a:cubicBezTo>
                    <a:pt x="7420944" y="4863178"/>
                    <a:pt x="7419219" y="4864347"/>
                    <a:pt x="7417538" y="4865486"/>
                  </a:cubicBezTo>
                  <a:cubicBezTo>
                    <a:pt x="7418764" y="4865953"/>
                    <a:pt x="7419990" y="4866391"/>
                    <a:pt x="7421261" y="4866858"/>
                  </a:cubicBezTo>
                  <a:cubicBezTo>
                    <a:pt x="7422260" y="4865457"/>
                    <a:pt x="7423304" y="4864054"/>
                    <a:pt x="7426755" y="4859324"/>
                  </a:cubicBezTo>
                  <a:close/>
                  <a:moveTo>
                    <a:pt x="3551056" y="4856754"/>
                  </a:moveTo>
                  <a:lnTo>
                    <a:pt x="3551691" y="4858535"/>
                  </a:lnTo>
                  <a:lnTo>
                    <a:pt x="3552872" y="4856988"/>
                  </a:lnTo>
                  <a:close/>
                  <a:moveTo>
                    <a:pt x="2680160" y="4854709"/>
                  </a:moveTo>
                  <a:cubicBezTo>
                    <a:pt x="2679070" y="4854739"/>
                    <a:pt x="2678026" y="4854768"/>
                    <a:pt x="2676936" y="4854768"/>
                  </a:cubicBezTo>
                  <a:lnTo>
                    <a:pt x="2676936" y="4878452"/>
                  </a:lnTo>
                  <a:cubicBezTo>
                    <a:pt x="2678026" y="4878657"/>
                    <a:pt x="2679070" y="4878890"/>
                    <a:pt x="2680160" y="4879095"/>
                  </a:cubicBezTo>
                  <a:close/>
                  <a:moveTo>
                    <a:pt x="7826497" y="4854652"/>
                  </a:moveTo>
                  <a:cubicBezTo>
                    <a:pt x="7824816" y="4856170"/>
                    <a:pt x="7823092" y="4857718"/>
                    <a:pt x="7821411" y="4859236"/>
                  </a:cubicBezTo>
                  <a:cubicBezTo>
                    <a:pt x="7822546" y="4859820"/>
                    <a:pt x="7823681" y="4860404"/>
                    <a:pt x="7824771" y="4860988"/>
                  </a:cubicBezTo>
                  <a:cubicBezTo>
                    <a:pt x="7826359" y="4859412"/>
                    <a:pt x="7827995" y="4857834"/>
                    <a:pt x="7829583" y="4856257"/>
                  </a:cubicBezTo>
                  <a:cubicBezTo>
                    <a:pt x="7828539" y="4855732"/>
                    <a:pt x="7827541" y="4855177"/>
                    <a:pt x="7826497" y="4854652"/>
                  </a:cubicBezTo>
                  <a:close/>
                  <a:moveTo>
                    <a:pt x="2320597" y="4852081"/>
                  </a:moveTo>
                  <a:cubicBezTo>
                    <a:pt x="2317554" y="4852198"/>
                    <a:pt x="2314513" y="4852315"/>
                    <a:pt x="2311471" y="4852432"/>
                  </a:cubicBezTo>
                  <a:cubicBezTo>
                    <a:pt x="2311563" y="4853279"/>
                    <a:pt x="2311652" y="4854097"/>
                    <a:pt x="2311699" y="4854914"/>
                  </a:cubicBezTo>
                  <a:cubicBezTo>
                    <a:pt x="2314740" y="4854798"/>
                    <a:pt x="2317781" y="4854680"/>
                    <a:pt x="2320823" y="4854563"/>
                  </a:cubicBezTo>
                  <a:cubicBezTo>
                    <a:pt x="2320733" y="4853745"/>
                    <a:pt x="2320642" y="4852928"/>
                    <a:pt x="2320597" y="4852081"/>
                  </a:cubicBezTo>
                  <a:close/>
                  <a:moveTo>
                    <a:pt x="2539376" y="4850329"/>
                  </a:moveTo>
                  <a:cubicBezTo>
                    <a:pt x="2537198" y="4851906"/>
                    <a:pt x="2534973" y="4853483"/>
                    <a:pt x="2532793" y="4855030"/>
                  </a:cubicBezTo>
                  <a:cubicBezTo>
                    <a:pt x="2540466" y="4859236"/>
                    <a:pt x="2548138" y="4863442"/>
                    <a:pt x="2555811" y="4867647"/>
                  </a:cubicBezTo>
                  <a:cubicBezTo>
                    <a:pt x="2557808" y="4856813"/>
                    <a:pt x="2551543" y="4851322"/>
                    <a:pt x="2539376" y="4850329"/>
                  </a:cubicBezTo>
                  <a:close/>
                  <a:moveTo>
                    <a:pt x="7107825" y="4846445"/>
                  </a:moveTo>
                  <a:cubicBezTo>
                    <a:pt x="7108142" y="4851380"/>
                    <a:pt x="7114090" y="4853220"/>
                    <a:pt x="7118266" y="4856082"/>
                  </a:cubicBezTo>
                  <a:cubicBezTo>
                    <a:pt x="7116177" y="4849949"/>
                    <a:pt x="7124758" y="4850095"/>
                    <a:pt x="7118266" y="4846445"/>
                  </a:cubicBezTo>
                  <a:close/>
                  <a:moveTo>
                    <a:pt x="7432385" y="4844196"/>
                  </a:moveTo>
                  <a:cubicBezTo>
                    <a:pt x="7430068" y="4846153"/>
                    <a:pt x="7427754" y="4848080"/>
                    <a:pt x="7425438" y="4850037"/>
                  </a:cubicBezTo>
                  <a:lnTo>
                    <a:pt x="7430795" y="4853600"/>
                  </a:lnTo>
                  <a:cubicBezTo>
                    <a:pt x="7433337" y="4851760"/>
                    <a:pt x="7435925" y="4849920"/>
                    <a:pt x="7438467" y="4848080"/>
                  </a:cubicBezTo>
                  <a:cubicBezTo>
                    <a:pt x="7436425" y="4846795"/>
                    <a:pt x="7434382" y="4845481"/>
                    <a:pt x="7432385" y="4844196"/>
                  </a:cubicBezTo>
                  <a:close/>
                  <a:moveTo>
                    <a:pt x="7293932" y="4841809"/>
                  </a:moveTo>
                  <a:cubicBezTo>
                    <a:pt x="7290616" y="4841889"/>
                    <a:pt x="7287617" y="4843225"/>
                    <a:pt x="7285381" y="4846445"/>
                  </a:cubicBezTo>
                  <a:cubicBezTo>
                    <a:pt x="7292872" y="4852548"/>
                    <a:pt x="7300816" y="4858418"/>
                    <a:pt x="7320294" y="4858009"/>
                  </a:cubicBezTo>
                  <a:cubicBezTo>
                    <a:pt x="7316684" y="4852621"/>
                    <a:pt x="7303881" y="4841566"/>
                    <a:pt x="7293932" y="4841809"/>
                  </a:cubicBezTo>
                  <a:close/>
                  <a:moveTo>
                    <a:pt x="7533080" y="4840984"/>
                  </a:moveTo>
                  <a:cubicBezTo>
                    <a:pt x="7494582" y="4857893"/>
                    <a:pt x="7516374" y="4909495"/>
                    <a:pt x="7490178" y="4933851"/>
                  </a:cubicBezTo>
                  <a:cubicBezTo>
                    <a:pt x="7488497" y="4941911"/>
                    <a:pt x="7499803" y="4937267"/>
                    <a:pt x="7492856" y="4943896"/>
                  </a:cubicBezTo>
                  <a:cubicBezTo>
                    <a:pt x="7491404" y="4943896"/>
                    <a:pt x="7489815" y="4945911"/>
                    <a:pt x="7492856" y="4946409"/>
                  </a:cubicBezTo>
                  <a:cubicBezTo>
                    <a:pt x="7516282" y="4927397"/>
                    <a:pt x="7515466" y="4885577"/>
                    <a:pt x="7535713" y="4863617"/>
                  </a:cubicBezTo>
                  <a:cubicBezTo>
                    <a:pt x="7535214" y="4855703"/>
                    <a:pt x="7537528" y="4845160"/>
                    <a:pt x="7533080" y="4840984"/>
                  </a:cubicBezTo>
                  <a:close/>
                  <a:moveTo>
                    <a:pt x="3657153" y="4839786"/>
                  </a:moveTo>
                  <a:cubicBezTo>
                    <a:pt x="3652705" y="4843291"/>
                    <a:pt x="3647075" y="4846474"/>
                    <a:pt x="3644306" y="4850446"/>
                  </a:cubicBezTo>
                  <a:cubicBezTo>
                    <a:pt x="3643035" y="4852257"/>
                    <a:pt x="3646349" y="4856315"/>
                    <a:pt x="3649392" y="4858127"/>
                  </a:cubicBezTo>
                  <a:cubicBezTo>
                    <a:pt x="3653432" y="4860492"/>
                    <a:pt x="3659061" y="4862069"/>
                    <a:pt x="3664464" y="4862944"/>
                  </a:cubicBezTo>
                  <a:cubicBezTo>
                    <a:pt x="3665507" y="4863120"/>
                    <a:pt x="3668504" y="4858623"/>
                    <a:pt x="3670002" y="4856929"/>
                  </a:cubicBezTo>
                  <a:cubicBezTo>
                    <a:pt x="3669458" y="4853015"/>
                    <a:pt x="3670366" y="4849658"/>
                    <a:pt x="3668368" y="4847291"/>
                  </a:cubicBezTo>
                  <a:cubicBezTo>
                    <a:pt x="3665871" y="4844371"/>
                    <a:pt x="3660968" y="4842240"/>
                    <a:pt x="3657153" y="4839786"/>
                  </a:cubicBezTo>
                  <a:close/>
                  <a:moveTo>
                    <a:pt x="7458716" y="4836136"/>
                  </a:moveTo>
                  <a:cubicBezTo>
                    <a:pt x="7455356" y="4836311"/>
                    <a:pt x="7451996" y="4836457"/>
                    <a:pt x="7448728" y="4836866"/>
                  </a:cubicBezTo>
                  <a:cubicBezTo>
                    <a:pt x="7448501" y="4836895"/>
                    <a:pt x="7448864" y="4839174"/>
                    <a:pt x="7449091" y="4842794"/>
                  </a:cubicBezTo>
                  <a:cubicBezTo>
                    <a:pt x="7453359" y="4839816"/>
                    <a:pt x="7456037" y="4837976"/>
                    <a:pt x="7458716" y="4836136"/>
                  </a:cubicBezTo>
                  <a:close/>
                  <a:moveTo>
                    <a:pt x="7390435" y="4834151"/>
                  </a:moveTo>
                  <a:cubicBezTo>
                    <a:pt x="7389891" y="4834296"/>
                    <a:pt x="7388846" y="4834442"/>
                    <a:pt x="7388846" y="4834617"/>
                  </a:cubicBezTo>
                  <a:cubicBezTo>
                    <a:pt x="7388801" y="4835144"/>
                    <a:pt x="7389164" y="4835640"/>
                    <a:pt x="7389347" y="4836136"/>
                  </a:cubicBezTo>
                  <a:cubicBezTo>
                    <a:pt x="7389936" y="4835990"/>
                    <a:pt x="7390979" y="4835845"/>
                    <a:pt x="7390979" y="4835669"/>
                  </a:cubicBezTo>
                  <a:cubicBezTo>
                    <a:pt x="7391026" y="4835172"/>
                    <a:pt x="7390618" y="4834647"/>
                    <a:pt x="7390435" y="4834151"/>
                  </a:cubicBezTo>
                  <a:close/>
                  <a:moveTo>
                    <a:pt x="7335729" y="4833537"/>
                  </a:moveTo>
                  <a:cubicBezTo>
                    <a:pt x="7341313" y="4842590"/>
                    <a:pt x="7345943" y="4848928"/>
                    <a:pt x="7362197" y="4846533"/>
                  </a:cubicBezTo>
                  <a:cubicBezTo>
                    <a:pt x="7363967" y="4832457"/>
                    <a:pt x="7363967" y="4832457"/>
                    <a:pt x="7335729" y="4833537"/>
                  </a:cubicBezTo>
                  <a:close/>
                  <a:moveTo>
                    <a:pt x="2454752" y="4831872"/>
                  </a:moveTo>
                  <a:cubicBezTo>
                    <a:pt x="2454525" y="4831668"/>
                    <a:pt x="2451983" y="4832895"/>
                    <a:pt x="2450484" y="4833479"/>
                  </a:cubicBezTo>
                  <a:cubicBezTo>
                    <a:pt x="2451711" y="4834939"/>
                    <a:pt x="2452982" y="4836399"/>
                    <a:pt x="2454208" y="4837860"/>
                  </a:cubicBezTo>
                  <a:cubicBezTo>
                    <a:pt x="2455568" y="4837216"/>
                    <a:pt x="2456977" y="4836574"/>
                    <a:pt x="2458384" y="4835961"/>
                  </a:cubicBezTo>
                  <a:cubicBezTo>
                    <a:pt x="2457203" y="4834559"/>
                    <a:pt x="2456250" y="4833041"/>
                    <a:pt x="2454752" y="4831872"/>
                  </a:cubicBezTo>
                  <a:close/>
                  <a:moveTo>
                    <a:pt x="7411908" y="4828310"/>
                  </a:moveTo>
                  <a:cubicBezTo>
                    <a:pt x="7410229" y="4831376"/>
                    <a:pt x="7408550" y="4834412"/>
                    <a:pt x="7406869" y="4837480"/>
                  </a:cubicBezTo>
                  <a:cubicBezTo>
                    <a:pt x="7409775" y="4837801"/>
                    <a:pt x="7412590" y="4838181"/>
                    <a:pt x="7415404" y="4838531"/>
                  </a:cubicBezTo>
                  <a:lnTo>
                    <a:pt x="7417812" y="4829215"/>
                  </a:lnTo>
                  <a:cubicBezTo>
                    <a:pt x="7415859" y="4828923"/>
                    <a:pt x="7413906" y="4828602"/>
                    <a:pt x="7411908" y="4828310"/>
                  </a:cubicBezTo>
                  <a:close/>
                  <a:moveTo>
                    <a:pt x="3063285" y="4827551"/>
                  </a:moveTo>
                  <a:cubicBezTo>
                    <a:pt x="3059334" y="4828135"/>
                    <a:pt x="3054114" y="4829302"/>
                    <a:pt x="3052525" y="4831288"/>
                  </a:cubicBezTo>
                  <a:cubicBezTo>
                    <a:pt x="3049120" y="4835435"/>
                    <a:pt x="3047214" y="4840166"/>
                    <a:pt x="3045624" y="4844780"/>
                  </a:cubicBezTo>
                  <a:cubicBezTo>
                    <a:pt x="3044853" y="4846970"/>
                    <a:pt x="3046304" y="4849483"/>
                    <a:pt x="3046759" y="4851819"/>
                  </a:cubicBezTo>
                  <a:cubicBezTo>
                    <a:pt x="3052616" y="4851351"/>
                    <a:pt x="3060651" y="4852227"/>
                    <a:pt x="3063739" y="4850154"/>
                  </a:cubicBezTo>
                  <a:cubicBezTo>
                    <a:pt x="3068324" y="4847029"/>
                    <a:pt x="3069458" y="4841860"/>
                    <a:pt x="3071048" y="4839231"/>
                  </a:cubicBezTo>
                  <a:cubicBezTo>
                    <a:pt x="3070004" y="4835260"/>
                    <a:pt x="3070094" y="4833186"/>
                    <a:pt x="3068869" y="4831522"/>
                  </a:cubicBezTo>
                  <a:cubicBezTo>
                    <a:pt x="3067688" y="4829916"/>
                    <a:pt x="3064647" y="4827346"/>
                    <a:pt x="3063285" y="4827551"/>
                  </a:cubicBezTo>
                  <a:close/>
                  <a:moveTo>
                    <a:pt x="1854935" y="4825097"/>
                  </a:moveTo>
                  <a:cubicBezTo>
                    <a:pt x="1848761" y="4831551"/>
                    <a:pt x="1840498" y="4836252"/>
                    <a:pt x="1840679" y="4840809"/>
                  </a:cubicBezTo>
                  <a:cubicBezTo>
                    <a:pt x="1841042" y="4849219"/>
                    <a:pt x="1859611" y="4858739"/>
                    <a:pt x="1872823" y="4859966"/>
                  </a:cubicBezTo>
                  <a:cubicBezTo>
                    <a:pt x="1891618" y="4861718"/>
                    <a:pt x="1890301" y="4850971"/>
                    <a:pt x="1896475" y="4844898"/>
                  </a:cubicBezTo>
                  <a:cubicBezTo>
                    <a:pt x="1898156" y="4843233"/>
                    <a:pt x="1900742" y="4841568"/>
                    <a:pt x="1901106" y="4839786"/>
                  </a:cubicBezTo>
                  <a:cubicBezTo>
                    <a:pt x="1901605" y="4837187"/>
                    <a:pt x="1900381" y="4834442"/>
                    <a:pt x="1899926" y="4831756"/>
                  </a:cubicBezTo>
                  <a:cubicBezTo>
                    <a:pt x="1896475" y="4833362"/>
                    <a:pt x="1892753" y="4834764"/>
                    <a:pt x="1889712" y="4836632"/>
                  </a:cubicBezTo>
                  <a:cubicBezTo>
                    <a:pt x="1873550" y="4846358"/>
                    <a:pt x="1873686" y="4846358"/>
                    <a:pt x="1864016" y="4833771"/>
                  </a:cubicBezTo>
                  <a:cubicBezTo>
                    <a:pt x="1862244" y="4831464"/>
                    <a:pt x="1859521" y="4829448"/>
                    <a:pt x="1854935" y="4825097"/>
                  </a:cubicBezTo>
                  <a:close/>
                  <a:moveTo>
                    <a:pt x="2560941" y="4824981"/>
                  </a:moveTo>
                  <a:cubicBezTo>
                    <a:pt x="2557764" y="4825331"/>
                    <a:pt x="2556673" y="4834442"/>
                    <a:pt x="2555447" y="4839611"/>
                  </a:cubicBezTo>
                  <a:cubicBezTo>
                    <a:pt x="2555039" y="4841276"/>
                    <a:pt x="2556401" y="4843613"/>
                    <a:pt x="2558263" y="4844926"/>
                  </a:cubicBezTo>
                  <a:cubicBezTo>
                    <a:pt x="2560850" y="4846738"/>
                    <a:pt x="2564709" y="4847934"/>
                    <a:pt x="2568022" y="4849394"/>
                  </a:cubicBezTo>
                  <a:cubicBezTo>
                    <a:pt x="2570247" y="4847175"/>
                    <a:pt x="2572426" y="4844985"/>
                    <a:pt x="2573835" y="4843583"/>
                  </a:cubicBezTo>
                  <a:cubicBezTo>
                    <a:pt x="2573516" y="4840487"/>
                    <a:pt x="2573879" y="4838472"/>
                    <a:pt x="2573063" y="4836691"/>
                  </a:cubicBezTo>
                  <a:cubicBezTo>
                    <a:pt x="2570747" y="4831901"/>
                    <a:pt x="2574878" y="4823403"/>
                    <a:pt x="2560941" y="4824981"/>
                  </a:cubicBezTo>
                  <a:close/>
                  <a:moveTo>
                    <a:pt x="7240164" y="4823257"/>
                  </a:moveTo>
                  <a:cubicBezTo>
                    <a:pt x="7226317" y="4822703"/>
                    <a:pt x="7221322" y="4826966"/>
                    <a:pt x="7222729" y="4834822"/>
                  </a:cubicBezTo>
                  <a:cubicBezTo>
                    <a:pt x="7231447" y="4833859"/>
                    <a:pt x="7237077" y="4831230"/>
                    <a:pt x="7243659" y="4829069"/>
                  </a:cubicBezTo>
                  <a:cubicBezTo>
                    <a:pt x="7239574" y="4828690"/>
                    <a:pt x="7239846" y="4826002"/>
                    <a:pt x="7240164" y="4823257"/>
                  </a:cubicBezTo>
                  <a:close/>
                  <a:moveTo>
                    <a:pt x="7932276" y="4813328"/>
                  </a:moveTo>
                  <a:cubicBezTo>
                    <a:pt x="7933957" y="4822761"/>
                    <a:pt x="7918929" y="4832106"/>
                    <a:pt x="7935000" y="4833450"/>
                  </a:cubicBezTo>
                  <a:cubicBezTo>
                    <a:pt x="7932912" y="4827025"/>
                    <a:pt x="7945488" y="4821856"/>
                    <a:pt x="7937680" y="4818409"/>
                  </a:cubicBezTo>
                  <a:cubicBezTo>
                    <a:pt x="7937680" y="4819782"/>
                    <a:pt x="7935500" y="4821272"/>
                    <a:pt x="7935000" y="4818409"/>
                  </a:cubicBezTo>
                  <a:cubicBezTo>
                    <a:pt x="7939087" y="4817767"/>
                    <a:pt x="7935364" y="4814263"/>
                    <a:pt x="7932276" y="4813328"/>
                  </a:cubicBezTo>
                  <a:close/>
                  <a:moveTo>
                    <a:pt x="7247110" y="4807838"/>
                  </a:moveTo>
                  <a:cubicBezTo>
                    <a:pt x="7247155" y="4812393"/>
                    <a:pt x="7241117" y="4813503"/>
                    <a:pt x="7243614" y="4819432"/>
                  </a:cubicBezTo>
                  <a:cubicBezTo>
                    <a:pt x="7248381" y="4819315"/>
                    <a:pt x="7251286" y="4820308"/>
                    <a:pt x="7254102" y="4821330"/>
                  </a:cubicBezTo>
                  <a:cubicBezTo>
                    <a:pt x="7254374" y="4815373"/>
                    <a:pt x="7252512" y="4810642"/>
                    <a:pt x="7247110" y="4807838"/>
                  </a:cubicBezTo>
                  <a:close/>
                  <a:moveTo>
                    <a:pt x="2278012" y="4806203"/>
                  </a:moveTo>
                  <a:cubicBezTo>
                    <a:pt x="2267751" y="4823725"/>
                    <a:pt x="2296580" y="4827871"/>
                    <a:pt x="2305570" y="4838356"/>
                  </a:cubicBezTo>
                  <a:cubicBezTo>
                    <a:pt x="2299258" y="4815723"/>
                    <a:pt x="2299258" y="4815723"/>
                    <a:pt x="2278012" y="4806203"/>
                  </a:cubicBezTo>
                  <a:close/>
                  <a:moveTo>
                    <a:pt x="4187782" y="4805093"/>
                  </a:moveTo>
                  <a:cubicBezTo>
                    <a:pt x="4182562" y="4806378"/>
                    <a:pt x="4177659" y="4807545"/>
                    <a:pt x="4177659" y="4807634"/>
                  </a:cubicBezTo>
                  <a:cubicBezTo>
                    <a:pt x="4180518" y="4812861"/>
                    <a:pt x="4183788" y="4818031"/>
                    <a:pt x="4187010" y="4823170"/>
                  </a:cubicBezTo>
                  <a:cubicBezTo>
                    <a:pt x="4189554" y="4822498"/>
                    <a:pt x="4194456" y="4821534"/>
                    <a:pt x="4194365" y="4821213"/>
                  </a:cubicBezTo>
                  <a:cubicBezTo>
                    <a:pt x="4192549" y="4815840"/>
                    <a:pt x="4190142" y="4810583"/>
                    <a:pt x="4187782" y="4805093"/>
                  </a:cubicBezTo>
                  <a:close/>
                  <a:moveTo>
                    <a:pt x="4538675" y="4796858"/>
                  </a:moveTo>
                  <a:cubicBezTo>
                    <a:pt x="4533998" y="4800946"/>
                    <a:pt x="4529413" y="4803165"/>
                    <a:pt x="4529686" y="4805064"/>
                  </a:cubicBezTo>
                  <a:cubicBezTo>
                    <a:pt x="4530548" y="4810963"/>
                    <a:pt x="4534588" y="4816423"/>
                    <a:pt x="4546028" y="4815606"/>
                  </a:cubicBezTo>
                  <a:cubicBezTo>
                    <a:pt x="4549253" y="4815373"/>
                    <a:pt x="4554927" y="4810729"/>
                    <a:pt x="4554247" y="4809970"/>
                  </a:cubicBezTo>
                  <a:cubicBezTo>
                    <a:pt x="4550479" y="4805707"/>
                    <a:pt x="4545074" y="4801998"/>
                    <a:pt x="4538675" y="4796858"/>
                  </a:cubicBezTo>
                  <a:close/>
                  <a:moveTo>
                    <a:pt x="3462799" y="4796390"/>
                  </a:moveTo>
                  <a:cubicBezTo>
                    <a:pt x="3462708" y="4797559"/>
                    <a:pt x="3462618" y="4798726"/>
                    <a:pt x="3462482" y="4800303"/>
                  </a:cubicBezTo>
                  <a:cubicBezTo>
                    <a:pt x="3463571" y="4799106"/>
                    <a:pt x="3464342" y="4798201"/>
                    <a:pt x="3465160" y="4797295"/>
                  </a:cubicBezTo>
                  <a:cubicBezTo>
                    <a:pt x="3464389" y="4797004"/>
                    <a:pt x="3463571" y="4796683"/>
                    <a:pt x="3462799" y="4796390"/>
                  </a:cubicBezTo>
                  <a:close/>
                  <a:moveTo>
                    <a:pt x="7628736" y="4794083"/>
                  </a:moveTo>
                  <a:cubicBezTo>
                    <a:pt x="7627374" y="4796536"/>
                    <a:pt x="7624832" y="4799019"/>
                    <a:pt x="7625013" y="4801443"/>
                  </a:cubicBezTo>
                  <a:cubicBezTo>
                    <a:pt x="7625196" y="4803691"/>
                    <a:pt x="7628283" y="4805852"/>
                    <a:pt x="7632005" y="4810349"/>
                  </a:cubicBezTo>
                  <a:cubicBezTo>
                    <a:pt x="7634184" y="4805180"/>
                    <a:pt x="7636636" y="4802464"/>
                    <a:pt x="7635954" y="4800128"/>
                  </a:cubicBezTo>
                  <a:cubicBezTo>
                    <a:pt x="7635274" y="4797909"/>
                    <a:pt x="7631278" y="4796069"/>
                    <a:pt x="7628736" y="4794083"/>
                  </a:cubicBezTo>
                  <a:close/>
                  <a:moveTo>
                    <a:pt x="8154689" y="4793295"/>
                  </a:moveTo>
                  <a:cubicBezTo>
                    <a:pt x="8110242" y="4828718"/>
                    <a:pt x="8191553" y="4882131"/>
                    <a:pt x="8186831" y="4825945"/>
                  </a:cubicBezTo>
                  <a:cubicBezTo>
                    <a:pt x="8185424" y="4808977"/>
                    <a:pt x="8165494" y="4803895"/>
                    <a:pt x="8154689" y="4793295"/>
                  </a:cubicBezTo>
                  <a:close/>
                  <a:moveTo>
                    <a:pt x="2322049" y="4778606"/>
                  </a:moveTo>
                  <a:cubicBezTo>
                    <a:pt x="2319326" y="4778342"/>
                    <a:pt x="2315239" y="4783425"/>
                    <a:pt x="2311743" y="4786081"/>
                  </a:cubicBezTo>
                  <a:cubicBezTo>
                    <a:pt x="2317781" y="4788242"/>
                    <a:pt x="2323502" y="4791425"/>
                    <a:pt x="2329995" y="4792214"/>
                  </a:cubicBezTo>
                  <a:cubicBezTo>
                    <a:pt x="2334307" y="4792740"/>
                    <a:pt x="2339618" y="4789878"/>
                    <a:pt x="2351832" y="4786520"/>
                  </a:cubicBezTo>
                  <a:cubicBezTo>
                    <a:pt x="2337212" y="4782372"/>
                    <a:pt x="2329903" y="4779423"/>
                    <a:pt x="2322049" y="4778606"/>
                  </a:cubicBezTo>
                  <a:close/>
                  <a:moveTo>
                    <a:pt x="4068473" y="4778226"/>
                  </a:moveTo>
                  <a:cubicBezTo>
                    <a:pt x="4064478" y="4785877"/>
                    <a:pt x="4076553" y="4794725"/>
                    <a:pt x="4065794" y="4793265"/>
                  </a:cubicBezTo>
                  <a:cubicBezTo>
                    <a:pt x="4075282" y="4806290"/>
                    <a:pt x="4086043" y="4859791"/>
                    <a:pt x="4108695" y="4828427"/>
                  </a:cubicBezTo>
                  <a:cubicBezTo>
                    <a:pt x="4101298" y="4814233"/>
                    <a:pt x="4080821" y="4805268"/>
                    <a:pt x="4087267" y="4785761"/>
                  </a:cubicBezTo>
                  <a:cubicBezTo>
                    <a:pt x="4080277" y="4779745"/>
                    <a:pt x="4074875" y="4779832"/>
                    <a:pt x="4068473" y="4778226"/>
                  </a:cubicBezTo>
                  <a:close/>
                  <a:moveTo>
                    <a:pt x="4937599" y="4775568"/>
                  </a:moveTo>
                  <a:cubicBezTo>
                    <a:pt x="4935191" y="4777642"/>
                    <a:pt x="4932785" y="4779745"/>
                    <a:pt x="4928700" y="4783278"/>
                  </a:cubicBezTo>
                  <a:cubicBezTo>
                    <a:pt x="4933376" y="4786402"/>
                    <a:pt x="4937735" y="4789324"/>
                    <a:pt x="4942093" y="4792244"/>
                  </a:cubicBezTo>
                  <a:cubicBezTo>
                    <a:pt x="4944272" y="4789966"/>
                    <a:pt x="4949039" y="4787132"/>
                    <a:pt x="4948131" y="4785556"/>
                  </a:cubicBezTo>
                  <a:cubicBezTo>
                    <a:pt x="4946087" y="4781906"/>
                    <a:pt x="4941275" y="4778868"/>
                    <a:pt x="4937599" y="4775568"/>
                  </a:cubicBezTo>
                  <a:close/>
                  <a:moveTo>
                    <a:pt x="7406553" y="4774721"/>
                  </a:moveTo>
                  <a:cubicBezTo>
                    <a:pt x="7391479" y="4774342"/>
                    <a:pt x="7381582" y="4783541"/>
                    <a:pt x="7387347" y="4792448"/>
                  </a:cubicBezTo>
                  <a:cubicBezTo>
                    <a:pt x="7388801" y="4794638"/>
                    <a:pt x="7393704" y="4795981"/>
                    <a:pt x="7399878" y="4799223"/>
                  </a:cubicBezTo>
                  <a:cubicBezTo>
                    <a:pt x="7406506" y="4793733"/>
                    <a:pt x="7413817" y="4789177"/>
                    <a:pt x="7418038" y="4783686"/>
                  </a:cubicBezTo>
                  <a:cubicBezTo>
                    <a:pt x="7422851" y="4777437"/>
                    <a:pt x="7414497" y="4774926"/>
                    <a:pt x="7406553" y="4774721"/>
                  </a:cubicBezTo>
                  <a:close/>
                  <a:moveTo>
                    <a:pt x="2159973" y="4773115"/>
                  </a:moveTo>
                  <a:cubicBezTo>
                    <a:pt x="2150258" y="4775247"/>
                    <a:pt x="2145808" y="4776211"/>
                    <a:pt x="2138544" y="4777817"/>
                  </a:cubicBezTo>
                  <a:cubicBezTo>
                    <a:pt x="2142812" y="4781555"/>
                    <a:pt x="2145536" y="4783921"/>
                    <a:pt x="2151393" y="4789031"/>
                  </a:cubicBezTo>
                  <a:cubicBezTo>
                    <a:pt x="2154707" y="4782840"/>
                    <a:pt x="2156568" y="4779423"/>
                    <a:pt x="2159973" y="4773115"/>
                  </a:cubicBezTo>
                  <a:close/>
                  <a:moveTo>
                    <a:pt x="4734617" y="4772502"/>
                  </a:moveTo>
                  <a:cubicBezTo>
                    <a:pt x="4728534" y="4776357"/>
                    <a:pt x="4724630" y="4778810"/>
                    <a:pt x="4720726" y="4781263"/>
                  </a:cubicBezTo>
                  <a:cubicBezTo>
                    <a:pt x="4723676" y="4783074"/>
                    <a:pt x="4726673" y="4786257"/>
                    <a:pt x="4729669" y="4786257"/>
                  </a:cubicBezTo>
                  <a:cubicBezTo>
                    <a:pt x="4734936" y="4786286"/>
                    <a:pt x="4740248" y="4784359"/>
                    <a:pt x="4745559" y="4783249"/>
                  </a:cubicBezTo>
                  <a:cubicBezTo>
                    <a:pt x="4742516" y="4780270"/>
                    <a:pt x="4739475" y="4777262"/>
                    <a:pt x="4734617" y="4772502"/>
                  </a:cubicBezTo>
                  <a:close/>
                  <a:moveTo>
                    <a:pt x="4234135" y="4770546"/>
                  </a:moveTo>
                  <a:cubicBezTo>
                    <a:pt x="4229868" y="4773524"/>
                    <a:pt x="4225645" y="4775188"/>
                    <a:pt x="4224920" y="4777321"/>
                  </a:cubicBezTo>
                  <a:cubicBezTo>
                    <a:pt x="4224237" y="4779277"/>
                    <a:pt x="4227279" y="4781760"/>
                    <a:pt x="4228687" y="4784007"/>
                  </a:cubicBezTo>
                  <a:cubicBezTo>
                    <a:pt x="4231957" y="4782460"/>
                    <a:pt x="4237040" y="4781292"/>
                    <a:pt x="4238085" y="4779306"/>
                  </a:cubicBezTo>
                  <a:cubicBezTo>
                    <a:pt x="4239129" y="4777291"/>
                    <a:pt x="4236132" y="4774488"/>
                    <a:pt x="4234135" y="4770546"/>
                  </a:cubicBezTo>
                  <a:close/>
                  <a:moveTo>
                    <a:pt x="8283667" y="4765610"/>
                  </a:moveTo>
                  <a:lnTo>
                    <a:pt x="8280218" y="4767479"/>
                  </a:lnTo>
                  <a:cubicBezTo>
                    <a:pt x="8283032" y="4770370"/>
                    <a:pt x="8285847" y="4773261"/>
                    <a:pt x="8288661" y="4776123"/>
                  </a:cubicBezTo>
                  <a:cubicBezTo>
                    <a:pt x="8290387" y="4775218"/>
                    <a:pt x="8292112" y="4774312"/>
                    <a:pt x="8293792" y="4773407"/>
                  </a:cubicBezTo>
                  <a:cubicBezTo>
                    <a:pt x="8290432" y="4770808"/>
                    <a:pt x="8287027" y="4768209"/>
                    <a:pt x="8283667" y="4765610"/>
                  </a:cubicBezTo>
                  <a:close/>
                  <a:moveTo>
                    <a:pt x="3384032" y="4765406"/>
                  </a:moveTo>
                  <a:cubicBezTo>
                    <a:pt x="3383760" y="4765406"/>
                    <a:pt x="3383532" y="4766107"/>
                    <a:pt x="3383260" y="4766486"/>
                  </a:cubicBezTo>
                  <a:cubicBezTo>
                    <a:pt x="3383941" y="4766632"/>
                    <a:pt x="3384667" y="4766924"/>
                    <a:pt x="3385348" y="4766894"/>
                  </a:cubicBezTo>
                  <a:cubicBezTo>
                    <a:pt x="3385621" y="4766866"/>
                    <a:pt x="3385847" y="4766194"/>
                    <a:pt x="3386119" y="4765843"/>
                  </a:cubicBezTo>
                  <a:cubicBezTo>
                    <a:pt x="3385394" y="4765668"/>
                    <a:pt x="3384712" y="4765376"/>
                    <a:pt x="3384032" y="4765406"/>
                  </a:cubicBezTo>
                  <a:close/>
                  <a:moveTo>
                    <a:pt x="1808900" y="4760762"/>
                  </a:moveTo>
                  <a:cubicBezTo>
                    <a:pt x="1806675" y="4761113"/>
                    <a:pt x="1805677" y="4764442"/>
                    <a:pt x="1804133" y="4766428"/>
                  </a:cubicBezTo>
                  <a:cubicBezTo>
                    <a:pt x="1808401" y="4766807"/>
                    <a:pt x="1812713" y="4767596"/>
                    <a:pt x="1816845" y="4767304"/>
                  </a:cubicBezTo>
                  <a:cubicBezTo>
                    <a:pt x="1818434" y="4767187"/>
                    <a:pt x="1819433" y="4764442"/>
                    <a:pt x="1821384" y="4762077"/>
                  </a:cubicBezTo>
                  <a:cubicBezTo>
                    <a:pt x="1816891" y="4761492"/>
                    <a:pt x="1812486" y="4760178"/>
                    <a:pt x="1808900" y="4760762"/>
                  </a:cubicBezTo>
                  <a:close/>
                  <a:moveTo>
                    <a:pt x="7630416" y="4760528"/>
                  </a:moveTo>
                  <a:cubicBezTo>
                    <a:pt x="7629599" y="4761492"/>
                    <a:pt x="7628600" y="4762427"/>
                    <a:pt x="7628101" y="4763449"/>
                  </a:cubicBezTo>
                  <a:cubicBezTo>
                    <a:pt x="7627965" y="4763770"/>
                    <a:pt x="7629644" y="4764879"/>
                    <a:pt x="7629827" y="4764822"/>
                  </a:cubicBezTo>
                  <a:cubicBezTo>
                    <a:pt x="7631325" y="4764237"/>
                    <a:pt x="7632687" y="4763478"/>
                    <a:pt x="7634094" y="4762748"/>
                  </a:cubicBezTo>
                  <a:cubicBezTo>
                    <a:pt x="7632868" y="4761988"/>
                    <a:pt x="7631642" y="4761259"/>
                    <a:pt x="7630416" y="4760528"/>
                  </a:cubicBezTo>
                  <a:close/>
                  <a:moveTo>
                    <a:pt x="4661706" y="4759273"/>
                  </a:moveTo>
                  <a:cubicBezTo>
                    <a:pt x="4655442" y="4762398"/>
                    <a:pt x="4650492" y="4767246"/>
                    <a:pt x="4647678" y="4772035"/>
                  </a:cubicBezTo>
                  <a:cubicBezTo>
                    <a:pt x="4646770" y="4773553"/>
                    <a:pt x="4654215" y="4777028"/>
                    <a:pt x="4657847" y="4779627"/>
                  </a:cubicBezTo>
                  <a:cubicBezTo>
                    <a:pt x="4663296" y="4776036"/>
                    <a:pt x="4668699" y="4772473"/>
                    <a:pt x="4681319" y="4764179"/>
                  </a:cubicBezTo>
                  <a:cubicBezTo>
                    <a:pt x="4672284" y="4761784"/>
                    <a:pt x="4663976" y="4758134"/>
                    <a:pt x="4661706" y="4759273"/>
                  </a:cubicBezTo>
                  <a:close/>
                  <a:moveTo>
                    <a:pt x="4033787" y="4758572"/>
                  </a:moveTo>
                  <a:cubicBezTo>
                    <a:pt x="4033469" y="4760003"/>
                    <a:pt x="4033108" y="4761434"/>
                    <a:pt x="4032789" y="4762864"/>
                  </a:cubicBezTo>
                  <a:lnTo>
                    <a:pt x="4035830" y="4763128"/>
                  </a:lnTo>
                  <a:cubicBezTo>
                    <a:pt x="4036193" y="4761697"/>
                    <a:pt x="4036512" y="4760265"/>
                    <a:pt x="4036829" y="4758834"/>
                  </a:cubicBezTo>
                  <a:close/>
                  <a:moveTo>
                    <a:pt x="2111169" y="4758513"/>
                  </a:moveTo>
                  <a:cubicBezTo>
                    <a:pt x="2110170" y="4758572"/>
                    <a:pt x="2108899" y="4758455"/>
                    <a:pt x="2108264" y="4758777"/>
                  </a:cubicBezTo>
                  <a:cubicBezTo>
                    <a:pt x="2107764" y="4759039"/>
                    <a:pt x="2107992" y="4759828"/>
                    <a:pt x="2107945" y="4760383"/>
                  </a:cubicBezTo>
                  <a:cubicBezTo>
                    <a:pt x="2108854" y="4760617"/>
                    <a:pt x="2109762" y="4760849"/>
                    <a:pt x="2110670" y="4761054"/>
                  </a:cubicBezTo>
                  <a:cubicBezTo>
                    <a:pt x="2110850" y="4760208"/>
                    <a:pt x="2110988" y="4759360"/>
                    <a:pt x="2111169" y="4758513"/>
                  </a:cubicBezTo>
                  <a:close/>
                  <a:moveTo>
                    <a:pt x="8250301" y="4756353"/>
                  </a:moveTo>
                  <a:cubicBezTo>
                    <a:pt x="8248120" y="4756587"/>
                    <a:pt x="8244397" y="4758923"/>
                    <a:pt x="8244760" y="4759798"/>
                  </a:cubicBezTo>
                  <a:cubicBezTo>
                    <a:pt x="8246849" y="4765054"/>
                    <a:pt x="8249663" y="4770224"/>
                    <a:pt x="8252887" y="4775247"/>
                  </a:cubicBezTo>
                  <a:cubicBezTo>
                    <a:pt x="8253750" y="4776561"/>
                    <a:pt x="8256838" y="4777291"/>
                    <a:pt x="8258925" y="4778284"/>
                  </a:cubicBezTo>
                  <a:cubicBezTo>
                    <a:pt x="8259380" y="4776445"/>
                    <a:pt x="8259833" y="4774605"/>
                    <a:pt x="8260559" y="4771713"/>
                  </a:cubicBezTo>
                  <a:cubicBezTo>
                    <a:pt x="8259561" y="4768063"/>
                    <a:pt x="8258698" y="4763391"/>
                    <a:pt x="8256791" y="4758864"/>
                  </a:cubicBezTo>
                  <a:cubicBezTo>
                    <a:pt x="8256292" y="4757667"/>
                    <a:pt x="8252297" y="4756148"/>
                    <a:pt x="8250301" y="4756353"/>
                  </a:cubicBezTo>
                  <a:close/>
                  <a:moveTo>
                    <a:pt x="7202255" y="4755768"/>
                  </a:moveTo>
                  <a:cubicBezTo>
                    <a:pt x="7199258" y="4756060"/>
                    <a:pt x="7196308" y="4756382"/>
                    <a:pt x="7193312" y="4756674"/>
                  </a:cubicBezTo>
                  <a:cubicBezTo>
                    <a:pt x="7196217" y="4757140"/>
                    <a:pt x="7199122" y="4757608"/>
                    <a:pt x="7201983" y="4758104"/>
                  </a:cubicBezTo>
                  <a:cubicBezTo>
                    <a:pt x="7202028" y="4757315"/>
                    <a:pt x="7202164" y="4756528"/>
                    <a:pt x="7202255" y="4755768"/>
                  </a:cubicBezTo>
                  <a:close/>
                  <a:moveTo>
                    <a:pt x="8275678" y="4754863"/>
                  </a:moveTo>
                  <a:lnTo>
                    <a:pt x="8275315" y="4756410"/>
                  </a:lnTo>
                  <a:lnTo>
                    <a:pt x="8276904" y="4756060"/>
                  </a:lnTo>
                  <a:close/>
                  <a:moveTo>
                    <a:pt x="2077482" y="4753315"/>
                  </a:moveTo>
                  <a:cubicBezTo>
                    <a:pt x="2076347" y="4754454"/>
                    <a:pt x="2075259" y="4755593"/>
                    <a:pt x="2074124" y="4756732"/>
                  </a:cubicBezTo>
                  <a:cubicBezTo>
                    <a:pt x="2078164" y="4758134"/>
                    <a:pt x="2082249" y="4759535"/>
                    <a:pt x="2086336" y="4760938"/>
                  </a:cubicBezTo>
                  <a:cubicBezTo>
                    <a:pt x="2087335" y="4759887"/>
                    <a:pt x="2088333" y="4758864"/>
                    <a:pt x="2089377" y="4757813"/>
                  </a:cubicBezTo>
                  <a:cubicBezTo>
                    <a:pt x="2085428" y="4756323"/>
                    <a:pt x="2081433" y="4754834"/>
                    <a:pt x="2077482" y="4753315"/>
                  </a:cubicBezTo>
                  <a:close/>
                  <a:moveTo>
                    <a:pt x="8210030" y="4750716"/>
                  </a:moveTo>
                  <a:cubicBezTo>
                    <a:pt x="8209212" y="4750190"/>
                    <a:pt x="8202630" y="4752030"/>
                    <a:pt x="8202721" y="4752264"/>
                  </a:cubicBezTo>
                  <a:cubicBezTo>
                    <a:pt x="8204037" y="4756323"/>
                    <a:pt x="8205990" y="4760324"/>
                    <a:pt x="8208804" y="4766603"/>
                  </a:cubicBezTo>
                  <a:cubicBezTo>
                    <a:pt x="8214434" y="4762719"/>
                    <a:pt x="8219836" y="4760324"/>
                    <a:pt x="8219247" y="4759214"/>
                  </a:cubicBezTo>
                  <a:cubicBezTo>
                    <a:pt x="8217566" y="4756060"/>
                    <a:pt x="8213753" y="4753199"/>
                    <a:pt x="8210030" y="4750716"/>
                  </a:cubicBezTo>
                  <a:close/>
                  <a:moveTo>
                    <a:pt x="7981126" y="4749110"/>
                  </a:moveTo>
                  <a:cubicBezTo>
                    <a:pt x="7963920" y="4749811"/>
                    <a:pt x="7971274" y="4758513"/>
                    <a:pt x="7971911" y="4764734"/>
                  </a:cubicBezTo>
                  <a:cubicBezTo>
                    <a:pt x="7972319" y="4768559"/>
                    <a:pt x="7972910" y="4772443"/>
                    <a:pt x="7974498" y="4776093"/>
                  </a:cubicBezTo>
                  <a:cubicBezTo>
                    <a:pt x="7974997" y="4777233"/>
                    <a:pt x="7979037" y="4777933"/>
                    <a:pt x="7981626" y="4778430"/>
                  </a:cubicBezTo>
                  <a:cubicBezTo>
                    <a:pt x="7982489" y="4778606"/>
                    <a:pt x="7984667" y="4777758"/>
                    <a:pt x="7985030" y="4777116"/>
                  </a:cubicBezTo>
                  <a:cubicBezTo>
                    <a:pt x="7987528" y="4772618"/>
                    <a:pt x="7989708" y="4768033"/>
                    <a:pt x="7992749" y="4761930"/>
                  </a:cubicBezTo>
                  <a:cubicBezTo>
                    <a:pt x="7989253" y="4757872"/>
                    <a:pt x="7984714" y="4748964"/>
                    <a:pt x="7981126" y="4749110"/>
                  </a:cubicBezTo>
                  <a:close/>
                  <a:moveTo>
                    <a:pt x="4421180" y="4748614"/>
                  </a:moveTo>
                  <a:cubicBezTo>
                    <a:pt x="4416959" y="4751038"/>
                    <a:pt x="4411419" y="4752994"/>
                    <a:pt x="4408832" y="4755973"/>
                  </a:cubicBezTo>
                  <a:cubicBezTo>
                    <a:pt x="4406153" y="4759155"/>
                    <a:pt x="4405653" y="4763274"/>
                    <a:pt x="4405517" y="4767012"/>
                  </a:cubicBezTo>
                  <a:cubicBezTo>
                    <a:pt x="4405472" y="4768354"/>
                    <a:pt x="4409331" y="4770954"/>
                    <a:pt x="4411102" y="4770867"/>
                  </a:cubicBezTo>
                  <a:cubicBezTo>
                    <a:pt x="4415234" y="4770633"/>
                    <a:pt x="4421408" y="4769757"/>
                    <a:pt x="4422679" y="4768004"/>
                  </a:cubicBezTo>
                  <a:cubicBezTo>
                    <a:pt x="4425039" y="4764646"/>
                    <a:pt x="4424540" y="4760499"/>
                    <a:pt x="4425312" y="4756148"/>
                  </a:cubicBezTo>
                  <a:cubicBezTo>
                    <a:pt x="4424040" y="4753812"/>
                    <a:pt x="4422587" y="4751213"/>
                    <a:pt x="4421180" y="4748614"/>
                  </a:cubicBezTo>
                  <a:close/>
                  <a:moveTo>
                    <a:pt x="7567902" y="4748175"/>
                  </a:moveTo>
                  <a:cubicBezTo>
                    <a:pt x="7545430" y="4769348"/>
                    <a:pt x="7543477" y="4792039"/>
                    <a:pt x="7535758" y="4818409"/>
                  </a:cubicBezTo>
                  <a:lnTo>
                    <a:pt x="7543749" y="4818409"/>
                  </a:lnTo>
                  <a:cubicBezTo>
                    <a:pt x="7549060" y="4803399"/>
                    <a:pt x="7555463" y="4782665"/>
                    <a:pt x="7565177" y="4770721"/>
                  </a:cubicBezTo>
                  <a:cubicBezTo>
                    <a:pt x="7572577" y="4777671"/>
                    <a:pt x="7576390" y="4768443"/>
                    <a:pt x="7583973" y="4768179"/>
                  </a:cubicBezTo>
                  <a:cubicBezTo>
                    <a:pt x="7583337" y="4757083"/>
                    <a:pt x="7576664" y="4751621"/>
                    <a:pt x="7567902" y="4748175"/>
                  </a:cubicBezTo>
                  <a:close/>
                  <a:moveTo>
                    <a:pt x="7169067" y="4748118"/>
                  </a:moveTo>
                  <a:cubicBezTo>
                    <a:pt x="7168387" y="4749694"/>
                    <a:pt x="7167705" y="4751242"/>
                    <a:pt x="7167025" y="4752819"/>
                  </a:cubicBezTo>
                  <a:cubicBezTo>
                    <a:pt x="7174924" y="4753987"/>
                    <a:pt x="7182869" y="4755155"/>
                    <a:pt x="7190768" y="4756323"/>
                  </a:cubicBezTo>
                  <a:cubicBezTo>
                    <a:pt x="7190859" y="4756528"/>
                    <a:pt x="7190995" y="4756674"/>
                    <a:pt x="7191087" y="4756878"/>
                  </a:cubicBezTo>
                  <a:cubicBezTo>
                    <a:pt x="7191813" y="4756790"/>
                    <a:pt x="7192539" y="4756732"/>
                    <a:pt x="7193312" y="4756644"/>
                  </a:cubicBezTo>
                  <a:cubicBezTo>
                    <a:pt x="7192766" y="4756587"/>
                    <a:pt x="7192313" y="4756498"/>
                    <a:pt x="7191767" y="4756410"/>
                  </a:cubicBezTo>
                  <a:lnTo>
                    <a:pt x="7191722" y="4756469"/>
                  </a:lnTo>
                  <a:cubicBezTo>
                    <a:pt x="7191405" y="4756410"/>
                    <a:pt x="7191087" y="4756382"/>
                    <a:pt x="7190768" y="4756323"/>
                  </a:cubicBezTo>
                  <a:cubicBezTo>
                    <a:pt x="7186911" y="4748146"/>
                    <a:pt x="7177602" y="4748730"/>
                    <a:pt x="7169067" y="4748118"/>
                  </a:cubicBezTo>
                  <a:close/>
                  <a:moveTo>
                    <a:pt x="7093841" y="4746073"/>
                  </a:moveTo>
                  <a:cubicBezTo>
                    <a:pt x="7094884" y="4749869"/>
                    <a:pt x="7089165" y="4749898"/>
                    <a:pt x="7086849" y="4751855"/>
                  </a:cubicBezTo>
                  <a:cubicBezTo>
                    <a:pt x="7102875" y="4755360"/>
                    <a:pt x="7083308" y="4764676"/>
                    <a:pt x="7083353" y="4774985"/>
                  </a:cubicBezTo>
                  <a:cubicBezTo>
                    <a:pt x="7093841" y="4796536"/>
                    <a:pt x="7148910" y="4781438"/>
                    <a:pt x="7163529" y="4786607"/>
                  </a:cubicBezTo>
                  <a:cubicBezTo>
                    <a:pt x="7162713" y="4781438"/>
                    <a:pt x="7178556" y="4775481"/>
                    <a:pt x="7187909" y="4773057"/>
                  </a:cubicBezTo>
                  <a:cubicBezTo>
                    <a:pt x="7188135" y="4758075"/>
                    <a:pt x="7161531" y="4761697"/>
                    <a:pt x="7153041" y="4755710"/>
                  </a:cubicBezTo>
                  <a:cubicBezTo>
                    <a:pt x="7141873" y="4754016"/>
                    <a:pt x="7145824" y="4760704"/>
                    <a:pt x="7139104" y="4761492"/>
                  </a:cubicBezTo>
                  <a:cubicBezTo>
                    <a:pt x="7128072" y="4754045"/>
                    <a:pt x="7108505" y="4751475"/>
                    <a:pt x="7093841" y="4746073"/>
                  </a:cubicBezTo>
                  <a:close/>
                  <a:moveTo>
                    <a:pt x="7132703" y="4742860"/>
                  </a:moveTo>
                  <a:cubicBezTo>
                    <a:pt x="7132885" y="4743006"/>
                    <a:pt x="7133021" y="4743124"/>
                    <a:pt x="7133202" y="4743270"/>
                  </a:cubicBezTo>
                  <a:lnTo>
                    <a:pt x="7135608" y="4743270"/>
                  </a:lnTo>
                  <a:cubicBezTo>
                    <a:pt x="7135200" y="4743240"/>
                    <a:pt x="7134700" y="4743211"/>
                    <a:pt x="7134110" y="4743181"/>
                  </a:cubicBezTo>
                  <a:cubicBezTo>
                    <a:pt x="7134065" y="4743211"/>
                    <a:pt x="7133974" y="4743211"/>
                    <a:pt x="7133884" y="4743211"/>
                  </a:cubicBezTo>
                  <a:cubicBezTo>
                    <a:pt x="7133521" y="4743065"/>
                    <a:pt x="7133113" y="4742977"/>
                    <a:pt x="7132703" y="4742860"/>
                  </a:cubicBezTo>
                  <a:close/>
                  <a:moveTo>
                    <a:pt x="3478054" y="4739706"/>
                  </a:moveTo>
                  <a:cubicBezTo>
                    <a:pt x="3472696" y="4740554"/>
                    <a:pt x="3469972" y="4748175"/>
                    <a:pt x="3468338" y="4750074"/>
                  </a:cubicBezTo>
                  <a:cubicBezTo>
                    <a:pt x="3468157" y="4764968"/>
                    <a:pt x="3474422" y="4769085"/>
                    <a:pt x="3493126" y="4768706"/>
                  </a:cubicBezTo>
                  <a:cubicBezTo>
                    <a:pt x="3502252" y="4768531"/>
                    <a:pt x="3512876" y="4767887"/>
                    <a:pt x="3511877" y="4759565"/>
                  </a:cubicBezTo>
                  <a:cubicBezTo>
                    <a:pt x="3510695" y="4749781"/>
                    <a:pt x="3491401" y="4737662"/>
                    <a:pt x="3478054" y="4739706"/>
                  </a:cubicBezTo>
                  <a:close/>
                  <a:moveTo>
                    <a:pt x="2121066" y="4737546"/>
                  </a:moveTo>
                  <a:cubicBezTo>
                    <a:pt x="2117842" y="4737632"/>
                    <a:pt x="2114801" y="4740670"/>
                    <a:pt x="2111668" y="4742422"/>
                  </a:cubicBezTo>
                  <a:cubicBezTo>
                    <a:pt x="2115619" y="4744700"/>
                    <a:pt x="2119613" y="4746949"/>
                    <a:pt x="2123563" y="4749226"/>
                  </a:cubicBezTo>
                  <a:cubicBezTo>
                    <a:pt x="2126105" y="4747270"/>
                    <a:pt x="2128602" y="4745314"/>
                    <a:pt x="2132098" y="4742598"/>
                  </a:cubicBezTo>
                  <a:cubicBezTo>
                    <a:pt x="2127603" y="4740379"/>
                    <a:pt x="2124244" y="4737487"/>
                    <a:pt x="2121066" y="4737546"/>
                  </a:cubicBezTo>
                  <a:close/>
                  <a:moveTo>
                    <a:pt x="7153041" y="4736377"/>
                  </a:moveTo>
                  <a:cubicBezTo>
                    <a:pt x="7141374" y="4735092"/>
                    <a:pt x="7140285" y="4739619"/>
                    <a:pt x="7139104" y="4744116"/>
                  </a:cubicBezTo>
                  <a:cubicBezTo>
                    <a:pt x="7143917" y="4744058"/>
                    <a:pt x="7146776" y="4745021"/>
                    <a:pt x="7149637" y="4746073"/>
                  </a:cubicBezTo>
                  <a:cubicBezTo>
                    <a:pt x="7152542" y="4743824"/>
                    <a:pt x="7154176" y="4740875"/>
                    <a:pt x="7153041" y="4736377"/>
                  </a:cubicBezTo>
                  <a:close/>
                  <a:moveTo>
                    <a:pt x="5100582" y="4736085"/>
                  </a:moveTo>
                  <a:cubicBezTo>
                    <a:pt x="5098221" y="4735472"/>
                    <a:pt x="5093909" y="4737809"/>
                    <a:pt x="5085372" y="4740320"/>
                  </a:cubicBezTo>
                  <a:cubicBezTo>
                    <a:pt x="5095044" y="4742656"/>
                    <a:pt x="5099811" y="4744262"/>
                    <a:pt x="5104894" y="4744846"/>
                  </a:cubicBezTo>
                  <a:cubicBezTo>
                    <a:pt x="5107028" y="4745109"/>
                    <a:pt x="5109753" y="4743211"/>
                    <a:pt x="5112205" y="4742276"/>
                  </a:cubicBezTo>
                  <a:cubicBezTo>
                    <a:pt x="5108390" y="4740115"/>
                    <a:pt x="5105077" y="4737254"/>
                    <a:pt x="5100582" y="4736085"/>
                  </a:cubicBezTo>
                  <a:close/>
                  <a:moveTo>
                    <a:pt x="4893197" y="4732931"/>
                  </a:moveTo>
                  <a:cubicBezTo>
                    <a:pt x="4889930" y="4734216"/>
                    <a:pt x="4888022" y="4736932"/>
                    <a:pt x="4885571" y="4739094"/>
                  </a:cubicBezTo>
                  <a:cubicBezTo>
                    <a:pt x="4888840" y="4740554"/>
                    <a:pt x="4892289" y="4742656"/>
                    <a:pt x="4892971" y="4742364"/>
                  </a:cubicBezTo>
                  <a:cubicBezTo>
                    <a:pt x="4896376" y="4740816"/>
                    <a:pt x="4899054" y="4738626"/>
                    <a:pt x="4901959" y="4736640"/>
                  </a:cubicBezTo>
                  <a:cubicBezTo>
                    <a:pt x="4898964" y="4735296"/>
                    <a:pt x="4894423" y="4732464"/>
                    <a:pt x="4893197" y="4732931"/>
                  </a:cubicBezTo>
                  <a:close/>
                  <a:moveTo>
                    <a:pt x="7117858" y="4730770"/>
                  </a:moveTo>
                  <a:cubicBezTo>
                    <a:pt x="7115452" y="4741225"/>
                    <a:pt x="7125485" y="4740729"/>
                    <a:pt x="7132703" y="4742890"/>
                  </a:cubicBezTo>
                  <a:cubicBezTo>
                    <a:pt x="7127755" y="4738860"/>
                    <a:pt x="7122806" y="4734800"/>
                    <a:pt x="7117858" y="4730770"/>
                  </a:cubicBezTo>
                  <a:close/>
                  <a:moveTo>
                    <a:pt x="2244461" y="4717103"/>
                  </a:moveTo>
                  <a:lnTo>
                    <a:pt x="2241783" y="4717541"/>
                  </a:lnTo>
                  <a:cubicBezTo>
                    <a:pt x="2242873" y="4717921"/>
                    <a:pt x="2244008" y="4718301"/>
                    <a:pt x="2245097" y="4718679"/>
                  </a:cubicBezTo>
                  <a:cubicBezTo>
                    <a:pt x="2244916" y="4718154"/>
                    <a:pt x="2244688" y="4717628"/>
                    <a:pt x="2244461" y="4717103"/>
                  </a:cubicBezTo>
                  <a:close/>
                  <a:moveTo>
                    <a:pt x="4164357" y="4712956"/>
                  </a:moveTo>
                  <a:cubicBezTo>
                    <a:pt x="4163720" y="4712985"/>
                    <a:pt x="4162449" y="4716519"/>
                    <a:pt x="4163131" y="4718183"/>
                  </a:cubicBezTo>
                  <a:cubicBezTo>
                    <a:pt x="4164992" y="4722798"/>
                    <a:pt x="4166445" y="4727850"/>
                    <a:pt x="4170622" y="4731617"/>
                  </a:cubicBezTo>
                  <a:cubicBezTo>
                    <a:pt x="4173255" y="4734041"/>
                    <a:pt x="4180381" y="4735326"/>
                    <a:pt x="4185603" y="4735442"/>
                  </a:cubicBezTo>
                  <a:cubicBezTo>
                    <a:pt x="4188009" y="4735501"/>
                    <a:pt x="4190642" y="4731530"/>
                    <a:pt x="4192867" y="4729661"/>
                  </a:cubicBezTo>
                  <a:cubicBezTo>
                    <a:pt x="4191505" y="4722213"/>
                    <a:pt x="4191641" y="4715059"/>
                    <a:pt x="4177159" y="4713687"/>
                  </a:cubicBezTo>
                  <a:cubicBezTo>
                    <a:pt x="4172892" y="4713277"/>
                    <a:pt x="4168578" y="4712781"/>
                    <a:pt x="4164357" y="4712956"/>
                  </a:cubicBezTo>
                  <a:close/>
                  <a:moveTo>
                    <a:pt x="8257837" y="4712255"/>
                  </a:moveTo>
                  <a:cubicBezTo>
                    <a:pt x="8257063" y="4721542"/>
                    <a:pt x="8255701" y="4730975"/>
                    <a:pt x="8272501" y="4736115"/>
                  </a:cubicBezTo>
                  <a:cubicBezTo>
                    <a:pt x="8267596" y="4728171"/>
                    <a:pt x="8262693" y="4720198"/>
                    <a:pt x="8257837" y="4712255"/>
                  </a:cubicBezTo>
                  <a:close/>
                  <a:moveTo>
                    <a:pt x="7935047" y="4712080"/>
                  </a:moveTo>
                  <a:cubicBezTo>
                    <a:pt x="7934728" y="4711817"/>
                    <a:pt x="7930370" y="4713657"/>
                    <a:pt x="7927284" y="4714738"/>
                  </a:cubicBezTo>
                  <a:cubicBezTo>
                    <a:pt x="7925966" y="4724988"/>
                    <a:pt x="7939495" y="4728988"/>
                    <a:pt x="7949301" y="4734391"/>
                  </a:cubicBezTo>
                  <a:cubicBezTo>
                    <a:pt x="7950300" y="4734946"/>
                    <a:pt x="7954114" y="4733486"/>
                    <a:pt x="7956610" y="4732960"/>
                  </a:cubicBezTo>
                  <a:cubicBezTo>
                    <a:pt x="7952797" y="4729076"/>
                    <a:pt x="7948984" y="4725105"/>
                    <a:pt x="7945080" y="4721221"/>
                  </a:cubicBezTo>
                  <a:cubicBezTo>
                    <a:pt x="7941901" y="4718096"/>
                    <a:pt x="7938724" y="4714942"/>
                    <a:pt x="7935047" y="4712080"/>
                  </a:cubicBezTo>
                  <a:close/>
                  <a:moveTo>
                    <a:pt x="7304221" y="4710533"/>
                  </a:moveTo>
                  <a:lnTo>
                    <a:pt x="7302905" y="4712080"/>
                  </a:lnTo>
                  <a:lnTo>
                    <a:pt x="7304767" y="4712313"/>
                  </a:lnTo>
                  <a:close/>
                  <a:moveTo>
                    <a:pt x="8055990" y="4709627"/>
                  </a:moveTo>
                  <a:cubicBezTo>
                    <a:pt x="8054991" y="4711350"/>
                    <a:pt x="8052766" y="4714417"/>
                    <a:pt x="8053176" y="4714563"/>
                  </a:cubicBezTo>
                  <a:cubicBezTo>
                    <a:pt x="8059668" y="4716928"/>
                    <a:pt x="8066433" y="4719031"/>
                    <a:pt x="8073423" y="4720753"/>
                  </a:cubicBezTo>
                  <a:cubicBezTo>
                    <a:pt x="8074194" y="4720987"/>
                    <a:pt x="8076647" y="4718534"/>
                    <a:pt x="8080642" y="4715702"/>
                  </a:cubicBezTo>
                  <a:cubicBezTo>
                    <a:pt x="8071652" y="4713482"/>
                    <a:pt x="8063844" y="4711554"/>
                    <a:pt x="8055990" y="4709627"/>
                  </a:cubicBezTo>
                  <a:close/>
                  <a:moveTo>
                    <a:pt x="7424802" y="4704984"/>
                  </a:moveTo>
                  <a:cubicBezTo>
                    <a:pt x="7418129" y="4710387"/>
                    <a:pt x="7413634" y="4712430"/>
                    <a:pt x="7413725" y="4714417"/>
                  </a:cubicBezTo>
                  <a:cubicBezTo>
                    <a:pt x="7413817" y="4716548"/>
                    <a:pt x="7418174" y="4718622"/>
                    <a:pt x="7420671" y="4720695"/>
                  </a:cubicBezTo>
                  <a:cubicBezTo>
                    <a:pt x="7424394" y="4718476"/>
                    <a:pt x="7429796" y="4716636"/>
                    <a:pt x="7431341" y="4713949"/>
                  </a:cubicBezTo>
                  <a:cubicBezTo>
                    <a:pt x="7432385" y="4712109"/>
                    <a:pt x="7427981" y="4709043"/>
                    <a:pt x="7424802" y="4704984"/>
                  </a:cubicBezTo>
                  <a:close/>
                  <a:moveTo>
                    <a:pt x="8303599" y="4704312"/>
                  </a:moveTo>
                  <a:cubicBezTo>
                    <a:pt x="8300103" y="4704078"/>
                    <a:pt x="8292929" y="4706298"/>
                    <a:pt x="8292975" y="4707320"/>
                  </a:cubicBezTo>
                  <a:cubicBezTo>
                    <a:pt x="8293292" y="4714008"/>
                    <a:pt x="8294790" y="4720695"/>
                    <a:pt x="8296743" y="4727266"/>
                  </a:cubicBezTo>
                  <a:cubicBezTo>
                    <a:pt x="8297060" y="4728376"/>
                    <a:pt x="8301328" y="4729018"/>
                    <a:pt x="8304188" y="4730040"/>
                  </a:cubicBezTo>
                  <a:cubicBezTo>
                    <a:pt x="8307231" y="4727967"/>
                    <a:pt x="8309818" y="4725367"/>
                    <a:pt x="8313496" y="4723820"/>
                  </a:cubicBezTo>
                  <a:cubicBezTo>
                    <a:pt x="8319579" y="4721250"/>
                    <a:pt x="8326388" y="4719352"/>
                    <a:pt x="8332881" y="4717191"/>
                  </a:cubicBezTo>
                  <a:cubicBezTo>
                    <a:pt x="8327115" y="4714270"/>
                    <a:pt x="8321532" y="4711175"/>
                    <a:pt x="8315584" y="4708400"/>
                  </a:cubicBezTo>
                  <a:cubicBezTo>
                    <a:pt x="8311907" y="4706707"/>
                    <a:pt x="8307775" y="4704604"/>
                    <a:pt x="8303599" y="4704312"/>
                  </a:cubicBezTo>
                  <a:close/>
                  <a:moveTo>
                    <a:pt x="7594909" y="4703454"/>
                  </a:moveTo>
                  <a:cubicBezTo>
                    <a:pt x="7581816" y="4702618"/>
                    <a:pt x="7568310" y="4705363"/>
                    <a:pt x="7564042" y="4715176"/>
                  </a:cubicBezTo>
                  <a:cubicBezTo>
                    <a:pt x="7577480" y="4722184"/>
                    <a:pt x="7608897" y="4720666"/>
                    <a:pt x="7623289" y="4713219"/>
                  </a:cubicBezTo>
                  <a:cubicBezTo>
                    <a:pt x="7620679" y="4708707"/>
                    <a:pt x="7608001" y="4704290"/>
                    <a:pt x="7594909" y="4703454"/>
                  </a:cubicBezTo>
                  <a:close/>
                  <a:moveTo>
                    <a:pt x="2272473" y="4687316"/>
                  </a:moveTo>
                  <a:cubicBezTo>
                    <a:pt x="2272155" y="4688571"/>
                    <a:pt x="2271883" y="4689827"/>
                    <a:pt x="2271564" y="4691082"/>
                  </a:cubicBezTo>
                  <a:cubicBezTo>
                    <a:pt x="2274244" y="4690995"/>
                    <a:pt x="2276968" y="4690879"/>
                    <a:pt x="2286411" y="4690529"/>
                  </a:cubicBezTo>
                  <a:cubicBezTo>
                    <a:pt x="2277740" y="4688542"/>
                    <a:pt x="2275107" y="4687929"/>
                    <a:pt x="2272473" y="4687316"/>
                  </a:cubicBezTo>
                  <a:close/>
                  <a:moveTo>
                    <a:pt x="7017297" y="4686206"/>
                  </a:moveTo>
                  <a:cubicBezTo>
                    <a:pt x="7004858" y="4694675"/>
                    <a:pt x="7016344" y="4701946"/>
                    <a:pt x="7031189" y="4705509"/>
                  </a:cubicBezTo>
                  <a:cubicBezTo>
                    <a:pt x="7036638" y="4700194"/>
                    <a:pt x="7051075" y="4699844"/>
                    <a:pt x="7048623" y="4690061"/>
                  </a:cubicBezTo>
                  <a:cubicBezTo>
                    <a:pt x="7042948" y="4686118"/>
                    <a:pt x="7031145" y="4685564"/>
                    <a:pt x="7017297" y="4686206"/>
                  </a:cubicBezTo>
                  <a:close/>
                  <a:moveTo>
                    <a:pt x="3679081" y="4686176"/>
                  </a:moveTo>
                  <a:cubicBezTo>
                    <a:pt x="3678310" y="4686235"/>
                    <a:pt x="3677311" y="4686118"/>
                    <a:pt x="3676994" y="4686381"/>
                  </a:cubicBezTo>
                  <a:cubicBezTo>
                    <a:pt x="3676539" y="4686790"/>
                    <a:pt x="3676586" y="4687461"/>
                    <a:pt x="3676448" y="4688016"/>
                  </a:cubicBezTo>
                  <a:cubicBezTo>
                    <a:pt x="3677585" y="4687929"/>
                    <a:pt x="3678718" y="4687870"/>
                    <a:pt x="3679853" y="4687782"/>
                  </a:cubicBezTo>
                  <a:cubicBezTo>
                    <a:pt x="3679581" y="4687257"/>
                    <a:pt x="3679353" y="4686702"/>
                    <a:pt x="3679081" y="4686176"/>
                  </a:cubicBezTo>
                  <a:close/>
                  <a:moveTo>
                    <a:pt x="2345702" y="4685710"/>
                  </a:moveTo>
                  <a:cubicBezTo>
                    <a:pt x="2334171" y="4688542"/>
                    <a:pt x="2323275" y="4691229"/>
                    <a:pt x="2311971" y="4694003"/>
                  </a:cubicBezTo>
                  <a:cubicBezTo>
                    <a:pt x="2314967" y="4697741"/>
                    <a:pt x="2316829" y="4700078"/>
                    <a:pt x="2319007" y="4702794"/>
                  </a:cubicBezTo>
                  <a:cubicBezTo>
                    <a:pt x="2333944" y="4700779"/>
                    <a:pt x="2346793" y="4698179"/>
                    <a:pt x="2345702" y="4685710"/>
                  </a:cubicBezTo>
                  <a:close/>
                  <a:moveTo>
                    <a:pt x="7579575" y="4685184"/>
                  </a:moveTo>
                  <a:cubicBezTo>
                    <a:pt x="7576517" y="4684629"/>
                    <a:pt x="7573577" y="4684979"/>
                    <a:pt x="7573213" y="4687900"/>
                  </a:cubicBezTo>
                  <a:cubicBezTo>
                    <a:pt x="7578662" y="4689535"/>
                    <a:pt x="7575030" y="4699610"/>
                    <a:pt x="7581295" y="4700428"/>
                  </a:cubicBezTo>
                  <a:cubicBezTo>
                    <a:pt x="7580840" y="4694236"/>
                    <a:pt x="7585471" y="4692689"/>
                    <a:pt x="7586651" y="4687900"/>
                  </a:cubicBezTo>
                  <a:cubicBezTo>
                    <a:pt x="7585812" y="4687199"/>
                    <a:pt x="7582634" y="4685739"/>
                    <a:pt x="7579575" y="4685184"/>
                  </a:cubicBezTo>
                  <a:close/>
                  <a:moveTo>
                    <a:pt x="6945294" y="4680423"/>
                  </a:moveTo>
                  <a:cubicBezTo>
                    <a:pt x="6928679" y="4687374"/>
                    <a:pt x="6927861" y="4687841"/>
                    <a:pt x="6927408" y="4697508"/>
                  </a:cubicBezTo>
                  <a:cubicBezTo>
                    <a:pt x="6927089" y="4697799"/>
                    <a:pt x="6926817" y="4698091"/>
                    <a:pt x="6926499" y="4698354"/>
                  </a:cubicBezTo>
                  <a:lnTo>
                    <a:pt x="6926454" y="4698296"/>
                  </a:lnTo>
                  <a:cubicBezTo>
                    <a:pt x="6926090" y="4698500"/>
                    <a:pt x="6925727" y="4698734"/>
                    <a:pt x="6925364" y="4698939"/>
                  </a:cubicBezTo>
                  <a:lnTo>
                    <a:pt x="6927317" y="4698939"/>
                  </a:lnTo>
                  <a:cubicBezTo>
                    <a:pt x="6927361" y="4698413"/>
                    <a:pt x="6927361" y="4698004"/>
                    <a:pt x="6927408" y="4697508"/>
                  </a:cubicBezTo>
                  <a:cubicBezTo>
                    <a:pt x="6932220" y="4692894"/>
                    <a:pt x="6937214" y="4688134"/>
                    <a:pt x="6945294" y="4680423"/>
                  </a:cubicBezTo>
                  <a:close/>
                  <a:moveTo>
                    <a:pt x="7406098" y="4679810"/>
                  </a:moveTo>
                  <a:cubicBezTo>
                    <a:pt x="7401331" y="4683315"/>
                    <a:pt x="7395202" y="4686469"/>
                    <a:pt x="7392479" y="4690529"/>
                  </a:cubicBezTo>
                  <a:cubicBezTo>
                    <a:pt x="7391525" y="4691900"/>
                    <a:pt x="7399016" y="4695551"/>
                    <a:pt x="7405690" y="4700311"/>
                  </a:cubicBezTo>
                  <a:cubicBezTo>
                    <a:pt x="7411137" y="4694149"/>
                    <a:pt x="7416131" y="4690499"/>
                    <a:pt x="7417130" y="4686498"/>
                  </a:cubicBezTo>
                  <a:cubicBezTo>
                    <a:pt x="7417585" y="4684658"/>
                    <a:pt x="7410047" y="4682059"/>
                    <a:pt x="7406098" y="4679810"/>
                  </a:cubicBezTo>
                  <a:close/>
                  <a:moveTo>
                    <a:pt x="3946575" y="4675897"/>
                  </a:moveTo>
                  <a:cubicBezTo>
                    <a:pt x="3938947" y="4676013"/>
                    <a:pt x="3931231" y="4677445"/>
                    <a:pt x="3923875" y="4678905"/>
                  </a:cubicBezTo>
                  <a:cubicBezTo>
                    <a:pt x="3921877" y="4679313"/>
                    <a:pt x="3920607" y="4681708"/>
                    <a:pt x="3919563" y="4683315"/>
                  </a:cubicBezTo>
                  <a:cubicBezTo>
                    <a:pt x="3919290" y="4683723"/>
                    <a:pt x="3921289" y="4685330"/>
                    <a:pt x="3922196" y="4685301"/>
                  </a:cubicBezTo>
                  <a:cubicBezTo>
                    <a:pt x="3936225" y="4684891"/>
                    <a:pt x="3946666" y="4687432"/>
                    <a:pt x="3948437" y="4697333"/>
                  </a:cubicBezTo>
                  <a:cubicBezTo>
                    <a:pt x="3949889" y="4697888"/>
                    <a:pt x="3951206" y="4698354"/>
                    <a:pt x="3952477" y="4698850"/>
                  </a:cubicBezTo>
                  <a:cubicBezTo>
                    <a:pt x="3955382" y="4692397"/>
                    <a:pt x="3958788" y="4686001"/>
                    <a:pt x="3960513" y="4679401"/>
                  </a:cubicBezTo>
                  <a:cubicBezTo>
                    <a:pt x="3960695" y="4678642"/>
                    <a:pt x="3951386" y="4675838"/>
                    <a:pt x="3946575" y="4675897"/>
                  </a:cubicBezTo>
                  <a:close/>
                  <a:moveTo>
                    <a:pt x="7994611" y="4673590"/>
                  </a:moveTo>
                  <a:cubicBezTo>
                    <a:pt x="7990932" y="4674904"/>
                    <a:pt x="7988118" y="4677152"/>
                    <a:pt x="7984941" y="4679021"/>
                  </a:cubicBezTo>
                  <a:cubicBezTo>
                    <a:pt x="7988209" y="4680307"/>
                    <a:pt x="7992158" y="4682965"/>
                    <a:pt x="7994611" y="4682526"/>
                  </a:cubicBezTo>
                  <a:cubicBezTo>
                    <a:pt x="7997924" y="4681912"/>
                    <a:pt x="8000058" y="4678876"/>
                    <a:pt x="8002872" y="4676773"/>
                  </a:cubicBezTo>
                  <a:cubicBezTo>
                    <a:pt x="7999195" y="4675283"/>
                    <a:pt x="7995790" y="4673181"/>
                    <a:pt x="7994611" y="4673590"/>
                  </a:cubicBezTo>
                  <a:close/>
                  <a:moveTo>
                    <a:pt x="2463922" y="4666348"/>
                  </a:moveTo>
                  <a:lnTo>
                    <a:pt x="2463015" y="4667603"/>
                  </a:lnTo>
                  <a:lnTo>
                    <a:pt x="2464603" y="4667662"/>
                  </a:lnTo>
                  <a:close/>
                  <a:moveTo>
                    <a:pt x="4739975" y="4663982"/>
                  </a:moveTo>
                  <a:cubicBezTo>
                    <a:pt x="4737250" y="4666027"/>
                    <a:pt x="4732211" y="4668129"/>
                    <a:pt x="4732303" y="4670114"/>
                  </a:cubicBezTo>
                  <a:cubicBezTo>
                    <a:pt x="4732574" y="4674729"/>
                    <a:pt x="4735299" y="4679313"/>
                    <a:pt x="4737024" y="4683899"/>
                  </a:cubicBezTo>
                  <a:cubicBezTo>
                    <a:pt x="4740882" y="4681708"/>
                    <a:pt x="4744742" y="4679518"/>
                    <a:pt x="4749963" y="4676568"/>
                  </a:cubicBezTo>
                  <a:cubicBezTo>
                    <a:pt x="4745968" y="4671546"/>
                    <a:pt x="4742971" y="4667778"/>
                    <a:pt x="4739975" y="4663982"/>
                  </a:cubicBezTo>
                  <a:close/>
                  <a:moveTo>
                    <a:pt x="7323743" y="4663018"/>
                  </a:moveTo>
                  <a:cubicBezTo>
                    <a:pt x="7315208" y="4664712"/>
                    <a:pt x="7303586" y="4664799"/>
                    <a:pt x="7302769" y="4670786"/>
                  </a:cubicBezTo>
                  <a:cubicBezTo>
                    <a:pt x="7306946" y="4673006"/>
                    <a:pt x="7315117" y="4672947"/>
                    <a:pt x="7323743" y="4672684"/>
                  </a:cubicBezTo>
                  <a:cubicBezTo>
                    <a:pt x="7321656" y="4666523"/>
                    <a:pt x="7330281" y="4666727"/>
                    <a:pt x="7323743" y="4663018"/>
                  </a:cubicBezTo>
                  <a:close/>
                  <a:moveTo>
                    <a:pt x="7257052" y="4660332"/>
                  </a:moveTo>
                  <a:cubicBezTo>
                    <a:pt x="7245930" y="4657557"/>
                    <a:pt x="7245930" y="4678146"/>
                    <a:pt x="7257052" y="4675371"/>
                  </a:cubicBezTo>
                  <a:cubicBezTo>
                    <a:pt x="7260093" y="4667428"/>
                    <a:pt x="7257279" y="4669647"/>
                    <a:pt x="7257052" y="4660332"/>
                  </a:cubicBezTo>
                  <a:close/>
                  <a:moveTo>
                    <a:pt x="7030282" y="4654549"/>
                  </a:moveTo>
                  <a:cubicBezTo>
                    <a:pt x="7027468" y="4655951"/>
                    <a:pt x="7023245" y="4658113"/>
                    <a:pt x="7023562" y="4659660"/>
                  </a:cubicBezTo>
                  <a:cubicBezTo>
                    <a:pt x="7023972" y="4661617"/>
                    <a:pt x="7028331" y="4663252"/>
                    <a:pt x="7033006" y="4666348"/>
                  </a:cubicBezTo>
                  <a:cubicBezTo>
                    <a:pt x="7034640" y="4662288"/>
                    <a:pt x="7036502" y="4659952"/>
                    <a:pt x="7036184" y="4657703"/>
                  </a:cubicBezTo>
                  <a:cubicBezTo>
                    <a:pt x="7036003" y="4656477"/>
                    <a:pt x="7030781" y="4654315"/>
                    <a:pt x="7030282" y="4654549"/>
                  </a:cubicBezTo>
                  <a:close/>
                  <a:moveTo>
                    <a:pt x="2735773" y="4647249"/>
                  </a:moveTo>
                  <a:cubicBezTo>
                    <a:pt x="2731733" y="4649351"/>
                    <a:pt x="2727648" y="4651454"/>
                    <a:pt x="2723244" y="4653731"/>
                  </a:cubicBezTo>
                  <a:cubicBezTo>
                    <a:pt x="2726285" y="4657820"/>
                    <a:pt x="2728147" y="4660332"/>
                    <a:pt x="2729962" y="4662843"/>
                  </a:cubicBezTo>
                  <a:cubicBezTo>
                    <a:pt x="2733322" y="4660332"/>
                    <a:pt x="2738180" y="4658113"/>
                    <a:pt x="2739496" y="4655250"/>
                  </a:cubicBezTo>
                  <a:cubicBezTo>
                    <a:pt x="2740586" y="4653001"/>
                    <a:pt x="2737226" y="4649935"/>
                    <a:pt x="2735773" y="4647249"/>
                  </a:cubicBezTo>
                  <a:close/>
                  <a:moveTo>
                    <a:pt x="5247586" y="4645587"/>
                  </a:moveTo>
                  <a:cubicBezTo>
                    <a:pt x="5245282" y="4644737"/>
                    <a:pt x="5242342" y="4645496"/>
                    <a:pt x="5240322" y="4649760"/>
                  </a:cubicBezTo>
                  <a:cubicBezTo>
                    <a:pt x="5239323" y="4654053"/>
                    <a:pt x="5246949" y="4659572"/>
                    <a:pt x="5251035" y="4651074"/>
                  </a:cubicBezTo>
                  <a:cubicBezTo>
                    <a:pt x="5251558" y="4648898"/>
                    <a:pt x="5249890" y="4646438"/>
                    <a:pt x="5247586" y="4645587"/>
                  </a:cubicBezTo>
                  <a:close/>
                  <a:moveTo>
                    <a:pt x="7550241" y="4645321"/>
                  </a:moveTo>
                  <a:cubicBezTo>
                    <a:pt x="7545746" y="4648766"/>
                    <a:pt x="7540935" y="4652096"/>
                    <a:pt x="7536984" y="4655805"/>
                  </a:cubicBezTo>
                  <a:cubicBezTo>
                    <a:pt x="7536168" y="4656564"/>
                    <a:pt x="7538527" y="4658695"/>
                    <a:pt x="7539436" y="4660185"/>
                  </a:cubicBezTo>
                  <a:cubicBezTo>
                    <a:pt x="7544339" y="4657294"/>
                    <a:pt x="7549287" y="4654374"/>
                    <a:pt x="7553191" y="4652068"/>
                  </a:cubicBezTo>
                  <a:cubicBezTo>
                    <a:pt x="7551695" y="4648650"/>
                    <a:pt x="7550968" y="4646985"/>
                    <a:pt x="7550241" y="4645321"/>
                  </a:cubicBezTo>
                  <a:close/>
                  <a:moveTo>
                    <a:pt x="7727661" y="4644445"/>
                  </a:moveTo>
                  <a:cubicBezTo>
                    <a:pt x="7726709" y="4646314"/>
                    <a:pt x="7725755" y="4648183"/>
                    <a:pt x="7724665" y="4650374"/>
                  </a:cubicBezTo>
                  <a:cubicBezTo>
                    <a:pt x="7724348" y="4658288"/>
                    <a:pt x="7725075" y="4666143"/>
                    <a:pt x="7740782" y="4668829"/>
                  </a:cubicBezTo>
                  <a:cubicBezTo>
                    <a:pt x="7742007" y="4669034"/>
                    <a:pt x="7744323" y="4668596"/>
                    <a:pt x="7744959" y="4667953"/>
                  </a:cubicBezTo>
                  <a:cubicBezTo>
                    <a:pt x="7752949" y="4660098"/>
                    <a:pt x="7742189" y="4655484"/>
                    <a:pt x="7736923" y="4649906"/>
                  </a:cubicBezTo>
                  <a:cubicBezTo>
                    <a:pt x="7736107" y="4649059"/>
                    <a:pt x="7735335" y="4648124"/>
                    <a:pt x="7734199" y="4647482"/>
                  </a:cubicBezTo>
                  <a:cubicBezTo>
                    <a:pt x="7732156" y="4646373"/>
                    <a:pt x="7729842" y="4645438"/>
                    <a:pt x="7727661" y="4644445"/>
                  </a:cubicBezTo>
                  <a:close/>
                  <a:moveTo>
                    <a:pt x="6714076" y="4642430"/>
                  </a:moveTo>
                  <a:cubicBezTo>
                    <a:pt x="6712397" y="4643160"/>
                    <a:pt x="6708718" y="4643861"/>
                    <a:pt x="6707900" y="4645263"/>
                  </a:cubicBezTo>
                  <a:cubicBezTo>
                    <a:pt x="6706993" y="4646810"/>
                    <a:pt x="6707583" y="4649585"/>
                    <a:pt x="6709309" y="4650781"/>
                  </a:cubicBezTo>
                  <a:cubicBezTo>
                    <a:pt x="6722519" y="4660157"/>
                    <a:pt x="6739453" y="4664479"/>
                    <a:pt x="6759158" y="4664741"/>
                  </a:cubicBezTo>
                  <a:cubicBezTo>
                    <a:pt x="6767419" y="4664858"/>
                    <a:pt x="6771733" y="4661617"/>
                    <a:pt x="6768282" y="4657382"/>
                  </a:cubicBezTo>
                  <a:cubicBezTo>
                    <a:pt x="6764423" y="4652650"/>
                    <a:pt x="6758659" y="4646810"/>
                    <a:pt x="6751575" y="4645234"/>
                  </a:cubicBezTo>
                  <a:cubicBezTo>
                    <a:pt x="6740225" y="4642692"/>
                    <a:pt x="6727105" y="4643247"/>
                    <a:pt x="6714076" y="4642430"/>
                  </a:cubicBezTo>
                  <a:close/>
                  <a:moveTo>
                    <a:pt x="8431625" y="4638341"/>
                  </a:moveTo>
                  <a:cubicBezTo>
                    <a:pt x="8428174" y="4640181"/>
                    <a:pt x="8434122" y="4650695"/>
                    <a:pt x="8440523" y="4647336"/>
                  </a:cubicBezTo>
                  <a:cubicBezTo>
                    <a:pt x="8444019" y="4645525"/>
                    <a:pt x="8438071" y="4635041"/>
                    <a:pt x="8431625" y="4638341"/>
                  </a:cubicBezTo>
                  <a:close/>
                  <a:moveTo>
                    <a:pt x="6511548" y="4637670"/>
                  </a:moveTo>
                  <a:cubicBezTo>
                    <a:pt x="6507191" y="4639567"/>
                    <a:pt x="6502833" y="4641495"/>
                    <a:pt x="6494842" y="4645000"/>
                  </a:cubicBezTo>
                  <a:cubicBezTo>
                    <a:pt x="6502741" y="4649234"/>
                    <a:pt x="6507508" y="4652213"/>
                    <a:pt x="6513091" y="4654315"/>
                  </a:cubicBezTo>
                  <a:cubicBezTo>
                    <a:pt x="6514046" y="4654665"/>
                    <a:pt x="6521582" y="4650578"/>
                    <a:pt x="6521082" y="4649526"/>
                  </a:cubicBezTo>
                  <a:cubicBezTo>
                    <a:pt x="6518948" y="4645350"/>
                    <a:pt x="6514862" y="4641582"/>
                    <a:pt x="6511548" y="4637670"/>
                  </a:cubicBezTo>
                  <a:close/>
                  <a:moveTo>
                    <a:pt x="3061514" y="4634982"/>
                  </a:moveTo>
                  <a:cubicBezTo>
                    <a:pt x="3059699" y="4636326"/>
                    <a:pt x="3055976" y="4638079"/>
                    <a:pt x="3056429" y="4638984"/>
                  </a:cubicBezTo>
                  <a:cubicBezTo>
                    <a:pt x="3058110" y="4642225"/>
                    <a:pt x="3061196" y="4645175"/>
                    <a:pt x="3063739" y="4648241"/>
                  </a:cubicBezTo>
                  <a:cubicBezTo>
                    <a:pt x="3066100" y="4646460"/>
                    <a:pt x="3068460" y="4644708"/>
                    <a:pt x="3072865" y="4641379"/>
                  </a:cubicBezTo>
                  <a:cubicBezTo>
                    <a:pt x="3068460" y="4638896"/>
                    <a:pt x="3064965" y="4636940"/>
                    <a:pt x="3061514" y="4634982"/>
                  </a:cubicBezTo>
                  <a:close/>
                  <a:moveTo>
                    <a:pt x="2946155" y="4633026"/>
                  </a:moveTo>
                  <a:cubicBezTo>
                    <a:pt x="2944248" y="4634224"/>
                    <a:pt x="2942340" y="4635421"/>
                    <a:pt x="2940479" y="4636647"/>
                  </a:cubicBezTo>
                  <a:cubicBezTo>
                    <a:pt x="2942068" y="4637582"/>
                    <a:pt x="2943658" y="4638516"/>
                    <a:pt x="2945292" y="4639451"/>
                  </a:cubicBezTo>
                  <a:cubicBezTo>
                    <a:pt x="2947426" y="4638370"/>
                    <a:pt x="2949559" y="4637319"/>
                    <a:pt x="2951648" y="4636239"/>
                  </a:cubicBezTo>
                  <a:cubicBezTo>
                    <a:pt x="2949832" y="4635158"/>
                    <a:pt x="2947970" y="4634107"/>
                    <a:pt x="2946155" y="4633026"/>
                  </a:cubicBezTo>
                  <a:close/>
                  <a:moveTo>
                    <a:pt x="7156537" y="4632121"/>
                  </a:moveTo>
                  <a:cubicBezTo>
                    <a:pt x="7155130" y="4636531"/>
                    <a:pt x="7137516" y="4631858"/>
                    <a:pt x="7139150" y="4637962"/>
                  </a:cubicBezTo>
                  <a:cubicBezTo>
                    <a:pt x="7147322" y="4644386"/>
                    <a:pt x="7164755" y="4634311"/>
                    <a:pt x="7156537" y="4632121"/>
                  </a:cubicBezTo>
                  <a:close/>
                  <a:moveTo>
                    <a:pt x="7287969" y="4631245"/>
                  </a:moveTo>
                  <a:cubicBezTo>
                    <a:pt x="7285880" y="4631653"/>
                    <a:pt x="7283793" y="4632063"/>
                    <a:pt x="7281704" y="4632501"/>
                  </a:cubicBezTo>
                  <a:cubicBezTo>
                    <a:pt x="7282839" y="4634720"/>
                    <a:pt x="7283974" y="4636969"/>
                    <a:pt x="7285109" y="4639217"/>
                  </a:cubicBezTo>
                  <a:cubicBezTo>
                    <a:pt x="7286471" y="4638955"/>
                    <a:pt x="7287833" y="4638691"/>
                    <a:pt x="7289149" y="4638429"/>
                  </a:cubicBezTo>
                  <a:close/>
                  <a:moveTo>
                    <a:pt x="4135437" y="4627682"/>
                  </a:moveTo>
                  <a:cubicBezTo>
                    <a:pt x="4135937" y="4631450"/>
                    <a:pt x="4134528" y="4636940"/>
                    <a:pt x="4138115" y="4637729"/>
                  </a:cubicBezTo>
                  <a:cubicBezTo>
                    <a:pt x="4134393" y="4626631"/>
                    <a:pt x="4154186" y="4637729"/>
                    <a:pt x="4154233" y="4630193"/>
                  </a:cubicBezTo>
                  <a:cubicBezTo>
                    <a:pt x="4150418" y="4625580"/>
                    <a:pt x="4141203" y="4634136"/>
                    <a:pt x="4135437" y="4627682"/>
                  </a:cubicBezTo>
                  <a:close/>
                  <a:moveTo>
                    <a:pt x="5054320" y="4624294"/>
                  </a:moveTo>
                  <a:cubicBezTo>
                    <a:pt x="5051778" y="4629610"/>
                    <a:pt x="5049235" y="4634457"/>
                    <a:pt x="5047464" y="4639451"/>
                  </a:cubicBezTo>
                  <a:cubicBezTo>
                    <a:pt x="5047328" y="4639860"/>
                    <a:pt x="5052140" y="4640999"/>
                    <a:pt x="5054684" y="4641787"/>
                  </a:cubicBezTo>
                  <a:cubicBezTo>
                    <a:pt x="5057952" y="4637144"/>
                    <a:pt x="5061310" y="4632530"/>
                    <a:pt x="5064126" y="4627770"/>
                  </a:cubicBezTo>
                  <a:cubicBezTo>
                    <a:pt x="5064262" y="4627507"/>
                    <a:pt x="5059587" y="4626134"/>
                    <a:pt x="5054320" y="4624294"/>
                  </a:cubicBezTo>
                  <a:close/>
                  <a:moveTo>
                    <a:pt x="2779357" y="4622717"/>
                  </a:moveTo>
                  <a:cubicBezTo>
                    <a:pt x="2771230" y="4629376"/>
                    <a:pt x="2771230" y="4629376"/>
                    <a:pt x="2782672" y="4630982"/>
                  </a:cubicBezTo>
                  <a:cubicBezTo>
                    <a:pt x="2781537" y="4628178"/>
                    <a:pt x="2780583" y="4625813"/>
                    <a:pt x="2779357" y="4622717"/>
                  </a:cubicBezTo>
                  <a:close/>
                  <a:moveTo>
                    <a:pt x="4891063" y="4622075"/>
                  </a:moveTo>
                  <a:cubicBezTo>
                    <a:pt x="4883845" y="4626280"/>
                    <a:pt x="4880394" y="4633085"/>
                    <a:pt x="4875674" y="4638896"/>
                  </a:cubicBezTo>
                  <a:cubicBezTo>
                    <a:pt x="4874312" y="4640561"/>
                    <a:pt x="4874129" y="4642635"/>
                    <a:pt x="4872677" y="4646314"/>
                  </a:cubicBezTo>
                  <a:cubicBezTo>
                    <a:pt x="4877580" y="4647511"/>
                    <a:pt x="4882983" y="4649994"/>
                    <a:pt x="4888022" y="4649760"/>
                  </a:cubicBezTo>
                  <a:cubicBezTo>
                    <a:pt x="4893152" y="4649498"/>
                    <a:pt x="4900915" y="4647219"/>
                    <a:pt x="4902369" y="4644650"/>
                  </a:cubicBezTo>
                  <a:cubicBezTo>
                    <a:pt x="4907225" y="4636122"/>
                    <a:pt x="4895785" y="4619301"/>
                    <a:pt x="4891063" y="4622075"/>
                  </a:cubicBezTo>
                  <a:close/>
                  <a:moveTo>
                    <a:pt x="1708069" y="4621842"/>
                  </a:moveTo>
                  <a:cubicBezTo>
                    <a:pt x="1705934" y="4623127"/>
                    <a:pt x="1703846" y="4624382"/>
                    <a:pt x="1701713" y="4625667"/>
                  </a:cubicBezTo>
                  <a:cubicBezTo>
                    <a:pt x="1704346" y="4627332"/>
                    <a:pt x="1706932" y="4628996"/>
                    <a:pt x="1709566" y="4630661"/>
                  </a:cubicBezTo>
                  <a:cubicBezTo>
                    <a:pt x="1711427" y="4629522"/>
                    <a:pt x="1713289" y="4628383"/>
                    <a:pt x="1715150" y="4627244"/>
                  </a:cubicBezTo>
                  <a:cubicBezTo>
                    <a:pt x="1712789" y="4625433"/>
                    <a:pt x="1710428" y="4623623"/>
                    <a:pt x="1708069" y="4621842"/>
                  </a:cubicBezTo>
                  <a:close/>
                  <a:moveTo>
                    <a:pt x="3400058" y="4621112"/>
                  </a:moveTo>
                  <a:cubicBezTo>
                    <a:pt x="3396471" y="4620966"/>
                    <a:pt x="3392658" y="4622396"/>
                    <a:pt x="3388935" y="4623127"/>
                  </a:cubicBezTo>
                  <a:cubicBezTo>
                    <a:pt x="3392248" y="4624441"/>
                    <a:pt x="3395835" y="4626747"/>
                    <a:pt x="3397833" y="4626514"/>
                  </a:cubicBezTo>
                  <a:cubicBezTo>
                    <a:pt x="3405097" y="4625755"/>
                    <a:pt x="3410499" y="4624586"/>
                    <a:pt x="3415993" y="4623682"/>
                  </a:cubicBezTo>
                  <a:cubicBezTo>
                    <a:pt x="3410680" y="4622776"/>
                    <a:pt x="3405460" y="4621374"/>
                    <a:pt x="3400058" y="4621112"/>
                  </a:cubicBezTo>
                  <a:close/>
                  <a:moveTo>
                    <a:pt x="2859850" y="4619417"/>
                  </a:moveTo>
                  <a:cubicBezTo>
                    <a:pt x="2858851" y="4619622"/>
                    <a:pt x="2857898" y="4619856"/>
                    <a:pt x="2856991" y="4620059"/>
                  </a:cubicBezTo>
                  <a:cubicBezTo>
                    <a:pt x="2857036" y="4620556"/>
                    <a:pt x="2856672" y="4621287"/>
                    <a:pt x="2857080" y="4621521"/>
                  </a:cubicBezTo>
                  <a:cubicBezTo>
                    <a:pt x="2857762" y="4621899"/>
                    <a:pt x="2858942" y="4621958"/>
                    <a:pt x="2859941" y="4622133"/>
                  </a:cubicBezTo>
                  <a:close/>
                  <a:moveTo>
                    <a:pt x="8445743" y="4618424"/>
                  </a:moveTo>
                  <a:cubicBezTo>
                    <a:pt x="8443337" y="4618044"/>
                    <a:pt x="8439478" y="4621257"/>
                    <a:pt x="8435074" y="4623477"/>
                  </a:cubicBezTo>
                  <a:cubicBezTo>
                    <a:pt x="8439705" y="4626222"/>
                    <a:pt x="8442883" y="4628091"/>
                    <a:pt x="8446062" y="4629960"/>
                  </a:cubicBezTo>
                  <a:cubicBezTo>
                    <a:pt x="8448922" y="4628033"/>
                    <a:pt x="8454142" y="4625988"/>
                    <a:pt x="8453915" y="4624207"/>
                  </a:cubicBezTo>
                  <a:cubicBezTo>
                    <a:pt x="8453643" y="4622046"/>
                    <a:pt x="8449239" y="4618979"/>
                    <a:pt x="8445743" y="4618424"/>
                  </a:cubicBezTo>
                  <a:close/>
                  <a:moveTo>
                    <a:pt x="7637543" y="4617344"/>
                  </a:moveTo>
                  <a:cubicBezTo>
                    <a:pt x="7634184" y="4624148"/>
                    <a:pt x="7630099" y="4628003"/>
                    <a:pt x="7631416" y="4630777"/>
                  </a:cubicBezTo>
                  <a:cubicBezTo>
                    <a:pt x="7634003" y="4636064"/>
                    <a:pt x="7637726" y="4643131"/>
                    <a:pt x="7649984" y="4640795"/>
                  </a:cubicBezTo>
                  <a:cubicBezTo>
                    <a:pt x="7653978" y="4640035"/>
                    <a:pt x="7659335" y="4633640"/>
                    <a:pt x="7657882" y="4631800"/>
                  </a:cubicBezTo>
                  <a:cubicBezTo>
                    <a:pt x="7654250" y="4627215"/>
                    <a:pt x="7647032" y="4623768"/>
                    <a:pt x="7637543" y="4617344"/>
                  </a:cubicBezTo>
                  <a:close/>
                  <a:moveTo>
                    <a:pt x="3350026" y="4616643"/>
                  </a:moveTo>
                  <a:cubicBezTo>
                    <a:pt x="3347348" y="4617869"/>
                    <a:pt x="3344671" y="4619067"/>
                    <a:pt x="3341946" y="4620294"/>
                  </a:cubicBezTo>
                  <a:cubicBezTo>
                    <a:pt x="3342446" y="4621199"/>
                    <a:pt x="3342900" y="4622133"/>
                    <a:pt x="3343400" y="4623068"/>
                  </a:cubicBezTo>
                  <a:cubicBezTo>
                    <a:pt x="3346122" y="4622717"/>
                    <a:pt x="3348892" y="4622396"/>
                    <a:pt x="3351616" y="4622046"/>
                  </a:cubicBezTo>
                  <a:cubicBezTo>
                    <a:pt x="3351072" y="4620264"/>
                    <a:pt x="3350572" y="4618454"/>
                    <a:pt x="3350026" y="4616643"/>
                  </a:cubicBezTo>
                  <a:close/>
                  <a:moveTo>
                    <a:pt x="7077467" y="4616330"/>
                  </a:moveTo>
                  <a:cubicBezTo>
                    <a:pt x="7068332" y="4616689"/>
                    <a:pt x="7059349" y="4618644"/>
                    <a:pt x="7052074" y="4622513"/>
                  </a:cubicBezTo>
                  <a:cubicBezTo>
                    <a:pt x="7048350" y="4636822"/>
                    <a:pt x="7057340" y="4644036"/>
                    <a:pt x="7066057" y="4651454"/>
                  </a:cubicBezTo>
                  <a:cubicBezTo>
                    <a:pt x="7090255" y="4654520"/>
                    <a:pt x="7100242" y="4650198"/>
                    <a:pt x="7121717" y="4647599"/>
                  </a:cubicBezTo>
                  <a:cubicBezTo>
                    <a:pt x="7133634" y="4628543"/>
                    <a:pt x="7104870" y="4615254"/>
                    <a:pt x="7077467" y="4616330"/>
                  </a:cubicBezTo>
                  <a:close/>
                  <a:moveTo>
                    <a:pt x="6425653" y="4615854"/>
                  </a:moveTo>
                  <a:cubicBezTo>
                    <a:pt x="6425154" y="4615854"/>
                    <a:pt x="6424654" y="4615884"/>
                    <a:pt x="6424155" y="4615884"/>
                  </a:cubicBezTo>
                  <a:lnTo>
                    <a:pt x="6424155" y="4618892"/>
                  </a:lnTo>
                  <a:cubicBezTo>
                    <a:pt x="6424654" y="4618892"/>
                    <a:pt x="6425154" y="4618892"/>
                    <a:pt x="6425653" y="4618892"/>
                  </a:cubicBezTo>
                  <a:close/>
                  <a:moveTo>
                    <a:pt x="2797245" y="4611883"/>
                  </a:moveTo>
                  <a:cubicBezTo>
                    <a:pt x="2796881" y="4613255"/>
                    <a:pt x="2796337" y="4614628"/>
                    <a:pt x="2796246" y="4616001"/>
                  </a:cubicBezTo>
                  <a:cubicBezTo>
                    <a:pt x="2796246" y="4616234"/>
                    <a:pt x="2797789" y="4616526"/>
                    <a:pt x="2798652" y="4616818"/>
                  </a:cubicBezTo>
                  <a:cubicBezTo>
                    <a:pt x="2799242" y="4615329"/>
                    <a:pt x="2799878" y="4613810"/>
                    <a:pt x="2800558" y="4612321"/>
                  </a:cubicBezTo>
                  <a:cubicBezTo>
                    <a:pt x="2799470" y="4612175"/>
                    <a:pt x="2798380" y="4612029"/>
                    <a:pt x="2797245" y="4611883"/>
                  </a:cubicBezTo>
                  <a:close/>
                  <a:moveTo>
                    <a:pt x="2842280" y="4610130"/>
                  </a:moveTo>
                  <a:cubicBezTo>
                    <a:pt x="2837105" y="4611094"/>
                    <a:pt x="2831930" y="4612088"/>
                    <a:pt x="2826800" y="4613052"/>
                  </a:cubicBezTo>
                  <a:cubicBezTo>
                    <a:pt x="2827253" y="4614803"/>
                    <a:pt x="2827752" y="4616556"/>
                    <a:pt x="2828207" y="4618308"/>
                  </a:cubicBezTo>
                  <a:cubicBezTo>
                    <a:pt x="2830658" y="4619242"/>
                    <a:pt x="2833110" y="4620206"/>
                    <a:pt x="2836969" y="4621696"/>
                  </a:cubicBezTo>
                  <a:cubicBezTo>
                    <a:pt x="2839783" y="4618979"/>
                    <a:pt x="2842416" y="4616468"/>
                    <a:pt x="2845096" y="4613957"/>
                  </a:cubicBezTo>
                  <a:cubicBezTo>
                    <a:pt x="2844142" y="4612672"/>
                    <a:pt x="2843234" y="4611415"/>
                    <a:pt x="2842280" y="4610130"/>
                  </a:cubicBezTo>
                  <a:close/>
                  <a:moveTo>
                    <a:pt x="1760868" y="4607619"/>
                  </a:moveTo>
                  <a:cubicBezTo>
                    <a:pt x="1753921" y="4608758"/>
                    <a:pt x="1750472" y="4608845"/>
                    <a:pt x="1747974" y="4609868"/>
                  </a:cubicBezTo>
                  <a:cubicBezTo>
                    <a:pt x="1744523" y="4611299"/>
                    <a:pt x="1741801" y="4613431"/>
                    <a:pt x="1738758" y="4615271"/>
                  </a:cubicBezTo>
                  <a:cubicBezTo>
                    <a:pt x="1743979" y="4618512"/>
                    <a:pt x="1748474" y="4623623"/>
                    <a:pt x="1754512" y="4624528"/>
                  </a:cubicBezTo>
                  <a:cubicBezTo>
                    <a:pt x="1762229" y="4625667"/>
                    <a:pt x="1771218" y="4623389"/>
                    <a:pt x="1779664" y="4622601"/>
                  </a:cubicBezTo>
                  <a:cubicBezTo>
                    <a:pt x="1778710" y="4619884"/>
                    <a:pt x="1779073" y="4616293"/>
                    <a:pt x="1776395" y="4614599"/>
                  </a:cubicBezTo>
                  <a:cubicBezTo>
                    <a:pt x="1771401" y="4611387"/>
                    <a:pt x="1764681" y="4609255"/>
                    <a:pt x="1760868" y="4607619"/>
                  </a:cubicBezTo>
                  <a:close/>
                  <a:moveTo>
                    <a:pt x="5152701" y="4607328"/>
                  </a:moveTo>
                  <a:cubicBezTo>
                    <a:pt x="5150385" y="4607561"/>
                    <a:pt x="5147116" y="4607240"/>
                    <a:pt x="5145935" y="4608087"/>
                  </a:cubicBezTo>
                  <a:cubicBezTo>
                    <a:pt x="5140035" y="4612379"/>
                    <a:pt x="5134086" y="4616818"/>
                    <a:pt x="5129366" y="4621696"/>
                  </a:cubicBezTo>
                  <a:cubicBezTo>
                    <a:pt x="5128321" y="4622776"/>
                    <a:pt x="5132225" y="4625726"/>
                    <a:pt x="5135857" y="4630456"/>
                  </a:cubicBezTo>
                  <a:cubicBezTo>
                    <a:pt x="5142349" y="4625171"/>
                    <a:pt x="5147616" y="4622133"/>
                    <a:pt x="5150294" y="4618366"/>
                  </a:cubicBezTo>
                  <a:cubicBezTo>
                    <a:pt x="5152610" y="4615095"/>
                    <a:pt x="5152019" y="4611037"/>
                    <a:pt x="5152701" y="4607328"/>
                  </a:cubicBezTo>
                  <a:close/>
                  <a:moveTo>
                    <a:pt x="1674882" y="4607240"/>
                  </a:moveTo>
                  <a:cubicBezTo>
                    <a:pt x="1673791" y="4607707"/>
                    <a:pt x="1672657" y="4608145"/>
                    <a:pt x="1671566" y="4608612"/>
                  </a:cubicBezTo>
                  <a:cubicBezTo>
                    <a:pt x="1673292" y="4610014"/>
                    <a:pt x="1674971" y="4611415"/>
                    <a:pt x="1676652" y="4612818"/>
                  </a:cubicBezTo>
                  <a:cubicBezTo>
                    <a:pt x="1677651" y="4612409"/>
                    <a:pt x="1678650" y="4612029"/>
                    <a:pt x="1679648" y="4611620"/>
                  </a:cubicBezTo>
                  <a:cubicBezTo>
                    <a:pt x="1678059" y="4610160"/>
                    <a:pt x="1676469" y="4608700"/>
                    <a:pt x="1674882" y="4607240"/>
                  </a:cubicBezTo>
                  <a:close/>
                  <a:moveTo>
                    <a:pt x="7115178" y="4606247"/>
                  </a:moveTo>
                  <a:cubicBezTo>
                    <a:pt x="7113590" y="4606655"/>
                    <a:pt x="7112046" y="4607064"/>
                    <a:pt x="7110458" y="4607473"/>
                  </a:cubicBezTo>
                  <a:cubicBezTo>
                    <a:pt x="7111865" y="4608145"/>
                    <a:pt x="7113272" y="4608845"/>
                    <a:pt x="7114634" y="4609518"/>
                  </a:cubicBezTo>
                  <a:cubicBezTo>
                    <a:pt x="7114816" y="4608437"/>
                    <a:pt x="7114997" y="4607357"/>
                    <a:pt x="7115178" y="4606247"/>
                  </a:cubicBezTo>
                  <a:close/>
                  <a:moveTo>
                    <a:pt x="3812420" y="4603239"/>
                  </a:moveTo>
                  <a:lnTo>
                    <a:pt x="3809105" y="4605488"/>
                  </a:lnTo>
                  <a:cubicBezTo>
                    <a:pt x="3811240" y="4606743"/>
                    <a:pt x="3813328" y="4608058"/>
                    <a:pt x="3815598" y="4609197"/>
                  </a:cubicBezTo>
                  <a:cubicBezTo>
                    <a:pt x="3815869" y="4609343"/>
                    <a:pt x="3817142" y="4608525"/>
                    <a:pt x="3817913" y="4608115"/>
                  </a:cubicBezTo>
                  <a:close/>
                  <a:moveTo>
                    <a:pt x="6866616" y="4602800"/>
                  </a:moveTo>
                  <a:cubicBezTo>
                    <a:pt x="6864574" y="4603823"/>
                    <a:pt x="6862487" y="4604874"/>
                    <a:pt x="6860398" y="4605925"/>
                  </a:cubicBezTo>
                  <a:cubicBezTo>
                    <a:pt x="6862259" y="4606685"/>
                    <a:pt x="6864121" y="4607444"/>
                    <a:pt x="6865936" y="4608233"/>
                  </a:cubicBezTo>
                  <a:cubicBezTo>
                    <a:pt x="6866163" y="4606422"/>
                    <a:pt x="6866391" y="4604611"/>
                    <a:pt x="6866616" y="4602800"/>
                  </a:cubicBezTo>
                  <a:close/>
                  <a:moveTo>
                    <a:pt x="7324651" y="4601895"/>
                  </a:moveTo>
                  <a:cubicBezTo>
                    <a:pt x="7324062" y="4601954"/>
                    <a:pt x="7323426" y="4602013"/>
                    <a:pt x="7322791" y="4602070"/>
                  </a:cubicBezTo>
                  <a:lnTo>
                    <a:pt x="7321928" y="4603034"/>
                  </a:lnTo>
                  <a:lnTo>
                    <a:pt x="7309625" y="4607094"/>
                  </a:lnTo>
                  <a:lnTo>
                    <a:pt x="7315208" y="4610598"/>
                  </a:lnTo>
                  <a:lnTo>
                    <a:pt x="7321928" y="4603034"/>
                  </a:lnTo>
                  <a:cubicBezTo>
                    <a:pt x="7322428" y="4602859"/>
                    <a:pt x="7322972" y="4602684"/>
                    <a:pt x="7323471" y="4602538"/>
                  </a:cubicBezTo>
                  <a:cubicBezTo>
                    <a:pt x="7323879" y="4602304"/>
                    <a:pt x="7324289" y="4602100"/>
                    <a:pt x="7324651" y="4601895"/>
                  </a:cubicBezTo>
                  <a:close/>
                  <a:moveTo>
                    <a:pt x="7438331" y="4600173"/>
                  </a:moveTo>
                  <a:cubicBezTo>
                    <a:pt x="7440239" y="4607298"/>
                    <a:pt x="7441646" y="4612438"/>
                    <a:pt x="7443325" y="4618599"/>
                  </a:cubicBezTo>
                  <a:cubicBezTo>
                    <a:pt x="7453586" y="4616643"/>
                    <a:pt x="7461258" y="4615154"/>
                    <a:pt x="7471519" y="4613197"/>
                  </a:cubicBezTo>
                  <a:cubicBezTo>
                    <a:pt x="7459669" y="4608525"/>
                    <a:pt x="7450498" y="4604933"/>
                    <a:pt x="7438331" y="4600173"/>
                  </a:cubicBezTo>
                  <a:close/>
                  <a:moveTo>
                    <a:pt x="6684520" y="4597953"/>
                  </a:moveTo>
                  <a:cubicBezTo>
                    <a:pt x="6683930" y="4598683"/>
                    <a:pt x="6683385" y="4599443"/>
                    <a:pt x="6682841" y="4600173"/>
                  </a:cubicBezTo>
                  <a:cubicBezTo>
                    <a:pt x="6685564" y="4601106"/>
                    <a:pt x="6688333" y="4602041"/>
                    <a:pt x="6691102" y="4602976"/>
                  </a:cubicBezTo>
                  <a:cubicBezTo>
                    <a:pt x="6691512" y="4602363"/>
                    <a:pt x="6691965" y="4601749"/>
                    <a:pt x="6692420" y="4601136"/>
                  </a:cubicBezTo>
                  <a:cubicBezTo>
                    <a:pt x="6689787" y="4600085"/>
                    <a:pt x="6687154" y="4599004"/>
                    <a:pt x="6684520" y="4597953"/>
                  </a:cubicBezTo>
                  <a:close/>
                  <a:moveTo>
                    <a:pt x="2006886" y="4594829"/>
                  </a:moveTo>
                  <a:cubicBezTo>
                    <a:pt x="2002846" y="4600551"/>
                    <a:pt x="1998579" y="4604465"/>
                    <a:pt x="1997897" y="4608583"/>
                  </a:cubicBezTo>
                  <a:cubicBezTo>
                    <a:pt x="1997625" y="4610160"/>
                    <a:pt x="2005616" y="4612263"/>
                    <a:pt x="2009838" y="4614132"/>
                  </a:cubicBezTo>
                  <a:cubicBezTo>
                    <a:pt x="2012425" y="4610277"/>
                    <a:pt x="2016057" y="4606510"/>
                    <a:pt x="2017102" y="4602509"/>
                  </a:cubicBezTo>
                  <a:cubicBezTo>
                    <a:pt x="2017510" y="4600844"/>
                    <a:pt x="2012244" y="4598654"/>
                    <a:pt x="2006886" y="4594829"/>
                  </a:cubicBezTo>
                  <a:close/>
                  <a:moveTo>
                    <a:pt x="7630825" y="4591441"/>
                  </a:moveTo>
                  <a:cubicBezTo>
                    <a:pt x="7628101" y="4593046"/>
                    <a:pt x="7623107" y="4594711"/>
                    <a:pt x="7623152" y="4596289"/>
                  </a:cubicBezTo>
                  <a:cubicBezTo>
                    <a:pt x="7623198" y="4598713"/>
                    <a:pt x="7626739" y="4601078"/>
                    <a:pt x="7629055" y="4603735"/>
                  </a:cubicBezTo>
                  <a:cubicBezTo>
                    <a:pt x="7631778" y="4601895"/>
                    <a:pt x="7635320" y="4600551"/>
                    <a:pt x="7635093" y="4599501"/>
                  </a:cubicBezTo>
                  <a:cubicBezTo>
                    <a:pt x="7634502" y="4596756"/>
                    <a:pt x="7632324" y="4594127"/>
                    <a:pt x="7630825" y="4591441"/>
                  </a:cubicBezTo>
                  <a:close/>
                  <a:moveTo>
                    <a:pt x="4899100" y="4590244"/>
                  </a:moveTo>
                  <a:cubicBezTo>
                    <a:pt x="4895604" y="4593251"/>
                    <a:pt x="4893970" y="4597048"/>
                    <a:pt x="4890610" y="4602013"/>
                  </a:cubicBezTo>
                  <a:cubicBezTo>
                    <a:pt x="4894877" y="4604640"/>
                    <a:pt x="4898690" y="4607006"/>
                    <a:pt x="4902505" y="4609372"/>
                  </a:cubicBezTo>
                  <a:cubicBezTo>
                    <a:pt x="4905274" y="4607210"/>
                    <a:pt x="4909633" y="4605254"/>
                    <a:pt x="4910404" y="4602859"/>
                  </a:cubicBezTo>
                  <a:cubicBezTo>
                    <a:pt x="4911630" y="4599150"/>
                    <a:pt x="4911040" y="4595033"/>
                    <a:pt x="4909541" y="4591352"/>
                  </a:cubicBezTo>
                  <a:cubicBezTo>
                    <a:pt x="4909133" y="4590390"/>
                    <a:pt x="4900099" y="4589367"/>
                    <a:pt x="4899100" y="4590244"/>
                  </a:cubicBezTo>
                  <a:close/>
                  <a:moveTo>
                    <a:pt x="4057758" y="4590039"/>
                  </a:moveTo>
                  <a:cubicBezTo>
                    <a:pt x="4040733" y="4590740"/>
                    <a:pt x="4037738" y="4600640"/>
                    <a:pt x="4020214" y="4595120"/>
                  </a:cubicBezTo>
                  <a:cubicBezTo>
                    <a:pt x="4018716" y="4596610"/>
                    <a:pt x="4013949" y="4607006"/>
                    <a:pt x="4020214" y="4607648"/>
                  </a:cubicBezTo>
                  <a:cubicBezTo>
                    <a:pt x="4030701" y="4599823"/>
                    <a:pt x="4017443" y="4612730"/>
                    <a:pt x="4022891" y="4612642"/>
                  </a:cubicBezTo>
                  <a:cubicBezTo>
                    <a:pt x="4026069" y="4605108"/>
                    <a:pt x="4026205" y="4620848"/>
                    <a:pt x="4030927" y="4620148"/>
                  </a:cubicBezTo>
                  <a:cubicBezTo>
                    <a:pt x="4040280" y="4614920"/>
                    <a:pt x="4054035" y="4626893"/>
                    <a:pt x="4063116" y="4630193"/>
                  </a:cubicBezTo>
                  <a:cubicBezTo>
                    <a:pt x="4056623" y="4616322"/>
                    <a:pt x="4045728" y="4610452"/>
                    <a:pt x="4046998" y="4595120"/>
                  </a:cubicBezTo>
                  <a:cubicBezTo>
                    <a:pt x="4050722" y="4594974"/>
                    <a:pt x="4052901" y="4596230"/>
                    <a:pt x="4055080" y="4597574"/>
                  </a:cubicBezTo>
                  <a:lnTo>
                    <a:pt x="4055080" y="4592550"/>
                  </a:lnTo>
                  <a:cubicBezTo>
                    <a:pt x="4056668" y="4592405"/>
                    <a:pt x="4058257" y="4592200"/>
                    <a:pt x="4057758" y="4590039"/>
                  </a:cubicBezTo>
                  <a:close/>
                  <a:moveTo>
                    <a:pt x="4123542" y="4589192"/>
                  </a:moveTo>
                  <a:cubicBezTo>
                    <a:pt x="4119275" y="4591090"/>
                    <a:pt x="4112283" y="4592609"/>
                    <a:pt x="4111329" y="4595091"/>
                  </a:cubicBezTo>
                  <a:cubicBezTo>
                    <a:pt x="4110149" y="4598011"/>
                    <a:pt x="4114189" y="4601720"/>
                    <a:pt x="4117322" y="4607765"/>
                  </a:cubicBezTo>
                  <a:cubicBezTo>
                    <a:pt x="4124768" y="4603034"/>
                    <a:pt x="4131350" y="4600698"/>
                    <a:pt x="4132169" y="4597719"/>
                  </a:cubicBezTo>
                  <a:cubicBezTo>
                    <a:pt x="4132849" y="4595266"/>
                    <a:pt x="4126675" y="4592084"/>
                    <a:pt x="4123542" y="4589192"/>
                  </a:cubicBezTo>
                  <a:close/>
                  <a:moveTo>
                    <a:pt x="4514885" y="4581512"/>
                  </a:moveTo>
                  <a:cubicBezTo>
                    <a:pt x="4511162" y="4584140"/>
                    <a:pt x="4507439" y="4586739"/>
                    <a:pt x="4502310" y="4590331"/>
                  </a:cubicBezTo>
                  <a:cubicBezTo>
                    <a:pt x="4507984" y="4592580"/>
                    <a:pt x="4513568" y="4595471"/>
                    <a:pt x="4514386" y="4595004"/>
                  </a:cubicBezTo>
                  <a:cubicBezTo>
                    <a:pt x="4518199" y="4592871"/>
                    <a:pt x="4521967" y="4589980"/>
                    <a:pt x="4523101" y="4586944"/>
                  </a:cubicBezTo>
                  <a:cubicBezTo>
                    <a:pt x="4523601" y="4585629"/>
                    <a:pt x="4517836" y="4583351"/>
                    <a:pt x="4514885" y="4581512"/>
                  </a:cubicBezTo>
                  <a:close/>
                  <a:moveTo>
                    <a:pt x="7403737" y="4581277"/>
                  </a:moveTo>
                  <a:cubicBezTo>
                    <a:pt x="7391162" y="4583994"/>
                    <a:pt x="7378587" y="4586710"/>
                    <a:pt x="7366010" y="4589455"/>
                  </a:cubicBezTo>
                  <a:cubicBezTo>
                    <a:pt x="7367191" y="4591207"/>
                    <a:pt x="7368371" y="4592989"/>
                    <a:pt x="7369551" y="4594770"/>
                  </a:cubicBezTo>
                  <a:lnTo>
                    <a:pt x="7405962" y="4584899"/>
                  </a:lnTo>
                  <a:cubicBezTo>
                    <a:pt x="7405235" y="4583702"/>
                    <a:pt x="7404464" y="4582475"/>
                    <a:pt x="7403737" y="4581277"/>
                  </a:cubicBezTo>
                  <a:close/>
                  <a:moveTo>
                    <a:pt x="4227007" y="4580080"/>
                  </a:moveTo>
                  <a:cubicBezTo>
                    <a:pt x="4222922" y="4583439"/>
                    <a:pt x="4218836" y="4586768"/>
                    <a:pt x="4213386" y="4591236"/>
                  </a:cubicBezTo>
                  <a:cubicBezTo>
                    <a:pt x="4219199" y="4593222"/>
                    <a:pt x="4222467" y="4594331"/>
                    <a:pt x="4225736" y="4595441"/>
                  </a:cubicBezTo>
                  <a:cubicBezTo>
                    <a:pt x="4228324" y="4592375"/>
                    <a:pt x="4232092" y="4589455"/>
                    <a:pt x="4233047" y="4586213"/>
                  </a:cubicBezTo>
                  <a:cubicBezTo>
                    <a:pt x="4233499" y="4584461"/>
                    <a:pt x="4229141" y="4582155"/>
                    <a:pt x="4227007" y="4580080"/>
                  </a:cubicBezTo>
                  <a:close/>
                  <a:moveTo>
                    <a:pt x="4740928" y="4578007"/>
                  </a:moveTo>
                  <a:cubicBezTo>
                    <a:pt x="4740928" y="4584052"/>
                    <a:pt x="4739975" y="4587557"/>
                    <a:pt x="4741428" y="4590652"/>
                  </a:cubicBezTo>
                  <a:cubicBezTo>
                    <a:pt x="4741972" y="4591849"/>
                    <a:pt x="4748010" y="4592025"/>
                    <a:pt x="4751506" y="4592667"/>
                  </a:cubicBezTo>
                  <a:cubicBezTo>
                    <a:pt x="4752141" y="4590097"/>
                    <a:pt x="4754139" y="4587236"/>
                    <a:pt x="4752959" y="4585016"/>
                  </a:cubicBezTo>
                  <a:cubicBezTo>
                    <a:pt x="4751914" y="4582972"/>
                    <a:pt x="4747466" y="4581628"/>
                    <a:pt x="4740928" y="4578007"/>
                  </a:cubicBezTo>
                  <a:close/>
                  <a:moveTo>
                    <a:pt x="7807929" y="4576167"/>
                  </a:moveTo>
                  <a:cubicBezTo>
                    <a:pt x="7804250" y="4581657"/>
                    <a:pt x="7804250" y="4584198"/>
                    <a:pt x="7807929" y="4589659"/>
                  </a:cubicBezTo>
                  <a:cubicBezTo>
                    <a:pt x="7820368" y="4590799"/>
                    <a:pt x="7824771" y="4587411"/>
                    <a:pt x="7832263" y="4585805"/>
                  </a:cubicBezTo>
                  <a:cubicBezTo>
                    <a:pt x="7829946" y="4579408"/>
                    <a:pt x="7823318" y="4575349"/>
                    <a:pt x="7807929" y="4576167"/>
                  </a:cubicBezTo>
                  <a:close/>
                  <a:moveTo>
                    <a:pt x="4299783" y="4575963"/>
                  </a:moveTo>
                  <a:cubicBezTo>
                    <a:pt x="4294472" y="4577277"/>
                    <a:pt x="4289114" y="4578591"/>
                    <a:pt x="4283802" y="4579905"/>
                  </a:cubicBezTo>
                  <a:cubicBezTo>
                    <a:pt x="4285391" y="4582183"/>
                    <a:pt x="4286981" y="4584490"/>
                    <a:pt x="4288569" y="4586797"/>
                  </a:cubicBezTo>
                  <a:cubicBezTo>
                    <a:pt x="4293654" y="4585366"/>
                    <a:pt x="4298784" y="4583906"/>
                    <a:pt x="4303778" y="4582505"/>
                  </a:cubicBezTo>
                  <a:cubicBezTo>
                    <a:pt x="4301825" y="4579292"/>
                    <a:pt x="4300826" y="4577627"/>
                    <a:pt x="4299783" y="4575963"/>
                  </a:cubicBezTo>
                  <a:close/>
                  <a:moveTo>
                    <a:pt x="2636212" y="4574006"/>
                  </a:moveTo>
                  <a:cubicBezTo>
                    <a:pt x="2635577" y="4574036"/>
                    <a:pt x="2635033" y="4574970"/>
                    <a:pt x="2632536" y="4577131"/>
                  </a:cubicBezTo>
                  <a:cubicBezTo>
                    <a:pt x="2637258" y="4575729"/>
                    <a:pt x="2639345" y="4575116"/>
                    <a:pt x="2641389" y="4574502"/>
                  </a:cubicBezTo>
                  <a:cubicBezTo>
                    <a:pt x="2639663" y="4574327"/>
                    <a:pt x="2637938" y="4573977"/>
                    <a:pt x="2636212" y="4574006"/>
                  </a:cubicBezTo>
                  <a:close/>
                  <a:moveTo>
                    <a:pt x="2813088" y="4572692"/>
                  </a:moveTo>
                  <a:cubicBezTo>
                    <a:pt x="2810319" y="4572663"/>
                    <a:pt x="2804553" y="4576839"/>
                    <a:pt x="2805144" y="4578182"/>
                  </a:cubicBezTo>
                  <a:cubicBezTo>
                    <a:pt x="2809456" y="4587615"/>
                    <a:pt x="2821442" y="4591879"/>
                    <a:pt x="2837061" y="4594624"/>
                  </a:cubicBezTo>
                  <a:cubicBezTo>
                    <a:pt x="2839284" y="4592316"/>
                    <a:pt x="2843643" y="4589893"/>
                    <a:pt x="2843234" y="4587849"/>
                  </a:cubicBezTo>
                  <a:cubicBezTo>
                    <a:pt x="2841464" y="4579000"/>
                    <a:pt x="2829251" y="4572867"/>
                    <a:pt x="2813088" y="4572692"/>
                  </a:cubicBezTo>
                  <a:close/>
                  <a:moveTo>
                    <a:pt x="4718410" y="4572517"/>
                  </a:moveTo>
                  <a:cubicBezTo>
                    <a:pt x="4717730" y="4572721"/>
                    <a:pt x="4716458" y="4572897"/>
                    <a:pt x="4716458" y="4573101"/>
                  </a:cubicBezTo>
                  <a:cubicBezTo>
                    <a:pt x="4716458" y="4573656"/>
                    <a:pt x="4716958" y="4574211"/>
                    <a:pt x="4717230" y="4574766"/>
                  </a:cubicBezTo>
                  <a:cubicBezTo>
                    <a:pt x="4717957" y="4574591"/>
                    <a:pt x="4719228" y="4574386"/>
                    <a:pt x="4719228" y="4574211"/>
                  </a:cubicBezTo>
                  <a:cubicBezTo>
                    <a:pt x="4719228" y="4573656"/>
                    <a:pt x="4718728" y="4573072"/>
                    <a:pt x="4718410" y="4572517"/>
                  </a:cubicBezTo>
                  <a:close/>
                  <a:moveTo>
                    <a:pt x="6384477" y="4570122"/>
                  </a:moveTo>
                  <a:cubicBezTo>
                    <a:pt x="6383431" y="4578095"/>
                    <a:pt x="6382296" y="4583351"/>
                    <a:pt x="6382160" y="4588637"/>
                  </a:cubicBezTo>
                  <a:cubicBezTo>
                    <a:pt x="6382116" y="4590126"/>
                    <a:pt x="6385021" y="4591645"/>
                    <a:pt x="6386564" y="4593135"/>
                  </a:cubicBezTo>
                  <a:cubicBezTo>
                    <a:pt x="6387971" y="4591616"/>
                    <a:pt x="6390151" y="4590185"/>
                    <a:pt x="6390651" y="4588550"/>
                  </a:cubicBezTo>
                  <a:cubicBezTo>
                    <a:pt x="6391830" y="4584782"/>
                    <a:pt x="6392648" y="4580927"/>
                    <a:pt x="6392602" y="4577131"/>
                  </a:cubicBezTo>
                  <a:cubicBezTo>
                    <a:pt x="6392602" y="4575758"/>
                    <a:pt x="6389607" y="4574415"/>
                    <a:pt x="6384477" y="4570122"/>
                  </a:cubicBezTo>
                  <a:close/>
                  <a:moveTo>
                    <a:pt x="8124088" y="4562909"/>
                  </a:moveTo>
                  <a:cubicBezTo>
                    <a:pt x="8118596" y="4566939"/>
                    <a:pt x="8112512" y="4569479"/>
                    <a:pt x="8112240" y="4572224"/>
                  </a:cubicBezTo>
                  <a:cubicBezTo>
                    <a:pt x="8111968" y="4574912"/>
                    <a:pt x="8117597" y="4577861"/>
                    <a:pt x="8120639" y="4580723"/>
                  </a:cubicBezTo>
                  <a:cubicBezTo>
                    <a:pt x="8124316" y="4577832"/>
                    <a:pt x="8129129" y="4575203"/>
                    <a:pt x="8131171" y="4571903"/>
                  </a:cubicBezTo>
                  <a:cubicBezTo>
                    <a:pt x="8132170" y="4570297"/>
                    <a:pt x="8127858" y="4567436"/>
                    <a:pt x="8124088" y="4562909"/>
                  </a:cubicBezTo>
                  <a:close/>
                  <a:moveTo>
                    <a:pt x="7970458" y="4562588"/>
                  </a:moveTo>
                  <a:cubicBezTo>
                    <a:pt x="7968233" y="4563259"/>
                    <a:pt x="7967144" y="4565478"/>
                    <a:pt x="7963285" y="4569276"/>
                  </a:cubicBezTo>
                  <a:cubicBezTo>
                    <a:pt x="7970186" y="4573918"/>
                    <a:pt x="7977766" y="4579087"/>
                    <a:pt x="7985576" y="4584140"/>
                  </a:cubicBezTo>
                  <a:cubicBezTo>
                    <a:pt x="7985938" y="4584373"/>
                    <a:pt x="7988798" y="4583702"/>
                    <a:pt x="7989344" y="4583060"/>
                  </a:cubicBezTo>
                  <a:cubicBezTo>
                    <a:pt x="7997061" y="4574123"/>
                    <a:pt x="7986484" y="4568808"/>
                    <a:pt x="7978676" y="4563172"/>
                  </a:cubicBezTo>
                  <a:cubicBezTo>
                    <a:pt x="7977267" y="4562149"/>
                    <a:pt x="7972636" y="4561915"/>
                    <a:pt x="7970458" y="4562588"/>
                  </a:cubicBezTo>
                  <a:close/>
                  <a:moveTo>
                    <a:pt x="4418819" y="4562383"/>
                  </a:moveTo>
                  <a:cubicBezTo>
                    <a:pt x="4416822" y="4565946"/>
                    <a:pt x="4413826" y="4569451"/>
                    <a:pt x="4413189" y="4573131"/>
                  </a:cubicBezTo>
                  <a:cubicBezTo>
                    <a:pt x="4412873" y="4574941"/>
                    <a:pt x="4416912" y="4577043"/>
                    <a:pt x="4419001" y="4579030"/>
                  </a:cubicBezTo>
                  <a:cubicBezTo>
                    <a:pt x="4421543" y="4575817"/>
                    <a:pt x="4424086" y="4572633"/>
                    <a:pt x="4426810" y="4569188"/>
                  </a:cubicBezTo>
                  <a:cubicBezTo>
                    <a:pt x="4423496" y="4566355"/>
                    <a:pt x="4421135" y="4564369"/>
                    <a:pt x="4418819" y="4562383"/>
                  </a:cubicBezTo>
                  <a:close/>
                  <a:moveTo>
                    <a:pt x="6755660" y="4561332"/>
                  </a:moveTo>
                  <a:cubicBezTo>
                    <a:pt x="6758748" y="4567553"/>
                    <a:pt x="6760565" y="4571291"/>
                    <a:pt x="6763606" y="4577365"/>
                  </a:cubicBezTo>
                  <a:cubicBezTo>
                    <a:pt x="6769190" y="4572312"/>
                    <a:pt x="6772050" y="4569743"/>
                    <a:pt x="6776545" y="4565654"/>
                  </a:cubicBezTo>
                  <a:cubicBezTo>
                    <a:pt x="6769009" y="4564077"/>
                    <a:pt x="6764469" y="4563143"/>
                    <a:pt x="6755660" y="4561332"/>
                  </a:cubicBezTo>
                  <a:close/>
                  <a:moveTo>
                    <a:pt x="7372458" y="4560719"/>
                  </a:moveTo>
                  <a:lnTo>
                    <a:pt x="7372458" y="4566501"/>
                  </a:lnTo>
                  <a:cubicBezTo>
                    <a:pt x="7384852" y="4563493"/>
                    <a:pt x="7374591" y="4573072"/>
                    <a:pt x="7382990" y="4572312"/>
                  </a:cubicBezTo>
                  <a:cubicBezTo>
                    <a:pt x="7384487" y="4563784"/>
                    <a:pt x="7387847" y="4576839"/>
                    <a:pt x="7393387" y="4568457"/>
                  </a:cubicBezTo>
                  <a:cubicBezTo>
                    <a:pt x="7397155" y="4573393"/>
                    <a:pt x="7382854" y="4577627"/>
                    <a:pt x="7393387" y="4580022"/>
                  </a:cubicBezTo>
                  <a:cubicBezTo>
                    <a:pt x="7398334" y="4576342"/>
                    <a:pt x="7406642" y="4574473"/>
                    <a:pt x="7407324" y="4568457"/>
                  </a:cubicBezTo>
                  <a:cubicBezTo>
                    <a:pt x="7393612" y="4565187"/>
                    <a:pt x="7385577" y="4559522"/>
                    <a:pt x="7372458" y="4560719"/>
                  </a:cubicBezTo>
                  <a:close/>
                  <a:moveTo>
                    <a:pt x="5216849" y="4559754"/>
                  </a:moveTo>
                  <a:cubicBezTo>
                    <a:pt x="5208178" y="4560485"/>
                    <a:pt x="5195648" y="4557448"/>
                    <a:pt x="5193650" y="4564924"/>
                  </a:cubicBezTo>
                  <a:cubicBezTo>
                    <a:pt x="5202368" y="4564164"/>
                    <a:pt x="5214851" y="4567260"/>
                    <a:pt x="5216849" y="4559754"/>
                  </a:cubicBezTo>
                  <a:close/>
                  <a:moveTo>
                    <a:pt x="2043162" y="4557885"/>
                  </a:moveTo>
                  <a:cubicBezTo>
                    <a:pt x="2041572" y="4557974"/>
                    <a:pt x="2039983" y="4558060"/>
                    <a:pt x="2038393" y="4558149"/>
                  </a:cubicBezTo>
                  <a:cubicBezTo>
                    <a:pt x="2038712" y="4560018"/>
                    <a:pt x="2039029" y="4561887"/>
                    <a:pt x="2039347" y="4563755"/>
                  </a:cubicBezTo>
                  <a:lnTo>
                    <a:pt x="2043933" y="4563523"/>
                  </a:lnTo>
                  <a:cubicBezTo>
                    <a:pt x="2043706" y="4561653"/>
                    <a:pt x="2043434" y="4559754"/>
                    <a:pt x="2043162" y="4557885"/>
                  </a:cubicBezTo>
                  <a:close/>
                  <a:moveTo>
                    <a:pt x="3072727" y="4557010"/>
                  </a:moveTo>
                  <a:cubicBezTo>
                    <a:pt x="3070958" y="4558440"/>
                    <a:pt x="3069233" y="4559843"/>
                    <a:pt x="3065690" y="4562704"/>
                  </a:cubicBezTo>
                  <a:cubicBezTo>
                    <a:pt x="3068823" y="4565099"/>
                    <a:pt x="3072138" y="4567991"/>
                    <a:pt x="3076178" y="4570356"/>
                  </a:cubicBezTo>
                  <a:cubicBezTo>
                    <a:pt x="3076814" y="4570736"/>
                    <a:pt x="3080900" y="4568749"/>
                    <a:pt x="3083396" y="4567873"/>
                  </a:cubicBezTo>
                  <a:cubicBezTo>
                    <a:pt x="3079855" y="4564252"/>
                    <a:pt x="3076270" y="4560630"/>
                    <a:pt x="3072727" y="4557010"/>
                  </a:cubicBezTo>
                  <a:close/>
                  <a:moveTo>
                    <a:pt x="6172052" y="4552600"/>
                  </a:moveTo>
                  <a:cubicBezTo>
                    <a:pt x="6165834" y="4557564"/>
                    <a:pt x="6160429" y="4560105"/>
                    <a:pt x="6161065" y="4561712"/>
                  </a:cubicBezTo>
                  <a:cubicBezTo>
                    <a:pt x="6163018" y="4566852"/>
                    <a:pt x="6167241" y="4571641"/>
                    <a:pt x="6170554" y="4576576"/>
                  </a:cubicBezTo>
                  <a:cubicBezTo>
                    <a:pt x="6172870" y="4575146"/>
                    <a:pt x="6176092" y="4573656"/>
                    <a:pt x="6177546" y="4572283"/>
                  </a:cubicBezTo>
                  <a:cubicBezTo>
                    <a:pt x="6183084" y="4575904"/>
                    <a:pt x="6188895" y="4579176"/>
                    <a:pt x="6198429" y="4575671"/>
                  </a:cubicBezTo>
                  <a:cubicBezTo>
                    <a:pt x="6201380" y="4574591"/>
                    <a:pt x="6203514" y="4570648"/>
                    <a:pt x="6203059" y="4568253"/>
                  </a:cubicBezTo>
                  <a:cubicBezTo>
                    <a:pt x="6201925" y="4562237"/>
                    <a:pt x="6188078" y="4558528"/>
                    <a:pt x="6175276" y="4560280"/>
                  </a:cubicBezTo>
                  <a:cubicBezTo>
                    <a:pt x="6174277" y="4557915"/>
                    <a:pt x="6173232" y="4555608"/>
                    <a:pt x="6172052" y="4552600"/>
                  </a:cubicBezTo>
                  <a:close/>
                  <a:moveTo>
                    <a:pt x="3055340" y="4552104"/>
                  </a:moveTo>
                  <a:cubicBezTo>
                    <a:pt x="3050301" y="4553243"/>
                    <a:pt x="3045987" y="4555754"/>
                    <a:pt x="3039223" y="4558733"/>
                  </a:cubicBezTo>
                  <a:cubicBezTo>
                    <a:pt x="3044761" y="4561769"/>
                    <a:pt x="3049347" y="4565158"/>
                    <a:pt x="3050527" y="4564749"/>
                  </a:cubicBezTo>
                  <a:cubicBezTo>
                    <a:pt x="3055249" y="4563084"/>
                    <a:pt x="3059608" y="4560514"/>
                    <a:pt x="3062558" y="4557623"/>
                  </a:cubicBezTo>
                  <a:cubicBezTo>
                    <a:pt x="3063240" y="4556952"/>
                    <a:pt x="3056656" y="4551811"/>
                    <a:pt x="3055340" y="4552104"/>
                  </a:cubicBezTo>
                  <a:close/>
                  <a:moveTo>
                    <a:pt x="1906646" y="4546760"/>
                  </a:moveTo>
                  <a:cubicBezTo>
                    <a:pt x="1902468" y="4550089"/>
                    <a:pt x="1898292" y="4553418"/>
                    <a:pt x="1892207" y="4558237"/>
                  </a:cubicBezTo>
                  <a:cubicBezTo>
                    <a:pt x="1897837" y="4561332"/>
                    <a:pt x="1901652" y="4563405"/>
                    <a:pt x="1905464" y="4565508"/>
                  </a:cubicBezTo>
                  <a:cubicBezTo>
                    <a:pt x="1909232" y="4561915"/>
                    <a:pt x="1914862" y="4558558"/>
                    <a:pt x="1916088" y="4554674"/>
                  </a:cubicBezTo>
                  <a:cubicBezTo>
                    <a:pt x="1916769" y="4552483"/>
                    <a:pt x="1910050" y="4549417"/>
                    <a:pt x="1906646" y="4546760"/>
                  </a:cubicBezTo>
                  <a:close/>
                  <a:moveTo>
                    <a:pt x="2552451" y="4546234"/>
                  </a:moveTo>
                  <a:cubicBezTo>
                    <a:pt x="2559623" y="4557389"/>
                    <a:pt x="2566435" y="4561769"/>
                    <a:pt x="2582187" y="4557389"/>
                  </a:cubicBezTo>
                  <a:cubicBezTo>
                    <a:pt x="2581643" y="4546029"/>
                    <a:pt x="2571110" y="4545066"/>
                    <a:pt x="2552451" y="4546234"/>
                  </a:cubicBezTo>
                  <a:close/>
                  <a:moveTo>
                    <a:pt x="2125561" y="4545620"/>
                  </a:moveTo>
                  <a:cubicBezTo>
                    <a:pt x="2112486" y="4546467"/>
                    <a:pt x="2097549" y="4558470"/>
                    <a:pt x="2100864" y="4566705"/>
                  </a:cubicBezTo>
                  <a:cubicBezTo>
                    <a:pt x="2101907" y="4569246"/>
                    <a:pt x="2108763" y="4570852"/>
                    <a:pt x="2109853" y="4571378"/>
                  </a:cubicBezTo>
                  <a:cubicBezTo>
                    <a:pt x="2136956" y="4571612"/>
                    <a:pt x="2142312" y="4569918"/>
                    <a:pt x="2142994" y="4562558"/>
                  </a:cubicBezTo>
                  <a:cubicBezTo>
                    <a:pt x="2143993" y="4552250"/>
                    <a:pt x="2136457" y="4544920"/>
                    <a:pt x="2125561" y="4545620"/>
                  </a:cubicBezTo>
                  <a:close/>
                  <a:moveTo>
                    <a:pt x="1658583" y="4543664"/>
                  </a:moveTo>
                  <a:cubicBezTo>
                    <a:pt x="1651137" y="4553973"/>
                    <a:pt x="1646733" y="4558383"/>
                    <a:pt x="1645281" y="4563143"/>
                  </a:cubicBezTo>
                  <a:cubicBezTo>
                    <a:pt x="1644827" y="4564573"/>
                    <a:pt x="1652681" y="4567027"/>
                    <a:pt x="1656722" y="4568983"/>
                  </a:cubicBezTo>
                  <a:cubicBezTo>
                    <a:pt x="1660173" y="4564340"/>
                    <a:pt x="1664530" y="4559843"/>
                    <a:pt x="1666664" y="4554965"/>
                  </a:cubicBezTo>
                  <a:cubicBezTo>
                    <a:pt x="1667526" y="4553009"/>
                    <a:pt x="1663486" y="4550205"/>
                    <a:pt x="1658583" y="4543664"/>
                  </a:cubicBezTo>
                  <a:close/>
                  <a:moveTo>
                    <a:pt x="2632854" y="4543459"/>
                  </a:moveTo>
                  <a:cubicBezTo>
                    <a:pt x="2630083" y="4543576"/>
                    <a:pt x="2627360" y="4543694"/>
                    <a:pt x="2624591" y="4543839"/>
                  </a:cubicBezTo>
                  <a:cubicBezTo>
                    <a:pt x="2624999" y="4546526"/>
                    <a:pt x="2625363" y="4549213"/>
                    <a:pt x="2625771" y="4551899"/>
                  </a:cubicBezTo>
                  <a:cubicBezTo>
                    <a:pt x="2627677" y="4551899"/>
                    <a:pt x="2629630" y="4551929"/>
                    <a:pt x="2631537" y="4551958"/>
                  </a:cubicBezTo>
                  <a:close/>
                  <a:moveTo>
                    <a:pt x="7515056" y="4541094"/>
                  </a:moveTo>
                  <a:cubicBezTo>
                    <a:pt x="7507339" y="4541357"/>
                    <a:pt x="7500575" y="4541590"/>
                    <a:pt x="7493765" y="4541795"/>
                  </a:cubicBezTo>
                  <a:cubicBezTo>
                    <a:pt x="7493628" y="4543226"/>
                    <a:pt x="7493538" y="4544656"/>
                    <a:pt x="7493491" y="4546088"/>
                  </a:cubicBezTo>
                  <a:cubicBezTo>
                    <a:pt x="7503934" y="4549650"/>
                    <a:pt x="7514376" y="4553243"/>
                    <a:pt x="7524817" y="4556805"/>
                  </a:cubicBezTo>
                  <a:cubicBezTo>
                    <a:pt x="7525771" y="4556017"/>
                    <a:pt x="7526679" y="4555258"/>
                    <a:pt x="7527631" y="4554469"/>
                  </a:cubicBezTo>
                  <a:cubicBezTo>
                    <a:pt x="7523455" y="4550030"/>
                    <a:pt x="7519279" y="4545620"/>
                    <a:pt x="7515056" y="4541094"/>
                  </a:cubicBezTo>
                  <a:close/>
                  <a:moveTo>
                    <a:pt x="5081651" y="4538466"/>
                  </a:moveTo>
                  <a:cubicBezTo>
                    <a:pt x="5079062" y="4541590"/>
                    <a:pt x="5074295" y="4544774"/>
                    <a:pt x="5074431" y="4547810"/>
                  </a:cubicBezTo>
                  <a:cubicBezTo>
                    <a:pt x="5074567" y="4551140"/>
                    <a:pt x="5079334" y="4554381"/>
                    <a:pt x="5082059" y="4557653"/>
                  </a:cubicBezTo>
                  <a:cubicBezTo>
                    <a:pt x="5085737" y="4555491"/>
                    <a:pt x="5089414" y="4553301"/>
                    <a:pt x="5094498" y="4550264"/>
                  </a:cubicBezTo>
                  <a:cubicBezTo>
                    <a:pt x="5089187" y="4545387"/>
                    <a:pt x="5085419" y="4541911"/>
                    <a:pt x="5081651" y="4538466"/>
                  </a:cubicBezTo>
                  <a:close/>
                  <a:moveTo>
                    <a:pt x="6488213" y="4535925"/>
                  </a:moveTo>
                  <a:cubicBezTo>
                    <a:pt x="6485716" y="4533501"/>
                    <a:pt x="6471099" y="4537794"/>
                    <a:pt x="6475819" y="4542437"/>
                  </a:cubicBezTo>
                  <a:cubicBezTo>
                    <a:pt x="6478180" y="4544920"/>
                    <a:pt x="6492799" y="4540569"/>
                    <a:pt x="6488213" y="4535925"/>
                  </a:cubicBezTo>
                  <a:close/>
                  <a:moveTo>
                    <a:pt x="4553928" y="4535866"/>
                  </a:moveTo>
                  <a:cubicBezTo>
                    <a:pt x="4553656" y="4535866"/>
                    <a:pt x="4553384" y="4536685"/>
                    <a:pt x="4553065" y="4537122"/>
                  </a:cubicBezTo>
                  <a:cubicBezTo>
                    <a:pt x="4553928" y="4537327"/>
                    <a:pt x="4554791" y="4537648"/>
                    <a:pt x="4555654" y="4537648"/>
                  </a:cubicBezTo>
                  <a:cubicBezTo>
                    <a:pt x="4555925" y="4537648"/>
                    <a:pt x="4556244" y="4536801"/>
                    <a:pt x="4556517" y="4536363"/>
                  </a:cubicBezTo>
                  <a:cubicBezTo>
                    <a:pt x="4555654" y="4536158"/>
                    <a:pt x="4554791" y="4535837"/>
                    <a:pt x="4553928" y="4535866"/>
                  </a:cubicBezTo>
                  <a:close/>
                  <a:moveTo>
                    <a:pt x="7413135" y="4534494"/>
                  </a:moveTo>
                  <a:cubicBezTo>
                    <a:pt x="7404508" y="4535253"/>
                    <a:pt x="7392025" y="4532216"/>
                    <a:pt x="7390072" y="4539692"/>
                  </a:cubicBezTo>
                  <a:cubicBezTo>
                    <a:pt x="7398743" y="4538962"/>
                    <a:pt x="7411228" y="4542000"/>
                    <a:pt x="7413135" y="4534494"/>
                  </a:cubicBezTo>
                  <a:close/>
                  <a:moveTo>
                    <a:pt x="4654579" y="4533940"/>
                  </a:moveTo>
                  <a:lnTo>
                    <a:pt x="4651129" y="4541299"/>
                  </a:lnTo>
                  <a:cubicBezTo>
                    <a:pt x="4653852" y="4541561"/>
                    <a:pt x="4656531" y="4541795"/>
                    <a:pt x="4659254" y="4542029"/>
                  </a:cubicBezTo>
                  <a:lnTo>
                    <a:pt x="4659254" y="4534348"/>
                  </a:lnTo>
                  <a:close/>
                  <a:moveTo>
                    <a:pt x="4724811" y="4533705"/>
                  </a:moveTo>
                  <a:cubicBezTo>
                    <a:pt x="4718455" y="4534056"/>
                    <a:pt x="4712144" y="4534406"/>
                    <a:pt x="4705834" y="4534757"/>
                  </a:cubicBezTo>
                  <a:cubicBezTo>
                    <a:pt x="4706151" y="4536246"/>
                    <a:pt x="4706470" y="4537735"/>
                    <a:pt x="4706833" y="4539225"/>
                  </a:cubicBezTo>
                  <a:cubicBezTo>
                    <a:pt x="4713054" y="4538641"/>
                    <a:pt x="4719319" y="4538086"/>
                    <a:pt x="4725629" y="4537472"/>
                  </a:cubicBezTo>
                  <a:cubicBezTo>
                    <a:pt x="4725357" y="4536217"/>
                    <a:pt x="4725085" y="4534961"/>
                    <a:pt x="4724811" y="4533705"/>
                  </a:cubicBezTo>
                  <a:close/>
                  <a:moveTo>
                    <a:pt x="2715162" y="4530493"/>
                  </a:moveTo>
                  <a:cubicBezTo>
                    <a:pt x="2713028" y="4530231"/>
                    <a:pt x="2706582" y="4535049"/>
                    <a:pt x="2707218" y="4535750"/>
                  </a:cubicBezTo>
                  <a:cubicBezTo>
                    <a:pt x="2709669" y="4538466"/>
                    <a:pt x="2713664" y="4541182"/>
                    <a:pt x="2718159" y="4542409"/>
                  </a:cubicBezTo>
                  <a:cubicBezTo>
                    <a:pt x="2719929" y="4542905"/>
                    <a:pt x="2724379" y="4539517"/>
                    <a:pt x="2730462" y="4536480"/>
                  </a:cubicBezTo>
                  <a:cubicBezTo>
                    <a:pt x="2723969" y="4533763"/>
                    <a:pt x="2719884" y="4531107"/>
                    <a:pt x="2715162" y="4530493"/>
                  </a:cubicBezTo>
                  <a:close/>
                  <a:moveTo>
                    <a:pt x="4620575" y="4529646"/>
                  </a:moveTo>
                  <a:cubicBezTo>
                    <a:pt x="4614038" y="4536596"/>
                    <a:pt x="4608816" y="4539780"/>
                    <a:pt x="4608770" y="4542992"/>
                  </a:cubicBezTo>
                  <a:cubicBezTo>
                    <a:pt x="4608725" y="4545766"/>
                    <a:pt x="4614537" y="4548599"/>
                    <a:pt x="4617806" y="4551403"/>
                  </a:cubicBezTo>
                  <a:cubicBezTo>
                    <a:pt x="4620801" y="4548716"/>
                    <a:pt x="4625659" y="4546175"/>
                    <a:pt x="4626341" y="4543255"/>
                  </a:cubicBezTo>
                  <a:cubicBezTo>
                    <a:pt x="4627066" y="4540160"/>
                    <a:pt x="4623798" y="4536713"/>
                    <a:pt x="4620575" y="4529646"/>
                  </a:cubicBezTo>
                  <a:close/>
                  <a:moveTo>
                    <a:pt x="4494773" y="4528946"/>
                  </a:moveTo>
                  <a:cubicBezTo>
                    <a:pt x="4494228" y="4533033"/>
                    <a:pt x="4493684" y="4537152"/>
                    <a:pt x="4493138" y="4541240"/>
                  </a:cubicBezTo>
                  <a:cubicBezTo>
                    <a:pt x="4495046" y="4541415"/>
                    <a:pt x="4496997" y="4541590"/>
                    <a:pt x="4498951" y="4541765"/>
                  </a:cubicBezTo>
                  <a:cubicBezTo>
                    <a:pt x="4499858" y="4537706"/>
                    <a:pt x="4500766" y="4533647"/>
                    <a:pt x="4501673" y="4529588"/>
                  </a:cubicBezTo>
                  <a:cubicBezTo>
                    <a:pt x="4499359" y="4529383"/>
                    <a:pt x="4497089" y="4529178"/>
                    <a:pt x="4494773" y="4528946"/>
                  </a:cubicBezTo>
                  <a:close/>
                  <a:moveTo>
                    <a:pt x="1775214" y="4526784"/>
                  </a:moveTo>
                  <a:cubicBezTo>
                    <a:pt x="1763047" y="4530435"/>
                    <a:pt x="1750880" y="4534085"/>
                    <a:pt x="1733719" y="4539254"/>
                  </a:cubicBezTo>
                  <a:cubicBezTo>
                    <a:pt x="1745749" y="4540422"/>
                    <a:pt x="1752741" y="4541094"/>
                    <a:pt x="1761095" y="4541882"/>
                  </a:cubicBezTo>
                  <a:cubicBezTo>
                    <a:pt x="1767042" y="4537735"/>
                    <a:pt x="1772944" y="4533647"/>
                    <a:pt x="1778846" y="4529530"/>
                  </a:cubicBezTo>
                  <a:cubicBezTo>
                    <a:pt x="1777619" y="4528624"/>
                    <a:pt x="1776440" y="4527690"/>
                    <a:pt x="1775214" y="4526784"/>
                  </a:cubicBezTo>
                  <a:close/>
                  <a:moveTo>
                    <a:pt x="5004290" y="4526667"/>
                  </a:moveTo>
                  <a:cubicBezTo>
                    <a:pt x="5001838" y="4524127"/>
                    <a:pt x="4987084" y="4528420"/>
                    <a:pt x="4991805" y="4533122"/>
                  </a:cubicBezTo>
                  <a:cubicBezTo>
                    <a:pt x="4994302" y="4535575"/>
                    <a:pt x="5008875" y="4531282"/>
                    <a:pt x="5004290" y="4526667"/>
                  </a:cubicBezTo>
                  <a:close/>
                  <a:moveTo>
                    <a:pt x="7301271" y="4526551"/>
                  </a:moveTo>
                  <a:cubicBezTo>
                    <a:pt x="7299773" y="4526872"/>
                    <a:pt x="7298275" y="4527222"/>
                    <a:pt x="7296730" y="4527573"/>
                  </a:cubicBezTo>
                  <a:cubicBezTo>
                    <a:pt x="7298139" y="4528069"/>
                    <a:pt x="7299546" y="4528536"/>
                    <a:pt x="7300953" y="4529033"/>
                  </a:cubicBezTo>
                  <a:close/>
                  <a:moveTo>
                    <a:pt x="3950571" y="4524827"/>
                  </a:moveTo>
                  <a:cubicBezTo>
                    <a:pt x="3950162" y="4531018"/>
                    <a:pt x="3951932" y="4535253"/>
                    <a:pt x="3955928" y="4537356"/>
                  </a:cubicBezTo>
                  <a:cubicBezTo>
                    <a:pt x="3953658" y="4532070"/>
                    <a:pt x="3969593" y="4541006"/>
                    <a:pt x="3961330" y="4534845"/>
                  </a:cubicBezTo>
                  <a:cubicBezTo>
                    <a:pt x="3956564" y="4532537"/>
                    <a:pt x="3956880" y="4525587"/>
                    <a:pt x="3950571" y="4524827"/>
                  </a:cubicBezTo>
                  <a:close/>
                  <a:moveTo>
                    <a:pt x="2399364" y="4524536"/>
                  </a:moveTo>
                  <a:cubicBezTo>
                    <a:pt x="2395960" y="4525148"/>
                    <a:pt x="2392555" y="4525733"/>
                    <a:pt x="2389150" y="4526346"/>
                  </a:cubicBezTo>
                  <a:cubicBezTo>
                    <a:pt x="2389376" y="4527222"/>
                    <a:pt x="2389603" y="4528098"/>
                    <a:pt x="2389831" y="4529003"/>
                  </a:cubicBezTo>
                  <a:lnTo>
                    <a:pt x="2400454" y="4529003"/>
                  </a:lnTo>
                  <a:cubicBezTo>
                    <a:pt x="2400091" y="4527514"/>
                    <a:pt x="2399728" y="4526025"/>
                    <a:pt x="2399364" y="4524536"/>
                  </a:cubicBezTo>
                  <a:close/>
                  <a:moveTo>
                    <a:pt x="3998830" y="4522316"/>
                  </a:moveTo>
                  <a:cubicBezTo>
                    <a:pt x="3992701" y="4527894"/>
                    <a:pt x="4007819" y="4532655"/>
                    <a:pt x="3996105" y="4537356"/>
                  </a:cubicBezTo>
                  <a:cubicBezTo>
                    <a:pt x="4005095" y="4539634"/>
                    <a:pt x="3997468" y="4542000"/>
                    <a:pt x="3998830" y="4549884"/>
                  </a:cubicBezTo>
                  <a:cubicBezTo>
                    <a:pt x="4000919" y="4550498"/>
                    <a:pt x="4004096" y="4550001"/>
                    <a:pt x="4004141" y="4552395"/>
                  </a:cubicBezTo>
                  <a:cubicBezTo>
                    <a:pt x="3997060" y="4553213"/>
                    <a:pt x="3995380" y="4548950"/>
                    <a:pt x="3996152" y="4542379"/>
                  </a:cubicBezTo>
                  <a:cubicBezTo>
                    <a:pt x="3992248" y="4543751"/>
                    <a:pt x="3982305" y="4539459"/>
                    <a:pt x="3982713" y="4544861"/>
                  </a:cubicBezTo>
                  <a:cubicBezTo>
                    <a:pt x="3992928" y="4549213"/>
                    <a:pt x="3976810" y="4559375"/>
                    <a:pt x="3990794" y="4564982"/>
                  </a:cubicBezTo>
                  <a:cubicBezTo>
                    <a:pt x="3991158" y="4559463"/>
                    <a:pt x="3997514" y="4559609"/>
                    <a:pt x="4004141" y="4559959"/>
                  </a:cubicBezTo>
                  <a:cubicBezTo>
                    <a:pt x="4004096" y="4565888"/>
                    <a:pt x="4008818" y="4567348"/>
                    <a:pt x="4006866" y="4574999"/>
                  </a:cubicBezTo>
                  <a:cubicBezTo>
                    <a:pt x="4002870" y="4577920"/>
                    <a:pt x="4000101" y="4577920"/>
                    <a:pt x="3996152" y="4574999"/>
                  </a:cubicBezTo>
                  <a:cubicBezTo>
                    <a:pt x="4000101" y="4582651"/>
                    <a:pt x="3995242" y="4584753"/>
                    <a:pt x="3998830" y="4590039"/>
                  </a:cubicBezTo>
                  <a:cubicBezTo>
                    <a:pt x="4005004" y="4590856"/>
                    <a:pt x="4009090" y="4589630"/>
                    <a:pt x="4012223" y="4587557"/>
                  </a:cubicBezTo>
                  <a:cubicBezTo>
                    <a:pt x="4018488" y="4565099"/>
                    <a:pt x="4003552" y="4550001"/>
                    <a:pt x="4001463" y="4534845"/>
                  </a:cubicBezTo>
                  <a:cubicBezTo>
                    <a:pt x="4000919" y="4530640"/>
                    <a:pt x="4015356" y="4520797"/>
                    <a:pt x="3998830" y="4522316"/>
                  </a:cubicBezTo>
                  <a:close/>
                  <a:moveTo>
                    <a:pt x="6013308" y="4522214"/>
                  </a:moveTo>
                  <a:cubicBezTo>
                    <a:pt x="6010998" y="4521367"/>
                    <a:pt x="6008047" y="4522126"/>
                    <a:pt x="6005981" y="4526376"/>
                  </a:cubicBezTo>
                  <a:cubicBezTo>
                    <a:pt x="6005118" y="4530668"/>
                    <a:pt x="6012745" y="4536187"/>
                    <a:pt x="6016786" y="4527690"/>
                  </a:cubicBezTo>
                  <a:cubicBezTo>
                    <a:pt x="6017286" y="4525514"/>
                    <a:pt x="6015618" y="4523061"/>
                    <a:pt x="6013308" y="4522214"/>
                  </a:cubicBezTo>
                  <a:close/>
                  <a:moveTo>
                    <a:pt x="7209746" y="4518549"/>
                  </a:moveTo>
                  <a:cubicBezTo>
                    <a:pt x="7207702" y="4518724"/>
                    <a:pt x="7205706" y="4518899"/>
                    <a:pt x="7203662" y="4519074"/>
                  </a:cubicBezTo>
                  <a:cubicBezTo>
                    <a:pt x="7204297" y="4522346"/>
                    <a:pt x="7204934" y="4525587"/>
                    <a:pt x="7205568" y="4528857"/>
                  </a:cubicBezTo>
                  <a:cubicBezTo>
                    <a:pt x="7207521" y="4528682"/>
                    <a:pt x="7209474" y="4528507"/>
                    <a:pt x="7211425" y="4528361"/>
                  </a:cubicBezTo>
                  <a:cubicBezTo>
                    <a:pt x="7210881" y="4525091"/>
                    <a:pt x="7210290" y="4521819"/>
                    <a:pt x="7209746" y="4518549"/>
                  </a:cubicBezTo>
                  <a:close/>
                  <a:moveTo>
                    <a:pt x="2516585" y="4514752"/>
                  </a:moveTo>
                  <a:cubicBezTo>
                    <a:pt x="2515359" y="4514519"/>
                    <a:pt x="2512909" y="4517002"/>
                    <a:pt x="2511002" y="4518198"/>
                  </a:cubicBezTo>
                  <a:cubicBezTo>
                    <a:pt x="2515270" y="4520359"/>
                    <a:pt x="2519083" y="4523338"/>
                    <a:pt x="2523985" y="4524418"/>
                  </a:cubicBezTo>
                  <a:cubicBezTo>
                    <a:pt x="2527118" y="4525091"/>
                    <a:pt x="2531794" y="4523017"/>
                    <a:pt x="2541737" y="4520886"/>
                  </a:cubicBezTo>
                  <a:cubicBezTo>
                    <a:pt x="2529887" y="4517877"/>
                    <a:pt x="2523395" y="4516008"/>
                    <a:pt x="2516585" y="4514752"/>
                  </a:cubicBezTo>
                  <a:close/>
                  <a:moveTo>
                    <a:pt x="7851692" y="4513934"/>
                  </a:moveTo>
                  <a:cubicBezTo>
                    <a:pt x="7846791" y="4518228"/>
                    <a:pt x="7841705" y="4522462"/>
                    <a:pt x="7837393" y="4526960"/>
                  </a:cubicBezTo>
                  <a:cubicBezTo>
                    <a:pt x="7837166" y="4527163"/>
                    <a:pt x="7843658" y="4529909"/>
                    <a:pt x="7850739" y="4533209"/>
                  </a:cubicBezTo>
                  <a:cubicBezTo>
                    <a:pt x="7854735" y="4527514"/>
                    <a:pt x="7858456" y="4523163"/>
                    <a:pt x="7860456" y="4518549"/>
                  </a:cubicBezTo>
                  <a:cubicBezTo>
                    <a:pt x="7860864" y="4517585"/>
                    <a:pt x="7854780" y="4515512"/>
                    <a:pt x="7851692" y="4513934"/>
                  </a:cubicBezTo>
                  <a:close/>
                  <a:moveTo>
                    <a:pt x="6867434" y="4513818"/>
                  </a:moveTo>
                  <a:cubicBezTo>
                    <a:pt x="6867117" y="4514373"/>
                    <a:pt x="6866799" y="4514928"/>
                    <a:pt x="6866435" y="4515453"/>
                  </a:cubicBezTo>
                  <a:cubicBezTo>
                    <a:pt x="6867298" y="4515716"/>
                    <a:pt x="6868116" y="4516008"/>
                    <a:pt x="6868977" y="4516271"/>
                  </a:cubicBezTo>
                  <a:cubicBezTo>
                    <a:pt x="6869341" y="4515716"/>
                    <a:pt x="6870159" y="4514928"/>
                    <a:pt x="6869887" y="4514665"/>
                  </a:cubicBezTo>
                  <a:cubicBezTo>
                    <a:pt x="6869432" y="4514198"/>
                    <a:pt x="6868297" y="4514080"/>
                    <a:pt x="6867434" y="4513818"/>
                  </a:cubicBezTo>
                  <a:close/>
                  <a:moveTo>
                    <a:pt x="7148497" y="4512434"/>
                  </a:moveTo>
                  <a:cubicBezTo>
                    <a:pt x="7143929" y="4513796"/>
                    <a:pt x="7140649" y="4516869"/>
                    <a:pt x="7137879" y="4521177"/>
                  </a:cubicBezTo>
                  <a:cubicBezTo>
                    <a:pt x="7155313" y="4525528"/>
                    <a:pt x="7155313" y="4525528"/>
                    <a:pt x="7166844" y="4513964"/>
                  </a:cubicBezTo>
                  <a:cubicBezTo>
                    <a:pt x="7158922" y="4511423"/>
                    <a:pt x="7153065" y="4511073"/>
                    <a:pt x="7148497" y="4512434"/>
                  </a:cubicBezTo>
                  <a:close/>
                  <a:moveTo>
                    <a:pt x="2881233" y="4510664"/>
                  </a:moveTo>
                  <a:cubicBezTo>
                    <a:pt x="2881006" y="4512592"/>
                    <a:pt x="2880734" y="4514519"/>
                    <a:pt x="2880507" y="4516417"/>
                  </a:cubicBezTo>
                  <a:lnTo>
                    <a:pt x="2895126" y="4516417"/>
                  </a:lnTo>
                  <a:cubicBezTo>
                    <a:pt x="2895352" y="4515337"/>
                    <a:pt x="2895579" y="4514256"/>
                    <a:pt x="2895806" y="4513204"/>
                  </a:cubicBezTo>
                  <a:cubicBezTo>
                    <a:pt x="2890948" y="4512358"/>
                    <a:pt x="2886092" y="4511510"/>
                    <a:pt x="2881233" y="4510664"/>
                  </a:cubicBezTo>
                  <a:close/>
                  <a:moveTo>
                    <a:pt x="6558992" y="4508474"/>
                  </a:moveTo>
                  <a:cubicBezTo>
                    <a:pt x="6559173" y="4509584"/>
                    <a:pt x="6559355" y="4510693"/>
                    <a:pt x="6559581" y="4511803"/>
                  </a:cubicBezTo>
                  <a:cubicBezTo>
                    <a:pt x="6561079" y="4511102"/>
                    <a:pt x="6562577" y="4510372"/>
                    <a:pt x="6564075" y="4509670"/>
                  </a:cubicBezTo>
                  <a:cubicBezTo>
                    <a:pt x="6562396" y="4509263"/>
                    <a:pt x="6560717" y="4508883"/>
                    <a:pt x="6558992" y="4508474"/>
                  </a:cubicBezTo>
                  <a:close/>
                  <a:moveTo>
                    <a:pt x="7553057" y="4508240"/>
                  </a:moveTo>
                  <a:cubicBezTo>
                    <a:pt x="7551784" y="4508678"/>
                    <a:pt x="7550649" y="4509263"/>
                    <a:pt x="7549015" y="4510022"/>
                  </a:cubicBezTo>
                  <a:cubicBezTo>
                    <a:pt x="7551240" y="4509847"/>
                    <a:pt x="7552874" y="4509700"/>
                    <a:pt x="7554462" y="4509584"/>
                  </a:cubicBezTo>
                  <a:cubicBezTo>
                    <a:pt x="7554009" y="4509116"/>
                    <a:pt x="7553191" y="4508182"/>
                    <a:pt x="7553057" y="4508240"/>
                  </a:cubicBezTo>
                  <a:close/>
                  <a:moveTo>
                    <a:pt x="4006866" y="4507189"/>
                  </a:moveTo>
                  <a:cubicBezTo>
                    <a:pt x="4000509" y="4507189"/>
                    <a:pt x="3998966" y="4511569"/>
                    <a:pt x="3990794" y="4509729"/>
                  </a:cubicBezTo>
                  <a:cubicBezTo>
                    <a:pt x="3990930" y="4513175"/>
                    <a:pt x="3989477" y="4515249"/>
                    <a:pt x="3988070" y="4517264"/>
                  </a:cubicBezTo>
                  <a:cubicBezTo>
                    <a:pt x="3996651" y="4523981"/>
                    <a:pt x="4003733" y="4513350"/>
                    <a:pt x="4006866" y="4507189"/>
                  </a:cubicBezTo>
                  <a:close/>
                  <a:moveTo>
                    <a:pt x="3718307" y="4500355"/>
                  </a:moveTo>
                  <a:cubicBezTo>
                    <a:pt x="3717990" y="4500823"/>
                    <a:pt x="3717671" y="4501289"/>
                    <a:pt x="3717354" y="4501756"/>
                  </a:cubicBezTo>
                  <a:cubicBezTo>
                    <a:pt x="3718262" y="4501933"/>
                    <a:pt x="3719169" y="4502136"/>
                    <a:pt x="3720077" y="4502341"/>
                  </a:cubicBezTo>
                  <a:cubicBezTo>
                    <a:pt x="3719488" y="4501669"/>
                    <a:pt x="3718897" y="4500998"/>
                    <a:pt x="3718307" y="4500355"/>
                  </a:cubicBezTo>
                  <a:close/>
                  <a:moveTo>
                    <a:pt x="6784263" y="4499158"/>
                  </a:moveTo>
                  <a:cubicBezTo>
                    <a:pt x="6782719" y="4500296"/>
                    <a:pt x="6781176" y="4501406"/>
                    <a:pt x="6779633" y="4502545"/>
                  </a:cubicBezTo>
                  <a:cubicBezTo>
                    <a:pt x="6782538" y="4504035"/>
                    <a:pt x="6785398" y="4505554"/>
                    <a:pt x="6788304" y="4507072"/>
                  </a:cubicBezTo>
                  <a:cubicBezTo>
                    <a:pt x="6789302" y="4506371"/>
                    <a:pt x="6790346" y="4505670"/>
                    <a:pt x="6791345" y="4504969"/>
                  </a:cubicBezTo>
                  <a:cubicBezTo>
                    <a:pt x="6788984" y="4503041"/>
                    <a:pt x="6786624" y="4501085"/>
                    <a:pt x="6784263" y="4499158"/>
                  </a:cubicBezTo>
                  <a:close/>
                  <a:moveTo>
                    <a:pt x="5363126" y="4497756"/>
                  </a:moveTo>
                  <a:cubicBezTo>
                    <a:pt x="5304470" y="4502254"/>
                    <a:pt x="5296116" y="4557039"/>
                    <a:pt x="5238278" y="4562295"/>
                  </a:cubicBezTo>
                  <a:cubicBezTo>
                    <a:pt x="5288263" y="4570502"/>
                    <a:pt x="5271601" y="4613197"/>
                    <a:pt x="5286720" y="4639364"/>
                  </a:cubicBezTo>
                  <a:cubicBezTo>
                    <a:pt x="5309146" y="4607328"/>
                    <a:pt x="5297161" y="4599968"/>
                    <a:pt x="5291850" y="4568633"/>
                  </a:cubicBezTo>
                  <a:cubicBezTo>
                    <a:pt x="5303108" y="4532450"/>
                    <a:pt x="5336750" y="4518753"/>
                    <a:pt x="5363126" y="4497756"/>
                  </a:cubicBezTo>
                  <a:close/>
                  <a:moveTo>
                    <a:pt x="5022040" y="4496997"/>
                  </a:moveTo>
                  <a:cubicBezTo>
                    <a:pt x="5025309" y="4508795"/>
                    <a:pt x="5001020" y="4534873"/>
                    <a:pt x="5023403" y="4536772"/>
                  </a:cubicBezTo>
                  <a:cubicBezTo>
                    <a:pt x="5022586" y="4539750"/>
                    <a:pt x="5021951" y="4542730"/>
                    <a:pt x="5020589" y="4545591"/>
                  </a:cubicBezTo>
                  <a:cubicBezTo>
                    <a:pt x="5018818" y="4549329"/>
                    <a:pt x="5015231" y="4552746"/>
                    <a:pt x="5013642" y="4556513"/>
                  </a:cubicBezTo>
                  <a:cubicBezTo>
                    <a:pt x="5013144" y="4557769"/>
                    <a:pt x="5016139" y="4560835"/>
                    <a:pt x="5018000" y="4561010"/>
                  </a:cubicBezTo>
                  <a:cubicBezTo>
                    <a:pt x="5022268" y="4561419"/>
                    <a:pt x="5029124" y="4561508"/>
                    <a:pt x="5030803" y="4559959"/>
                  </a:cubicBezTo>
                  <a:cubicBezTo>
                    <a:pt x="5034934" y="4556163"/>
                    <a:pt x="5036751" y="4551374"/>
                    <a:pt x="5040519" y="4545357"/>
                  </a:cubicBezTo>
                  <a:cubicBezTo>
                    <a:pt x="5035570" y="4541415"/>
                    <a:pt x="5030667" y="4537531"/>
                    <a:pt x="5025808" y="4533647"/>
                  </a:cubicBezTo>
                  <a:cubicBezTo>
                    <a:pt x="5035253" y="4517206"/>
                    <a:pt x="5043016" y="4510693"/>
                    <a:pt x="5022040" y="4496997"/>
                  </a:cubicBezTo>
                  <a:close/>
                  <a:moveTo>
                    <a:pt x="6668597" y="4496767"/>
                  </a:moveTo>
                  <a:cubicBezTo>
                    <a:pt x="6666293" y="4495916"/>
                    <a:pt x="6663364" y="4496675"/>
                    <a:pt x="6661366" y="4500939"/>
                  </a:cubicBezTo>
                  <a:cubicBezTo>
                    <a:pt x="6660867" y="4503013"/>
                    <a:pt x="6662456" y="4505349"/>
                    <a:pt x="6664636" y="4506254"/>
                  </a:cubicBezTo>
                  <a:cubicBezTo>
                    <a:pt x="6664271" y="4506254"/>
                    <a:pt x="6663863" y="4506254"/>
                    <a:pt x="6663455" y="4506254"/>
                  </a:cubicBezTo>
                  <a:lnTo>
                    <a:pt x="6663455" y="4511803"/>
                  </a:lnTo>
                  <a:cubicBezTo>
                    <a:pt x="6664590" y="4511803"/>
                    <a:pt x="6665725" y="4511803"/>
                    <a:pt x="6666860" y="4511803"/>
                  </a:cubicBezTo>
                  <a:lnTo>
                    <a:pt x="6666860" y="4506284"/>
                  </a:lnTo>
                  <a:cubicBezTo>
                    <a:pt x="6668675" y="4506167"/>
                    <a:pt x="6670583" y="4505290"/>
                    <a:pt x="6672081" y="4502254"/>
                  </a:cubicBezTo>
                  <a:cubicBezTo>
                    <a:pt x="6672581" y="4500078"/>
                    <a:pt x="6670901" y="4497617"/>
                    <a:pt x="6668597" y="4496767"/>
                  </a:cubicBezTo>
                  <a:close/>
                  <a:moveTo>
                    <a:pt x="5814851" y="4495741"/>
                  </a:moveTo>
                  <a:cubicBezTo>
                    <a:pt x="5806133" y="4496588"/>
                    <a:pt x="5793694" y="4493551"/>
                    <a:pt x="5791652" y="4500998"/>
                  </a:cubicBezTo>
                  <a:cubicBezTo>
                    <a:pt x="5800367" y="4500268"/>
                    <a:pt x="5812898" y="4503246"/>
                    <a:pt x="5814851" y="4495741"/>
                  </a:cubicBezTo>
                  <a:close/>
                  <a:moveTo>
                    <a:pt x="4910721" y="4494836"/>
                  </a:moveTo>
                  <a:cubicBezTo>
                    <a:pt x="4905229" y="4500180"/>
                    <a:pt x="4900052" y="4505670"/>
                    <a:pt x="4894877" y="4511132"/>
                  </a:cubicBezTo>
                  <a:cubicBezTo>
                    <a:pt x="4897600" y="4512387"/>
                    <a:pt x="4899827" y="4514314"/>
                    <a:pt x="4901959" y="4514256"/>
                  </a:cubicBezTo>
                  <a:cubicBezTo>
                    <a:pt x="4913990" y="4513993"/>
                    <a:pt x="4922344" y="4504706"/>
                    <a:pt x="4917260" y="4497259"/>
                  </a:cubicBezTo>
                  <a:cubicBezTo>
                    <a:pt x="4916396" y="4496033"/>
                    <a:pt x="4910812" y="4494748"/>
                    <a:pt x="4910721" y="4494836"/>
                  </a:cubicBezTo>
                  <a:close/>
                  <a:moveTo>
                    <a:pt x="7506936" y="4494438"/>
                  </a:moveTo>
                  <a:cubicBezTo>
                    <a:pt x="7503741" y="4494733"/>
                    <a:pt x="7500438" y="4495901"/>
                    <a:pt x="7494399" y="4497055"/>
                  </a:cubicBezTo>
                  <a:cubicBezTo>
                    <a:pt x="7493946" y="4501786"/>
                    <a:pt x="7493900" y="4506371"/>
                    <a:pt x="7497895" y="4508620"/>
                  </a:cubicBezTo>
                  <a:cubicBezTo>
                    <a:pt x="7511560" y="4508474"/>
                    <a:pt x="7521457" y="4506254"/>
                    <a:pt x="7518826" y="4497055"/>
                  </a:cubicBezTo>
                  <a:cubicBezTo>
                    <a:pt x="7513219" y="4494719"/>
                    <a:pt x="7510131" y="4494142"/>
                    <a:pt x="7506936" y="4494438"/>
                  </a:cubicBezTo>
                  <a:close/>
                  <a:moveTo>
                    <a:pt x="4504805" y="4493580"/>
                  </a:moveTo>
                  <a:cubicBezTo>
                    <a:pt x="4501037" y="4494310"/>
                    <a:pt x="4497225" y="4495069"/>
                    <a:pt x="4493410" y="4495800"/>
                  </a:cubicBezTo>
                  <a:lnTo>
                    <a:pt x="4494048" y="4498836"/>
                  </a:lnTo>
                  <a:lnTo>
                    <a:pt x="4505941" y="4498836"/>
                  </a:lnTo>
                  <a:cubicBezTo>
                    <a:pt x="4505577" y="4497084"/>
                    <a:pt x="4505216" y="4495332"/>
                    <a:pt x="4504805" y="4493580"/>
                  </a:cubicBezTo>
                  <a:close/>
                  <a:moveTo>
                    <a:pt x="7215193" y="4492179"/>
                  </a:moveTo>
                  <a:cubicBezTo>
                    <a:pt x="7214649" y="4492441"/>
                    <a:pt x="7214105" y="4492704"/>
                    <a:pt x="7213559" y="4492937"/>
                  </a:cubicBezTo>
                  <a:lnTo>
                    <a:pt x="7217055" y="4496821"/>
                  </a:lnTo>
                  <a:cubicBezTo>
                    <a:pt x="7217646" y="4496559"/>
                    <a:pt x="7218236" y="4496266"/>
                    <a:pt x="7218870" y="4496004"/>
                  </a:cubicBezTo>
                  <a:cubicBezTo>
                    <a:pt x="7217646" y="4494719"/>
                    <a:pt x="7216419" y="4493464"/>
                    <a:pt x="7215193" y="4492179"/>
                  </a:cubicBezTo>
                  <a:close/>
                  <a:moveTo>
                    <a:pt x="3170700" y="4489229"/>
                  </a:moveTo>
                  <a:cubicBezTo>
                    <a:pt x="3164299" y="4493492"/>
                    <a:pt x="3159122" y="4496530"/>
                    <a:pt x="3155218" y="4500093"/>
                  </a:cubicBezTo>
                  <a:cubicBezTo>
                    <a:pt x="3154718" y="4500560"/>
                    <a:pt x="3162664" y="4505904"/>
                    <a:pt x="3163572" y="4505554"/>
                  </a:cubicBezTo>
                  <a:cubicBezTo>
                    <a:pt x="3169384" y="4503450"/>
                    <a:pt x="3174785" y="4500648"/>
                    <a:pt x="3179099" y="4497405"/>
                  </a:cubicBezTo>
                  <a:cubicBezTo>
                    <a:pt x="3179870" y="4496851"/>
                    <a:pt x="3174922" y="4493229"/>
                    <a:pt x="3170700" y="4489229"/>
                  </a:cubicBezTo>
                  <a:close/>
                  <a:moveTo>
                    <a:pt x="7630326" y="4488849"/>
                  </a:moveTo>
                  <a:cubicBezTo>
                    <a:pt x="7642130" y="4498369"/>
                    <a:pt x="7618567" y="4500501"/>
                    <a:pt x="7620973" y="4510752"/>
                  </a:cubicBezTo>
                  <a:cubicBezTo>
                    <a:pt x="7621881" y="4511599"/>
                    <a:pt x="7624333" y="4516680"/>
                    <a:pt x="7628418" y="4517293"/>
                  </a:cubicBezTo>
                  <a:cubicBezTo>
                    <a:pt x="7634683" y="4518198"/>
                    <a:pt x="7644627" y="4517556"/>
                    <a:pt x="7648531" y="4514928"/>
                  </a:cubicBezTo>
                  <a:cubicBezTo>
                    <a:pt x="7658655" y="4508123"/>
                    <a:pt x="7656658" y="4495127"/>
                    <a:pt x="7645443" y="4489199"/>
                  </a:cubicBezTo>
                  <a:cubicBezTo>
                    <a:pt x="7642402" y="4487593"/>
                    <a:pt x="7635455" y="4488878"/>
                    <a:pt x="7630326" y="4488849"/>
                  </a:cubicBezTo>
                  <a:close/>
                  <a:moveTo>
                    <a:pt x="6224443" y="4488295"/>
                  </a:moveTo>
                  <a:cubicBezTo>
                    <a:pt x="6220675" y="4489170"/>
                    <a:pt x="6218269" y="4492325"/>
                    <a:pt x="6215228" y="4494456"/>
                  </a:cubicBezTo>
                  <a:cubicBezTo>
                    <a:pt x="6221493" y="4497931"/>
                    <a:pt x="6227803" y="4501406"/>
                    <a:pt x="6235794" y="4505845"/>
                  </a:cubicBezTo>
                  <a:cubicBezTo>
                    <a:pt x="6239698" y="4501581"/>
                    <a:pt x="6243420" y="4499333"/>
                    <a:pt x="6243511" y="4497055"/>
                  </a:cubicBezTo>
                  <a:cubicBezTo>
                    <a:pt x="6243783" y="4490542"/>
                    <a:pt x="6234068" y="4486016"/>
                    <a:pt x="6224443" y="4488295"/>
                  </a:cubicBezTo>
                  <a:close/>
                  <a:moveTo>
                    <a:pt x="6680661" y="4487097"/>
                  </a:moveTo>
                  <a:cubicBezTo>
                    <a:pt x="6679934" y="4488586"/>
                    <a:pt x="6679254" y="4490076"/>
                    <a:pt x="6678527" y="4491594"/>
                  </a:cubicBezTo>
                  <a:cubicBezTo>
                    <a:pt x="6679254" y="4491770"/>
                    <a:pt x="6680026" y="4491974"/>
                    <a:pt x="6680797" y="4492207"/>
                  </a:cubicBezTo>
                  <a:cubicBezTo>
                    <a:pt x="6681705" y="4490776"/>
                    <a:pt x="6682614" y="4489345"/>
                    <a:pt x="6683522" y="4487885"/>
                  </a:cubicBezTo>
                  <a:cubicBezTo>
                    <a:pt x="6682567" y="4487622"/>
                    <a:pt x="6681615" y="4487360"/>
                    <a:pt x="6680661" y="4487097"/>
                  </a:cubicBezTo>
                  <a:close/>
                  <a:moveTo>
                    <a:pt x="7089210" y="4487067"/>
                  </a:moveTo>
                  <a:cubicBezTo>
                    <a:pt x="7084762" y="4488557"/>
                    <a:pt x="7080358" y="4490046"/>
                    <a:pt x="7075908" y="4491506"/>
                  </a:cubicBezTo>
                  <a:cubicBezTo>
                    <a:pt x="7076454" y="4492441"/>
                    <a:pt x="7077043" y="4493375"/>
                    <a:pt x="7077587" y="4494310"/>
                  </a:cubicBezTo>
                  <a:cubicBezTo>
                    <a:pt x="7082220" y="4493142"/>
                    <a:pt x="7086849" y="4492002"/>
                    <a:pt x="7091435" y="4490864"/>
                  </a:cubicBezTo>
                  <a:close/>
                  <a:moveTo>
                    <a:pt x="6032312" y="4484907"/>
                  </a:moveTo>
                  <a:lnTo>
                    <a:pt x="6032312" y="4486221"/>
                  </a:lnTo>
                  <a:lnTo>
                    <a:pt x="6035173" y="4485607"/>
                  </a:lnTo>
                  <a:close/>
                  <a:moveTo>
                    <a:pt x="1771537" y="4484907"/>
                  </a:moveTo>
                  <a:cubicBezTo>
                    <a:pt x="1760005" y="4483913"/>
                    <a:pt x="1762911" y="4490572"/>
                    <a:pt x="1763047" y="4495127"/>
                  </a:cubicBezTo>
                  <a:cubicBezTo>
                    <a:pt x="1763138" y="4498048"/>
                    <a:pt x="1763274" y="4500939"/>
                    <a:pt x="1763319" y="4503860"/>
                  </a:cubicBezTo>
                  <a:cubicBezTo>
                    <a:pt x="1763546" y="4512358"/>
                    <a:pt x="1746158" y="4521732"/>
                    <a:pt x="1766498" y="4529267"/>
                  </a:cubicBezTo>
                  <a:cubicBezTo>
                    <a:pt x="1780117" y="4523222"/>
                    <a:pt x="1771582" y="4513204"/>
                    <a:pt x="1777120" y="4505640"/>
                  </a:cubicBezTo>
                  <a:cubicBezTo>
                    <a:pt x="1779028" y="4503041"/>
                    <a:pt x="1779345" y="4500005"/>
                    <a:pt x="1781024" y="4495507"/>
                  </a:cubicBezTo>
                  <a:cubicBezTo>
                    <a:pt x="1778482" y="4492441"/>
                    <a:pt x="1775713" y="4485257"/>
                    <a:pt x="1771537" y="4484907"/>
                  </a:cubicBezTo>
                  <a:close/>
                  <a:moveTo>
                    <a:pt x="4742291" y="4483855"/>
                  </a:moveTo>
                  <a:cubicBezTo>
                    <a:pt x="4738886" y="4485315"/>
                    <a:pt x="4735479" y="4486746"/>
                    <a:pt x="4729578" y="4489287"/>
                  </a:cubicBezTo>
                  <a:cubicBezTo>
                    <a:pt x="4734754" y="4492529"/>
                    <a:pt x="4738204" y="4495303"/>
                    <a:pt x="4742699" y="4497055"/>
                  </a:cubicBezTo>
                  <a:cubicBezTo>
                    <a:pt x="4743698" y="4497464"/>
                    <a:pt x="4751098" y="4493667"/>
                    <a:pt x="4750643" y="4492850"/>
                  </a:cubicBezTo>
                  <a:cubicBezTo>
                    <a:pt x="4748919" y="4489637"/>
                    <a:pt x="4745241" y="4486805"/>
                    <a:pt x="4742291" y="4483855"/>
                  </a:cubicBezTo>
                  <a:close/>
                  <a:moveTo>
                    <a:pt x="5763049" y="4481752"/>
                  </a:moveTo>
                  <a:cubicBezTo>
                    <a:pt x="5760553" y="4479270"/>
                    <a:pt x="5745889" y="4483505"/>
                    <a:pt x="5750565" y="4488177"/>
                  </a:cubicBezTo>
                  <a:cubicBezTo>
                    <a:pt x="5753107" y="4490660"/>
                    <a:pt x="5767635" y="4486425"/>
                    <a:pt x="5763049" y="4481752"/>
                  </a:cubicBezTo>
                  <a:close/>
                  <a:moveTo>
                    <a:pt x="7094068" y="4478773"/>
                  </a:moveTo>
                  <a:cubicBezTo>
                    <a:pt x="7094432" y="4479300"/>
                    <a:pt x="7094750" y="4479796"/>
                    <a:pt x="7095112" y="4480321"/>
                  </a:cubicBezTo>
                  <a:cubicBezTo>
                    <a:pt x="7096247" y="4479825"/>
                    <a:pt x="7097383" y="4479358"/>
                    <a:pt x="7098744" y="4478773"/>
                  </a:cubicBezTo>
                  <a:close/>
                  <a:moveTo>
                    <a:pt x="4280579" y="4478423"/>
                  </a:moveTo>
                  <a:cubicBezTo>
                    <a:pt x="4276720" y="4482571"/>
                    <a:pt x="4272997" y="4486280"/>
                    <a:pt x="4270091" y="4490251"/>
                  </a:cubicBezTo>
                  <a:cubicBezTo>
                    <a:pt x="4269864" y="4490542"/>
                    <a:pt x="4275585" y="4492557"/>
                    <a:pt x="4278537" y="4493785"/>
                  </a:cubicBezTo>
                  <a:cubicBezTo>
                    <a:pt x="4281986" y="4490310"/>
                    <a:pt x="4285708" y="4486892"/>
                    <a:pt x="4288569" y="4483213"/>
                  </a:cubicBezTo>
                  <a:cubicBezTo>
                    <a:pt x="4288978" y="4482775"/>
                    <a:pt x="4284846" y="4480935"/>
                    <a:pt x="4280579" y="4478423"/>
                  </a:cubicBezTo>
                  <a:close/>
                  <a:moveTo>
                    <a:pt x="5730907" y="4477927"/>
                  </a:moveTo>
                  <a:cubicBezTo>
                    <a:pt x="5728456" y="4475444"/>
                    <a:pt x="5713837" y="4479796"/>
                    <a:pt x="5718376" y="4484381"/>
                  </a:cubicBezTo>
                  <a:cubicBezTo>
                    <a:pt x="5721009" y="4486892"/>
                    <a:pt x="5735537" y="4482628"/>
                    <a:pt x="5730907" y="4477927"/>
                  </a:cubicBezTo>
                  <a:close/>
                  <a:moveTo>
                    <a:pt x="7382990" y="4477722"/>
                  </a:moveTo>
                  <a:cubicBezTo>
                    <a:pt x="7384761" y="4484907"/>
                    <a:pt x="7388846" y="4482600"/>
                    <a:pt x="7376043" y="4481606"/>
                  </a:cubicBezTo>
                  <a:cubicBezTo>
                    <a:pt x="7376589" y="4484468"/>
                    <a:pt x="7374772" y="4488702"/>
                    <a:pt x="7379494" y="4489316"/>
                  </a:cubicBezTo>
                  <a:cubicBezTo>
                    <a:pt x="7381492" y="4486980"/>
                    <a:pt x="7392614" y="4490572"/>
                    <a:pt x="7400377" y="4487389"/>
                  </a:cubicBezTo>
                  <a:cubicBezTo>
                    <a:pt x="7400876" y="4482600"/>
                    <a:pt x="7398607" y="4479416"/>
                    <a:pt x="7393387" y="4477722"/>
                  </a:cubicBezTo>
                  <a:cubicBezTo>
                    <a:pt x="7392433" y="4480731"/>
                    <a:pt x="7385713" y="4479095"/>
                    <a:pt x="7382990" y="4477722"/>
                  </a:cubicBezTo>
                  <a:close/>
                  <a:moveTo>
                    <a:pt x="5929120" y="4477606"/>
                  </a:moveTo>
                  <a:cubicBezTo>
                    <a:pt x="5934614" y="4518403"/>
                    <a:pt x="5820253" y="4487972"/>
                    <a:pt x="5843543" y="4515044"/>
                  </a:cubicBezTo>
                  <a:cubicBezTo>
                    <a:pt x="5845222" y="4510402"/>
                    <a:pt x="5847220" y="4506108"/>
                    <a:pt x="5856027" y="4508620"/>
                  </a:cubicBezTo>
                  <a:cubicBezTo>
                    <a:pt x="5863927" y="4511278"/>
                    <a:pt x="5866923" y="4516563"/>
                    <a:pt x="5863246" y="4525295"/>
                  </a:cubicBezTo>
                  <a:cubicBezTo>
                    <a:pt x="5888896" y="4525937"/>
                    <a:pt x="5906193" y="4517877"/>
                    <a:pt x="5939925" y="4526492"/>
                  </a:cubicBezTo>
                  <a:cubicBezTo>
                    <a:pt x="5946054" y="4491799"/>
                    <a:pt x="5982238" y="4511073"/>
                    <a:pt x="5995359" y="4525119"/>
                  </a:cubicBezTo>
                  <a:cubicBezTo>
                    <a:pt x="6013109" y="4488645"/>
                    <a:pt x="5928076" y="4505408"/>
                    <a:pt x="5929120" y="4477606"/>
                  </a:cubicBezTo>
                  <a:close/>
                  <a:moveTo>
                    <a:pt x="7187410" y="4477138"/>
                  </a:moveTo>
                  <a:cubicBezTo>
                    <a:pt x="7186955" y="4480030"/>
                    <a:pt x="7183187" y="4479855"/>
                    <a:pt x="7179374" y="4479621"/>
                  </a:cubicBezTo>
                  <a:cubicBezTo>
                    <a:pt x="7180508" y="4485228"/>
                    <a:pt x="7184095" y="4488557"/>
                    <a:pt x="7190088" y="4489666"/>
                  </a:cubicBezTo>
                  <a:cubicBezTo>
                    <a:pt x="7193493" y="4486717"/>
                    <a:pt x="7191223" y="4480176"/>
                    <a:pt x="7187410" y="4477138"/>
                  </a:cubicBezTo>
                  <a:close/>
                  <a:moveTo>
                    <a:pt x="5220028" y="4476292"/>
                  </a:moveTo>
                  <a:cubicBezTo>
                    <a:pt x="5208225" y="4475474"/>
                    <a:pt x="5204410" y="4481227"/>
                    <a:pt x="5202685" y="4487097"/>
                  </a:cubicBezTo>
                  <a:cubicBezTo>
                    <a:pt x="5202412" y="4487972"/>
                    <a:pt x="5208996" y="4489666"/>
                    <a:pt x="5211447" y="4490601"/>
                  </a:cubicBezTo>
                  <a:cubicBezTo>
                    <a:pt x="5222026" y="4488148"/>
                    <a:pt x="5237870" y="4491886"/>
                    <a:pt x="5235056" y="4480526"/>
                  </a:cubicBezTo>
                  <a:cubicBezTo>
                    <a:pt x="5234601" y="4478598"/>
                    <a:pt x="5225431" y="4476671"/>
                    <a:pt x="5220028" y="4476292"/>
                  </a:cubicBezTo>
                  <a:close/>
                  <a:moveTo>
                    <a:pt x="1683597" y="4470977"/>
                  </a:moveTo>
                  <a:cubicBezTo>
                    <a:pt x="1682872" y="4476058"/>
                    <a:pt x="1682373" y="4479767"/>
                    <a:pt x="1681646" y="4484848"/>
                  </a:cubicBezTo>
                  <a:cubicBezTo>
                    <a:pt x="1693403" y="4481928"/>
                    <a:pt x="1703392" y="4479446"/>
                    <a:pt x="1713335" y="4476963"/>
                  </a:cubicBezTo>
                  <a:cubicBezTo>
                    <a:pt x="1713244" y="4475795"/>
                    <a:pt x="1713153" y="4474627"/>
                    <a:pt x="1713061" y="4473459"/>
                  </a:cubicBezTo>
                  <a:cubicBezTo>
                    <a:pt x="1703938" y="4472699"/>
                    <a:pt x="1694765" y="4471911"/>
                    <a:pt x="1683597" y="4470977"/>
                  </a:cubicBezTo>
                  <a:close/>
                  <a:moveTo>
                    <a:pt x="6662445" y="4470962"/>
                  </a:moveTo>
                  <a:cubicBezTo>
                    <a:pt x="6656986" y="4470874"/>
                    <a:pt x="6651493" y="4473722"/>
                    <a:pt x="6644751" y="4479767"/>
                  </a:cubicBezTo>
                  <a:lnTo>
                    <a:pt x="6679934" y="4479767"/>
                  </a:lnTo>
                  <a:cubicBezTo>
                    <a:pt x="6673329" y="4474072"/>
                    <a:pt x="6667904" y="4471049"/>
                    <a:pt x="6662445" y="4470962"/>
                  </a:cubicBezTo>
                  <a:close/>
                  <a:moveTo>
                    <a:pt x="7337636" y="4468085"/>
                  </a:moveTo>
                  <a:cubicBezTo>
                    <a:pt x="7336182" y="4475766"/>
                    <a:pt x="7325696" y="4467414"/>
                    <a:pt x="7320247" y="4473897"/>
                  </a:cubicBezTo>
                  <a:lnTo>
                    <a:pt x="7320247" y="4481606"/>
                  </a:lnTo>
                  <a:cubicBezTo>
                    <a:pt x="7332325" y="4483885"/>
                    <a:pt x="7345308" y="4485695"/>
                    <a:pt x="7355024" y="4489316"/>
                  </a:cubicBezTo>
                  <a:cubicBezTo>
                    <a:pt x="7359201" y="4483213"/>
                    <a:pt x="7377588" y="4485082"/>
                    <a:pt x="7375998" y="4475824"/>
                  </a:cubicBezTo>
                  <a:cubicBezTo>
                    <a:pt x="7362969" y="4473313"/>
                    <a:pt x="7349484" y="4471152"/>
                    <a:pt x="7337636" y="4468085"/>
                  </a:cubicBezTo>
                  <a:close/>
                  <a:moveTo>
                    <a:pt x="5460722" y="4467331"/>
                  </a:moveTo>
                  <a:cubicBezTo>
                    <a:pt x="5456814" y="4464610"/>
                    <a:pt x="5452132" y="4464435"/>
                    <a:pt x="5446979" y="4468085"/>
                  </a:cubicBezTo>
                  <a:cubicBezTo>
                    <a:pt x="5467317" y="4480234"/>
                    <a:pt x="5443302" y="4515394"/>
                    <a:pt x="5466818" y="4525967"/>
                  </a:cubicBezTo>
                  <a:cubicBezTo>
                    <a:pt x="5477204" y="4506561"/>
                    <a:pt x="5472446" y="4475492"/>
                    <a:pt x="5460722" y="4467331"/>
                  </a:cubicBezTo>
                  <a:close/>
                  <a:moveTo>
                    <a:pt x="7637180" y="4465135"/>
                  </a:moveTo>
                  <a:cubicBezTo>
                    <a:pt x="7632415" y="4473371"/>
                    <a:pt x="7629599" y="4478219"/>
                    <a:pt x="7625922" y="4484586"/>
                  </a:cubicBezTo>
                  <a:cubicBezTo>
                    <a:pt x="7633140" y="4484965"/>
                    <a:pt x="7636954" y="4485169"/>
                    <a:pt x="7643037" y="4485491"/>
                  </a:cubicBezTo>
                  <a:cubicBezTo>
                    <a:pt x="7641358" y="4479591"/>
                    <a:pt x="7639860" y="4474481"/>
                    <a:pt x="7637180" y="4465135"/>
                  </a:cubicBezTo>
                  <a:close/>
                  <a:moveTo>
                    <a:pt x="7437152" y="4464202"/>
                  </a:moveTo>
                  <a:cubicBezTo>
                    <a:pt x="7434973" y="4465078"/>
                    <a:pt x="7432748" y="4465983"/>
                    <a:pt x="7430568" y="4466858"/>
                  </a:cubicBezTo>
                  <a:cubicBezTo>
                    <a:pt x="7431567" y="4467968"/>
                    <a:pt x="7432521" y="4469078"/>
                    <a:pt x="7433520" y="4470217"/>
                  </a:cubicBezTo>
                  <a:cubicBezTo>
                    <a:pt x="7435653" y="4469224"/>
                    <a:pt x="7437787" y="4468261"/>
                    <a:pt x="7439966" y="4467297"/>
                  </a:cubicBezTo>
                  <a:cubicBezTo>
                    <a:pt x="7439013" y="4466275"/>
                    <a:pt x="7438104" y="4465223"/>
                    <a:pt x="7437152" y="4464202"/>
                  </a:cubicBezTo>
                  <a:close/>
                  <a:moveTo>
                    <a:pt x="5970059" y="4461511"/>
                  </a:moveTo>
                  <a:cubicBezTo>
                    <a:pt x="5968636" y="4461830"/>
                    <a:pt x="5966871" y="4463179"/>
                    <a:pt x="5964760" y="4465983"/>
                  </a:cubicBezTo>
                  <a:cubicBezTo>
                    <a:pt x="5962488" y="4474159"/>
                    <a:pt x="5965349" y="4486221"/>
                    <a:pt x="5973748" y="4475007"/>
                  </a:cubicBezTo>
                  <a:cubicBezTo>
                    <a:pt x="5975519" y="4468874"/>
                    <a:pt x="5974327" y="4460556"/>
                    <a:pt x="5970059" y="4461511"/>
                  </a:cubicBezTo>
                  <a:close/>
                  <a:moveTo>
                    <a:pt x="1781343" y="4460288"/>
                  </a:moveTo>
                  <a:lnTo>
                    <a:pt x="1781933" y="4461544"/>
                  </a:lnTo>
                  <a:lnTo>
                    <a:pt x="1783885" y="4460668"/>
                  </a:lnTo>
                  <a:close/>
                  <a:moveTo>
                    <a:pt x="3465796" y="4459909"/>
                  </a:moveTo>
                  <a:cubicBezTo>
                    <a:pt x="3459939" y="4463208"/>
                    <a:pt x="3457805" y="4464435"/>
                    <a:pt x="3455127" y="4465953"/>
                  </a:cubicBezTo>
                  <a:cubicBezTo>
                    <a:pt x="3458124" y="4466537"/>
                    <a:pt x="3460982" y="4467589"/>
                    <a:pt x="3461756" y="4467093"/>
                  </a:cubicBezTo>
                  <a:cubicBezTo>
                    <a:pt x="3463209" y="4466158"/>
                    <a:pt x="3463481" y="4464289"/>
                    <a:pt x="3465796" y="4459909"/>
                  </a:cubicBezTo>
                  <a:close/>
                  <a:moveTo>
                    <a:pt x="6527258" y="4457309"/>
                  </a:moveTo>
                  <a:cubicBezTo>
                    <a:pt x="6515000" y="4477255"/>
                    <a:pt x="6538471" y="4481782"/>
                    <a:pt x="6549820" y="4495595"/>
                  </a:cubicBezTo>
                  <a:cubicBezTo>
                    <a:pt x="6550365" y="4478219"/>
                    <a:pt x="6542239" y="4468465"/>
                    <a:pt x="6527258" y="4457309"/>
                  </a:cubicBezTo>
                  <a:close/>
                  <a:moveTo>
                    <a:pt x="5836188" y="4456843"/>
                  </a:moveTo>
                  <a:lnTo>
                    <a:pt x="5828469" y="4464318"/>
                  </a:lnTo>
                  <a:lnTo>
                    <a:pt x="5834554" y="4465107"/>
                  </a:lnTo>
                  <a:cubicBezTo>
                    <a:pt x="5835098" y="4462362"/>
                    <a:pt x="5835642" y="4459617"/>
                    <a:pt x="5836188" y="4456843"/>
                  </a:cubicBezTo>
                  <a:close/>
                  <a:moveTo>
                    <a:pt x="5836324" y="4456754"/>
                  </a:moveTo>
                  <a:lnTo>
                    <a:pt x="5836188" y="4456871"/>
                  </a:lnTo>
                  <a:lnTo>
                    <a:pt x="5836188" y="4456900"/>
                  </a:lnTo>
                  <a:cubicBezTo>
                    <a:pt x="5840455" y="4457339"/>
                    <a:pt x="5844678" y="4457805"/>
                    <a:pt x="5848944" y="4458244"/>
                  </a:cubicBezTo>
                  <a:cubicBezTo>
                    <a:pt x="5849035" y="4457835"/>
                    <a:pt x="5849126" y="4457514"/>
                    <a:pt x="5849218" y="4457193"/>
                  </a:cubicBezTo>
                  <a:cubicBezTo>
                    <a:pt x="5844905" y="4457046"/>
                    <a:pt x="5840592" y="4456900"/>
                    <a:pt x="5836324" y="4456754"/>
                  </a:cubicBezTo>
                  <a:close/>
                  <a:moveTo>
                    <a:pt x="6604256" y="4456721"/>
                  </a:moveTo>
                  <a:cubicBezTo>
                    <a:pt x="6605200" y="4455964"/>
                    <a:pt x="6602678" y="4456864"/>
                    <a:pt x="6593314" y="4461164"/>
                  </a:cubicBezTo>
                  <a:cubicBezTo>
                    <a:pt x="6567402" y="4476167"/>
                    <a:pt x="6601425" y="4458990"/>
                    <a:pt x="6604256" y="4456721"/>
                  </a:cubicBezTo>
                  <a:close/>
                  <a:moveTo>
                    <a:pt x="2916780" y="4455235"/>
                  </a:moveTo>
                  <a:cubicBezTo>
                    <a:pt x="2915509" y="4455790"/>
                    <a:pt x="2914194" y="4456345"/>
                    <a:pt x="2912923" y="4456929"/>
                  </a:cubicBezTo>
                  <a:cubicBezTo>
                    <a:pt x="2914919" y="4459383"/>
                    <a:pt x="2916918" y="4461807"/>
                    <a:pt x="2918869" y="4464260"/>
                  </a:cubicBezTo>
                  <a:cubicBezTo>
                    <a:pt x="2920459" y="4463559"/>
                    <a:pt x="2922002" y="4462887"/>
                    <a:pt x="2923591" y="4462187"/>
                  </a:cubicBezTo>
                  <a:cubicBezTo>
                    <a:pt x="2921322" y="4459879"/>
                    <a:pt x="2919052" y="4457543"/>
                    <a:pt x="2916780" y="4455235"/>
                  </a:cubicBezTo>
                  <a:close/>
                  <a:moveTo>
                    <a:pt x="7475423" y="4454885"/>
                  </a:moveTo>
                  <a:cubicBezTo>
                    <a:pt x="7471519" y="4455557"/>
                    <a:pt x="7467568" y="4456258"/>
                    <a:pt x="7463664" y="4456929"/>
                  </a:cubicBezTo>
                  <a:cubicBezTo>
                    <a:pt x="7463936" y="4458156"/>
                    <a:pt x="7464210" y="4459354"/>
                    <a:pt x="7464435" y="4460580"/>
                  </a:cubicBezTo>
                  <a:cubicBezTo>
                    <a:pt x="7468567" y="4460375"/>
                    <a:pt x="7472654" y="4460172"/>
                    <a:pt x="7476785" y="4459967"/>
                  </a:cubicBezTo>
                  <a:cubicBezTo>
                    <a:pt x="7476330" y="4458273"/>
                    <a:pt x="7475877" y="4456579"/>
                    <a:pt x="7475423" y="4454885"/>
                  </a:cubicBezTo>
                  <a:close/>
                  <a:moveTo>
                    <a:pt x="4400705" y="4454535"/>
                  </a:moveTo>
                  <a:cubicBezTo>
                    <a:pt x="4395258" y="4459383"/>
                    <a:pt x="4391399" y="4461719"/>
                    <a:pt x="4395393" y="4469604"/>
                  </a:cubicBezTo>
                  <a:cubicBezTo>
                    <a:pt x="4402204" y="4469283"/>
                    <a:pt x="4405744" y="4465953"/>
                    <a:pt x="4406108" y="4459587"/>
                  </a:cubicBezTo>
                  <a:cubicBezTo>
                    <a:pt x="4402520" y="4459529"/>
                    <a:pt x="4403658" y="4455148"/>
                    <a:pt x="4400705" y="4454535"/>
                  </a:cubicBezTo>
                  <a:close/>
                  <a:moveTo>
                    <a:pt x="4207758" y="4454506"/>
                  </a:moveTo>
                  <a:cubicBezTo>
                    <a:pt x="4195909" y="4456287"/>
                    <a:pt x="4190053" y="4454418"/>
                    <a:pt x="4178339" y="4459558"/>
                  </a:cubicBezTo>
                  <a:cubicBezTo>
                    <a:pt x="4176388" y="4467209"/>
                    <a:pt x="4181063" y="4468669"/>
                    <a:pt x="4181017" y="4474597"/>
                  </a:cubicBezTo>
                  <a:cubicBezTo>
                    <a:pt x="4190189" y="4470509"/>
                    <a:pt x="4189099" y="4474948"/>
                    <a:pt x="4194410" y="4479621"/>
                  </a:cubicBezTo>
                  <a:cubicBezTo>
                    <a:pt x="4204490" y="4466800"/>
                    <a:pt x="4226781" y="4494982"/>
                    <a:pt x="4242625" y="4484643"/>
                  </a:cubicBezTo>
                  <a:cubicBezTo>
                    <a:pt x="4233000" y="4472787"/>
                    <a:pt x="4212298" y="4471181"/>
                    <a:pt x="4207758" y="4454506"/>
                  </a:cubicBezTo>
                  <a:close/>
                  <a:moveTo>
                    <a:pt x="4781788" y="4453864"/>
                  </a:moveTo>
                  <a:cubicBezTo>
                    <a:pt x="4780879" y="4453250"/>
                    <a:pt x="4772799" y="4455148"/>
                    <a:pt x="4771846" y="4456783"/>
                  </a:cubicBezTo>
                  <a:cubicBezTo>
                    <a:pt x="4770121" y="4459704"/>
                    <a:pt x="4771392" y="4463267"/>
                    <a:pt x="4771392" y="4468991"/>
                  </a:cubicBezTo>
                  <a:cubicBezTo>
                    <a:pt x="4780290" y="4465983"/>
                    <a:pt x="4785284" y="4464318"/>
                    <a:pt x="4790276" y="4462624"/>
                  </a:cubicBezTo>
                  <a:cubicBezTo>
                    <a:pt x="4787554" y="4459617"/>
                    <a:pt x="4785465" y="4456287"/>
                    <a:pt x="4781788" y="4453864"/>
                  </a:cubicBezTo>
                  <a:close/>
                  <a:moveTo>
                    <a:pt x="3070276" y="4453396"/>
                  </a:moveTo>
                  <a:cubicBezTo>
                    <a:pt x="3067461" y="4456608"/>
                    <a:pt x="3064194" y="4459733"/>
                    <a:pt x="3062105" y="4463149"/>
                  </a:cubicBezTo>
                  <a:cubicBezTo>
                    <a:pt x="3060152" y="4461193"/>
                    <a:pt x="3057474" y="4458915"/>
                    <a:pt x="3054431" y="4455615"/>
                  </a:cubicBezTo>
                  <a:cubicBezTo>
                    <a:pt x="3045033" y="4462128"/>
                    <a:pt x="3038587" y="4466597"/>
                    <a:pt x="3032141" y="4471064"/>
                  </a:cubicBezTo>
                  <a:cubicBezTo>
                    <a:pt x="3036817" y="4472903"/>
                    <a:pt x="3041221" y="4475824"/>
                    <a:pt x="3046215" y="4476321"/>
                  </a:cubicBezTo>
                  <a:cubicBezTo>
                    <a:pt x="3056429" y="4477313"/>
                    <a:pt x="3065010" y="4474627"/>
                    <a:pt x="3064919" y="4467326"/>
                  </a:cubicBezTo>
                  <a:cubicBezTo>
                    <a:pt x="3064919" y="4467209"/>
                    <a:pt x="3064693" y="4467063"/>
                    <a:pt x="3064647" y="4466947"/>
                  </a:cubicBezTo>
                  <a:cubicBezTo>
                    <a:pt x="3065010" y="4467238"/>
                    <a:pt x="3065374" y="4467559"/>
                    <a:pt x="3065646" y="4467852"/>
                  </a:cubicBezTo>
                  <a:cubicBezTo>
                    <a:pt x="3069822" y="4464464"/>
                    <a:pt x="3073998" y="4461048"/>
                    <a:pt x="3078040" y="4457748"/>
                  </a:cubicBezTo>
                  <a:cubicBezTo>
                    <a:pt x="3074089" y="4455528"/>
                    <a:pt x="3072183" y="4454448"/>
                    <a:pt x="3070276" y="4453396"/>
                  </a:cubicBezTo>
                  <a:close/>
                  <a:moveTo>
                    <a:pt x="1512942" y="4451089"/>
                  </a:moveTo>
                  <a:lnTo>
                    <a:pt x="1512942" y="4457864"/>
                  </a:lnTo>
                  <a:cubicBezTo>
                    <a:pt x="1514393" y="4457894"/>
                    <a:pt x="1515893" y="4457923"/>
                    <a:pt x="1517345" y="4457952"/>
                  </a:cubicBezTo>
                  <a:cubicBezTo>
                    <a:pt x="1517572" y="4455703"/>
                    <a:pt x="1517845" y="4453454"/>
                    <a:pt x="1518072" y="4451176"/>
                  </a:cubicBezTo>
                  <a:cubicBezTo>
                    <a:pt x="1516346" y="4451148"/>
                    <a:pt x="1514621" y="4451118"/>
                    <a:pt x="1512942" y="4451089"/>
                  </a:cubicBezTo>
                  <a:close/>
                  <a:moveTo>
                    <a:pt x="7649438" y="4450651"/>
                  </a:moveTo>
                  <a:cubicBezTo>
                    <a:pt x="7646805" y="4452024"/>
                    <a:pt x="7644172" y="4453396"/>
                    <a:pt x="7641539" y="4454768"/>
                  </a:cubicBezTo>
                  <a:cubicBezTo>
                    <a:pt x="7642357" y="4455557"/>
                    <a:pt x="7643173" y="4456375"/>
                    <a:pt x="7643991" y="4457163"/>
                  </a:cubicBezTo>
                  <a:cubicBezTo>
                    <a:pt x="7646669" y="4455879"/>
                    <a:pt x="7649394" y="4454593"/>
                    <a:pt x="7652118" y="4453309"/>
                  </a:cubicBezTo>
                  <a:cubicBezTo>
                    <a:pt x="7651209" y="4452433"/>
                    <a:pt x="7650346" y="4451556"/>
                    <a:pt x="7649438" y="4450651"/>
                  </a:cubicBezTo>
                  <a:close/>
                  <a:moveTo>
                    <a:pt x="7160033" y="4449979"/>
                  </a:moveTo>
                  <a:cubicBezTo>
                    <a:pt x="7158807" y="4450446"/>
                    <a:pt x="7157536" y="4450914"/>
                    <a:pt x="7156311" y="4451381"/>
                  </a:cubicBezTo>
                  <a:cubicBezTo>
                    <a:pt x="7157219" y="4453484"/>
                    <a:pt x="7158127" y="4455586"/>
                    <a:pt x="7159081" y="4457689"/>
                  </a:cubicBezTo>
                  <a:lnTo>
                    <a:pt x="7165708" y="4455820"/>
                  </a:lnTo>
                  <a:cubicBezTo>
                    <a:pt x="7163801" y="4453864"/>
                    <a:pt x="7161940" y="4451906"/>
                    <a:pt x="7160033" y="4449979"/>
                  </a:cubicBezTo>
                  <a:close/>
                  <a:moveTo>
                    <a:pt x="6766563" y="4449804"/>
                  </a:moveTo>
                  <a:cubicBezTo>
                    <a:pt x="6760463" y="4450359"/>
                    <a:pt x="6754391" y="4452140"/>
                    <a:pt x="6752075" y="4454739"/>
                  </a:cubicBezTo>
                  <a:cubicBezTo>
                    <a:pt x="6748352" y="4458944"/>
                    <a:pt x="6745402" y="4464084"/>
                    <a:pt x="6745538" y="4468757"/>
                  </a:cubicBezTo>
                  <a:cubicBezTo>
                    <a:pt x="6745629" y="4471969"/>
                    <a:pt x="6751531" y="4475123"/>
                    <a:pt x="6757841" y="4481227"/>
                  </a:cubicBezTo>
                  <a:cubicBezTo>
                    <a:pt x="6768237" y="4474511"/>
                    <a:pt x="6776863" y="4470567"/>
                    <a:pt x="6781630" y="4465282"/>
                  </a:cubicBezTo>
                  <a:cubicBezTo>
                    <a:pt x="6784672" y="4461894"/>
                    <a:pt x="6784580" y="4455381"/>
                    <a:pt x="6781220" y="4452228"/>
                  </a:cubicBezTo>
                  <a:cubicBezTo>
                    <a:pt x="6778792" y="4449921"/>
                    <a:pt x="6772664" y="4449249"/>
                    <a:pt x="6766563" y="4449804"/>
                  </a:cubicBezTo>
                  <a:close/>
                  <a:moveTo>
                    <a:pt x="7364195" y="4448928"/>
                  </a:moveTo>
                  <a:cubicBezTo>
                    <a:pt x="7362924" y="4449658"/>
                    <a:pt x="7361698" y="4450418"/>
                    <a:pt x="7360427" y="4451148"/>
                  </a:cubicBezTo>
                  <a:cubicBezTo>
                    <a:pt x="7361381" y="4452111"/>
                    <a:pt x="7362061" y="4453600"/>
                    <a:pt x="7363285" y="4453834"/>
                  </a:cubicBezTo>
                  <a:cubicBezTo>
                    <a:pt x="7364739" y="4454126"/>
                    <a:pt x="7366601" y="4453279"/>
                    <a:pt x="7368280" y="4452958"/>
                  </a:cubicBezTo>
                  <a:close/>
                  <a:moveTo>
                    <a:pt x="5759055" y="4448665"/>
                  </a:moveTo>
                  <a:cubicBezTo>
                    <a:pt x="5758373" y="4448548"/>
                    <a:pt x="5754741" y="4452081"/>
                    <a:pt x="5755421" y="4453309"/>
                  </a:cubicBezTo>
                  <a:cubicBezTo>
                    <a:pt x="5756694" y="4455645"/>
                    <a:pt x="5760099" y="4457514"/>
                    <a:pt x="5762596" y="4459587"/>
                  </a:cubicBezTo>
                  <a:cubicBezTo>
                    <a:pt x="5765002" y="4457514"/>
                    <a:pt x="5767452" y="4455440"/>
                    <a:pt x="5771267" y="4452228"/>
                  </a:cubicBezTo>
                  <a:cubicBezTo>
                    <a:pt x="5766092" y="4450621"/>
                    <a:pt x="5762732" y="4449249"/>
                    <a:pt x="5759055" y="4448665"/>
                  </a:cubicBezTo>
                  <a:close/>
                  <a:moveTo>
                    <a:pt x="7461122" y="4443291"/>
                  </a:moveTo>
                  <a:cubicBezTo>
                    <a:pt x="7459533" y="4446211"/>
                    <a:pt x="7457989" y="4449132"/>
                    <a:pt x="7456402" y="4452024"/>
                  </a:cubicBezTo>
                  <a:cubicBezTo>
                    <a:pt x="7458944" y="4452520"/>
                    <a:pt x="7461441" y="4452958"/>
                    <a:pt x="7463983" y="4453425"/>
                  </a:cubicBezTo>
                  <a:cubicBezTo>
                    <a:pt x="7464754" y="4450359"/>
                    <a:pt x="7465481" y="4447292"/>
                    <a:pt x="7466252" y="4444256"/>
                  </a:cubicBezTo>
                  <a:close/>
                  <a:moveTo>
                    <a:pt x="5918043" y="4442854"/>
                  </a:moveTo>
                  <a:cubicBezTo>
                    <a:pt x="5907374" y="4444342"/>
                    <a:pt x="5896659" y="4445861"/>
                    <a:pt x="5885991" y="4447351"/>
                  </a:cubicBezTo>
                  <a:lnTo>
                    <a:pt x="5889578" y="4452520"/>
                  </a:lnTo>
                  <a:cubicBezTo>
                    <a:pt x="5899429" y="4450213"/>
                    <a:pt x="5909326" y="4447906"/>
                    <a:pt x="5919223" y="4445599"/>
                  </a:cubicBezTo>
                  <a:cubicBezTo>
                    <a:pt x="5918815" y="4444694"/>
                    <a:pt x="5918406" y="4443789"/>
                    <a:pt x="5918043" y="4442854"/>
                  </a:cubicBezTo>
                  <a:close/>
                  <a:moveTo>
                    <a:pt x="8331019" y="4440080"/>
                  </a:moveTo>
                  <a:cubicBezTo>
                    <a:pt x="8323666" y="4442970"/>
                    <a:pt x="8317082" y="4446621"/>
                    <a:pt x="8310272" y="4450038"/>
                  </a:cubicBezTo>
                  <a:cubicBezTo>
                    <a:pt x="8314404" y="4452608"/>
                    <a:pt x="8321349" y="4457718"/>
                    <a:pt x="8322212" y="4457309"/>
                  </a:cubicBezTo>
                  <a:cubicBezTo>
                    <a:pt x="8329021" y="4454330"/>
                    <a:pt x="8334651" y="4450271"/>
                    <a:pt x="8342595" y="4445336"/>
                  </a:cubicBezTo>
                  <a:cubicBezTo>
                    <a:pt x="8336740" y="4442591"/>
                    <a:pt x="8332154" y="4439641"/>
                    <a:pt x="8331019" y="4440080"/>
                  </a:cubicBezTo>
                  <a:close/>
                  <a:moveTo>
                    <a:pt x="7005176" y="4439466"/>
                  </a:moveTo>
                  <a:cubicBezTo>
                    <a:pt x="6999138" y="4442152"/>
                    <a:pt x="6995460" y="4447089"/>
                    <a:pt x="6994463" y="4454535"/>
                  </a:cubicBezTo>
                  <a:cubicBezTo>
                    <a:pt x="7002316" y="4464377"/>
                    <a:pt x="7012712" y="4455528"/>
                    <a:pt x="7015936" y="4447000"/>
                  </a:cubicBezTo>
                  <a:cubicBezTo>
                    <a:pt x="7011714" y="4445074"/>
                    <a:pt x="7011896" y="4439028"/>
                    <a:pt x="7005176" y="4439466"/>
                  </a:cubicBezTo>
                  <a:close/>
                  <a:moveTo>
                    <a:pt x="7121581" y="4435728"/>
                  </a:moveTo>
                  <a:lnTo>
                    <a:pt x="7122034" y="4435875"/>
                  </a:lnTo>
                  <a:lnTo>
                    <a:pt x="7121580" y="4435741"/>
                  </a:lnTo>
                  <a:close/>
                  <a:moveTo>
                    <a:pt x="7103011" y="4426646"/>
                  </a:moveTo>
                  <a:cubicBezTo>
                    <a:pt x="7103058" y="4435231"/>
                    <a:pt x="7106507" y="4440985"/>
                    <a:pt x="7121535" y="4435728"/>
                  </a:cubicBezTo>
                  <a:lnTo>
                    <a:pt x="7121580" y="4435741"/>
                  </a:lnTo>
                  <a:lnTo>
                    <a:pt x="7121171" y="4438882"/>
                  </a:lnTo>
                  <a:cubicBezTo>
                    <a:pt x="7121126" y="4438940"/>
                    <a:pt x="7121307" y="4438999"/>
                    <a:pt x="7121443" y="4439057"/>
                  </a:cubicBezTo>
                  <a:cubicBezTo>
                    <a:pt x="7121626" y="4438006"/>
                    <a:pt x="7121807" y="4436925"/>
                    <a:pt x="7122034" y="4435875"/>
                  </a:cubicBezTo>
                  <a:cubicBezTo>
                    <a:pt x="7115678" y="4432778"/>
                    <a:pt x="7109368" y="4429712"/>
                    <a:pt x="7103011" y="4426646"/>
                  </a:cubicBezTo>
                  <a:close/>
                  <a:moveTo>
                    <a:pt x="7501119" y="4425886"/>
                  </a:moveTo>
                  <a:cubicBezTo>
                    <a:pt x="7500256" y="4426003"/>
                    <a:pt x="7499393" y="4426149"/>
                    <a:pt x="7498486" y="4426266"/>
                  </a:cubicBezTo>
                  <a:cubicBezTo>
                    <a:pt x="7498985" y="4427872"/>
                    <a:pt x="7499531" y="4429449"/>
                    <a:pt x="7500030" y="4431026"/>
                  </a:cubicBezTo>
                  <a:cubicBezTo>
                    <a:pt x="7500755" y="4430733"/>
                    <a:pt x="7502118" y="4430412"/>
                    <a:pt x="7502073" y="4430180"/>
                  </a:cubicBezTo>
                  <a:cubicBezTo>
                    <a:pt x="7501937" y="4428748"/>
                    <a:pt x="7501482" y="4427317"/>
                    <a:pt x="7501119" y="4425886"/>
                  </a:cubicBezTo>
                  <a:close/>
                  <a:moveTo>
                    <a:pt x="6406041" y="4425068"/>
                  </a:moveTo>
                  <a:cubicBezTo>
                    <a:pt x="6403772" y="4428718"/>
                    <a:pt x="6401500" y="4432370"/>
                    <a:pt x="6399277" y="4436020"/>
                  </a:cubicBezTo>
                  <a:cubicBezTo>
                    <a:pt x="6402818" y="4436721"/>
                    <a:pt x="6406358" y="4437451"/>
                    <a:pt x="6409945" y="4438152"/>
                  </a:cubicBezTo>
                  <a:cubicBezTo>
                    <a:pt x="6411216" y="4434385"/>
                    <a:pt x="6412443" y="4430647"/>
                    <a:pt x="6413714" y="4426879"/>
                  </a:cubicBezTo>
                  <a:cubicBezTo>
                    <a:pt x="6411125" y="4426296"/>
                    <a:pt x="6408583" y="4425682"/>
                    <a:pt x="6406041" y="4425068"/>
                  </a:cubicBezTo>
                  <a:close/>
                  <a:moveTo>
                    <a:pt x="4385178" y="4424835"/>
                  </a:moveTo>
                  <a:cubicBezTo>
                    <a:pt x="4382954" y="4427668"/>
                    <a:pt x="4380731" y="4430501"/>
                    <a:pt x="4380139" y="4431260"/>
                  </a:cubicBezTo>
                  <a:cubicBezTo>
                    <a:pt x="4381320" y="4436808"/>
                    <a:pt x="4380956" y="4439934"/>
                    <a:pt x="4382817" y="4442386"/>
                  </a:cubicBezTo>
                  <a:cubicBezTo>
                    <a:pt x="4384271" y="4444285"/>
                    <a:pt x="4388494" y="4445336"/>
                    <a:pt x="4391488" y="4446767"/>
                  </a:cubicBezTo>
                  <a:cubicBezTo>
                    <a:pt x="4392715" y="4445482"/>
                    <a:pt x="4394531" y="4444139"/>
                    <a:pt x="4395167" y="4442882"/>
                  </a:cubicBezTo>
                  <a:cubicBezTo>
                    <a:pt x="4397345" y="4445394"/>
                    <a:pt x="4400251" y="4447730"/>
                    <a:pt x="4403520" y="4449716"/>
                  </a:cubicBezTo>
                  <a:cubicBezTo>
                    <a:pt x="4404065" y="4450066"/>
                    <a:pt x="4409648" y="4447146"/>
                    <a:pt x="4415325" y="4444722"/>
                  </a:cubicBezTo>
                  <a:cubicBezTo>
                    <a:pt x="4409604" y="4440897"/>
                    <a:pt x="4405653" y="4438240"/>
                    <a:pt x="4401705" y="4435582"/>
                  </a:cubicBezTo>
                  <a:cubicBezTo>
                    <a:pt x="4399571" y="4436896"/>
                    <a:pt x="4396619" y="4438415"/>
                    <a:pt x="4394940" y="4439612"/>
                  </a:cubicBezTo>
                  <a:cubicBezTo>
                    <a:pt x="4394168" y="4435816"/>
                    <a:pt x="4393170" y="4432020"/>
                    <a:pt x="4391488" y="4428339"/>
                  </a:cubicBezTo>
                  <a:cubicBezTo>
                    <a:pt x="4390808" y="4426908"/>
                    <a:pt x="4387357" y="4425974"/>
                    <a:pt x="4385178" y="4424835"/>
                  </a:cubicBezTo>
                  <a:close/>
                  <a:moveTo>
                    <a:pt x="7307490" y="4418907"/>
                  </a:moveTo>
                  <a:cubicBezTo>
                    <a:pt x="7303541" y="4429011"/>
                    <a:pt x="7314664" y="4463442"/>
                    <a:pt x="7323699" y="4444606"/>
                  </a:cubicBezTo>
                  <a:cubicBezTo>
                    <a:pt x="7320566" y="4434852"/>
                    <a:pt x="7316299" y="4425769"/>
                    <a:pt x="7307490" y="4418907"/>
                  </a:cubicBezTo>
                  <a:close/>
                  <a:moveTo>
                    <a:pt x="5398691" y="4417655"/>
                  </a:moveTo>
                  <a:cubicBezTo>
                    <a:pt x="5396393" y="4416804"/>
                    <a:pt x="5393476" y="4417563"/>
                    <a:pt x="5391502" y="4421856"/>
                  </a:cubicBezTo>
                  <a:cubicBezTo>
                    <a:pt x="5390457" y="4426121"/>
                    <a:pt x="5398084" y="4431610"/>
                    <a:pt x="5402171" y="4423112"/>
                  </a:cubicBezTo>
                  <a:cubicBezTo>
                    <a:pt x="5402669" y="4420966"/>
                    <a:pt x="5400989" y="4418505"/>
                    <a:pt x="5398691" y="4417655"/>
                  </a:cubicBezTo>
                  <a:close/>
                  <a:moveTo>
                    <a:pt x="3537526" y="4412890"/>
                  </a:moveTo>
                  <a:cubicBezTo>
                    <a:pt x="3534621" y="4413067"/>
                    <a:pt x="3530398" y="4412569"/>
                    <a:pt x="3528991" y="4413563"/>
                  </a:cubicBezTo>
                  <a:cubicBezTo>
                    <a:pt x="3524316" y="4417038"/>
                    <a:pt x="3520639" y="4421038"/>
                    <a:pt x="3517141" y="4424281"/>
                  </a:cubicBezTo>
                  <a:cubicBezTo>
                    <a:pt x="3520501" y="4427347"/>
                    <a:pt x="3522862" y="4430326"/>
                    <a:pt x="3523680" y="4430151"/>
                  </a:cubicBezTo>
                  <a:cubicBezTo>
                    <a:pt x="3527765" y="4429362"/>
                    <a:pt x="3533714" y="4428222"/>
                    <a:pt x="3534757" y="4426296"/>
                  </a:cubicBezTo>
                  <a:cubicBezTo>
                    <a:pt x="3537027" y="4422119"/>
                    <a:pt x="3536755" y="4417388"/>
                    <a:pt x="3537526" y="4412890"/>
                  </a:cubicBezTo>
                  <a:close/>
                  <a:moveTo>
                    <a:pt x="4151917" y="4409211"/>
                  </a:moveTo>
                  <a:cubicBezTo>
                    <a:pt x="4145288" y="4410847"/>
                    <a:pt x="4138933" y="4412862"/>
                    <a:pt x="4132532" y="4414818"/>
                  </a:cubicBezTo>
                  <a:cubicBezTo>
                    <a:pt x="4134666" y="4416921"/>
                    <a:pt x="4137798" y="4420981"/>
                    <a:pt x="4138705" y="4420776"/>
                  </a:cubicBezTo>
                  <a:cubicBezTo>
                    <a:pt x="4145288" y="4419374"/>
                    <a:pt x="4151372" y="4417125"/>
                    <a:pt x="4157910" y="4415052"/>
                  </a:cubicBezTo>
                  <a:cubicBezTo>
                    <a:pt x="4154777" y="4411957"/>
                    <a:pt x="4152415" y="4409094"/>
                    <a:pt x="4151917" y="4409211"/>
                  </a:cubicBezTo>
                  <a:close/>
                  <a:moveTo>
                    <a:pt x="7705869" y="4408860"/>
                  </a:moveTo>
                  <a:lnTo>
                    <a:pt x="7704418" y="4419841"/>
                  </a:lnTo>
                  <a:cubicBezTo>
                    <a:pt x="7706824" y="4420046"/>
                    <a:pt x="7709276" y="4420250"/>
                    <a:pt x="7711682" y="4420454"/>
                  </a:cubicBezTo>
                  <a:lnTo>
                    <a:pt x="7711682" y="4408978"/>
                  </a:lnTo>
                  <a:cubicBezTo>
                    <a:pt x="7709729" y="4408949"/>
                    <a:pt x="7707822" y="4408890"/>
                    <a:pt x="7705869" y="4408860"/>
                  </a:cubicBezTo>
                  <a:close/>
                  <a:moveTo>
                    <a:pt x="7934093" y="4408101"/>
                  </a:moveTo>
                  <a:cubicBezTo>
                    <a:pt x="7934002" y="4408685"/>
                    <a:pt x="7933957" y="4409269"/>
                    <a:pt x="7933910" y="4409883"/>
                  </a:cubicBezTo>
                  <a:cubicBezTo>
                    <a:pt x="7934728" y="4410029"/>
                    <a:pt x="7935636" y="4410467"/>
                    <a:pt x="7936227" y="4410292"/>
                  </a:cubicBezTo>
                  <a:cubicBezTo>
                    <a:pt x="7936909" y="4410117"/>
                    <a:pt x="7937362" y="4409415"/>
                    <a:pt x="7937861" y="4408949"/>
                  </a:cubicBezTo>
                  <a:cubicBezTo>
                    <a:pt x="7936590" y="4408656"/>
                    <a:pt x="7935364" y="4408393"/>
                    <a:pt x="7934093" y="4408101"/>
                  </a:cubicBezTo>
                  <a:close/>
                  <a:moveTo>
                    <a:pt x="6370130" y="4407722"/>
                  </a:moveTo>
                  <a:lnTo>
                    <a:pt x="6370130" y="4412628"/>
                  </a:lnTo>
                  <a:lnTo>
                    <a:pt x="6372174" y="4412628"/>
                  </a:lnTo>
                  <a:lnTo>
                    <a:pt x="6372174" y="4407722"/>
                  </a:lnTo>
                  <a:close/>
                  <a:moveTo>
                    <a:pt x="6346567" y="4400625"/>
                  </a:moveTo>
                  <a:cubicBezTo>
                    <a:pt x="6341892" y="4403721"/>
                    <a:pt x="6339394" y="4405356"/>
                    <a:pt x="6335899" y="4407664"/>
                  </a:cubicBezTo>
                  <a:cubicBezTo>
                    <a:pt x="6340529" y="4408890"/>
                    <a:pt x="6343118" y="4409562"/>
                    <a:pt x="6348065" y="4410905"/>
                  </a:cubicBezTo>
                  <a:cubicBezTo>
                    <a:pt x="6347566" y="4407488"/>
                    <a:pt x="6347247" y="4405181"/>
                    <a:pt x="6346567" y="4400625"/>
                  </a:cubicBezTo>
                  <a:close/>
                  <a:moveTo>
                    <a:pt x="4015954" y="4399155"/>
                  </a:moveTo>
                  <a:cubicBezTo>
                    <a:pt x="4012784" y="4398420"/>
                    <a:pt x="4008715" y="4400231"/>
                    <a:pt x="4004141" y="4406904"/>
                  </a:cubicBezTo>
                  <a:cubicBezTo>
                    <a:pt x="4018216" y="4401501"/>
                    <a:pt x="4005595" y="4408628"/>
                    <a:pt x="4009545" y="4411898"/>
                  </a:cubicBezTo>
                  <a:cubicBezTo>
                    <a:pt x="4026876" y="4426463"/>
                    <a:pt x="4025462" y="4401357"/>
                    <a:pt x="4015954" y="4399155"/>
                  </a:cubicBezTo>
                  <a:close/>
                  <a:moveTo>
                    <a:pt x="2894671" y="4397150"/>
                  </a:moveTo>
                  <a:cubicBezTo>
                    <a:pt x="2884184" y="4398056"/>
                    <a:pt x="2873561" y="4401151"/>
                    <a:pt x="2863528" y="4400421"/>
                  </a:cubicBezTo>
                  <a:cubicBezTo>
                    <a:pt x="2849772" y="4399429"/>
                    <a:pt x="2846457" y="4401355"/>
                    <a:pt x="2851134" y="4409328"/>
                  </a:cubicBezTo>
                  <a:cubicBezTo>
                    <a:pt x="2854675" y="4415373"/>
                    <a:pt x="2855174" y="4424163"/>
                    <a:pt x="2861939" y="4426908"/>
                  </a:cubicBezTo>
                  <a:cubicBezTo>
                    <a:pt x="2871381" y="4430733"/>
                    <a:pt x="2885365" y="4430412"/>
                    <a:pt x="2897485" y="4431085"/>
                  </a:cubicBezTo>
                  <a:cubicBezTo>
                    <a:pt x="2900256" y="4431231"/>
                    <a:pt x="2905795" y="4428397"/>
                    <a:pt x="2906067" y="4426675"/>
                  </a:cubicBezTo>
                  <a:cubicBezTo>
                    <a:pt x="2907110" y="4420221"/>
                    <a:pt x="2906475" y="4413650"/>
                    <a:pt x="2906475" y="4411227"/>
                  </a:cubicBezTo>
                  <a:cubicBezTo>
                    <a:pt x="2912423" y="4399106"/>
                    <a:pt x="2906749" y="4396099"/>
                    <a:pt x="2894671" y="4397150"/>
                  </a:cubicBezTo>
                  <a:close/>
                  <a:moveTo>
                    <a:pt x="4978820" y="4396770"/>
                  </a:moveTo>
                  <a:lnTo>
                    <a:pt x="4975370" y="4412190"/>
                  </a:lnTo>
                  <a:lnTo>
                    <a:pt x="4996754" y="4414702"/>
                  </a:lnTo>
                  <a:lnTo>
                    <a:pt x="5000340" y="4399282"/>
                  </a:lnTo>
                  <a:close/>
                  <a:moveTo>
                    <a:pt x="7848378" y="4396507"/>
                  </a:moveTo>
                  <a:cubicBezTo>
                    <a:pt x="7830129" y="4401560"/>
                    <a:pt x="7847879" y="4413067"/>
                    <a:pt x="7836983" y="4420133"/>
                  </a:cubicBezTo>
                  <a:cubicBezTo>
                    <a:pt x="7838209" y="4422441"/>
                    <a:pt x="7839527" y="4424981"/>
                    <a:pt x="7840887" y="4427551"/>
                  </a:cubicBezTo>
                  <a:cubicBezTo>
                    <a:pt x="7843112" y="4425361"/>
                    <a:pt x="7846472" y="4423317"/>
                    <a:pt x="7847380" y="4420922"/>
                  </a:cubicBezTo>
                  <a:cubicBezTo>
                    <a:pt x="7850331" y="4413037"/>
                    <a:pt x="7862770" y="4405882"/>
                    <a:pt x="7852646" y="4396946"/>
                  </a:cubicBezTo>
                  <a:cubicBezTo>
                    <a:pt x="7852057" y="4396420"/>
                    <a:pt x="7849513" y="4396186"/>
                    <a:pt x="7848378" y="4396507"/>
                  </a:cubicBezTo>
                  <a:close/>
                  <a:moveTo>
                    <a:pt x="8586254" y="4394989"/>
                  </a:moveTo>
                  <a:cubicBezTo>
                    <a:pt x="8585302" y="4395485"/>
                    <a:pt x="8585166" y="4396654"/>
                    <a:pt x="8585483" y="4398026"/>
                  </a:cubicBezTo>
                  <a:cubicBezTo>
                    <a:pt x="8583077" y="4397589"/>
                    <a:pt x="8581079" y="4396975"/>
                    <a:pt x="8578038" y="4396887"/>
                  </a:cubicBezTo>
                  <a:cubicBezTo>
                    <a:pt x="8577447" y="4398785"/>
                    <a:pt x="8575813" y="4399750"/>
                    <a:pt x="8572680" y="4399340"/>
                  </a:cubicBezTo>
                  <a:cubicBezTo>
                    <a:pt x="8572953" y="4406583"/>
                    <a:pt x="8571182" y="4415811"/>
                    <a:pt x="8575358" y="4419433"/>
                  </a:cubicBezTo>
                  <a:cubicBezTo>
                    <a:pt x="8580444" y="4419987"/>
                    <a:pt x="8581307" y="4416629"/>
                    <a:pt x="8586073" y="4416950"/>
                  </a:cubicBezTo>
                  <a:cubicBezTo>
                    <a:pt x="8587480" y="4420629"/>
                    <a:pt x="8590069" y="4423287"/>
                    <a:pt x="8591431" y="4426967"/>
                  </a:cubicBezTo>
                  <a:cubicBezTo>
                    <a:pt x="8572680" y="4425302"/>
                    <a:pt x="8569229" y="4437976"/>
                    <a:pt x="8561965" y="4447030"/>
                  </a:cubicBezTo>
                  <a:cubicBezTo>
                    <a:pt x="8560467" y="4442561"/>
                    <a:pt x="8560558" y="4436575"/>
                    <a:pt x="8556563" y="4434472"/>
                  </a:cubicBezTo>
                  <a:cubicBezTo>
                    <a:pt x="8560286" y="4444576"/>
                    <a:pt x="8551842" y="4443350"/>
                    <a:pt x="8548619" y="4447000"/>
                  </a:cubicBezTo>
                  <a:cubicBezTo>
                    <a:pt x="8560286" y="4447497"/>
                    <a:pt x="8553522" y="4451381"/>
                    <a:pt x="8553930" y="4459587"/>
                  </a:cubicBezTo>
                  <a:cubicBezTo>
                    <a:pt x="8566234" y="4460172"/>
                    <a:pt x="8573497" y="4456141"/>
                    <a:pt x="8578038" y="4449541"/>
                  </a:cubicBezTo>
                  <a:cubicBezTo>
                    <a:pt x="8591703" y="4456696"/>
                    <a:pt x="8591884" y="4446387"/>
                    <a:pt x="8602100" y="4444518"/>
                  </a:cubicBezTo>
                  <a:cubicBezTo>
                    <a:pt x="8606185" y="4430151"/>
                    <a:pt x="8600374" y="4432778"/>
                    <a:pt x="8599467" y="4419403"/>
                  </a:cubicBezTo>
                  <a:cubicBezTo>
                    <a:pt x="8606321" y="4422587"/>
                    <a:pt x="8611179" y="4420804"/>
                    <a:pt x="8620895" y="4416921"/>
                  </a:cubicBezTo>
                  <a:lnTo>
                    <a:pt x="8620895" y="4406904"/>
                  </a:lnTo>
                  <a:cubicBezTo>
                    <a:pt x="8609136" y="4407839"/>
                    <a:pt x="8603507" y="4403984"/>
                    <a:pt x="8595879" y="4400771"/>
                  </a:cubicBezTo>
                  <a:cubicBezTo>
                    <a:pt x="8594972" y="4397238"/>
                    <a:pt x="8590840" y="4392595"/>
                    <a:pt x="8586254" y="4394989"/>
                  </a:cubicBezTo>
                  <a:close/>
                  <a:moveTo>
                    <a:pt x="7107007" y="4394317"/>
                  </a:moveTo>
                  <a:cubicBezTo>
                    <a:pt x="7096111" y="4409269"/>
                    <a:pt x="7109776" y="4440839"/>
                    <a:pt x="7136517" y="4436984"/>
                  </a:cubicBezTo>
                  <a:cubicBezTo>
                    <a:pt x="7138604" y="4442532"/>
                    <a:pt x="7142100" y="4446737"/>
                    <a:pt x="7141828" y="4454535"/>
                  </a:cubicBezTo>
                  <a:cubicBezTo>
                    <a:pt x="7148321" y="4453163"/>
                    <a:pt x="7151589" y="4448694"/>
                    <a:pt x="7155221" y="4444518"/>
                  </a:cubicBezTo>
                  <a:cubicBezTo>
                    <a:pt x="7146323" y="4437947"/>
                    <a:pt x="7132114" y="4432223"/>
                    <a:pt x="7128435" y="4409387"/>
                  </a:cubicBezTo>
                  <a:cubicBezTo>
                    <a:pt x="7120717" y="4404860"/>
                    <a:pt x="7110685" y="4402611"/>
                    <a:pt x="7107007" y="4394317"/>
                  </a:cubicBezTo>
                  <a:close/>
                  <a:moveTo>
                    <a:pt x="2020007" y="4387425"/>
                  </a:moveTo>
                  <a:cubicBezTo>
                    <a:pt x="2017965" y="4386841"/>
                    <a:pt x="2013424" y="4387571"/>
                    <a:pt x="2012017" y="4388681"/>
                  </a:cubicBezTo>
                  <a:cubicBezTo>
                    <a:pt x="2008385" y="4391572"/>
                    <a:pt x="2004117" y="4394901"/>
                    <a:pt x="2003437" y="4398289"/>
                  </a:cubicBezTo>
                  <a:cubicBezTo>
                    <a:pt x="2002574" y="4402640"/>
                    <a:pt x="2003663" y="4410788"/>
                    <a:pt x="2006251" y="4411197"/>
                  </a:cubicBezTo>
                  <a:cubicBezTo>
                    <a:pt x="2019689" y="4413270"/>
                    <a:pt x="2017602" y="4405094"/>
                    <a:pt x="2020460" y="4400363"/>
                  </a:cubicBezTo>
                  <a:cubicBezTo>
                    <a:pt x="2022050" y="4397705"/>
                    <a:pt x="2022868" y="4394872"/>
                    <a:pt x="2024003" y="4392274"/>
                  </a:cubicBezTo>
                  <a:cubicBezTo>
                    <a:pt x="2022641" y="4390462"/>
                    <a:pt x="2022005" y="4388010"/>
                    <a:pt x="2020007" y="4387425"/>
                  </a:cubicBezTo>
                  <a:close/>
                  <a:moveTo>
                    <a:pt x="7352027" y="4387314"/>
                  </a:moveTo>
                  <a:cubicBezTo>
                    <a:pt x="7350615" y="4387628"/>
                    <a:pt x="7348861" y="4388973"/>
                    <a:pt x="7346761" y="4391776"/>
                  </a:cubicBezTo>
                  <a:cubicBezTo>
                    <a:pt x="7344445" y="4399954"/>
                    <a:pt x="7347350" y="4412015"/>
                    <a:pt x="7355660" y="4400800"/>
                  </a:cubicBezTo>
                  <a:cubicBezTo>
                    <a:pt x="7357431" y="4394712"/>
                    <a:pt x="7356264" y="4386373"/>
                    <a:pt x="7352027" y="4387314"/>
                  </a:cubicBezTo>
                  <a:close/>
                  <a:moveTo>
                    <a:pt x="5214443" y="4385118"/>
                  </a:moveTo>
                  <a:cubicBezTo>
                    <a:pt x="5205681" y="4390842"/>
                    <a:pt x="5196647" y="4396449"/>
                    <a:pt x="5188566" y="4402553"/>
                  </a:cubicBezTo>
                  <a:cubicBezTo>
                    <a:pt x="5187748" y="4403166"/>
                    <a:pt x="5192016" y="4408014"/>
                    <a:pt x="5195284" y="4408978"/>
                  </a:cubicBezTo>
                  <a:cubicBezTo>
                    <a:pt x="5211175" y="4413533"/>
                    <a:pt x="5219801" y="4408335"/>
                    <a:pt x="5222026" y="4390901"/>
                  </a:cubicBezTo>
                  <a:cubicBezTo>
                    <a:pt x="5220800" y="4389996"/>
                    <a:pt x="5217622" y="4387542"/>
                    <a:pt x="5214443" y="4385118"/>
                  </a:cubicBezTo>
                  <a:close/>
                  <a:moveTo>
                    <a:pt x="5141726" y="4380172"/>
                  </a:moveTo>
                  <a:cubicBezTo>
                    <a:pt x="5140494" y="4380150"/>
                    <a:pt x="5138593" y="4381188"/>
                    <a:pt x="5135948" y="4383630"/>
                  </a:cubicBezTo>
                  <a:cubicBezTo>
                    <a:pt x="5133770" y="4387046"/>
                    <a:pt x="5131045" y="4389907"/>
                    <a:pt x="5128185" y="4392652"/>
                  </a:cubicBezTo>
                  <a:cubicBezTo>
                    <a:pt x="5127957" y="4392274"/>
                    <a:pt x="5127549" y="4391952"/>
                    <a:pt x="5126822" y="4391806"/>
                  </a:cubicBezTo>
                  <a:cubicBezTo>
                    <a:pt x="5125643" y="4398931"/>
                    <a:pt x="5115699" y="4397821"/>
                    <a:pt x="5113612" y="4404159"/>
                  </a:cubicBezTo>
                  <a:cubicBezTo>
                    <a:pt x="5107119" y="4408656"/>
                    <a:pt x="5100536" y="4413037"/>
                    <a:pt x="5094952" y="4418468"/>
                  </a:cubicBezTo>
                  <a:cubicBezTo>
                    <a:pt x="5126215" y="4432445"/>
                    <a:pt x="5150353" y="4380331"/>
                    <a:pt x="5141726" y="4380172"/>
                  </a:cubicBezTo>
                  <a:close/>
                  <a:moveTo>
                    <a:pt x="5341465" y="4379161"/>
                  </a:moveTo>
                  <a:cubicBezTo>
                    <a:pt x="5339178" y="4378314"/>
                    <a:pt x="5336250" y="4379073"/>
                    <a:pt x="5334206" y="4383366"/>
                  </a:cubicBezTo>
                  <a:cubicBezTo>
                    <a:pt x="5333254" y="4387601"/>
                    <a:pt x="5340926" y="4393150"/>
                    <a:pt x="5344877" y="4384592"/>
                  </a:cubicBezTo>
                  <a:cubicBezTo>
                    <a:pt x="5345399" y="4382460"/>
                    <a:pt x="5343753" y="4380007"/>
                    <a:pt x="5341465" y="4379161"/>
                  </a:cubicBezTo>
                  <a:close/>
                  <a:moveTo>
                    <a:pt x="7987982" y="4378402"/>
                  </a:moveTo>
                  <a:cubicBezTo>
                    <a:pt x="7987119" y="4378927"/>
                    <a:pt x="7986303" y="4379453"/>
                    <a:pt x="7985440" y="4379978"/>
                  </a:cubicBezTo>
                  <a:cubicBezTo>
                    <a:pt x="7987075" y="4381263"/>
                    <a:pt x="7988709" y="4382548"/>
                    <a:pt x="7990388" y="4383833"/>
                  </a:cubicBezTo>
                  <a:cubicBezTo>
                    <a:pt x="7991296" y="4383278"/>
                    <a:pt x="7992158" y="4382695"/>
                    <a:pt x="7993068" y="4382140"/>
                  </a:cubicBezTo>
                  <a:cubicBezTo>
                    <a:pt x="7991387" y="4380883"/>
                    <a:pt x="7989661" y="4379628"/>
                    <a:pt x="7987982" y="4378402"/>
                  </a:cubicBezTo>
                  <a:close/>
                  <a:moveTo>
                    <a:pt x="7264498" y="4375423"/>
                  </a:moveTo>
                  <a:cubicBezTo>
                    <a:pt x="7254327" y="4375218"/>
                    <a:pt x="7250151" y="4386725"/>
                    <a:pt x="7261047" y="4387017"/>
                  </a:cubicBezTo>
                  <a:cubicBezTo>
                    <a:pt x="7258505" y="4381088"/>
                    <a:pt x="7267040" y="4381322"/>
                    <a:pt x="7264498" y="4375423"/>
                  </a:cubicBezTo>
                  <a:close/>
                  <a:moveTo>
                    <a:pt x="7698561" y="4374254"/>
                  </a:moveTo>
                  <a:cubicBezTo>
                    <a:pt x="7696382" y="4376182"/>
                    <a:pt x="7694202" y="4378109"/>
                    <a:pt x="7692023" y="4380037"/>
                  </a:cubicBezTo>
                  <a:cubicBezTo>
                    <a:pt x="7693022" y="4380738"/>
                    <a:pt x="7694021" y="4381438"/>
                    <a:pt x="7695020" y="4382168"/>
                  </a:cubicBezTo>
                  <a:cubicBezTo>
                    <a:pt x="7697653" y="4380533"/>
                    <a:pt x="7700286" y="4378898"/>
                    <a:pt x="7702919" y="4377292"/>
                  </a:cubicBezTo>
                  <a:cubicBezTo>
                    <a:pt x="7701466" y="4376269"/>
                    <a:pt x="7700014" y="4375277"/>
                    <a:pt x="7698561" y="4374254"/>
                  </a:cubicBezTo>
                  <a:close/>
                  <a:moveTo>
                    <a:pt x="6163426" y="4372766"/>
                  </a:moveTo>
                  <a:cubicBezTo>
                    <a:pt x="6158070" y="4374079"/>
                    <a:pt x="6155074" y="4379190"/>
                    <a:pt x="6153212" y="4380738"/>
                  </a:cubicBezTo>
                  <a:cubicBezTo>
                    <a:pt x="6152077" y="4393909"/>
                    <a:pt x="6156844" y="4399194"/>
                    <a:pt x="6167241" y="4397617"/>
                  </a:cubicBezTo>
                  <a:cubicBezTo>
                    <a:pt x="6173142" y="4396683"/>
                    <a:pt x="6181042" y="4392536"/>
                    <a:pt x="6181994" y="4389177"/>
                  </a:cubicBezTo>
                  <a:cubicBezTo>
                    <a:pt x="6184402" y="4380972"/>
                    <a:pt x="6171916" y="4370692"/>
                    <a:pt x="6163426" y="4372766"/>
                  </a:cubicBezTo>
                  <a:close/>
                  <a:moveTo>
                    <a:pt x="2731144" y="4371481"/>
                  </a:moveTo>
                  <a:cubicBezTo>
                    <a:pt x="2730508" y="4371714"/>
                    <a:pt x="2729372" y="4371947"/>
                    <a:pt x="2729327" y="4372182"/>
                  </a:cubicBezTo>
                  <a:cubicBezTo>
                    <a:pt x="2729282" y="4372707"/>
                    <a:pt x="2729826" y="4373262"/>
                    <a:pt x="2730145" y="4373817"/>
                  </a:cubicBezTo>
                  <a:cubicBezTo>
                    <a:pt x="2730825" y="4373583"/>
                    <a:pt x="2732051" y="4373349"/>
                    <a:pt x="2732051" y="4373116"/>
                  </a:cubicBezTo>
                  <a:cubicBezTo>
                    <a:pt x="2732096" y="4372561"/>
                    <a:pt x="2731507" y="4372036"/>
                    <a:pt x="2731144" y="4371481"/>
                  </a:cubicBezTo>
                  <a:close/>
                  <a:moveTo>
                    <a:pt x="6737683" y="4371451"/>
                  </a:moveTo>
                  <a:cubicBezTo>
                    <a:pt x="6736276" y="4370926"/>
                    <a:pt x="6727560" y="4375277"/>
                    <a:pt x="6726833" y="4377906"/>
                  </a:cubicBezTo>
                  <a:cubicBezTo>
                    <a:pt x="6726196" y="4380300"/>
                    <a:pt x="6731099" y="4385090"/>
                    <a:pt x="6734869" y="4385702"/>
                  </a:cubicBezTo>
                  <a:cubicBezTo>
                    <a:pt x="6740996" y="4386725"/>
                    <a:pt x="6748171" y="4385235"/>
                    <a:pt x="6761881" y="4384388"/>
                  </a:cubicBezTo>
                  <a:cubicBezTo>
                    <a:pt x="6750394" y="4377963"/>
                    <a:pt x="6744675" y="4374021"/>
                    <a:pt x="6737683" y="4371451"/>
                  </a:cubicBezTo>
                  <a:close/>
                  <a:moveTo>
                    <a:pt x="5084101" y="4369553"/>
                  </a:moveTo>
                  <a:cubicBezTo>
                    <a:pt x="5031665" y="4385293"/>
                    <a:pt x="4998661" y="4436750"/>
                    <a:pt x="5038067" y="4475123"/>
                  </a:cubicBezTo>
                  <a:cubicBezTo>
                    <a:pt x="5049961" y="4450855"/>
                    <a:pt x="5038929" y="4438386"/>
                    <a:pt x="5039656" y="4419871"/>
                  </a:cubicBezTo>
                  <a:cubicBezTo>
                    <a:pt x="5052503" y="4406641"/>
                    <a:pt x="5105030" y="4385090"/>
                    <a:pt x="5084101" y="4369553"/>
                  </a:cubicBezTo>
                  <a:close/>
                  <a:moveTo>
                    <a:pt x="2416389" y="4369319"/>
                  </a:moveTo>
                  <a:cubicBezTo>
                    <a:pt x="2411440" y="4369290"/>
                    <a:pt x="2405993" y="4371101"/>
                    <a:pt x="2401634" y="4372912"/>
                  </a:cubicBezTo>
                  <a:cubicBezTo>
                    <a:pt x="2399728" y="4373701"/>
                    <a:pt x="2398910" y="4376562"/>
                    <a:pt x="2399320" y="4378313"/>
                  </a:cubicBezTo>
                  <a:cubicBezTo>
                    <a:pt x="2400181" y="4381847"/>
                    <a:pt x="2402225" y="4385293"/>
                    <a:pt x="2403768" y="4388769"/>
                  </a:cubicBezTo>
                  <a:cubicBezTo>
                    <a:pt x="2409489" y="4386287"/>
                    <a:pt x="2415527" y="4384067"/>
                    <a:pt x="2420748" y="4381235"/>
                  </a:cubicBezTo>
                  <a:cubicBezTo>
                    <a:pt x="2422655" y="4380183"/>
                    <a:pt x="2422563" y="4377671"/>
                    <a:pt x="2423789" y="4374956"/>
                  </a:cubicBezTo>
                  <a:cubicBezTo>
                    <a:pt x="2421609" y="4373203"/>
                    <a:pt x="2419067" y="4369349"/>
                    <a:pt x="2416389" y="4369319"/>
                  </a:cubicBezTo>
                  <a:close/>
                  <a:moveTo>
                    <a:pt x="5108299" y="4364880"/>
                  </a:moveTo>
                  <a:cubicBezTo>
                    <a:pt x="5103307" y="4366808"/>
                    <a:pt x="5100854" y="4367742"/>
                    <a:pt x="5098402" y="4368677"/>
                  </a:cubicBezTo>
                  <a:cubicBezTo>
                    <a:pt x="5103443" y="4371743"/>
                    <a:pt x="5108209" y="4375043"/>
                    <a:pt x="5113793" y="4377613"/>
                  </a:cubicBezTo>
                  <a:cubicBezTo>
                    <a:pt x="5114655" y="4377992"/>
                    <a:pt x="5119469" y="4374956"/>
                    <a:pt x="5122464" y="4373496"/>
                  </a:cubicBezTo>
                  <a:cubicBezTo>
                    <a:pt x="5117561" y="4370517"/>
                    <a:pt x="5112658" y="4367509"/>
                    <a:pt x="5108299" y="4364880"/>
                  </a:cubicBezTo>
                  <a:close/>
                  <a:moveTo>
                    <a:pt x="7771698" y="4362865"/>
                  </a:moveTo>
                  <a:cubicBezTo>
                    <a:pt x="7769203" y="4360383"/>
                    <a:pt x="7754584" y="4364618"/>
                    <a:pt x="7759215" y="4369319"/>
                  </a:cubicBezTo>
                  <a:cubicBezTo>
                    <a:pt x="7761667" y="4371831"/>
                    <a:pt x="7776331" y="4367509"/>
                    <a:pt x="7771698" y="4362865"/>
                  </a:cubicBezTo>
                  <a:close/>
                  <a:moveTo>
                    <a:pt x="7922289" y="4359653"/>
                  </a:moveTo>
                  <a:cubicBezTo>
                    <a:pt x="7920064" y="4359945"/>
                    <a:pt x="7917839" y="4360208"/>
                    <a:pt x="7915614" y="4360500"/>
                  </a:cubicBezTo>
                  <a:lnTo>
                    <a:pt x="7919747" y="4372414"/>
                  </a:lnTo>
                  <a:lnTo>
                    <a:pt x="7924695" y="4371772"/>
                  </a:lnTo>
                  <a:cubicBezTo>
                    <a:pt x="7923879" y="4367742"/>
                    <a:pt x="7923106" y="4363683"/>
                    <a:pt x="7922289" y="4359653"/>
                  </a:cubicBezTo>
                  <a:close/>
                  <a:moveTo>
                    <a:pt x="4932332" y="4359565"/>
                  </a:moveTo>
                  <a:cubicBezTo>
                    <a:pt x="4929971" y="4357024"/>
                    <a:pt x="4915262" y="4361318"/>
                    <a:pt x="4919847" y="4365990"/>
                  </a:cubicBezTo>
                  <a:cubicBezTo>
                    <a:pt x="4922344" y="4368443"/>
                    <a:pt x="4936963" y="4364209"/>
                    <a:pt x="4932332" y="4359565"/>
                  </a:cubicBezTo>
                  <a:close/>
                  <a:moveTo>
                    <a:pt x="5747296" y="4359390"/>
                  </a:moveTo>
                  <a:cubicBezTo>
                    <a:pt x="5745298" y="4360354"/>
                    <a:pt x="5741303" y="4361755"/>
                    <a:pt x="5741530" y="4362252"/>
                  </a:cubicBezTo>
                  <a:cubicBezTo>
                    <a:pt x="5744072" y="4367129"/>
                    <a:pt x="5747341" y="4371889"/>
                    <a:pt x="5750565" y="4376883"/>
                  </a:cubicBezTo>
                  <a:cubicBezTo>
                    <a:pt x="5756012" y="4375131"/>
                    <a:pt x="5758464" y="4374313"/>
                    <a:pt x="5760961" y="4373524"/>
                  </a:cubicBezTo>
                  <a:cubicBezTo>
                    <a:pt x="5756422" y="4368823"/>
                    <a:pt x="5751836" y="4364092"/>
                    <a:pt x="5747296" y="4359390"/>
                  </a:cubicBezTo>
                  <a:close/>
                  <a:moveTo>
                    <a:pt x="8636966" y="4359185"/>
                  </a:moveTo>
                  <a:cubicBezTo>
                    <a:pt x="8629702" y="4360763"/>
                    <a:pt x="8626478" y="4366107"/>
                    <a:pt x="8626251" y="4374226"/>
                  </a:cubicBezTo>
                  <a:cubicBezTo>
                    <a:pt x="8629384" y="4376328"/>
                    <a:pt x="8633515" y="4377496"/>
                    <a:pt x="8639644" y="4376737"/>
                  </a:cubicBezTo>
                  <a:cubicBezTo>
                    <a:pt x="8644866" y="4367713"/>
                    <a:pt x="8638601" y="4367567"/>
                    <a:pt x="8636966" y="4359185"/>
                  </a:cubicBezTo>
                  <a:close/>
                  <a:moveTo>
                    <a:pt x="7256280" y="4358894"/>
                  </a:moveTo>
                  <a:cubicBezTo>
                    <a:pt x="7256871" y="4359565"/>
                    <a:pt x="7257460" y="4360237"/>
                    <a:pt x="7258051" y="4360909"/>
                  </a:cubicBezTo>
                  <a:cubicBezTo>
                    <a:pt x="7258367" y="4360413"/>
                    <a:pt x="7258686" y="4359945"/>
                    <a:pt x="7258958" y="4359478"/>
                  </a:cubicBezTo>
                  <a:cubicBezTo>
                    <a:pt x="7258051" y="4359274"/>
                    <a:pt x="7257188" y="4359098"/>
                    <a:pt x="7256280" y="4358894"/>
                  </a:cubicBezTo>
                  <a:close/>
                  <a:moveTo>
                    <a:pt x="6919143" y="4357580"/>
                  </a:moveTo>
                  <a:cubicBezTo>
                    <a:pt x="6918191" y="4359945"/>
                    <a:pt x="6916875" y="4363245"/>
                    <a:pt x="6915513" y="4366515"/>
                  </a:cubicBezTo>
                  <a:cubicBezTo>
                    <a:pt x="6926318" y="4369028"/>
                    <a:pt x="6935624" y="4371188"/>
                    <a:pt x="6945749" y="4373524"/>
                  </a:cubicBezTo>
                  <a:cubicBezTo>
                    <a:pt x="6943024" y="4368063"/>
                    <a:pt x="6939711" y="4364122"/>
                    <a:pt x="6936168" y="4361172"/>
                  </a:cubicBezTo>
                  <a:cubicBezTo>
                    <a:pt x="6936304" y="4360442"/>
                    <a:pt x="6936668" y="4359740"/>
                    <a:pt x="6935943" y="4358981"/>
                  </a:cubicBezTo>
                  <a:cubicBezTo>
                    <a:pt x="6935306" y="4358309"/>
                    <a:pt x="6933809" y="4358164"/>
                    <a:pt x="6932083" y="4358309"/>
                  </a:cubicBezTo>
                  <a:cubicBezTo>
                    <a:pt x="6927907" y="4356207"/>
                    <a:pt x="6923457" y="4355681"/>
                    <a:pt x="6919143" y="4357580"/>
                  </a:cubicBezTo>
                  <a:close/>
                  <a:moveTo>
                    <a:pt x="3605535" y="4355476"/>
                  </a:moveTo>
                  <a:cubicBezTo>
                    <a:pt x="3600359" y="4356470"/>
                    <a:pt x="3596000" y="4359039"/>
                    <a:pt x="3591280" y="4360997"/>
                  </a:cubicBezTo>
                  <a:cubicBezTo>
                    <a:pt x="3593821" y="4363040"/>
                    <a:pt x="3596410" y="4366779"/>
                    <a:pt x="3598907" y="4366779"/>
                  </a:cubicBezTo>
                  <a:cubicBezTo>
                    <a:pt x="3603855" y="4366749"/>
                    <a:pt x="3608804" y="4364647"/>
                    <a:pt x="3616295" y="4362749"/>
                  </a:cubicBezTo>
                  <a:cubicBezTo>
                    <a:pt x="3610847" y="4358953"/>
                    <a:pt x="3607215" y="4355155"/>
                    <a:pt x="3605535" y="4355476"/>
                  </a:cubicBezTo>
                  <a:close/>
                  <a:moveTo>
                    <a:pt x="3836573" y="4352965"/>
                  </a:moveTo>
                  <a:cubicBezTo>
                    <a:pt x="3831670" y="4354834"/>
                    <a:pt x="3827356" y="4355769"/>
                    <a:pt x="3827356" y="4356616"/>
                  </a:cubicBezTo>
                  <a:cubicBezTo>
                    <a:pt x="3827539" y="4361113"/>
                    <a:pt x="3828810" y="4365610"/>
                    <a:pt x="3829717" y="4370108"/>
                  </a:cubicBezTo>
                  <a:cubicBezTo>
                    <a:pt x="3832986" y="4368998"/>
                    <a:pt x="3839024" y="4367976"/>
                    <a:pt x="3839070" y="4366808"/>
                  </a:cubicBezTo>
                  <a:cubicBezTo>
                    <a:pt x="3839342" y="4362485"/>
                    <a:pt x="3837662" y="4358105"/>
                    <a:pt x="3836573" y="4352965"/>
                  </a:cubicBezTo>
                  <a:close/>
                  <a:moveTo>
                    <a:pt x="7518826" y="4350308"/>
                  </a:moveTo>
                  <a:lnTo>
                    <a:pt x="7518826" y="4358076"/>
                  </a:lnTo>
                  <a:cubicBezTo>
                    <a:pt x="7528313" y="4358193"/>
                    <a:pt x="7525771" y="4354834"/>
                    <a:pt x="7532672" y="4358076"/>
                  </a:cubicBezTo>
                  <a:cubicBezTo>
                    <a:pt x="7535078" y="4351564"/>
                    <a:pt x="7526860" y="4350980"/>
                    <a:pt x="7518826" y="4350308"/>
                  </a:cubicBezTo>
                  <a:close/>
                  <a:moveTo>
                    <a:pt x="8059396" y="4349285"/>
                  </a:moveTo>
                  <a:cubicBezTo>
                    <a:pt x="8055037" y="4352469"/>
                    <a:pt x="8050315" y="4354396"/>
                    <a:pt x="8049952" y="4356645"/>
                  </a:cubicBezTo>
                  <a:cubicBezTo>
                    <a:pt x="8049680" y="4358251"/>
                    <a:pt x="8055537" y="4361872"/>
                    <a:pt x="8058034" y="4361668"/>
                  </a:cubicBezTo>
                  <a:cubicBezTo>
                    <a:pt x="8061483" y="4361375"/>
                    <a:pt x="8066250" y="4358602"/>
                    <a:pt x="8066977" y="4356411"/>
                  </a:cubicBezTo>
                  <a:cubicBezTo>
                    <a:pt x="8067567" y="4354718"/>
                    <a:pt x="8062845" y="4352294"/>
                    <a:pt x="8059396" y="4349285"/>
                  </a:cubicBezTo>
                  <a:close/>
                  <a:moveTo>
                    <a:pt x="7439032" y="4347540"/>
                  </a:moveTo>
                  <a:cubicBezTo>
                    <a:pt x="7422584" y="4350545"/>
                    <a:pt x="7409321" y="4365077"/>
                    <a:pt x="7428797" y="4369787"/>
                  </a:cubicBezTo>
                  <a:cubicBezTo>
                    <a:pt x="7433883" y="4359128"/>
                    <a:pt x="7449410" y="4358894"/>
                    <a:pt x="7455448" y="4349169"/>
                  </a:cubicBezTo>
                  <a:cubicBezTo>
                    <a:pt x="7450352" y="4346818"/>
                    <a:pt x="7444515" y="4346539"/>
                    <a:pt x="7439032" y="4347540"/>
                  </a:cubicBezTo>
                  <a:close/>
                  <a:moveTo>
                    <a:pt x="5580181" y="4347066"/>
                  </a:moveTo>
                  <a:cubicBezTo>
                    <a:pt x="5575368" y="4351739"/>
                    <a:pt x="5570692" y="4355244"/>
                    <a:pt x="5568331" y="4359303"/>
                  </a:cubicBezTo>
                  <a:cubicBezTo>
                    <a:pt x="5567604" y="4360500"/>
                    <a:pt x="5573553" y="4363187"/>
                    <a:pt x="5576413" y="4365202"/>
                  </a:cubicBezTo>
                  <a:cubicBezTo>
                    <a:pt x="5581588" y="4361172"/>
                    <a:pt x="5586899" y="4357200"/>
                    <a:pt x="5591530" y="4352936"/>
                  </a:cubicBezTo>
                  <a:cubicBezTo>
                    <a:pt x="5591711" y="4352761"/>
                    <a:pt x="5585673" y="4349899"/>
                    <a:pt x="5580181" y="4347066"/>
                  </a:cubicBezTo>
                  <a:close/>
                  <a:moveTo>
                    <a:pt x="1875819" y="4346277"/>
                  </a:moveTo>
                  <a:cubicBezTo>
                    <a:pt x="1874366" y="4345781"/>
                    <a:pt x="1866012" y="4350483"/>
                    <a:pt x="1864696" y="4353461"/>
                  </a:cubicBezTo>
                  <a:cubicBezTo>
                    <a:pt x="1862154" y="4359332"/>
                    <a:pt x="1868781" y="4362544"/>
                    <a:pt x="1877454" y="4362252"/>
                  </a:cubicBezTo>
                  <a:cubicBezTo>
                    <a:pt x="1881902" y="4362106"/>
                    <a:pt x="1886169" y="4359449"/>
                    <a:pt x="1893752" y="4356791"/>
                  </a:cubicBezTo>
                  <a:cubicBezTo>
                    <a:pt x="1885806" y="4351826"/>
                    <a:pt x="1881539" y="4348176"/>
                    <a:pt x="1875819" y="4346277"/>
                  </a:cubicBezTo>
                  <a:close/>
                  <a:moveTo>
                    <a:pt x="6898488" y="4345255"/>
                  </a:moveTo>
                  <a:lnTo>
                    <a:pt x="6898624" y="4346424"/>
                  </a:lnTo>
                  <a:lnTo>
                    <a:pt x="6900575" y="4345752"/>
                  </a:lnTo>
                  <a:close/>
                  <a:moveTo>
                    <a:pt x="3776100" y="4345226"/>
                  </a:moveTo>
                  <a:cubicBezTo>
                    <a:pt x="3773150" y="4344817"/>
                    <a:pt x="3768336" y="4349724"/>
                    <a:pt x="3766431" y="4350950"/>
                  </a:cubicBezTo>
                  <a:cubicBezTo>
                    <a:pt x="3766431" y="4355389"/>
                    <a:pt x="3766203" y="4357375"/>
                    <a:pt x="3766477" y="4359332"/>
                  </a:cubicBezTo>
                  <a:cubicBezTo>
                    <a:pt x="3767293" y="4365084"/>
                    <a:pt x="3766431" y="4372912"/>
                    <a:pt x="3778597" y="4373087"/>
                  </a:cubicBezTo>
                  <a:cubicBezTo>
                    <a:pt x="3792762" y="4373321"/>
                    <a:pt x="3794033" y="4364852"/>
                    <a:pt x="3795803" y="4358018"/>
                  </a:cubicBezTo>
                  <a:cubicBezTo>
                    <a:pt x="3796303" y="4356119"/>
                    <a:pt x="3796621" y="4353170"/>
                    <a:pt x="3794942" y="4352323"/>
                  </a:cubicBezTo>
                  <a:cubicBezTo>
                    <a:pt x="3789221" y="4349403"/>
                    <a:pt x="3782956" y="4346161"/>
                    <a:pt x="3776100" y="4345226"/>
                  </a:cubicBezTo>
                  <a:close/>
                  <a:moveTo>
                    <a:pt x="2541102" y="4345197"/>
                  </a:moveTo>
                  <a:cubicBezTo>
                    <a:pt x="2536425" y="4347562"/>
                    <a:pt x="2531794" y="4349899"/>
                    <a:pt x="2527118" y="4352264"/>
                  </a:cubicBezTo>
                  <a:cubicBezTo>
                    <a:pt x="2529116" y="4353374"/>
                    <a:pt x="2531069" y="4354455"/>
                    <a:pt x="2533066" y="4355565"/>
                  </a:cubicBezTo>
                  <a:cubicBezTo>
                    <a:pt x="2536698" y="4352703"/>
                    <a:pt x="2540329" y="4349841"/>
                    <a:pt x="2544007" y="4346979"/>
                  </a:cubicBezTo>
                  <a:cubicBezTo>
                    <a:pt x="2543053" y="4346395"/>
                    <a:pt x="2542101" y="4345811"/>
                    <a:pt x="2541102" y="4345197"/>
                  </a:cubicBezTo>
                  <a:close/>
                  <a:moveTo>
                    <a:pt x="5001974" y="4343941"/>
                  </a:moveTo>
                  <a:cubicBezTo>
                    <a:pt x="4997343" y="4356236"/>
                    <a:pt x="4956892" y="4379511"/>
                    <a:pt x="4980592" y="4389002"/>
                  </a:cubicBezTo>
                  <a:cubicBezTo>
                    <a:pt x="4988264" y="4379774"/>
                    <a:pt x="5018364" y="4346074"/>
                    <a:pt x="5001974" y="4343941"/>
                  </a:cubicBezTo>
                  <a:close/>
                  <a:moveTo>
                    <a:pt x="7876208" y="4342686"/>
                  </a:moveTo>
                  <a:cubicBezTo>
                    <a:pt x="7874801" y="4342715"/>
                    <a:pt x="7873394" y="4342744"/>
                    <a:pt x="7871986" y="4342774"/>
                  </a:cubicBezTo>
                  <a:cubicBezTo>
                    <a:pt x="7872304" y="4343270"/>
                    <a:pt x="7872623" y="4343796"/>
                    <a:pt x="7872940" y="4344262"/>
                  </a:cubicBezTo>
                  <a:cubicBezTo>
                    <a:pt x="7873758" y="4344262"/>
                    <a:pt x="7874893" y="4344467"/>
                    <a:pt x="7875256" y="4344205"/>
                  </a:cubicBezTo>
                  <a:cubicBezTo>
                    <a:pt x="7875845" y="4343854"/>
                    <a:pt x="7875891" y="4343211"/>
                    <a:pt x="7876208" y="4342686"/>
                  </a:cubicBezTo>
                  <a:close/>
                  <a:moveTo>
                    <a:pt x="5081332" y="4341605"/>
                  </a:moveTo>
                  <a:cubicBezTo>
                    <a:pt x="5076066" y="4346424"/>
                    <a:pt x="5078518" y="4356966"/>
                    <a:pt x="5089369" y="4354193"/>
                  </a:cubicBezTo>
                  <a:cubicBezTo>
                    <a:pt x="5090594" y="4346307"/>
                    <a:pt x="5086009" y="4343941"/>
                    <a:pt x="5081332" y="4341605"/>
                  </a:cubicBezTo>
                  <a:close/>
                  <a:moveTo>
                    <a:pt x="5100446" y="4340408"/>
                  </a:moveTo>
                  <a:cubicBezTo>
                    <a:pt x="5097313" y="4342072"/>
                    <a:pt x="5092319" y="4343445"/>
                    <a:pt x="5091503" y="4345490"/>
                  </a:cubicBezTo>
                  <a:cubicBezTo>
                    <a:pt x="5090821" y="4347154"/>
                    <a:pt x="5095180" y="4349606"/>
                    <a:pt x="5097269" y="4351739"/>
                  </a:cubicBezTo>
                  <a:cubicBezTo>
                    <a:pt x="5100174" y="4349753"/>
                    <a:pt x="5103033" y="4347767"/>
                    <a:pt x="5105666" y="4345956"/>
                  </a:cubicBezTo>
                  <a:cubicBezTo>
                    <a:pt x="5103487" y="4343620"/>
                    <a:pt x="5101944" y="4342014"/>
                    <a:pt x="5100446" y="4340408"/>
                  </a:cubicBezTo>
                  <a:close/>
                  <a:moveTo>
                    <a:pt x="7842704" y="4336816"/>
                  </a:moveTo>
                  <a:cubicBezTo>
                    <a:pt x="7829991" y="4336173"/>
                    <a:pt x="7828858" y="4341985"/>
                    <a:pt x="7825316" y="4346482"/>
                  </a:cubicBezTo>
                  <a:cubicBezTo>
                    <a:pt x="7837166" y="4346629"/>
                    <a:pt x="7838300" y="4340787"/>
                    <a:pt x="7842704" y="4336816"/>
                  </a:cubicBezTo>
                  <a:close/>
                  <a:moveTo>
                    <a:pt x="1826697" y="4333721"/>
                  </a:moveTo>
                  <a:cubicBezTo>
                    <a:pt x="1823745" y="4336378"/>
                    <a:pt x="1819433" y="4338831"/>
                    <a:pt x="1818389" y="4341751"/>
                  </a:cubicBezTo>
                  <a:cubicBezTo>
                    <a:pt x="1817663" y="4343796"/>
                    <a:pt x="1821522" y="4346453"/>
                    <a:pt x="1823337" y="4348848"/>
                  </a:cubicBezTo>
                  <a:cubicBezTo>
                    <a:pt x="1827060" y="4346277"/>
                    <a:pt x="1830782" y="4343737"/>
                    <a:pt x="1835185" y="4340700"/>
                  </a:cubicBezTo>
                  <a:cubicBezTo>
                    <a:pt x="1831645" y="4337780"/>
                    <a:pt x="1829194" y="4335765"/>
                    <a:pt x="1826697" y="4333721"/>
                  </a:cubicBezTo>
                  <a:close/>
                  <a:moveTo>
                    <a:pt x="6849910" y="4332961"/>
                  </a:moveTo>
                  <a:cubicBezTo>
                    <a:pt x="6851591" y="4333662"/>
                    <a:pt x="6852770" y="4334246"/>
                    <a:pt x="6854041" y="4334597"/>
                  </a:cubicBezTo>
                  <a:cubicBezTo>
                    <a:pt x="6854224" y="4334655"/>
                    <a:pt x="6854995" y="4333691"/>
                    <a:pt x="6855448" y="4333224"/>
                  </a:cubicBezTo>
                  <a:cubicBezTo>
                    <a:pt x="6853814" y="4333136"/>
                    <a:pt x="6852181" y="4333078"/>
                    <a:pt x="6849910" y="4332961"/>
                  </a:cubicBezTo>
                  <a:close/>
                  <a:moveTo>
                    <a:pt x="7074865" y="4332318"/>
                  </a:moveTo>
                  <a:cubicBezTo>
                    <a:pt x="7071005" y="4332436"/>
                    <a:pt x="7067418" y="4336991"/>
                    <a:pt x="7061790" y="4340817"/>
                  </a:cubicBezTo>
                  <a:cubicBezTo>
                    <a:pt x="7068827" y="4344935"/>
                    <a:pt x="7073366" y="4348556"/>
                    <a:pt x="7079268" y="4350425"/>
                  </a:cubicBezTo>
                  <a:cubicBezTo>
                    <a:pt x="7080902" y="4350950"/>
                    <a:pt x="7089756" y="4346395"/>
                    <a:pt x="7089937" y="4344000"/>
                  </a:cubicBezTo>
                  <a:cubicBezTo>
                    <a:pt x="7090391" y="4338042"/>
                    <a:pt x="7086351" y="4331997"/>
                    <a:pt x="7074865" y="4332318"/>
                  </a:cubicBezTo>
                  <a:close/>
                  <a:moveTo>
                    <a:pt x="6588409" y="4330653"/>
                  </a:moveTo>
                  <a:cubicBezTo>
                    <a:pt x="6578423" y="4333166"/>
                    <a:pt x="6568934" y="4335531"/>
                    <a:pt x="6558038" y="4338247"/>
                  </a:cubicBezTo>
                  <a:cubicBezTo>
                    <a:pt x="6559309" y="4341460"/>
                    <a:pt x="6560626" y="4344759"/>
                    <a:pt x="6561578" y="4347184"/>
                  </a:cubicBezTo>
                  <a:cubicBezTo>
                    <a:pt x="6572294" y="4350366"/>
                    <a:pt x="6582463" y="4343561"/>
                    <a:pt x="6588409" y="4330653"/>
                  </a:cubicBezTo>
                  <a:close/>
                  <a:moveTo>
                    <a:pt x="2612242" y="4329866"/>
                  </a:moveTo>
                  <a:lnTo>
                    <a:pt x="2612061" y="4329895"/>
                  </a:lnTo>
                  <a:cubicBezTo>
                    <a:pt x="2602663" y="4332027"/>
                    <a:pt x="2593310" y="4334130"/>
                    <a:pt x="2583913" y="4336232"/>
                  </a:cubicBezTo>
                  <a:cubicBezTo>
                    <a:pt x="2597578" y="4339298"/>
                    <a:pt x="2608429" y="4338685"/>
                    <a:pt x="2612061" y="4329895"/>
                  </a:cubicBezTo>
                  <a:lnTo>
                    <a:pt x="2612106" y="4329895"/>
                  </a:lnTo>
                  <a:cubicBezTo>
                    <a:pt x="2616828" y="4330391"/>
                    <a:pt x="2621548" y="4330888"/>
                    <a:pt x="2626270" y="4331384"/>
                  </a:cubicBezTo>
                  <a:cubicBezTo>
                    <a:pt x="2626315" y="4330888"/>
                    <a:pt x="2626406" y="4330362"/>
                    <a:pt x="2626451" y="4329866"/>
                  </a:cubicBezTo>
                  <a:cubicBezTo>
                    <a:pt x="2621776" y="4329866"/>
                    <a:pt x="2617100" y="4329866"/>
                    <a:pt x="2612333" y="4329866"/>
                  </a:cubicBezTo>
                  <a:cubicBezTo>
                    <a:pt x="2612288" y="4329866"/>
                    <a:pt x="2612197" y="4329866"/>
                    <a:pt x="2612151" y="4329895"/>
                  </a:cubicBezTo>
                  <a:cubicBezTo>
                    <a:pt x="2612197" y="4329895"/>
                    <a:pt x="2612197" y="4329895"/>
                    <a:pt x="2612242" y="4329866"/>
                  </a:cubicBezTo>
                  <a:close/>
                  <a:moveTo>
                    <a:pt x="7466298" y="4329577"/>
                  </a:moveTo>
                  <a:cubicBezTo>
                    <a:pt x="7464006" y="4328734"/>
                    <a:pt x="7461078" y="4329486"/>
                    <a:pt x="7459035" y="4333750"/>
                  </a:cubicBezTo>
                  <a:cubicBezTo>
                    <a:pt x="7458034" y="4338072"/>
                    <a:pt x="7465706" y="4343561"/>
                    <a:pt x="7469748" y="4334976"/>
                  </a:cubicBezTo>
                  <a:cubicBezTo>
                    <a:pt x="7470248" y="4332859"/>
                    <a:pt x="7468591" y="4330420"/>
                    <a:pt x="7466298" y="4329577"/>
                  </a:cubicBezTo>
                  <a:close/>
                  <a:moveTo>
                    <a:pt x="7951481" y="4328347"/>
                  </a:moveTo>
                  <a:cubicBezTo>
                    <a:pt x="7944171" y="4329223"/>
                    <a:pt x="7936862" y="4330070"/>
                    <a:pt x="7929507" y="4330946"/>
                  </a:cubicBezTo>
                  <a:cubicBezTo>
                    <a:pt x="7929507" y="4332027"/>
                    <a:pt x="7929462" y="4333107"/>
                    <a:pt x="7929462" y="4334187"/>
                  </a:cubicBezTo>
                  <a:cubicBezTo>
                    <a:pt x="7933910" y="4334626"/>
                    <a:pt x="7938496" y="4335706"/>
                    <a:pt x="7942764" y="4335326"/>
                  </a:cubicBezTo>
                  <a:cubicBezTo>
                    <a:pt x="7946532" y="4335005"/>
                    <a:pt x="7949845" y="4333078"/>
                    <a:pt x="7953297" y="4331822"/>
                  </a:cubicBezTo>
                  <a:cubicBezTo>
                    <a:pt x="7952706" y="4330653"/>
                    <a:pt x="7952117" y="4329516"/>
                    <a:pt x="7951481" y="4328347"/>
                  </a:cubicBezTo>
                  <a:close/>
                  <a:moveTo>
                    <a:pt x="7171248" y="4327558"/>
                  </a:moveTo>
                  <a:cubicBezTo>
                    <a:pt x="7164619" y="4327646"/>
                    <a:pt x="7158080" y="4327646"/>
                    <a:pt x="7151498" y="4327646"/>
                  </a:cubicBezTo>
                  <a:cubicBezTo>
                    <a:pt x="7151725" y="4328931"/>
                    <a:pt x="7152042" y="4330216"/>
                    <a:pt x="7152314" y="4331471"/>
                  </a:cubicBezTo>
                  <a:cubicBezTo>
                    <a:pt x="7158626" y="4330157"/>
                    <a:pt x="7164936" y="4328843"/>
                    <a:pt x="7171248" y="4327558"/>
                  </a:cubicBezTo>
                  <a:close/>
                  <a:moveTo>
                    <a:pt x="7172563" y="4327296"/>
                  </a:moveTo>
                  <a:cubicBezTo>
                    <a:pt x="7172110" y="4327383"/>
                    <a:pt x="7171656" y="4327471"/>
                    <a:pt x="7171201" y="4327587"/>
                  </a:cubicBezTo>
                  <a:cubicBezTo>
                    <a:pt x="7171656" y="4327587"/>
                    <a:pt x="7172110" y="4327587"/>
                    <a:pt x="7172563" y="4327587"/>
                  </a:cubicBezTo>
                  <a:lnTo>
                    <a:pt x="7172563" y="4333721"/>
                  </a:lnTo>
                  <a:cubicBezTo>
                    <a:pt x="7181689" y="4335940"/>
                    <a:pt x="7189225" y="4335852"/>
                    <a:pt x="7194810" y="4327501"/>
                  </a:cubicBezTo>
                  <a:lnTo>
                    <a:pt x="7172610" y="4327501"/>
                  </a:lnTo>
                  <a:lnTo>
                    <a:pt x="7172610" y="4327471"/>
                  </a:lnTo>
                  <a:close/>
                  <a:moveTo>
                    <a:pt x="5864698" y="4320871"/>
                  </a:moveTo>
                  <a:cubicBezTo>
                    <a:pt x="5861066" y="4328113"/>
                    <a:pt x="5857344" y="4333428"/>
                    <a:pt x="5856526" y="4338890"/>
                  </a:cubicBezTo>
                  <a:cubicBezTo>
                    <a:pt x="5856346" y="4340087"/>
                    <a:pt x="5867786" y="4343941"/>
                    <a:pt x="5872009" y="4343036"/>
                  </a:cubicBezTo>
                  <a:cubicBezTo>
                    <a:pt x="5885491" y="4340232"/>
                    <a:pt x="5878591" y="4333341"/>
                    <a:pt x="5876276" y="4328113"/>
                  </a:cubicBezTo>
                  <a:cubicBezTo>
                    <a:pt x="5875277" y="4325923"/>
                    <a:pt x="5870510" y="4324376"/>
                    <a:pt x="5864698" y="4320871"/>
                  </a:cubicBezTo>
                  <a:close/>
                  <a:moveTo>
                    <a:pt x="6095009" y="4320374"/>
                  </a:moveTo>
                  <a:cubicBezTo>
                    <a:pt x="6091787" y="4321104"/>
                    <a:pt x="6087564" y="4321426"/>
                    <a:pt x="6087292" y="4322243"/>
                  </a:cubicBezTo>
                  <a:cubicBezTo>
                    <a:pt x="6086248" y="4325864"/>
                    <a:pt x="6085885" y="4329602"/>
                    <a:pt x="6086429" y="4333253"/>
                  </a:cubicBezTo>
                  <a:cubicBezTo>
                    <a:pt x="6086565" y="4334100"/>
                    <a:pt x="6093058" y="4335472"/>
                    <a:pt x="6093330" y="4335240"/>
                  </a:cubicBezTo>
                  <a:cubicBezTo>
                    <a:pt x="6095599" y="4333048"/>
                    <a:pt x="6098279" y="4330625"/>
                    <a:pt x="6098505" y="4328172"/>
                  </a:cubicBezTo>
                  <a:cubicBezTo>
                    <a:pt x="6098732" y="4325631"/>
                    <a:pt x="6096280" y="4323003"/>
                    <a:pt x="6095009" y="4320374"/>
                  </a:cubicBezTo>
                  <a:close/>
                  <a:moveTo>
                    <a:pt x="6885935" y="4316322"/>
                  </a:moveTo>
                  <a:cubicBezTo>
                    <a:pt x="6883619" y="4315468"/>
                    <a:pt x="6880668" y="4316213"/>
                    <a:pt x="6878602" y="4320462"/>
                  </a:cubicBezTo>
                  <a:cubicBezTo>
                    <a:pt x="6877740" y="4324754"/>
                    <a:pt x="6885367" y="4330274"/>
                    <a:pt x="6889454" y="4321777"/>
                  </a:cubicBezTo>
                  <a:cubicBezTo>
                    <a:pt x="6889930" y="4319630"/>
                    <a:pt x="6888250" y="4317177"/>
                    <a:pt x="6885935" y="4316322"/>
                  </a:cubicBezTo>
                  <a:close/>
                  <a:moveTo>
                    <a:pt x="6684520" y="4315585"/>
                  </a:moveTo>
                  <a:cubicBezTo>
                    <a:pt x="6683838" y="4315673"/>
                    <a:pt x="6683158" y="4315789"/>
                    <a:pt x="6682478" y="4315877"/>
                  </a:cubicBezTo>
                  <a:cubicBezTo>
                    <a:pt x="6682795" y="4317395"/>
                    <a:pt x="6683113" y="4318914"/>
                    <a:pt x="6683432" y="4320403"/>
                  </a:cubicBezTo>
                  <a:cubicBezTo>
                    <a:pt x="6684338" y="4320287"/>
                    <a:pt x="6685292" y="4320141"/>
                    <a:pt x="6686199" y="4320024"/>
                  </a:cubicBezTo>
                  <a:cubicBezTo>
                    <a:pt x="6685655" y="4318534"/>
                    <a:pt x="6685065" y="4317074"/>
                    <a:pt x="6684520" y="4315585"/>
                  </a:cubicBezTo>
                  <a:close/>
                  <a:moveTo>
                    <a:pt x="4331108" y="4311525"/>
                  </a:moveTo>
                  <a:cubicBezTo>
                    <a:pt x="4323708" y="4316403"/>
                    <a:pt x="4331517" y="4336145"/>
                    <a:pt x="4336420" y="4329077"/>
                  </a:cubicBezTo>
                  <a:cubicBezTo>
                    <a:pt x="4326750" y="4323792"/>
                    <a:pt x="4341777" y="4321017"/>
                    <a:pt x="4341777" y="4316549"/>
                  </a:cubicBezTo>
                  <a:cubicBezTo>
                    <a:pt x="4337828" y="4315205"/>
                    <a:pt x="4335013" y="4312840"/>
                    <a:pt x="4331108" y="4311525"/>
                  </a:cubicBezTo>
                  <a:close/>
                  <a:moveTo>
                    <a:pt x="7858003" y="4310416"/>
                  </a:moveTo>
                  <a:cubicBezTo>
                    <a:pt x="7847335" y="4316869"/>
                    <a:pt x="7843567" y="4325018"/>
                    <a:pt x="7848287" y="4334100"/>
                  </a:cubicBezTo>
                  <a:cubicBezTo>
                    <a:pt x="7849014" y="4335501"/>
                    <a:pt x="7852918" y="4336232"/>
                    <a:pt x="7855370" y="4337283"/>
                  </a:cubicBezTo>
                  <a:cubicBezTo>
                    <a:pt x="7858276" y="4336757"/>
                    <a:pt x="7863406" y="4336523"/>
                    <a:pt x="7863678" y="4335647"/>
                  </a:cubicBezTo>
                  <a:cubicBezTo>
                    <a:pt x="7866311" y="4327587"/>
                    <a:pt x="7868037" y="4319440"/>
                    <a:pt x="7870034" y="4311321"/>
                  </a:cubicBezTo>
                  <a:cubicBezTo>
                    <a:pt x="7865903" y="4310942"/>
                    <a:pt x="7859865" y="4309306"/>
                    <a:pt x="7858003" y="4310416"/>
                  </a:cubicBezTo>
                  <a:close/>
                  <a:moveTo>
                    <a:pt x="2848137" y="4310240"/>
                  </a:moveTo>
                  <a:cubicBezTo>
                    <a:pt x="2845821" y="4313979"/>
                    <a:pt x="2842416" y="4316694"/>
                    <a:pt x="2843370" y="4318593"/>
                  </a:cubicBezTo>
                  <a:cubicBezTo>
                    <a:pt x="2844414" y="4320696"/>
                    <a:pt x="2849408" y="4322009"/>
                    <a:pt x="2852677" y="4323646"/>
                  </a:cubicBezTo>
                  <a:cubicBezTo>
                    <a:pt x="2854539" y="4321484"/>
                    <a:pt x="2858351" y="4319089"/>
                    <a:pt x="2857762" y="4317249"/>
                  </a:cubicBezTo>
                  <a:cubicBezTo>
                    <a:pt x="2857080" y="4315059"/>
                    <a:pt x="2852632" y="4313307"/>
                    <a:pt x="2848137" y="4310240"/>
                  </a:cubicBezTo>
                  <a:close/>
                  <a:moveTo>
                    <a:pt x="5843815" y="4308810"/>
                  </a:moveTo>
                  <a:cubicBezTo>
                    <a:pt x="5832919" y="4314358"/>
                    <a:pt x="5823112" y="4318827"/>
                    <a:pt x="5814579" y="4324112"/>
                  </a:cubicBezTo>
                  <a:cubicBezTo>
                    <a:pt x="5812806" y="4325222"/>
                    <a:pt x="5814396" y="4329923"/>
                    <a:pt x="5816757" y="4331851"/>
                  </a:cubicBezTo>
                  <a:cubicBezTo>
                    <a:pt x="5819027" y="4333721"/>
                    <a:pt x="5824657" y="4335415"/>
                    <a:pt x="5828197" y="4335005"/>
                  </a:cubicBezTo>
                  <a:cubicBezTo>
                    <a:pt x="5844451" y="4333107"/>
                    <a:pt x="5849944" y="4325134"/>
                    <a:pt x="5851532" y="4316023"/>
                  </a:cubicBezTo>
                  <a:cubicBezTo>
                    <a:pt x="5851851" y="4314125"/>
                    <a:pt x="5847265" y="4311905"/>
                    <a:pt x="5843815" y="4308810"/>
                  </a:cubicBezTo>
                  <a:close/>
                  <a:moveTo>
                    <a:pt x="6645068" y="4305364"/>
                  </a:moveTo>
                  <a:cubicBezTo>
                    <a:pt x="6644978" y="4305364"/>
                    <a:pt x="6644932" y="4306619"/>
                    <a:pt x="6644842" y="4307291"/>
                  </a:cubicBezTo>
                  <a:cubicBezTo>
                    <a:pt x="6647021" y="4307408"/>
                    <a:pt x="6649154" y="4307525"/>
                    <a:pt x="6651333" y="4307641"/>
                  </a:cubicBezTo>
                  <a:cubicBezTo>
                    <a:pt x="6651424" y="4306970"/>
                    <a:pt x="6651469" y="4306269"/>
                    <a:pt x="6651560" y="4305598"/>
                  </a:cubicBezTo>
                  <a:cubicBezTo>
                    <a:pt x="6649382" y="4305480"/>
                    <a:pt x="6647248" y="4305364"/>
                    <a:pt x="6645068" y="4305364"/>
                  </a:cubicBezTo>
                  <a:close/>
                  <a:moveTo>
                    <a:pt x="6699229" y="4304546"/>
                  </a:moveTo>
                  <a:cubicBezTo>
                    <a:pt x="6699457" y="4305043"/>
                    <a:pt x="6699684" y="4305539"/>
                    <a:pt x="6699911" y="4306006"/>
                  </a:cubicBezTo>
                  <a:cubicBezTo>
                    <a:pt x="6700455" y="4305801"/>
                    <a:pt x="6701000" y="4305598"/>
                    <a:pt x="6701545" y="4305422"/>
                  </a:cubicBezTo>
                  <a:close/>
                  <a:moveTo>
                    <a:pt x="4961614" y="4303378"/>
                  </a:moveTo>
                  <a:cubicBezTo>
                    <a:pt x="4945179" y="4300954"/>
                    <a:pt x="4930970" y="4304984"/>
                    <a:pt x="4918984" y="4312198"/>
                  </a:cubicBezTo>
                  <a:cubicBezTo>
                    <a:pt x="4918032" y="4312782"/>
                    <a:pt x="4917985" y="4313979"/>
                    <a:pt x="4916942" y="4316023"/>
                  </a:cubicBezTo>
                  <a:cubicBezTo>
                    <a:pt x="4920074" y="4317279"/>
                    <a:pt x="4923706" y="4320024"/>
                    <a:pt x="4927066" y="4319878"/>
                  </a:cubicBezTo>
                  <a:cubicBezTo>
                    <a:pt x="4939596" y="4319323"/>
                    <a:pt x="4952127" y="4318155"/>
                    <a:pt x="4964383" y="4316490"/>
                  </a:cubicBezTo>
                  <a:cubicBezTo>
                    <a:pt x="4967970" y="4315994"/>
                    <a:pt x="4970695" y="4313132"/>
                    <a:pt x="4973827" y="4311350"/>
                  </a:cubicBezTo>
                  <a:cubicBezTo>
                    <a:pt x="4969787" y="4308576"/>
                    <a:pt x="4966382" y="4304079"/>
                    <a:pt x="4961614" y="4303378"/>
                  </a:cubicBezTo>
                  <a:close/>
                  <a:moveTo>
                    <a:pt x="2673894" y="4301391"/>
                  </a:moveTo>
                  <a:cubicBezTo>
                    <a:pt x="2661636" y="4301859"/>
                    <a:pt x="2652239" y="4311263"/>
                    <a:pt x="2654780" y="4321601"/>
                  </a:cubicBezTo>
                  <a:cubicBezTo>
                    <a:pt x="2657233" y="4331413"/>
                    <a:pt x="2670490" y="4329486"/>
                    <a:pt x="2680432" y="4329340"/>
                  </a:cubicBezTo>
                  <a:cubicBezTo>
                    <a:pt x="2695005" y="4329106"/>
                    <a:pt x="2701679" y="4323266"/>
                    <a:pt x="2700498" y="4313628"/>
                  </a:cubicBezTo>
                  <a:cubicBezTo>
                    <a:pt x="2699682" y="4306765"/>
                    <a:pt x="2686924" y="4300895"/>
                    <a:pt x="2673894" y="4301391"/>
                  </a:cubicBezTo>
                  <a:close/>
                  <a:moveTo>
                    <a:pt x="5641424" y="4300282"/>
                  </a:moveTo>
                  <a:cubicBezTo>
                    <a:pt x="5619496" y="4300691"/>
                    <a:pt x="5602154" y="4310153"/>
                    <a:pt x="5603380" y="4321046"/>
                  </a:cubicBezTo>
                  <a:cubicBezTo>
                    <a:pt x="5604241" y="4328873"/>
                    <a:pt x="5619723" y="4334860"/>
                    <a:pt x="5640062" y="4335210"/>
                  </a:cubicBezTo>
                  <a:cubicBezTo>
                    <a:pt x="5651776" y="4335415"/>
                    <a:pt x="5667847" y="4322536"/>
                    <a:pt x="5669073" y="4311964"/>
                  </a:cubicBezTo>
                  <a:cubicBezTo>
                    <a:pt x="5669889" y="4305160"/>
                    <a:pt x="5657586" y="4299990"/>
                    <a:pt x="5641424" y="4300282"/>
                  </a:cubicBezTo>
                  <a:close/>
                  <a:moveTo>
                    <a:pt x="7409367" y="4297508"/>
                  </a:moveTo>
                  <a:cubicBezTo>
                    <a:pt x="7404644" y="4302210"/>
                    <a:pt x="7399652" y="4306795"/>
                    <a:pt x="7395248" y="4311613"/>
                  </a:cubicBezTo>
                  <a:cubicBezTo>
                    <a:pt x="7392979" y="4314095"/>
                    <a:pt x="7389347" y="4317570"/>
                    <a:pt x="7390571" y="4319586"/>
                  </a:cubicBezTo>
                  <a:cubicBezTo>
                    <a:pt x="7392388" y="4322564"/>
                    <a:pt x="7398243" y="4326887"/>
                    <a:pt x="7401875" y="4326712"/>
                  </a:cubicBezTo>
                  <a:cubicBezTo>
                    <a:pt x="7410910" y="4326244"/>
                    <a:pt x="7419763" y="4323703"/>
                    <a:pt x="7428434" y="4321630"/>
                  </a:cubicBezTo>
                  <a:cubicBezTo>
                    <a:pt x="7430659" y="4321104"/>
                    <a:pt x="7432021" y="4319119"/>
                    <a:pt x="7435154" y="4316783"/>
                  </a:cubicBezTo>
                  <a:cubicBezTo>
                    <a:pt x="7426710" y="4310474"/>
                    <a:pt x="7418038" y="4303991"/>
                    <a:pt x="7409367" y="4297508"/>
                  </a:cubicBezTo>
                  <a:close/>
                  <a:moveTo>
                    <a:pt x="5237506" y="4294880"/>
                  </a:moveTo>
                  <a:lnTo>
                    <a:pt x="5237507" y="4294880"/>
                  </a:lnTo>
                  <a:lnTo>
                    <a:pt x="5237506" y="4294909"/>
                  </a:lnTo>
                  <a:close/>
                  <a:moveTo>
                    <a:pt x="7759669" y="4292777"/>
                  </a:moveTo>
                  <a:cubicBezTo>
                    <a:pt x="7759078" y="4292544"/>
                    <a:pt x="7758035" y="4292835"/>
                    <a:pt x="7757172" y="4292924"/>
                  </a:cubicBezTo>
                  <a:cubicBezTo>
                    <a:pt x="7757625" y="4293829"/>
                    <a:pt x="7758124" y="4294705"/>
                    <a:pt x="7758624" y="4295610"/>
                  </a:cubicBezTo>
                  <a:cubicBezTo>
                    <a:pt x="7759306" y="4295201"/>
                    <a:pt x="7759941" y="4294792"/>
                    <a:pt x="7760622" y="4294354"/>
                  </a:cubicBezTo>
                  <a:cubicBezTo>
                    <a:pt x="7760303" y="4293799"/>
                    <a:pt x="7760258" y="4293011"/>
                    <a:pt x="7759669" y="4292777"/>
                  </a:cubicBezTo>
                  <a:close/>
                  <a:moveTo>
                    <a:pt x="6728785" y="4292164"/>
                  </a:moveTo>
                  <a:cubicBezTo>
                    <a:pt x="6727877" y="4293127"/>
                    <a:pt x="6727014" y="4294091"/>
                    <a:pt x="6726151" y="4295085"/>
                  </a:cubicBezTo>
                  <a:cubicBezTo>
                    <a:pt x="6727560" y="4295171"/>
                    <a:pt x="6728965" y="4295289"/>
                    <a:pt x="6730328" y="4295376"/>
                  </a:cubicBezTo>
                  <a:cubicBezTo>
                    <a:pt x="6729783" y="4294296"/>
                    <a:pt x="6729284" y="4293245"/>
                    <a:pt x="6728785" y="4292164"/>
                  </a:cubicBezTo>
                  <a:close/>
                  <a:moveTo>
                    <a:pt x="6704950" y="4291930"/>
                  </a:moveTo>
                  <a:cubicBezTo>
                    <a:pt x="6699866" y="4294587"/>
                    <a:pt x="6696915" y="4296077"/>
                    <a:pt x="6692148" y="4298559"/>
                  </a:cubicBezTo>
                  <a:cubicBezTo>
                    <a:pt x="6697187" y="4300399"/>
                    <a:pt x="6700228" y="4301509"/>
                    <a:pt x="6704950" y="4303231"/>
                  </a:cubicBezTo>
                  <a:close/>
                  <a:moveTo>
                    <a:pt x="7501846" y="4291287"/>
                  </a:moveTo>
                  <a:cubicBezTo>
                    <a:pt x="7497669" y="4295610"/>
                    <a:pt x="7468386" y="4317775"/>
                    <a:pt x="7494718" y="4322097"/>
                  </a:cubicBezTo>
                  <a:cubicBezTo>
                    <a:pt x="7498940" y="4317775"/>
                    <a:pt x="7528177" y="4295551"/>
                    <a:pt x="7501846" y="4291287"/>
                  </a:cubicBezTo>
                  <a:close/>
                  <a:moveTo>
                    <a:pt x="8004597" y="4290353"/>
                  </a:moveTo>
                  <a:cubicBezTo>
                    <a:pt x="8002963" y="4290470"/>
                    <a:pt x="8001828" y="4293040"/>
                    <a:pt x="7999650" y="4295406"/>
                  </a:cubicBezTo>
                  <a:cubicBezTo>
                    <a:pt x="8004189" y="4295960"/>
                    <a:pt x="8008593" y="4297275"/>
                    <a:pt x="8012089" y="4296661"/>
                  </a:cubicBezTo>
                  <a:cubicBezTo>
                    <a:pt x="8014450" y="4296252"/>
                    <a:pt x="8015540" y="4293070"/>
                    <a:pt x="8017174" y="4291112"/>
                  </a:cubicBezTo>
                  <a:cubicBezTo>
                    <a:pt x="8012952" y="4290791"/>
                    <a:pt x="8008684" y="4290002"/>
                    <a:pt x="8004597" y="4290353"/>
                  </a:cubicBezTo>
                  <a:close/>
                  <a:moveTo>
                    <a:pt x="7008581" y="4288192"/>
                  </a:moveTo>
                  <a:cubicBezTo>
                    <a:pt x="7005040" y="4291025"/>
                    <a:pt x="6999547" y="4293624"/>
                    <a:pt x="6998639" y="4296720"/>
                  </a:cubicBezTo>
                  <a:cubicBezTo>
                    <a:pt x="6997912" y="4299201"/>
                    <a:pt x="7002860" y="4302326"/>
                    <a:pt x="7008126" y="4308459"/>
                  </a:cubicBezTo>
                  <a:cubicBezTo>
                    <a:pt x="7013620" y="4302502"/>
                    <a:pt x="7018705" y="4299465"/>
                    <a:pt x="7018115" y="4297041"/>
                  </a:cubicBezTo>
                  <a:cubicBezTo>
                    <a:pt x="7017297" y="4293857"/>
                    <a:pt x="7011986" y="4291112"/>
                    <a:pt x="7008581" y="4288192"/>
                  </a:cubicBezTo>
                  <a:close/>
                  <a:moveTo>
                    <a:pt x="6166831" y="4284717"/>
                  </a:moveTo>
                  <a:cubicBezTo>
                    <a:pt x="6164924" y="4285652"/>
                    <a:pt x="6163426" y="4287842"/>
                    <a:pt x="6163653" y="4289361"/>
                  </a:cubicBezTo>
                  <a:cubicBezTo>
                    <a:pt x="6164835" y="4296720"/>
                    <a:pt x="6169373" y="4302414"/>
                    <a:pt x="6184674" y="4302648"/>
                  </a:cubicBezTo>
                  <a:cubicBezTo>
                    <a:pt x="6186217" y="4300429"/>
                    <a:pt x="6188941" y="4298034"/>
                    <a:pt x="6189349" y="4295522"/>
                  </a:cubicBezTo>
                  <a:cubicBezTo>
                    <a:pt x="6189804" y="4292719"/>
                    <a:pt x="6169646" y="4283316"/>
                    <a:pt x="6166831" y="4284717"/>
                  </a:cubicBezTo>
                  <a:close/>
                  <a:moveTo>
                    <a:pt x="6875015" y="4283782"/>
                  </a:moveTo>
                  <a:cubicBezTo>
                    <a:pt x="6874743" y="4283782"/>
                    <a:pt x="6874471" y="4284717"/>
                    <a:pt x="6874199" y="4285242"/>
                  </a:cubicBezTo>
                  <a:cubicBezTo>
                    <a:pt x="6875108" y="4285388"/>
                    <a:pt x="6876060" y="4285710"/>
                    <a:pt x="6876923" y="4285652"/>
                  </a:cubicBezTo>
                  <a:cubicBezTo>
                    <a:pt x="6877287" y="4285622"/>
                    <a:pt x="6877514" y="4284775"/>
                    <a:pt x="6877831" y="4284308"/>
                  </a:cubicBezTo>
                  <a:cubicBezTo>
                    <a:pt x="6876923" y="4284103"/>
                    <a:pt x="6875969" y="4283753"/>
                    <a:pt x="6875015" y="4283782"/>
                  </a:cubicBezTo>
                  <a:close/>
                  <a:moveTo>
                    <a:pt x="4304777" y="4281008"/>
                  </a:moveTo>
                  <a:cubicBezTo>
                    <a:pt x="4303687" y="4280775"/>
                    <a:pt x="4299238" y="4283607"/>
                    <a:pt x="4299328" y="4284921"/>
                  </a:cubicBezTo>
                  <a:cubicBezTo>
                    <a:pt x="4299738" y="4289477"/>
                    <a:pt x="4301009" y="4294091"/>
                    <a:pt x="4302960" y="4298501"/>
                  </a:cubicBezTo>
                  <a:cubicBezTo>
                    <a:pt x="4303505" y="4299727"/>
                    <a:pt x="4307408" y="4300458"/>
                    <a:pt x="4309952" y="4301100"/>
                  </a:cubicBezTo>
                  <a:cubicBezTo>
                    <a:pt x="4310406" y="4301216"/>
                    <a:pt x="4312586" y="4299874"/>
                    <a:pt x="4312676" y="4299173"/>
                  </a:cubicBezTo>
                  <a:cubicBezTo>
                    <a:pt x="4312993" y="4296340"/>
                    <a:pt x="4312812" y="4293507"/>
                    <a:pt x="4312812" y="4287755"/>
                  </a:cubicBezTo>
                  <a:cubicBezTo>
                    <a:pt x="4312722" y="4288747"/>
                    <a:pt x="4314128" y="4286440"/>
                    <a:pt x="4312949" y="4285038"/>
                  </a:cubicBezTo>
                  <a:cubicBezTo>
                    <a:pt x="4311359" y="4283227"/>
                    <a:pt x="4307955" y="4281651"/>
                    <a:pt x="4304777" y="4281008"/>
                  </a:cubicBezTo>
                  <a:close/>
                  <a:moveTo>
                    <a:pt x="3604218" y="4279197"/>
                  </a:moveTo>
                  <a:cubicBezTo>
                    <a:pt x="3599133" y="4283023"/>
                    <a:pt x="3594956" y="4284775"/>
                    <a:pt x="3594867" y="4286586"/>
                  </a:cubicBezTo>
                  <a:cubicBezTo>
                    <a:pt x="3594776" y="4288776"/>
                    <a:pt x="3597453" y="4292281"/>
                    <a:pt x="3600269" y="4292924"/>
                  </a:cubicBezTo>
                  <a:cubicBezTo>
                    <a:pt x="3603083" y="4293566"/>
                    <a:pt x="3610757" y="4291112"/>
                    <a:pt x="3610619" y="4290412"/>
                  </a:cubicBezTo>
                  <a:cubicBezTo>
                    <a:pt x="3610030" y="4287316"/>
                    <a:pt x="3607442" y="4284396"/>
                    <a:pt x="3604218" y="4279197"/>
                  </a:cubicBezTo>
                  <a:close/>
                  <a:moveTo>
                    <a:pt x="2452845" y="4279139"/>
                  </a:moveTo>
                  <a:cubicBezTo>
                    <a:pt x="2451301" y="4279518"/>
                    <a:pt x="2449713" y="4279898"/>
                    <a:pt x="2448168" y="4280278"/>
                  </a:cubicBezTo>
                  <a:cubicBezTo>
                    <a:pt x="2448850" y="4282731"/>
                    <a:pt x="2449530" y="4285213"/>
                    <a:pt x="2450166" y="4287666"/>
                  </a:cubicBezTo>
                  <a:cubicBezTo>
                    <a:pt x="2452527" y="4287346"/>
                    <a:pt x="2454843" y="4287025"/>
                    <a:pt x="2457203" y="4286703"/>
                  </a:cubicBezTo>
                  <a:close/>
                  <a:moveTo>
                    <a:pt x="5207271" y="4273912"/>
                  </a:moveTo>
                  <a:cubicBezTo>
                    <a:pt x="5208905" y="4279139"/>
                    <a:pt x="5209949" y="4284483"/>
                    <a:pt x="5212310" y="4289565"/>
                  </a:cubicBezTo>
                  <a:cubicBezTo>
                    <a:pt x="5214443" y="4294209"/>
                    <a:pt x="5217485" y="4298764"/>
                    <a:pt x="5221163" y="4302999"/>
                  </a:cubicBezTo>
                  <a:cubicBezTo>
                    <a:pt x="5222933" y="4305043"/>
                    <a:pt x="5227110" y="4306269"/>
                    <a:pt x="5230153" y="4307875"/>
                  </a:cubicBezTo>
                  <a:cubicBezTo>
                    <a:pt x="5232695" y="4305510"/>
                    <a:pt x="5235781" y="4303290"/>
                    <a:pt x="5237506" y="4300720"/>
                  </a:cubicBezTo>
                  <a:cubicBezTo>
                    <a:pt x="5238641" y="4299056"/>
                    <a:pt x="5237734" y="4296836"/>
                    <a:pt x="5237734" y="4294880"/>
                  </a:cubicBezTo>
                  <a:lnTo>
                    <a:pt x="5237507" y="4294880"/>
                  </a:lnTo>
                  <a:lnTo>
                    <a:pt x="5237642" y="4289040"/>
                  </a:lnTo>
                  <a:cubicBezTo>
                    <a:pt x="5241729" y="4279694"/>
                    <a:pt x="5232875" y="4276569"/>
                    <a:pt x="5220981" y="4274904"/>
                  </a:cubicBezTo>
                  <a:cubicBezTo>
                    <a:pt x="5216486" y="4274292"/>
                    <a:pt x="5211857" y="4274233"/>
                    <a:pt x="5207271" y="4273912"/>
                  </a:cubicBezTo>
                  <a:close/>
                  <a:moveTo>
                    <a:pt x="7142145" y="4273591"/>
                  </a:moveTo>
                  <a:lnTo>
                    <a:pt x="7142145" y="4278584"/>
                  </a:lnTo>
                  <a:cubicBezTo>
                    <a:pt x="7142736" y="4278613"/>
                    <a:pt x="7143371" y="4278643"/>
                    <a:pt x="7143962" y="4278672"/>
                  </a:cubicBezTo>
                  <a:cubicBezTo>
                    <a:pt x="7144281" y="4277036"/>
                    <a:pt x="7144598" y="4275372"/>
                    <a:pt x="7144870" y="4273707"/>
                  </a:cubicBezTo>
                  <a:cubicBezTo>
                    <a:pt x="7143962" y="4273678"/>
                    <a:pt x="7143054" y="4273619"/>
                    <a:pt x="7142145" y="4273591"/>
                  </a:cubicBezTo>
                  <a:close/>
                  <a:moveTo>
                    <a:pt x="5647236" y="4273211"/>
                  </a:moveTo>
                  <a:lnTo>
                    <a:pt x="5644829" y="4273240"/>
                  </a:lnTo>
                  <a:lnTo>
                    <a:pt x="5646101" y="4274759"/>
                  </a:lnTo>
                  <a:close/>
                  <a:moveTo>
                    <a:pt x="3877273" y="4270119"/>
                  </a:moveTo>
                  <a:cubicBezTo>
                    <a:pt x="3871609" y="4267378"/>
                    <a:pt x="3862677" y="4268509"/>
                    <a:pt x="3849195" y="4272656"/>
                  </a:cubicBezTo>
                  <a:cubicBezTo>
                    <a:pt x="3840841" y="4275226"/>
                    <a:pt x="3832032" y="4277825"/>
                    <a:pt x="3825494" y="4281767"/>
                  </a:cubicBezTo>
                  <a:cubicBezTo>
                    <a:pt x="3822861" y="4283373"/>
                    <a:pt x="3823543" y="4289536"/>
                    <a:pt x="3826357" y="4291901"/>
                  </a:cubicBezTo>
                  <a:cubicBezTo>
                    <a:pt x="3832441" y="4296954"/>
                    <a:pt x="3841612" y="4299640"/>
                    <a:pt x="3850056" y="4293566"/>
                  </a:cubicBezTo>
                  <a:cubicBezTo>
                    <a:pt x="3855322" y="4289769"/>
                    <a:pt x="3858455" y="4284571"/>
                    <a:pt x="3867353" y="4290908"/>
                  </a:cubicBezTo>
                  <a:cubicBezTo>
                    <a:pt x="3871121" y="4293595"/>
                    <a:pt x="3875888" y="4295756"/>
                    <a:pt x="3880202" y="4298121"/>
                  </a:cubicBezTo>
                  <a:cubicBezTo>
                    <a:pt x="3882652" y="4294880"/>
                    <a:pt x="3885105" y="4291667"/>
                    <a:pt x="3885741" y="4290820"/>
                  </a:cubicBezTo>
                  <a:cubicBezTo>
                    <a:pt x="3885331" y="4279474"/>
                    <a:pt x="3882936" y="4272860"/>
                    <a:pt x="3877273" y="4270119"/>
                  </a:cubicBezTo>
                  <a:close/>
                  <a:moveTo>
                    <a:pt x="6526440" y="4267020"/>
                  </a:moveTo>
                  <a:cubicBezTo>
                    <a:pt x="6522444" y="4269093"/>
                    <a:pt x="6518948" y="4271897"/>
                    <a:pt x="6516951" y="4274904"/>
                  </a:cubicBezTo>
                  <a:cubicBezTo>
                    <a:pt x="6516498" y="4275606"/>
                    <a:pt x="6523626" y="4279782"/>
                    <a:pt x="6525441" y="4279343"/>
                  </a:cubicBezTo>
                  <a:cubicBezTo>
                    <a:pt x="6529891" y="4278263"/>
                    <a:pt x="6533249" y="4275431"/>
                    <a:pt x="6538652" y="4272423"/>
                  </a:cubicBezTo>
                  <a:cubicBezTo>
                    <a:pt x="6532569" y="4269677"/>
                    <a:pt x="6527211" y="4266610"/>
                    <a:pt x="6526440" y="4267020"/>
                  </a:cubicBezTo>
                  <a:close/>
                  <a:moveTo>
                    <a:pt x="6803512" y="4263953"/>
                  </a:moveTo>
                  <a:cubicBezTo>
                    <a:pt x="6794750" y="4264742"/>
                    <a:pt x="6782402" y="4261705"/>
                    <a:pt x="6780359" y="4269122"/>
                  </a:cubicBezTo>
                  <a:cubicBezTo>
                    <a:pt x="6789075" y="4268450"/>
                    <a:pt x="6801514" y="4271517"/>
                    <a:pt x="6803512" y="4263953"/>
                  </a:cubicBezTo>
                  <a:close/>
                  <a:moveTo>
                    <a:pt x="6739636" y="4263865"/>
                  </a:moveTo>
                  <a:cubicBezTo>
                    <a:pt x="6737955" y="4263223"/>
                    <a:pt x="6731964" y="4267078"/>
                    <a:pt x="6725017" y="4270144"/>
                  </a:cubicBezTo>
                  <a:cubicBezTo>
                    <a:pt x="6731237" y="4276715"/>
                    <a:pt x="6735957" y="4281738"/>
                    <a:pt x="6740679" y="4286732"/>
                  </a:cubicBezTo>
                  <a:cubicBezTo>
                    <a:pt x="6745446" y="4282206"/>
                    <a:pt x="6752710" y="4277912"/>
                    <a:pt x="6753981" y="4273006"/>
                  </a:cubicBezTo>
                  <a:cubicBezTo>
                    <a:pt x="6754663" y="4270378"/>
                    <a:pt x="6745538" y="4266114"/>
                    <a:pt x="6739636" y="4263865"/>
                  </a:cubicBezTo>
                  <a:close/>
                  <a:moveTo>
                    <a:pt x="5365897" y="4263041"/>
                  </a:moveTo>
                  <a:cubicBezTo>
                    <a:pt x="5364482" y="4263356"/>
                    <a:pt x="5362729" y="4264698"/>
                    <a:pt x="5360629" y="4267487"/>
                  </a:cubicBezTo>
                  <a:cubicBezTo>
                    <a:pt x="5358314" y="4275664"/>
                    <a:pt x="5361220" y="4287783"/>
                    <a:pt x="5369663" y="4276511"/>
                  </a:cubicBezTo>
                  <a:cubicBezTo>
                    <a:pt x="5371332" y="4270378"/>
                    <a:pt x="5370140" y="4262094"/>
                    <a:pt x="5365897" y="4263041"/>
                  </a:cubicBezTo>
                  <a:close/>
                  <a:moveTo>
                    <a:pt x="5103924" y="4261887"/>
                  </a:moveTo>
                  <a:cubicBezTo>
                    <a:pt x="5099702" y="4259894"/>
                    <a:pt x="5093976" y="4260814"/>
                    <a:pt x="5085600" y="4266669"/>
                  </a:cubicBezTo>
                  <a:cubicBezTo>
                    <a:pt x="5106212" y="4275927"/>
                    <a:pt x="5084692" y="4321747"/>
                    <a:pt x="5071571" y="4328434"/>
                  </a:cubicBezTo>
                  <a:cubicBezTo>
                    <a:pt x="5098130" y="4326566"/>
                    <a:pt x="5123826" y="4323937"/>
                    <a:pt x="5132225" y="4303874"/>
                  </a:cubicBezTo>
                  <a:cubicBezTo>
                    <a:pt x="5115712" y="4300064"/>
                    <a:pt x="5116588" y="4267867"/>
                    <a:pt x="5103924" y="4261887"/>
                  </a:cubicBezTo>
                  <a:close/>
                  <a:moveTo>
                    <a:pt x="6767602" y="4261793"/>
                  </a:moveTo>
                  <a:cubicBezTo>
                    <a:pt x="6759292" y="4267867"/>
                    <a:pt x="6756706" y="4271634"/>
                    <a:pt x="6758340" y="4274438"/>
                  </a:cubicBezTo>
                  <a:cubicBezTo>
                    <a:pt x="6757885" y="4274438"/>
                    <a:pt x="6757613" y="4274349"/>
                    <a:pt x="6757159" y="4274379"/>
                  </a:cubicBezTo>
                  <a:lnTo>
                    <a:pt x="6753573" y="4289827"/>
                  </a:lnTo>
                  <a:cubicBezTo>
                    <a:pt x="6764378" y="4291083"/>
                    <a:pt x="6764877" y="4297537"/>
                    <a:pt x="6773276" y="4300078"/>
                  </a:cubicBezTo>
                  <a:cubicBezTo>
                    <a:pt x="6774411" y="4291755"/>
                    <a:pt x="6777271" y="4282556"/>
                    <a:pt x="6771642" y="4277737"/>
                  </a:cubicBezTo>
                  <a:cubicBezTo>
                    <a:pt x="6770371" y="4272685"/>
                    <a:pt x="6769327" y="4268597"/>
                    <a:pt x="6767602" y="4261793"/>
                  </a:cubicBezTo>
                  <a:close/>
                  <a:moveTo>
                    <a:pt x="3462345" y="4261529"/>
                  </a:moveTo>
                  <a:cubicBezTo>
                    <a:pt x="3454536" y="4269152"/>
                    <a:pt x="3449678" y="4271897"/>
                    <a:pt x="3449179" y="4274934"/>
                  </a:cubicBezTo>
                  <a:cubicBezTo>
                    <a:pt x="3448635" y="4278088"/>
                    <a:pt x="3452267" y="4281533"/>
                    <a:pt x="3454083" y="4284834"/>
                  </a:cubicBezTo>
                  <a:cubicBezTo>
                    <a:pt x="3457850" y="4282293"/>
                    <a:pt x="3463254" y="4280073"/>
                    <a:pt x="3464933" y="4277036"/>
                  </a:cubicBezTo>
                  <a:cubicBezTo>
                    <a:pt x="3466476" y="4274203"/>
                    <a:pt x="3464115" y="4270494"/>
                    <a:pt x="3462345" y="4261529"/>
                  </a:cubicBezTo>
                  <a:close/>
                  <a:moveTo>
                    <a:pt x="2717842" y="4257966"/>
                  </a:moveTo>
                  <a:cubicBezTo>
                    <a:pt x="2716252" y="4257675"/>
                    <a:pt x="2708306" y="4264508"/>
                    <a:pt x="2709579" y="4265998"/>
                  </a:cubicBezTo>
                  <a:cubicBezTo>
                    <a:pt x="2712302" y="4269298"/>
                    <a:pt x="2718567" y="4272277"/>
                    <a:pt x="2724333" y="4273298"/>
                  </a:cubicBezTo>
                  <a:cubicBezTo>
                    <a:pt x="2727012" y="4273794"/>
                    <a:pt x="2731869" y="4269443"/>
                    <a:pt x="2738452" y="4265764"/>
                  </a:cubicBezTo>
                  <a:cubicBezTo>
                    <a:pt x="2729463" y="4262113"/>
                    <a:pt x="2724105" y="4259105"/>
                    <a:pt x="2717842" y="4257966"/>
                  </a:cubicBezTo>
                  <a:close/>
                  <a:moveTo>
                    <a:pt x="7180373" y="4257208"/>
                  </a:moveTo>
                  <a:cubicBezTo>
                    <a:pt x="7179011" y="4257763"/>
                    <a:pt x="7177694" y="4258346"/>
                    <a:pt x="7176376" y="4258930"/>
                  </a:cubicBezTo>
                  <a:cubicBezTo>
                    <a:pt x="7178648" y="4260712"/>
                    <a:pt x="7180873" y="4262493"/>
                    <a:pt x="7183141" y="4264274"/>
                  </a:cubicBezTo>
                  <a:cubicBezTo>
                    <a:pt x="7184367" y="4263749"/>
                    <a:pt x="7185593" y="4263223"/>
                    <a:pt x="7186819" y="4262698"/>
                  </a:cubicBezTo>
                  <a:cubicBezTo>
                    <a:pt x="7184686" y="4260858"/>
                    <a:pt x="7182552" y="4259047"/>
                    <a:pt x="7180373" y="4257208"/>
                  </a:cubicBezTo>
                  <a:close/>
                  <a:moveTo>
                    <a:pt x="3663418" y="4256856"/>
                  </a:moveTo>
                  <a:cubicBezTo>
                    <a:pt x="3654520" y="4261500"/>
                    <a:pt x="3643261" y="4264567"/>
                    <a:pt x="3642264" y="4268626"/>
                  </a:cubicBezTo>
                  <a:cubicBezTo>
                    <a:pt x="3640901" y="4274379"/>
                    <a:pt x="3646894" y="4280921"/>
                    <a:pt x="3650344" y="4286966"/>
                  </a:cubicBezTo>
                  <a:cubicBezTo>
                    <a:pt x="3650616" y="4287462"/>
                    <a:pt x="3657291" y="4287462"/>
                    <a:pt x="3658018" y="4286645"/>
                  </a:cubicBezTo>
                  <a:cubicBezTo>
                    <a:pt x="3663873" y="4280220"/>
                    <a:pt x="3669956" y="4273737"/>
                    <a:pt x="3673725" y="4266785"/>
                  </a:cubicBezTo>
                  <a:cubicBezTo>
                    <a:pt x="3674769" y="4264829"/>
                    <a:pt x="3668187" y="4261238"/>
                    <a:pt x="3663418" y="4256856"/>
                  </a:cubicBezTo>
                  <a:close/>
                  <a:moveTo>
                    <a:pt x="8052857" y="4256799"/>
                  </a:moveTo>
                  <a:cubicBezTo>
                    <a:pt x="8045684" y="4263574"/>
                    <a:pt x="8040463" y="4266378"/>
                    <a:pt x="8040055" y="4269443"/>
                  </a:cubicBezTo>
                  <a:cubicBezTo>
                    <a:pt x="8039646" y="4272568"/>
                    <a:pt x="8044005" y="4275927"/>
                    <a:pt x="8046275" y="4279168"/>
                  </a:cubicBezTo>
                  <a:cubicBezTo>
                    <a:pt x="8050315" y="4276686"/>
                    <a:pt x="8056444" y="4274613"/>
                    <a:pt x="8057806" y="4271663"/>
                  </a:cubicBezTo>
                  <a:cubicBezTo>
                    <a:pt x="8059169" y="4268655"/>
                    <a:pt x="8055809" y="4264829"/>
                    <a:pt x="8052857" y="4256799"/>
                  </a:cubicBezTo>
                  <a:close/>
                  <a:moveTo>
                    <a:pt x="7439513" y="4256449"/>
                  </a:moveTo>
                  <a:cubicBezTo>
                    <a:pt x="7436470" y="4258580"/>
                    <a:pt x="7432612" y="4260565"/>
                    <a:pt x="7433065" y="4261091"/>
                  </a:cubicBezTo>
                  <a:cubicBezTo>
                    <a:pt x="7434927" y="4263310"/>
                    <a:pt x="7438059" y="4265092"/>
                    <a:pt x="7440739" y="4267020"/>
                  </a:cubicBezTo>
                  <a:cubicBezTo>
                    <a:pt x="7442645" y="4265793"/>
                    <a:pt x="7446504" y="4264128"/>
                    <a:pt x="7446095" y="4263369"/>
                  </a:cubicBezTo>
                  <a:cubicBezTo>
                    <a:pt x="7444869" y="4260975"/>
                    <a:pt x="7442010" y="4258901"/>
                    <a:pt x="7439513" y="4256449"/>
                  </a:cubicBezTo>
                  <a:close/>
                  <a:moveTo>
                    <a:pt x="7781778" y="4256214"/>
                  </a:moveTo>
                  <a:cubicBezTo>
                    <a:pt x="7775876" y="4263953"/>
                    <a:pt x="7770019" y="4271722"/>
                    <a:pt x="7764117" y="4279461"/>
                  </a:cubicBezTo>
                  <a:cubicBezTo>
                    <a:pt x="7766795" y="4280366"/>
                    <a:pt x="7769520" y="4281271"/>
                    <a:pt x="7772244" y="4282176"/>
                  </a:cubicBezTo>
                  <a:cubicBezTo>
                    <a:pt x="7777602" y="4274292"/>
                    <a:pt x="7782958" y="4266435"/>
                    <a:pt x="7788362" y="4258580"/>
                  </a:cubicBezTo>
                  <a:cubicBezTo>
                    <a:pt x="7786182" y="4257791"/>
                    <a:pt x="7783957" y="4257003"/>
                    <a:pt x="7781778" y="4256214"/>
                  </a:cubicBezTo>
                  <a:close/>
                  <a:moveTo>
                    <a:pt x="2279782" y="4254316"/>
                  </a:moveTo>
                  <a:lnTo>
                    <a:pt x="2279782" y="4257908"/>
                  </a:lnTo>
                  <a:cubicBezTo>
                    <a:pt x="2280190" y="4257908"/>
                    <a:pt x="2280645" y="4257908"/>
                    <a:pt x="2281053" y="4257908"/>
                  </a:cubicBezTo>
                  <a:cubicBezTo>
                    <a:pt x="2280917" y="4256710"/>
                    <a:pt x="2280781" y="4255514"/>
                    <a:pt x="2280645" y="4254316"/>
                  </a:cubicBezTo>
                  <a:cubicBezTo>
                    <a:pt x="2280373" y="4254316"/>
                    <a:pt x="2280054" y="4254316"/>
                    <a:pt x="2279782" y="4254316"/>
                  </a:cubicBezTo>
                  <a:close/>
                  <a:moveTo>
                    <a:pt x="6149533" y="4254054"/>
                  </a:moveTo>
                  <a:cubicBezTo>
                    <a:pt x="6149671" y="4254609"/>
                    <a:pt x="6149625" y="4255251"/>
                    <a:pt x="6150079" y="4255660"/>
                  </a:cubicBezTo>
                  <a:cubicBezTo>
                    <a:pt x="6150305" y="4255864"/>
                    <a:pt x="6151395" y="4255630"/>
                    <a:pt x="6152122" y="4255601"/>
                  </a:cubicBezTo>
                  <a:cubicBezTo>
                    <a:pt x="6152485" y="4255075"/>
                    <a:pt x="6152849" y="4254550"/>
                    <a:pt x="6153212" y="4254054"/>
                  </a:cubicBezTo>
                  <a:cubicBezTo>
                    <a:pt x="6151986" y="4254054"/>
                    <a:pt x="6150760" y="4254054"/>
                    <a:pt x="6149533" y="4254054"/>
                  </a:cubicBezTo>
                  <a:close/>
                  <a:moveTo>
                    <a:pt x="7010670" y="4251805"/>
                  </a:moveTo>
                  <a:cubicBezTo>
                    <a:pt x="7008126" y="4251892"/>
                    <a:pt x="7005540" y="4252009"/>
                    <a:pt x="7002996" y="4252097"/>
                  </a:cubicBezTo>
                  <a:cubicBezTo>
                    <a:pt x="7003087" y="4253001"/>
                    <a:pt x="7003134" y="4253908"/>
                    <a:pt x="7003223" y="4254813"/>
                  </a:cubicBezTo>
                  <a:cubicBezTo>
                    <a:pt x="7005767" y="4254666"/>
                    <a:pt x="7008309" y="4254550"/>
                    <a:pt x="7010897" y="4254404"/>
                  </a:cubicBezTo>
                  <a:close/>
                  <a:moveTo>
                    <a:pt x="2033537" y="4251805"/>
                  </a:moveTo>
                  <a:cubicBezTo>
                    <a:pt x="2031811" y="4252419"/>
                    <a:pt x="2030085" y="4253060"/>
                    <a:pt x="2028362" y="4253674"/>
                  </a:cubicBezTo>
                  <a:cubicBezTo>
                    <a:pt x="2030132" y="4254258"/>
                    <a:pt x="2031856" y="4254813"/>
                    <a:pt x="2033581" y="4255396"/>
                  </a:cubicBezTo>
                  <a:cubicBezTo>
                    <a:pt x="2033581" y="4254199"/>
                    <a:pt x="2033581" y="4253001"/>
                    <a:pt x="2033537" y="4251805"/>
                  </a:cubicBezTo>
                  <a:close/>
                  <a:moveTo>
                    <a:pt x="6303665" y="4250929"/>
                  </a:moveTo>
                  <a:cubicBezTo>
                    <a:pt x="6302122" y="4250286"/>
                    <a:pt x="6297128" y="4251221"/>
                    <a:pt x="6296129" y="4252359"/>
                  </a:cubicBezTo>
                  <a:cubicBezTo>
                    <a:pt x="6292452" y="4256506"/>
                    <a:pt x="6289773" y="4261004"/>
                    <a:pt x="6286731" y="4265384"/>
                  </a:cubicBezTo>
                  <a:cubicBezTo>
                    <a:pt x="6289320" y="4266027"/>
                    <a:pt x="6291906" y="4266699"/>
                    <a:pt x="6297081" y="4268013"/>
                  </a:cubicBezTo>
                  <a:cubicBezTo>
                    <a:pt x="6300261" y="4264041"/>
                    <a:pt x="6303984" y="4260040"/>
                    <a:pt x="6306570" y="4255776"/>
                  </a:cubicBezTo>
                  <a:cubicBezTo>
                    <a:pt x="6307342" y="4254491"/>
                    <a:pt x="6305618" y="4251688"/>
                    <a:pt x="6303665" y="4250929"/>
                  </a:cubicBezTo>
                  <a:close/>
                  <a:moveTo>
                    <a:pt x="2606340" y="4250549"/>
                  </a:moveTo>
                  <a:cubicBezTo>
                    <a:pt x="2606884" y="4255689"/>
                    <a:pt x="2607339" y="4259690"/>
                    <a:pt x="2607974" y="4265705"/>
                  </a:cubicBezTo>
                  <a:cubicBezTo>
                    <a:pt x="2618553" y="4264420"/>
                    <a:pt x="2627314" y="4263369"/>
                    <a:pt x="2643159" y="4261442"/>
                  </a:cubicBezTo>
                  <a:cubicBezTo>
                    <a:pt x="2626226" y="4256449"/>
                    <a:pt x="2617009" y="4253703"/>
                    <a:pt x="2606340" y="4250549"/>
                  </a:cubicBezTo>
                  <a:close/>
                  <a:moveTo>
                    <a:pt x="4789097" y="4249526"/>
                  </a:moveTo>
                  <a:cubicBezTo>
                    <a:pt x="4783966" y="4249585"/>
                    <a:pt x="4777429" y="4257733"/>
                    <a:pt x="4774569" y="4262873"/>
                  </a:cubicBezTo>
                  <a:cubicBezTo>
                    <a:pt x="4772118" y="4267253"/>
                    <a:pt x="4774069" y="4272598"/>
                    <a:pt x="4774069" y="4272072"/>
                  </a:cubicBezTo>
                  <a:cubicBezTo>
                    <a:pt x="4772799" y="4278497"/>
                    <a:pt x="4772480" y="4279461"/>
                    <a:pt x="4772391" y="4280453"/>
                  </a:cubicBezTo>
                  <a:cubicBezTo>
                    <a:pt x="4771709" y="4287579"/>
                    <a:pt x="4776203" y="4291989"/>
                    <a:pt x="4788370" y="4291434"/>
                  </a:cubicBezTo>
                  <a:cubicBezTo>
                    <a:pt x="4799948" y="4290937"/>
                    <a:pt x="4805032" y="4286907"/>
                    <a:pt x="4802490" y="4279518"/>
                  </a:cubicBezTo>
                  <a:cubicBezTo>
                    <a:pt x="4800538" y="4273883"/>
                    <a:pt x="4797540" y="4268275"/>
                    <a:pt x="4797179" y="4262610"/>
                  </a:cubicBezTo>
                  <a:cubicBezTo>
                    <a:pt x="4796860" y="4257178"/>
                    <a:pt x="4803444" y="4249381"/>
                    <a:pt x="4789097" y="4249526"/>
                  </a:cubicBezTo>
                  <a:close/>
                  <a:moveTo>
                    <a:pt x="4882075" y="4246956"/>
                  </a:moveTo>
                  <a:cubicBezTo>
                    <a:pt x="4877852" y="4248914"/>
                    <a:pt x="4872314" y="4250344"/>
                    <a:pt x="4869772" y="4252944"/>
                  </a:cubicBezTo>
                  <a:cubicBezTo>
                    <a:pt x="4867728" y="4255016"/>
                    <a:pt x="4869362" y="4258493"/>
                    <a:pt x="4869317" y="4261354"/>
                  </a:cubicBezTo>
                  <a:cubicBezTo>
                    <a:pt x="4869317" y="4263253"/>
                    <a:pt x="4868591" y="4265325"/>
                    <a:pt x="4869453" y="4267020"/>
                  </a:cubicBezTo>
                  <a:cubicBezTo>
                    <a:pt x="4870724" y="4269473"/>
                    <a:pt x="4873222" y="4271663"/>
                    <a:pt x="4875219" y="4273971"/>
                  </a:cubicBezTo>
                  <a:cubicBezTo>
                    <a:pt x="4877262" y="4271722"/>
                    <a:pt x="4879895" y="4269589"/>
                    <a:pt x="4881303" y="4267195"/>
                  </a:cubicBezTo>
                  <a:cubicBezTo>
                    <a:pt x="4883845" y="4262755"/>
                    <a:pt x="4886523" y="4258200"/>
                    <a:pt x="4887431" y="4253556"/>
                  </a:cubicBezTo>
                  <a:cubicBezTo>
                    <a:pt x="4887841" y="4251541"/>
                    <a:pt x="4883981" y="4249176"/>
                    <a:pt x="4882075" y="4246956"/>
                  </a:cubicBezTo>
                  <a:close/>
                  <a:moveTo>
                    <a:pt x="1849896" y="4246197"/>
                  </a:moveTo>
                  <a:lnTo>
                    <a:pt x="1848806" y="4249936"/>
                  </a:lnTo>
                  <a:cubicBezTo>
                    <a:pt x="1852801" y="4250344"/>
                    <a:pt x="1856750" y="4250754"/>
                    <a:pt x="1860746" y="4251191"/>
                  </a:cubicBezTo>
                  <a:cubicBezTo>
                    <a:pt x="1861064" y="4250199"/>
                    <a:pt x="1861336" y="4249235"/>
                    <a:pt x="1861655" y="4248271"/>
                  </a:cubicBezTo>
                  <a:cubicBezTo>
                    <a:pt x="1857751" y="4247600"/>
                    <a:pt x="1853845" y="4246899"/>
                    <a:pt x="1849896" y="4246197"/>
                  </a:cubicBezTo>
                  <a:close/>
                  <a:moveTo>
                    <a:pt x="2808549" y="4245876"/>
                  </a:moveTo>
                  <a:cubicBezTo>
                    <a:pt x="2804009" y="4253381"/>
                    <a:pt x="2799606" y="4257441"/>
                    <a:pt x="2799514" y="4261500"/>
                  </a:cubicBezTo>
                  <a:cubicBezTo>
                    <a:pt x="2799423" y="4266932"/>
                    <a:pt x="2805688" y="4271897"/>
                    <a:pt x="2814587" y="4268772"/>
                  </a:cubicBezTo>
                  <a:cubicBezTo>
                    <a:pt x="2819354" y="4267107"/>
                    <a:pt x="2821761" y="4260799"/>
                    <a:pt x="2821942" y="4256535"/>
                  </a:cubicBezTo>
                  <a:cubicBezTo>
                    <a:pt x="2822033" y="4253995"/>
                    <a:pt x="2815768" y="4251366"/>
                    <a:pt x="2808549" y="4245876"/>
                  </a:cubicBezTo>
                  <a:close/>
                  <a:moveTo>
                    <a:pt x="2557262" y="4245817"/>
                  </a:moveTo>
                  <a:cubicBezTo>
                    <a:pt x="2547820" y="4247979"/>
                    <a:pt x="2534019" y="4261705"/>
                    <a:pt x="2538922" y="4266961"/>
                  </a:cubicBezTo>
                  <a:cubicBezTo>
                    <a:pt x="2542464" y="4270729"/>
                    <a:pt x="2553269" y="4273123"/>
                    <a:pt x="2561122" y="4273444"/>
                  </a:cubicBezTo>
                  <a:cubicBezTo>
                    <a:pt x="2565436" y="4273619"/>
                    <a:pt x="2570294" y="4268217"/>
                    <a:pt x="2572653" y="4266699"/>
                  </a:cubicBezTo>
                  <a:cubicBezTo>
                    <a:pt x="2571518" y="4251951"/>
                    <a:pt x="2564890" y="4244066"/>
                    <a:pt x="2557262" y="4245817"/>
                  </a:cubicBezTo>
                  <a:close/>
                  <a:moveTo>
                    <a:pt x="2127786" y="4245526"/>
                  </a:moveTo>
                  <a:cubicBezTo>
                    <a:pt x="2123744" y="4245730"/>
                    <a:pt x="2117207" y="4246431"/>
                    <a:pt x="2116344" y="4247979"/>
                  </a:cubicBezTo>
                  <a:cubicBezTo>
                    <a:pt x="2113394" y="4253411"/>
                    <a:pt x="2112077" y="4259223"/>
                    <a:pt x="2111078" y="4264947"/>
                  </a:cubicBezTo>
                  <a:cubicBezTo>
                    <a:pt x="2110806" y="4266202"/>
                    <a:pt x="2114166" y="4268479"/>
                    <a:pt x="2116527" y="4268918"/>
                  </a:cubicBezTo>
                  <a:cubicBezTo>
                    <a:pt x="2118752" y="4269327"/>
                    <a:pt x="2123517" y="4268363"/>
                    <a:pt x="2124199" y="4267283"/>
                  </a:cubicBezTo>
                  <a:cubicBezTo>
                    <a:pt x="2127559" y="4261822"/>
                    <a:pt x="2129965" y="4256126"/>
                    <a:pt x="2132370" y="4251133"/>
                  </a:cubicBezTo>
                  <a:cubicBezTo>
                    <a:pt x="2130419" y="4248621"/>
                    <a:pt x="2128874" y="4245467"/>
                    <a:pt x="2127786" y="4245526"/>
                  </a:cubicBezTo>
                  <a:close/>
                  <a:moveTo>
                    <a:pt x="8577175" y="4241787"/>
                  </a:moveTo>
                  <a:cubicBezTo>
                    <a:pt x="8572272" y="4241759"/>
                    <a:pt x="8567278" y="4246022"/>
                    <a:pt x="8560377" y="4249294"/>
                  </a:cubicBezTo>
                  <a:cubicBezTo>
                    <a:pt x="8566596" y="4255630"/>
                    <a:pt x="8569457" y="4262259"/>
                    <a:pt x="8575541" y="4263778"/>
                  </a:cubicBezTo>
                  <a:cubicBezTo>
                    <a:pt x="8583077" y="4265647"/>
                    <a:pt x="8599239" y="4252651"/>
                    <a:pt x="8595425" y="4247570"/>
                  </a:cubicBezTo>
                  <a:cubicBezTo>
                    <a:pt x="8593019" y="4244387"/>
                    <a:pt x="8583532" y="4241846"/>
                    <a:pt x="8577175" y="4241787"/>
                  </a:cubicBezTo>
                  <a:close/>
                  <a:moveTo>
                    <a:pt x="7880476" y="4239218"/>
                  </a:moveTo>
                  <a:cubicBezTo>
                    <a:pt x="7877071" y="4240270"/>
                    <a:pt x="7873666" y="4241321"/>
                    <a:pt x="7870262" y="4242372"/>
                  </a:cubicBezTo>
                  <a:cubicBezTo>
                    <a:pt x="7872123" y="4244709"/>
                    <a:pt x="7873985" y="4247074"/>
                    <a:pt x="7875800" y="4249381"/>
                  </a:cubicBezTo>
                  <a:cubicBezTo>
                    <a:pt x="7879932" y="4248300"/>
                    <a:pt x="7884971" y="4247249"/>
                    <a:pt x="7884834" y="4246927"/>
                  </a:cubicBezTo>
                  <a:cubicBezTo>
                    <a:pt x="7883927" y="4244300"/>
                    <a:pt x="7882065" y="4241787"/>
                    <a:pt x="7880476" y="4239218"/>
                  </a:cubicBezTo>
                  <a:close/>
                  <a:moveTo>
                    <a:pt x="1905647" y="4237525"/>
                  </a:moveTo>
                  <a:cubicBezTo>
                    <a:pt x="1889349" y="4244591"/>
                    <a:pt x="1874003" y="4250636"/>
                    <a:pt x="1859883" y="4257616"/>
                  </a:cubicBezTo>
                  <a:cubicBezTo>
                    <a:pt x="1853392" y="4260829"/>
                    <a:pt x="1859066" y="4271254"/>
                    <a:pt x="1867601" y="4271751"/>
                  </a:cubicBezTo>
                  <a:cubicBezTo>
                    <a:pt x="1876408" y="4272247"/>
                    <a:pt x="1886261" y="4269005"/>
                    <a:pt x="1894205" y="4270494"/>
                  </a:cubicBezTo>
                  <a:cubicBezTo>
                    <a:pt x="1904784" y="4272452"/>
                    <a:pt x="1917404" y="4277094"/>
                    <a:pt x="1923216" y="4270232"/>
                  </a:cubicBezTo>
                  <a:cubicBezTo>
                    <a:pt x="1928164" y="4264392"/>
                    <a:pt x="1925803" y="4255368"/>
                    <a:pt x="1923488" y="4248184"/>
                  </a:cubicBezTo>
                  <a:cubicBezTo>
                    <a:pt x="1922353" y="4244709"/>
                    <a:pt x="1913863" y="4242197"/>
                    <a:pt x="1905647" y="4237525"/>
                  </a:cubicBezTo>
                  <a:close/>
                  <a:moveTo>
                    <a:pt x="7249788" y="4235012"/>
                  </a:moveTo>
                  <a:cubicBezTo>
                    <a:pt x="7247518" y="4235158"/>
                    <a:pt x="7245839" y="4235276"/>
                    <a:pt x="7244158" y="4235392"/>
                  </a:cubicBezTo>
                  <a:cubicBezTo>
                    <a:pt x="7244704" y="4235918"/>
                    <a:pt x="7245520" y="4236882"/>
                    <a:pt x="7245611" y="4236823"/>
                  </a:cubicBezTo>
                  <a:cubicBezTo>
                    <a:pt x="7246927" y="4236385"/>
                    <a:pt x="7248109" y="4235801"/>
                    <a:pt x="7249788" y="4235012"/>
                  </a:cubicBezTo>
                  <a:close/>
                  <a:moveTo>
                    <a:pt x="6391195" y="4234691"/>
                  </a:moveTo>
                  <a:cubicBezTo>
                    <a:pt x="6390559" y="4235130"/>
                    <a:pt x="6389469" y="4235567"/>
                    <a:pt x="6389469" y="4235977"/>
                  </a:cubicBezTo>
                  <a:cubicBezTo>
                    <a:pt x="6389516" y="4236385"/>
                    <a:pt x="6390651" y="4236765"/>
                    <a:pt x="6391331" y="4237173"/>
                  </a:cubicBezTo>
                  <a:cubicBezTo>
                    <a:pt x="6392240" y="4236970"/>
                    <a:pt x="6393101" y="4236765"/>
                    <a:pt x="6394010" y="4236560"/>
                  </a:cubicBezTo>
                  <a:cubicBezTo>
                    <a:pt x="6393101" y="4235918"/>
                    <a:pt x="6392149" y="4235305"/>
                    <a:pt x="6391195" y="4234691"/>
                  </a:cubicBezTo>
                  <a:close/>
                  <a:moveTo>
                    <a:pt x="8351767" y="4230253"/>
                  </a:moveTo>
                  <a:cubicBezTo>
                    <a:pt x="8341235" y="4228383"/>
                    <a:pt x="8333835" y="4230516"/>
                    <a:pt x="8332881" y="4237757"/>
                  </a:cubicBezTo>
                  <a:cubicBezTo>
                    <a:pt x="8332609" y="4239948"/>
                    <a:pt x="8336013" y="4242314"/>
                    <a:pt x="8337692" y="4244591"/>
                  </a:cubicBezTo>
                  <a:cubicBezTo>
                    <a:pt x="8345184" y="4242226"/>
                    <a:pt x="8352630" y="4239861"/>
                    <a:pt x="8368701" y="4234750"/>
                  </a:cubicBezTo>
                  <a:cubicBezTo>
                    <a:pt x="8359440" y="4232268"/>
                    <a:pt x="8355716" y="4230953"/>
                    <a:pt x="8351767" y="4230253"/>
                  </a:cubicBezTo>
                  <a:close/>
                  <a:moveTo>
                    <a:pt x="6074670" y="4225931"/>
                  </a:moveTo>
                  <a:cubicBezTo>
                    <a:pt x="6073763" y="4225959"/>
                    <a:pt x="6072900" y="4226018"/>
                    <a:pt x="6071992" y="4226048"/>
                  </a:cubicBezTo>
                  <a:cubicBezTo>
                    <a:pt x="6072264" y="4227653"/>
                    <a:pt x="6072537" y="4229259"/>
                    <a:pt x="6072809" y="4230896"/>
                  </a:cubicBezTo>
                  <a:lnTo>
                    <a:pt x="6074670" y="4230807"/>
                  </a:lnTo>
                  <a:close/>
                  <a:moveTo>
                    <a:pt x="1974245" y="4225813"/>
                  </a:moveTo>
                  <a:cubicBezTo>
                    <a:pt x="1970885" y="4226164"/>
                    <a:pt x="1966345" y="4229056"/>
                    <a:pt x="1965937" y="4231099"/>
                  </a:cubicBezTo>
                  <a:cubicBezTo>
                    <a:pt x="1965619" y="4232706"/>
                    <a:pt x="1970930" y="4236210"/>
                    <a:pt x="1973699" y="4236181"/>
                  </a:cubicBezTo>
                  <a:cubicBezTo>
                    <a:pt x="1976969" y="4236152"/>
                    <a:pt x="1980192" y="4233231"/>
                    <a:pt x="1985005" y="4230749"/>
                  </a:cubicBezTo>
                  <a:cubicBezTo>
                    <a:pt x="1980419" y="4228501"/>
                    <a:pt x="1976923" y="4225522"/>
                    <a:pt x="1974245" y="4225813"/>
                  </a:cubicBezTo>
                  <a:close/>
                  <a:moveTo>
                    <a:pt x="6467239" y="4222368"/>
                  </a:moveTo>
                  <a:lnTo>
                    <a:pt x="6448625" y="4225638"/>
                  </a:lnTo>
                  <a:cubicBezTo>
                    <a:pt x="6449033" y="4226689"/>
                    <a:pt x="6449488" y="4227771"/>
                    <a:pt x="6449942" y="4228822"/>
                  </a:cubicBezTo>
                  <a:cubicBezTo>
                    <a:pt x="6456297" y="4228003"/>
                    <a:pt x="6462609" y="4227216"/>
                    <a:pt x="6468965" y="4226398"/>
                  </a:cubicBezTo>
                  <a:cubicBezTo>
                    <a:pt x="6468374" y="4225054"/>
                    <a:pt x="6467784" y="4223711"/>
                    <a:pt x="6467239" y="4222368"/>
                  </a:cubicBezTo>
                  <a:close/>
                  <a:moveTo>
                    <a:pt x="6165651" y="4221229"/>
                  </a:moveTo>
                  <a:cubicBezTo>
                    <a:pt x="6164289" y="4221317"/>
                    <a:pt x="6162927" y="4221404"/>
                    <a:pt x="6161611" y="4221521"/>
                  </a:cubicBezTo>
                  <a:cubicBezTo>
                    <a:pt x="6161836" y="4223741"/>
                    <a:pt x="6162064" y="4225931"/>
                    <a:pt x="6162336" y="4228149"/>
                  </a:cubicBezTo>
                  <a:cubicBezTo>
                    <a:pt x="6163834" y="4228033"/>
                    <a:pt x="6165334" y="4227917"/>
                    <a:pt x="6166831" y="4227828"/>
                  </a:cubicBezTo>
                  <a:cubicBezTo>
                    <a:pt x="6166423" y="4225609"/>
                    <a:pt x="6166014" y="4223419"/>
                    <a:pt x="6165651" y="4221229"/>
                  </a:cubicBezTo>
                  <a:close/>
                  <a:moveTo>
                    <a:pt x="5423053" y="4219447"/>
                  </a:moveTo>
                  <a:cubicBezTo>
                    <a:pt x="5418197" y="4221199"/>
                    <a:pt x="5413656" y="4222514"/>
                    <a:pt x="5413838" y="4222806"/>
                  </a:cubicBezTo>
                  <a:cubicBezTo>
                    <a:pt x="5415517" y="4225872"/>
                    <a:pt x="5417832" y="4228792"/>
                    <a:pt x="5420420" y="4231537"/>
                  </a:cubicBezTo>
                  <a:cubicBezTo>
                    <a:pt x="5420556" y="4231683"/>
                    <a:pt x="5427276" y="4229990"/>
                    <a:pt x="5427185" y="4229493"/>
                  </a:cubicBezTo>
                  <a:cubicBezTo>
                    <a:pt x="5426458" y="4226252"/>
                    <a:pt x="5424688" y="4223068"/>
                    <a:pt x="5423053" y="4219447"/>
                  </a:cubicBezTo>
                  <a:close/>
                  <a:moveTo>
                    <a:pt x="8069202" y="4219418"/>
                  </a:moveTo>
                  <a:cubicBezTo>
                    <a:pt x="8082368" y="4224119"/>
                    <a:pt x="8095487" y="4228851"/>
                    <a:pt x="8113738" y="4235363"/>
                  </a:cubicBezTo>
                  <a:cubicBezTo>
                    <a:pt x="8097893" y="4219768"/>
                    <a:pt x="8097893" y="4219768"/>
                    <a:pt x="8069202" y="4219418"/>
                  </a:cubicBezTo>
                  <a:close/>
                  <a:moveTo>
                    <a:pt x="7552290" y="4219115"/>
                  </a:moveTo>
                  <a:cubicBezTo>
                    <a:pt x="7547336" y="4218286"/>
                    <a:pt x="7541547" y="4219593"/>
                    <a:pt x="7539073" y="4224266"/>
                  </a:cubicBezTo>
                  <a:cubicBezTo>
                    <a:pt x="7539254" y="4233903"/>
                    <a:pt x="7549924" y="4230457"/>
                    <a:pt x="7560502" y="4226777"/>
                  </a:cubicBezTo>
                  <a:cubicBezTo>
                    <a:pt x="7561365" y="4222907"/>
                    <a:pt x="7557244" y="4219943"/>
                    <a:pt x="7552290" y="4219115"/>
                  </a:cubicBezTo>
                  <a:close/>
                  <a:moveTo>
                    <a:pt x="6995160" y="4215840"/>
                  </a:moveTo>
                  <a:cubicBezTo>
                    <a:pt x="6990092" y="4216899"/>
                    <a:pt x="6985768" y="4218877"/>
                    <a:pt x="6985790" y="4221199"/>
                  </a:cubicBezTo>
                  <a:cubicBezTo>
                    <a:pt x="6985837" y="4228325"/>
                    <a:pt x="7044174" y="4232151"/>
                    <a:pt x="7008989" y="4216002"/>
                  </a:cubicBezTo>
                  <a:cubicBezTo>
                    <a:pt x="7006038" y="4214644"/>
                    <a:pt x="7000227" y="4214782"/>
                    <a:pt x="6995160" y="4215840"/>
                  </a:cubicBezTo>
                  <a:close/>
                  <a:moveTo>
                    <a:pt x="7251830" y="4213081"/>
                  </a:moveTo>
                  <a:cubicBezTo>
                    <a:pt x="7252920" y="4219359"/>
                    <a:pt x="7248653" y="4228296"/>
                    <a:pt x="7259005" y="4229756"/>
                  </a:cubicBezTo>
                  <a:cubicBezTo>
                    <a:pt x="7257914" y="4223477"/>
                    <a:pt x="7262227" y="4214512"/>
                    <a:pt x="7251830" y="4213081"/>
                  </a:cubicBezTo>
                  <a:close/>
                  <a:moveTo>
                    <a:pt x="4740951" y="4212865"/>
                  </a:moveTo>
                  <a:cubicBezTo>
                    <a:pt x="4738658" y="4212022"/>
                    <a:pt x="4735730" y="4212774"/>
                    <a:pt x="4733711" y="4217023"/>
                  </a:cubicBezTo>
                  <a:cubicBezTo>
                    <a:pt x="4732710" y="4221317"/>
                    <a:pt x="4740382" y="4226866"/>
                    <a:pt x="4744378" y="4218279"/>
                  </a:cubicBezTo>
                  <a:cubicBezTo>
                    <a:pt x="4744901" y="4216147"/>
                    <a:pt x="4743244" y="4213709"/>
                    <a:pt x="4740951" y="4212865"/>
                  </a:cubicBezTo>
                  <a:close/>
                  <a:moveTo>
                    <a:pt x="1923716" y="4212789"/>
                  </a:moveTo>
                  <a:cubicBezTo>
                    <a:pt x="1924942" y="4217082"/>
                    <a:pt x="1925849" y="4220236"/>
                    <a:pt x="1927711" y="4226952"/>
                  </a:cubicBezTo>
                  <a:cubicBezTo>
                    <a:pt x="1934066" y="4221024"/>
                    <a:pt x="1937608" y="4217753"/>
                    <a:pt x="1942919" y="4212789"/>
                  </a:cubicBezTo>
                  <a:close/>
                  <a:moveTo>
                    <a:pt x="7749090" y="4212409"/>
                  </a:moveTo>
                  <a:cubicBezTo>
                    <a:pt x="7744414" y="4215213"/>
                    <a:pt x="7740827" y="4216644"/>
                    <a:pt x="7739057" y="4218688"/>
                  </a:cubicBezTo>
                  <a:cubicBezTo>
                    <a:pt x="7738285" y="4219593"/>
                    <a:pt x="7741418" y="4223156"/>
                    <a:pt x="7742506" y="4223098"/>
                  </a:cubicBezTo>
                  <a:cubicBezTo>
                    <a:pt x="7746230" y="4222952"/>
                    <a:pt x="7751723" y="4222309"/>
                    <a:pt x="7752949" y="4220732"/>
                  </a:cubicBezTo>
                  <a:cubicBezTo>
                    <a:pt x="7754176" y="4219155"/>
                    <a:pt x="7751088" y="4216264"/>
                    <a:pt x="7749090" y="4212409"/>
                  </a:cubicBezTo>
                  <a:close/>
                  <a:moveTo>
                    <a:pt x="6911018" y="4212204"/>
                  </a:moveTo>
                  <a:cubicBezTo>
                    <a:pt x="6910927" y="4212525"/>
                    <a:pt x="6910791" y="4212905"/>
                    <a:pt x="6910700" y="4213314"/>
                  </a:cubicBezTo>
                  <a:cubicBezTo>
                    <a:pt x="6910700" y="4213314"/>
                    <a:pt x="6910791" y="4213373"/>
                    <a:pt x="6910836" y="4213402"/>
                  </a:cubicBezTo>
                  <a:cubicBezTo>
                    <a:pt x="6910700" y="4213665"/>
                    <a:pt x="6910564" y="4213928"/>
                    <a:pt x="6910428" y="4214190"/>
                  </a:cubicBezTo>
                  <a:cubicBezTo>
                    <a:pt x="6910791" y="4214074"/>
                    <a:pt x="6911063" y="4213958"/>
                    <a:pt x="6911426" y="4213840"/>
                  </a:cubicBezTo>
                  <a:cubicBezTo>
                    <a:pt x="6911290" y="4213227"/>
                    <a:pt x="6911154" y="4212643"/>
                    <a:pt x="6911018" y="4212204"/>
                  </a:cubicBezTo>
                  <a:close/>
                  <a:moveTo>
                    <a:pt x="8054810" y="4210044"/>
                  </a:moveTo>
                  <a:cubicBezTo>
                    <a:pt x="8053040" y="4210540"/>
                    <a:pt x="8051314" y="4211037"/>
                    <a:pt x="8049544" y="4211504"/>
                  </a:cubicBezTo>
                  <a:cubicBezTo>
                    <a:pt x="8051405" y="4211884"/>
                    <a:pt x="8053312" y="4212264"/>
                    <a:pt x="8055173" y="4212672"/>
                  </a:cubicBezTo>
                  <a:cubicBezTo>
                    <a:pt x="8055037" y="4211796"/>
                    <a:pt x="8054901" y="4210920"/>
                    <a:pt x="8054810" y="4210044"/>
                  </a:cubicBezTo>
                  <a:close/>
                  <a:moveTo>
                    <a:pt x="3946211" y="4209781"/>
                  </a:moveTo>
                  <a:cubicBezTo>
                    <a:pt x="3931639" y="4211066"/>
                    <a:pt x="3915976" y="4213432"/>
                    <a:pt x="3904081" y="4218484"/>
                  </a:cubicBezTo>
                  <a:cubicBezTo>
                    <a:pt x="3897635" y="4221199"/>
                    <a:pt x="3894594" y="4230661"/>
                    <a:pt x="3896364" y="4236268"/>
                  </a:cubicBezTo>
                  <a:cubicBezTo>
                    <a:pt x="3897499" y="4239831"/>
                    <a:pt x="3910346" y="4241905"/>
                    <a:pt x="3913206" y="4242956"/>
                  </a:cubicBezTo>
                  <a:cubicBezTo>
                    <a:pt x="3930776" y="4243979"/>
                    <a:pt x="3940900" y="4243365"/>
                    <a:pt x="3944260" y="4234370"/>
                  </a:cubicBezTo>
                  <a:cubicBezTo>
                    <a:pt x="3945623" y="4230720"/>
                    <a:pt x="3948164" y="4226982"/>
                    <a:pt x="3951750" y="4224033"/>
                  </a:cubicBezTo>
                  <a:cubicBezTo>
                    <a:pt x="3954929" y="4221404"/>
                    <a:pt x="3960285" y="4219798"/>
                    <a:pt x="3964690" y="4217753"/>
                  </a:cubicBezTo>
                  <a:cubicBezTo>
                    <a:pt x="3958470" y="4214920"/>
                    <a:pt x="3951660" y="4209314"/>
                    <a:pt x="3946211" y="4209781"/>
                  </a:cubicBezTo>
                  <a:close/>
                  <a:moveTo>
                    <a:pt x="8722545" y="4209226"/>
                  </a:moveTo>
                  <a:cubicBezTo>
                    <a:pt x="8718777" y="4210014"/>
                    <a:pt x="8714282" y="4211504"/>
                    <a:pt x="8712601" y="4213548"/>
                  </a:cubicBezTo>
                  <a:cubicBezTo>
                    <a:pt x="8710559" y="4216002"/>
                    <a:pt x="8711058" y="4219330"/>
                    <a:pt x="8710559" y="4221754"/>
                  </a:cubicBezTo>
                  <a:cubicBezTo>
                    <a:pt x="8711012" y="4224266"/>
                    <a:pt x="8710739" y="4226368"/>
                    <a:pt x="8711921" y="4228121"/>
                  </a:cubicBezTo>
                  <a:cubicBezTo>
                    <a:pt x="8713009" y="4229756"/>
                    <a:pt x="8716596" y="4232413"/>
                    <a:pt x="8717323" y="4232180"/>
                  </a:cubicBezTo>
                  <a:cubicBezTo>
                    <a:pt x="8720910" y="4231158"/>
                    <a:pt x="8725949" y="4229611"/>
                    <a:pt x="8726674" y="4227683"/>
                  </a:cubicBezTo>
                  <a:cubicBezTo>
                    <a:pt x="8728445" y="4222981"/>
                    <a:pt x="8728582" y="4217929"/>
                    <a:pt x="8728264" y="4213052"/>
                  </a:cubicBezTo>
                  <a:cubicBezTo>
                    <a:pt x="8728174" y="4211650"/>
                    <a:pt x="8723723" y="4208963"/>
                    <a:pt x="8722545" y="4209226"/>
                  </a:cubicBezTo>
                  <a:close/>
                  <a:moveTo>
                    <a:pt x="5442121" y="4207824"/>
                  </a:moveTo>
                  <a:cubicBezTo>
                    <a:pt x="5441668" y="4207561"/>
                    <a:pt x="5438716" y="4208204"/>
                    <a:pt x="5438081" y="4208875"/>
                  </a:cubicBezTo>
                  <a:cubicBezTo>
                    <a:pt x="5433994" y="4213081"/>
                    <a:pt x="5429864" y="4217287"/>
                    <a:pt x="5426685" y="4221783"/>
                  </a:cubicBezTo>
                  <a:cubicBezTo>
                    <a:pt x="5426050" y="4222659"/>
                    <a:pt x="5429138" y="4225463"/>
                    <a:pt x="5431361" y="4226018"/>
                  </a:cubicBezTo>
                  <a:cubicBezTo>
                    <a:pt x="5433722" y="4226631"/>
                    <a:pt x="5438716" y="4226281"/>
                    <a:pt x="5439806" y="4225229"/>
                  </a:cubicBezTo>
                  <a:cubicBezTo>
                    <a:pt x="5443619" y="4221346"/>
                    <a:pt x="5446390" y="4216994"/>
                    <a:pt x="5449023" y="4213519"/>
                  </a:cubicBezTo>
                  <a:cubicBezTo>
                    <a:pt x="5445708" y="4210686"/>
                    <a:pt x="5444163" y="4209080"/>
                    <a:pt x="5442121" y="4207824"/>
                  </a:cubicBezTo>
                  <a:close/>
                  <a:moveTo>
                    <a:pt x="7139967" y="4201312"/>
                  </a:moveTo>
                  <a:cubicBezTo>
                    <a:pt x="7138424" y="4201750"/>
                    <a:pt x="7136925" y="4202189"/>
                    <a:pt x="7135381" y="4202626"/>
                  </a:cubicBezTo>
                  <a:cubicBezTo>
                    <a:pt x="7136925" y="4204436"/>
                    <a:pt x="7138513" y="4206248"/>
                    <a:pt x="7140058" y="4208058"/>
                  </a:cubicBezTo>
                  <a:cubicBezTo>
                    <a:pt x="7141420" y="4207620"/>
                    <a:pt x="7142827" y="4207211"/>
                    <a:pt x="7144234" y="4206803"/>
                  </a:cubicBezTo>
                  <a:close/>
                  <a:moveTo>
                    <a:pt x="6814227" y="4200874"/>
                  </a:moveTo>
                  <a:cubicBezTo>
                    <a:pt x="6800925" y="4200961"/>
                    <a:pt x="6805692" y="4208642"/>
                    <a:pt x="6810731" y="4216323"/>
                  </a:cubicBezTo>
                  <a:cubicBezTo>
                    <a:pt x="6821582" y="4217520"/>
                    <a:pt x="6827301" y="4204349"/>
                    <a:pt x="6814227" y="4200874"/>
                  </a:cubicBezTo>
                  <a:close/>
                  <a:moveTo>
                    <a:pt x="2319915" y="4196581"/>
                  </a:moveTo>
                  <a:cubicBezTo>
                    <a:pt x="2318827" y="4197691"/>
                    <a:pt x="2317690" y="4198771"/>
                    <a:pt x="2316557" y="4199881"/>
                  </a:cubicBezTo>
                  <a:cubicBezTo>
                    <a:pt x="2321777" y="4201779"/>
                    <a:pt x="2326998" y="4203648"/>
                    <a:pt x="2332218" y="4205546"/>
                  </a:cubicBezTo>
                  <a:cubicBezTo>
                    <a:pt x="2333263" y="4204554"/>
                    <a:pt x="2334262" y="4203561"/>
                    <a:pt x="2335306" y="4202568"/>
                  </a:cubicBezTo>
                  <a:cubicBezTo>
                    <a:pt x="2330176" y="4200581"/>
                    <a:pt x="2325045" y="4198596"/>
                    <a:pt x="2319915" y="4196581"/>
                  </a:cubicBezTo>
                  <a:close/>
                  <a:moveTo>
                    <a:pt x="6687886" y="4195960"/>
                  </a:moveTo>
                  <a:cubicBezTo>
                    <a:pt x="6682932" y="4195121"/>
                    <a:pt x="6677166" y="4196435"/>
                    <a:pt x="6674759" y="4201136"/>
                  </a:cubicBezTo>
                  <a:cubicBezTo>
                    <a:pt x="6674895" y="4210774"/>
                    <a:pt x="6685519" y="4207328"/>
                    <a:pt x="6696143" y="4203706"/>
                  </a:cubicBezTo>
                  <a:cubicBezTo>
                    <a:pt x="6696983" y="4199793"/>
                    <a:pt x="6692840" y="4196800"/>
                    <a:pt x="6687886" y="4195960"/>
                  </a:cubicBezTo>
                  <a:close/>
                  <a:moveTo>
                    <a:pt x="7622971" y="4194507"/>
                  </a:moveTo>
                  <a:cubicBezTo>
                    <a:pt x="7620518" y="4192084"/>
                    <a:pt x="7605856" y="4196376"/>
                    <a:pt x="7610487" y="4201020"/>
                  </a:cubicBezTo>
                  <a:cubicBezTo>
                    <a:pt x="7612938" y="4203444"/>
                    <a:pt x="7627557" y="4199210"/>
                    <a:pt x="7622971" y="4194507"/>
                  </a:cubicBezTo>
                  <a:close/>
                  <a:moveTo>
                    <a:pt x="1363577" y="4193369"/>
                  </a:moveTo>
                  <a:cubicBezTo>
                    <a:pt x="1355042" y="4195647"/>
                    <a:pt x="1346553" y="4197924"/>
                    <a:pt x="1337655" y="4200290"/>
                  </a:cubicBezTo>
                  <a:cubicBezTo>
                    <a:pt x="1340924" y="4204145"/>
                    <a:pt x="1341604" y="4206451"/>
                    <a:pt x="1343693" y="4207181"/>
                  </a:cubicBezTo>
                  <a:cubicBezTo>
                    <a:pt x="1352772" y="4210335"/>
                    <a:pt x="1364576" y="4205809"/>
                    <a:pt x="1366393" y="4198362"/>
                  </a:cubicBezTo>
                  <a:cubicBezTo>
                    <a:pt x="1366756" y="4196815"/>
                    <a:pt x="1364576" y="4195034"/>
                    <a:pt x="1363577" y="4193369"/>
                  </a:cubicBezTo>
                  <a:close/>
                  <a:moveTo>
                    <a:pt x="6919508" y="4191937"/>
                  </a:moveTo>
                  <a:cubicBezTo>
                    <a:pt x="6917919" y="4191996"/>
                    <a:pt x="6916329" y="4192055"/>
                    <a:pt x="6914740" y="4192084"/>
                  </a:cubicBezTo>
                  <a:cubicBezTo>
                    <a:pt x="6915739" y="4193632"/>
                    <a:pt x="6916693" y="4195150"/>
                    <a:pt x="6920552" y="4201107"/>
                  </a:cubicBezTo>
                  <a:cubicBezTo>
                    <a:pt x="6919825" y="4194566"/>
                    <a:pt x="6919643" y="4193252"/>
                    <a:pt x="6919508" y="4191937"/>
                  </a:cubicBezTo>
                  <a:close/>
                  <a:moveTo>
                    <a:pt x="2012743" y="4191733"/>
                  </a:moveTo>
                  <a:cubicBezTo>
                    <a:pt x="2007431" y="4196727"/>
                    <a:pt x="2002392" y="4200961"/>
                    <a:pt x="1998396" y="4205576"/>
                  </a:cubicBezTo>
                  <a:cubicBezTo>
                    <a:pt x="1997489" y="4206598"/>
                    <a:pt x="1999486" y="4209693"/>
                    <a:pt x="2001484" y="4210482"/>
                  </a:cubicBezTo>
                  <a:cubicBezTo>
                    <a:pt x="2008431" y="4213198"/>
                    <a:pt x="2021687" y="4204320"/>
                    <a:pt x="2020779" y="4197311"/>
                  </a:cubicBezTo>
                  <a:cubicBezTo>
                    <a:pt x="2020598" y="4195939"/>
                    <a:pt x="2017238" y="4194741"/>
                    <a:pt x="2012743" y="4191733"/>
                  </a:cubicBezTo>
                  <a:close/>
                  <a:moveTo>
                    <a:pt x="6307206" y="4191704"/>
                  </a:moveTo>
                  <a:cubicBezTo>
                    <a:pt x="6305708" y="4192230"/>
                    <a:pt x="6304301" y="4192785"/>
                    <a:pt x="6302847" y="4193310"/>
                  </a:cubicBezTo>
                  <a:cubicBezTo>
                    <a:pt x="6303937" y="4194741"/>
                    <a:pt x="6304800" y="4196260"/>
                    <a:pt x="6306252" y="4197486"/>
                  </a:cubicBezTo>
                  <a:cubicBezTo>
                    <a:pt x="6306526" y="4197720"/>
                    <a:pt x="6309023" y="4196640"/>
                    <a:pt x="6310475" y="4196172"/>
                  </a:cubicBezTo>
                  <a:cubicBezTo>
                    <a:pt x="6309384" y="4194682"/>
                    <a:pt x="6308296" y="4193194"/>
                    <a:pt x="6307206" y="4191704"/>
                  </a:cubicBezTo>
                  <a:close/>
                  <a:moveTo>
                    <a:pt x="6266029" y="4191441"/>
                  </a:moveTo>
                  <a:cubicBezTo>
                    <a:pt x="6262489" y="4193194"/>
                    <a:pt x="6268527" y="4203736"/>
                    <a:pt x="6275064" y="4200377"/>
                  </a:cubicBezTo>
                  <a:cubicBezTo>
                    <a:pt x="6278377" y="4198625"/>
                    <a:pt x="6272475" y="4188053"/>
                    <a:pt x="6266029" y="4191441"/>
                  </a:cubicBezTo>
                  <a:close/>
                  <a:moveTo>
                    <a:pt x="6860761" y="4190506"/>
                  </a:moveTo>
                  <a:lnTo>
                    <a:pt x="6853679" y="4221404"/>
                  </a:lnTo>
                  <a:cubicBezTo>
                    <a:pt x="6859626" y="4227186"/>
                    <a:pt x="6870295" y="4230516"/>
                    <a:pt x="6883006" y="4232793"/>
                  </a:cubicBezTo>
                  <a:cubicBezTo>
                    <a:pt x="6881871" y="4236765"/>
                    <a:pt x="6881962" y="4241146"/>
                    <a:pt x="6884278" y="4246870"/>
                  </a:cubicBezTo>
                  <a:cubicBezTo>
                    <a:pt x="6890997" y="4243570"/>
                    <a:pt x="6895173" y="4239452"/>
                    <a:pt x="6898579" y="4235071"/>
                  </a:cubicBezTo>
                  <a:cubicBezTo>
                    <a:pt x="6904298" y="4235713"/>
                    <a:pt x="6910200" y="4236240"/>
                    <a:pt x="6916193" y="4236736"/>
                  </a:cubicBezTo>
                  <a:cubicBezTo>
                    <a:pt x="6927907" y="4223711"/>
                    <a:pt x="6918327" y="4221667"/>
                    <a:pt x="6907386" y="4220382"/>
                  </a:cubicBezTo>
                  <a:cubicBezTo>
                    <a:pt x="6908385" y="4218308"/>
                    <a:pt x="6909339" y="4216234"/>
                    <a:pt x="6910472" y="4214219"/>
                  </a:cubicBezTo>
                  <a:cubicBezTo>
                    <a:pt x="6905480" y="4215884"/>
                    <a:pt x="6901893" y="4217490"/>
                    <a:pt x="6898305" y="4219127"/>
                  </a:cubicBezTo>
                  <a:cubicBezTo>
                    <a:pt x="6891496" y="4217988"/>
                    <a:pt x="6886412" y="4215943"/>
                    <a:pt x="6889362" y="4209751"/>
                  </a:cubicBezTo>
                  <a:cubicBezTo>
                    <a:pt x="6917010" y="4209664"/>
                    <a:pt x="6875289" y="4191003"/>
                    <a:pt x="6860761" y="4190506"/>
                  </a:cubicBezTo>
                  <a:close/>
                  <a:moveTo>
                    <a:pt x="3480959" y="4190506"/>
                  </a:moveTo>
                  <a:cubicBezTo>
                    <a:pt x="3477100" y="4190536"/>
                    <a:pt x="3473287" y="4192171"/>
                    <a:pt x="3469474" y="4193106"/>
                  </a:cubicBezTo>
                  <a:cubicBezTo>
                    <a:pt x="3471334" y="4195559"/>
                    <a:pt x="3472288" y="4198712"/>
                    <a:pt x="3475329" y="4200290"/>
                  </a:cubicBezTo>
                  <a:cubicBezTo>
                    <a:pt x="3478507" y="4201954"/>
                    <a:pt x="3483728" y="4202100"/>
                    <a:pt x="3489086" y="4203094"/>
                  </a:cubicBezTo>
                  <a:cubicBezTo>
                    <a:pt x="3492491" y="4201954"/>
                    <a:pt x="3496259" y="4200670"/>
                    <a:pt x="3500027" y="4199414"/>
                  </a:cubicBezTo>
                  <a:cubicBezTo>
                    <a:pt x="3498074" y="4197165"/>
                    <a:pt x="3496939" y="4194186"/>
                    <a:pt x="3493942" y="4192843"/>
                  </a:cubicBezTo>
                  <a:cubicBezTo>
                    <a:pt x="3490448" y="4191266"/>
                    <a:pt x="3485363" y="4190477"/>
                    <a:pt x="3480959" y="4190506"/>
                  </a:cubicBezTo>
                  <a:close/>
                  <a:moveTo>
                    <a:pt x="2679977" y="4189105"/>
                  </a:moveTo>
                  <a:cubicBezTo>
                    <a:pt x="2673168" y="4189660"/>
                    <a:pt x="2666767" y="4190185"/>
                    <a:pt x="2653601" y="4191266"/>
                  </a:cubicBezTo>
                  <a:cubicBezTo>
                    <a:pt x="2671080" y="4197340"/>
                    <a:pt x="2682066" y="4201166"/>
                    <a:pt x="2693098" y="4204963"/>
                  </a:cubicBezTo>
                  <a:cubicBezTo>
                    <a:pt x="2694006" y="4203969"/>
                    <a:pt x="2694915" y="4202948"/>
                    <a:pt x="2695823" y="4201925"/>
                  </a:cubicBezTo>
                  <a:cubicBezTo>
                    <a:pt x="2690692" y="4197779"/>
                    <a:pt x="2685562" y="4193602"/>
                    <a:pt x="2679977" y="4189105"/>
                  </a:cubicBezTo>
                  <a:close/>
                  <a:moveTo>
                    <a:pt x="6167342" y="4183516"/>
                  </a:moveTo>
                  <a:cubicBezTo>
                    <a:pt x="6161293" y="4184571"/>
                    <a:pt x="6155732" y="4186871"/>
                    <a:pt x="6155210" y="4189397"/>
                  </a:cubicBezTo>
                  <a:cubicBezTo>
                    <a:pt x="6152485" y="4202714"/>
                    <a:pt x="6171372" y="4217608"/>
                    <a:pt x="6192845" y="4217549"/>
                  </a:cubicBezTo>
                  <a:cubicBezTo>
                    <a:pt x="6195070" y="4216469"/>
                    <a:pt x="6201788" y="4214044"/>
                    <a:pt x="6201335" y="4213256"/>
                  </a:cubicBezTo>
                  <a:cubicBezTo>
                    <a:pt x="6195842" y="4203648"/>
                    <a:pt x="6190984" y="4193602"/>
                    <a:pt x="6182402" y="4185105"/>
                  </a:cubicBezTo>
                  <a:cubicBezTo>
                    <a:pt x="6179929" y="4182652"/>
                    <a:pt x="6173392" y="4182462"/>
                    <a:pt x="6167342" y="4183516"/>
                  </a:cubicBezTo>
                  <a:close/>
                  <a:moveTo>
                    <a:pt x="7190587" y="4181863"/>
                  </a:moveTo>
                  <a:cubicBezTo>
                    <a:pt x="7193357" y="4183118"/>
                    <a:pt x="7195943" y="4184550"/>
                    <a:pt x="7198895" y="4185601"/>
                  </a:cubicBezTo>
                  <a:cubicBezTo>
                    <a:pt x="7202935" y="4187002"/>
                    <a:pt x="7207294" y="4188083"/>
                    <a:pt x="7211789" y="4189397"/>
                  </a:cubicBezTo>
                  <a:cubicBezTo>
                    <a:pt x="7212743" y="4189280"/>
                    <a:pt x="7214058" y="4189135"/>
                    <a:pt x="7215421" y="4188958"/>
                  </a:cubicBezTo>
                  <a:cubicBezTo>
                    <a:pt x="7214604" y="4187382"/>
                    <a:pt x="7214513" y="4184987"/>
                    <a:pt x="7212879" y="4184432"/>
                  </a:cubicBezTo>
                  <a:cubicBezTo>
                    <a:pt x="7208839" y="4183089"/>
                    <a:pt x="7204161" y="4182447"/>
                    <a:pt x="7199666" y="4181892"/>
                  </a:cubicBezTo>
                  <a:cubicBezTo>
                    <a:pt x="7196761" y="4181542"/>
                    <a:pt x="7193629" y="4181863"/>
                    <a:pt x="7190587" y="4181863"/>
                  </a:cubicBezTo>
                  <a:close/>
                  <a:moveTo>
                    <a:pt x="6599579" y="4181600"/>
                  </a:moveTo>
                  <a:cubicBezTo>
                    <a:pt x="6599352" y="4182447"/>
                    <a:pt x="6599124" y="4183264"/>
                    <a:pt x="6598897" y="4184111"/>
                  </a:cubicBezTo>
                  <a:cubicBezTo>
                    <a:pt x="6601575" y="4184316"/>
                    <a:pt x="6604255" y="4184578"/>
                    <a:pt x="6606933" y="4184550"/>
                  </a:cubicBezTo>
                  <a:cubicBezTo>
                    <a:pt x="6607115" y="4184550"/>
                    <a:pt x="6607296" y="4182622"/>
                    <a:pt x="6607523" y="4181600"/>
                  </a:cubicBezTo>
                  <a:close/>
                  <a:moveTo>
                    <a:pt x="6799404" y="4181114"/>
                  </a:moveTo>
                  <a:cubicBezTo>
                    <a:pt x="6796282" y="4179869"/>
                    <a:pt x="6791095" y="4180709"/>
                    <a:pt x="6780721" y="4182388"/>
                  </a:cubicBezTo>
                  <a:cubicBezTo>
                    <a:pt x="6784944" y="4191295"/>
                    <a:pt x="6791799" y="4195647"/>
                    <a:pt x="6805692" y="4192346"/>
                  </a:cubicBezTo>
                  <a:cubicBezTo>
                    <a:pt x="6803581" y="4185688"/>
                    <a:pt x="6802525" y="4182358"/>
                    <a:pt x="6799404" y="4181114"/>
                  </a:cubicBezTo>
                  <a:close/>
                  <a:moveTo>
                    <a:pt x="3860544" y="4180577"/>
                  </a:moveTo>
                  <a:cubicBezTo>
                    <a:pt x="3855866" y="4184491"/>
                    <a:pt x="3851373" y="4186827"/>
                    <a:pt x="3850239" y="4189689"/>
                  </a:cubicBezTo>
                  <a:cubicBezTo>
                    <a:pt x="3849329" y="4191879"/>
                    <a:pt x="3852644" y="4194741"/>
                    <a:pt x="3854097" y="4197311"/>
                  </a:cubicBezTo>
                  <a:cubicBezTo>
                    <a:pt x="3859589" y="4194332"/>
                    <a:pt x="3865219" y="4191500"/>
                    <a:pt x="3870169" y="4188200"/>
                  </a:cubicBezTo>
                  <a:cubicBezTo>
                    <a:pt x="3870532" y="4187966"/>
                    <a:pt x="3865629" y="4184578"/>
                    <a:pt x="3860544" y="4180577"/>
                  </a:cubicBezTo>
                  <a:close/>
                  <a:moveTo>
                    <a:pt x="7487862" y="4179731"/>
                  </a:moveTo>
                  <a:cubicBezTo>
                    <a:pt x="7483594" y="4183498"/>
                    <a:pt x="7482232" y="4184696"/>
                    <a:pt x="7480916" y="4185863"/>
                  </a:cubicBezTo>
                  <a:cubicBezTo>
                    <a:pt x="7482006" y="4186360"/>
                    <a:pt x="7483095" y="4186856"/>
                    <a:pt x="7484230" y="4187352"/>
                  </a:cubicBezTo>
                  <a:cubicBezTo>
                    <a:pt x="7484912" y="4185893"/>
                    <a:pt x="7485638" y="4184374"/>
                    <a:pt x="7487862" y="4179731"/>
                  </a:cubicBezTo>
                  <a:close/>
                  <a:moveTo>
                    <a:pt x="7534670" y="4179613"/>
                  </a:moveTo>
                  <a:lnTo>
                    <a:pt x="7534670" y="4186827"/>
                  </a:lnTo>
                  <a:cubicBezTo>
                    <a:pt x="7536077" y="4186827"/>
                    <a:pt x="7537484" y="4186827"/>
                    <a:pt x="7538891" y="4186827"/>
                  </a:cubicBezTo>
                  <a:lnTo>
                    <a:pt x="7538891" y="4179613"/>
                  </a:lnTo>
                  <a:cubicBezTo>
                    <a:pt x="7537484" y="4179613"/>
                    <a:pt x="7536077" y="4179613"/>
                    <a:pt x="7534670" y="4179613"/>
                  </a:cubicBezTo>
                  <a:close/>
                  <a:moveTo>
                    <a:pt x="8012543" y="4177248"/>
                  </a:moveTo>
                  <a:cubicBezTo>
                    <a:pt x="8010136" y="4179263"/>
                    <a:pt x="8006778" y="4181103"/>
                    <a:pt x="8005551" y="4183381"/>
                  </a:cubicBezTo>
                  <a:cubicBezTo>
                    <a:pt x="8003509" y="4187090"/>
                    <a:pt x="8002827" y="4191091"/>
                    <a:pt x="8001148" y="4196347"/>
                  </a:cubicBezTo>
                  <a:cubicBezTo>
                    <a:pt x="8008638" y="4194916"/>
                    <a:pt x="8013906" y="4194361"/>
                    <a:pt x="8013950" y="4193807"/>
                  </a:cubicBezTo>
                  <a:cubicBezTo>
                    <a:pt x="8013995" y="4188287"/>
                    <a:pt x="8013132" y="4182768"/>
                    <a:pt x="8012543" y="4177248"/>
                  </a:cubicBezTo>
                  <a:close/>
                  <a:moveTo>
                    <a:pt x="6851000" y="4176168"/>
                  </a:moveTo>
                  <a:cubicBezTo>
                    <a:pt x="6848685" y="4178095"/>
                    <a:pt x="6846324" y="4179993"/>
                    <a:pt x="6844008" y="4181921"/>
                  </a:cubicBezTo>
                  <a:cubicBezTo>
                    <a:pt x="6845461" y="4182797"/>
                    <a:pt x="6846915" y="4183643"/>
                    <a:pt x="6848367" y="4184520"/>
                  </a:cubicBezTo>
                  <a:cubicBezTo>
                    <a:pt x="6850547" y="4182534"/>
                    <a:pt x="6852725" y="4180519"/>
                    <a:pt x="6854950" y="4178533"/>
                  </a:cubicBezTo>
                  <a:cubicBezTo>
                    <a:pt x="6853633" y="4177716"/>
                    <a:pt x="6852316" y="4176927"/>
                    <a:pt x="6851000" y="4176168"/>
                  </a:cubicBezTo>
                  <a:close/>
                  <a:moveTo>
                    <a:pt x="6307661" y="4175993"/>
                  </a:moveTo>
                  <a:cubicBezTo>
                    <a:pt x="6305890" y="4176664"/>
                    <a:pt x="6304118" y="4177366"/>
                    <a:pt x="6302348" y="4178037"/>
                  </a:cubicBezTo>
                  <a:lnTo>
                    <a:pt x="6309204" y="4184082"/>
                  </a:lnTo>
                  <a:cubicBezTo>
                    <a:pt x="6310838" y="4183440"/>
                    <a:pt x="6312472" y="4182797"/>
                    <a:pt x="6314153" y="4182155"/>
                  </a:cubicBezTo>
                  <a:cubicBezTo>
                    <a:pt x="6311973" y="4180110"/>
                    <a:pt x="6309794" y="4178037"/>
                    <a:pt x="6307661" y="4175993"/>
                  </a:cubicBezTo>
                  <a:close/>
                  <a:moveTo>
                    <a:pt x="2468508" y="4173657"/>
                  </a:moveTo>
                  <a:cubicBezTo>
                    <a:pt x="2467646" y="4173832"/>
                    <a:pt x="2466783" y="4174007"/>
                    <a:pt x="2465920" y="4174182"/>
                  </a:cubicBezTo>
                  <a:cubicBezTo>
                    <a:pt x="2466147" y="4174678"/>
                    <a:pt x="2466373" y="4175583"/>
                    <a:pt x="2466647" y="4175583"/>
                  </a:cubicBezTo>
                  <a:cubicBezTo>
                    <a:pt x="2467510" y="4175613"/>
                    <a:pt x="2468371" y="4175292"/>
                    <a:pt x="2469233" y="4175117"/>
                  </a:cubicBezTo>
                  <a:cubicBezTo>
                    <a:pt x="2469006" y="4174620"/>
                    <a:pt x="2468734" y="4174153"/>
                    <a:pt x="2468508" y="4173657"/>
                  </a:cubicBezTo>
                  <a:close/>
                  <a:moveTo>
                    <a:pt x="4765715" y="4173218"/>
                  </a:moveTo>
                  <a:cubicBezTo>
                    <a:pt x="4772707" y="4188842"/>
                    <a:pt x="4727762" y="4195237"/>
                    <a:pt x="4758634" y="4204115"/>
                  </a:cubicBezTo>
                  <a:cubicBezTo>
                    <a:pt x="4762901" y="4199735"/>
                    <a:pt x="4792184" y="4177598"/>
                    <a:pt x="4765715" y="4173218"/>
                  </a:cubicBezTo>
                  <a:close/>
                  <a:moveTo>
                    <a:pt x="7853056" y="4170765"/>
                  </a:moveTo>
                  <a:cubicBezTo>
                    <a:pt x="7859638" y="4174999"/>
                    <a:pt x="7862906" y="4177102"/>
                    <a:pt x="7866855" y="4179672"/>
                  </a:cubicBezTo>
                  <a:cubicBezTo>
                    <a:pt x="7870625" y="4177569"/>
                    <a:pt x="7873620" y="4175876"/>
                    <a:pt x="7882746" y="4170765"/>
                  </a:cubicBezTo>
                  <a:close/>
                  <a:moveTo>
                    <a:pt x="8110514" y="4168984"/>
                  </a:moveTo>
                  <a:cubicBezTo>
                    <a:pt x="8110242" y="4168984"/>
                    <a:pt x="8110015" y="4169684"/>
                    <a:pt x="8109743" y="4170064"/>
                  </a:cubicBezTo>
                  <a:cubicBezTo>
                    <a:pt x="8110514" y="4170210"/>
                    <a:pt x="8111241" y="4170473"/>
                    <a:pt x="8112013" y="4170473"/>
                  </a:cubicBezTo>
                  <a:cubicBezTo>
                    <a:pt x="8112285" y="4170473"/>
                    <a:pt x="8112512" y="4169743"/>
                    <a:pt x="8112739" y="4169363"/>
                  </a:cubicBezTo>
                  <a:cubicBezTo>
                    <a:pt x="8112013" y="4169217"/>
                    <a:pt x="8111241" y="4168954"/>
                    <a:pt x="8110514" y="4168984"/>
                  </a:cubicBezTo>
                  <a:close/>
                  <a:moveTo>
                    <a:pt x="3749632" y="4165947"/>
                  </a:moveTo>
                  <a:cubicBezTo>
                    <a:pt x="3749588" y="4169275"/>
                    <a:pt x="3744910" y="4168224"/>
                    <a:pt x="3744275" y="4170969"/>
                  </a:cubicBezTo>
                  <a:cubicBezTo>
                    <a:pt x="3749769" y="4171670"/>
                    <a:pt x="3746772" y="4180314"/>
                    <a:pt x="3752312" y="4181016"/>
                  </a:cubicBezTo>
                  <a:cubicBezTo>
                    <a:pt x="3756306" y="4172663"/>
                    <a:pt x="3763480" y="4190945"/>
                    <a:pt x="3765703" y="4178504"/>
                  </a:cubicBezTo>
                  <a:cubicBezTo>
                    <a:pt x="3757850" y="4176636"/>
                    <a:pt x="3760483" y="4164954"/>
                    <a:pt x="3749632" y="4165947"/>
                  </a:cubicBezTo>
                  <a:close/>
                  <a:moveTo>
                    <a:pt x="8187422" y="4165304"/>
                  </a:moveTo>
                  <a:cubicBezTo>
                    <a:pt x="8181112" y="4161858"/>
                    <a:pt x="8175618" y="4167494"/>
                    <a:pt x="8174936" y="4171758"/>
                  </a:cubicBezTo>
                  <a:cubicBezTo>
                    <a:pt x="8170941" y="4195851"/>
                    <a:pt x="8218928" y="4182768"/>
                    <a:pt x="8187422" y="4165304"/>
                  </a:cubicBezTo>
                  <a:close/>
                  <a:moveTo>
                    <a:pt x="2039530" y="4163581"/>
                  </a:moveTo>
                  <a:cubicBezTo>
                    <a:pt x="2037485" y="4163903"/>
                    <a:pt x="2035443" y="4164194"/>
                    <a:pt x="2033401" y="4164515"/>
                  </a:cubicBezTo>
                  <a:cubicBezTo>
                    <a:pt x="2033490" y="4164895"/>
                    <a:pt x="2033537" y="4165245"/>
                    <a:pt x="2033628" y="4165625"/>
                  </a:cubicBezTo>
                  <a:cubicBezTo>
                    <a:pt x="2035715" y="4165508"/>
                    <a:pt x="2037849" y="4165392"/>
                    <a:pt x="2039938" y="4165275"/>
                  </a:cubicBezTo>
                  <a:cubicBezTo>
                    <a:pt x="2039755" y="4164690"/>
                    <a:pt x="2039619" y="4164135"/>
                    <a:pt x="2039530" y="4163581"/>
                  </a:cubicBezTo>
                  <a:close/>
                  <a:moveTo>
                    <a:pt x="7918385" y="4163114"/>
                  </a:moveTo>
                  <a:cubicBezTo>
                    <a:pt x="7916840" y="4163990"/>
                    <a:pt x="7915297" y="4164895"/>
                    <a:pt x="7913754" y="4165772"/>
                  </a:cubicBezTo>
                  <a:cubicBezTo>
                    <a:pt x="7918067" y="4166209"/>
                    <a:pt x="7922379" y="4166677"/>
                    <a:pt x="7926693" y="4167115"/>
                  </a:cubicBezTo>
                  <a:cubicBezTo>
                    <a:pt x="7928055" y="4166355"/>
                    <a:pt x="7929371" y="4165597"/>
                    <a:pt x="7930733" y="4164808"/>
                  </a:cubicBezTo>
                  <a:cubicBezTo>
                    <a:pt x="7926602" y="4164253"/>
                    <a:pt x="7922470" y="4163669"/>
                    <a:pt x="7918385" y="4163114"/>
                  </a:cubicBezTo>
                  <a:close/>
                  <a:moveTo>
                    <a:pt x="5699763" y="4160924"/>
                  </a:moveTo>
                  <a:lnTo>
                    <a:pt x="5695222" y="4162384"/>
                  </a:lnTo>
                  <a:cubicBezTo>
                    <a:pt x="5696948" y="4164049"/>
                    <a:pt x="5698673" y="4165684"/>
                    <a:pt x="5700399" y="4167348"/>
                  </a:cubicBezTo>
                  <a:cubicBezTo>
                    <a:pt x="5701578" y="4167027"/>
                    <a:pt x="5702758" y="4166705"/>
                    <a:pt x="5703940" y="4166384"/>
                  </a:cubicBezTo>
                  <a:cubicBezTo>
                    <a:pt x="5702533" y="4164574"/>
                    <a:pt x="5701170" y="4162764"/>
                    <a:pt x="5699763" y="4160924"/>
                  </a:cubicBezTo>
                  <a:close/>
                  <a:moveTo>
                    <a:pt x="6712300" y="4160909"/>
                  </a:moveTo>
                  <a:cubicBezTo>
                    <a:pt x="6710002" y="4160062"/>
                    <a:pt x="6707062" y="4160821"/>
                    <a:pt x="6705041" y="4165100"/>
                  </a:cubicBezTo>
                  <a:cubicBezTo>
                    <a:pt x="6703951" y="4169393"/>
                    <a:pt x="6711670" y="4174883"/>
                    <a:pt x="6715710" y="4166355"/>
                  </a:cubicBezTo>
                  <a:cubicBezTo>
                    <a:pt x="6716255" y="4164209"/>
                    <a:pt x="6714598" y="4161756"/>
                    <a:pt x="6712300" y="4160909"/>
                  </a:cubicBezTo>
                  <a:close/>
                  <a:moveTo>
                    <a:pt x="4585073" y="4159055"/>
                  </a:moveTo>
                  <a:cubicBezTo>
                    <a:pt x="4579171" y="4163639"/>
                    <a:pt x="4573905" y="4166823"/>
                    <a:pt x="4570545" y="4170678"/>
                  </a:cubicBezTo>
                  <a:cubicBezTo>
                    <a:pt x="4569000" y="4172488"/>
                    <a:pt x="4570409" y="4175759"/>
                    <a:pt x="4571997" y="4177919"/>
                  </a:cubicBezTo>
                  <a:cubicBezTo>
                    <a:pt x="4572587" y="4178738"/>
                    <a:pt x="4578944" y="4179001"/>
                    <a:pt x="4580487" y="4178066"/>
                  </a:cubicBezTo>
                  <a:cubicBezTo>
                    <a:pt x="4585662" y="4174942"/>
                    <a:pt x="4590701" y="4171437"/>
                    <a:pt x="4593971" y="4167465"/>
                  </a:cubicBezTo>
                  <a:cubicBezTo>
                    <a:pt x="4594924" y="4166327"/>
                    <a:pt x="4589612" y="4163173"/>
                    <a:pt x="4585073" y="4159055"/>
                  </a:cubicBezTo>
                  <a:close/>
                  <a:moveTo>
                    <a:pt x="7874030" y="4148337"/>
                  </a:moveTo>
                  <a:cubicBezTo>
                    <a:pt x="7872395" y="4148775"/>
                    <a:pt x="7870715" y="4149213"/>
                    <a:pt x="7869080" y="4149651"/>
                  </a:cubicBezTo>
                  <a:cubicBezTo>
                    <a:pt x="7870670" y="4150147"/>
                    <a:pt x="7872304" y="4150644"/>
                    <a:pt x="7873894" y="4151141"/>
                  </a:cubicBezTo>
                  <a:cubicBezTo>
                    <a:pt x="7873938" y="4150206"/>
                    <a:pt x="7873985" y="4149271"/>
                    <a:pt x="7874030" y="4148337"/>
                  </a:cubicBezTo>
                  <a:close/>
                  <a:moveTo>
                    <a:pt x="1915361" y="4138553"/>
                  </a:moveTo>
                  <a:cubicBezTo>
                    <a:pt x="1903875" y="4138350"/>
                    <a:pt x="1893525" y="4139167"/>
                    <a:pt x="1894069" y="4149242"/>
                  </a:cubicBezTo>
                  <a:cubicBezTo>
                    <a:pt x="1894296" y="4153827"/>
                    <a:pt x="1893253" y="4158763"/>
                    <a:pt x="1890709" y="4163026"/>
                  </a:cubicBezTo>
                  <a:cubicBezTo>
                    <a:pt x="1886352" y="4170298"/>
                    <a:pt x="1893253" y="4171320"/>
                    <a:pt x="1901333" y="4171904"/>
                  </a:cubicBezTo>
                  <a:cubicBezTo>
                    <a:pt x="1923580" y="4173539"/>
                    <a:pt x="1926984" y="4171467"/>
                    <a:pt x="1926757" y="4161654"/>
                  </a:cubicBezTo>
                  <a:cubicBezTo>
                    <a:pt x="1926757" y="4154995"/>
                    <a:pt x="1926576" y="4153068"/>
                    <a:pt x="1926802" y="4151141"/>
                  </a:cubicBezTo>
                  <a:cubicBezTo>
                    <a:pt x="1927528" y="4145271"/>
                    <a:pt x="1929526" y="4138817"/>
                    <a:pt x="1915361" y="4138553"/>
                  </a:cubicBezTo>
                  <a:close/>
                  <a:moveTo>
                    <a:pt x="5183345" y="4138320"/>
                  </a:moveTo>
                  <a:cubicBezTo>
                    <a:pt x="5180121" y="4139488"/>
                    <a:pt x="5176489" y="4140802"/>
                    <a:pt x="5172903" y="4142116"/>
                  </a:cubicBezTo>
                  <a:cubicBezTo>
                    <a:pt x="5175809" y="4143752"/>
                    <a:pt x="5178805" y="4146731"/>
                    <a:pt x="5181574" y="4146644"/>
                  </a:cubicBezTo>
                  <a:cubicBezTo>
                    <a:pt x="5184798" y="4146556"/>
                    <a:pt x="5187795" y="4143752"/>
                    <a:pt x="5190881" y="4142146"/>
                  </a:cubicBezTo>
                  <a:cubicBezTo>
                    <a:pt x="5188747" y="4141036"/>
                    <a:pt x="5186569" y="4139956"/>
                    <a:pt x="5183345" y="4138320"/>
                  </a:cubicBezTo>
                  <a:close/>
                  <a:moveTo>
                    <a:pt x="2248229" y="4137590"/>
                  </a:moveTo>
                  <a:cubicBezTo>
                    <a:pt x="2248184" y="4138232"/>
                    <a:pt x="2248184" y="4138875"/>
                    <a:pt x="2248140" y="4139547"/>
                  </a:cubicBezTo>
                  <a:lnTo>
                    <a:pt x="2256855" y="4139868"/>
                  </a:lnTo>
                  <a:cubicBezTo>
                    <a:pt x="2256855" y="4139108"/>
                    <a:pt x="2256902" y="4138350"/>
                    <a:pt x="2256947" y="4137590"/>
                  </a:cubicBezTo>
                  <a:close/>
                  <a:moveTo>
                    <a:pt x="6307569" y="4137386"/>
                  </a:moveTo>
                  <a:cubicBezTo>
                    <a:pt x="6306979" y="4139313"/>
                    <a:pt x="6306390" y="4141270"/>
                    <a:pt x="6305754" y="4143197"/>
                  </a:cubicBezTo>
                  <a:cubicBezTo>
                    <a:pt x="6307797" y="4143256"/>
                    <a:pt x="6309794" y="4143285"/>
                    <a:pt x="6311837" y="4143343"/>
                  </a:cubicBezTo>
                  <a:lnTo>
                    <a:pt x="6311337" y="4137502"/>
                  </a:lnTo>
                  <a:cubicBezTo>
                    <a:pt x="6310066" y="4137473"/>
                    <a:pt x="6308840" y="4137415"/>
                    <a:pt x="6307569" y="4137386"/>
                  </a:cubicBezTo>
                  <a:close/>
                  <a:moveTo>
                    <a:pt x="6253408" y="4136101"/>
                  </a:moveTo>
                  <a:cubicBezTo>
                    <a:pt x="6253225" y="4137327"/>
                    <a:pt x="6253000" y="4138525"/>
                    <a:pt x="6252817" y="4139751"/>
                  </a:cubicBezTo>
                  <a:cubicBezTo>
                    <a:pt x="6254407" y="4139430"/>
                    <a:pt x="6255996" y="4139080"/>
                    <a:pt x="6257539" y="4138758"/>
                  </a:cubicBezTo>
                  <a:cubicBezTo>
                    <a:pt x="6256177" y="4137853"/>
                    <a:pt x="6254815" y="4136977"/>
                    <a:pt x="6253408" y="4136101"/>
                  </a:cubicBezTo>
                  <a:close/>
                  <a:moveTo>
                    <a:pt x="7099970" y="4134874"/>
                  </a:moveTo>
                  <a:cubicBezTo>
                    <a:pt x="7096066" y="4137415"/>
                    <a:pt x="7092070" y="4139926"/>
                    <a:pt x="7088258" y="4142526"/>
                  </a:cubicBezTo>
                  <a:cubicBezTo>
                    <a:pt x="7083127" y="4146001"/>
                    <a:pt x="7077587" y="4149301"/>
                    <a:pt x="7073366" y="4153185"/>
                  </a:cubicBezTo>
                  <a:cubicBezTo>
                    <a:pt x="7071685" y="4154733"/>
                    <a:pt x="7073094" y="4157624"/>
                    <a:pt x="7073094" y="4160223"/>
                  </a:cubicBezTo>
                  <a:cubicBezTo>
                    <a:pt x="7088120" y="4159113"/>
                    <a:pt x="7101196" y="4157594"/>
                    <a:pt x="7104237" y="4148279"/>
                  </a:cubicBezTo>
                  <a:cubicBezTo>
                    <a:pt x="7105555" y="4144161"/>
                    <a:pt x="7101559" y="4139372"/>
                    <a:pt x="7099970" y="4134874"/>
                  </a:cubicBezTo>
                  <a:close/>
                  <a:moveTo>
                    <a:pt x="5421464" y="4133443"/>
                  </a:moveTo>
                  <a:cubicBezTo>
                    <a:pt x="5419013" y="4140131"/>
                    <a:pt x="5417334" y="4144541"/>
                    <a:pt x="5415698" y="4148980"/>
                  </a:cubicBezTo>
                  <a:cubicBezTo>
                    <a:pt x="5418469" y="4149330"/>
                    <a:pt x="5423508" y="4150206"/>
                    <a:pt x="5423644" y="4149944"/>
                  </a:cubicBezTo>
                  <a:cubicBezTo>
                    <a:pt x="5425642" y="4146467"/>
                    <a:pt x="5427457" y="4142876"/>
                    <a:pt x="5428228" y="4139226"/>
                  </a:cubicBezTo>
                  <a:cubicBezTo>
                    <a:pt x="5428502" y="4138116"/>
                    <a:pt x="5425461" y="4136743"/>
                    <a:pt x="5421464" y="4133443"/>
                  </a:cubicBezTo>
                  <a:close/>
                  <a:moveTo>
                    <a:pt x="4829911" y="4133210"/>
                  </a:moveTo>
                  <a:cubicBezTo>
                    <a:pt x="4826279" y="4142205"/>
                    <a:pt x="4806757" y="4148482"/>
                    <a:pt x="4824645" y="4156426"/>
                  </a:cubicBezTo>
                  <a:cubicBezTo>
                    <a:pt x="4828231" y="4147490"/>
                    <a:pt x="4847661" y="4141152"/>
                    <a:pt x="4829911" y="4133210"/>
                  </a:cubicBezTo>
                  <a:close/>
                  <a:moveTo>
                    <a:pt x="5881723" y="4133092"/>
                  </a:moveTo>
                  <a:cubicBezTo>
                    <a:pt x="5875777" y="4139021"/>
                    <a:pt x="5869556" y="4142526"/>
                    <a:pt x="5870555" y="4144804"/>
                  </a:cubicBezTo>
                  <a:cubicBezTo>
                    <a:pt x="5872098" y="4148395"/>
                    <a:pt x="5878455" y="4151170"/>
                    <a:pt x="5882768" y="4154295"/>
                  </a:cubicBezTo>
                  <a:cubicBezTo>
                    <a:pt x="5885536" y="4151199"/>
                    <a:pt x="5890213" y="4148220"/>
                    <a:pt x="5890530" y="4145037"/>
                  </a:cubicBezTo>
                  <a:cubicBezTo>
                    <a:pt x="5890849" y="4142146"/>
                    <a:pt x="5886400" y="4139080"/>
                    <a:pt x="5881723" y="4133092"/>
                  </a:cubicBezTo>
                  <a:close/>
                  <a:moveTo>
                    <a:pt x="8160227" y="4132100"/>
                  </a:moveTo>
                  <a:cubicBezTo>
                    <a:pt x="8157503" y="4131808"/>
                    <a:pt x="8153780" y="4135021"/>
                    <a:pt x="8149013" y="4137443"/>
                  </a:cubicBezTo>
                  <a:cubicBezTo>
                    <a:pt x="8153826" y="4139985"/>
                    <a:pt x="8157050" y="4143051"/>
                    <a:pt x="8160317" y="4143022"/>
                  </a:cubicBezTo>
                  <a:cubicBezTo>
                    <a:pt x="8163269" y="4143022"/>
                    <a:pt x="8168716" y="4139517"/>
                    <a:pt x="8168490" y="4137823"/>
                  </a:cubicBezTo>
                  <a:cubicBezTo>
                    <a:pt x="8168172" y="4135633"/>
                    <a:pt x="8163632" y="4132451"/>
                    <a:pt x="8160227" y="4132100"/>
                  </a:cubicBezTo>
                  <a:close/>
                  <a:moveTo>
                    <a:pt x="8194612" y="4130086"/>
                  </a:moveTo>
                  <a:cubicBezTo>
                    <a:pt x="8194861" y="4133655"/>
                    <a:pt x="8220144" y="4157441"/>
                    <a:pt x="8205127" y="4135692"/>
                  </a:cubicBezTo>
                  <a:cubicBezTo>
                    <a:pt x="8197228" y="4129954"/>
                    <a:pt x="8194529" y="4128897"/>
                    <a:pt x="8194612" y="4130086"/>
                  </a:cubicBezTo>
                  <a:close/>
                  <a:moveTo>
                    <a:pt x="7092298" y="4128742"/>
                  </a:moveTo>
                  <a:cubicBezTo>
                    <a:pt x="7092298" y="4130581"/>
                    <a:pt x="7092207" y="4132421"/>
                    <a:pt x="7092434" y="4134261"/>
                  </a:cubicBezTo>
                  <a:cubicBezTo>
                    <a:pt x="7092434" y="4134407"/>
                    <a:pt x="7094340" y="4134466"/>
                    <a:pt x="7096202" y="4134611"/>
                  </a:cubicBezTo>
                  <a:cubicBezTo>
                    <a:pt x="7096383" y="4132655"/>
                    <a:pt x="7096565" y="4130757"/>
                    <a:pt x="7096746" y="4128829"/>
                  </a:cubicBezTo>
                  <a:cubicBezTo>
                    <a:pt x="7095249" y="4128799"/>
                    <a:pt x="7093796" y="4128771"/>
                    <a:pt x="7092298" y="4128742"/>
                  </a:cubicBezTo>
                  <a:close/>
                  <a:moveTo>
                    <a:pt x="3179598" y="4127894"/>
                  </a:moveTo>
                  <a:cubicBezTo>
                    <a:pt x="3176920" y="4128799"/>
                    <a:pt x="3174604" y="4129413"/>
                    <a:pt x="3174650" y="4129618"/>
                  </a:cubicBezTo>
                  <a:cubicBezTo>
                    <a:pt x="3176693" y="4135050"/>
                    <a:pt x="3178916" y="4140452"/>
                    <a:pt x="3181460" y="4145796"/>
                  </a:cubicBezTo>
                  <a:cubicBezTo>
                    <a:pt x="3181641" y="4146176"/>
                    <a:pt x="3185455" y="4146380"/>
                    <a:pt x="3185727" y="4146030"/>
                  </a:cubicBezTo>
                  <a:cubicBezTo>
                    <a:pt x="3187043" y="4144452"/>
                    <a:pt x="3189041" y="4142380"/>
                    <a:pt x="3188314" y="4140977"/>
                  </a:cubicBezTo>
                  <a:cubicBezTo>
                    <a:pt x="3185999" y="4136538"/>
                    <a:pt x="3182639" y="4132304"/>
                    <a:pt x="3179598" y="4127894"/>
                  </a:cubicBezTo>
                  <a:close/>
                  <a:moveTo>
                    <a:pt x="7724029" y="4127136"/>
                  </a:moveTo>
                  <a:cubicBezTo>
                    <a:pt x="7713588" y="4127514"/>
                    <a:pt x="7704871" y="4133793"/>
                    <a:pt x="7707822" y="4138992"/>
                  </a:cubicBezTo>
                  <a:cubicBezTo>
                    <a:pt x="7713316" y="4148600"/>
                    <a:pt x="7726890" y="4148425"/>
                    <a:pt x="7739284" y="4148045"/>
                  </a:cubicBezTo>
                  <a:cubicBezTo>
                    <a:pt x="7743779" y="4147899"/>
                    <a:pt x="7748000" y="4144365"/>
                    <a:pt x="7750998" y="4142992"/>
                  </a:cubicBezTo>
                  <a:cubicBezTo>
                    <a:pt x="7748410" y="4132479"/>
                    <a:pt x="7737059" y="4126639"/>
                    <a:pt x="7724029" y="4127136"/>
                  </a:cubicBezTo>
                  <a:close/>
                  <a:moveTo>
                    <a:pt x="2262621" y="4125062"/>
                  </a:moveTo>
                  <a:lnTo>
                    <a:pt x="2262485" y="4126639"/>
                  </a:lnTo>
                  <a:lnTo>
                    <a:pt x="2265163" y="4125909"/>
                  </a:lnTo>
                  <a:close/>
                  <a:moveTo>
                    <a:pt x="7912256" y="4124507"/>
                  </a:moveTo>
                  <a:cubicBezTo>
                    <a:pt x="7906943" y="4128771"/>
                    <a:pt x="7902040" y="4132158"/>
                    <a:pt x="7898636" y="4136042"/>
                  </a:cubicBezTo>
                  <a:cubicBezTo>
                    <a:pt x="7898045" y="4136743"/>
                    <a:pt x="7903675" y="4141036"/>
                    <a:pt x="7906899" y="4141270"/>
                  </a:cubicBezTo>
                  <a:cubicBezTo>
                    <a:pt x="7917431" y="4142087"/>
                    <a:pt x="7926784" y="4136305"/>
                    <a:pt x="7923879" y="4131077"/>
                  </a:cubicBezTo>
                  <a:cubicBezTo>
                    <a:pt x="7922653" y="4128887"/>
                    <a:pt x="7917748" y="4127514"/>
                    <a:pt x="7912256" y="4124507"/>
                  </a:cubicBezTo>
                  <a:close/>
                  <a:moveTo>
                    <a:pt x="3548786" y="4123952"/>
                  </a:moveTo>
                  <a:cubicBezTo>
                    <a:pt x="3544382" y="4125646"/>
                    <a:pt x="3539979" y="4127368"/>
                    <a:pt x="3532942" y="4130084"/>
                  </a:cubicBezTo>
                  <a:cubicBezTo>
                    <a:pt x="3538935" y="4133063"/>
                    <a:pt x="3542385" y="4136013"/>
                    <a:pt x="3544882" y="4135721"/>
                  </a:cubicBezTo>
                  <a:cubicBezTo>
                    <a:pt x="3548333" y="4135312"/>
                    <a:pt x="3552872" y="4132742"/>
                    <a:pt x="3553644" y="4130639"/>
                  </a:cubicBezTo>
                  <a:cubicBezTo>
                    <a:pt x="3554371" y="4128771"/>
                    <a:pt x="3550601" y="4126201"/>
                    <a:pt x="3548786" y="4123952"/>
                  </a:cubicBezTo>
                  <a:close/>
                  <a:moveTo>
                    <a:pt x="7805430" y="4123748"/>
                  </a:moveTo>
                  <a:cubicBezTo>
                    <a:pt x="7804205" y="4124419"/>
                    <a:pt x="7802979" y="4125121"/>
                    <a:pt x="7801753" y="4125792"/>
                  </a:cubicBezTo>
                  <a:cubicBezTo>
                    <a:pt x="7804342" y="4127457"/>
                    <a:pt x="7806883" y="4129151"/>
                    <a:pt x="7809472" y="4130815"/>
                  </a:cubicBezTo>
                  <a:cubicBezTo>
                    <a:pt x="7810696" y="4130143"/>
                    <a:pt x="7811922" y="4129472"/>
                    <a:pt x="7813104" y="4128799"/>
                  </a:cubicBezTo>
                  <a:cubicBezTo>
                    <a:pt x="7810562" y="4127107"/>
                    <a:pt x="7808018" y="4125442"/>
                    <a:pt x="7805430" y="4123748"/>
                  </a:cubicBezTo>
                  <a:close/>
                  <a:moveTo>
                    <a:pt x="7130206" y="4123659"/>
                  </a:moveTo>
                  <a:cubicBezTo>
                    <a:pt x="7127800" y="4124916"/>
                    <a:pt x="7124576" y="4125909"/>
                    <a:pt x="7123350" y="4127603"/>
                  </a:cubicBezTo>
                  <a:cubicBezTo>
                    <a:pt x="7122306" y="4129033"/>
                    <a:pt x="7123668" y="4131282"/>
                    <a:pt x="7124259" y="4135107"/>
                  </a:cubicBezTo>
                  <a:cubicBezTo>
                    <a:pt x="7128208" y="4130991"/>
                    <a:pt x="7130751" y="4128391"/>
                    <a:pt x="7133247" y="4125821"/>
                  </a:cubicBezTo>
                  <a:cubicBezTo>
                    <a:pt x="7132248" y="4125092"/>
                    <a:pt x="7131204" y="4124390"/>
                    <a:pt x="7130206" y="4123659"/>
                  </a:cubicBezTo>
                  <a:close/>
                  <a:moveTo>
                    <a:pt x="3377359" y="4122288"/>
                  </a:moveTo>
                  <a:cubicBezTo>
                    <a:pt x="3374725" y="4124361"/>
                    <a:pt x="3369504" y="4126814"/>
                    <a:pt x="3370048" y="4128478"/>
                  </a:cubicBezTo>
                  <a:cubicBezTo>
                    <a:pt x="3371229" y="4131954"/>
                    <a:pt x="3375406" y="4135021"/>
                    <a:pt x="3378402" y="4138262"/>
                  </a:cubicBezTo>
                  <a:cubicBezTo>
                    <a:pt x="3381307" y="4135107"/>
                    <a:pt x="3384257" y="4131954"/>
                    <a:pt x="3387936" y="4127953"/>
                  </a:cubicBezTo>
                  <a:cubicBezTo>
                    <a:pt x="3383577" y="4125617"/>
                    <a:pt x="3380445" y="4123952"/>
                    <a:pt x="3377359" y="4122288"/>
                  </a:cubicBezTo>
                  <a:close/>
                  <a:moveTo>
                    <a:pt x="5324037" y="4121499"/>
                  </a:moveTo>
                  <a:lnTo>
                    <a:pt x="5324037" y="4124419"/>
                  </a:lnTo>
                  <a:cubicBezTo>
                    <a:pt x="5324628" y="4124390"/>
                    <a:pt x="5325218" y="4124390"/>
                    <a:pt x="5325807" y="4124361"/>
                  </a:cubicBezTo>
                  <a:cubicBezTo>
                    <a:pt x="5325671" y="4123427"/>
                    <a:pt x="5325535" y="4122492"/>
                    <a:pt x="5325354" y="4121528"/>
                  </a:cubicBezTo>
                  <a:close/>
                  <a:moveTo>
                    <a:pt x="7671411" y="4118287"/>
                  </a:moveTo>
                  <a:cubicBezTo>
                    <a:pt x="7668143" y="4120915"/>
                    <a:pt x="7666827" y="4121879"/>
                    <a:pt x="7666918" y="4121937"/>
                  </a:cubicBezTo>
                  <a:cubicBezTo>
                    <a:pt x="7668733" y="4123368"/>
                    <a:pt x="7670731" y="4124682"/>
                    <a:pt x="7672729" y="4125997"/>
                  </a:cubicBezTo>
                  <a:cubicBezTo>
                    <a:pt x="7674182" y="4124857"/>
                    <a:pt x="7675679" y="4123689"/>
                    <a:pt x="7677177" y="4122550"/>
                  </a:cubicBezTo>
                  <a:cubicBezTo>
                    <a:pt x="7675317" y="4121178"/>
                    <a:pt x="7673455" y="4119805"/>
                    <a:pt x="7671411" y="4118287"/>
                  </a:cubicBezTo>
                  <a:close/>
                  <a:moveTo>
                    <a:pt x="5859659" y="4115513"/>
                  </a:moveTo>
                  <a:cubicBezTo>
                    <a:pt x="5855483" y="4118667"/>
                    <a:pt x="5851305" y="4121820"/>
                    <a:pt x="5846176" y="4125646"/>
                  </a:cubicBezTo>
                  <a:cubicBezTo>
                    <a:pt x="5851260" y="4128478"/>
                    <a:pt x="5854165" y="4130114"/>
                    <a:pt x="5857071" y="4131749"/>
                  </a:cubicBezTo>
                  <a:cubicBezTo>
                    <a:pt x="5860794" y="4128069"/>
                    <a:pt x="5865061" y="4124536"/>
                    <a:pt x="5867605" y="4120564"/>
                  </a:cubicBezTo>
                  <a:cubicBezTo>
                    <a:pt x="5868149" y="4119688"/>
                    <a:pt x="5862473" y="4117235"/>
                    <a:pt x="5859659" y="4115513"/>
                  </a:cubicBezTo>
                  <a:close/>
                  <a:moveTo>
                    <a:pt x="5489745" y="4114695"/>
                  </a:moveTo>
                  <a:cubicBezTo>
                    <a:pt x="5486340" y="4118315"/>
                    <a:pt x="5480121" y="4121995"/>
                    <a:pt x="5480347" y="4125529"/>
                  </a:cubicBezTo>
                  <a:cubicBezTo>
                    <a:pt x="5480574" y="4129151"/>
                    <a:pt x="5487112" y="4132626"/>
                    <a:pt x="5490880" y="4136188"/>
                  </a:cubicBezTo>
                  <a:cubicBezTo>
                    <a:pt x="5495102" y="4134173"/>
                    <a:pt x="5499325" y="4132158"/>
                    <a:pt x="5505363" y="4129297"/>
                  </a:cubicBezTo>
                  <a:cubicBezTo>
                    <a:pt x="5499189" y="4123514"/>
                    <a:pt x="5494467" y="4119104"/>
                    <a:pt x="5489745" y="4114695"/>
                  </a:cubicBezTo>
                  <a:close/>
                  <a:moveTo>
                    <a:pt x="2602028" y="4112213"/>
                  </a:moveTo>
                  <a:cubicBezTo>
                    <a:pt x="2600211" y="4113643"/>
                    <a:pt x="2598396" y="4115074"/>
                    <a:pt x="2596625" y="4116505"/>
                  </a:cubicBezTo>
                  <a:cubicBezTo>
                    <a:pt x="2597533" y="4117060"/>
                    <a:pt x="2598396" y="4117614"/>
                    <a:pt x="2599259" y="4118170"/>
                  </a:cubicBezTo>
                  <a:cubicBezTo>
                    <a:pt x="2601074" y="4116739"/>
                    <a:pt x="2602891" y="4115278"/>
                    <a:pt x="2604661" y="4113848"/>
                  </a:cubicBezTo>
                  <a:cubicBezTo>
                    <a:pt x="2603798" y="4113293"/>
                    <a:pt x="2602891" y="4112767"/>
                    <a:pt x="2602028" y="4112213"/>
                  </a:cubicBezTo>
                  <a:close/>
                  <a:moveTo>
                    <a:pt x="7329418" y="4112154"/>
                  </a:moveTo>
                  <a:cubicBezTo>
                    <a:pt x="7328147" y="4113643"/>
                    <a:pt x="7326876" y="4115133"/>
                    <a:pt x="7325605" y="4116622"/>
                  </a:cubicBezTo>
                  <a:cubicBezTo>
                    <a:pt x="7327331" y="4116914"/>
                    <a:pt x="7330281" y="4117703"/>
                    <a:pt x="7330508" y="4117469"/>
                  </a:cubicBezTo>
                  <a:cubicBezTo>
                    <a:pt x="7331825" y="4116155"/>
                    <a:pt x="7332414" y="4114665"/>
                    <a:pt x="7333277" y="4113234"/>
                  </a:cubicBezTo>
                  <a:cubicBezTo>
                    <a:pt x="7332006" y="4112855"/>
                    <a:pt x="7330689" y="4112504"/>
                    <a:pt x="7329418" y="4112154"/>
                  </a:cubicBezTo>
                  <a:close/>
                  <a:moveTo>
                    <a:pt x="3159191" y="4111946"/>
                  </a:moveTo>
                  <a:cubicBezTo>
                    <a:pt x="3157057" y="4112359"/>
                    <a:pt x="3156354" y="4113877"/>
                    <a:pt x="3154946" y="4116914"/>
                  </a:cubicBezTo>
                  <a:lnTo>
                    <a:pt x="3154674" y="4117235"/>
                  </a:lnTo>
                  <a:cubicBezTo>
                    <a:pt x="3159532" y="4116213"/>
                    <a:pt x="3164390" y="4115220"/>
                    <a:pt x="3172017" y="4113614"/>
                  </a:cubicBezTo>
                  <a:cubicBezTo>
                    <a:pt x="3164889" y="4112227"/>
                    <a:pt x="3161325" y="4111534"/>
                    <a:pt x="3159191" y="4111946"/>
                  </a:cubicBezTo>
                  <a:close/>
                  <a:moveTo>
                    <a:pt x="7131976" y="4110898"/>
                  </a:moveTo>
                  <a:cubicBezTo>
                    <a:pt x="7125075" y="4112767"/>
                    <a:pt x="7121171" y="4113030"/>
                    <a:pt x="7120582" y="4114140"/>
                  </a:cubicBezTo>
                  <a:cubicBezTo>
                    <a:pt x="7119446" y="4116300"/>
                    <a:pt x="7120217" y="4118929"/>
                    <a:pt x="7120217" y="4121323"/>
                  </a:cubicBezTo>
                  <a:cubicBezTo>
                    <a:pt x="7121581" y="4121558"/>
                    <a:pt x="7122943" y="4121820"/>
                    <a:pt x="7124304" y="4122054"/>
                  </a:cubicBezTo>
                  <a:cubicBezTo>
                    <a:pt x="7126257" y="4119222"/>
                    <a:pt x="7128208" y="4116359"/>
                    <a:pt x="7131976" y="4110898"/>
                  </a:cubicBezTo>
                  <a:close/>
                  <a:moveTo>
                    <a:pt x="8829960" y="4110781"/>
                  </a:moveTo>
                  <a:cubicBezTo>
                    <a:pt x="8830368" y="4122872"/>
                    <a:pt x="8816474" y="4121587"/>
                    <a:pt x="8819200" y="4135867"/>
                  </a:cubicBezTo>
                  <a:cubicBezTo>
                    <a:pt x="8827461" y="4144716"/>
                    <a:pt x="8838359" y="4147256"/>
                    <a:pt x="8854022" y="4143372"/>
                  </a:cubicBezTo>
                  <a:cubicBezTo>
                    <a:pt x="8856472" y="4135633"/>
                    <a:pt x="8860695" y="4129559"/>
                    <a:pt x="8864780" y="4123309"/>
                  </a:cubicBezTo>
                  <a:cubicBezTo>
                    <a:pt x="8852477" y="4119747"/>
                    <a:pt x="8848981" y="4107949"/>
                    <a:pt x="8829960" y="4110781"/>
                  </a:cubicBezTo>
                  <a:close/>
                  <a:moveTo>
                    <a:pt x="7757988" y="4110255"/>
                  </a:moveTo>
                  <a:cubicBezTo>
                    <a:pt x="7757489" y="4116680"/>
                    <a:pt x="7757217" y="4120418"/>
                    <a:pt x="7756853" y="4124770"/>
                  </a:cubicBezTo>
                  <a:cubicBezTo>
                    <a:pt x="7768066" y="4123514"/>
                    <a:pt x="7777328" y="4122463"/>
                    <a:pt x="7791994" y="4120798"/>
                  </a:cubicBezTo>
                  <a:cubicBezTo>
                    <a:pt x="7779190" y="4116797"/>
                    <a:pt x="7770111" y="4113994"/>
                    <a:pt x="7757988" y="4110255"/>
                  </a:cubicBezTo>
                  <a:close/>
                  <a:moveTo>
                    <a:pt x="6647792" y="4107831"/>
                  </a:moveTo>
                  <a:cubicBezTo>
                    <a:pt x="6636533" y="4110665"/>
                    <a:pt x="6628179" y="4115278"/>
                    <a:pt x="6631039" y="4126989"/>
                  </a:cubicBezTo>
                  <a:cubicBezTo>
                    <a:pt x="6638350" y="4121908"/>
                    <a:pt x="6645659" y="4116827"/>
                    <a:pt x="6652967" y="4111745"/>
                  </a:cubicBezTo>
                  <a:close/>
                  <a:moveTo>
                    <a:pt x="8793321" y="4106109"/>
                  </a:moveTo>
                  <a:cubicBezTo>
                    <a:pt x="8791959" y="4106546"/>
                    <a:pt x="8790733" y="4107189"/>
                    <a:pt x="8788963" y="4107978"/>
                  </a:cubicBezTo>
                  <a:cubicBezTo>
                    <a:pt x="8791370" y="4107803"/>
                    <a:pt x="8793094" y="4107685"/>
                    <a:pt x="8794864" y="4107540"/>
                  </a:cubicBezTo>
                  <a:cubicBezTo>
                    <a:pt x="8794365" y="4107043"/>
                    <a:pt x="8793504" y="4106050"/>
                    <a:pt x="8793321" y="4106109"/>
                  </a:cubicBezTo>
                  <a:close/>
                  <a:moveTo>
                    <a:pt x="4385178" y="4104386"/>
                  </a:moveTo>
                  <a:cubicBezTo>
                    <a:pt x="4381591" y="4113323"/>
                    <a:pt x="4362024" y="4119600"/>
                    <a:pt x="4379912" y="4127573"/>
                  </a:cubicBezTo>
                  <a:cubicBezTo>
                    <a:pt x="4383453" y="4118549"/>
                    <a:pt x="4402975" y="4112241"/>
                    <a:pt x="4385178" y="4104386"/>
                  </a:cubicBezTo>
                  <a:close/>
                  <a:moveTo>
                    <a:pt x="5419285" y="4100823"/>
                  </a:moveTo>
                  <a:cubicBezTo>
                    <a:pt x="5418877" y="4100092"/>
                    <a:pt x="5408026" y="4100239"/>
                    <a:pt x="5407482" y="4101202"/>
                  </a:cubicBezTo>
                  <a:cubicBezTo>
                    <a:pt x="5403305" y="4108474"/>
                    <a:pt x="5398265" y="4116009"/>
                    <a:pt x="5397903" y="4123543"/>
                  </a:cubicBezTo>
                  <a:cubicBezTo>
                    <a:pt x="5397540" y="4130406"/>
                    <a:pt x="5408436" y="4133413"/>
                    <a:pt x="5418150" y="4132187"/>
                  </a:cubicBezTo>
                  <a:cubicBezTo>
                    <a:pt x="5427684" y="4130991"/>
                    <a:pt x="5436446" y="4127398"/>
                    <a:pt x="5444301" y="4125208"/>
                  </a:cubicBezTo>
                  <a:cubicBezTo>
                    <a:pt x="5443757" y="4121644"/>
                    <a:pt x="5444210" y="4120185"/>
                    <a:pt x="5443438" y="4119834"/>
                  </a:cubicBezTo>
                  <a:cubicBezTo>
                    <a:pt x="5432224" y="4115074"/>
                    <a:pt x="5423825" y="4109058"/>
                    <a:pt x="5419285" y="4100823"/>
                  </a:cubicBezTo>
                  <a:close/>
                  <a:moveTo>
                    <a:pt x="2327770" y="4097524"/>
                  </a:moveTo>
                  <a:cubicBezTo>
                    <a:pt x="2326499" y="4099421"/>
                    <a:pt x="2325228" y="4101319"/>
                    <a:pt x="2323955" y="4103218"/>
                  </a:cubicBezTo>
                  <a:cubicBezTo>
                    <a:pt x="2325681" y="4103744"/>
                    <a:pt x="2327406" y="4104240"/>
                    <a:pt x="2329085" y="4104765"/>
                  </a:cubicBezTo>
                  <a:cubicBezTo>
                    <a:pt x="2330131" y="4102809"/>
                    <a:pt x="2331219" y="4100823"/>
                    <a:pt x="2332309" y="4098866"/>
                  </a:cubicBezTo>
                  <a:cubicBezTo>
                    <a:pt x="2330811" y="4098399"/>
                    <a:pt x="2329268" y="4097961"/>
                    <a:pt x="2327770" y="4097524"/>
                  </a:cubicBezTo>
                  <a:close/>
                  <a:moveTo>
                    <a:pt x="8438207" y="4096735"/>
                  </a:moveTo>
                  <a:cubicBezTo>
                    <a:pt x="8436891" y="4098341"/>
                    <a:pt x="8434122" y="4100210"/>
                    <a:pt x="8434666" y="4101524"/>
                  </a:cubicBezTo>
                  <a:cubicBezTo>
                    <a:pt x="8435619" y="4103860"/>
                    <a:pt x="8438617" y="4105875"/>
                    <a:pt x="8440704" y="4108006"/>
                  </a:cubicBezTo>
                  <a:cubicBezTo>
                    <a:pt x="8443065" y="4106109"/>
                    <a:pt x="8445471" y="4104210"/>
                    <a:pt x="8449103" y="4101349"/>
                  </a:cubicBezTo>
                  <a:cubicBezTo>
                    <a:pt x="8444563" y="4099421"/>
                    <a:pt x="8441386" y="4098077"/>
                    <a:pt x="8438207" y="4096735"/>
                  </a:cubicBezTo>
                  <a:close/>
                  <a:moveTo>
                    <a:pt x="7412546" y="4095041"/>
                  </a:moveTo>
                  <a:cubicBezTo>
                    <a:pt x="7410229" y="4095391"/>
                    <a:pt x="7408595" y="4097435"/>
                    <a:pt x="7405282" y="4099684"/>
                  </a:cubicBezTo>
                  <a:cubicBezTo>
                    <a:pt x="7407551" y="4103685"/>
                    <a:pt x="7409775" y="4108329"/>
                    <a:pt x="7412999" y="4112650"/>
                  </a:cubicBezTo>
                  <a:cubicBezTo>
                    <a:pt x="7413997" y="4114023"/>
                    <a:pt x="7418992" y="4115717"/>
                    <a:pt x="7420082" y="4115278"/>
                  </a:cubicBezTo>
                  <a:cubicBezTo>
                    <a:pt x="7423440" y="4113848"/>
                    <a:pt x="7428434" y="4111278"/>
                    <a:pt x="7428071" y="4109555"/>
                  </a:cubicBezTo>
                  <a:cubicBezTo>
                    <a:pt x="7427118" y="4105028"/>
                    <a:pt x="7424122" y="4100560"/>
                    <a:pt x="7420898" y="4096414"/>
                  </a:cubicBezTo>
                  <a:cubicBezTo>
                    <a:pt x="7420035" y="4095274"/>
                    <a:pt x="7415132" y="4094661"/>
                    <a:pt x="7412546" y="4095041"/>
                  </a:cubicBezTo>
                  <a:close/>
                  <a:moveTo>
                    <a:pt x="8018035" y="4094135"/>
                  </a:moveTo>
                  <a:cubicBezTo>
                    <a:pt x="8013451" y="4095800"/>
                    <a:pt x="8008185" y="4097727"/>
                    <a:pt x="8002963" y="4099655"/>
                  </a:cubicBezTo>
                  <a:cubicBezTo>
                    <a:pt x="8007277" y="4100444"/>
                    <a:pt x="8012135" y="4102371"/>
                    <a:pt x="8015812" y="4101729"/>
                  </a:cubicBezTo>
                  <a:cubicBezTo>
                    <a:pt x="8020124" y="4100969"/>
                    <a:pt x="8023484" y="4097961"/>
                    <a:pt x="8027252" y="4095946"/>
                  </a:cubicBezTo>
                  <a:cubicBezTo>
                    <a:pt x="8024528" y="4095420"/>
                    <a:pt x="8021805" y="4094866"/>
                    <a:pt x="8018035" y="4094135"/>
                  </a:cubicBezTo>
                  <a:close/>
                  <a:moveTo>
                    <a:pt x="4847209" y="4093435"/>
                  </a:moveTo>
                  <a:cubicBezTo>
                    <a:pt x="4844984" y="4093639"/>
                    <a:pt x="4842805" y="4093872"/>
                    <a:pt x="4840580" y="4094077"/>
                  </a:cubicBezTo>
                  <a:cubicBezTo>
                    <a:pt x="4840716" y="4094720"/>
                    <a:pt x="4840852" y="4095391"/>
                    <a:pt x="4840988" y="4096034"/>
                  </a:cubicBezTo>
                  <a:cubicBezTo>
                    <a:pt x="4843213" y="4095830"/>
                    <a:pt x="4845392" y="4095595"/>
                    <a:pt x="4847617" y="4095391"/>
                  </a:cubicBezTo>
                  <a:cubicBezTo>
                    <a:pt x="4847481" y="4094720"/>
                    <a:pt x="4847345" y="4094077"/>
                    <a:pt x="4847209" y="4093435"/>
                  </a:cubicBezTo>
                  <a:close/>
                  <a:moveTo>
                    <a:pt x="2631673" y="4093113"/>
                  </a:moveTo>
                  <a:cubicBezTo>
                    <a:pt x="2629358" y="4094924"/>
                    <a:pt x="2626997" y="4096735"/>
                    <a:pt x="2624681" y="4098575"/>
                  </a:cubicBezTo>
                  <a:cubicBezTo>
                    <a:pt x="2626589" y="4099889"/>
                    <a:pt x="2628495" y="4101202"/>
                    <a:pt x="2630402" y="4102516"/>
                  </a:cubicBezTo>
                  <a:lnTo>
                    <a:pt x="2637347" y="4096851"/>
                  </a:lnTo>
                  <a:cubicBezTo>
                    <a:pt x="2635441" y="4095595"/>
                    <a:pt x="2633579" y="4094369"/>
                    <a:pt x="2631673" y="4093113"/>
                  </a:cubicBezTo>
                  <a:close/>
                  <a:moveTo>
                    <a:pt x="6886865" y="4091507"/>
                  </a:moveTo>
                  <a:cubicBezTo>
                    <a:pt x="6878148" y="4092266"/>
                    <a:pt x="6865710" y="4089229"/>
                    <a:pt x="6863711" y="4096676"/>
                  </a:cubicBezTo>
                  <a:cubicBezTo>
                    <a:pt x="6872473" y="4095946"/>
                    <a:pt x="6884867" y="4098982"/>
                    <a:pt x="6886865" y="4091507"/>
                  </a:cubicBezTo>
                  <a:close/>
                  <a:moveTo>
                    <a:pt x="4824054" y="4091069"/>
                  </a:moveTo>
                  <a:cubicBezTo>
                    <a:pt x="4822919" y="4091770"/>
                    <a:pt x="4821740" y="4092500"/>
                    <a:pt x="4820603" y="4093230"/>
                  </a:cubicBezTo>
                  <a:cubicBezTo>
                    <a:pt x="4823100" y="4094398"/>
                    <a:pt x="4825644" y="4095595"/>
                    <a:pt x="4828139" y="4096764"/>
                  </a:cubicBezTo>
                  <a:cubicBezTo>
                    <a:pt x="4828730" y="4096238"/>
                    <a:pt x="4830047" y="4095420"/>
                    <a:pt x="4829820" y="4095245"/>
                  </a:cubicBezTo>
                  <a:cubicBezTo>
                    <a:pt x="4828050" y="4093785"/>
                    <a:pt x="4826006" y="4092441"/>
                    <a:pt x="4824054" y="4091069"/>
                  </a:cubicBezTo>
                  <a:close/>
                  <a:moveTo>
                    <a:pt x="7252648" y="4090893"/>
                  </a:moveTo>
                  <a:cubicBezTo>
                    <a:pt x="7239618" y="4095479"/>
                    <a:pt x="7232082" y="4098136"/>
                    <a:pt x="7224546" y="4100794"/>
                  </a:cubicBezTo>
                  <a:cubicBezTo>
                    <a:pt x="7236849" y="4104065"/>
                    <a:pt x="7245157" y="4102195"/>
                    <a:pt x="7252648" y="4090893"/>
                  </a:cubicBezTo>
                  <a:close/>
                  <a:moveTo>
                    <a:pt x="7969822" y="4090690"/>
                  </a:moveTo>
                  <a:cubicBezTo>
                    <a:pt x="7971048" y="4095420"/>
                    <a:pt x="7966190" y="4105788"/>
                    <a:pt x="7975180" y="4103218"/>
                  </a:cubicBezTo>
                  <a:cubicBezTo>
                    <a:pt x="7973227" y="4096384"/>
                    <a:pt x="7980491" y="4098195"/>
                    <a:pt x="7980537" y="4093230"/>
                  </a:cubicBezTo>
                  <a:cubicBezTo>
                    <a:pt x="7975860" y="4093435"/>
                    <a:pt x="7972228" y="4092646"/>
                    <a:pt x="7969822" y="4090690"/>
                  </a:cubicBezTo>
                  <a:close/>
                  <a:moveTo>
                    <a:pt x="6181178" y="4087827"/>
                  </a:moveTo>
                  <a:cubicBezTo>
                    <a:pt x="6175912" y="4088295"/>
                    <a:pt x="6167921" y="4090251"/>
                    <a:pt x="6166786" y="4092705"/>
                  </a:cubicBezTo>
                  <a:cubicBezTo>
                    <a:pt x="6163745" y="4099041"/>
                    <a:pt x="6162019" y="4106138"/>
                    <a:pt x="6163562" y="4112563"/>
                  </a:cubicBezTo>
                  <a:cubicBezTo>
                    <a:pt x="6164198" y="4115162"/>
                    <a:pt x="6174685" y="4118082"/>
                    <a:pt x="6180951" y="4118403"/>
                  </a:cubicBezTo>
                  <a:cubicBezTo>
                    <a:pt x="6184536" y="4118579"/>
                    <a:pt x="6189349" y="4114052"/>
                    <a:pt x="6192437" y="4111131"/>
                  </a:cubicBezTo>
                  <a:cubicBezTo>
                    <a:pt x="6193708" y="4109905"/>
                    <a:pt x="6191847" y="4107394"/>
                    <a:pt x="6191120" y="4104240"/>
                  </a:cubicBezTo>
                  <a:cubicBezTo>
                    <a:pt x="6190756" y="4101582"/>
                    <a:pt x="6191120" y="4097494"/>
                    <a:pt x="6189349" y="4093843"/>
                  </a:cubicBezTo>
                  <a:cubicBezTo>
                    <a:pt x="6188168" y="4091420"/>
                    <a:pt x="6183539" y="4087623"/>
                    <a:pt x="6181178" y="4087827"/>
                  </a:cubicBezTo>
                  <a:close/>
                  <a:moveTo>
                    <a:pt x="2919188" y="4087623"/>
                  </a:moveTo>
                  <a:cubicBezTo>
                    <a:pt x="2909291" y="4090251"/>
                    <a:pt x="2896941" y="4097114"/>
                    <a:pt x="2895851" y="4102926"/>
                  </a:cubicBezTo>
                  <a:cubicBezTo>
                    <a:pt x="2894491" y="4110139"/>
                    <a:pt x="2906521" y="4104444"/>
                    <a:pt x="2912876" y="4104795"/>
                  </a:cubicBezTo>
                  <a:cubicBezTo>
                    <a:pt x="2921594" y="4105291"/>
                    <a:pt x="2929901" y="4108240"/>
                    <a:pt x="2938572" y="4109525"/>
                  </a:cubicBezTo>
                  <a:cubicBezTo>
                    <a:pt x="2941796" y="4109993"/>
                    <a:pt x="2945655" y="4108825"/>
                    <a:pt x="2948788" y="4108445"/>
                  </a:cubicBezTo>
                  <a:cubicBezTo>
                    <a:pt x="2948605" y="4099041"/>
                    <a:pt x="2929130" y="4084995"/>
                    <a:pt x="2919188" y="4087623"/>
                  </a:cubicBezTo>
                  <a:close/>
                  <a:moveTo>
                    <a:pt x="8707516" y="4087331"/>
                  </a:moveTo>
                  <a:cubicBezTo>
                    <a:pt x="8706291" y="4088120"/>
                    <a:pt x="8705065" y="4088937"/>
                    <a:pt x="8703839" y="4089726"/>
                  </a:cubicBezTo>
                  <a:cubicBezTo>
                    <a:pt x="8705792" y="4091302"/>
                    <a:pt x="8707607" y="4092967"/>
                    <a:pt x="8709787" y="4094369"/>
                  </a:cubicBezTo>
                  <a:cubicBezTo>
                    <a:pt x="8709968" y="4094456"/>
                    <a:pt x="8712329" y="4092880"/>
                    <a:pt x="8713738" y="4092091"/>
                  </a:cubicBezTo>
                  <a:cubicBezTo>
                    <a:pt x="8711647" y="4090515"/>
                    <a:pt x="8709560" y="4088907"/>
                    <a:pt x="8707516" y="4087331"/>
                  </a:cubicBezTo>
                  <a:close/>
                  <a:moveTo>
                    <a:pt x="5726140" y="4087068"/>
                  </a:moveTo>
                  <a:lnTo>
                    <a:pt x="5725504" y="4088907"/>
                  </a:lnTo>
                  <a:lnTo>
                    <a:pt x="5727593" y="4088616"/>
                  </a:lnTo>
                  <a:close/>
                  <a:moveTo>
                    <a:pt x="6378439" y="4086747"/>
                  </a:moveTo>
                  <a:cubicBezTo>
                    <a:pt x="6378074" y="4087827"/>
                    <a:pt x="6377712" y="4088878"/>
                    <a:pt x="6377394" y="4089960"/>
                  </a:cubicBezTo>
                  <a:cubicBezTo>
                    <a:pt x="6382071" y="4090572"/>
                    <a:pt x="6386746" y="4091157"/>
                    <a:pt x="6391376" y="4091770"/>
                  </a:cubicBezTo>
                  <a:cubicBezTo>
                    <a:pt x="6391331" y="4090076"/>
                    <a:pt x="6391286" y="4088411"/>
                    <a:pt x="6391286" y="4086747"/>
                  </a:cubicBezTo>
                  <a:close/>
                  <a:moveTo>
                    <a:pt x="6018739" y="4085433"/>
                  </a:moveTo>
                  <a:cubicBezTo>
                    <a:pt x="6018602" y="4086513"/>
                    <a:pt x="6018466" y="4087623"/>
                    <a:pt x="6018330" y="4089112"/>
                  </a:cubicBezTo>
                  <a:cubicBezTo>
                    <a:pt x="6019374" y="4088002"/>
                    <a:pt x="6020192" y="4087156"/>
                    <a:pt x="6021008" y="4086338"/>
                  </a:cubicBezTo>
                  <a:cubicBezTo>
                    <a:pt x="6020237" y="4086046"/>
                    <a:pt x="6019465" y="4085725"/>
                    <a:pt x="6018739" y="4085433"/>
                  </a:cubicBezTo>
                  <a:close/>
                  <a:moveTo>
                    <a:pt x="6067861" y="4085257"/>
                  </a:moveTo>
                  <a:cubicBezTo>
                    <a:pt x="6067225" y="4085578"/>
                    <a:pt x="6065999" y="4086105"/>
                    <a:pt x="6066046" y="4086192"/>
                  </a:cubicBezTo>
                  <a:cubicBezTo>
                    <a:pt x="6066590" y="4087010"/>
                    <a:pt x="6067406" y="4087770"/>
                    <a:pt x="6068405" y="4088850"/>
                  </a:cubicBezTo>
                  <a:cubicBezTo>
                    <a:pt x="6068179" y="4087390"/>
                    <a:pt x="6068042" y="4086309"/>
                    <a:pt x="6067861" y="4085257"/>
                  </a:cubicBezTo>
                  <a:close/>
                  <a:moveTo>
                    <a:pt x="7927917" y="4084294"/>
                  </a:moveTo>
                  <a:cubicBezTo>
                    <a:pt x="7927420" y="4085082"/>
                    <a:pt x="7926920" y="4085871"/>
                    <a:pt x="7926421" y="4086660"/>
                  </a:cubicBezTo>
                  <a:cubicBezTo>
                    <a:pt x="7927284" y="4086396"/>
                    <a:pt x="7928145" y="4086133"/>
                    <a:pt x="7928963" y="4085871"/>
                  </a:cubicBezTo>
                  <a:cubicBezTo>
                    <a:pt x="7928599" y="4085345"/>
                    <a:pt x="7928282" y="4084820"/>
                    <a:pt x="7927917" y="4084294"/>
                  </a:cubicBezTo>
                  <a:close/>
                  <a:moveTo>
                    <a:pt x="6372582" y="4078161"/>
                  </a:moveTo>
                  <a:cubicBezTo>
                    <a:pt x="6370130" y="4075621"/>
                    <a:pt x="6355466" y="4079972"/>
                    <a:pt x="6360096" y="4084527"/>
                  </a:cubicBezTo>
                  <a:cubicBezTo>
                    <a:pt x="6362593" y="4087010"/>
                    <a:pt x="6377213" y="4082804"/>
                    <a:pt x="6372582" y="4078161"/>
                  </a:cubicBezTo>
                  <a:close/>
                  <a:moveTo>
                    <a:pt x="5790062" y="4077284"/>
                  </a:moveTo>
                  <a:cubicBezTo>
                    <a:pt x="5785614" y="4076701"/>
                    <a:pt x="5776397" y="4079563"/>
                    <a:pt x="5775217" y="4082046"/>
                  </a:cubicBezTo>
                  <a:cubicBezTo>
                    <a:pt x="5772310" y="4088236"/>
                    <a:pt x="5771448" y="4095129"/>
                    <a:pt x="5772538" y="4101582"/>
                  </a:cubicBezTo>
                  <a:cubicBezTo>
                    <a:pt x="5773037" y="4104590"/>
                    <a:pt x="5779893" y="4107189"/>
                    <a:pt x="5783842" y="4109964"/>
                  </a:cubicBezTo>
                  <a:cubicBezTo>
                    <a:pt x="5787973" y="4107599"/>
                    <a:pt x="5793286" y="4105613"/>
                    <a:pt x="5795873" y="4102663"/>
                  </a:cubicBezTo>
                  <a:cubicBezTo>
                    <a:pt x="5798733" y="4099362"/>
                    <a:pt x="5799096" y="4095216"/>
                    <a:pt x="5800822" y="4090806"/>
                  </a:cubicBezTo>
                  <a:cubicBezTo>
                    <a:pt x="5800822" y="4089463"/>
                    <a:pt x="5801911" y="4087156"/>
                    <a:pt x="5800595" y="4085666"/>
                  </a:cubicBezTo>
                  <a:cubicBezTo>
                    <a:pt x="5797779" y="4082483"/>
                    <a:pt x="5794374" y="4077869"/>
                    <a:pt x="5790062" y="4077284"/>
                  </a:cubicBezTo>
                  <a:close/>
                  <a:moveTo>
                    <a:pt x="6430739" y="4075824"/>
                  </a:moveTo>
                  <a:cubicBezTo>
                    <a:pt x="6429738" y="4076963"/>
                    <a:pt x="6428741" y="4078103"/>
                    <a:pt x="6427696" y="4079271"/>
                  </a:cubicBezTo>
                  <a:cubicBezTo>
                    <a:pt x="6432736" y="4080761"/>
                    <a:pt x="6437775" y="4082221"/>
                    <a:pt x="6442859" y="4083710"/>
                  </a:cubicBezTo>
                  <a:lnTo>
                    <a:pt x="6445311" y="4081139"/>
                  </a:lnTo>
                  <a:cubicBezTo>
                    <a:pt x="6440453" y="4079358"/>
                    <a:pt x="6435597" y="4077577"/>
                    <a:pt x="6430739" y="4075824"/>
                  </a:cubicBezTo>
                  <a:close/>
                  <a:moveTo>
                    <a:pt x="8916399" y="4075445"/>
                  </a:moveTo>
                  <a:cubicBezTo>
                    <a:pt x="8915309" y="4075503"/>
                    <a:pt x="8914219" y="4075562"/>
                    <a:pt x="8913131" y="4075591"/>
                  </a:cubicBezTo>
                  <a:cubicBezTo>
                    <a:pt x="8913267" y="4077664"/>
                    <a:pt x="8913448" y="4079709"/>
                    <a:pt x="8913630" y="4081753"/>
                  </a:cubicBezTo>
                  <a:cubicBezTo>
                    <a:pt x="8914810" y="4081694"/>
                    <a:pt x="8915991" y="4081636"/>
                    <a:pt x="8917171" y="4081578"/>
                  </a:cubicBezTo>
                  <a:close/>
                  <a:moveTo>
                    <a:pt x="3850965" y="4074306"/>
                  </a:moveTo>
                  <a:cubicBezTo>
                    <a:pt x="3847922" y="4077109"/>
                    <a:pt x="3843155" y="4079709"/>
                    <a:pt x="3842339" y="4082717"/>
                  </a:cubicBezTo>
                  <a:cubicBezTo>
                    <a:pt x="3841476" y="4085987"/>
                    <a:pt x="3844335" y="4089667"/>
                    <a:pt x="3845608" y="4093172"/>
                  </a:cubicBezTo>
                  <a:cubicBezTo>
                    <a:pt x="3848013" y="4089755"/>
                    <a:pt x="3850374" y="4086338"/>
                    <a:pt x="3852553" y="4083213"/>
                  </a:cubicBezTo>
                  <a:cubicBezTo>
                    <a:pt x="3851962" y="4079826"/>
                    <a:pt x="3851463" y="4077052"/>
                    <a:pt x="3850965" y="4074306"/>
                  </a:cubicBezTo>
                  <a:close/>
                  <a:moveTo>
                    <a:pt x="3596227" y="4071007"/>
                  </a:moveTo>
                  <a:cubicBezTo>
                    <a:pt x="3593005" y="4073927"/>
                    <a:pt x="3588782" y="4076613"/>
                    <a:pt x="3587148" y="4079854"/>
                  </a:cubicBezTo>
                  <a:cubicBezTo>
                    <a:pt x="3586557" y="4081023"/>
                    <a:pt x="3594140" y="4085257"/>
                    <a:pt x="3594776" y="4084995"/>
                  </a:cubicBezTo>
                  <a:cubicBezTo>
                    <a:pt x="3599542" y="4083067"/>
                    <a:pt x="3603447" y="4080351"/>
                    <a:pt x="3608940" y="4077081"/>
                  </a:cubicBezTo>
                  <a:cubicBezTo>
                    <a:pt x="3603130" y="4074306"/>
                    <a:pt x="3599678" y="4072642"/>
                    <a:pt x="3596227" y="4071007"/>
                  </a:cubicBezTo>
                  <a:close/>
                  <a:moveTo>
                    <a:pt x="7104601" y="4070977"/>
                  </a:moveTo>
                  <a:cubicBezTo>
                    <a:pt x="7099607" y="4071328"/>
                    <a:pt x="7094568" y="4071649"/>
                    <a:pt x="7089573" y="4071999"/>
                  </a:cubicBezTo>
                  <a:cubicBezTo>
                    <a:pt x="7090255" y="4073985"/>
                    <a:pt x="7090936" y="4075971"/>
                    <a:pt x="7091617" y="4077957"/>
                  </a:cubicBezTo>
                  <a:cubicBezTo>
                    <a:pt x="7096293" y="4076788"/>
                    <a:pt x="7101015" y="4075591"/>
                    <a:pt x="7105691" y="4074423"/>
                  </a:cubicBezTo>
                  <a:cubicBezTo>
                    <a:pt x="7105327" y="4073254"/>
                    <a:pt x="7104964" y="4072116"/>
                    <a:pt x="7104601" y="4070977"/>
                  </a:cubicBezTo>
                  <a:close/>
                  <a:moveTo>
                    <a:pt x="1246538" y="4069897"/>
                  </a:moveTo>
                  <a:cubicBezTo>
                    <a:pt x="1240545" y="4070043"/>
                    <a:pt x="1234371" y="4071298"/>
                    <a:pt x="1228787" y="4072817"/>
                  </a:cubicBezTo>
                  <a:cubicBezTo>
                    <a:pt x="1224974" y="4073868"/>
                    <a:pt x="1222069" y="4076204"/>
                    <a:pt x="1218753" y="4077986"/>
                  </a:cubicBezTo>
                  <a:cubicBezTo>
                    <a:pt x="1221569" y="4079943"/>
                    <a:pt x="1223794" y="4082658"/>
                    <a:pt x="1227288" y="4083710"/>
                  </a:cubicBezTo>
                  <a:cubicBezTo>
                    <a:pt x="1232782" y="4085345"/>
                    <a:pt x="1239138" y="4085871"/>
                    <a:pt x="1249127" y="4087565"/>
                  </a:cubicBezTo>
                  <a:cubicBezTo>
                    <a:pt x="1252259" y="4086046"/>
                    <a:pt x="1261020" y="4084031"/>
                    <a:pt x="1262019" y="4081023"/>
                  </a:cubicBezTo>
                  <a:cubicBezTo>
                    <a:pt x="1264108" y="4074657"/>
                    <a:pt x="1258297" y="4069575"/>
                    <a:pt x="1246538" y="4069897"/>
                  </a:cubicBezTo>
                  <a:close/>
                  <a:moveTo>
                    <a:pt x="1384234" y="4068874"/>
                  </a:moveTo>
                  <a:cubicBezTo>
                    <a:pt x="1381601" y="4073197"/>
                    <a:pt x="1378060" y="4077431"/>
                    <a:pt x="1376834" y="4081899"/>
                  </a:cubicBezTo>
                  <a:cubicBezTo>
                    <a:pt x="1376381" y="4083359"/>
                    <a:pt x="1381783" y="4085491"/>
                    <a:pt x="1388729" y="4090135"/>
                  </a:cubicBezTo>
                  <a:cubicBezTo>
                    <a:pt x="1391181" y="4082308"/>
                    <a:pt x="1393360" y="4077343"/>
                    <a:pt x="1393814" y="4072349"/>
                  </a:cubicBezTo>
                  <a:cubicBezTo>
                    <a:pt x="1393904" y="4071298"/>
                    <a:pt x="1387594" y="4070043"/>
                    <a:pt x="1384234" y="4068874"/>
                  </a:cubicBezTo>
                  <a:close/>
                  <a:moveTo>
                    <a:pt x="8721227" y="4062245"/>
                  </a:moveTo>
                  <a:cubicBezTo>
                    <a:pt x="8720409" y="4062333"/>
                    <a:pt x="8719457" y="4062245"/>
                    <a:pt x="8718911" y="4062537"/>
                  </a:cubicBezTo>
                  <a:cubicBezTo>
                    <a:pt x="8718503" y="4062741"/>
                    <a:pt x="8718684" y="4063472"/>
                    <a:pt x="8718594" y="4063968"/>
                  </a:cubicBezTo>
                  <a:cubicBezTo>
                    <a:pt x="8719321" y="4064144"/>
                    <a:pt x="8720046" y="4064319"/>
                    <a:pt x="8720817" y="4064494"/>
                  </a:cubicBezTo>
                  <a:cubicBezTo>
                    <a:pt x="8720955" y="4063734"/>
                    <a:pt x="8721091" y="4062975"/>
                    <a:pt x="8721227" y="4062245"/>
                  </a:cubicBezTo>
                  <a:close/>
                  <a:moveTo>
                    <a:pt x="6602075" y="4058245"/>
                  </a:moveTo>
                  <a:cubicBezTo>
                    <a:pt x="6601167" y="4059734"/>
                    <a:pt x="6600304" y="4061194"/>
                    <a:pt x="6599397" y="4062683"/>
                  </a:cubicBezTo>
                  <a:cubicBezTo>
                    <a:pt x="6601167" y="4062946"/>
                    <a:pt x="6603346" y="4063793"/>
                    <a:pt x="6604572" y="4063325"/>
                  </a:cubicBezTo>
                  <a:cubicBezTo>
                    <a:pt x="6605844" y="4062858"/>
                    <a:pt x="6606116" y="4061135"/>
                    <a:pt x="6606841" y="4059968"/>
                  </a:cubicBezTo>
                  <a:cubicBezTo>
                    <a:pt x="6605254" y="4059384"/>
                    <a:pt x="6603664" y="4058799"/>
                    <a:pt x="6602075" y="4058245"/>
                  </a:cubicBezTo>
                  <a:close/>
                  <a:moveTo>
                    <a:pt x="5707072" y="4058128"/>
                  </a:moveTo>
                  <a:cubicBezTo>
                    <a:pt x="5707072" y="4058449"/>
                    <a:pt x="5707117" y="4058799"/>
                    <a:pt x="5707162" y="4059120"/>
                  </a:cubicBezTo>
                  <a:cubicBezTo>
                    <a:pt x="5708798" y="4059033"/>
                    <a:pt x="5710386" y="4058945"/>
                    <a:pt x="5716151" y="4058653"/>
                  </a:cubicBezTo>
                  <a:cubicBezTo>
                    <a:pt x="5710341" y="4058303"/>
                    <a:pt x="5708706" y="4058215"/>
                    <a:pt x="5707072" y="4058128"/>
                  </a:cubicBezTo>
                  <a:close/>
                  <a:moveTo>
                    <a:pt x="6465378" y="4057398"/>
                  </a:moveTo>
                  <a:cubicBezTo>
                    <a:pt x="6462881" y="4054915"/>
                    <a:pt x="6448308" y="4059208"/>
                    <a:pt x="6452892" y="4063823"/>
                  </a:cubicBezTo>
                  <a:cubicBezTo>
                    <a:pt x="6455345" y="4066334"/>
                    <a:pt x="6470100" y="4062040"/>
                    <a:pt x="6465378" y="4057398"/>
                  </a:cubicBezTo>
                  <a:close/>
                  <a:moveTo>
                    <a:pt x="5548129" y="4056316"/>
                  </a:moveTo>
                  <a:cubicBezTo>
                    <a:pt x="5542091" y="4057923"/>
                    <a:pt x="5536780" y="4060843"/>
                    <a:pt x="5532058" y="4063823"/>
                  </a:cubicBezTo>
                  <a:cubicBezTo>
                    <a:pt x="5531331" y="4064260"/>
                    <a:pt x="5535371" y="4067735"/>
                    <a:pt x="5539050" y="4071824"/>
                  </a:cubicBezTo>
                  <a:cubicBezTo>
                    <a:pt x="5546858" y="4067298"/>
                    <a:pt x="5552577" y="4063968"/>
                    <a:pt x="5558298" y="4060639"/>
                  </a:cubicBezTo>
                  <a:cubicBezTo>
                    <a:pt x="5554849" y="4059091"/>
                    <a:pt x="5550216" y="4055762"/>
                    <a:pt x="5548129" y="4056316"/>
                  </a:cubicBezTo>
                  <a:close/>
                  <a:moveTo>
                    <a:pt x="3109094" y="4055383"/>
                  </a:moveTo>
                  <a:cubicBezTo>
                    <a:pt x="3101738" y="4055616"/>
                    <a:pt x="3094202" y="4055354"/>
                    <a:pt x="3087166" y="4056434"/>
                  </a:cubicBezTo>
                  <a:cubicBezTo>
                    <a:pt x="3053887" y="4061399"/>
                    <a:pt x="3049619" y="4070539"/>
                    <a:pt x="3071184" y="4088907"/>
                  </a:cubicBezTo>
                  <a:cubicBezTo>
                    <a:pt x="3073908" y="4091244"/>
                    <a:pt x="3074635" y="4094515"/>
                    <a:pt x="3077496" y="4096792"/>
                  </a:cubicBezTo>
                  <a:cubicBezTo>
                    <a:pt x="3084758" y="4102605"/>
                    <a:pt x="3096381" y="4101991"/>
                    <a:pt x="3098878" y="4095041"/>
                  </a:cubicBezTo>
                  <a:cubicBezTo>
                    <a:pt x="3103509" y="4081987"/>
                    <a:pt x="3105870" y="4068612"/>
                    <a:pt x="3109094" y="4055383"/>
                  </a:cubicBezTo>
                  <a:close/>
                  <a:moveTo>
                    <a:pt x="3111455" y="4053864"/>
                  </a:moveTo>
                  <a:cubicBezTo>
                    <a:pt x="3110681" y="4054097"/>
                    <a:pt x="3110092" y="4054331"/>
                    <a:pt x="3109274" y="4054565"/>
                  </a:cubicBezTo>
                  <a:cubicBezTo>
                    <a:pt x="3109183" y="4054828"/>
                    <a:pt x="3109138" y="4055090"/>
                    <a:pt x="3109094" y="4055354"/>
                  </a:cubicBezTo>
                  <a:cubicBezTo>
                    <a:pt x="3109547" y="4055354"/>
                    <a:pt x="3110046" y="4055354"/>
                    <a:pt x="3110501" y="4055324"/>
                  </a:cubicBezTo>
                  <a:cubicBezTo>
                    <a:pt x="3110728" y="4054828"/>
                    <a:pt x="3111136" y="4054360"/>
                    <a:pt x="3111455" y="4053864"/>
                  </a:cubicBezTo>
                  <a:close/>
                  <a:moveTo>
                    <a:pt x="2130328" y="4052725"/>
                  </a:moveTo>
                  <a:cubicBezTo>
                    <a:pt x="2127331" y="4057573"/>
                    <a:pt x="2124016" y="4061544"/>
                    <a:pt x="2122520" y="4065779"/>
                  </a:cubicBezTo>
                  <a:cubicBezTo>
                    <a:pt x="2121702" y="4068174"/>
                    <a:pt x="2123927" y="4070948"/>
                    <a:pt x="2124834" y="4073576"/>
                  </a:cubicBezTo>
                  <a:cubicBezTo>
                    <a:pt x="2127376" y="4072904"/>
                    <a:pt x="2131554" y="4072642"/>
                    <a:pt x="2132190" y="4071532"/>
                  </a:cubicBezTo>
                  <a:cubicBezTo>
                    <a:pt x="2134731" y="4067123"/>
                    <a:pt x="2136547" y="4062508"/>
                    <a:pt x="2137728" y="4057865"/>
                  </a:cubicBezTo>
                  <a:cubicBezTo>
                    <a:pt x="2137955" y="4056871"/>
                    <a:pt x="2134459" y="4055529"/>
                    <a:pt x="2130328" y="4052725"/>
                  </a:cubicBezTo>
                  <a:close/>
                  <a:moveTo>
                    <a:pt x="4622118" y="4051147"/>
                  </a:moveTo>
                  <a:cubicBezTo>
                    <a:pt x="4616080" y="4053864"/>
                    <a:pt x="4611313" y="4054886"/>
                    <a:pt x="4609815" y="4056871"/>
                  </a:cubicBezTo>
                  <a:cubicBezTo>
                    <a:pt x="4606047" y="4061808"/>
                    <a:pt x="4614038" y="4069575"/>
                    <a:pt x="4622118" y="4068817"/>
                  </a:cubicBezTo>
                  <a:cubicBezTo>
                    <a:pt x="4625478" y="4068495"/>
                    <a:pt x="4631016" y="4065108"/>
                    <a:pt x="4630608" y="4063676"/>
                  </a:cubicBezTo>
                  <a:cubicBezTo>
                    <a:pt x="4629426" y="4059734"/>
                    <a:pt x="4625659" y="4056054"/>
                    <a:pt x="4622118" y="4051147"/>
                  </a:cubicBezTo>
                  <a:close/>
                  <a:moveTo>
                    <a:pt x="7083036" y="4050710"/>
                  </a:moveTo>
                  <a:cubicBezTo>
                    <a:pt x="7079540" y="4051645"/>
                    <a:pt x="7076089" y="4054740"/>
                    <a:pt x="7075545" y="4057193"/>
                  </a:cubicBezTo>
                  <a:cubicBezTo>
                    <a:pt x="7075092" y="4059179"/>
                    <a:pt x="7078949" y="4061544"/>
                    <a:pt x="7083127" y="4066188"/>
                  </a:cubicBezTo>
                  <a:cubicBezTo>
                    <a:pt x="7087667" y="4061019"/>
                    <a:pt x="7091299" y="4058099"/>
                    <a:pt x="7092389" y="4054828"/>
                  </a:cubicBezTo>
                  <a:cubicBezTo>
                    <a:pt x="7092751" y="4053805"/>
                    <a:pt x="7085034" y="4050184"/>
                    <a:pt x="7083036" y="4050710"/>
                  </a:cubicBezTo>
                  <a:close/>
                  <a:moveTo>
                    <a:pt x="8778974" y="4050564"/>
                  </a:moveTo>
                  <a:cubicBezTo>
                    <a:pt x="8781699" y="4058069"/>
                    <a:pt x="8773072" y="4055003"/>
                    <a:pt x="8768261" y="4055586"/>
                  </a:cubicBezTo>
                  <a:cubicBezTo>
                    <a:pt x="8765491" y="4073254"/>
                    <a:pt x="8783743" y="4071153"/>
                    <a:pt x="8795047" y="4075679"/>
                  </a:cubicBezTo>
                  <a:cubicBezTo>
                    <a:pt x="8794730" y="4062508"/>
                    <a:pt x="8785603" y="4057719"/>
                    <a:pt x="8778974" y="4050564"/>
                  </a:cubicBezTo>
                  <a:close/>
                  <a:moveTo>
                    <a:pt x="7047989" y="4049541"/>
                  </a:moveTo>
                  <a:cubicBezTo>
                    <a:pt x="7045673" y="4053571"/>
                    <a:pt x="7043356" y="4057601"/>
                    <a:pt x="7041042" y="4061603"/>
                  </a:cubicBezTo>
                  <a:cubicBezTo>
                    <a:pt x="7043448" y="4062129"/>
                    <a:pt x="7045809" y="4062625"/>
                    <a:pt x="7048214" y="4063150"/>
                  </a:cubicBezTo>
                  <a:cubicBezTo>
                    <a:pt x="7049621" y="4058945"/>
                    <a:pt x="7051075" y="4054740"/>
                    <a:pt x="7052482" y="4050505"/>
                  </a:cubicBezTo>
                  <a:cubicBezTo>
                    <a:pt x="7050939" y="4050184"/>
                    <a:pt x="7049441" y="4049862"/>
                    <a:pt x="7047989" y="4049541"/>
                  </a:cubicBezTo>
                  <a:close/>
                  <a:moveTo>
                    <a:pt x="2396549" y="4048549"/>
                  </a:moveTo>
                  <a:cubicBezTo>
                    <a:pt x="2395596" y="4049250"/>
                    <a:pt x="2394642" y="4049980"/>
                    <a:pt x="2393690" y="4050681"/>
                  </a:cubicBezTo>
                  <a:cubicBezTo>
                    <a:pt x="2396277" y="4051995"/>
                    <a:pt x="2398865" y="4053280"/>
                    <a:pt x="2401453" y="4054594"/>
                  </a:cubicBezTo>
                  <a:cubicBezTo>
                    <a:pt x="2402497" y="4053776"/>
                    <a:pt x="2403587" y="4052988"/>
                    <a:pt x="2404631" y="4052200"/>
                  </a:cubicBezTo>
                  <a:cubicBezTo>
                    <a:pt x="2401953" y="4050972"/>
                    <a:pt x="2399228" y="4049746"/>
                    <a:pt x="2396549" y="4048549"/>
                  </a:cubicBezTo>
                  <a:close/>
                  <a:moveTo>
                    <a:pt x="8703611" y="4047176"/>
                  </a:moveTo>
                  <a:lnTo>
                    <a:pt x="8703611" y="4058624"/>
                  </a:lnTo>
                  <a:cubicBezTo>
                    <a:pt x="8705883" y="4058624"/>
                    <a:pt x="8708106" y="4058653"/>
                    <a:pt x="8710378" y="4058653"/>
                  </a:cubicBezTo>
                  <a:cubicBezTo>
                    <a:pt x="8709877" y="4054828"/>
                    <a:pt x="8709332" y="4051002"/>
                    <a:pt x="8708788" y="4047205"/>
                  </a:cubicBezTo>
                  <a:cubicBezTo>
                    <a:pt x="8707063" y="4047205"/>
                    <a:pt x="8705337" y="4047176"/>
                    <a:pt x="8703611" y="4047176"/>
                  </a:cubicBezTo>
                  <a:close/>
                  <a:moveTo>
                    <a:pt x="5667802" y="4044606"/>
                  </a:moveTo>
                  <a:cubicBezTo>
                    <a:pt x="5667031" y="4048140"/>
                    <a:pt x="5666531" y="4050622"/>
                    <a:pt x="5665441" y="4055762"/>
                  </a:cubicBezTo>
                  <a:cubicBezTo>
                    <a:pt x="5671343" y="4052871"/>
                    <a:pt x="5674067" y="4051527"/>
                    <a:pt x="5677744" y="4049716"/>
                  </a:cubicBezTo>
                  <a:cubicBezTo>
                    <a:pt x="5674157" y="4047877"/>
                    <a:pt x="5671797" y="4046680"/>
                    <a:pt x="5667802" y="4044606"/>
                  </a:cubicBezTo>
                  <a:close/>
                  <a:moveTo>
                    <a:pt x="5733268" y="4044431"/>
                  </a:moveTo>
                  <a:lnTo>
                    <a:pt x="5717832" y="4045686"/>
                  </a:lnTo>
                  <a:cubicBezTo>
                    <a:pt x="5718149" y="4047176"/>
                    <a:pt x="5718421" y="4048666"/>
                    <a:pt x="5718740" y="4050184"/>
                  </a:cubicBezTo>
                  <a:cubicBezTo>
                    <a:pt x="5723823" y="4049630"/>
                    <a:pt x="5728955" y="4049104"/>
                    <a:pt x="5734084" y="4048549"/>
                  </a:cubicBezTo>
                  <a:close/>
                  <a:moveTo>
                    <a:pt x="8227463" y="4042387"/>
                  </a:moveTo>
                  <a:cubicBezTo>
                    <a:pt x="8225285" y="4043935"/>
                    <a:pt x="8223060" y="4045482"/>
                    <a:pt x="8220881" y="4047030"/>
                  </a:cubicBezTo>
                  <a:cubicBezTo>
                    <a:pt x="8222197" y="4047701"/>
                    <a:pt x="8223559" y="4048374"/>
                    <a:pt x="8224875" y="4049045"/>
                  </a:cubicBezTo>
                  <a:cubicBezTo>
                    <a:pt x="8227010" y="4047526"/>
                    <a:pt x="8229234" y="4045950"/>
                    <a:pt x="8231414" y="4044402"/>
                  </a:cubicBezTo>
                  <a:cubicBezTo>
                    <a:pt x="8230096" y="4043730"/>
                    <a:pt x="8228779" y="4043058"/>
                    <a:pt x="8227463" y="4042387"/>
                  </a:cubicBezTo>
                  <a:close/>
                  <a:moveTo>
                    <a:pt x="1233145" y="4038181"/>
                  </a:moveTo>
                  <a:cubicBezTo>
                    <a:pt x="1232918" y="4038678"/>
                    <a:pt x="1232465" y="4039145"/>
                    <a:pt x="1232510" y="4039612"/>
                  </a:cubicBezTo>
                  <a:cubicBezTo>
                    <a:pt x="1232510" y="4039787"/>
                    <a:pt x="1233600" y="4039963"/>
                    <a:pt x="1234189" y="4040108"/>
                  </a:cubicBezTo>
                  <a:cubicBezTo>
                    <a:pt x="1234416" y="4039641"/>
                    <a:pt x="1234824" y="4039145"/>
                    <a:pt x="1234780" y="4038678"/>
                  </a:cubicBezTo>
                  <a:cubicBezTo>
                    <a:pt x="1234780" y="4038502"/>
                    <a:pt x="1233689" y="4038357"/>
                    <a:pt x="1233145" y="4038181"/>
                  </a:cubicBezTo>
                  <a:close/>
                  <a:moveTo>
                    <a:pt x="5844496" y="4036517"/>
                  </a:moveTo>
                  <a:cubicBezTo>
                    <a:pt x="5844360" y="4036487"/>
                    <a:pt x="5842861" y="4037656"/>
                    <a:pt x="5843089" y="4038006"/>
                  </a:cubicBezTo>
                  <a:cubicBezTo>
                    <a:pt x="5843724" y="4038912"/>
                    <a:pt x="5844950" y="4039671"/>
                    <a:pt x="5845903" y="4040488"/>
                  </a:cubicBezTo>
                  <a:cubicBezTo>
                    <a:pt x="5847038" y="4039671"/>
                    <a:pt x="5848219" y="4038823"/>
                    <a:pt x="5849354" y="4038006"/>
                  </a:cubicBezTo>
                  <a:cubicBezTo>
                    <a:pt x="5847764" y="4037481"/>
                    <a:pt x="5846176" y="4036926"/>
                    <a:pt x="5844496" y="4036517"/>
                  </a:cubicBezTo>
                  <a:close/>
                  <a:moveTo>
                    <a:pt x="6975292" y="4036360"/>
                  </a:moveTo>
                  <a:cubicBezTo>
                    <a:pt x="6973749" y="4036630"/>
                    <a:pt x="6972115" y="4037860"/>
                    <a:pt x="6970401" y="4040488"/>
                  </a:cubicBezTo>
                  <a:cubicBezTo>
                    <a:pt x="6973987" y="4042153"/>
                    <a:pt x="6975395" y="4045832"/>
                    <a:pt x="6975757" y="4050564"/>
                  </a:cubicBezTo>
                  <a:cubicBezTo>
                    <a:pt x="6979708" y="4050126"/>
                    <a:pt x="6985609" y="4051410"/>
                    <a:pt x="6986426" y="4048022"/>
                  </a:cubicBezTo>
                  <a:cubicBezTo>
                    <a:pt x="6983737" y="4043380"/>
                    <a:pt x="6979923" y="4035550"/>
                    <a:pt x="6975292" y="4036360"/>
                  </a:cubicBezTo>
                  <a:close/>
                  <a:moveTo>
                    <a:pt x="4663749" y="4031669"/>
                  </a:moveTo>
                  <a:cubicBezTo>
                    <a:pt x="4663023" y="4031873"/>
                    <a:pt x="4662295" y="4032078"/>
                    <a:pt x="4661570" y="4032282"/>
                  </a:cubicBezTo>
                  <a:cubicBezTo>
                    <a:pt x="4662614" y="4032662"/>
                    <a:pt x="4663613" y="4033042"/>
                    <a:pt x="4664657" y="4033421"/>
                  </a:cubicBezTo>
                  <a:close/>
                  <a:moveTo>
                    <a:pt x="3379990" y="4028252"/>
                  </a:moveTo>
                  <a:cubicBezTo>
                    <a:pt x="3373317" y="4036576"/>
                    <a:pt x="3368822" y="4039700"/>
                    <a:pt x="3368868" y="4042854"/>
                  </a:cubicBezTo>
                  <a:cubicBezTo>
                    <a:pt x="3368822" y="4045920"/>
                    <a:pt x="3373453" y="4048957"/>
                    <a:pt x="3376041" y="4052024"/>
                  </a:cubicBezTo>
                  <a:cubicBezTo>
                    <a:pt x="3378991" y="4050301"/>
                    <a:pt x="3384304" y="4048636"/>
                    <a:pt x="3384440" y="4046855"/>
                  </a:cubicBezTo>
                  <a:cubicBezTo>
                    <a:pt x="3384757" y="4042532"/>
                    <a:pt x="3382623" y="4038152"/>
                    <a:pt x="3379990" y="4028252"/>
                  </a:cubicBezTo>
                  <a:close/>
                  <a:moveTo>
                    <a:pt x="3152450" y="4027873"/>
                  </a:moveTo>
                  <a:cubicBezTo>
                    <a:pt x="3152404" y="4028719"/>
                    <a:pt x="3152404" y="4029537"/>
                    <a:pt x="3152359" y="4030354"/>
                  </a:cubicBezTo>
                  <a:lnTo>
                    <a:pt x="3159986" y="4030354"/>
                  </a:lnTo>
                  <a:cubicBezTo>
                    <a:pt x="3160031" y="4029596"/>
                    <a:pt x="3160076" y="4028866"/>
                    <a:pt x="3160076" y="4028136"/>
                  </a:cubicBezTo>
                  <a:cubicBezTo>
                    <a:pt x="3157534" y="4028048"/>
                    <a:pt x="3154992" y="4027961"/>
                    <a:pt x="3152450" y="4027873"/>
                  </a:cubicBezTo>
                  <a:close/>
                  <a:moveTo>
                    <a:pt x="6703361" y="4026529"/>
                  </a:moveTo>
                  <a:cubicBezTo>
                    <a:pt x="6700727" y="4027026"/>
                    <a:pt x="6698141" y="4027493"/>
                    <a:pt x="6695508" y="4027989"/>
                  </a:cubicBezTo>
                  <a:cubicBezTo>
                    <a:pt x="6695735" y="4028778"/>
                    <a:pt x="6696007" y="4029624"/>
                    <a:pt x="6696234" y="4030442"/>
                  </a:cubicBezTo>
                  <a:lnTo>
                    <a:pt x="6703815" y="4030442"/>
                  </a:lnTo>
                  <a:cubicBezTo>
                    <a:pt x="6703679" y="4029128"/>
                    <a:pt x="6703497" y="4027843"/>
                    <a:pt x="6703361" y="4026529"/>
                  </a:cubicBezTo>
                  <a:close/>
                  <a:moveTo>
                    <a:pt x="4527551" y="4024134"/>
                  </a:moveTo>
                  <a:cubicBezTo>
                    <a:pt x="4524056" y="4024953"/>
                    <a:pt x="4517836" y="4025478"/>
                    <a:pt x="4517563" y="4026617"/>
                  </a:cubicBezTo>
                  <a:cubicBezTo>
                    <a:pt x="4516700" y="4029888"/>
                    <a:pt x="4518245" y="4033392"/>
                    <a:pt x="4519289" y="4039175"/>
                  </a:cubicBezTo>
                  <a:cubicBezTo>
                    <a:pt x="4525690" y="4035553"/>
                    <a:pt x="4530684" y="4034035"/>
                    <a:pt x="4531320" y="4031991"/>
                  </a:cubicBezTo>
                  <a:cubicBezTo>
                    <a:pt x="4532047" y="4029624"/>
                    <a:pt x="4528958" y="4026763"/>
                    <a:pt x="4527551" y="4024134"/>
                  </a:cubicBezTo>
                  <a:close/>
                  <a:moveTo>
                    <a:pt x="6633810" y="4023959"/>
                  </a:moveTo>
                  <a:cubicBezTo>
                    <a:pt x="6633945" y="4025770"/>
                    <a:pt x="6634082" y="4027552"/>
                    <a:pt x="6634172" y="4029333"/>
                  </a:cubicBezTo>
                  <a:cubicBezTo>
                    <a:pt x="6647202" y="4027873"/>
                    <a:pt x="6660231" y="4026412"/>
                    <a:pt x="6673216" y="4024923"/>
                  </a:cubicBezTo>
                  <a:cubicBezTo>
                    <a:pt x="6673034" y="4024602"/>
                    <a:pt x="6672853" y="4024281"/>
                    <a:pt x="6672672" y="4023959"/>
                  </a:cubicBezTo>
                  <a:close/>
                  <a:moveTo>
                    <a:pt x="5306378" y="4023199"/>
                  </a:moveTo>
                  <a:cubicBezTo>
                    <a:pt x="5250944" y="4027201"/>
                    <a:pt x="5281226" y="4057689"/>
                    <a:pt x="5306378" y="4023199"/>
                  </a:cubicBezTo>
                  <a:close/>
                  <a:moveTo>
                    <a:pt x="7412818" y="4018703"/>
                  </a:moveTo>
                  <a:cubicBezTo>
                    <a:pt x="7409866" y="4021594"/>
                    <a:pt x="7405690" y="4024281"/>
                    <a:pt x="7404464" y="4027434"/>
                  </a:cubicBezTo>
                  <a:cubicBezTo>
                    <a:pt x="7403828" y="4029099"/>
                    <a:pt x="7408459" y="4031523"/>
                    <a:pt x="7411774" y="4034590"/>
                  </a:cubicBezTo>
                  <a:cubicBezTo>
                    <a:pt x="7415950" y="4031581"/>
                    <a:pt x="7421306" y="4029274"/>
                    <a:pt x="7420807" y="4027697"/>
                  </a:cubicBezTo>
                  <a:cubicBezTo>
                    <a:pt x="7419854" y="4024485"/>
                    <a:pt x="7415678" y="4021682"/>
                    <a:pt x="7412818" y="4018703"/>
                  </a:cubicBezTo>
                  <a:close/>
                  <a:moveTo>
                    <a:pt x="5500369" y="4018587"/>
                  </a:moveTo>
                  <a:cubicBezTo>
                    <a:pt x="5496828" y="4021155"/>
                    <a:pt x="5493196" y="4023726"/>
                    <a:pt x="5487930" y="4027493"/>
                  </a:cubicBezTo>
                  <a:cubicBezTo>
                    <a:pt x="5493013" y="4031173"/>
                    <a:pt x="5496556" y="4033742"/>
                    <a:pt x="5500096" y="4036342"/>
                  </a:cubicBezTo>
                  <a:cubicBezTo>
                    <a:pt x="5504455" y="4033918"/>
                    <a:pt x="5513126" y="4030677"/>
                    <a:pt x="5512399" y="4029187"/>
                  </a:cubicBezTo>
                  <a:cubicBezTo>
                    <a:pt x="5510538" y="4025244"/>
                    <a:pt x="5504681" y="4022062"/>
                    <a:pt x="5500369" y="4018587"/>
                  </a:cubicBezTo>
                  <a:close/>
                  <a:moveTo>
                    <a:pt x="8847982" y="4017477"/>
                  </a:moveTo>
                  <a:cubicBezTo>
                    <a:pt x="8843305" y="4018557"/>
                    <a:pt x="8840854" y="4019083"/>
                    <a:pt x="8838493" y="4019637"/>
                  </a:cubicBezTo>
                  <a:cubicBezTo>
                    <a:pt x="8840809" y="4022879"/>
                    <a:pt x="8843034" y="4026179"/>
                    <a:pt x="8845757" y="4029274"/>
                  </a:cubicBezTo>
                  <a:cubicBezTo>
                    <a:pt x="8845940" y="4029479"/>
                    <a:pt x="8852386" y="4027961"/>
                    <a:pt x="8852294" y="4027668"/>
                  </a:cubicBezTo>
                  <a:cubicBezTo>
                    <a:pt x="8851251" y="4024252"/>
                    <a:pt x="8849570" y="4020923"/>
                    <a:pt x="8847982" y="4017477"/>
                  </a:cubicBezTo>
                  <a:close/>
                  <a:moveTo>
                    <a:pt x="8942140" y="4016483"/>
                  </a:moveTo>
                  <a:cubicBezTo>
                    <a:pt x="8942095" y="4016367"/>
                    <a:pt x="8934876" y="4016395"/>
                    <a:pt x="8934604" y="4017009"/>
                  </a:cubicBezTo>
                  <a:cubicBezTo>
                    <a:pt x="8932334" y="4022032"/>
                    <a:pt x="8930972" y="4027229"/>
                    <a:pt x="8928339" y="4035611"/>
                  </a:cubicBezTo>
                  <a:cubicBezTo>
                    <a:pt x="8937556" y="4032428"/>
                    <a:pt x="8944091" y="4031348"/>
                    <a:pt x="8944319" y="4029858"/>
                  </a:cubicBezTo>
                  <a:cubicBezTo>
                    <a:pt x="8945045" y="4025478"/>
                    <a:pt x="8943320" y="4020923"/>
                    <a:pt x="8942140" y="4016483"/>
                  </a:cubicBezTo>
                  <a:close/>
                  <a:moveTo>
                    <a:pt x="2020507" y="4010029"/>
                  </a:moveTo>
                  <a:cubicBezTo>
                    <a:pt x="2020507" y="4010350"/>
                    <a:pt x="2020507" y="4010613"/>
                    <a:pt x="2020507" y="4010905"/>
                  </a:cubicBezTo>
                  <a:lnTo>
                    <a:pt x="2026137" y="4010905"/>
                  </a:lnTo>
                  <a:lnTo>
                    <a:pt x="2026226" y="4010321"/>
                  </a:lnTo>
                  <a:cubicBezTo>
                    <a:pt x="2024320" y="4010234"/>
                    <a:pt x="2022413" y="4010146"/>
                    <a:pt x="2020507" y="4010029"/>
                  </a:cubicBezTo>
                  <a:close/>
                  <a:moveTo>
                    <a:pt x="4951627" y="4005181"/>
                  </a:moveTo>
                  <a:cubicBezTo>
                    <a:pt x="4950764" y="4005299"/>
                    <a:pt x="4949674" y="4005240"/>
                    <a:pt x="4949084" y="4005531"/>
                  </a:cubicBezTo>
                  <a:cubicBezTo>
                    <a:pt x="4948631" y="4005736"/>
                    <a:pt x="4948858" y="4006408"/>
                    <a:pt x="4948767" y="4006875"/>
                  </a:cubicBezTo>
                  <a:cubicBezTo>
                    <a:pt x="4949583" y="4007050"/>
                    <a:pt x="4950401" y="4007196"/>
                    <a:pt x="4951264" y="4007371"/>
                  </a:cubicBezTo>
                  <a:cubicBezTo>
                    <a:pt x="4951400" y="4006642"/>
                    <a:pt x="4951536" y="4005911"/>
                    <a:pt x="4951627" y="4005181"/>
                  </a:cubicBezTo>
                  <a:close/>
                  <a:moveTo>
                    <a:pt x="8029711" y="4005033"/>
                  </a:moveTo>
                  <a:cubicBezTo>
                    <a:pt x="8027542" y="4004216"/>
                    <a:pt x="8024382" y="4004436"/>
                    <a:pt x="8020307" y="4006729"/>
                  </a:cubicBezTo>
                  <a:cubicBezTo>
                    <a:pt x="8025391" y="4007810"/>
                    <a:pt x="8028886" y="4009738"/>
                    <a:pt x="8030793" y="4012511"/>
                  </a:cubicBezTo>
                  <a:cubicBezTo>
                    <a:pt x="8024800" y="4013242"/>
                    <a:pt x="8021895" y="4009620"/>
                    <a:pt x="8020307" y="4012511"/>
                  </a:cubicBezTo>
                  <a:cubicBezTo>
                    <a:pt x="8033790" y="4019279"/>
                    <a:pt x="8036216" y="4007485"/>
                    <a:pt x="8029711" y="4005033"/>
                  </a:cubicBezTo>
                  <a:close/>
                  <a:moveTo>
                    <a:pt x="2003210" y="4003896"/>
                  </a:moveTo>
                  <a:cubicBezTo>
                    <a:pt x="2001029" y="4003050"/>
                    <a:pt x="1996853" y="4003341"/>
                    <a:pt x="1994311" y="4004071"/>
                  </a:cubicBezTo>
                  <a:cubicBezTo>
                    <a:pt x="1991950" y="4004773"/>
                    <a:pt x="1990543" y="4006759"/>
                    <a:pt x="1986820" y="4009650"/>
                  </a:cubicBezTo>
                  <a:cubicBezTo>
                    <a:pt x="1993629" y="4015169"/>
                    <a:pt x="2000757" y="4021068"/>
                    <a:pt x="2008293" y="4026763"/>
                  </a:cubicBezTo>
                  <a:cubicBezTo>
                    <a:pt x="2008567" y="4026968"/>
                    <a:pt x="2014696" y="4025244"/>
                    <a:pt x="2015058" y="4024018"/>
                  </a:cubicBezTo>
                  <a:cubicBezTo>
                    <a:pt x="2017738" y="4015899"/>
                    <a:pt x="2015285" y="4008569"/>
                    <a:pt x="2003210" y="4003896"/>
                  </a:cubicBezTo>
                  <a:close/>
                  <a:moveTo>
                    <a:pt x="8222788" y="4002203"/>
                  </a:moveTo>
                  <a:cubicBezTo>
                    <a:pt x="8221653" y="4002291"/>
                    <a:pt x="8220471" y="4002349"/>
                    <a:pt x="8219336" y="4002407"/>
                  </a:cubicBezTo>
                  <a:cubicBezTo>
                    <a:pt x="8219564" y="4004043"/>
                    <a:pt x="8219791" y="4005678"/>
                    <a:pt x="8219972" y="4007314"/>
                  </a:cubicBezTo>
                  <a:cubicBezTo>
                    <a:pt x="8221198" y="4007255"/>
                    <a:pt x="8222424" y="4007168"/>
                    <a:pt x="8223650" y="4007109"/>
                  </a:cubicBezTo>
                  <a:cubicBezTo>
                    <a:pt x="8223378" y="4005474"/>
                    <a:pt x="8223060" y="4003839"/>
                    <a:pt x="8222788" y="4002203"/>
                  </a:cubicBezTo>
                  <a:close/>
                  <a:moveTo>
                    <a:pt x="3102646" y="4001151"/>
                  </a:moveTo>
                  <a:cubicBezTo>
                    <a:pt x="3099741" y="4003955"/>
                    <a:pt x="3098742" y="4007576"/>
                    <a:pt x="3097288" y="4010934"/>
                  </a:cubicBezTo>
                  <a:cubicBezTo>
                    <a:pt x="3096789" y="4012074"/>
                    <a:pt x="3109502" y="4032925"/>
                    <a:pt x="3111045" y="4033772"/>
                  </a:cubicBezTo>
                  <a:cubicBezTo>
                    <a:pt x="3123530" y="4040606"/>
                    <a:pt x="3115448" y="4047235"/>
                    <a:pt x="3111455" y="4053894"/>
                  </a:cubicBezTo>
                  <a:cubicBezTo>
                    <a:pt x="3150315" y="4043000"/>
                    <a:pt x="3156354" y="4025157"/>
                    <a:pt x="3125936" y="4009008"/>
                  </a:cubicBezTo>
                  <a:cubicBezTo>
                    <a:pt x="3122304" y="4007080"/>
                    <a:pt x="3119035" y="4004802"/>
                    <a:pt x="3114949" y="4003400"/>
                  </a:cubicBezTo>
                  <a:cubicBezTo>
                    <a:pt x="3111090" y="4002086"/>
                    <a:pt x="3103373" y="4000451"/>
                    <a:pt x="3102646" y="4001151"/>
                  </a:cubicBezTo>
                  <a:close/>
                  <a:moveTo>
                    <a:pt x="2356915" y="4001064"/>
                  </a:moveTo>
                  <a:cubicBezTo>
                    <a:pt x="2355508" y="4001151"/>
                    <a:pt x="2354101" y="4001239"/>
                    <a:pt x="2352694" y="4001356"/>
                  </a:cubicBezTo>
                  <a:cubicBezTo>
                    <a:pt x="2353647" y="4002232"/>
                    <a:pt x="2354601" y="4003109"/>
                    <a:pt x="2355553" y="4003984"/>
                  </a:cubicBezTo>
                  <a:cubicBezTo>
                    <a:pt x="2356008" y="4002991"/>
                    <a:pt x="2356462" y="4002027"/>
                    <a:pt x="2356915" y="4001064"/>
                  </a:cubicBezTo>
                  <a:close/>
                  <a:moveTo>
                    <a:pt x="1782342" y="4000539"/>
                  </a:moveTo>
                  <a:cubicBezTo>
                    <a:pt x="1778301" y="4002582"/>
                    <a:pt x="1774351" y="4005649"/>
                    <a:pt x="1773307" y="4008686"/>
                  </a:cubicBezTo>
                  <a:cubicBezTo>
                    <a:pt x="1772716" y="4010438"/>
                    <a:pt x="1777847" y="4012949"/>
                    <a:pt x="1780389" y="4015140"/>
                  </a:cubicBezTo>
                  <a:cubicBezTo>
                    <a:pt x="1784656" y="4011810"/>
                    <a:pt x="1788970" y="4008481"/>
                    <a:pt x="1794963" y="4003839"/>
                  </a:cubicBezTo>
                  <a:cubicBezTo>
                    <a:pt x="1788970" y="4002203"/>
                    <a:pt x="1783749" y="3999866"/>
                    <a:pt x="1782342" y="4000539"/>
                  </a:cubicBezTo>
                  <a:close/>
                  <a:moveTo>
                    <a:pt x="2489119" y="3999925"/>
                  </a:moveTo>
                  <a:cubicBezTo>
                    <a:pt x="2486577" y="4000859"/>
                    <a:pt x="2484170" y="4001881"/>
                    <a:pt x="2481719" y="4002904"/>
                  </a:cubicBezTo>
                  <a:cubicBezTo>
                    <a:pt x="2482945" y="4003721"/>
                    <a:pt x="2484170" y="4004510"/>
                    <a:pt x="2485351" y="4005328"/>
                  </a:cubicBezTo>
                  <a:cubicBezTo>
                    <a:pt x="2487257" y="4003984"/>
                    <a:pt x="2489210" y="4002670"/>
                    <a:pt x="2490934" y="4001269"/>
                  </a:cubicBezTo>
                  <a:cubicBezTo>
                    <a:pt x="2491117" y="4001151"/>
                    <a:pt x="2489255" y="3999866"/>
                    <a:pt x="2489119" y="3999925"/>
                  </a:cubicBezTo>
                  <a:close/>
                  <a:moveTo>
                    <a:pt x="8773663" y="3997851"/>
                  </a:moveTo>
                  <a:cubicBezTo>
                    <a:pt x="8767625" y="3998582"/>
                    <a:pt x="8748921" y="4010993"/>
                    <a:pt x="8757547" y="4025449"/>
                  </a:cubicBezTo>
                  <a:cubicBezTo>
                    <a:pt x="8767536" y="4020280"/>
                    <a:pt x="8770668" y="4029771"/>
                    <a:pt x="8781699" y="4030472"/>
                  </a:cubicBezTo>
                  <a:cubicBezTo>
                    <a:pt x="8782243" y="4027697"/>
                    <a:pt x="8784650" y="4026588"/>
                    <a:pt x="8787056" y="4025449"/>
                  </a:cubicBezTo>
                  <a:cubicBezTo>
                    <a:pt x="8785558" y="4013446"/>
                    <a:pt x="8780927" y="4004422"/>
                    <a:pt x="8773663" y="3997851"/>
                  </a:cubicBezTo>
                  <a:close/>
                  <a:moveTo>
                    <a:pt x="6718934" y="3996216"/>
                  </a:moveTo>
                  <a:lnTo>
                    <a:pt x="6718934" y="3999136"/>
                  </a:lnTo>
                  <a:lnTo>
                    <a:pt x="6730374" y="3999136"/>
                  </a:lnTo>
                  <a:cubicBezTo>
                    <a:pt x="6730419" y="3998172"/>
                    <a:pt x="6730419" y="3997180"/>
                    <a:pt x="6730419" y="3996216"/>
                  </a:cubicBezTo>
                  <a:close/>
                  <a:moveTo>
                    <a:pt x="4783877" y="3992420"/>
                  </a:moveTo>
                  <a:cubicBezTo>
                    <a:pt x="4781516" y="3994522"/>
                    <a:pt x="4777112" y="3996712"/>
                    <a:pt x="4777339" y="3998669"/>
                  </a:cubicBezTo>
                  <a:cubicBezTo>
                    <a:pt x="4777701" y="4001560"/>
                    <a:pt x="4781424" y="4004306"/>
                    <a:pt x="4784285" y="4007751"/>
                  </a:cubicBezTo>
                  <a:cubicBezTo>
                    <a:pt x="4791275" y="4005328"/>
                    <a:pt x="4795090" y="4004014"/>
                    <a:pt x="4798858" y="4002699"/>
                  </a:cubicBezTo>
                  <a:cubicBezTo>
                    <a:pt x="4793863" y="3999282"/>
                    <a:pt x="4788869" y="3995836"/>
                    <a:pt x="4783877" y="3992420"/>
                  </a:cubicBezTo>
                  <a:close/>
                  <a:moveTo>
                    <a:pt x="8252706" y="3990551"/>
                  </a:moveTo>
                  <a:cubicBezTo>
                    <a:pt x="8248165" y="3996041"/>
                    <a:pt x="8243989" y="4001677"/>
                    <a:pt x="8240038" y="4007371"/>
                  </a:cubicBezTo>
                  <a:cubicBezTo>
                    <a:pt x="8239858" y="4007605"/>
                    <a:pt x="8242082" y="4008511"/>
                    <a:pt x="8243989" y="4009504"/>
                  </a:cubicBezTo>
                  <a:cubicBezTo>
                    <a:pt x="8247349" y="4008101"/>
                    <a:pt x="8252479" y="4007080"/>
                    <a:pt x="8254158" y="4004977"/>
                  </a:cubicBezTo>
                  <a:cubicBezTo>
                    <a:pt x="8257199" y="4001094"/>
                    <a:pt x="8258381" y="3996596"/>
                    <a:pt x="8259697" y="3992273"/>
                  </a:cubicBezTo>
                  <a:cubicBezTo>
                    <a:pt x="8259788" y="3991981"/>
                    <a:pt x="8252842" y="3990376"/>
                    <a:pt x="8252706" y="3990551"/>
                  </a:cubicBezTo>
                  <a:close/>
                  <a:moveTo>
                    <a:pt x="7796124" y="3988448"/>
                  </a:moveTo>
                  <a:cubicBezTo>
                    <a:pt x="7795760" y="3992800"/>
                    <a:pt x="7795533" y="3995778"/>
                    <a:pt x="7795216" y="3999487"/>
                  </a:cubicBezTo>
                  <a:cubicBezTo>
                    <a:pt x="7805657" y="3995778"/>
                    <a:pt x="7805657" y="3995778"/>
                    <a:pt x="7796124" y="3988448"/>
                  </a:cubicBezTo>
                  <a:close/>
                  <a:moveTo>
                    <a:pt x="6241105" y="3986228"/>
                  </a:moveTo>
                  <a:cubicBezTo>
                    <a:pt x="6240287" y="3986403"/>
                    <a:pt x="6238835" y="3986608"/>
                    <a:pt x="6238835" y="3986755"/>
                  </a:cubicBezTo>
                  <a:cubicBezTo>
                    <a:pt x="6238835" y="3987367"/>
                    <a:pt x="6239335" y="3987981"/>
                    <a:pt x="6239698" y="3988593"/>
                  </a:cubicBezTo>
                  <a:cubicBezTo>
                    <a:pt x="6240423" y="3988418"/>
                    <a:pt x="6241785" y="3988243"/>
                    <a:pt x="6241832" y="3988040"/>
                  </a:cubicBezTo>
                  <a:cubicBezTo>
                    <a:pt x="6241876" y="3987455"/>
                    <a:pt x="6241377" y="3986842"/>
                    <a:pt x="6241105" y="3986228"/>
                  </a:cubicBezTo>
                  <a:close/>
                  <a:moveTo>
                    <a:pt x="8747922" y="3985645"/>
                  </a:moveTo>
                  <a:cubicBezTo>
                    <a:pt x="8747876" y="3986755"/>
                    <a:pt x="8747831" y="3987864"/>
                    <a:pt x="8747786" y="3988973"/>
                  </a:cubicBezTo>
                  <a:lnTo>
                    <a:pt x="8758227" y="3988973"/>
                  </a:lnTo>
                  <a:cubicBezTo>
                    <a:pt x="8758319" y="3988010"/>
                    <a:pt x="8758319" y="3987076"/>
                    <a:pt x="8758364" y="3986112"/>
                  </a:cubicBezTo>
                  <a:cubicBezTo>
                    <a:pt x="8754868" y="3985966"/>
                    <a:pt x="8751372" y="3985791"/>
                    <a:pt x="8747922" y="3985645"/>
                  </a:cubicBezTo>
                  <a:close/>
                  <a:moveTo>
                    <a:pt x="6697867" y="3983191"/>
                  </a:moveTo>
                  <a:cubicBezTo>
                    <a:pt x="6697051" y="3983454"/>
                    <a:pt x="6695552" y="3983746"/>
                    <a:pt x="6695597" y="3983922"/>
                  </a:cubicBezTo>
                  <a:cubicBezTo>
                    <a:pt x="6695735" y="3984535"/>
                    <a:pt x="6696369" y="3985090"/>
                    <a:pt x="6696823" y="3985673"/>
                  </a:cubicBezTo>
                  <a:cubicBezTo>
                    <a:pt x="6697550" y="3985440"/>
                    <a:pt x="6698912" y="3985177"/>
                    <a:pt x="6698912" y="3984943"/>
                  </a:cubicBezTo>
                  <a:cubicBezTo>
                    <a:pt x="6698867" y="3984360"/>
                    <a:pt x="6698230" y="3983776"/>
                    <a:pt x="6697867" y="3983191"/>
                  </a:cubicBezTo>
                  <a:close/>
                  <a:moveTo>
                    <a:pt x="3228765" y="3982724"/>
                  </a:moveTo>
                  <a:cubicBezTo>
                    <a:pt x="3227358" y="3986228"/>
                    <a:pt x="3224816" y="3989762"/>
                    <a:pt x="3224952" y="3993266"/>
                  </a:cubicBezTo>
                  <a:cubicBezTo>
                    <a:pt x="3225044" y="3995515"/>
                    <a:pt x="3229084" y="3997706"/>
                    <a:pt x="3231398" y="3999925"/>
                  </a:cubicBezTo>
                  <a:cubicBezTo>
                    <a:pt x="3234214" y="3998231"/>
                    <a:pt x="3237028" y="3996567"/>
                    <a:pt x="3238981" y="3995370"/>
                  </a:cubicBezTo>
                  <a:cubicBezTo>
                    <a:pt x="3238299" y="3993091"/>
                    <a:pt x="3238390" y="3991981"/>
                    <a:pt x="3237664" y="3991193"/>
                  </a:cubicBezTo>
                  <a:cubicBezTo>
                    <a:pt x="3234803" y="3988331"/>
                    <a:pt x="3231717" y="3985557"/>
                    <a:pt x="3228765" y="3982724"/>
                  </a:cubicBezTo>
                  <a:close/>
                  <a:moveTo>
                    <a:pt x="6736684" y="3980358"/>
                  </a:moveTo>
                  <a:cubicBezTo>
                    <a:pt x="6734958" y="3982724"/>
                    <a:pt x="6731509" y="3985265"/>
                    <a:pt x="6732008" y="3987426"/>
                  </a:cubicBezTo>
                  <a:cubicBezTo>
                    <a:pt x="6732553" y="3989616"/>
                    <a:pt x="6737003" y="3991427"/>
                    <a:pt x="6741361" y="3994552"/>
                  </a:cubicBezTo>
                  <a:cubicBezTo>
                    <a:pt x="6743721" y="3990405"/>
                    <a:pt x="6746989" y="3987542"/>
                    <a:pt x="6746082" y="3985382"/>
                  </a:cubicBezTo>
                  <a:cubicBezTo>
                    <a:pt x="6745219" y="3983337"/>
                    <a:pt x="6739997" y="3981994"/>
                    <a:pt x="6736684" y="3980358"/>
                  </a:cubicBezTo>
                  <a:close/>
                  <a:moveTo>
                    <a:pt x="3372592" y="3979716"/>
                  </a:moveTo>
                  <a:cubicBezTo>
                    <a:pt x="3370458" y="3982169"/>
                    <a:pt x="3368278" y="3984622"/>
                    <a:pt x="3365054" y="3988331"/>
                  </a:cubicBezTo>
                  <a:cubicBezTo>
                    <a:pt x="3368460" y="3989791"/>
                    <a:pt x="3371410" y="3991047"/>
                    <a:pt x="3374407" y="3992332"/>
                  </a:cubicBezTo>
                  <a:cubicBezTo>
                    <a:pt x="3376358" y="3990025"/>
                    <a:pt x="3380081" y="3987660"/>
                    <a:pt x="3379854" y="3985411"/>
                  </a:cubicBezTo>
                  <a:cubicBezTo>
                    <a:pt x="3379673" y="3983425"/>
                    <a:pt x="3375178" y="3981614"/>
                    <a:pt x="3372592" y="3979716"/>
                  </a:cubicBezTo>
                  <a:close/>
                  <a:moveTo>
                    <a:pt x="2021506" y="3979249"/>
                  </a:moveTo>
                  <a:cubicBezTo>
                    <a:pt x="2019689" y="3980592"/>
                    <a:pt x="2017829" y="3981936"/>
                    <a:pt x="2016012" y="3983279"/>
                  </a:cubicBezTo>
                  <a:lnTo>
                    <a:pt x="2018146" y="3984593"/>
                  </a:lnTo>
                  <a:cubicBezTo>
                    <a:pt x="2019871" y="3983191"/>
                    <a:pt x="2021597" y="3981761"/>
                    <a:pt x="2023321" y="3980358"/>
                  </a:cubicBezTo>
                  <a:close/>
                  <a:moveTo>
                    <a:pt x="1521704" y="3978577"/>
                  </a:moveTo>
                  <a:cubicBezTo>
                    <a:pt x="1520705" y="3979571"/>
                    <a:pt x="1519706" y="3980533"/>
                    <a:pt x="1518707" y="3981527"/>
                  </a:cubicBezTo>
                  <a:lnTo>
                    <a:pt x="1528241" y="3985090"/>
                  </a:lnTo>
                  <a:cubicBezTo>
                    <a:pt x="1529285" y="3984067"/>
                    <a:pt x="1530284" y="3983074"/>
                    <a:pt x="1531329" y="3982052"/>
                  </a:cubicBezTo>
                  <a:cubicBezTo>
                    <a:pt x="1528105" y="3980884"/>
                    <a:pt x="1524928" y="3979716"/>
                    <a:pt x="1521704" y="3978577"/>
                  </a:cubicBezTo>
                  <a:close/>
                  <a:moveTo>
                    <a:pt x="7213605" y="3977263"/>
                  </a:moveTo>
                  <a:cubicBezTo>
                    <a:pt x="7212106" y="3977613"/>
                    <a:pt x="7210609" y="3977964"/>
                    <a:pt x="7209111" y="3978314"/>
                  </a:cubicBezTo>
                  <a:cubicBezTo>
                    <a:pt x="7210473" y="3981264"/>
                    <a:pt x="7211789" y="3984213"/>
                    <a:pt x="7213151" y="3987163"/>
                  </a:cubicBezTo>
                  <a:cubicBezTo>
                    <a:pt x="7215603" y="3986403"/>
                    <a:pt x="7218054" y="3985673"/>
                    <a:pt x="7220460" y="3984943"/>
                  </a:cubicBezTo>
                  <a:cubicBezTo>
                    <a:pt x="7218190" y="3982373"/>
                    <a:pt x="7215920" y="3979804"/>
                    <a:pt x="7213605" y="3977263"/>
                  </a:cubicBezTo>
                  <a:close/>
                  <a:moveTo>
                    <a:pt x="6511049" y="3977204"/>
                  </a:moveTo>
                  <a:cubicBezTo>
                    <a:pt x="6509869" y="3978811"/>
                    <a:pt x="6508690" y="3980417"/>
                    <a:pt x="6508052" y="3981234"/>
                  </a:cubicBezTo>
                  <a:cubicBezTo>
                    <a:pt x="6508643" y="3986755"/>
                    <a:pt x="6508734" y="3991602"/>
                    <a:pt x="6509914" y="3996332"/>
                  </a:cubicBezTo>
                  <a:cubicBezTo>
                    <a:pt x="6510186" y="3997414"/>
                    <a:pt x="6514681" y="3999107"/>
                    <a:pt x="6516498" y="3998786"/>
                  </a:cubicBezTo>
                  <a:cubicBezTo>
                    <a:pt x="6518676" y="3998406"/>
                    <a:pt x="6521628" y="3996100"/>
                    <a:pt x="6521446" y="3994785"/>
                  </a:cubicBezTo>
                  <a:cubicBezTo>
                    <a:pt x="6520765" y="3989996"/>
                    <a:pt x="6519267" y="3985206"/>
                    <a:pt x="6517223" y="3980592"/>
                  </a:cubicBezTo>
                  <a:cubicBezTo>
                    <a:pt x="6516634" y="3979219"/>
                    <a:pt x="6513183" y="3978314"/>
                    <a:pt x="6511049" y="3977204"/>
                  </a:cubicBezTo>
                  <a:close/>
                  <a:moveTo>
                    <a:pt x="8023076" y="3977088"/>
                  </a:moveTo>
                  <a:cubicBezTo>
                    <a:pt x="8021259" y="3979161"/>
                    <a:pt x="8019489" y="3981234"/>
                    <a:pt x="8017674" y="3983308"/>
                  </a:cubicBezTo>
                  <a:cubicBezTo>
                    <a:pt x="8019217" y="3983951"/>
                    <a:pt x="8020715" y="3984593"/>
                    <a:pt x="8022213" y="3985265"/>
                  </a:cubicBezTo>
                  <a:cubicBezTo>
                    <a:pt x="8024075" y="3983162"/>
                    <a:pt x="8025890" y="3981118"/>
                    <a:pt x="8027752" y="3979074"/>
                  </a:cubicBezTo>
                  <a:cubicBezTo>
                    <a:pt x="8026209" y="3978402"/>
                    <a:pt x="8024619" y="3977731"/>
                    <a:pt x="8023076" y="3977088"/>
                  </a:cubicBezTo>
                  <a:close/>
                  <a:moveTo>
                    <a:pt x="6747127" y="3976679"/>
                  </a:moveTo>
                  <a:cubicBezTo>
                    <a:pt x="6744356" y="3976796"/>
                    <a:pt x="6741587" y="3976883"/>
                    <a:pt x="6738818" y="3977001"/>
                  </a:cubicBezTo>
                  <a:cubicBezTo>
                    <a:pt x="6738864" y="3977643"/>
                    <a:pt x="6738909" y="3978286"/>
                    <a:pt x="6739000" y="3978928"/>
                  </a:cubicBezTo>
                  <a:cubicBezTo>
                    <a:pt x="6741770" y="3978839"/>
                    <a:pt x="6744584" y="3978753"/>
                    <a:pt x="6747353" y="3978664"/>
                  </a:cubicBezTo>
                  <a:cubicBezTo>
                    <a:pt x="6747261" y="3977993"/>
                    <a:pt x="6747217" y="3977351"/>
                    <a:pt x="6747127" y="3976679"/>
                  </a:cubicBezTo>
                  <a:close/>
                  <a:moveTo>
                    <a:pt x="2358686" y="3975891"/>
                  </a:moveTo>
                  <a:cubicBezTo>
                    <a:pt x="2348336" y="3976649"/>
                    <a:pt x="2338030" y="3977409"/>
                    <a:pt x="2327678" y="3978168"/>
                  </a:cubicBezTo>
                  <a:cubicBezTo>
                    <a:pt x="2327770" y="3979074"/>
                    <a:pt x="2327906" y="3980008"/>
                    <a:pt x="2327997" y="3980913"/>
                  </a:cubicBezTo>
                  <a:lnTo>
                    <a:pt x="2359140" y="3980913"/>
                  </a:lnTo>
                  <a:cubicBezTo>
                    <a:pt x="2359004" y="3979249"/>
                    <a:pt x="2358868" y="3977584"/>
                    <a:pt x="2358686" y="3975891"/>
                  </a:cubicBezTo>
                  <a:close/>
                  <a:moveTo>
                    <a:pt x="3117265" y="3974109"/>
                  </a:moveTo>
                  <a:cubicBezTo>
                    <a:pt x="3116947" y="3974577"/>
                    <a:pt x="3116674" y="3975044"/>
                    <a:pt x="3116358" y="3975511"/>
                  </a:cubicBezTo>
                  <a:cubicBezTo>
                    <a:pt x="3117219" y="3975686"/>
                    <a:pt x="3118126" y="3975862"/>
                    <a:pt x="3118991" y="3976066"/>
                  </a:cubicBezTo>
                  <a:cubicBezTo>
                    <a:pt x="3118400" y="3975423"/>
                    <a:pt x="3117854" y="3974781"/>
                    <a:pt x="3117265" y="3974109"/>
                  </a:cubicBezTo>
                  <a:close/>
                  <a:moveTo>
                    <a:pt x="6407493" y="3973174"/>
                  </a:moveTo>
                  <a:lnTo>
                    <a:pt x="6407857" y="3974430"/>
                  </a:lnTo>
                  <a:lnTo>
                    <a:pt x="6410398" y="3973613"/>
                  </a:lnTo>
                  <a:close/>
                  <a:moveTo>
                    <a:pt x="3076586" y="3972883"/>
                  </a:moveTo>
                  <a:cubicBezTo>
                    <a:pt x="3081989" y="3980622"/>
                    <a:pt x="3081989" y="3980622"/>
                    <a:pt x="3098651" y="3973847"/>
                  </a:cubicBezTo>
                  <a:cubicBezTo>
                    <a:pt x="3087255" y="3973350"/>
                    <a:pt x="3082399" y="3973145"/>
                    <a:pt x="3076586" y="3972883"/>
                  </a:cubicBezTo>
                  <a:close/>
                  <a:moveTo>
                    <a:pt x="8426586" y="3968532"/>
                  </a:moveTo>
                  <a:cubicBezTo>
                    <a:pt x="8423498" y="3970197"/>
                    <a:pt x="8419139" y="3971510"/>
                    <a:pt x="8419322" y="3972533"/>
                  </a:cubicBezTo>
                  <a:cubicBezTo>
                    <a:pt x="8421273" y="3984506"/>
                    <a:pt x="8424497" y="3996362"/>
                    <a:pt x="8444744" y="4001969"/>
                  </a:cubicBezTo>
                  <a:cubicBezTo>
                    <a:pt x="8448695" y="4003079"/>
                    <a:pt x="8453734" y="4002641"/>
                    <a:pt x="8458229" y="4002904"/>
                  </a:cubicBezTo>
                  <a:cubicBezTo>
                    <a:pt x="8458273" y="3999457"/>
                    <a:pt x="8460271" y="3995340"/>
                    <a:pt x="8458001" y="3992624"/>
                  </a:cubicBezTo>
                  <a:cubicBezTo>
                    <a:pt x="8452236" y="3985645"/>
                    <a:pt x="8444972" y="3979103"/>
                    <a:pt x="8437480" y="3972766"/>
                  </a:cubicBezTo>
                  <a:cubicBezTo>
                    <a:pt x="8435030" y="3970693"/>
                    <a:pt x="8430080" y="3969817"/>
                    <a:pt x="8426586" y="3968532"/>
                  </a:cubicBezTo>
                  <a:close/>
                  <a:moveTo>
                    <a:pt x="7051893" y="3967830"/>
                  </a:moveTo>
                  <a:cubicBezTo>
                    <a:pt x="7045082" y="3968357"/>
                    <a:pt x="7040725" y="3968678"/>
                    <a:pt x="7032371" y="3969290"/>
                  </a:cubicBezTo>
                  <a:cubicBezTo>
                    <a:pt x="7038636" y="3974197"/>
                    <a:pt x="7042449" y="3977204"/>
                    <a:pt x="7049077" y="3982403"/>
                  </a:cubicBezTo>
                  <a:cubicBezTo>
                    <a:pt x="7050395" y="3975891"/>
                    <a:pt x="7050984" y="3972708"/>
                    <a:pt x="7051893" y="3967830"/>
                  </a:cubicBezTo>
                  <a:close/>
                  <a:moveTo>
                    <a:pt x="8992125" y="3967247"/>
                  </a:moveTo>
                  <a:cubicBezTo>
                    <a:pt x="8986177" y="3966517"/>
                    <a:pt x="8978505" y="3972035"/>
                    <a:pt x="8990355" y="3974927"/>
                  </a:cubicBezTo>
                  <a:cubicBezTo>
                    <a:pt x="8996346" y="3975686"/>
                    <a:pt x="9004020" y="3970138"/>
                    <a:pt x="8992125" y="3967247"/>
                  </a:cubicBezTo>
                  <a:close/>
                  <a:moveTo>
                    <a:pt x="6832568" y="3966838"/>
                  </a:moveTo>
                  <a:cubicBezTo>
                    <a:pt x="6828209" y="3967625"/>
                    <a:pt x="6820401" y="3968414"/>
                    <a:pt x="6813636" y="3970575"/>
                  </a:cubicBezTo>
                  <a:cubicBezTo>
                    <a:pt x="6810776" y="3971480"/>
                    <a:pt x="6807779" y="3975862"/>
                    <a:pt x="6808914" y="3977584"/>
                  </a:cubicBezTo>
                  <a:cubicBezTo>
                    <a:pt x="6816633" y="3988828"/>
                    <a:pt x="6844235" y="3996421"/>
                    <a:pt x="6863802" y="3992682"/>
                  </a:cubicBezTo>
                  <a:cubicBezTo>
                    <a:pt x="6866890" y="3992098"/>
                    <a:pt x="6870930" y="3988302"/>
                    <a:pt x="6870476" y="3986346"/>
                  </a:cubicBezTo>
                  <a:cubicBezTo>
                    <a:pt x="6868116" y="3975657"/>
                    <a:pt x="6851454" y="3966633"/>
                    <a:pt x="6832568" y="3966838"/>
                  </a:cubicBezTo>
                  <a:close/>
                  <a:moveTo>
                    <a:pt x="3135606" y="3966488"/>
                  </a:moveTo>
                  <a:cubicBezTo>
                    <a:pt x="3135015" y="3967422"/>
                    <a:pt x="3134471" y="3968357"/>
                    <a:pt x="3133880" y="3969290"/>
                  </a:cubicBezTo>
                  <a:cubicBezTo>
                    <a:pt x="3137287" y="3970225"/>
                    <a:pt x="3140645" y="3971159"/>
                    <a:pt x="3144050" y="3972094"/>
                  </a:cubicBezTo>
                  <a:cubicBezTo>
                    <a:pt x="3145095" y="3971072"/>
                    <a:pt x="3146139" y="3970050"/>
                    <a:pt x="3147182" y="3969028"/>
                  </a:cubicBezTo>
                  <a:cubicBezTo>
                    <a:pt x="3143325" y="3968181"/>
                    <a:pt x="3139465" y="3967334"/>
                    <a:pt x="3135606" y="3966488"/>
                  </a:cubicBezTo>
                  <a:close/>
                  <a:moveTo>
                    <a:pt x="2105903" y="3965610"/>
                  </a:moveTo>
                  <a:cubicBezTo>
                    <a:pt x="2103225" y="3968239"/>
                    <a:pt x="2100092" y="3970372"/>
                    <a:pt x="2098684" y="3972883"/>
                  </a:cubicBezTo>
                  <a:cubicBezTo>
                    <a:pt x="2095825" y="3977877"/>
                    <a:pt x="2086880" y="3982783"/>
                    <a:pt x="2096824" y="3988418"/>
                  </a:cubicBezTo>
                  <a:cubicBezTo>
                    <a:pt x="2104632" y="3992887"/>
                    <a:pt x="2126424" y="3993208"/>
                    <a:pt x="2125561" y="3989557"/>
                  </a:cubicBezTo>
                  <a:cubicBezTo>
                    <a:pt x="2124380" y="3984798"/>
                    <a:pt x="2116799" y="3980738"/>
                    <a:pt x="2112531" y="3976153"/>
                  </a:cubicBezTo>
                  <a:cubicBezTo>
                    <a:pt x="2111124" y="3974634"/>
                    <a:pt x="2111896" y="3972357"/>
                    <a:pt x="2110897" y="3970604"/>
                  </a:cubicBezTo>
                  <a:cubicBezTo>
                    <a:pt x="2110034" y="3969028"/>
                    <a:pt x="2108081" y="3967714"/>
                    <a:pt x="2105903" y="3965610"/>
                  </a:cubicBezTo>
                  <a:close/>
                  <a:moveTo>
                    <a:pt x="5249174" y="3963808"/>
                  </a:moveTo>
                  <a:cubicBezTo>
                    <a:pt x="5246870" y="3962954"/>
                    <a:pt x="5243931" y="3963698"/>
                    <a:pt x="5241865" y="3967977"/>
                  </a:cubicBezTo>
                  <a:cubicBezTo>
                    <a:pt x="5240911" y="3972269"/>
                    <a:pt x="5248583" y="3977759"/>
                    <a:pt x="5252670" y="3969232"/>
                  </a:cubicBezTo>
                  <a:cubicBezTo>
                    <a:pt x="5253147" y="3967115"/>
                    <a:pt x="5251478" y="3964662"/>
                    <a:pt x="5249174" y="3963808"/>
                  </a:cubicBezTo>
                  <a:close/>
                  <a:moveTo>
                    <a:pt x="7555824" y="3963654"/>
                  </a:moveTo>
                  <a:cubicBezTo>
                    <a:pt x="7554645" y="3964151"/>
                    <a:pt x="7553510" y="3964648"/>
                    <a:pt x="7552330" y="3965144"/>
                  </a:cubicBezTo>
                  <a:cubicBezTo>
                    <a:pt x="7553828" y="3967334"/>
                    <a:pt x="7555280" y="3969495"/>
                    <a:pt x="7556778" y="3971685"/>
                  </a:cubicBezTo>
                  <a:cubicBezTo>
                    <a:pt x="7558640" y="3970663"/>
                    <a:pt x="7560502" y="3969670"/>
                    <a:pt x="7562363" y="3968648"/>
                  </a:cubicBezTo>
                  <a:cubicBezTo>
                    <a:pt x="7560183" y="3966984"/>
                    <a:pt x="7558005" y="3965319"/>
                    <a:pt x="7555824" y="3963654"/>
                  </a:cubicBezTo>
                  <a:close/>
                  <a:moveTo>
                    <a:pt x="1851258" y="3963654"/>
                  </a:moveTo>
                  <a:cubicBezTo>
                    <a:pt x="1850349" y="3963684"/>
                    <a:pt x="1849488" y="3963742"/>
                    <a:pt x="1848579" y="3963771"/>
                  </a:cubicBezTo>
                  <a:cubicBezTo>
                    <a:pt x="1848806" y="3965523"/>
                    <a:pt x="1849078" y="3967275"/>
                    <a:pt x="1849305" y="3969028"/>
                  </a:cubicBezTo>
                  <a:cubicBezTo>
                    <a:pt x="1849987" y="3968999"/>
                    <a:pt x="1850623" y="3968969"/>
                    <a:pt x="1851258" y="3968940"/>
                  </a:cubicBezTo>
                  <a:close/>
                  <a:moveTo>
                    <a:pt x="6773639" y="3962924"/>
                  </a:moveTo>
                  <a:cubicBezTo>
                    <a:pt x="6773095" y="3962983"/>
                    <a:pt x="6772322" y="3963041"/>
                    <a:pt x="6771506" y="3963129"/>
                  </a:cubicBezTo>
                  <a:cubicBezTo>
                    <a:pt x="6771370" y="3963420"/>
                    <a:pt x="6771234" y="3963713"/>
                    <a:pt x="6771098" y="3964005"/>
                  </a:cubicBezTo>
                  <a:cubicBezTo>
                    <a:pt x="6765785" y="3965553"/>
                    <a:pt x="6760110" y="3967188"/>
                    <a:pt x="6748987" y="3970400"/>
                  </a:cubicBezTo>
                  <a:cubicBezTo>
                    <a:pt x="6765604" y="3973116"/>
                    <a:pt x="6768828" y="3968853"/>
                    <a:pt x="6771098" y="3964005"/>
                  </a:cubicBezTo>
                  <a:cubicBezTo>
                    <a:pt x="6771461" y="3963888"/>
                    <a:pt x="6771869" y="3963771"/>
                    <a:pt x="6772277" y="3963654"/>
                  </a:cubicBezTo>
                  <a:lnTo>
                    <a:pt x="6771506" y="3963129"/>
                  </a:lnTo>
                  <a:cubicBezTo>
                    <a:pt x="6771506" y="3963129"/>
                    <a:pt x="6772277" y="3963654"/>
                    <a:pt x="6772322" y="3963684"/>
                  </a:cubicBezTo>
                  <a:cubicBezTo>
                    <a:pt x="6772822" y="3963391"/>
                    <a:pt x="6773276" y="3963129"/>
                    <a:pt x="6773639" y="3962924"/>
                  </a:cubicBezTo>
                  <a:close/>
                  <a:moveTo>
                    <a:pt x="7625785" y="3961230"/>
                  </a:moveTo>
                  <a:cubicBezTo>
                    <a:pt x="7626830" y="3968152"/>
                    <a:pt x="7627646" y="3973700"/>
                    <a:pt x="7628464" y="3979278"/>
                  </a:cubicBezTo>
                  <a:cubicBezTo>
                    <a:pt x="7630917" y="3979103"/>
                    <a:pt x="7633367" y="3978957"/>
                    <a:pt x="7635820" y="3978782"/>
                  </a:cubicBezTo>
                  <a:cubicBezTo>
                    <a:pt x="7643673" y="3966283"/>
                    <a:pt x="7643673" y="3966283"/>
                    <a:pt x="7625785" y="3961230"/>
                  </a:cubicBezTo>
                  <a:close/>
                  <a:moveTo>
                    <a:pt x="4356622" y="3960850"/>
                  </a:moveTo>
                  <a:cubicBezTo>
                    <a:pt x="4343775" y="3960384"/>
                    <a:pt x="4335739" y="3965845"/>
                    <a:pt x="4338644" y="3973233"/>
                  </a:cubicBezTo>
                  <a:cubicBezTo>
                    <a:pt x="4339507" y="3975453"/>
                    <a:pt x="4346453" y="3978898"/>
                    <a:pt x="4347179" y="3978577"/>
                  </a:cubicBezTo>
                  <a:cubicBezTo>
                    <a:pt x="4354988" y="3975277"/>
                    <a:pt x="4362071" y="3971364"/>
                    <a:pt x="4372013" y="3966224"/>
                  </a:cubicBezTo>
                  <a:cubicBezTo>
                    <a:pt x="4363706" y="3963216"/>
                    <a:pt x="4360254" y="3960996"/>
                    <a:pt x="4356622" y="3960850"/>
                  </a:cubicBezTo>
                  <a:close/>
                  <a:moveTo>
                    <a:pt x="7196308" y="3959916"/>
                  </a:moveTo>
                  <a:cubicBezTo>
                    <a:pt x="7194264" y="3960821"/>
                    <a:pt x="7192313" y="3961726"/>
                    <a:pt x="7190315" y="3962661"/>
                  </a:cubicBezTo>
                  <a:cubicBezTo>
                    <a:pt x="7193537" y="3965173"/>
                    <a:pt x="7196761" y="3967714"/>
                    <a:pt x="7200030" y="3970225"/>
                  </a:cubicBezTo>
                  <a:cubicBezTo>
                    <a:pt x="7202028" y="3969290"/>
                    <a:pt x="7204025" y="3968357"/>
                    <a:pt x="7206023" y="3967450"/>
                  </a:cubicBezTo>
                  <a:cubicBezTo>
                    <a:pt x="7202799" y="3964939"/>
                    <a:pt x="7199530" y="3962428"/>
                    <a:pt x="7196308" y="3959916"/>
                  </a:cubicBezTo>
                  <a:close/>
                  <a:moveTo>
                    <a:pt x="8927884" y="3959624"/>
                  </a:moveTo>
                  <a:cubicBezTo>
                    <a:pt x="8921893" y="3958865"/>
                    <a:pt x="8914266" y="3964473"/>
                    <a:pt x="8926114" y="3967305"/>
                  </a:cubicBezTo>
                  <a:cubicBezTo>
                    <a:pt x="8932062" y="3968064"/>
                    <a:pt x="8939643" y="3962515"/>
                    <a:pt x="8927884" y="3959624"/>
                  </a:cubicBezTo>
                  <a:close/>
                  <a:moveTo>
                    <a:pt x="6480405" y="3959245"/>
                  </a:moveTo>
                  <a:lnTo>
                    <a:pt x="6481222" y="3961171"/>
                  </a:lnTo>
                  <a:lnTo>
                    <a:pt x="6482448" y="3959390"/>
                  </a:lnTo>
                  <a:close/>
                  <a:moveTo>
                    <a:pt x="5753969" y="3958135"/>
                  </a:moveTo>
                  <a:cubicBezTo>
                    <a:pt x="5733676" y="3968648"/>
                    <a:pt x="5732041" y="3970722"/>
                    <a:pt x="5729364" y="3988593"/>
                  </a:cubicBezTo>
                  <a:cubicBezTo>
                    <a:pt x="5759145" y="3970400"/>
                    <a:pt x="5759145" y="3970400"/>
                    <a:pt x="5753969" y="3958135"/>
                  </a:cubicBezTo>
                  <a:close/>
                  <a:moveTo>
                    <a:pt x="6975440" y="3955974"/>
                  </a:moveTo>
                  <a:cubicBezTo>
                    <a:pt x="6980433" y="3960909"/>
                    <a:pt x="6982566" y="3963012"/>
                    <a:pt x="6986336" y="3966720"/>
                  </a:cubicBezTo>
                  <a:cubicBezTo>
                    <a:pt x="6989014" y="3962486"/>
                    <a:pt x="6990740" y="3959741"/>
                    <a:pt x="6993145" y="3955974"/>
                  </a:cubicBezTo>
                  <a:close/>
                  <a:moveTo>
                    <a:pt x="7616070" y="3955886"/>
                  </a:moveTo>
                  <a:cubicBezTo>
                    <a:pt x="7614663" y="3956324"/>
                    <a:pt x="7613392" y="3956966"/>
                    <a:pt x="7612075" y="3957551"/>
                  </a:cubicBezTo>
                  <a:cubicBezTo>
                    <a:pt x="7613482" y="3957989"/>
                    <a:pt x="7614844" y="3958514"/>
                    <a:pt x="7616297" y="3958806"/>
                  </a:cubicBezTo>
                  <a:cubicBezTo>
                    <a:pt x="7616570" y="3958835"/>
                    <a:pt x="7617251" y="3957814"/>
                    <a:pt x="7617704" y="3957288"/>
                  </a:cubicBezTo>
                  <a:cubicBezTo>
                    <a:pt x="7617160" y="3956791"/>
                    <a:pt x="7616297" y="3955828"/>
                    <a:pt x="7616070" y="3955886"/>
                  </a:cubicBezTo>
                  <a:close/>
                  <a:moveTo>
                    <a:pt x="3092205" y="3955360"/>
                  </a:moveTo>
                  <a:cubicBezTo>
                    <a:pt x="3091523" y="3955506"/>
                    <a:pt x="3090252" y="3955594"/>
                    <a:pt x="3090207" y="3955770"/>
                  </a:cubicBezTo>
                  <a:cubicBezTo>
                    <a:pt x="3090116" y="3956236"/>
                    <a:pt x="3090388" y="3956850"/>
                    <a:pt x="3090934" y="3957171"/>
                  </a:cubicBezTo>
                  <a:cubicBezTo>
                    <a:pt x="3091159" y="3957318"/>
                    <a:pt x="3092294" y="3956966"/>
                    <a:pt x="3093021" y="3956850"/>
                  </a:cubicBezTo>
                  <a:cubicBezTo>
                    <a:pt x="3092749" y="3956354"/>
                    <a:pt x="3092477" y="3955856"/>
                    <a:pt x="3092205" y="3955360"/>
                  </a:cubicBezTo>
                  <a:close/>
                  <a:moveTo>
                    <a:pt x="8008004" y="3954719"/>
                  </a:moveTo>
                  <a:cubicBezTo>
                    <a:pt x="8005415" y="3952177"/>
                    <a:pt x="7990751" y="3956470"/>
                    <a:pt x="7995518" y="3961143"/>
                  </a:cubicBezTo>
                  <a:cubicBezTo>
                    <a:pt x="7997969" y="3963625"/>
                    <a:pt x="8012543" y="3959333"/>
                    <a:pt x="8008004" y="3954719"/>
                  </a:cubicBezTo>
                  <a:close/>
                  <a:moveTo>
                    <a:pt x="5858116" y="3953666"/>
                  </a:moveTo>
                  <a:cubicBezTo>
                    <a:pt x="5857026" y="3953287"/>
                    <a:pt x="5849717" y="3957580"/>
                    <a:pt x="5850170" y="3958135"/>
                  </a:cubicBezTo>
                  <a:cubicBezTo>
                    <a:pt x="5852758" y="3961376"/>
                    <a:pt x="5856435" y="3964414"/>
                    <a:pt x="5860794" y="3966779"/>
                  </a:cubicBezTo>
                  <a:cubicBezTo>
                    <a:pt x="5861612" y="3967217"/>
                    <a:pt x="5867150" y="3964209"/>
                    <a:pt x="5873188" y="3961669"/>
                  </a:cubicBezTo>
                  <a:cubicBezTo>
                    <a:pt x="5866968" y="3958164"/>
                    <a:pt x="5863019" y="3955360"/>
                    <a:pt x="5858116" y="3953666"/>
                  </a:cubicBezTo>
                  <a:close/>
                  <a:moveTo>
                    <a:pt x="6315241" y="3953111"/>
                  </a:moveTo>
                  <a:cubicBezTo>
                    <a:pt x="6309476" y="3954192"/>
                    <a:pt x="6306026" y="3954864"/>
                    <a:pt x="6296537" y="3956645"/>
                  </a:cubicBezTo>
                  <a:cubicBezTo>
                    <a:pt x="6304845" y="3960208"/>
                    <a:pt x="6307977" y="3961523"/>
                    <a:pt x="6312744" y="3963538"/>
                  </a:cubicBezTo>
                  <a:cubicBezTo>
                    <a:pt x="6313698" y="3959508"/>
                    <a:pt x="6314289" y="3957084"/>
                    <a:pt x="6315241" y="3953111"/>
                  </a:cubicBezTo>
                  <a:close/>
                  <a:moveTo>
                    <a:pt x="6694190" y="3952411"/>
                  </a:moveTo>
                  <a:cubicBezTo>
                    <a:pt x="6684293" y="3954572"/>
                    <a:pt x="6685791" y="3958398"/>
                    <a:pt x="6694190" y="3962865"/>
                  </a:cubicBezTo>
                  <a:close/>
                  <a:moveTo>
                    <a:pt x="1807402" y="3951973"/>
                  </a:moveTo>
                  <a:cubicBezTo>
                    <a:pt x="1813485" y="3954922"/>
                    <a:pt x="1815074" y="3955681"/>
                    <a:pt x="1816664" y="3956470"/>
                  </a:cubicBezTo>
                  <a:cubicBezTo>
                    <a:pt x="1817571" y="3955506"/>
                    <a:pt x="1818479" y="3954543"/>
                    <a:pt x="1819387" y="3953579"/>
                  </a:cubicBezTo>
                  <a:cubicBezTo>
                    <a:pt x="1817027" y="3953258"/>
                    <a:pt x="1814666" y="3952936"/>
                    <a:pt x="1807402" y="3951973"/>
                  </a:cubicBezTo>
                  <a:close/>
                  <a:moveTo>
                    <a:pt x="2175000" y="3951944"/>
                  </a:moveTo>
                  <a:cubicBezTo>
                    <a:pt x="2174093" y="3952177"/>
                    <a:pt x="2172367" y="3952499"/>
                    <a:pt x="2172414" y="3952615"/>
                  </a:cubicBezTo>
                  <a:cubicBezTo>
                    <a:pt x="2172686" y="3953579"/>
                    <a:pt x="2173321" y="3954514"/>
                    <a:pt x="2173865" y="3955419"/>
                  </a:cubicBezTo>
                  <a:cubicBezTo>
                    <a:pt x="2174773" y="3955244"/>
                    <a:pt x="2176454" y="3954951"/>
                    <a:pt x="2176407" y="3954864"/>
                  </a:cubicBezTo>
                  <a:cubicBezTo>
                    <a:pt x="2176090" y="3953900"/>
                    <a:pt x="2175500" y="3952936"/>
                    <a:pt x="2175000" y="3951944"/>
                  </a:cubicBezTo>
                  <a:close/>
                  <a:moveTo>
                    <a:pt x="3941855" y="3951155"/>
                  </a:moveTo>
                  <a:cubicBezTo>
                    <a:pt x="3937904" y="3951826"/>
                    <a:pt x="3934499" y="3953841"/>
                    <a:pt x="3927054" y="3956734"/>
                  </a:cubicBezTo>
                  <a:cubicBezTo>
                    <a:pt x="3937451" y="3960004"/>
                    <a:pt x="3942263" y="3962253"/>
                    <a:pt x="3947438" y="3962778"/>
                  </a:cubicBezTo>
                  <a:cubicBezTo>
                    <a:pt x="3950026" y="3963041"/>
                    <a:pt x="3955928" y="3960004"/>
                    <a:pt x="3955882" y="3958514"/>
                  </a:cubicBezTo>
                  <a:cubicBezTo>
                    <a:pt x="3955746" y="3953287"/>
                    <a:pt x="3951386" y="3949549"/>
                    <a:pt x="3941855" y="3951155"/>
                  </a:cubicBezTo>
                  <a:close/>
                  <a:moveTo>
                    <a:pt x="7096837" y="3951039"/>
                  </a:moveTo>
                  <a:cubicBezTo>
                    <a:pt x="7093250" y="3950600"/>
                    <a:pt x="7088166" y="3952382"/>
                    <a:pt x="7084987" y="3954105"/>
                  </a:cubicBezTo>
                  <a:cubicBezTo>
                    <a:pt x="7081583" y="3955945"/>
                    <a:pt x="7078949" y="3958660"/>
                    <a:pt x="7077226" y="3961318"/>
                  </a:cubicBezTo>
                  <a:cubicBezTo>
                    <a:pt x="7073730" y="3966517"/>
                    <a:pt x="7075364" y="3972094"/>
                    <a:pt x="7084762" y="3972649"/>
                  </a:cubicBezTo>
                  <a:cubicBezTo>
                    <a:pt x="7090255" y="3972970"/>
                    <a:pt x="7097383" y="3969087"/>
                    <a:pt x="7102012" y="3966020"/>
                  </a:cubicBezTo>
                  <a:cubicBezTo>
                    <a:pt x="7104556" y="3964326"/>
                    <a:pt x="7103375" y="3960413"/>
                    <a:pt x="7104057" y="3956470"/>
                  </a:cubicBezTo>
                  <a:cubicBezTo>
                    <a:pt x="7102059" y="3954864"/>
                    <a:pt x="7099925" y="3951419"/>
                    <a:pt x="7096837" y="3951039"/>
                  </a:cubicBezTo>
                  <a:close/>
                  <a:moveTo>
                    <a:pt x="8801947" y="3950484"/>
                  </a:moveTo>
                  <a:cubicBezTo>
                    <a:pt x="8800902" y="3949549"/>
                    <a:pt x="8791914" y="3950337"/>
                    <a:pt x="8789734" y="3951973"/>
                  </a:cubicBezTo>
                  <a:cubicBezTo>
                    <a:pt x="8779384" y="3959711"/>
                    <a:pt x="8791188" y="3979278"/>
                    <a:pt x="8810574" y="3981586"/>
                  </a:cubicBezTo>
                  <a:cubicBezTo>
                    <a:pt x="8813887" y="3979161"/>
                    <a:pt x="8823467" y="3974606"/>
                    <a:pt x="8822286" y="3972678"/>
                  </a:cubicBezTo>
                  <a:cubicBezTo>
                    <a:pt x="8817429" y="3964764"/>
                    <a:pt x="8809664" y="3957493"/>
                    <a:pt x="8801947" y="3950484"/>
                  </a:cubicBezTo>
                  <a:close/>
                  <a:moveTo>
                    <a:pt x="5655272" y="3950396"/>
                  </a:moveTo>
                  <a:cubicBezTo>
                    <a:pt x="5654090" y="3951973"/>
                    <a:pt x="5651276" y="3954251"/>
                    <a:pt x="5652048" y="3954981"/>
                  </a:cubicBezTo>
                  <a:cubicBezTo>
                    <a:pt x="5654772" y="3957464"/>
                    <a:pt x="5658768" y="3959390"/>
                    <a:pt x="5662308" y="3961551"/>
                  </a:cubicBezTo>
                  <a:cubicBezTo>
                    <a:pt x="5664170" y="3960150"/>
                    <a:pt x="5665985" y="3958778"/>
                    <a:pt x="5669436" y="3956208"/>
                  </a:cubicBezTo>
                  <a:cubicBezTo>
                    <a:pt x="5664532" y="3954192"/>
                    <a:pt x="5659901" y="3952294"/>
                    <a:pt x="5655272" y="3950396"/>
                  </a:cubicBezTo>
                  <a:close/>
                  <a:moveTo>
                    <a:pt x="6695644" y="3949345"/>
                  </a:moveTo>
                  <a:cubicBezTo>
                    <a:pt x="6695416" y="3949666"/>
                    <a:pt x="6694781" y="3950689"/>
                    <a:pt x="6694190" y="3951710"/>
                  </a:cubicBezTo>
                  <a:lnTo>
                    <a:pt x="6694235" y="3951740"/>
                  </a:lnTo>
                  <a:lnTo>
                    <a:pt x="6694235" y="3952382"/>
                  </a:lnTo>
                  <a:cubicBezTo>
                    <a:pt x="6694462" y="3952324"/>
                    <a:pt x="6694645" y="3952265"/>
                    <a:pt x="6694917" y="3952206"/>
                  </a:cubicBezTo>
                  <a:cubicBezTo>
                    <a:pt x="6695235" y="3951009"/>
                    <a:pt x="6695508" y="3949812"/>
                    <a:pt x="6695644" y="3949345"/>
                  </a:cubicBezTo>
                  <a:close/>
                  <a:moveTo>
                    <a:pt x="7428525" y="3947680"/>
                  </a:moveTo>
                  <a:cubicBezTo>
                    <a:pt x="7427709" y="3952790"/>
                    <a:pt x="7421306" y="3952615"/>
                    <a:pt x="7420490" y="3957726"/>
                  </a:cubicBezTo>
                  <a:cubicBezTo>
                    <a:pt x="7428525" y="3959478"/>
                    <a:pt x="7433747" y="3960734"/>
                    <a:pt x="7436561" y="3957726"/>
                  </a:cubicBezTo>
                  <a:cubicBezTo>
                    <a:pt x="7431022" y="3957025"/>
                    <a:pt x="7435925" y="3946600"/>
                    <a:pt x="7428525" y="3947680"/>
                  </a:cubicBezTo>
                  <a:close/>
                  <a:moveTo>
                    <a:pt x="8329340" y="3945169"/>
                  </a:moveTo>
                  <a:cubicBezTo>
                    <a:pt x="8326888" y="3942686"/>
                    <a:pt x="8312270" y="3946950"/>
                    <a:pt x="8316854" y="3951594"/>
                  </a:cubicBezTo>
                  <a:cubicBezTo>
                    <a:pt x="8319307" y="3954134"/>
                    <a:pt x="8334016" y="3949870"/>
                    <a:pt x="8329340" y="3945169"/>
                  </a:cubicBezTo>
                  <a:close/>
                  <a:moveTo>
                    <a:pt x="6844826" y="3943767"/>
                  </a:moveTo>
                  <a:lnTo>
                    <a:pt x="6844618" y="3944060"/>
                  </a:lnTo>
                  <a:lnTo>
                    <a:pt x="6844599" y="3944059"/>
                  </a:lnTo>
                  <a:cubicBezTo>
                    <a:pt x="6844599" y="3944059"/>
                    <a:pt x="6844826" y="3943737"/>
                    <a:pt x="6844826" y="3943767"/>
                  </a:cubicBezTo>
                  <a:close/>
                  <a:moveTo>
                    <a:pt x="6844826" y="3943767"/>
                  </a:moveTo>
                  <a:cubicBezTo>
                    <a:pt x="6832976" y="3946687"/>
                    <a:pt x="6821128" y="3949607"/>
                    <a:pt x="6809233" y="3952527"/>
                  </a:cubicBezTo>
                  <a:cubicBezTo>
                    <a:pt x="6824305" y="3955156"/>
                    <a:pt x="6837199" y="3953900"/>
                    <a:pt x="6844599" y="3944087"/>
                  </a:cubicBezTo>
                  <a:lnTo>
                    <a:pt x="6844618" y="3944060"/>
                  </a:lnTo>
                  <a:lnTo>
                    <a:pt x="6849956" y="3944467"/>
                  </a:lnTo>
                  <a:cubicBezTo>
                    <a:pt x="6848231" y="3944263"/>
                    <a:pt x="6846550" y="3944030"/>
                    <a:pt x="6844826" y="3943767"/>
                  </a:cubicBezTo>
                  <a:close/>
                  <a:moveTo>
                    <a:pt x="6469282" y="3941401"/>
                  </a:moveTo>
                  <a:cubicBezTo>
                    <a:pt x="6467920" y="3941781"/>
                    <a:pt x="6466557" y="3942190"/>
                    <a:pt x="6465242" y="3942570"/>
                  </a:cubicBezTo>
                  <a:cubicBezTo>
                    <a:pt x="6466557" y="3944643"/>
                    <a:pt x="6467828" y="3946716"/>
                    <a:pt x="6469146" y="3948790"/>
                  </a:cubicBezTo>
                  <a:cubicBezTo>
                    <a:pt x="6470327" y="3948469"/>
                    <a:pt x="6471507" y="3948117"/>
                    <a:pt x="6472733" y="3947767"/>
                  </a:cubicBezTo>
                  <a:cubicBezTo>
                    <a:pt x="6471598" y="3945636"/>
                    <a:pt x="6470462" y="3943533"/>
                    <a:pt x="6469282" y="3941401"/>
                  </a:cubicBezTo>
                  <a:close/>
                  <a:moveTo>
                    <a:pt x="6740452" y="3940700"/>
                  </a:moveTo>
                  <a:cubicBezTo>
                    <a:pt x="6739681" y="3940700"/>
                    <a:pt x="6738954" y="3940730"/>
                    <a:pt x="6738182" y="3940730"/>
                  </a:cubicBezTo>
                  <a:cubicBezTo>
                    <a:pt x="6738318" y="3942132"/>
                    <a:pt x="6738454" y="3943533"/>
                    <a:pt x="6738590" y="3944906"/>
                  </a:cubicBezTo>
                  <a:cubicBezTo>
                    <a:pt x="6739226" y="3944935"/>
                    <a:pt x="6739863" y="3944935"/>
                    <a:pt x="6740452" y="3944906"/>
                  </a:cubicBezTo>
                  <a:close/>
                  <a:moveTo>
                    <a:pt x="8173484" y="3937605"/>
                  </a:moveTo>
                  <a:cubicBezTo>
                    <a:pt x="8171668" y="3955185"/>
                    <a:pt x="8184878" y="3958749"/>
                    <a:pt x="8200269" y="3960238"/>
                  </a:cubicBezTo>
                  <a:cubicBezTo>
                    <a:pt x="8198907" y="3952294"/>
                    <a:pt x="8205036" y="3951389"/>
                    <a:pt x="8202902" y="3942657"/>
                  </a:cubicBezTo>
                  <a:cubicBezTo>
                    <a:pt x="8192778" y="3941255"/>
                    <a:pt x="8186151" y="3936525"/>
                    <a:pt x="8173484" y="3937605"/>
                  </a:cubicBezTo>
                  <a:close/>
                  <a:moveTo>
                    <a:pt x="3186363" y="3937167"/>
                  </a:moveTo>
                  <a:cubicBezTo>
                    <a:pt x="3182186" y="3939473"/>
                    <a:pt x="3178644" y="3940642"/>
                    <a:pt x="3178827" y="3941488"/>
                  </a:cubicBezTo>
                  <a:cubicBezTo>
                    <a:pt x="3179598" y="3944935"/>
                    <a:pt x="3181504" y="3948264"/>
                    <a:pt x="3182958" y="3951651"/>
                  </a:cubicBezTo>
                  <a:cubicBezTo>
                    <a:pt x="3185181" y="3950689"/>
                    <a:pt x="3189404" y="3949666"/>
                    <a:pt x="3189404" y="3948702"/>
                  </a:cubicBezTo>
                  <a:cubicBezTo>
                    <a:pt x="3189268" y="3945227"/>
                    <a:pt x="3187725" y="3941781"/>
                    <a:pt x="3186363" y="3937167"/>
                  </a:cubicBezTo>
                  <a:close/>
                  <a:moveTo>
                    <a:pt x="1152969" y="3936846"/>
                  </a:moveTo>
                  <a:cubicBezTo>
                    <a:pt x="1132223" y="3936057"/>
                    <a:pt x="1132677" y="3949666"/>
                    <a:pt x="1122007" y="3955856"/>
                  </a:cubicBezTo>
                  <a:cubicBezTo>
                    <a:pt x="1117695" y="3958369"/>
                    <a:pt x="1115198" y="3962165"/>
                    <a:pt x="1112292" y="3964998"/>
                  </a:cubicBezTo>
                  <a:cubicBezTo>
                    <a:pt x="1113563" y="3966692"/>
                    <a:pt x="1114471" y="3968357"/>
                    <a:pt x="1114789" y="3968298"/>
                  </a:cubicBezTo>
                  <a:cubicBezTo>
                    <a:pt x="1120464" y="3967480"/>
                    <a:pt x="1126593" y="3967100"/>
                    <a:pt x="1131541" y="3965407"/>
                  </a:cubicBezTo>
                  <a:cubicBezTo>
                    <a:pt x="1146795" y="3960208"/>
                    <a:pt x="1159234" y="3953170"/>
                    <a:pt x="1162231" y="3941781"/>
                  </a:cubicBezTo>
                  <a:cubicBezTo>
                    <a:pt x="1162594" y="3940408"/>
                    <a:pt x="1156376" y="3936962"/>
                    <a:pt x="1152969" y="3936846"/>
                  </a:cubicBezTo>
                  <a:close/>
                  <a:moveTo>
                    <a:pt x="5245588" y="3935444"/>
                  </a:moveTo>
                  <a:lnTo>
                    <a:pt x="5238188" y="3935970"/>
                  </a:lnTo>
                  <a:cubicBezTo>
                    <a:pt x="5238233" y="3936378"/>
                    <a:pt x="5238278" y="3936787"/>
                    <a:pt x="5238324" y="3937196"/>
                  </a:cubicBezTo>
                  <a:lnTo>
                    <a:pt x="5245769" y="3937196"/>
                  </a:lnTo>
                  <a:cubicBezTo>
                    <a:pt x="5245724" y="3936612"/>
                    <a:pt x="5245633" y="3936028"/>
                    <a:pt x="5245588" y="3935444"/>
                  </a:cubicBezTo>
                  <a:close/>
                  <a:moveTo>
                    <a:pt x="5954317" y="3933429"/>
                  </a:moveTo>
                  <a:cubicBezTo>
                    <a:pt x="5951864" y="3930947"/>
                    <a:pt x="5937200" y="3935239"/>
                    <a:pt x="5941833" y="3939882"/>
                  </a:cubicBezTo>
                  <a:cubicBezTo>
                    <a:pt x="5944283" y="3942336"/>
                    <a:pt x="5958947" y="3938043"/>
                    <a:pt x="5954317" y="3933429"/>
                  </a:cubicBezTo>
                  <a:close/>
                  <a:moveTo>
                    <a:pt x="7216738" y="3932786"/>
                  </a:moveTo>
                  <a:cubicBezTo>
                    <a:pt x="7217100" y="3934217"/>
                    <a:pt x="7217327" y="3935239"/>
                    <a:pt x="7217599" y="3936262"/>
                  </a:cubicBezTo>
                  <a:cubicBezTo>
                    <a:pt x="7218281" y="3935941"/>
                    <a:pt x="7219597" y="3935415"/>
                    <a:pt x="7219507" y="3935327"/>
                  </a:cubicBezTo>
                  <a:cubicBezTo>
                    <a:pt x="7218825" y="3934538"/>
                    <a:pt x="7217918" y="3933837"/>
                    <a:pt x="7216738" y="3932786"/>
                  </a:cubicBezTo>
                  <a:close/>
                  <a:moveTo>
                    <a:pt x="8896848" y="3931424"/>
                  </a:moveTo>
                  <a:cubicBezTo>
                    <a:pt x="8893024" y="3932080"/>
                    <a:pt x="8889976" y="3934334"/>
                    <a:pt x="8888478" y="3939095"/>
                  </a:cubicBezTo>
                  <a:cubicBezTo>
                    <a:pt x="8894607" y="3942161"/>
                    <a:pt x="8925389" y="3963216"/>
                    <a:pt x="8931380" y="3944176"/>
                  </a:cubicBezTo>
                  <a:cubicBezTo>
                    <a:pt x="8926785" y="3941876"/>
                    <a:pt x="8908321" y="3929457"/>
                    <a:pt x="8896848" y="3931424"/>
                  </a:cubicBezTo>
                  <a:close/>
                  <a:moveTo>
                    <a:pt x="6318829" y="3929603"/>
                  </a:moveTo>
                  <a:cubicBezTo>
                    <a:pt x="6317330" y="3929749"/>
                    <a:pt x="6315832" y="3929866"/>
                    <a:pt x="6314334" y="3929983"/>
                  </a:cubicBezTo>
                  <a:lnTo>
                    <a:pt x="6314334" y="3938247"/>
                  </a:lnTo>
                  <a:lnTo>
                    <a:pt x="6321915" y="3937663"/>
                  </a:lnTo>
                  <a:cubicBezTo>
                    <a:pt x="6320871" y="3934977"/>
                    <a:pt x="6319872" y="3932289"/>
                    <a:pt x="6318829" y="3929603"/>
                  </a:cubicBezTo>
                  <a:close/>
                  <a:moveTo>
                    <a:pt x="5795509" y="3925544"/>
                  </a:moveTo>
                  <a:cubicBezTo>
                    <a:pt x="5795373" y="3925982"/>
                    <a:pt x="5795237" y="3926449"/>
                    <a:pt x="5795101" y="3926887"/>
                  </a:cubicBezTo>
                  <a:cubicBezTo>
                    <a:pt x="5796555" y="3926741"/>
                    <a:pt x="5798051" y="3926595"/>
                    <a:pt x="5799505" y="3926449"/>
                  </a:cubicBezTo>
                  <a:cubicBezTo>
                    <a:pt x="5798189" y="3926128"/>
                    <a:pt x="5796827" y="3925836"/>
                    <a:pt x="5795509" y="3925544"/>
                  </a:cubicBezTo>
                  <a:close/>
                  <a:moveTo>
                    <a:pt x="5212310" y="3924025"/>
                  </a:moveTo>
                  <a:lnTo>
                    <a:pt x="5212673" y="3925223"/>
                  </a:lnTo>
                  <a:lnTo>
                    <a:pt x="5215079" y="3924463"/>
                  </a:lnTo>
                  <a:close/>
                  <a:moveTo>
                    <a:pt x="4271182" y="3923237"/>
                  </a:moveTo>
                  <a:cubicBezTo>
                    <a:pt x="4268729" y="3922799"/>
                    <a:pt x="4262963" y="3925923"/>
                    <a:pt x="4261692" y="3928084"/>
                  </a:cubicBezTo>
                  <a:cubicBezTo>
                    <a:pt x="4260422" y="3930246"/>
                    <a:pt x="4261875" y="3935122"/>
                    <a:pt x="4263962" y="3935590"/>
                  </a:cubicBezTo>
                  <a:cubicBezTo>
                    <a:pt x="4275221" y="3938102"/>
                    <a:pt x="4287162" y="3941285"/>
                    <a:pt x="4298557" y="3940876"/>
                  </a:cubicBezTo>
                  <a:cubicBezTo>
                    <a:pt x="4303870" y="3940671"/>
                    <a:pt x="4308454" y="3932844"/>
                    <a:pt x="4312857" y="3928989"/>
                  </a:cubicBezTo>
                  <a:cubicBezTo>
                    <a:pt x="4309997" y="3926273"/>
                    <a:pt x="4308634" y="3925018"/>
                    <a:pt x="4307319" y="3923733"/>
                  </a:cubicBezTo>
                  <a:cubicBezTo>
                    <a:pt x="4294606" y="3936116"/>
                    <a:pt x="4283348" y="3925369"/>
                    <a:pt x="4271182" y="3923237"/>
                  </a:cubicBezTo>
                  <a:close/>
                  <a:moveTo>
                    <a:pt x="2665087" y="3922974"/>
                  </a:moveTo>
                  <a:cubicBezTo>
                    <a:pt x="2660773" y="3924959"/>
                    <a:pt x="2656461" y="3926946"/>
                    <a:pt x="2650151" y="3929866"/>
                  </a:cubicBezTo>
                  <a:cubicBezTo>
                    <a:pt x="2655690" y="3932757"/>
                    <a:pt x="2659549" y="3935970"/>
                    <a:pt x="2661591" y="3935561"/>
                  </a:cubicBezTo>
                  <a:cubicBezTo>
                    <a:pt x="2665132" y="3934889"/>
                    <a:pt x="2669172" y="3932114"/>
                    <a:pt x="2669854" y="3929837"/>
                  </a:cubicBezTo>
                  <a:cubicBezTo>
                    <a:pt x="2670443" y="3927822"/>
                    <a:pt x="2666811" y="3925281"/>
                    <a:pt x="2665087" y="3922974"/>
                  </a:cubicBezTo>
                  <a:close/>
                  <a:moveTo>
                    <a:pt x="5875685" y="3922769"/>
                  </a:moveTo>
                  <a:cubicBezTo>
                    <a:pt x="5877819" y="3929837"/>
                    <a:pt x="5878909" y="3933399"/>
                    <a:pt x="5880588" y="3938977"/>
                  </a:cubicBezTo>
                  <a:cubicBezTo>
                    <a:pt x="5894481" y="3932816"/>
                    <a:pt x="5896115" y="3929107"/>
                    <a:pt x="5875685" y="3922769"/>
                  </a:cubicBezTo>
                  <a:close/>
                  <a:moveTo>
                    <a:pt x="1361989" y="3919557"/>
                  </a:moveTo>
                  <a:cubicBezTo>
                    <a:pt x="1362397" y="3920112"/>
                    <a:pt x="1362805" y="3920638"/>
                    <a:pt x="1363169" y="3921193"/>
                  </a:cubicBezTo>
                  <a:cubicBezTo>
                    <a:pt x="1363987" y="3920959"/>
                    <a:pt x="1364803" y="3920754"/>
                    <a:pt x="1365621" y="3920520"/>
                  </a:cubicBezTo>
                  <a:cubicBezTo>
                    <a:pt x="1364440" y="3920199"/>
                    <a:pt x="1363215" y="3919878"/>
                    <a:pt x="1361989" y="3919557"/>
                  </a:cubicBezTo>
                  <a:close/>
                  <a:moveTo>
                    <a:pt x="5731769" y="3919235"/>
                  </a:moveTo>
                  <a:lnTo>
                    <a:pt x="5725595" y="3921368"/>
                  </a:lnTo>
                  <a:cubicBezTo>
                    <a:pt x="5727955" y="3923033"/>
                    <a:pt x="5730271" y="3924697"/>
                    <a:pt x="5732632" y="3926362"/>
                  </a:cubicBezTo>
                  <a:cubicBezTo>
                    <a:pt x="5733994" y="3925777"/>
                    <a:pt x="5735355" y="3925223"/>
                    <a:pt x="5736717" y="3924638"/>
                  </a:cubicBezTo>
                  <a:cubicBezTo>
                    <a:pt x="5735083" y="3922857"/>
                    <a:pt x="5733404" y="3921047"/>
                    <a:pt x="5731769" y="3919235"/>
                  </a:cubicBezTo>
                  <a:close/>
                  <a:moveTo>
                    <a:pt x="5957813" y="3917980"/>
                  </a:moveTo>
                  <a:cubicBezTo>
                    <a:pt x="5955362" y="3915498"/>
                    <a:pt x="5940698" y="3919762"/>
                    <a:pt x="5945418" y="3924434"/>
                  </a:cubicBezTo>
                  <a:cubicBezTo>
                    <a:pt x="5947824" y="3926917"/>
                    <a:pt x="5962443" y="3922682"/>
                    <a:pt x="5957813" y="3917980"/>
                  </a:cubicBezTo>
                  <a:close/>
                  <a:moveTo>
                    <a:pt x="8218928" y="3917951"/>
                  </a:moveTo>
                  <a:cubicBezTo>
                    <a:pt x="8227055" y="3923090"/>
                    <a:pt x="8227599" y="3932407"/>
                    <a:pt x="8236317" y="3937255"/>
                  </a:cubicBezTo>
                  <a:cubicBezTo>
                    <a:pt x="8237269" y="3934217"/>
                    <a:pt x="8243898" y="3935911"/>
                    <a:pt x="8246758" y="3937225"/>
                  </a:cubicBezTo>
                  <a:cubicBezTo>
                    <a:pt x="8245623" y="3932698"/>
                    <a:pt x="8241220" y="3929983"/>
                    <a:pt x="8243262" y="3923704"/>
                  </a:cubicBezTo>
                  <a:cubicBezTo>
                    <a:pt x="8232139" y="3924872"/>
                    <a:pt x="8212618" y="3913950"/>
                    <a:pt x="8218928" y="3917951"/>
                  </a:cubicBezTo>
                  <a:close/>
                  <a:moveTo>
                    <a:pt x="5767452" y="3916988"/>
                  </a:moveTo>
                  <a:cubicBezTo>
                    <a:pt x="5761597" y="3919967"/>
                    <a:pt x="5758237" y="3920842"/>
                    <a:pt x="5757465" y="3922244"/>
                  </a:cubicBezTo>
                  <a:cubicBezTo>
                    <a:pt x="5755013" y="3926624"/>
                    <a:pt x="5767771" y="3931647"/>
                    <a:pt x="5780800" y="3931238"/>
                  </a:cubicBezTo>
                  <a:cubicBezTo>
                    <a:pt x="5782981" y="3931151"/>
                    <a:pt x="5785023" y="3929428"/>
                    <a:pt x="5787066" y="3928464"/>
                  </a:cubicBezTo>
                  <a:cubicBezTo>
                    <a:pt x="5780392" y="3924551"/>
                    <a:pt x="5773673" y="3920609"/>
                    <a:pt x="5767452" y="3916988"/>
                  </a:cubicBezTo>
                  <a:close/>
                  <a:moveTo>
                    <a:pt x="6391694" y="3916754"/>
                  </a:moveTo>
                  <a:cubicBezTo>
                    <a:pt x="6387745" y="3919032"/>
                    <a:pt x="6382842" y="3920988"/>
                    <a:pt x="6380299" y="3923762"/>
                  </a:cubicBezTo>
                  <a:cubicBezTo>
                    <a:pt x="6378664" y="3923295"/>
                    <a:pt x="6377077" y="3922857"/>
                    <a:pt x="6375668" y="3922389"/>
                  </a:cubicBezTo>
                  <a:cubicBezTo>
                    <a:pt x="6374760" y="3922127"/>
                    <a:pt x="6372446" y="3922799"/>
                    <a:pt x="6371583" y="3923442"/>
                  </a:cubicBezTo>
                  <a:cubicBezTo>
                    <a:pt x="6365862" y="3927792"/>
                    <a:pt x="6375714" y="3942920"/>
                    <a:pt x="6385338" y="3944730"/>
                  </a:cubicBezTo>
                  <a:cubicBezTo>
                    <a:pt x="6386746" y="3944526"/>
                    <a:pt x="6389380" y="3944351"/>
                    <a:pt x="6389424" y="3944087"/>
                  </a:cubicBezTo>
                  <a:cubicBezTo>
                    <a:pt x="6389969" y="3938715"/>
                    <a:pt x="6391785" y="3933078"/>
                    <a:pt x="6389788" y="3928027"/>
                  </a:cubicBezTo>
                  <a:cubicBezTo>
                    <a:pt x="6389697" y="3927822"/>
                    <a:pt x="6389333" y="3927676"/>
                    <a:pt x="6389197" y="3927501"/>
                  </a:cubicBezTo>
                  <a:cubicBezTo>
                    <a:pt x="6391422" y="3925923"/>
                    <a:pt x="6393737" y="3924259"/>
                    <a:pt x="6395554" y="3922944"/>
                  </a:cubicBezTo>
                  <a:cubicBezTo>
                    <a:pt x="6393692" y="3919995"/>
                    <a:pt x="6392693" y="3918389"/>
                    <a:pt x="6391694" y="3916754"/>
                  </a:cubicBezTo>
                  <a:close/>
                  <a:moveTo>
                    <a:pt x="7631550" y="3916549"/>
                  </a:moveTo>
                  <a:cubicBezTo>
                    <a:pt x="7629327" y="3916023"/>
                    <a:pt x="7625104" y="3917163"/>
                    <a:pt x="7623243" y="3918389"/>
                  </a:cubicBezTo>
                  <a:cubicBezTo>
                    <a:pt x="7622063" y="3919178"/>
                    <a:pt x="7622652" y="3922594"/>
                    <a:pt x="7624014" y="3923062"/>
                  </a:cubicBezTo>
                  <a:cubicBezTo>
                    <a:pt x="7638361" y="3928172"/>
                    <a:pt x="7641086" y="3931297"/>
                    <a:pt x="7621428" y="3933341"/>
                  </a:cubicBezTo>
                  <a:cubicBezTo>
                    <a:pt x="7618476" y="3933633"/>
                    <a:pt x="7613981" y="3940175"/>
                    <a:pt x="7615526" y="3942423"/>
                  </a:cubicBezTo>
                  <a:cubicBezTo>
                    <a:pt x="7617296" y="3945110"/>
                    <a:pt x="7624788" y="3946278"/>
                    <a:pt x="7629100" y="3947856"/>
                  </a:cubicBezTo>
                  <a:cubicBezTo>
                    <a:pt x="7640087" y="3946395"/>
                    <a:pt x="7650074" y="3946278"/>
                    <a:pt x="7658109" y="3943737"/>
                  </a:cubicBezTo>
                  <a:cubicBezTo>
                    <a:pt x="7668234" y="3940496"/>
                    <a:pt x="7676815" y="3935298"/>
                    <a:pt x="7686075" y="3930947"/>
                  </a:cubicBezTo>
                  <a:cubicBezTo>
                    <a:pt x="7676361" y="3928581"/>
                    <a:pt x="7666555" y="3926333"/>
                    <a:pt x="7656976" y="3923762"/>
                  </a:cubicBezTo>
                  <a:cubicBezTo>
                    <a:pt x="7648439" y="3921484"/>
                    <a:pt x="7640223" y="3918623"/>
                    <a:pt x="7631550" y="3916549"/>
                  </a:cubicBezTo>
                  <a:close/>
                  <a:moveTo>
                    <a:pt x="6601303" y="3916140"/>
                  </a:moveTo>
                  <a:cubicBezTo>
                    <a:pt x="6601348" y="3916637"/>
                    <a:pt x="6601439" y="3917163"/>
                    <a:pt x="6601530" y="3917688"/>
                  </a:cubicBezTo>
                  <a:cubicBezTo>
                    <a:pt x="6603664" y="3917454"/>
                    <a:pt x="6605844" y="3917220"/>
                    <a:pt x="6615831" y="3916140"/>
                  </a:cubicBezTo>
                  <a:close/>
                  <a:moveTo>
                    <a:pt x="8437935" y="3915556"/>
                  </a:moveTo>
                  <a:cubicBezTo>
                    <a:pt x="8435302" y="3917017"/>
                    <a:pt x="8429037" y="3918798"/>
                    <a:pt x="8427447" y="3921630"/>
                  </a:cubicBezTo>
                  <a:cubicBezTo>
                    <a:pt x="8423725" y="3928231"/>
                    <a:pt x="8435712" y="3937605"/>
                    <a:pt x="8447968" y="3936816"/>
                  </a:cubicBezTo>
                  <a:cubicBezTo>
                    <a:pt x="8453234" y="3936495"/>
                    <a:pt x="8460907" y="3931414"/>
                    <a:pt x="8461861" y="3927909"/>
                  </a:cubicBezTo>
                  <a:cubicBezTo>
                    <a:pt x="8464358" y="3918710"/>
                    <a:pt x="8451963" y="3917513"/>
                    <a:pt x="8437935" y="3915556"/>
                  </a:cubicBezTo>
                  <a:close/>
                  <a:moveTo>
                    <a:pt x="4964929" y="3915001"/>
                  </a:moveTo>
                  <a:cubicBezTo>
                    <a:pt x="4956348" y="3922740"/>
                    <a:pt x="4951808" y="3925281"/>
                    <a:pt x="4950582" y="3928348"/>
                  </a:cubicBezTo>
                  <a:cubicBezTo>
                    <a:pt x="4949175" y="3931793"/>
                    <a:pt x="4950673" y="3935736"/>
                    <a:pt x="4950900" y="3939445"/>
                  </a:cubicBezTo>
                  <a:cubicBezTo>
                    <a:pt x="4955576" y="3936641"/>
                    <a:pt x="4961569" y="3934305"/>
                    <a:pt x="4964521" y="3930917"/>
                  </a:cubicBezTo>
                  <a:cubicBezTo>
                    <a:pt x="4966699" y="3928377"/>
                    <a:pt x="4964929" y="3924463"/>
                    <a:pt x="4964929" y="3915001"/>
                  </a:cubicBezTo>
                  <a:close/>
                  <a:moveTo>
                    <a:pt x="6293729" y="3914399"/>
                  </a:moveTo>
                  <a:cubicBezTo>
                    <a:pt x="6291839" y="3912957"/>
                    <a:pt x="6287775" y="3913512"/>
                    <a:pt x="6279648" y="3914622"/>
                  </a:cubicBezTo>
                  <a:cubicBezTo>
                    <a:pt x="6284052" y="3917980"/>
                    <a:pt x="6287458" y="3920550"/>
                    <a:pt x="6294767" y="3926157"/>
                  </a:cubicBezTo>
                  <a:cubicBezTo>
                    <a:pt x="6295335" y="3919280"/>
                    <a:pt x="6295618" y="3915841"/>
                    <a:pt x="6293729" y="3914399"/>
                  </a:cubicBezTo>
                  <a:close/>
                  <a:moveTo>
                    <a:pt x="4454367" y="3913863"/>
                  </a:moveTo>
                  <a:cubicBezTo>
                    <a:pt x="4435300" y="3912578"/>
                    <a:pt x="4438660" y="3923266"/>
                    <a:pt x="4434664" y="3929983"/>
                  </a:cubicBezTo>
                  <a:cubicBezTo>
                    <a:pt x="4434118" y="3930888"/>
                    <a:pt x="4434118" y="3931911"/>
                    <a:pt x="4433847" y="3932874"/>
                  </a:cubicBezTo>
                  <a:cubicBezTo>
                    <a:pt x="4432257" y="3941343"/>
                    <a:pt x="4438024" y="3946278"/>
                    <a:pt x="4447331" y="3944438"/>
                  </a:cubicBezTo>
                  <a:cubicBezTo>
                    <a:pt x="4461723" y="3941547"/>
                    <a:pt x="4470574" y="3931852"/>
                    <a:pt x="4466989" y="3920695"/>
                  </a:cubicBezTo>
                  <a:cubicBezTo>
                    <a:pt x="4466081" y="3917893"/>
                    <a:pt x="4459090" y="3914184"/>
                    <a:pt x="4454367" y="3913863"/>
                  </a:cubicBezTo>
                  <a:close/>
                  <a:moveTo>
                    <a:pt x="6089426" y="3912110"/>
                  </a:moveTo>
                  <a:lnTo>
                    <a:pt x="6085521" y="3918068"/>
                  </a:lnTo>
                  <a:cubicBezTo>
                    <a:pt x="6087292" y="3918418"/>
                    <a:pt x="6089017" y="3918769"/>
                    <a:pt x="6090788" y="3919119"/>
                  </a:cubicBezTo>
                  <a:cubicBezTo>
                    <a:pt x="6091651" y="3917045"/>
                    <a:pt x="6092513" y="3914973"/>
                    <a:pt x="6093330" y="3912899"/>
                  </a:cubicBezTo>
                  <a:cubicBezTo>
                    <a:pt x="6092014" y="3912636"/>
                    <a:pt x="6090696" y="3912373"/>
                    <a:pt x="6089426" y="3912110"/>
                  </a:cubicBezTo>
                  <a:close/>
                  <a:moveTo>
                    <a:pt x="2738633" y="3909686"/>
                  </a:moveTo>
                  <a:cubicBezTo>
                    <a:pt x="2736047" y="3910534"/>
                    <a:pt x="2733458" y="3911410"/>
                    <a:pt x="2730916" y="3912256"/>
                  </a:cubicBezTo>
                  <a:cubicBezTo>
                    <a:pt x="2737545" y="3919820"/>
                    <a:pt x="2744218" y="3927384"/>
                    <a:pt x="2750847" y="3934947"/>
                  </a:cubicBezTo>
                  <a:cubicBezTo>
                    <a:pt x="2753253" y="3933896"/>
                    <a:pt x="2755705" y="3932816"/>
                    <a:pt x="2758111" y="3931736"/>
                  </a:cubicBezTo>
                  <a:cubicBezTo>
                    <a:pt x="2751618" y="3924376"/>
                    <a:pt x="2745126" y="3917045"/>
                    <a:pt x="2738633" y="3909686"/>
                  </a:cubicBezTo>
                  <a:close/>
                  <a:moveTo>
                    <a:pt x="5932116" y="3907525"/>
                  </a:moveTo>
                  <a:cubicBezTo>
                    <a:pt x="5923945" y="3909686"/>
                    <a:pt x="5921811" y="3910270"/>
                    <a:pt x="5919633" y="3910825"/>
                  </a:cubicBezTo>
                  <a:cubicBezTo>
                    <a:pt x="5920449" y="3911526"/>
                    <a:pt x="5921265" y="3912228"/>
                    <a:pt x="5922038" y="3912958"/>
                  </a:cubicBezTo>
                  <a:cubicBezTo>
                    <a:pt x="5923764" y="3912023"/>
                    <a:pt x="5925534" y="3911088"/>
                    <a:pt x="5932116" y="3907525"/>
                  </a:cubicBezTo>
                  <a:close/>
                  <a:moveTo>
                    <a:pt x="7143781" y="3907058"/>
                  </a:moveTo>
                  <a:cubicBezTo>
                    <a:pt x="7142328" y="3908635"/>
                    <a:pt x="7140874" y="3910213"/>
                    <a:pt x="7139422" y="3911789"/>
                  </a:cubicBezTo>
                  <a:cubicBezTo>
                    <a:pt x="7146141" y="3913950"/>
                    <a:pt x="7152905" y="3916111"/>
                    <a:pt x="7159670" y="3918273"/>
                  </a:cubicBezTo>
                  <a:cubicBezTo>
                    <a:pt x="7160987" y="3916958"/>
                    <a:pt x="7162349" y="3915615"/>
                    <a:pt x="7163665" y="3914300"/>
                  </a:cubicBezTo>
                  <a:cubicBezTo>
                    <a:pt x="7157037" y="3911876"/>
                    <a:pt x="7150408" y="3909453"/>
                    <a:pt x="7143781" y="3907058"/>
                  </a:cubicBezTo>
                  <a:close/>
                  <a:moveTo>
                    <a:pt x="8519155" y="3905978"/>
                  </a:moveTo>
                  <a:cubicBezTo>
                    <a:pt x="8505717" y="3903407"/>
                    <a:pt x="8498317" y="3906533"/>
                    <a:pt x="8493686" y="3914125"/>
                  </a:cubicBezTo>
                  <a:cubicBezTo>
                    <a:pt x="8492596" y="3915936"/>
                    <a:pt x="8489871" y="3917454"/>
                    <a:pt x="8489191" y="3919294"/>
                  </a:cubicBezTo>
                  <a:cubicBezTo>
                    <a:pt x="8487920" y="3922857"/>
                    <a:pt x="8487557" y="3926537"/>
                    <a:pt x="8486785" y="3930158"/>
                  </a:cubicBezTo>
                  <a:cubicBezTo>
                    <a:pt x="8492187" y="3929428"/>
                    <a:pt x="8499269" y="3929807"/>
                    <a:pt x="8502629" y="3927763"/>
                  </a:cubicBezTo>
                  <a:cubicBezTo>
                    <a:pt x="8517203" y="3918885"/>
                    <a:pt x="8520153" y="3923383"/>
                    <a:pt x="8520425" y="3932991"/>
                  </a:cubicBezTo>
                  <a:cubicBezTo>
                    <a:pt x="8520425" y="3933224"/>
                    <a:pt x="8529687" y="3934042"/>
                    <a:pt x="8530050" y="3933487"/>
                  </a:cubicBezTo>
                  <a:cubicBezTo>
                    <a:pt x="8532275" y="3929837"/>
                    <a:pt x="8533183" y="3925923"/>
                    <a:pt x="8533410" y="3925339"/>
                  </a:cubicBezTo>
                  <a:cubicBezTo>
                    <a:pt x="8534637" y="3914622"/>
                    <a:pt x="8532775" y="3908576"/>
                    <a:pt x="8519155" y="3905978"/>
                  </a:cubicBezTo>
                  <a:close/>
                  <a:moveTo>
                    <a:pt x="5957268" y="3904985"/>
                  </a:moveTo>
                  <a:cubicBezTo>
                    <a:pt x="5953046" y="3905890"/>
                    <a:pt x="5948825" y="3906795"/>
                    <a:pt x="5944602" y="3907701"/>
                  </a:cubicBezTo>
                  <a:cubicBezTo>
                    <a:pt x="5945237" y="3908810"/>
                    <a:pt x="5945873" y="3909891"/>
                    <a:pt x="5946508" y="3911000"/>
                  </a:cubicBezTo>
                  <a:cubicBezTo>
                    <a:pt x="5950776" y="3910154"/>
                    <a:pt x="5954997" y="3909306"/>
                    <a:pt x="5959220" y="3908489"/>
                  </a:cubicBezTo>
                  <a:cubicBezTo>
                    <a:pt x="5958584" y="3907321"/>
                    <a:pt x="5957949" y="3906153"/>
                    <a:pt x="5957268" y="3904985"/>
                  </a:cubicBezTo>
                  <a:close/>
                  <a:moveTo>
                    <a:pt x="4081593" y="3904400"/>
                  </a:moveTo>
                  <a:cubicBezTo>
                    <a:pt x="4077008" y="3907466"/>
                    <a:pt x="4070924" y="3910183"/>
                    <a:pt x="4067838" y="3913863"/>
                  </a:cubicBezTo>
                  <a:cubicBezTo>
                    <a:pt x="4061800" y="3921075"/>
                    <a:pt x="4067247" y="3931297"/>
                    <a:pt x="4075282" y="3929924"/>
                  </a:cubicBezTo>
                  <a:cubicBezTo>
                    <a:pt x="4080504" y="3929048"/>
                    <a:pt x="4084861" y="3923997"/>
                    <a:pt x="4087585" y="3920229"/>
                  </a:cubicBezTo>
                  <a:cubicBezTo>
                    <a:pt x="4089993" y="3916929"/>
                    <a:pt x="4090174" y="3912811"/>
                    <a:pt x="4090174" y="3909044"/>
                  </a:cubicBezTo>
                  <a:cubicBezTo>
                    <a:pt x="4090174" y="3907905"/>
                    <a:pt x="4086178" y="3906795"/>
                    <a:pt x="4081593" y="3904400"/>
                  </a:cubicBezTo>
                  <a:close/>
                  <a:moveTo>
                    <a:pt x="5713701" y="3903933"/>
                  </a:moveTo>
                  <a:lnTo>
                    <a:pt x="5709206" y="3905773"/>
                  </a:lnTo>
                  <a:cubicBezTo>
                    <a:pt x="5710522" y="3907525"/>
                    <a:pt x="5711112" y="3909716"/>
                    <a:pt x="5713292" y="3910884"/>
                  </a:cubicBezTo>
                  <a:cubicBezTo>
                    <a:pt x="5715016" y="3911789"/>
                    <a:pt x="5718648" y="3911380"/>
                    <a:pt x="5727502" y="3911964"/>
                  </a:cubicBezTo>
                  <a:cubicBezTo>
                    <a:pt x="5720329" y="3907759"/>
                    <a:pt x="5717014" y="3905861"/>
                    <a:pt x="5713701" y="3903933"/>
                  </a:cubicBezTo>
                  <a:close/>
                  <a:moveTo>
                    <a:pt x="6481358" y="3902852"/>
                  </a:moveTo>
                  <a:cubicBezTo>
                    <a:pt x="6479179" y="3903261"/>
                    <a:pt x="6477045" y="3903671"/>
                    <a:pt x="6474867" y="3904079"/>
                  </a:cubicBezTo>
                  <a:cubicBezTo>
                    <a:pt x="6475456" y="3907234"/>
                    <a:pt x="6476093" y="3910416"/>
                    <a:pt x="6476682" y="3913570"/>
                  </a:cubicBezTo>
                  <a:lnTo>
                    <a:pt x="6485990" y="3912519"/>
                  </a:lnTo>
                  <a:cubicBezTo>
                    <a:pt x="6484445" y="3909306"/>
                    <a:pt x="6482902" y="3906065"/>
                    <a:pt x="6481358" y="3902852"/>
                  </a:cubicBezTo>
                  <a:close/>
                  <a:moveTo>
                    <a:pt x="3861997" y="3901801"/>
                  </a:moveTo>
                  <a:cubicBezTo>
                    <a:pt x="3855958" y="3906795"/>
                    <a:pt x="3850056" y="3909833"/>
                    <a:pt x="3848557" y="3913570"/>
                  </a:cubicBezTo>
                  <a:cubicBezTo>
                    <a:pt x="3847514" y="3916111"/>
                    <a:pt x="3852281" y="3922157"/>
                    <a:pt x="3855050" y="3922332"/>
                  </a:cubicBezTo>
                  <a:cubicBezTo>
                    <a:pt x="3867897" y="3923090"/>
                    <a:pt x="3867353" y="3915673"/>
                    <a:pt x="3869079" y="3910534"/>
                  </a:cubicBezTo>
                  <a:cubicBezTo>
                    <a:pt x="3869669" y="3908723"/>
                    <a:pt x="3865810" y="3906299"/>
                    <a:pt x="3861997" y="3901801"/>
                  </a:cubicBezTo>
                  <a:close/>
                  <a:moveTo>
                    <a:pt x="3044678" y="3901387"/>
                  </a:moveTo>
                  <a:lnTo>
                    <a:pt x="3044716" y="3901392"/>
                  </a:lnTo>
                  <a:lnTo>
                    <a:pt x="3044709" y="3901398"/>
                  </a:lnTo>
                  <a:lnTo>
                    <a:pt x="3044672" y="3901392"/>
                  </a:lnTo>
                  <a:close/>
                  <a:moveTo>
                    <a:pt x="2727648" y="3898794"/>
                  </a:moveTo>
                  <a:lnTo>
                    <a:pt x="2728600" y="3900282"/>
                  </a:lnTo>
                  <a:lnTo>
                    <a:pt x="2729826" y="3898881"/>
                  </a:lnTo>
                  <a:close/>
                  <a:moveTo>
                    <a:pt x="7891100" y="3898501"/>
                  </a:moveTo>
                  <a:cubicBezTo>
                    <a:pt x="7887512" y="3899174"/>
                    <a:pt x="7885651" y="3899524"/>
                    <a:pt x="7883789" y="3899902"/>
                  </a:cubicBezTo>
                  <a:cubicBezTo>
                    <a:pt x="7884063" y="3900282"/>
                    <a:pt x="7884380" y="3900691"/>
                    <a:pt x="7884654" y="3901071"/>
                  </a:cubicBezTo>
                  <a:cubicBezTo>
                    <a:pt x="7886288" y="3900429"/>
                    <a:pt x="7887922" y="3899757"/>
                    <a:pt x="7891100" y="3898501"/>
                  </a:cubicBezTo>
                  <a:close/>
                  <a:moveTo>
                    <a:pt x="8441130" y="3896264"/>
                  </a:moveTo>
                  <a:cubicBezTo>
                    <a:pt x="8437856" y="3896165"/>
                    <a:pt x="8434803" y="3897494"/>
                    <a:pt x="8431353" y="3900546"/>
                  </a:cubicBezTo>
                  <a:cubicBezTo>
                    <a:pt x="8438798" y="3901656"/>
                    <a:pt x="8448015" y="3908489"/>
                    <a:pt x="8452236" y="3900546"/>
                  </a:cubicBezTo>
                  <a:cubicBezTo>
                    <a:pt x="8447900" y="3897888"/>
                    <a:pt x="8444405" y="3896362"/>
                    <a:pt x="8441130" y="3896264"/>
                  </a:cubicBezTo>
                  <a:close/>
                  <a:moveTo>
                    <a:pt x="6806145" y="3892281"/>
                  </a:moveTo>
                  <a:cubicBezTo>
                    <a:pt x="6805646" y="3893800"/>
                    <a:pt x="6805101" y="3895290"/>
                    <a:pt x="6804557" y="3896807"/>
                  </a:cubicBezTo>
                  <a:cubicBezTo>
                    <a:pt x="6809414" y="3897362"/>
                    <a:pt x="6814317" y="3897947"/>
                    <a:pt x="6819175" y="3898501"/>
                  </a:cubicBezTo>
                  <a:cubicBezTo>
                    <a:pt x="6819629" y="3897158"/>
                    <a:pt x="6820129" y="3895815"/>
                    <a:pt x="6820582" y="3894501"/>
                  </a:cubicBezTo>
                  <a:cubicBezTo>
                    <a:pt x="6815770" y="3893771"/>
                    <a:pt x="6810958" y="3893011"/>
                    <a:pt x="6806145" y="3892281"/>
                  </a:cubicBezTo>
                  <a:close/>
                  <a:moveTo>
                    <a:pt x="7406819" y="3892190"/>
                  </a:moveTo>
                  <a:cubicBezTo>
                    <a:pt x="7403896" y="3891967"/>
                    <a:pt x="7401513" y="3892267"/>
                    <a:pt x="7401739" y="3894997"/>
                  </a:cubicBezTo>
                  <a:cubicBezTo>
                    <a:pt x="7406780" y="3899524"/>
                    <a:pt x="7405509" y="3909891"/>
                    <a:pt x="7417857" y="3907525"/>
                  </a:cubicBezTo>
                  <a:cubicBezTo>
                    <a:pt x="7419808" y="3899874"/>
                    <a:pt x="7413226" y="3900137"/>
                    <a:pt x="7415132" y="3892515"/>
                  </a:cubicBezTo>
                  <a:cubicBezTo>
                    <a:pt x="7413203" y="3893157"/>
                    <a:pt x="7409741" y="3892412"/>
                    <a:pt x="7406819" y="3892190"/>
                  </a:cubicBezTo>
                  <a:close/>
                  <a:moveTo>
                    <a:pt x="1650548" y="3891902"/>
                  </a:moveTo>
                  <a:cubicBezTo>
                    <a:pt x="1649957" y="3892077"/>
                    <a:pt x="1649366" y="3892281"/>
                    <a:pt x="1648777" y="3892456"/>
                  </a:cubicBezTo>
                  <a:cubicBezTo>
                    <a:pt x="1649774" y="3893537"/>
                    <a:pt x="1650820" y="3894617"/>
                    <a:pt x="1652726" y="3896661"/>
                  </a:cubicBezTo>
                  <a:cubicBezTo>
                    <a:pt x="1651636" y="3894325"/>
                    <a:pt x="1651092" y="3893128"/>
                    <a:pt x="1650548" y="3891902"/>
                  </a:cubicBezTo>
                  <a:close/>
                  <a:moveTo>
                    <a:pt x="8166673" y="3888981"/>
                  </a:moveTo>
                  <a:cubicBezTo>
                    <a:pt x="8172439" y="3896077"/>
                    <a:pt x="8176343" y="3904167"/>
                    <a:pt x="8194503" y="3904400"/>
                  </a:cubicBezTo>
                  <a:cubicBezTo>
                    <a:pt x="8197047" y="3898501"/>
                    <a:pt x="8188465" y="3898735"/>
                    <a:pt x="8191009" y="3892836"/>
                  </a:cubicBezTo>
                  <a:cubicBezTo>
                    <a:pt x="8176254" y="3897947"/>
                    <a:pt x="8184289" y="3887025"/>
                    <a:pt x="8166673" y="3888981"/>
                  </a:cubicBezTo>
                  <a:close/>
                  <a:moveTo>
                    <a:pt x="8320850" y="3888513"/>
                  </a:moveTo>
                  <a:cubicBezTo>
                    <a:pt x="8318943" y="3889652"/>
                    <a:pt x="8315311" y="3890821"/>
                    <a:pt x="8315356" y="3891902"/>
                  </a:cubicBezTo>
                  <a:cubicBezTo>
                    <a:pt x="8315764" y="3900400"/>
                    <a:pt x="8305686" y="3903350"/>
                    <a:pt x="8296652" y="3907058"/>
                  </a:cubicBezTo>
                  <a:cubicBezTo>
                    <a:pt x="8295517" y="3907525"/>
                    <a:pt x="8295381" y="3910709"/>
                    <a:pt x="8296471" y="3911264"/>
                  </a:cubicBezTo>
                  <a:cubicBezTo>
                    <a:pt x="8298650" y="3912344"/>
                    <a:pt x="8302418" y="3913279"/>
                    <a:pt x="8304824" y="3912811"/>
                  </a:cubicBezTo>
                  <a:cubicBezTo>
                    <a:pt x="8320123" y="3909803"/>
                    <a:pt x="8326027" y="3902590"/>
                    <a:pt x="8325980" y="3893128"/>
                  </a:cubicBezTo>
                  <a:cubicBezTo>
                    <a:pt x="8324118" y="3891463"/>
                    <a:pt x="8322484" y="3889973"/>
                    <a:pt x="8320850" y="3888513"/>
                  </a:cubicBezTo>
                  <a:close/>
                  <a:moveTo>
                    <a:pt x="3277752" y="3888426"/>
                  </a:moveTo>
                  <a:cubicBezTo>
                    <a:pt x="3277252" y="3888251"/>
                    <a:pt x="3272713" y="3890850"/>
                    <a:pt x="3272258" y="3892427"/>
                  </a:cubicBezTo>
                  <a:cubicBezTo>
                    <a:pt x="3270532" y="3898005"/>
                    <a:pt x="3268945" y="3903729"/>
                    <a:pt x="3269081" y="3909395"/>
                  </a:cubicBezTo>
                  <a:cubicBezTo>
                    <a:pt x="3269125" y="3910913"/>
                    <a:pt x="3275346" y="3912869"/>
                    <a:pt x="3279203" y="3913600"/>
                  </a:cubicBezTo>
                  <a:cubicBezTo>
                    <a:pt x="3280838" y="3913921"/>
                    <a:pt x="3284743" y="3911876"/>
                    <a:pt x="3285832" y="3910388"/>
                  </a:cubicBezTo>
                  <a:cubicBezTo>
                    <a:pt x="3287649" y="3907818"/>
                    <a:pt x="3288057" y="3904839"/>
                    <a:pt x="3288964" y="3902269"/>
                  </a:cubicBezTo>
                  <a:cubicBezTo>
                    <a:pt x="3288375" y="3899085"/>
                    <a:pt x="3288875" y="3895902"/>
                    <a:pt x="3287013" y="3893450"/>
                  </a:cubicBezTo>
                  <a:cubicBezTo>
                    <a:pt x="3285334" y="3891288"/>
                    <a:pt x="3281247" y="3889711"/>
                    <a:pt x="3277752" y="3888426"/>
                  </a:cubicBezTo>
                  <a:close/>
                  <a:moveTo>
                    <a:pt x="7074455" y="3886732"/>
                  </a:moveTo>
                  <a:cubicBezTo>
                    <a:pt x="7073594" y="3886966"/>
                    <a:pt x="7072776" y="3887200"/>
                    <a:pt x="7071913" y="3887433"/>
                  </a:cubicBezTo>
                  <a:cubicBezTo>
                    <a:pt x="7072776" y="3888193"/>
                    <a:pt x="7073638" y="3888952"/>
                    <a:pt x="7074773" y="3889945"/>
                  </a:cubicBezTo>
                  <a:cubicBezTo>
                    <a:pt x="7074637" y="3888660"/>
                    <a:pt x="7074546" y="3887696"/>
                    <a:pt x="7074455" y="3886732"/>
                  </a:cubicBezTo>
                  <a:close/>
                  <a:moveTo>
                    <a:pt x="3596682" y="3886703"/>
                  </a:moveTo>
                  <a:cubicBezTo>
                    <a:pt x="3593369" y="3891463"/>
                    <a:pt x="3588374" y="3896048"/>
                    <a:pt x="3587239" y="3901014"/>
                  </a:cubicBezTo>
                  <a:cubicBezTo>
                    <a:pt x="3586105" y="3905773"/>
                    <a:pt x="3589826" y="3911264"/>
                    <a:pt x="3599906" y="3909833"/>
                  </a:cubicBezTo>
                  <a:cubicBezTo>
                    <a:pt x="3606080" y="3908956"/>
                    <a:pt x="3611346" y="3905481"/>
                    <a:pt x="3620472" y="3901772"/>
                  </a:cubicBezTo>
                  <a:cubicBezTo>
                    <a:pt x="3610664" y="3895581"/>
                    <a:pt x="3603674" y="3891142"/>
                    <a:pt x="3596682" y="3886703"/>
                  </a:cubicBezTo>
                  <a:close/>
                  <a:moveTo>
                    <a:pt x="8257971" y="3885740"/>
                  </a:moveTo>
                  <a:cubicBezTo>
                    <a:pt x="8255157" y="3885681"/>
                    <a:pt x="8252160" y="3889127"/>
                    <a:pt x="8249255" y="3890996"/>
                  </a:cubicBezTo>
                  <a:cubicBezTo>
                    <a:pt x="8253659" y="3892953"/>
                    <a:pt x="8257745" y="3895756"/>
                    <a:pt x="8262648" y="3896486"/>
                  </a:cubicBezTo>
                  <a:cubicBezTo>
                    <a:pt x="8265190" y="3896895"/>
                    <a:pt x="8269141" y="3893566"/>
                    <a:pt x="8275723" y="3890208"/>
                  </a:cubicBezTo>
                  <a:cubicBezTo>
                    <a:pt x="8267823" y="3888076"/>
                    <a:pt x="8262965" y="3885857"/>
                    <a:pt x="8257971" y="3885740"/>
                  </a:cubicBezTo>
                  <a:close/>
                  <a:moveTo>
                    <a:pt x="6668268" y="3882352"/>
                  </a:moveTo>
                  <a:cubicBezTo>
                    <a:pt x="6661730" y="3886878"/>
                    <a:pt x="6655464" y="3889302"/>
                    <a:pt x="6655328" y="3891902"/>
                  </a:cubicBezTo>
                  <a:cubicBezTo>
                    <a:pt x="6655147" y="3894384"/>
                    <a:pt x="6660731" y="3898443"/>
                    <a:pt x="6664909" y="3899115"/>
                  </a:cubicBezTo>
                  <a:cubicBezTo>
                    <a:pt x="6667859" y="3899611"/>
                    <a:pt x="6675259" y="3895932"/>
                    <a:pt x="6675941" y="3893566"/>
                  </a:cubicBezTo>
                  <a:cubicBezTo>
                    <a:pt x="6676666" y="3890908"/>
                    <a:pt x="6672173" y="3887637"/>
                    <a:pt x="6668268" y="3882352"/>
                  </a:cubicBezTo>
                  <a:close/>
                  <a:moveTo>
                    <a:pt x="8995849" y="3881067"/>
                  </a:moveTo>
                  <a:cubicBezTo>
                    <a:pt x="8993577" y="3882089"/>
                    <a:pt x="8991354" y="3883111"/>
                    <a:pt x="8989082" y="3884133"/>
                  </a:cubicBezTo>
                  <a:cubicBezTo>
                    <a:pt x="8989764" y="3884863"/>
                    <a:pt x="8990491" y="3885564"/>
                    <a:pt x="8991171" y="3886294"/>
                  </a:cubicBezTo>
                  <a:cubicBezTo>
                    <a:pt x="8993351" y="3885214"/>
                    <a:pt x="8995530" y="3884104"/>
                    <a:pt x="8997709" y="3883023"/>
                  </a:cubicBezTo>
                  <a:cubicBezTo>
                    <a:pt x="8997075" y="3882381"/>
                    <a:pt x="8996484" y="3881738"/>
                    <a:pt x="8995849" y="3881067"/>
                  </a:cubicBezTo>
                  <a:close/>
                  <a:moveTo>
                    <a:pt x="7595232" y="3880044"/>
                  </a:moveTo>
                  <a:cubicBezTo>
                    <a:pt x="7593598" y="3880658"/>
                    <a:pt x="7591964" y="3881301"/>
                    <a:pt x="7590374" y="3881943"/>
                  </a:cubicBezTo>
                  <a:cubicBezTo>
                    <a:pt x="7592100" y="3884046"/>
                    <a:pt x="7593825" y="3886119"/>
                    <a:pt x="7595549" y="3888193"/>
                  </a:cubicBezTo>
                  <a:cubicBezTo>
                    <a:pt x="7597047" y="3887608"/>
                    <a:pt x="7598501" y="3887053"/>
                    <a:pt x="7599999" y="3886470"/>
                  </a:cubicBezTo>
                  <a:cubicBezTo>
                    <a:pt x="7598410" y="3884338"/>
                    <a:pt x="7596820" y="3882206"/>
                    <a:pt x="7595232" y="3880044"/>
                  </a:cubicBezTo>
                  <a:close/>
                  <a:moveTo>
                    <a:pt x="3080900" y="3879227"/>
                  </a:moveTo>
                  <a:cubicBezTo>
                    <a:pt x="3079583" y="3878527"/>
                    <a:pt x="3074225" y="3879402"/>
                    <a:pt x="3072546" y="3880571"/>
                  </a:cubicBezTo>
                  <a:lnTo>
                    <a:pt x="3044678" y="3901387"/>
                  </a:lnTo>
                  <a:lnTo>
                    <a:pt x="3044489" y="3901364"/>
                  </a:lnTo>
                  <a:cubicBezTo>
                    <a:pt x="3044353" y="3901364"/>
                    <a:pt x="3044217" y="3901335"/>
                    <a:pt x="3044081" y="3901335"/>
                  </a:cubicBezTo>
                  <a:cubicBezTo>
                    <a:pt x="3047169" y="3897509"/>
                    <a:pt x="3050074" y="3893507"/>
                    <a:pt x="3039994" y="3891902"/>
                  </a:cubicBezTo>
                  <a:cubicBezTo>
                    <a:pt x="3038088" y="3891610"/>
                    <a:pt x="3033820" y="3897100"/>
                    <a:pt x="3030643" y="3899932"/>
                  </a:cubicBezTo>
                  <a:cubicBezTo>
                    <a:pt x="3035138" y="3900400"/>
                    <a:pt x="3039586" y="3900867"/>
                    <a:pt x="3044081" y="3901335"/>
                  </a:cubicBezTo>
                  <a:cubicBezTo>
                    <a:pt x="3043718" y="3901772"/>
                    <a:pt x="3043399" y="3902210"/>
                    <a:pt x="3043082" y="3902619"/>
                  </a:cubicBezTo>
                  <a:lnTo>
                    <a:pt x="3044709" y="3901398"/>
                  </a:lnTo>
                  <a:lnTo>
                    <a:pt x="3060907" y="3903875"/>
                  </a:lnTo>
                  <a:cubicBezTo>
                    <a:pt x="3066236" y="3904627"/>
                    <a:pt x="3071116" y="3904926"/>
                    <a:pt x="3074453" y="3903641"/>
                  </a:cubicBezTo>
                  <a:cubicBezTo>
                    <a:pt x="3081899" y="3900780"/>
                    <a:pt x="3084260" y="3892135"/>
                    <a:pt x="3087346" y="3885711"/>
                  </a:cubicBezTo>
                  <a:cubicBezTo>
                    <a:pt x="3088164" y="3884017"/>
                    <a:pt x="3083986" y="3880833"/>
                    <a:pt x="3080900" y="3879227"/>
                  </a:cubicBezTo>
                  <a:close/>
                  <a:moveTo>
                    <a:pt x="6336806" y="3875139"/>
                  </a:moveTo>
                  <a:cubicBezTo>
                    <a:pt x="6334492" y="3876891"/>
                    <a:pt x="6332177" y="3878643"/>
                    <a:pt x="6330496" y="3879869"/>
                  </a:cubicBezTo>
                  <a:cubicBezTo>
                    <a:pt x="6332902" y="3885943"/>
                    <a:pt x="6334264" y="3890733"/>
                    <a:pt x="6336897" y="3895231"/>
                  </a:cubicBezTo>
                  <a:cubicBezTo>
                    <a:pt x="6337578" y="3896399"/>
                    <a:pt x="6342300" y="3897421"/>
                    <a:pt x="6344752" y="3897158"/>
                  </a:cubicBezTo>
                  <a:cubicBezTo>
                    <a:pt x="6346614" y="3896954"/>
                    <a:pt x="6349472" y="3894355"/>
                    <a:pt x="6349109" y="3893157"/>
                  </a:cubicBezTo>
                  <a:cubicBezTo>
                    <a:pt x="6347657" y="3888397"/>
                    <a:pt x="6345432" y="3883724"/>
                    <a:pt x="6342799" y="3879169"/>
                  </a:cubicBezTo>
                  <a:cubicBezTo>
                    <a:pt x="6341847" y="3877562"/>
                    <a:pt x="6338849" y="3876453"/>
                    <a:pt x="6336806" y="3875139"/>
                  </a:cubicBezTo>
                  <a:close/>
                  <a:moveTo>
                    <a:pt x="4860782" y="3874525"/>
                  </a:moveTo>
                  <a:cubicBezTo>
                    <a:pt x="4853019" y="3878176"/>
                    <a:pt x="4846663" y="3881184"/>
                    <a:pt x="4840261" y="3884221"/>
                  </a:cubicBezTo>
                  <a:cubicBezTo>
                    <a:pt x="4845619" y="3888397"/>
                    <a:pt x="4849706" y="3894617"/>
                    <a:pt x="4856605" y="3896282"/>
                  </a:cubicBezTo>
                  <a:cubicBezTo>
                    <a:pt x="4866185" y="3898619"/>
                    <a:pt x="4886706" y="3888456"/>
                    <a:pt x="4883119" y="3884308"/>
                  </a:cubicBezTo>
                  <a:cubicBezTo>
                    <a:pt x="4879578" y="3880249"/>
                    <a:pt x="4869862" y="3878293"/>
                    <a:pt x="4860782" y="3874525"/>
                  </a:cubicBezTo>
                  <a:close/>
                  <a:moveTo>
                    <a:pt x="7021656" y="3874175"/>
                  </a:moveTo>
                  <a:cubicBezTo>
                    <a:pt x="7020703" y="3874379"/>
                    <a:pt x="7019796" y="3874584"/>
                    <a:pt x="7018842" y="3874788"/>
                  </a:cubicBezTo>
                  <a:cubicBezTo>
                    <a:pt x="7019205" y="3875285"/>
                    <a:pt x="7019568" y="3875752"/>
                    <a:pt x="7019930" y="3876248"/>
                  </a:cubicBezTo>
                  <a:cubicBezTo>
                    <a:pt x="7020521" y="3875547"/>
                    <a:pt x="7021067" y="3874847"/>
                    <a:pt x="7021656" y="3874175"/>
                  </a:cubicBezTo>
                  <a:close/>
                  <a:moveTo>
                    <a:pt x="6144631" y="3873240"/>
                  </a:moveTo>
                  <a:cubicBezTo>
                    <a:pt x="6142724" y="3876599"/>
                    <a:pt x="6140818" y="3879928"/>
                    <a:pt x="6138048" y="3884863"/>
                  </a:cubicBezTo>
                  <a:cubicBezTo>
                    <a:pt x="6150351" y="3881768"/>
                    <a:pt x="6150351" y="3881768"/>
                    <a:pt x="6144631" y="3873240"/>
                  </a:cubicBezTo>
                  <a:close/>
                  <a:moveTo>
                    <a:pt x="3895546" y="3868860"/>
                  </a:moveTo>
                  <a:cubicBezTo>
                    <a:pt x="3891733" y="3869005"/>
                    <a:pt x="3886012" y="3874175"/>
                    <a:pt x="3885741" y="3877212"/>
                  </a:cubicBezTo>
                  <a:cubicBezTo>
                    <a:pt x="3885558" y="3879315"/>
                    <a:pt x="3893276" y="3881651"/>
                    <a:pt x="3895502" y="3882848"/>
                  </a:cubicBezTo>
                  <a:cubicBezTo>
                    <a:pt x="3911345" y="3881447"/>
                    <a:pt x="3923603" y="3880599"/>
                    <a:pt x="3935679" y="3879198"/>
                  </a:cubicBezTo>
                  <a:cubicBezTo>
                    <a:pt x="3937723" y="3878964"/>
                    <a:pt x="3940310" y="3876365"/>
                    <a:pt x="3940356" y="3874847"/>
                  </a:cubicBezTo>
                  <a:cubicBezTo>
                    <a:pt x="3940446" y="3873240"/>
                    <a:pt x="3937995" y="3870290"/>
                    <a:pt x="3936269" y="3870203"/>
                  </a:cubicBezTo>
                  <a:cubicBezTo>
                    <a:pt x="3922740" y="3869298"/>
                    <a:pt x="3909031" y="3868305"/>
                    <a:pt x="3895546" y="3868860"/>
                  </a:cubicBezTo>
                  <a:close/>
                  <a:moveTo>
                    <a:pt x="1332206" y="3868714"/>
                  </a:moveTo>
                  <a:cubicBezTo>
                    <a:pt x="1330891" y="3868948"/>
                    <a:pt x="1329528" y="3869182"/>
                    <a:pt x="1328211" y="3869385"/>
                  </a:cubicBezTo>
                  <a:lnTo>
                    <a:pt x="1330300" y="3875635"/>
                  </a:lnTo>
                  <a:cubicBezTo>
                    <a:pt x="1331617" y="3875431"/>
                    <a:pt x="1332978" y="3875197"/>
                    <a:pt x="1334295" y="3874993"/>
                  </a:cubicBezTo>
                  <a:cubicBezTo>
                    <a:pt x="1333569" y="3872890"/>
                    <a:pt x="1332888" y="3870817"/>
                    <a:pt x="1332206" y="3868714"/>
                  </a:cubicBezTo>
                  <a:close/>
                  <a:moveTo>
                    <a:pt x="5125097" y="3866728"/>
                  </a:moveTo>
                  <a:cubicBezTo>
                    <a:pt x="5122646" y="3866815"/>
                    <a:pt x="5120829" y="3866874"/>
                    <a:pt x="5119014" y="3866904"/>
                  </a:cubicBezTo>
                  <a:cubicBezTo>
                    <a:pt x="5119469" y="3867429"/>
                    <a:pt x="5119968" y="3867925"/>
                    <a:pt x="5120421" y="3868451"/>
                  </a:cubicBezTo>
                  <a:cubicBezTo>
                    <a:pt x="5121828" y="3867954"/>
                    <a:pt x="5123235" y="3867429"/>
                    <a:pt x="5125097" y="3866728"/>
                  </a:cubicBezTo>
                  <a:close/>
                  <a:moveTo>
                    <a:pt x="9125781" y="3864070"/>
                  </a:moveTo>
                  <a:cubicBezTo>
                    <a:pt x="9119833" y="3863428"/>
                    <a:pt x="9112207" y="3868948"/>
                    <a:pt x="9123964" y="3871838"/>
                  </a:cubicBezTo>
                  <a:cubicBezTo>
                    <a:pt x="9130002" y="3872569"/>
                    <a:pt x="9137586" y="3867049"/>
                    <a:pt x="9125781" y="3864070"/>
                  </a:cubicBezTo>
                  <a:close/>
                  <a:moveTo>
                    <a:pt x="3446637" y="3864041"/>
                  </a:moveTo>
                  <a:cubicBezTo>
                    <a:pt x="3443732" y="3864275"/>
                    <a:pt x="3440826" y="3864509"/>
                    <a:pt x="3437921" y="3864743"/>
                  </a:cubicBezTo>
                  <a:cubicBezTo>
                    <a:pt x="3438737" y="3865881"/>
                    <a:pt x="3439555" y="3867020"/>
                    <a:pt x="3440327" y="3868130"/>
                  </a:cubicBezTo>
                  <a:cubicBezTo>
                    <a:pt x="3442642" y="3867458"/>
                    <a:pt x="3444958" y="3866787"/>
                    <a:pt x="3447047" y="3866173"/>
                  </a:cubicBezTo>
                  <a:cubicBezTo>
                    <a:pt x="3446864" y="3865151"/>
                    <a:pt x="3446728" y="3864596"/>
                    <a:pt x="3446637" y="3864041"/>
                  </a:cubicBezTo>
                  <a:close/>
                  <a:moveTo>
                    <a:pt x="6247869" y="3863078"/>
                  </a:moveTo>
                  <a:cubicBezTo>
                    <a:pt x="6243828" y="3863311"/>
                    <a:pt x="6239788" y="3863574"/>
                    <a:pt x="6235703" y="3863838"/>
                  </a:cubicBezTo>
                  <a:lnTo>
                    <a:pt x="6236156" y="3867079"/>
                  </a:lnTo>
                  <a:cubicBezTo>
                    <a:pt x="6240197" y="3866787"/>
                    <a:pt x="6244238" y="3866524"/>
                    <a:pt x="6248278" y="3866232"/>
                  </a:cubicBezTo>
                  <a:cubicBezTo>
                    <a:pt x="6248142" y="3865180"/>
                    <a:pt x="6248006" y="3864129"/>
                    <a:pt x="6247869" y="3863078"/>
                  </a:cubicBezTo>
                  <a:close/>
                  <a:moveTo>
                    <a:pt x="4608452" y="3861939"/>
                  </a:moveTo>
                  <a:cubicBezTo>
                    <a:pt x="4606092" y="3863691"/>
                    <a:pt x="4604231" y="3865064"/>
                    <a:pt x="4599100" y="3868860"/>
                  </a:cubicBezTo>
                  <a:cubicBezTo>
                    <a:pt x="4605865" y="3867370"/>
                    <a:pt x="4608725" y="3867195"/>
                    <a:pt x="4610223" y="3866260"/>
                  </a:cubicBezTo>
                  <a:cubicBezTo>
                    <a:pt x="4610997" y="3865764"/>
                    <a:pt x="4609315" y="3863895"/>
                    <a:pt x="4608452" y="3861939"/>
                  </a:cubicBezTo>
                  <a:close/>
                  <a:moveTo>
                    <a:pt x="7522911" y="3859749"/>
                  </a:moveTo>
                  <a:cubicBezTo>
                    <a:pt x="7520822" y="3860128"/>
                    <a:pt x="7518733" y="3862348"/>
                    <a:pt x="7518189" y="3863954"/>
                  </a:cubicBezTo>
                  <a:cubicBezTo>
                    <a:pt x="7516918" y="3867808"/>
                    <a:pt x="7516554" y="3871752"/>
                    <a:pt x="7515328" y="3878176"/>
                  </a:cubicBezTo>
                  <a:cubicBezTo>
                    <a:pt x="7515693" y="3879577"/>
                    <a:pt x="7515600" y="3883696"/>
                    <a:pt x="7518099" y="3887083"/>
                  </a:cubicBezTo>
                  <a:cubicBezTo>
                    <a:pt x="7519551" y="3889011"/>
                    <a:pt x="7525497" y="3890908"/>
                    <a:pt x="7528857" y="3890558"/>
                  </a:cubicBezTo>
                  <a:cubicBezTo>
                    <a:pt x="7532081" y="3890208"/>
                    <a:pt x="7537167" y="3886791"/>
                    <a:pt x="7536895" y="3885038"/>
                  </a:cubicBezTo>
                  <a:cubicBezTo>
                    <a:pt x="7535577" y="3877271"/>
                    <a:pt x="7532853" y="3869590"/>
                    <a:pt x="7529947" y="3861998"/>
                  </a:cubicBezTo>
                  <a:cubicBezTo>
                    <a:pt x="7529493" y="3860859"/>
                    <a:pt x="7524864" y="3859398"/>
                    <a:pt x="7522911" y="3859749"/>
                  </a:cubicBezTo>
                  <a:close/>
                  <a:moveTo>
                    <a:pt x="8787783" y="3859281"/>
                  </a:moveTo>
                  <a:cubicBezTo>
                    <a:pt x="8785966" y="3859340"/>
                    <a:pt x="8784151" y="3859398"/>
                    <a:pt x="8782334" y="3859456"/>
                  </a:cubicBezTo>
                  <a:cubicBezTo>
                    <a:pt x="8781154" y="3865385"/>
                    <a:pt x="8779975" y="3871284"/>
                    <a:pt x="8778476" y="3878527"/>
                  </a:cubicBezTo>
                  <a:cubicBezTo>
                    <a:pt x="8786285" y="3878993"/>
                    <a:pt x="8792050" y="3879344"/>
                    <a:pt x="8799903" y="3879812"/>
                  </a:cubicBezTo>
                  <a:cubicBezTo>
                    <a:pt x="8795410" y="3872160"/>
                    <a:pt x="8791597" y="3865706"/>
                    <a:pt x="8787783" y="3859281"/>
                  </a:cubicBezTo>
                  <a:close/>
                  <a:moveTo>
                    <a:pt x="9020000" y="3858113"/>
                  </a:moveTo>
                  <a:lnTo>
                    <a:pt x="9011648" y="3862698"/>
                  </a:lnTo>
                  <a:cubicBezTo>
                    <a:pt x="9013599" y="3864070"/>
                    <a:pt x="9015596" y="3865443"/>
                    <a:pt x="9017549" y="3866815"/>
                  </a:cubicBezTo>
                  <a:cubicBezTo>
                    <a:pt x="9020138" y="3865122"/>
                    <a:pt x="9022680" y="3863428"/>
                    <a:pt x="9025268" y="3861734"/>
                  </a:cubicBezTo>
                  <a:cubicBezTo>
                    <a:pt x="9023496" y="3860538"/>
                    <a:pt x="9021726" y="3859310"/>
                    <a:pt x="9020000" y="3858113"/>
                  </a:cubicBezTo>
                  <a:close/>
                  <a:moveTo>
                    <a:pt x="2401453" y="3857938"/>
                  </a:moveTo>
                  <a:cubicBezTo>
                    <a:pt x="2401226" y="3859194"/>
                    <a:pt x="2400999" y="3860449"/>
                    <a:pt x="2400771" y="3861734"/>
                  </a:cubicBezTo>
                  <a:lnTo>
                    <a:pt x="2409806" y="3861734"/>
                  </a:lnTo>
                  <a:cubicBezTo>
                    <a:pt x="2410078" y="3861121"/>
                    <a:pt x="2410352" y="3860479"/>
                    <a:pt x="2410624" y="3859865"/>
                  </a:cubicBezTo>
                  <a:cubicBezTo>
                    <a:pt x="2407582" y="3859223"/>
                    <a:pt x="2404495" y="3858580"/>
                    <a:pt x="2401453" y="3857938"/>
                  </a:cubicBezTo>
                  <a:close/>
                  <a:moveTo>
                    <a:pt x="7567311" y="3857558"/>
                  </a:moveTo>
                  <a:cubicBezTo>
                    <a:pt x="7565677" y="3860800"/>
                    <a:pt x="7562045" y="3864275"/>
                    <a:pt x="7562908" y="3867225"/>
                  </a:cubicBezTo>
                  <a:cubicBezTo>
                    <a:pt x="7564542" y="3872803"/>
                    <a:pt x="7568537" y="3878118"/>
                    <a:pt x="7572033" y="3883432"/>
                  </a:cubicBezTo>
                  <a:cubicBezTo>
                    <a:pt x="7573032" y="3884951"/>
                    <a:pt x="7575665" y="3886002"/>
                    <a:pt x="7577527" y="3887258"/>
                  </a:cubicBezTo>
                  <a:cubicBezTo>
                    <a:pt x="7579886" y="3884367"/>
                    <a:pt x="7582294" y="3881506"/>
                    <a:pt x="7583110" y="3880454"/>
                  </a:cubicBezTo>
                  <a:cubicBezTo>
                    <a:pt x="7581295" y="3873124"/>
                    <a:pt x="7581248" y="3868100"/>
                    <a:pt x="7578570" y="3863720"/>
                  </a:cubicBezTo>
                  <a:cubicBezTo>
                    <a:pt x="7576981" y="3861121"/>
                    <a:pt x="7571215" y="3859573"/>
                    <a:pt x="7567311" y="3857558"/>
                  </a:cubicBezTo>
                  <a:close/>
                  <a:moveTo>
                    <a:pt x="6070585" y="3854667"/>
                  </a:moveTo>
                  <a:cubicBezTo>
                    <a:pt x="6067225" y="3856361"/>
                    <a:pt x="6063821" y="3858055"/>
                    <a:pt x="6060461" y="3859778"/>
                  </a:cubicBezTo>
                  <a:lnTo>
                    <a:pt x="6062913" y="3862289"/>
                  </a:lnTo>
                  <a:cubicBezTo>
                    <a:pt x="6066407" y="3860683"/>
                    <a:pt x="6069859" y="3859106"/>
                    <a:pt x="6073354" y="3857500"/>
                  </a:cubicBezTo>
                  <a:cubicBezTo>
                    <a:pt x="6072445" y="3856565"/>
                    <a:pt x="6071493" y="3855631"/>
                    <a:pt x="6070585" y="3854667"/>
                  </a:cubicBezTo>
                  <a:close/>
                  <a:moveTo>
                    <a:pt x="3127298" y="3851834"/>
                  </a:moveTo>
                  <a:cubicBezTo>
                    <a:pt x="3124166" y="3853002"/>
                    <a:pt x="3121169" y="3856010"/>
                    <a:pt x="3121078" y="3858289"/>
                  </a:cubicBezTo>
                  <a:cubicBezTo>
                    <a:pt x="3120987" y="3860128"/>
                    <a:pt x="3125301" y="3862026"/>
                    <a:pt x="3127662" y="3863895"/>
                  </a:cubicBezTo>
                  <a:cubicBezTo>
                    <a:pt x="3131202" y="3861793"/>
                    <a:pt x="3134743" y="3859661"/>
                    <a:pt x="3140282" y="3856361"/>
                  </a:cubicBezTo>
                  <a:cubicBezTo>
                    <a:pt x="3133608" y="3853937"/>
                    <a:pt x="3128933" y="3851251"/>
                    <a:pt x="3127298" y="3851834"/>
                  </a:cubicBezTo>
                  <a:close/>
                  <a:moveTo>
                    <a:pt x="7076295" y="3849940"/>
                  </a:moveTo>
                  <a:cubicBezTo>
                    <a:pt x="7073196" y="3850936"/>
                    <a:pt x="7071505" y="3853484"/>
                    <a:pt x="7071369" y="3857792"/>
                  </a:cubicBezTo>
                  <a:cubicBezTo>
                    <a:pt x="7071322" y="3859749"/>
                    <a:pt x="7070960" y="3861734"/>
                    <a:pt x="7070370" y="3863691"/>
                  </a:cubicBezTo>
                  <a:cubicBezTo>
                    <a:pt x="7064241" y="3884250"/>
                    <a:pt x="7066238" y="3884805"/>
                    <a:pt x="7099925" y="3881506"/>
                  </a:cubicBezTo>
                  <a:cubicBezTo>
                    <a:pt x="7115225" y="3879987"/>
                    <a:pt x="7113181" y="3876979"/>
                    <a:pt x="7107961" y="3870642"/>
                  </a:cubicBezTo>
                  <a:cubicBezTo>
                    <a:pt x="7106008" y="3868247"/>
                    <a:pt x="7105780" y="3864538"/>
                    <a:pt x="7107189" y="3861968"/>
                  </a:cubicBezTo>
                  <a:cubicBezTo>
                    <a:pt x="7113952" y="3849702"/>
                    <a:pt x="7104465" y="3848856"/>
                    <a:pt x="7089665" y="3851396"/>
                  </a:cubicBezTo>
                  <a:cubicBezTo>
                    <a:pt x="7083899" y="3849498"/>
                    <a:pt x="7079393" y="3848943"/>
                    <a:pt x="7076295" y="3849940"/>
                  </a:cubicBezTo>
                  <a:close/>
                  <a:moveTo>
                    <a:pt x="5323448" y="3847337"/>
                  </a:moveTo>
                  <a:cubicBezTo>
                    <a:pt x="5323448" y="3848389"/>
                    <a:pt x="5323493" y="3849469"/>
                    <a:pt x="5323493" y="3850520"/>
                  </a:cubicBezTo>
                  <a:lnTo>
                    <a:pt x="5335978" y="3850520"/>
                  </a:lnTo>
                  <a:cubicBezTo>
                    <a:pt x="5335978" y="3849469"/>
                    <a:pt x="5335978" y="3848389"/>
                    <a:pt x="5335978" y="3847337"/>
                  </a:cubicBezTo>
                  <a:close/>
                  <a:moveTo>
                    <a:pt x="7018342" y="3845935"/>
                  </a:moveTo>
                  <a:lnTo>
                    <a:pt x="7018342" y="3850404"/>
                  </a:lnTo>
                  <a:cubicBezTo>
                    <a:pt x="7018978" y="3850432"/>
                    <a:pt x="7019568" y="3850432"/>
                    <a:pt x="7020204" y="3850432"/>
                  </a:cubicBezTo>
                  <a:lnTo>
                    <a:pt x="7020703" y="3845965"/>
                  </a:lnTo>
                  <a:cubicBezTo>
                    <a:pt x="7019885" y="3845965"/>
                    <a:pt x="7019114" y="3845965"/>
                    <a:pt x="7018342" y="3845935"/>
                  </a:cubicBezTo>
                  <a:close/>
                  <a:moveTo>
                    <a:pt x="3352115" y="3844942"/>
                  </a:moveTo>
                  <a:cubicBezTo>
                    <a:pt x="3351025" y="3845497"/>
                    <a:pt x="3349210" y="3845877"/>
                    <a:pt x="3348802" y="3846577"/>
                  </a:cubicBezTo>
                  <a:cubicBezTo>
                    <a:pt x="3346713" y="3850170"/>
                    <a:pt x="3344851" y="3853849"/>
                    <a:pt x="3343489" y="3857588"/>
                  </a:cubicBezTo>
                  <a:cubicBezTo>
                    <a:pt x="3343400" y="3857821"/>
                    <a:pt x="3348120" y="3858755"/>
                    <a:pt x="3350617" y="3859340"/>
                  </a:cubicBezTo>
                  <a:cubicBezTo>
                    <a:pt x="3352751" y="3855806"/>
                    <a:pt x="3355293" y="3852331"/>
                    <a:pt x="3356657" y="3848680"/>
                  </a:cubicBezTo>
                  <a:cubicBezTo>
                    <a:pt x="3357018" y="3847717"/>
                    <a:pt x="3353750" y="3846198"/>
                    <a:pt x="3352115" y="3844942"/>
                  </a:cubicBezTo>
                  <a:close/>
                  <a:moveTo>
                    <a:pt x="7692977" y="3842665"/>
                  </a:moveTo>
                  <a:cubicBezTo>
                    <a:pt x="7654841" y="3835831"/>
                    <a:pt x="7656658" y="3878497"/>
                    <a:pt x="7689480" y="3867750"/>
                  </a:cubicBezTo>
                  <a:cubicBezTo>
                    <a:pt x="7690661" y="3856624"/>
                    <a:pt x="7703328" y="3849995"/>
                    <a:pt x="7692977" y="3842665"/>
                  </a:cubicBezTo>
                  <a:close/>
                  <a:moveTo>
                    <a:pt x="7304948" y="3839832"/>
                  </a:moveTo>
                  <a:cubicBezTo>
                    <a:pt x="7304903" y="3840591"/>
                    <a:pt x="7304812" y="3841351"/>
                    <a:pt x="7304767" y="3842138"/>
                  </a:cubicBezTo>
                  <a:cubicBezTo>
                    <a:pt x="7307536" y="3842226"/>
                    <a:pt x="7310261" y="3842313"/>
                    <a:pt x="7313030" y="3842402"/>
                  </a:cubicBezTo>
                  <a:cubicBezTo>
                    <a:pt x="7313075" y="3841613"/>
                    <a:pt x="7313119" y="3840854"/>
                    <a:pt x="7313211" y="3840066"/>
                  </a:cubicBezTo>
                  <a:cubicBezTo>
                    <a:pt x="7310442" y="3839978"/>
                    <a:pt x="7307672" y="3839920"/>
                    <a:pt x="7304948" y="3839832"/>
                  </a:cubicBezTo>
                  <a:close/>
                  <a:moveTo>
                    <a:pt x="8961208" y="3839131"/>
                  </a:moveTo>
                  <a:lnTo>
                    <a:pt x="8943139" y="3845760"/>
                  </a:lnTo>
                  <a:cubicBezTo>
                    <a:pt x="8945137" y="3846957"/>
                    <a:pt x="8947134" y="3848155"/>
                    <a:pt x="8951085" y="3850491"/>
                  </a:cubicBezTo>
                  <a:cubicBezTo>
                    <a:pt x="8955306" y="3848505"/>
                    <a:pt x="8960209" y="3846577"/>
                    <a:pt x="8964159" y="3844037"/>
                  </a:cubicBezTo>
                  <a:cubicBezTo>
                    <a:pt x="8964977" y="3843511"/>
                    <a:pt x="8962298" y="3840825"/>
                    <a:pt x="8961208" y="3839131"/>
                  </a:cubicBezTo>
                  <a:close/>
                  <a:moveTo>
                    <a:pt x="8116552" y="3837146"/>
                  </a:moveTo>
                  <a:cubicBezTo>
                    <a:pt x="8114465" y="3837174"/>
                    <a:pt x="8111968" y="3841262"/>
                    <a:pt x="8110742" y="3843716"/>
                  </a:cubicBezTo>
                  <a:cubicBezTo>
                    <a:pt x="8109879" y="3845497"/>
                    <a:pt x="8110833" y="3847629"/>
                    <a:pt x="8111014" y="3849615"/>
                  </a:cubicBezTo>
                  <a:cubicBezTo>
                    <a:pt x="8110470" y="3851571"/>
                    <a:pt x="8108790" y="3853732"/>
                    <a:pt x="8109652" y="3855426"/>
                  </a:cubicBezTo>
                  <a:cubicBezTo>
                    <a:pt x="8110833" y="3857763"/>
                    <a:pt x="8113375" y="3860158"/>
                    <a:pt x="8116416" y="3861676"/>
                  </a:cubicBezTo>
                  <a:cubicBezTo>
                    <a:pt x="8117597" y="3862230"/>
                    <a:pt x="8122773" y="3860975"/>
                    <a:pt x="8124271" y="3859690"/>
                  </a:cubicBezTo>
                  <a:cubicBezTo>
                    <a:pt x="8128902" y="3855748"/>
                    <a:pt x="8133396" y="3851571"/>
                    <a:pt x="8136346" y="3847045"/>
                  </a:cubicBezTo>
                  <a:cubicBezTo>
                    <a:pt x="8137617" y="3845088"/>
                    <a:pt x="8136393" y="3840737"/>
                    <a:pt x="8134032" y="3839890"/>
                  </a:cubicBezTo>
                  <a:cubicBezTo>
                    <a:pt x="8128946" y="3838021"/>
                    <a:pt x="8122409" y="3837057"/>
                    <a:pt x="8116552" y="3837146"/>
                  </a:cubicBezTo>
                  <a:close/>
                  <a:moveTo>
                    <a:pt x="5688549" y="3836853"/>
                  </a:moveTo>
                  <a:cubicBezTo>
                    <a:pt x="5687641" y="3843920"/>
                    <a:pt x="5691817" y="3847600"/>
                    <a:pt x="5698129" y="3849995"/>
                  </a:cubicBezTo>
                  <a:cubicBezTo>
                    <a:pt x="5694678" y="3852769"/>
                    <a:pt x="5691273" y="3855543"/>
                    <a:pt x="5687822" y="3858318"/>
                  </a:cubicBezTo>
                  <a:cubicBezTo>
                    <a:pt x="5692272" y="3860420"/>
                    <a:pt x="5694631" y="3862464"/>
                    <a:pt x="5697039" y="3862494"/>
                  </a:cubicBezTo>
                  <a:cubicBezTo>
                    <a:pt x="5709797" y="3862728"/>
                    <a:pt x="5707117" y="3857091"/>
                    <a:pt x="5705710" y="3852360"/>
                  </a:cubicBezTo>
                  <a:cubicBezTo>
                    <a:pt x="5705710" y="3852301"/>
                    <a:pt x="5705619" y="3852272"/>
                    <a:pt x="5705619" y="3852244"/>
                  </a:cubicBezTo>
                  <a:cubicBezTo>
                    <a:pt x="5708887" y="3852915"/>
                    <a:pt x="5712383" y="3853470"/>
                    <a:pt x="5716015" y="3854025"/>
                  </a:cubicBezTo>
                  <a:cubicBezTo>
                    <a:pt x="5717922" y="3850900"/>
                    <a:pt x="5719783" y="3847862"/>
                    <a:pt x="5721418" y="3845292"/>
                  </a:cubicBezTo>
                  <a:cubicBezTo>
                    <a:pt x="5709614" y="3842256"/>
                    <a:pt x="5699264" y="3839598"/>
                    <a:pt x="5688549" y="3836853"/>
                  </a:cubicBezTo>
                  <a:close/>
                  <a:moveTo>
                    <a:pt x="4967335" y="3836678"/>
                  </a:moveTo>
                  <a:cubicBezTo>
                    <a:pt x="4961297" y="3841292"/>
                    <a:pt x="4957074" y="3843073"/>
                    <a:pt x="4956711" y="3845117"/>
                  </a:cubicBezTo>
                  <a:cubicBezTo>
                    <a:pt x="4956303" y="3847482"/>
                    <a:pt x="4959344" y="3850053"/>
                    <a:pt x="4960842" y="3852535"/>
                  </a:cubicBezTo>
                  <a:cubicBezTo>
                    <a:pt x="4964156" y="3851396"/>
                    <a:pt x="4969922" y="3850520"/>
                    <a:pt x="4970287" y="3849090"/>
                  </a:cubicBezTo>
                  <a:cubicBezTo>
                    <a:pt x="4971103" y="3846111"/>
                    <a:pt x="4969060" y="3842840"/>
                    <a:pt x="4967335" y="3836678"/>
                  </a:cubicBezTo>
                  <a:close/>
                  <a:moveTo>
                    <a:pt x="5153473" y="3836415"/>
                  </a:moveTo>
                  <a:cubicBezTo>
                    <a:pt x="5149794" y="3842840"/>
                    <a:pt x="5145981" y="3846111"/>
                    <a:pt x="5146980" y="3848651"/>
                  </a:cubicBezTo>
                  <a:cubicBezTo>
                    <a:pt x="5148568" y="3852710"/>
                    <a:pt x="5153336" y="3856274"/>
                    <a:pt x="5156741" y="3860070"/>
                  </a:cubicBezTo>
                  <a:cubicBezTo>
                    <a:pt x="5161098" y="3856653"/>
                    <a:pt x="5168726" y="3853324"/>
                    <a:pt x="5168999" y="3849790"/>
                  </a:cubicBezTo>
                  <a:cubicBezTo>
                    <a:pt x="5169225" y="3846520"/>
                    <a:pt x="5161553" y="3843015"/>
                    <a:pt x="5153473" y="3836415"/>
                  </a:cubicBezTo>
                  <a:close/>
                  <a:moveTo>
                    <a:pt x="4461360" y="3835131"/>
                  </a:moveTo>
                  <a:cubicBezTo>
                    <a:pt x="4451007" y="3833699"/>
                    <a:pt x="4442201" y="3837057"/>
                    <a:pt x="4441610" y="3843862"/>
                  </a:cubicBezTo>
                  <a:cubicBezTo>
                    <a:pt x="4441293" y="3847687"/>
                    <a:pt x="4446922" y="3851717"/>
                    <a:pt x="4452461" y="3859135"/>
                  </a:cubicBezTo>
                  <a:cubicBezTo>
                    <a:pt x="4461904" y="3851630"/>
                    <a:pt x="4468441" y="3846928"/>
                    <a:pt x="4473435" y="3841672"/>
                  </a:cubicBezTo>
                  <a:cubicBezTo>
                    <a:pt x="4473980" y="3841117"/>
                    <a:pt x="4466171" y="3835772"/>
                    <a:pt x="4461360" y="3835131"/>
                  </a:cubicBezTo>
                  <a:close/>
                  <a:moveTo>
                    <a:pt x="4288206" y="3834721"/>
                  </a:moveTo>
                  <a:cubicBezTo>
                    <a:pt x="4275404" y="3831947"/>
                    <a:pt x="4276856" y="3842577"/>
                    <a:pt x="4264099" y="3839802"/>
                  </a:cubicBezTo>
                  <a:cubicBezTo>
                    <a:pt x="4260921" y="3860508"/>
                    <a:pt x="4287570" y="3857004"/>
                    <a:pt x="4290884" y="3852301"/>
                  </a:cubicBezTo>
                  <a:cubicBezTo>
                    <a:pt x="4286481" y="3852272"/>
                    <a:pt x="4295152" y="3838138"/>
                    <a:pt x="4288206" y="3834721"/>
                  </a:cubicBezTo>
                  <a:close/>
                  <a:moveTo>
                    <a:pt x="3460438" y="3834400"/>
                  </a:moveTo>
                  <a:cubicBezTo>
                    <a:pt x="3453765" y="3835188"/>
                    <a:pt x="3448499" y="3840678"/>
                    <a:pt x="3440826" y="3845117"/>
                  </a:cubicBezTo>
                  <a:cubicBezTo>
                    <a:pt x="3447091" y="3851396"/>
                    <a:pt x="3450042" y="3857879"/>
                    <a:pt x="3456489" y="3859894"/>
                  </a:cubicBezTo>
                  <a:cubicBezTo>
                    <a:pt x="3466658" y="3863049"/>
                    <a:pt x="3478326" y="3854316"/>
                    <a:pt x="3478007" y="3845001"/>
                  </a:cubicBezTo>
                  <a:cubicBezTo>
                    <a:pt x="3477782" y="3837700"/>
                    <a:pt x="3470471" y="3833232"/>
                    <a:pt x="3460438" y="3834400"/>
                  </a:cubicBezTo>
                  <a:close/>
                  <a:moveTo>
                    <a:pt x="9209634" y="3834342"/>
                  </a:moveTo>
                  <a:cubicBezTo>
                    <a:pt x="9198283" y="3832706"/>
                    <a:pt x="9181532" y="3834751"/>
                    <a:pt x="9197103" y="3840796"/>
                  </a:cubicBezTo>
                  <a:cubicBezTo>
                    <a:pt x="9208452" y="3842518"/>
                    <a:pt x="9225205" y="3840445"/>
                    <a:pt x="9209634" y="3834342"/>
                  </a:cubicBezTo>
                  <a:close/>
                  <a:moveTo>
                    <a:pt x="7868173" y="3830516"/>
                  </a:moveTo>
                  <a:cubicBezTo>
                    <a:pt x="7855234" y="3830749"/>
                    <a:pt x="7851966" y="3837525"/>
                    <a:pt x="7855279" y="3842548"/>
                  </a:cubicBezTo>
                  <a:cubicBezTo>
                    <a:pt x="7858775" y="3847834"/>
                    <a:pt x="7868445" y="3851512"/>
                    <a:pt x="7879751" y="3858668"/>
                  </a:cubicBezTo>
                  <a:cubicBezTo>
                    <a:pt x="7884562" y="3848885"/>
                    <a:pt x="7890192" y="3842870"/>
                    <a:pt x="7889737" y="3837057"/>
                  </a:cubicBezTo>
                  <a:cubicBezTo>
                    <a:pt x="7889102" y="3829289"/>
                    <a:pt x="7877118" y="3830369"/>
                    <a:pt x="7868173" y="3830516"/>
                  </a:cubicBezTo>
                  <a:close/>
                  <a:moveTo>
                    <a:pt x="3114360" y="3829932"/>
                  </a:moveTo>
                  <a:cubicBezTo>
                    <a:pt x="3110501" y="3832589"/>
                    <a:pt x="3107005" y="3834955"/>
                    <a:pt x="3103509" y="3837350"/>
                  </a:cubicBezTo>
                  <a:cubicBezTo>
                    <a:pt x="3107458" y="3838284"/>
                    <a:pt x="3111861" y="3840387"/>
                    <a:pt x="3115221" y="3839861"/>
                  </a:cubicBezTo>
                  <a:cubicBezTo>
                    <a:pt x="3119626" y="3839190"/>
                    <a:pt x="3123258" y="3836444"/>
                    <a:pt x="3127252" y="3834604"/>
                  </a:cubicBezTo>
                  <a:cubicBezTo>
                    <a:pt x="3123666" y="3833319"/>
                    <a:pt x="3120079" y="3832006"/>
                    <a:pt x="3114360" y="3829932"/>
                  </a:cubicBezTo>
                  <a:close/>
                  <a:moveTo>
                    <a:pt x="3438011" y="3829611"/>
                  </a:moveTo>
                  <a:cubicBezTo>
                    <a:pt x="3437783" y="3830137"/>
                    <a:pt x="3437603" y="3830633"/>
                    <a:pt x="3437375" y="3831158"/>
                  </a:cubicBezTo>
                  <a:cubicBezTo>
                    <a:pt x="3438193" y="3831479"/>
                    <a:pt x="3439056" y="3832006"/>
                    <a:pt x="3439919" y="3832034"/>
                  </a:cubicBezTo>
                  <a:cubicBezTo>
                    <a:pt x="3440554" y="3832034"/>
                    <a:pt x="3441281" y="3831422"/>
                    <a:pt x="3441961" y="3831101"/>
                  </a:cubicBezTo>
                  <a:cubicBezTo>
                    <a:pt x="3440644" y="3830603"/>
                    <a:pt x="3439328" y="3830107"/>
                    <a:pt x="3438011" y="3829611"/>
                  </a:cubicBezTo>
                  <a:close/>
                  <a:moveTo>
                    <a:pt x="1775214" y="3828588"/>
                  </a:moveTo>
                  <a:cubicBezTo>
                    <a:pt x="1772400" y="3828909"/>
                    <a:pt x="1769539" y="3829231"/>
                    <a:pt x="1766723" y="3829552"/>
                  </a:cubicBezTo>
                  <a:cubicBezTo>
                    <a:pt x="1766997" y="3830603"/>
                    <a:pt x="1767269" y="3831684"/>
                    <a:pt x="1767541" y="3832736"/>
                  </a:cubicBezTo>
                  <a:cubicBezTo>
                    <a:pt x="1770355" y="3832356"/>
                    <a:pt x="1773171" y="3831976"/>
                    <a:pt x="1775985" y="3831597"/>
                  </a:cubicBezTo>
                  <a:cubicBezTo>
                    <a:pt x="1775713" y="3830603"/>
                    <a:pt x="1775441" y="3829582"/>
                    <a:pt x="1775214" y="3828588"/>
                  </a:cubicBezTo>
                  <a:close/>
                  <a:moveTo>
                    <a:pt x="6332177" y="3827683"/>
                  </a:moveTo>
                  <a:lnTo>
                    <a:pt x="6323277" y="3833874"/>
                  </a:lnTo>
                  <a:cubicBezTo>
                    <a:pt x="6324822" y="3834692"/>
                    <a:pt x="6326365" y="3835538"/>
                    <a:pt x="6327908" y="3836357"/>
                  </a:cubicBezTo>
                  <a:cubicBezTo>
                    <a:pt x="6330951" y="3834400"/>
                    <a:pt x="6334083" y="3832443"/>
                    <a:pt x="6337216" y="3830487"/>
                  </a:cubicBezTo>
                  <a:cubicBezTo>
                    <a:pt x="6335535" y="3829552"/>
                    <a:pt x="6333856" y="3828618"/>
                    <a:pt x="6332177" y="3827683"/>
                  </a:cubicBezTo>
                  <a:close/>
                  <a:moveTo>
                    <a:pt x="5423008" y="3827216"/>
                  </a:moveTo>
                  <a:cubicBezTo>
                    <a:pt x="5414155" y="3831129"/>
                    <a:pt x="5408753" y="3838196"/>
                    <a:pt x="5399582" y="3845789"/>
                  </a:cubicBezTo>
                  <a:cubicBezTo>
                    <a:pt x="5409161" y="3850491"/>
                    <a:pt x="5414837" y="3855280"/>
                    <a:pt x="5421829" y="3856185"/>
                  </a:cubicBezTo>
                  <a:cubicBezTo>
                    <a:pt x="5432043" y="3857500"/>
                    <a:pt x="5444618" y="3856565"/>
                    <a:pt x="5447115" y="3847980"/>
                  </a:cubicBezTo>
                  <a:cubicBezTo>
                    <a:pt x="5449567" y="3839598"/>
                    <a:pt x="5430317" y="3823974"/>
                    <a:pt x="5423008" y="3827216"/>
                  </a:cubicBezTo>
                  <a:close/>
                  <a:moveTo>
                    <a:pt x="2898167" y="3826661"/>
                  </a:moveTo>
                  <a:cubicBezTo>
                    <a:pt x="2897032" y="3830224"/>
                    <a:pt x="2895851" y="3833787"/>
                    <a:pt x="2894718" y="3837350"/>
                  </a:cubicBezTo>
                  <a:cubicBezTo>
                    <a:pt x="2896760" y="3837612"/>
                    <a:pt x="2898803" y="3837875"/>
                    <a:pt x="2900845" y="3838138"/>
                  </a:cubicBezTo>
                  <a:cubicBezTo>
                    <a:pt x="2902071" y="3834458"/>
                    <a:pt x="2903298" y="3830808"/>
                    <a:pt x="2904524" y="3827128"/>
                  </a:cubicBezTo>
                  <a:cubicBezTo>
                    <a:pt x="2902390" y="3826953"/>
                    <a:pt x="2900301" y="3826807"/>
                    <a:pt x="2898167" y="3826661"/>
                  </a:cubicBezTo>
                  <a:close/>
                  <a:moveTo>
                    <a:pt x="7596503" y="3823390"/>
                  </a:moveTo>
                  <a:cubicBezTo>
                    <a:pt x="7596004" y="3823945"/>
                    <a:pt x="7595504" y="3824500"/>
                    <a:pt x="7595005" y="3825084"/>
                  </a:cubicBezTo>
                  <a:lnTo>
                    <a:pt x="7597319" y="3824617"/>
                  </a:lnTo>
                  <a:cubicBezTo>
                    <a:pt x="7597047" y="3824179"/>
                    <a:pt x="7596775" y="3823769"/>
                    <a:pt x="7596503" y="3823390"/>
                  </a:cubicBezTo>
                  <a:close/>
                  <a:moveTo>
                    <a:pt x="1937381" y="3822047"/>
                  </a:moveTo>
                  <a:cubicBezTo>
                    <a:pt x="1937426" y="3823185"/>
                    <a:pt x="1937517" y="3824324"/>
                    <a:pt x="1937562" y="3825463"/>
                  </a:cubicBezTo>
                  <a:cubicBezTo>
                    <a:pt x="1939967" y="3825463"/>
                    <a:pt x="1942465" y="3825668"/>
                    <a:pt x="1944734" y="3825318"/>
                  </a:cubicBezTo>
                  <a:cubicBezTo>
                    <a:pt x="1945280" y="3825230"/>
                    <a:pt x="1945053" y="3823332"/>
                    <a:pt x="1945144" y="3822252"/>
                  </a:cubicBezTo>
                  <a:cubicBezTo>
                    <a:pt x="1942556" y="3822193"/>
                    <a:pt x="1939967" y="3822105"/>
                    <a:pt x="1937381" y="3822047"/>
                  </a:cubicBezTo>
                  <a:close/>
                  <a:moveTo>
                    <a:pt x="8549890" y="3821170"/>
                  </a:moveTo>
                  <a:cubicBezTo>
                    <a:pt x="8547076" y="3821142"/>
                    <a:pt x="8544215" y="3824092"/>
                    <a:pt x="8540084" y="3826428"/>
                  </a:cubicBezTo>
                  <a:cubicBezTo>
                    <a:pt x="8544306" y="3828793"/>
                    <a:pt x="8548936" y="3832122"/>
                    <a:pt x="8549845" y="3831742"/>
                  </a:cubicBezTo>
                  <a:cubicBezTo>
                    <a:pt x="8553840" y="3830194"/>
                    <a:pt x="8556699" y="3827537"/>
                    <a:pt x="8559969" y="3825259"/>
                  </a:cubicBezTo>
                  <a:cubicBezTo>
                    <a:pt x="8556609" y="3823769"/>
                    <a:pt x="8553294" y="3821229"/>
                    <a:pt x="8549890" y="3821170"/>
                  </a:cubicBezTo>
                  <a:close/>
                  <a:moveTo>
                    <a:pt x="3837389" y="3818922"/>
                  </a:moveTo>
                  <a:cubicBezTo>
                    <a:pt x="3834348" y="3820790"/>
                    <a:pt x="3830034" y="3822368"/>
                    <a:pt x="3828673" y="3824617"/>
                  </a:cubicBezTo>
                  <a:cubicBezTo>
                    <a:pt x="3827675" y="3826282"/>
                    <a:pt x="3830489" y="3828851"/>
                    <a:pt x="3832986" y="3833728"/>
                  </a:cubicBezTo>
                  <a:cubicBezTo>
                    <a:pt x="3838752" y="3829289"/>
                    <a:pt x="3842883" y="3827012"/>
                    <a:pt x="3844745" y="3824120"/>
                  </a:cubicBezTo>
                  <a:cubicBezTo>
                    <a:pt x="3845380" y="3823157"/>
                    <a:pt x="3840022" y="3820704"/>
                    <a:pt x="3837389" y="3818922"/>
                  </a:cubicBezTo>
                  <a:close/>
                  <a:moveTo>
                    <a:pt x="2657868" y="3818514"/>
                  </a:moveTo>
                  <a:cubicBezTo>
                    <a:pt x="2656778" y="3819039"/>
                    <a:pt x="2655690" y="3819564"/>
                    <a:pt x="2654555" y="3820119"/>
                  </a:cubicBezTo>
                  <a:cubicBezTo>
                    <a:pt x="2656597" y="3821638"/>
                    <a:pt x="2658640" y="3823127"/>
                    <a:pt x="2660682" y="3824617"/>
                  </a:cubicBezTo>
                  <a:cubicBezTo>
                    <a:pt x="2661728" y="3824092"/>
                    <a:pt x="2662818" y="3823594"/>
                    <a:pt x="2663906" y="3823069"/>
                  </a:cubicBezTo>
                  <a:cubicBezTo>
                    <a:pt x="2661908" y="3821550"/>
                    <a:pt x="2659866" y="3820032"/>
                    <a:pt x="2657868" y="3818514"/>
                  </a:cubicBezTo>
                  <a:close/>
                  <a:moveTo>
                    <a:pt x="1609234" y="3817958"/>
                  </a:moveTo>
                  <a:cubicBezTo>
                    <a:pt x="1604422" y="3820324"/>
                    <a:pt x="1600881" y="3822047"/>
                    <a:pt x="1597385" y="3823769"/>
                  </a:cubicBezTo>
                  <a:cubicBezTo>
                    <a:pt x="1600654" y="3824997"/>
                    <a:pt x="1604467" y="3827537"/>
                    <a:pt x="1607100" y="3827128"/>
                  </a:cubicBezTo>
                  <a:cubicBezTo>
                    <a:pt x="1610777" y="3826544"/>
                    <a:pt x="1613592" y="3823740"/>
                    <a:pt x="1616725" y="3821900"/>
                  </a:cubicBezTo>
                  <a:cubicBezTo>
                    <a:pt x="1614364" y="3820674"/>
                    <a:pt x="1612003" y="3819448"/>
                    <a:pt x="1609234" y="3817958"/>
                  </a:cubicBezTo>
                  <a:close/>
                  <a:moveTo>
                    <a:pt x="6387881" y="3817929"/>
                  </a:moveTo>
                  <a:cubicBezTo>
                    <a:pt x="6385293" y="3821754"/>
                    <a:pt x="6379755" y="3825989"/>
                    <a:pt x="6380845" y="3829318"/>
                  </a:cubicBezTo>
                  <a:cubicBezTo>
                    <a:pt x="6382388" y="3833874"/>
                    <a:pt x="6388970" y="3837758"/>
                    <a:pt x="6399594" y="3847775"/>
                  </a:cubicBezTo>
                  <a:cubicBezTo>
                    <a:pt x="6401138" y="3835918"/>
                    <a:pt x="6403772" y="3830603"/>
                    <a:pt x="6401772" y="3826135"/>
                  </a:cubicBezTo>
                  <a:cubicBezTo>
                    <a:pt x="6400276" y="3822835"/>
                    <a:pt x="6392740" y="3820615"/>
                    <a:pt x="6387881" y="3817929"/>
                  </a:cubicBezTo>
                  <a:close/>
                  <a:moveTo>
                    <a:pt x="3019656" y="3817842"/>
                  </a:moveTo>
                  <a:cubicBezTo>
                    <a:pt x="3016933" y="3817958"/>
                    <a:pt x="3014162" y="3818075"/>
                    <a:pt x="3011439" y="3818163"/>
                  </a:cubicBezTo>
                  <a:cubicBezTo>
                    <a:pt x="3012301" y="3820850"/>
                    <a:pt x="3013163" y="3823507"/>
                    <a:pt x="3014026" y="3826194"/>
                  </a:cubicBezTo>
                  <a:cubicBezTo>
                    <a:pt x="3015660" y="3826223"/>
                    <a:pt x="3017250" y="3826194"/>
                    <a:pt x="3018884" y="3826194"/>
                  </a:cubicBezTo>
                  <a:cubicBezTo>
                    <a:pt x="3019156" y="3823419"/>
                    <a:pt x="3019384" y="3820615"/>
                    <a:pt x="3019656" y="3817842"/>
                  </a:cubicBezTo>
                  <a:close/>
                  <a:moveTo>
                    <a:pt x="2617417" y="3817433"/>
                  </a:moveTo>
                  <a:cubicBezTo>
                    <a:pt x="2615330" y="3821900"/>
                    <a:pt x="2612469" y="3825843"/>
                    <a:pt x="2612106" y="3829903"/>
                  </a:cubicBezTo>
                  <a:cubicBezTo>
                    <a:pt x="2611925" y="3831713"/>
                    <a:pt x="2616873" y="3833669"/>
                    <a:pt x="2619461" y="3835538"/>
                  </a:cubicBezTo>
                  <a:cubicBezTo>
                    <a:pt x="2622184" y="3830721"/>
                    <a:pt x="2625091" y="3825960"/>
                    <a:pt x="2627269" y="3821054"/>
                  </a:cubicBezTo>
                  <a:cubicBezTo>
                    <a:pt x="2627452" y="3820645"/>
                    <a:pt x="2622819" y="3819389"/>
                    <a:pt x="2617417" y="3817433"/>
                  </a:cubicBezTo>
                  <a:close/>
                  <a:moveTo>
                    <a:pt x="5569602" y="3817170"/>
                  </a:moveTo>
                  <a:lnTo>
                    <a:pt x="5570465" y="3818484"/>
                  </a:lnTo>
                  <a:lnTo>
                    <a:pt x="5571283" y="3817170"/>
                  </a:lnTo>
                  <a:close/>
                  <a:moveTo>
                    <a:pt x="5559025" y="3816936"/>
                  </a:moveTo>
                  <a:cubicBezTo>
                    <a:pt x="5556574" y="3818075"/>
                    <a:pt x="5554075" y="3819214"/>
                    <a:pt x="5551533" y="3820353"/>
                  </a:cubicBezTo>
                  <a:cubicBezTo>
                    <a:pt x="5552124" y="3821083"/>
                    <a:pt x="5552668" y="3821813"/>
                    <a:pt x="5553259" y="3822543"/>
                  </a:cubicBezTo>
                  <a:cubicBezTo>
                    <a:pt x="5555937" y="3821754"/>
                    <a:pt x="5558570" y="3820967"/>
                    <a:pt x="5561250" y="3820149"/>
                  </a:cubicBezTo>
                  <a:cubicBezTo>
                    <a:pt x="5560523" y="3819068"/>
                    <a:pt x="5559796" y="3818017"/>
                    <a:pt x="5559025" y="3816936"/>
                  </a:cubicBezTo>
                  <a:close/>
                  <a:moveTo>
                    <a:pt x="8869047" y="3816849"/>
                  </a:moveTo>
                  <a:cubicBezTo>
                    <a:pt x="8867640" y="3817638"/>
                    <a:pt x="8866232" y="3818425"/>
                    <a:pt x="8864825" y="3819185"/>
                  </a:cubicBezTo>
                  <a:cubicBezTo>
                    <a:pt x="8870456" y="3827070"/>
                    <a:pt x="8876130" y="3834926"/>
                    <a:pt x="8884075" y="3846052"/>
                  </a:cubicBezTo>
                  <a:cubicBezTo>
                    <a:pt x="8885845" y="3838284"/>
                    <a:pt x="8886844" y="3833757"/>
                    <a:pt x="8888115" y="3828354"/>
                  </a:cubicBezTo>
                  <a:cubicBezTo>
                    <a:pt x="8881714" y="3824500"/>
                    <a:pt x="8875359" y="3820674"/>
                    <a:pt x="8869047" y="3816849"/>
                  </a:cubicBezTo>
                  <a:close/>
                  <a:moveTo>
                    <a:pt x="7620882" y="3815564"/>
                  </a:moveTo>
                  <a:cubicBezTo>
                    <a:pt x="7620610" y="3815388"/>
                    <a:pt x="7614935" y="3818600"/>
                    <a:pt x="7611758" y="3820265"/>
                  </a:cubicBezTo>
                  <a:cubicBezTo>
                    <a:pt x="7618068" y="3824850"/>
                    <a:pt x="7624378" y="3829436"/>
                    <a:pt x="7631642" y="3834692"/>
                  </a:cubicBezTo>
                  <a:cubicBezTo>
                    <a:pt x="7635002" y="3830779"/>
                    <a:pt x="7638270" y="3828297"/>
                    <a:pt x="7637499" y="3827654"/>
                  </a:cubicBezTo>
                  <a:cubicBezTo>
                    <a:pt x="7632549" y="3823332"/>
                    <a:pt x="7626875" y="3819302"/>
                    <a:pt x="7620882" y="3815564"/>
                  </a:cubicBezTo>
                  <a:close/>
                  <a:moveTo>
                    <a:pt x="5072842" y="3815447"/>
                  </a:moveTo>
                  <a:cubicBezTo>
                    <a:pt x="5072253" y="3815623"/>
                    <a:pt x="5071163" y="3815768"/>
                    <a:pt x="5071163" y="3815943"/>
                  </a:cubicBezTo>
                  <a:cubicBezTo>
                    <a:pt x="5071118" y="3816381"/>
                    <a:pt x="5071571" y="3816849"/>
                    <a:pt x="5071845" y="3817287"/>
                  </a:cubicBezTo>
                  <a:cubicBezTo>
                    <a:pt x="5072389" y="3817140"/>
                    <a:pt x="5073433" y="3816995"/>
                    <a:pt x="5073479" y="3816790"/>
                  </a:cubicBezTo>
                  <a:cubicBezTo>
                    <a:pt x="5073524" y="3816353"/>
                    <a:pt x="5073069" y="3815885"/>
                    <a:pt x="5072842" y="3815447"/>
                  </a:cubicBezTo>
                  <a:close/>
                  <a:moveTo>
                    <a:pt x="8139716" y="3815259"/>
                  </a:moveTo>
                  <a:cubicBezTo>
                    <a:pt x="8140325" y="3814151"/>
                    <a:pt x="8137300" y="3814527"/>
                    <a:pt x="8127267" y="3818134"/>
                  </a:cubicBezTo>
                  <a:cubicBezTo>
                    <a:pt x="8103364" y="3835262"/>
                    <a:pt x="8137891" y="3818583"/>
                    <a:pt x="8139716" y="3815259"/>
                  </a:cubicBezTo>
                  <a:close/>
                  <a:moveTo>
                    <a:pt x="7498350" y="3814950"/>
                  </a:moveTo>
                  <a:cubicBezTo>
                    <a:pt x="7497079" y="3816644"/>
                    <a:pt x="7495853" y="3818338"/>
                    <a:pt x="7494582" y="3820032"/>
                  </a:cubicBezTo>
                  <a:cubicBezTo>
                    <a:pt x="7496080" y="3820529"/>
                    <a:pt x="7497578" y="3820995"/>
                    <a:pt x="7499030" y="3821463"/>
                  </a:cubicBezTo>
                  <a:cubicBezTo>
                    <a:pt x="7500030" y="3819682"/>
                    <a:pt x="7501028" y="3817900"/>
                    <a:pt x="7502026" y="3816119"/>
                  </a:cubicBezTo>
                  <a:close/>
                  <a:moveTo>
                    <a:pt x="6802105" y="3814950"/>
                  </a:moveTo>
                  <a:lnTo>
                    <a:pt x="6800426" y="3817958"/>
                  </a:lnTo>
                  <a:cubicBezTo>
                    <a:pt x="6803830" y="3818543"/>
                    <a:pt x="6807235" y="3819097"/>
                    <a:pt x="6810685" y="3819682"/>
                  </a:cubicBezTo>
                  <a:cubicBezTo>
                    <a:pt x="6811139" y="3818864"/>
                    <a:pt x="6811594" y="3818046"/>
                    <a:pt x="6812047" y="3817228"/>
                  </a:cubicBezTo>
                  <a:cubicBezTo>
                    <a:pt x="6808733" y="3816469"/>
                    <a:pt x="6805420" y="3815710"/>
                    <a:pt x="6802105" y="3814950"/>
                  </a:cubicBezTo>
                  <a:close/>
                  <a:moveTo>
                    <a:pt x="6575290" y="3814161"/>
                  </a:moveTo>
                  <a:cubicBezTo>
                    <a:pt x="6574744" y="3814279"/>
                    <a:pt x="6574291" y="3814716"/>
                    <a:pt x="6573881" y="3815125"/>
                  </a:cubicBezTo>
                  <a:cubicBezTo>
                    <a:pt x="6575063" y="3815125"/>
                    <a:pt x="6576198" y="3815096"/>
                    <a:pt x="6577377" y="3815096"/>
                  </a:cubicBezTo>
                  <a:cubicBezTo>
                    <a:pt x="6576652" y="3814775"/>
                    <a:pt x="6575789" y="3814074"/>
                    <a:pt x="6575290" y="3814161"/>
                  </a:cubicBezTo>
                  <a:close/>
                  <a:moveTo>
                    <a:pt x="1073339" y="3813870"/>
                  </a:moveTo>
                  <a:cubicBezTo>
                    <a:pt x="1071932" y="3814570"/>
                    <a:pt x="1070525" y="3815301"/>
                    <a:pt x="1069027" y="3816031"/>
                  </a:cubicBezTo>
                  <a:cubicBezTo>
                    <a:pt x="1067393" y="3815505"/>
                    <a:pt x="1065758" y="3814980"/>
                    <a:pt x="1064124" y="3814484"/>
                  </a:cubicBezTo>
                  <a:cubicBezTo>
                    <a:pt x="1062715" y="3816235"/>
                    <a:pt x="1061308" y="3817988"/>
                    <a:pt x="1059901" y="3819740"/>
                  </a:cubicBezTo>
                  <a:cubicBezTo>
                    <a:pt x="1060583" y="3819915"/>
                    <a:pt x="1061219" y="3820119"/>
                    <a:pt x="1061899" y="3820294"/>
                  </a:cubicBezTo>
                  <a:cubicBezTo>
                    <a:pt x="1064987" y="3823858"/>
                    <a:pt x="1067210" y="3826457"/>
                    <a:pt x="1069390" y="3828968"/>
                  </a:cubicBezTo>
                  <a:cubicBezTo>
                    <a:pt x="1071024" y="3827274"/>
                    <a:pt x="1073022" y="3825609"/>
                    <a:pt x="1074474" y="3823887"/>
                  </a:cubicBezTo>
                  <a:cubicBezTo>
                    <a:pt x="1081785" y="3825989"/>
                    <a:pt x="1089093" y="3828063"/>
                    <a:pt x="1096402" y="3830166"/>
                  </a:cubicBezTo>
                  <a:cubicBezTo>
                    <a:pt x="1097583" y="3828734"/>
                    <a:pt x="1098808" y="3827333"/>
                    <a:pt x="1100034" y="3825902"/>
                  </a:cubicBezTo>
                  <a:cubicBezTo>
                    <a:pt x="1091771" y="3823273"/>
                    <a:pt x="1083555" y="3820645"/>
                    <a:pt x="1075292" y="3818046"/>
                  </a:cubicBezTo>
                  <a:cubicBezTo>
                    <a:pt x="1074657" y="3816674"/>
                    <a:pt x="1073839" y="3815243"/>
                    <a:pt x="1073339" y="3813870"/>
                  </a:cubicBezTo>
                  <a:close/>
                  <a:moveTo>
                    <a:pt x="8762586" y="3813608"/>
                  </a:moveTo>
                  <a:lnTo>
                    <a:pt x="8761995" y="3815271"/>
                  </a:lnTo>
                  <a:lnTo>
                    <a:pt x="8763948" y="3814892"/>
                  </a:lnTo>
                  <a:close/>
                  <a:moveTo>
                    <a:pt x="2439225" y="3812965"/>
                  </a:moveTo>
                  <a:cubicBezTo>
                    <a:pt x="2421428" y="3821375"/>
                    <a:pt x="2418568" y="3833232"/>
                    <a:pt x="2411259" y="3846928"/>
                  </a:cubicBezTo>
                  <a:cubicBezTo>
                    <a:pt x="2447169" y="3826223"/>
                    <a:pt x="2447169" y="3826223"/>
                    <a:pt x="2439225" y="3812965"/>
                  </a:cubicBezTo>
                  <a:close/>
                  <a:moveTo>
                    <a:pt x="6770643" y="3812585"/>
                  </a:moveTo>
                  <a:cubicBezTo>
                    <a:pt x="6768191" y="3812731"/>
                    <a:pt x="6764605" y="3817199"/>
                    <a:pt x="6764877" y="3819535"/>
                  </a:cubicBezTo>
                  <a:cubicBezTo>
                    <a:pt x="6765058" y="3821347"/>
                    <a:pt x="6770462" y="3822923"/>
                    <a:pt x="6772460" y="3824062"/>
                  </a:cubicBezTo>
                  <a:cubicBezTo>
                    <a:pt x="6780495" y="3822806"/>
                    <a:pt x="6786578" y="3822105"/>
                    <a:pt x="6792344" y="3820850"/>
                  </a:cubicBezTo>
                  <a:cubicBezTo>
                    <a:pt x="6794705" y="3820324"/>
                    <a:pt x="6796430" y="3818600"/>
                    <a:pt x="6798473" y="3817403"/>
                  </a:cubicBezTo>
                  <a:cubicBezTo>
                    <a:pt x="6796203" y="3816323"/>
                    <a:pt x="6794114" y="3814629"/>
                    <a:pt x="6791572" y="3814279"/>
                  </a:cubicBezTo>
                  <a:cubicBezTo>
                    <a:pt x="6789302" y="3813958"/>
                    <a:pt x="6786986" y="3813665"/>
                    <a:pt x="6784716" y="3813373"/>
                  </a:cubicBezTo>
                  <a:cubicBezTo>
                    <a:pt x="6779996" y="3812760"/>
                    <a:pt x="6775274" y="3812293"/>
                    <a:pt x="6770643" y="3812585"/>
                  </a:cubicBezTo>
                  <a:close/>
                  <a:moveTo>
                    <a:pt x="7446850" y="3812456"/>
                  </a:moveTo>
                  <a:cubicBezTo>
                    <a:pt x="7447457" y="3811353"/>
                    <a:pt x="7444427" y="3811738"/>
                    <a:pt x="7434382" y="3815359"/>
                  </a:cubicBezTo>
                  <a:cubicBezTo>
                    <a:pt x="7410479" y="3832465"/>
                    <a:pt x="7445031" y="3815765"/>
                    <a:pt x="7446850" y="3812456"/>
                  </a:cubicBezTo>
                  <a:close/>
                  <a:moveTo>
                    <a:pt x="1911593" y="3811534"/>
                  </a:moveTo>
                  <a:lnTo>
                    <a:pt x="1909914" y="3811650"/>
                  </a:lnTo>
                  <a:lnTo>
                    <a:pt x="1910958" y="3812876"/>
                  </a:lnTo>
                  <a:close/>
                  <a:moveTo>
                    <a:pt x="7215193" y="3811271"/>
                  </a:moveTo>
                  <a:cubicBezTo>
                    <a:pt x="7210835" y="3813286"/>
                    <a:pt x="7206068" y="3815038"/>
                    <a:pt x="7202301" y="3817433"/>
                  </a:cubicBezTo>
                  <a:cubicBezTo>
                    <a:pt x="7200484" y="3818572"/>
                    <a:pt x="7199441" y="3821083"/>
                    <a:pt x="7199985" y="3822660"/>
                  </a:cubicBezTo>
                  <a:cubicBezTo>
                    <a:pt x="7200848" y="3825113"/>
                    <a:pt x="7203435" y="3827333"/>
                    <a:pt x="7205296" y="3829669"/>
                  </a:cubicBezTo>
                  <a:cubicBezTo>
                    <a:pt x="7209746" y="3827888"/>
                    <a:pt x="7214694" y="3826428"/>
                    <a:pt x="7218417" y="3824179"/>
                  </a:cubicBezTo>
                  <a:cubicBezTo>
                    <a:pt x="7220096" y="3823185"/>
                    <a:pt x="7219416" y="3820615"/>
                    <a:pt x="7220051" y="3817725"/>
                  </a:cubicBezTo>
                  <a:cubicBezTo>
                    <a:pt x="7218825" y="3816119"/>
                    <a:pt x="7217010" y="3813695"/>
                    <a:pt x="7215193" y="3811271"/>
                  </a:cubicBezTo>
                  <a:close/>
                  <a:moveTo>
                    <a:pt x="1043240" y="3810015"/>
                  </a:moveTo>
                  <a:cubicBezTo>
                    <a:pt x="1041877" y="3810308"/>
                    <a:pt x="1040515" y="3810629"/>
                    <a:pt x="1039108" y="3810920"/>
                  </a:cubicBezTo>
                  <a:cubicBezTo>
                    <a:pt x="1039744" y="3811358"/>
                    <a:pt x="1040379" y="3811768"/>
                    <a:pt x="1041014" y="3812205"/>
                  </a:cubicBezTo>
                  <a:cubicBezTo>
                    <a:pt x="1041877" y="3812030"/>
                    <a:pt x="1043104" y="3811971"/>
                    <a:pt x="1043467" y="3811621"/>
                  </a:cubicBezTo>
                  <a:cubicBezTo>
                    <a:pt x="1043830" y="3811241"/>
                    <a:pt x="1043376" y="3810570"/>
                    <a:pt x="1043240" y="3810015"/>
                  </a:cubicBezTo>
                  <a:close/>
                  <a:moveTo>
                    <a:pt x="8495456" y="3808789"/>
                  </a:moveTo>
                  <a:cubicBezTo>
                    <a:pt x="8491325" y="3811241"/>
                    <a:pt x="8486105" y="3813256"/>
                    <a:pt x="8483289" y="3816206"/>
                  </a:cubicBezTo>
                  <a:cubicBezTo>
                    <a:pt x="8480337" y="3819302"/>
                    <a:pt x="8479158" y="3823244"/>
                    <a:pt x="8478431" y="3826924"/>
                  </a:cubicBezTo>
                  <a:cubicBezTo>
                    <a:pt x="8478159" y="3828384"/>
                    <a:pt x="8480973" y="3831422"/>
                    <a:pt x="8482562" y="3831479"/>
                  </a:cubicBezTo>
                  <a:cubicBezTo>
                    <a:pt x="8486511" y="3831597"/>
                    <a:pt x="8492460" y="3831187"/>
                    <a:pt x="8494185" y="3829582"/>
                  </a:cubicBezTo>
                  <a:cubicBezTo>
                    <a:pt x="8497363" y="3826603"/>
                    <a:pt x="8498089" y="3822573"/>
                    <a:pt x="8500359" y="3817988"/>
                  </a:cubicBezTo>
                  <a:cubicBezTo>
                    <a:pt x="8498861" y="3815213"/>
                    <a:pt x="8497182" y="3812001"/>
                    <a:pt x="8495456" y="3808789"/>
                  </a:cubicBezTo>
                  <a:close/>
                  <a:moveTo>
                    <a:pt x="1761368" y="3808321"/>
                  </a:moveTo>
                  <a:cubicBezTo>
                    <a:pt x="1758552" y="3810365"/>
                    <a:pt x="1755738" y="3812410"/>
                    <a:pt x="1752969" y="3814484"/>
                  </a:cubicBezTo>
                  <a:cubicBezTo>
                    <a:pt x="1755874" y="3815914"/>
                    <a:pt x="1758779" y="3817316"/>
                    <a:pt x="1761684" y="3818747"/>
                  </a:cubicBezTo>
                  <a:cubicBezTo>
                    <a:pt x="1764001" y="3816469"/>
                    <a:pt x="1766634" y="3814279"/>
                    <a:pt x="1768222" y="3811825"/>
                  </a:cubicBezTo>
                  <a:cubicBezTo>
                    <a:pt x="1768494" y="3811388"/>
                    <a:pt x="1764364" y="3809810"/>
                    <a:pt x="1761368" y="3808321"/>
                  </a:cubicBezTo>
                  <a:close/>
                  <a:moveTo>
                    <a:pt x="2432688" y="3808175"/>
                  </a:moveTo>
                  <a:cubicBezTo>
                    <a:pt x="2430463" y="3808584"/>
                    <a:pt x="2428193" y="3808993"/>
                    <a:pt x="2425968" y="3809401"/>
                  </a:cubicBezTo>
                  <a:cubicBezTo>
                    <a:pt x="2427239" y="3811183"/>
                    <a:pt x="2428510" y="3812994"/>
                    <a:pt x="2429783" y="3814775"/>
                  </a:cubicBezTo>
                  <a:cubicBezTo>
                    <a:pt x="2431281" y="3814570"/>
                    <a:pt x="2432733" y="3814338"/>
                    <a:pt x="2434231" y="3814104"/>
                  </a:cubicBezTo>
                  <a:cubicBezTo>
                    <a:pt x="2433731" y="3812118"/>
                    <a:pt x="2433187" y="3810161"/>
                    <a:pt x="2432688" y="3808175"/>
                  </a:cubicBezTo>
                  <a:close/>
                  <a:moveTo>
                    <a:pt x="4250660" y="3807124"/>
                  </a:moveTo>
                  <a:cubicBezTo>
                    <a:pt x="4240808" y="3807095"/>
                    <a:pt x="4238812" y="3814454"/>
                    <a:pt x="4234589" y="3819682"/>
                  </a:cubicBezTo>
                  <a:cubicBezTo>
                    <a:pt x="4242897" y="3817958"/>
                    <a:pt x="4239765" y="3817958"/>
                    <a:pt x="4247983" y="3819710"/>
                  </a:cubicBezTo>
                  <a:cubicBezTo>
                    <a:pt x="4248390" y="3816703"/>
                    <a:pt x="4247483" y="3812585"/>
                    <a:pt x="4250660" y="3812146"/>
                  </a:cubicBezTo>
                  <a:cubicBezTo>
                    <a:pt x="4251296" y="3814161"/>
                    <a:pt x="4250751" y="3817111"/>
                    <a:pt x="4253294" y="3817199"/>
                  </a:cubicBezTo>
                  <a:cubicBezTo>
                    <a:pt x="4253476" y="3812819"/>
                    <a:pt x="4252750" y="3809373"/>
                    <a:pt x="4250660" y="3807124"/>
                  </a:cubicBezTo>
                  <a:close/>
                  <a:moveTo>
                    <a:pt x="6952150" y="3805780"/>
                  </a:moveTo>
                  <a:cubicBezTo>
                    <a:pt x="6949561" y="3803327"/>
                    <a:pt x="6934989" y="3807591"/>
                    <a:pt x="6939664" y="3812293"/>
                  </a:cubicBezTo>
                  <a:cubicBezTo>
                    <a:pt x="6942253" y="3814775"/>
                    <a:pt x="6956781" y="3810424"/>
                    <a:pt x="6952150" y="3805780"/>
                  </a:cubicBezTo>
                  <a:close/>
                  <a:moveTo>
                    <a:pt x="7821820" y="3805722"/>
                  </a:moveTo>
                  <a:cubicBezTo>
                    <a:pt x="7819322" y="3803327"/>
                    <a:pt x="7804750" y="3807533"/>
                    <a:pt x="7809289" y="3812176"/>
                  </a:cubicBezTo>
                  <a:cubicBezTo>
                    <a:pt x="7811786" y="3814659"/>
                    <a:pt x="7826450" y="3810424"/>
                    <a:pt x="7821820" y="3805722"/>
                  </a:cubicBezTo>
                  <a:close/>
                  <a:moveTo>
                    <a:pt x="5536234" y="3805459"/>
                  </a:moveTo>
                  <a:cubicBezTo>
                    <a:pt x="5535917" y="3806014"/>
                    <a:pt x="5535598" y="3806569"/>
                    <a:pt x="5535280" y="3807124"/>
                  </a:cubicBezTo>
                  <a:lnTo>
                    <a:pt x="5539094" y="3807445"/>
                  </a:lnTo>
                  <a:cubicBezTo>
                    <a:pt x="5539003" y="3806861"/>
                    <a:pt x="5539186" y="3806131"/>
                    <a:pt x="5538686" y="3805693"/>
                  </a:cubicBezTo>
                  <a:cubicBezTo>
                    <a:pt x="5538412" y="3805430"/>
                    <a:pt x="5537097" y="3805517"/>
                    <a:pt x="5536234" y="3805459"/>
                  </a:cubicBezTo>
                  <a:close/>
                  <a:moveTo>
                    <a:pt x="6053827" y="3805306"/>
                  </a:moveTo>
                  <a:cubicBezTo>
                    <a:pt x="6052417" y="3805627"/>
                    <a:pt x="6050666" y="3806978"/>
                    <a:pt x="6048566" y="3809781"/>
                  </a:cubicBezTo>
                  <a:cubicBezTo>
                    <a:pt x="6046205" y="3817929"/>
                    <a:pt x="6049065" y="3830019"/>
                    <a:pt x="6057556" y="3818775"/>
                  </a:cubicBezTo>
                  <a:cubicBezTo>
                    <a:pt x="6059225" y="3812643"/>
                    <a:pt x="6058058" y="3804342"/>
                    <a:pt x="6053827" y="3805306"/>
                  </a:cubicBezTo>
                  <a:close/>
                  <a:moveTo>
                    <a:pt x="7943219" y="3804232"/>
                  </a:moveTo>
                  <a:cubicBezTo>
                    <a:pt x="7940721" y="3801750"/>
                    <a:pt x="7926057" y="3806044"/>
                    <a:pt x="7930688" y="3810686"/>
                  </a:cubicBezTo>
                  <a:cubicBezTo>
                    <a:pt x="7933277" y="3813169"/>
                    <a:pt x="7947803" y="3808935"/>
                    <a:pt x="7943219" y="3804232"/>
                  </a:cubicBezTo>
                  <a:close/>
                  <a:moveTo>
                    <a:pt x="6560035" y="3801662"/>
                  </a:moveTo>
                  <a:cubicBezTo>
                    <a:pt x="6565620" y="3807474"/>
                    <a:pt x="6569569" y="3811504"/>
                    <a:pt x="6573473" y="3815564"/>
                  </a:cubicBezTo>
                  <a:cubicBezTo>
                    <a:pt x="6573609" y="3815447"/>
                    <a:pt x="6573792" y="3815301"/>
                    <a:pt x="6573928" y="3815155"/>
                  </a:cubicBezTo>
                  <a:cubicBezTo>
                    <a:pt x="6573656" y="3815155"/>
                    <a:pt x="6573382" y="3815155"/>
                    <a:pt x="6573156" y="3815155"/>
                  </a:cubicBezTo>
                  <a:cubicBezTo>
                    <a:pt x="6579239" y="3807679"/>
                    <a:pt x="6576334" y="3803386"/>
                    <a:pt x="6560035" y="3801662"/>
                  </a:cubicBezTo>
                  <a:close/>
                  <a:moveTo>
                    <a:pt x="3116402" y="3798275"/>
                  </a:moveTo>
                  <a:cubicBezTo>
                    <a:pt x="3108456" y="3805051"/>
                    <a:pt x="3103190" y="3809081"/>
                    <a:pt x="3099196" y="3813519"/>
                  </a:cubicBezTo>
                  <a:cubicBezTo>
                    <a:pt x="3098651" y="3814133"/>
                    <a:pt x="3106095" y="3818952"/>
                    <a:pt x="3107322" y="3818572"/>
                  </a:cubicBezTo>
                  <a:cubicBezTo>
                    <a:pt x="3113134" y="3816790"/>
                    <a:pt x="3119898" y="3814454"/>
                    <a:pt x="3122712" y="3811125"/>
                  </a:cubicBezTo>
                  <a:cubicBezTo>
                    <a:pt x="3124483" y="3809021"/>
                    <a:pt x="3119852" y="3804787"/>
                    <a:pt x="3116402" y="3798275"/>
                  </a:cubicBezTo>
                  <a:close/>
                  <a:moveTo>
                    <a:pt x="6164743" y="3797457"/>
                  </a:moveTo>
                  <a:cubicBezTo>
                    <a:pt x="6161564" y="3799064"/>
                    <a:pt x="6155571" y="3800932"/>
                    <a:pt x="6155845" y="3802247"/>
                  </a:cubicBezTo>
                  <a:cubicBezTo>
                    <a:pt x="6156481" y="3805459"/>
                    <a:pt x="6160113" y="3808439"/>
                    <a:pt x="6163653" y="3812965"/>
                  </a:cubicBezTo>
                  <a:cubicBezTo>
                    <a:pt x="6168601" y="3809548"/>
                    <a:pt x="6174095" y="3807153"/>
                    <a:pt x="6173506" y="3805869"/>
                  </a:cubicBezTo>
                  <a:cubicBezTo>
                    <a:pt x="6172099" y="3802801"/>
                    <a:pt x="6167830" y="3800232"/>
                    <a:pt x="6164743" y="3797457"/>
                  </a:cubicBezTo>
                  <a:close/>
                  <a:moveTo>
                    <a:pt x="8198543" y="3794858"/>
                  </a:moveTo>
                  <a:cubicBezTo>
                    <a:pt x="8196137" y="3792376"/>
                    <a:pt x="8181429" y="3796670"/>
                    <a:pt x="8186059" y="3801312"/>
                  </a:cubicBezTo>
                  <a:cubicBezTo>
                    <a:pt x="8188601" y="3803765"/>
                    <a:pt x="8203129" y="3799560"/>
                    <a:pt x="8198543" y="3794858"/>
                  </a:cubicBezTo>
                  <a:close/>
                  <a:moveTo>
                    <a:pt x="7344492" y="3793252"/>
                  </a:moveTo>
                  <a:cubicBezTo>
                    <a:pt x="7330689" y="3801809"/>
                    <a:pt x="7321701" y="3809986"/>
                    <a:pt x="7322653" y="3821229"/>
                  </a:cubicBezTo>
                  <a:lnTo>
                    <a:pt x="7322653" y="3821200"/>
                  </a:lnTo>
                  <a:cubicBezTo>
                    <a:pt x="7322381" y="3821288"/>
                    <a:pt x="7322200" y="3821375"/>
                    <a:pt x="7321882" y="3821492"/>
                  </a:cubicBezTo>
                  <a:lnTo>
                    <a:pt x="7321882" y="3822455"/>
                  </a:lnTo>
                  <a:cubicBezTo>
                    <a:pt x="7322109" y="3822252"/>
                    <a:pt x="7322381" y="3822077"/>
                    <a:pt x="7322653" y="3821843"/>
                  </a:cubicBezTo>
                  <a:lnTo>
                    <a:pt x="7322653" y="3821229"/>
                  </a:lnTo>
                  <a:cubicBezTo>
                    <a:pt x="7350211" y="3811066"/>
                    <a:pt x="7351437" y="3809519"/>
                    <a:pt x="7344492" y="3793252"/>
                  </a:cubicBezTo>
                  <a:close/>
                  <a:moveTo>
                    <a:pt x="2409897" y="3792961"/>
                  </a:moveTo>
                  <a:cubicBezTo>
                    <a:pt x="2409125" y="3793720"/>
                    <a:pt x="2408354" y="3794450"/>
                    <a:pt x="2407627" y="3795209"/>
                  </a:cubicBezTo>
                  <a:cubicBezTo>
                    <a:pt x="2410441" y="3796670"/>
                    <a:pt x="2413257" y="3798159"/>
                    <a:pt x="2416071" y="3799647"/>
                  </a:cubicBezTo>
                  <a:lnTo>
                    <a:pt x="2420385" y="3796027"/>
                  </a:lnTo>
                  <a:cubicBezTo>
                    <a:pt x="2416889" y="3795005"/>
                    <a:pt x="2413393" y="3793982"/>
                    <a:pt x="2409897" y="3792961"/>
                  </a:cubicBezTo>
                  <a:close/>
                  <a:moveTo>
                    <a:pt x="3261681" y="3792726"/>
                  </a:moveTo>
                  <a:cubicBezTo>
                    <a:pt x="3259047" y="3794450"/>
                    <a:pt x="3256958" y="3795530"/>
                    <a:pt x="3255643" y="3796873"/>
                  </a:cubicBezTo>
                  <a:cubicBezTo>
                    <a:pt x="3255143" y="3797399"/>
                    <a:pt x="3255960" y="3799092"/>
                    <a:pt x="3256867" y="3799385"/>
                  </a:cubicBezTo>
                  <a:cubicBezTo>
                    <a:pt x="3264813" y="3802014"/>
                    <a:pt x="3272804" y="3804671"/>
                    <a:pt x="3281111" y="3806745"/>
                  </a:cubicBezTo>
                  <a:cubicBezTo>
                    <a:pt x="3283063" y="3807241"/>
                    <a:pt x="3287602" y="3806014"/>
                    <a:pt x="3288692" y="3804787"/>
                  </a:cubicBezTo>
                  <a:cubicBezTo>
                    <a:pt x="3289555" y="3803795"/>
                    <a:pt x="3287785" y="3800757"/>
                    <a:pt x="3285923" y="3800086"/>
                  </a:cubicBezTo>
                  <a:cubicBezTo>
                    <a:pt x="3277979" y="3797312"/>
                    <a:pt x="3269580" y="3795062"/>
                    <a:pt x="3261681" y="3792726"/>
                  </a:cubicBezTo>
                  <a:close/>
                  <a:moveTo>
                    <a:pt x="7785410" y="3792435"/>
                  </a:moveTo>
                  <a:cubicBezTo>
                    <a:pt x="7778282" y="3795413"/>
                    <a:pt x="7771109" y="3798363"/>
                    <a:pt x="7764117" y="3801284"/>
                  </a:cubicBezTo>
                  <a:cubicBezTo>
                    <a:pt x="7766751" y="3804291"/>
                    <a:pt x="7767613" y="3806890"/>
                    <a:pt x="7769611" y="3807270"/>
                  </a:cubicBezTo>
                  <a:cubicBezTo>
                    <a:pt x="7781007" y="3809489"/>
                    <a:pt x="7786590" y="3804816"/>
                    <a:pt x="7789450" y="3799035"/>
                  </a:cubicBezTo>
                  <a:cubicBezTo>
                    <a:pt x="7790313" y="3797282"/>
                    <a:pt x="7786908" y="3794655"/>
                    <a:pt x="7785410" y="3792435"/>
                  </a:cubicBezTo>
                  <a:close/>
                  <a:moveTo>
                    <a:pt x="6870839" y="3792288"/>
                  </a:moveTo>
                  <a:cubicBezTo>
                    <a:pt x="6862895" y="3798771"/>
                    <a:pt x="6855495" y="3802394"/>
                    <a:pt x="6853952" y="3806831"/>
                  </a:cubicBezTo>
                  <a:cubicBezTo>
                    <a:pt x="6852725" y="3810336"/>
                    <a:pt x="6856993" y="3816148"/>
                    <a:pt x="6861805" y="3818600"/>
                  </a:cubicBezTo>
                  <a:cubicBezTo>
                    <a:pt x="6868388" y="3821930"/>
                    <a:pt x="6882279" y="3814600"/>
                    <a:pt x="6881917" y="3807182"/>
                  </a:cubicBezTo>
                  <a:cubicBezTo>
                    <a:pt x="6881735" y="3803211"/>
                    <a:pt x="6876288" y="3799327"/>
                    <a:pt x="6870839" y="3792288"/>
                  </a:cubicBezTo>
                  <a:close/>
                  <a:moveTo>
                    <a:pt x="2916463" y="3790741"/>
                  </a:moveTo>
                  <a:lnTo>
                    <a:pt x="2916100" y="3792085"/>
                  </a:lnTo>
                  <a:lnTo>
                    <a:pt x="2919005" y="3791646"/>
                  </a:lnTo>
                  <a:close/>
                  <a:moveTo>
                    <a:pt x="8308411" y="3789836"/>
                  </a:moveTo>
                  <a:cubicBezTo>
                    <a:pt x="8306913" y="3789543"/>
                    <a:pt x="8300601" y="3794625"/>
                    <a:pt x="8301147" y="3795092"/>
                  </a:cubicBezTo>
                  <a:cubicBezTo>
                    <a:pt x="8304371" y="3797896"/>
                    <a:pt x="8309001" y="3800057"/>
                    <a:pt x="8314449" y="3803152"/>
                  </a:cubicBezTo>
                  <a:cubicBezTo>
                    <a:pt x="8317989" y="3799647"/>
                    <a:pt x="8322667" y="3795968"/>
                    <a:pt x="8321985" y="3795530"/>
                  </a:cubicBezTo>
                  <a:cubicBezTo>
                    <a:pt x="8318261" y="3793077"/>
                    <a:pt x="8313496" y="3790857"/>
                    <a:pt x="8308411" y="3789836"/>
                  </a:cubicBezTo>
                  <a:close/>
                  <a:moveTo>
                    <a:pt x="4846981" y="3788726"/>
                  </a:moveTo>
                  <a:cubicBezTo>
                    <a:pt x="4845120" y="3790478"/>
                    <a:pt x="4843213" y="3792201"/>
                    <a:pt x="4841352" y="3793953"/>
                  </a:cubicBezTo>
                  <a:cubicBezTo>
                    <a:pt x="4844121" y="3794303"/>
                    <a:pt x="4846890" y="3794655"/>
                    <a:pt x="4849706" y="3795005"/>
                  </a:cubicBezTo>
                  <a:cubicBezTo>
                    <a:pt x="4850159" y="3793223"/>
                    <a:pt x="4850704" y="3791442"/>
                    <a:pt x="4851249" y="3789661"/>
                  </a:cubicBezTo>
                  <a:cubicBezTo>
                    <a:pt x="4849842" y="3789338"/>
                    <a:pt x="4848388" y="3789047"/>
                    <a:pt x="4846981" y="3788726"/>
                  </a:cubicBezTo>
                  <a:close/>
                  <a:moveTo>
                    <a:pt x="7670731" y="3788434"/>
                  </a:moveTo>
                  <a:cubicBezTo>
                    <a:pt x="7670459" y="3788434"/>
                    <a:pt x="7670278" y="3789281"/>
                    <a:pt x="7670051" y="3789748"/>
                  </a:cubicBezTo>
                  <a:cubicBezTo>
                    <a:pt x="7670912" y="3789865"/>
                    <a:pt x="7671775" y="3790040"/>
                    <a:pt x="7672637" y="3790186"/>
                  </a:cubicBezTo>
                  <a:cubicBezTo>
                    <a:pt x="7672865" y="3789718"/>
                    <a:pt x="7673092" y="3789281"/>
                    <a:pt x="7673319" y="3788813"/>
                  </a:cubicBezTo>
                  <a:cubicBezTo>
                    <a:pt x="7672456" y="3788667"/>
                    <a:pt x="7671549" y="3788376"/>
                    <a:pt x="7670731" y="3788434"/>
                  </a:cubicBezTo>
                  <a:close/>
                  <a:moveTo>
                    <a:pt x="9383921" y="3788346"/>
                  </a:moveTo>
                  <a:cubicBezTo>
                    <a:pt x="9362584" y="3789017"/>
                    <a:pt x="9350825" y="3798275"/>
                    <a:pt x="9340702" y="3808409"/>
                  </a:cubicBezTo>
                  <a:cubicBezTo>
                    <a:pt x="9339430" y="3809694"/>
                    <a:pt x="9342972" y="3812876"/>
                    <a:pt x="9344016" y="3814716"/>
                  </a:cubicBezTo>
                  <a:cubicBezTo>
                    <a:pt x="9347648" y="3814805"/>
                    <a:pt x="9349782" y="3815301"/>
                    <a:pt x="9350644" y="3814834"/>
                  </a:cubicBezTo>
                  <a:cubicBezTo>
                    <a:pt x="9364673" y="3807182"/>
                    <a:pt x="9378564" y="3799444"/>
                    <a:pt x="9392367" y="3791646"/>
                  </a:cubicBezTo>
                  <a:cubicBezTo>
                    <a:pt x="9393093" y="3791237"/>
                    <a:pt x="9393000" y="3789427"/>
                    <a:pt x="9392820" y="3789397"/>
                  </a:cubicBezTo>
                  <a:cubicBezTo>
                    <a:pt x="9389868" y="3788901"/>
                    <a:pt x="9386873" y="3788229"/>
                    <a:pt x="9383921" y="3788346"/>
                  </a:cubicBezTo>
                  <a:close/>
                  <a:moveTo>
                    <a:pt x="5085691" y="3786185"/>
                  </a:moveTo>
                  <a:cubicBezTo>
                    <a:pt x="5085646" y="3786594"/>
                    <a:pt x="5085600" y="3787032"/>
                    <a:pt x="5085555" y="3787470"/>
                  </a:cubicBezTo>
                  <a:cubicBezTo>
                    <a:pt x="5088052" y="3787616"/>
                    <a:pt x="5090549" y="3787791"/>
                    <a:pt x="5093046" y="3787937"/>
                  </a:cubicBezTo>
                  <a:cubicBezTo>
                    <a:pt x="5093091" y="3787412"/>
                    <a:pt x="5093182" y="3786886"/>
                    <a:pt x="5093227" y="3786389"/>
                  </a:cubicBezTo>
                  <a:cubicBezTo>
                    <a:pt x="5090730" y="3786331"/>
                    <a:pt x="5088188" y="3786243"/>
                    <a:pt x="5085691" y="3786185"/>
                  </a:cubicBezTo>
                  <a:close/>
                  <a:moveTo>
                    <a:pt x="4162859" y="3785952"/>
                  </a:moveTo>
                  <a:cubicBezTo>
                    <a:pt x="4162859" y="3786973"/>
                    <a:pt x="4162859" y="3787996"/>
                    <a:pt x="4162859" y="3788988"/>
                  </a:cubicBezTo>
                  <a:cubicBezTo>
                    <a:pt x="4164493" y="3788492"/>
                    <a:pt x="4166126" y="3787996"/>
                    <a:pt x="4167762" y="3787499"/>
                  </a:cubicBezTo>
                  <a:cubicBezTo>
                    <a:pt x="4166126" y="3787002"/>
                    <a:pt x="4164538" y="3786477"/>
                    <a:pt x="4162859" y="3785952"/>
                  </a:cubicBezTo>
                  <a:close/>
                  <a:moveTo>
                    <a:pt x="4131941" y="3783761"/>
                  </a:moveTo>
                  <a:cubicBezTo>
                    <a:pt x="4127129" y="3784083"/>
                    <a:pt x="4122588" y="3785981"/>
                    <a:pt x="4114416" y="3788200"/>
                  </a:cubicBezTo>
                  <a:cubicBezTo>
                    <a:pt x="4121500" y="3791353"/>
                    <a:pt x="4124905" y="3794041"/>
                    <a:pt x="4127946" y="3793895"/>
                  </a:cubicBezTo>
                  <a:cubicBezTo>
                    <a:pt x="4131441" y="3793720"/>
                    <a:pt x="4135937" y="3791353"/>
                    <a:pt x="4137388" y="3789252"/>
                  </a:cubicBezTo>
                  <a:cubicBezTo>
                    <a:pt x="4138207" y="3788025"/>
                    <a:pt x="4133575" y="3783644"/>
                    <a:pt x="4131941" y="3783761"/>
                  </a:cubicBezTo>
                  <a:close/>
                  <a:moveTo>
                    <a:pt x="2675348" y="3782184"/>
                  </a:moveTo>
                  <a:cubicBezTo>
                    <a:pt x="2672260" y="3782476"/>
                    <a:pt x="2669219" y="3782739"/>
                    <a:pt x="2666131" y="3783031"/>
                  </a:cubicBezTo>
                  <a:cubicBezTo>
                    <a:pt x="2666767" y="3786389"/>
                    <a:pt x="2667402" y="3789718"/>
                    <a:pt x="2668084" y="3793018"/>
                  </a:cubicBezTo>
                  <a:cubicBezTo>
                    <a:pt x="2670490" y="3792931"/>
                    <a:pt x="2672940" y="3792843"/>
                    <a:pt x="2675348" y="3792726"/>
                  </a:cubicBezTo>
                  <a:close/>
                  <a:moveTo>
                    <a:pt x="7155313" y="3781804"/>
                  </a:moveTo>
                  <a:cubicBezTo>
                    <a:pt x="7155041" y="3781629"/>
                    <a:pt x="7153587" y="3782126"/>
                    <a:pt x="7152679" y="3782301"/>
                  </a:cubicBezTo>
                  <a:cubicBezTo>
                    <a:pt x="7153088" y="3782914"/>
                    <a:pt x="7153360" y="3783586"/>
                    <a:pt x="7154087" y="3784053"/>
                  </a:cubicBezTo>
                  <a:cubicBezTo>
                    <a:pt x="7154314" y="3784199"/>
                    <a:pt x="7155674" y="3783761"/>
                    <a:pt x="7156492" y="3783586"/>
                  </a:cubicBezTo>
                  <a:cubicBezTo>
                    <a:pt x="7156129" y="3782972"/>
                    <a:pt x="7155993" y="3782243"/>
                    <a:pt x="7155313" y="3781804"/>
                  </a:cubicBezTo>
                  <a:close/>
                  <a:moveTo>
                    <a:pt x="2569657" y="3780957"/>
                  </a:moveTo>
                  <a:cubicBezTo>
                    <a:pt x="2567433" y="3781601"/>
                    <a:pt x="2565253" y="3782272"/>
                    <a:pt x="2563028" y="3782914"/>
                  </a:cubicBezTo>
                  <a:cubicBezTo>
                    <a:pt x="2564800" y="3786331"/>
                    <a:pt x="2566615" y="3789777"/>
                    <a:pt x="2569884" y="3796027"/>
                  </a:cubicBezTo>
                  <a:cubicBezTo>
                    <a:pt x="2575922" y="3790946"/>
                    <a:pt x="2578691" y="3788609"/>
                    <a:pt x="2582323" y="3785543"/>
                  </a:cubicBezTo>
                  <a:cubicBezTo>
                    <a:pt x="2576557" y="3783439"/>
                    <a:pt x="2573108" y="3782213"/>
                    <a:pt x="2569657" y="3780957"/>
                  </a:cubicBezTo>
                  <a:close/>
                  <a:moveTo>
                    <a:pt x="8410785" y="3780636"/>
                  </a:moveTo>
                  <a:cubicBezTo>
                    <a:pt x="8409514" y="3782184"/>
                    <a:pt x="8408199" y="3783732"/>
                    <a:pt x="8406156" y="3786214"/>
                  </a:cubicBezTo>
                  <a:cubicBezTo>
                    <a:pt x="8408789" y="3787646"/>
                    <a:pt x="8411739" y="3789222"/>
                    <a:pt x="8414645" y="3790828"/>
                  </a:cubicBezTo>
                  <a:cubicBezTo>
                    <a:pt x="8415917" y="3789252"/>
                    <a:pt x="8418776" y="3787237"/>
                    <a:pt x="8418096" y="3786185"/>
                  </a:cubicBezTo>
                  <a:cubicBezTo>
                    <a:pt x="8416689" y="3784083"/>
                    <a:pt x="8413374" y="3782476"/>
                    <a:pt x="8410785" y="3780636"/>
                  </a:cubicBezTo>
                  <a:close/>
                  <a:moveTo>
                    <a:pt x="5373342" y="3778096"/>
                  </a:moveTo>
                  <a:cubicBezTo>
                    <a:pt x="5360266" y="3775964"/>
                    <a:pt x="5345238" y="3787032"/>
                    <a:pt x="5349235" y="3794887"/>
                  </a:cubicBezTo>
                  <a:cubicBezTo>
                    <a:pt x="5351050" y="3798480"/>
                    <a:pt x="5358905" y="3800875"/>
                    <a:pt x="5367258" y="3805605"/>
                  </a:cubicBezTo>
                  <a:cubicBezTo>
                    <a:pt x="5377881" y="3800027"/>
                    <a:pt x="5386689" y="3795413"/>
                    <a:pt x="5395451" y="3790770"/>
                  </a:cubicBezTo>
                  <a:cubicBezTo>
                    <a:pt x="5388142" y="3786361"/>
                    <a:pt x="5381877" y="3779468"/>
                    <a:pt x="5373342" y="3778096"/>
                  </a:cubicBezTo>
                  <a:close/>
                  <a:moveTo>
                    <a:pt x="7336229" y="3776431"/>
                  </a:moveTo>
                  <a:cubicBezTo>
                    <a:pt x="7329736" y="3779409"/>
                    <a:pt x="7317387" y="3779030"/>
                    <a:pt x="7324243" y="3789718"/>
                  </a:cubicBezTo>
                  <a:cubicBezTo>
                    <a:pt x="7321656" y="3789485"/>
                    <a:pt x="7319023" y="3789252"/>
                    <a:pt x="7316435" y="3789017"/>
                  </a:cubicBezTo>
                  <a:cubicBezTo>
                    <a:pt x="7316435" y="3789163"/>
                    <a:pt x="7316435" y="3789281"/>
                    <a:pt x="7316479" y="3789427"/>
                  </a:cubicBezTo>
                  <a:cubicBezTo>
                    <a:pt x="7319023" y="3789572"/>
                    <a:pt x="7321565" y="3789748"/>
                    <a:pt x="7324107" y="3789893"/>
                  </a:cubicBezTo>
                  <a:cubicBezTo>
                    <a:pt x="7330871" y="3787207"/>
                    <a:pt x="7337636" y="3784491"/>
                    <a:pt x="7344356" y="3781804"/>
                  </a:cubicBezTo>
                  <a:cubicBezTo>
                    <a:pt x="7341631" y="3780023"/>
                    <a:pt x="7338953" y="3778213"/>
                    <a:pt x="7336229" y="3776431"/>
                  </a:cubicBezTo>
                  <a:close/>
                  <a:moveTo>
                    <a:pt x="847160" y="3775847"/>
                  </a:moveTo>
                  <a:cubicBezTo>
                    <a:pt x="846843" y="3777424"/>
                    <a:pt x="846524" y="3778972"/>
                    <a:pt x="846206" y="3780549"/>
                  </a:cubicBezTo>
                  <a:lnTo>
                    <a:pt x="863913" y="3780549"/>
                  </a:lnTo>
                  <a:cubicBezTo>
                    <a:pt x="863958" y="3779293"/>
                    <a:pt x="864049" y="3778038"/>
                    <a:pt x="864094" y="3776811"/>
                  </a:cubicBezTo>
                  <a:close/>
                  <a:moveTo>
                    <a:pt x="7810886" y="3775556"/>
                  </a:moveTo>
                  <a:cubicBezTo>
                    <a:pt x="7809468" y="3775873"/>
                    <a:pt x="7807712" y="3777220"/>
                    <a:pt x="7805612" y="3780023"/>
                  </a:cubicBezTo>
                  <a:cubicBezTo>
                    <a:pt x="7803298" y="3788171"/>
                    <a:pt x="7806203" y="3800290"/>
                    <a:pt x="7814602" y="3789047"/>
                  </a:cubicBezTo>
                  <a:cubicBezTo>
                    <a:pt x="7816338" y="3782936"/>
                    <a:pt x="7815138" y="3774608"/>
                    <a:pt x="7810886" y="3775556"/>
                  </a:cubicBezTo>
                  <a:close/>
                  <a:moveTo>
                    <a:pt x="2277285" y="3774562"/>
                  </a:moveTo>
                  <a:cubicBezTo>
                    <a:pt x="2267796" y="3776314"/>
                    <a:pt x="2262804" y="3777219"/>
                    <a:pt x="2257763" y="3778124"/>
                  </a:cubicBezTo>
                  <a:lnTo>
                    <a:pt x="2260579" y="3782009"/>
                  </a:lnTo>
                  <a:cubicBezTo>
                    <a:pt x="2264801" y="3780139"/>
                    <a:pt x="2268978" y="3778271"/>
                    <a:pt x="2277285" y="3774562"/>
                  </a:cubicBezTo>
                  <a:close/>
                  <a:moveTo>
                    <a:pt x="8817292" y="3774240"/>
                  </a:moveTo>
                  <a:cubicBezTo>
                    <a:pt x="8814614" y="3778271"/>
                    <a:pt x="8811979" y="3782272"/>
                    <a:pt x="8809301" y="3786302"/>
                  </a:cubicBezTo>
                  <a:cubicBezTo>
                    <a:pt x="8811753" y="3786916"/>
                    <a:pt x="8814206" y="3787528"/>
                    <a:pt x="8819517" y="3788842"/>
                  </a:cubicBezTo>
                  <a:cubicBezTo>
                    <a:pt x="8821334" y="3784666"/>
                    <a:pt x="8823376" y="3780753"/>
                    <a:pt x="8824420" y="3776752"/>
                  </a:cubicBezTo>
                  <a:cubicBezTo>
                    <a:pt x="8824556" y="3776168"/>
                    <a:pt x="8819791" y="3775088"/>
                    <a:pt x="8817292" y="3774240"/>
                  </a:cubicBezTo>
                  <a:close/>
                  <a:moveTo>
                    <a:pt x="5320588" y="3772343"/>
                  </a:moveTo>
                  <a:cubicBezTo>
                    <a:pt x="5317410" y="3773862"/>
                    <a:pt x="5312778" y="3775000"/>
                    <a:pt x="5311326" y="3777044"/>
                  </a:cubicBezTo>
                  <a:cubicBezTo>
                    <a:pt x="5308965" y="3780344"/>
                    <a:pt x="5308102" y="3784199"/>
                    <a:pt x="5307739" y="3787878"/>
                  </a:cubicBezTo>
                  <a:cubicBezTo>
                    <a:pt x="5307603" y="3789017"/>
                    <a:pt x="5310871" y="3791091"/>
                    <a:pt x="5313005" y="3791353"/>
                  </a:cubicBezTo>
                  <a:cubicBezTo>
                    <a:pt x="5315366" y="3791646"/>
                    <a:pt x="5319544" y="3790770"/>
                    <a:pt x="5320632" y="3789572"/>
                  </a:cubicBezTo>
                  <a:cubicBezTo>
                    <a:pt x="5322630" y="3787382"/>
                    <a:pt x="5323947" y="3784812"/>
                    <a:pt x="5325399" y="3782301"/>
                  </a:cubicBezTo>
                  <a:cubicBezTo>
                    <a:pt x="5326217" y="3782418"/>
                    <a:pt x="5326989" y="3782506"/>
                    <a:pt x="5327760" y="3782622"/>
                  </a:cubicBezTo>
                  <a:cubicBezTo>
                    <a:pt x="5328124" y="3781892"/>
                    <a:pt x="5328441" y="3781192"/>
                    <a:pt x="5328804" y="3780461"/>
                  </a:cubicBezTo>
                  <a:lnTo>
                    <a:pt x="5326853" y="3780082"/>
                  </a:lnTo>
                  <a:cubicBezTo>
                    <a:pt x="5327034" y="3779761"/>
                    <a:pt x="5327261" y="3779468"/>
                    <a:pt x="5327488" y="3779147"/>
                  </a:cubicBezTo>
                  <a:cubicBezTo>
                    <a:pt x="5324946" y="3776635"/>
                    <a:pt x="5322766" y="3774504"/>
                    <a:pt x="5320588" y="3772343"/>
                  </a:cubicBezTo>
                  <a:close/>
                  <a:moveTo>
                    <a:pt x="4395393" y="3772050"/>
                  </a:moveTo>
                  <a:cubicBezTo>
                    <a:pt x="4395758" y="3784987"/>
                    <a:pt x="4399071" y="3795267"/>
                    <a:pt x="4408741" y="3799647"/>
                  </a:cubicBezTo>
                  <a:cubicBezTo>
                    <a:pt x="4402884" y="3792026"/>
                    <a:pt x="4418547" y="3768049"/>
                    <a:pt x="4395393" y="3772050"/>
                  </a:cubicBezTo>
                  <a:close/>
                  <a:moveTo>
                    <a:pt x="1929981" y="3770737"/>
                  </a:moveTo>
                  <a:cubicBezTo>
                    <a:pt x="1927256" y="3772898"/>
                    <a:pt x="1924487" y="3775088"/>
                    <a:pt x="1916815" y="3781192"/>
                  </a:cubicBezTo>
                  <a:cubicBezTo>
                    <a:pt x="1921036" y="3782038"/>
                    <a:pt x="1925667" y="3783994"/>
                    <a:pt x="1929254" y="3783411"/>
                  </a:cubicBezTo>
                  <a:cubicBezTo>
                    <a:pt x="1932523" y="3782886"/>
                    <a:pt x="1936518" y="3779556"/>
                    <a:pt x="1936563" y="3777424"/>
                  </a:cubicBezTo>
                  <a:cubicBezTo>
                    <a:pt x="1936654" y="3775234"/>
                    <a:pt x="1932340" y="3772955"/>
                    <a:pt x="1929981" y="3770737"/>
                  </a:cubicBezTo>
                  <a:close/>
                  <a:moveTo>
                    <a:pt x="5176036" y="3770562"/>
                  </a:moveTo>
                  <a:cubicBezTo>
                    <a:pt x="5175218" y="3770620"/>
                    <a:pt x="5173994" y="3770503"/>
                    <a:pt x="5173629" y="3770795"/>
                  </a:cubicBezTo>
                  <a:cubicBezTo>
                    <a:pt x="5173084" y="3771145"/>
                    <a:pt x="5173267" y="3771847"/>
                    <a:pt x="5173129" y="3772400"/>
                  </a:cubicBezTo>
                  <a:cubicBezTo>
                    <a:pt x="5174402" y="3772284"/>
                    <a:pt x="5175628" y="3772168"/>
                    <a:pt x="5176899" y="3772079"/>
                  </a:cubicBezTo>
                  <a:cubicBezTo>
                    <a:pt x="5176627" y="3771583"/>
                    <a:pt x="5176308" y="3771058"/>
                    <a:pt x="5176036" y="3770562"/>
                  </a:cubicBezTo>
                  <a:close/>
                  <a:moveTo>
                    <a:pt x="4967335" y="3769626"/>
                  </a:moveTo>
                  <a:cubicBezTo>
                    <a:pt x="4962160" y="3770357"/>
                    <a:pt x="4957210" y="3772400"/>
                    <a:pt x="4953079" y="3774592"/>
                  </a:cubicBezTo>
                  <a:cubicBezTo>
                    <a:pt x="4952443" y="3774942"/>
                    <a:pt x="4956439" y="3778767"/>
                    <a:pt x="4959435" y="3782359"/>
                  </a:cubicBezTo>
                  <a:cubicBezTo>
                    <a:pt x="4965792" y="3779234"/>
                    <a:pt x="4970331" y="3776957"/>
                    <a:pt x="4974916" y="3774679"/>
                  </a:cubicBezTo>
                  <a:cubicBezTo>
                    <a:pt x="4972329" y="3772898"/>
                    <a:pt x="4969150" y="3769364"/>
                    <a:pt x="4967335" y="3769626"/>
                  </a:cubicBezTo>
                  <a:close/>
                  <a:moveTo>
                    <a:pt x="2125106" y="3769130"/>
                  </a:moveTo>
                  <a:cubicBezTo>
                    <a:pt x="2109717" y="3772605"/>
                    <a:pt x="2120023" y="3778504"/>
                    <a:pt x="2122246" y="3783177"/>
                  </a:cubicBezTo>
                  <a:cubicBezTo>
                    <a:pt x="2123427" y="3785659"/>
                    <a:pt x="2127512" y="3788229"/>
                    <a:pt x="2131372" y="3789368"/>
                  </a:cubicBezTo>
                  <a:cubicBezTo>
                    <a:pt x="2135050" y="3790507"/>
                    <a:pt x="2140316" y="3790303"/>
                    <a:pt x="2144401" y="3789631"/>
                  </a:cubicBezTo>
                  <a:cubicBezTo>
                    <a:pt x="2146399" y="3789310"/>
                    <a:pt x="2147353" y="3786565"/>
                    <a:pt x="2149123" y="3784521"/>
                  </a:cubicBezTo>
                  <a:cubicBezTo>
                    <a:pt x="2148169" y="3782038"/>
                    <a:pt x="2147353" y="3779177"/>
                    <a:pt x="2146036" y="3776402"/>
                  </a:cubicBezTo>
                  <a:cubicBezTo>
                    <a:pt x="2142903" y="3769685"/>
                    <a:pt x="2136593" y="3766531"/>
                    <a:pt x="2125106" y="3769130"/>
                  </a:cubicBezTo>
                  <a:close/>
                  <a:moveTo>
                    <a:pt x="908677" y="3767845"/>
                  </a:moveTo>
                  <a:cubicBezTo>
                    <a:pt x="907586" y="3768488"/>
                    <a:pt x="906451" y="3769130"/>
                    <a:pt x="905361" y="3769773"/>
                  </a:cubicBezTo>
                  <a:cubicBezTo>
                    <a:pt x="907858" y="3771467"/>
                    <a:pt x="910402" y="3773189"/>
                    <a:pt x="912898" y="3774883"/>
                  </a:cubicBezTo>
                  <a:cubicBezTo>
                    <a:pt x="914487" y="3773949"/>
                    <a:pt x="916030" y="3773014"/>
                    <a:pt x="917619" y="3772079"/>
                  </a:cubicBezTo>
                  <a:cubicBezTo>
                    <a:pt x="914623" y="3770678"/>
                    <a:pt x="911673" y="3769246"/>
                    <a:pt x="908677" y="3767845"/>
                  </a:cubicBezTo>
                  <a:close/>
                  <a:moveTo>
                    <a:pt x="2613421" y="3765421"/>
                  </a:moveTo>
                  <a:cubicBezTo>
                    <a:pt x="2611062" y="3765830"/>
                    <a:pt x="2608701" y="3766239"/>
                    <a:pt x="2606340" y="3766648"/>
                  </a:cubicBezTo>
                  <a:cubicBezTo>
                    <a:pt x="2606659" y="3767261"/>
                    <a:pt x="2606975" y="3767845"/>
                    <a:pt x="2607294" y="3768459"/>
                  </a:cubicBezTo>
                  <a:cubicBezTo>
                    <a:pt x="2609653" y="3767991"/>
                    <a:pt x="2611970" y="3767553"/>
                    <a:pt x="2614284" y="3767115"/>
                  </a:cubicBezTo>
                  <a:cubicBezTo>
                    <a:pt x="2614012" y="3766560"/>
                    <a:pt x="2613695" y="3765976"/>
                    <a:pt x="2613421" y="3765421"/>
                  </a:cubicBezTo>
                  <a:close/>
                  <a:moveTo>
                    <a:pt x="9082651" y="3763815"/>
                  </a:moveTo>
                  <a:cubicBezTo>
                    <a:pt x="9071301" y="3762150"/>
                    <a:pt x="9054639" y="3764224"/>
                    <a:pt x="9070166" y="3770269"/>
                  </a:cubicBezTo>
                  <a:cubicBezTo>
                    <a:pt x="9081427" y="3771934"/>
                    <a:pt x="9098132" y="3769889"/>
                    <a:pt x="9082651" y="3763815"/>
                  </a:cubicBezTo>
                  <a:close/>
                  <a:moveTo>
                    <a:pt x="7386986" y="3763348"/>
                  </a:moveTo>
                  <a:lnTo>
                    <a:pt x="7387802" y="3764575"/>
                  </a:lnTo>
                  <a:lnTo>
                    <a:pt x="7388846" y="3763406"/>
                  </a:lnTo>
                  <a:close/>
                  <a:moveTo>
                    <a:pt x="5237279" y="3763144"/>
                  </a:moveTo>
                  <a:cubicBezTo>
                    <a:pt x="5236235" y="3763231"/>
                    <a:pt x="5235145" y="3763319"/>
                    <a:pt x="5234102" y="3763406"/>
                  </a:cubicBezTo>
                  <a:cubicBezTo>
                    <a:pt x="5234465" y="3764954"/>
                    <a:pt x="5234828" y="3766473"/>
                    <a:pt x="5235192" y="3768020"/>
                  </a:cubicBezTo>
                  <a:cubicBezTo>
                    <a:pt x="5236235" y="3767933"/>
                    <a:pt x="5237279" y="3767845"/>
                    <a:pt x="5238324" y="3767758"/>
                  </a:cubicBezTo>
                  <a:cubicBezTo>
                    <a:pt x="5237961" y="3766210"/>
                    <a:pt x="5237597" y="3764691"/>
                    <a:pt x="5237279" y="3763144"/>
                  </a:cubicBezTo>
                  <a:close/>
                  <a:moveTo>
                    <a:pt x="2293267" y="3761625"/>
                  </a:moveTo>
                  <a:cubicBezTo>
                    <a:pt x="2293175" y="3761450"/>
                    <a:pt x="2288364" y="3761800"/>
                    <a:pt x="2288228" y="3762267"/>
                  </a:cubicBezTo>
                  <a:cubicBezTo>
                    <a:pt x="2287637" y="3764254"/>
                    <a:pt x="2287954" y="3766385"/>
                    <a:pt x="2287954" y="3768429"/>
                  </a:cubicBezTo>
                  <a:cubicBezTo>
                    <a:pt x="2290451" y="3768341"/>
                    <a:pt x="2292948" y="3768284"/>
                    <a:pt x="2295400" y="3768195"/>
                  </a:cubicBezTo>
                  <a:cubicBezTo>
                    <a:pt x="2294810" y="3766005"/>
                    <a:pt x="2294265" y="3763756"/>
                    <a:pt x="2293267" y="3761625"/>
                  </a:cubicBezTo>
                  <a:close/>
                  <a:moveTo>
                    <a:pt x="6120887" y="3761508"/>
                  </a:moveTo>
                  <a:cubicBezTo>
                    <a:pt x="6106042" y="3761625"/>
                    <a:pt x="6093920" y="3765363"/>
                    <a:pt x="6088926" y="3774971"/>
                  </a:cubicBezTo>
                  <a:cubicBezTo>
                    <a:pt x="6088199" y="3776344"/>
                    <a:pt x="6090424" y="3778359"/>
                    <a:pt x="6091876" y="3781308"/>
                  </a:cubicBezTo>
                  <a:cubicBezTo>
                    <a:pt x="6104270" y="3776694"/>
                    <a:pt x="6116257" y="3772255"/>
                    <a:pt x="6128243" y="3767786"/>
                  </a:cubicBezTo>
                  <a:cubicBezTo>
                    <a:pt x="6125790" y="3765596"/>
                    <a:pt x="6123293" y="3761508"/>
                    <a:pt x="6120887" y="3761508"/>
                  </a:cubicBezTo>
                  <a:close/>
                  <a:moveTo>
                    <a:pt x="2642660" y="3760340"/>
                  </a:moveTo>
                  <a:lnTo>
                    <a:pt x="2632308" y="3764983"/>
                  </a:lnTo>
                  <a:cubicBezTo>
                    <a:pt x="2633443" y="3765918"/>
                    <a:pt x="2634578" y="3766823"/>
                    <a:pt x="2635759" y="3767758"/>
                  </a:cubicBezTo>
                  <a:cubicBezTo>
                    <a:pt x="2639209" y="3766210"/>
                    <a:pt x="2642705" y="3764691"/>
                    <a:pt x="2646156" y="3763144"/>
                  </a:cubicBezTo>
                  <a:cubicBezTo>
                    <a:pt x="2644975" y="3762209"/>
                    <a:pt x="2643795" y="3761275"/>
                    <a:pt x="2642660" y="3760340"/>
                  </a:cubicBezTo>
                  <a:close/>
                  <a:moveTo>
                    <a:pt x="7470020" y="3760310"/>
                  </a:moveTo>
                  <a:cubicBezTo>
                    <a:pt x="7468567" y="3766034"/>
                    <a:pt x="7466979" y="3768575"/>
                    <a:pt x="7467659" y="3770883"/>
                  </a:cubicBezTo>
                  <a:cubicBezTo>
                    <a:pt x="7468159" y="3772489"/>
                    <a:pt x="7471791" y="3773774"/>
                    <a:pt x="7475469" y="3776080"/>
                  </a:cubicBezTo>
                  <a:cubicBezTo>
                    <a:pt x="7479373" y="3773453"/>
                    <a:pt x="7482687" y="3771204"/>
                    <a:pt x="7486954" y="3768313"/>
                  </a:cubicBezTo>
                  <a:cubicBezTo>
                    <a:pt x="7481824" y="3765889"/>
                    <a:pt x="7478511" y="3764311"/>
                    <a:pt x="7470020" y="3760310"/>
                  </a:cubicBezTo>
                  <a:close/>
                  <a:moveTo>
                    <a:pt x="1819705" y="3759522"/>
                  </a:moveTo>
                  <a:cubicBezTo>
                    <a:pt x="1798958" y="3763289"/>
                    <a:pt x="1798958" y="3763289"/>
                    <a:pt x="1797822" y="3775818"/>
                  </a:cubicBezTo>
                  <a:cubicBezTo>
                    <a:pt x="1806539" y="3769334"/>
                    <a:pt x="1813121" y="3764429"/>
                    <a:pt x="1819705" y="3759522"/>
                  </a:cubicBezTo>
                  <a:close/>
                  <a:moveTo>
                    <a:pt x="2055010" y="3757682"/>
                  </a:moveTo>
                  <a:lnTo>
                    <a:pt x="2053012" y="3757741"/>
                  </a:lnTo>
                  <a:lnTo>
                    <a:pt x="2054147" y="3759142"/>
                  </a:lnTo>
                  <a:close/>
                  <a:moveTo>
                    <a:pt x="1820795" y="3753594"/>
                  </a:moveTo>
                  <a:cubicBezTo>
                    <a:pt x="1820568" y="3754149"/>
                    <a:pt x="1820341" y="3754732"/>
                    <a:pt x="1820113" y="3755287"/>
                  </a:cubicBezTo>
                  <a:cubicBezTo>
                    <a:pt x="1820840" y="3755434"/>
                    <a:pt x="1821522" y="3755580"/>
                    <a:pt x="1822247" y="3755726"/>
                  </a:cubicBezTo>
                  <a:cubicBezTo>
                    <a:pt x="1822474" y="3755171"/>
                    <a:pt x="1822882" y="3754586"/>
                    <a:pt x="1822838" y="3754032"/>
                  </a:cubicBezTo>
                  <a:cubicBezTo>
                    <a:pt x="1822793" y="3753857"/>
                    <a:pt x="1821522" y="3753740"/>
                    <a:pt x="1820795" y="3753594"/>
                  </a:cubicBezTo>
                  <a:close/>
                  <a:moveTo>
                    <a:pt x="6362531" y="3752287"/>
                  </a:moveTo>
                  <a:cubicBezTo>
                    <a:pt x="6359790" y="3753346"/>
                    <a:pt x="6357781" y="3755405"/>
                    <a:pt x="6356237" y="3757770"/>
                  </a:cubicBezTo>
                  <a:cubicBezTo>
                    <a:pt x="6355510" y="3758909"/>
                    <a:pt x="6357827" y="3760836"/>
                    <a:pt x="6359688" y="3764019"/>
                  </a:cubicBezTo>
                  <a:cubicBezTo>
                    <a:pt x="6365862" y="3761741"/>
                    <a:pt x="6371673" y="3759669"/>
                    <a:pt x="6377077" y="3757274"/>
                  </a:cubicBezTo>
                  <a:cubicBezTo>
                    <a:pt x="6377394" y="3757127"/>
                    <a:pt x="6375306" y="3753594"/>
                    <a:pt x="6373217" y="3752806"/>
                  </a:cubicBezTo>
                  <a:cubicBezTo>
                    <a:pt x="6368745" y="3751171"/>
                    <a:pt x="6365272" y="3751229"/>
                    <a:pt x="6362531" y="3752287"/>
                  </a:cubicBezTo>
                  <a:close/>
                  <a:moveTo>
                    <a:pt x="1307464" y="3751579"/>
                  </a:moveTo>
                  <a:cubicBezTo>
                    <a:pt x="1305286" y="3752776"/>
                    <a:pt x="1303242" y="3754061"/>
                    <a:pt x="1301153" y="3755317"/>
                  </a:cubicBezTo>
                  <a:cubicBezTo>
                    <a:pt x="1302925" y="3756280"/>
                    <a:pt x="1304740" y="3757245"/>
                    <a:pt x="1306510" y="3758209"/>
                  </a:cubicBezTo>
                  <a:cubicBezTo>
                    <a:pt x="1308690" y="3757040"/>
                    <a:pt x="1310778" y="3755814"/>
                    <a:pt x="1313139" y="3754500"/>
                  </a:cubicBezTo>
                  <a:cubicBezTo>
                    <a:pt x="1309054" y="3752396"/>
                    <a:pt x="1307600" y="3751521"/>
                    <a:pt x="1307464" y="3751579"/>
                  </a:cubicBezTo>
                  <a:close/>
                  <a:moveTo>
                    <a:pt x="6662138" y="3750966"/>
                  </a:moveTo>
                  <a:cubicBezTo>
                    <a:pt x="6661504" y="3753127"/>
                    <a:pt x="6660822" y="3755287"/>
                    <a:pt x="6660186" y="3757420"/>
                  </a:cubicBezTo>
                  <a:cubicBezTo>
                    <a:pt x="6661413" y="3757624"/>
                    <a:pt x="6662684" y="3757799"/>
                    <a:pt x="6663955" y="3757975"/>
                  </a:cubicBezTo>
                  <a:cubicBezTo>
                    <a:pt x="6664636" y="3755814"/>
                    <a:pt x="6665270" y="3753681"/>
                    <a:pt x="6665952" y="3751521"/>
                  </a:cubicBezTo>
                  <a:cubicBezTo>
                    <a:pt x="6664681" y="3751345"/>
                    <a:pt x="6663410" y="3751141"/>
                    <a:pt x="6662138" y="3750966"/>
                  </a:cubicBezTo>
                  <a:close/>
                  <a:moveTo>
                    <a:pt x="1568510" y="3748776"/>
                  </a:moveTo>
                  <a:cubicBezTo>
                    <a:pt x="1562381" y="3753798"/>
                    <a:pt x="1557433" y="3757011"/>
                    <a:pt x="1554481" y="3760807"/>
                  </a:cubicBezTo>
                  <a:cubicBezTo>
                    <a:pt x="1553710" y="3761829"/>
                    <a:pt x="1558613" y="3766064"/>
                    <a:pt x="1561654" y="3766444"/>
                  </a:cubicBezTo>
                  <a:cubicBezTo>
                    <a:pt x="1571326" y="3767641"/>
                    <a:pt x="1575185" y="3763406"/>
                    <a:pt x="1575047" y="3758091"/>
                  </a:cubicBezTo>
                  <a:cubicBezTo>
                    <a:pt x="1575002" y="3755784"/>
                    <a:pt x="1571961" y="3753506"/>
                    <a:pt x="1568510" y="3748776"/>
                  </a:cubicBezTo>
                  <a:close/>
                  <a:moveTo>
                    <a:pt x="2604298" y="3747257"/>
                  </a:moveTo>
                  <a:cubicBezTo>
                    <a:pt x="2602799" y="3747987"/>
                    <a:pt x="2601255" y="3748717"/>
                    <a:pt x="2599758" y="3749447"/>
                  </a:cubicBezTo>
                  <a:cubicBezTo>
                    <a:pt x="2602391" y="3751228"/>
                    <a:pt x="2604978" y="3753010"/>
                    <a:pt x="2607611" y="3754791"/>
                  </a:cubicBezTo>
                  <a:cubicBezTo>
                    <a:pt x="2608928" y="3754120"/>
                    <a:pt x="2610244" y="3753477"/>
                    <a:pt x="2611562" y="3752806"/>
                  </a:cubicBezTo>
                  <a:cubicBezTo>
                    <a:pt x="2609156" y="3750966"/>
                    <a:pt x="2606703" y="3749097"/>
                    <a:pt x="2604298" y="3747257"/>
                  </a:cubicBezTo>
                  <a:close/>
                  <a:moveTo>
                    <a:pt x="5222343" y="3747111"/>
                  </a:moveTo>
                  <a:cubicBezTo>
                    <a:pt x="5213444" y="3750440"/>
                    <a:pt x="5205500" y="3754791"/>
                    <a:pt x="5197465" y="3758967"/>
                  </a:cubicBezTo>
                  <a:cubicBezTo>
                    <a:pt x="5197329" y="3759026"/>
                    <a:pt x="5200415" y="3762705"/>
                    <a:pt x="5202276" y="3762851"/>
                  </a:cubicBezTo>
                  <a:cubicBezTo>
                    <a:pt x="5206816" y="3763144"/>
                    <a:pt x="5211538" y="3762325"/>
                    <a:pt x="5216169" y="3761975"/>
                  </a:cubicBezTo>
                  <a:cubicBezTo>
                    <a:pt x="5216441" y="3762501"/>
                    <a:pt x="5216804" y="3763056"/>
                    <a:pt x="5217076" y="3763611"/>
                  </a:cubicBezTo>
                  <a:cubicBezTo>
                    <a:pt x="5223161" y="3762209"/>
                    <a:pt x="5230061" y="3761420"/>
                    <a:pt x="5235009" y="3759055"/>
                  </a:cubicBezTo>
                  <a:cubicBezTo>
                    <a:pt x="5236824" y="3758179"/>
                    <a:pt x="5235464" y="3753068"/>
                    <a:pt x="5233194" y="3750820"/>
                  </a:cubicBezTo>
                  <a:cubicBezTo>
                    <a:pt x="5231150" y="3748805"/>
                    <a:pt x="5224296" y="3746381"/>
                    <a:pt x="5222343" y="3747111"/>
                  </a:cubicBezTo>
                  <a:close/>
                  <a:moveTo>
                    <a:pt x="7515828" y="3747052"/>
                  </a:moveTo>
                  <a:cubicBezTo>
                    <a:pt x="7514012" y="3748016"/>
                    <a:pt x="7512151" y="3749008"/>
                    <a:pt x="7506476" y="3752017"/>
                  </a:cubicBezTo>
                  <a:cubicBezTo>
                    <a:pt x="7513694" y="3750498"/>
                    <a:pt x="7516010" y="3750002"/>
                    <a:pt x="7518325" y="3749506"/>
                  </a:cubicBezTo>
                  <a:cubicBezTo>
                    <a:pt x="7517508" y="3748687"/>
                    <a:pt x="7516646" y="3747870"/>
                    <a:pt x="7515828" y="3747052"/>
                  </a:cubicBezTo>
                  <a:close/>
                  <a:moveTo>
                    <a:pt x="882526" y="3745125"/>
                  </a:moveTo>
                  <a:cubicBezTo>
                    <a:pt x="874718" y="3750440"/>
                    <a:pt x="866863" y="3755784"/>
                    <a:pt x="859055" y="3761099"/>
                  </a:cubicBezTo>
                  <a:cubicBezTo>
                    <a:pt x="866818" y="3763319"/>
                    <a:pt x="874399" y="3766881"/>
                    <a:pt x="882435" y="3767319"/>
                  </a:cubicBezTo>
                  <a:cubicBezTo>
                    <a:pt x="887384" y="3767583"/>
                    <a:pt x="892967" y="3763114"/>
                    <a:pt x="900777" y="3759639"/>
                  </a:cubicBezTo>
                  <a:cubicBezTo>
                    <a:pt x="893103" y="3753506"/>
                    <a:pt x="887792" y="3749330"/>
                    <a:pt x="882526" y="3745125"/>
                  </a:cubicBezTo>
                  <a:close/>
                  <a:moveTo>
                    <a:pt x="9152238" y="3745042"/>
                  </a:moveTo>
                  <a:cubicBezTo>
                    <a:pt x="9149684" y="3744404"/>
                    <a:pt x="9146232" y="3744953"/>
                    <a:pt x="9141533" y="3747052"/>
                  </a:cubicBezTo>
                  <a:cubicBezTo>
                    <a:pt x="9147981" y="3748280"/>
                    <a:pt x="9153974" y="3749710"/>
                    <a:pt x="9150433" y="3756047"/>
                  </a:cubicBezTo>
                  <a:cubicBezTo>
                    <a:pt x="9146756" y="3761741"/>
                    <a:pt x="9139400" y="3763903"/>
                    <a:pt x="9127279" y="3761245"/>
                  </a:cubicBezTo>
                  <a:cubicBezTo>
                    <a:pt x="9126416" y="3779731"/>
                    <a:pt x="9137586" y="3792201"/>
                    <a:pt x="9125600" y="3816499"/>
                  </a:cubicBezTo>
                  <a:cubicBezTo>
                    <a:pt x="9173768" y="3820908"/>
                    <a:pt x="9146984" y="3846986"/>
                    <a:pt x="9127506" y="3856449"/>
                  </a:cubicBezTo>
                  <a:cubicBezTo>
                    <a:pt x="9178172" y="3869210"/>
                    <a:pt x="9154928" y="3807941"/>
                    <a:pt x="9193518" y="3808701"/>
                  </a:cubicBezTo>
                  <a:cubicBezTo>
                    <a:pt x="9143981" y="3812151"/>
                    <a:pt x="9170113" y="3749507"/>
                    <a:pt x="9152238" y="3745042"/>
                  </a:cubicBezTo>
                  <a:close/>
                  <a:moveTo>
                    <a:pt x="6900667" y="3744380"/>
                  </a:moveTo>
                  <a:cubicBezTo>
                    <a:pt x="6896876" y="3743657"/>
                    <a:pt x="6892200" y="3744146"/>
                    <a:pt x="6885958" y="3746818"/>
                  </a:cubicBezTo>
                  <a:cubicBezTo>
                    <a:pt x="6893948" y="3749563"/>
                    <a:pt x="6900350" y="3751783"/>
                    <a:pt x="6907205" y="3754120"/>
                  </a:cubicBezTo>
                  <a:cubicBezTo>
                    <a:pt x="6908838" y="3751432"/>
                    <a:pt x="6910744" y="3749768"/>
                    <a:pt x="6910064" y="3749213"/>
                  </a:cubicBezTo>
                  <a:cubicBezTo>
                    <a:pt x="6907363" y="3747038"/>
                    <a:pt x="6904457" y="3745103"/>
                    <a:pt x="6900667" y="3744380"/>
                  </a:cubicBezTo>
                  <a:close/>
                  <a:moveTo>
                    <a:pt x="7543018" y="3743340"/>
                  </a:moveTo>
                  <a:cubicBezTo>
                    <a:pt x="7541014" y="3743731"/>
                    <a:pt x="7539686" y="3745753"/>
                    <a:pt x="7537029" y="3749797"/>
                  </a:cubicBezTo>
                  <a:cubicBezTo>
                    <a:pt x="7543205" y="3748600"/>
                    <a:pt x="7547472" y="3747753"/>
                    <a:pt x="7553057" y="3746672"/>
                  </a:cubicBezTo>
                  <a:cubicBezTo>
                    <a:pt x="7547700" y="3744190"/>
                    <a:pt x="7545021" y="3742949"/>
                    <a:pt x="7543018" y="3743340"/>
                  </a:cubicBezTo>
                  <a:close/>
                  <a:moveTo>
                    <a:pt x="9188840" y="3743285"/>
                  </a:moveTo>
                  <a:cubicBezTo>
                    <a:pt x="9186662" y="3743693"/>
                    <a:pt x="9185300" y="3746001"/>
                    <a:pt x="9183619" y="3747432"/>
                  </a:cubicBezTo>
                  <a:cubicBezTo>
                    <a:pt x="9184709" y="3751228"/>
                    <a:pt x="9184800" y="3755287"/>
                    <a:pt x="9187206" y="3758705"/>
                  </a:cubicBezTo>
                  <a:cubicBezTo>
                    <a:pt x="9188522" y="3760574"/>
                    <a:pt x="9193471" y="3761771"/>
                    <a:pt x="9197148" y="3762442"/>
                  </a:cubicBezTo>
                  <a:cubicBezTo>
                    <a:pt x="9198057" y="3762618"/>
                    <a:pt x="9202098" y="3759492"/>
                    <a:pt x="9201824" y="3758091"/>
                  </a:cubicBezTo>
                  <a:cubicBezTo>
                    <a:pt x="9201052" y="3753623"/>
                    <a:pt x="9199373" y="3749126"/>
                    <a:pt x="9196967" y="3744862"/>
                  </a:cubicBezTo>
                  <a:cubicBezTo>
                    <a:pt x="9196332" y="3743782"/>
                    <a:pt x="9191293" y="3742876"/>
                    <a:pt x="9188840" y="3743285"/>
                  </a:cubicBezTo>
                  <a:close/>
                  <a:moveTo>
                    <a:pt x="8653764" y="3743022"/>
                  </a:moveTo>
                  <a:cubicBezTo>
                    <a:pt x="8649905" y="3744278"/>
                    <a:pt x="8646228" y="3746264"/>
                    <a:pt x="8643640" y="3748512"/>
                  </a:cubicBezTo>
                  <a:cubicBezTo>
                    <a:pt x="8641415" y="3750440"/>
                    <a:pt x="8640870" y="3753127"/>
                    <a:pt x="8639553" y="3755462"/>
                  </a:cubicBezTo>
                  <a:cubicBezTo>
                    <a:pt x="8643776" y="3754996"/>
                    <a:pt x="8648498" y="3755084"/>
                    <a:pt x="8652130" y="3753886"/>
                  </a:cubicBezTo>
                  <a:cubicBezTo>
                    <a:pt x="8655898" y="3752660"/>
                    <a:pt x="8658712" y="3750206"/>
                    <a:pt x="8661209" y="3748717"/>
                  </a:cubicBezTo>
                  <a:cubicBezTo>
                    <a:pt x="8661209" y="3746993"/>
                    <a:pt x="8661800" y="3745533"/>
                    <a:pt x="8661073" y="3745183"/>
                  </a:cubicBezTo>
                  <a:cubicBezTo>
                    <a:pt x="8658848" y="3744161"/>
                    <a:pt x="8655262" y="3742526"/>
                    <a:pt x="8653764" y="3743022"/>
                  </a:cubicBezTo>
                  <a:close/>
                  <a:moveTo>
                    <a:pt x="2412985" y="3740686"/>
                  </a:moveTo>
                  <a:cubicBezTo>
                    <a:pt x="2406446" y="3743693"/>
                    <a:pt x="2399909" y="3746702"/>
                    <a:pt x="2393327" y="3749710"/>
                  </a:cubicBezTo>
                  <a:cubicBezTo>
                    <a:pt x="2394325" y="3750848"/>
                    <a:pt x="2395324" y="3751988"/>
                    <a:pt x="2396368" y="3753156"/>
                  </a:cubicBezTo>
                  <a:cubicBezTo>
                    <a:pt x="2400727" y="3751579"/>
                    <a:pt x="2405039" y="3750002"/>
                    <a:pt x="2409398" y="3748425"/>
                  </a:cubicBezTo>
                  <a:cubicBezTo>
                    <a:pt x="2413074" y="3748892"/>
                    <a:pt x="2416753" y="3749330"/>
                    <a:pt x="2420474" y="3749797"/>
                  </a:cubicBezTo>
                  <a:cubicBezTo>
                    <a:pt x="2420838" y="3748280"/>
                    <a:pt x="2421156" y="3746731"/>
                    <a:pt x="2421473" y="3745212"/>
                  </a:cubicBezTo>
                  <a:lnTo>
                    <a:pt x="2417252" y="3745212"/>
                  </a:lnTo>
                  <a:cubicBezTo>
                    <a:pt x="2415844" y="3743693"/>
                    <a:pt x="2414437" y="3742204"/>
                    <a:pt x="2412985" y="3740686"/>
                  </a:cubicBezTo>
                  <a:close/>
                  <a:moveTo>
                    <a:pt x="4195727" y="3738817"/>
                  </a:moveTo>
                  <a:cubicBezTo>
                    <a:pt x="4187148" y="3749622"/>
                    <a:pt x="4179793" y="3758851"/>
                    <a:pt x="4172482" y="3768108"/>
                  </a:cubicBezTo>
                  <a:cubicBezTo>
                    <a:pt x="4209393" y="3753097"/>
                    <a:pt x="4209393" y="3753097"/>
                    <a:pt x="4195727" y="3738817"/>
                  </a:cubicBezTo>
                  <a:close/>
                  <a:moveTo>
                    <a:pt x="8178704" y="3737036"/>
                  </a:moveTo>
                  <a:cubicBezTo>
                    <a:pt x="8176254" y="3734553"/>
                    <a:pt x="8161634" y="3738846"/>
                    <a:pt x="8166220" y="3743490"/>
                  </a:cubicBezTo>
                  <a:cubicBezTo>
                    <a:pt x="8168807" y="3745972"/>
                    <a:pt x="8183335" y="3741621"/>
                    <a:pt x="8178704" y="3737036"/>
                  </a:cubicBezTo>
                  <a:close/>
                  <a:moveTo>
                    <a:pt x="4464720" y="3735400"/>
                  </a:moveTo>
                  <a:cubicBezTo>
                    <a:pt x="4461177" y="3735079"/>
                    <a:pt x="4456774" y="3738817"/>
                    <a:pt x="4450736" y="3741708"/>
                  </a:cubicBezTo>
                  <a:cubicBezTo>
                    <a:pt x="4458000" y="3747723"/>
                    <a:pt x="4463175" y="3752017"/>
                    <a:pt x="4468351" y="3756310"/>
                  </a:cubicBezTo>
                  <a:cubicBezTo>
                    <a:pt x="4471437" y="3751403"/>
                    <a:pt x="4475932" y="3746615"/>
                    <a:pt x="4476795" y="3741562"/>
                  </a:cubicBezTo>
                  <a:cubicBezTo>
                    <a:pt x="4477159" y="3739693"/>
                    <a:pt x="4469395" y="3735838"/>
                    <a:pt x="4464720" y="3735400"/>
                  </a:cubicBezTo>
                  <a:close/>
                  <a:moveTo>
                    <a:pt x="7694839" y="3735167"/>
                  </a:moveTo>
                  <a:cubicBezTo>
                    <a:pt x="7687892" y="3738701"/>
                    <a:pt x="7690842" y="3750848"/>
                    <a:pt x="7703737" y="3744161"/>
                  </a:cubicBezTo>
                  <a:cubicBezTo>
                    <a:pt x="7710636" y="3740598"/>
                    <a:pt x="7707642" y="3728479"/>
                    <a:pt x="7694839" y="3735167"/>
                  </a:cubicBezTo>
                  <a:close/>
                  <a:moveTo>
                    <a:pt x="793179" y="3735137"/>
                  </a:moveTo>
                  <a:cubicBezTo>
                    <a:pt x="791955" y="3735663"/>
                    <a:pt x="790684" y="3736189"/>
                    <a:pt x="789458" y="3736714"/>
                  </a:cubicBezTo>
                  <a:cubicBezTo>
                    <a:pt x="791455" y="3738467"/>
                    <a:pt x="793453" y="3740219"/>
                    <a:pt x="795449" y="3742000"/>
                  </a:cubicBezTo>
                  <a:cubicBezTo>
                    <a:pt x="796811" y="3741416"/>
                    <a:pt x="798173" y="3740832"/>
                    <a:pt x="799536" y="3740248"/>
                  </a:cubicBezTo>
                  <a:cubicBezTo>
                    <a:pt x="797402" y="3738554"/>
                    <a:pt x="795313" y="3736831"/>
                    <a:pt x="793179" y="3735137"/>
                  </a:cubicBezTo>
                  <a:close/>
                  <a:moveTo>
                    <a:pt x="3126299" y="3734582"/>
                  </a:moveTo>
                  <a:cubicBezTo>
                    <a:pt x="3125118" y="3735108"/>
                    <a:pt x="3122804" y="3735633"/>
                    <a:pt x="3122848" y="3736101"/>
                  </a:cubicBezTo>
                  <a:cubicBezTo>
                    <a:pt x="3124119" y="3751345"/>
                    <a:pt x="3110092" y="3763377"/>
                    <a:pt x="3102057" y="3776665"/>
                  </a:cubicBezTo>
                  <a:cubicBezTo>
                    <a:pt x="3101148" y="3778183"/>
                    <a:pt x="3102283" y="3780695"/>
                    <a:pt x="3103917" y="3782068"/>
                  </a:cubicBezTo>
                  <a:cubicBezTo>
                    <a:pt x="3104824" y="3782827"/>
                    <a:pt x="3110318" y="3782797"/>
                    <a:pt x="3110909" y="3782126"/>
                  </a:cubicBezTo>
                  <a:cubicBezTo>
                    <a:pt x="3119580" y="3772400"/>
                    <a:pt x="3132745" y="3766034"/>
                    <a:pt x="3147955" y="3760807"/>
                  </a:cubicBezTo>
                  <a:cubicBezTo>
                    <a:pt x="3149907" y="3760135"/>
                    <a:pt x="3150542" y="3755842"/>
                    <a:pt x="3149226" y="3753886"/>
                  </a:cubicBezTo>
                  <a:cubicBezTo>
                    <a:pt x="3145095" y="3747695"/>
                    <a:pt x="3140054" y="3741737"/>
                    <a:pt x="3134607" y="3735954"/>
                  </a:cubicBezTo>
                  <a:cubicBezTo>
                    <a:pt x="3133608" y="3734845"/>
                    <a:pt x="3129160" y="3734992"/>
                    <a:pt x="3126299" y="3734582"/>
                  </a:cubicBezTo>
                  <a:close/>
                  <a:moveTo>
                    <a:pt x="2022641" y="3733853"/>
                  </a:moveTo>
                  <a:cubicBezTo>
                    <a:pt x="2022322" y="3734962"/>
                    <a:pt x="2022050" y="3736072"/>
                    <a:pt x="2021778" y="3737211"/>
                  </a:cubicBezTo>
                  <a:cubicBezTo>
                    <a:pt x="2025909" y="3737824"/>
                    <a:pt x="2030041" y="3738467"/>
                    <a:pt x="2034127" y="3739079"/>
                  </a:cubicBezTo>
                  <a:cubicBezTo>
                    <a:pt x="2034489" y="3737444"/>
                    <a:pt x="2034852" y="3735838"/>
                    <a:pt x="2035261" y="3734261"/>
                  </a:cubicBezTo>
                  <a:cubicBezTo>
                    <a:pt x="2031039" y="3734115"/>
                    <a:pt x="2026863" y="3733969"/>
                    <a:pt x="2022641" y="3733853"/>
                  </a:cubicBezTo>
                  <a:close/>
                  <a:moveTo>
                    <a:pt x="7644763" y="3731458"/>
                  </a:moveTo>
                  <a:cubicBezTo>
                    <a:pt x="7642310" y="3735108"/>
                    <a:pt x="7638043" y="3738758"/>
                    <a:pt x="7638043" y="3742409"/>
                  </a:cubicBezTo>
                  <a:cubicBezTo>
                    <a:pt x="7637998" y="3744862"/>
                    <a:pt x="7643991" y="3747345"/>
                    <a:pt x="7649030" y="3751082"/>
                  </a:cubicBezTo>
                  <a:cubicBezTo>
                    <a:pt x="7653389" y="3746993"/>
                    <a:pt x="7658247" y="3744132"/>
                    <a:pt x="7657338" y="3742993"/>
                  </a:cubicBezTo>
                  <a:cubicBezTo>
                    <a:pt x="7654160" y="3738846"/>
                    <a:pt x="7649075" y="3735254"/>
                    <a:pt x="7644763" y="3731458"/>
                  </a:cubicBezTo>
                  <a:close/>
                  <a:moveTo>
                    <a:pt x="7759578" y="3730990"/>
                  </a:moveTo>
                  <a:lnTo>
                    <a:pt x="7759759" y="3732071"/>
                  </a:lnTo>
                  <a:lnTo>
                    <a:pt x="7761620" y="3731399"/>
                  </a:lnTo>
                  <a:close/>
                  <a:moveTo>
                    <a:pt x="7874904" y="3728749"/>
                  </a:moveTo>
                  <a:cubicBezTo>
                    <a:pt x="7867379" y="3726953"/>
                    <a:pt x="7859524" y="3726786"/>
                    <a:pt x="7857685" y="3729677"/>
                  </a:cubicBezTo>
                  <a:cubicBezTo>
                    <a:pt x="7853192" y="3736773"/>
                    <a:pt x="7856278" y="3746088"/>
                    <a:pt x="7858184" y="3754236"/>
                  </a:cubicBezTo>
                  <a:cubicBezTo>
                    <a:pt x="7858594" y="3756105"/>
                    <a:pt x="7868309" y="3758967"/>
                    <a:pt x="7872304" y="3758266"/>
                  </a:cubicBezTo>
                  <a:cubicBezTo>
                    <a:pt x="7878888" y="3757099"/>
                    <a:pt x="7896547" y="3760165"/>
                    <a:pt x="7886560" y="3746497"/>
                  </a:cubicBezTo>
                  <a:cubicBezTo>
                    <a:pt x="7887287" y="3744833"/>
                    <a:pt x="7890645" y="3741094"/>
                    <a:pt x="7890146" y="3737591"/>
                  </a:cubicBezTo>
                  <a:cubicBezTo>
                    <a:pt x="7889624" y="3733969"/>
                    <a:pt x="7882429" y="3730545"/>
                    <a:pt x="7874904" y="3728749"/>
                  </a:cubicBezTo>
                  <a:close/>
                  <a:moveTo>
                    <a:pt x="6148309" y="3726610"/>
                  </a:moveTo>
                  <a:cubicBezTo>
                    <a:pt x="6144586" y="3729764"/>
                    <a:pt x="6140273" y="3731838"/>
                    <a:pt x="6140635" y="3733502"/>
                  </a:cubicBezTo>
                  <a:cubicBezTo>
                    <a:pt x="6141135" y="3735838"/>
                    <a:pt x="6145176" y="3737853"/>
                    <a:pt x="6147718" y="3740014"/>
                  </a:cubicBezTo>
                  <a:cubicBezTo>
                    <a:pt x="6150488" y="3738233"/>
                    <a:pt x="6155299" y="3736568"/>
                    <a:pt x="6155527" y="3734670"/>
                  </a:cubicBezTo>
                  <a:cubicBezTo>
                    <a:pt x="6155754" y="3732567"/>
                    <a:pt x="6151850" y="3730289"/>
                    <a:pt x="6148309" y="3726610"/>
                  </a:cubicBezTo>
                  <a:close/>
                  <a:moveTo>
                    <a:pt x="747100" y="3725033"/>
                  </a:moveTo>
                  <a:cubicBezTo>
                    <a:pt x="746509" y="3729705"/>
                    <a:pt x="746192" y="3732188"/>
                    <a:pt x="745693" y="3736101"/>
                  </a:cubicBezTo>
                  <a:cubicBezTo>
                    <a:pt x="754817" y="3735021"/>
                    <a:pt x="762716" y="3734057"/>
                    <a:pt x="777155" y="3732334"/>
                  </a:cubicBezTo>
                  <a:cubicBezTo>
                    <a:pt x="764442" y="3729238"/>
                    <a:pt x="756950" y="3727428"/>
                    <a:pt x="747100" y="3725033"/>
                  </a:cubicBezTo>
                  <a:close/>
                  <a:moveTo>
                    <a:pt x="1555799" y="3724916"/>
                  </a:moveTo>
                  <a:cubicBezTo>
                    <a:pt x="1545130" y="3725618"/>
                    <a:pt x="1536504" y="3726172"/>
                    <a:pt x="1527878" y="3726698"/>
                  </a:cubicBezTo>
                  <a:cubicBezTo>
                    <a:pt x="1528150" y="3728274"/>
                    <a:pt x="1528377" y="3729852"/>
                    <a:pt x="1528649" y="3731428"/>
                  </a:cubicBezTo>
                  <a:cubicBezTo>
                    <a:pt x="1547944" y="3736510"/>
                    <a:pt x="1547944" y="3736510"/>
                    <a:pt x="1555799" y="3724916"/>
                  </a:cubicBezTo>
                  <a:close/>
                  <a:moveTo>
                    <a:pt x="7822502" y="3724653"/>
                  </a:moveTo>
                  <a:cubicBezTo>
                    <a:pt x="7814056" y="3726989"/>
                    <a:pt x="7806384" y="3730348"/>
                    <a:pt x="7793537" y="3735313"/>
                  </a:cubicBezTo>
                  <a:cubicBezTo>
                    <a:pt x="7804023" y="3739313"/>
                    <a:pt x="7808563" y="3742438"/>
                    <a:pt x="7813149" y="3742496"/>
                  </a:cubicBezTo>
                  <a:cubicBezTo>
                    <a:pt x="7822865" y="3742672"/>
                    <a:pt x="7831717" y="3739809"/>
                    <a:pt x="7831173" y="3732713"/>
                  </a:cubicBezTo>
                  <a:cubicBezTo>
                    <a:pt x="7830945" y="3729823"/>
                    <a:pt x="7823500" y="3724390"/>
                    <a:pt x="7822502" y="3724653"/>
                  </a:cubicBezTo>
                  <a:close/>
                  <a:moveTo>
                    <a:pt x="7469748" y="3722170"/>
                  </a:moveTo>
                  <a:cubicBezTo>
                    <a:pt x="7467206" y="3722288"/>
                    <a:pt x="7464709" y="3722405"/>
                    <a:pt x="7462167" y="3722521"/>
                  </a:cubicBezTo>
                  <a:cubicBezTo>
                    <a:pt x="7462302" y="3723280"/>
                    <a:pt x="7462393" y="3724010"/>
                    <a:pt x="7462529" y="3724770"/>
                  </a:cubicBezTo>
                  <a:cubicBezTo>
                    <a:pt x="7465026" y="3724478"/>
                    <a:pt x="7467523" y="3724215"/>
                    <a:pt x="7469976" y="3723924"/>
                  </a:cubicBezTo>
                  <a:cubicBezTo>
                    <a:pt x="7469929" y="3723310"/>
                    <a:pt x="7469838" y="3722726"/>
                    <a:pt x="7469748" y="3722170"/>
                  </a:cubicBezTo>
                  <a:close/>
                  <a:moveTo>
                    <a:pt x="6482947" y="3721733"/>
                  </a:moveTo>
                  <a:cubicBezTo>
                    <a:pt x="6482947" y="3722375"/>
                    <a:pt x="6482947" y="3723018"/>
                    <a:pt x="6482947" y="3723660"/>
                  </a:cubicBezTo>
                  <a:cubicBezTo>
                    <a:pt x="6485263" y="3723573"/>
                    <a:pt x="6487533" y="3723456"/>
                    <a:pt x="6489848" y="3723368"/>
                  </a:cubicBezTo>
                  <a:cubicBezTo>
                    <a:pt x="6489848" y="3722930"/>
                    <a:pt x="6489848" y="3722492"/>
                    <a:pt x="6489848" y="3722025"/>
                  </a:cubicBezTo>
                  <a:cubicBezTo>
                    <a:pt x="6487533" y="3721938"/>
                    <a:pt x="6485263" y="3721820"/>
                    <a:pt x="6482947" y="3721733"/>
                  </a:cubicBezTo>
                  <a:close/>
                  <a:moveTo>
                    <a:pt x="2581052" y="3721499"/>
                  </a:moveTo>
                  <a:cubicBezTo>
                    <a:pt x="2585729" y="3728070"/>
                    <a:pt x="2588679" y="3732188"/>
                    <a:pt x="2592857" y="3738058"/>
                  </a:cubicBezTo>
                  <a:cubicBezTo>
                    <a:pt x="2596806" y="3731458"/>
                    <a:pt x="2599259" y="3727310"/>
                    <a:pt x="2602345" y="3722142"/>
                  </a:cubicBezTo>
                  <a:cubicBezTo>
                    <a:pt x="2596126" y="3721938"/>
                    <a:pt x="2591948" y="3721820"/>
                    <a:pt x="2581052" y="3721499"/>
                  </a:cubicBezTo>
                  <a:close/>
                  <a:moveTo>
                    <a:pt x="6226486" y="3720331"/>
                  </a:moveTo>
                  <a:cubicBezTo>
                    <a:pt x="6221719" y="3726114"/>
                    <a:pt x="6216998" y="3732013"/>
                    <a:pt x="6213866" y="3738174"/>
                  </a:cubicBezTo>
                  <a:cubicBezTo>
                    <a:pt x="6213184" y="3739518"/>
                    <a:pt x="6218860" y="3742146"/>
                    <a:pt x="6220766" y="3743548"/>
                  </a:cubicBezTo>
                  <a:cubicBezTo>
                    <a:pt x="6224035" y="3743782"/>
                    <a:pt x="6226804" y="3744073"/>
                    <a:pt x="6226849" y="3743986"/>
                  </a:cubicBezTo>
                  <a:cubicBezTo>
                    <a:pt x="6229391" y="3736159"/>
                    <a:pt x="6231707" y="3728304"/>
                    <a:pt x="6234068" y="3720419"/>
                  </a:cubicBezTo>
                  <a:cubicBezTo>
                    <a:pt x="6231435" y="3720360"/>
                    <a:pt x="6227032" y="3719718"/>
                    <a:pt x="6226486" y="3720331"/>
                  </a:cubicBezTo>
                  <a:close/>
                  <a:moveTo>
                    <a:pt x="6765876" y="3720039"/>
                  </a:moveTo>
                  <a:cubicBezTo>
                    <a:pt x="6758659" y="3724420"/>
                    <a:pt x="6751393" y="3728800"/>
                    <a:pt x="6742222" y="3734349"/>
                  </a:cubicBezTo>
                  <a:cubicBezTo>
                    <a:pt x="6759020" y="3734933"/>
                    <a:pt x="6759020" y="3734933"/>
                    <a:pt x="6765876" y="3720039"/>
                  </a:cubicBezTo>
                  <a:close/>
                  <a:moveTo>
                    <a:pt x="5781935" y="3719075"/>
                  </a:moveTo>
                  <a:cubicBezTo>
                    <a:pt x="5777168" y="3722259"/>
                    <a:pt x="5772357" y="3725471"/>
                    <a:pt x="5766863" y="3729122"/>
                  </a:cubicBezTo>
                  <a:cubicBezTo>
                    <a:pt x="5770450" y="3731779"/>
                    <a:pt x="5773128" y="3733736"/>
                    <a:pt x="5775761" y="3735692"/>
                  </a:cubicBezTo>
                  <a:cubicBezTo>
                    <a:pt x="5779438" y="3733560"/>
                    <a:pt x="5785340" y="3731662"/>
                    <a:pt x="5786067" y="3729150"/>
                  </a:cubicBezTo>
                  <a:cubicBezTo>
                    <a:pt x="5786930" y="3726055"/>
                    <a:pt x="5783525" y="3722463"/>
                    <a:pt x="5781935" y="3719075"/>
                  </a:cubicBezTo>
                  <a:close/>
                  <a:moveTo>
                    <a:pt x="5409116" y="3717178"/>
                  </a:moveTo>
                  <a:cubicBezTo>
                    <a:pt x="5408480" y="3718286"/>
                    <a:pt x="5407800" y="3719368"/>
                    <a:pt x="5407165" y="3720477"/>
                  </a:cubicBezTo>
                  <a:cubicBezTo>
                    <a:pt x="5413156" y="3721879"/>
                    <a:pt x="5419196" y="3723280"/>
                    <a:pt x="5425187" y="3724683"/>
                  </a:cubicBezTo>
                  <a:cubicBezTo>
                    <a:pt x="5425959" y="3723398"/>
                    <a:pt x="5426685" y="3722142"/>
                    <a:pt x="5427457" y="3720886"/>
                  </a:cubicBezTo>
                  <a:cubicBezTo>
                    <a:pt x="5421329" y="3719659"/>
                    <a:pt x="5415245" y="3718433"/>
                    <a:pt x="5409116" y="3717178"/>
                  </a:cubicBezTo>
                  <a:close/>
                  <a:moveTo>
                    <a:pt x="4296287" y="3716798"/>
                  </a:moveTo>
                  <a:cubicBezTo>
                    <a:pt x="4282349" y="3711366"/>
                    <a:pt x="4281941" y="3722346"/>
                    <a:pt x="4269411" y="3724361"/>
                  </a:cubicBezTo>
                  <a:cubicBezTo>
                    <a:pt x="4269501" y="3722989"/>
                    <a:pt x="4267278" y="3721499"/>
                    <a:pt x="4266778" y="3724361"/>
                  </a:cubicBezTo>
                  <a:cubicBezTo>
                    <a:pt x="4271862" y="3724683"/>
                    <a:pt x="4268639" y="3732597"/>
                    <a:pt x="4274767" y="3731867"/>
                  </a:cubicBezTo>
                  <a:cubicBezTo>
                    <a:pt x="4275221" y="3728888"/>
                    <a:pt x="4274314" y="3724741"/>
                    <a:pt x="4277491" y="3724361"/>
                  </a:cubicBezTo>
                  <a:cubicBezTo>
                    <a:pt x="4280533" y="3729618"/>
                    <a:pt x="4275857" y="3734115"/>
                    <a:pt x="4282849" y="3739401"/>
                  </a:cubicBezTo>
                  <a:cubicBezTo>
                    <a:pt x="4276901" y="3744657"/>
                    <a:pt x="4276901" y="3749155"/>
                    <a:pt x="4282849" y="3754441"/>
                  </a:cubicBezTo>
                  <a:cubicBezTo>
                    <a:pt x="4270635" y="3758646"/>
                    <a:pt x="4272905" y="3757302"/>
                    <a:pt x="4282849" y="3761975"/>
                  </a:cubicBezTo>
                  <a:cubicBezTo>
                    <a:pt x="4278581" y="3762180"/>
                    <a:pt x="4280760" y="3768341"/>
                    <a:pt x="4274767" y="3766998"/>
                  </a:cubicBezTo>
                  <a:cubicBezTo>
                    <a:pt x="4274767" y="3765626"/>
                    <a:pt x="4272588" y="3764165"/>
                    <a:pt x="4272134" y="3766998"/>
                  </a:cubicBezTo>
                  <a:cubicBezTo>
                    <a:pt x="4277447" y="3769539"/>
                    <a:pt x="4283576" y="3771320"/>
                    <a:pt x="4285527" y="3777015"/>
                  </a:cubicBezTo>
                  <a:cubicBezTo>
                    <a:pt x="4278310" y="3787996"/>
                    <a:pt x="4290203" y="3801984"/>
                    <a:pt x="4282894" y="3817199"/>
                  </a:cubicBezTo>
                  <a:cubicBezTo>
                    <a:pt x="4284484" y="3818659"/>
                    <a:pt x="4295560" y="3823069"/>
                    <a:pt x="4296287" y="3817199"/>
                  </a:cubicBezTo>
                  <a:cubicBezTo>
                    <a:pt x="4293290" y="3781016"/>
                    <a:pt x="4291747" y="3749885"/>
                    <a:pt x="4296287" y="3716798"/>
                  </a:cubicBezTo>
                  <a:close/>
                  <a:moveTo>
                    <a:pt x="1561518" y="3716125"/>
                  </a:moveTo>
                  <a:cubicBezTo>
                    <a:pt x="1560793" y="3717002"/>
                    <a:pt x="1559975" y="3717879"/>
                    <a:pt x="1559567" y="3718841"/>
                  </a:cubicBezTo>
                  <a:cubicBezTo>
                    <a:pt x="1559476" y="3719018"/>
                    <a:pt x="1561110" y="3719455"/>
                    <a:pt x="1561928" y="3719748"/>
                  </a:cubicBezTo>
                  <a:cubicBezTo>
                    <a:pt x="1562700" y="3719396"/>
                    <a:pt x="1564198" y="3718813"/>
                    <a:pt x="1564107" y="3718696"/>
                  </a:cubicBezTo>
                  <a:cubicBezTo>
                    <a:pt x="1563426" y="3717790"/>
                    <a:pt x="1562427" y="3716973"/>
                    <a:pt x="1561518" y="3716125"/>
                  </a:cubicBezTo>
                  <a:close/>
                  <a:moveTo>
                    <a:pt x="8950493" y="3712110"/>
                  </a:moveTo>
                  <a:cubicBezTo>
                    <a:pt x="8950735" y="3715683"/>
                    <a:pt x="8976042" y="3739452"/>
                    <a:pt x="8961027" y="3717703"/>
                  </a:cubicBezTo>
                  <a:cubicBezTo>
                    <a:pt x="8953116" y="3711972"/>
                    <a:pt x="8950412" y="3710919"/>
                    <a:pt x="8950493" y="3712110"/>
                  </a:cubicBezTo>
                  <a:close/>
                  <a:moveTo>
                    <a:pt x="8770441" y="3711804"/>
                  </a:moveTo>
                  <a:cubicBezTo>
                    <a:pt x="8767625" y="3713614"/>
                    <a:pt x="8763313" y="3715162"/>
                    <a:pt x="8762359" y="3717294"/>
                  </a:cubicBezTo>
                  <a:cubicBezTo>
                    <a:pt x="8759953" y="3722814"/>
                    <a:pt x="8758274" y="3728567"/>
                    <a:pt x="8757955" y="3734291"/>
                  </a:cubicBezTo>
                  <a:cubicBezTo>
                    <a:pt x="8757819" y="3736276"/>
                    <a:pt x="8762405" y="3739985"/>
                    <a:pt x="8765037" y="3740043"/>
                  </a:cubicBezTo>
                  <a:cubicBezTo>
                    <a:pt x="8768261" y="3740131"/>
                    <a:pt x="8772983" y="3737678"/>
                    <a:pt x="8774753" y="3735576"/>
                  </a:cubicBezTo>
                  <a:cubicBezTo>
                    <a:pt x="8777522" y="3732275"/>
                    <a:pt x="8778294" y="3728333"/>
                    <a:pt x="8779337" y="3725997"/>
                  </a:cubicBezTo>
                  <a:cubicBezTo>
                    <a:pt x="8778476" y="3722580"/>
                    <a:pt x="8778566" y="3720506"/>
                    <a:pt x="8777340" y="3718813"/>
                  </a:cubicBezTo>
                  <a:cubicBezTo>
                    <a:pt x="8775525" y="3716330"/>
                    <a:pt x="8772802" y="3714140"/>
                    <a:pt x="8770441" y="3711804"/>
                  </a:cubicBezTo>
                  <a:close/>
                  <a:moveTo>
                    <a:pt x="6947292" y="3710197"/>
                  </a:moveTo>
                  <a:lnTo>
                    <a:pt x="6946248" y="3712009"/>
                  </a:lnTo>
                  <a:lnTo>
                    <a:pt x="6948246" y="3712009"/>
                  </a:lnTo>
                  <a:close/>
                  <a:moveTo>
                    <a:pt x="9161011" y="3709672"/>
                  </a:moveTo>
                  <a:cubicBezTo>
                    <a:pt x="9162009" y="3715950"/>
                    <a:pt x="9157878" y="3725004"/>
                    <a:pt x="9168319" y="3726405"/>
                  </a:cubicBezTo>
                  <a:cubicBezTo>
                    <a:pt x="9167185" y="3720098"/>
                    <a:pt x="9171362" y="3711102"/>
                    <a:pt x="9161011" y="3709672"/>
                  </a:cubicBezTo>
                  <a:close/>
                  <a:moveTo>
                    <a:pt x="4321755" y="3709321"/>
                  </a:moveTo>
                  <a:cubicBezTo>
                    <a:pt x="4322618" y="3711191"/>
                    <a:pt x="4323345" y="3712739"/>
                    <a:pt x="4324117" y="3714345"/>
                  </a:cubicBezTo>
                  <a:cubicBezTo>
                    <a:pt x="4322527" y="3713849"/>
                    <a:pt x="4320529" y="3713673"/>
                    <a:pt x="4317760" y="3714256"/>
                  </a:cubicBezTo>
                  <a:lnTo>
                    <a:pt x="4317760" y="3726785"/>
                  </a:lnTo>
                  <a:cubicBezTo>
                    <a:pt x="4326341" y="3712651"/>
                    <a:pt x="4328112" y="3733122"/>
                    <a:pt x="4336420" y="3721820"/>
                  </a:cubicBezTo>
                  <a:cubicBezTo>
                    <a:pt x="4334241" y="3721704"/>
                    <a:pt x="4332743" y="3720944"/>
                    <a:pt x="4331472" y="3719980"/>
                  </a:cubicBezTo>
                  <a:cubicBezTo>
                    <a:pt x="4337690" y="3714052"/>
                    <a:pt x="4336101" y="3713147"/>
                    <a:pt x="4321755" y="3709321"/>
                  </a:cubicBezTo>
                  <a:close/>
                  <a:moveTo>
                    <a:pt x="7776104" y="3709262"/>
                  </a:moveTo>
                  <a:cubicBezTo>
                    <a:pt x="7776012" y="3710927"/>
                    <a:pt x="7775921" y="3712592"/>
                    <a:pt x="7775785" y="3714286"/>
                  </a:cubicBezTo>
                  <a:cubicBezTo>
                    <a:pt x="7777555" y="3714256"/>
                    <a:pt x="7779281" y="3714199"/>
                    <a:pt x="7781051" y="3714170"/>
                  </a:cubicBezTo>
                  <a:cubicBezTo>
                    <a:pt x="7781051" y="3712621"/>
                    <a:pt x="7781370" y="3710986"/>
                    <a:pt x="7780824" y="3709526"/>
                  </a:cubicBezTo>
                  <a:cubicBezTo>
                    <a:pt x="7780688" y="3709176"/>
                    <a:pt x="7777738" y="3709321"/>
                    <a:pt x="7776104" y="3709262"/>
                  </a:cubicBezTo>
                  <a:close/>
                  <a:moveTo>
                    <a:pt x="4001508" y="3709262"/>
                  </a:moveTo>
                  <a:cubicBezTo>
                    <a:pt x="4007819" y="3714811"/>
                    <a:pt x="4015173" y="3722142"/>
                    <a:pt x="4009545" y="3731838"/>
                  </a:cubicBezTo>
                  <a:cubicBezTo>
                    <a:pt x="4033741" y="3736597"/>
                    <a:pt x="4039644" y="3769773"/>
                    <a:pt x="4068473" y="3761975"/>
                  </a:cubicBezTo>
                  <a:cubicBezTo>
                    <a:pt x="4057486" y="3735429"/>
                    <a:pt x="4034332" y="3706985"/>
                    <a:pt x="4001508" y="3709262"/>
                  </a:cubicBezTo>
                  <a:close/>
                  <a:moveTo>
                    <a:pt x="5991136" y="3708562"/>
                  </a:moveTo>
                  <a:cubicBezTo>
                    <a:pt x="5990273" y="3710372"/>
                    <a:pt x="5989410" y="3712155"/>
                    <a:pt x="5988503" y="3713965"/>
                  </a:cubicBezTo>
                  <a:cubicBezTo>
                    <a:pt x="5990953" y="3714081"/>
                    <a:pt x="5993406" y="3714199"/>
                    <a:pt x="5995858" y="3714315"/>
                  </a:cubicBezTo>
                  <a:cubicBezTo>
                    <a:pt x="5995631" y="3712446"/>
                    <a:pt x="5995359" y="3710548"/>
                    <a:pt x="5995085" y="3708679"/>
                  </a:cubicBezTo>
                  <a:cubicBezTo>
                    <a:pt x="5993769" y="3708650"/>
                    <a:pt x="5992453" y="3708591"/>
                    <a:pt x="5991136" y="3708562"/>
                  </a:cubicBezTo>
                  <a:close/>
                  <a:moveTo>
                    <a:pt x="3459439" y="3708416"/>
                  </a:moveTo>
                  <a:lnTo>
                    <a:pt x="3458349" y="3714081"/>
                  </a:lnTo>
                  <a:lnTo>
                    <a:pt x="3461664" y="3714345"/>
                  </a:lnTo>
                  <a:cubicBezTo>
                    <a:pt x="3462618" y="3713001"/>
                    <a:pt x="3463662" y="3711482"/>
                    <a:pt x="3464706" y="3709994"/>
                  </a:cubicBezTo>
                  <a:cubicBezTo>
                    <a:pt x="3462935" y="3709467"/>
                    <a:pt x="3461210" y="3708942"/>
                    <a:pt x="3459439" y="3708416"/>
                  </a:cubicBezTo>
                  <a:close/>
                  <a:moveTo>
                    <a:pt x="3407503" y="3708066"/>
                  </a:moveTo>
                  <a:cubicBezTo>
                    <a:pt x="3406731" y="3708211"/>
                    <a:pt x="3405913" y="3708329"/>
                    <a:pt x="3405142" y="3708475"/>
                  </a:cubicBezTo>
                  <a:cubicBezTo>
                    <a:pt x="3405913" y="3709321"/>
                    <a:pt x="3406685" y="3710197"/>
                    <a:pt x="3407412" y="3711045"/>
                  </a:cubicBezTo>
                  <a:cubicBezTo>
                    <a:pt x="3407911" y="3710606"/>
                    <a:pt x="3408910" y="3710140"/>
                    <a:pt x="3408865" y="3709701"/>
                  </a:cubicBezTo>
                  <a:cubicBezTo>
                    <a:pt x="3408819" y="3709146"/>
                    <a:pt x="3408002" y="3708621"/>
                    <a:pt x="3407503" y="3708066"/>
                  </a:cubicBezTo>
                  <a:close/>
                  <a:moveTo>
                    <a:pt x="8255021" y="3706839"/>
                  </a:moveTo>
                  <a:cubicBezTo>
                    <a:pt x="8249982" y="3710197"/>
                    <a:pt x="8244669" y="3713439"/>
                    <a:pt x="8240221" y="3717060"/>
                  </a:cubicBezTo>
                  <a:cubicBezTo>
                    <a:pt x="8239449" y="3717703"/>
                    <a:pt x="8242036" y="3720185"/>
                    <a:pt x="8243581" y="3721616"/>
                  </a:cubicBezTo>
                  <a:cubicBezTo>
                    <a:pt x="8243989" y="3721966"/>
                    <a:pt x="8247121" y="3721733"/>
                    <a:pt x="8247802" y="3721208"/>
                  </a:cubicBezTo>
                  <a:cubicBezTo>
                    <a:pt x="8252297" y="3717499"/>
                    <a:pt x="8257155" y="3713849"/>
                    <a:pt x="8259879" y="3709935"/>
                  </a:cubicBezTo>
                  <a:cubicBezTo>
                    <a:pt x="8260470" y="3709059"/>
                    <a:pt x="8256156" y="3707511"/>
                    <a:pt x="8255021" y="3706839"/>
                  </a:cubicBezTo>
                  <a:close/>
                  <a:moveTo>
                    <a:pt x="8495410" y="3705875"/>
                  </a:moveTo>
                  <a:cubicBezTo>
                    <a:pt x="8488783" y="3704270"/>
                    <a:pt x="8480701" y="3714140"/>
                    <a:pt x="8483379" y="3721529"/>
                  </a:cubicBezTo>
                  <a:cubicBezTo>
                    <a:pt x="8484061" y="3723398"/>
                    <a:pt x="8490734" y="3726347"/>
                    <a:pt x="8492277" y="3725850"/>
                  </a:cubicBezTo>
                  <a:cubicBezTo>
                    <a:pt x="8499407" y="3723573"/>
                    <a:pt x="8505717" y="3720244"/>
                    <a:pt x="8514705" y="3716243"/>
                  </a:cubicBezTo>
                  <a:cubicBezTo>
                    <a:pt x="8506261" y="3711512"/>
                    <a:pt x="8501630" y="3707394"/>
                    <a:pt x="8495410" y="3705875"/>
                  </a:cubicBezTo>
                  <a:close/>
                  <a:moveTo>
                    <a:pt x="5888124" y="3705175"/>
                  </a:moveTo>
                  <a:cubicBezTo>
                    <a:pt x="5885946" y="3707072"/>
                    <a:pt x="5883268" y="3708357"/>
                    <a:pt x="5883494" y="3709380"/>
                  </a:cubicBezTo>
                  <a:cubicBezTo>
                    <a:pt x="5883766" y="3710577"/>
                    <a:pt x="5886535" y="3711570"/>
                    <a:pt x="5888216" y="3712651"/>
                  </a:cubicBezTo>
                  <a:cubicBezTo>
                    <a:pt x="5889805" y="3711570"/>
                    <a:pt x="5892483" y="3710548"/>
                    <a:pt x="5892619" y="3709409"/>
                  </a:cubicBezTo>
                  <a:cubicBezTo>
                    <a:pt x="5892755" y="3708329"/>
                    <a:pt x="5890258" y="3707072"/>
                    <a:pt x="5888124" y="3705175"/>
                  </a:cubicBezTo>
                  <a:close/>
                  <a:moveTo>
                    <a:pt x="1766224" y="3705029"/>
                  </a:moveTo>
                  <a:lnTo>
                    <a:pt x="1766951" y="3706517"/>
                  </a:lnTo>
                  <a:cubicBezTo>
                    <a:pt x="1767586" y="3706342"/>
                    <a:pt x="1768177" y="3706167"/>
                    <a:pt x="1768812" y="3705992"/>
                  </a:cubicBezTo>
                  <a:cubicBezTo>
                    <a:pt x="1767950" y="3705700"/>
                    <a:pt x="1767087" y="3705379"/>
                    <a:pt x="1766224" y="3705029"/>
                  </a:cubicBezTo>
                  <a:close/>
                  <a:moveTo>
                    <a:pt x="4874267" y="3704795"/>
                  </a:moveTo>
                  <a:cubicBezTo>
                    <a:pt x="4871134" y="3706021"/>
                    <a:pt x="4867955" y="3707277"/>
                    <a:pt x="4865096" y="3708416"/>
                  </a:cubicBezTo>
                  <a:cubicBezTo>
                    <a:pt x="4866639" y="3711102"/>
                    <a:pt x="4867592" y="3712796"/>
                    <a:pt x="4868546" y="3714461"/>
                  </a:cubicBezTo>
                  <a:cubicBezTo>
                    <a:pt x="4871360" y="3712943"/>
                    <a:pt x="4874994" y="3711716"/>
                    <a:pt x="4876581" y="3709819"/>
                  </a:cubicBezTo>
                  <a:cubicBezTo>
                    <a:pt x="4877535" y="3708709"/>
                    <a:pt x="4875174" y="3706489"/>
                    <a:pt x="4874267" y="3704795"/>
                  </a:cubicBezTo>
                  <a:close/>
                  <a:moveTo>
                    <a:pt x="5089187" y="3703510"/>
                  </a:moveTo>
                  <a:cubicBezTo>
                    <a:pt x="5082513" y="3708825"/>
                    <a:pt x="5077610" y="3711249"/>
                    <a:pt x="5076021" y="3714315"/>
                  </a:cubicBezTo>
                  <a:cubicBezTo>
                    <a:pt x="5072616" y="3720886"/>
                    <a:pt x="5079880" y="3727223"/>
                    <a:pt x="5089051" y="3725734"/>
                  </a:cubicBezTo>
                  <a:cubicBezTo>
                    <a:pt x="5093227" y="3725062"/>
                    <a:pt x="5098720" y="3720769"/>
                    <a:pt x="5098584" y="3718258"/>
                  </a:cubicBezTo>
                  <a:cubicBezTo>
                    <a:pt x="5098357" y="3714256"/>
                    <a:pt x="5093862" y="3710344"/>
                    <a:pt x="5089187" y="3703510"/>
                  </a:cubicBezTo>
                  <a:close/>
                  <a:moveTo>
                    <a:pt x="2024275" y="3703276"/>
                  </a:moveTo>
                  <a:cubicBezTo>
                    <a:pt x="2012063" y="3700998"/>
                    <a:pt x="2003573" y="3705525"/>
                    <a:pt x="2002302" y="3715980"/>
                  </a:cubicBezTo>
                  <a:cubicBezTo>
                    <a:pt x="2005116" y="3717879"/>
                    <a:pt x="2009702" y="3723603"/>
                    <a:pt x="2014423" y="3723631"/>
                  </a:cubicBezTo>
                  <a:cubicBezTo>
                    <a:pt x="2026137" y="3723719"/>
                    <a:pt x="2034489" y="3718433"/>
                    <a:pt x="2034899" y="3710840"/>
                  </a:cubicBezTo>
                  <a:cubicBezTo>
                    <a:pt x="2035035" y="3708300"/>
                    <a:pt x="2028814" y="3704152"/>
                    <a:pt x="2024275" y="3703276"/>
                  </a:cubicBezTo>
                  <a:close/>
                  <a:moveTo>
                    <a:pt x="3774421" y="3702517"/>
                  </a:moveTo>
                  <a:cubicBezTo>
                    <a:pt x="3771560" y="3703042"/>
                    <a:pt x="3768700" y="3703568"/>
                    <a:pt x="3765841" y="3704065"/>
                  </a:cubicBezTo>
                  <a:cubicBezTo>
                    <a:pt x="3766158" y="3704825"/>
                    <a:pt x="3766521" y="3705584"/>
                    <a:pt x="3766839" y="3706342"/>
                  </a:cubicBezTo>
                  <a:cubicBezTo>
                    <a:pt x="3769745" y="3706021"/>
                    <a:pt x="3772651" y="3705671"/>
                    <a:pt x="3775600" y="3705321"/>
                  </a:cubicBezTo>
                  <a:cubicBezTo>
                    <a:pt x="3775193" y="3704386"/>
                    <a:pt x="3774785" y="3703452"/>
                    <a:pt x="3774421" y="3702517"/>
                  </a:cubicBezTo>
                  <a:close/>
                  <a:moveTo>
                    <a:pt x="1678286" y="3702021"/>
                  </a:moveTo>
                  <a:cubicBezTo>
                    <a:pt x="1675062" y="3703160"/>
                    <a:pt x="1671839" y="3704270"/>
                    <a:pt x="1668616" y="3705408"/>
                  </a:cubicBezTo>
                  <a:cubicBezTo>
                    <a:pt x="1669479" y="3706372"/>
                    <a:pt x="1670387" y="3707306"/>
                    <a:pt x="1671250" y="3708270"/>
                  </a:cubicBezTo>
                  <a:cubicBezTo>
                    <a:pt x="1674563" y="3707247"/>
                    <a:pt x="1677832" y="3706196"/>
                    <a:pt x="1681147" y="3705175"/>
                  </a:cubicBezTo>
                  <a:cubicBezTo>
                    <a:pt x="1680237" y="3704123"/>
                    <a:pt x="1679285" y="3703072"/>
                    <a:pt x="1678286" y="3702021"/>
                  </a:cubicBezTo>
                  <a:close/>
                  <a:moveTo>
                    <a:pt x="2504374" y="3700268"/>
                  </a:moveTo>
                  <a:cubicBezTo>
                    <a:pt x="2502557" y="3700386"/>
                    <a:pt x="2500742" y="3700531"/>
                    <a:pt x="2491933" y="3701116"/>
                  </a:cubicBezTo>
                  <a:lnTo>
                    <a:pt x="2504418" y="3701116"/>
                  </a:lnTo>
                  <a:cubicBezTo>
                    <a:pt x="2504418" y="3700823"/>
                    <a:pt x="2504418" y="3700531"/>
                    <a:pt x="2504374" y="3700268"/>
                  </a:cubicBezTo>
                  <a:close/>
                  <a:moveTo>
                    <a:pt x="5460423" y="3698545"/>
                  </a:moveTo>
                  <a:cubicBezTo>
                    <a:pt x="5457080" y="3699728"/>
                    <a:pt x="5456013" y="3703043"/>
                    <a:pt x="5453879" y="3709672"/>
                  </a:cubicBezTo>
                  <a:cubicBezTo>
                    <a:pt x="5468998" y="3712446"/>
                    <a:pt x="5475716" y="3707979"/>
                    <a:pt x="5480621" y="3700210"/>
                  </a:cubicBezTo>
                  <a:cubicBezTo>
                    <a:pt x="5469384" y="3698311"/>
                    <a:pt x="5463766" y="3697362"/>
                    <a:pt x="5460423" y="3698545"/>
                  </a:cubicBezTo>
                  <a:close/>
                  <a:moveTo>
                    <a:pt x="2564936" y="3698457"/>
                  </a:moveTo>
                  <a:cubicBezTo>
                    <a:pt x="2564709" y="3698983"/>
                    <a:pt x="2564254" y="3699508"/>
                    <a:pt x="2564254" y="3700006"/>
                  </a:cubicBezTo>
                  <a:cubicBezTo>
                    <a:pt x="2564254" y="3700181"/>
                    <a:pt x="2565436" y="3700327"/>
                    <a:pt x="2566116" y="3700502"/>
                  </a:cubicBezTo>
                  <a:cubicBezTo>
                    <a:pt x="2566343" y="3700006"/>
                    <a:pt x="2566798" y="3699480"/>
                    <a:pt x="2566707" y="3698983"/>
                  </a:cubicBezTo>
                  <a:cubicBezTo>
                    <a:pt x="2566660" y="3698780"/>
                    <a:pt x="2565572" y="3698633"/>
                    <a:pt x="2564936" y="3698457"/>
                  </a:cubicBezTo>
                  <a:close/>
                  <a:moveTo>
                    <a:pt x="2216223" y="3695946"/>
                  </a:moveTo>
                  <a:cubicBezTo>
                    <a:pt x="2213182" y="3700415"/>
                    <a:pt x="2210141" y="3704853"/>
                    <a:pt x="2207098" y="3709321"/>
                  </a:cubicBezTo>
                  <a:cubicBezTo>
                    <a:pt x="2209777" y="3709994"/>
                    <a:pt x="2212500" y="3710665"/>
                    <a:pt x="2215180" y="3711366"/>
                  </a:cubicBezTo>
                  <a:cubicBezTo>
                    <a:pt x="2217041" y="3706606"/>
                    <a:pt x="2218903" y="3701845"/>
                    <a:pt x="2220763" y="3697115"/>
                  </a:cubicBezTo>
                  <a:close/>
                  <a:moveTo>
                    <a:pt x="6465242" y="3695625"/>
                  </a:moveTo>
                  <a:cubicBezTo>
                    <a:pt x="6465059" y="3696356"/>
                    <a:pt x="6464878" y="3697086"/>
                    <a:pt x="6464696" y="3697815"/>
                  </a:cubicBezTo>
                  <a:cubicBezTo>
                    <a:pt x="6467239" y="3698225"/>
                    <a:pt x="6469828" y="3698603"/>
                    <a:pt x="6472370" y="3699012"/>
                  </a:cubicBezTo>
                  <a:cubicBezTo>
                    <a:pt x="6472595" y="3697873"/>
                    <a:pt x="6472823" y="3696764"/>
                    <a:pt x="6473050" y="3695625"/>
                  </a:cubicBezTo>
                  <a:close/>
                  <a:moveTo>
                    <a:pt x="5407662" y="3695041"/>
                  </a:moveTo>
                  <a:cubicBezTo>
                    <a:pt x="5405029" y="3695508"/>
                    <a:pt x="5402351" y="3695946"/>
                    <a:pt x="5399673" y="3696385"/>
                  </a:cubicBezTo>
                  <a:cubicBezTo>
                    <a:pt x="5401625" y="3698457"/>
                    <a:pt x="5403533" y="3700531"/>
                    <a:pt x="5405484" y="3702576"/>
                  </a:cubicBezTo>
                  <a:cubicBezTo>
                    <a:pt x="5407027" y="3702196"/>
                    <a:pt x="5408572" y="3701816"/>
                    <a:pt x="5410070" y="3701437"/>
                  </a:cubicBezTo>
                  <a:close/>
                  <a:moveTo>
                    <a:pt x="6068224" y="3693347"/>
                  </a:moveTo>
                  <a:cubicBezTo>
                    <a:pt x="6065908" y="3694282"/>
                    <a:pt x="6063593" y="3695216"/>
                    <a:pt x="6061277" y="3696151"/>
                  </a:cubicBezTo>
                  <a:cubicBezTo>
                    <a:pt x="6063821" y="3696706"/>
                    <a:pt x="6066363" y="3697261"/>
                    <a:pt x="6068905" y="3697815"/>
                  </a:cubicBezTo>
                  <a:cubicBezTo>
                    <a:pt x="6068632" y="3696326"/>
                    <a:pt x="6068452" y="3694837"/>
                    <a:pt x="6068224" y="3693347"/>
                  </a:cubicBezTo>
                  <a:close/>
                  <a:moveTo>
                    <a:pt x="4367926" y="3693202"/>
                  </a:moveTo>
                  <a:cubicBezTo>
                    <a:pt x="4367745" y="3694691"/>
                    <a:pt x="4367564" y="3696209"/>
                    <a:pt x="4367427" y="3697698"/>
                  </a:cubicBezTo>
                  <a:cubicBezTo>
                    <a:pt x="4368245" y="3697728"/>
                    <a:pt x="4369107" y="3697728"/>
                    <a:pt x="4369926" y="3697757"/>
                  </a:cubicBezTo>
                  <a:lnTo>
                    <a:pt x="4369926" y="3693231"/>
                  </a:lnTo>
                  <a:cubicBezTo>
                    <a:pt x="4369244" y="3693231"/>
                    <a:pt x="4368608" y="3693202"/>
                    <a:pt x="4367926" y="3693202"/>
                  </a:cubicBezTo>
                  <a:close/>
                  <a:moveTo>
                    <a:pt x="2376165" y="3692967"/>
                  </a:moveTo>
                  <a:cubicBezTo>
                    <a:pt x="2381432" y="3705467"/>
                    <a:pt x="2395188" y="3712855"/>
                    <a:pt x="2404267" y="3707920"/>
                  </a:cubicBezTo>
                  <a:cubicBezTo>
                    <a:pt x="2405357" y="3706226"/>
                    <a:pt x="2406537" y="3704327"/>
                    <a:pt x="2408671" y="3700970"/>
                  </a:cubicBezTo>
                  <a:cubicBezTo>
                    <a:pt x="2396686" y="3698020"/>
                    <a:pt x="2386471" y="3695508"/>
                    <a:pt x="2376165" y="3692967"/>
                  </a:cubicBezTo>
                  <a:close/>
                  <a:moveTo>
                    <a:pt x="9353005" y="3692558"/>
                  </a:moveTo>
                  <a:cubicBezTo>
                    <a:pt x="9349735" y="3693843"/>
                    <a:pt x="9343971" y="3694953"/>
                    <a:pt x="9343697" y="3696442"/>
                  </a:cubicBezTo>
                  <a:cubicBezTo>
                    <a:pt x="9343153" y="3699508"/>
                    <a:pt x="9345559" y="3702780"/>
                    <a:pt x="9347739" y="3708737"/>
                  </a:cubicBezTo>
                  <a:cubicBezTo>
                    <a:pt x="9353823" y="3704123"/>
                    <a:pt x="9358453" y="3702166"/>
                    <a:pt x="9358589" y="3700093"/>
                  </a:cubicBezTo>
                  <a:cubicBezTo>
                    <a:pt x="9358725" y="3697640"/>
                    <a:pt x="9355048" y="3695071"/>
                    <a:pt x="9353005" y="3692558"/>
                  </a:cubicBezTo>
                  <a:close/>
                  <a:moveTo>
                    <a:pt x="7026605" y="3689172"/>
                  </a:moveTo>
                  <a:cubicBezTo>
                    <a:pt x="7026195" y="3695421"/>
                    <a:pt x="7026150" y="3701378"/>
                    <a:pt x="7031961" y="3701758"/>
                  </a:cubicBezTo>
                  <a:cubicBezTo>
                    <a:pt x="7034732" y="3699392"/>
                    <a:pt x="7034413" y="3688821"/>
                    <a:pt x="7026605" y="3689172"/>
                  </a:cubicBezTo>
                  <a:close/>
                  <a:moveTo>
                    <a:pt x="4618078" y="3689142"/>
                  </a:moveTo>
                  <a:cubicBezTo>
                    <a:pt x="4616125" y="3691128"/>
                    <a:pt x="4613311" y="3692997"/>
                    <a:pt x="4612404" y="3695158"/>
                  </a:cubicBezTo>
                  <a:cubicBezTo>
                    <a:pt x="4610497" y="3699743"/>
                    <a:pt x="4609135" y="3704445"/>
                    <a:pt x="4608589" y="3709176"/>
                  </a:cubicBezTo>
                  <a:cubicBezTo>
                    <a:pt x="4608408" y="3710548"/>
                    <a:pt x="4611222" y="3712826"/>
                    <a:pt x="4613356" y="3713264"/>
                  </a:cubicBezTo>
                  <a:cubicBezTo>
                    <a:pt x="4615035" y="3713614"/>
                    <a:pt x="4619576" y="3712037"/>
                    <a:pt x="4619940" y="3710927"/>
                  </a:cubicBezTo>
                  <a:cubicBezTo>
                    <a:pt x="4621483" y="3706255"/>
                    <a:pt x="4621982" y="3701466"/>
                    <a:pt x="4623072" y="3695596"/>
                  </a:cubicBezTo>
                  <a:cubicBezTo>
                    <a:pt x="4621799" y="3693931"/>
                    <a:pt x="4619940" y="3691537"/>
                    <a:pt x="4618078" y="3689142"/>
                  </a:cubicBezTo>
                  <a:close/>
                  <a:moveTo>
                    <a:pt x="4406516" y="3687711"/>
                  </a:moveTo>
                  <a:cubicBezTo>
                    <a:pt x="4405609" y="3688617"/>
                    <a:pt x="4404837" y="3689551"/>
                    <a:pt x="4403929" y="3690456"/>
                  </a:cubicBezTo>
                  <a:cubicBezTo>
                    <a:pt x="4403791" y="3690134"/>
                    <a:pt x="4400025" y="3688441"/>
                    <a:pt x="4399479" y="3688674"/>
                  </a:cubicBezTo>
                  <a:cubicBezTo>
                    <a:pt x="4396892" y="3689814"/>
                    <a:pt x="4394893" y="3691419"/>
                    <a:pt x="4392670" y="3692851"/>
                  </a:cubicBezTo>
                  <a:cubicBezTo>
                    <a:pt x="4394804" y="3693873"/>
                    <a:pt x="4396892" y="3694866"/>
                    <a:pt x="4399025" y="3695888"/>
                  </a:cubicBezTo>
                  <a:cubicBezTo>
                    <a:pt x="4400070" y="3694866"/>
                    <a:pt x="4400977" y="3693814"/>
                    <a:pt x="4401976" y="3692763"/>
                  </a:cubicBezTo>
                  <a:cubicBezTo>
                    <a:pt x="4401341" y="3694545"/>
                    <a:pt x="4401840" y="3696588"/>
                    <a:pt x="4401840" y="3701700"/>
                  </a:cubicBezTo>
                  <a:cubicBezTo>
                    <a:pt x="4401749" y="3701261"/>
                    <a:pt x="4402068" y="3704181"/>
                    <a:pt x="4402839" y="3707044"/>
                  </a:cubicBezTo>
                  <a:cubicBezTo>
                    <a:pt x="4403066" y="3707803"/>
                    <a:pt x="4404746" y="3708387"/>
                    <a:pt x="4405790" y="3709059"/>
                  </a:cubicBezTo>
                  <a:cubicBezTo>
                    <a:pt x="4407424" y="3707979"/>
                    <a:pt x="4410330" y="3706897"/>
                    <a:pt x="4410422" y="3705759"/>
                  </a:cubicBezTo>
                  <a:cubicBezTo>
                    <a:pt x="4410603" y="3700970"/>
                    <a:pt x="4410240" y="3696151"/>
                    <a:pt x="4409648" y="3691362"/>
                  </a:cubicBezTo>
                  <a:cubicBezTo>
                    <a:pt x="4409468" y="3690106"/>
                    <a:pt x="4407606" y="3688908"/>
                    <a:pt x="4406516" y="3687711"/>
                  </a:cubicBezTo>
                  <a:close/>
                  <a:moveTo>
                    <a:pt x="8246395" y="3681578"/>
                  </a:moveTo>
                  <a:cubicBezTo>
                    <a:pt x="8243942" y="3679125"/>
                    <a:pt x="8229278" y="3683389"/>
                    <a:pt x="8233911" y="3688091"/>
                  </a:cubicBezTo>
                  <a:cubicBezTo>
                    <a:pt x="8236453" y="3690514"/>
                    <a:pt x="8250981" y="3686222"/>
                    <a:pt x="8246395" y="3681578"/>
                  </a:cubicBezTo>
                  <a:close/>
                  <a:moveTo>
                    <a:pt x="957253" y="3681287"/>
                  </a:moveTo>
                  <a:cubicBezTo>
                    <a:pt x="950943" y="3683534"/>
                    <a:pt x="946130" y="3687419"/>
                    <a:pt x="940727" y="3690661"/>
                  </a:cubicBezTo>
                  <a:cubicBezTo>
                    <a:pt x="946221" y="3693288"/>
                    <a:pt x="951487" y="3697670"/>
                    <a:pt x="957208" y="3697903"/>
                  </a:cubicBezTo>
                  <a:cubicBezTo>
                    <a:pt x="961021" y="3698050"/>
                    <a:pt x="965424" y="3692267"/>
                    <a:pt x="972553" y="3686893"/>
                  </a:cubicBezTo>
                  <a:cubicBezTo>
                    <a:pt x="965153" y="3684060"/>
                    <a:pt x="959296" y="3680557"/>
                    <a:pt x="957253" y="3681287"/>
                  </a:cubicBezTo>
                  <a:close/>
                  <a:moveTo>
                    <a:pt x="9178854" y="3680059"/>
                  </a:moveTo>
                  <a:cubicBezTo>
                    <a:pt x="9175358" y="3681870"/>
                    <a:pt x="9181258" y="3692354"/>
                    <a:pt x="9187750" y="3689054"/>
                  </a:cubicBezTo>
                  <a:cubicBezTo>
                    <a:pt x="9191202" y="3687243"/>
                    <a:pt x="9185300" y="3676672"/>
                    <a:pt x="9178854" y="3680059"/>
                  </a:cubicBezTo>
                  <a:close/>
                  <a:moveTo>
                    <a:pt x="7093161" y="3678950"/>
                  </a:moveTo>
                  <a:cubicBezTo>
                    <a:pt x="7092978" y="3679447"/>
                    <a:pt x="7092389" y="3680118"/>
                    <a:pt x="7092661" y="3680410"/>
                  </a:cubicBezTo>
                  <a:cubicBezTo>
                    <a:pt x="7093025" y="3680848"/>
                    <a:pt x="7094068" y="3681023"/>
                    <a:pt x="7094795" y="3681315"/>
                  </a:cubicBezTo>
                  <a:cubicBezTo>
                    <a:pt x="7095022" y="3680760"/>
                    <a:pt x="7095656" y="3680089"/>
                    <a:pt x="7095384" y="3679709"/>
                  </a:cubicBezTo>
                  <a:cubicBezTo>
                    <a:pt x="7095067" y="3679300"/>
                    <a:pt x="7093932" y="3679183"/>
                    <a:pt x="7093161" y="3678950"/>
                  </a:cubicBezTo>
                  <a:close/>
                  <a:moveTo>
                    <a:pt x="7774151" y="3677840"/>
                  </a:moveTo>
                  <a:cubicBezTo>
                    <a:pt x="7772425" y="3677724"/>
                    <a:pt x="7770338" y="3679914"/>
                    <a:pt x="7769248" y="3680557"/>
                  </a:cubicBezTo>
                  <a:cubicBezTo>
                    <a:pt x="7770338" y="3685754"/>
                    <a:pt x="7770791" y="3690573"/>
                    <a:pt x="7772561" y="3695216"/>
                  </a:cubicBezTo>
                  <a:cubicBezTo>
                    <a:pt x="7773243" y="3697027"/>
                    <a:pt x="7776830" y="3698400"/>
                    <a:pt x="7779098" y="3699947"/>
                  </a:cubicBezTo>
                  <a:cubicBezTo>
                    <a:pt x="7780824" y="3698312"/>
                    <a:pt x="7784003" y="3696676"/>
                    <a:pt x="7783957" y="3695071"/>
                  </a:cubicBezTo>
                  <a:cubicBezTo>
                    <a:pt x="7783821" y="3690311"/>
                    <a:pt x="7782958" y="3685492"/>
                    <a:pt x="7781279" y="3680848"/>
                  </a:cubicBezTo>
                  <a:cubicBezTo>
                    <a:pt x="7780779" y="3679504"/>
                    <a:pt x="7776739" y="3677987"/>
                    <a:pt x="7774151" y="3677840"/>
                  </a:cubicBezTo>
                  <a:close/>
                  <a:moveTo>
                    <a:pt x="1549761" y="3677403"/>
                  </a:moveTo>
                  <a:cubicBezTo>
                    <a:pt x="1546401" y="3678365"/>
                    <a:pt x="1543041" y="3679329"/>
                    <a:pt x="1539637" y="3680293"/>
                  </a:cubicBezTo>
                  <a:cubicBezTo>
                    <a:pt x="1541226" y="3681490"/>
                    <a:pt x="1542769" y="3682688"/>
                    <a:pt x="1544312" y="3683914"/>
                  </a:cubicBezTo>
                  <a:cubicBezTo>
                    <a:pt x="1546901" y="3682513"/>
                    <a:pt x="1549487" y="3681082"/>
                    <a:pt x="1552031" y="3679680"/>
                  </a:cubicBezTo>
                  <a:cubicBezTo>
                    <a:pt x="1551259" y="3678920"/>
                    <a:pt x="1550488" y="3678162"/>
                    <a:pt x="1549761" y="3677403"/>
                  </a:cubicBezTo>
                  <a:close/>
                  <a:moveTo>
                    <a:pt x="2577375" y="3676293"/>
                  </a:moveTo>
                  <a:cubicBezTo>
                    <a:pt x="2573516" y="3677548"/>
                    <a:pt x="2569068" y="3678365"/>
                    <a:pt x="2566025" y="3680147"/>
                  </a:cubicBezTo>
                  <a:cubicBezTo>
                    <a:pt x="2562711" y="3682074"/>
                    <a:pt x="2558943" y="3684819"/>
                    <a:pt x="2558716" y="3687332"/>
                  </a:cubicBezTo>
                  <a:cubicBezTo>
                    <a:pt x="2558489" y="3689697"/>
                    <a:pt x="2561712" y="3693143"/>
                    <a:pt x="2565072" y="3694486"/>
                  </a:cubicBezTo>
                  <a:cubicBezTo>
                    <a:pt x="2573289" y="3697845"/>
                    <a:pt x="2575378" y="3694837"/>
                    <a:pt x="2574923" y="3689814"/>
                  </a:cubicBezTo>
                  <a:cubicBezTo>
                    <a:pt x="2574742" y="3687974"/>
                    <a:pt x="2576240" y="3686046"/>
                    <a:pt x="2578011" y="3681549"/>
                  </a:cubicBezTo>
                  <a:cubicBezTo>
                    <a:pt x="2578011" y="3681490"/>
                    <a:pt x="2577694" y="3678892"/>
                    <a:pt x="2577375" y="3676293"/>
                  </a:cubicBezTo>
                  <a:close/>
                  <a:moveTo>
                    <a:pt x="3359107" y="3676147"/>
                  </a:moveTo>
                  <a:cubicBezTo>
                    <a:pt x="3358653" y="3677110"/>
                    <a:pt x="3358153" y="3678103"/>
                    <a:pt x="3357700" y="3679067"/>
                  </a:cubicBezTo>
                  <a:cubicBezTo>
                    <a:pt x="3359471" y="3678920"/>
                    <a:pt x="3361241" y="3678804"/>
                    <a:pt x="3363011" y="3678658"/>
                  </a:cubicBezTo>
                  <a:cubicBezTo>
                    <a:pt x="3361696" y="3677810"/>
                    <a:pt x="3360378" y="3676993"/>
                    <a:pt x="3359107" y="3676147"/>
                  </a:cubicBezTo>
                  <a:close/>
                  <a:moveTo>
                    <a:pt x="7280795" y="3675533"/>
                  </a:moveTo>
                  <a:cubicBezTo>
                    <a:pt x="7277437" y="3688032"/>
                    <a:pt x="7292600" y="3689347"/>
                    <a:pt x="7307037" y="3692091"/>
                  </a:cubicBezTo>
                  <a:cubicBezTo>
                    <a:pt x="7309260" y="3688704"/>
                    <a:pt x="7311260" y="3685696"/>
                    <a:pt x="7313393" y="3682513"/>
                  </a:cubicBezTo>
                  <a:cubicBezTo>
                    <a:pt x="7301679" y="3680002"/>
                    <a:pt x="7291419" y="3677810"/>
                    <a:pt x="7280795" y="3675533"/>
                  </a:cubicBezTo>
                  <a:close/>
                  <a:moveTo>
                    <a:pt x="707828" y="3675299"/>
                  </a:moveTo>
                  <a:cubicBezTo>
                    <a:pt x="708102" y="3676730"/>
                    <a:pt x="708283" y="3677782"/>
                    <a:pt x="708510" y="3678833"/>
                  </a:cubicBezTo>
                  <a:cubicBezTo>
                    <a:pt x="709237" y="3678512"/>
                    <a:pt x="710644" y="3677987"/>
                    <a:pt x="710599" y="3677928"/>
                  </a:cubicBezTo>
                  <a:cubicBezTo>
                    <a:pt x="709917" y="3677081"/>
                    <a:pt x="709009" y="3676350"/>
                    <a:pt x="707828" y="3675299"/>
                  </a:cubicBezTo>
                  <a:close/>
                  <a:moveTo>
                    <a:pt x="1869280" y="3673869"/>
                  </a:moveTo>
                  <a:lnTo>
                    <a:pt x="1863015" y="3675037"/>
                  </a:lnTo>
                  <a:cubicBezTo>
                    <a:pt x="1864288" y="3676789"/>
                    <a:pt x="1865559" y="3678570"/>
                    <a:pt x="1866875" y="3680323"/>
                  </a:cubicBezTo>
                  <a:cubicBezTo>
                    <a:pt x="1867920" y="3680118"/>
                    <a:pt x="1868964" y="3679914"/>
                    <a:pt x="1870007" y="3679709"/>
                  </a:cubicBezTo>
                  <a:close/>
                  <a:moveTo>
                    <a:pt x="7371504" y="3672993"/>
                  </a:moveTo>
                  <a:cubicBezTo>
                    <a:pt x="7369869" y="3672700"/>
                    <a:pt x="7365693" y="3674890"/>
                    <a:pt x="7365058" y="3676350"/>
                  </a:cubicBezTo>
                  <a:cubicBezTo>
                    <a:pt x="7363105" y="3680935"/>
                    <a:pt x="7360608" y="3685871"/>
                    <a:pt x="7361698" y="3690368"/>
                  </a:cubicBezTo>
                  <a:cubicBezTo>
                    <a:pt x="7362378" y="3693172"/>
                    <a:pt x="7370188" y="3697873"/>
                    <a:pt x="7372821" y="3697407"/>
                  </a:cubicBezTo>
                  <a:cubicBezTo>
                    <a:pt x="7378587" y="3696385"/>
                    <a:pt x="7383081" y="3692558"/>
                    <a:pt x="7387347" y="3690311"/>
                  </a:cubicBezTo>
                  <a:cubicBezTo>
                    <a:pt x="7384897" y="3684469"/>
                    <a:pt x="7384170" y="3680468"/>
                    <a:pt x="7381447" y="3677139"/>
                  </a:cubicBezTo>
                  <a:cubicBezTo>
                    <a:pt x="7379858" y="3675124"/>
                    <a:pt x="7375272" y="3673605"/>
                    <a:pt x="7371504" y="3672993"/>
                  </a:cubicBezTo>
                  <a:close/>
                  <a:moveTo>
                    <a:pt x="1802091" y="3672993"/>
                  </a:moveTo>
                  <a:cubicBezTo>
                    <a:pt x="1801953" y="3674044"/>
                    <a:pt x="1801817" y="3675095"/>
                    <a:pt x="1801681" y="3676117"/>
                  </a:cubicBezTo>
                  <a:cubicBezTo>
                    <a:pt x="1809627" y="3676117"/>
                    <a:pt x="1817616" y="3676147"/>
                    <a:pt x="1825562" y="3676000"/>
                  </a:cubicBezTo>
                  <a:cubicBezTo>
                    <a:pt x="1825970" y="3676000"/>
                    <a:pt x="1826334" y="3674307"/>
                    <a:pt x="1826878" y="3672993"/>
                  </a:cubicBezTo>
                  <a:close/>
                  <a:moveTo>
                    <a:pt x="7545020" y="3672584"/>
                  </a:moveTo>
                  <a:cubicBezTo>
                    <a:pt x="7545702" y="3683127"/>
                    <a:pt x="7561182" y="3677840"/>
                    <a:pt x="7568265" y="3681315"/>
                  </a:cubicBezTo>
                  <a:cubicBezTo>
                    <a:pt x="7576301" y="3685317"/>
                    <a:pt x="7583246" y="3690252"/>
                    <a:pt x="7591054" y="3694953"/>
                  </a:cubicBezTo>
                  <a:cubicBezTo>
                    <a:pt x="7591736" y="3694924"/>
                    <a:pt x="7594097" y="3695041"/>
                    <a:pt x="7594278" y="3694720"/>
                  </a:cubicBezTo>
                  <a:cubicBezTo>
                    <a:pt x="7595141" y="3693084"/>
                    <a:pt x="7596866" y="3690661"/>
                    <a:pt x="7595732" y="3689697"/>
                  </a:cubicBezTo>
                  <a:cubicBezTo>
                    <a:pt x="7589647" y="3684469"/>
                    <a:pt x="7584245" y="3677840"/>
                    <a:pt x="7575846" y="3675066"/>
                  </a:cubicBezTo>
                  <a:cubicBezTo>
                    <a:pt x="7567266" y="3672233"/>
                    <a:pt x="7555416" y="3673255"/>
                    <a:pt x="7545020" y="3672584"/>
                  </a:cubicBezTo>
                  <a:close/>
                  <a:moveTo>
                    <a:pt x="5628530" y="3672145"/>
                  </a:moveTo>
                  <a:cubicBezTo>
                    <a:pt x="5626125" y="3672438"/>
                    <a:pt x="5623264" y="3674219"/>
                    <a:pt x="5622312" y="3675767"/>
                  </a:cubicBezTo>
                  <a:cubicBezTo>
                    <a:pt x="5620722" y="3678424"/>
                    <a:pt x="5620450" y="3681403"/>
                    <a:pt x="5618861" y="3686689"/>
                  </a:cubicBezTo>
                  <a:cubicBezTo>
                    <a:pt x="5621948" y="3688704"/>
                    <a:pt x="5625761" y="3692471"/>
                    <a:pt x="5631210" y="3694573"/>
                  </a:cubicBezTo>
                  <a:cubicBezTo>
                    <a:pt x="5633707" y="3695567"/>
                    <a:pt x="5642378" y="3693873"/>
                    <a:pt x="5642969" y="3692471"/>
                  </a:cubicBezTo>
                  <a:cubicBezTo>
                    <a:pt x="5644376" y="3689317"/>
                    <a:pt x="5643105" y="3685492"/>
                    <a:pt x="5641743" y="3682133"/>
                  </a:cubicBezTo>
                  <a:cubicBezTo>
                    <a:pt x="5640653" y="3679388"/>
                    <a:pt x="5638383" y="3676672"/>
                    <a:pt x="5635705" y="3674365"/>
                  </a:cubicBezTo>
                  <a:cubicBezTo>
                    <a:pt x="5634251" y="3673109"/>
                    <a:pt x="5630664" y="3671883"/>
                    <a:pt x="5628530" y="3672145"/>
                  </a:cubicBezTo>
                  <a:close/>
                  <a:moveTo>
                    <a:pt x="7070642" y="3666655"/>
                  </a:moveTo>
                  <a:cubicBezTo>
                    <a:pt x="7069052" y="3667911"/>
                    <a:pt x="7067464" y="3669167"/>
                    <a:pt x="7064876" y="3671211"/>
                  </a:cubicBezTo>
                  <a:cubicBezTo>
                    <a:pt x="7067601" y="3672730"/>
                    <a:pt x="7070370" y="3674278"/>
                    <a:pt x="7073139" y="3675825"/>
                  </a:cubicBezTo>
                  <a:cubicBezTo>
                    <a:pt x="7074682" y="3674569"/>
                    <a:pt x="7077906" y="3672846"/>
                    <a:pt x="7077453" y="3672233"/>
                  </a:cubicBezTo>
                  <a:cubicBezTo>
                    <a:pt x="7075908" y="3670160"/>
                    <a:pt x="7073003" y="3668466"/>
                    <a:pt x="7070642" y="3666655"/>
                  </a:cubicBezTo>
                  <a:close/>
                  <a:moveTo>
                    <a:pt x="3935362" y="3666041"/>
                  </a:moveTo>
                  <a:cubicBezTo>
                    <a:pt x="3934091" y="3666041"/>
                    <a:pt x="3932773" y="3666071"/>
                    <a:pt x="3931503" y="3666100"/>
                  </a:cubicBezTo>
                  <a:cubicBezTo>
                    <a:pt x="3931639" y="3667735"/>
                    <a:pt x="3931775" y="3669400"/>
                    <a:pt x="3931911" y="3671036"/>
                  </a:cubicBezTo>
                  <a:cubicBezTo>
                    <a:pt x="3933046" y="3671006"/>
                    <a:pt x="3934227" y="3671006"/>
                    <a:pt x="3935362" y="3670978"/>
                  </a:cubicBezTo>
                  <a:close/>
                  <a:moveTo>
                    <a:pt x="1207222" y="3665984"/>
                  </a:moveTo>
                  <a:cubicBezTo>
                    <a:pt x="1207222" y="3666889"/>
                    <a:pt x="1207222" y="3667794"/>
                    <a:pt x="1207222" y="3668729"/>
                  </a:cubicBezTo>
                  <a:lnTo>
                    <a:pt x="1218345" y="3668729"/>
                  </a:lnTo>
                  <a:cubicBezTo>
                    <a:pt x="1218345" y="3667824"/>
                    <a:pt x="1218345" y="3666918"/>
                    <a:pt x="1218345" y="3665984"/>
                  </a:cubicBezTo>
                  <a:close/>
                  <a:moveTo>
                    <a:pt x="1992904" y="3665108"/>
                  </a:moveTo>
                  <a:cubicBezTo>
                    <a:pt x="1992994" y="3665779"/>
                    <a:pt x="1993040" y="3666421"/>
                    <a:pt x="1993132" y="3667064"/>
                  </a:cubicBezTo>
                  <a:cubicBezTo>
                    <a:pt x="1995401" y="3666830"/>
                    <a:pt x="1997671" y="3666596"/>
                    <a:pt x="1999941" y="3666364"/>
                  </a:cubicBezTo>
                  <a:cubicBezTo>
                    <a:pt x="1999895" y="3665955"/>
                    <a:pt x="1999850" y="3665516"/>
                    <a:pt x="1999805" y="3665108"/>
                  </a:cubicBezTo>
                  <a:close/>
                  <a:moveTo>
                    <a:pt x="2020097" y="3665020"/>
                  </a:moveTo>
                  <a:cubicBezTo>
                    <a:pt x="2019417" y="3666041"/>
                    <a:pt x="2018690" y="3667035"/>
                    <a:pt x="2018010" y="3668056"/>
                  </a:cubicBezTo>
                  <a:cubicBezTo>
                    <a:pt x="2020688" y="3668758"/>
                    <a:pt x="2023412" y="3669488"/>
                    <a:pt x="2026090" y="3670189"/>
                  </a:cubicBezTo>
                  <a:cubicBezTo>
                    <a:pt x="2026726" y="3669634"/>
                    <a:pt x="2027363" y="3669079"/>
                    <a:pt x="2027952" y="3668524"/>
                  </a:cubicBezTo>
                  <a:cubicBezTo>
                    <a:pt x="2025319" y="3667356"/>
                    <a:pt x="2022732" y="3666188"/>
                    <a:pt x="2020097" y="3665020"/>
                  </a:cubicBezTo>
                  <a:close/>
                  <a:moveTo>
                    <a:pt x="5598067" y="3661194"/>
                  </a:moveTo>
                  <a:cubicBezTo>
                    <a:pt x="5595662" y="3658712"/>
                    <a:pt x="5580998" y="3663034"/>
                    <a:pt x="5585673" y="3667706"/>
                  </a:cubicBezTo>
                  <a:cubicBezTo>
                    <a:pt x="5588125" y="3670189"/>
                    <a:pt x="5602790" y="3665838"/>
                    <a:pt x="5598067" y="3661194"/>
                  </a:cubicBezTo>
                  <a:close/>
                  <a:moveTo>
                    <a:pt x="8985907" y="3657222"/>
                  </a:moveTo>
                  <a:cubicBezTo>
                    <a:pt x="8982454" y="3658975"/>
                    <a:pt x="8988402" y="3669518"/>
                    <a:pt x="8994895" y="3666217"/>
                  </a:cubicBezTo>
                  <a:cubicBezTo>
                    <a:pt x="8998254" y="3664377"/>
                    <a:pt x="8992353" y="3653922"/>
                    <a:pt x="8985907" y="3657222"/>
                  </a:cubicBezTo>
                  <a:close/>
                  <a:moveTo>
                    <a:pt x="9184074" y="3656842"/>
                  </a:moveTo>
                  <a:cubicBezTo>
                    <a:pt x="9180624" y="3658741"/>
                    <a:pt x="9186524" y="3669225"/>
                    <a:pt x="9193063" y="3665896"/>
                  </a:cubicBezTo>
                  <a:cubicBezTo>
                    <a:pt x="9196513" y="3664115"/>
                    <a:pt x="9190475" y="3653572"/>
                    <a:pt x="9184074" y="3656842"/>
                  </a:cubicBezTo>
                  <a:close/>
                  <a:moveTo>
                    <a:pt x="8066705" y="3656785"/>
                  </a:moveTo>
                  <a:cubicBezTo>
                    <a:pt x="8066569" y="3658011"/>
                    <a:pt x="8066433" y="3659237"/>
                    <a:pt x="8066295" y="3660464"/>
                  </a:cubicBezTo>
                  <a:cubicBezTo>
                    <a:pt x="8066750" y="3660494"/>
                    <a:pt x="8067204" y="3660494"/>
                    <a:pt x="8067612" y="3660494"/>
                  </a:cubicBezTo>
                  <a:lnTo>
                    <a:pt x="8067612" y="3656842"/>
                  </a:lnTo>
                  <a:close/>
                  <a:moveTo>
                    <a:pt x="3172517" y="3656492"/>
                  </a:moveTo>
                  <a:cubicBezTo>
                    <a:pt x="3171018" y="3656785"/>
                    <a:pt x="3169518" y="3657106"/>
                    <a:pt x="3168020" y="3657398"/>
                  </a:cubicBezTo>
                  <a:cubicBezTo>
                    <a:pt x="3169293" y="3658245"/>
                    <a:pt x="3170609" y="3659092"/>
                    <a:pt x="3171879" y="3659939"/>
                  </a:cubicBezTo>
                  <a:cubicBezTo>
                    <a:pt x="3172107" y="3658800"/>
                    <a:pt x="3172334" y="3657631"/>
                    <a:pt x="3172517" y="3656492"/>
                  </a:cubicBezTo>
                  <a:close/>
                  <a:moveTo>
                    <a:pt x="7538574" y="3655675"/>
                  </a:moveTo>
                  <a:cubicBezTo>
                    <a:pt x="7536757" y="3657369"/>
                    <a:pt x="7534986" y="3659062"/>
                    <a:pt x="7533171" y="3660756"/>
                  </a:cubicBezTo>
                  <a:cubicBezTo>
                    <a:pt x="7534714" y="3661194"/>
                    <a:pt x="7536304" y="3661661"/>
                    <a:pt x="7537847" y="3662100"/>
                  </a:cubicBezTo>
                  <a:cubicBezTo>
                    <a:pt x="7538937" y="3660347"/>
                    <a:pt x="7540027" y="3658595"/>
                    <a:pt x="7541116" y="3656872"/>
                  </a:cubicBezTo>
                  <a:cubicBezTo>
                    <a:pt x="7540299" y="3656464"/>
                    <a:pt x="7539436" y="3656055"/>
                    <a:pt x="7538574" y="3655675"/>
                  </a:cubicBezTo>
                  <a:close/>
                  <a:moveTo>
                    <a:pt x="8371062" y="3653105"/>
                  </a:moveTo>
                  <a:cubicBezTo>
                    <a:pt x="8365886" y="3655178"/>
                    <a:pt x="8363616" y="3660114"/>
                    <a:pt x="8360120" y="3663851"/>
                  </a:cubicBezTo>
                  <a:cubicBezTo>
                    <a:pt x="8363707" y="3663969"/>
                    <a:pt x="8367566" y="3664699"/>
                    <a:pt x="8370744" y="3664056"/>
                  </a:cubicBezTo>
                  <a:cubicBezTo>
                    <a:pt x="8376826" y="3662859"/>
                    <a:pt x="8382503" y="3660902"/>
                    <a:pt x="8394034" y="3657660"/>
                  </a:cubicBezTo>
                  <a:cubicBezTo>
                    <a:pt x="8381776" y="3655032"/>
                    <a:pt x="8374148" y="3651850"/>
                    <a:pt x="8371062" y="3653105"/>
                  </a:cubicBezTo>
                  <a:close/>
                  <a:moveTo>
                    <a:pt x="3848785" y="3651586"/>
                  </a:moveTo>
                  <a:cubicBezTo>
                    <a:pt x="3851010" y="3661369"/>
                    <a:pt x="3838660" y="3673664"/>
                    <a:pt x="3848785" y="3686718"/>
                  </a:cubicBezTo>
                  <a:cubicBezTo>
                    <a:pt x="3855005" y="3685901"/>
                    <a:pt x="3859045" y="3687127"/>
                    <a:pt x="3862178" y="3689172"/>
                  </a:cubicBezTo>
                  <a:cubicBezTo>
                    <a:pt x="3871939" y="3668524"/>
                    <a:pt x="3849420" y="3650477"/>
                    <a:pt x="3848785" y="3651586"/>
                  </a:cubicBezTo>
                  <a:close/>
                  <a:moveTo>
                    <a:pt x="7640177" y="3650943"/>
                  </a:moveTo>
                  <a:cubicBezTo>
                    <a:pt x="7639905" y="3653660"/>
                    <a:pt x="7639724" y="3656376"/>
                    <a:pt x="7639496" y="3659092"/>
                  </a:cubicBezTo>
                  <a:cubicBezTo>
                    <a:pt x="7641222" y="3659296"/>
                    <a:pt x="7642946" y="3659471"/>
                    <a:pt x="7644671" y="3659675"/>
                  </a:cubicBezTo>
                  <a:cubicBezTo>
                    <a:pt x="7645625" y="3657018"/>
                    <a:pt x="7646578" y="3654361"/>
                    <a:pt x="7647578" y="3651673"/>
                  </a:cubicBezTo>
                  <a:cubicBezTo>
                    <a:pt x="7645126" y="3651440"/>
                    <a:pt x="7642629" y="3651207"/>
                    <a:pt x="7640177" y="3650943"/>
                  </a:cubicBezTo>
                  <a:close/>
                  <a:moveTo>
                    <a:pt x="8453462" y="3650915"/>
                  </a:moveTo>
                  <a:cubicBezTo>
                    <a:pt x="8445290" y="3655003"/>
                    <a:pt x="8438889" y="3656639"/>
                    <a:pt x="8437299" y="3659414"/>
                  </a:cubicBezTo>
                  <a:cubicBezTo>
                    <a:pt x="8435619" y="3662334"/>
                    <a:pt x="8436483" y="3667999"/>
                    <a:pt x="8439660" y="3669488"/>
                  </a:cubicBezTo>
                  <a:cubicBezTo>
                    <a:pt x="8447832" y="3673197"/>
                    <a:pt x="8454233" y="3669400"/>
                    <a:pt x="8456231" y="3664349"/>
                  </a:cubicBezTo>
                  <a:cubicBezTo>
                    <a:pt x="8457457" y="3661252"/>
                    <a:pt x="8455005" y="3657573"/>
                    <a:pt x="8453462" y="3650915"/>
                  </a:cubicBezTo>
                  <a:close/>
                  <a:moveTo>
                    <a:pt x="5703168" y="3646388"/>
                  </a:moveTo>
                  <a:cubicBezTo>
                    <a:pt x="5700308" y="3645600"/>
                    <a:pt x="5692771" y="3649280"/>
                    <a:pt x="5689456" y="3651966"/>
                  </a:cubicBezTo>
                  <a:cubicBezTo>
                    <a:pt x="5685008" y="3655616"/>
                    <a:pt x="5684281" y="3659179"/>
                    <a:pt x="5685960" y="3662537"/>
                  </a:cubicBezTo>
                  <a:cubicBezTo>
                    <a:pt x="5678471" y="3665955"/>
                    <a:pt x="5672841" y="3668524"/>
                    <a:pt x="5667575" y="3670919"/>
                  </a:cubicBezTo>
                  <a:cubicBezTo>
                    <a:pt x="5671978" y="3674540"/>
                    <a:pt x="5676382" y="3678190"/>
                    <a:pt x="5680785" y="3681812"/>
                  </a:cubicBezTo>
                  <a:cubicBezTo>
                    <a:pt x="5685960" y="3678833"/>
                    <a:pt x="5692816" y="3676350"/>
                    <a:pt x="5695630" y="3672671"/>
                  </a:cubicBezTo>
                  <a:cubicBezTo>
                    <a:pt x="5696085" y="3672087"/>
                    <a:pt x="5695177" y="3671036"/>
                    <a:pt x="5694769" y="3670160"/>
                  </a:cubicBezTo>
                  <a:cubicBezTo>
                    <a:pt x="5697764" y="3671708"/>
                    <a:pt x="5701124" y="3673021"/>
                    <a:pt x="5704303" y="3674453"/>
                  </a:cubicBezTo>
                  <a:cubicBezTo>
                    <a:pt x="5706981" y="3669459"/>
                    <a:pt x="5709660" y="3664465"/>
                    <a:pt x="5712294" y="3659442"/>
                  </a:cubicBezTo>
                  <a:cubicBezTo>
                    <a:pt x="5712747" y="3658536"/>
                    <a:pt x="5712927" y="3657573"/>
                    <a:pt x="5714064" y="3654040"/>
                  </a:cubicBezTo>
                  <a:cubicBezTo>
                    <a:pt x="5711703" y="3652200"/>
                    <a:pt x="5708479" y="3647819"/>
                    <a:pt x="5703168" y="3646388"/>
                  </a:cubicBezTo>
                  <a:close/>
                  <a:moveTo>
                    <a:pt x="4924433" y="3646183"/>
                  </a:moveTo>
                  <a:cubicBezTo>
                    <a:pt x="4919394" y="3646738"/>
                    <a:pt x="4916533" y="3654682"/>
                    <a:pt x="4916034" y="3655266"/>
                  </a:cubicBezTo>
                  <a:cubicBezTo>
                    <a:pt x="4916034" y="3664261"/>
                    <a:pt x="4915579" y="3668233"/>
                    <a:pt x="4916261" y="3672145"/>
                  </a:cubicBezTo>
                  <a:cubicBezTo>
                    <a:pt x="4916578" y="3673869"/>
                    <a:pt x="4919075" y="3676702"/>
                    <a:pt x="4920801" y="3676789"/>
                  </a:cubicBezTo>
                  <a:cubicBezTo>
                    <a:pt x="4925068" y="3676993"/>
                    <a:pt x="4931833" y="3676789"/>
                    <a:pt x="4933467" y="3675124"/>
                  </a:cubicBezTo>
                  <a:cubicBezTo>
                    <a:pt x="4938052" y="3670394"/>
                    <a:pt x="4943409" y="3664815"/>
                    <a:pt x="4943228" y="3659646"/>
                  </a:cubicBezTo>
                  <a:cubicBezTo>
                    <a:pt x="4943001" y="3652988"/>
                    <a:pt x="4938551" y="3644577"/>
                    <a:pt x="4924433" y="3646183"/>
                  </a:cubicBezTo>
                  <a:close/>
                  <a:moveTo>
                    <a:pt x="4651901" y="3645979"/>
                  </a:moveTo>
                  <a:cubicBezTo>
                    <a:pt x="4652581" y="3650565"/>
                    <a:pt x="4652536" y="3654068"/>
                    <a:pt x="4653763" y="3657427"/>
                  </a:cubicBezTo>
                  <a:cubicBezTo>
                    <a:pt x="4654625" y="3659851"/>
                    <a:pt x="4657120" y="3662070"/>
                    <a:pt x="4658891" y="3664377"/>
                  </a:cubicBezTo>
                  <a:cubicBezTo>
                    <a:pt x="4661024" y="3662129"/>
                    <a:pt x="4664476" y="3659967"/>
                    <a:pt x="4664928" y="3657602"/>
                  </a:cubicBezTo>
                  <a:cubicBezTo>
                    <a:pt x="4665339" y="3654945"/>
                    <a:pt x="4663613" y="3651937"/>
                    <a:pt x="4661662" y="3649455"/>
                  </a:cubicBezTo>
                  <a:cubicBezTo>
                    <a:pt x="4660707" y="3648198"/>
                    <a:pt x="4657167" y="3647761"/>
                    <a:pt x="4651901" y="3645979"/>
                  </a:cubicBezTo>
                  <a:close/>
                  <a:moveTo>
                    <a:pt x="8921530" y="3645337"/>
                  </a:moveTo>
                  <a:cubicBezTo>
                    <a:pt x="8918623" y="3645512"/>
                    <a:pt x="8915717" y="3645658"/>
                    <a:pt x="8912812" y="3645833"/>
                  </a:cubicBezTo>
                  <a:cubicBezTo>
                    <a:pt x="8912948" y="3646856"/>
                    <a:pt x="8913086" y="3647877"/>
                    <a:pt x="8913220" y="3648900"/>
                  </a:cubicBezTo>
                  <a:cubicBezTo>
                    <a:pt x="8916126" y="3648696"/>
                    <a:pt x="8918988" y="3648491"/>
                    <a:pt x="8921893" y="3648286"/>
                  </a:cubicBezTo>
                  <a:close/>
                  <a:moveTo>
                    <a:pt x="3850600" y="3642737"/>
                  </a:moveTo>
                  <a:lnTo>
                    <a:pt x="3848421" y="3643322"/>
                  </a:lnTo>
                  <a:cubicBezTo>
                    <a:pt x="3849420" y="3643701"/>
                    <a:pt x="3850419" y="3644081"/>
                    <a:pt x="3851418" y="3644432"/>
                  </a:cubicBezTo>
                  <a:cubicBezTo>
                    <a:pt x="3851191" y="3643877"/>
                    <a:pt x="3850918" y="3643293"/>
                    <a:pt x="3850600" y="3642737"/>
                  </a:cubicBezTo>
                  <a:close/>
                  <a:moveTo>
                    <a:pt x="837218" y="3642592"/>
                  </a:moveTo>
                  <a:cubicBezTo>
                    <a:pt x="834766" y="3642913"/>
                    <a:pt x="832315" y="3643263"/>
                    <a:pt x="829863" y="3643584"/>
                  </a:cubicBezTo>
                  <a:cubicBezTo>
                    <a:pt x="830317" y="3644052"/>
                    <a:pt x="830817" y="3644928"/>
                    <a:pt x="831180" y="3644898"/>
                  </a:cubicBezTo>
                  <a:cubicBezTo>
                    <a:pt x="833403" y="3644811"/>
                    <a:pt x="835583" y="3644490"/>
                    <a:pt x="837807" y="3644256"/>
                  </a:cubicBezTo>
                  <a:cubicBezTo>
                    <a:pt x="837626" y="3643731"/>
                    <a:pt x="837399" y="3643147"/>
                    <a:pt x="837218" y="3642592"/>
                  </a:cubicBezTo>
                  <a:close/>
                  <a:moveTo>
                    <a:pt x="1773943" y="3640081"/>
                  </a:moveTo>
                  <a:cubicBezTo>
                    <a:pt x="1773216" y="3641043"/>
                    <a:pt x="1772489" y="3641978"/>
                    <a:pt x="1771764" y="3642942"/>
                  </a:cubicBezTo>
                  <a:cubicBezTo>
                    <a:pt x="1774487" y="3643584"/>
                    <a:pt x="1777256" y="3644227"/>
                    <a:pt x="1779980" y="3644898"/>
                  </a:cubicBezTo>
                  <a:cubicBezTo>
                    <a:pt x="1780616" y="3644111"/>
                    <a:pt x="1781207" y="3643293"/>
                    <a:pt x="1781797" y="3642504"/>
                  </a:cubicBezTo>
                  <a:cubicBezTo>
                    <a:pt x="1779164" y="3641686"/>
                    <a:pt x="1776576" y="3640898"/>
                    <a:pt x="1773943" y="3640081"/>
                  </a:cubicBezTo>
                  <a:close/>
                  <a:moveTo>
                    <a:pt x="652124" y="3639349"/>
                  </a:moveTo>
                  <a:cubicBezTo>
                    <a:pt x="646630" y="3646096"/>
                    <a:pt x="641092" y="3652842"/>
                    <a:pt x="635598" y="3659617"/>
                  </a:cubicBezTo>
                  <a:cubicBezTo>
                    <a:pt x="636824" y="3660231"/>
                    <a:pt x="638005" y="3660844"/>
                    <a:pt x="639230" y="3661429"/>
                  </a:cubicBezTo>
                  <a:cubicBezTo>
                    <a:pt x="645995" y="3658712"/>
                    <a:pt x="652851" y="3656025"/>
                    <a:pt x="659842" y="3653280"/>
                  </a:cubicBezTo>
                  <a:cubicBezTo>
                    <a:pt x="659434" y="3648286"/>
                    <a:pt x="659116" y="3643906"/>
                    <a:pt x="658752" y="3639496"/>
                  </a:cubicBezTo>
                  <a:cubicBezTo>
                    <a:pt x="656527" y="3639438"/>
                    <a:pt x="654349" y="3639379"/>
                    <a:pt x="652124" y="3639349"/>
                  </a:cubicBezTo>
                  <a:close/>
                  <a:moveTo>
                    <a:pt x="7676316" y="3638153"/>
                  </a:moveTo>
                  <a:lnTo>
                    <a:pt x="7676405" y="3639438"/>
                  </a:lnTo>
                  <a:lnTo>
                    <a:pt x="7678586" y="3638708"/>
                  </a:lnTo>
                  <a:close/>
                  <a:moveTo>
                    <a:pt x="9001886" y="3635319"/>
                  </a:moveTo>
                  <a:cubicBezTo>
                    <a:pt x="8998437" y="3637043"/>
                    <a:pt x="9004382" y="3647644"/>
                    <a:pt x="9010874" y="3644256"/>
                  </a:cubicBezTo>
                  <a:cubicBezTo>
                    <a:pt x="9014281" y="3642474"/>
                    <a:pt x="9008379" y="3631933"/>
                    <a:pt x="9001886" y="3635319"/>
                  </a:cubicBezTo>
                  <a:close/>
                  <a:moveTo>
                    <a:pt x="3798346" y="3634648"/>
                  </a:moveTo>
                  <a:cubicBezTo>
                    <a:pt x="3798075" y="3634648"/>
                    <a:pt x="3797848" y="3635291"/>
                    <a:pt x="3797575" y="3635671"/>
                  </a:cubicBezTo>
                  <a:cubicBezTo>
                    <a:pt x="3798346" y="3635817"/>
                    <a:pt x="3799163" y="3636079"/>
                    <a:pt x="3799934" y="3636050"/>
                  </a:cubicBezTo>
                  <a:cubicBezTo>
                    <a:pt x="3800207" y="3636050"/>
                    <a:pt x="3800434" y="3635378"/>
                    <a:pt x="3800661" y="3634998"/>
                  </a:cubicBezTo>
                  <a:cubicBezTo>
                    <a:pt x="3799890" y="3634853"/>
                    <a:pt x="3799119" y="3634619"/>
                    <a:pt x="3798346" y="3634648"/>
                  </a:cubicBezTo>
                  <a:close/>
                  <a:moveTo>
                    <a:pt x="6117119" y="3633129"/>
                  </a:moveTo>
                  <a:cubicBezTo>
                    <a:pt x="6109900" y="3636634"/>
                    <a:pt x="6105677" y="3638678"/>
                    <a:pt x="6097597" y="3642592"/>
                  </a:cubicBezTo>
                  <a:cubicBezTo>
                    <a:pt x="6107041" y="3644694"/>
                    <a:pt x="6111989" y="3645804"/>
                    <a:pt x="6119844" y="3647556"/>
                  </a:cubicBezTo>
                  <a:cubicBezTo>
                    <a:pt x="6118798" y="3642124"/>
                    <a:pt x="6118208" y="3638971"/>
                    <a:pt x="6117119" y="3633129"/>
                  </a:cubicBezTo>
                  <a:close/>
                  <a:moveTo>
                    <a:pt x="1208675" y="3631203"/>
                  </a:moveTo>
                  <a:cubicBezTo>
                    <a:pt x="1207904" y="3631903"/>
                    <a:pt x="1207131" y="3632633"/>
                    <a:pt x="1206359" y="3633334"/>
                  </a:cubicBezTo>
                  <a:cubicBezTo>
                    <a:pt x="1208675" y="3633802"/>
                    <a:pt x="1210990" y="3634269"/>
                    <a:pt x="1218164" y="3635699"/>
                  </a:cubicBezTo>
                  <a:cubicBezTo>
                    <a:pt x="1212352" y="3632954"/>
                    <a:pt x="1210537" y="3632078"/>
                    <a:pt x="1208675" y="3631203"/>
                  </a:cubicBezTo>
                  <a:close/>
                  <a:moveTo>
                    <a:pt x="6831614" y="3631144"/>
                  </a:moveTo>
                  <a:cubicBezTo>
                    <a:pt x="6826439" y="3633275"/>
                    <a:pt x="6821308" y="3635408"/>
                    <a:pt x="6816133" y="3637539"/>
                  </a:cubicBezTo>
                  <a:cubicBezTo>
                    <a:pt x="6817132" y="3638796"/>
                    <a:pt x="6818085" y="3640051"/>
                    <a:pt x="6819083" y="3641307"/>
                  </a:cubicBezTo>
                  <a:cubicBezTo>
                    <a:pt x="6824715" y="3639526"/>
                    <a:pt x="6830298" y="3637714"/>
                    <a:pt x="6835928" y="3635904"/>
                  </a:cubicBezTo>
                  <a:cubicBezTo>
                    <a:pt x="6834474" y="3634327"/>
                    <a:pt x="6833022" y="3632750"/>
                    <a:pt x="6831614" y="3631144"/>
                  </a:cubicBezTo>
                  <a:close/>
                  <a:moveTo>
                    <a:pt x="8319942" y="3630297"/>
                  </a:moveTo>
                  <a:cubicBezTo>
                    <a:pt x="8306504" y="3628778"/>
                    <a:pt x="8306504" y="3639554"/>
                    <a:pt x="8319942" y="3638066"/>
                  </a:cubicBezTo>
                  <a:cubicBezTo>
                    <a:pt x="8319624" y="3632779"/>
                    <a:pt x="8325708" y="3634152"/>
                    <a:pt x="8319942" y="3630297"/>
                  </a:cubicBezTo>
                  <a:close/>
                  <a:moveTo>
                    <a:pt x="4073194" y="3629274"/>
                  </a:moveTo>
                  <a:cubicBezTo>
                    <a:pt x="4069109" y="3631232"/>
                    <a:pt x="4065022" y="3633159"/>
                    <a:pt x="4057622" y="3636693"/>
                  </a:cubicBezTo>
                  <a:cubicBezTo>
                    <a:pt x="4065521" y="3639876"/>
                    <a:pt x="4069653" y="3642329"/>
                    <a:pt x="4074464" y="3643088"/>
                  </a:cubicBezTo>
                  <a:cubicBezTo>
                    <a:pt x="4076282" y="3643380"/>
                    <a:pt x="4082366" y="3639292"/>
                    <a:pt x="4081775" y="3638036"/>
                  </a:cubicBezTo>
                  <a:cubicBezTo>
                    <a:pt x="4080321" y="3634853"/>
                    <a:pt x="4076236" y="3632166"/>
                    <a:pt x="4073194" y="3629274"/>
                  </a:cubicBezTo>
                  <a:close/>
                  <a:moveTo>
                    <a:pt x="5782981" y="3628867"/>
                  </a:moveTo>
                  <a:cubicBezTo>
                    <a:pt x="5777124" y="3629333"/>
                    <a:pt x="5772129" y="3633948"/>
                    <a:pt x="5766772" y="3636780"/>
                  </a:cubicBezTo>
                  <a:cubicBezTo>
                    <a:pt x="5771539" y="3639729"/>
                    <a:pt x="5775942" y="3644636"/>
                    <a:pt x="5781255" y="3645103"/>
                  </a:cubicBezTo>
                  <a:cubicBezTo>
                    <a:pt x="5786339" y="3645541"/>
                    <a:pt x="5792468" y="3641365"/>
                    <a:pt x="5802456" y="3637569"/>
                  </a:cubicBezTo>
                  <a:cubicBezTo>
                    <a:pt x="5793286" y="3633218"/>
                    <a:pt x="5787610" y="3628487"/>
                    <a:pt x="5782981" y="3628867"/>
                  </a:cubicBezTo>
                  <a:close/>
                  <a:moveTo>
                    <a:pt x="7258958" y="3628691"/>
                  </a:moveTo>
                  <a:cubicBezTo>
                    <a:pt x="7257734" y="3627990"/>
                    <a:pt x="7253602" y="3629363"/>
                    <a:pt x="7250787" y="3629772"/>
                  </a:cubicBezTo>
                  <a:cubicBezTo>
                    <a:pt x="7254555" y="3633539"/>
                    <a:pt x="7258278" y="3637334"/>
                    <a:pt x="7262046" y="3641102"/>
                  </a:cubicBezTo>
                  <a:cubicBezTo>
                    <a:pt x="7263861" y="3640022"/>
                    <a:pt x="7265723" y="3638971"/>
                    <a:pt x="7269310" y="3636838"/>
                  </a:cubicBezTo>
                  <a:cubicBezTo>
                    <a:pt x="7265905" y="3634035"/>
                    <a:pt x="7262953" y="3630998"/>
                    <a:pt x="7258958" y="3628691"/>
                  </a:cubicBezTo>
                  <a:close/>
                  <a:moveTo>
                    <a:pt x="5698945" y="3626588"/>
                  </a:moveTo>
                  <a:lnTo>
                    <a:pt x="5694587" y="3628662"/>
                  </a:lnTo>
                  <a:cubicBezTo>
                    <a:pt x="5698219" y="3633100"/>
                    <a:pt x="5701851" y="3637539"/>
                    <a:pt x="5705527" y="3641978"/>
                  </a:cubicBezTo>
                  <a:cubicBezTo>
                    <a:pt x="5707888" y="3640868"/>
                    <a:pt x="5710294" y="3639701"/>
                    <a:pt x="5712655" y="3638562"/>
                  </a:cubicBezTo>
                  <a:cubicBezTo>
                    <a:pt x="5708071" y="3634561"/>
                    <a:pt x="5703531" y="3630589"/>
                    <a:pt x="5698945" y="3626588"/>
                  </a:cubicBezTo>
                  <a:close/>
                  <a:moveTo>
                    <a:pt x="8546530" y="3624778"/>
                  </a:moveTo>
                  <a:cubicBezTo>
                    <a:pt x="8543580" y="3624281"/>
                    <a:pt x="8539448" y="3626559"/>
                    <a:pt x="8535861" y="3627610"/>
                  </a:cubicBezTo>
                  <a:cubicBezTo>
                    <a:pt x="8538677" y="3630355"/>
                    <a:pt x="8540946" y="3633480"/>
                    <a:pt x="8544715" y="3635524"/>
                  </a:cubicBezTo>
                  <a:cubicBezTo>
                    <a:pt x="8545622" y="3636021"/>
                    <a:pt x="8551434" y="3632954"/>
                    <a:pt x="8556337" y="3631028"/>
                  </a:cubicBezTo>
                  <a:cubicBezTo>
                    <a:pt x="8552387" y="3628369"/>
                    <a:pt x="8549981" y="3625362"/>
                    <a:pt x="8546530" y="3624778"/>
                  </a:cubicBezTo>
                  <a:close/>
                  <a:moveTo>
                    <a:pt x="4416595" y="3623054"/>
                  </a:moveTo>
                  <a:cubicBezTo>
                    <a:pt x="4411011" y="3624661"/>
                    <a:pt x="4405700" y="3626705"/>
                    <a:pt x="4397891" y="3629420"/>
                  </a:cubicBezTo>
                  <a:cubicBezTo>
                    <a:pt x="4402295" y="3630180"/>
                    <a:pt x="4404882" y="3631203"/>
                    <a:pt x="4406244" y="3630735"/>
                  </a:cubicBezTo>
                  <a:cubicBezTo>
                    <a:pt x="4411647" y="3628895"/>
                    <a:pt x="4416641" y="3626559"/>
                    <a:pt x="4421771" y="3624427"/>
                  </a:cubicBezTo>
                  <a:cubicBezTo>
                    <a:pt x="4420001" y="3623930"/>
                    <a:pt x="4417775" y="3622733"/>
                    <a:pt x="4416595" y="3623054"/>
                  </a:cubicBezTo>
                  <a:close/>
                  <a:moveTo>
                    <a:pt x="6677573" y="3622236"/>
                  </a:moveTo>
                  <a:cubicBezTo>
                    <a:pt x="6676258" y="3623288"/>
                    <a:pt x="6674940" y="3624310"/>
                    <a:pt x="6673624" y="3625362"/>
                  </a:cubicBezTo>
                  <a:cubicBezTo>
                    <a:pt x="6675849" y="3626472"/>
                    <a:pt x="6678119" y="3627580"/>
                    <a:pt x="6680434" y="3628662"/>
                  </a:cubicBezTo>
                  <a:cubicBezTo>
                    <a:pt x="6682295" y="3627173"/>
                    <a:pt x="6684157" y="3625712"/>
                    <a:pt x="6686063" y="3624223"/>
                  </a:cubicBezTo>
                  <a:cubicBezTo>
                    <a:pt x="6683205" y="3623551"/>
                    <a:pt x="6680389" y="3622909"/>
                    <a:pt x="6677573" y="3622236"/>
                  </a:cubicBezTo>
                  <a:close/>
                  <a:moveTo>
                    <a:pt x="8747650" y="3621681"/>
                  </a:moveTo>
                  <a:cubicBezTo>
                    <a:pt x="8737345" y="3623873"/>
                    <a:pt x="8726721" y="3625770"/>
                    <a:pt x="8717141" y="3628867"/>
                  </a:cubicBezTo>
                  <a:cubicBezTo>
                    <a:pt x="8715007" y="3629567"/>
                    <a:pt x="8717051" y="3635437"/>
                    <a:pt x="8717187" y="3638942"/>
                  </a:cubicBezTo>
                  <a:cubicBezTo>
                    <a:pt x="8722271" y="3638649"/>
                    <a:pt x="8729762" y="3639613"/>
                    <a:pt x="8731987" y="3637861"/>
                  </a:cubicBezTo>
                  <a:cubicBezTo>
                    <a:pt x="8738252" y="3633013"/>
                    <a:pt x="8742656" y="3627202"/>
                    <a:pt x="8747650" y="3621681"/>
                  </a:cubicBezTo>
                  <a:close/>
                  <a:moveTo>
                    <a:pt x="1256752" y="3621506"/>
                  </a:moveTo>
                  <a:cubicBezTo>
                    <a:pt x="1254210" y="3623200"/>
                    <a:pt x="1249172" y="3625244"/>
                    <a:pt x="1249580" y="3626559"/>
                  </a:cubicBezTo>
                  <a:cubicBezTo>
                    <a:pt x="1250987" y="3630648"/>
                    <a:pt x="1254483" y="3634473"/>
                    <a:pt x="1257798" y="3639292"/>
                  </a:cubicBezTo>
                  <a:cubicBezTo>
                    <a:pt x="1261430" y="3636459"/>
                    <a:pt x="1264562" y="3634969"/>
                    <a:pt x="1264152" y="3634093"/>
                  </a:cubicBezTo>
                  <a:cubicBezTo>
                    <a:pt x="1262201" y="3629800"/>
                    <a:pt x="1259296" y="3625683"/>
                    <a:pt x="1256752" y="3621506"/>
                  </a:cubicBezTo>
                  <a:close/>
                  <a:moveTo>
                    <a:pt x="8749011" y="3620573"/>
                  </a:moveTo>
                  <a:cubicBezTo>
                    <a:pt x="8748830" y="3620631"/>
                    <a:pt x="8748694" y="3620660"/>
                    <a:pt x="8748513" y="3620718"/>
                  </a:cubicBezTo>
                  <a:cubicBezTo>
                    <a:pt x="8748194" y="3621039"/>
                    <a:pt x="8747922" y="3621390"/>
                    <a:pt x="8747650" y="3621711"/>
                  </a:cubicBezTo>
                  <a:cubicBezTo>
                    <a:pt x="8748375" y="3621565"/>
                    <a:pt x="8749102" y="3621419"/>
                    <a:pt x="8749829" y="3621244"/>
                  </a:cubicBezTo>
                  <a:cubicBezTo>
                    <a:pt x="8749601" y="3621010"/>
                    <a:pt x="8749284" y="3620806"/>
                    <a:pt x="8749011" y="3620573"/>
                  </a:cubicBezTo>
                  <a:close/>
                  <a:moveTo>
                    <a:pt x="789821" y="3620046"/>
                  </a:moveTo>
                  <a:cubicBezTo>
                    <a:pt x="787913" y="3620221"/>
                    <a:pt x="786051" y="3620396"/>
                    <a:pt x="784145" y="3620543"/>
                  </a:cubicBezTo>
                  <a:cubicBezTo>
                    <a:pt x="784463" y="3623200"/>
                    <a:pt x="784781" y="3625858"/>
                    <a:pt x="785099" y="3628515"/>
                  </a:cubicBezTo>
                  <a:cubicBezTo>
                    <a:pt x="787777" y="3628253"/>
                    <a:pt x="790410" y="3627932"/>
                    <a:pt x="792998" y="3627639"/>
                  </a:cubicBezTo>
                  <a:cubicBezTo>
                    <a:pt x="791955" y="3625099"/>
                    <a:pt x="790865" y="3622558"/>
                    <a:pt x="789821" y="3620046"/>
                  </a:cubicBezTo>
                  <a:close/>
                  <a:moveTo>
                    <a:pt x="1924668" y="3619083"/>
                  </a:moveTo>
                  <a:cubicBezTo>
                    <a:pt x="1923488" y="3619170"/>
                    <a:pt x="1922353" y="3619229"/>
                    <a:pt x="1921218" y="3619316"/>
                  </a:cubicBezTo>
                  <a:cubicBezTo>
                    <a:pt x="1921671" y="3620923"/>
                    <a:pt x="1922081" y="3622529"/>
                    <a:pt x="1922534" y="3624135"/>
                  </a:cubicBezTo>
                  <a:cubicBezTo>
                    <a:pt x="1923443" y="3624076"/>
                    <a:pt x="1924306" y="3624018"/>
                    <a:pt x="1925214" y="3623960"/>
                  </a:cubicBezTo>
                  <a:close/>
                  <a:moveTo>
                    <a:pt x="2520173" y="3618528"/>
                  </a:moveTo>
                  <a:cubicBezTo>
                    <a:pt x="2518402" y="3618236"/>
                    <a:pt x="2515042" y="3622061"/>
                    <a:pt x="2512409" y="3623989"/>
                  </a:cubicBezTo>
                  <a:cubicBezTo>
                    <a:pt x="2516721" y="3626267"/>
                    <a:pt x="2521035" y="3628574"/>
                    <a:pt x="2527254" y="3631903"/>
                  </a:cubicBezTo>
                  <a:cubicBezTo>
                    <a:pt x="2532839" y="3628603"/>
                    <a:pt x="2536788" y="3626267"/>
                    <a:pt x="2540738" y="3623960"/>
                  </a:cubicBezTo>
                  <a:cubicBezTo>
                    <a:pt x="2533927" y="3622033"/>
                    <a:pt x="2527301" y="3619666"/>
                    <a:pt x="2520173" y="3618528"/>
                  </a:cubicBezTo>
                  <a:close/>
                  <a:moveTo>
                    <a:pt x="7404555" y="3617330"/>
                  </a:moveTo>
                  <a:cubicBezTo>
                    <a:pt x="7403782" y="3618820"/>
                    <a:pt x="7402965" y="3620310"/>
                    <a:pt x="7402194" y="3621799"/>
                  </a:cubicBezTo>
                  <a:cubicBezTo>
                    <a:pt x="7403237" y="3622003"/>
                    <a:pt x="7404283" y="3622236"/>
                    <a:pt x="7405282" y="3622441"/>
                  </a:cubicBezTo>
                  <a:cubicBezTo>
                    <a:pt x="7405690" y="3620864"/>
                    <a:pt x="7406143" y="3619316"/>
                    <a:pt x="7406597" y="3617769"/>
                  </a:cubicBezTo>
                  <a:cubicBezTo>
                    <a:pt x="7405915" y="3617623"/>
                    <a:pt x="7405235" y="3617476"/>
                    <a:pt x="7404555" y="3617330"/>
                  </a:cubicBezTo>
                  <a:close/>
                  <a:moveTo>
                    <a:pt x="4150010" y="3617126"/>
                  </a:moveTo>
                  <a:cubicBezTo>
                    <a:pt x="4147376" y="3620134"/>
                    <a:pt x="4144108" y="3622354"/>
                    <a:pt x="4144879" y="3623375"/>
                  </a:cubicBezTo>
                  <a:cubicBezTo>
                    <a:pt x="4145016" y="3623551"/>
                    <a:pt x="4145379" y="3623668"/>
                    <a:pt x="4145561" y="3623843"/>
                  </a:cubicBezTo>
                  <a:cubicBezTo>
                    <a:pt x="4142019" y="3623054"/>
                    <a:pt x="4138342" y="3622208"/>
                    <a:pt x="4134755" y="3621419"/>
                  </a:cubicBezTo>
                  <a:cubicBezTo>
                    <a:pt x="4132350" y="3633597"/>
                    <a:pt x="4147513" y="3635144"/>
                    <a:pt x="4162360" y="3638503"/>
                  </a:cubicBezTo>
                  <a:cubicBezTo>
                    <a:pt x="4164266" y="3634940"/>
                    <a:pt x="4165853" y="3631903"/>
                    <a:pt x="4167535" y="3628808"/>
                  </a:cubicBezTo>
                  <a:cubicBezTo>
                    <a:pt x="4162948" y="3627727"/>
                    <a:pt x="4158863" y="3626793"/>
                    <a:pt x="4154550" y="3625829"/>
                  </a:cubicBezTo>
                  <a:cubicBezTo>
                    <a:pt x="4156048" y="3624894"/>
                    <a:pt x="4157682" y="3623464"/>
                    <a:pt x="4157501" y="3622529"/>
                  </a:cubicBezTo>
                  <a:cubicBezTo>
                    <a:pt x="4157182" y="3620953"/>
                    <a:pt x="4153733" y="3619638"/>
                    <a:pt x="4150010" y="3617126"/>
                  </a:cubicBezTo>
                  <a:close/>
                  <a:moveTo>
                    <a:pt x="9221754" y="3615929"/>
                  </a:moveTo>
                  <a:cubicBezTo>
                    <a:pt x="9219439" y="3618499"/>
                    <a:pt x="9217125" y="3621069"/>
                    <a:pt x="9214809" y="3623639"/>
                  </a:cubicBezTo>
                  <a:cubicBezTo>
                    <a:pt x="9216579" y="3624369"/>
                    <a:pt x="9218305" y="3625099"/>
                    <a:pt x="9220075" y="3625829"/>
                  </a:cubicBezTo>
                  <a:cubicBezTo>
                    <a:pt x="9222209" y="3623171"/>
                    <a:pt x="9224389" y="3620543"/>
                    <a:pt x="9226567" y="3617915"/>
                  </a:cubicBezTo>
                  <a:cubicBezTo>
                    <a:pt x="9224978" y="3617244"/>
                    <a:pt x="9223390" y="3616601"/>
                    <a:pt x="9221754" y="3615929"/>
                  </a:cubicBezTo>
                  <a:close/>
                  <a:moveTo>
                    <a:pt x="797402" y="3615315"/>
                  </a:moveTo>
                  <a:cubicBezTo>
                    <a:pt x="796675" y="3616951"/>
                    <a:pt x="795995" y="3618586"/>
                    <a:pt x="795268" y="3620221"/>
                  </a:cubicBezTo>
                  <a:cubicBezTo>
                    <a:pt x="799990" y="3620718"/>
                    <a:pt x="804711" y="3621185"/>
                    <a:pt x="809433" y="3621681"/>
                  </a:cubicBezTo>
                  <a:lnTo>
                    <a:pt x="810886" y="3618381"/>
                  </a:lnTo>
                  <a:cubicBezTo>
                    <a:pt x="806392" y="3617360"/>
                    <a:pt x="801897" y="3616338"/>
                    <a:pt x="797402" y="3615315"/>
                  </a:cubicBezTo>
                  <a:close/>
                  <a:moveTo>
                    <a:pt x="3739962" y="3613943"/>
                  </a:moveTo>
                  <a:cubicBezTo>
                    <a:pt x="3737238" y="3614235"/>
                    <a:pt x="3734516" y="3614527"/>
                    <a:pt x="3731744" y="3614819"/>
                  </a:cubicBezTo>
                  <a:lnTo>
                    <a:pt x="3733062" y="3618178"/>
                  </a:lnTo>
                  <a:cubicBezTo>
                    <a:pt x="3735559" y="3617710"/>
                    <a:pt x="3738056" y="3617244"/>
                    <a:pt x="3740598" y="3616805"/>
                  </a:cubicBezTo>
                  <a:cubicBezTo>
                    <a:pt x="3740371" y="3615841"/>
                    <a:pt x="3740143" y="3614907"/>
                    <a:pt x="3739962" y="3613943"/>
                  </a:cubicBezTo>
                  <a:close/>
                  <a:moveTo>
                    <a:pt x="8482972" y="3613330"/>
                  </a:moveTo>
                  <a:cubicBezTo>
                    <a:pt x="8479066" y="3617009"/>
                    <a:pt x="8471258" y="3621156"/>
                    <a:pt x="8472166" y="3624223"/>
                  </a:cubicBezTo>
                  <a:cubicBezTo>
                    <a:pt x="8473483" y="3628515"/>
                    <a:pt x="8481336" y="3632020"/>
                    <a:pt x="8489599" y="3638299"/>
                  </a:cubicBezTo>
                  <a:cubicBezTo>
                    <a:pt x="8494776" y="3632108"/>
                    <a:pt x="8500678" y="3628048"/>
                    <a:pt x="8499224" y="3626209"/>
                  </a:cubicBezTo>
                  <a:cubicBezTo>
                    <a:pt x="8495501" y="3621390"/>
                    <a:pt x="8488600" y="3617564"/>
                    <a:pt x="8482972" y="3613330"/>
                  </a:cubicBezTo>
                  <a:close/>
                  <a:moveTo>
                    <a:pt x="6617102" y="3612804"/>
                  </a:moveTo>
                  <a:cubicBezTo>
                    <a:pt x="6616286" y="3613096"/>
                    <a:pt x="6615468" y="3613389"/>
                    <a:pt x="6614651" y="3613680"/>
                  </a:cubicBezTo>
                  <a:cubicBezTo>
                    <a:pt x="6615240" y="3613855"/>
                    <a:pt x="6615786" y="3614001"/>
                    <a:pt x="6616330" y="3614176"/>
                  </a:cubicBezTo>
                  <a:cubicBezTo>
                    <a:pt x="6616603" y="3613710"/>
                    <a:pt x="6616875" y="3613271"/>
                    <a:pt x="6617102" y="3612804"/>
                  </a:cubicBezTo>
                  <a:close/>
                  <a:moveTo>
                    <a:pt x="6956190" y="3612279"/>
                  </a:moveTo>
                  <a:cubicBezTo>
                    <a:pt x="6953149" y="3614089"/>
                    <a:pt x="6950152" y="3615900"/>
                    <a:pt x="6945249" y="3618849"/>
                  </a:cubicBezTo>
                  <a:cubicBezTo>
                    <a:pt x="6949517" y="3622266"/>
                    <a:pt x="6953013" y="3625069"/>
                    <a:pt x="6956509" y="3627873"/>
                  </a:cubicBezTo>
                  <a:cubicBezTo>
                    <a:pt x="6960139" y="3625362"/>
                    <a:pt x="6966950" y="3622646"/>
                    <a:pt x="6966587" y="3620396"/>
                  </a:cubicBezTo>
                  <a:cubicBezTo>
                    <a:pt x="6966132" y="3617506"/>
                    <a:pt x="6959913" y="3614965"/>
                    <a:pt x="6956190" y="3612279"/>
                  </a:cubicBezTo>
                  <a:close/>
                  <a:moveTo>
                    <a:pt x="7368643" y="3611110"/>
                  </a:moveTo>
                  <a:cubicBezTo>
                    <a:pt x="7364467" y="3611285"/>
                    <a:pt x="7360244" y="3611461"/>
                    <a:pt x="7356068" y="3611665"/>
                  </a:cubicBezTo>
                  <a:cubicBezTo>
                    <a:pt x="7356113" y="3612950"/>
                    <a:pt x="7356159" y="3614206"/>
                    <a:pt x="7356204" y="3615491"/>
                  </a:cubicBezTo>
                  <a:lnTo>
                    <a:pt x="7368826" y="3615491"/>
                  </a:lnTo>
                  <a:close/>
                  <a:moveTo>
                    <a:pt x="6836064" y="3610847"/>
                  </a:moveTo>
                  <a:cubicBezTo>
                    <a:pt x="6831977" y="3614351"/>
                    <a:pt x="6827892" y="3617885"/>
                    <a:pt x="6823034" y="3622033"/>
                  </a:cubicBezTo>
                  <a:cubicBezTo>
                    <a:pt x="6828073" y="3624953"/>
                    <a:pt x="6831069" y="3626705"/>
                    <a:pt x="6834020" y="3628428"/>
                  </a:cubicBezTo>
                  <a:cubicBezTo>
                    <a:pt x="6838470" y="3624894"/>
                    <a:pt x="6844008" y="3621624"/>
                    <a:pt x="6846732" y="3617623"/>
                  </a:cubicBezTo>
                  <a:cubicBezTo>
                    <a:pt x="6847459" y="3616513"/>
                    <a:pt x="6839832" y="3613155"/>
                    <a:pt x="6836064" y="3610847"/>
                  </a:cubicBezTo>
                  <a:close/>
                  <a:moveTo>
                    <a:pt x="6251818" y="3610526"/>
                  </a:moveTo>
                  <a:lnTo>
                    <a:pt x="6249004" y="3611199"/>
                  </a:lnTo>
                  <a:lnTo>
                    <a:pt x="6251729" y="3611929"/>
                  </a:lnTo>
                  <a:close/>
                  <a:moveTo>
                    <a:pt x="6768781" y="3609855"/>
                  </a:moveTo>
                  <a:cubicBezTo>
                    <a:pt x="6767374" y="3609942"/>
                    <a:pt x="6765921" y="3610030"/>
                    <a:pt x="6764469" y="3610117"/>
                  </a:cubicBezTo>
                  <a:cubicBezTo>
                    <a:pt x="6764786" y="3610614"/>
                    <a:pt x="6765105" y="3611110"/>
                    <a:pt x="6765423" y="3611577"/>
                  </a:cubicBezTo>
                  <a:cubicBezTo>
                    <a:pt x="6766329" y="3611549"/>
                    <a:pt x="6767510" y="3611724"/>
                    <a:pt x="6768056" y="3611431"/>
                  </a:cubicBezTo>
                  <a:cubicBezTo>
                    <a:pt x="6768600" y="3611140"/>
                    <a:pt x="6768556" y="3610410"/>
                    <a:pt x="6768781" y="3609855"/>
                  </a:cubicBezTo>
                  <a:close/>
                  <a:moveTo>
                    <a:pt x="7030101" y="3608482"/>
                  </a:moveTo>
                  <a:cubicBezTo>
                    <a:pt x="7029738" y="3609007"/>
                    <a:pt x="7029328" y="3609534"/>
                    <a:pt x="7029011" y="3610089"/>
                  </a:cubicBezTo>
                  <a:cubicBezTo>
                    <a:pt x="7028647" y="3610642"/>
                    <a:pt x="7028375" y="3611140"/>
                    <a:pt x="7028103" y="3611519"/>
                  </a:cubicBezTo>
                  <a:cubicBezTo>
                    <a:pt x="7028556" y="3611315"/>
                    <a:pt x="7029193" y="3611022"/>
                    <a:pt x="7029874" y="3610672"/>
                  </a:cubicBezTo>
                  <a:cubicBezTo>
                    <a:pt x="7029965" y="3609942"/>
                    <a:pt x="7030010" y="3609212"/>
                    <a:pt x="7030101" y="3608482"/>
                  </a:cubicBezTo>
                  <a:close/>
                  <a:moveTo>
                    <a:pt x="6017604" y="3607810"/>
                  </a:moveTo>
                  <a:lnTo>
                    <a:pt x="6014108" y="3623318"/>
                  </a:lnTo>
                  <a:lnTo>
                    <a:pt x="6035581" y="3625800"/>
                  </a:lnTo>
                  <a:lnTo>
                    <a:pt x="6039077" y="3610380"/>
                  </a:lnTo>
                  <a:close/>
                  <a:moveTo>
                    <a:pt x="8765855" y="3607665"/>
                  </a:moveTo>
                  <a:cubicBezTo>
                    <a:pt x="8761679" y="3606905"/>
                    <a:pt x="8756684" y="3607372"/>
                    <a:pt x="8752234" y="3607927"/>
                  </a:cubicBezTo>
                  <a:cubicBezTo>
                    <a:pt x="8730987" y="3610614"/>
                    <a:pt x="8743699" y="3615870"/>
                    <a:pt x="8749057" y="3620543"/>
                  </a:cubicBezTo>
                  <a:cubicBezTo>
                    <a:pt x="8754277" y="3619141"/>
                    <a:pt x="8759543" y="3617827"/>
                    <a:pt x="8764673" y="3616280"/>
                  </a:cubicBezTo>
                  <a:cubicBezTo>
                    <a:pt x="8768397" y="3615199"/>
                    <a:pt x="8771937" y="3613768"/>
                    <a:pt x="8775571" y="3612454"/>
                  </a:cubicBezTo>
                  <a:cubicBezTo>
                    <a:pt x="8772347" y="3610789"/>
                    <a:pt x="8769532" y="3608336"/>
                    <a:pt x="8765855" y="3607665"/>
                  </a:cubicBezTo>
                  <a:close/>
                  <a:moveTo>
                    <a:pt x="2117996" y="3605923"/>
                  </a:moveTo>
                  <a:cubicBezTo>
                    <a:pt x="2114653" y="3605328"/>
                    <a:pt x="2111033" y="3606584"/>
                    <a:pt x="2106721" y="3609241"/>
                  </a:cubicBezTo>
                  <a:cubicBezTo>
                    <a:pt x="2112213" y="3610410"/>
                    <a:pt x="2117706" y="3611577"/>
                    <a:pt x="2127603" y="3613710"/>
                  </a:cubicBezTo>
                  <a:cubicBezTo>
                    <a:pt x="2124403" y="3608964"/>
                    <a:pt x="2121338" y="3606518"/>
                    <a:pt x="2117996" y="3605923"/>
                  </a:cubicBezTo>
                  <a:close/>
                  <a:moveTo>
                    <a:pt x="2783307" y="3603196"/>
                  </a:moveTo>
                  <a:cubicBezTo>
                    <a:pt x="2781945" y="3604335"/>
                    <a:pt x="2780492" y="3605416"/>
                    <a:pt x="2779266" y="3606612"/>
                  </a:cubicBezTo>
                  <a:cubicBezTo>
                    <a:pt x="2779129" y="3606730"/>
                    <a:pt x="2780447" y="3607986"/>
                    <a:pt x="2780946" y="3607956"/>
                  </a:cubicBezTo>
                  <a:cubicBezTo>
                    <a:pt x="2783624" y="3607781"/>
                    <a:pt x="2786257" y="3607343"/>
                    <a:pt x="2788937" y="3607022"/>
                  </a:cubicBezTo>
                  <a:cubicBezTo>
                    <a:pt x="2787029" y="3605737"/>
                    <a:pt x="2785169" y="3604481"/>
                    <a:pt x="2783307" y="3603196"/>
                  </a:cubicBezTo>
                  <a:close/>
                  <a:moveTo>
                    <a:pt x="7061017" y="3603080"/>
                  </a:moveTo>
                  <a:cubicBezTo>
                    <a:pt x="7060653" y="3603108"/>
                    <a:pt x="7060473" y="3603868"/>
                    <a:pt x="7060200" y="3604306"/>
                  </a:cubicBezTo>
                  <a:cubicBezTo>
                    <a:pt x="7061017" y="3604481"/>
                    <a:pt x="7061880" y="3604802"/>
                    <a:pt x="7062698" y="3604773"/>
                  </a:cubicBezTo>
                  <a:cubicBezTo>
                    <a:pt x="7062970" y="3604773"/>
                    <a:pt x="7063152" y="3603897"/>
                    <a:pt x="7063424" y="3603430"/>
                  </a:cubicBezTo>
                  <a:cubicBezTo>
                    <a:pt x="7062606" y="3603283"/>
                    <a:pt x="7061790" y="3602992"/>
                    <a:pt x="7061017" y="3603080"/>
                  </a:cubicBezTo>
                  <a:close/>
                  <a:moveTo>
                    <a:pt x="1485203" y="3601970"/>
                  </a:moveTo>
                  <a:cubicBezTo>
                    <a:pt x="1477529" y="3602553"/>
                    <a:pt x="1473217" y="3602904"/>
                    <a:pt x="1462140" y="3603780"/>
                  </a:cubicBezTo>
                  <a:cubicBezTo>
                    <a:pt x="1468813" y="3608277"/>
                    <a:pt x="1471402" y="3610030"/>
                    <a:pt x="1475669" y="3612921"/>
                  </a:cubicBezTo>
                  <a:cubicBezTo>
                    <a:pt x="1479663" y="3608336"/>
                    <a:pt x="1481480" y="3606262"/>
                    <a:pt x="1485203" y="3601970"/>
                  </a:cubicBezTo>
                  <a:close/>
                  <a:moveTo>
                    <a:pt x="9222844" y="3601823"/>
                  </a:moveTo>
                  <a:cubicBezTo>
                    <a:pt x="9222935" y="3602466"/>
                    <a:pt x="9222753" y="3603283"/>
                    <a:pt x="9223254" y="3603692"/>
                  </a:cubicBezTo>
                  <a:cubicBezTo>
                    <a:pt x="9223662" y="3604014"/>
                    <a:pt x="9224887" y="3603868"/>
                    <a:pt x="9225751" y="3603926"/>
                  </a:cubicBezTo>
                  <a:cubicBezTo>
                    <a:pt x="9226068" y="3603313"/>
                    <a:pt x="9226431" y="3602729"/>
                    <a:pt x="9226795" y="3602145"/>
                  </a:cubicBezTo>
                  <a:cubicBezTo>
                    <a:pt x="9225477" y="3602028"/>
                    <a:pt x="9224162" y="3601911"/>
                    <a:pt x="9222844" y="3601823"/>
                  </a:cubicBezTo>
                  <a:close/>
                  <a:moveTo>
                    <a:pt x="4875491" y="3601502"/>
                  </a:moveTo>
                  <a:cubicBezTo>
                    <a:pt x="4867638" y="3606146"/>
                    <a:pt x="4861373" y="3609505"/>
                    <a:pt x="4856198" y="3613446"/>
                  </a:cubicBezTo>
                  <a:cubicBezTo>
                    <a:pt x="4855561" y="3613914"/>
                    <a:pt x="4860283" y="3618761"/>
                    <a:pt x="4863596" y="3619463"/>
                  </a:cubicBezTo>
                  <a:cubicBezTo>
                    <a:pt x="4875627" y="3621945"/>
                    <a:pt x="4879805" y="3616513"/>
                    <a:pt x="4881348" y="3610526"/>
                  </a:cubicBezTo>
                  <a:cubicBezTo>
                    <a:pt x="4881892" y="3608482"/>
                    <a:pt x="4878579" y="3606029"/>
                    <a:pt x="4875491" y="3601502"/>
                  </a:cubicBezTo>
                  <a:close/>
                  <a:moveTo>
                    <a:pt x="6828664" y="3600831"/>
                  </a:moveTo>
                  <a:cubicBezTo>
                    <a:pt x="6827710" y="3600918"/>
                    <a:pt x="6826802" y="3600977"/>
                    <a:pt x="6825894" y="3601035"/>
                  </a:cubicBezTo>
                  <a:cubicBezTo>
                    <a:pt x="6826120" y="3602466"/>
                    <a:pt x="6826394" y="3603926"/>
                    <a:pt x="6826621" y="3605357"/>
                  </a:cubicBezTo>
                  <a:lnTo>
                    <a:pt x="6829799" y="3605124"/>
                  </a:lnTo>
                  <a:cubicBezTo>
                    <a:pt x="6829435" y="3603692"/>
                    <a:pt x="6829027" y="3602262"/>
                    <a:pt x="6828664" y="3600831"/>
                  </a:cubicBezTo>
                  <a:close/>
                  <a:moveTo>
                    <a:pt x="8403443" y="3600032"/>
                  </a:moveTo>
                  <a:cubicBezTo>
                    <a:pt x="8401139" y="3599188"/>
                    <a:pt x="8398210" y="3599940"/>
                    <a:pt x="8396213" y="3604190"/>
                  </a:cubicBezTo>
                  <a:cubicBezTo>
                    <a:pt x="8395214" y="3608482"/>
                    <a:pt x="8402841" y="3613972"/>
                    <a:pt x="8406928" y="3605445"/>
                  </a:cubicBezTo>
                  <a:cubicBezTo>
                    <a:pt x="8407427" y="3603313"/>
                    <a:pt x="8405747" y="3600875"/>
                    <a:pt x="8403443" y="3600032"/>
                  </a:cubicBezTo>
                  <a:close/>
                  <a:moveTo>
                    <a:pt x="1623898" y="3599283"/>
                  </a:moveTo>
                  <a:cubicBezTo>
                    <a:pt x="1622036" y="3600567"/>
                    <a:pt x="1619857" y="3601795"/>
                    <a:pt x="1620038" y="3601970"/>
                  </a:cubicBezTo>
                  <a:cubicBezTo>
                    <a:pt x="1621356" y="3603108"/>
                    <a:pt x="1623126" y="3604014"/>
                    <a:pt x="1624760" y="3604977"/>
                  </a:cubicBezTo>
                  <a:cubicBezTo>
                    <a:pt x="1625850" y="3604247"/>
                    <a:pt x="1628074" y="3603255"/>
                    <a:pt x="1627802" y="3602787"/>
                  </a:cubicBezTo>
                  <a:cubicBezTo>
                    <a:pt x="1627121" y="3601561"/>
                    <a:pt x="1625396" y="3600538"/>
                    <a:pt x="1623898" y="3599283"/>
                  </a:cubicBezTo>
                  <a:close/>
                  <a:moveTo>
                    <a:pt x="774521" y="3598612"/>
                  </a:moveTo>
                  <a:cubicBezTo>
                    <a:pt x="772796" y="3599253"/>
                    <a:pt x="771071" y="3599896"/>
                    <a:pt x="769345" y="3600510"/>
                  </a:cubicBezTo>
                  <a:cubicBezTo>
                    <a:pt x="770843" y="3601911"/>
                    <a:pt x="772341" y="3603283"/>
                    <a:pt x="773839" y="3604686"/>
                  </a:cubicBezTo>
                  <a:cubicBezTo>
                    <a:pt x="775429" y="3604072"/>
                    <a:pt x="777017" y="3603460"/>
                    <a:pt x="778606" y="3602875"/>
                  </a:cubicBezTo>
                  <a:cubicBezTo>
                    <a:pt x="777244" y="3601445"/>
                    <a:pt x="775882" y="3600042"/>
                    <a:pt x="774521" y="3598612"/>
                  </a:cubicBezTo>
                  <a:close/>
                  <a:moveTo>
                    <a:pt x="4013902" y="3596713"/>
                  </a:moveTo>
                  <a:cubicBezTo>
                    <a:pt x="4013539" y="3597326"/>
                    <a:pt x="4013222" y="3597911"/>
                    <a:pt x="4012859" y="3598523"/>
                  </a:cubicBezTo>
                  <a:cubicBezTo>
                    <a:pt x="4013494" y="3598348"/>
                    <a:pt x="4014084" y="3598202"/>
                    <a:pt x="4014674" y="3598086"/>
                  </a:cubicBezTo>
                  <a:cubicBezTo>
                    <a:pt x="4014401" y="3597618"/>
                    <a:pt x="4014174" y="3597151"/>
                    <a:pt x="4013902" y="3596713"/>
                  </a:cubicBezTo>
                  <a:close/>
                  <a:moveTo>
                    <a:pt x="2806870" y="3595136"/>
                  </a:moveTo>
                  <a:cubicBezTo>
                    <a:pt x="2799878" y="3598466"/>
                    <a:pt x="2794112" y="3599838"/>
                    <a:pt x="2793793" y="3601590"/>
                  </a:cubicBezTo>
                  <a:cubicBezTo>
                    <a:pt x="2793113" y="3605357"/>
                    <a:pt x="2793931" y="3608862"/>
                    <a:pt x="2796609" y="3611606"/>
                  </a:cubicBezTo>
                  <a:cubicBezTo>
                    <a:pt x="2791388" y="3617564"/>
                    <a:pt x="2791071" y="3622791"/>
                    <a:pt x="2802192" y="3628662"/>
                  </a:cubicBezTo>
                  <a:cubicBezTo>
                    <a:pt x="2807958" y="3624252"/>
                    <a:pt x="2810002" y="3620396"/>
                    <a:pt x="2808867" y="3616601"/>
                  </a:cubicBezTo>
                  <a:cubicBezTo>
                    <a:pt x="2811909" y="3616834"/>
                    <a:pt x="2818854" y="3613505"/>
                    <a:pt x="2818582" y="3612950"/>
                  </a:cubicBezTo>
                  <a:cubicBezTo>
                    <a:pt x="2815632" y="3607314"/>
                    <a:pt x="2811545" y="3601911"/>
                    <a:pt x="2806870" y="3595136"/>
                  </a:cubicBezTo>
                  <a:close/>
                  <a:moveTo>
                    <a:pt x="4364341" y="3594611"/>
                  </a:moveTo>
                  <a:cubicBezTo>
                    <a:pt x="4358347" y="3595925"/>
                    <a:pt x="4353489" y="3596626"/>
                    <a:pt x="4353581" y="3597034"/>
                  </a:cubicBezTo>
                  <a:cubicBezTo>
                    <a:pt x="4354125" y="3600510"/>
                    <a:pt x="4355533" y="3603956"/>
                    <a:pt x="4356713" y="3607431"/>
                  </a:cubicBezTo>
                  <a:cubicBezTo>
                    <a:pt x="4359256" y="3606847"/>
                    <a:pt x="4363750" y="3606437"/>
                    <a:pt x="4363977" y="3605620"/>
                  </a:cubicBezTo>
                  <a:cubicBezTo>
                    <a:pt x="4364794" y="3602291"/>
                    <a:pt x="4364341" y="3598816"/>
                    <a:pt x="4364341" y="3594611"/>
                  </a:cubicBezTo>
                  <a:close/>
                  <a:moveTo>
                    <a:pt x="4071151" y="3591339"/>
                  </a:moveTo>
                  <a:cubicBezTo>
                    <a:pt x="4060846" y="3589354"/>
                    <a:pt x="4060846" y="3603342"/>
                    <a:pt x="4071151" y="3601386"/>
                  </a:cubicBezTo>
                  <a:close/>
                  <a:moveTo>
                    <a:pt x="2305115" y="3588858"/>
                  </a:moveTo>
                  <a:cubicBezTo>
                    <a:pt x="2302210" y="3588944"/>
                    <a:pt x="2299304" y="3588798"/>
                    <a:pt x="2299168" y="3589091"/>
                  </a:cubicBezTo>
                  <a:cubicBezTo>
                    <a:pt x="2298578" y="3590493"/>
                    <a:pt x="2298805" y="3592011"/>
                    <a:pt x="2298714" y="3593501"/>
                  </a:cubicBezTo>
                  <a:cubicBezTo>
                    <a:pt x="2300303" y="3593442"/>
                    <a:pt x="2302890" y="3593734"/>
                    <a:pt x="2303345" y="3593238"/>
                  </a:cubicBezTo>
                  <a:cubicBezTo>
                    <a:pt x="2304435" y="3592069"/>
                    <a:pt x="2304526" y="3590522"/>
                    <a:pt x="2305115" y="3588858"/>
                  </a:cubicBezTo>
                  <a:close/>
                  <a:moveTo>
                    <a:pt x="8028478" y="3588157"/>
                  </a:moveTo>
                  <a:cubicBezTo>
                    <a:pt x="8026209" y="3587952"/>
                    <a:pt x="8020806" y="3591369"/>
                    <a:pt x="8020806" y="3593150"/>
                  </a:cubicBezTo>
                  <a:cubicBezTo>
                    <a:pt x="8020851" y="3596217"/>
                    <a:pt x="8024028" y="3599283"/>
                    <a:pt x="8028387" y="3606467"/>
                  </a:cubicBezTo>
                  <a:cubicBezTo>
                    <a:pt x="8033381" y="3599312"/>
                    <a:pt x="8036922" y="3596276"/>
                    <a:pt x="8037058" y="3593179"/>
                  </a:cubicBezTo>
                  <a:cubicBezTo>
                    <a:pt x="8037149" y="3591427"/>
                    <a:pt x="8031838" y="3588478"/>
                    <a:pt x="8028478" y="3588157"/>
                  </a:cubicBezTo>
                  <a:close/>
                  <a:moveTo>
                    <a:pt x="7032460" y="3586142"/>
                  </a:moveTo>
                  <a:lnTo>
                    <a:pt x="7030101" y="3608511"/>
                  </a:lnTo>
                  <a:cubicBezTo>
                    <a:pt x="7035004" y="3601561"/>
                    <a:pt x="7042223" y="3594990"/>
                    <a:pt x="7032460" y="3586142"/>
                  </a:cubicBezTo>
                  <a:close/>
                  <a:moveTo>
                    <a:pt x="9351688" y="3585528"/>
                  </a:moveTo>
                  <a:cubicBezTo>
                    <a:pt x="9350417" y="3585382"/>
                    <a:pt x="9347331" y="3591457"/>
                    <a:pt x="9344923" y="3594611"/>
                  </a:cubicBezTo>
                  <a:cubicBezTo>
                    <a:pt x="9340928" y="3599808"/>
                    <a:pt x="9334754" y="3604744"/>
                    <a:pt x="9333347" y="3610205"/>
                  </a:cubicBezTo>
                  <a:cubicBezTo>
                    <a:pt x="9332484" y="3613621"/>
                    <a:pt x="9338658" y="3617769"/>
                    <a:pt x="9341019" y="3620806"/>
                  </a:cubicBezTo>
                  <a:cubicBezTo>
                    <a:pt x="9346239" y="3620514"/>
                    <a:pt x="9348600" y="3620806"/>
                    <a:pt x="9349191" y="3620280"/>
                  </a:cubicBezTo>
                  <a:cubicBezTo>
                    <a:pt x="9359451" y="3611402"/>
                    <a:pt x="9369576" y="3602437"/>
                    <a:pt x="9379471" y="3593413"/>
                  </a:cubicBezTo>
                  <a:cubicBezTo>
                    <a:pt x="9379926" y="3593033"/>
                    <a:pt x="9378610" y="3591311"/>
                    <a:pt x="9377565" y="3591048"/>
                  </a:cubicBezTo>
                  <a:cubicBezTo>
                    <a:pt x="9369032" y="3588944"/>
                    <a:pt x="9360541" y="3586638"/>
                    <a:pt x="9351688" y="3585528"/>
                  </a:cubicBezTo>
                  <a:close/>
                  <a:moveTo>
                    <a:pt x="7436380" y="3583630"/>
                  </a:moveTo>
                  <a:cubicBezTo>
                    <a:pt x="7432838" y="3583864"/>
                    <a:pt x="7429297" y="3584127"/>
                    <a:pt x="7425756" y="3584360"/>
                  </a:cubicBezTo>
                  <a:cubicBezTo>
                    <a:pt x="7426028" y="3584944"/>
                    <a:pt x="7426300" y="3585528"/>
                    <a:pt x="7426572" y="3586083"/>
                  </a:cubicBezTo>
                  <a:cubicBezTo>
                    <a:pt x="7429843" y="3585265"/>
                    <a:pt x="7433111" y="3584477"/>
                    <a:pt x="7436380" y="3583630"/>
                  </a:cubicBezTo>
                  <a:close/>
                  <a:moveTo>
                    <a:pt x="7437016" y="3583425"/>
                  </a:moveTo>
                  <a:lnTo>
                    <a:pt x="7437016" y="3583454"/>
                  </a:lnTo>
                  <a:cubicBezTo>
                    <a:pt x="7436788" y="3583513"/>
                    <a:pt x="7436607" y="3583572"/>
                    <a:pt x="7436425" y="3583630"/>
                  </a:cubicBezTo>
                  <a:cubicBezTo>
                    <a:pt x="7436607" y="3583630"/>
                    <a:pt x="7436788" y="3583600"/>
                    <a:pt x="7436924" y="3583600"/>
                  </a:cubicBezTo>
                  <a:cubicBezTo>
                    <a:pt x="7430342" y="3591164"/>
                    <a:pt x="7436198" y="3593617"/>
                    <a:pt x="7444824" y="3594815"/>
                  </a:cubicBezTo>
                  <a:cubicBezTo>
                    <a:pt x="7440057" y="3597706"/>
                    <a:pt x="7441192" y="3600743"/>
                    <a:pt x="7447004" y="3604686"/>
                  </a:cubicBezTo>
                  <a:cubicBezTo>
                    <a:pt x="7448320" y="3602116"/>
                    <a:pt x="7449818" y="3599166"/>
                    <a:pt x="7451680" y="3595516"/>
                  </a:cubicBezTo>
                  <a:cubicBezTo>
                    <a:pt x="7452632" y="3595603"/>
                    <a:pt x="7453495" y="3595721"/>
                    <a:pt x="7454402" y="3595778"/>
                  </a:cubicBezTo>
                  <a:cubicBezTo>
                    <a:pt x="7453676" y="3595282"/>
                    <a:pt x="7452995" y="3594786"/>
                    <a:pt x="7452270" y="3594289"/>
                  </a:cubicBezTo>
                  <a:cubicBezTo>
                    <a:pt x="7452814" y="3593208"/>
                    <a:pt x="7453223" y="3592449"/>
                    <a:pt x="7453858" y="3591164"/>
                  </a:cubicBezTo>
                  <a:cubicBezTo>
                    <a:pt x="7452133" y="3591661"/>
                    <a:pt x="7451225" y="3592157"/>
                    <a:pt x="7449909" y="3592624"/>
                  </a:cubicBezTo>
                  <a:cubicBezTo>
                    <a:pt x="7445640" y="3589617"/>
                    <a:pt x="7441328" y="3586608"/>
                    <a:pt x="7437060" y="3583572"/>
                  </a:cubicBezTo>
                  <a:close/>
                  <a:moveTo>
                    <a:pt x="2080298" y="3580213"/>
                  </a:moveTo>
                  <a:cubicBezTo>
                    <a:pt x="2079979" y="3580884"/>
                    <a:pt x="2079616" y="3581557"/>
                    <a:pt x="2079299" y="3582228"/>
                  </a:cubicBezTo>
                  <a:cubicBezTo>
                    <a:pt x="2081705" y="3582520"/>
                    <a:pt x="2084111" y="3582813"/>
                    <a:pt x="2086517" y="3583075"/>
                  </a:cubicBezTo>
                  <a:cubicBezTo>
                    <a:pt x="2086744" y="3582667"/>
                    <a:pt x="2086971" y="3582199"/>
                    <a:pt x="2087199" y="3581760"/>
                  </a:cubicBezTo>
                  <a:cubicBezTo>
                    <a:pt x="2084882" y="3581264"/>
                    <a:pt x="2082613" y="3580739"/>
                    <a:pt x="2080298" y="3580213"/>
                  </a:cubicBezTo>
                  <a:close/>
                  <a:moveTo>
                    <a:pt x="5360085" y="3579863"/>
                  </a:moveTo>
                  <a:cubicBezTo>
                    <a:pt x="5359677" y="3579775"/>
                    <a:pt x="5356453" y="3584243"/>
                    <a:pt x="5356861" y="3584418"/>
                  </a:cubicBezTo>
                  <a:cubicBezTo>
                    <a:pt x="5362627" y="3586901"/>
                    <a:pt x="5368802" y="3589003"/>
                    <a:pt x="5374885" y="3591223"/>
                  </a:cubicBezTo>
                  <a:cubicBezTo>
                    <a:pt x="5375975" y="3589471"/>
                    <a:pt x="5377063" y="3587748"/>
                    <a:pt x="5379471" y="3583922"/>
                  </a:cubicBezTo>
                  <a:cubicBezTo>
                    <a:pt x="5372979" y="3582462"/>
                    <a:pt x="5366622" y="3580943"/>
                    <a:pt x="5360085" y="3579863"/>
                  </a:cubicBezTo>
                  <a:close/>
                  <a:moveTo>
                    <a:pt x="5945737" y="3578373"/>
                  </a:moveTo>
                  <a:cubicBezTo>
                    <a:pt x="5944874" y="3579220"/>
                    <a:pt x="5944011" y="3580097"/>
                    <a:pt x="5943149" y="3580973"/>
                  </a:cubicBezTo>
                  <a:cubicBezTo>
                    <a:pt x="5951231" y="3584389"/>
                    <a:pt x="5959356" y="3587806"/>
                    <a:pt x="5967438" y="3591252"/>
                  </a:cubicBezTo>
                  <a:cubicBezTo>
                    <a:pt x="5969163" y="3589676"/>
                    <a:pt x="5970887" y="3588098"/>
                    <a:pt x="5972568" y="3586550"/>
                  </a:cubicBezTo>
                  <a:cubicBezTo>
                    <a:pt x="5963623" y="3583834"/>
                    <a:pt x="5954680" y="3581089"/>
                    <a:pt x="5945737" y="3578373"/>
                  </a:cubicBezTo>
                  <a:close/>
                  <a:moveTo>
                    <a:pt x="6446446" y="3577673"/>
                  </a:moveTo>
                  <a:cubicBezTo>
                    <a:pt x="6446627" y="3579279"/>
                    <a:pt x="6446763" y="3580447"/>
                    <a:pt x="6446901" y="3581585"/>
                  </a:cubicBezTo>
                  <a:cubicBezTo>
                    <a:pt x="6447581" y="3581235"/>
                    <a:pt x="6448899" y="3580680"/>
                    <a:pt x="6448807" y="3580563"/>
                  </a:cubicBezTo>
                  <a:cubicBezTo>
                    <a:pt x="6448308" y="3579688"/>
                    <a:pt x="6447490" y="3578869"/>
                    <a:pt x="6446446" y="3577673"/>
                  </a:cubicBezTo>
                  <a:close/>
                  <a:moveTo>
                    <a:pt x="6634582" y="3577527"/>
                  </a:moveTo>
                  <a:lnTo>
                    <a:pt x="6635056" y="3577603"/>
                  </a:lnTo>
                  <a:lnTo>
                    <a:pt x="6635081" y="3577614"/>
                  </a:lnTo>
                  <a:close/>
                  <a:moveTo>
                    <a:pt x="6678300" y="3573291"/>
                  </a:moveTo>
                  <a:cubicBezTo>
                    <a:pt x="6677076" y="3573905"/>
                    <a:pt x="6675849" y="3574518"/>
                    <a:pt x="6674578" y="3575132"/>
                  </a:cubicBezTo>
                  <a:cubicBezTo>
                    <a:pt x="6676848" y="3576768"/>
                    <a:pt x="6679073" y="3578432"/>
                    <a:pt x="6681297" y="3580125"/>
                  </a:cubicBezTo>
                  <a:cubicBezTo>
                    <a:pt x="6682659" y="3579454"/>
                    <a:pt x="6684021" y="3578753"/>
                    <a:pt x="6685338" y="3578082"/>
                  </a:cubicBezTo>
                  <a:cubicBezTo>
                    <a:pt x="6682977" y="3576475"/>
                    <a:pt x="6680661" y="3574898"/>
                    <a:pt x="6678300" y="3573291"/>
                  </a:cubicBezTo>
                  <a:close/>
                  <a:moveTo>
                    <a:pt x="2397594" y="3572941"/>
                  </a:moveTo>
                  <a:cubicBezTo>
                    <a:pt x="2396232" y="3575540"/>
                    <a:pt x="2393735" y="3578198"/>
                    <a:pt x="2393916" y="3580768"/>
                  </a:cubicBezTo>
                  <a:cubicBezTo>
                    <a:pt x="2394053" y="3582929"/>
                    <a:pt x="2397275" y="3585032"/>
                    <a:pt x="2401817" y="3590288"/>
                  </a:cubicBezTo>
                  <a:cubicBezTo>
                    <a:pt x="2404675" y="3583630"/>
                    <a:pt x="2407264" y="3580213"/>
                    <a:pt x="2407128" y="3576825"/>
                  </a:cubicBezTo>
                  <a:cubicBezTo>
                    <a:pt x="2407083" y="3575483"/>
                    <a:pt x="2400954" y="3574226"/>
                    <a:pt x="2397594" y="3572941"/>
                  </a:cubicBezTo>
                  <a:close/>
                  <a:moveTo>
                    <a:pt x="6624168" y="3572752"/>
                  </a:moveTo>
                  <a:cubicBezTo>
                    <a:pt x="6620223" y="3572380"/>
                    <a:pt x="6615899" y="3573613"/>
                    <a:pt x="6610973" y="3577527"/>
                  </a:cubicBezTo>
                  <a:lnTo>
                    <a:pt x="6634582" y="3577527"/>
                  </a:lnTo>
                  <a:cubicBezTo>
                    <a:pt x="6635035" y="3580388"/>
                    <a:pt x="6635489" y="3583221"/>
                    <a:pt x="6635989" y="3586083"/>
                  </a:cubicBezTo>
                  <a:cubicBezTo>
                    <a:pt x="6636578" y="3586024"/>
                    <a:pt x="6637215" y="3585995"/>
                    <a:pt x="6637804" y="3585937"/>
                  </a:cubicBezTo>
                  <a:lnTo>
                    <a:pt x="6635126" y="3577614"/>
                  </a:lnTo>
                  <a:lnTo>
                    <a:pt x="6635056" y="3577603"/>
                  </a:lnTo>
                  <a:close/>
                  <a:moveTo>
                    <a:pt x="6735732" y="3572095"/>
                  </a:moveTo>
                  <a:cubicBezTo>
                    <a:pt x="6735685" y="3572474"/>
                    <a:pt x="6735685" y="3572854"/>
                    <a:pt x="6735640" y="3573234"/>
                  </a:cubicBezTo>
                  <a:cubicBezTo>
                    <a:pt x="6737774" y="3573321"/>
                    <a:pt x="6739863" y="3573438"/>
                    <a:pt x="6741997" y="3573525"/>
                  </a:cubicBezTo>
                  <a:cubicBezTo>
                    <a:pt x="6741997" y="3573029"/>
                    <a:pt x="6741997" y="3572561"/>
                    <a:pt x="6742042" y="3572095"/>
                  </a:cubicBezTo>
                  <a:close/>
                  <a:moveTo>
                    <a:pt x="9245363" y="3570255"/>
                  </a:moveTo>
                  <a:cubicBezTo>
                    <a:pt x="9248632" y="3576504"/>
                    <a:pt x="9250175" y="3579367"/>
                    <a:pt x="9252627" y="3584097"/>
                  </a:cubicBezTo>
                  <a:cubicBezTo>
                    <a:pt x="9258393" y="3581352"/>
                    <a:pt x="9262069" y="3579570"/>
                    <a:pt x="9269969" y="3575804"/>
                  </a:cubicBezTo>
                  <a:cubicBezTo>
                    <a:pt x="9260390" y="3573643"/>
                    <a:pt x="9255169" y="3572445"/>
                    <a:pt x="9245363" y="3570255"/>
                  </a:cubicBezTo>
                  <a:close/>
                  <a:moveTo>
                    <a:pt x="4755956" y="3570226"/>
                  </a:moveTo>
                  <a:cubicBezTo>
                    <a:pt x="4754912" y="3572561"/>
                    <a:pt x="4753822" y="3573934"/>
                    <a:pt x="4753958" y="3575278"/>
                  </a:cubicBezTo>
                  <a:cubicBezTo>
                    <a:pt x="4754003" y="3575949"/>
                    <a:pt x="4757227" y="3577205"/>
                    <a:pt x="4757544" y="3577059"/>
                  </a:cubicBezTo>
                  <a:cubicBezTo>
                    <a:pt x="4759316" y="3576154"/>
                    <a:pt x="4761721" y="3574928"/>
                    <a:pt x="4761811" y="3573730"/>
                  </a:cubicBezTo>
                  <a:cubicBezTo>
                    <a:pt x="4761857" y="3572854"/>
                    <a:pt x="4758770" y="3571861"/>
                    <a:pt x="4755956" y="3570226"/>
                  </a:cubicBezTo>
                  <a:close/>
                  <a:moveTo>
                    <a:pt x="6056829" y="3569934"/>
                  </a:moveTo>
                  <a:cubicBezTo>
                    <a:pt x="6055875" y="3569963"/>
                    <a:pt x="6055103" y="3571831"/>
                    <a:pt x="6053788" y="3573438"/>
                  </a:cubicBezTo>
                  <a:cubicBezTo>
                    <a:pt x="6056829" y="3573263"/>
                    <a:pt x="6059326" y="3573116"/>
                    <a:pt x="6067043" y="3572679"/>
                  </a:cubicBezTo>
                  <a:cubicBezTo>
                    <a:pt x="6060597" y="3570839"/>
                    <a:pt x="6058690" y="3569875"/>
                    <a:pt x="6056829" y="3569934"/>
                  </a:cubicBezTo>
                  <a:close/>
                  <a:moveTo>
                    <a:pt x="3536119" y="3568824"/>
                  </a:moveTo>
                  <a:cubicBezTo>
                    <a:pt x="3535076" y="3569029"/>
                    <a:pt x="3534030" y="3569233"/>
                    <a:pt x="3532942" y="3569438"/>
                  </a:cubicBezTo>
                  <a:cubicBezTo>
                    <a:pt x="3533758" y="3570693"/>
                    <a:pt x="3534530" y="3571949"/>
                    <a:pt x="3535348" y="3573204"/>
                  </a:cubicBezTo>
                  <a:cubicBezTo>
                    <a:pt x="3536164" y="3573029"/>
                    <a:pt x="3536936" y="3572883"/>
                    <a:pt x="3537754" y="3572708"/>
                  </a:cubicBezTo>
                  <a:cubicBezTo>
                    <a:pt x="3537209" y="3571423"/>
                    <a:pt x="3536664" y="3570109"/>
                    <a:pt x="3536119" y="3568824"/>
                  </a:cubicBezTo>
                  <a:close/>
                  <a:moveTo>
                    <a:pt x="4199767" y="3568765"/>
                  </a:moveTo>
                  <a:cubicBezTo>
                    <a:pt x="4198541" y="3580097"/>
                    <a:pt x="4196408" y="3577380"/>
                    <a:pt x="4191732" y="3583834"/>
                  </a:cubicBezTo>
                  <a:cubicBezTo>
                    <a:pt x="4201221" y="3582988"/>
                    <a:pt x="4205578" y="3583718"/>
                    <a:pt x="4207804" y="3581323"/>
                  </a:cubicBezTo>
                  <a:cubicBezTo>
                    <a:pt x="4202356" y="3579688"/>
                    <a:pt x="4206033" y="3569613"/>
                    <a:pt x="4199767" y="3568765"/>
                  </a:cubicBezTo>
                  <a:close/>
                  <a:moveTo>
                    <a:pt x="6189213" y="3567773"/>
                  </a:moveTo>
                  <a:cubicBezTo>
                    <a:pt x="6187715" y="3567889"/>
                    <a:pt x="6186217" y="3568006"/>
                    <a:pt x="6184719" y="3568152"/>
                  </a:cubicBezTo>
                  <a:cubicBezTo>
                    <a:pt x="6185673" y="3569115"/>
                    <a:pt x="6186625" y="3570109"/>
                    <a:pt x="6187579" y="3571044"/>
                  </a:cubicBezTo>
                  <a:cubicBezTo>
                    <a:pt x="6188123" y="3569963"/>
                    <a:pt x="6188667" y="3568853"/>
                    <a:pt x="6189213" y="3567773"/>
                  </a:cubicBezTo>
                  <a:close/>
                  <a:moveTo>
                    <a:pt x="5827016" y="3567014"/>
                  </a:moveTo>
                  <a:cubicBezTo>
                    <a:pt x="5826019" y="3567510"/>
                    <a:pt x="5825065" y="3568006"/>
                    <a:pt x="5824066" y="3568473"/>
                  </a:cubicBezTo>
                  <a:cubicBezTo>
                    <a:pt x="5825428" y="3570313"/>
                    <a:pt x="5826790" y="3572153"/>
                    <a:pt x="5828106" y="3573964"/>
                  </a:cubicBezTo>
                  <a:cubicBezTo>
                    <a:pt x="5829787" y="3573145"/>
                    <a:pt x="5831512" y="3572358"/>
                    <a:pt x="5833191" y="3571569"/>
                  </a:cubicBezTo>
                  <a:cubicBezTo>
                    <a:pt x="5831149" y="3570050"/>
                    <a:pt x="5829060" y="3568531"/>
                    <a:pt x="5827016" y="3567014"/>
                  </a:cubicBezTo>
                  <a:close/>
                  <a:moveTo>
                    <a:pt x="4725357" y="3566166"/>
                  </a:moveTo>
                  <a:cubicBezTo>
                    <a:pt x="4721815" y="3570196"/>
                    <a:pt x="4718637" y="3574343"/>
                    <a:pt x="4715912" y="3578607"/>
                  </a:cubicBezTo>
                  <a:cubicBezTo>
                    <a:pt x="4715822" y="3578753"/>
                    <a:pt x="4722724" y="3581002"/>
                    <a:pt x="4722860" y="3580884"/>
                  </a:cubicBezTo>
                  <a:cubicBezTo>
                    <a:pt x="4726764" y="3576913"/>
                    <a:pt x="4730260" y="3572766"/>
                    <a:pt x="4733892" y="3568561"/>
                  </a:cubicBezTo>
                  <a:cubicBezTo>
                    <a:pt x="4729942" y="3567451"/>
                    <a:pt x="4725446" y="3566079"/>
                    <a:pt x="4725357" y="3566166"/>
                  </a:cubicBezTo>
                  <a:close/>
                  <a:moveTo>
                    <a:pt x="2682157" y="3564940"/>
                  </a:moveTo>
                  <a:cubicBezTo>
                    <a:pt x="2681158" y="3564969"/>
                    <a:pt x="2679388" y="3564823"/>
                    <a:pt x="2679206" y="3565086"/>
                  </a:cubicBezTo>
                  <a:cubicBezTo>
                    <a:pt x="2678071" y="3566692"/>
                    <a:pt x="2677254" y="3568386"/>
                    <a:pt x="2676300" y="3570050"/>
                  </a:cubicBezTo>
                  <a:cubicBezTo>
                    <a:pt x="2678253" y="3570255"/>
                    <a:pt x="2680204" y="3570430"/>
                    <a:pt x="2682157" y="3570634"/>
                  </a:cubicBezTo>
                  <a:close/>
                  <a:moveTo>
                    <a:pt x="8042507" y="3562252"/>
                  </a:moveTo>
                  <a:cubicBezTo>
                    <a:pt x="8040010" y="3559771"/>
                    <a:pt x="8025391" y="3564064"/>
                    <a:pt x="8030021" y="3568707"/>
                  </a:cubicBezTo>
                  <a:cubicBezTo>
                    <a:pt x="8032474" y="3571189"/>
                    <a:pt x="8047183" y="3566896"/>
                    <a:pt x="8042507" y="3562252"/>
                  </a:cubicBezTo>
                  <a:close/>
                  <a:moveTo>
                    <a:pt x="7366146" y="3561201"/>
                  </a:moveTo>
                  <a:cubicBezTo>
                    <a:pt x="7363060" y="3570255"/>
                    <a:pt x="7361653" y="3575483"/>
                    <a:pt x="7362877" y="3578373"/>
                  </a:cubicBezTo>
                  <a:cubicBezTo>
                    <a:pt x="7356795" y="3576008"/>
                    <a:pt x="7350530" y="3573818"/>
                    <a:pt x="7344173" y="3571774"/>
                  </a:cubicBezTo>
                  <a:cubicBezTo>
                    <a:pt x="7341676" y="3570955"/>
                    <a:pt x="7335366" y="3572065"/>
                    <a:pt x="7333777" y="3573584"/>
                  </a:cubicBezTo>
                  <a:cubicBezTo>
                    <a:pt x="7322517" y="3583952"/>
                    <a:pt x="7327375" y="3593179"/>
                    <a:pt x="7344991" y="3595487"/>
                  </a:cubicBezTo>
                  <a:cubicBezTo>
                    <a:pt x="7352391" y="3596451"/>
                    <a:pt x="7360063" y="3596626"/>
                    <a:pt x="7374636" y="3597647"/>
                  </a:cubicBezTo>
                  <a:cubicBezTo>
                    <a:pt x="7373592" y="3597968"/>
                    <a:pt x="7382854" y="3596187"/>
                    <a:pt x="7382672" y="3595019"/>
                  </a:cubicBezTo>
                  <a:cubicBezTo>
                    <a:pt x="7381991" y="3591018"/>
                    <a:pt x="7379630" y="3586054"/>
                    <a:pt x="7374999" y="3583630"/>
                  </a:cubicBezTo>
                  <a:cubicBezTo>
                    <a:pt x="7373365" y="3582783"/>
                    <a:pt x="7371504" y="3582140"/>
                    <a:pt x="7369778" y="3581352"/>
                  </a:cubicBezTo>
                  <a:cubicBezTo>
                    <a:pt x="7373229" y="3581382"/>
                    <a:pt x="7377950" y="3580855"/>
                    <a:pt x="7384352" y="3579979"/>
                  </a:cubicBezTo>
                  <a:cubicBezTo>
                    <a:pt x="7378904" y="3574373"/>
                    <a:pt x="7374318" y="3569641"/>
                    <a:pt x="7366146" y="3561201"/>
                  </a:cubicBezTo>
                  <a:close/>
                  <a:moveTo>
                    <a:pt x="2470823" y="3560237"/>
                  </a:moveTo>
                  <a:cubicBezTo>
                    <a:pt x="2466511" y="3562224"/>
                    <a:pt x="2463104" y="3563771"/>
                    <a:pt x="2459700" y="3565349"/>
                  </a:cubicBezTo>
                  <a:cubicBezTo>
                    <a:pt x="2462288" y="3567218"/>
                    <a:pt x="2465421" y="3570809"/>
                    <a:pt x="2467418" y="3570576"/>
                  </a:cubicBezTo>
                  <a:cubicBezTo>
                    <a:pt x="2472049" y="3570021"/>
                    <a:pt x="2476089" y="3567626"/>
                    <a:pt x="2480402" y="3565991"/>
                  </a:cubicBezTo>
                  <a:cubicBezTo>
                    <a:pt x="2477451" y="3564210"/>
                    <a:pt x="2474500" y="3562428"/>
                    <a:pt x="2470823" y="3560237"/>
                  </a:cubicBezTo>
                  <a:close/>
                  <a:moveTo>
                    <a:pt x="4351396" y="3560198"/>
                  </a:moveTo>
                  <a:cubicBezTo>
                    <a:pt x="4346317" y="3558304"/>
                    <a:pt x="4340710" y="3558837"/>
                    <a:pt x="4339099" y="3563714"/>
                  </a:cubicBezTo>
                  <a:cubicBezTo>
                    <a:pt x="4352127" y="3560647"/>
                    <a:pt x="4352718" y="3569379"/>
                    <a:pt x="4360528" y="3571248"/>
                  </a:cubicBezTo>
                  <a:cubicBezTo>
                    <a:pt x="4361027" y="3566415"/>
                    <a:pt x="4356475" y="3562093"/>
                    <a:pt x="4351396" y="3560198"/>
                  </a:cubicBezTo>
                  <a:close/>
                  <a:moveTo>
                    <a:pt x="7981082" y="3559595"/>
                  </a:moveTo>
                  <a:cubicBezTo>
                    <a:pt x="7979538" y="3559800"/>
                    <a:pt x="7978039" y="3560180"/>
                    <a:pt x="7976495" y="3560501"/>
                  </a:cubicBezTo>
                  <a:cubicBezTo>
                    <a:pt x="7976859" y="3561085"/>
                    <a:pt x="7977358" y="3562195"/>
                    <a:pt x="7977539" y="3562166"/>
                  </a:cubicBezTo>
                  <a:cubicBezTo>
                    <a:pt x="7979037" y="3561990"/>
                    <a:pt x="7980446" y="3561581"/>
                    <a:pt x="7981898" y="3561231"/>
                  </a:cubicBezTo>
                  <a:cubicBezTo>
                    <a:pt x="7981671" y="3560676"/>
                    <a:pt x="7981218" y="3559566"/>
                    <a:pt x="7981082" y="3559595"/>
                  </a:cubicBezTo>
                  <a:close/>
                  <a:moveTo>
                    <a:pt x="1452470" y="3557347"/>
                  </a:moveTo>
                  <a:cubicBezTo>
                    <a:pt x="1451425" y="3569204"/>
                    <a:pt x="1451425" y="3569204"/>
                    <a:pt x="1468586" y="3566634"/>
                  </a:cubicBezTo>
                  <a:cubicBezTo>
                    <a:pt x="1462593" y="3563159"/>
                    <a:pt x="1458372" y="3560705"/>
                    <a:pt x="1452470" y="3557347"/>
                  </a:cubicBezTo>
                  <a:close/>
                  <a:moveTo>
                    <a:pt x="3625238" y="3556121"/>
                  </a:moveTo>
                  <a:cubicBezTo>
                    <a:pt x="3624059" y="3556237"/>
                    <a:pt x="3622877" y="3556325"/>
                    <a:pt x="3621698" y="3556412"/>
                  </a:cubicBezTo>
                  <a:cubicBezTo>
                    <a:pt x="3622015" y="3556880"/>
                    <a:pt x="3622287" y="3557347"/>
                    <a:pt x="3622561" y="3557815"/>
                  </a:cubicBezTo>
                  <a:cubicBezTo>
                    <a:pt x="3623332" y="3557756"/>
                    <a:pt x="3624467" y="3557872"/>
                    <a:pt x="3624784" y="3557610"/>
                  </a:cubicBezTo>
                  <a:cubicBezTo>
                    <a:pt x="3625238" y="3557260"/>
                    <a:pt x="3625147" y="3556617"/>
                    <a:pt x="3625238" y="3556121"/>
                  </a:cubicBezTo>
                  <a:close/>
                  <a:moveTo>
                    <a:pt x="2145338" y="3555182"/>
                  </a:moveTo>
                  <a:cubicBezTo>
                    <a:pt x="2141508" y="3556755"/>
                    <a:pt x="2142381" y="3560865"/>
                    <a:pt x="2144945" y="3568678"/>
                  </a:cubicBezTo>
                  <a:cubicBezTo>
                    <a:pt x="2153618" y="3565144"/>
                    <a:pt x="2160927" y="3562195"/>
                    <a:pt x="2173957" y="3556909"/>
                  </a:cubicBezTo>
                  <a:cubicBezTo>
                    <a:pt x="2157704" y="3554573"/>
                    <a:pt x="2149169" y="3553609"/>
                    <a:pt x="2145338" y="3555182"/>
                  </a:cubicBezTo>
                  <a:close/>
                  <a:moveTo>
                    <a:pt x="6296446" y="3554135"/>
                  </a:moveTo>
                  <a:cubicBezTo>
                    <a:pt x="6295311" y="3555011"/>
                    <a:pt x="6294176" y="3555916"/>
                    <a:pt x="6292997" y="3556792"/>
                  </a:cubicBezTo>
                  <a:lnTo>
                    <a:pt x="6301077" y="3561727"/>
                  </a:lnTo>
                  <a:cubicBezTo>
                    <a:pt x="6302167" y="3560910"/>
                    <a:pt x="6303166" y="3560092"/>
                    <a:pt x="6304209" y="3559304"/>
                  </a:cubicBezTo>
                  <a:cubicBezTo>
                    <a:pt x="6301623" y="3557580"/>
                    <a:pt x="6299034" y="3555857"/>
                    <a:pt x="6296446" y="3554135"/>
                  </a:cubicBezTo>
                  <a:close/>
                  <a:moveTo>
                    <a:pt x="798764" y="3553258"/>
                  </a:moveTo>
                  <a:cubicBezTo>
                    <a:pt x="797311" y="3553871"/>
                    <a:pt x="794950" y="3554339"/>
                    <a:pt x="794588" y="3555127"/>
                  </a:cubicBezTo>
                  <a:cubicBezTo>
                    <a:pt x="794133" y="3556062"/>
                    <a:pt x="795404" y="3557289"/>
                    <a:pt x="795949" y="3558369"/>
                  </a:cubicBezTo>
                  <a:lnTo>
                    <a:pt x="802214" y="3555682"/>
                  </a:lnTo>
                  <a:cubicBezTo>
                    <a:pt x="801079" y="3554865"/>
                    <a:pt x="799899" y="3554076"/>
                    <a:pt x="798764" y="3553258"/>
                  </a:cubicBezTo>
                  <a:close/>
                  <a:moveTo>
                    <a:pt x="3115631" y="3552412"/>
                  </a:moveTo>
                  <a:cubicBezTo>
                    <a:pt x="3108639" y="3555332"/>
                    <a:pt x="3102510" y="3559099"/>
                    <a:pt x="3094430" y="3563538"/>
                  </a:cubicBezTo>
                  <a:cubicBezTo>
                    <a:pt x="3100149" y="3566400"/>
                    <a:pt x="3105052" y="3569729"/>
                    <a:pt x="3106233" y="3569261"/>
                  </a:cubicBezTo>
                  <a:cubicBezTo>
                    <a:pt x="3113270" y="3566546"/>
                    <a:pt x="3119488" y="3562954"/>
                    <a:pt x="3126027" y="3559625"/>
                  </a:cubicBezTo>
                  <a:cubicBezTo>
                    <a:pt x="3122440" y="3557084"/>
                    <a:pt x="3116266" y="3552120"/>
                    <a:pt x="3115631" y="3552412"/>
                  </a:cubicBezTo>
                  <a:close/>
                  <a:moveTo>
                    <a:pt x="5457012" y="3552002"/>
                  </a:moveTo>
                  <a:cubicBezTo>
                    <a:pt x="5451565" y="3554047"/>
                    <a:pt x="5446071" y="3557289"/>
                    <a:pt x="5443757" y="3560880"/>
                  </a:cubicBezTo>
                  <a:cubicBezTo>
                    <a:pt x="5442711" y="3562516"/>
                    <a:pt x="5449204" y="3566050"/>
                    <a:pt x="5452290" y="3568736"/>
                  </a:cubicBezTo>
                  <a:cubicBezTo>
                    <a:pt x="5456421" y="3565144"/>
                    <a:pt x="5460508" y="3561581"/>
                    <a:pt x="5469270" y="3553988"/>
                  </a:cubicBezTo>
                  <a:cubicBezTo>
                    <a:pt x="5465047" y="3553200"/>
                    <a:pt x="5459554" y="3551038"/>
                    <a:pt x="5457012" y="3552002"/>
                  </a:cubicBezTo>
                  <a:close/>
                  <a:moveTo>
                    <a:pt x="3162165" y="3551711"/>
                  </a:moveTo>
                  <a:cubicBezTo>
                    <a:pt x="3156489" y="3555800"/>
                    <a:pt x="3151405" y="3557815"/>
                    <a:pt x="3151450" y="3559771"/>
                  </a:cubicBezTo>
                  <a:cubicBezTo>
                    <a:pt x="3151496" y="3564005"/>
                    <a:pt x="3154174" y="3568240"/>
                    <a:pt x="3155717" y="3572474"/>
                  </a:cubicBezTo>
                  <a:cubicBezTo>
                    <a:pt x="3158578" y="3570576"/>
                    <a:pt x="3163436" y="3568883"/>
                    <a:pt x="3163799" y="3566838"/>
                  </a:cubicBezTo>
                  <a:cubicBezTo>
                    <a:pt x="3164571" y="3562516"/>
                    <a:pt x="3163028" y="3558047"/>
                    <a:pt x="3162165" y="3551711"/>
                  </a:cubicBezTo>
                  <a:close/>
                  <a:moveTo>
                    <a:pt x="2095961" y="3550426"/>
                  </a:moveTo>
                  <a:cubicBezTo>
                    <a:pt x="2094008" y="3550455"/>
                    <a:pt x="2092010" y="3550483"/>
                    <a:pt x="2090059" y="3550513"/>
                  </a:cubicBezTo>
                  <a:lnTo>
                    <a:pt x="2090059" y="3558690"/>
                  </a:lnTo>
                  <a:lnTo>
                    <a:pt x="2096824" y="3558574"/>
                  </a:lnTo>
                  <a:cubicBezTo>
                    <a:pt x="2096551" y="3555828"/>
                    <a:pt x="2096233" y="3553141"/>
                    <a:pt x="2095961" y="3550426"/>
                  </a:cubicBezTo>
                  <a:close/>
                  <a:moveTo>
                    <a:pt x="8949896" y="3549910"/>
                  </a:moveTo>
                  <a:cubicBezTo>
                    <a:pt x="8945906" y="3550654"/>
                    <a:pt x="8943230" y="3552718"/>
                    <a:pt x="8942731" y="3556967"/>
                  </a:cubicBezTo>
                  <a:cubicBezTo>
                    <a:pt x="8961845" y="3556909"/>
                    <a:pt x="8994531" y="3588361"/>
                    <a:pt x="8998027" y="3555536"/>
                  </a:cubicBezTo>
                  <a:cubicBezTo>
                    <a:pt x="8985668" y="3557333"/>
                    <a:pt x="8961867" y="3547679"/>
                    <a:pt x="8949896" y="3549910"/>
                  </a:cubicBezTo>
                  <a:close/>
                  <a:moveTo>
                    <a:pt x="3679491" y="3548995"/>
                  </a:moveTo>
                  <a:cubicBezTo>
                    <a:pt x="3679536" y="3549578"/>
                    <a:pt x="3679627" y="3550162"/>
                    <a:pt x="3679672" y="3550747"/>
                  </a:cubicBezTo>
                  <a:cubicBezTo>
                    <a:pt x="3682078" y="3550601"/>
                    <a:pt x="3684530" y="3550483"/>
                    <a:pt x="3686936" y="3550338"/>
                  </a:cubicBezTo>
                  <a:cubicBezTo>
                    <a:pt x="3686890" y="3549900"/>
                    <a:pt x="3686845" y="3549433"/>
                    <a:pt x="3686800" y="3548995"/>
                  </a:cubicBezTo>
                  <a:close/>
                  <a:moveTo>
                    <a:pt x="6446582" y="3548907"/>
                  </a:moveTo>
                  <a:cubicBezTo>
                    <a:pt x="6436549" y="3553842"/>
                    <a:pt x="6439274" y="3568415"/>
                    <a:pt x="6450533" y="3571540"/>
                  </a:cubicBezTo>
                  <a:cubicBezTo>
                    <a:pt x="6452393" y="3572065"/>
                    <a:pt x="6457115" y="3571073"/>
                    <a:pt x="6458159" y="3569934"/>
                  </a:cubicBezTo>
                  <a:cubicBezTo>
                    <a:pt x="6460384" y="3567510"/>
                    <a:pt x="6461019" y="3564531"/>
                    <a:pt x="6462426" y="3561640"/>
                  </a:cubicBezTo>
                  <a:cubicBezTo>
                    <a:pt x="6460929" y="3557785"/>
                    <a:pt x="6460430" y="3553696"/>
                    <a:pt x="6457570" y="3550397"/>
                  </a:cubicBezTo>
                  <a:cubicBezTo>
                    <a:pt x="6456297" y="3548966"/>
                    <a:pt x="6448580" y="3547914"/>
                    <a:pt x="6446582" y="3548907"/>
                  </a:cubicBezTo>
                  <a:close/>
                  <a:moveTo>
                    <a:pt x="468530" y="3548293"/>
                  </a:moveTo>
                  <a:cubicBezTo>
                    <a:pt x="465261" y="3551126"/>
                    <a:pt x="463036" y="3553083"/>
                    <a:pt x="460766" y="3555011"/>
                  </a:cubicBezTo>
                  <a:cubicBezTo>
                    <a:pt x="463125" y="3555800"/>
                    <a:pt x="465897" y="3557464"/>
                    <a:pt x="467848" y="3557171"/>
                  </a:cubicBezTo>
                  <a:cubicBezTo>
                    <a:pt x="471389" y="3556617"/>
                    <a:pt x="474476" y="3554865"/>
                    <a:pt x="477790" y="3553608"/>
                  </a:cubicBezTo>
                  <a:cubicBezTo>
                    <a:pt x="475112" y="3552061"/>
                    <a:pt x="472434" y="3550542"/>
                    <a:pt x="468530" y="3548293"/>
                  </a:cubicBezTo>
                  <a:close/>
                  <a:moveTo>
                    <a:pt x="7059792" y="3547710"/>
                  </a:moveTo>
                  <a:cubicBezTo>
                    <a:pt x="7056024" y="3551272"/>
                    <a:pt x="7052210" y="3554835"/>
                    <a:pt x="7048442" y="3558369"/>
                  </a:cubicBezTo>
                  <a:cubicBezTo>
                    <a:pt x="7049759" y="3559129"/>
                    <a:pt x="7051075" y="3559859"/>
                    <a:pt x="7052346" y="3560617"/>
                  </a:cubicBezTo>
                  <a:cubicBezTo>
                    <a:pt x="7056386" y="3557055"/>
                    <a:pt x="7060428" y="3553463"/>
                    <a:pt x="7064468" y="3549871"/>
                  </a:cubicBezTo>
                  <a:cubicBezTo>
                    <a:pt x="7062925" y="3549141"/>
                    <a:pt x="7061380" y="3548440"/>
                    <a:pt x="7059792" y="3547710"/>
                  </a:cubicBezTo>
                  <a:close/>
                  <a:moveTo>
                    <a:pt x="7583065" y="3545987"/>
                  </a:moveTo>
                  <a:cubicBezTo>
                    <a:pt x="7582702" y="3548177"/>
                    <a:pt x="7582338" y="3550338"/>
                    <a:pt x="7581975" y="3552528"/>
                  </a:cubicBezTo>
                  <a:cubicBezTo>
                    <a:pt x="7583654" y="3552587"/>
                    <a:pt x="7585335" y="3552675"/>
                    <a:pt x="7586969" y="3552733"/>
                  </a:cubicBezTo>
                  <a:cubicBezTo>
                    <a:pt x="7587197" y="3550572"/>
                    <a:pt x="7587422" y="3548382"/>
                    <a:pt x="7587650" y="3546221"/>
                  </a:cubicBezTo>
                  <a:close/>
                  <a:moveTo>
                    <a:pt x="3876160" y="3545257"/>
                  </a:moveTo>
                  <a:cubicBezTo>
                    <a:pt x="3875843" y="3545811"/>
                    <a:pt x="3875526" y="3546396"/>
                    <a:pt x="3875207" y="3546951"/>
                  </a:cubicBezTo>
                  <a:cubicBezTo>
                    <a:pt x="3876343" y="3546600"/>
                    <a:pt x="3877433" y="3546249"/>
                    <a:pt x="3878521" y="3545899"/>
                  </a:cubicBezTo>
                  <a:cubicBezTo>
                    <a:pt x="3877750" y="3545695"/>
                    <a:pt x="3876933" y="3545461"/>
                    <a:pt x="3876160" y="3545257"/>
                  </a:cubicBezTo>
                  <a:close/>
                  <a:moveTo>
                    <a:pt x="1261566" y="3541841"/>
                  </a:moveTo>
                  <a:cubicBezTo>
                    <a:pt x="1255845" y="3543592"/>
                    <a:pt x="1251896" y="3544848"/>
                    <a:pt x="1247900" y="3546074"/>
                  </a:cubicBezTo>
                  <a:cubicBezTo>
                    <a:pt x="1250351" y="3548061"/>
                    <a:pt x="1252395" y="3551390"/>
                    <a:pt x="1255254" y="3551711"/>
                  </a:cubicBezTo>
                  <a:cubicBezTo>
                    <a:pt x="1259022" y="3552120"/>
                    <a:pt x="1263426" y="3550162"/>
                    <a:pt x="1267559" y="3549228"/>
                  </a:cubicBezTo>
                  <a:cubicBezTo>
                    <a:pt x="1265742" y="3546980"/>
                    <a:pt x="1263880" y="3544702"/>
                    <a:pt x="1261566" y="3541841"/>
                  </a:cubicBezTo>
                  <a:close/>
                  <a:moveTo>
                    <a:pt x="5799913" y="3541139"/>
                  </a:moveTo>
                  <a:cubicBezTo>
                    <a:pt x="5795964" y="3541518"/>
                    <a:pt x="5792332" y="3543037"/>
                    <a:pt x="5788519" y="3544117"/>
                  </a:cubicBezTo>
                  <a:cubicBezTo>
                    <a:pt x="5790289" y="3546396"/>
                    <a:pt x="5792060" y="3548673"/>
                    <a:pt x="5795012" y="3552470"/>
                  </a:cubicBezTo>
                  <a:cubicBezTo>
                    <a:pt x="5799369" y="3549345"/>
                    <a:pt x="5802820" y="3547681"/>
                    <a:pt x="5804316" y="3545432"/>
                  </a:cubicBezTo>
                  <a:cubicBezTo>
                    <a:pt x="5804953" y="3544468"/>
                    <a:pt x="5801094" y="3541022"/>
                    <a:pt x="5799913" y="3541139"/>
                  </a:cubicBezTo>
                  <a:close/>
                  <a:moveTo>
                    <a:pt x="7051030" y="3537697"/>
                  </a:moveTo>
                  <a:cubicBezTo>
                    <a:pt x="7047341" y="3539219"/>
                    <a:pt x="7047285" y="3543022"/>
                    <a:pt x="7047171" y="3550630"/>
                  </a:cubicBezTo>
                  <a:cubicBezTo>
                    <a:pt x="7057521" y="3546337"/>
                    <a:pt x="7065012" y="3543271"/>
                    <a:pt x="7076680" y="3538452"/>
                  </a:cubicBezTo>
                  <a:cubicBezTo>
                    <a:pt x="7062039" y="3536934"/>
                    <a:pt x="7054719" y="3536174"/>
                    <a:pt x="7051030" y="3537697"/>
                  </a:cubicBezTo>
                  <a:close/>
                  <a:moveTo>
                    <a:pt x="857556" y="3536145"/>
                  </a:moveTo>
                  <a:cubicBezTo>
                    <a:pt x="854288" y="3538423"/>
                    <a:pt x="851247" y="3539649"/>
                    <a:pt x="851472" y="3540554"/>
                  </a:cubicBezTo>
                  <a:cubicBezTo>
                    <a:pt x="851927" y="3542423"/>
                    <a:pt x="854152" y="3544117"/>
                    <a:pt x="855604" y="3545870"/>
                  </a:cubicBezTo>
                  <a:cubicBezTo>
                    <a:pt x="857329" y="3544906"/>
                    <a:pt x="860326" y="3543972"/>
                    <a:pt x="860462" y="3542921"/>
                  </a:cubicBezTo>
                  <a:cubicBezTo>
                    <a:pt x="860644" y="3541139"/>
                    <a:pt x="859010" y="3539269"/>
                    <a:pt x="857556" y="3536145"/>
                  </a:cubicBezTo>
                  <a:close/>
                  <a:moveTo>
                    <a:pt x="1167497" y="3534684"/>
                  </a:moveTo>
                  <a:cubicBezTo>
                    <a:pt x="1162141" y="3540322"/>
                    <a:pt x="1156376" y="3545841"/>
                    <a:pt x="1151698" y="3551711"/>
                  </a:cubicBezTo>
                  <a:cubicBezTo>
                    <a:pt x="1150836" y="3552762"/>
                    <a:pt x="1154287" y="3555215"/>
                    <a:pt x="1155740" y="3556996"/>
                  </a:cubicBezTo>
                  <a:cubicBezTo>
                    <a:pt x="1161687" y="3551448"/>
                    <a:pt x="1167589" y="3545870"/>
                    <a:pt x="1174353" y="3539562"/>
                  </a:cubicBezTo>
                  <a:cubicBezTo>
                    <a:pt x="1171539" y="3537576"/>
                    <a:pt x="1169541" y="3536117"/>
                    <a:pt x="1167497" y="3534684"/>
                  </a:cubicBezTo>
                  <a:close/>
                  <a:moveTo>
                    <a:pt x="6959641" y="3533897"/>
                  </a:moveTo>
                  <a:cubicBezTo>
                    <a:pt x="6953829" y="3534130"/>
                    <a:pt x="6948291" y="3537226"/>
                    <a:pt x="6937122" y="3540993"/>
                  </a:cubicBezTo>
                  <a:cubicBezTo>
                    <a:pt x="6937486" y="3541109"/>
                    <a:pt x="6937577" y="3541168"/>
                    <a:pt x="6937939" y="3541284"/>
                  </a:cubicBezTo>
                  <a:cubicBezTo>
                    <a:pt x="6937122" y="3541314"/>
                    <a:pt x="6936124" y="3541197"/>
                    <a:pt x="6935760" y="3541489"/>
                  </a:cubicBezTo>
                  <a:cubicBezTo>
                    <a:pt x="6935216" y="3541898"/>
                    <a:pt x="6935306" y="3542687"/>
                    <a:pt x="6935125" y="3543329"/>
                  </a:cubicBezTo>
                  <a:cubicBezTo>
                    <a:pt x="6936396" y="3543242"/>
                    <a:pt x="6937713" y="3543124"/>
                    <a:pt x="6938984" y="3543037"/>
                  </a:cubicBezTo>
                  <a:cubicBezTo>
                    <a:pt x="6938712" y="3542482"/>
                    <a:pt x="6938485" y="3541957"/>
                    <a:pt x="6938213" y="3541402"/>
                  </a:cubicBezTo>
                  <a:cubicBezTo>
                    <a:pt x="6947428" y="3544585"/>
                    <a:pt x="6952286" y="3547359"/>
                    <a:pt x="6956281" y="3547038"/>
                  </a:cubicBezTo>
                  <a:cubicBezTo>
                    <a:pt x="6961048" y="3546658"/>
                    <a:pt x="6965224" y="3543329"/>
                    <a:pt x="6969674" y="3541256"/>
                  </a:cubicBezTo>
                  <a:cubicBezTo>
                    <a:pt x="6966314" y="3538628"/>
                    <a:pt x="6962727" y="3533750"/>
                    <a:pt x="6959641" y="3533897"/>
                  </a:cubicBezTo>
                  <a:close/>
                  <a:moveTo>
                    <a:pt x="2535925" y="3533897"/>
                  </a:moveTo>
                  <a:cubicBezTo>
                    <a:pt x="2529434" y="3538861"/>
                    <a:pt x="2523622" y="3544206"/>
                    <a:pt x="2517629" y="3549433"/>
                  </a:cubicBezTo>
                  <a:cubicBezTo>
                    <a:pt x="2524440" y="3550922"/>
                    <a:pt x="2531158" y="3552557"/>
                    <a:pt x="2538105" y="3553785"/>
                  </a:cubicBezTo>
                  <a:cubicBezTo>
                    <a:pt x="2541011" y="3554281"/>
                    <a:pt x="2544324" y="3553871"/>
                    <a:pt x="2557672" y="3553871"/>
                  </a:cubicBezTo>
                  <a:cubicBezTo>
                    <a:pt x="2556718" y="3553930"/>
                    <a:pt x="2566025" y="3553755"/>
                    <a:pt x="2575106" y="3552850"/>
                  </a:cubicBezTo>
                  <a:cubicBezTo>
                    <a:pt x="2576876" y="3552675"/>
                    <a:pt x="2578965" y="3549725"/>
                    <a:pt x="2579054" y="3548031"/>
                  </a:cubicBezTo>
                  <a:cubicBezTo>
                    <a:pt x="2579146" y="3546367"/>
                    <a:pt x="2577012" y="3543242"/>
                    <a:pt x="2575514" y="3543183"/>
                  </a:cubicBezTo>
                  <a:cubicBezTo>
                    <a:pt x="2563392" y="3542569"/>
                    <a:pt x="2546549" y="3549608"/>
                    <a:pt x="2543871" y="3534627"/>
                  </a:cubicBezTo>
                  <a:cubicBezTo>
                    <a:pt x="2543780" y="3534130"/>
                    <a:pt x="2536879" y="3533167"/>
                    <a:pt x="2535925" y="3533897"/>
                  </a:cubicBezTo>
                  <a:close/>
                  <a:moveTo>
                    <a:pt x="6998866" y="3531969"/>
                  </a:moveTo>
                  <a:cubicBezTo>
                    <a:pt x="6996550" y="3532290"/>
                    <a:pt x="6994236" y="3532640"/>
                    <a:pt x="6991964" y="3532992"/>
                  </a:cubicBezTo>
                  <a:cubicBezTo>
                    <a:pt x="6993009" y="3535503"/>
                    <a:pt x="6994053" y="3538014"/>
                    <a:pt x="6995097" y="3540554"/>
                  </a:cubicBezTo>
                  <a:cubicBezTo>
                    <a:pt x="6997322" y="3540204"/>
                    <a:pt x="6999547" y="3539883"/>
                    <a:pt x="7001816" y="3539562"/>
                  </a:cubicBezTo>
                  <a:cubicBezTo>
                    <a:pt x="7000818" y="3537022"/>
                    <a:pt x="6999819" y="3534509"/>
                    <a:pt x="6998866" y="3531969"/>
                  </a:cubicBezTo>
                  <a:close/>
                  <a:moveTo>
                    <a:pt x="7430842" y="3530450"/>
                  </a:moveTo>
                  <a:cubicBezTo>
                    <a:pt x="7427435" y="3532962"/>
                    <a:pt x="7422668" y="3535152"/>
                    <a:pt x="7421125" y="3538043"/>
                  </a:cubicBezTo>
                  <a:cubicBezTo>
                    <a:pt x="7420126" y="3539942"/>
                    <a:pt x="7423758" y="3542803"/>
                    <a:pt x="7425302" y="3545227"/>
                  </a:cubicBezTo>
                  <a:cubicBezTo>
                    <a:pt x="7429388" y="3543183"/>
                    <a:pt x="7433520" y="3541168"/>
                    <a:pt x="7438150" y="3538861"/>
                  </a:cubicBezTo>
                  <a:cubicBezTo>
                    <a:pt x="7434880" y="3535094"/>
                    <a:pt x="7432884" y="3532758"/>
                    <a:pt x="7430842" y="3530450"/>
                  </a:cubicBezTo>
                  <a:close/>
                  <a:moveTo>
                    <a:pt x="4305366" y="3530422"/>
                  </a:moveTo>
                  <a:cubicBezTo>
                    <a:pt x="4303051" y="3531823"/>
                    <a:pt x="4300418" y="3532699"/>
                    <a:pt x="4300055" y="3533897"/>
                  </a:cubicBezTo>
                  <a:cubicBezTo>
                    <a:pt x="4299783" y="3534684"/>
                    <a:pt x="4302780" y="3536699"/>
                    <a:pt x="4304231" y="3536671"/>
                  </a:cubicBezTo>
                  <a:cubicBezTo>
                    <a:pt x="4306229" y="3536642"/>
                    <a:pt x="4308182" y="3535182"/>
                    <a:pt x="4310135" y="3534334"/>
                  </a:cubicBezTo>
                  <a:cubicBezTo>
                    <a:pt x="4308726" y="3533195"/>
                    <a:pt x="4307364" y="3532057"/>
                    <a:pt x="4305366" y="3530422"/>
                  </a:cubicBezTo>
                  <a:close/>
                  <a:moveTo>
                    <a:pt x="8658395" y="3526070"/>
                  </a:moveTo>
                  <a:cubicBezTo>
                    <a:pt x="8653129" y="3527852"/>
                    <a:pt x="8651312" y="3532845"/>
                    <a:pt x="8650404" y="3538657"/>
                  </a:cubicBezTo>
                  <a:cubicBezTo>
                    <a:pt x="8658986" y="3544731"/>
                    <a:pt x="8659847" y="3541723"/>
                    <a:pt x="8669200" y="3538657"/>
                  </a:cubicBezTo>
                  <a:cubicBezTo>
                    <a:pt x="8667610" y="3532583"/>
                    <a:pt x="8666839" y="3525778"/>
                    <a:pt x="8658395" y="3526070"/>
                  </a:cubicBezTo>
                  <a:close/>
                  <a:moveTo>
                    <a:pt x="3849557" y="3525135"/>
                  </a:moveTo>
                  <a:lnTo>
                    <a:pt x="3849057" y="3525310"/>
                  </a:lnTo>
                  <a:cubicBezTo>
                    <a:pt x="3839659" y="3527121"/>
                    <a:pt x="3839659" y="3527121"/>
                    <a:pt x="3843973" y="3536378"/>
                  </a:cubicBezTo>
                  <a:cubicBezTo>
                    <a:pt x="3846424" y="3531414"/>
                    <a:pt x="3848013" y="3528260"/>
                    <a:pt x="3849557" y="3525135"/>
                  </a:cubicBezTo>
                  <a:close/>
                  <a:moveTo>
                    <a:pt x="1821930" y="3524755"/>
                  </a:moveTo>
                  <a:cubicBezTo>
                    <a:pt x="1821703" y="3524755"/>
                    <a:pt x="1821475" y="3524755"/>
                    <a:pt x="1821295" y="3524785"/>
                  </a:cubicBezTo>
                  <a:cubicBezTo>
                    <a:pt x="1821067" y="3526420"/>
                    <a:pt x="1820840" y="3528085"/>
                    <a:pt x="1820568" y="3529720"/>
                  </a:cubicBezTo>
                  <a:cubicBezTo>
                    <a:pt x="1824744" y="3534102"/>
                    <a:pt x="1828876" y="3538452"/>
                    <a:pt x="1833053" y="3542833"/>
                  </a:cubicBezTo>
                  <a:cubicBezTo>
                    <a:pt x="1835823" y="3541081"/>
                    <a:pt x="1838592" y="3539328"/>
                    <a:pt x="1841361" y="3537576"/>
                  </a:cubicBezTo>
                  <a:cubicBezTo>
                    <a:pt x="1836775" y="3533370"/>
                    <a:pt x="1837321" y="3525369"/>
                    <a:pt x="1820840" y="3529808"/>
                  </a:cubicBezTo>
                  <a:cubicBezTo>
                    <a:pt x="1821203" y="3528114"/>
                    <a:pt x="1821567" y="3526449"/>
                    <a:pt x="1821930" y="3524755"/>
                  </a:cubicBezTo>
                  <a:close/>
                  <a:moveTo>
                    <a:pt x="5303881" y="3523792"/>
                  </a:moveTo>
                  <a:cubicBezTo>
                    <a:pt x="5303018" y="3523996"/>
                    <a:pt x="5302200" y="3524201"/>
                    <a:pt x="5301337" y="3524405"/>
                  </a:cubicBezTo>
                  <a:cubicBezTo>
                    <a:pt x="5301610" y="3524844"/>
                    <a:pt x="5301837" y="3525603"/>
                    <a:pt x="5302109" y="3525603"/>
                  </a:cubicBezTo>
                  <a:cubicBezTo>
                    <a:pt x="5302927" y="3525632"/>
                    <a:pt x="5304017" y="3525485"/>
                    <a:pt x="5304470" y="3525135"/>
                  </a:cubicBezTo>
                  <a:cubicBezTo>
                    <a:pt x="5304742" y="3524931"/>
                    <a:pt x="5304107" y="3524259"/>
                    <a:pt x="5303881" y="3523792"/>
                  </a:cubicBezTo>
                  <a:close/>
                  <a:moveTo>
                    <a:pt x="4804260" y="3523616"/>
                  </a:moveTo>
                  <a:cubicBezTo>
                    <a:pt x="4797904" y="3530247"/>
                    <a:pt x="4793274" y="3532933"/>
                    <a:pt x="4793137" y="3535707"/>
                  </a:cubicBezTo>
                  <a:cubicBezTo>
                    <a:pt x="4792909" y="3540029"/>
                    <a:pt x="4795680" y="3544409"/>
                    <a:pt x="4797179" y="3548790"/>
                  </a:cubicBezTo>
                  <a:cubicBezTo>
                    <a:pt x="4803669" y="3546688"/>
                    <a:pt x="4815428" y="3544789"/>
                    <a:pt x="4815655" y="3542453"/>
                  </a:cubicBezTo>
                  <a:cubicBezTo>
                    <a:pt x="4816108" y="3537722"/>
                    <a:pt x="4810298" y="3532758"/>
                    <a:pt x="4804260" y="3523616"/>
                  </a:cubicBezTo>
                  <a:close/>
                  <a:moveTo>
                    <a:pt x="8151374" y="3523500"/>
                  </a:moveTo>
                  <a:cubicBezTo>
                    <a:pt x="8150058" y="3523150"/>
                    <a:pt x="8144928" y="3525603"/>
                    <a:pt x="8145154" y="3526391"/>
                  </a:cubicBezTo>
                  <a:cubicBezTo>
                    <a:pt x="8145791" y="3528698"/>
                    <a:pt x="8147470" y="3531940"/>
                    <a:pt x="8150194" y="3532669"/>
                  </a:cubicBezTo>
                  <a:cubicBezTo>
                    <a:pt x="8152509" y="3533283"/>
                    <a:pt x="8156823" y="3530889"/>
                    <a:pt x="8162542" y="3529137"/>
                  </a:cubicBezTo>
                  <a:cubicBezTo>
                    <a:pt x="8157548" y="3526479"/>
                    <a:pt x="8154870" y="3524405"/>
                    <a:pt x="8151374" y="3523500"/>
                  </a:cubicBezTo>
                  <a:close/>
                  <a:moveTo>
                    <a:pt x="1310824" y="3523120"/>
                  </a:moveTo>
                  <a:lnTo>
                    <a:pt x="1310824" y="3533342"/>
                  </a:lnTo>
                  <a:cubicBezTo>
                    <a:pt x="1312503" y="3533429"/>
                    <a:pt x="1314229" y="3533517"/>
                    <a:pt x="1315908" y="3533634"/>
                  </a:cubicBezTo>
                  <a:lnTo>
                    <a:pt x="1318677" y="3523763"/>
                  </a:lnTo>
                  <a:cubicBezTo>
                    <a:pt x="1316044" y="3523559"/>
                    <a:pt x="1313457" y="3523354"/>
                    <a:pt x="1310824" y="3523120"/>
                  </a:cubicBezTo>
                  <a:close/>
                  <a:moveTo>
                    <a:pt x="4628202" y="3519820"/>
                  </a:moveTo>
                  <a:cubicBezTo>
                    <a:pt x="4625159" y="3523559"/>
                    <a:pt x="4621166" y="3527121"/>
                    <a:pt x="4619529" y="3531093"/>
                  </a:cubicBezTo>
                  <a:cubicBezTo>
                    <a:pt x="4618758" y="3532874"/>
                    <a:pt x="4622800" y="3535415"/>
                    <a:pt x="4624660" y="3537605"/>
                  </a:cubicBezTo>
                  <a:cubicBezTo>
                    <a:pt x="4626931" y="3533313"/>
                    <a:pt x="4629201" y="3529019"/>
                    <a:pt x="4631197" y="3525281"/>
                  </a:cubicBezTo>
                  <a:cubicBezTo>
                    <a:pt x="4629926" y="3522974"/>
                    <a:pt x="4629065" y="3521398"/>
                    <a:pt x="4628202" y="3519820"/>
                  </a:cubicBezTo>
                  <a:close/>
                  <a:moveTo>
                    <a:pt x="3671864" y="3518915"/>
                  </a:moveTo>
                  <a:cubicBezTo>
                    <a:pt x="3670047" y="3519411"/>
                    <a:pt x="3668232" y="3519908"/>
                    <a:pt x="3665099" y="3520755"/>
                  </a:cubicBezTo>
                  <a:cubicBezTo>
                    <a:pt x="3667822" y="3521164"/>
                    <a:pt x="3669231" y="3521544"/>
                    <a:pt x="3669458" y="3521369"/>
                  </a:cubicBezTo>
                  <a:cubicBezTo>
                    <a:pt x="3670455" y="3520638"/>
                    <a:pt x="3671092" y="3519733"/>
                    <a:pt x="3671864" y="3518915"/>
                  </a:cubicBezTo>
                  <a:close/>
                  <a:moveTo>
                    <a:pt x="3258729" y="3518010"/>
                  </a:moveTo>
                  <a:cubicBezTo>
                    <a:pt x="3254508" y="3518389"/>
                    <a:pt x="3251284" y="3522886"/>
                    <a:pt x="3244791" y="3527676"/>
                  </a:cubicBezTo>
                  <a:cubicBezTo>
                    <a:pt x="3252918" y="3529515"/>
                    <a:pt x="3258548" y="3532115"/>
                    <a:pt x="3262407" y="3531298"/>
                  </a:cubicBezTo>
                  <a:cubicBezTo>
                    <a:pt x="3266539" y="3530450"/>
                    <a:pt x="3268945" y="3526391"/>
                    <a:pt x="3272077" y="3523734"/>
                  </a:cubicBezTo>
                  <a:cubicBezTo>
                    <a:pt x="3267582" y="3521660"/>
                    <a:pt x="3262635" y="3517660"/>
                    <a:pt x="3258729" y="3518010"/>
                  </a:cubicBezTo>
                  <a:close/>
                  <a:moveTo>
                    <a:pt x="5903017" y="3517940"/>
                  </a:moveTo>
                  <a:cubicBezTo>
                    <a:pt x="5903546" y="3516645"/>
                    <a:pt x="5901268" y="3517426"/>
                    <a:pt x="5894117" y="3521835"/>
                  </a:cubicBezTo>
                  <a:cubicBezTo>
                    <a:pt x="5892938" y="3522595"/>
                    <a:pt x="5843452" y="3550308"/>
                    <a:pt x="5878136" y="3543738"/>
                  </a:cubicBezTo>
                  <a:cubicBezTo>
                    <a:pt x="5874563" y="3544395"/>
                    <a:pt x="5901427" y="3521825"/>
                    <a:pt x="5903017" y="3517940"/>
                  </a:cubicBezTo>
                  <a:close/>
                  <a:moveTo>
                    <a:pt x="5611960" y="3516754"/>
                  </a:moveTo>
                  <a:cubicBezTo>
                    <a:pt x="5605831" y="3520463"/>
                    <a:pt x="5601882" y="3522829"/>
                    <a:pt x="5597976" y="3525194"/>
                  </a:cubicBezTo>
                  <a:cubicBezTo>
                    <a:pt x="5603289" y="3526770"/>
                    <a:pt x="5608374" y="3529078"/>
                    <a:pt x="5613913" y="3529604"/>
                  </a:cubicBezTo>
                  <a:cubicBezTo>
                    <a:pt x="5616999" y="3529867"/>
                    <a:pt x="5620767" y="3527150"/>
                    <a:pt x="5624173" y="3525778"/>
                  </a:cubicBezTo>
                  <a:cubicBezTo>
                    <a:pt x="5620722" y="3523238"/>
                    <a:pt x="5617318" y="3520696"/>
                    <a:pt x="5611960" y="3516754"/>
                  </a:cubicBezTo>
                  <a:close/>
                  <a:moveTo>
                    <a:pt x="5761461" y="3516111"/>
                  </a:moveTo>
                  <a:cubicBezTo>
                    <a:pt x="5759236" y="3518244"/>
                    <a:pt x="5754560" y="3520755"/>
                    <a:pt x="5755240" y="3522419"/>
                  </a:cubicBezTo>
                  <a:cubicBezTo>
                    <a:pt x="5757510" y="3528143"/>
                    <a:pt x="5761686" y="3533575"/>
                    <a:pt x="5765046" y="3538978"/>
                  </a:cubicBezTo>
                  <a:cubicBezTo>
                    <a:pt x="5770722" y="3537752"/>
                    <a:pt x="5773264" y="3537430"/>
                    <a:pt x="5773264" y="3537197"/>
                  </a:cubicBezTo>
                  <a:cubicBezTo>
                    <a:pt x="5772765" y="3531823"/>
                    <a:pt x="5772810" y="3526363"/>
                    <a:pt x="5770859" y="3521193"/>
                  </a:cubicBezTo>
                  <a:cubicBezTo>
                    <a:pt x="5770085" y="3519149"/>
                    <a:pt x="5764729" y="3517776"/>
                    <a:pt x="5761461" y="3516111"/>
                  </a:cubicBezTo>
                  <a:close/>
                  <a:moveTo>
                    <a:pt x="1773807" y="3514126"/>
                  </a:moveTo>
                  <a:cubicBezTo>
                    <a:pt x="1763002" y="3514184"/>
                    <a:pt x="1752197" y="3515090"/>
                    <a:pt x="1741437" y="3515761"/>
                  </a:cubicBezTo>
                  <a:cubicBezTo>
                    <a:pt x="1729134" y="3516550"/>
                    <a:pt x="1712609" y="3516666"/>
                    <a:pt x="1714243" y="3526800"/>
                  </a:cubicBezTo>
                  <a:cubicBezTo>
                    <a:pt x="1715242" y="3532992"/>
                    <a:pt x="1726818" y="3539708"/>
                    <a:pt x="1736307" y="3543709"/>
                  </a:cubicBezTo>
                  <a:cubicBezTo>
                    <a:pt x="1742980" y="3546512"/>
                    <a:pt x="1754104" y="3545140"/>
                    <a:pt x="1756554" y="3545286"/>
                  </a:cubicBezTo>
                  <a:cubicBezTo>
                    <a:pt x="1769403" y="3545811"/>
                    <a:pt x="1775577" y="3546396"/>
                    <a:pt x="1781751" y="3546249"/>
                  </a:cubicBezTo>
                  <a:cubicBezTo>
                    <a:pt x="1794508" y="3545957"/>
                    <a:pt x="1801364" y="3541782"/>
                    <a:pt x="1802363" y="3533546"/>
                  </a:cubicBezTo>
                  <a:cubicBezTo>
                    <a:pt x="1804087" y="3519236"/>
                    <a:pt x="1796961" y="3514009"/>
                    <a:pt x="1773807" y="3514126"/>
                  </a:cubicBezTo>
                  <a:close/>
                  <a:moveTo>
                    <a:pt x="7894516" y="3512965"/>
                  </a:moveTo>
                  <a:cubicBezTo>
                    <a:pt x="7889386" y="3511790"/>
                    <a:pt x="7883450" y="3512900"/>
                    <a:pt x="7878705" y="3516024"/>
                  </a:cubicBezTo>
                  <a:cubicBezTo>
                    <a:pt x="7878977" y="3522449"/>
                    <a:pt x="7883608" y="3524785"/>
                    <a:pt x="7886696" y="3528582"/>
                  </a:cubicBezTo>
                  <a:cubicBezTo>
                    <a:pt x="7889873" y="3524084"/>
                    <a:pt x="7900633" y="3526683"/>
                    <a:pt x="7905492" y="3523616"/>
                  </a:cubicBezTo>
                  <a:cubicBezTo>
                    <a:pt x="7903971" y="3517601"/>
                    <a:pt x="7899647" y="3514140"/>
                    <a:pt x="7894516" y="3512965"/>
                  </a:cubicBezTo>
                  <a:close/>
                  <a:moveTo>
                    <a:pt x="680725" y="3512022"/>
                  </a:moveTo>
                  <a:cubicBezTo>
                    <a:pt x="679954" y="3512929"/>
                    <a:pt x="679227" y="3513834"/>
                    <a:pt x="678502" y="3514739"/>
                  </a:cubicBezTo>
                  <a:lnTo>
                    <a:pt x="682315" y="3514944"/>
                  </a:lnTo>
                  <a:cubicBezTo>
                    <a:pt x="681724" y="3513980"/>
                    <a:pt x="681225" y="3513016"/>
                    <a:pt x="680725" y="3512022"/>
                  </a:cubicBezTo>
                  <a:close/>
                  <a:moveTo>
                    <a:pt x="3620971" y="3511672"/>
                  </a:moveTo>
                  <a:cubicBezTo>
                    <a:pt x="3619518" y="3512052"/>
                    <a:pt x="3618111" y="3512432"/>
                    <a:pt x="3616657" y="3512782"/>
                  </a:cubicBezTo>
                  <a:cubicBezTo>
                    <a:pt x="3616795" y="3513045"/>
                    <a:pt x="3616929" y="3513309"/>
                    <a:pt x="3617067" y="3513571"/>
                  </a:cubicBezTo>
                  <a:cubicBezTo>
                    <a:pt x="3616976" y="3513571"/>
                    <a:pt x="3616884" y="3513600"/>
                    <a:pt x="3616795" y="3513600"/>
                  </a:cubicBezTo>
                  <a:cubicBezTo>
                    <a:pt x="3616929" y="3514710"/>
                    <a:pt x="3617067" y="3515820"/>
                    <a:pt x="3617248" y="3516929"/>
                  </a:cubicBezTo>
                  <a:lnTo>
                    <a:pt x="3618837" y="3516929"/>
                  </a:lnTo>
                  <a:lnTo>
                    <a:pt x="3620561" y="3520288"/>
                  </a:lnTo>
                  <a:cubicBezTo>
                    <a:pt x="3622151" y="3519616"/>
                    <a:pt x="3623740" y="3518915"/>
                    <a:pt x="3625330" y="3518244"/>
                  </a:cubicBezTo>
                  <a:cubicBezTo>
                    <a:pt x="3625056" y="3517805"/>
                    <a:pt x="3624739" y="3517367"/>
                    <a:pt x="3624467" y="3516929"/>
                  </a:cubicBezTo>
                  <a:lnTo>
                    <a:pt x="3631504" y="3516929"/>
                  </a:lnTo>
                  <a:cubicBezTo>
                    <a:pt x="3631368" y="3515294"/>
                    <a:pt x="3631276" y="3513687"/>
                    <a:pt x="3631140" y="3512052"/>
                  </a:cubicBezTo>
                  <a:cubicBezTo>
                    <a:pt x="3628053" y="3512374"/>
                    <a:pt x="3624966" y="3512724"/>
                    <a:pt x="3621879" y="3513045"/>
                  </a:cubicBezTo>
                  <a:cubicBezTo>
                    <a:pt x="3621560" y="3512579"/>
                    <a:pt x="3621288" y="3512140"/>
                    <a:pt x="3620971" y="3511672"/>
                  </a:cubicBezTo>
                  <a:close/>
                  <a:moveTo>
                    <a:pt x="4594516" y="3511060"/>
                  </a:moveTo>
                  <a:cubicBezTo>
                    <a:pt x="4593653" y="3511906"/>
                    <a:pt x="4592745" y="3512724"/>
                    <a:pt x="4591882" y="3513571"/>
                  </a:cubicBezTo>
                  <a:cubicBezTo>
                    <a:pt x="4595468" y="3515031"/>
                    <a:pt x="4599055" y="3516491"/>
                    <a:pt x="4602642" y="3517981"/>
                  </a:cubicBezTo>
                  <a:cubicBezTo>
                    <a:pt x="4603686" y="3516959"/>
                    <a:pt x="4604776" y="3515936"/>
                    <a:pt x="4605819" y="3514914"/>
                  </a:cubicBezTo>
                  <a:cubicBezTo>
                    <a:pt x="4602051" y="3513630"/>
                    <a:pt x="4598284" y="3512344"/>
                    <a:pt x="4594516" y="3511060"/>
                  </a:cubicBezTo>
                  <a:close/>
                  <a:moveTo>
                    <a:pt x="3838660" y="3508402"/>
                  </a:moveTo>
                  <a:cubicBezTo>
                    <a:pt x="3840159" y="3509045"/>
                    <a:pt x="3841340" y="3509541"/>
                    <a:pt x="3842519" y="3510037"/>
                  </a:cubicBezTo>
                  <a:cubicBezTo>
                    <a:pt x="3842883" y="3509570"/>
                    <a:pt x="3843246" y="3509102"/>
                    <a:pt x="3843610" y="3508636"/>
                  </a:cubicBezTo>
                  <a:cubicBezTo>
                    <a:pt x="3842112" y="3508548"/>
                    <a:pt x="3840614" y="3508490"/>
                    <a:pt x="3838660" y="3508402"/>
                  </a:cubicBezTo>
                  <a:close/>
                  <a:moveTo>
                    <a:pt x="4877126" y="3508256"/>
                  </a:moveTo>
                  <a:cubicBezTo>
                    <a:pt x="4872722" y="3510300"/>
                    <a:pt x="4865322" y="3511965"/>
                    <a:pt x="4864687" y="3514359"/>
                  </a:cubicBezTo>
                  <a:cubicBezTo>
                    <a:pt x="4863188" y="3519645"/>
                    <a:pt x="4864187" y="3525428"/>
                    <a:pt x="4866140" y="3530713"/>
                  </a:cubicBezTo>
                  <a:cubicBezTo>
                    <a:pt x="4866867" y="3532640"/>
                    <a:pt x="4873177" y="3533722"/>
                    <a:pt x="4876945" y="3535182"/>
                  </a:cubicBezTo>
                  <a:cubicBezTo>
                    <a:pt x="4877489" y="3533137"/>
                    <a:pt x="4878352" y="3531093"/>
                    <a:pt x="4878488" y="3529019"/>
                  </a:cubicBezTo>
                  <a:cubicBezTo>
                    <a:pt x="4878715" y="3524580"/>
                    <a:pt x="4878579" y="3520141"/>
                    <a:pt x="4878579" y="3510505"/>
                  </a:cubicBezTo>
                  <a:cubicBezTo>
                    <a:pt x="4878171" y="3509891"/>
                    <a:pt x="4877671" y="3509102"/>
                    <a:pt x="4877126" y="3508256"/>
                  </a:cubicBezTo>
                  <a:close/>
                  <a:moveTo>
                    <a:pt x="6075442" y="3505598"/>
                  </a:moveTo>
                  <a:cubicBezTo>
                    <a:pt x="6074445" y="3506445"/>
                    <a:pt x="6073444" y="3507321"/>
                    <a:pt x="6072445" y="3508168"/>
                  </a:cubicBezTo>
                  <a:cubicBezTo>
                    <a:pt x="6076713" y="3510096"/>
                    <a:pt x="6081027" y="3512022"/>
                    <a:pt x="6085294" y="3513921"/>
                  </a:cubicBezTo>
                  <a:cubicBezTo>
                    <a:pt x="6086429" y="3512929"/>
                    <a:pt x="6087564" y="3511936"/>
                    <a:pt x="6088745" y="3510942"/>
                  </a:cubicBezTo>
                  <a:cubicBezTo>
                    <a:pt x="6084295" y="3509161"/>
                    <a:pt x="6079892" y="3507380"/>
                    <a:pt x="6075442" y="3505598"/>
                  </a:cubicBezTo>
                  <a:close/>
                  <a:moveTo>
                    <a:pt x="3262135" y="3504839"/>
                  </a:moveTo>
                  <a:cubicBezTo>
                    <a:pt x="3261997" y="3507380"/>
                    <a:pt x="3261817" y="3509862"/>
                    <a:pt x="3261589" y="3512315"/>
                  </a:cubicBezTo>
                  <a:lnTo>
                    <a:pt x="3264813" y="3512169"/>
                  </a:lnTo>
                  <a:cubicBezTo>
                    <a:pt x="3263906" y="3509716"/>
                    <a:pt x="3262996" y="3507263"/>
                    <a:pt x="3262135" y="3504839"/>
                  </a:cubicBezTo>
                  <a:close/>
                  <a:moveTo>
                    <a:pt x="8951175" y="3504430"/>
                  </a:moveTo>
                  <a:cubicBezTo>
                    <a:pt x="8946452" y="3507613"/>
                    <a:pt x="8940187" y="3510359"/>
                    <a:pt x="8937601" y="3514096"/>
                  </a:cubicBezTo>
                  <a:cubicBezTo>
                    <a:pt x="8936194" y="3516111"/>
                    <a:pt x="8941141" y="3519850"/>
                    <a:pt x="8945545" y="3526158"/>
                  </a:cubicBezTo>
                  <a:cubicBezTo>
                    <a:pt x="8952809" y="3519733"/>
                    <a:pt x="8958666" y="3516579"/>
                    <a:pt x="8959847" y="3512811"/>
                  </a:cubicBezTo>
                  <a:cubicBezTo>
                    <a:pt x="8960572" y="3510475"/>
                    <a:pt x="8954307" y="3507263"/>
                    <a:pt x="8951175" y="3504430"/>
                  </a:cubicBezTo>
                  <a:close/>
                  <a:moveTo>
                    <a:pt x="1238593" y="3504051"/>
                  </a:moveTo>
                  <a:cubicBezTo>
                    <a:pt x="1235597" y="3504722"/>
                    <a:pt x="1232555" y="3505395"/>
                    <a:pt x="1229558" y="3506066"/>
                  </a:cubicBezTo>
                  <a:cubicBezTo>
                    <a:pt x="1229921" y="3507000"/>
                    <a:pt x="1230331" y="3507906"/>
                    <a:pt x="1230695" y="3508840"/>
                  </a:cubicBezTo>
                  <a:cubicBezTo>
                    <a:pt x="1233736" y="3508197"/>
                    <a:pt x="1236777" y="3507555"/>
                    <a:pt x="1239819" y="3506942"/>
                  </a:cubicBezTo>
                  <a:cubicBezTo>
                    <a:pt x="1239411" y="3505977"/>
                    <a:pt x="1239002" y="3505015"/>
                    <a:pt x="1238593" y="3504051"/>
                  </a:cubicBezTo>
                  <a:close/>
                  <a:moveTo>
                    <a:pt x="3262225" y="3503701"/>
                  </a:moveTo>
                  <a:cubicBezTo>
                    <a:pt x="3262044" y="3503701"/>
                    <a:pt x="3261908" y="3503758"/>
                    <a:pt x="3261725" y="3503787"/>
                  </a:cubicBezTo>
                  <a:cubicBezTo>
                    <a:pt x="3261861" y="3504138"/>
                    <a:pt x="3261997" y="3504488"/>
                    <a:pt x="3262089" y="3504839"/>
                  </a:cubicBezTo>
                  <a:cubicBezTo>
                    <a:pt x="3262089" y="3504606"/>
                    <a:pt x="3262135" y="3504401"/>
                    <a:pt x="3262135" y="3504197"/>
                  </a:cubicBezTo>
                  <a:cubicBezTo>
                    <a:pt x="3262089" y="3504167"/>
                    <a:pt x="3262044" y="3504138"/>
                    <a:pt x="3261997" y="3504080"/>
                  </a:cubicBezTo>
                  <a:cubicBezTo>
                    <a:pt x="3262089" y="3503933"/>
                    <a:pt x="3262135" y="3503817"/>
                    <a:pt x="3262225" y="3503701"/>
                  </a:cubicBezTo>
                  <a:close/>
                  <a:moveTo>
                    <a:pt x="5675156" y="3503321"/>
                  </a:moveTo>
                  <a:cubicBezTo>
                    <a:pt x="5674975" y="3503846"/>
                    <a:pt x="5674611" y="3504372"/>
                    <a:pt x="5674656" y="3504897"/>
                  </a:cubicBezTo>
                  <a:cubicBezTo>
                    <a:pt x="5674656" y="3505072"/>
                    <a:pt x="5675702" y="3505190"/>
                    <a:pt x="5676291" y="3505365"/>
                  </a:cubicBezTo>
                  <a:cubicBezTo>
                    <a:pt x="5676518" y="3504839"/>
                    <a:pt x="5676836" y="3504313"/>
                    <a:pt x="5676790" y="3503787"/>
                  </a:cubicBezTo>
                  <a:cubicBezTo>
                    <a:pt x="5676790" y="3503612"/>
                    <a:pt x="5675746" y="3503466"/>
                    <a:pt x="5675156" y="3503321"/>
                  </a:cubicBezTo>
                  <a:close/>
                  <a:moveTo>
                    <a:pt x="518559" y="3502298"/>
                  </a:moveTo>
                  <a:cubicBezTo>
                    <a:pt x="515108" y="3503028"/>
                    <a:pt x="511659" y="3503758"/>
                    <a:pt x="508208" y="3504518"/>
                  </a:cubicBezTo>
                  <a:cubicBezTo>
                    <a:pt x="508616" y="3505395"/>
                    <a:pt x="509026" y="3506270"/>
                    <a:pt x="509434" y="3507146"/>
                  </a:cubicBezTo>
                  <a:lnTo>
                    <a:pt x="520511" y="3506357"/>
                  </a:lnTo>
                  <a:cubicBezTo>
                    <a:pt x="519831" y="3505015"/>
                    <a:pt x="519195" y="3503642"/>
                    <a:pt x="518559" y="3502298"/>
                  </a:cubicBezTo>
                  <a:close/>
                  <a:moveTo>
                    <a:pt x="8117870" y="3500985"/>
                  </a:moveTo>
                  <a:cubicBezTo>
                    <a:pt x="8115600" y="3505598"/>
                    <a:pt x="8100209" y="3512899"/>
                    <a:pt x="8107428" y="3516404"/>
                  </a:cubicBezTo>
                  <a:cubicBezTo>
                    <a:pt x="8108245" y="3511439"/>
                    <a:pt x="8113420" y="3519061"/>
                    <a:pt x="8121366" y="3516404"/>
                  </a:cubicBezTo>
                  <a:cubicBezTo>
                    <a:pt x="8119094" y="3509366"/>
                    <a:pt x="8128857" y="3509015"/>
                    <a:pt x="8128311" y="3502912"/>
                  </a:cubicBezTo>
                  <a:cubicBezTo>
                    <a:pt x="8123499" y="3503000"/>
                    <a:pt x="8120639" y="3502006"/>
                    <a:pt x="8117870" y="3500985"/>
                  </a:cubicBezTo>
                  <a:close/>
                  <a:moveTo>
                    <a:pt x="814744" y="3495873"/>
                  </a:moveTo>
                  <a:cubicBezTo>
                    <a:pt x="811203" y="3500517"/>
                    <a:pt x="808162" y="3504488"/>
                    <a:pt x="805165" y="3508460"/>
                  </a:cubicBezTo>
                  <a:cubicBezTo>
                    <a:pt x="807480" y="3509015"/>
                    <a:pt x="811339" y="3510387"/>
                    <a:pt x="811839" y="3510007"/>
                  </a:cubicBezTo>
                  <a:cubicBezTo>
                    <a:pt x="815653" y="3507175"/>
                    <a:pt x="819058" y="3504051"/>
                    <a:pt x="821872" y="3500780"/>
                  </a:cubicBezTo>
                  <a:cubicBezTo>
                    <a:pt x="822235" y="3500342"/>
                    <a:pt x="818739" y="3498561"/>
                    <a:pt x="814744" y="3495873"/>
                  </a:cubicBezTo>
                  <a:close/>
                  <a:moveTo>
                    <a:pt x="6749214" y="3495377"/>
                  </a:moveTo>
                  <a:cubicBezTo>
                    <a:pt x="6745718" y="3495727"/>
                    <a:pt x="6742222" y="3496107"/>
                    <a:pt x="6738682" y="3496458"/>
                  </a:cubicBezTo>
                  <a:cubicBezTo>
                    <a:pt x="6739226" y="3498093"/>
                    <a:pt x="6739725" y="3499728"/>
                    <a:pt x="6740271" y="3501393"/>
                  </a:cubicBezTo>
                  <a:cubicBezTo>
                    <a:pt x="6743721" y="3500400"/>
                    <a:pt x="6747217" y="3499378"/>
                    <a:pt x="6750668" y="3498385"/>
                  </a:cubicBezTo>
                  <a:cubicBezTo>
                    <a:pt x="6750213" y="3497363"/>
                    <a:pt x="6749714" y="3496370"/>
                    <a:pt x="6749214" y="3495377"/>
                  </a:cubicBezTo>
                  <a:close/>
                  <a:moveTo>
                    <a:pt x="4437525" y="3492719"/>
                  </a:moveTo>
                  <a:cubicBezTo>
                    <a:pt x="4436843" y="3494647"/>
                    <a:pt x="4436207" y="3496603"/>
                    <a:pt x="4435572" y="3498561"/>
                  </a:cubicBezTo>
                  <a:cubicBezTo>
                    <a:pt x="4436707" y="3498765"/>
                    <a:pt x="4437842" y="3498969"/>
                    <a:pt x="4439022" y="3499173"/>
                  </a:cubicBezTo>
                  <a:cubicBezTo>
                    <a:pt x="4440611" y="3497684"/>
                    <a:pt x="4442201" y="3496224"/>
                    <a:pt x="4443835" y="3494734"/>
                  </a:cubicBezTo>
                  <a:cubicBezTo>
                    <a:pt x="4441746" y="3494063"/>
                    <a:pt x="4439658" y="3493391"/>
                    <a:pt x="4437525" y="3492719"/>
                  </a:cubicBezTo>
                  <a:close/>
                  <a:moveTo>
                    <a:pt x="4572636" y="3492196"/>
                  </a:moveTo>
                  <a:cubicBezTo>
                    <a:pt x="4571419" y="3491645"/>
                    <a:pt x="4570261" y="3491917"/>
                    <a:pt x="4569546" y="3493508"/>
                  </a:cubicBezTo>
                  <a:cubicBezTo>
                    <a:pt x="4576672" y="3495464"/>
                    <a:pt x="4563553" y="3505277"/>
                    <a:pt x="4574857" y="3506007"/>
                  </a:cubicBezTo>
                  <a:cubicBezTo>
                    <a:pt x="4580476" y="3502919"/>
                    <a:pt x="4576288" y="3493851"/>
                    <a:pt x="4572636" y="3492196"/>
                  </a:cubicBezTo>
                  <a:close/>
                  <a:moveTo>
                    <a:pt x="4323026" y="3490997"/>
                  </a:moveTo>
                  <a:cubicBezTo>
                    <a:pt x="4318987" y="3491406"/>
                    <a:pt x="4313130" y="3490062"/>
                    <a:pt x="4312313" y="3493508"/>
                  </a:cubicBezTo>
                  <a:cubicBezTo>
                    <a:pt x="4319804" y="3492339"/>
                    <a:pt x="4310224" y="3507146"/>
                    <a:pt x="4317716" y="3506007"/>
                  </a:cubicBezTo>
                  <a:cubicBezTo>
                    <a:pt x="4321392" y="3502795"/>
                    <a:pt x="4319305" y="3494151"/>
                    <a:pt x="4323026" y="3490997"/>
                  </a:cubicBezTo>
                  <a:close/>
                  <a:moveTo>
                    <a:pt x="5900110" y="3490851"/>
                  </a:moveTo>
                  <a:cubicBezTo>
                    <a:pt x="5895616" y="3490617"/>
                    <a:pt x="5890804" y="3493128"/>
                    <a:pt x="5885991" y="3495289"/>
                  </a:cubicBezTo>
                  <a:cubicBezTo>
                    <a:pt x="5881451" y="3492866"/>
                    <a:pt x="5875003" y="3490909"/>
                    <a:pt x="5872734" y="3491727"/>
                  </a:cubicBezTo>
                  <a:cubicBezTo>
                    <a:pt x="5859978" y="3496312"/>
                    <a:pt x="5848990" y="3502853"/>
                    <a:pt x="5837914" y="3508402"/>
                  </a:cubicBezTo>
                  <a:cubicBezTo>
                    <a:pt x="5841000" y="3512140"/>
                    <a:pt x="5842498" y="3515090"/>
                    <a:pt x="5843543" y="3515031"/>
                  </a:cubicBezTo>
                  <a:cubicBezTo>
                    <a:pt x="5858569" y="3514184"/>
                    <a:pt x="5873732" y="3513571"/>
                    <a:pt x="5888216" y="3511176"/>
                  </a:cubicBezTo>
                  <a:cubicBezTo>
                    <a:pt x="5889714" y="3510942"/>
                    <a:pt x="5890940" y="3507789"/>
                    <a:pt x="5891257" y="3504518"/>
                  </a:cubicBezTo>
                  <a:cubicBezTo>
                    <a:pt x="5891756" y="3504956"/>
                    <a:pt x="5892120" y="3505218"/>
                    <a:pt x="5892666" y="3505686"/>
                  </a:cubicBezTo>
                  <a:cubicBezTo>
                    <a:pt x="5901517" y="3503057"/>
                    <a:pt x="5907963" y="3501130"/>
                    <a:pt x="5914456" y="3499232"/>
                  </a:cubicBezTo>
                  <a:cubicBezTo>
                    <a:pt x="5909689" y="3496253"/>
                    <a:pt x="5905194" y="3491113"/>
                    <a:pt x="5900110" y="3490851"/>
                  </a:cubicBezTo>
                  <a:close/>
                  <a:moveTo>
                    <a:pt x="4396483" y="3490851"/>
                  </a:moveTo>
                  <a:cubicBezTo>
                    <a:pt x="4395076" y="3499524"/>
                    <a:pt x="4393034" y="3502823"/>
                    <a:pt x="4394487" y="3505365"/>
                  </a:cubicBezTo>
                  <a:cubicBezTo>
                    <a:pt x="4397209" y="3510125"/>
                    <a:pt x="4395258" y="3518389"/>
                    <a:pt x="4408469" y="3516988"/>
                  </a:cubicBezTo>
                  <a:cubicBezTo>
                    <a:pt x="4411374" y="3516695"/>
                    <a:pt x="4414507" y="3508899"/>
                    <a:pt x="4413508" y="3504927"/>
                  </a:cubicBezTo>
                  <a:cubicBezTo>
                    <a:pt x="4412645" y="3501481"/>
                    <a:pt x="4406199" y="3498590"/>
                    <a:pt x="4396483" y="3490851"/>
                  </a:cubicBezTo>
                  <a:close/>
                  <a:moveTo>
                    <a:pt x="4686404" y="3490092"/>
                  </a:moveTo>
                  <a:cubicBezTo>
                    <a:pt x="4683452" y="3490237"/>
                    <a:pt x="4680457" y="3490413"/>
                    <a:pt x="4677505" y="3490558"/>
                  </a:cubicBezTo>
                  <a:cubicBezTo>
                    <a:pt x="4678821" y="3493712"/>
                    <a:pt x="4680139" y="3496837"/>
                    <a:pt x="4681456" y="3499992"/>
                  </a:cubicBezTo>
                  <a:cubicBezTo>
                    <a:pt x="4683091" y="3499846"/>
                    <a:pt x="4684769" y="3499700"/>
                    <a:pt x="4686404" y="3499553"/>
                  </a:cubicBezTo>
                  <a:close/>
                  <a:moveTo>
                    <a:pt x="2818127" y="3489624"/>
                  </a:moveTo>
                  <a:cubicBezTo>
                    <a:pt x="2809456" y="3491493"/>
                    <a:pt x="2801013" y="3493917"/>
                    <a:pt x="2792659" y="3496166"/>
                  </a:cubicBezTo>
                  <a:cubicBezTo>
                    <a:pt x="2795247" y="3500225"/>
                    <a:pt x="2795519" y="3502561"/>
                    <a:pt x="2797425" y="3503350"/>
                  </a:cubicBezTo>
                  <a:cubicBezTo>
                    <a:pt x="2804645" y="3506328"/>
                    <a:pt x="2821215" y="3502065"/>
                    <a:pt x="2822849" y="3496516"/>
                  </a:cubicBezTo>
                  <a:cubicBezTo>
                    <a:pt x="2823485" y="3494384"/>
                    <a:pt x="2818537" y="3489566"/>
                    <a:pt x="2818127" y="3489624"/>
                  </a:cubicBezTo>
                  <a:close/>
                  <a:moveTo>
                    <a:pt x="9117792" y="3488398"/>
                  </a:moveTo>
                  <a:cubicBezTo>
                    <a:pt x="9114702" y="3494004"/>
                    <a:pt x="9113750" y="3495698"/>
                    <a:pt x="9112796" y="3497421"/>
                  </a:cubicBezTo>
                  <a:cubicBezTo>
                    <a:pt x="9114749" y="3497626"/>
                    <a:pt x="9116657" y="3497801"/>
                    <a:pt x="9118608" y="3498006"/>
                  </a:cubicBezTo>
                  <a:cubicBezTo>
                    <a:pt x="9118472" y="3496253"/>
                    <a:pt x="9118289" y="3494501"/>
                    <a:pt x="9117792" y="3488398"/>
                  </a:cubicBezTo>
                  <a:close/>
                  <a:moveTo>
                    <a:pt x="7319113" y="3488047"/>
                  </a:moveTo>
                  <a:cubicBezTo>
                    <a:pt x="7316299" y="3490062"/>
                    <a:pt x="7310442" y="3492894"/>
                    <a:pt x="7311168" y="3493887"/>
                  </a:cubicBezTo>
                  <a:cubicBezTo>
                    <a:pt x="7313755" y="3497567"/>
                    <a:pt x="7318250" y="3500867"/>
                    <a:pt x="7322881" y="3503730"/>
                  </a:cubicBezTo>
                  <a:cubicBezTo>
                    <a:pt x="7323471" y="3504080"/>
                    <a:pt x="7329237" y="3501101"/>
                    <a:pt x="7335048" y="3498648"/>
                  </a:cubicBezTo>
                  <a:cubicBezTo>
                    <a:pt x="7328782" y="3494472"/>
                    <a:pt x="7323971" y="3491259"/>
                    <a:pt x="7319113" y="3488047"/>
                  </a:cubicBezTo>
                  <a:close/>
                  <a:moveTo>
                    <a:pt x="6247687" y="3488047"/>
                  </a:moveTo>
                  <a:cubicBezTo>
                    <a:pt x="6247188" y="3490062"/>
                    <a:pt x="6246735" y="3492048"/>
                    <a:pt x="6246235" y="3494063"/>
                  </a:cubicBezTo>
                  <a:cubicBezTo>
                    <a:pt x="6247460" y="3494151"/>
                    <a:pt x="6248686" y="3494209"/>
                    <a:pt x="6249867" y="3494267"/>
                  </a:cubicBezTo>
                  <a:cubicBezTo>
                    <a:pt x="6250275" y="3492398"/>
                    <a:pt x="6250639" y="3490529"/>
                    <a:pt x="6251002" y="3488748"/>
                  </a:cubicBezTo>
                  <a:cubicBezTo>
                    <a:pt x="6249504" y="3488427"/>
                    <a:pt x="6248596" y="3488222"/>
                    <a:pt x="6247687" y="3488047"/>
                  </a:cubicBezTo>
                  <a:close/>
                  <a:moveTo>
                    <a:pt x="3271939" y="3487638"/>
                  </a:moveTo>
                  <a:cubicBezTo>
                    <a:pt x="3268717" y="3492983"/>
                    <a:pt x="3265493" y="3498327"/>
                    <a:pt x="3262270" y="3503671"/>
                  </a:cubicBezTo>
                  <a:cubicBezTo>
                    <a:pt x="3276708" y="3501656"/>
                    <a:pt x="3278024" y="3495641"/>
                    <a:pt x="3271939" y="3487638"/>
                  </a:cubicBezTo>
                  <a:close/>
                  <a:moveTo>
                    <a:pt x="941318" y="3485828"/>
                  </a:moveTo>
                  <a:cubicBezTo>
                    <a:pt x="940274" y="3486208"/>
                    <a:pt x="939229" y="3486587"/>
                    <a:pt x="938185" y="3486967"/>
                  </a:cubicBezTo>
                  <a:cubicBezTo>
                    <a:pt x="938912" y="3487171"/>
                    <a:pt x="939683" y="3487375"/>
                    <a:pt x="940410" y="3487551"/>
                  </a:cubicBezTo>
                  <a:cubicBezTo>
                    <a:pt x="940727" y="3486996"/>
                    <a:pt x="941046" y="3486412"/>
                    <a:pt x="941318" y="3485828"/>
                  </a:cubicBezTo>
                  <a:close/>
                  <a:moveTo>
                    <a:pt x="1915498" y="3484659"/>
                  </a:moveTo>
                  <a:cubicBezTo>
                    <a:pt x="1906963" y="3486879"/>
                    <a:pt x="1898836" y="3490092"/>
                    <a:pt x="1891618" y="3493683"/>
                  </a:cubicBezTo>
                  <a:cubicBezTo>
                    <a:pt x="1888803" y="3495085"/>
                    <a:pt x="1886987" y="3499291"/>
                    <a:pt x="1888212" y="3501393"/>
                  </a:cubicBezTo>
                  <a:cubicBezTo>
                    <a:pt x="1889485" y="3503555"/>
                    <a:pt x="1894796" y="3505043"/>
                    <a:pt x="1898791" y="3506182"/>
                  </a:cubicBezTo>
                  <a:cubicBezTo>
                    <a:pt x="1901469" y="3506971"/>
                    <a:pt x="1904965" y="3506708"/>
                    <a:pt x="1908869" y="3506942"/>
                  </a:cubicBezTo>
                  <a:cubicBezTo>
                    <a:pt x="1912820" y="3506737"/>
                    <a:pt x="1917586" y="3506737"/>
                    <a:pt x="1922217" y="3506212"/>
                  </a:cubicBezTo>
                  <a:cubicBezTo>
                    <a:pt x="1933477" y="3504927"/>
                    <a:pt x="1939015" y="3501276"/>
                    <a:pt x="1934202" y="3493771"/>
                  </a:cubicBezTo>
                  <a:cubicBezTo>
                    <a:pt x="1930752" y="3488427"/>
                    <a:pt x="1928846" y="3481214"/>
                    <a:pt x="1915498" y="3484659"/>
                  </a:cubicBezTo>
                  <a:close/>
                  <a:moveTo>
                    <a:pt x="3600042" y="3483375"/>
                  </a:moveTo>
                  <a:cubicBezTo>
                    <a:pt x="3599815" y="3483404"/>
                    <a:pt x="3599678" y="3484250"/>
                    <a:pt x="3599451" y="3484689"/>
                  </a:cubicBezTo>
                  <a:cubicBezTo>
                    <a:pt x="3600223" y="3484864"/>
                    <a:pt x="3600994" y="3485039"/>
                    <a:pt x="3601721" y="3485214"/>
                  </a:cubicBezTo>
                  <a:cubicBezTo>
                    <a:pt x="3601903" y="3484747"/>
                    <a:pt x="3602448" y="3483988"/>
                    <a:pt x="3602220" y="3483842"/>
                  </a:cubicBezTo>
                  <a:cubicBezTo>
                    <a:pt x="3601676" y="3483520"/>
                    <a:pt x="3600769" y="3483345"/>
                    <a:pt x="3600042" y="3483375"/>
                  </a:cubicBezTo>
                  <a:close/>
                  <a:moveTo>
                    <a:pt x="3908439" y="3483295"/>
                  </a:moveTo>
                  <a:cubicBezTo>
                    <a:pt x="3905023" y="3484229"/>
                    <a:pt x="3902832" y="3486602"/>
                    <a:pt x="3898451" y="3491347"/>
                  </a:cubicBezTo>
                  <a:cubicBezTo>
                    <a:pt x="3915568" y="3493712"/>
                    <a:pt x="3915568" y="3493712"/>
                    <a:pt x="3925782" y="3483872"/>
                  </a:cubicBezTo>
                  <a:cubicBezTo>
                    <a:pt x="3916498" y="3482864"/>
                    <a:pt x="3911856" y="3482360"/>
                    <a:pt x="3908439" y="3483295"/>
                  </a:cubicBezTo>
                  <a:close/>
                  <a:moveTo>
                    <a:pt x="6222626" y="3482498"/>
                  </a:moveTo>
                  <a:cubicBezTo>
                    <a:pt x="6221493" y="3483199"/>
                    <a:pt x="6220312" y="3483929"/>
                    <a:pt x="6219177" y="3484630"/>
                  </a:cubicBezTo>
                  <a:cubicBezTo>
                    <a:pt x="6221355" y="3486324"/>
                    <a:pt x="6223580" y="3487988"/>
                    <a:pt x="6225805" y="3489682"/>
                  </a:cubicBezTo>
                  <a:cubicBezTo>
                    <a:pt x="6226849" y="3489040"/>
                    <a:pt x="6227939" y="3488339"/>
                    <a:pt x="6229074" y="3487667"/>
                  </a:cubicBezTo>
                  <a:cubicBezTo>
                    <a:pt x="6226940" y="3485944"/>
                    <a:pt x="6224760" y="3484222"/>
                    <a:pt x="6222626" y="3482498"/>
                  </a:cubicBezTo>
                  <a:close/>
                  <a:moveTo>
                    <a:pt x="6168648" y="3481009"/>
                  </a:moveTo>
                  <a:cubicBezTo>
                    <a:pt x="6165152" y="3481477"/>
                    <a:pt x="6161656" y="3481914"/>
                    <a:pt x="6158160" y="3482382"/>
                  </a:cubicBezTo>
                  <a:cubicBezTo>
                    <a:pt x="6160113" y="3486383"/>
                    <a:pt x="6162019" y="3490383"/>
                    <a:pt x="6163925" y="3494384"/>
                  </a:cubicBezTo>
                  <a:cubicBezTo>
                    <a:pt x="6166286" y="3494122"/>
                    <a:pt x="6168648" y="3493829"/>
                    <a:pt x="6171009" y="3493567"/>
                  </a:cubicBezTo>
                  <a:cubicBezTo>
                    <a:pt x="6170237" y="3489391"/>
                    <a:pt x="6169466" y="3485185"/>
                    <a:pt x="6168648" y="3481009"/>
                  </a:cubicBezTo>
                  <a:close/>
                  <a:moveTo>
                    <a:pt x="3852461" y="3479082"/>
                  </a:moveTo>
                  <a:cubicBezTo>
                    <a:pt x="3850918" y="3479140"/>
                    <a:pt x="3849376" y="3479199"/>
                    <a:pt x="3847832" y="3479228"/>
                  </a:cubicBezTo>
                  <a:lnTo>
                    <a:pt x="3847832" y="3486178"/>
                  </a:lnTo>
                  <a:cubicBezTo>
                    <a:pt x="3849828" y="3486062"/>
                    <a:pt x="3851781" y="3485973"/>
                    <a:pt x="3853779" y="3485857"/>
                  </a:cubicBezTo>
                  <a:cubicBezTo>
                    <a:pt x="3853324" y="3483608"/>
                    <a:pt x="3852917" y="3481330"/>
                    <a:pt x="3852461" y="3479082"/>
                  </a:cubicBezTo>
                  <a:close/>
                  <a:moveTo>
                    <a:pt x="2363180" y="3479053"/>
                  </a:moveTo>
                  <a:cubicBezTo>
                    <a:pt x="2359412" y="3479490"/>
                    <a:pt x="2356008" y="3481214"/>
                    <a:pt x="2352467" y="3482353"/>
                  </a:cubicBezTo>
                  <a:cubicBezTo>
                    <a:pt x="2355508" y="3483988"/>
                    <a:pt x="2358505" y="3485623"/>
                    <a:pt x="2363000" y="3488047"/>
                  </a:cubicBezTo>
                  <a:cubicBezTo>
                    <a:pt x="2366268" y="3485302"/>
                    <a:pt x="2368583" y="3483375"/>
                    <a:pt x="2370899" y="3481418"/>
                  </a:cubicBezTo>
                  <a:cubicBezTo>
                    <a:pt x="2368311" y="3480571"/>
                    <a:pt x="2365450" y="3478789"/>
                    <a:pt x="2363180" y="3479053"/>
                  </a:cubicBezTo>
                  <a:close/>
                  <a:moveTo>
                    <a:pt x="6552091" y="3478148"/>
                  </a:moveTo>
                  <a:cubicBezTo>
                    <a:pt x="6551545" y="3478498"/>
                    <a:pt x="6550638" y="3478789"/>
                    <a:pt x="6550546" y="3479169"/>
                  </a:cubicBezTo>
                  <a:cubicBezTo>
                    <a:pt x="6550457" y="3479578"/>
                    <a:pt x="6551092" y="3480074"/>
                    <a:pt x="6551409" y="3480542"/>
                  </a:cubicBezTo>
                  <a:cubicBezTo>
                    <a:pt x="6551953" y="3480220"/>
                    <a:pt x="6552499" y="3479899"/>
                    <a:pt x="6553043" y="3479578"/>
                  </a:cubicBezTo>
                  <a:close/>
                  <a:moveTo>
                    <a:pt x="7067237" y="3478030"/>
                  </a:moveTo>
                  <a:cubicBezTo>
                    <a:pt x="7061291" y="3479841"/>
                    <a:pt x="7055298" y="3481652"/>
                    <a:pt x="7049304" y="3483492"/>
                  </a:cubicBezTo>
                  <a:cubicBezTo>
                    <a:pt x="7050031" y="3484718"/>
                    <a:pt x="7050803" y="3485915"/>
                    <a:pt x="7051528" y="3487142"/>
                  </a:cubicBezTo>
                  <a:cubicBezTo>
                    <a:pt x="7057567" y="3485419"/>
                    <a:pt x="7063605" y="3483725"/>
                    <a:pt x="7069643" y="3482032"/>
                  </a:cubicBezTo>
                  <a:close/>
                  <a:moveTo>
                    <a:pt x="1132131" y="3478030"/>
                  </a:moveTo>
                  <a:cubicBezTo>
                    <a:pt x="1131360" y="3478352"/>
                    <a:pt x="1129862" y="3478878"/>
                    <a:pt x="1129953" y="3478965"/>
                  </a:cubicBezTo>
                  <a:cubicBezTo>
                    <a:pt x="1130588" y="3479783"/>
                    <a:pt x="1131541" y="3480542"/>
                    <a:pt x="1132722" y="3481652"/>
                  </a:cubicBezTo>
                  <a:cubicBezTo>
                    <a:pt x="1132495" y="3480163"/>
                    <a:pt x="1132314" y="3479082"/>
                    <a:pt x="1132131" y="3478030"/>
                  </a:cubicBezTo>
                  <a:close/>
                  <a:moveTo>
                    <a:pt x="6075988" y="3477534"/>
                  </a:moveTo>
                  <a:cubicBezTo>
                    <a:pt x="6075034" y="3478527"/>
                    <a:pt x="6074126" y="3479520"/>
                    <a:pt x="6073218" y="3480513"/>
                  </a:cubicBezTo>
                  <a:cubicBezTo>
                    <a:pt x="6074806" y="3480629"/>
                    <a:pt x="6076396" y="3480775"/>
                    <a:pt x="6077939" y="3480893"/>
                  </a:cubicBezTo>
                  <a:cubicBezTo>
                    <a:pt x="6077303" y="3479783"/>
                    <a:pt x="6076668" y="3478644"/>
                    <a:pt x="6075988" y="3477534"/>
                  </a:cubicBezTo>
                  <a:close/>
                  <a:moveTo>
                    <a:pt x="7729976" y="3477154"/>
                  </a:moveTo>
                  <a:cubicBezTo>
                    <a:pt x="7728207" y="3481330"/>
                    <a:pt x="7727298" y="3483520"/>
                    <a:pt x="7726391" y="3485711"/>
                  </a:cubicBezTo>
                  <a:cubicBezTo>
                    <a:pt x="7728843" y="3484747"/>
                    <a:pt x="7731657" y="3483958"/>
                    <a:pt x="7733610" y="3482703"/>
                  </a:cubicBezTo>
                  <a:cubicBezTo>
                    <a:pt x="7734199" y="3482323"/>
                    <a:pt x="7732292" y="3480600"/>
                    <a:pt x="7729976" y="3477154"/>
                  </a:cubicBezTo>
                  <a:close/>
                  <a:moveTo>
                    <a:pt x="9346150" y="3475986"/>
                  </a:moveTo>
                  <a:cubicBezTo>
                    <a:pt x="9311147" y="3480074"/>
                    <a:pt x="9311147" y="3480074"/>
                    <a:pt x="9296483" y="3493829"/>
                  </a:cubicBezTo>
                  <a:cubicBezTo>
                    <a:pt x="9323586" y="3500458"/>
                    <a:pt x="9329987" y="3481798"/>
                    <a:pt x="9346150" y="3475986"/>
                  </a:cubicBezTo>
                  <a:close/>
                  <a:moveTo>
                    <a:pt x="9064946" y="3475490"/>
                  </a:moveTo>
                  <a:cubicBezTo>
                    <a:pt x="9062177" y="3475344"/>
                    <a:pt x="9055185" y="3481505"/>
                    <a:pt x="9056275" y="3483258"/>
                  </a:cubicBezTo>
                  <a:cubicBezTo>
                    <a:pt x="9059225" y="3488047"/>
                    <a:pt x="9065490" y="3492018"/>
                    <a:pt x="9073708" y="3499115"/>
                  </a:cubicBezTo>
                  <a:cubicBezTo>
                    <a:pt x="9079429" y="3490558"/>
                    <a:pt x="9082788" y="3485477"/>
                    <a:pt x="9086192" y="3480395"/>
                  </a:cubicBezTo>
                  <a:cubicBezTo>
                    <a:pt x="9079109" y="3478585"/>
                    <a:pt x="9072210" y="3475869"/>
                    <a:pt x="9064946" y="3475490"/>
                  </a:cubicBezTo>
                  <a:close/>
                  <a:moveTo>
                    <a:pt x="5946190" y="3474759"/>
                  </a:moveTo>
                  <a:cubicBezTo>
                    <a:pt x="5943965" y="3474876"/>
                    <a:pt x="5942422" y="3474964"/>
                    <a:pt x="5940879" y="3475051"/>
                  </a:cubicBezTo>
                  <a:cubicBezTo>
                    <a:pt x="5941333" y="3475519"/>
                    <a:pt x="5942060" y="3476395"/>
                    <a:pt x="5942286" y="3476336"/>
                  </a:cubicBezTo>
                  <a:cubicBezTo>
                    <a:pt x="5943465" y="3475986"/>
                    <a:pt x="5944556" y="3475431"/>
                    <a:pt x="5946190" y="3474759"/>
                  </a:cubicBezTo>
                  <a:close/>
                  <a:moveTo>
                    <a:pt x="2080706" y="3473562"/>
                  </a:moveTo>
                  <a:cubicBezTo>
                    <a:pt x="2073669" y="3475169"/>
                    <a:pt x="2069039" y="3475519"/>
                    <a:pt x="2068766" y="3476424"/>
                  </a:cubicBezTo>
                  <a:cubicBezTo>
                    <a:pt x="2067177" y="3481097"/>
                    <a:pt x="2065362" y="3486003"/>
                    <a:pt x="2066314" y="3490617"/>
                  </a:cubicBezTo>
                  <a:cubicBezTo>
                    <a:pt x="2066860" y="3493304"/>
                    <a:pt x="2072443" y="3495552"/>
                    <a:pt x="2075758" y="3498006"/>
                  </a:cubicBezTo>
                  <a:cubicBezTo>
                    <a:pt x="2078708" y="3496019"/>
                    <a:pt x="2084066" y="3494063"/>
                    <a:pt x="2084066" y="3492107"/>
                  </a:cubicBezTo>
                  <a:cubicBezTo>
                    <a:pt x="2084111" y="3486119"/>
                    <a:pt x="2082068" y="3480163"/>
                    <a:pt x="2080706" y="3473562"/>
                  </a:cubicBezTo>
                  <a:close/>
                  <a:moveTo>
                    <a:pt x="6197748" y="3470905"/>
                  </a:moveTo>
                  <a:cubicBezTo>
                    <a:pt x="6196705" y="3471693"/>
                    <a:pt x="6195615" y="3472481"/>
                    <a:pt x="6194571" y="3473270"/>
                  </a:cubicBezTo>
                  <a:cubicBezTo>
                    <a:pt x="6196660" y="3475606"/>
                    <a:pt x="6198792" y="3477972"/>
                    <a:pt x="6202787" y="3482410"/>
                  </a:cubicBezTo>
                  <a:cubicBezTo>
                    <a:pt x="6204422" y="3477855"/>
                    <a:pt x="6206330" y="3475519"/>
                    <a:pt x="6205331" y="3474496"/>
                  </a:cubicBezTo>
                  <a:cubicBezTo>
                    <a:pt x="6203786" y="3472861"/>
                    <a:pt x="6200381" y="3472073"/>
                    <a:pt x="6197748" y="3470905"/>
                  </a:cubicBezTo>
                  <a:close/>
                  <a:moveTo>
                    <a:pt x="8267233" y="3470875"/>
                  </a:moveTo>
                  <a:cubicBezTo>
                    <a:pt x="8269640" y="3482819"/>
                    <a:pt x="8270184" y="3496546"/>
                    <a:pt x="8288617" y="3493508"/>
                  </a:cubicBezTo>
                  <a:cubicBezTo>
                    <a:pt x="8292340" y="3490237"/>
                    <a:pt x="8291341" y="3482587"/>
                    <a:pt x="8291386" y="3475928"/>
                  </a:cubicBezTo>
                  <a:cubicBezTo>
                    <a:pt x="8283441" y="3474321"/>
                    <a:pt x="8273725" y="3466057"/>
                    <a:pt x="8267233" y="3470875"/>
                  </a:cubicBezTo>
                  <a:close/>
                  <a:moveTo>
                    <a:pt x="5213944" y="3470613"/>
                  </a:moveTo>
                  <a:cubicBezTo>
                    <a:pt x="5213128" y="3471430"/>
                    <a:pt x="5211583" y="3472190"/>
                    <a:pt x="5211538" y="3473008"/>
                  </a:cubicBezTo>
                  <a:cubicBezTo>
                    <a:pt x="5211130" y="3484747"/>
                    <a:pt x="5210675" y="3496458"/>
                    <a:pt x="5210947" y="3508197"/>
                  </a:cubicBezTo>
                  <a:cubicBezTo>
                    <a:pt x="5210947" y="3509366"/>
                    <a:pt x="5215306" y="3511147"/>
                    <a:pt x="5217939" y="3511381"/>
                  </a:cubicBezTo>
                  <a:cubicBezTo>
                    <a:pt x="5219846" y="3511556"/>
                    <a:pt x="5224113" y="3509511"/>
                    <a:pt x="5224068" y="3508606"/>
                  </a:cubicBezTo>
                  <a:cubicBezTo>
                    <a:pt x="5223069" y="3496983"/>
                    <a:pt x="5221616" y="3485360"/>
                    <a:pt x="5219756" y="3473766"/>
                  </a:cubicBezTo>
                  <a:cubicBezTo>
                    <a:pt x="5219574" y="3472599"/>
                    <a:pt x="5215942" y="3471664"/>
                    <a:pt x="5213944" y="3470613"/>
                  </a:cubicBezTo>
                  <a:close/>
                  <a:moveTo>
                    <a:pt x="3624739" y="3470320"/>
                  </a:moveTo>
                  <a:cubicBezTo>
                    <a:pt x="3619700" y="3476629"/>
                    <a:pt x="3620699" y="3480893"/>
                    <a:pt x="3627508" y="3484047"/>
                  </a:cubicBezTo>
                  <a:cubicBezTo>
                    <a:pt x="3627689" y="3485535"/>
                    <a:pt x="3627780" y="3486762"/>
                    <a:pt x="3628008" y="3488864"/>
                  </a:cubicBezTo>
                  <a:cubicBezTo>
                    <a:pt x="3629415" y="3487434"/>
                    <a:pt x="3630097" y="3486616"/>
                    <a:pt x="3631140" y="3485535"/>
                  </a:cubicBezTo>
                  <a:cubicBezTo>
                    <a:pt x="3633909" y="3486412"/>
                    <a:pt x="3636997" y="3487229"/>
                    <a:pt x="3641082" y="3487930"/>
                  </a:cubicBezTo>
                  <a:cubicBezTo>
                    <a:pt x="3640583" y="3475928"/>
                    <a:pt x="3640583" y="3475928"/>
                    <a:pt x="3624739" y="3470320"/>
                  </a:cubicBezTo>
                  <a:close/>
                  <a:moveTo>
                    <a:pt x="8069111" y="3470058"/>
                  </a:moveTo>
                  <a:cubicBezTo>
                    <a:pt x="8066569" y="3474496"/>
                    <a:pt x="8049227" y="3470613"/>
                    <a:pt x="8051722" y="3477768"/>
                  </a:cubicBezTo>
                  <a:cubicBezTo>
                    <a:pt x="8060030" y="3483900"/>
                    <a:pt x="8080825" y="3474701"/>
                    <a:pt x="8069111" y="3470058"/>
                  </a:cubicBezTo>
                  <a:close/>
                  <a:moveTo>
                    <a:pt x="2644747" y="3469824"/>
                  </a:moveTo>
                  <a:cubicBezTo>
                    <a:pt x="2654780" y="3474088"/>
                    <a:pt x="2661273" y="3476891"/>
                    <a:pt x="2672896" y="3481857"/>
                  </a:cubicBezTo>
                  <a:cubicBezTo>
                    <a:pt x="2668084" y="3470934"/>
                    <a:pt x="2661092" y="3468598"/>
                    <a:pt x="2644747" y="3469824"/>
                  </a:cubicBezTo>
                  <a:close/>
                  <a:moveTo>
                    <a:pt x="5748295" y="3469328"/>
                  </a:moveTo>
                  <a:cubicBezTo>
                    <a:pt x="5744072" y="3472803"/>
                    <a:pt x="5739305" y="3476074"/>
                    <a:pt x="5735992" y="3479870"/>
                  </a:cubicBezTo>
                  <a:cubicBezTo>
                    <a:pt x="5734902" y="3481125"/>
                    <a:pt x="5737626" y="3483754"/>
                    <a:pt x="5738625" y="3485740"/>
                  </a:cubicBezTo>
                  <a:cubicBezTo>
                    <a:pt x="5745707" y="3483140"/>
                    <a:pt x="5752835" y="3480571"/>
                    <a:pt x="5762460" y="3477067"/>
                  </a:cubicBezTo>
                  <a:cubicBezTo>
                    <a:pt x="5752790" y="3471810"/>
                    <a:pt x="5750565" y="3470554"/>
                    <a:pt x="5748295" y="3469328"/>
                  </a:cubicBezTo>
                  <a:close/>
                  <a:moveTo>
                    <a:pt x="3113950" y="3468919"/>
                  </a:moveTo>
                  <a:cubicBezTo>
                    <a:pt x="3100557" y="3470409"/>
                    <a:pt x="3087210" y="3472219"/>
                    <a:pt x="3074045" y="3474380"/>
                  </a:cubicBezTo>
                  <a:cubicBezTo>
                    <a:pt x="3072138" y="3474701"/>
                    <a:pt x="3070232" y="3477505"/>
                    <a:pt x="3070321" y="3479110"/>
                  </a:cubicBezTo>
                  <a:cubicBezTo>
                    <a:pt x="3070413" y="3480747"/>
                    <a:pt x="3072365" y="3483140"/>
                    <a:pt x="3074544" y="3483754"/>
                  </a:cubicBezTo>
                  <a:cubicBezTo>
                    <a:pt x="3079991" y="3485331"/>
                    <a:pt x="3086029" y="3486090"/>
                    <a:pt x="3095973" y="3487959"/>
                  </a:cubicBezTo>
                  <a:cubicBezTo>
                    <a:pt x="3102691" y="3484834"/>
                    <a:pt x="3111000" y="3481272"/>
                    <a:pt x="3118672" y="3477184"/>
                  </a:cubicBezTo>
                  <a:cubicBezTo>
                    <a:pt x="3120534" y="3476190"/>
                    <a:pt x="3121259" y="3473358"/>
                    <a:pt x="3120487" y="3471723"/>
                  </a:cubicBezTo>
                  <a:cubicBezTo>
                    <a:pt x="3119852" y="3470438"/>
                    <a:pt x="3115903" y="3468714"/>
                    <a:pt x="3113950" y="3468919"/>
                  </a:cubicBezTo>
                  <a:close/>
                  <a:moveTo>
                    <a:pt x="5423207" y="3468842"/>
                  </a:moveTo>
                  <a:cubicBezTo>
                    <a:pt x="5415143" y="3467948"/>
                    <a:pt x="5406733" y="3468378"/>
                    <a:pt x="5397812" y="3470145"/>
                  </a:cubicBezTo>
                  <a:cubicBezTo>
                    <a:pt x="5392001" y="3471314"/>
                    <a:pt x="5385690" y="3471489"/>
                    <a:pt x="5379607" y="3472131"/>
                  </a:cubicBezTo>
                  <a:cubicBezTo>
                    <a:pt x="5384011" y="3475548"/>
                    <a:pt x="5389232" y="3478644"/>
                    <a:pt x="5392637" y="3482410"/>
                  </a:cubicBezTo>
                  <a:cubicBezTo>
                    <a:pt x="5397085" y="3487288"/>
                    <a:pt x="5401943" y="3492516"/>
                    <a:pt x="5403350" y="3497917"/>
                  </a:cubicBezTo>
                  <a:cubicBezTo>
                    <a:pt x="5408300" y="3516900"/>
                    <a:pt x="5407754" y="3516871"/>
                    <a:pt x="5435403" y="3517543"/>
                  </a:cubicBezTo>
                  <a:cubicBezTo>
                    <a:pt x="5447933" y="3517835"/>
                    <a:pt x="5460508" y="3518185"/>
                    <a:pt x="5472947" y="3519090"/>
                  </a:cubicBezTo>
                  <a:cubicBezTo>
                    <a:pt x="5487702" y="3520141"/>
                    <a:pt x="5493285" y="3516287"/>
                    <a:pt x="5491424" y="3507263"/>
                  </a:cubicBezTo>
                  <a:cubicBezTo>
                    <a:pt x="5490924" y="3504810"/>
                    <a:pt x="5491198" y="3502006"/>
                    <a:pt x="5491289" y="3498238"/>
                  </a:cubicBezTo>
                  <a:cubicBezTo>
                    <a:pt x="5491562" y="3498443"/>
                    <a:pt x="5491789" y="3498618"/>
                    <a:pt x="5492106" y="3498852"/>
                  </a:cubicBezTo>
                  <a:cubicBezTo>
                    <a:pt x="5492605" y="3498794"/>
                    <a:pt x="5492969" y="3498852"/>
                    <a:pt x="5493468" y="3498794"/>
                  </a:cubicBezTo>
                  <a:cubicBezTo>
                    <a:pt x="5493285" y="3498648"/>
                    <a:pt x="5493105" y="3498473"/>
                    <a:pt x="5492924" y="3498327"/>
                  </a:cubicBezTo>
                  <a:cubicBezTo>
                    <a:pt x="5492333" y="3498181"/>
                    <a:pt x="5491789" y="3498063"/>
                    <a:pt x="5491289" y="3497977"/>
                  </a:cubicBezTo>
                  <a:cubicBezTo>
                    <a:pt x="5491289" y="3497363"/>
                    <a:pt x="5491334" y="3496954"/>
                    <a:pt x="5491334" y="3496253"/>
                  </a:cubicBezTo>
                  <a:cubicBezTo>
                    <a:pt x="5495510" y="3485887"/>
                    <a:pt x="5490427" y="3479374"/>
                    <a:pt x="5467364" y="3481097"/>
                  </a:cubicBezTo>
                  <a:cubicBezTo>
                    <a:pt x="5460780" y="3481593"/>
                    <a:pt x="5452564" y="3478323"/>
                    <a:pt x="5446524" y="3475490"/>
                  </a:cubicBezTo>
                  <a:cubicBezTo>
                    <a:pt x="5438988" y="3471956"/>
                    <a:pt x="5431271" y="3469737"/>
                    <a:pt x="5423207" y="3468842"/>
                  </a:cubicBezTo>
                  <a:close/>
                  <a:moveTo>
                    <a:pt x="6620780" y="3467721"/>
                  </a:moveTo>
                  <a:cubicBezTo>
                    <a:pt x="6618464" y="3468510"/>
                    <a:pt x="6615240" y="3468949"/>
                    <a:pt x="6614061" y="3470175"/>
                  </a:cubicBezTo>
                  <a:cubicBezTo>
                    <a:pt x="6610973" y="3473358"/>
                    <a:pt x="6608839" y="3476863"/>
                    <a:pt x="6606569" y="3479899"/>
                  </a:cubicBezTo>
                  <a:cubicBezTo>
                    <a:pt x="6608839" y="3482060"/>
                    <a:pt x="6609929" y="3484279"/>
                    <a:pt x="6612109" y="3484834"/>
                  </a:cubicBezTo>
                  <a:cubicBezTo>
                    <a:pt x="6614105" y="3485360"/>
                    <a:pt x="6618919" y="3484513"/>
                    <a:pt x="6619599" y="3483492"/>
                  </a:cubicBezTo>
                  <a:cubicBezTo>
                    <a:pt x="6621824" y="3480133"/>
                    <a:pt x="6623231" y="3476453"/>
                    <a:pt x="6623913" y="3472803"/>
                  </a:cubicBezTo>
                  <a:cubicBezTo>
                    <a:pt x="6624185" y="3471196"/>
                    <a:pt x="6621914" y="3469415"/>
                    <a:pt x="6620780" y="3467721"/>
                  </a:cubicBezTo>
                  <a:close/>
                  <a:moveTo>
                    <a:pt x="8611225" y="3467605"/>
                  </a:moveTo>
                  <a:cubicBezTo>
                    <a:pt x="8600465" y="3467225"/>
                    <a:pt x="8595153" y="3473300"/>
                    <a:pt x="8597195" y="3479199"/>
                  </a:cubicBezTo>
                  <a:cubicBezTo>
                    <a:pt x="8598285" y="3482382"/>
                    <a:pt x="8606639" y="3486558"/>
                    <a:pt x="8611814" y="3486616"/>
                  </a:cubicBezTo>
                  <a:cubicBezTo>
                    <a:pt x="8616400" y="3486645"/>
                    <a:pt x="8621123" y="3481622"/>
                    <a:pt x="8627522" y="3477768"/>
                  </a:cubicBezTo>
                  <a:cubicBezTo>
                    <a:pt x="8620532" y="3473183"/>
                    <a:pt x="8616128" y="3467780"/>
                    <a:pt x="8611225" y="3467605"/>
                  </a:cubicBezTo>
                  <a:close/>
                  <a:moveTo>
                    <a:pt x="2936258" y="3467109"/>
                  </a:moveTo>
                  <a:lnTo>
                    <a:pt x="2936166" y="3468218"/>
                  </a:lnTo>
                  <a:lnTo>
                    <a:pt x="2938481" y="3467692"/>
                  </a:lnTo>
                  <a:close/>
                  <a:moveTo>
                    <a:pt x="857737" y="3466991"/>
                  </a:moveTo>
                  <a:cubicBezTo>
                    <a:pt x="856738" y="3467692"/>
                    <a:pt x="854968" y="3468394"/>
                    <a:pt x="854923" y="3469153"/>
                  </a:cubicBezTo>
                  <a:cubicBezTo>
                    <a:pt x="854877" y="3469824"/>
                    <a:pt x="856649" y="3470554"/>
                    <a:pt x="857737" y="3471343"/>
                  </a:cubicBezTo>
                  <a:cubicBezTo>
                    <a:pt x="858872" y="3470554"/>
                    <a:pt x="860689" y="3469824"/>
                    <a:pt x="860734" y="3469065"/>
                  </a:cubicBezTo>
                  <a:cubicBezTo>
                    <a:pt x="860734" y="3468364"/>
                    <a:pt x="858783" y="3467663"/>
                    <a:pt x="857737" y="3466991"/>
                  </a:cubicBezTo>
                  <a:close/>
                  <a:moveTo>
                    <a:pt x="9371210" y="3466145"/>
                  </a:moveTo>
                  <a:cubicBezTo>
                    <a:pt x="9369939" y="3466203"/>
                    <a:pt x="9368668" y="3466261"/>
                    <a:pt x="9367396" y="3466290"/>
                  </a:cubicBezTo>
                  <a:cubicBezTo>
                    <a:pt x="9367578" y="3468247"/>
                    <a:pt x="9367759" y="3470233"/>
                    <a:pt x="9367940" y="3472190"/>
                  </a:cubicBezTo>
                  <a:cubicBezTo>
                    <a:pt x="9369212" y="3472131"/>
                    <a:pt x="9370483" y="3472073"/>
                    <a:pt x="9371754" y="3472014"/>
                  </a:cubicBezTo>
                  <a:cubicBezTo>
                    <a:pt x="9371574" y="3470058"/>
                    <a:pt x="9371393" y="3468101"/>
                    <a:pt x="9371210" y="3466145"/>
                  </a:cubicBezTo>
                  <a:close/>
                  <a:moveTo>
                    <a:pt x="1340106" y="3465297"/>
                  </a:moveTo>
                  <a:cubicBezTo>
                    <a:pt x="1335112" y="3473241"/>
                    <a:pt x="1337972" y="3478644"/>
                    <a:pt x="1355405" y="3483492"/>
                  </a:cubicBezTo>
                  <a:cubicBezTo>
                    <a:pt x="1348324" y="3475051"/>
                    <a:pt x="1344192" y="3470175"/>
                    <a:pt x="1340106" y="3465297"/>
                  </a:cubicBezTo>
                  <a:close/>
                  <a:moveTo>
                    <a:pt x="2588452" y="3462845"/>
                  </a:moveTo>
                  <a:cubicBezTo>
                    <a:pt x="2586818" y="3463254"/>
                    <a:pt x="2585456" y="3464012"/>
                    <a:pt x="2584004" y="3464655"/>
                  </a:cubicBezTo>
                  <a:cubicBezTo>
                    <a:pt x="2585092" y="3465472"/>
                    <a:pt x="2586229" y="3466290"/>
                    <a:pt x="2587364" y="3467166"/>
                  </a:cubicBezTo>
                  <a:cubicBezTo>
                    <a:pt x="2588635" y="3466027"/>
                    <a:pt x="2589861" y="3465035"/>
                    <a:pt x="2590813" y="3463954"/>
                  </a:cubicBezTo>
                  <a:cubicBezTo>
                    <a:pt x="2590904" y="3463837"/>
                    <a:pt x="2588907" y="3462727"/>
                    <a:pt x="2588452" y="3462845"/>
                  </a:cubicBezTo>
                  <a:close/>
                  <a:moveTo>
                    <a:pt x="9206728" y="3461326"/>
                  </a:moveTo>
                  <a:cubicBezTo>
                    <a:pt x="9189884" y="3475986"/>
                    <a:pt x="9141080" y="3458669"/>
                    <a:pt x="9126416" y="3475606"/>
                  </a:cubicBezTo>
                  <a:cubicBezTo>
                    <a:pt x="9162282" y="3485594"/>
                    <a:pt x="9227022" y="3476161"/>
                    <a:pt x="9206728" y="3461326"/>
                  </a:cubicBezTo>
                  <a:close/>
                  <a:moveTo>
                    <a:pt x="6595582" y="3461005"/>
                  </a:moveTo>
                  <a:cubicBezTo>
                    <a:pt x="6594358" y="3461822"/>
                    <a:pt x="6593176" y="3462640"/>
                    <a:pt x="6591952" y="3463429"/>
                  </a:cubicBezTo>
                  <a:cubicBezTo>
                    <a:pt x="6594311" y="3465151"/>
                    <a:pt x="6596627" y="3466904"/>
                    <a:pt x="6598988" y="3468626"/>
                  </a:cubicBezTo>
                  <a:cubicBezTo>
                    <a:pt x="6600576" y="3467576"/>
                    <a:pt x="6602121" y="3466495"/>
                    <a:pt x="6603709" y="3465415"/>
                  </a:cubicBezTo>
                  <a:cubicBezTo>
                    <a:pt x="6600986" y="3463984"/>
                    <a:pt x="6598307" y="3462494"/>
                    <a:pt x="6595582" y="3461005"/>
                  </a:cubicBezTo>
                  <a:close/>
                  <a:moveTo>
                    <a:pt x="8363798" y="3456770"/>
                  </a:moveTo>
                  <a:cubicBezTo>
                    <a:pt x="8360711" y="3460070"/>
                    <a:pt x="8357624" y="3463400"/>
                    <a:pt x="8354537" y="3466699"/>
                  </a:cubicBezTo>
                  <a:cubicBezTo>
                    <a:pt x="8356216" y="3467430"/>
                    <a:pt x="8357941" y="3468160"/>
                    <a:pt x="8359620" y="3468890"/>
                  </a:cubicBezTo>
                  <a:cubicBezTo>
                    <a:pt x="8362527" y="3465501"/>
                    <a:pt x="8365433" y="3462115"/>
                    <a:pt x="8368383" y="3458756"/>
                  </a:cubicBezTo>
                  <a:cubicBezTo>
                    <a:pt x="8366840" y="3458085"/>
                    <a:pt x="8365341" y="3457412"/>
                    <a:pt x="8363798" y="3456770"/>
                  </a:cubicBezTo>
                  <a:close/>
                  <a:moveTo>
                    <a:pt x="6576652" y="3456625"/>
                  </a:moveTo>
                  <a:cubicBezTo>
                    <a:pt x="6571658" y="3463195"/>
                    <a:pt x="6568662" y="3465561"/>
                    <a:pt x="6568343" y="3468072"/>
                  </a:cubicBezTo>
                  <a:cubicBezTo>
                    <a:pt x="6568071" y="3470379"/>
                    <a:pt x="6570749" y="3472861"/>
                    <a:pt x="6572111" y="3475256"/>
                  </a:cubicBezTo>
                  <a:cubicBezTo>
                    <a:pt x="6575335" y="3473679"/>
                    <a:pt x="6580147" y="3472481"/>
                    <a:pt x="6581283" y="3470466"/>
                  </a:cubicBezTo>
                  <a:cubicBezTo>
                    <a:pt x="6582418" y="3468422"/>
                    <a:pt x="6579919" y="3465561"/>
                    <a:pt x="6576652" y="3456625"/>
                  </a:cubicBezTo>
                  <a:close/>
                  <a:moveTo>
                    <a:pt x="8145517" y="3455661"/>
                  </a:moveTo>
                  <a:cubicBezTo>
                    <a:pt x="8139298" y="3457705"/>
                    <a:pt x="8129992" y="3458931"/>
                    <a:pt x="8127720" y="3462144"/>
                  </a:cubicBezTo>
                  <a:cubicBezTo>
                    <a:pt x="8125087" y="3465852"/>
                    <a:pt x="8128175" y="3471371"/>
                    <a:pt x="8129764" y="3475986"/>
                  </a:cubicBezTo>
                  <a:cubicBezTo>
                    <a:pt x="8130217" y="3477270"/>
                    <a:pt x="8134077" y="3478059"/>
                    <a:pt x="8139116" y="3480279"/>
                  </a:cubicBezTo>
                  <a:cubicBezTo>
                    <a:pt x="8143066" y="3475051"/>
                    <a:pt x="8147969" y="3470350"/>
                    <a:pt x="8149967" y="3465181"/>
                  </a:cubicBezTo>
                  <a:cubicBezTo>
                    <a:pt x="8151057" y="3462406"/>
                    <a:pt x="8147153" y="3458844"/>
                    <a:pt x="8145517" y="3455661"/>
                  </a:cubicBezTo>
                  <a:close/>
                  <a:moveTo>
                    <a:pt x="4835767" y="3455310"/>
                  </a:moveTo>
                  <a:cubicBezTo>
                    <a:pt x="4834270" y="3458669"/>
                    <a:pt x="4832770" y="3461997"/>
                    <a:pt x="4831227" y="3465356"/>
                  </a:cubicBezTo>
                  <a:cubicBezTo>
                    <a:pt x="4833180" y="3465969"/>
                    <a:pt x="4835178" y="3466582"/>
                    <a:pt x="4837129" y="3467166"/>
                  </a:cubicBezTo>
                  <a:cubicBezTo>
                    <a:pt x="4841035" y="3465444"/>
                    <a:pt x="4844892" y="3463721"/>
                    <a:pt x="4849115" y="3461881"/>
                  </a:cubicBezTo>
                  <a:cubicBezTo>
                    <a:pt x="4846845" y="3459399"/>
                    <a:pt x="4845347" y="3457792"/>
                    <a:pt x="4843893" y="3456215"/>
                  </a:cubicBezTo>
                  <a:cubicBezTo>
                    <a:pt x="4841169" y="3455894"/>
                    <a:pt x="4838491" y="3455602"/>
                    <a:pt x="4835767" y="3455310"/>
                  </a:cubicBezTo>
                  <a:close/>
                  <a:moveTo>
                    <a:pt x="5620132" y="3453996"/>
                  </a:moveTo>
                  <a:cubicBezTo>
                    <a:pt x="5616772" y="3456566"/>
                    <a:pt x="5613413" y="3459136"/>
                    <a:pt x="5608464" y="3462932"/>
                  </a:cubicBezTo>
                  <a:cubicBezTo>
                    <a:pt x="5614912" y="3464742"/>
                    <a:pt x="5619951" y="3467137"/>
                    <a:pt x="5621540" y="3466436"/>
                  </a:cubicBezTo>
                  <a:cubicBezTo>
                    <a:pt x="5624581" y="3465064"/>
                    <a:pt x="5627168" y="3461939"/>
                    <a:pt x="5627032" y="3459574"/>
                  </a:cubicBezTo>
                  <a:cubicBezTo>
                    <a:pt x="5626943" y="3457676"/>
                    <a:pt x="5622584" y="3455836"/>
                    <a:pt x="5620132" y="3453996"/>
                  </a:cubicBezTo>
                  <a:close/>
                  <a:moveTo>
                    <a:pt x="5085510" y="3453821"/>
                  </a:moveTo>
                  <a:cubicBezTo>
                    <a:pt x="5084375" y="3453821"/>
                    <a:pt x="5083285" y="3454930"/>
                    <a:pt x="5082059" y="3455661"/>
                  </a:cubicBezTo>
                  <a:cubicBezTo>
                    <a:pt x="5083238" y="3456332"/>
                    <a:pt x="5084465" y="3457501"/>
                    <a:pt x="5085419" y="3457442"/>
                  </a:cubicBezTo>
                  <a:cubicBezTo>
                    <a:pt x="5086598" y="3457355"/>
                    <a:pt x="5087597" y="3456245"/>
                    <a:pt x="5088687" y="3455572"/>
                  </a:cubicBezTo>
                  <a:cubicBezTo>
                    <a:pt x="5087644" y="3454930"/>
                    <a:pt x="5086509" y="3453792"/>
                    <a:pt x="5085510" y="3453821"/>
                  </a:cubicBezTo>
                  <a:close/>
                  <a:moveTo>
                    <a:pt x="3299588" y="3453412"/>
                  </a:moveTo>
                  <a:cubicBezTo>
                    <a:pt x="3295094" y="3456245"/>
                    <a:pt x="3290554" y="3459077"/>
                    <a:pt x="3286059" y="3461939"/>
                  </a:cubicBezTo>
                  <a:lnTo>
                    <a:pt x="3289827" y="3464830"/>
                  </a:lnTo>
                  <a:cubicBezTo>
                    <a:pt x="3294505" y="3461822"/>
                    <a:pt x="3299225" y="3458844"/>
                    <a:pt x="3303947" y="3455865"/>
                  </a:cubicBezTo>
                  <a:cubicBezTo>
                    <a:pt x="3302494" y="3455047"/>
                    <a:pt x="3301042" y="3454230"/>
                    <a:pt x="3299588" y="3453412"/>
                  </a:cubicBezTo>
                  <a:close/>
                  <a:moveTo>
                    <a:pt x="936551" y="3453266"/>
                  </a:moveTo>
                  <a:cubicBezTo>
                    <a:pt x="933918" y="3453703"/>
                    <a:pt x="929695" y="3454405"/>
                    <a:pt x="929287" y="3455456"/>
                  </a:cubicBezTo>
                  <a:cubicBezTo>
                    <a:pt x="926790" y="3462056"/>
                    <a:pt x="925156" y="3468802"/>
                    <a:pt x="922977" y="3476365"/>
                  </a:cubicBezTo>
                  <a:cubicBezTo>
                    <a:pt x="923521" y="3477008"/>
                    <a:pt x="924656" y="3479841"/>
                    <a:pt x="926201" y="3479958"/>
                  </a:cubicBezTo>
                  <a:cubicBezTo>
                    <a:pt x="930467" y="3480220"/>
                    <a:pt x="936460" y="3480338"/>
                    <a:pt x="939048" y="3478760"/>
                  </a:cubicBezTo>
                  <a:cubicBezTo>
                    <a:pt x="950352" y="3471781"/>
                    <a:pt x="950216" y="3464042"/>
                    <a:pt x="939911" y="3454988"/>
                  </a:cubicBezTo>
                  <a:cubicBezTo>
                    <a:pt x="939048" y="3454258"/>
                    <a:pt x="937414" y="3453120"/>
                    <a:pt x="936551" y="3453266"/>
                  </a:cubicBezTo>
                  <a:close/>
                  <a:moveTo>
                    <a:pt x="693846" y="3451777"/>
                  </a:moveTo>
                  <a:cubicBezTo>
                    <a:pt x="688807" y="3452185"/>
                    <a:pt x="683768" y="3452595"/>
                    <a:pt x="678683" y="3453003"/>
                  </a:cubicBezTo>
                  <a:cubicBezTo>
                    <a:pt x="678955" y="3454258"/>
                    <a:pt x="679182" y="3455543"/>
                    <a:pt x="679454" y="3456800"/>
                  </a:cubicBezTo>
                  <a:cubicBezTo>
                    <a:pt x="684540" y="3456449"/>
                    <a:pt x="689579" y="3456070"/>
                    <a:pt x="694618" y="3455719"/>
                  </a:cubicBezTo>
                  <a:cubicBezTo>
                    <a:pt x="694390" y="3454405"/>
                    <a:pt x="694118" y="3453091"/>
                    <a:pt x="693846" y="3451777"/>
                  </a:cubicBezTo>
                  <a:close/>
                  <a:moveTo>
                    <a:pt x="7501119" y="3451221"/>
                  </a:moveTo>
                  <a:cubicBezTo>
                    <a:pt x="7493628" y="3450871"/>
                    <a:pt x="7486000" y="3451105"/>
                    <a:pt x="7478555" y="3451718"/>
                  </a:cubicBezTo>
                  <a:cubicBezTo>
                    <a:pt x="7476330" y="3451893"/>
                    <a:pt x="7474424" y="3453908"/>
                    <a:pt x="7472381" y="3455106"/>
                  </a:cubicBezTo>
                  <a:cubicBezTo>
                    <a:pt x="7473470" y="3455748"/>
                    <a:pt x="7474424" y="3456828"/>
                    <a:pt x="7475695" y="3456975"/>
                  </a:cubicBezTo>
                  <a:cubicBezTo>
                    <a:pt x="7484593" y="3458142"/>
                    <a:pt x="7493538" y="3459281"/>
                    <a:pt x="7502526" y="3459924"/>
                  </a:cubicBezTo>
                  <a:cubicBezTo>
                    <a:pt x="7503569" y="3460012"/>
                    <a:pt x="7505205" y="3457004"/>
                    <a:pt x="7506521" y="3455427"/>
                  </a:cubicBezTo>
                  <a:cubicBezTo>
                    <a:pt x="7504751" y="3453967"/>
                    <a:pt x="7503072" y="3451310"/>
                    <a:pt x="7501119" y="3451221"/>
                  </a:cubicBezTo>
                  <a:close/>
                  <a:moveTo>
                    <a:pt x="9110345" y="3450053"/>
                  </a:moveTo>
                  <a:cubicBezTo>
                    <a:pt x="9114702" y="3457530"/>
                    <a:pt x="9118834" y="3464539"/>
                    <a:pt x="9123148" y="3471868"/>
                  </a:cubicBezTo>
                  <a:cubicBezTo>
                    <a:pt x="9128913" y="3469911"/>
                    <a:pt x="9132501" y="3468714"/>
                    <a:pt x="9136722" y="3467313"/>
                  </a:cubicBezTo>
                  <a:cubicBezTo>
                    <a:pt x="9133589" y="3457646"/>
                    <a:pt x="9129594" y="3449323"/>
                    <a:pt x="9110345" y="3450053"/>
                  </a:cubicBezTo>
                  <a:close/>
                  <a:moveTo>
                    <a:pt x="7843476" y="3449265"/>
                  </a:moveTo>
                  <a:lnTo>
                    <a:pt x="7841433" y="3449732"/>
                  </a:lnTo>
                  <a:lnTo>
                    <a:pt x="7843112" y="3450608"/>
                  </a:lnTo>
                  <a:close/>
                  <a:moveTo>
                    <a:pt x="2697366" y="3444126"/>
                  </a:moveTo>
                  <a:cubicBezTo>
                    <a:pt x="2696186" y="3444358"/>
                    <a:pt x="2694279" y="3444417"/>
                    <a:pt x="2693961" y="3444884"/>
                  </a:cubicBezTo>
                  <a:cubicBezTo>
                    <a:pt x="2692235" y="3447367"/>
                    <a:pt x="2690920" y="3449966"/>
                    <a:pt x="2689785" y="3451981"/>
                  </a:cubicBezTo>
                  <a:cubicBezTo>
                    <a:pt x="2689785" y="3453528"/>
                    <a:pt x="2689513" y="3454463"/>
                    <a:pt x="2689874" y="3455310"/>
                  </a:cubicBezTo>
                  <a:cubicBezTo>
                    <a:pt x="2690238" y="3456098"/>
                    <a:pt x="2691236" y="3456800"/>
                    <a:pt x="2691963" y="3457530"/>
                  </a:cubicBezTo>
                  <a:cubicBezTo>
                    <a:pt x="2693916" y="3456625"/>
                    <a:pt x="2697412" y="3455777"/>
                    <a:pt x="2697593" y="3454755"/>
                  </a:cubicBezTo>
                  <a:cubicBezTo>
                    <a:pt x="2698137" y="3451221"/>
                    <a:pt x="2697548" y="3447658"/>
                    <a:pt x="2697366" y="3444126"/>
                  </a:cubicBezTo>
                  <a:close/>
                  <a:moveTo>
                    <a:pt x="327200" y="3443453"/>
                  </a:moveTo>
                  <a:cubicBezTo>
                    <a:pt x="326928" y="3443482"/>
                    <a:pt x="326701" y="3443571"/>
                    <a:pt x="326338" y="3443628"/>
                  </a:cubicBezTo>
                  <a:cubicBezTo>
                    <a:pt x="326473" y="3444096"/>
                    <a:pt x="326565" y="3444592"/>
                    <a:pt x="326701" y="3445059"/>
                  </a:cubicBezTo>
                  <a:cubicBezTo>
                    <a:pt x="326837" y="3444738"/>
                    <a:pt x="326973" y="3444417"/>
                    <a:pt x="327064" y="3444096"/>
                  </a:cubicBezTo>
                  <a:cubicBezTo>
                    <a:pt x="327064" y="3444096"/>
                    <a:pt x="327020" y="3444067"/>
                    <a:pt x="326973" y="3444067"/>
                  </a:cubicBezTo>
                  <a:cubicBezTo>
                    <a:pt x="327064" y="3443862"/>
                    <a:pt x="327109" y="3443658"/>
                    <a:pt x="327200" y="3443453"/>
                  </a:cubicBezTo>
                  <a:close/>
                  <a:moveTo>
                    <a:pt x="4070288" y="3443366"/>
                  </a:moveTo>
                  <a:cubicBezTo>
                    <a:pt x="4067747" y="3443396"/>
                    <a:pt x="4063843" y="3444534"/>
                    <a:pt x="4062933" y="3445818"/>
                  </a:cubicBezTo>
                  <a:cubicBezTo>
                    <a:pt x="4056715" y="3454901"/>
                    <a:pt x="4063706" y="3462172"/>
                    <a:pt x="4072378" y="3468890"/>
                  </a:cubicBezTo>
                  <a:cubicBezTo>
                    <a:pt x="4073149" y="3469503"/>
                    <a:pt x="4079550" y="3468539"/>
                    <a:pt x="4079777" y="3467838"/>
                  </a:cubicBezTo>
                  <a:cubicBezTo>
                    <a:pt x="4080685" y="3465122"/>
                    <a:pt x="4080141" y="3462231"/>
                    <a:pt x="4080141" y="3456625"/>
                  </a:cubicBezTo>
                  <a:cubicBezTo>
                    <a:pt x="4079823" y="3454755"/>
                    <a:pt x="4079414" y="3450082"/>
                    <a:pt x="4077824" y="3445556"/>
                  </a:cubicBezTo>
                  <a:cubicBezTo>
                    <a:pt x="4077416" y="3444476"/>
                    <a:pt x="4072877" y="3443337"/>
                    <a:pt x="4070288" y="3443366"/>
                  </a:cubicBezTo>
                  <a:close/>
                  <a:moveTo>
                    <a:pt x="8052359" y="3442782"/>
                  </a:moveTo>
                  <a:cubicBezTo>
                    <a:pt x="8052540" y="3443687"/>
                    <a:pt x="8052676" y="3444622"/>
                    <a:pt x="8052857" y="3445527"/>
                  </a:cubicBezTo>
                  <a:cubicBezTo>
                    <a:pt x="8054219" y="3444914"/>
                    <a:pt x="8055537" y="3444301"/>
                    <a:pt x="8056897" y="3443687"/>
                  </a:cubicBezTo>
                  <a:cubicBezTo>
                    <a:pt x="8055399" y="3443366"/>
                    <a:pt x="8053902" y="3443074"/>
                    <a:pt x="8052359" y="3442782"/>
                  </a:cubicBezTo>
                  <a:close/>
                  <a:moveTo>
                    <a:pt x="6321234" y="3442286"/>
                  </a:moveTo>
                  <a:cubicBezTo>
                    <a:pt x="6313788" y="3446141"/>
                    <a:pt x="6313926" y="3446228"/>
                    <a:pt x="6323459" y="3455310"/>
                  </a:cubicBezTo>
                  <a:cubicBezTo>
                    <a:pt x="6326001" y="3451631"/>
                    <a:pt x="6328498" y="3447922"/>
                    <a:pt x="6331223" y="3444008"/>
                  </a:cubicBezTo>
                  <a:cubicBezTo>
                    <a:pt x="6325139" y="3442899"/>
                    <a:pt x="6322097" y="3441847"/>
                    <a:pt x="6321234" y="3442286"/>
                  </a:cubicBezTo>
                  <a:close/>
                  <a:moveTo>
                    <a:pt x="717409" y="3439628"/>
                  </a:moveTo>
                  <a:cubicBezTo>
                    <a:pt x="715866" y="3439862"/>
                    <a:pt x="714367" y="3440153"/>
                    <a:pt x="712823" y="3440358"/>
                  </a:cubicBezTo>
                  <a:cubicBezTo>
                    <a:pt x="696798" y="3442694"/>
                    <a:pt x="694845" y="3450433"/>
                    <a:pt x="695844" y="3458756"/>
                  </a:cubicBezTo>
                  <a:cubicBezTo>
                    <a:pt x="696888" y="3467546"/>
                    <a:pt x="709600" y="3473825"/>
                    <a:pt x="725671" y="3473854"/>
                  </a:cubicBezTo>
                  <a:cubicBezTo>
                    <a:pt x="740607" y="3473883"/>
                    <a:pt x="742605" y="3466670"/>
                    <a:pt x="744739" y="3459749"/>
                  </a:cubicBezTo>
                  <a:cubicBezTo>
                    <a:pt x="745330" y="3457822"/>
                    <a:pt x="745602" y="3455836"/>
                    <a:pt x="745965" y="3453878"/>
                  </a:cubicBezTo>
                  <a:cubicBezTo>
                    <a:pt x="747644" y="3440417"/>
                    <a:pt x="739109" y="3436153"/>
                    <a:pt x="717409" y="3439628"/>
                  </a:cubicBezTo>
                  <a:close/>
                  <a:moveTo>
                    <a:pt x="6854177" y="3438548"/>
                  </a:moveTo>
                  <a:cubicBezTo>
                    <a:pt x="6847640" y="3440066"/>
                    <a:pt x="6841103" y="3441584"/>
                    <a:pt x="6832931" y="3443512"/>
                  </a:cubicBezTo>
                  <a:cubicBezTo>
                    <a:pt x="6845734" y="3447075"/>
                    <a:pt x="6845734" y="3447075"/>
                    <a:pt x="6854177" y="3438548"/>
                  </a:cubicBezTo>
                  <a:close/>
                  <a:moveTo>
                    <a:pt x="7668370" y="3435393"/>
                  </a:moveTo>
                  <a:cubicBezTo>
                    <a:pt x="7662604" y="3435102"/>
                    <a:pt x="7656521" y="3435948"/>
                    <a:pt x="7650756" y="3436854"/>
                  </a:cubicBezTo>
                  <a:cubicBezTo>
                    <a:pt x="7648212" y="3437262"/>
                    <a:pt x="7646170" y="3438956"/>
                    <a:pt x="7643900" y="3440037"/>
                  </a:cubicBezTo>
                  <a:cubicBezTo>
                    <a:pt x="7646306" y="3441584"/>
                    <a:pt x="7648712" y="3443132"/>
                    <a:pt x="7648712" y="3443132"/>
                  </a:cubicBezTo>
                  <a:cubicBezTo>
                    <a:pt x="7658337" y="3443132"/>
                    <a:pt x="7664330" y="3443453"/>
                    <a:pt x="7670140" y="3442986"/>
                  </a:cubicBezTo>
                  <a:cubicBezTo>
                    <a:pt x="7672593" y="3442782"/>
                    <a:pt x="7674681" y="3440854"/>
                    <a:pt x="7676905" y="3439716"/>
                  </a:cubicBezTo>
                  <a:cubicBezTo>
                    <a:pt x="7674136" y="3438197"/>
                    <a:pt x="7671411" y="3435539"/>
                    <a:pt x="7668370" y="3435393"/>
                  </a:cubicBezTo>
                  <a:close/>
                  <a:moveTo>
                    <a:pt x="6518177" y="3434984"/>
                  </a:moveTo>
                  <a:cubicBezTo>
                    <a:pt x="6517814" y="3435568"/>
                    <a:pt x="6517495" y="3436153"/>
                    <a:pt x="6517133" y="3436737"/>
                  </a:cubicBezTo>
                  <a:cubicBezTo>
                    <a:pt x="6519085" y="3437379"/>
                    <a:pt x="6521037" y="3437993"/>
                    <a:pt x="6523035" y="3438634"/>
                  </a:cubicBezTo>
                  <a:cubicBezTo>
                    <a:pt x="6523488" y="3437963"/>
                    <a:pt x="6523898" y="3437321"/>
                    <a:pt x="6524306" y="3436649"/>
                  </a:cubicBezTo>
                  <a:cubicBezTo>
                    <a:pt x="6522264" y="3436094"/>
                    <a:pt x="6520221" y="3435539"/>
                    <a:pt x="6518177" y="3434984"/>
                  </a:cubicBezTo>
                  <a:close/>
                  <a:moveTo>
                    <a:pt x="3322470" y="3434167"/>
                  </a:moveTo>
                  <a:cubicBezTo>
                    <a:pt x="3322470" y="3435422"/>
                    <a:pt x="3322152" y="3436649"/>
                    <a:pt x="3322470" y="3437847"/>
                  </a:cubicBezTo>
                  <a:cubicBezTo>
                    <a:pt x="3322606" y="3438459"/>
                    <a:pt x="3323877" y="3438956"/>
                    <a:pt x="3324649" y="3439511"/>
                  </a:cubicBezTo>
                  <a:cubicBezTo>
                    <a:pt x="3324013" y="3437759"/>
                    <a:pt x="3323378" y="3436007"/>
                    <a:pt x="3322743" y="3434284"/>
                  </a:cubicBezTo>
                  <a:close/>
                  <a:moveTo>
                    <a:pt x="3387481" y="3432414"/>
                  </a:moveTo>
                  <a:cubicBezTo>
                    <a:pt x="3387300" y="3434195"/>
                    <a:pt x="3387118" y="3435978"/>
                    <a:pt x="3386982" y="3437729"/>
                  </a:cubicBezTo>
                  <a:cubicBezTo>
                    <a:pt x="3391296" y="3437554"/>
                    <a:pt x="3395608" y="3437408"/>
                    <a:pt x="3399876" y="3437233"/>
                  </a:cubicBezTo>
                  <a:cubicBezTo>
                    <a:pt x="3399876" y="3436182"/>
                    <a:pt x="3399876" y="3435130"/>
                    <a:pt x="3399876" y="3434108"/>
                  </a:cubicBezTo>
                  <a:cubicBezTo>
                    <a:pt x="3395744" y="3433553"/>
                    <a:pt x="3391613" y="3432999"/>
                    <a:pt x="3387481" y="3432414"/>
                  </a:cubicBezTo>
                  <a:close/>
                  <a:moveTo>
                    <a:pt x="4824781" y="3432035"/>
                  </a:moveTo>
                  <a:cubicBezTo>
                    <a:pt x="4818289" y="3433203"/>
                    <a:pt x="4812931" y="3436999"/>
                    <a:pt x="4807121" y="3439687"/>
                  </a:cubicBezTo>
                  <a:cubicBezTo>
                    <a:pt x="4811116" y="3441702"/>
                    <a:pt x="4815065" y="3445264"/>
                    <a:pt x="4819151" y="3445352"/>
                  </a:cubicBezTo>
                  <a:cubicBezTo>
                    <a:pt x="4825098" y="3445497"/>
                    <a:pt x="4831227" y="3443103"/>
                    <a:pt x="4842578" y="3440649"/>
                  </a:cubicBezTo>
                  <a:cubicBezTo>
                    <a:pt x="4833180" y="3435948"/>
                    <a:pt x="4827867" y="3431480"/>
                    <a:pt x="4824781" y="3432035"/>
                  </a:cubicBezTo>
                  <a:close/>
                  <a:moveTo>
                    <a:pt x="989758" y="3430809"/>
                  </a:moveTo>
                  <a:cubicBezTo>
                    <a:pt x="989758" y="3431100"/>
                    <a:pt x="989758" y="3431392"/>
                    <a:pt x="989758" y="3431684"/>
                  </a:cubicBezTo>
                  <a:lnTo>
                    <a:pt x="980271" y="3431684"/>
                  </a:lnTo>
                  <a:cubicBezTo>
                    <a:pt x="976866" y="3437554"/>
                    <a:pt x="977003" y="3442432"/>
                    <a:pt x="989896" y="3446053"/>
                  </a:cubicBezTo>
                  <a:lnTo>
                    <a:pt x="989896" y="3431714"/>
                  </a:lnTo>
                  <a:lnTo>
                    <a:pt x="990168" y="3431684"/>
                  </a:lnTo>
                  <a:cubicBezTo>
                    <a:pt x="990032" y="3431392"/>
                    <a:pt x="989896" y="3431100"/>
                    <a:pt x="989758" y="3430809"/>
                  </a:cubicBezTo>
                  <a:close/>
                  <a:moveTo>
                    <a:pt x="3364193" y="3429611"/>
                  </a:moveTo>
                  <a:cubicBezTo>
                    <a:pt x="3363239" y="3430488"/>
                    <a:pt x="3362240" y="3431334"/>
                    <a:pt x="3361286" y="3432210"/>
                  </a:cubicBezTo>
                  <a:cubicBezTo>
                    <a:pt x="3364146" y="3433349"/>
                    <a:pt x="3367007" y="3434459"/>
                    <a:pt x="3369867" y="3435598"/>
                  </a:cubicBezTo>
                  <a:cubicBezTo>
                    <a:pt x="3370820" y="3434750"/>
                    <a:pt x="3371774" y="3433933"/>
                    <a:pt x="3372681" y="3433115"/>
                  </a:cubicBezTo>
                  <a:cubicBezTo>
                    <a:pt x="3369867" y="3431948"/>
                    <a:pt x="3367052" y="3430779"/>
                    <a:pt x="3364193" y="3429611"/>
                  </a:cubicBezTo>
                  <a:close/>
                  <a:moveTo>
                    <a:pt x="7105918" y="3429523"/>
                  </a:moveTo>
                  <a:cubicBezTo>
                    <a:pt x="7102331" y="3431188"/>
                    <a:pt x="7098789" y="3432824"/>
                    <a:pt x="7092616" y="3435685"/>
                  </a:cubicBezTo>
                  <a:cubicBezTo>
                    <a:pt x="7098835" y="3436562"/>
                    <a:pt x="7102286" y="3437847"/>
                    <a:pt x="7104193" y="3437116"/>
                  </a:cubicBezTo>
                  <a:cubicBezTo>
                    <a:pt x="7106598" y="3436240"/>
                    <a:pt x="7107733" y="3433699"/>
                    <a:pt x="7109459" y="3431889"/>
                  </a:cubicBezTo>
                  <a:cubicBezTo>
                    <a:pt x="7108278" y="3431100"/>
                    <a:pt x="7107098" y="3430312"/>
                    <a:pt x="7105918" y="3429523"/>
                  </a:cubicBezTo>
                  <a:close/>
                  <a:moveTo>
                    <a:pt x="450323" y="3429407"/>
                  </a:moveTo>
                  <a:cubicBezTo>
                    <a:pt x="447463" y="3430809"/>
                    <a:pt x="441880" y="3432239"/>
                    <a:pt x="441561" y="3434050"/>
                  </a:cubicBezTo>
                  <a:cubicBezTo>
                    <a:pt x="441153" y="3436328"/>
                    <a:pt x="444149" y="3439628"/>
                    <a:pt x="447282" y="3441176"/>
                  </a:cubicBezTo>
                  <a:cubicBezTo>
                    <a:pt x="452004" y="3443512"/>
                    <a:pt x="458223" y="3446053"/>
                    <a:pt x="463716" y="3446023"/>
                  </a:cubicBezTo>
                  <a:cubicBezTo>
                    <a:pt x="470026" y="3445994"/>
                    <a:pt x="476246" y="3443249"/>
                    <a:pt x="482557" y="3441672"/>
                  </a:cubicBezTo>
                  <a:cubicBezTo>
                    <a:pt x="478336" y="3438168"/>
                    <a:pt x="475067" y="3433758"/>
                    <a:pt x="469573" y="3431480"/>
                  </a:cubicBezTo>
                  <a:cubicBezTo>
                    <a:pt x="464897" y="3429553"/>
                    <a:pt x="457679" y="3430078"/>
                    <a:pt x="450323" y="3429407"/>
                  </a:cubicBezTo>
                  <a:close/>
                  <a:moveTo>
                    <a:pt x="3311501" y="3428593"/>
                  </a:moveTo>
                  <a:cubicBezTo>
                    <a:pt x="3307159" y="3427720"/>
                    <a:pt x="3301859" y="3428575"/>
                    <a:pt x="3294505" y="3433320"/>
                  </a:cubicBezTo>
                  <a:cubicBezTo>
                    <a:pt x="3295956" y="3433378"/>
                    <a:pt x="3297227" y="3433407"/>
                    <a:pt x="3298589" y="3433437"/>
                  </a:cubicBezTo>
                  <a:cubicBezTo>
                    <a:pt x="3293506" y="3433583"/>
                    <a:pt x="3288284" y="3435393"/>
                    <a:pt x="3282518" y="3438109"/>
                  </a:cubicBezTo>
                  <a:cubicBezTo>
                    <a:pt x="3293368" y="3445907"/>
                    <a:pt x="3302676" y="3445965"/>
                    <a:pt x="3314661" y="3439365"/>
                  </a:cubicBezTo>
                  <a:cubicBezTo>
                    <a:pt x="3309530" y="3435277"/>
                    <a:pt x="3304674" y="3433583"/>
                    <a:pt x="3299771" y="3433437"/>
                  </a:cubicBezTo>
                  <a:cubicBezTo>
                    <a:pt x="3308714" y="3433699"/>
                    <a:pt x="3315661" y="3433904"/>
                    <a:pt x="3322470" y="3434108"/>
                  </a:cubicBezTo>
                  <a:lnTo>
                    <a:pt x="3322743" y="3434225"/>
                  </a:lnTo>
                  <a:cubicBezTo>
                    <a:pt x="3319224" y="3432064"/>
                    <a:pt x="3315842" y="3429465"/>
                    <a:pt x="3311501" y="3428593"/>
                  </a:cubicBezTo>
                  <a:close/>
                  <a:moveTo>
                    <a:pt x="6767192" y="3428093"/>
                  </a:moveTo>
                  <a:cubicBezTo>
                    <a:pt x="6766512" y="3428239"/>
                    <a:pt x="6765241" y="3428384"/>
                    <a:pt x="6765241" y="3428618"/>
                  </a:cubicBezTo>
                  <a:cubicBezTo>
                    <a:pt x="6765149" y="3429231"/>
                    <a:pt x="6765604" y="3429903"/>
                    <a:pt x="6765830" y="3430545"/>
                  </a:cubicBezTo>
                  <a:cubicBezTo>
                    <a:pt x="6766512" y="3430370"/>
                    <a:pt x="6767783" y="3430224"/>
                    <a:pt x="6767783" y="3429990"/>
                  </a:cubicBezTo>
                  <a:cubicBezTo>
                    <a:pt x="6767874" y="3429377"/>
                    <a:pt x="6767419" y="3428705"/>
                    <a:pt x="6767192" y="3428093"/>
                  </a:cubicBezTo>
                  <a:close/>
                  <a:moveTo>
                    <a:pt x="332649" y="3428063"/>
                  </a:moveTo>
                  <a:cubicBezTo>
                    <a:pt x="330832" y="3433203"/>
                    <a:pt x="329062" y="3438313"/>
                    <a:pt x="327247" y="3443424"/>
                  </a:cubicBezTo>
                  <a:cubicBezTo>
                    <a:pt x="339822" y="3440942"/>
                    <a:pt x="338959" y="3434926"/>
                    <a:pt x="339913" y="3429377"/>
                  </a:cubicBezTo>
                  <a:cubicBezTo>
                    <a:pt x="337506" y="3428939"/>
                    <a:pt x="335055" y="3428501"/>
                    <a:pt x="332649" y="3428063"/>
                  </a:cubicBezTo>
                  <a:close/>
                  <a:moveTo>
                    <a:pt x="6720885" y="3427041"/>
                  </a:moveTo>
                  <a:cubicBezTo>
                    <a:pt x="6715664" y="3429173"/>
                    <a:pt x="6711033" y="3432180"/>
                    <a:pt x="6707628" y="3435480"/>
                  </a:cubicBezTo>
                  <a:cubicBezTo>
                    <a:pt x="6706993" y="3436094"/>
                    <a:pt x="6714348" y="3441351"/>
                    <a:pt x="6715119" y="3441088"/>
                  </a:cubicBezTo>
                  <a:cubicBezTo>
                    <a:pt x="6721021" y="3439102"/>
                    <a:pt x="6726196" y="3436269"/>
                    <a:pt x="6733324" y="3432882"/>
                  </a:cubicBezTo>
                  <a:cubicBezTo>
                    <a:pt x="6727195" y="3429933"/>
                    <a:pt x="6722066" y="3426574"/>
                    <a:pt x="6720885" y="3427041"/>
                  </a:cubicBezTo>
                  <a:close/>
                  <a:moveTo>
                    <a:pt x="3280612" y="3424559"/>
                  </a:moveTo>
                  <a:cubicBezTo>
                    <a:pt x="3278750" y="3425348"/>
                    <a:pt x="3277071" y="3426282"/>
                    <a:pt x="3275346" y="3427158"/>
                  </a:cubicBezTo>
                  <a:cubicBezTo>
                    <a:pt x="3277297" y="3428384"/>
                    <a:pt x="3279295" y="3429582"/>
                    <a:pt x="3281247" y="3430809"/>
                  </a:cubicBezTo>
                  <a:cubicBezTo>
                    <a:pt x="3281792" y="3429085"/>
                    <a:pt x="3282427" y="3427391"/>
                    <a:pt x="3282699" y="3425639"/>
                  </a:cubicBezTo>
                  <a:cubicBezTo>
                    <a:pt x="3282746" y="3425318"/>
                    <a:pt x="3280793" y="3424471"/>
                    <a:pt x="3280612" y="3424559"/>
                  </a:cubicBezTo>
                  <a:close/>
                  <a:moveTo>
                    <a:pt x="8252842" y="3422544"/>
                  </a:moveTo>
                  <a:cubicBezTo>
                    <a:pt x="8248847" y="3423508"/>
                    <a:pt x="8244988" y="3426078"/>
                    <a:pt x="8243081" y="3428559"/>
                  </a:cubicBezTo>
                  <a:cubicBezTo>
                    <a:pt x="8241900" y="3430108"/>
                    <a:pt x="8244442" y="3432794"/>
                    <a:pt x="8246031" y="3436619"/>
                  </a:cubicBezTo>
                  <a:cubicBezTo>
                    <a:pt x="8253705" y="3433553"/>
                    <a:pt x="8259152" y="3431830"/>
                    <a:pt x="8263511" y="3429377"/>
                  </a:cubicBezTo>
                  <a:cubicBezTo>
                    <a:pt x="8265190" y="3428443"/>
                    <a:pt x="8265462" y="3424443"/>
                    <a:pt x="8264419" y="3424091"/>
                  </a:cubicBezTo>
                  <a:cubicBezTo>
                    <a:pt x="8260968" y="3422953"/>
                    <a:pt x="8256020" y="3421755"/>
                    <a:pt x="8252842" y="3422544"/>
                  </a:cubicBezTo>
                  <a:close/>
                  <a:moveTo>
                    <a:pt x="9270876" y="3421376"/>
                  </a:moveTo>
                  <a:cubicBezTo>
                    <a:pt x="9264976" y="3420616"/>
                    <a:pt x="9257349" y="3426136"/>
                    <a:pt x="9269106" y="3429056"/>
                  </a:cubicBezTo>
                  <a:cubicBezTo>
                    <a:pt x="9275099" y="3429757"/>
                    <a:pt x="9282773" y="3424209"/>
                    <a:pt x="9270876" y="3421376"/>
                  </a:cubicBezTo>
                  <a:close/>
                  <a:moveTo>
                    <a:pt x="798401" y="3421141"/>
                  </a:moveTo>
                  <a:cubicBezTo>
                    <a:pt x="795132" y="3421726"/>
                    <a:pt x="791908" y="3422339"/>
                    <a:pt x="788640" y="3422924"/>
                  </a:cubicBezTo>
                  <a:lnTo>
                    <a:pt x="791545" y="3427216"/>
                  </a:lnTo>
                  <a:cubicBezTo>
                    <a:pt x="794542" y="3425990"/>
                    <a:pt x="797584" y="3424764"/>
                    <a:pt x="800579" y="3423536"/>
                  </a:cubicBezTo>
                  <a:cubicBezTo>
                    <a:pt x="799854" y="3422719"/>
                    <a:pt x="799128" y="3421930"/>
                    <a:pt x="798401" y="3421141"/>
                  </a:cubicBezTo>
                  <a:close/>
                  <a:moveTo>
                    <a:pt x="4859993" y="3420949"/>
                  </a:moveTo>
                  <a:cubicBezTo>
                    <a:pt x="4858398" y="3420682"/>
                    <a:pt x="4855834" y="3422004"/>
                    <a:pt x="4850704" y="3424646"/>
                  </a:cubicBezTo>
                  <a:cubicBezTo>
                    <a:pt x="4855471" y="3425435"/>
                    <a:pt x="4859103" y="3426048"/>
                    <a:pt x="4863460" y="3426779"/>
                  </a:cubicBezTo>
                  <a:cubicBezTo>
                    <a:pt x="4862212" y="3423070"/>
                    <a:pt x="4861587" y="3421216"/>
                    <a:pt x="4859993" y="3420949"/>
                  </a:cubicBezTo>
                  <a:close/>
                  <a:moveTo>
                    <a:pt x="6268480" y="3420909"/>
                  </a:moveTo>
                  <a:cubicBezTo>
                    <a:pt x="6267845" y="3421960"/>
                    <a:pt x="6267209" y="3423011"/>
                    <a:pt x="6266574" y="3424091"/>
                  </a:cubicBezTo>
                  <a:cubicBezTo>
                    <a:pt x="6268027" y="3424063"/>
                    <a:pt x="6269434" y="3424004"/>
                    <a:pt x="6270886" y="3423975"/>
                  </a:cubicBezTo>
                  <a:cubicBezTo>
                    <a:pt x="6270070" y="3422953"/>
                    <a:pt x="6269298" y="3421930"/>
                    <a:pt x="6268480" y="3420909"/>
                  </a:cubicBezTo>
                  <a:close/>
                  <a:moveTo>
                    <a:pt x="8166673" y="3419886"/>
                  </a:moveTo>
                  <a:cubicBezTo>
                    <a:pt x="8156504" y="3420033"/>
                    <a:pt x="8147015" y="3420616"/>
                    <a:pt x="8149287" y="3427596"/>
                  </a:cubicBezTo>
                  <a:cubicBezTo>
                    <a:pt x="8159456" y="3427508"/>
                    <a:pt x="8162179" y="3423215"/>
                    <a:pt x="8166673" y="3419886"/>
                  </a:cubicBezTo>
                  <a:close/>
                  <a:moveTo>
                    <a:pt x="3172289" y="3419361"/>
                  </a:moveTo>
                  <a:cubicBezTo>
                    <a:pt x="3171290" y="3422924"/>
                    <a:pt x="3169474" y="3426515"/>
                    <a:pt x="3169565" y="3430078"/>
                  </a:cubicBezTo>
                  <a:cubicBezTo>
                    <a:pt x="3169656" y="3432765"/>
                    <a:pt x="3172152" y="3435452"/>
                    <a:pt x="3173696" y="3438313"/>
                  </a:cubicBezTo>
                  <a:cubicBezTo>
                    <a:pt x="3176874" y="3436795"/>
                    <a:pt x="3181096" y="3435802"/>
                    <a:pt x="3181277" y="3434575"/>
                  </a:cubicBezTo>
                  <a:cubicBezTo>
                    <a:pt x="3181868" y="3429990"/>
                    <a:pt x="3181460" y="3425318"/>
                    <a:pt x="3180506" y="3420734"/>
                  </a:cubicBezTo>
                  <a:cubicBezTo>
                    <a:pt x="3180370" y="3420061"/>
                    <a:pt x="3175150" y="3419799"/>
                    <a:pt x="3172289" y="3419361"/>
                  </a:cubicBezTo>
                  <a:close/>
                  <a:moveTo>
                    <a:pt x="4681590" y="3418572"/>
                  </a:moveTo>
                  <a:cubicBezTo>
                    <a:pt x="4678141" y="3420470"/>
                    <a:pt x="4675235" y="3421521"/>
                    <a:pt x="4673874" y="3423070"/>
                  </a:cubicBezTo>
                  <a:cubicBezTo>
                    <a:pt x="4673283" y="3423799"/>
                    <a:pt x="4676098" y="3426749"/>
                    <a:pt x="4676779" y="3426690"/>
                  </a:cubicBezTo>
                  <a:cubicBezTo>
                    <a:pt x="4679548" y="3426369"/>
                    <a:pt x="4682727" y="3425581"/>
                    <a:pt x="4684542" y="3424296"/>
                  </a:cubicBezTo>
                  <a:cubicBezTo>
                    <a:pt x="4685314" y="3423741"/>
                    <a:pt x="4683224" y="3421521"/>
                    <a:pt x="4681590" y="3418572"/>
                  </a:cubicBezTo>
                  <a:close/>
                  <a:moveTo>
                    <a:pt x="989622" y="3417988"/>
                  </a:moveTo>
                  <a:cubicBezTo>
                    <a:pt x="987625" y="3418164"/>
                    <a:pt x="985674" y="3418368"/>
                    <a:pt x="983676" y="3418543"/>
                  </a:cubicBezTo>
                  <a:cubicBezTo>
                    <a:pt x="985674" y="3422631"/>
                    <a:pt x="987716" y="3426720"/>
                    <a:pt x="989758" y="3430779"/>
                  </a:cubicBezTo>
                  <a:cubicBezTo>
                    <a:pt x="989622" y="3426486"/>
                    <a:pt x="989622" y="3422251"/>
                    <a:pt x="989622" y="3417988"/>
                  </a:cubicBezTo>
                  <a:close/>
                  <a:moveTo>
                    <a:pt x="6254724" y="3416879"/>
                  </a:moveTo>
                  <a:cubicBezTo>
                    <a:pt x="6254679" y="3417346"/>
                    <a:pt x="6254634" y="3417842"/>
                    <a:pt x="6254543" y="3418309"/>
                  </a:cubicBezTo>
                  <a:cubicBezTo>
                    <a:pt x="6255586" y="3418339"/>
                    <a:pt x="6256632" y="3418368"/>
                    <a:pt x="6257631" y="3418309"/>
                  </a:cubicBezTo>
                  <a:cubicBezTo>
                    <a:pt x="6257720" y="3418309"/>
                    <a:pt x="6257720" y="3417491"/>
                    <a:pt x="6257767" y="3417083"/>
                  </a:cubicBezTo>
                  <a:cubicBezTo>
                    <a:pt x="6256768" y="3417025"/>
                    <a:pt x="6255724" y="3416966"/>
                    <a:pt x="6254724" y="3416879"/>
                  </a:cubicBezTo>
                  <a:close/>
                  <a:moveTo>
                    <a:pt x="6221583" y="3413402"/>
                  </a:moveTo>
                  <a:cubicBezTo>
                    <a:pt x="6220403" y="3415681"/>
                    <a:pt x="6219222" y="3417930"/>
                    <a:pt x="6218042" y="3420208"/>
                  </a:cubicBezTo>
                  <a:cubicBezTo>
                    <a:pt x="6219177" y="3420645"/>
                    <a:pt x="6220357" y="3421113"/>
                    <a:pt x="6221493" y="3421551"/>
                  </a:cubicBezTo>
                  <a:cubicBezTo>
                    <a:pt x="6223580" y="3419361"/>
                    <a:pt x="6225625" y="3417170"/>
                    <a:pt x="6227712" y="3414951"/>
                  </a:cubicBezTo>
                  <a:cubicBezTo>
                    <a:pt x="6225669" y="3414425"/>
                    <a:pt x="6223625" y="3413900"/>
                    <a:pt x="6221583" y="3413402"/>
                  </a:cubicBezTo>
                  <a:close/>
                  <a:moveTo>
                    <a:pt x="8765083" y="3413024"/>
                  </a:moveTo>
                  <a:cubicBezTo>
                    <a:pt x="8762087" y="3413170"/>
                    <a:pt x="8759362" y="3416674"/>
                    <a:pt x="8756502" y="3418660"/>
                  </a:cubicBezTo>
                  <a:cubicBezTo>
                    <a:pt x="8762312" y="3420938"/>
                    <a:pt x="8767806" y="3424266"/>
                    <a:pt x="8774071" y="3425055"/>
                  </a:cubicBezTo>
                  <a:cubicBezTo>
                    <a:pt x="8777068" y="3425435"/>
                    <a:pt x="8781609" y="3421025"/>
                    <a:pt x="8790144" y="3416002"/>
                  </a:cubicBezTo>
                  <a:cubicBezTo>
                    <a:pt x="8777886" y="3414396"/>
                    <a:pt x="8771393" y="3412820"/>
                    <a:pt x="8765083" y="3413024"/>
                  </a:cubicBezTo>
                  <a:close/>
                  <a:moveTo>
                    <a:pt x="4854925" y="3412965"/>
                  </a:moveTo>
                  <a:cubicBezTo>
                    <a:pt x="4844939" y="3411125"/>
                    <a:pt x="4836721" y="3413052"/>
                    <a:pt x="4833452" y="3419506"/>
                  </a:cubicBezTo>
                  <a:cubicBezTo>
                    <a:pt x="4832544" y="3421288"/>
                    <a:pt x="4836130" y="3423945"/>
                    <a:pt x="4837628" y="3426194"/>
                  </a:cubicBezTo>
                  <a:cubicBezTo>
                    <a:pt x="4844892" y="3423858"/>
                    <a:pt x="4852201" y="3421521"/>
                    <a:pt x="4859284" y="3419244"/>
                  </a:cubicBezTo>
                  <a:cubicBezTo>
                    <a:pt x="4857059" y="3415944"/>
                    <a:pt x="4856560" y="3413286"/>
                    <a:pt x="4854925" y="3412965"/>
                  </a:cubicBezTo>
                  <a:close/>
                  <a:moveTo>
                    <a:pt x="2008975" y="3412381"/>
                  </a:moveTo>
                  <a:cubicBezTo>
                    <a:pt x="1999669" y="3411797"/>
                    <a:pt x="1985141" y="3411212"/>
                    <a:pt x="1978921" y="3421668"/>
                  </a:cubicBezTo>
                  <a:cubicBezTo>
                    <a:pt x="1976969" y="3424909"/>
                    <a:pt x="1979057" y="3429115"/>
                    <a:pt x="1979284" y="3432882"/>
                  </a:cubicBezTo>
                  <a:cubicBezTo>
                    <a:pt x="1983460" y="3432005"/>
                    <a:pt x="1987547" y="3430838"/>
                    <a:pt x="1991814" y="3430341"/>
                  </a:cubicBezTo>
                  <a:cubicBezTo>
                    <a:pt x="1997353" y="3429728"/>
                    <a:pt x="2003301" y="3428823"/>
                    <a:pt x="2008612" y="3429465"/>
                  </a:cubicBezTo>
                  <a:cubicBezTo>
                    <a:pt x="2026045" y="3431597"/>
                    <a:pt x="2032855" y="3429990"/>
                    <a:pt x="2035307" y="3420791"/>
                  </a:cubicBezTo>
                  <a:cubicBezTo>
                    <a:pt x="2035942" y="3418309"/>
                    <a:pt x="2031312" y="3414337"/>
                    <a:pt x="2027363" y="3412644"/>
                  </a:cubicBezTo>
                  <a:cubicBezTo>
                    <a:pt x="2024230" y="3411301"/>
                    <a:pt x="2018464" y="3412381"/>
                    <a:pt x="2008975" y="3412381"/>
                  </a:cubicBezTo>
                  <a:close/>
                  <a:moveTo>
                    <a:pt x="6824715" y="3412206"/>
                  </a:moveTo>
                  <a:cubicBezTo>
                    <a:pt x="6822943" y="3413081"/>
                    <a:pt x="6821128" y="3413929"/>
                    <a:pt x="6819356" y="3414805"/>
                  </a:cubicBezTo>
                  <a:cubicBezTo>
                    <a:pt x="6822671" y="3417900"/>
                    <a:pt x="6825939" y="3420966"/>
                    <a:pt x="6829253" y="3424063"/>
                  </a:cubicBezTo>
                  <a:cubicBezTo>
                    <a:pt x="6830797" y="3423303"/>
                    <a:pt x="6832385" y="3422544"/>
                    <a:pt x="6833930" y="3421784"/>
                  </a:cubicBezTo>
                  <a:close/>
                  <a:moveTo>
                    <a:pt x="1065395" y="3411972"/>
                  </a:moveTo>
                  <a:cubicBezTo>
                    <a:pt x="1065348" y="3412352"/>
                    <a:pt x="1065304" y="3412760"/>
                    <a:pt x="1065259" y="3413140"/>
                  </a:cubicBezTo>
                  <a:cubicBezTo>
                    <a:pt x="1067801" y="3413345"/>
                    <a:pt x="1070389" y="3413520"/>
                    <a:pt x="1072931" y="3413725"/>
                  </a:cubicBezTo>
                  <a:cubicBezTo>
                    <a:pt x="1073022" y="3413140"/>
                    <a:pt x="1073067" y="3412556"/>
                    <a:pt x="1073114" y="3411972"/>
                  </a:cubicBezTo>
                  <a:close/>
                  <a:moveTo>
                    <a:pt x="8131399" y="3411885"/>
                  </a:moveTo>
                  <a:cubicBezTo>
                    <a:pt x="8129492" y="3413637"/>
                    <a:pt x="8127631" y="3415360"/>
                    <a:pt x="8125724" y="3417111"/>
                  </a:cubicBezTo>
                  <a:cubicBezTo>
                    <a:pt x="8126859" y="3417725"/>
                    <a:pt x="8127948" y="3418339"/>
                    <a:pt x="8129038" y="3418981"/>
                  </a:cubicBezTo>
                  <a:cubicBezTo>
                    <a:pt x="8131035" y="3417316"/>
                    <a:pt x="8133078" y="3415622"/>
                    <a:pt x="8135076" y="3413957"/>
                  </a:cubicBezTo>
                  <a:cubicBezTo>
                    <a:pt x="8133851" y="3413257"/>
                    <a:pt x="8132625" y="3412585"/>
                    <a:pt x="8131399" y="3411885"/>
                  </a:cubicBezTo>
                  <a:close/>
                  <a:moveTo>
                    <a:pt x="7116496" y="3411301"/>
                  </a:moveTo>
                  <a:lnTo>
                    <a:pt x="7107869" y="3416557"/>
                  </a:lnTo>
                  <a:cubicBezTo>
                    <a:pt x="7110819" y="3418485"/>
                    <a:pt x="7113726" y="3420383"/>
                    <a:pt x="7116587" y="3422281"/>
                  </a:cubicBezTo>
                  <a:cubicBezTo>
                    <a:pt x="7118674" y="3419915"/>
                    <a:pt x="7120763" y="3417550"/>
                    <a:pt x="7122852" y="3415185"/>
                  </a:cubicBezTo>
                  <a:cubicBezTo>
                    <a:pt x="7120717" y="3413900"/>
                    <a:pt x="7118629" y="3412615"/>
                    <a:pt x="7116496" y="3411301"/>
                  </a:cubicBezTo>
                  <a:close/>
                  <a:moveTo>
                    <a:pt x="7588693" y="3409256"/>
                  </a:moveTo>
                  <a:cubicBezTo>
                    <a:pt x="7584155" y="3417025"/>
                    <a:pt x="7580250" y="3423624"/>
                    <a:pt x="7576345" y="3430283"/>
                  </a:cubicBezTo>
                  <a:cubicBezTo>
                    <a:pt x="7595640" y="3426924"/>
                    <a:pt x="7607081" y="3418017"/>
                    <a:pt x="7599453" y="3412119"/>
                  </a:cubicBezTo>
                  <a:cubicBezTo>
                    <a:pt x="7596820" y="3411417"/>
                    <a:pt x="7593915" y="3410629"/>
                    <a:pt x="7588693" y="3409256"/>
                  </a:cubicBezTo>
                  <a:close/>
                  <a:moveTo>
                    <a:pt x="690578" y="3409227"/>
                  </a:moveTo>
                  <a:cubicBezTo>
                    <a:pt x="683813" y="3420500"/>
                    <a:pt x="683813" y="3420500"/>
                    <a:pt x="701701" y="3427975"/>
                  </a:cubicBezTo>
                  <a:cubicBezTo>
                    <a:pt x="709600" y="3417725"/>
                    <a:pt x="703879" y="3412790"/>
                    <a:pt x="690578" y="3409227"/>
                  </a:cubicBezTo>
                  <a:close/>
                  <a:moveTo>
                    <a:pt x="7834214" y="3408001"/>
                  </a:moveTo>
                  <a:cubicBezTo>
                    <a:pt x="7833215" y="3409986"/>
                    <a:pt x="7832263" y="3411942"/>
                    <a:pt x="7831264" y="3413929"/>
                  </a:cubicBezTo>
                  <a:cubicBezTo>
                    <a:pt x="7833215" y="3414104"/>
                    <a:pt x="7835168" y="3414250"/>
                    <a:pt x="7837119" y="3414396"/>
                  </a:cubicBezTo>
                  <a:lnTo>
                    <a:pt x="7837119" y="3408526"/>
                  </a:lnTo>
                  <a:cubicBezTo>
                    <a:pt x="7836167" y="3408351"/>
                    <a:pt x="7835213" y="3408176"/>
                    <a:pt x="7834214" y="3408001"/>
                  </a:cubicBezTo>
                  <a:close/>
                  <a:moveTo>
                    <a:pt x="1737395" y="3407300"/>
                  </a:moveTo>
                  <a:cubicBezTo>
                    <a:pt x="1734853" y="3407153"/>
                    <a:pt x="1729451" y="3412381"/>
                    <a:pt x="1728996" y="3415360"/>
                  </a:cubicBezTo>
                  <a:cubicBezTo>
                    <a:pt x="1728588" y="3418192"/>
                    <a:pt x="1732947" y="3421288"/>
                    <a:pt x="1737078" y="3426720"/>
                  </a:cubicBezTo>
                  <a:cubicBezTo>
                    <a:pt x="1746022" y="3420412"/>
                    <a:pt x="1751787" y="3416352"/>
                    <a:pt x="1757599" y="3412294"/>
                  </a:cubicBezTo>
                  <a:cubicBezTo>
                    <a:pt x="1750880" y="3410454"/>
                    <a:pt x="1744296" y="3407708"/>
                    <a:pt x="1737395" y="3407300"/>
                  </a:cubicBezTo>
                  <a:close/>
                  <a:moveTo>
                    <a:pt x="347994" y="3405868"/>
                  </a:moveTo>
                  <a:cubicBezTo>
                    <a:pt x="347813" y="3405956"/>
                    <a:pt x="347585" y="3406073"/>
                    <a:pt x="347358" y="3406161"/>
                  </a:cubicBezTo>
                  <a:lnTo>
                    <a:pt x="347358" y="3407737"/>
                  </a:lnTo>
                  <a:cubicBezTo>
                    <a:pt x="347403" y="3407475"/>
                    <a:pt x="347449" y="3407153"/>
                    <a:pt x="347494" y="3406775"/>
                  </a:cubicBezTo>
                  <a:cubicBezTo>
                    <a:pt x="347494" y="3406775"/>
                    <a:pt x="347449" y="3406686"/>
                    <a:pt x="347449" y="3406628"/>
                  </a:cubicBezTo>
                  <a:cubicBezTo>
                    <a:pt x="347677" y="3406395"/>
                    <a:pt x="347813" y="3406131"/>
                    <a:pt x="347994" y="3405868"/>
                  </a:cubicBezTo>
                  <a:close/>
                  <a:moveTo>
                    <a:pt x="1281541" y="3404760"/>
                  </a:moveTo>
                  <a:cubicBezTo>
                    <a:pt x="1279180" y="3406570"/>
                    <a:pt x="1270509" y="3411592"/>
                    <a:pt x="1271599" y="3412674"/>
                  </a:cubicBezTo>
                  <a:cubicBezTo>
                    <a:pt x="1276910" y="3417900"/>
                    <a:pt x="1284854" y="3422076"/>
                    <a:pt x="1291893" y="3426661"/>
                  </a:cubicBezTo>
                  <a:cubicBezTo>
                    <a:pt x="1296250" y="3423391"/>
                    <a:pt x="1303333" y="3420412"/>
                    <a:pt x="1304376" y="3416761"/>
                  </a:cubicBezTo>
                  <a:cubicBezTo>
                    <a:pt x="1306829" y="3408059"/>
                    <a:pt x="1300200" y="3404438"/>
                    <a:pt x="1281541" y="3404760"/>
                  </a:cubicBezTo>
                  <a:close/>
                  <a:moveTo>
                    <a:pt x="1793828" y="3404058"/>
                  </a:moveTo>
                  <a:cubicBezTo>
                    <a:pt x="1791057" y="3403971"/>
                    <a:pt x="1785974" y="3404992"/>
                    <a:pt x="1785655" y="3406015"/>
                  </a:cubicBezTo>
                  <a:cubicBezTo>
                    <a:pt x="1781660" y="3418221"/>
                    <a:pt x="1777711" y="3430458"/>
                    <a:pt x="1775577" y="3442811"/>
                  </a:cubicBezTo>
                  <a:cubicBezTo>
                    <a:pt x="1775214" y="3444592"/>
                    <a:pt x="1784248" y="3447688"/>
                    <a:pt x="1789650" y="3448886"/>
                  </a:cubicBezTo>
                  <a:cubicBezTo>
                    <a:pt x="1791558" y="3449294"/>
                    <a:pt x="1797777" y="3445994"/>
                    <a:pt x="1798368" y="3443979"/>
                  </a:cubicBezTo>
                  <a:cubicBezTo>
                    <a:pt x="1801137" y="3434400"/>
                    <a:pt x="1802635" y="3424705"/>
                    <a:pt x="1804769" y="3413957"/>
                  </a:cubicBezTo>
                  <a:cubicBezTo>
                    <a:pt x="1803997" y="3412176"/>
                    <a:pt x="1803362" y="3409197"/>
                    <a:pt x="1801273" y="3406716"/>
                  </a:cubicBezTo>
                  <a:cubicBezTo>
                    <a:pt x="1800093" y="3405342"/>
                    <a:pt x="1796461" y="3404175"/>
                    <a:pt x="1793828" y="3404058"/>
                  </a:cubicBezTo>
                  <a:close/>
                  <a:moveTo>
                    <a:pt x="1522475" y="3403707"/>
                  </a:moveTo>
                  <a:cubicBezTo>
                    <a:pt x="1519706" y="3405547"/>
                    <a:pt x="1514077" y="3408176"/>
                    <a:pt x="1514712" y="3409110"/>
                  </a:cubicBezTo>
                  <a:cubicBezTo>
                    <a:pt x="1517254" y="3412849"/>
                    <a:pt x="1521749" y="3416061"/>
                    <a:pt x="1525517" y="3419448"/>
                  </a:cubicBezTo>
                  <a:cubicBezTo>
                    <a:pt x="1528696" y="3417930"/>
                    <a:pt x="1531873" y="3416411"/>
                    <a:pt x="1537276" y="3413841"/>
                  </a:cubicBezTo>
                  <a:cubicBezTo>
                    <a:pt x="1531556" y="3409899"/>
                    <a:pt x="1527015" y="3406803"/>
                    <a:pt x="1522475" y="3403707"/>
                  </a:cubicBezTo>
                  <a:close/>
                  <a:moveTo>
                    <a:pt x="2602209" y="3403095"/>
                  </a:moveTo>
                  <a:lnTo>
                    <a:pt x="2602345" y="3406482"/>
                  </a:lnTo>
                  <a:cubicBezTo>
                    <a:pt x="2603843" y="3405927"/>
                    <a:pt x="2605388" y="3405342"/>
                    <a:pt x="2606931" y="3404760"/>
                  </a:cubicBezTo>
                  <a:cubicBezTo>
                    <a:pt x="2605341" y="3404203"/>
                    <a:pt x="2603798" y="3403650"/>
                    <a:pt x="2602209" y="3403095"/>
                  </a:cubicBezTo>
                  <a:close/>
                  <a:moveTo>
                    <a:pt x="6667314" y="3402598"/>
                  </a:moveTo>
                  <a:cubicBezTo>
                    <a:pt x="6664998" y="3402861"/>
                    <a:pt x="6662684" y="3403095"/>
                    <a:pt x="6654421" y="3404028"/>
                  </a:cubicBezTo>
                  <a:cubicBezTo>
                    <a:pt x="6662548" y="3405285"/>
                    <a:pt x="6664817" y="3405635"/>
                    <a:pt x="6667087" y="3405986"/>
                  </a:cubicBezTo>
                  <a:cubicBezTo>
                    <a:pt x="6667178" y="3404846"/>
                    <a:pt x="6667223" y="3403737"/>
                    <a:pt x="6667314" y="3402598"/>
                  </a:cubicBezTo>
                  <a:close/>
                  <a:moveTo>
                    <a:pt x="7750134" y="3402510"/>
                  </a:moveTo>
                  <a:cubicBezTo>
                    <a:pt x="7749681" y="3403941"/>
                    <a:pt x="7749271" y="3405401"/>
                    <a:pt x="7748818" y="3406832"/>
                  </a:cubicBezTo>
                  <a:cubicBezTo>
                    <a:pt x="7749953" y="3406950"/>
                    <a:pt x="7751088" y="3407036"/>
                    <a:pt x="7752223" y="3407153"/>
                  </a:cubicBezTo>
                  <a:cubicBezTo>
                    <a:pt x="7752541" y="3405781"/>
                    <a:pt x="7752949" y="3404408"/>
                    <a:pt x="7753041" y="3403006"/>
                  </a:cubicBezTo>
                  <a:cubicBezTo>
                    <a:pt x="7753085" y="3402890"/>
                    <a:pt x="7751179" y="3402686"/>
                    <a:pt x="7750134" y="3402510"/>
                  </a:cubicBezTo>
                  <a:close/>
                  <a:moveTo>
                    <a:pt x="6290000" y="3401897"/>
                  </a:moveTo>
                  <a:cubicBezTo>
                    <a:pt x="6275880" y="3408410"/>
                    <a:pt x="6277425" y="3414016"/>
                    <a:pt x="6288820" y="3420734"/>
                  </a:cubicBezTo>
                  <a:cubicBezTo>
                    <a:pt x="6301984" y="3414425"/>
                    <a:pt x="6302394" y="3408847"/>
                    <a:pt x="6290000" y="3401897"/>
                  </a:cubicBezTo>
                  <a:close/>
                  <a:moveTo>
                    <a:pt x="7735607" y="3401722"/>
                  </a:moveTo>
                  <a:cubicBezTo>
                    <a:pt x="7734018" y="3403971"/>
                    <a:pt x="7732428" y="3406248"/>
                    <a:pt x="7730840" y="3408497"/>
                  </a:cubicBezTo>
                  <a:cubicBezTo>
                    <a:pt x="7731975" y="3408993"/>
                    <a:pt x="7733155" y="3409490"/>
                    <a:pt x="7734290" y="3409986"/>
                  </a:cubicBezTo>
                  <a:cubicBezTo>
                    <a:pt x="7736560" y="3408146"/>
                    <a:pt x="7738874" y="3406336"/>
                    <a:pt x="7741146" y="3404525"/>
                  </a:cubicBezTo>
                  <a:close/>
                  <a:moveTo>
                    <a:pt x="6743540" y="3401605"/>
                  </a:moveTo>
                  <a:lnTo>
                    <a:pt x="6743540" y="3409695"/>
                  </a:lnTo>
                  <a:cubicBezTo>
                    <a:pt x="6740635" y="3410132"/>
                    <a:pt x="6737683" y="3410570"/>
                    <a:pt x="6734778" y="3411009"/>
                  </a:cubicBezTo>
                  <a:cubicBezTo>
                    <a:pt x="6735685" y="3412322"/>
                    <a:pt x="6736548" y="3413666"/>
                    <a:pt x="6737456" y="3414980"/>
                  </a:cubicBezTo>
                  <a:cubicBezTo>
                    <a:pt x="6739545" y="3413199"/>
                    <a:pt x="6741678" y="3411387"/>
                    <a:pt x="6743812" y="3409577"/>
                  </a:cubicBezTo>
                  <a:cubicBezTo>
                    <a:pt x="6744039" y="3406950"/>
                    <a:pt x="6744267" y="3404321"/>
                    <a:pt x="6744492" y="3401692"/>
                  </a:cubicBezTo>
                  <a:cubicBezTo>
                    <a:pt x="6744175" y="3401663"/>
                    <a:pt x="6743857" y="3401635"/>
                    <a:pt x="6743540" y="3401605"/>
                  </a:cubicBezTo>
                  <a:close/>
                  <a:moveTo>
                    <a:pt x="2584503" y="3401430"/>
                  </a:moveTo>
                  <a:cubicBezTo>
                    <a:pt x="2582461" y="3406365"/>
                    <a:pt x="2581052" y="3409752"/>
                    <a:pt x="2579917" y="3412849"/>
                  </a:cubicBezTo>
                  <a:cubicBezTo>
                    <a:pt x="2576921" y="3413695"/>
                    <a:pt x="2573971" y="3415096"/>
                    <a:pt x="2570974" y="3417784"/>
                  </a:cubicBezTo>
                  <a:cubicBezTo>
                    <a:pt x="2581099" y="3426282"/>
                    <a:pt x="2589542" y="3426136"/>
                    <a:pt x="2601210" y="3416265"/>
                  </a:cubicBezTo>
                  <a:cubicBezTo>
                    <a:pt x="2598122" y="3414921"/>
                    <a:pt x="2595308" y="3413841"/>
                    <a:pt x="2592630" y="3413081"/>
                  </a:cubicBezTo>
                  <a:cubicBezTo>
                    <a:pt x="2593219" y="3412322"/>
                    <a:pt x="2594082" y="3411564"/>
                    <a:pt x="2594400" y="3410745"/>
                  </a:cubicBezTo>
                  <a:cubicBezTo>
                    <a:pt x="2595036" y="3409140"/>
                    <a:pt x="2590314" y="3406686"/>
                    <a:pt x="2584503" y="3401430"/>
                  </a:cubicBezTo>
                  <a:close/>
                  <a:moveTo>
                    <a:pt x="7657021" y="3401021"/>
                  </a:moveTo>
                  <a:lnTo>
                    <a:pt x="7657021" y="3410454"/>
                  </a:lnTo>
                  <a:cubicBezTo>
                    <a:pt x="7658473" y="3410600"/>
                    <a:pt x="7659926" y="3410716"/>
                    <a:pt x="7661380" y="3410862"/>
                  </a:cubicBezTo>
                  <a:cubicBezTo>
                    <a:pt x="7662287" y="3407796"/>
                    <a:pt x="7663195" y="3404730"/>
                    <a:pt x="7664102" y="3401663"/>
                  </a:cubicBezTo>
                  <a:cubicBezTo>
                    <a:pt x="7661741" y="3401430"/>
                    <a:pt x="7659382" y="3401226"/>
                    <a:pt x="7657021" y="3401021"/>
                  </a:cubicBezTo>
                  <a:close/>
                  <a:moveTo>
                    <a:pt x="1298702" y="3399765"/>
                  </a:moveTo>
                  <a:cubicBezTo>
                    <a:pt x="1296477" y="3399093"/>
                    <a:pt x="1293028" y="3399970"/>
                    <a:pt x="1287126" y="3400349"/>
                  </a:cubicBezTo>
                  <a:cubicBezTo>
                    <a:pt x="1293481" y="3402948"/>
                    <a:pt x="1297521" y="3404583"/>
                    <a:pt x="1301516" y="3406190"/>
                  </a:cubicBezTo>
                  <a:cubicBezTo>
                    <a:pt x="1302653" y="3405518"/>
                    <a:pt x="1303741" y="3404876"/>
                    <a:pt x="1304831" y="3404203"/>
                  </a:cubicBezTo>
                  <a:cubicBezTo>
                    <a:pt x="1302833" y="3402656"/>
                    <a:pt x="1301335" y="3400553"/>
                    <a:pt x="1298702" y="3399765"/>
                  </a:cubicBezTo>
                  <a:close/>
                  <a:moveTo>
                    <a:pt x="9485163" y="3399122"/>
                  </a:moveTo>
                  <a:cubicBezTo>
                    <a:pt x="9473812" y="3397458"/>
                    <a:pt x="9457014" y="3399532"/>
                    <a:pt x="9472632" y="3405635"/>
                  </a:cubicBezTo>
                  <a:cubicBezTo>
                    <a:pt x="9483981" y="3407241"/>
                    <a:pt x="9500643" y="3405167"/>
                    <a:pt x="9485163" y="3399122"/>
                  </a:cubicBezTo>
                  <a:close/>
                  <a:moveTo>
                    <a:pt x="6209280" y="3398918"/>
                  </a:moveTo>
                  <a:cubicBezTo>
                    <a:pt x="6209280" y="3399590"/>
                    <a:pt x="6209280" y="3400291"/>
                    <a:pt x="6209280" y="3400962"/>
                  </a:cubicBezTo>
                  <a:lnTo>
                    <a:pt x="6218814" y="3400962"/>
                  </a:lnTo>
                  <a:cubicBezTo>
                    <a:pt x="6218814" y="3400291"/>
                    <a:pt x="6218814" y="3399619"/>
                    <a:pt x="6218814" y="3398918"/>
                  </a:cubicBezTo>
                  <a:close/>
                  <a:moveTo>
                    <a:pt x="6345479" y="3397954"/>
                  </a:moveTo>
                  <a:cubicBezTo>
                    <a:pt x="6339713" y="3400378"/>
                    <a:pt x="6336398" y="3401780"/>
                    <a:pt x="6328362" y="3405197"/>
                  </a:cubicBezTo>
                  <a:cubicBezTo>
                    <a:pt x="6337578" y="3407446"/>
                    <a:pt x="6341392" y="3408351"/>
                    <a:pt x="6348928" y="3410191"/>
                  </a:cubicBezTo>
                  <a:cubicBezTo>
                    <a:pt x="6347566" y="3405401"/>
                    <a:pt x="6346750" y="3402510"/>
                    <a:pt x="6345479" y="3397954"/>
                  </a:cubicBezTo>
                  <a:close/>
                  <a:moveTo>
                    <a:pt x="1308372" y="3397779"/>
                  </a:moveTo>
                  <a:cubicBezTo>
                    <a:pt x="1308008" y="3398656"/>
                    <a:pt x="1307600" y="3399532"/>
                    <a:pt x="1307237" y="3400408"/>
                  </a:cubicBezTo>
                  <a:cubicBezTo>
                    <a:pt x="1311640" y="3401663"/>
                    <a:pt x="1315999" y="3402948"/>
                    <a:pt x="1324489" y="3405372"/>
                  </a:cubicBezTo>
                  <a:cubicBezTo>
                    <a:pt x="1321584" y="3400904"/>
                    <a:pt x="1321174" y="3398363"/>
                    <a:pt x="1319449" y="3397983"/>
                  </a:cubicBezTo>
                  <a:cubicBezTo>
                    <a:pt x="1316135" y="3397253"/>
                    <a:pt x="1312095" y="3397779"/>
                    <a:pt x="1308372" y="3397779"/>
                  </a:cubicBezTo>
                  <a:close/>
                  <a:moveTo>
                    <a:pt x="2728011" y="3397371"/>
                  </a:moveTo>
                  <a:lnTo>
                    <a:pt x="2725467" y="3397954"/>
                  </a:lnTo>
                  <a:lnTo>
                    <a:pt x="2727965" y="3398656"/>
                  </a:lnTo>
                  <a:close/>
                  <a:moveTo>
                    <a:pt x="5063537" y="3396319"/>
                  </a:moveTo>
                  <a:cubicBezTo>
                    <a:pt x="5062764" y="3396641"/>
                    <a:pt x="5062401" y="3397371"/>
                    <a:pt x="5061901" y="3397954"/>
                  </a:cubicBezTo>
                  <a:cubicBezTo>
                    <a:pt x="5062900" y="3398188"/>
                    <a:pt x="5064035" y="3398656"/>
                    <a:pt x="5064898" y="3398509"/>
                  </a:cubicBezTo>
                  <a:cubicBezTo>
                    <a:pt x="5065488" y="3398422"/>
                    <a:pt x="5065988" y="3397428"/>
                    <a:pt x="5065896" y="3396874"/>
                  </a:cubicBezTo>
                  <a:cubicBezTo>
                    <a:pt x="5065852" y="3396641"/>
                    <a:pt x="5063944" y="3396143"/>
                    <a:pt x="5063537" y="3396319"/>
                  </a:cubicBezTo>
                  <a:close/>
                  <a:moveTo>
                    <a:pt x="366698" y="3396232"/>
                  </a:moveTo>
                  <a:cubicBezTo>
                    <a:pt x="350535" y="3394684"/>
                    <a:pt x="351308" y="3401167"/>
                    <a:pt x="347994" y="3405840"/>
                  </a:cubicBezTo>
                  <a:cubicBezTo>
                    <a:pt x="354214" y="3402627"/>
                    <a:pt x="360479" y="3399443"/>
                    <a:pt x="366698" y="3396232"/>
                  </a:cubicBezTo>
                  <a:close/>
                  <a:moveTo>
                    <a:pt x="6055603" y="3395531"/>
                  </a:moveTo>
                  <a:cubicBezTo>
                    <a:pt x="6054967" y="3395559"/>
                    <a:pt x="6054287" y="3395589"/>
                    <a:pt x="6053605" y="3395589"/>
                  </a:cubicBezTo>
                  <a:cubicBezTo>
                    <a:pt x="6053741" y="3397196"/>
                    <a:pt x="6053832" y="3398801"/>
                    <a:pt x="6053968" y="3400408"/>
                  </a:cubicBezTo>
                  <a:cubicBezTo>
                    <a:pt x="6054604" y="3400408"/>
                    <a:pt x="6055284" y="3400378"/>
                    <a:pt x="6055921" y="3400349"/>
                  </a:cubicBezTo>
                  <a:close/>
                  <a:moveTo>
                    <a:pt x="4695755" y="3394449"/>
                  </a:moveTo>
                  <a:cubicBezTo>
                    <a:pt x="4695892" y="3395413"/>
                    <a:pt x="4696029" y="3396348"/>
                    <a:pt x="4696165" y="3397312"/>
                  </a:cubicBezTo>
                  <a:cubicBezTo>
                    <a:pt x="4696437" y="3397341"/>
                    <a:pt x="4696709" y="3397341"/>
                    <a:pt x="4696937" y="3397312"/>
                  </a:cubicBezTo>
                  <a:lnTo>
                    <a:pt x="4696937" y="3394449"/>
                  </a:lnTo>
                  <a:cubicBezTo>
                    <a:pt x="4696528" y="3394449"/>
                    <a:pt x="4696165" y="3394449"/>
                    <a:pt x="4695755" y="3394449"/>
                  </a:cubicBezTo>
                  <a:close/>
                  <a:moveTo>
                    <a:pt x="7763527" y="3392756"/>
                  </a:moveTo>
                  <a:cubicBezTo>
                    <a:pt x="7760485" y="3393077"/>
                    <a:pt x="7757444" y="3393428"/>
                    <a:pt x="7754403" y="3393749"/>
                  </a:cubicBezTo>
                  <a:cubicBezTo>
                    <a:pt x="7755037" y="3395181"/>
                    <a:pt x="7755674" y="3396641"/>
                    <a:pt x="7756309" y="3398101"/>
                  </a:cubicBezTo>
                  <a:cubicBezTo>
                    <a:pt x="7759078" y="3397283"/>
                    <a:pt x="7761848" y="3396436"/>
                    <a:pt x="7764617" y="3395618"/>
                  </a:cubicBezTo>
                  <a:cubicBezTo>
                    <a:pt x="7764254" y="3394654"/>
                    <a:pt x="7763890" y="3393691"/>
                    <a:pt x="7763527" y="3392756"/>
                  </a:cubicBezTo>
                  <a:close/>
                  <a:moveTo>
                    <a:pt x="8157589" y="3391924"/>
                  </a:moveTo>
                  <a:cubicBezTo>
                    <a:pt x="8155088" y="3391541"/>
                    <a:pt x="8151215" y="3393655"/>
                    <a:pt x="8145608" y="3399970"/>
                  </a:cubicBezTo>
                  <a:cubicBezTo>
                    <a:pt x="8141840" y="3404292"/>
                    <a:pt x="8146244" y="3416761"/>
                    <a:pt x="8152827" y="3416732"/>
                  </a:cubicBezTo>
                  <a:cubicBezTo>
                    <a:pt x="8160250" y="3416688"/>
                    <a:pt x="8165093" y="3393072"/>
                    <a:pt x="8157589" y="3391924"/>
                  </a:cubicBezTo>
                  <a:close/>
                  <a:moveTo>
                    <a:pt x="557239" y="3391442"/>
                  </a:moveTo>
                  <a:cubicBezTo>
                    <a:pt x="556150" y="3392377"/>
                    <a:pt x="555105" y="3393282"/>
                    <a:pt x="554061" y="3394158"/>
                  </a:cubicBezTo>
                  <a:cubicBezTo>
                    <a:pt x="555741" y="3394274"/>
                    <a:pt x="557421" y="3394392"/>
                    <a:pt x="559101" y="3394508"/>
                  </a:cubicBezTo>
                  <a:cubicBezTo>
                    <a:pt x="558465" y="3393487"/>
                    <a:pt x="557830" y="3392464"/>
                    <a:pt x="557239" y="3391442"/>
                  </a:cubicBezTo>
                  <a:close/>
                  <a:moveTo>
                    <a:pt x="9772359" y="3391326"/>
                  </a:moveTo>
                  <a:cubicBezTo>
                    <a:pt x="9768500" y="3389778"/>
                    <a:pt x="9757557" y="3390595"/>
                    <a:pt x="9756061" y="3392377"/>
                  </a:cubicBezTo>
                  <a:cubicBezTo>
                    <a:pt x="9752973" y="3396057"/>
                    <a:pt x="9750794" y="3403095"/>
                    <a:pt x="9754063" y="3405256"/>
                  </a:cubicBezTo>
                  <a:cubicBezTo>
                    <a:pt x="9764596" y="3412235"/>
                    <a:pt x="9777625" y="3417725"/>
                    <a:pt x="9790156" y="3423391"/>
                  </a:cubicBezTo>
                  <a:cubicBezTo>
                    <a:pt x="9791244" y="3423888"/>
                    <a:pt x="9795603" y="3421521"/>
                    <a:pt x="9793560" y="3422281"/>
                  </a:cubicBezTo>
                  <a:cubicBezTo>
                    <a:pt x="9803139" y="3404701"/>
                    <a:pt x="9787931" y="3397604"/>
                    <a:pt x="9772359" y="3391326"/>
                  </a:cubicBezTo>
                  <a:close/>
                  <a:moveTo>
                    <a:pt x="2397367" y="3389807"/>
                  </a:moveTo>
                  <a:cubicBezTo>
                    <a:pt x="2394417" y="3391676"/>
                    <a:pt x="2391465" y="3393544"/>
                    <a:pt x="2388560" y="3395443"/>
                  </a:cubicBezTo>
                  <a:cubicBezTo>
                    <a:pt x="2392236" y="3396786"/>
                    <a:pt x="2395868" y="3398130"/>
                    <a:pt x="2399545" y="3399502"/>
                  </a:cubicBezTo>
                  <a:cubicBezTo>
                    <a:pt x="2401543" y="3398130"/>
                    <a:pt x="2403541" y="3396757"/>
                    <a:pt x="2405493" y="3395384"/>
                  </a:cubicBezTo>
                  <a:close/>
                  <a:moveTo>
                    <a:pt x="5414246" y="3387324"/>
                  </a:moveTo>
                  <a:cubicBezTo>
                    <a:pt x="5410978" y="3388522"/>
                    <a:pt x="5404668" y="3390479"/>
                    <a:pt x="5404893" y="3390829"/>
                  </a:cubicBezTo>
                  <a:cubicBezTo>
                    <a:pt x="5407390" y="3394947"/>
                    <a:pt x="5410886" y="3398801"/>
                    <a:pt x="5414155" y="3402744"/>
                  </a:cubicBezTo>
                  <a:cubicBezTo>
                    <a:pt x="5419513" y="3400933"/>
                    <a:pt x="5422054" y="3400087"/>
                    <a:pt x="5424596" y="3399239"/>
                  </a:cubicBezTo>
                  <a:cubicBezTo>
                    <a:pt x="5421147" y="3395268"/>
                    <a:pt x="5417697" y="3391297"/>
                    <a:pt x="5414246" y="3387324"/>
                  </a:cubicBezTo>
                  <a:close/>
                  <a:moveTo>
                    <a:pt x="2710350" y="3387120"/>
                  </a:moveTo>
                  <a:cubicBezTo>
                    <a:pt x="2707989" y="3388639"/>
                    <a:pt x="2705584" y="3390157"/>
                    <a:pt x="2703223" y="3391676"/>
                  </a:cubicBezTo>
                  <a:cubicBezTo>
                    <a:pt x="2704130" y="3392406"/>
                    <a:pt x="2705038" y="3393107"/>
                    <a:pt x="2705947" y="3393837"/>
                  </a:cubicBezTo>
                  <a:cubicBezTo>
                    <a:pt x="2708353" y="3392377"/>
                    <a:pt x="2710850" y="3390917"/>
                    <a:pt x="2713301" y="3389457"/>
                  </a:cubicBezTo>
                  <a:cubicBezTo>
                    <a:pt x="2712302" y="3388668"/>
                    <a:pt x="2711349" y="3387908"/>
                    <a:pt x="2710350" y="3387120"/>
                  </a:cubicBezTo>
                  <a:close/>
                  <a:moveTo>
                    <a:pt x="4652172" y="3386478"/>
                  </a:moveTo>
                  <a:cubicBezTo>
                    <a:pt x="4650311" y="3387704"/>
                    <a:pt x="4648449" y="3388931"/>
                    <a:pt x="4646543" y="3390157"/>
                  </a:cubicBezTo>
                  <a:cubicBezTo>
                    <a:pt x="4648177" y="3391354"/>
                    <a:pt x="4649858" y="3392523"/>
                    <a:pt x="4651493" y="3393719"/>
                  </a:cubicBezTo>
                  <a:cubicBezTo>
                    <a:pt x="4653171" y="3392348"/>
                    <a:pt x="4654806" y="3390975"/>
                    <a:pt x="4656485" y="3389573"/>
                  </a:cubicBezTo>
                  <a:close/>
                  <a:moveTo>
                    <a:pt x="6761609" y="3385134"/>
                  </a:moveTo>
                  <a:lnTo>
                    <a:pt x="6750077" y="3389368"/>
                  </a:lnTo>
                  <a:cubicBezTo>
                    <a:pt x="6750668" y="3390479"/>
                    <a:pt x="6751212" y="3391588"/>
                    <a:pt x="6751803" y="3392698"/>
                  </a:cubicBezTo>
                  <a:cubicBezTo>
                    <a:pt x="6756297" y="3391763"/>
                    <a:pt x="6760791" y="3390858"/>
                    <a:pt x="6765285" y="3389923"/>
                  </a:cubicBezTo>
                  <a:cubicBezTo>
                    <a:pt x="6764061" y="3388318"/>
                    <a:pt x="6762835" y="3386740"/>
                    <a:pt x="6761609" y="3385134"/>
                  </a:cubicBezTo>
                  <a:close/>
                  <a:moveTo>
                    <a:pt x="9354372" y="3383189"/>
                  </a:moveTo>
                  <a:cubicBezTo>
                    <a:pt x="9347386" y="3385135"/>
                    <a:pt x="9343606" y="3390494"/>
                    <a:pt x="9344515" y="3400408"/>
                  </a:cubicBezTo>
                  <a:cubicBezTo>
                    <a:pt x="9344696" y="3402365"/>
                    <a:pt x="9344152" y="3404380"/>
                    <a:pt x="9343697" y="3408672"/>
                  </a:cubicBezTo>
                  <a:cubicBezTo>
                    <a:pt x="9343697" y="3408322"/>
                    <a:pt x="9342790" y="3410541"/>
                    <a:pt x="9343925" y="3412235"/>
                  </a:cubicBezTo>
                  <a:cubicBezTo>
                    <a:pt x="9345559" y="3414659"/>
                    <a:pt x="9348330" y="3416936"/>
                    <a:pt x="9351505" y="3418660"/>
                  </a:cubicBezTo>
                  <a:cubicBezTo>
                    <a:pt x="9352277" y="3419098"/>
                    <a:pt x="9356909" y="3417491"/>
                    <a:pt x="9358725" y="3416265"/>
                  </a:cubicBezTo>
                  <a:cubicBezTo>
                    <a:pt x="9361902" y="3414104"/>
                    <a:pt x="9363993" y="3411330"/>
                    <a:pt x="9367034" y="3409081"/>
                  </a:cubicBezTo>
                  <a:cubicBezTo>
                    <a:pt x="9373117" y="3404642"/>
                    <a:pt x="9378657" y="3399648"/>
                    <a:pt x="9386055" y="3396261"/>
                  </a:cubicBezTo>
                  <a:cubicBezTo>
                    <a:pt x="9397225" y="3391121"/>
                    <a:pt x="9391457" y="3388960"/>
                    <a:pt x="9383468" y="3386449"/>
                  </a:cubicBezTo>
                  <a:cubicBezTo>
                    <a:pt x="9371551" y="3382711"/>
                    <a:pt x="9361358" y="3381243"/>
                    <a:pt x="9354372" y="3383189"/>
                  </a:cubicBezTo>
                  <a:close/>
                  <a:moveTo>
                    <a:pt x="756090" y="3380842"/>
                  </a:moveTo>
                  <a:cubicBezTo>
                    <a:pt x="755272" y="3381075"/>
                    <a:pt x="754500" y="3381279"/>
                    <a:pt x="753682" y="3381513"/>
                  </a:cubicBezTo>
                  <a:cubicBezTo>
                    <a:pt x="754409" y="3382273"/>
                    <a:pt x="755180" y="3383002"/>
                    <a:pt x="756090" y="3383878"/>
                  </a:cubicBezTo>
                  <a:close/>
                  <a:moveTo>
                    <a:pt x="7780824" y="3380695"/>
                  </a:moveTo>
                  <a:cubicBezTo>
                    <a:pt x="7769203" y="3384199"/>
                    <a:pt x="7763527" y="3386069"/>
                    <a:pt x="7763074" y="3389193"/>
                  </a:cubicBezTo>
                  <a:cubicBezTo>
                    <a:pt x="7762619" y="3389310"/>
                    <a:pt x="7762256" y="3389398"/>
                    <a:pt x="7761756" y="3389514"/>
                  </a:cubicBezTo>
                  <a:cubicBezTo>
                    <a:pt x="7762438" y="3390128"/>
                    <a:pt x="7763301" y="3390449"/>
                    <a:pt x="7763981" y="3390975"/>
                  </a:cubicBezTo>
                  <a:cubicBezTo>
                    <a:pt x="7764934" y="3393924"/>
                    <a:pt x="7768612" y="3397750"/>
                    <a:pt x="7776376" y="3404730"/>
                  </a:cubicBezTo>
                  <a:cubicBezTo>
                    <a:pt x="7776830" y="3402306"/>
                    <a:pt x="7777147" y="3400495"/>
                    <a:pt x="7777555" y="3398422"/>
                  </a:cubicBezTo>
                  <a:cubicBezTo>
                    <a:pt x="7788179" y="3402481"/>
                    <a:pt x="7800482" y="3404555"/>
                    <a:pt x="7814194" y="3407621"/>
                  </a:cubicBezTo>
                  <a:cubicBezTo>
                    <a:pt x="7794853" y="3393516"/>
                    <a:pt x="7787225" y="3388054"/>
                    <a:pt x="7779689" y="3387003"/>
                  </a:cubicBezTo>
                  <a:cubicBezTo>
                    <a:pt x="7780052" y="3384930"/>
                    <a:pt x="7780416" y="3382915"/>
                    <a:pt x="7780824" y="3380695"/>
                  </a:cubicBezTo>
                  <a:close/>
                  <a:moveTo>
                    <a:pt x="9324268" y="3380111"/>
                  </a:moveTo>
                  <a:cubicBezTo>
                    <a:pt x="9318456" y="3379439"/>
                    <a:pt x="9310739" y="3384930"/>
                    <a:pt x="9322587" y="3387792"/>
                  </a:cubicBezTo>
                  <a:cubicBezTo>
                    <a:pt x="9328489" y="3388551"/>
                    <a:pt x="9336208" y="3383032"/>
                    <a:pt x="9324268" y="3380111"/>
                  </a:cubicBezTo>
                  <a:close/>
                  <a:moveTo>
                    <a:pt x="1989725" y="3379936"/>
                  </a:moveTo>
                  <a:cubicBezTo>
                    <a:pt x="1989045" y="3380199"/>
                    <a:pt x="1988773" y="3380842"/>
                    <a:pt x="1988318" y="3381309"/>
                  </a:cubicBezTo>
                  <a:cubicBezTo>
                    <a:pt x="1989181" y="3381454"/>
                    <a:pt x="1990225" y="3381863"/>
                    <a:pt x="1990815" y="3381688"/>
                  </a:cubicBezTo>
                  <a:cubicBezTo>
                    <a:pt x="1991451" y="3381484"/>
                    <a:pt x="1991632" y="3380783"/>
                    <a:pt x="1991995" y="3380287"/>
                  </a:cubicBezTo>
                  <a:cubicBezTo>
                    <a:pt x="1991224" y="3380140"/>
                    <a:pt x="1990180" y="3379760"/>
                    <a:pt x="1989725" y="3379936"/>
                  </a:cubicBezTo>
                  <a:close/>
                  <a:moveTo>
                    <a:pt x="2367858" y="3379907"/>
                  </a:moveTo>
                  <a:cubicBezTo>
                    <a:pt x="2366496" y="3383937"/>
                    <a:pt x="2364543" y="3386157"/>
                    <a:pt x="2365633" y="3387412"/>
                  </a:cubicBezTo>
                  <a:cubicBezTo>
                    <a:pt x="2366995" y="3388960"/>
                    <a:pt x="2370899" y="3389719"/>
                    <a:pt x="2373713" y="3390799"/>
                  </a:cubicBezTo>
                  <a:cubicBezTo>
                    <a:pt x="2374939" y="3390041"/>
                    <a:pt x="2376121" y="3389282"/>
                    <a:pt x="2377345" y="3388522"/>
                  </a:cubicBezTo>
                  <a:cubicBezTo>
                    <a:pt x="2374848" y="3386214"/>
                    <a:pt x="2372261" y="3383908"/>
                    <a:pt x="2367858" y="3379907"/>
                  </a:cubicBezTo>
                  <a:close/>
                  <a:moveTo>
                    <a:pt x="1296976" y="3379703"/>
                  </a:moveTo>
                  <a:cubicBezTo>
                    <a:pt x="1294116" y="3379703"/>
                    <a:pt x="1291302" y="3379644"/>
                    <a:pt x="1288441" y="3379790"/>
                  </a:cubicBezTo>
                  <a:cubicBezTo>
                    <a:pt x="1288214" y="3379790"/>
                    <a:pt x="1288125" y="3381045"/>
                    <a:pt x="1287897" y="3382243"/>
                  </a:cubicBezTo>
                  <a:cubicBezTo>
                    <a:pt x="1290894" y="3382359"/>
                    <a:pt x="1293890" y="3382477"/>
                    <a:pt x="1296840" y="3382594"/>
                  </a:cubicBezTo>
                  <a:cubicBezTo>
                    <a:pt x="1296885" y="3381630"/>
                    <a:pt x="1296932" y="3380665"/>
                    <a:pt x="1296976" y="3379703"/>
                  </a:cubicBezTo>
                  <a:close/>
                  <a:moveTo>
                    <a:pt x="2143266" y="3378038"/>
                  </a:moveTo>
                  <a:cubicBezTo>
                    <a:pt x="2131191" y="3377716"/>
                    <a:pt x="2128830" y="3384842"/>
                    <a:pt x="2130328" y="3390479"/>
                  </a:cubicBezTo>
                  <a:cubicBezTo>
                    <a:pt x="2131327" y="3394333"/>
                    <a:pt x="2138091" y="3397546"/>
                    <a:pt x="2142312" y="3401021"/>
                  </a:cubicBezTo>
                  <a:cubicBezTo>
                    <a:pt x="2146172" y="3397399"/>
                    <a:pt x="2150077" y="3393808"/>
                    <a:pt x="2154889" y="3389310"/>
                  </a:cubicBezTo>
                  <a:cubicBezTo>
                    <a:pt x="2150486" y="3384842"/>
                    <a:pt x="2147081" y="3378154"/>
                    <a:pt x="2143266" y="3378038"/>
                  </a:cubicBezTo>
                  <a:close/>
                  <a:moveTo>
                    <a:pt x="1384644" y="3377950"/>
                  </a:moveTo>
                  <a:cubicBezTo>
                    <a:pt x="1381556" y="3378389"/>
                    <a:pt x="1378515" y="3378855"/>
                    <a:pt x="1375472" y="3379294"/>
                  </a:cubicBezTo>
                  <a:cubicBezTo>
                    <a:pt x="1377289" y="3382330"/>
                    <a:pt x="1379104" y="3385368"/>
                    <a:pt x="1380921" y="3388404"/>
                  </a:cubicBezTo>
                  <a:cubicBezTo>
                    <a:pt x="1382691" y="3388172"/>
                    <a:pt x="1384461" y="3387938"/>
                    <a:pt x="1386232" y="3387675"/>
                  </a:cubicBezTo>
                  <a:cubicBezTo>
                    <a:pt x="1385687" y="3384434"/>
                    <a:pt x="1385142" y="3381192"/>
                    <a:pt x="1384644" y="3377950"/>
                  </a:cubicBezTo>
                  <a:close/>
                  <a:moveTo>
                    <a:pt x="2797109" y="3375614"/>
                  </a:moveTo>
                  <a:cubicBezTo>
                    <a:pt x="2796926" y="3376635"/>
                    <a:pt x="2796745" y="3377658"/>
                    <a:pt x="2796564" y="3378650"/>
                  </a:cubicBezTo>
                  <a:cubicBezTo>
                    <a:pt x="2798243" y="3378300"/>
                    <a:pt x="2799923" y="3377950"/>
                    <a:pt x="2801648" y="3377600"/>
                  </a:cubicBezTo>
                  <a:cubicBezTo>
                    <a:pt x="2800150" y="3376928"/>
                    <a:pt x="2798652" y="3376285"/>
                    <a:pt x="2797109" y="3375614"/>
                  </a:cubicBezTo>
                  <a:close/>
                  <a:moveTo>
                    <a:pt x="2948469" y="3375351"/>
                  </a:moveTo>
                  <a:cubicBezTo>
                    <a:pt x="2946110" y="3376899"/>
                    <a:pt x="2943749" y="3378418"/>
                    <a:pt x="2941433" y="3379965"/>
                  </a:cubicBezTo>
                  <a:lnTo>
                    <a:pt x="2945065" y="3381863"/>
                  </a:lnTo>
                  <a:cubicBezTo>
                    <a:pt x="2947290" y="3380287"/>
                    <a:pt x="2949559" y="3378680"/>
                    <a:pt x="2951829" y="3377103"/>
                  </a:cubicBezTo>
                  <a:cubicBezTo>
                    <a:pt x="2950694" y="3376519"/>
                    <a:pt x="2949604" y="3375935"/>
                    <a:pt x="2948469" y="3375351"/>
                  </a:cubicBezTo>
                  <a:close/>
                  <a:moveTo>
                    <a:pt x="9082424" y="3373073"/>
                  </a:moveTo>
                  <a:lnTo>
                    <a:pt x="9080382" y="3373511"/>
                  </a:lnTo>
                  <a:lnTo>
                    <a:pt x="9082335" y="3374124"/>
                  </a:lnTo>
                  <a:close/>
                  <a:moveTo>
                    <a:pt x="8773663" y="3373073"/>
                  </a:moveTo>
                  <a:cubicBezTo>
                    <a:pt x="8769306" y="3384725"/>
                    <a:pt x="8772073" y="3397633"/>
                    <a:pt x="8779021" y="3400641"/>
                  </a:cubicBezTo>
                  <a:cubicBezTo>
                    <a:pt x="8783242" y="3392114"/>
                    <a:pt x="8787556" y="3375614"/>
                    <a:pt x="8773663" y="3373073"/>
                  </a:cubicBezTo>
                  <a:close/>
                  <a:moveTo>
                    <a:pt x="3789584" y="3372869"/>
                  </a:moveTo>
                  <a:cubicBezTo>
                    <a:pt x="3786860" y="3372810"/>
                    <a:pt x="3781094" y="3376899"/>
                    <a:pt x="3781685" y="3377688"/>
                  </a:cubicBezTo>
                  <a:cubicBezTo>
                    <a:pt x="3783638" y="3380345"/>
                    <a:pt x="3787814" y="3382359"/>
                    <a:pt x="3791174" y="3384609"/>
                  </a:cubicBezTo>
                  <a:cubicBezTo>
                    <a:pt x="3793716" y="3382739"/>
                    <a:pt x="3796258" y="3380870"/>
                    <a:pt x="3799617" y="3378359"/>
                  </a:cubicBezTo>
                  <a:cubicBezTo>
                    <a:pt x="3795578" y="3375964"/>
                    <a:pt x="3792670" y="3372926"/>
                    <a:pt x="3789584" y="3372869"/>
                  </a:cubicBezTo>
                  <a:close/>
                  <a:moveTo>
                    <a:pt x="6877467" y="3371496"/>
                  </a:moveTo>
                  <a:cubicBezTo>
                    <a:pt x="6876152" y="3373745"/>
                    <a:pt x="6873791" y="3375994"/>
                    <a:pt x="6873835" y="3378243"/>
                  </a:cubicBezTo>
                  <a:cubicBezTo>
                    <a:pt x="6873882" y="3380315"/>
                    <a:pt x="6876424" y="3382389"/>
                    <a:pt x="6877876" y="3384463"/>
                  </a:cubicBezTo>
                  <a:cubicBezTo>
                    <a:pt x="6882370" y="3382798"/>
                    <a:pt x="6886912" y="3381133"/>
                    <a:pt x="6895719" y="3377892"/>
                  </a:cubicBezTo>
                  <a:cubicBezTo>
                    <a:pt x="6886684" y="3374738"/>
                    <a:pt x="6882053" y="3373103"/>
                    <a:pt x="6877467" y="3371496"/>
                  </a:cubicBezTo>
                  <a:close/>
                  <a:moveTo>
                    <a:pt x="5195829" y="3371175"/>
                  </a:moveTo>
                  <a:cubicBezTo>
                    <a:pt x="5191608" y="3372022"/>
                    <a:pt x="5188020" y="3374213"/>
                    <a:pt x="5184752" y="3375555"/>
                  </a:cubicBezTo>
                  <a:cubicBezTo>
                    <a:pt x="5187704" y="3380258"/>
                    <a:pt x="5188975" y="3383002"/>
                    <a:pt x="5191063" y="3385484"/>
                  </a:cubicBezTo>
                  <a:cubicBezTo>
                    <a:pt x="5199643" y="3395589"/>
                    <a:pt x="5207770" y="3405868"/>
                    <a:pt x="5217440" y="3415535"/>
                  </a:cubicBezTo>
                  <a:cubicBezTo>
                    <a:pt x="5224659" y="3422749"/>
                    <a:pt x="5245450" y="3422544"/>
                    <a:pt x="5254213" y="3415360"/>
                  </a:cubicBezTo>
                  <a:cubicBezTo>
                    <a:pt x="5262159" y="3408847"/>
                    <a:pt x="5259934" y="3402160"/>
                    <a:pt x="5249720" y="3397428"/>
                  </a:cubicBezTo>
                  <a:cubicBezTo>
                    <a:pt x="5233738" y="3389982"/>
                    <a:pt x="5214125" y="3385047"/>
                    <a:pt x="5207679" y="3371350"/>
                  </a:cubicBezTo>
                  <a:cubicBezTo>
                    <a:pt x="5207315" y="3370561"/>
                    <a:pt x="5199552" y="3370445"/>
                    <a:pt x="5195829" y="3371175"/>
                  </a:cubicBezTo>
                  <a:close/>
                  <a:moveTo>
                    <a:pt x="736431" y="3369101"/>
                  </a:moveTo>
                  <a:cubicBezTo>
                    <a:pt x="734978" y="3369452"/>
                    <a:pt x="733571" y="3369831"/>
                    <a:pt x="732117" y="3370182"/>
                  </a:cubicBezTo>
                  <a:cubicBezTo>
                    <a:pt x="733889" y="3373161"/>
                    <a:pt x="735658" y="3376169"/>
                    <a:pt x="737430" y="3379148"/>
                  </a:cubicBezTo>
                  <a:lnTo>
                    <a:pt x="743285" y="3377716"/>
                  </a:lnTo>
                  <a:cubicBezTo>
                    <a:pt x="741015" y="3374855"/>
                    <a:pt x="738701" y="3371993"/>
                    <a:pt x="736431" y="3369101"/>
                  </a:cubicBezTo>
                  <a:close/>
                  <a:moveTo>
                    <a:pt x="5080197" y="3368751"/>
                  </a:moveTo>
                  <a:cubicBezTo>
                    <a:pt x="5080197" y="3369072"/>
                    <a:pt x="5080152" y="3369423"/>
                    <a:pt x="5080152" y="3369802"/>
                  </a:cubicBezTo>
                  <a:cubicBezTo>
                    <a:pt x="5082467" y="3369890"/>
                    <a:pt x="5084738" y="3370007"/>
                    <a:pt x="5087053" y="3370094"/>
                  </a:cubicBezTo>
                  <a:cubicBezTo>
                    <a:pt x="5087098" y="3369656"/>
                    <a:pt x="5087098" y="3369189"/>
                    <a:pt x="5087144" y="3368751"/>
                  </a:cubicBezTo>
                  <a:close/>
                  <a:moveTo>
                    <a:pt x="8622211" y="3367495"/>
                  </a:moveTo>
                  <a:cubicBezTo>
                    <a:pt x="8609817" y="3363962"/>
                    <a:pt x="8608637" y="3372168"/>
                    <a:pt x="8605866" y="3377279"/>
                  </a:cubicBezTo>
                  <a:cubicBezTo>
                    <a:pt x="8604414" y="3380024"/>
                    <a:pt x="8604233" y="3383032"/>
                    <a:pt x="8603007" y="3387470"/>
                  </a:cubicBezTo>
                  <a:cubicBezTo>
                    <a:pt x="8603552" y="3388726"/>
                    <a:pt x="8604733" y="3391354"/>
                    <a:pt x="8605866" y="3393983"/>
                  </a:cubicBezTo>
                  <a:cubicBezTo>
                    <a:pt x="8609772" y="3392756"/>
                    <a:pt x="8614311" y="3391938"/>
                    <a:pt x="8617399" y="3390128"/>
                  </a:cubicBezTo>
                  <a:cubicBezTo>
                    <a:pt x="8620713" y="3388229"/>
                    <a:pt x="8624662" y="3385484"/>
                    <a:pt x="8624889" y="3383002"/>
                  </a:cubicBezTo>
                  <a:cubicBezTo>
                    <a:pt x="8625344" y="3377658"/>
                    <a:pt x="8626162" y="3368605"/>
                    <a:pt x="8622211" y="3367495"/>
                  </a:cubicBezTo>
                  <a:close/>
                  <a:moveTo>
                    <a:pt x="5673249" y="3366677"/>
                  </a:moveTo>
                  <a:cubicBezTo>
                    <a:pt x="5671071" y="3366385"/>
                    <a:pt x="5666393" y="3367700"/>
                    <a:pt x="5665985" y="3368780"/>
                  </a:cubicBezTo>
                  <a:cubicBezTo>
                    <a:pt x="5664578" y="3372460"/>
                    <a:pt x="5664578" y="3376344"/>
                    <a:pt x="5663898" y="3381104"/>
                  </a:cubicBezTo>
                  <a:cubicBezTo>
                    <a:pt x="5663898" y="3381104"/>
                    <a:pt x="5663216" y="3382127"/>
                    <a:pt x="5663579" y="3383002"/>
                  </a:cubicBezTo>
                  <a:cubicBezTo>
                    <a:pt x="5664623" y="3385572"/>
                    <a:pt x="5666032" y="3388054"/>
                    <a:pt x="5667303" y="3390595"/>
                  </a:cubicBezTo>
                  <a:cubicBezTo>
                    <a:pt x="5670117" y="3388668"/>
                    <a:pt x="5674429" y="3387003"/>
                    <a:pt x="5675474" y="3384754"/>
                  </a:cubicBezTo>
                  <a:cubicBezTo>
                    <a:pt x="5677562" y="3380169"/>
                    <a:pt x="5678288" y="3375264"/>
                    <a:pt x="5678562" y="3370474"/>
                  </a:cubicBezTo>
                  <a:cubicBezTo>
                    <a:pt x="5678652" y="3369189"/>
                    <a:pt x="5675474" y="3366970"/>
                    <a:pt x="5673249" y="3366677"/>
                  </a:cubicBezTo>
                  <a:close/>
                  <a:moveTo>
                    <a:pt x="6177864" y="3365364"/>
                  </a:moveTo>
                  <a:cubicBezTo>
                    <a:pt x="6176003" y="3366385"/>
                    <a:pt x="6174186" y="3367407"/>
                    <a:pt x="6172324" y="3368430"/>
                  </a:cubicBezTo>
                  <a:cubicBezTo>
                    <a:pt x="6174549" y="3370094"/>
                    <a:pt x="6176774" y="3371788"/>
                    <a:pt x="6178953" y="3373453"/>
                  </a:cubicBezTo>
                  <a:cubicBezTo>
                    <a:pt x="6180088" y="3372985"/>
                    <a:pt x="6181269" y="3372489"/>
                    <a:pt x="6182402" y="3372022"/>
                  </a:cubicBezTo>
                  <a:cubicBezTo>
                    <a:pt x="6180906" y="3369802"/>
                    <a:pt x="6179361" y="3367583"/>
                    <a:pt x="6177864" y="3365364"/>
                  </a:cubicBezTo>
                  <a:close/>
                  <a:moveTo>
                    <a:pt x="7885015" y="3363377"/>
                  </a:moveTo>
                  <a:cubicBezTo>
                    <a:pt x="7882701" y="3363202"/>
                    <a:pt x="7877434" y="3366502"/>
                    <a:pt x="7877617" y="3368079"/>
                  </a:cubicBezTo>
                  <a:cubicBezTo>
                    <a:pt x="7877798" y="3370007"/>
                    <a:pt x="7882293" y="3371759"/>
                    <a:pt x="7886197" y="3374445"/>
                  </a:cubicBezTo>
                  <a:cubicBezTo>
                    <a:pt x="7889873" y="3371671"/>
                    <a:pt x="7892371" y="3369802"/>
                    <a:pt x="7894868" y="3367934"/>
                  </a:cubicBezTo>
                  <a:cubicBezTo>
                    <a:pt x="7891599" y="3366299"/>
                    <a:pt x="7888558" y="3363670"/>
                    <a:pt x="7885015" y="3363377"/>
                  </a:cubicBezTo>
                  <a:close/>
                  <a:moveTo>
                    <a:pt x="6271659" y="3362560"/>
                  </a:moveTo>
                  <a:cubicBezTo>
                    <a:pt x="6271341" y="3363611"/>
                    <a:pt x="6271024" y="3364662"/>
                    <a:pt x="6270660" y="3365714"/>
                  </a:cubicBezTo>
                  <a:cubicBezTo>
                    <a:pt x="6273838" y="3366122"/>
                    <a:pt x="6277015" y="3366561"/>
                    <a:pt x="6280194" y="3366970"/>
                  </a:cubicBezTo>
                  <a:cubicBezTo>
                    <a:pt x="6280511" y="3366006"/>
                    <a:pt x="6280830" y="3365071"/>
                    <a:pt x="6281102" y="3364137"/>
                  </a:cubicBezTo>
                  <a:cubicBezTo>
                    <a:pt x="6277969" y="3363611"/>
                    <a:pt x="6274792" y="3363086"/>
                    <a:pt x="6271659" y="3362560"/>
                  </a:cubicBezTo>
                  <a:close/>
                  <a:moveTo>
                    <a:pt x="4950038" y="3360486"/>
                  </a:moveTo>
                  <a:cubicBezTo>
                    <a:pt x="4943364" y="3360107"/>
                    <a:pt x="4938914" y="3361801"/>
                    <a:pt x="4936645" y="3365567"/>
                  </a:cubicBezTo>
                  <a:cubicBezTo>
                    <a:pt x="4942274" y="3367116"/>
                    <a:pt x="4948539" y="3372168"/>
                    <a:pt x="4952716" y="3367992"/>
                  </a:cubicBezTo>
                  <a:cubicBezTo>
                    <a:pt x="4952807" y="3364575"/>
                    <a:pt x="4951445" y="3362501"/>
                    <a:pt x="4950038" y="3360486"/>
                  </a:cubicBezTo>
                  <a:close/>
                  <a:moveTo>
                    <a:pt x="2107310" y="3358939"/>
                  </a:moveTo>
                  <a:cubicBezTo>
                    <a:pt x="2107038" y="3359494"/>
                    <a:pt x="2106585" y="3360019"/>
                    <a:pt x="2106585" y="3360575"/>
                  </a:cubicBezTo>
                  <a:cubicBezTo>
                    <a:pt x="2106585" y="3360750"/>
                    <a:pt x="2107945" y="3360866"/>
                    <a:pt x="2108672" y="3361041"/>
                  </a:cubicBezTo>
                  <a:cubicBezTo>
                    <a:pt x="2108899" y="3360516"/>
                    <a:pt x="2109307" y="3359961"/>
                    <a:pt x="2109218" y="3359465"/>
                  </a:cubicBezTo>
                  <a:cubicBezTo>
                    <a:pt x="2109171" y="3359231"/>
                    <a:pt x="2107992" y="3359085"/>
                    <a:pt x="2107310" y="3358939"/>
                  </a:cubicBezTo>
                  <a:close/>
                  <a:moveTo>
                    <a:pt x="3347259" y="3358355"/>
                  </a:moveTo>
                  <a:cubicBezTo>
                    <a:pt x="3343036" y="3361158"/>
                    <a:pt x="3338858" y="3363407"/>
                    <a:pt x="3335862" y="3366181"/>
                  </a:cubicBezTo>
                  <a:cubicBezTo>
                    <a:pt x="3335001" y="3366999"/>
                    <a:pt x="3337496" y="3369276"/>
                    <a:pt x="3338495" y="3370883"/>
                  </a:cubicBezTo>
                  <a:cubicBezTo>
                    <a:pt x="3343808" y="3368371"/>
                    <a:pt x="3349119" y="3365831"/>
                    <a:pt x="3354430" y="3363319"/>
                  </a:cubicBezTo>
                  <a:cubicBezTo>
                    <a:pt x="3352660" y="3362092"/>
                    <a:pt x="3350889" y="3360866"/>
                    <a:pt x="3347259" y="3358355"/>
                  </a:cubicBezTo>
                  <a:close/>
                  <a:moveTo>
                    <a:pt x="5209268" y="3358325"/>
                  </a:moveTo>
                  <a:cubicBezTo>
                    <a:pt x="5209223" y="3359026"/>
                    <a:pt x="5209223" y="3359727"/>
                    <a:pt x="5209177" y="3360428"/>
                  </a:cubicBezTo>
                  <a:lnTo>
                    <a:pt x="5246859" y="3360428"/>
                  </a:lnTo>
                  <a:cubicBezTo>
                    <a:pt x="5246541" y="3359727"/>
                    <a:pt x="5246177" y="3359026"/>
                    <a:pt x="5245860" y="3358325"/>
                  </a:cubicBezTo>
                  <a:close/>
                  <a:moveTo>
                    <a:pt x="5127640" y="3356748"/>
                  </a:moveTo>
                  <a:cubicBezTo>
                    <a:pt x="5123463" y="3358792"/>
                    <a:pt x="5121101" y="3359961"/>
                    <a:pt x="5117652" y="3361626"/>
                  </a:cubicBezTo>
                  <a:cubicBezTo>
                    <a:pt x="5121511" y="3363231"/>
                    <a:pt x="5124508" y="3364429"/>
                    <a:pt x="5131725" y="3367407"/>
                  </a:cubicBezTo>
                  <a:cubicBezTo>
                    <a:pt x="5129638" y="3362034"/>
                    <a:pt x="5128820" y="3359902"/>
                    <a:pt x="5127640" y="3356748"/>
                  </a:cubicBezTo>
                  <a:close/>
                  <a:moveTo>
                    <a:pt x="5922083" y="3356690"/>
                  </a:moveTo>
                  <a:lnTo>
                    <a:pt x="5921357" y="3358588"/>
                  </a:lnTo>
                  <a:lnTo>
                    <a:pt x="5923354" y="3358355"/>
                  </a:lnTo>
                  <a:close/>
                  <a:moveTo>
                    <a:pt x="5057906" y="3356661"/>
                  </a:moveTo>
                  <a:lnTo>
                    <a:pt x="5057089" y="3360982"/>
                  </a:lnTo>
                  <a:cubicBezTo>
                    <a:pt x="5063172" y="3361362"/>
                    <a:pt x="5069301" y="3361771"/>
                    <a:pt x="5075385" y="3362151"/>
                  </a:cubicBezTo>
                  <a:cubicBezTo>
                    <a:pt x="5075658" y="3360837"/>
                    <a:pt x="5075930" y="3359494"/>
                    <a:pt x="5076157" y="3358150"/>
                  </a:cubicBezTo>
                  <a:cubicBezTo>
                    <a:pt x="5070074" y="3357653"/>
                    <a:pt x="5063990" y="3357157"/>
                    <a:pt x="5057906" y="3356661"/>
                  </a:cubicBezTo>
                  <a:close/>
                  <a:moveTo>
                    <a:pt x="8052721" y="3356018"/>
                  </a:moveTo>
                  <a:cubicBezTo>
                    <a:pt x="8052540" y="3355931"/>
                    <a:pt x="8050587" y="3357128"/>
                    <a:pt x="8050632" y="3357216"/>
                  </a:cubicBezTo>
                  <a:cubicBezTo>
                    <a:pt x="8052041" y="3358851"/>
                    <a:pt x="8053675" y="3360428"/>
                    <a:pt x="8055265" y="3362005"/>
                  </a:cubicBezTo>
                  <a:cubicBezTo>
                    <a:pt x="8056489" y="3361216"/>
                    <a:pt x="8057760" y="3360428"/>
                    <a:pt x="8058986" y="3359640"/>
                  </a:cubicBezTo>
                  <a:cubicBezTo>
                    <a:pt x="8056944" y="3358413"/>
                    <a:pt x="8054901" y="3357128"/>
                    <a:pt x="8052721" y="3356018"/>
                  </a:cubicBezTo>
                  <a:close/>
                  <a:moveTo>
                    <a:pt x="8177984" y="3355518"/>
                  </a:moveTo>
                  <a:cubicBezTo>
                    <a:pt x="8174596" y="3355237"/>
                    <a:pt x="8170986" y="3355303"/>
                    <a:pt x="8169806" y="3356048"/>
                  </a:cubicBezTo>
                  <a:cubicBezTo>
                    <a:pt x="8163450" y="3360107"/>
                    <a:pt x="8157822" y="3364634"/>
                    <a:pt x="8151873" y="3368985"/>
                  </a:cubicBezTo>
                  <a:cubicBezTo>
                    <a:pt x="8148424" y="3367261"/>
                    <a:pt x="8135802" y="3371088"/>
                    <a:pt x="8140206" y="3375498"/>
                  </a:cubicBezTo>
                  <a:cubicBezTo>
                    <a:pt x="8140569" y="3375848"/>
                    <a:pt x="8141522" y="3375789"/>
                    <a:pt x="8142248" y="3375906"/>
                  </a:cubicBezTo>
                  <a:cubicBezTo>
                    <a:pt x="8139343" y="3378125"/>
                    <a:pt x="8136119" y="3380199"/>
                    <a:pt x="8133214" y="3382419"/>
                  </a:cubicBezTo>
                  <a:cubicBezTo>
                    <a:pt x="8131535" y="3383703"/>
                    <a:pt x="8130808" y="3386360"/>
                    <a:pt x="8131807" y="3387821"/>
                  </a:cubicBezTo>
                  <a:cubicBezTo>
                    <a:pt x="8132761" y="3389223"/>
                    <a:pt x="8136483" y="3389865"/>
                    <a:pt x="8139026" y="3390799"/>
                  </a:cubicBezTo>
                  <a:cubicBezTo>
                    <a:pt x="8162861" y="3391150"/>
                    <a:pt x="8191281" y="3370650"/>
                    <a:pt x="8184833" y="3357070"/>
                  </a:cubicBezTo>
                  <a:cubicBezTo>
                    <a:pt x="8184539" y="3356427"/>
                    <a:pt x="8181372" y="3355799"/>
                    <a:pt x="8177984" y="3355518"/>
                  </a:cubicBezTo>
                  <a:close/>
                  <a:moveTo>
                    <a:pt x="5279229" y="3354792"/>
                  </a:moveTo>
                  <a:cubicBezTo>
                    <a:pt x="5278457" y="3356223"/>
                    <a:pt x="5277730" y="3357683"/>
                    <a:pt x="5277004" y="3359172"/>
                  </a:cubicBezTo>
                  <a:cubicBezTo>
                    <a:pt x="5278185" y="3359522"/>
                    <a:pt x="5279409" y="3359844"/>
                    <a:pt x="5280636" y="3360195"/>
                  </a:cubicBezTo>
                  <a:cubicBezTo>
                    <a:pt x="5281953" y="3358735"/>
                    <a:pt x="5283313" y="3357275"/>
                    <a:pt x="5284676" y="3355813"/>
                  </a:cubicBezTo>
                  <a:close/>
                  <a:moveTo>
                    <a:pt x="2293992" y="3351901"/>
                  </a:moveTo>
                  <a:cubicBezTo>
                    <a:pt x="2292085" y="3352368"/>
                    <a:pt x="2290224" y="3352865"/>
                    <a:pt x="2288317" y="3353332"/>
                  </a:cubicBezTo>
                  <a:cubicBezTo>
                    <a:pt x="2290950" y="3357245"/>
                    <a:pt x="2293584" y="3361158"/>
                    <a:pt x="2296217" y="3365071"/>
                  </a:cubicBezTo>
                  <a:lnTo>
                    <a:pt x="2302437" y="3363495"/>
                  </a:lnTo>
                  <a:cubicBezTo>
                    <a:pt x="2299621" y="3359640"/>
                    <a:pt x="2296807" y="3355756"/>
                    <a:pt x="2293992" y="3351901"/>
                  </a:cubicBezTo>
                  <a:close/>
                  <a:moveTo>
                    <a:pt x="6211822" y="3351608"/>
                  </a:moveTo>
                  <a:cubicBezTo>
                    <a:pt x="6208372" y="3352485"/>
                    <a:pt x="6206647" y="3356106"/>
                    <a:pt x="6204604" y="3358033"/>
                  </a:cubicBezTo>
                  <a:cubicBezTo>
                    <a:pt x="6208009" y="3365919"/>
                    <a:pt x="6234113" y="3373833"/>
                    <a:pt x="6242920" y="3370065"/>
                  </a:cubicBezTo>
                  <a:cubicBezTo>
                    <a:pt x="6245054" y="3369160"/>
                    <a:pt x="6246915" y="3366590"/>
                    <a:pt x="6246507" y="3365012"/>
                  </a:cubicBezTo>
                  <a:cubicBezTo>
                    <a:pt x="6244010" y="3354792"/>
                    <a:pt x="6226577" y="3347900"/>
                    <a:pt x="6211822" y="3351608"/>
                  </a:cubicBezTo>
                  <a:close/>
                  <a:moveTo>
                    <a:pt x="2178269" y="3351317"/>
                  </a:moveTo>
                  <a:cubicBezTo>
                    <a:pt x="2177089" y="3352163"/>
                    <a:pt x="2175954" y="3353011"/>
                    <a:pt x="2174773" y="3353857"/>
                  </a:cubicBezTo>
                  <a:cubicBezTo>
                    <a:pt x="2180313" y="3356456"/>
                    <a:pt x="2185851" y="3359085"/>
                    <a:pt x="2191390" y="3361684"/>
                  </a:cubicBezTo>
                  <a:cubicBezTo>
                    <a:pt x="2192525" y="3360691"/>
                    <a:pt x="2193615" y="3359669"/>
                    <a:pt x="2194750" y="3358676"/>
                  </a:cubicBezTo>
                  <a:cubicBezTo>
                    <a:pt x="2189256" y="3356223"/>
                    <a:pt x="2183763" y="3353770"/>
                    <a:pt x="2178269" y="3351317"/>
                  </a:cubicBezTo>
                  <a:close/>
                  <a:moveTo>
                    <a:pt x="1213850" y="3349827"/>
                  </a:moveTo>
                  <a:lnTo>
                    <a:pt x="1213850" y="3354237"/>
                  </a:lnTo>
                  <a:cubicBezTo>
                    <a:pt x="1215621" y="3353507"/>
                    <a:pt x="1217346" y="3352777"/>
                    <a:pt x="1219117" y="3352018"/>
                  </a:cubicBezTo>
                  <a:cubicBezTo>
                    <a:pt x="1217346" y="3351287"/>
                    <a:pt x="1215576" y="3350557"/>
                    <a:pt x="1213850" y="3349827"/>
                  </a:cubicBezTo>
                  <a:close/>
                  <a:moveTo>
                    <a:pt x="5613413" y="3349623"/>
                  </a:moveTo>
                  <a:cubicBezTo>
                    <a:pt x="5611733" y="3349156"/>
                    <a:pt x="5607512" y="3352251"/>
                    <a:pt x="5600428" y="3355610"/>
                  </a:cubicBezTo>
                  <a:cubicBezTo>
                    <a:pt x="5611097" y="3357946"/>
                    <a:pt x="5617545" y="3359465"/>
                    <a:pt x="5624173" y="3360603"/>
                  </a:cubicBezTo>
                  <a:cubicBezTo>
                    <a:pt x="5624581" y="3360661"/>
                    <a:pt x="5627804" y="3356777"/>
                    <a:pt x="5627123" y="3356340"/>
                  </a:cubicBezTo>
                  <a:cubicBezTo>
                    <a:pt x="5623083" y="3353770"/>
                    <a:pt x="5618588" y="3351083"/>
                    <a:pt x="5613413" y="3349623"/>
                  </a:cubicBezTo>
                  <a:close/>
                  <a:moveTo>
                    <a:pt x="9214264" y="3349360"/>
                  </a:moveTo>
                  <a:cubicBezTo>
                    <a:pt x="9211540" y="3353215"/>
                    <a:pt x="9207954" y="3356952"/>
                    <a:pt x="9206592" y="3360982"/>
                  </a:cubicBezTo>
                  <a:cubicBezTo>
                    <a:pt x="9206138" y="3362268"/>
                    <a:pt x="9211631" y="3364341"/>
                    <a:pt x="9214354" y="3366064"/>
                  </a:cubicBezTo>
                  <a:cubicBezTo>
                    <a:pt x="9216534" y="3364107"/>
                    <a:pt x="9218713" y="3362180"/>
                    <a:pt x="9220938" y="3360195"/>
                  </a:cubicBezTo>
                  <a:cubicBezTo>
                    <a:pt x="9218441" y="3356077"/>
                    <a:pt x="9216353" y="3352718"/>
                    <a:pt x="9214264" y="3349360"/>
                  </a:cubicBezTo>
                  <a:close/>
                  <a:moveTo>
                    <a:pt x="2715934" y="3348046"/>
                  </a:moveTo>
                  <a:cubicBezTo>
                    <a:pt x="2714618" y="3348367"/>
                    <a:pt x="2713301" y="3348717"/>
                    <a:pt x="2711985" y="3349068"/>
                  </a:cubicBezTo>
                  <a:cubicBezTo>
                    <a:pt x="2713165" y="3350674"/>
                    <a:pt x="2714346" y="3352251"/>
                    <a:pt x="2715526" y="3353857"/>
                  </a:cubicBezTo>
                  <a:cubicBezTo>
                    <a:pt x="2716796" y="3353507"/>
                    <a:pt x="2718067" y="3353186"/>
                    <a:pt x="2719338" y="3352865"/>
                  </a:cubicBezTo>
                  <a:cubicBezTo>
                    <a:pt x="2718204" y="3351258"/>
                    <a:pt x="2717069" y="3349652"/>
                    <a:pt x="2715934" y="3348046"/>
                  </a:cubicBezTo>
                  <a:close/>
                  <a:moveTo>
                    <a:pt x="7588921" y="3347287"/>
                  </a:moveTo>
                  <a:cubicBezTo>
                    <a:pt x="7588468" y="3347287"/>
                    <a:pt x="7588059" y="3347287"/>
                    <a:pt x="7587605" y="3347316"/>
                  </a:cubicBezTo>
                  <a:cubicBezTo>
                    <a:pt x="7587787" y="3348484"/>
                    <a:pt x="7588013" y="3349681"/>
                    <a:pt x="7588921" y="3355376"/>
                  </a:cubicBezTo>
                  <a:close/>
                  <a:moveTo>
                    <a:pt x="5712247" y="3346791"/>
                  </a:moveTo>
                  <a:cubicBezTo>
                    <a:pt x="5708071" y="3349331"/>
                    <a:pt x="5703940" y="3351872"/>
                    <a:pt x="5699763" y="3354441"/>
                  </a:cubicBezTo>
                  <a:cubicBezTo>
                    <a:pt x="5700989" y="3355230"/>
                    <a:pt x="5702214" y="3356048"/>
                    <a:pt x="5703485" y="3356836"/>
                  </a:cubicBezTo>
                  <a:cubicBezTo>
                    <a:pt x="5708343" y="3354705"/>
                    <a:pt x="5713155" y="3352543"/>
                    <a:pt x="5718013" y="3350411"/>
                  </a:cubicBezTo>
                  <a:cubicBezTo>
                    <a:pt x="5716106" y="3349185"/>
                    <a:pt x="5714200" y="3347988"/>
                    <a:pt x="5712247" y="3346791"/>
                  </a:cubicBezTo>
                  <a:close/>
                  <a:moveTo>
                    <a:pt x="1400668" y="3346527"/>
                  </a:moveTo>
                  <a:cubicBezTo>
                    <a:pt x="1399852" y="3348075"/>
                    <a:pt x="1399080" y="3349623"/>
                    <a:pt x="1398263" y="3351171"/>
                  </a:cubicBezTo>
                  <a:cubicBezTo>
                    <a:pt x="1404755" y="3352076"/>
                    <a:pt x="1411292" y="3353011"/>
                    <a:pt x="1417785" y="3353916"/>
                  </a:cubicBezTo>
                  <a:cubicBezTo>
                    <a:pt x="1418329" y="3352952"/>
                    <a:pt x="1418828" y="3351988"/>
                    <a:pt x="1419328" y="3351025"/>
                  </a:cubicBezTo>
                  <a:cubicBezTo>
                    <a:pt x="1413109" y="3349536"/>
                    <a:pt x="1406889" y="3348046"/>
                    <a:pt x="1400668" y="3346527"/>
                  </a:cubicBezTo>
                  <a:close/>
                  <a:moveTo>
                    <a:pt x="4183969" y="3343227"/>
                  </a:moveTo>
                  <a:cubicBezTo>
                    <a:pt x="4182288" y="3351755"/>
                    <a:pt x="4181471" y="3355872"/>
                    <a:pt x="4180609" y="3360282"/>
                  </a:cubicBezTo>
                  <a:cubicBezTo>
                    <a:pt x="4187601" y="3363904"/>
                    <a:pt x="4194002" y="3367204"/>
                    <a:pt x="4200449" y="3370533"/>
                  </a:cubicBezTo>
                  <a:cubicBezTo>
                    <a:pt x="4202037" y="3369978"/>
                    <a:pt x="4203627" y="3369394"/>
                    <a:pt x="4205170" y="3368780"/>
                  </a:cubicBezTo>
                  <a:cubicBezTo>
                    <a:pt x="4199269" y="3361655"/>
                    <a:pt x="4193366" y="3354530"/>
                    <a:pt x="4183969" y="3343227"/>
                  </a:cubicBezTo>
                  <a:close/>
                  <a:moveTo>
                    <a:pt x="2982564" y="3342526"/>
                  </a:moveTo>
                  <a:cubicBezTo>
                    <a:pt x="2981476" y="3343432"/>
                    <a:pt x="2980658" y="3344133"/>
                    <a:pt x="2979795" y="3344863"/>
                  </a:cubicBezTo>
                  <a:cubicBezTo>
                    <a:pt x="2980613" y="3345067"/>
                    <a:pt x="2981385" y="3345272"/>
                    <a:pt x="2982201" y="3345476"/>
                  </a:cubicBezTo>
                  <a:cubicBezTo>
                    <a:pt x="2982337" y="3344599"/>
                    <a:pt x="2982428" y="3343694"/>
                    <a:pt x="2982564" y="3342526"/>
                  </a:cubicBezTo>
                  <a:close/>
                  <a:moveTo>
                    <a:pt x="6452121" y="3341329"/>
                  </a:moveTo>
                  <a:cubicBezTo>
                    <a:pt x="6449488" y="3345506"/>
                    <a:pt x="6446810" y="3349711"/>
                    <a:pt x="6443722" y="3354646"/>
                  </a:cubicBezTo>
                  <a:lnTo>
                    <a:pt x="6455164" y="3354646"/>
                  </a:lnTo>
                  <a:lnTo>
                    <a:pt x="6455164" y="3354762"/>
                  </a:lnTo>
                  <a:lnTo>
                    <a:pt x="6455572" y="3354646"/>
                  </a:lnTo>
                  <a:cubicBezTo>
                    <a:pt x="6455572" y="3354646"/>
                    <a:pt x="6455164" y="3354762"/>
                    <a:pt x="6455026" y="3354851"/>
                  </a:cubicBezTo>
                  <a:cubicBezTo>
                    <a:pt x="6454981" y="3355492"/>
                    <a:pt x="6454981" y="3356106"/>
                    <a:pt x="6454981" y="3356720"/>
                  </a:cubicBezTo>
                  <a:cubicBezTo>
                    <a:pt x="6453438" y="3362180"/>
                    <a:pt x="6451893" y="3367671"/>
                    <a:pt x="6450350" y="3373131"/>
                  </a:cubicBezTo>
                  <a:lnTo>
                    <a:pt x="6454845" y="3373511"/>
                  </a:lnTo>
                  <a:cubicBezTo>
                    <a:pt x="6454845" y="3367962"/>
                    <a:pt x="6454890" y="3362355"/>
                    <a:pt x="6454981" y="3356720"/>
                  </a:cubicBezTo>
                  <a:cubicBezTo>
                    <a:pt x="6455164" y="3356018"/>
                    <a:pt x="6455345" y="3355347"/>
                    <a:pt x="6455572" y="3354646"/>
                  </a:cubicBezTo>
                  <a:lnTo>
                    <a:pt x="6455209" y="3354646"/>
                  </a:lnTo>
                  <a:cubicBezTo>
                    <a:pt x="6455525" y="3350557"/>
                    <a:pt x="6455889" y="3346469"/>
                    <a:pt x="6456207" y="3342381"/>
                  </a:cubicBezTo>
                  <a:cubicBezTo>
                    <a:pt x="6454799" y="3342029"/>
                    <a:pt x="6453438" y="3341679"/>
                    <a:pt x="6452121" y="3341329"/>
                  </a:cubicBezTo>
                  <a:close/>
                  <a:moveTo>
                    <a:pt x="1543360" y="3340949"/>
                  </a:moveTo>
                  <a:cubicBezTo>
                    <a:pt x="1535777" y="3345008"/>
                    <a:pt x="1531102" y="3347491"/>
                    <a:pt x="1523066" y="3351783"/>
                  </a:cubicBezTo>
                  <a:cubicBezTo>
                    <a:pt x="1533144" y="3352601"/>
                    <a:pt x="1538047" y="3352981"/>
                    <a:pt x="1545630" y="3353595"/>
                  </a:cubicBezTo>
                  <a:cubicBezTo>
                    <a:pt x="1544812" y="3349185"/>
                    <a:pt x="1544312" y="3346352"/>
                    <a:pt x="1543360" y="3340949"/>
                  </a:cubicBezTo>
                  <a:close/>
                  <a:moveTo>
                    <a:pt x="9804229" y="3338278"/>
                  </a:moveTo>
                  <a:cubicBezTo>
                    <a:pt x="9798940" y="3341009"/>
                    <a:pt x="9800325" y="3350996"/>
                    <a:pt x="9824251" y="3360049"/>
                  </a:cubicBezTo>
                  <a:cubicBezTo>
                    <a:pt x="9821482" y="3340074"/>
                    <a:pt x="9809519" y="3335547"/>
                    <a:pt x="9804229" y="3338278"/>
                  </a:cubicBezTo>
                  <a:close/>
                  <a:moveTo>
                    <a:pt x="2096142" y="3338175"/>
                  </a:moveTo>
                  <a:cubicBezTo>
                    <a:pt x="2096505" y="3338467"/>
                    <a:pt x="2096960" y="3338876"/>
                    <a:pt x="2097459" y="3339314"/>
                  </a:cubicBezTo>
                  <a:cubicBezTo>
                    <a:pt x="2098594" y="3339373"/>
                    <a:pt x="2099684" y="3339402"/>
                    <a:pt x="2100817" y="3339460"/>
                  </a:cubicBezTo>
                  <a:cubicBezTo>
                    <a:pt x="2111532" y="3342643"/>
                    <a:pt x="2121702" y="3347287"/>
                    <a:pt x="2135367" y="3340978"/>
                  </a:cubicBezTo>
                  <a:cubicBezTo>
                    <a:pt x="2123880" y="3340453"/>
                    <a:pt x="2112350" y="3339957"/>
                    <a:pt x="2100817" y="3339460"/>
                  </a:cubicBezTo>
                  <a:cubicBezTo>
                    <a:pt x="2100001" y="3339227"/>
                    <a:pt x="2099183" y="3338963"/>
                    <a:pt x="2098367" y="3338759"/>
                  </a:cubicBezTo>
                  <a:cubicBezTo>
                    <a:pt x="2097504" y="3338525"/>
                    <a:pt x="2096732" y="3338321"/>
                    <a:pt x="2096142" y="3338175"/>
                  </a:cubicBezTo>
                  <a:close/>
                  <a:moveTo>
                    <a:pt x="1621264" y="3333707"/>
                  </a:moveTo>
                  <a:lnTo>
                    <a:pt x="1618631" y="3334087"/>
                  </a:lnTo>
                  <a:lnTo>
                    <a:pt x="1620674" y="3335109"/>
                  </a:lnTo>
                  <a:close/>
                  <a:moveTo>
                    <a:pt x="7076635" y="3333444"/>
                  </a:moveTo>
                  <a:cubicBezTo>
                    <a:pt x="7077088" y="3333590"/>
                    <a:pt x="7077770" y="3333824"/>
                    <a:pt x="7078541" y="3334058"/>
                  </a:cubicBezTo>
                  <a:lnTo>
                    <a:pt x="7078633" y="3333999"/>
                  </a:lnTo>
                  <a:cubicBezTo>
                    <a:pt x="7079177" y="3334145"/>
                    <a:pt x="7079721" y="3334320"/>
                    <a:pt x="7080312" y="3334467"/>
                  </a:cubicBezTo>
                  <a:cubicBezTo>
                    <a:pt x="7084398" y="3338409"/>
                    <a:pt x="7087123" y="3343402"/>
                    <a:pt x="7099834" y="3339810"/>
                  </a:cubicBezTo>
                  <a:cubicBezTo>
                    <a:pt x="7093297" y="3338029"/>
                    <a:pt x="7086804" y="3336248"/>
                    <a:pt x="7080312" y="3334467"/>
                  </a:cubicBezTo>
                  <a:cubicBezTo>
                    <a:pt x="7080040" y="3334204"/>
                    <a:pt x="7079767" y="3333940"/>
                    <a:pt x="7079495" y="3333678"/>
                  </a:cubicBezTo>
                  <a:cubicBezTo>
                    <a:pt x="7078269" y="3333590"/>
                    <a:pt x="7077179" y="3333503"/>
                    <a:pt x="7076635" y="3333444"/>
                  </a:cubicBezTo>
                  <a:close/>
                  <a:moveTo>
                    <a:pt x="4626522" y="3332452"/>
                  </a:moveTo>
                  <a:cubicBezTo>
                    <a:pt x="4626204" y="3333064"/>
                    <a:pt x="4625841" y="3333678"/>
                    <a:pt x="4625522" y="3334290"/>
                  </a:cubicBezTo>
                  <a:cubicBezTo>
                    <a:pt x="4626931" y="3334320"/>
                    <a:pt x="4628338" y="3334320"/>
                    <a:pt x="4629745" y="3334349"/>
                  </a:cubicBezTo>
                  <a:cubicBezTo>
                    <a:pt x="4629473" y="3333737"/>
                    <a:pt x="4629382" y="3332977"/>
                    <a:pt x="4628791" y="3332510"/>
                  </a:cubicBezTo>
                  <a:cubicBezTo>
                    <a:pt x="4628430" y="3332247"/>
                    <a:pt x="4627293" y="3332452"/>
                    <a:pt x="4626522" y="3332452"/>
                  </a:cubicBezTo>
                  <a:close/>
                  <a:moveTo>
                    <a:pt x="8959665" y="3331633"/>
                  </a:moveTo>
                  <a:cubicBezTo>
                    <a:pt x="8956895" y="3335752"/>
                    <a:pt x="8953716" y="3339810"/>
                    <a:pt x="8951719" y="3344103"/>
                  </a:cubicBezTo>
                  <a:cubicBezTo>
                    <a:pt x="8951355" y="3344892"/>
                    <a:pt x="8955442" y="3346556"/>
                    <a:pt x="8957667" y="3347666"/>
                  </a:cubicBezTo>
                  <a:cubicBezTo>
                    <a:pt x="8957894" y="3347783"/>
                    <a:pt x="8960391" y="3346673"/>
                    <a:pt x="8960619" y="3346002"/>
                  </a:cubicBezTo>
                  <a:cubicBezTo>
                    <a:pt x="8961526" y="3343111"/>
                    <a:pt x="8962026" y="3340161"/>
                    <a:pt x="8962525" y="3337767"/>
                  </a:cubicBezTo>
                  <a:cubicBezTo>
                    <a:pt x="8961390" y="3335343"/>
                    <a:pt x="8960527" y="3333503"/>
                    <a:pt x="8959665" y="3331633"/>
                  </a:cubicBezTo>
                  <a:close/>
                  <a:moveTo>
                    <a:pt x="5081106" y="3329531"/>
                  </a:moveTo>
                  <a:cubicBezTo>
                    <a:pt x="5077111" y="3330903"/>
                    <a:pt x="5072026" y="3332100"/>
                    <a:pt x="5072162" y="3332743"/>
                  </a:cubicBezTo>
                  <a:cubicBezTo>
                    <a:pt x="5073932" y="3339227"/>
                    <a:pt x="5076520" y="3345593"/>
                    <a:pt x="5078835" y="3351959"/>
                  </a:cubicBezTo>
                  <a:cubicBezTo>
                    <a:pt x="5081423" y="3351551"/>
                    <a:pt x="5085963" y="3351462"/>
                    <a:pt x="5086281" y="3350703"/>
                  </a:cubicBezTo>
                  <a:cubicBezTo>
                    <a:pt x="5088505" y="3345097"/>
                    <a:pt x="5090685" y="3339402"/>
                    <a:pt x="5091004" y="3333678"/>
                  </a:cubicBezTo>
                  <a:cubicBezTo>
                    <a:pt x="5091093" y="3332305"/>
                    <a:pt x="5084193" y="3330758"/>
                    <a:pt x="5081106" y="3329531"/>
                  </a:cubicBezTo>
                  <a:close/>
                  <a:moveTo>
                    <a:pt x="6984156" y="3328480"/>
                  </a:moveTo>
                  <a:cubicBezTo>
                    <a:pt x="6979208" y="3332802"/>
                    <a:pt x="6974305" y="3337153"/>
                    <a:pt x="6968903" y="3341854"/>
                  </a:cubicBezTo>
                  <a:cubicBezTo>
                    <a:pt x="6973442" y="3342789"/>
                    <a:pt x="6977438" y="3343958"/>
                    <a:pt x="6977801" y="3343607"/>
                  </a:cubicBezTo>
                  <a:cubicBezTo>
                    <a:pt x="6981886" y="3339752"/>
                    <a:pt x="6985565" y="3335722"/>
                    <a:pt x="6988787" y="3331546"/>
                  </a:cubicBezTo>
                  <a:cubicBezTo>
                    <a:pt x="6989150" y="3331108"/>
                    <a:pt x="6985790" y="3329531"/>
                    <a:pt x="6984156" y="3328480"/>
                  </a:cubicBezTo>
                  <a:close/>
                  <a:moveTo>
                    <a:pt x="6690968" y="3328216"/>
                  </a:moveTo>
                  <a:cubicBezTo>
                    <a:pt x="6690968" y="3329648"/>
                    <a:pt x="6690968" y="3331079"/>
                    <a:pt x="6691013" y="3332510"/>
                  </a:cubicBezTo>
                  <a:lnTo>
                    <a:pt x="6729103" y="3332510"/>
                  </a:lnTo>
                  <a:cubicBezTo>
                    <a:pt x="6729148" y="3331692"/>
                    <a:pt x="6729284" y="3330874"/>
                    <a:pt x="6729375" y="3330057"/>
                  </a:cubicBezTo>
                  <a:cubicBezTo>
                    <a:pt x="6716573" y="3329443"/>
                    <a:pt x="6703770" y="3328830"/>
                    <a:pt x="6690968" y="3328216"/>
                  </a:cubicBezTo>
                  <a:close/>
                  <a:moveTo>
                    <a:pt x="3045171" y="3327253"/>
                  </a:moveTo>
                  <a:cubicBezTo>
                    <a:pt x="3043127" y="3328304"/>
                    <a:pt x="3041084" y="3329385"/>
                    <a:pt x="3039042" y="3330436"/>
                  </a:cubicBezTo>
                  <a:cubicBezTo>
                    <a:pt x="3042674" y="3332714"/>
                    <a:pt x="3046351" y="3334992"/>
                    <a:pt x="3049983" y="3337269"/>
                  </a:cubicBezTo>
                  <a:cubicBezTo>
                    <a:pt x="3051390" y="3336510"/>
                    <a:pt x="3052752" y="3335722"/>
                    <a:pt x="3054159" y="3334933"/>
                  </a:cubicBezTo>
                  <a:cubicBezTo>
                    <a:pt x="3051164" y="3332364"/>
                    <a:pt x="3048166" y="3329823"/>
                    <a:pt x="3045171" y="3327253"/>
                  </a:cubicBezTo>
                  <a:close/>
                  <a:moveTo>
                    <a:pt x="6763379" y="3325325"/>
                  </a:moveTo>
                  <a:lnTo>
                    <a:pt x="6759883" y="3330319"/>
                  </a:lnTo>
                  <a:cubicBezTo>
                    <a:pt x="6761791" y="3330553"/>
                    <a:pt x="6765196" y="3331195"/>
                    <a:pt x="6765377" y="3330962"/>
                  </a:cubicBezTo>
                  <a:cubicBezTo>
                    <a:pt x="6766512" y="3329502"/>
                    <a:pt x="6766875" y="3327838"/>
                    <a:pt x="6767510" y="3326230"/>
                  </a:cubicBezTo>
                  <a:cubicBezTo>
                    <a:pt x="6766148" y="3325939"/>
                    <a:pt x="6764741" y="3325618"/>
                    <a:pt x="6763379" y="3325325"/>
                  </a:cubicBezTo>
                  <a:close/>
                  <a:moveTo>
                    <a:pt x="5656271" y="3325180"/>
                  </a:moveTo>
                  <a:cubicBezTo>
                    <a:pt x="5654135" y="3325589"/>
                    <a:pt x="5652001" y="3325998"/>
                    <a:pt x="5649869" y="3326406"/>
                  </a:cubicBezTo>
                  <a:cubicBezTo>
                    <a:pt x="5651957" y="3330407"/>
                    <a:pt x="5654001" y="3334408"/>
                    <a:pt x="5656043" y="3338409"/>
                  </a:cubicBezTo>
                  <a:cubicBezTo>
                    <a:pt x="5658358" y="3337824"/>
                    <a:pt x="5660628" y="3337240"/>
                    <a:pt x="5662853" y="3336657"/>
                  </a:cubicBezTo>
                  <a:cubicBezTo>
                    <a:pt x="5660674" y="3332830"/>
                    <a:pt x="5658449" y="3329005"/>
                    <a:pt x="5656271" y="3325180"/>
                  </a:cubicBezTo>
                  <a:close/>
                  <a:moveTo>
                    <a:pt x="4040733" y="3324536"/>
                  </a:moveTo>
                  <a:lnTo>
                    <a:pt x="4032334" y="3329064"/>
                  </a:lnTo>
                  <a:cubicBezTo>
                    <a:pt x="4034241" y="3330290"/>
                    <a:pt x="4036193" y="3331517"/>
                    <a:pt x="4038100" y="3332743"/>
                  </a:cubicBezTo>
                  <a:cubicBezTo>
                    <a:pt x="4041005" y="3331254"/>
                    <a:pt x="4043912" y="3329735"/>
                    <a:pt x="4046818" y="3328245"/>
                  </a:cubicBezTo>
                  <a:cubicBezTo>
                    <a:pt x="4044775" y="3327019"/>
                    <a:pt x="4042777" y="3325793"/>
                    <a:pt x="4040733" y="3324536"/>
                  </a:cubicBezTo>
                  <a:close/>
                  <a:moveTo>
                    <a:pt x="7425943" y="3324521"/>
                  </a:moveTo>
                  <a:cubicBezTo>
                    <a:pt x="7422405" y="3324464"/>
                    <a:pt x="7418152" y="3325822"/>
                    <a:pt x="7413226" y="3329122"/>
                  </a:cubicBezTo>
                  <a:cubicBezTo>
                    <a:pt x="7424938" y="3332130"/>
                    <a:pt x="7428026" y="3339635"/>
                    <a:pt x="7431159" y="3347112"/>
                  </a:cubicBezTo>
                  <a:cubicBezTo>
                    <a:pt x="7424122" y="3346323"/>
                    <a:pt x="7419854" y="3351580"/>
                    <a:pt x="7420898" y="3356340"/>
                  </a:cubicBezTo>
                  <a:cubicBezTo>
                    <a:pt x="7419128" y="3357975"/>
                    <a:pt x="7417993" y="3359552"/>
                    <a:pt x="7418492" y="3360837"/>
                  </a:cubicBezTo>
                  <a:cubicBezTo>
                    <a:pt x="7419582" y="3363670"/>
                    <a:pt x="7428753" y="3368079"/>
                    <a:pt x="7430432" y="3367495"/>
                  </a:cubicBezTo>
                  <a:cubicBezTo>
                    <a:pt x="7437288" y="3365042"/>
                    <a:pt x="7442690" y="3360954"/>
                    <a:pt x="7448819" y="3357332"/>
                  </a:cubicBezTo>
                  <a:cubicBezTo>
                    <a:pt x="7445096" y="3353098"/>
                    <a:pt x="7443916" y="3349593"/>
                    <a:pt x="7440920" y="3348806"/>
                  </a:cubicBezTo>
                  <a:cubicBezTo>
                    <a:pt x="7439966" y="3348513"/>
                    <a:pt x="7438514" y="3348892"/>
                    <a:pt x="7437288" y="3349038"/>
                  </a:cubicBezTo>
                  <a:cubicBezTo>
                    <a:pt x="7440726" y="3337605"/>
                    <a:pt x="7436555" y="3324694"/>
                    <a:pt x="7425943" y="3324521"/>
                  </a:cubicBezTo>
                  <a:close/>
                  <a:moveTo>
                    <a:pt x="6103091" y="3323836"/>
                  </a:moveTo>
                  <a:cubicBezTo>
                    <a:pt x="6101820" y="3324245"/>
                    <a:pt x="6100685" y="3324888"/>
                    <a:pt x="6098915" y="3325676"/>
                  </a:cubicBezTo>
                  <a:cubicBezTo>
                    <a:pt x="6101320" y="3325443"/>
                    <a:pt x="6102999" y="3325296"/>
                    <a:pt x="6104680" y="3325121"/>
                  </a:cubicBezTo>
                  <a:cubicBezTo>
                    <a:pt x="6104134" y="3324654"/>
                    <a:pt x="6103318" y="3323749"/>
                    <a:pt x="6103091" y="3323836"/>
                  </a:cubicBezTo>
                  <a:close/>
                  <a:moveTo>
                    <a:pt x="5351913" y="3323048"/>
                  </a:moveTo>
                  <a:cubicBezTo>
                    <a:pt x="5346420" y="3324274"/>
                    <a:pt x="5338066" y="3326114"/>
                    <a:pt x="5329713" y="3327954"/>
                  </a:cubicBezTo>
                  <a:cubicBezTo>
                    <a:pt x="5334661" y="3332597"/>
                    <a:pt x="5339064" y="3337474"/>
                    <a:pt x="5344649" y="3341797"/>
                  </a:cubicBezTo>
                  <a:cubicBezTo>
                    <a:pt x="5349552" y="3345593"/>
                    <a:pt x="5355227" y="3349185"/>
                    <a:pt x="5361492" y="3352047"/>
                  </a:cubicBezTo>
                  <a:cubicBezTo>
                    <a:pt x="5373523" y="3357478"/>
                    <a:pt x="5384782" y="3354908"/>
                    <a:pt x="5391228" y="3345797"/>
                  </a:cubicBezTo>
                  <a:cubicBezTo>
                    <a:pt x="5394724" y="3340862"/>
                    <a:pt x="5395132" y="3336803"/>
                    <a:pt x="5393589" y="3333385"/>
                  </a:cubicBezTo>
                  <a:cubicBezTo>
                    <a:pt x="5395315" y="3331838"/>
                    <a:pt x="5396813" y="3330057"/>
                    <a:pt x="5398175" y="3328509"/>
                  </a:cubicBezTo>
                  <a:cubicBezTo>
                    <a:pt x="5399219" y="3327340"/>
                    <a:pt x="5397040" y="3323544"/>
                    <a:pt x="5396586" y="3323574"/>
                  </a:cubicBezTo>
                  <a:cubicBezTo>
                    <a:pt x="5391047" y="3323749"/>
                    <a:pt x="5383466" y="3323223"/>
                    <a:pt x="5380468" y="3325238"/>
                  </a:cubicBezTo>
                  <a:cubicBezTo>
                    <a:pt x="5380379" y="3325325"/>
                    <a:pt x="5380242" y="3325325"/>
                    <a:pt x="5380151" y="3325413"/>
                  </a:cubicBezTo>
                  <a:cubicBezTo>
                    <a:pt x="5378154" y="3324946"/>
                    <a:pt x="5376519" y="3324304"/>
                    <a:pt x="5374113" y="3324011"/>
                  </a:cubicBezTo>
                  <a:cubicBezTo>
                    <a:pt x="5368031" y="3323253"/>
                    <a:pt x="5361673" y="3323428"/>
                    <a:pt x="5351913" y="3323048"/>
                  </a:cubicBezTo>
                  <a:close/>
                  <a:moveTo>
                    <a:pt x="4133121" y="3322668"/>
                  </a:moveTo>
                  <a:cubicBezTo>
                    <a:pt x="4131033" y="3324070"/>
                    <a:pt x="4128944" y="3325443"/>
                    <a:pt x="4126855" y="3326844"/>
                  </a:cubicBezTo>
                  <a:cubicBezTo>
                    <a:pt x="4128445" y="3327779"/>
                    <a:pt x="4129988" y="3328713"/>
                    <a:pt x="4131578" y="3329648"/>
                  </a:cubicBezTo>
                  <a:lnTo>
                    <a:pt x="4138070" y="3325618"/>
                  </a:lnTo>
                  <a:cubicBezTo>
                    <a:pt x="4136436" y="3324625"/>
                    <a:pt x="4134801" y="3323632"/>
                    <a:pt x="4133121" y="3322668"/>
                  </a:cubicBezTo>
                  <a:close/>
                  <a:moveTo>
                    <a:pt x="7207430" y="3322405"/>
                  </a:moveTo>
                  <a:cubicBezTo>
                    <a:pt x="7204297" y="3322960"/>
                    <a:pt x="7202208" y="3325939"/>
                    <a:pt x="7199666" y="3327866"/>
                  </a:cubicBezTo>
                  <a:cubicBezTo>
                    <a:pt x="7203572" y="3328830"/>
                    <a:pt x="7207702" y="3330815"/>
                    <a:pt x="7211244" y="3330436"/>
                  </a:cubicBezTo>
                  <a:cubicBezTo>
                    <a:pt x="7214604" y="3330085"/>
                    <a:pt x="7217372" y="3327283"/>
                    <a:pt x="7222366" y="3324391"/>
                  </a:cubicBezTo>
                  <a:cubicBezTo>
                    <a:pt x="7215512" y="3323369"/>
                    <a:pt x="7210972" y="3321792"/>
                    <a:pt x="7207430" y="3322405"/>
                  </a:cubicBezTo>
                  <a:close/>
                  <a:moveTo>
                    <a:pt x="1106344" y="3321909"/>
                  </a:moveTo>
                  <a:cubicBezTo>
                    <a:pt x="1104937" y="3321967"/>
                    <a:pt x="1103530" y="3321996"/>
                    <a:pt x="1102168" y="3322055"/>
                  </a:cubicBezTo>
                  <a:cubicBezTo>
                    <a:pt x="1102395" y="3323719"/>
                    <a:pt x="1102622" y="3325384"/>
                    <a:pt x="1102803" y="3327019"/>
                  </a:cubicBezTo>
                  <a:lnTo>
                    <a:pt x="1106799" y="3326873"/>
                  </a:lnTo>
                  <a:cubicBezTo>
                    <a:pt x="1106663" y="3325209"/>
                    <a:pt x="1106482" y="3323574"/>
                    <a:pt x="1106344" y="3321909"/>
                  </a:cubicBezTo>
                  <a:close/>
                  <a:moveTo>
                    <a:pt x="8586936" y="3321704"/>
                  </a:moveTo>
                  <a:cubicBezTo>
                    <a:pt x="8585982" y="3322318"/>
                    <a:pt x="8585075" y="3322960"/>
                    <a:pt x="8584165" y="3323574"/>
                  </a:cubicBezTo>
                  <a:cubicBezTo>
                    <a:pt x="8587797" y="3326581"/>
                    <a:pt x="8591431" y="3329589"/>
                    <a:pt x="8595108" y="3332627"/>
                  </a:cubicBezTo>
                  <a:cubicBezTo>
                    <a:pt x="8596787" y="3331342"/>
                    <a:pt x="8598513" y="3330057"/>
                    <a:pt x="8600192" y="3328771"/>
                  </a:cubicBezTo>
                  <a:cubicBezTo>
                    <a:pt x="8595788" y="3326406"/>
                    <a:pt x="8591340" y="3324070"/>
                    <a:pt x="8586936" y="3321704"/>
                  </a:cubicBezTo>
                  <a:close/>
                  <a:moveTo>
                    <a:pt x="5623627" y="3320886"/>
                  </a:moveTo>
                  <a:cubicBezTo>
                    <a:pt x="5623264" y="3322580"/>
                    <a:pt x="5622856" y="3324245"/>
                    <a:pt x="5622448" y="3325939"/>
                  </a:cubicBezTo>
                  <a:cubicBezTo>
                    <a:pt x="5623402" y="3325998"/>
                    <a:pt x="5624354" y="3326055"/>
                    <a:pt x="5625308" y="3326114"/>
                  </a:cubicBezTo>
                  <a:lnTo>
                    <a:pt x="5625308" y="3321033"/>
                  </a:lnTo>
                  <a:cubicBezTo>
                    <a:pt x="5624762" y="3320974"/>
                    <a:pt x="5624218" y="3320916"/>
                    <a:pt x="5623627" y="3320886"/>
                  </a:cubicBezTo>
                  <a:close/>
                  <a:moveTo>
                    <a:pt x="313308" y="3319485"/>
                  </a:moveTo>
                  <a:cubicBezTo>
                    <a:pt x="312264" y="3320215"/>
                    <a:pt x="311221" y="3321004"/>
                    <a:pt x="310086" y="3321821"/>
                  </a:cubicBezTo>
                  <a:cubicBezTo>
                    <a:pt x="311402" y="3322521"/>
                    <a:pt x="312581" y="3323661"/>
                    <a:pt x="313807" y="3323690"/>
                  </a:cubicBezTo>
                  <a:cubicBezTo>
                    <a:pt x="315261" y="3323690"/>
                    <a:pt x="316714" y="3322698"/>
                    <a:pt x="318121" y="3322171"/>
                  </a:cubicBezTo>
                  <a:cubicBezTo>
                    <a:pt x="316487" y="3321266"/>
                    <a:pt x="314897" y="3320361"/>
                    <a:pt x="313308" y="3319485"/>
                  </a:cubicBezTo>
                  <a:close/>
                  <a:moveTo>
                    <a:pt x="1762003" y="3318287"/>
                  </a:moveTo>
                  <a:cubicBezTo>
                    <a:pt x="1755466" y="3326844"/>
                    <a:pt x="1750062" y="3333969"/>
                    <a:pt x="1744615" y="3341124"/>
                  </a:cubicBezTo>
                  <a:cubicBezTo>
                    <a:pt x="1746567" y="3341797"/>
                    <a:pt x="1748565" y="3342497"/>
                    <a:pt x="1750516" y="3343169"/>
                  </a:cubicBezTo>
                  <a:cubicBezTo>
                    <a:pt x="1767405" y="3332305"/>
                    <a:pt x="1767405" y="3332305"/>
                    <a:pt x="1762003" y="3318287"/>
                  </a:cubicBezTo>
                  <a:close/>
                  <a:moveTo>
                    <a:pt x="7007083" y="3318200"/>
                  </a:moveTo>
                  <a:cubicBezTo>
                    <a:pt x="7006447" y="3319981"/>
                    <a:pt x="7005767" y="3320829"/>
                    <a:pt x="7006039" y="3321500"/>
                  </a:cubicBezTo>
                  <a:cubicBezTo>
                    <a:pt x="7006220" y="3321939"/>
                    <a:pt x="7007854" y="3322171"/>
                    <a:pt x="7008900" y="3322435"/>
                  </a:cubicBezTo>
                  <a:cubicBezTo>
                    <a:pt x="7018614" y="3324800"/>
                    <a:pt x="7028375" y="3327165"/>
                    <a:pt x="7038092" y="3329531"/>
                  </a:cubicBezTo>
                  <a:cubicBezTo>
                    <a:pt x="7038999" y="3327924"/>
                    <a:pt x="7039907" y="3326319"/>
                    <a:pt x="7040859" y="3324713"/>
                  </a:cubicBezTo>
                  <a:cubicBezTo>
                    <a:pt x="7029874" y="3322580"/>
                    <a:pt x="7018886" y="3320478"/>
                    <a:pt x="7007083" y="3318200"/>
                  </a:cubicBezTo>
                  <a:close/>
                  <a:moveTo>
                    <a:pt x="7991206" y="3317849"/>
                  </a:moveTo>
                  <a:cubicBezTo>
                    <a:pt x="7991206" y="3322289"/>
                    <a:pt x="7984032" y="3332422"/>
                    <a:pt x="7991206" y="3335400"/>
                  </a:cubicBezTo>
                  <a:cubicBezTo>
                    <a:pt x="7991659" y="3332480"/>
                    <a:pt x="7995473" y="3332655"/>
                    <a:pt x="7999240" y="3332889"/>
                  </a:cubicBezTo>
                  <a:cubicBezTo>
                    <a:pt x="8000738" y="3324011"/>
                    <a:pt x="7997017" y="3319952"/>
                    <a:pt x="7991206" y="3317849"/>
                  </a:cubicBezTo>
                  <a:close/>
                  <a:moveTo>
                    <a:pt x="8003917" y="3316214"/>
                  </a:moveTo>
                  <a:cubicBezTo>
                    <a:pt x="8002372" y="3318696"/>
                    <a:pt x="7999605" y="3321179"/>
                    <a:pt x="7999605" y="3323661"/>
                  </a:cubicBezTo>
                  <a:cubicBezTo>
                    <a:pt x="7999558" y="3326319"/>
                    <a:pt x="8002100" y="3328976"/>
                    <a:pt x="8003509" y="3331633"/>
                  </a:cubicBezTo>
                  <a:cubicBezTo>
                    <a:pt x="8005870" y="3330553"/>
                    <a:pt x="8008276" y="3329473"/>
                    <a:pt x="8010637" y="3328392"/>
                  </a:cubicBezTo>
                  <a:cubicBezTo>
                    <a:pt x="8011817" y="3325880"/>
                    <a:pt x="8014813" y="3322960"/>
                    <a:pt x="8013678" y="3320974"/>
                  </a:cubicBezTo>
                  <a:cubicBezTo>
                    <a:pt x="8012497" y="3318930"/>
                    <a:pt x="8007322" y="3317762"/>
                    <a:pt x="8003917" y="3316214"/>
                  </a:cubicBezTo>
                  <a:close/>
                  <a:moveTo>
                    <a:pt x="1303786" y="3315659"/>
                  </a:moveTo>
                  <a:cubicBezTo>
                    <a:pt x="1300836" y="3317441"/>
                    <a:pt x="1295750" y="3319046"/>
                    <a:pt x="1295342" y="3321033"/>
                  </a:cubicBezTo>
                  <a:cubicBezTo>
                    <a:pt x="1294343" y="3325823"/>
                    <a:pt x="1295389" y="3330815"/>
                    <a:pt x="1295933" y="3335693"/>
                  </a:cubicBezTo>
                  <a:cubicBezTo>
                    <a:pt x="1296024" y="3336452"/>
                    <a:pt x="1298158" y="3337854"/>
                    <a:pt x="1298838" y="3337737"/>
                  </a:cubicBezTo>
                  <a:cubicBezTo>
                    <a:pt x="1301516" y="3337269"/>
                    <a:pt x="1305647" y="3336685"/>
                    <a:pt x="1306238" y="3335518"/>
                  </a:cubicBezTo>
                  <a:cubicBezTo>
                    <a:pt x="1307600" y="3332743"/>
                    <a:pt x="1307328" y="3329648"/>
                    <a:pt x="1307600" y="3327954"/>
                  </a:cubicBezTo>
                  <a:cubicBezTo>
                    <a:pt x="1307600" y="3324683"/>
                    <a:pt x="1308100" y="3322639"/>
                    <a:pt x="1307464" y="3320741"/>
                  </a:cubicBezTo>
                  <a:cubicBezTo>
                    <a:pt x="1306874" y="3318959"/>
                    <a:pt x="1305058" y="3317353"/>
                    <a:pt x="1303786" y="3315659"/>
                  </a:cubicBezTo>
                  <a:close/>
                  <a:moveTo>
                    <a:pt x="9900931" y="3313557"/>
                  </a:moveTo>
                  <a:cubicBezTo>
                    <a:pt x="9894982" y="3312885"/>
                    <a:pt x="9887310" y="3318405"/>
                    <a:pt x="9899160" y="3321325"/>
                  </a:cubicBezTo>
                  <a:cubicBezTo>
                    <a:pt x="9905062" y="3322025"/>
                    <a:pt x="9912779" y="3316535"/>
                    <a:pt x="9900931" y="3313557"/>
                  </a:cubicBezTo>
                  <a:close/>
                  <a:moveTo>
                    <a:pt x="4275585" y="3312651"/>
                  </a:moveTo>
                  <a:cubicBezTo>
                    <a:pt x="4280488" y="3319572"/>
                    <a:pt x="4284664" y="3325530"/>
                    <a:pt x="4292427" y="3336481"/>
                  </a:cubicBezTo>
                  <a:cubicBezTo>
                    <a:pt x="4295379" y="3326230"/>
                    <a:pt x="4297058" y="3320565"/>
                    <a:pt x="4299011" y="3313702"/>
                  </a:cubicBezTo>
                  <a:cubicBezTo>
                    <a:pt x="4289749" y="3313294"/>
                    <a:pt x="4283529" y="3313002"/>
                    <a:pt x="4275585" y="3312651"/>
                  </a:cubicBezTo>
                  <a:close/>
                  <a:moveTo>
                    <a:pt x="8954534" y="3312476"/>
                  </a:moveTo>
                  <a:cubicBezTo>
                    <a:pt x="8948586" y="3311746"/>
                    <a:pt x="8940916" y="3317265"/>
                    <a:pt x="8952718" y="3320215"/>
                  </a:cubicBezTo>
                  <a:cubicBezTo>
                    <a:pt x="8958755" y="3320945"/>
                    <a:pt x="8966383" y="3315367"/>
                    <a:pt x="8954534" y="3312476"/>
                  </a:cubicBezTo>
                  <a:close/>
                  <a:moveTo>
                    <a:pt x="3259409" y="3311921"/>
                  </a:moveTo>
                  <a:cubicBezTo>
                    <a:pt x="3257322" y="3311775"/>
                    <a:pt x="3253826" y="3313381"/>
                    <a:pt x="3252827" y="3314754"/>
                  </a:cubicBezTo>
                  <a:cubicBezTo>
                    <a:pt x="3251647" y="3316360"/>
                    <a:pt x="3252555" y="3318550"/>
                    <a:pt x="3252555" y="3320506"/>
                  </a:cubicBezTo>
                  <a:lnTo>
                    <a:pt x="3252691" y="3320506"/>
                  </a:lnTo>
                  <a:cubicBezTo>
                    <a:pt x="3252691" y="3322464"/>
                    <a:pt x="3252600" y="3324391"/>
                    <a:pt x="3252737" y="3326348"/>
                  </a:cubicBezTo>
                  <a:cubicBezTo>
                    <a:pt x="3252872" y="3328216"/>
                    <a:pt x="3253190" y="3330057"/>
                    <a:pt x="3253462" y="3331897"/>
                  </a:cubicBezTo>
                  <a:cubicBezTo>
                    <a:pt x="3256051" y="3330174"/>
                    <a:pt x="3259636" y="3328684"/>
                    <a:pt x="3260954" y="3326640"/>
                  </a:cubicBezTo>
                  <a:cubicBezTo>
                    <a:pt x="3263268" y="3323106"/>
                    <a:pt x="3264722" y="3319222"/>
                    <a:pt x="3265268" y="3315426"/>
                  </a:cubicBezTo>
                  <a:cubicBezTo>
                    <a:pt x="3265449" y="3314316"/>
                    <a:pt x="3261681" y="3312096"/>
                    <a:pt x="3259409" y="3311921"/>
                  </a:cubicBezTo>
                  <a:close/>
                  <a:moveTo>
                    <a:pt x="7845534" y="3311145"/>
                  </a:moveTo>
                  <a:cubicBezTo>
                    <a:pt x="7846486" y="3310395"/>
                    <a:pt x="7843975" y="3311308"/>
                    <a:pt x="7834622" y="3315630"/>
                  </a:cubicBezTo>
                  <a:cubicBezTo>
                    <a:pt x="7808643" y="3330611"/>
                    <a:pt x="7842676" y="3313396"/>
                    <a:pt x="7845534" y="3311145"/>
                  </a:cubicBezTo>
                  <a:close/>
                  <a:moveTo>
                    <a:pt x="9075887" y="3311016"/>
                  </a:moveTo>
                  <a:cubicBezTo>
                    <a:pt x="9064491" y="3347023"/>
                    <a:pt x="9005200" y="3335022"/>
                    <a:pt x="8968925" y="3345914"/>
                  </a:cubicBezTo>
                  <a:cubicBezTo>
                    <a:pt x="9013463" y="3362034"/>
                    <a:pt x="9023678" y="3353390"/>
                    <a:pt x="9067125" y="3349593"/>
                  </a:cubicBezTo>
                  <a:cubicBezTo>
                    <a:pt x="9117382" y="3357712"/>
                    <a:pt x="9136405" y="3381922"/>
                    <a:pt x="9165505" y="3400933"/>
                  </a:cubicBezTo>
                  <a:cubicBezTo>
                    <a:pt x="9159287" y="3358676"/>
                    <a:pt x="9083196" y="3352660"/>
                    <a:pt x="9075887" y="3311016"/>
                  </a:cubicBezTo>
                  <a:close/>
                  <a:moveTo>
                    <a:pt x="2966130" y="3309965"/>
                  </a:moveTo>
                  <a:cubicBezTo>
                    <a:pt x="2966993" y="3310987"/>
                    <a:pt x="2967856" y="3312009"/>
                    <a:pt x="2968718" y="3313031"/>
                  </a:cubicBezTo>
                  <a:cubicBezTo>
                    <a:pt x="2969626" y="3312038"/>
                    <a:pt x="2970489" y="3311045"/>
                    <a:pt x="2971351" y="3310052"/>
                  </a:cubicBezTo>
                  <a:close/>
                  <a:moveTo>
                    <a:pt x="3216235" y="3309439"/>
                  </a:moveTo>
                  <a:cubicBezTo>
                    <a:pt x="3210015" y="3315016"/>
                    <a:pt x="3205702" y="3317587"/>
                    <a:pt x="3204204" y="3320711"/>
                  </a:cubicBezTo>
                  <a:cubicBezTo>
                    <a:pt x="3203160" y="3322901"/>
                    <a:pt x="3205930" y="3325823"/>
                    <a:pt x="3207020" y="3328392"/>
                  </a:cubicBezTo>
                  <a:cubicBezTo>
                    <a:pt x="3211332" y="3325998"/>
                    <a:pt x="3216826" y="3324040"/>
                    <a:pt x="3219550" y="3321061"/>
                  </a:cubicBezTo>
                  <a:cubicBezTo>
                    <a:pt x="3221138" y="3319310"/>
                    <a:pt x="3218324" y="3315951"/>
                    <a:pt x="3216235" y="3309439"/>
                  </a:cubicBezTo>
                  <a:close/>
                  <a:moveTo>
                    <a:pt x="4415325" y="3309147"/>
                  </a:moveTo>
                  <a:cubicBezTo>
                    <a:pt x="4413736" y="3310695"/>
                    <a:pt x="4410240" y="3312797"/>
                    <a:pt x="4410922" y="3313702"/>
                  </a:cubicBezTo>
                  <a:cubicBezTo>
                    <a:pt x="4413826" y="3317820"/>
                    <a:pt x="4417911" y="3321617"/>
                    <a:pt x="4421590" y="3325530"/>
                  </a:cubicBezTo>
                  <a:cubicBezTo>
                    <a:pt x="4422997" y="3323836"/>
                    <a:pt x="4424404" y="3322171"/>
                    <a:pt x="4427265" y="3318755"/>
                  </a:cubicBezTo>
                  <a:cubicBezTo>
                    <a:pt x="4423813" y="3315980"/>
                    <a:pt x="4419593" y="3312564"/>
                    <a:pt x="4415325" y="3309147"/>
                  </a:cubicBezTo>
                  <a:close/>
                  <a:moveTo>
                    <a:pt x="3872802" y="3308855"/>
                  </a:moveTo>
                  <a:cubicBezTo>
                    <a:pt x="3868624" y="3309206"/>
                    <a:pt x="3861360" y="3314170"/>
                    <a:pt x="3862132" y="3315630"/>
                  </a:cubicBezTo>
                  <a:cubicBezTo>
                    <a:pt x="3863904" y="3319017"/>
                    <a:pt x="3866853" y="3322493"/>
                    <a:pt x="3870396" y="3326435"/>
                  </a:cubicBezTo>
                  <a:cubicBezTo>
                    <a:pt x="3868443" y="3326260"/>
                    <a:pt x="3866582" y="3326085"/>
                    <a:pt x="3864630" y="3325909"/>
                  </a:cubicBezTo>
                  <a:cubicBezTo>
                    <a:pt x="3859953" y="3333035"/>
                    <a:pt x="3855821" y="3339314"/>
                    <a:pt x="3851690" y="3345593"/>
                  </a:cubicBezTo>
                  <a:lnTo>
                    <a:pt x="3858954" y="3348513"/>
                  </a:lnTo>
                  <a:cubicBezTo>
                    <a:pt x="3864902" y="3344833"/>
                    <a:pt x="3871529" y="3340774"/>
                    <a:pt x="3879021" y="3336130"/>
                  </a:cubicBezTo>
                  <a:cubicBezTo>
                    <a:pt x="3879067" y="3336160"/>
                    <a:pt x="3879067" y="3336189"/>
                    <a:pt x="3879112" y="3336219"/>
                  </a:cubicBezTo>
                  <a:cubicBezTo>
                    <a:pt x="3879203" y="3336102"/>
                    <a:pt x="3879248" y="3336043"/>
                    <a:pt x="3879339" y="3335927"/>
                  </a:cubicBezTo>
                  <a:cubicBezTo>
                    <a:pt x="3883152" y="3333590"/>
                    <a:pt x="3886693" y="3331400"/>
                    <a:pt x="3891506" y="3328421"/>
                  </a:cubicBezTo>
                  <a:cubicBezTo>
                    <a:pt x="3889190" y="3328216"/>
                    <a:pt x="3887510" y="3328041"/>
                    <a:pt x="3885604" y="3327866"/>
                  </a:cubicBezTo>
                  <a:cubicBezTo>
                    <a:pt x="3888828" y="3323894"/>
                    <a:pt x="3891415" y="3320478"/>
                    <a:pt x="3891869" y="3317382"/>
                  </a:cubicBezTo>
                  <a:cubicBezTo>
                    <a:pt x="3893095" y="3309410"/>
                    <a:pt x="3882153" y="3308066"/>
                    <a:pt x="3872802" y="3308855"/>
                  </a:cubicBezTo>
                  <a:close/>
                  <a:moveTo>
                    <a:pt x="3746319" y="3307803"/>
                  </a:moveTo>
                  <a:lnTo>
                    <a:pt x="3746319" y="3308592"/>
                  </a:lnTo>
                  <a:lnTo>
                    <a:pt x="3750223" y="3308592"/>
                  </a:lnTo>
                  <a:lnTo>
                    <a:pt x="3750223" y="3307803"/>
                  </a:lnTo>
                  <a:close/>
                  <a:moveTo>
                    <a:pt x="7585652" y="3306986"/>
                  </a:moveTo>
                  <a:cubicBezTo>
                    <a:pt x="7585335" y="3307015"/>
                    <a:pt x="7585108" y="3307745"/>
                    <a:pt x="7584836" y="3308125"/>
                  </a:cubicBezTo>
                  <a:cubicBezTo>
                    <a:pt x="7585652" y="3308300"/>
                    <a:pt x="7586425" y="3308592"/>
                    <a:pt x="7587241" y="3308562"/>
                  </a:cubicBezTo>
                  <a:cubicBezTo>
                    <a:pt x="7587514" y="3308562"/>
                    <a:pt x="7587741" y="3307775"/>
                    <a:pt x="7588013" y="3307366"/>
                  </a:cubicBezTo>
                  <a:cubicBezTo>
                    <a:pt x="7587241" y="3307220"/>
                    <a:pt x="7586425" y="3306927"/>
                    <a:pt x="7585652" y="3306986"/>
                  </a:cubicBezTo>
                  <a:close/>
                  <a:moveTo>
                    <a:pt x="1563926" y="3304066"/>
                  </a:moveTo>
                  <a:cubicBezTo>
                    <a:pt x="1556298" y="3307307"/>
                    <a:pt x="1553030" y="3308709"/>
                    <a:pt x="1547309" y="3311132"/>
                  </a:cubicBezTo>
                  <a:cubicBezTo>
                    <a:pt x="1553846" y="3312856"/>
                    <a:pt x="1558069" y="3313995"/>
                    <a:pt x="1563926" y="3315542"/>
                  </a:cubicBezTo>
                  <a:close/>
                  <a:moveTo>
                    <a:pt x="4074085" y="3303307"/>
                  </a:moveTo>
                  <a:cubicBezTo>
                    <a:pt x="4069648" y="3302531"/>
                    <a:pt x="4064467" y="3302664"/>
                    <a:pt x="4058168" y="3304153"/>
                  </a:cubicBezTo>
                  <a:cubicBezTo>
                    <a:pt x="4056986" y="3306138"/>
                    <a:pt x="4055852" y="3308096"/>
                    <a:pt x="4054672" y="3310081"/>
                  </a:cubicBezTo>
                  <a:cubicBezTo>
                    <a:pt x="4071107" y="3314316"/>
                    <a:pt x="4087541" y="3318550"/>
                    <a:pt x="4104020" y="3322785"/>
                  </a:cubicBezTo>
                  <a:cubicBezTo>
                    <a:pt x="4094010" y="3316148"/>
                    <a:pt x="4087395" y="3305635"/>
                    <a:pt x="4074085" y="3303307"/>
                  </a:cubicBezTo>
                  <a:close/>
                  <a:moveTo>
                    <a:pt x="6289320" y="3302576"/>
                  </a:moveTo>
                  <a:cubicBezTo>
                    <a:pt x="6289046" y="3304328"/>
                    <a:pt x="6288774" y="3306051"/>
                    <a:pt x="6288547" y="3307803"/>
                  </a:cubicBezTo>
                  <a:cubicBezTo>
                    <a:pt x="6292179" y="3308037"/>
                    <a:pt x="6295811" y="3308241"/>
                    <a:pt x="6299443" y="3308475"/>
                  </a:cubicBezTo>
                  <a:cubicBezTo>
                    <a:pt x="6299806" y="3307366"/>
                    <a:pt x="6300214" y="3306285"/>
                    <a:pt x="6300624" y="3305205"/>
                  </a:cubicBezTo>
                  <a:cubicBezTo>
                    <a:pt x="6296856" y="3304328"/>
                    <a:pt x="6293088" y="3303452"/>
                    <a:pt x="6289320" y="3302576"/>
                  </a:cubicBezTo>
                  <a:close/>
                  <a:moveTo>
                    <a:pt x="1065167" y="3302342"/>
                  </a:moveTo>
                  <a:cubicBezTo>
                    <a:pt x="1059039" y="3304825"/>
                    <a:pt x="1050639" y="3306431"/>
                    <a:pt x="1047371" y="3309965"/>
                  </a:cubicBezTo>
                  <a:cubicBezTo>
                    <a:pt x="1042923" y="3314784"/>
                    <a:pt x="1039971" y="3321179"/>
                    <a:pt x="1040742" y="3326640"/>
                  </a:cubicBezTo>
                  <a:cubicBezTo>
                    <a:pt x="1041924" y="3335109"/>
                    <a:pt x="1053999" y="3337678"/>
                    <a:pt x="1065212" y="3336685"/>
                  </a:cubicBezTo>
                  <a:cubicBezTo>
                    <a:pt x="1079923" y="3335372"/>
                    <a:pt x="1068891" y="3329939"/>
                    <a:pt x="1067845" y="3326055"/>
                  </a:cubicBezTo>
                  <a:cubicBezTo>
                    <a:pt x="1066893" y="3322376"/>
                    <a:pt x="1066938" y="3318609"/>
                    <a:pt x="1066574" y="3314871"/>
                  </a:cubicBezTo>
                  <a:cubicBezTo>
                    <a:pt x="1068255" y="3314637"/>
                    <a:pt x="1069981" y="3314375"/>
                    <a:pt x="1071660" y="3314111"/>
                  </a:cubicBezTo>
                  <a:cubicBezTo>
                    <a:pt x="1069480" y="3310198"/>
                    <a:pt x="1067346" y="3306256"/>
                    <a:pt x="1065167" y="3302342"/>
                  </a:cubicBezTo>
                  <a:close/>
                  <a:moveTo>
                    <a:pt x="537536" y="3302313"/>
                  </a:moveTo>
                  <a:cubicBezTo>
                    <a:pt x="535538" y="3304853"/>
                    <a:pt x="532451" y="3307278"/>
                    <a:pt x="531770" y="3309965"/>
                  </a:cubicBezTo>
                  <a:cubicBezTo>
                    <a:pt x="530863" y="3313674"/>
                    <a:pt x="531679" y="3317557"/>
                    <a:pt x="532134" y="3321354"/>
                  </a:cubicBezTo>
                  <a:cubicBezTo>
                    <a:pt x="532225" y="3322143"/>
                    <a:pt x="534267" y="3323603"/>
                    <a:pt x="534858" y="3323486"/>
                  </a:cubicBezTo>
                  <a:cubicBezTo>
                    <a:pt x="537219" y="3323048"/>
                    <a:pt x="540577" y="3322435"/>
                    <a:pt x="541304" y="3321325"/>
                  </a:cubicBezTo>
                  <a:cubicBezTo>
                    <a:pt x="542394" y="3319631"/>
                    <a:pt x="541576" y="3317470"/>
                    <a:pt x="541576" y="3317149"/>
                  </a:cubicBezTo>
                  <a:cubicBezTo>
                    <a:pt x="540987" y="3313557"/>
                    <a:pt x="540849" y="3311600"/>
                    <a:pt x="540260" y="3309672"/>
                  </a:cubicBezTo>
                  <a:cubicBezTo>
                    <a:pt x="539534" y="3307191"/>
                    <a:pt x="538443" y="3304766"/>
                    <a:pt x="537536" y="3302313"/>
                  </a:cubicBezTo>
                  <a:close/>
                  <a:moveTo>
                    <a:pt x="6785715" y="3301291"/>
                  </a:moveTo>
                  <a:cubicBezTo>
                    <a:pt x="6781675" y="3306781"/>
                    <a:pt x="6777635" y="3312301"/>
                    <a:pt x="6773639" y="3317791"/>
                  </a:cubicBezTo>
                  <a:cubicBezTo>
                    <a:pt x="6775954" y="3318726"/>
                    <a:pt x="6778270" y="3319660"/>
                    <a:pt x="6780585" y="3320624"/>
                  </a:cubicBezTo>
                  <a:cubicBezTo>
                    <a:pt x="6784353" y="3314900"/>
                    <a:pt x="6788167" y="3309147"/>
                    <a:pt x="6791936" y="3303423"/>
                  </a:cubicBezTo>
                  <a:cubicBezTo>
                    <a:pt x="6789847" y="3302722"/>
                    <a:pt x="6787804" y="3302021"/>
                    <a:pt x="6785715" y="3301291"/>
                  </a:cubicBezTo>
                  <a:close/>
                  <a:moveTo>
                    <a:pt x="5406166" y="3299363"/>
                  </a:moveTo>
                  <a:cubicBezTo>
                    <a:pt x="5400762" y="3303306"/>
                    <a:pt x="5395359" y="3307278"/>
                    <a:pt x="5388142" y="3312592"/>
                  </a:cubicBezTo>
                  <a:cubicBezTo>
                    <a:pt x="5395406" y="3314754"/>
                    <a:pt x="5401444" y="3317207"/>
                    <a:pt x="5402215" y="3316652"/>
                  </a:cubicBezTo>
                  <a:cubicBezTo>
                    <a:pt x="5406937" y="3313352"/>
                    <a:pt x="5411341" y="3309615"/>
                    <a:pt x="5413792" y="3305526"/>
                  </a:cubicBezTo>
                  <a:cubicBezTo>
                    <a:pt x="5414565" y="3304270"/>
                    <a:pt x="5408889" y="3301467"/>
                    <a:pt x="5406166" y="3299363"/>
                  </a:cubicBezTo>
                  <a:close/>
                  <a:moveTo>
                    <a:pt x="8848936" y="3299247"/>
                  </a:moveTo>
                  <a:cubicBezTo>
                    <a:pt x="8845848" y="3307132"/>
                    <a:pt x="8844123" y="3309847"/>
                    <a:pt x="8844033" y="3312564"/>
                  </a:cubicBezTo>
                  <a:cubicBezTo>
                    <a:pt x="8843987" y="3314140"/>
                    <a:pt x="8846620" y="3317149"/>
                    <a:pt x="8848027" y="3317120"/>
                  </a:cubicBezTo>
                  <a:cubicBezTo>
                    <a:pt x="8851795" y="3317090"/>
                    <a:pt x="8855565" y="3315776"/>
                    <a:pt x="8859286" y="3314987"/>
                  </a:cubicBezTo>
                  <a:cubicBezTo>
                    <a:pt x="8857698" y="3312651"/>
                    <a:pt x="8856154" y="3310315"/>
                    <a:pt x="8848936" y="3299247"/>
                  </a:cubicBezTo>
                  <a:close/>
                  <a:moveTo>
                    <a:pt x="8912041" y="3296998"/>
                  </a:moveTo>
                  <a:cubicBezTo>
                    <a:pt x="8894518" y="3297319"/>
                    <a:pt x="8893018" y="3304153"/>
                    <a:pt x="8894788" y="3316244"/>
                  </a:cubicBezTo>
                  <a:cubicBezTo>
                    <a:pt x="8911994" y="3311600"/>
                    <a:pt x="8918805" y="3307191"/>
                    <a:pt x="8912041" y="3296998"/>
                  </a:cubicBezTo>
                  <a:close/>
                  <a:moveTo>
                    <a:pt x="7719354" y="3296939"/>
                  </a:moveTo>
                  <a:cubicBezTo>
                    <a:pt x="7716130" y="3300648"/>
                    <a:pt x="7714224" y="3302897"/>
                    <a:pt x="7712271" y="3305117"/>
                  </a:cubicBezTo>
                  <a:cubicBezTo>
                    <a:pt x="7713270" y="3306518"/>
                    <a:pt x="7714315" y="3307950"/>
                    <a:pt x="7715314" y="3309381"/>
                  </a:cubicBezTo>
                  <a:cubicBezTo>
                    <a:pt x="7720625" y="3308212"/>
                    <a:pt x="7725891" y="3307073"/>
                    <a:pt x="7735561" y="3304971"/>
                  </a:cubicBezTo>
                  <a:cubicBezTo>
                    <a:pt x="7727708" y="3301087"/>
                    <a:pt x="7724076" y="3299276"/>
                    <a:pt x="7719354" y="3296939"/>
                  </a:cubicBezTo>
                  <a:close/>
                  <a:moveTo>
                    <a:pt x="5702713" y="3295597"/>
                  </a:moveTo>
                  <a:cubicBezTo>
                    <a:pt x="5695496" y="3294253"/>
                    <a:pt x="5683782" y="3295654"/>
                    <a:pt x="5678516" y="3298751"/>
                  </a:cubicBezTo>
                  <a:cubicBezTo>
                    <a:pt x="5670752" y="3303365"/>
                    <a:pt x="5678970" y="3306490"/>
                    <a:pt x="5685916" y="3309526"/>
                  </a:cubicBezTo>
                  <a:cubicBezTo>
                    <a:pt x="5689503" y="3311132"/>
                    <a:pt x="5688459" y="3316476"/>
                    <a:pt x="5691817" y="3318901"/>
                  </a:cubicBezTo>
                  <a:cubicBezTo>
                    <a:pt x="5695269" y="3321412"/>
                    <a:pt x="5702350" y="3324361"/>
                    <a:pt x="5706254" y="3323632"/>
                  </a:cubicBezTo>
                  <a:cubicBezTo>
                    <a:pt x="5712294" y="3322493"/>
                    <a:pt x="5716969" y="3318462"/>
                    <a:pt x="5719919" y="3316856"/>
                  </a:cubicBezTo>
                  <a:cubicBezTo>
                    <a:pt x="5720965" y="3305467"/>
                    <a:pt x="5715788" y="3298021"/>
                    <a:pt x="5702713" y="3295597"/>
                  </a:cubicBezTo>
                  <a:close/>
                  <a:moveTo>
                    <a:pt x="1423368" y="3293436"/>
                  </a:moveTo>
                  <a:cubicBezTo>
                    <a:pt x="1422868" y="3293085"/>
                    <a:pt x="1419963" y="3294078"/>
                    <a:pt x="1417466" y="3294603"/>
                  </a:cubicBezTo>
                  <a:cubicBezTo>
                    <a:pt x="1419238" y="3296823"/>
                    <a:pt x="1420327" y="3298196"/>
                    <a:pt x="1421461" y="3299597"/>
                  </a:cubicBezTo>
                  <a:cubicBezTo>
                    <a:pt x="1423187" y="3298926"/>
                    <a:pt x="1426364" y="3298224"/>
                    <a:pt x="1426320" y="3297669"/>
                  </a:cubicBezTo>
                  <a:cubicBezTo>
                    <a:pt x="1426184" y="3296181"/>
                    <a:pt x="1424913" y="3294574"/>
                    <a:pt x="1423368" y="3293436"/>
                  </a:cubicBezTo>
                  <a:close/>
                  <a:moveTo>
                    <a:pt x="1895340" y="3293318"/>
                  </a:moveTo>
                  <a:cubicBezTo>
                    <a:pt x="1894704" y="3294253"/>
                    <a:pt x="1894115" y="3295188"/>
                    <a:pt x="1893480" y="3296151"/>
                  </a:cubicBezTo>
                  <a:cubicBezTo>
                    <a:pt x="1896566" y="3297962"/>
                    <a:pt x="1899699" y="3299772"/>
                    <a:pt x="1903239" y="3301846"/>
                  </a:cubicBezTo>
                  <a:cubicBezTo>
                    <a:pt x="1905283" y="3299042"/>
                    <a:pt x="1906191" y="3297816"/>
                    <a:pt x="1908189" y="3295101"/>
                  </a:cubicBezTo>
                  <a:cubicBezTo>
                    <a:pt x="1903467" y="3294428"/>
                    <a:pt x="1899427" y="3293873"/>
                    <a:pt x="1895340" y="3293318"/>
                  </a:cubicBezTo>
                  <a:close/>
                  <a:moveTo>
                    <a:pt x="7222457" y="3291420"/>
                  </a:moveTo>
                  <a:cubicBezTo>
                    <a:pt x="7222276" y="3291362"/>
                    <a:pt x="7220551" y="3292647"/>
                    <a:pt x="7220778" y="3292939"/>
                  </a:cubicBezTo>
                  <a:cubicBezTo>
                    <a:pt x="7221414" y="3293991"/>
                    <a:pt x="7222593" y="3294867"/>
                    <a:pt x="7223592" y="3295831"/>
                  </a:cubicBezTo>
                  <a:cubicBezTo>
                    <a:pt x="7224818" y="3295101"/>
                    <a:pt x="7226089" y="3294369"/>
                    <a:pt x="7227407" y="3293639"/>
                  </a:cubicBezTo>
                  <a:cubicBezTo>
                    <a:pt x="7225636" y="3292793"/>
                    <a:pt x="7224092" y="3292004"/>
                    <a:pt x="7222457" y="3291420"/>
                  </a:cubicBezTo>
                  <a:close/>
                  <a:moveTo>
                    <a:pt x="7139195" y="3291245"/>
                  </a:moveTo>
                  <a:cubicBezTo>
                    <a:pt x="7136745" y="3291596"/>
                    <a:pt x="7134337" y="3291975"/>
                    <a:pt x="7131886" y="3292326"/>
                  </a:cubicBezTo>
                  <a:cubicBezTo>
                    <a:pt x="7133702" y="3296911"/>
                    <a:pt x="7135563" y="3301467"/>
                    <a:pt x="7137378" y="3306051"/>
                  </a:cubicBezTo>
                  <a:cubicBezTo>
                    <a:pt x="7140011" y="3305613"/>
                    <a:pt x="7142645" y="3305176"/>
                    <a:pt x="7145278" y="3304766"/>
                  </a:cubicBezTo>
                  <a:cubicBezTo>
                    <a:pt x="7143235" y="3300269"/>
                    <a:pt x="7141193" y="3295772"/>
                    <a:pt x="7139195" y="3291245"/>
                  </a:cubicBezTo>
                  <a:close/>
                  <a:moveTo>
                    <a:pt x="4271681" y="3290749"/>
                  </a:moveTo>
                  <a:cubicBezTo>
                    <a:pt x="4268912" y="3293611"/>
                    <a:pt x="4266141" y="3296472"/>
                    <a:pt x="4263374" y="3299334"/>
                  </a:cubicBezTo>
                  <a:cubicBezTo>
                    <a:pt x="4267367" y="3300298"/>
                    <a:pt x="4271545" y="3302226"/>
                    <a:pt x="4275177" y="3301905"/>
                  </a:cubicBezTo>
                  <a:cubicBezTo>
                    <a:pt x="4278037" y="3301642"/>
                    <a:pt x="4280216" y="3298517"/>
                    <a:pt x="4283621" y="3296006"/>
                  </a:cubicBezTo>
                  <a:cubicBezTo>
                    <a:pt x="4278627" y="3293786"/>
                    <a:pt x="4275177" y="3292267"/>
                    <a:pt x="4271681" y="3290749"/>
                  </a:cubicBezTo>
                  <a:close/>
                  <a:moveTo>
                    <a:pt x="1262382" y="3290719"/>
                  </a:moveTo>
                  <a:cubicBezTo>
                    <a:pt x="1256616" y="3293436"/>
                    <a:pt x="1252304" y="3295422"/>
                    <a:pt x="1248036" y="3297437"/>
                  </a:cubicBezTo>
                  <a:cubicBezTo>
                    <a:pt x="1252349" y="3298312"/>
                    <a:pt x="1256616" y="3299918"/>
                    <a:pt x="1260884" y="3299889"/>
                  </a:cubicBezTo>
                  <a:cubicBezTo>
                    <a:pt x="1264426" y="3299861"/>
                    <a:pt x="1267922" y="3297962"/>
                    <a:pt x="1271416" y="3296882"/>
                  </a:cubicBezTo>
                  <a:cubicBezTo>
                    <a:pt x="1268558" y="3294954"/>
                    <a:pt x="1265742" y="3292998"/>
                    <a:pt x="1262382" y="3290719"/>
                  </a:cubicBezTo>
                  <a:close/>
                  <a:moveTo>
                    <a:pt x="2988830" y="3289785"/>
                  </a:moveTo>
                  <a:cubicBezTo>
                    <a:pt x="2976118" y="3295684"/>
                    <a:pt x="2977934" y="3301174"/>
                    <a:pt x="2986468" y="3309322"/>
                  </a:cubicBezTo>
                  <a:cubicBezTo>
                    <a:pt x="3001723" y="3301787"/>
                    <a:pt x="3001995" y="3296297"/>
                    <a:pt x="2988830" y="3289785"/>
                  </a:cubicBezTo>
                  <a:close/>
                  <a:moveTo>
                    <a:pt x="5865198" y="3289734"/>
                  </a:moveTo>
                  <a:cubicBezTo>
                    <a:pt x="5860476" y="3288463"/>
                    <a:pt x="5854847" y="3288865"/>
                    <a:pt x="5848537" y="3289931"/>
                  </a:cubicBezTo>
                  <a:cubicBezTo>
                    <a:pt x="5856299" y="3292618"/>
                    <a:pt x="5864063" y="3295304"/>
                    <a:pt x="5876412" y="3299568"/>
                  </a:cubicBezTo>
                  <a:cubicBezTo>
                    <a:pt x="5873733" y="3293946"/>
                    <a:pt x="5869919" y="3291004"/>
                    <a:pt x="5865198" y="3289734"/>
                  </a:cubicBezTo>
                  <a:close/>
                  <a:moveTo>
                    <a:pt x="1650729" y="3286164"/>
                  </a:moveTo>
                  <a:cubicBezTo>
                    <a:pt x="1648731" y="3288383"/>
                    <a:pt x="1646733" y="3289639"/>
                    <a:pt x="1646733" y="3290894"/>
                  </a:cubicBezTo>
                  <a:cubicBezTo>
                    <a:pt x="1646733" y="3292326"/>
                    <a:pt x="1648504" y="3293786"/>
                    <a:pt x="1649502" y="3295217"/>
                  </a:cubicBezTo>
                  <a:cubicBezTo>
                    <a:pt x="1651228" y="3293786"/>
                    <a:pt x="1653770" y="3292501"/>
                    <a:pt x="1654452" y="3290894"/>
                  </a:cubicBezTo>
                  <a:cubicBezTo>
                    <a:pt x="1654951" y="3289902"/>
                    <a:pt x="1652635" y="3288413"/>
                    <a:pt x="1650729" y="3286164"/>
                  </a:cubicBezTo>
                  <a:close/>
                  <a:moveTo>
                    <a:pt x="1940966" y="3285200"/>
                  </a:moveTo>
                  <a:lnTo>
                    <a:pt x="1940922" y="3286485"/>
                  </a:lnTo>
                  <a:lnTo>
                    <a:pt x="1943736" y="3285872"/>
                  </a:lnTo>
                  <a:close/>
                  <a:moveTo>
                    <a:pt x="6490075" y="3284792"/>
                  </a:moveTo>
                  <a:cubicBezTo>
                    <a:pt x="6489030" y="3285054"/>
                    <a:pt x="6487986" y="3285347"/>
                    <a:pt x="6486896" y="3285609"/>
                  </a:cubicBezTo>
                  <a:cubicBezTo>
                    <a:pt x="6487714" y="3285755"/>
                    <a:pt x="6488532" y="3285900"/>
                    <a:pt x="6489395" y="3286077"/>
                  </a:cubicBezTo>
                  <a:cubicBezTo>
                    <a:pt x="6489620" y="3285638"/>
                    <a:pt x="6489848" y="3285200"/>
                    <a:pt x="6490075" y="3284792"/>
                  </a:cubicBezTo>
                  <a:close/>
                  <a:moveTo>
                    <a:pt x="7621428" y="3283915"/>
                  </a:moveTo>
                  <a:cubicBezTo>
                    <a:pt x="7621156" y="3287945"/>
                    <a:pt x="7620928" y="3290661"/>
                    <a:pt x="7620429" y="3297699"/>
                  </a:cubicBezTo>
                  <a:cubicBezTo>
                    <a:pt x="7630553" y="3294662"/>
                    <a:pt x="7636908" y="3292764"/>
                    <a:pt x="7645989" y="3290077"/>
                  </a:cubicBezTo>
                  <a:cubicBezTo>
                    <a:pt x="7635820" y="3287537"/>
                    <a:pt x="7629417" y="3285930"/>
                    <a:pt x="7621428" y="3283915"/>
                  </a:cubicBezTo>
                  <a:close/>
                  <a:moveTo>
                    <a:pt x="7602360" y="3283419"/>
                  </a:moveTo>
                  <a:cubicBezTo>
                    <a:pt x="7599999" y="3283185"/>
                    <a:pt x="7594686" y="3286602"/>
                    <a:pt x="7594414" y="3288558"/>
                  </a:cubicBezTo>
                  <a:cubicBezTo>
                    <a:pt x="7594187" y="3290486"/>
                    <a:pt x="7598682" y="3292647"/>
                    <a:pt x="7602178" y="3295597"/>
                  </a:cubicBezTo>
                  <a:cubicBezTo>
                    <a:pt x="7606264" y="3292618"/>
                    <a:pt x="7611439" y="3290427"/>
                    <a:pt x="7611121" y="3288675"/>
                  </a:cubicBezTo>
                  <a:cubicBezTo>
                    <a:pt x="7610759" y="3286602"/>
                    <a:pt x="7605856" y="3283740"/>
                    <a:pt x="7602360" y="3283419"/>
                  </a:cubicBezTo>
                  <a:close/>
                  <a:moveTo>
                    <a:pt x="6198702" y="3282659"/>
                  </a:moveTo>
                  <a:cubicBezTo>
                    <a:pt x="6211413" y="3287332"/>
                    <a:pt x="6193889" y="3286455"/>
                    <a:pt x="6196023" y="3295217"/>
                  </a:cubicBezTo>
                  <a:cubicBezTo>
                    <a:pt x="6205148" y="3298458"/>
                    <a:pt x="6208825" y="3319894"/>
                    <a:pt x="6222809" y="3310286"/>
                  </a:cubicBezTo>
                  <a:cubicBezTo>
                    <a:pt x="6212004" y="3306986"/>
                    <a:pt x="6213411" y="3279272"/>
                    <a:pt x="6198702" y="3282659"/>
                  </a:cubicBezTo>
                  <a:close/>
                  <a:moveTo>
                    <a:pt x="3787859" y="3281870"/>
                  </a:moveTo>
                  <a:cubicBezTo>
                    <a:pt x="3783320" y="3284470"/>
                    <a:pt x="3780367" y="3286835"/>
                    <a:pt x="3776508" y="3288208"/>
                  </a:cubicBezTo>
                  <a:cubicBezTo>
                    <a:pt x="3771696" y="3289931"/>
                    <a:pt x="3765886" y="3290486"/>
                    <a:pt x="3761072" y="3292209"/>
                  </a:cubicBezTo>
                  <a:cubicBezTo>
                    <a:pt x="3756443" y="3293844"/>
                    <a:pt x="3752538" y="3296297"/>
                    <a:pt x="3748317" y="3298400"/>
                  </a:cubicBezTo>
                  <a:cubicBezTo>
                    <a:pt x="3752357" y="3301116"/>
                    <a:pt x="3755579" y="3305087"/>
                    <a:pt x="3760528" y="3306285"/>
                  </a:cubicBezTo>
                  <a:cubicBezTo>
                    <a:pt x="3781139" y="3311250"/>
                    <a:pt x="3796122" y="3303598"/>
                    <a:pt x="3795669" y="3288442"/>
                  </a:cubicBezTo>
                  <a:cubicBezTo>
                    <a:pt x="3795622" y="3286368"/>
                    <a:pt x="3790947" y="3284353"/>
                    <a:pt x="3787859" y="3281870"/>
                  </a:cubicBezTo>
                  <a:close/>
                  <a:moveTo>
                    <a:pt x="1685550" y="3280819"/>
                  </a:moveTo>
                  <a:cubicBezTo>
                    <a:pt x="1675653" y="3281870"/>
                    <a:pt x="1667118" y="3282747"/>
                    <a:pt x="1656902" y="3283798"/>
                  </a:cubicBezTo>
                  <a:cubicBezTo>
                    <a:pt x="1660035" y="3291508"/>
                    <a:pt x="1662215" y="3296911"/>
                    <a:pt x="1664848" y="3303365"/>
                  </a:cubicBezTo>
                  <a:cubicBezTo>
                    <a:pt x="1671839" y="3295742"/>
                    <a:pt x="1677560" y="3289522"/>
                    <a:pt x="1685550" y="3280819"/>
                  </a:cubicBezTo>
                  <a:close/>
                  <a:moveTo>
                    <a:pt x="3938903" y="3280148"/>
                  </a:moveTo>
                  <a:lnTo>
                    <a:pt x="3938947" y="3280168"/>
                  </a:lnTo>
                  <a:lnTo>
                    <a:pt x="3938947" y="3280177"/>
                  </a:lnTo>
                  <a:lnTo>
                    <a:pt x="3938910" y="3280160"/>
                  </a:lnTo>
                  <a:close/>
                  <a:moveTo>
                    <a:pt x="4609951" y="3279855"/>
                  </a:moveTo>
                  <a:cubicBezTo>
                    <a:pt x="4605775" y="3282747"/>
                    <a:pt x="4601688" y="3285404"/>
                    <a:pt x="4601870" y="3285522"/>
                  </a:cubicBezTo>
                  <a:cubicBezTo>
                    <a:pt x="4606047" y="3288354"/>
                    <a:pt x="4610586" y="3291012"/>
                    <a:pt x="4615081" y="3293698"/>
                  </a:cubicBezTo>
                  <a:cubicBezTo>
                    <a:pt x="4614718" y="3293757"/>
                    <a:pt x="4614309" y="3293786"/>
                    <a:pt x="4613946" y="3293816"/>
                  </a:cubicBezTo>
                  <a:cubicBezTo>
                    <a:pt x="4614173" y="3294516"/>
                    <a:pt x="4614401" y="3295246"/>
                    <a:pt x="4614628" y="3295947"/>
                  </a:cubicBezTo>
                  <a:cubicBezTo>
                    <a:pt x="4615717" y="3295742"/>
                    <a:pt x="4616760" y="3295567"/>
                    <a:pt x="4617850" y="3295363"/>
                  </a:cubicBezTo>
                  <a:cubicBezTo>
                    <a:pt x="4618033" y="3295479"/>
                    <a:pt x="4618214" y="3295597"/>
                    <a:pt x="4618394" y="3295713"/>
                  </a:cubicBezTo>
                  <a:cubicBezTo>
                    <a:pt x="4618532" y="3295538"/>
                    <a:pt x="4618804" y="3295333"/>
                    <a:pt x="4618986" y="3295158"/>
                  </a:cubicBezTo>
                  <a:cubicBezTo>
                    <a:pt x="4619848" y="3295013"/>
                    <a:pt x="4620711" y="3294837"/>
                    <a:pt x="4621574" y="3294691"/>
                  </a:cubicBezTo>
                  <a:cubicBezTo>
                    <a:pt x="4621255" y="3294312"/>
                    <a:pt x="4620983" y="3293932"/>
                    <a:pt x="4620666" y="3293582"/>
                  </a:cubicBezTo>
                  <a:cubicBezTo>
                    <a:pt x="4622118" y="3292297"/>
                    <a:pt x="4623389" y="3291099"/>
                    <a:pt x="4622889" y="3290515"/>
                  </a:cubicBezTo>
                  <a:cubicBezTo>
                    <a:pt x="4619803" y="3287040"/>
                    <a:pt x="4615262" y="3284090"/>
                    <a:pt x="4609951" y="3279855"/>
                  </a:cubicBezTo>
                  <a:close/>
                  <a:moveTo>
                    <a:pt x="3938903" y="3279680"/>
                  </a:moveTo>
                  <a:cubicBezTo>
                    <a:pt x="3937360" y="3279798"/>
                    <a:pt x="3935906" y="3279914"/>
                    <a:pt x="3935224" y="3279973"/>
                  </a:cubicBezTo>
                  <a:cubicBezTo>
                    <a:pt x="3935906" y="3279973"/>
                    <a:pt x="3936905" y="3279943"/>
                    <a:pt x="3937995" y="3279914"/>
                  </a:cubicBezTo>
                  <a:cubicBezTo>
                    <a:pt x="3937995" y="3279914"/>
                    <a:pt x="3938132" y="3279885"/>
                    <a:pt x="3938222" y="3279855"/>
                  </a:cubicBezTo>
                  <a:lnTo>
                    <a:pt x="3938910" y="3280160"/>
                  </a:lnTo>
                  <a:lnTo>
                    <a:pt x="3942575" y="3286653"/>
                  </a:lnTo>
                  <a:cubicBezTo>
                    <a:pt x="3945417" y="3288332"/>
                    <a:pt x="3950433" y="3289406"/>
                    <a:pt x="3959286" y="3289522"/>
                  </a:cubicBezTo>
                  <a:lnTo>
                    <a:pt x="3938947" y="3280168"/>
                  </a:lnTo>
                  <a:close/>
                  <a:moveTo>
                    <a:pt x="1999578" y="3279330"/>
                  </a:moveTo>
                  <a:cubicBezTo>
                    <a:pt x="1993857" y="3281258"/>
                    <a:pt x="1988091" y="3283185"/>
                    <a:pt x="1977286" y="3286807"/>
                  </a:cubicBezTo>
                  <a:cubicBezTo>
                    <a:pt x="1986775" y="3287332"/>
                    <a:pt x="1990996" y="3288413"/>
                    <a:pt x="1994265" y="3287537"/>
                  </a:cubicBezTo>
                  <a:cubicBezTo>
                    <a:pt x="1997580" y="3286660"/>
                    <a:pt x="1999941" y="3283944"/>
                    <a:pt x="2002665" y="3282046"/>
                  </a:cubicBezTo>
                  <a:cubicBezTo>
                    <a:pt x="2001620" y="3281140"/>
                    <a:pt x="2000621" y="3280235"/>
                    <a:pt x="1999578" y="3279330"/>
                  </a:cubicBezTo>
                  <a:close/>
                  <a:moveTo>
                    <a:pt x="9072255" y="3278804"/>
                  </a:moveTo>
                  <a:cubicBezTo>
                    <a:pt x="9073345" y="3285113"/>
                    <a:pt x="9069031" y="3294107"/>
                    <a:pt x="9079429" y="3295538"/>
                  </a:cubicBezTo>
                  <a:cubicBezTo>
                    <a:pt x="9078429" y="3289318"/>
                    <a:pt x="9082607" y="3280264"/>
                    <a:pt x="9072255" y="3278804"/>
                  </a:cubicBezTo>
                  <a:close/>
                  <a:moveTo>
                    <a:pt x="7668824" y="3277986"/>
                  </a:moveTo>
                  <a:cubicBezTo>
                    <a:pt x="7665964" y="3279564"/>
                    <a:pt x="7663104" y="3281112"/>
                    <a:pt x="7660243" y="3282689"/>
                  </a:cubicBezTo>
                  <a:cubicBezTo>
                    <a:pt x="7661380" y="3283682"/>
                    <a:pt x="7662514" y="3284645"/>
                    <a:pt x="7663648" y="3285638"/>
                  </a:cubicBezTo>
                  <a:cubicBezTo>
                    <a:pt x="7666419" y="3283944"/>
                    <a:pt x="7669141" y="3282250"/>
                    <a:pt x="7671912" y="3280557"/>
                  </a:cubicBezTo>
                  <a:cubicBezTo>
                    <a:pt x="7670867" y="3279680"/>
                    <a:pt x="7669823" y="3278834"/>
                    <a:pt x="7668824" y="3277986"/>
                  </a:cubicBezTo>
                  <a:close/>
                  <a:moveTo>
                    <a:pt x="2201559" y="3277986"/>
                  </a:moveTo>
                  <a:cubicBezTo>
                    <a:pt x="2201695" y="3278804"/>
                    <a:pt x="2201878" y="3279623"/>
                    <a:pt x="2202014" y="3280469"/>
                  </a:cubicBezTo>
                  <a:cubicBezTo>
                    <a:pt x="2202921" y="3280294"/>
                    <a:pt x="2203829" y="3280119"/>
                    <a:pt x="2204737" y="3279943"/>
                  </a:cubicBezTo>
                  <a:cubicBezTo>
                    <a:pt x="2204647" y="3279418"/>
                    <a:pt x="2204873" y="3278659"/>
                    <a:pt x="2204420" y="3278395"/>
                  </a:cubicBezTo>
                  <a:cubicBezTo>
                    <a:pt x="2203784" y="3278045"/>
                    <a:pt x="2202558" y="3278104"/>
                    <a:pt x="2201559" y="3277986"/>
                  </a:cubicBezTo>
                  <a:close/>
                  <a:moveTo>
                    <a:pt x="7690889" y="3276205"/>
                  </a:moveTo>
                  <a:cubicBezTo>
                    <a:pt x="7690026" y="3276380"/>
                    <a:pt x="7689163" y="3276585"/>
                    <a:pt x="7688255" y="3276760"/>
                  </a:cubicBezTo>
                  <a:cubicBezTo>
                    <a:pt x="7688891" y="3278279"/>
                    <a:pt x="7689526" y="3279798"/>
                    <a:pt x="7690162" y="3281345"/>
                  </a:cubicBezTo>
                  <a:cubicBezTo>
                    <a:pt x="7691116" y="3281140"/>
                    <a:pt x="7692023" y="3280936"/>
                    <a:pt x="7692931" y="3280732"/>
                  </a:cubicBezTo>
                  <a:cubicBezTo>
                    <a:pt x="7692251" y="3279214"/>
                    <a:pt x="7691569" y="3277724"/>
                    <a:pt x="7690889" y="3276205"/>
                  </a:cubicBezTo>
                  <a:close/>
                  <a:moveTo>
                    <a:pt x="6397369" y="3276205"/>
                  </a:moveTo>
                  <a:cubicBezTo>
                    <a:pt x="6391875" y="3278454"/>
                    <a:pt x="6385748" y="3280965"/>
                    <a:pt x="6379572" y="3283477"/>
                  </a:cubicBezTo>
                  <a:cubicBezTo>
                    <a:pt x="6382977" y="3284995"/>
                    <a:pt x="6387790" y="3288237"/>
                    <a:pt x="6389560" y="3287683"/>
                  </a:cubicBezTo>
                  <a:cubicBezTo>
                    <a:pt x="6395645" y="3285755"/>
                    <a:pt x="6400684" y="3282484"/>
                    <a:pt x="6406177" y="3279710"/>
                  </a:cubicBezTo>
                  <a:cubicBezTo>
                    <a:pt x="6403772" y="3278746"/>
                    <a:pt x="6401319" y="3277783"/>
                    <a:pt x="6397369" y="3276205"/>
                  </a:cubicBezTo>
                  <a:close/>
                  <a:moveTo>
                    <a:pt x="2357597" y="3275825"/>
                  </a:moveTo>
                  <a:cubicBezTo>
                    <a:pt x="2352331" y="3278104"/>
                    <a:pt x="2348744" y="3279651"/>
                    <a:pt x="2345158" y="3281199"/>
                  </a:cubicBezTo>
                  <a:cubicBezTo>
                    <a:pt x="2347881" y="3283039"/>
                    <a:pt x="2350425" y="3286252"/>
                    <a:pt x="2353283" y="3286368"/>
                  </a:cubicBezTo>
                  <a:cubicBezTo>
                    <a:pt x="2356690" y="3286514"/>
                    <a:pt x="2361546" y="3284412"/>
                    <a:pt x="2363454" y="3282425"/>
                  </a:cubicBezTo>
                  <a:cubicBezTo>
                    <a:pt x="2364407" y="3281462"/>
                    <a:pt x="2360094" y="3278513"/>
                    <a:pt x="2357597" y="3275825"/>
                  </a:cubicBezTo>
                  <a:close/>
                  <a:moveTo>
                    <a:pt x="5912186" y="3275738"/>
                  </a:moveTo>
                  <a:cubicBezTo>
                    <a:pt x="5909734" y="3276323"/>
                    <a:pt x="5907283" y="3276878"/>
                    <a:pt x="5904831" y="3277461"/>
                  </a:cubicBezTo>
                  <a:cubicBezTo>
                    <a:pt x="5907510" y="3281083"/>
                    <a:pt x="5910188" y="3284704"/>
                    <a:pt x="5912822" y="3288324"/>
                  </a:cubicBezTo>
                  <a:cubicBezTo>
                    <a:pt x="5914774" y="3287624"/>
                    <a:pt x="5916772" y="3286923"/>
                    <a:pt x="5918723" y="3286222"/>
                  </a:cubicBezTo>
                  <a:cubicBezTo>
                    <a:pt x="5916545" y="3282718"/>
                    <a:pt x="5914366" y="3279243"/>
                    <a:pt x="5912186" y="3275738"/>
                  </a:cubicBezTo>
                  <a:close/>
                  <a:moveTo>
                    <a:pt x="1875456" y="3275650"/>
                  </a:moveTo>
                  <a:cubicBezTo>
                    <a:pt x="1873686" y="3276059"/>
                    <a:pt x="1871869" y="3276468"/>
                    <a:pt x="1870098" y="3276878"/>
                  </a:cubicBezTo>
                  <a:cubicBezTo>
                    <a:pt x="1870961" y="3278513"/>
                    <a:pt x="1871824" y="3280148"/>
                    <a:pt x="1872732" y="3281783"/>
                  </a:cubicBezTo>
                  <a:cubicBezTo>
                    <a:pt x="1874185" y="3281520"/>
                    <a:pt x="1875682" y="3281258"/>
                    <a:pt x="1877135" y="3280995"/>
                  </a:cubicBezTo>
                  <a:cubicBezTo>
                    <a:pt x="1876544" y="3279214"/>
                    <a:pt x="1876000" y="3277431"/>
                    <a:pt x="1875456" y="3275650"/>
                  </a:cubicBezTo>
                  <a:close/>
                  <a:moveTo>
                    <a:pt x="6010384" y="3274074"/>
                  </a:moveTo>
                  <a:cubicBezTo>
                    <a:pt x="6009795" y="3275593"/>
                    <a:pt x="6009205" y="3277111"/>
                    <a:pt x="6008614" y="3278629"/>
                  </a:cubicBezTo>
                  <a:cubicBezTo>
                    <a:pt x="6012792" y="3278921"/>
                    <a:pt x="6017013" y="3279214"/>
                    <a:pt x="6021191" y="3279505"/>
                  </a:cubicBezTo>
                  <a:cubicBezTo>
                    <a:pt x="6021508" y="3278279"/>
                    <a:pt x="6021780" y="3277081"/>
                    <a:pt x="6022052" y="3275884"/>
                  </a:cubicBezTo>
                  <a:cubicBezTo>
                    <a:pt x="6018148" y="3275271"/>
                    <a:pt x="6014289" y="3274686"/>
                    <a:pt x="6010384" y="3274074"/>
                  </a:cubicBezTo>
                  <a:close/>
                  <a:moveTo>
                    <a:pt x="3116766" y="3274015"/>
                  </a:moveTo>
                  <a:cubicBezTo>
                    <a:pt x="3112226" y="3276205"/>
                    <a:pt x="3109547" y="3277490"/>
                    <a:pt x="3106822" y="3278804"/>
                  </a:cubicBezTo>
                  <a:cubicBezTo>
                    <a:pt x="3109138" y="3280089"/>
                    <a:pt x="3111635" y="3282484"/>
                    <a:pt x="3113814" y="3282397"/>
                  </a:cubicBezTo>
                  <a:cubicBezTo>
                    <a:pt x="3116583" y="3282250"/>
                    <a:pt x="3119671" y="3280323"/>
                    <a:pt x="3121350" y="3278659"/>
                  </a:cubicBezTo>
                  <a:cubicBezTo>
                    <a:pt x="3121941" y="3278074"/>
                    <a:pt x="3118763" y="3275943"/>
                    <a:pt x="3116766" y="3274015"/>
                  </a:cubicBezTo>
                  <a:close/>
                  <a:moveTo>
                    <a:pt x="4528778" y="3273314"/>
                  </a:moveTo>
                  <a:cubicBezTo>
                    <a:pt x="4525054" y="3274511"/>
                    <a:pt x="4517926" y="3276146"/>
                    <a:pt x="4518154" y="3276819"/>
                  </a:cubicBezTo>
                  <a:cubicBezTo>
                    <a:pt x="4519879" y="3281988"/>
                    <a:pt x="4523012" y="3286953"/>
                    <a:pt x="4526007" y="3292530"/>
                  </a:cubicBezTo>
                  <a:cubicBezTo>
                    <a:pt x="4530411" y="3290457"/>
                    <a:pt x="4534270" y="3289318"/>
                    <a:pt x="4534089" y="3288588"/>
                  </a:cubicBezTo>
                  <a:cubicBezTo>
                    <a:pt x="4532772" y="3283448"/>
                    <a:pt x="4530638" y="3278395"/>
                    <a:pt x="4528778" y="3273314"/>
                  </a:cubicBezTo>
                  <a:close/>
                  <a:moveTo>
                    <a:pt x="2102634" y="3273051"/>
                  </a:moveTo>
                  <a:cubicBezTo>
                    <a:pt x="2101181" y="3273051"/>
                    <a:pt x="2099502" y="3272760"/>
                    <a:pt x="2098231" y="3273081"/>
                  </a:cubicBezTo>
                  <a:cubicBezTo>
                    <a:pt x="2087653" y="3275914"/>
                    <a:pt x="2080251" y="3285930"/>
                    <a:pt x="2085110" y="3292413"/>
                  </a:cubicBezTo>
                  <a:cubicBezTo>
                    <a:pt x="2086291" y="3294019"/>
                    <a:pt x="2095961" y="3295071"/>
                    <a:pt x="2096369" y="3294603"/>
                  </a:cubicBezTo>
                  <a:cubicBezTo>
                    <a:pt x="2101045" y="3288938"/>
                    <a:pt x="2104995" y="3282980"/>
                    <a:pt x="2108309" y="3276935"/>
                  </a:cubicBezTo>
                  <a:cubicBezTo>
                    <a:pt x="2108718" y="3276146"/>
                    <a:pt x="2104677" y="3274395"/>
                    <a:pt x="2102634" y="3273051"/>
                  </a:cubicBezTo>
                  <a:close/>
                  <a:moveTo>
                    <a:pt x="418136" y="3272993"/>
                  </a:moveTo>
                  <a:cubicBezTo>
                    <a:pt x="425263" y="3276118"/>
                    <a:pt x="432618" y="3279330"/>
                    <a:pt x="444558" y="3284558"/>
                  </a:cubicBezTo>
                  <a:cubicBezTo>
                    <a:pt x="433753" y="3273810"/>
                    <a:pt x="433072" y="3273285"/>
                    <a:pt x="418136" y="3272993"/>
                  </a:cubicBezTo>
                  <a:close/>
                  <a:moveTo>
                    <a:pt x="5742030" y="3272643"/>
                  </a:moveTo>
                  <a:lnTo>
                    <a:pt x="5733994" y="3274249"/>
                  </a:lnTo>
                  <a:cubicBezTo>
                    <a:pt x="5735720" y="3276118"/>
                    <a:pt x="5737444" y="3277986"/>
                    <a:pt x="5739169" y="3279826"/>
                  </a:cubicBezTo>
                  <a:cubicBezTo>
                    <a:pt x="5740759" y="3279476"/>
                    <a:pt x="5742392" y="3279125"/>
                    <a:pt x="5743981" y="3278775"/>
                  </a:cubicBezTo>
                  <a:cubicBezTo>
                    <a:pt x="5743346" y="3276731"/>
                    <a:pt x="5742665" y="3274686"/>
                    <a:pt x="5742030" y="3272643"/>
                  </a:cubicBezTo>
                  <a:close/>
                  <a:moveTo>
                    <a:pt x="415911" y="3271679"/>
                  </a:moveTo>
                  <a:lnTo>
                    <a:pt x="415911" y="3272964"/>
                  </a:lnTo>
                  <a:cubicBezTo>
                    <a:pt x="416728" y="3272993"/>
                    <a:pt x="417365" y="3272993"/>
                    <a:pt x="418136" y="3273023"/>
                  </a:cubicBezTo>
                  <a:cubicBezTo>
                    <a:pt x="417682" y="3272818"/>
                    <a:pt x="417274" y="3272643"/>
                    <a:pt x="416819" y="3272438"/>
                  </a:cubicBezTo>
                  <a:lnTo>
                    <a:pt x="416864" y="3272380"/>
                  </a:lnTo>
                  <a:cubicBezTo>
                    <a:pt x="416547" y="3272146"/>
                    <a:pt x="416184" y="3271913"/>
                    <a:pt x="415911" y="3271679"/>
                  </a:cubicBezTo>
                  <a:close/>
                  <a:moveTo>
                    <a:pt x="7646988" y="3269547"/>
                  </a:moveTo>
                  <a:cubicBezTo>
                    <a:pt x="7644491" y="3267124"/>
                    <a:pt x="7629871" y="3271358"/>
                    <a:pt x="7634502" y="3276001"/>
                  </a:cubicBezTo>
                  <a:cubicBezTo>
                    <a:pt x="7636954" y="3278483"/>
                    <a:pt x="7651572" y="3274190"/>
                    <a:pt x="7646988" y="3269547"/>
                  </a:cubicBezTo>
                  <a:close/>
                  <a:moveTo>
                    <a:pt x="8560467" y="3268350"/>
                  </a:moveTo>
                  <a:cubicBezTo>
                    <a:pt x="8560467" y="3271358"/>
                    <a:pt x="8560467" y="3274395"/>
                    <a:pt x="8560467" y="3277461"/>
                  </a:cubicBezTo>
                  <a:cubicBezTo>
                    <a:pt x="8560467" y="3277520"/>
                    <a:pt x="8560467" y="3277549"/>
                    <a:pt x="8560513" y="3277578"/>
                  </a:cubicBezTo>
                  <a:lnTo>
                    <a:pt x="8560467" y="3277520"/>
                  </a:lnTo>
                  <a:lnTo>
                    <a:pt x="8560513" y="3277636"/>
                  </a:lnTo>
                  <a:cubicBezTo>
                    <a:pt x="8563782" y="3283710"/>
                    <a:pt x="8567051" y="3289785"/>
                    <a:pt x="8570319" y="3295859"/>
                  </a:cubicBezTo>
                  <a:cubicBezTo>
                    <a:pt x="8575041" y="3287040"/>
                    <a:pt x="8574087" y="3280002"/>
                    <a:pt x="8560513" y="3277636"/>
                  </a:cubicBezTo>
                  <a:lnTo>
                    <a:pt x="8560513" y="3277608"/>
                  </a:lnTo>
                  <a:cubicBezTo>
                    <a:pt x="8561285" y="3274541"/>
                    <a:pt x="8562057" y="3271504"/>
                    <a:pt x="8562828" y="3268437"/>
                  </a:cubicBezTo>
                  <a:cubicBezTo>
                    <a:pt x="8562012" y="3268408"/>
                    <a:pt x="8561240" y="3268379"/>
                    <a:pt x="8560467" y="3268350"/>
                  </a:cubicBezTo>
                  <a:close/>
                  <a:moveTo>
                    <a:pt x="6678210" y="3265605"/>
                  </a:moveTo>
                  <a:cubicBezTo>
                    <a:pt x="6677801" y="3266364"/>
                    <a:pt x="6677392" y="3267094"/>
                    <a:pt x="6676984" y="3267854"/>
                  </a:cubicBezTo>
                  <a:cubicBezTo>
                    <a:pt x="6677665" y="3267677"/>
                    <a:pt x="6678300" y="3267502"/>
                    <a:pt x="6678982" y="3267356"/>
                  </a:cubicBezTo>
                  <a:cubicBezTo>
                    <a:pt x="6678710" y="3266744"/>
                    <a:pt x="6678438" y="3266160"/>
                    <a:pt x="6678210" y="3265605"/>
                  </a:cubicBezTo>
                  <a:close/>
                  <a:moveTo>
                    <a:pt x="7184958" y="3265517"/>
                  </a:moveTo>
                  <a:cubicBezTo>
                    <a:pt x="7175787" y="3273344"/>
                    <a:pt x="7168795" y="3279184"/>
                    <a:pt x="7162212" y="3285229"/>
                  </a:cubicBezTo>
                  <a:cubicBezTo>
                    <a:pt x="7161986" y="3285463"/>
                    <a:pt x="7166071" y="3288558"/>
                    <a:pt x="7167796" y="3288442"/>
                  </a:cubicBezTo>
                  <a:cubicBezTo>
                    <a:pt x="7181190" y="3287565"/>
                    <a:pt x="7192039" y="3284003"/>
                    <a:pt x="7194400" y="3274833"/>
                  </a:cubicBezTo>
                  <a:cubicBezTo>
                    <a:pt x="7194855" y="3273023"/>
                    <a:pt x="7190360" y="3270686"/>
                    <a:pt x="7184958" y="3265517"/>
                  </a:cubicBezTo>
                  <a:close/>
                  <a:moveTo>
                    <a:pt x="929514" y="3265284"/>
                  </a:moveTo>
                  <a:cubicBezTo>
                    <a:pt x="925655" y="3272292"/>
                    <a:pt x="922295" y="3278308"/>
                    <a:pt x="918709" y="3284820"/>
                  </a:cubicBezTo>
                  <a:cubicBezTo>
                    <a:pt x="939775" y="3280557"/>
                    <a:pt x="949899" y="3273899"/>
                    <a:pt x="943360" y="3267620"/>
                  </a:cubicBezTo>
                  <a:cubicBezTo>
                    <a:pt x="939729" y="3267006"/>
                    <a:pt x="934600" y="3266130"/>
                    <a:pt x="929514" y="3265284"/>
                  </a:cubicBezTo>
                  <a:close/>
                  <a:moveTo>
                    <a:pt x="5209676" y="3265050"/>
                  </a:moveTo>
                  <a:cubicBezTo>
                    <a:pt x="5207271" y="3266481"/>
                    <a:pt x="5204820" y="3267911"/>
                    <a:pt x="5202412" y="3269314"/>
                  </a:cubicBezTo>
                  <a:cubicBezTo>
                    <a:pt x="5203911" y="3277169"/>
                    <a:pt x="5212401" y="3281258"/>
                    <a:pt x="5229154" y="3279943"/>
                  </a:cubicBezTo>
                  <a:cubicBezTo>
                    <a:pt x="5222661" y="3274979"/>
                    <a:pt x="5216169" y="3270014"/>
                    <a:pt x="5209676" y="3265050"/>
                  </a:cubicBezTo>
                  <a:close/>
                  <a:moveTo>
                    <a:pt x="1199095" y="3264787"/>
                  </a:moveTo>
                  <a:cubicBezTo>
                    <a:pt x="1196689" y="3265430"/>
                    <a:pt x="1194375" y="3266071"/>
                    <a:pt x="1185158" y="3268554"/>
                  </a:cubicBezTo>
                  <a:cubicBezTo>
                    <a:pt x="1195238" y="3268086"/>
                    <a:pt x="1197280" y="3267970"/>
                    <a:pt x="1199322" y="3267882"/>
                  </a:cubicBezTo>
                  <a:cubicBezTo>
                    <a:pt x="1199233" y="3266860"/>
                    <a:pt x="1199142" y="3265809"/>
                    <a:pt x="1199095" y="3264787"/>
                  </a:cubicBezTo>
                  <a:close/>
                  <a:moveTo>
                    <a:pt x="8890476" y="3264232"/>
                  </a:moveTo>
                  <a:cubicBezTo>
                    <a:pt x="8890703" y="3265984"/>
                    <a:pt x="8890884" y="3267765"/>
                    <a:pt x="8891065" y="3269547"/>
                  </a:cubicBezTo>
                  <a:cubicBezTo>
                    <a:pt x="8895243" y="3269284"/>
                    <a:pt x="8899374" y="3269051"/>
                    <a:pt x="8903506" y="3268787"/>
                  </a:cubicBezTo>
                  <a:cubicBezTo>
                    <a:pt x="8903552" y="3267561"/>
                    <a:pt x="8903595" y="3266305"/>
                    <a:pt x="8903595" y="3265079"/>
                  </a:cubicBezTo>
                  <a:close/>
                  <a:moveTo>
                    <a:pt x="3857139" y="3262655"/>
                  </a:moveTo>
                  <a:cubicBezTo>
                    <a:pt x="3857139" y="3262626"/>
                    <a:pt x="3857503" y="3263064"/>
                    <a:pt x="3857503" y="3263064"/>
                  </a:cubicBezTo>
                  <a:lnTo>
                    <a:pt x="3857459" y="3263065"/>
                  </a:lnTo>
                  <a:lnTo>
                    <a:pt x="3857456" y="3263064"/>
                  </a:lnTo>
                  <a:lnTo>
                    <a:pt x="3857120" y="3262660"/>
                  </a:lnTo>
                  <a:close/>
                  <a:moveTo>
                    <a:pt x="3857092" y="3262626"/>
                  </a:moveTo>
                  <a:lnTo>
                    <a:pt x="3857120" y="3262660"/>
                  </a:lnTo>
                  <a:lnTo>
                    <a:pt x="3855186" y="3263151"/>
                  </a:lnTo>
                  <a:lnTo>
                    <a:pt x="3857459" y="3263065"/>
                  </a:lnTo>
                  <a:lnTo>
                    <a:pt x="3873487" y="3271562"/>
                  </a:lnTo>
                  <a:cubicBezTo>
                    <a:pt x="3880076" y="3272745"/>
                    <a:pt x="3887715" y="3272526"/>
                    <a:pt x="3895818" y="3271650"/>
                  </a:cubicBezTo>
                  <a:close/>
                  <a:moveTo>
                    <a:pt x="1164955" y="3262012"/>
                  </a:moveTo>
                  <a:cubicBezTo>
                    <a:pt x="1165138" y="3262246"/>
                    <a:pt x="1165319" y="3262421"/>
                    <a:pt x="1165499" y="3262655"/>
                  </a:cubicBezTo>
                  <a:cubicBezTo>
                    <a:pt x="1166454" y="3262567"/>
                    <a:pt x="1167361" y="3262480"/>
                    <a:pt x="1167996" y="3262392"/>
                  </a:cubicBezTo>
                  <a:cubicBezTo>
                    <a:pt x="1167497" y="3262334"/>
                    <a:pt x="1166908" y="3262246"/>
                    <a:pt x="1166271" y="3262187"/>
                  </a:cubicBezTo>
                  <a:cubicBezTo>
                    <a:pt x="1166271" y="3262187"/>
                    <a:pt x="1166181" y="3262246"/>
                    <a:pt x="1166135" y="3262275"/>
                  </a:cubicBezTo>
                  <a:cubicBezTo>
                    <a:pt x="1165727" y="3262187"/>
                    <a:pt x="1165319" y="3262100"/>
                    <a:pt x="1164955" y="3262012"/>
                  </a:cubicBezTo>
                  <a:close/>
                  <a:moveTo>
                    <a:pt x="8338919" y="3261753"/>
                  </a:moveTo>
                  <a:cubicBezTo>
                    <a:pt x="8336183" y="3263305"/>
                    <a:pt x="8333675" y="3265984"/>
                    <a:pt x="8331519" y="3267620"/>
                  </a:cubicBezTo>
                  <a:cubicBezTo>
                    <a:pt x="8336058" y="3271913"/>
                    <a:pt x="8343596" y="3266217"/>
                    <a:pt x="8347681" y="3262655"/>
                  </a:cubicBezTo>
                  <a:cubicBezTo>
                    <a:pt x="8344617" y="3259779"/>
                    <a:pt x="8341654" y="3260202"/>
                    <a:pt x="8338919" y="3261753"/>
                  </a:cubicBezTo>
                  <a:close/>
                  <a:moveTo>
                    <a:pt x="4866593" y="3260991"/>
                  </a:moveTo>
                  <a:cubicBezTo>
                    <a:pt x="4865913" y="3262392"/>
                    <a:pt x="4865277" y="3263765"/>
                    <a:pt x="4864595" y="3265166"/>
                  </a:cubicBezTo>
                  <a:lnTo>
                    <a:pt x="4886933" y="3268554"/>
                  </a:lnTo>
                  <a:cubicBezTo>
                    <a:pt x="4887477" y="3267386"/>
                    <a:pt x="4888022" y="3266276"/>
                    <a:pt x="4888567" y="3265137"/>
                  </a:cubicBezTo>
                  <a:cubicBezTo>
                    <a:pt x="4881259" y="3263765"/>
                    <a:pt x="4873903" y="3262363"/>
                    <a:pt x="4866593" y="3260991"/>
                  </a:cubicBezTo>
                  <a:close/>
                  <a:moveTo>
                    <a:pt x="734070" y="3260202"/>
                  </a:moveTo>
                  <a:cubicBezTo>
                    <a:pt x="730483" y="3262334"/>
                    <a:pt x="726851" y="3264436"/>
                    <a:pt x="722856" y="3266772"/>
                  </a:cubicBezTo>
                  <a:cubicBezTo>
                    <a:pt x="726987" y="3270511"/>
                    <a:pt x="729348" y="3272643"/>
                    <a:pt x="731709" y="3274775"/>
                  </a:cubicBezTo>
                  <a:cubicBezTo>
                    <a:pt x="734525" y="3272146"/>
                    <a:pt x="738654" y="3269635"/>
                    <a:pt x="739609" y="3266744"/>
                  </a:cubicBezTo>
                  <a:cubicBezTo>
                    <a:pt x="740199" y="3264875"/>
                    <a:pt x="736068" y="3262421"/>
                    <a:pt x="734070" y="3260202"/>
                  </a:cubicBezTo>
                  <a:close/>
                  <a:moveTo>
                    <a:pt x="6485036" y="3259530"/>
                  </a:moveTo>
                  <a:lnTo>
                    <a:pt x="6485036" y="3262655"/>
                  </a:lnTo>
                  <a:lnTo>
                    <a:pt x="6485808" y="3262655"/>
                  </a:lnTo>
                  <a:cubicBezTo>
                    <a:pt x="6485944" y="3261604"/>
                    <a:pt x="6486035" y="3260552"/>
                    <a:pt x="6486171" y="3259530"/>
                  </a:cubicBezTo>
                  <a:close/>
                  <a:moveTo>
                    <a:pt x="5704938" y="3259326"/>
                  </a:moveTo>
                  <a:cubicBezTo>
                    <a:pt x="5703576" y="3259997"/>
                    <a:pt x="5702260" y="3260640"/>
                    <a:pt x="5700897" y="3261312"/>
                  </a:cubicBezTo>
                  <a:cubicBezTo>
                    <a:pt x="5703077" y="3262742"/>
                    <a:pt x="5705302" y="3264145"/>
                    <a:pt x="5707480" y="3265575"/>
                  </a:cubicBezTo>
                  <a:cubicBezTo>
                    <a:pt x="5708615" y="3265021"/>
                    <a:pt x="5709750" y="3264495"/>
                    <a:pt x="5710885" y="3263940"/>
                  </a:cubicBezTo>
                  <a:cubicBezTo>
                    <a:pt x="5708887" y="3262392"/>
                    <a:pt x="5706936" y="3260874"/>
                    <a:pt x="5704938" y="3259326"/>
                  </a:cubicBezTo>
                  <a:close/>
                  <a:moveTo>
                    <a:pt x="8938508" y="3258655"/>
                  </a:moveTo>
                  <a:cubicBezTo>
                    <a:pt x="8938191" y="3259764"/>
                    <a:pt x="8937692" y="3260903"/>
                    <a:pt x="8937737" y="3262012"/>
                  </a:cubicBezTo>
                  <a:cubicBezTo>
                    <a:pt x="8937737" y="3262421"/>
                    <a:pt x="8939188" y="3262772"/>
                    <a:pt x="8942548" y="3264378"/>
                  </a:cubicBezTo>
                  <a:cubicBezTo>
                    <a:pt x="8940415" y="3261341"/>
                    <a:pt x="8939462" y="3259997"/>
                    <a:pt x="8938508" y="3258655"/>
                  </a:cubicBezTo>
                  <a:close/>
                  <a:moveTo>
                    <a:pt x="410327" y="3256815"/>
                  </a:moveTo>
                  <a:cubicBezTo>
                    <a:pt x="409147" y="3257661"/>
                    <a:pt x="408012" y="3258479"/>
                    <a:pt x="406650" y="3259472"/>
                  </a:cubicBezTo>
                  <a:cubicBezTo>
                    <a:pt x="407920" y="3260202"/>
                    <a:pt x="409102" y="3261428"/>
                    <a:pt x="410373" y="3261487"/>
                  </a:cubicBezTo>
                  <a:cubicBezTo>
                    <a:pt x="411689" y="3261516"/>
                    <a:pt x="413142" y="3260406"/>
                    <a:pt x="414504" y="3259822"/>
                  </a:cubicBezTo>
                  <a:cubicBezTo>
                    <a:pt x="413096" y="3258830"/>
                    <a:pt x="411689" y="3257807"/>
                    <a:pt x="410327" y="3256815"/>
                  </a:cubicBezTo>
                  <a:close/>
                  <a:moveTo>
                    <a:pt x="2521557" y="3256219"/>
                  </a:moveTo>
                  <a:cubicBezTo>
                    <a:pt x="2516699" y="3257479"/>
                    <a:pt x="2512818" y="3260041"/>
                    <a:pt x="2511455" y="3263327"/>
                  </a:cubicBezTo>
                  <a:cubicBezTo>
                    <a:pt x="2509504" y="3267999"/>
                    <a:pt x="2509141" y="3272935"/>
                    <a:pt x="2508505" y="3275768"/>
                  </a:cubicBezTo>
                  <a:cubicBezTo>
                    <a:pt x="2505962" y="3285697"/>
                    <a:pt x="2509730" y="3291245"/>
                    <a:pt x="2523622" y="3292413"/>
                  </a:cubicBezTo>
                  <a:cubicBezTo>
                    <a:pt x="2540148" y="3293816"/>
                    <a:pt x="2539967" y="3286660"/>
                    <a:pt x="2540874" y="3279505"/>
                  </a:cubicBezTo>
                  <a:cubicBezTo>
                    <a:pt x="2541374" y="3275738"/>
                    <a:pt x="2545958" y="3271971"/>
                    <a:pt x="2545414" y="3268379"/>
                  </a:cubicBezTo>
                  <a:cubicBezTo>
                    <a:pt x="2544823" y="3264320"/>
                    <a:pt x="2542237" y="3258655"/>
                    <a:pt x="2537515" y="3256931"/>
                  </a:cubicBezTo>
                  <a:cubicBezTo>
                    <a:pt x="2532248" y="3255003"/>
                    <a:pt x="2526415" y="3254960"/>
                    <a:pt x="2521557" y="3256219"/>
                  </a:cubicBezTo>
                  <a:close/>
                  <a:moveTo>
                    <a:pt x="353759" y="3256113"/>
                  </a:moveTo>
                  <a:cubicBezTo>
                    <a:pt x="347403" y="3262305"/>
                    <a:pt x="342910" y="3266715"/>
                    <a:pt x="338415" y="3271095"/>
                  </a:cubicBezTo>
                  <a:cubicBezTo>
                    <a:pt x="341048" y="3272000"/>
                    <a:pt x="345180" y="3274074"/>
                    <a:pt x="346087" y="3273606"/>
                  </a:cubicBezTo>
                  <a:cubicBezTo>
                    <a:pt x="352170" y="3270481"/>
                    <a:pt x="357710" y="3266919"/>
                    <a:pt x="362838" y="3263151"/>
                  </a:cubicBezTo>
                  <a:cubicBezTo>
                    <a:pt x="363202" y="3262889"/>
                    <a:pt x="358845" y="3259997"/>
                    <a:pt x="353759" y="3256113"/>
                  </a:cubicBezTo>
                  <a:close/>
                  <a:moveTo>
                    <a:pt x="7684804" y="3255617"/>
                  </a:moveTo>
                  <a:cubicBezTo>
                    <a:pt x="7683352" y="3256376"/>
                    <a:pt x="7681899" y="3257106"/>
                    <a:pt x="7680447" y="3257866"/>
                  </a:cubicBezTo>
                  <a:lnTo>
                    <a:pt x="7687620" y="3264582"/>
                  </a:lnTo>
                  <a:cubicBezTo>
                    <a:pt x="7689073" y="3263824"/>
                    <a:pt x="7690480" y="3263093"/>
                    <a:pt x="7691932" y="3262334"/>
                  </a:cubicBezTo>
                  <a:cubicBezTo>
                    <a:pt x="7689571" y="3260085"/>
                    <a:pt x="7687165" y="3257836"/>
                    <a:pt x="7684804" y="3255617"/>
                  </a:cubicBezTo>
                  <a:close/>
                  <a:moveTo>
                    <a:pt x="5883948" y="3254317"/>
                  </a:moveTo>
                  <a:cubicBezTo>
                    <a:pt x="5879238" y="3255296"/>
                    <a:pt x="5874936" y="3258216"/>
                    <a:pt x="5871781" y="3262655"/>
                  </a:cubicBezTo>
                  <a:cubicBezTo>
                    <a:pt x="5876911" y="3263647"/>
                    <a:pt x="5873870" y="3272380"/>
                    <a:pt x="5882495" y="3270219"/>
                  </a:cubicBezTo>
                  <a:cubicBezTo>
                    <a:pt x="5885219" y="3263502"/>
                    <a:pt x="5895660" y="3264086"/>
                    <a:pt x="5898566" y="3257632"/>
                  </a:cubicBezTo>
                  <a:cubicBezTo>
                    <a:pt x="5893777" y="3254303"/>
                    <a:pt x="5888658" y="3253339"/>
                    <a:pt x="5883948" y="3254317"/>
                  </a:cubicBezTo>
                  <a:close/>
                  <a:moveTo>
                    <a:pt x="6394147" y="3254273"/>
                  </a:moveTo>
                  <a:cubicBezTo>
                    <a:pt x="6392374" y="3253777"/>
                    <a:pt x="6387745" y="3255267"/>
                    <a:pt x="6386428" y="3256640"/>
                  </a:cubicBezTo>
                  <a:cubicBezTo>
                    <a:pt x="6383342" y="3259910"/>
                    <a:pt x="6381480" y="3263619"/>
                    <a:pt x="6380163" y="3265546"/>
                  </a:cubicBezTo>
                  <a:cubicBezTo>
                    <a:pt x="6380163" y="3269430"/>
                    <a:pt x="6379663" y="3271475"/>
                    <a:pt x="6380299" y="3273344"/>
                  </a:cubicBezTo>
                  <a:cubicBezTo>
                    <a:pt x="6380934" y="3275184"/>
                    <a:pt x="6383068" y="3278395"/>
                    <a:pt x="6384022" y="3278338"/>
                  </a:cubicBezTo>
                  <a:cubicBezTo>
                    <a:pt x="6388243" y="3278016"/>
                    <a:pt x="6394691" y="3277431"/>
                    <a:pt x="6396006" y="3275650"/>
                  </a:cubicBezTo>
                  <a:cubicBezTo>
                    <a:pt x="6399776" y="3270569"/>
                    <a:pt x="6402227" y="3264932"/>
                    <a:pt x="6403408" y="3259355"/>
                  </a:cubicBezTo>
                  <a:cubicBezTo>
                    <a:pt x="6403725" y="3257866"/>
                    <a:pt x="6397868" y="3255325"/>
                    <a:pt x="6394147" y="3254273"/>
                  </a:cubicBezTo>
                  <a:close/>
                  <a:moveTo>
                    <a:pt x="962428" y="3254273"/>
                  </a:moveTo>
                  <a:lnTo>
                    <a:pt x="960613" y="3254361"/>
                  </a:lnTo>
                  <a:lnTo>
                    <a:pt x="961656" y="3255617"/>
                  </a:lnTo>
                  <a:close/>
                  <a:moveTo>
                    <a:pt x="5746842" y="3252580"/>
                  </a:moveTo>
                  <a:cubicBezTo>
                    <a:pt x="5744935" y="3257193"/>
                    <a:pt x="5742982" y="3261370"/>
                    <a:pt x="5741847" y="3265634"/>
                  </a:cubicBezTo>
                  <a:cubicBezTo>
                    <a:pt x="5741711" y="3266071"/>
                    <a:pt x="5746614" y="3267036"/>
                    <a:pt x="5749203" y="3267736"/>
                  </a:cubicBezTo>
                  <a:cubicBezTo>
                    <a:pt x="5751927" y="3263794"/>
                    <a:pt x="5754787" y="3259881"/>
                    <a:pt x="5757056" y="3255821"/>
                  </a:cubicBezTo>
                  <a:cubicBezTo>
                    <a:pt x="5757193" y="3255617"/>
                    <a:pt x="5752289" y="3254303"/>
                    <a:pt x="5746842" y="3252580"/>
                  </a:cubicBezTo>
                  <a:close/>
                  <a:moveTo>
                    <a:pt x="513793" y="3251996"/>
                  </a:moveTo>
                  <a:cubicBezTo>
                    <a:pt x="509706" y="3261896"/>
                    <a:pt x="504939" y="3271708"/>
                    <a:pt x="501989" y="3281754"/>
                  </a:cubicBezTo>
                  <a:cubicBezTo>
                    <a:pt x="501352" y="3283944"/>
                    <a:pt x="507073" y="3286864"/>
                    <a:pt x="509842" y="3289464"/>
                  </a:cubicBezTo>
                  <a:cubicBezTo>
                    <a:pt x="516290" y="3281258"/>
                    <a:pt x="522736" y="3273051"/>
                    <a:pt x="530044" y="3263794"/>
                  </a:cubicBezTo>
                  <a:cubicBezTo>
                    <a:pt x="523416" y="3258976"/>
                    <a:pt x="518604" y="3255471"/>
                    <a:pt x="513793" y="3251996"/>
                  </a:cubicBezTo>
                  <a:close/>
                  <a:moveTo>
                    <a:pt x="4243487" y="3249863"/>
                  </a:moveTo>
                  <a:cubicBezTo>
                    <a:pt x="4243125" y="3249863"/>
                    <a:pt x="4242761" y="3250623"/>
                    <a:pt x="4242397" y="3251032"/>
                  </a:cubicBezTo>
                  <a:cubicBezTo>
                    <a:pt x="4243260" y="3251237"/>
                    <a:pt x="4244123" y="3251616"/>
                    <a:pt x="4244940" y="3251616"/>
                  </a:cubicBezTo>
                  <a:cubicBezTo>
                    <a:pt x="4245303" y="3251616"/>
                    <a:pt x="4245666" y="3250828"/>
                    <a:pt x="4246030" y="3250389"/>
                  </a:cubicBezTo>
                  <a:cubicBezTo>
                    <a:pt x="4245167" y="3250185"/>
                    <a:pt x="4244350" y="3249834"/>
                    <a:pt x="4243487" y="3249863"/>
                  </a:cubicBezTo>
                  <a:close/>
                  <a:moveTo>
                    <a:pt x="7323699" y="3248754"/>
                  </a:moveTo>
                  <a:cubicBezTo>
                    <a:pt x="7336546" y="3253485"/>
                    <a:pt x="7345399" y="3256756"/>
                    <a:pt x="7357248" y="3261136"/>
                  </a:cubicBezTo>
                  <a:cubicBezTo>
                    <a:pt x="7348623" y="3249718"/>
                    <a:pt x="7348623" y="3249718"/>
                    <a:pt x="7323699" y="3248754"/>
                  </a:cubicBezTo>
                  <a:close/>
                  <a:moveTo>
                    <a:pt x="7636307" y="3247418"/>
                  </a:moveTo>
                  <a:cubicBezTo>
                    <a:pt x="7634003" y="3246564"/>
                    <a:pt x="7631075" y="3247309"/>
                    <a:pt x="7629100" y="3251558"/>
                  </a:cubicBezTo>
                  <a:cubicBezTo>
                    <a:pt x="7628056" y="3255908"/>
                    <a:pt x="7635773" y="3261370"/>
                    <a:pt x="7639768" y="3252872"/>
                  </a:cubicBezTo>
                  <a:cubicBezTo>
                    <a:pt x="7640291" y="3250726"/>
                    <a:pt x="7638612" y="3248273"/>
                    <a:pt x="7636307" y="3247418"/>
                  </a:cubicBezTo>
                  <a:close/>
                  <a:moveTo>
                    <a:pt x="1928125" y="3245494"/>
                  </a:moveTo>
                  <a:cubicBezTo>
                    <a:pt x="1921241" y="3245250"/>
                    <a:pt x="1914113" y="3245965"/>
                    <a:pt x="1906735" y="3248374"/>
                  </a:cubicBezTo>
                  <a:lnTo>
                    <a:pt x="1948049" y="3248374"/>
                  </a:lnTo>
                  <a:cubicBezTo>
                    <a:pt x="1941648" y="3246944"/>
                    <a:pt x="1935009" y="3245739"/>
                    <a:pt x="1928125" y="3245494"/>
                  </a:cubicBezTo>
                  <a:close/>
                  <a:moveTo>
                    <a:pt x="5941469" y="3245046"/>
                  </a:moveTo>
                  <a:cubicBezTo>
                    <a:pt x="5927077" y="3243994"/>
                    <a:pt x="5929211" y="3264700"/>
                    <a:pt x="5941469" y="3265109"/>
                  </a:cubicBezTo>
                  <a:cubicBezTo>
                    <a:pt x="5941742" y="3260348"/>
                    <a:pt x="5950321" y="3263385"/>
                    <a:pt x="5949505" y="3257573"/>
                  </a:cubicBezTo>
                  <a:cubicBezTo>
                    <a:pt x="5943965" y="3256113"/>
                    <a:pt x="5939380" y="3253718"/>
                    <a:pt x="5941469" y="3245046"/>
                  </a:cubicBezTo>
                  <a:close/>
                  <a:moveTo>
                    <a:pt x="1114381" y="3245046"/>
                  </a:moveTo>
                  <a:cubicBezTo>
                    <a:pt x="1127228" y="3255967"/>
                    <a:pt x="1147114" y="3257924"/>
                    <a:pt x="1164911" y="3262012"/>
                  </a:cubicBezTo>
                  <a:cubicBezTo>
                    <a:pt x="1151063" y="3244724"/>
                    <a:pt x="1139850" y="3240723"/>
                    <a:pt x="1114381" y="3245046"/>
                  </a:cubicBezTo>
                  <a:close/>
                  <a:moveTo>
                    <a:pt x="7777375" y="3244111"/>
                  </a:moveTo>
                  <a:cubicBezTo>
                    <a:pt x="7775013" y="3245424"/>
                    <a:pt x="7772699" y="3246711"/>
                    <a:pt x="7770338" y="3248024"/>
                  </a:cubicBezTo>
                  <a:cubicBezTo>
                    <a:pt x="7771154" y="3248726"/>
                    <a:pt x="7771972" y="3249455"/>
                    <a:pt x="7772833" y="3250156"/>
                  </a:cubicBezTo>
                  <a:cubicBezTo>
                    <a:pt x="7775150" y="3248842"/>
                    <a:pt x="7777464" y="3247528"/>
                    <a:pt x="7779780" y="3246184"/>
                  </a:cubicBezTo>
                  <a:cubicBezTo>
                    <a:pt x="7778964" y="3245483"/>
                    <a:pt x="7778191" y="3244812"/>
                    <a:pt x="7777375" y="3244111"/>
                  </a:cubicBezTo>
                  <a:close/>
                  <a:moveTo>
                    <a:pt x="8027299" y="3243234"/>
                  </a:moveTo>
                  <a:cubicBezTo>
                    <a:pt x="8024800" y="3240753"/>
                    <a:pt x="8010182" y="3245046"/>
                    <a:pt x="8014813" y="3249659"/>
                  </a:cubicBezTo>
                  <a:cubicBezTo>
                    <a:pt x="8017219" y="3252171"/>
                    <a:pt x="8031883" y="3247878"/>
                    <a:pt x="8027299" y="3243234"/>
                  </a:cubicBezTo>
                  <a:close/>
                  <a:moveTo>
                    <a:pt x="5851896" y="3242826"/>
                  </a:moveTo>
                  <a:cubicBezTo>
                    <a:pt x="5848944" y="3243147"/>
                    <a:pt x="5845994" y="3243498"/>
                    <a:pt x="5843089" y="3243818"/>
                  </a:cubicBezTo>
                  <a:cubicBezTo>
                    <a:pt x="5844041" y="3245133"/>
                    <a:pt x="5844995" y="3246477"/>
                    <a:pt x="5845949" y="3247791"/>
                  </a:cubicBezTo>
                  <a:cubicBezTo>
                    <a:pt x="5848219" y="3246973"/>
                    <a:pt x="5850489" y="3246156"/>
                    <a:pt x="5852758" y="3245308"/>
                  </a:cubicBezTo>
                  <a:cubicBezTo>
                    <a:pt x="5852486" y="3244462"/>
                    <a:pt x="5852168" y="3243643"/>
                    <a:pt x="5851896" y="3242826"/>
                  </a:cubicBezTo>
                  <a:close/>
                  <a:moveTo>
                    <a:pt x="6142633" y="3241103"/>
                  </a:moveTo>
                  <a:lnTo>
                    <a:pt x="6142679" y="3242183"/>
                  </a:lnTo>
                  <a:lnTo>
                    <a:pt x="6144677" y="3241628"/>
                  </a:lnTo>
                  <a:close/>
                  <a:moveTo>
                    <a:pt x="1055179" y="3238562"/>
                  </a:moveTo>
                  <a:cubicBezTo>
                    <a:pt x="1054954" y="3239147"/>
                    <a:pt x="1054454" y="3239759"/>
                    <a:pt x="1054543" y="3240344"/>
                  </a:cubicBezTo>
                  <a:cubicBezTo>
                    <a:pt x="1054590" y="3240577"/>
                    <a:pt x="1055861" y="3240723"/>
                    <a:pt x="1056588" y="3240898"/>
                  </a:cubicBezTo>
                  <a:cubicBezTo>
                    <a:pt x="1056905" y="3240285"/>
                    <a:pt x="1057404" y="3239701"/>
                    <a:pt x="1057404" y="3239088"/>
                  </a:cubicBezTo>
                  <a:cubicBezTo>
                    <a:pt x="1057404" y="3238913"/>
                    <a:pt x="1055950" y="3238738"/>
                    <a:pt x="1055179" y="3238562"/>
                  </a:cubicBezTo>
                  <a:close/>
                  <a:moveTo>
                    <a:pt x="7250106" y="3238270"/>
                  </a:moveTo>
                  <a:cubicBezTo>
                    <a:pt x="7233262" y="3241394"/>
                    <a:pt x="7229676" y="3245922"/>
                    <a:pt x="7231538" y="3256493"/>
                  </a:cubicBezTo>
                  <a:cubicBezTo>
                    <a:pt x="7238165" y="3250010"/>
                    <a:pt x="7242432" y="3245804"/>
                    <a:pt x="7250106" y="3238270"/>
                  </a:cubicBezTo>
                  <a:close/>
                  <a:moveTo>
                    <a:pt x="8050498" y="3238065"/>
                  </a:moveTo>
                  <a:cubicBezTo>
                    <a:pt x="8048001" y="3235583"/>
                    <a:pt x="8033381" y="3239847"/>
                    <a:pt x="8038012" y="3244519"/>
                  </a:cubicBezTo>
                  <a:cubicBezTo>
                    <a:pt x="8040463" y="3246943"/>
                    <a:pt x="8055127" y="3242709"/>
                    <a:pt x="8050498" y="3238065"/>
                  </a:cubicBezTo>
                  <a:close/>
                  <a:moveTo>
                    <a:pt x="7714268" y="3236693"/>
                  </a:moveTo>
                  <a:cubicBezTo>
                    <a:pt x="7714678" y="3238708"/>
                    <a:pt x="7715131" y="3240694"/>
                    <a:pt x="7715586" y="3242680"/>
                  </a:cubicBezTo>
                  <a:cubicBezTo>
                    <a:pt x="7720716" y="3242242"/>
                    <a:pt x="7725846" y="3241833"/>
                    <a:pt x="7730977" y="3241394"/>
                  </a:cubicBezTo>
                  <a:cubicBezTo>
                    <a:pt x="7730840" y="3239818"/>
                    <a:pt x="7730703" y="3238270"/>
                    <a:pt x="7730567" y="3236693"/>
                  </a:cubicBezTo>
                  <a:close/>
                  <a:moveTo>
                    <a:pt x="943634" y="3236225"/>
                  </a:moveTo>
                  <a:cubicBezTo>
                    <a:pt x="934781" y="3238153"/>
                    <a:pt x="926609" y="3241394"/>
                    <a:pt x="918210" y="3244169"/>
                  </a:cubicBezTo>
                  <a:cubicBezTo>
                    <a:pt x="922569" y="3245483"/>
                    <a:pt x="926881" y="3246798"/>
                    <a:pt x="933599" y="3248842"/>
                  </a:cubicBezTo>
                  <a:cubicBezTo>
                    <a:pt x="940455" y="3246126"/>
                    <a:pt x="947447" y="3243381"/>
                    <a:pt x="954484" y="3240635"/>
                  </a:cubicBezTo>
                  <a:cubicBezTo>
                    <a:pt x="950762" y="3239029"/>
                    <a:pt x="946176" y="3235670"/>
                    <a:pt x="943634" y="3236225"/>
                  </a:cubicBezTo>
                  <a:close/>
                  <a:moveTo>
                    <a:pt x="699431" y="3233539"/>
                  </a:moveTo>
                  <a:cubicBezTo>
                    <a:pt x="699021" y="3234094"/>
                    <a:pt x="698568" y="3234649"/>
                    <a:pt x="698158" y="3235204"/>
                  </a:cubicBezTo>
                  <a:cubicBezTo>
                    <a:pt x="699021" y="3235438"/>
                    <a:pt x="700247" y="3235963"/>
                    <a:pt x="700655" y="3235788"/>
                  </a:cubicBezTo>
                  <a:cubicBezTo>
                    <a:pt x="701338" y="3235467"/>
                    <a:pt x="701518" y="3234765"/>
                    <a:pt x="701926" y="3234210"/>
                  </a:cubicBezTo>
                  <a:cubicBezTo>
                    <a:pt x="701110" y="3233977"/>
                    <a:pt x="700247" y="3233773"/>
                    <a:pt x="699431" y="3233539"/>
                  </a:cubicBezTo>
                  <a:close/>
                  <a:moveTo>
                    <a:pt x="7378495" y="3232284"/>
                  </a:moveTo>
                  <a:cubicBezTo>
                    <a:pt x="7378587" y="3232926"/>
                    <a:pt x="7378359" y="3234065"/>
                    <a:pt x="7378723" y="3234182"/>
                  </a:cubicBezTo>
                  <a:cubicBezTo>
                    <a:pt x="7381220" y="3234941"/>
                    <a:pt x="7383807" y="3235467"/>
                    <a:pt x="7386395" y="3236080"/>
                  </a:cubicBezTo>
                  <a:cubicBezTo>
                    <a:pt x="7386713" y="3234824"/>
                    <a:pt x="7386986" y="3233568"/>
                    <a:pt x="7387302" y="3232284"/>
                  </a:cubicBezTo>
                  <a:close/>
                  <a:moveTo>
                    <a:pt x="6265031" y="3229684"/>
                  </a:moveTo>
                  <a:cubicBezTo>
                    <a:pt x="6261216" y="3233305"/>
                    <a:pt x="6256540" y="3236693"/>
                    <a:pt x="6254090" y="3240635"/>
                  </a:cubicBezTo>
                  <a:cubicBezTo>
                    <a:pt x="6253272" y="3241979"/>
                    <a:pt x="6257947" y="3244695"/>
                    <a:pt x="6262761" y="3249280"/>
                  </a:cubicBezTo>
                  <a:cubicBezTo>
                    <a:pt x="6267617" y="3243031"/>
                    <a:pt x="6271568" y="3239234"/>
                    <a:pt x="6273247" y="3235058"/>
                  </a:cubicBezTo>
                  <a:cubicBezTo>
                    <a:pt x="6273746" y="3233773"/>
                    <a:pt x="6267936" y="3231495"/>
                    <a:pt x="6265031" y="3229684"/>
                  </a:cubicBezTo>
                  <a:close/>
                  <a:moveTo>
                    <a:pt x="7222003" y="3229041"/>
                  </a:moveTo>
                  <a:lnTo>
                    <a:pt x="7216056" y="3230005"/>
                  </a:lnTo>
                  <a:cubicBezTo>
                    <a:pt x="7217282" y="3232926"/>
                    <a:pt x="7218508" y="3235847"/>
                    <a:pt x="7219688" y="3238767"/>
                  </a:cubicBezTo>
                  <a:cubicBezTo>
                    <a:pt x="7221913" y="3238417"/>
                    <a:pt x="7224092" y="3238065"/>
                    <a:pt x="7226317" y="3237715"/>
                  </a:cubicBezTo>
                  <a:cubicBezTo>
                    <a:pt x="7224863" y="3234824"/>
                    <a:pt x="7223456" y="3231933"/>
                    <a:pt x="7222003" y="3229041"/>
                  </a:cubicBezTo>
                  <a:close/>
                  <a:moveTo>
                    <a:pt x="3906759" y="3228720"/>
                  </a:moveTo>
                  <a:cubicBezTo>
                    <a:pt x="3904899" y="3230035"/>
                    <a:pt x="3902946" y="3230999"/>
                    <a:pt x="3902038" y="3232254"/>
                  </a:cubicBezTo>
                  <a:cubicBezTo>
                    <a:pt x="3901630" y="3232838"/>
                    <a:pt x="3903218" y="3234035"/>
                    <a:pt x="3903945" y="3234941"/>
                  </a:cubicBezTo>
                  <a:cubicBezTo>
                    <a:pt x="3905715" y="3233977"/>
                    <a:pt x="3907849" y="3233189"/>
                    <a:pt x="3909075" y="3232020"/>
                  </a:cubicBezTo>
                  <a:cubicBezTo>
                    <a:pt x="3909530" y="3231583"/>
                    <a:pt x="3907895" y="3230269"/>
                    <a:pt x="3906759" y="3228720"/>
                  </a:cubicBezTo>
                  <a:close/>
                  <a:moveTo>
                    <a:pt x="6264667" y="3226969"/>
                  </a:moveTo>
                  <a:cubicBezTo>
                    <a:pt x="6264440" y="3226969"/>
                    <a:pt x="6264213" y="3227756"/>
                    <a:pt x="6263985" y="3228165"/>
                  </a:cubicBezTo>
                  <a:cubicBezTo>
                    <a:pt x="6264712" y="3228311"/>
                    <a:pt x="6265484" y="3228575"/>
                    <a:pt x="6266210" y="3228545"/>
                  </a:cubicBezTo>
                  <a:cubicBezTo>
                    <a:pt x="6266482" y="3228545"/>
                    <a:pt x="6266710" y="3227815"/>
                    <a:pt x="6266937" y="3227435"/>
                  </a:cubicBezTo>
                  <a:cubicBezTo>
                    <a:pt x="6266166" y="3227260"/>
                    <a:pt x="6265439" y="3226969"/>
                    <a:pt x="6264667" y="3226969"/>
                  </a:cubicBezTo>
                  <a:close/>
                  <a:moveTo>
                    <a:pt x="1241362" y="3225975"/>
                  </a:moveTo>
                  <a:cubicBezTo>
                    <a:pt x="1240228" y="3225829"/>
                    <a:pt x="1235506" y="3230678"/>
                    <a:pt x="1236460" y="3232313"/>
                  </a:cubicBezTo>
                  <a:cubicBezTo>
                    <a:pt x="1237549" y="3234328"/>
                    <a:pt x="1242862" y="3236430"/>
                    <a:pt x="1246494" y="3236489"/>
                  </a:cubicBezTo>
                  <a:cubicBezTo>
                    <a:pt x="1249580" y="3236547"/>
                    <a:pt x="1252848" y="3233832"/>
                    <a:pt x="1259386" y="3230765"/>
                  </a:cubicBezTo>
                  <a:cubicBezTo>
                    <a:pt x="1251305" y="3228458"/>
                    <a:pt x="1246494" y="3226589"/>
                    <a:pt x="1241362" y="3225975"/>
                  </a:cubicBezTo>
                  <a:close/>
                  <a:moveTo>
                    <a:pt x="4010458" y="3225132"/>
                  </a:moveTo>
                  <a:cubicBezTo>
                    <a:pt x="4007365" y="3225596"/>
                    <a:pt x="4006593" y="3227991"/>
                    <a:pt x="4005051" y="3232780"/>
                  </a:cubicBezTo>
                  <a:cubicBezTo>
                    <a:pt x="4011405" y="3231816"/>
                    <a:pt x="4016718" y="3231028"/>
                    <a:pt x="4029792" y="3229071"/>
                  </a:cubicBezTo>
                  <a:cubicBezTo>
                    <a:pt x="4018964" y="3226136"/>
                    <a:pt x="4013550" y="3224669"/>
                    <a:pt x="4010458" y="3225132"/>
                  </a:cubicBezTo>
                  <a:close/>
                  <a:moveTo>
                    <a:pt x="7667008" y="3225041"/>
                  </a:moveTo>
                  <a:cubicBezTo>
                    <a:pt x="7664693" y="3227465"/>
                    <a:pt x="7659563" y="3246739"/>
                    <a:pt x="7669732" y="3245074"/>
                  </a:cubicBezTo>
                  <a:cubicBezTo>
                    <a:pt x="7674272" y="3238095"/>
                    <a:pt x="7672956" y="3226735"/>
                    <a:pt x="7667008" y="3225041"/>
                  </a:cubicBezTo>
                  <a:close/>
                  <a:moveTo>
                    <a:pt x="3257640" y="3224866"/>
                  </a:moveTo>
                  <a:cubicBezTo>
                    <a:pt x="3247378" y="3227699"/>
                    <a:pt x="3242250" y="3241892"/>
                    <a:pt x="3250466" y="3247031"/>
                  </a:cubicBezTo>
                  <a:cubicBezTo>
                    <a:pt x="3253282" y="3248813"/>
                    <a:pt x="3262951" y="3248901"/>
                    <a:pt x="3265993" y="3247236"/>
                  </a:cubicBezTo>
                  <a:cubicBezTo>
                    <a:pt x="3269761" y="3245162"/>
                    <a:pt x="3269897" y="3240460"/>
                    <a:pt x="3271850" y="3236372"/>
                  </a:cubicBezTo>
                  <a:cubicBezTo>
                    <a:pt x="3269806" y="3232926"/>
                    <a:pt x="3268309" y="3229305"/>
                    <a:pt x="3265493" y="3226121"/>
                  </a:cubicBezTo>
                  <a:cubicBezTo>
                    <a:pt x="3264541" y="3225070"/>
                    <a:pt x="3259683" y="3224311"/>
                    <a:pt x="3257640" y="3224866"/>
                  </a:cubicBezTo>
                  <a:close/>
                  <a:moveTo>
                    <a:pt x="1883855" y="3223055"/>
                  </a:moveTo>
                  <a:cubicBezTo>
                    <a:pt x="1883128" y="3223026"/>
                    <a:pt x="1882357" y="3223289"/>
                    <a:pt x="1881630" y="3223435"/>
                  </a:cubicBezTo>
                  <a:cubicBezTo>
                    <a:pt x="1881857" y="3223844"/>
                    <a:pt x="1882085" y="3224633"/>
                    <a:pt x="1882310" y="3224633"/>
                  </a:cubicBezTo>
                  <a:cubicBezTo>
                    <a:pt x="1883083" y="3224603"/>
                    <a:pt x="1883855" y="3224340"/>
                    <a:pt x="1884582" y="3224165"/>
                  </a:cubicBezTo>
                  <a:cubicBezTo>
                    <a:pt x="1884354" y="3223785"/>
                    <a:pt x="1884127" y="3223055"/>
                    <a:pt x="1883855" y="3223055"/>
                  </a:cubicBezTo>
                  <a:close/>
                  <a:moveTo>
                    <a:pt x="981406" y="3222851"/>
                  </a:moveTo>
                  <a:cubicBezTo>
                    <a:pt x="980316" y="3223960"/>
                    <a:pt x="979408" y="3224690"/>
                    <a:pt x="978864" y="3225508"/>
                  </a:cubicBezTo>
                  <a:cubicBezTo>
                    <a:pt x="978773" y="3225625"/>
                    <a:pt x="980225" y="3226121"/>
                    <a:pt x="980998" y="3226414"/>
                  </a:cubicBezTo>
                  <a:cubicBezTo>
                    <a:pt x="981134" y="3225392"/>
                    <a:pt x="981270" y="3224340"/>
                    <a:pt x="981406" y="3222851"/>
                  </a:cubicBezTo>
                  <a:close/>
                  <a:moveTo>
                    <a:pt x="4157593" y="3221799"/>
                  </a:moveTo>
                  <a:cubicBezTo>
                    <a:pt x="4157318" y="3222354"/>
                    <a:pt x="4157047" y="3222909"/>
                    <a:pt x="4156774" y="3223464"/>
                  </a:cubicBezTo>
                  <a:cubicBezTo>
                    <a:pt x="4157546" y="3223610"/>
                    <a:pt x="4158318" y="3223757"/>
                    <a:pt x="4159044" y="3223931"/>
                  </a:cubicBezTo>
                  <a:cubicBezTo>
                    <a:pt x="4159317" y="3223376"/>
                    <a:pt x="4159816" y="3222793"/>
                    <a:pt x="4159771" y="3222266"/>
                  </a:cubicBezTo>
                  <a:cubicBezTo>
                    <a:pt x="4159771" y="3222091"/>
                    <a:pt x="4158364" y="3221945"/>
                    <a:pt x="4157593" y="3221799"/>
                  </a:cubicBezTo>
                  <a:close/>
                  <a:moveTo>
                    <a:pt x="6111262" y="3221507"/>
                  </a:moveTo>
                  <a:cubicBezTo>
                    <a:pt x="6108948" y="3221799"/>
                    <a:pt x="6106631" y="3222091"/>
                    <a:pt x="6104362" y="3222413"/>
                  </a:cubicBezTo>
                  <a:cubicBezTo>
                    <a:pt x="6105224" y="3224778"/>
                    <a:pt x="6105996" y="3227173"/>
                    <a:pt x="6107222" y="3229450"/>
                  </a:cubicBezTo>
                  <a:cubicBezTo>
                    <a:pt x="6107313" y="3229596"/>
                    <a:pt x="6112308" y="3228896"/>
                    <a:pt x="6112308" y="3228575"/>
                  </a:cubicBezTo>
                  <a:cubicBezTo>
                    <a:pt x="6112352" y="3226209"/>
                    <a:pt x="6111717" y="3223873"/>
                    <a:pt x="6111262" y="3221507"/>
                  </a:cubicBezTo>
                  <a:close/>
                  <a:moveTo>
                    <a:pt x="6688016" y="3221333"/>
                  </a:moveTo>
                  <a:cubicBezTo>
                    <a:pt x="6687109" y="3238417"/>
                    <a:pt x="6687109" y="3238417"/>
                    <a:pt x="6716482" y="3242797"/>
                  </a:cubicBezTo>
                  <a:cubicBezTo>
                    <a:pt x="6705904" y="3234824"/>
                    <a:pt x="6698186" y="3228984"/>
                    <a:pt x="6688016" y="3221333"/>
                  </a:cubicBezTo>
                  <a:close/>
                  <a:moveTo>
                    <a:pt x="6532206" y="3220076"/>
                  </a:moveTo>
                  <a:cubicBezTo>
                    <a:pt x="6531978" y="3221245"/>
                    <a:pt x="6531797" y="3222384"/>
                    <a:pt x="6531479" y="3224078"/>
                  </a:cubicBezTo>
                  <a:cubicBezTo>
                    <a:pt x="6532614" y="3222851"/>
                    <a:pt x="6533476" y="3222091"/>
                    <a:pt x="6534022" y="3221186"/>
                  </a:cubicBezTo>
                  <a:cubicBezTo>
                    <a:pt x="6534112" y="3221040"/>
                    <a:pt x="6532841" y="3220456"/>
                    <a:pt x="6532206" y="3220076"/>
                  </a:cubicBezTo>
                  <a:close/>
                  <a:moveTo>
                    <a:pt x="1576773" y="3219843"/>
                  </a:moveTo>
                  <a:cubicBezTo>
                    <a:pt x="1574458" y="3221478"/>
                    <a:pt x="1571598" y="3222939"/>
                    <a:pt x="1570191" y="3224866"/>
                  </a:cubicBezTo>
                  <a:cubicBezTo>
                    <a:pt x="1569555" y="3225742"/>
                    <a:pt x="1571870" y="3227465"/>
                    <a:pt x="1573685" y="3229889"/>
                  </a:cubicBezTo>
                  <a:cubicBezTo>
                    <a:pt x="1576773" y="3227290"/>
                    <a:pt x="1579589" y="3225742"/>
                    <a:pt x="1580541" y="3223844"/>
                  </a:cubicBezTo>
                  <a:cubicBezTo>
                    <a:pt x="1580996" y="3222851"/>
                    <a:pt x="1578135" y="3221215"/>
                    <a:pt x="1576773" y="3219843"/>
                  </a:cubicBezTo>
                  <a:close/>
                  <a:moveTo>
                    <a:pt x="1582311" y="3219405"/>
                  </a:moveTo>
                  <a:lnTo>
                    <a:pt x="1582766" y="3219551"/>
                  </a:lnTo>
                  <a:lnTo>
                    <a:pt x="1582761" y="3219565"/>
                  </a:lnTo>
                  <a:lnTo>
                    <a:pt x="1582311" y="3219434"/>
                  </a:lnTo>
                  <a:lnTo>
                    <a:pt x="1582306" y="3219430"/>
                  </a:lnTo>
                  <a:close/>
                  <a:moveTo>
                    <a:pt x="8495592" y="3219346"/>
                  </a:moveTo>
                  <a:cubicBezTo>
                    <a:pt x="8492504" y="3222266"/>
                    <a:pt x="8489372" y="3225186"/>
                    <a:pt x="8484605" y="3229655"/>
                  </a:cubicBezTo>
                  <a:cubicBezTo>
                    <a:pt x="8489735" y="3232342"/>
                    <a:pt x="8493503" y="3234328"/>
                    <a:pt x="8497271" y="3236314"/>
                  </a:cubicBezTo>
                  <a:cubicBezTo>
                    <a:pt x="8500359" y="3233247"/>
                    <a:pt x="8505944" y="3230151"/>
                    <a:pt x="8505806" y="3227144"/>
                  </a:cubicBezTo>
                  <a:cubicBezTo>
                    <a:pt x="8505717" y="3224515"/>
                    <a:pt x="8499224" y="3221945"/>
                    <a:pt x="8495592" y="3219346"/>
                  </a:cubicBezTo>
                  <a:close/>
                  <a:moveTo>
                    <a:pt x="574400" y="3219142"/>
                  </a:moveTo>
                  <a:cubicBezTo>
                    <a:pt x="559192" y="3222004"/>
                    <a:pt x="546617" y="3230503"/>
                    <a:pt x="535674" y="3235438"/>
                  </a:cubicBezTo>
                  <a:cubicBezTo>
                    <a:pt x="538035" y="3241337"/>
                    <a:pt x="539988" y="3246213"/>
                    <a:pt x="541939" y="3251091"/>
                  </a:cubicBezTo>
                  <a:cubicBezTo>
                    <a:pt x="545935" y="3247732"/>
                    <a:pt x="549159" y="3242154"/>
                    <a:pt x="554106" y="3241453"/>
                  </a:cubicBezTo>
                  <a:cubicBezTo>
                    <a:pt x="565956" y="3239759"/>
                    <a:pt x="579122" y="3241512"/>
                    <a:pt x="590745" y="3239526"/>
                  </a:cubicBezTo>
                  <a:cubicBezTo>
                    <a:pt x="597100" y="3238445"/>
                    <a:pt x="601413" y="3232575"/>
                    <a:pt x="606680" y="3228866"/>
                  </a:cubicBezTo>
                  <a:cubicBezTo>
                    <a:pt x="595784" y="3225333"/>
                    <a:pt x="582935" y="3217536"/>
                    <a:pt x="574400" y="3219142"/>
                  </a:cubicBezTo>
                  <a:close/>
                  <a:moveTo>
                    <a:pt x="1214849" y="3219025"/>
                  </a:moveTo>
                  <a:cubicBezTo>
                    <a:pt x="1213534" y="3219960"/>
                    <a:pt x="1212171" y="3220894"/>
                    <a:pt x="1210854" y="3221858"/>
                  </a:cubicBezTo>
                  <a:cubicBezTo>
                    <a:pt x="1213942" y="3223260"/>
                    <a:pt x="1217028" y="3224690"/>
                    <a:pt x="1220116" y="3226121"/>
                  </a:cubicBezTo>
                  <a:cubicBezTo>
                    <a:pt x="1221297" y="3225245"/>
                    <a:pt x="1222476" y="3224399"/>
                    <a:pt x="1223703" y="3223551"/>
                  </a:cubicBezTo>
                  <a:cubicBezTo>
                    <a:pt x="1220751" y="3222033"/>
                    <a:pt x="1217801" y="3220544"/>
                    <a:pt x="1214849" y="3219025"/>
                  </a:cubicBezTo>
                  <a:close/>
                  <a:moveTo>
                    <a:pt x="6003122" y="3217945"/>
                  </a:moveTo>
                  <a:cubicBezTo>
                    <a:pt x="6001896" y="3218470"/>
                    <a:pt x="6000623" y="3218966"/>
                    <a:pt x="5999399" y="3219493"/>
                  </a:cubicBezTo>
                  <a:cubicBezTo>
                    <a:pt x="6001124" y="3221333"/>
                    <a:pt x="6002848" y="3223143"/>
                    <a:pt x="6004529" y="3224983"/>
                  </a:cubicBezTo>
                  <a:cubicBezTo>
                    <a:pt x="6005709" y="3224515"/>
                    <a:pt x="6006844" y="3224019"/>
                    <a:pt x="6007979" y="3223493"/>
                  </a:cubicBezTo>
                  <a:cubicBezTo>
                    <a:pt x="6006344" y="3221654"/>
                    <a:pt x="6004756" y="3219814"/>
                    <a:pt x="6003122" y="3217945"/>
                  </a:cubicBezTo>
                  <a:close/>
                  <a:moveTo>
                    <a:pt x="7186365" y="3215987"/>
                  </a:moveTo>
                  <a:cubicBezTo>
                    <a:pt x="7187183" y="3218616"/>
                    <a:pt x="7187954" y="3221245"/>
                    <a:pt x="7188772" y="3223873"/>
                  </a:cubicBezTo>
                  <a:cubicBezTo>
                    <a:pt x="7188772" y="3223902"/>
                    <a:pt x="7188726" y="3223960"/>
                    <a:pt x="7188726" y="3224019"/>
                  </a:cubicBezTo>
                  <a:lnTo>
                    <a:pt x="7188907" y="3224224"/>
                  </a:lnTo>
                  <a:lnTo>
                    <a:pt x="7204569" y="3224224"/>
                  </a:lnTo>
                  <a:cubicBezTo>
                    <a:pt x="7204525" y="3223639"/>
                    <a:pt x="7204525" y="3223084"/>
                    <a:pt x="7204525" y="3222559"/>
                  </a:cubicBezTo>
                  <a:cubicBezTo>
                    <a:pt x="7199303" y="3223026"/>
                    <a:pt x="7194037" y="3223523"/>
                    <a:pt x="7188817" y="3223990"/>
                  </a:cubicBezTo>
                  <a:lnTo>
                    <a:pt x="7188772" y="3223873"/>
                  </a:lnTo>
                  <a:cubicBezTo>
                    <a:pt x="7190043" y="3221274"/>
                    <a:pt x="7191314" y="3218675"/>
                    <a:pt x="7192585" y="3216105"/>
                  </a:cubicBezTo>
                  <a:cubicBezTo>
                    <a:pt x="7190543" y="3216046"/>
                    <a:pt x="7188454" y="3216018"/>
                    <a:pt x="7186365" y="3215987"/>
                  </a:cubicBezTo>
                  <a:close/>
                  <a:moveTo>
                    <a:pt x="1057177" y="3215258"/>
                  </a:moveTo>
                  <a:cubicBezTo>
                    <a:pt x="1054091" y="3218325"/>
                    <a:pt x="1048506" y="3221420"/>
                    <a:pt x="1048642" y="3224428"/>
                  </a:cubicBezTo>
                  <a:cubicBezTo>
                    <a:pt x="1048778" y="3227085"/>
                    <a:pt x="1055225" y="3229625"/>
                    <a:pt x="1058902" y="3232225"/>
                  </a:cubicBezTo>
                  <a:cubicBezTo>
                    <a:pt x="1061944" y="3229334"/>
                    <a:pt x="1065032" y="3226414"/>
                    <a:pt x="1069843" y="3221945"/>
                  </a:cubicBezTo>
                  <a:cubicBezTo>
                    <a:pt x="1064713" y="3219259"/>
                    <a:pt x="1060945" y="3217272"/>
                    <a:pt x="1057177" y="3215258"/>
                  </a:cubicBezTo>
                  <a:close/>
                  <a:moveTo>
                    <a:pt x="8307956" y="3215112"/>
                  </a:moveTo>
                  <a:cubicBezTo>
                    <a:pt x="8304870" y="3215054"/>
                    <a:pt x="8301600" y="3217769"/>
                    <a:pt x="8295063" y="3220807"/>
                  </a:cubicBezTo>
                  <a:cubicBezTo>
                    <a:pt x="8303144" y="3223114"/>
                    <a:pt x="8307911" y="3224983"/>
                    <a:pt x="8313086" y="3225595"/>
                  </a:cubicBezTo>
                  <a:cubicBezTo>
                    <a:pt x="8314221" y="3225713"/>
                    <a:pt x="8318943" y="3220894"/>
                    <a:pt x="8317989" y="3219259"/>
                  </a:cubicBezTo>
                  <a:cubicBezTo>
                    <a:pt x="8316854" y="3217272"/>
                    <a:pt x="8311543" y="3215170"/>
                    <a:pt x="8307956" y="3215112"/>
                  </a:cubicBezTo>
                  <a:close/>
                  <a:moveTo>
                    <a:pt x="7972500" y="3214995"/>
                  </a:moveTo>
                  <a:cubicBezTo>
                    <a:pt x="7971911" y="3216894"/>
                    <a:pt x="7970230" y="3217858"/>
                    <a:pt x="7967144" y="3217447"/>
                  </a:cubicBezTo>
                  <a:cubicBezTo>
                    <a:pt x="7966417" y="3225918"/>
                    <a:pt x="7977040" y="3230414"/>
                    <a:pt x="7983215" y="3225041"/>
                  </a:cubicBezTo>
                  <a:cubicBezTo>
                    <a:pt x="7984214" y="3217419"/>
                    <a:pt x="7973454" y="3220719"/>
                    <a:pt x="7972500" y="3214995"/>
                  </a:cubicBezTo>
                  <a:close/>
                  <a:moveTo>
                    <a:pt x="1294615" y="3214761"/>
                  </a:moveTo>
                  <a:cubicBezTo>
                    <a:pt x="1287351" y="3222880"/>
                    <a:pt x="1281041" y="3227494"/>
                    <a:pt x="1279543" y="3232693"/>
                  </a:cubicBezTo>
                  <a:cubicBezTo>
                    <a:pt x="1278908" y="3234824"/>
                    <a:pt x="1288125" y="3239088"/>
                    <a:pt x="1293980" y="3240432"/>
                  </a:cubicBezTo>
                  <a:cubicBezTo>
                    <a:pt x="1296250" y="3240957"/>
                    <a:pt x="1305194" y="3235847"/>
                    <a:pt x="1304876" y="3233714"/>
                  </a:cubicBezTo>
                  <a:cubicBezTo>
                    <a:pt x="1304013" y="3228399"/>
                    <a:pt x="1299565" y="3223318"/>
                    <a:pt x="1294615" y="3214761"/>
                  </a:cubicBezTo>
                  <a:close/>
                  <a:moveTo>
                    <a:pt x="2355780" y="3211870"/>
                  </a:moveTo>
                  <a:cubicBezTo>
                    <a:pt x="2350287" y="3220164"/>
                    <a:pt x="2350287" y="3220164"/>
                    <a:pt x="2363454" y="3225595"/>
                  </a:cubicBezTo>
                  <a:cubicBezTo>
                    <a:pt x="2361093" y="3221390"/>
                    <a:pt x="2358732" y="3217156"/>
                    <a:pt x="2355780" y="3211870"/>
                  </a:cubicBezTo>
                  <a:close/>
                  <a:moveTo>
                    <a:pt x="5176355" y="3211753"/>
                  </a:moveTo>
                  <a:cubicBezTo>
                    <a:pt x="5175490" y="3212717"/>
                    <a:pt x="5173584" y="3214352"/>
                    <a:pt x="5173856" y="3214528"/>
                  </a:cubicBezTo>
                  <a:cubicBezTo>
                    <a:pt x="5175673" y="3215491"/>
                    <a:pt x="5177987" y="3216134"/>
                    <a:pt x="5180167" y="3216894"/>
                  </a:cubicBezTo>
                  <a:cubicBezTo>
                    <a:pt x="5181120" y="3215987"/>
                    <a:pt x="5182119" y="3215082"/>
                    <a:pt x="5183118" y="3214177"/>
                  </a:cubicBezTo>
                  <a:cubicBezTo>
                    <a:pt x="5180848" y="3213360"/>
                    <a:pt x="5178578" y="3212571"/>
                    <a:pt x="5176355" y="3211753"/>
                  </a:cubicBezTo>
                  <a:close/>
                  <a:moveTo>
                    <a:pt x="8260423" y="3211170"/>
                  </a:moveTo>
                  <a:cubicBezTo>
                    <a:pt x="8258154" y="3210643"/>
                    <a:pt x="8249210" y="3215754"/>
                    <a:pt x="8249527" y="3217886"/>
                  </a:cubicBezTo>
                  <a:cubicBezTo>
                    <a:pt x="8250390" y="3223201"/>
                    <a:pt x="8254838" y="3228283"/>
                    <a:pt x="8259743" y="3236839"/>
                  </a:cubicBezTo>
                  <a:cubicBezTo>
                    <a:pt x="8267052" y="3228720"/>
                    <a:pt x="8273362" y="3224078"/>
                    <a:pt x="8274860" y="3218909"/>
                  </a:cubicBezTo>
                  <a:cubicBezTo>
                    <a:pt x="8275451" y="3216776"/>
                    <a:pt x="8266280" y="3212542"/>
                    <a:pt x="8260423" y="3211170"/>
                  </a:cubicBezTo>
                  <a:close/>
                  <a:moveTo>
                    <a:pt x="4321484" y="3210293"/>
                  </a:moveTo>
                  <a:cubicBezTo>
                    <a:pt x="4320893" y="3211315"/>
                    <a:pt x="4320304" y="3212309"/>
                    <a:pt x="4319713" y="3213330"/>
                  </a:cubicBezTo>
                  <a:cubicBezTo>
                    <a:pt x="4323662" y="3214265"/>
                    <a:pt x="4327566" y="3215200"/>
                    <a:pt x="4331472" y="3216134"/>
                  </a:cubicBezTo>
                  <a:cubicBezTo>
                    <a:pt x="4331970" y="3214615"/>
                    <a:pt x="4332469" y="3213097"/>
                    <a:pt x="4332924" y="3211579"/>
                  </a:cubicBezTo>
                  <a:cubicBezTo>
                    <a:pt x="4329111" y="3211140"/>
                    <a:pt x="4325298" y="3210702"/>
                    <a:pt x="4321484" y="3210293"/>
                  </a:cubicBezTo>
                  <a:close/>
                  <a:moveTo>
                    <a:pt x="753637" y="3208921"/>
                  </a:moveTo>
                  <a:cubicBezTo>
                    <a:pt x="745829" y="3212309"/>
                    <a:pt x="740063" y="3214791"/>
                    <a:pt x="734298" y="3217272"/>
                  </a:cubicBezTo>
                  <a:cubicBezTo>
                    <a:pt x="739200" y="3218821"/>
                    <a:pt x="744331" y="3221858"/>
                    <a:pt x="748870" y="3221566"/>
                  </a:cubicBezTo>
                  <a:cubicBezTo>
                    <a:pt x="753818" y="3221215"/>
                    <a:pt x="758177" y="3217769"/>
                    <a:pt x="762807" y="3215638"/>
                  </a:cubicBezTo>
                  <a:cubicBezTo>
                    <a:pt x="759993" y="3213564"/>
                    <a:pt x="757133" y="3211491"/>
                    <a:pt x="753637" y="3208921"/>
                  </a:cubicBezTo>
                  <a:close/>
                  <a:moveTo>
                    <a:pt x="7050848" y="3208220"/>
                  </a:moveTo>
                  <a:cubicBezTo>
                    <a:pt x="7048350" y="3208950"/>
                    <a:pt x="7045900" y="3209710"/>
                    <a:pt x="7043403" y="3210440"/>
                  </a:cubicBezTo>
                  <a:cubicBezTo>
                    <a:pt x="7043902" y="3211286"/>
                    <a:pt x="7044402" y="3212133"/>
                    <a:pt x="7044946" y="3212980"/>
                  </a:cubicBezTo>
                  <a:cubicBezTo>
                    <a:pt x="7047398" y="3212221"/>
                    <a:pt x="7049895" y="3211461"/>
                    <a:pt x="7052346" y="3210702"/>
                  </a:cubicBezTo>
                  <a:cubicBezTo>
                    <a:pt x="7051846" y="3209885"/>
                    <a:pt x="7051347" y="3209037"/>
                    <a:pt x="7050848" y="3208220"/>
                  </a:cubicBezTo>
                  <a:close/>
                  <a:moveTo>
                    <a:pt x="9275599" y="3207752"/>
                  </a:moveTo>
                  <a:cubicBezTo>
                    <a:pt x="9253398" y="3233452"/>
                    <a:pt x="9351052" y="3252492"/>
                    <a:pt x="9323949" y="3237277"/>
                  </a:cubicBezTo>
                  <a:cubicBezTo>
                    <a:pt x="9319227" y="3235700"/>
                    <a:pt x="9315234" y="3233744"/>
                    <a:pt x="9311419" y="3231670"/>
                  </a:cubicBezTo>
                  <a:cubicBezTo>
                    <a:pt x="9311963" y="3231495"/>
                    <a:pt x="9312371" y="3231232"/>
                    <a:pt x="9312599" y="3230706"/>
                  </a:cubicBezTo>
                  <a:cubicBezTo>
                    <a:pt x="9302703" y="3229830"/>
                    <a:pt x="9304246" y="3222675"/>
                    <a:pt x="9295439" y="3221186"/>
                  </a:cubicBezTo>
                  <a:cubicBezTo>
                    <a:pt x="9289219" y="3216514"/>
                    <a:pt x="9283135" y="3211753"/>
                    <a:pt x="9275599" y="3207752"/>
                  </a:cubicBezTo>
                  <a:close/>
                  <a:moveTo>
                    <a:pt x="1126229" y="3207519"/>
                  </a:moveTo>
                  <a:cubicBezTo>
                    <a:pt x="1117831" y="3210031"/>
                    <a:pt x="1109432" y="3212542"/>
                    <a:pt x="1088821" y="3218734"/>
                  </a:cubicBezTo>
                  <a:cubicBezTo>
                    <a:pt x="1110159" y="3228663"/>
                    <a:pt x="1118965" y="3234035"/>
                    <a:pt x="1129409" y="3236985"/>
                  </a:cubicBezTo>
                  <a:cubicBezTo>
                    <a:pt x="1133857" y="3238240"/>
                    <a:pt x="1141892" y="3234474"/>
                    <a:pt x="1148293" y="3232984"/>
                  </a:cubicBezTo>
                  <a:cubicBezTo>
                    <a:pt x="1143255" y="3230269"/>
                    <a:pt x="1137942" y="3227699"/>
                    <a:pt x="1133402" y="3224690"/>
                  </a:cubicBezTo>
                  <a:cubicBezTo>
                    <a:pt x="1132040" y="3223785"/>
                    <a:pt x="1133130" y="3221537"/>
                    <a:pt x="1132450" y="3220018"/>
                  </a:cubicBezTo>
                  <a:cubicBezTo>
                    <a:pt x="1130544" y="3215812"/>
                    <a:pt x="1128319" y="3211666"/>
                    <a:pt x="1126229" y="3207519"/>
                  </a:cubicBezTo>
                  <a:close/>
                  <a:moveTo>
                    <a:pt x="1837819" y="3207022"/>
                  </a:moveTo>
                  <a:cubicBezTo>
                    <a:pt x="1836911" y="3207723"/>
                    <a:pt x="1836231" y="3208571"/>
                    <a:pt x="1835504" y="3209359"/>
                  </a:cubicBezTo>
                  <a:cubicBezTo>
                    <a:pt x="1836958" y="3209330"/>
                    <a:pt x="1838456" y="3209330"/>
                    <a:pt x="1839863" y="3209183"/>
                  </a:cubicBezTo>
                  <a:cubicBezTo>
                    <a:pt x="1840044" y="3209155"/>
                    <a:pt x="1839954" y="3208191"/>
                    <a:pt x="1839999" y="3207665"/>
                  </a:cubicBezTo>
                  <a:cubicBezTo>
                    <a:pt x="1839227" y="3207431"/>
                    <a:pt x="1837956" y="3206935"/>
                    <a:pt x="1837819" y="3207022"/>
                  </a:cubicBezTo>
                  <a:close/>
                  <a:moveTo>
                    <a:pt x="1363487" y="3205534"/>
                  </a:moveTo>
                  <a:cubicBezTo>
                    <a:pt x="1361944" y="3206818"/>
                    <a:pt x="1360355" y="3207898"/>
                    <a:pt x="1359356" y="3209213"/>
                  </a:cubicBezTo>
                  <a:cubicBezTo>
                    <a:pt x="1359173" y="3209446"/>
                    <a:pt x="1362216" y="3211140"/>
                    <a:pt x="1362580" y="3210994"/>
                  </a:cubicBezTo>
                  <a:cubicBezTo>
                    <a:pt x="1364531" y="3210176"/>
                    <a:pt x="1366120" y="3209008"/>
                    <a:pt x="1367800" y="3207957"/>
                  </a:cubicBezTo>
                  <a:cubicBezTo>
                    <a:pt x="1366573" y="3207256"/>
                    <a:pt x="1365394" y="3206585"/>
                    <a:pt x="1363487" y="3205534"/>
                  </a:cubicBezTo>
                  <a:close/>
                  <a:moveTo>
                    <a:pt x="6288410" y="3204365"/>
                  </a:moveTo>
                  <a:cubicBezTo>
                    <a:pt x="6284642" y="3206438"/>
                    <a:pt x="6284506" y="3211140"/>
                    <a:pt x="6282555" y="3215229"/>
                  </a:cubicBezTo>
                  <a:cubicBezTo>
                    <a:pt x="6284598" y="3218675"/>
                    <a:pt x="6286096" y="3222296"/>
                    <a:pt x="6288910" y="3225479"/>
                  </a:cubicBezTo>
                  <a:cubicBezTo>
                    <a:pt x="6289864" y="3226530"/>
                    <a:pt x="6294720" y="3227290"/>
                    <a:pt x="6296765" y="3226735"/>
                  </a:cubicBezTo>
                  <a:cubicBezTo>
                    <a:pt x="6307025" y="3223902"/>
                    <a:pt x="6312155" y="3209710"/>
                    <a:pt x="6303937" y="3204570"/>
                  </a:cubicBezTo>
                  <a:cubicBezTo>
                    <a:pt x="6301123" y="3202788"/>
                    <a:pt x="6291453" y="3202701"/>
                    <a:pt x="6288410" y="3204365"/>
                  </a:cubicBezTo>
                  <a:close/>
                  <a:moveTo>
                    <a:pt x="1463547" y="3203810"/>
                  </a:moveTo>
                  <a:cubicBezTo>
                    <a:pt x="1462593" y="3205125"/>
                    <a:pt x="1461641" y="3206467"/>
                    <a:pt x="1460687" y="3207782"/>
                  </a:cubicBezTo>
                  <a:cubicBezTo>
                    <a:pt x="1463638" y="3208104"/>
                    <a:pt x="1466588" y="3208453"/>
                    <a:pt x="1469494" y="3208775"/>
                  </a:cubicBezTo>
                  <a:cubicBezTo>
                    <a:pt x="1469857" y="3207957"/>
                    <a:pt x="1470129" y="3207110"/>
                    <a:pt x="1470403" y="3206292"/>
                  </a:cubicBezTo>
                  <a:cubicBezTo>
                    <a:pt x="1468133" y="3205475"/>
                    <a:pt x="1465862" y="3204657"/>
                    <a:pt x="1463547" y="3203810"/>
                  </a:cubicBezTo>
                  <a:close/>
                  <a:moveTo>
                    <a:pt x="2400136" y="3203080"/>
                  </a:moveTo>
                  <a:cubicBezTo>
                    <a:pt x="2395369" y="3205212"/>
                    <a:pt x="2390602" y="3207343"/>
                    <a:pt x="2385835" y="3209476"/>
                  </a:cubicBezTo>
                  <a:cubicBezTo>
                    <a:pt x="2387015" y="3210497"/>
                    <a:pt x="2388196" y="3211491"/>
                    <a:pt x="2389376" y="3212512"/>
                  </a:cubicBezTo>
                  <a:lnTo>
                    <a:pt x="2404176" y="3206556"/>
                  </a:lnTo>
                  <a:cubicBezTo>
                    <a:pt x="2402814" y="3205387"/>
                    <a:pt x="2401453" y="3204219"/>
                    <a:pt x="2400136" y="3203080"/>
                  </a:cubicBezTo>
                  <a:close/>
                  <a:moveTo>
                    <a:pt x="3979354" y="3202992"/>
                  </a:moveTo>
                  <a:cubicBezTo>
                    <a:pt x="3978536" y="3203285"/>
                    <a:pt x="3976946" y="3203693"/>
                    <a:pt x="3977038" y="3203868"/>
                  </a:cubicBezTo>
                  <a:cubicBezTo>
                    <a:pt x="3977401" y="3204803"/>
                    <a:pt x="3978173" y="3205680"/>
                    <a:pt x="3978764" y="3206585"/>
                  </a:cubicBezTo>
                  <a:cubicBezTo>
                    <a:pt x="3979627" y="3206351"/>
                    <a:pt x="3980534" y="3206146"/>
                    <a:pt x="3981442" y="3205942"/>
                  </a:cubicBezTo>
                  <a:cubicBezTo>
                    <a:pt x="3980761" y="3204949"/>
                    <a:pt x="3980035" y="3203956"/>
                    <a:pt x="3979354" y="3202992"/>
                  </a:cubicBezTo>
                  <a:close/>
                  <a:moveTo>
                    <a:pt x="1774351" y="3202730"/>
                  </a:moveTo>
                  <a:cubicBezTo>
                    <a:pt x="1772217" y="3204511"/>
                    <a:pt x="1769539" y="3205796"/>
                    <a:pt x="1769720" y="3206847"/>
                  </a:cubicBezTo>
                  <a:cubicBezTo>
                    <a:pt x="1769947" y="3208073"/>
                    <a:pt x="1772763" y="3209096"/>
                    <a:pt x="1774442" y="3210206"/>
                  </a:cubicBezTo>
                  <a:cubicBezTo>
                    <a:pt x="1776168" y="3209125"/>
                    <a:pt x="1779118" y="3208073"/>
                    <a:pt x="1779254" y="3206906"/>
                  </a:cubicBezTo>
                  <a:cubicBezTo>
                    <a:pt x="1779391" y="3205796"/>
                    <a:pt x="1776621" y="3204541"/>
                    <a:pt x="1774351" y="3202730"/>
                  </a:cubicBezTo>
                  <a:close/>
                  <a:moveTo>
                    <a:pt x="7119583" y="3202613"/>
                  </a:moveTo>
                  <a:lnTo>
                    <a:pt x="7120491" y="3204277"/>
                  </a:lnTo>
                  <a:lnTo>
                    <a:pt x="7121626" y="3202642"/>
                  </a:lnTo>
                  <a:close/>
                  <a:moveTo>
                    <a:pt x="3291644" y="3202321"/>
                  </a:moveTo>
                  <a:cubicBezTo>
                    <a:pt x="3286786" y="3208541"/>
                    <a:pt x="3282791" y="3212337"/>
                    <a:pt x="3281156" y="3216514"/>
                  </a:cubicBezTo>
                  <a:cubicBezTo>
                    <a:pt x="3280657" y="3217827"/>
                    <a:pt x="3286469" y="3220106"/>
                    <a:pt x="3289374" y="3221916"/>
                  </a:cubicBezTo>
                  <a:cubicBezTo>
                    <a:pt x="3293187" y="3218295"/>
                    <a:pt x="3297863" y="3214908"/>
                    <a:pt x="3300315" y="3210965"/>
                  </a:cubicBezTo>
                  <a:cubicBezTo>
                    <a:pt x="3301131" y="3209621"/>
                    <a:pt x="3296456" y="3206906"/>
                    <a:pt x="3291644" y="3202321"/>
                  </a:cubicBezTo>
                  <a:close/>
                  <a:moveTo>
                    <a:pt x="7894504" y="3201445"/>
                  </a:moveTo>
                  <a:lnTo>
                    <a:pt x="7894368" y="3202846"/>
                  </a:lnTo>
                  <a:lnTo>
                    <a:pt x="7896684" y="3202233"/>
                  </a:lnTo>
                  <a:close/>
                  <a:moveTo>
                    <a:pt x="5959084" y="3201185"/>
                  </a:moveTo>
                  <a:cubicBezTo>
                    <a:pt x="5955963" y="3202379"/>
                    <a:pt x="5953205" y="3204832"/>
                    <a:pt x="5952138" y="3207490"/>
                  </a:cubicBezTo>
                  <a:cubicBezTo>
                    <a:pt x="5953772" y="3207577"/>
                    <a:pt x="5955315" y="3207870"/>
                    <a:pt x="5954816" y="3209913"/>
                  </a:cubicBezTo>
                  <a:lnTo>
                    <a:pt x="5960174" y="3209913"/>
                  </a:lnTo>
                  <a:cubicBezTo>
                    <a:pt x="5960628" y="3206965"/>
                    <a:pt x="5959765" y="3202817"/>
                    <a:pt x="5962852" y="3202437"/>
                  </a:cubicBezTo>
                  <a:cubicBezTo>
                    <a:pt x="5965893" y="3202175"/>
                    <a:pt x="5967028" y="3206058"/>
                    <a:pt x="5968209" y="3202437"/>
                  </a:cubicBezTo>
                  <a:cubicBezTo>
                    <a:pt x="5965690" y="3200057"/>
                    <a:pt x="5962205" y="3199991"/>
                    <a:pt x="5959084" y="3201185"/>
                  </a:cubicBezTo>
                  <a:close/>
                  <a:moveTo>
                    <a:pt x="2055918" y="3200977"/>
                  </a:moveTo>
                  <a:cubicBezTo>
                    <a:pt x="2053966" y="3201620"/>
                    <a:pt x="2052060" y="3202262"/>
                    <a:pt x="2050107" y="3202876"/>
                  </a:cubicBezTo>
                  <a:cubicBezTo>
                    <a:pt x="2052876" y="3206526"/>
                    <a:pt x="2055692" y="3210147"/>
                    <a:pt x="2058461" y="3213769"/>
                  </a:cubicBezTo>
                  <a:cubicBezTo>
                    <a:pt x="2060957" y="3212863"/>
                    <a:pt x="2063409" y="3211929"/>
                    <a:pt x="2065815" y="3210994"/>
                  </a:cubicBezTo>
                  <a:cubicBezTo>
                    <a:pt x="2062501" y="3207665"/>
                    <a:pt x="2059233" y="3204307"/>
                    <a:pt x="2055918" y="3200977"/>
                  </a:cubicBezTo>
                  <a:close/>
                  <a:moveTo>
                    <a:pt x="8627295" y="3199985"/>
                  </a:moveTo>
                  <a:cubicBezTo>
                    <a:pt x="8626478" y="3199985"/>
                    <a:pt x="8625616" y="3200365"/>
                    <a:pt x="8624753" y="3200598"/>
                  </a:cubicBezTo>
                  <a:cubicBezTo>
                    <a:pt x="8625116" y="3201007"/>
                    <a:pt x="8625480" y="3201766"/>
                    <a:pt x="8625843" y="3201766"/>
                  </a:cubicBezTo>
                  <a:cubicBezTo>
                    <a:pt x="8626706" y="3201795"/>
                    <a:pt x="8627569" y="3201416"/>
                    <a:pt x="8628385" y="3201211"/>
                  </a:cubicBezTo>
                  <a:cubicBezTo>
                    <a:pt x="8628021" y="3200773"/>
                    <a:pt x="8627660" y="3199985"/>
                    <a:pt x="8627295" y="3199985"/>
                  </a:cubicBezTo>
                  <a:close/>
                  <a:moveTo>
                    <a:pt x="5635839" y="3199751"/>
                  </a:moveTo>
                  <a:cubicBezTo>
                    <a:pt x="5633979" y="3201299"/>
                    <a:pt x="5632118" y="3202846"/>
                    <a:pt x="5630301" y="3204394"/>
                  </a:cubicBezTo>
                  <a:cubicBezTo>
                    <a:pt x="5631255" y="3204891"/>
                    <a:pt x="5632207" y="3205416"/>
                    <a:pt x="5633161" y="3205914"/>
                  </a:cubicBezTo>
                  <a:cubicBezTo>
                    <a:pt x="5635567" y="3204628"/>
                    <a:pt x="5637975" y="3203314"/>
                    <a:pt x="5640380" y="3202028"/>
                  </a:cubicBezTo>
                  <a:cubicBezTo>
                    <a:pt x="5638882" y="3201269"/>
                    <a:pt x="5637339" y="3200511"/>
                    <a:pt x="5635839" y="3199751"/>
                  </a:cubicBezTo>
                  <a:close/>
                  <a:moveTo>
                    <a:pt x="7768339" y="3199605"/>
                  </a:moveTo>
                  <a:cubicBezTo>
                    <a:pt x="7766024" y="3198765"/>
                    <a:pt x="7763073" y="3199518"/>
                    <a:pt x="7761030" y="3203752"/>
                  </a:cubicBezTo>
                  <a:cubicBezTo>
                    <a:pt x="7760077" y="3208073"/>
                    <a:pt x="7767749" y="3213564"/>
                    <a:pt x="7771836" y="3205007"/>
                  </a:cubicBezTo>
                  <a:cubicBezTo>
                    <a:pt x="7772335" y="3202875"/>
                    <a:pt x="7770655" y="3200444"/>
                    <a:pt x="7768339" y="3199605"/>
                  </a:cubicBezTo>
                  <a:close/>
                  <a:moveTo>
                    <a:pt x="927789" y="3198291"/>
                  </a:moveTo>
                  <a:cubicBezTo>
                    <a:pt x="923249" y="3199488"/>
                    <a:pt x="919526" y="3201971"/>
                    <a:pt x="915486" y="3203927"/>
                  </a:cubicBezTo>
                  <a:cubicBezTo>
                    <a:pt x="917484" y="3205300"/>
                    <a:pt x="919481" y="3206644"/>
                    <a:pt x="922569" y="3208746"/>
                  </a:cubicBezTo>
                  <a:cubicBezTo>
                    <a:pt x="928380" y="3205241"/>
                    <a:pt x="932738" y="3202642"/>
                    <a:pt x="937095" y="3200043"/>
                  </a:cubicBezTo>
                  <a:cubicBezTo>
                    <a:pt x="933918" y="3199371"/>
                    <a:pt x="930105" y="3197677"/>
                    <a:pt x="927789" y="3198291"/>
                  </a:cubicBezTo>
                  <a:close/>
                  <a:moveTo>
                    <a:pt x="1569282" y="3196538"/>
                  </a:moveTo>
                  <a:cubicBezTo>
                    <a:pt x="1567239" y="3201415"/>
                    <a:pt x="1566695" y="3205934"/>
                    <a:pt x="1568562" y="3209837"/>
                  </a:cubicBezTo>
                  <a:lnTo>
                    <a:pt x="1582306" y="3219430"/>
                  </a:lnTo>
                  <a:lnTo>
                    <a:pt x="1581676" y="3222851"/>
                  </a:lnTo>
                  <a:lnTo>
                    <a:pt x="1582761" y="3219565"/>
                  </a:lnTo>
                  <a:lnTo>
                    <a:pt x="1582811" y="3219580"/>
                  </a:lnTo>
                  <a:cubicBezTo>
                    <a:pt x="1578318" y="3211870"/>
                    <a:pt x="1573776" y="3204190"/>
                    <a:pt x="1569282" y="3196538"/>
                  </a:cubicBezTo>
                  <a:close/>
                  <a:moveTo>
                    <a:pt x="9369581" y="3196473"/>
                  </a:moveTo>
                  <a:cubicBezTo>
                    <a:pt x="9365569" y="3197414"/>
                    <a:pt x="9362879" y="3199809"/>
                    <a:pt x="9364807" y="3203722"/>
                  </a:cubicBezTo>
                  <a:cubicBezTo>
                    <a:pt x="9375750" y="3204598"/>
                    <a:pt x="9379018" y="3201299"/>
                    <a:pt x="9382287" y="3197941"/>
                  </a:cubicBezTo>
                  <a:cubicBezTo>
                    <a:pt x="9378927" y="3196043"/>
                    <a:pt x="9373593" y="3195531"/>
                    <a:pt x="9369581" y="3196473"/>
                  </a:cubicBezTo>
                  <a:close/>
                  <a:moveTo>
                    <a:pt x="9774493" y="3195371"/>
                  </a:moveTo>
                  <a:cubicBezTo>
                    <a:pt x="9774129" y="3195283"/>
                    <a:pt x="9770225" y="3199283"/>
                    <a:pt x="9770906" y="3199751"/>
                  </a:cubicBezTo>
                  <a:cubicBezTo>
                    <a:pt x="9775219" y="3202876"/>
                    <a:pt x="9780167" y="3205650"/>
                    <a:pt x="9785480" y="3208073"/>
                  </a:cubicBezTo>
                  <a:cubicBezTo>
                    <a:pt x="9785843" y="3208250"/>
                    <a:pt x="9790609" y="3204628"/>
                    <a:pt x="9795830" y="3201065"/>
                  </a:cubicBezTo>
                  <a:cubicBezTo>
                    <a:pt x="9787159" y="3198641"/>
                    <a:pt x="9780939" y="3196802"/>
                    <a:pt x="9774493" y="3195371"/>
                  </a:cubicBezTo>
                  <a:close/>
                  <a:moveTo>
                    <a:pt x="2849226" y="3195107"/>
                  </a:moveTo>
                  <a:cubicBezTo>
                    <a:pt x="2847319" y="3205680"/>
                    <a:pt x="2850907" y="3210206"/>
                    <a:pt x="2867796" y="3213330"/>
                  </a:cubicBezTo>
                  <a:cubicBezTo>
                    <a:pt x="2860123" y="3205796"/>
                    <a:pt x="2855810" y="3201591"/>
                    <a:pt x="2849226" y="3195107"/>
                  </a:cubicBezTo>
                  <a:close/>
                  <a:moveTo>
                    <a:pt x="9400538" y="3190902"/>
                  </a:moveTo>
                  <a:cubicBezTo>
                    <a:pt x="9403127" y="3210001"/>
                    <a:pt x="9406757" y="3228545"/>
                    <a:pt x="9434633" y="3234590"/>
                  </a:cubicBezTo>
                  <a:cubicBezTo>
                    <a:pt x="9441715" y="3218734"/>
                    <a:pt x="9518803" y="3225099"/>
                    <a:pt x="9486297" y="3201007"/>
                  </a:cubicBezTo>
                  <a:cubicBezTo>
                    <a:pt x="9473449" y="3215871"/>
                    <a:pt x="9409845" y="3200335"/>
                    <a:pt x="9400538" y="3190902"/>
                  </a:cubicBezTo>
                  <a:close/>
                  <a:moveTo>
                    <a:pt x="2102679" y="3188945"/>
                  </a:moveTo>
                  <a:lnTo>
                    <a:pt x="2102679" y="3192071"/>
                  </a:lnTo>
                  <a:cubicBezTo>
                    <a:pt x="2103042" y="3192071"/>
                    <a:pt x="2103406" y="3192071"/>
                    <a:pt x="2103814" y="3192071"/>
                  </a:cubicBezTo>
                  <a:cubicBezTo>
                    <a:pt x="2103678" y="3191019"/>
                    <a:pt x="2103588" y="3189968"/>
                    <a:pt x="2103452" y="3188945"/>
                  </a:cubicBezTo>
                  <a:cubicBezTo>
                    <a:pt x="2103178" y="3188945"/>
                    <a:pt x="2102953" y="3188945"/>
                    <a:pt x="2102679" y="3188945"/>
                  </a:cubicBezTo>
                  <a:close/>
                  <a:moveTo>
                    <a:pt x="1125413" y="3188478"/>
                  </a:moveTo>
                  <a:cubicBezTo>
                    <a:pt x="1124687" y="3189413"/>
                    <a:pt x="1124005" y="3190348"/>
                    <a:pt x="1123233" y="3191341"/>
                  </a:cubicBezTo>
                  <a:cubicBezTo>
                    <a:pt x="1124687" y="3191778"/>
                    <a:pt x="1126276" y="3192683"/>
                    <a:pt x="1127365" y="3192479"/>
                  </a:cubicBezTo>
                  <a:cubicBezTo>
                    <a:pt x="1128772" y="3192246"/>
                    <a:pt x="1129770" y="3191107"/>
                    <a:pt x="1130952" y="3190377"/>
                  </a:cubicBezTo>
                  <a:cubicBezTo>
                    <a:pt x="1129090" y="3189734"/>
                    <a:pt x="1127228" y="3189121"/>
                    <a:pt x="1125413" y="3188478"/>
                  </a:cubicBezTo>
                  <a:close/>
                  <a:moveTo>
                    <a:pt x="4560193" y="3187223"/>
                  </a:moveTo>
                  <a:cubicBezTo>
                    <a:pt x="4556834" y="3188829"/>
                    <a:pt x="4555427" y="3189208"/>
                    <a:pt x="4555381" y="3189588"/>
                  </a:cubicBezTo>
                  <a:cubicBezTo>
                    <a:pt x="4555337" y="3190698"/>
                    <a:pt x="4555835" y="3191837"/>
                    <a:pt x="4556153" y="3192947"/>
                  </a:cubicBezTo>
                  <a:cubicBezTo>
                    <a:pt x="4557105" y="3191603"/>
                    <a:pt x="4558059" y="3190259"/>
                    <a:pt x="4560193" y="3187223"/>
                  </a:cubicBezTo>
                  <a:close/>
                  <a:moveTo>
                    <a:pt x="1184705" y="3185850"/>
                  </a:moveTo>
                  <a:cubicBezTo>
                    <a:pt x="1183524" y="3186638"/>
                    <a:pt x="1182480" y="3187368"/>
                    <a:pt x="1181390" y="3188099"/>
                  </a:cubicBezTo>
                  <a:cubicBezTo>
                    <a:pt x="1182571" y="3188683"/>
                    <a:pt x="1183978" y="3189881"/>
                    <a:pt x="1184886" y="3189734"/>
                  </a:cubicBezTo>
                  <a:cubicBezTo>
                    <a:pt x="1186248" y="3189529"/>
                    <a:pt x="1187247" y="3188391"/>
                    <a:pt x="1188381" y="3187660"/>
                  </a:cubicBezTo>
                  <a:cubicBezTo>
                    <a:pt x="1187155" y="3187077"/>
                    <a:pt x="1185976" y="3186493"/>
                    <a:pt x="1184705" y="3185850"/>
                  </a:cubicBezTo>
                  <a:close/>
                  <a:moveTo>
                    <a:pt x="3967640" y="3185383"/>
                  </a:moveTo>
                  <a:cubicBezTo>
                    <a:pt x="3967413" y="3186580"/>
                    <a:pt x="3967232" y="3187748"/>
                    <a:pt x="3967004" y="3188945"/>
                  </a:cubicBezTo>
                  <a:cubicBezTo>
                    <a:pt x="3970637" y="3189442"/>
                    <a:pt x="3974224" y="3189968"/>
                    <a:pt x="3977856" y="3190464"/>
                  </a:cubicBezTo>
                  <a:cubicBezTo>
                    <a:pt x="3978491" y="3188917"/>
                    <a:pt x="3979127" y="3187368"/>
                    <a:pt x="3979807" y="3185820"/>
                  </a:cubicBezTo>
                  <a:cubicBezTo>
                    <a:pt x="3975767" y="3185675"/>
                    <a:pt x="3971727" y="3185529"/>
                    <a:pt x="3967640" y="3185383"/>
                  </a:cubicBezTo>
                  <a:close/>
                  <a:moveTo>
                    <a:pt x="7304585" y="3185003"/>
                  </a:moveTo>
                  <a:cubicBezTo>
                    <a:pt x="7299862" y="3187310"/>
                    <a:pt x="7295233" y="3189647"/>
                    <a:pt x="7290602" y="3191953"/>
                  </a:cubicBezTo>
                  <a:cubicBezTo>
                    <a:pt x="7291646" y="3192829"/>
                    <a:pt x="7292645" y="3193734"/>
                    <a:pt x="7293689" y="3194611"/>
                  </a:cubicBezTo>
                  <a:cubicBezTo>
                    <a:pt x="7298865" y="3192772"/>
                    <a:pt x="7304085" y="3190961"/>
                    <a:pt x="7309260" y="3189150"/>
                  </a:cubicBezTo>
                  <a:cubicBezTo>
                    <a:pt x="7307672" y="3187778"/>
                    <a:pt x="7306128" y="3186375"/>
                    <a:pt x="7304585" y="3185003"/>
                  </a:cubicBezTo>
                  <a:close/>
                  <a:moveTo>
                    <a:pt x="3805247" y="3183864"/>
                  </a:moveTo>
                  <a:cubicBezTo>
                    <a:pt x="3802523" y="3187807"/>
                    <a:pt x="3799663" y="3191749"/>
                    <a:pt x="3797348" y="3195780"/>
                  </a:cubicBezTo>
                  <a:cubicBezTo>
                    <a:pt x="3797212" y="3195983"/>
                    <a:pt x="3802115" y="3197298"/>
                    <a:pt x="3807562" y="3199021"/>
                  </a:cubicBezTo>
                  <a:cubicBezTo>
                    <a:pt x="3809470" y="3194407"/>
                    <a:pt x="3811466" y="3190231"/>
                    <a:pt x="3812603" y="3185967"/>
                  </a:cubicBezTo>
                  <a:cubicBezTo>
                    <a:pt x="3812737" y="3185529"/>
                    <a:pt x="3807834" y="3184566"/>
                    <a:pt x="3805247" y="3183864"/>
                  </a:cubicBezTo>
                  <a:close/>
                  <a:moveTo>
                    <a:pt x="7945306" y="3183134"/>
                  </a:moveTo>
                  <a:cubicBezTo>
                    <a:pt x="7933957" y="3187339"/>
                    <a:pt x="7922606" y="3191544"/>
                    <a:pt x="7911257" y="3195749"/>
                  </a:cubicBezTo>
                  <a:cubicBezTo>
                    <a:pt x="7912573" y="3197386"/>
                    <a:pt x="7913890" y="3199079"/>
                    <a:pt x="7915206" y="3200743"/>
                  </a:cubicBezTo>
                  <a:cubicBezTo>
                    <a:pt x="7926920" y="3196451"/>
                    <a:pt x="7938588" y="3192158"/>
                    <a:pt x="7950300" y="3187835"/>
                  </a:cubicBezTo>
                  <a:cubicBezTo>
                    <a:pt x="7948621" y="3186259"/>
                    <a:pt x="7946987" y="3184712"/>
                    <a:pt x="7945306" y="3183134"/>
                  </a:cubicBezTo>
                  <a:close/>
                  <a:moveTo>
                    <a:pt x="4508756" y="3182083"/>
                  </a:moveTo>
                  <a:cubicBezTo>
                    <a:pt x="4508573" y="3183864"/>
                    <a:pt x="4508393" y="3185646"/>
                    <a:pt x="4508165" y="3187427"/>
                  </a:cubicBezTo>
                  <a:lnTo>
                    <a:pt x="4521286" y="3186550"/>
                  </a:lnTo>
                  <a:cubicBezTo>
                    <a:pt x="4521286" y="3185296"/>
                    <a:pt x="4521240" y="3184069"/>
                    <a:pt x="4521195" y="3182842"/>
                  </a:cubicBezTo>
                  <a:cubicBezTo>
                    <a:pt x="4517064" y="3182579"/>
                    <a:pt x="4512888" y="3182316"/>
                    <a:pt x="4508756" y="3182083"/>
                  </a:cubicBezTo>
                  <a:close/>
                  <a:moveTo>
                    <a:pt x="1224791" y="3180214"/>
                  </a:moveTo>
                  <a:cubicBezTo>
                    <a:pt x="1222976" y="3179688"/>
                    <a:pt x="1219117" y="3182054"/>
                    <a:pt x="1216212" y="3183105"/>
                  </a:cubicBezTo>
                  <a:cubicBezTo>
                    <a:pt x="1220116" y="3185032"/>
                    <a:pt x="1223656" y="3187485"/>
                    <a:pt x="1228060" y="3188742"/>
                  </a:cubicBezTo>
                  <a:cubicBezTo>
                    <a:pt x="1230467" y="3189383"/>
                    <a:pt x="1234280" y="3188012"/>
                    <a:pt x="1239319" y="3187310"/>
                  </a:cubicBezTo>
                  <a:cubicBezTo>
                    <a:pt x="1233237" y="3184186"/>
                    <a:pt x="1229469" y="3181557"/>
                    <a:pt x="1224791" y="3180214"/>
                  </a:cubicBezTo>
                  <a:close/>
                  <a:moveTo>
                    <a:pt x="6442496" y="3178783"/>
                  </a:moveTo>
                  <a:lnTo>
                    <a:pt x="6440498" y="3179367"/>
                  </a:lnTo>
                  <a:lnTo>
                    <a:pt x="6442451" y="3180039"/>
                  </a:lnTo>
                  <a:close/>
                  <a:moveTo>
                    <a:pt x="1214078" y="3178053"/>
                  </a:moveTo>
                  <a:cubicBezTo>
                    <a:pt x="1200321" y="3180769"/>
                    <a:pt x="1193603" y="3185208"/>
                    <a:pt x="1198687" y="3194232"/>
                  </a:cubicBezTo>
                  <a:cubicBezTo>
                    <a:pt x="1219253" y="3191487"/>
                    <a:pt x="1219253" y="3191487"/>
                    <a:pt x="1214078" y="3178053"/>
                  </a:cubicBezTo>
                  <a:close/>
                  <a:moveTo>
                    <a:pt x="719406" y="3177382"/>
                  </a:moveTo>
                  <a:cubicBezTo>
                    <a:pt x="717045" y="3179250"/>
                    <a:pt x="714731" y="3181090"/>
                    <a:pt x="712369" y="3182959"/>
                  </a:cubicBezTo>
                  <a:cubicBezTo>
                    <a:pt x="713458" y="3183630"/>
                    <a:pt x="714548" y="3184273"/>
                    <a:pt x="715638" y="3184944"/>
                  </a:cubicBezTo>
                  <a:cubicBezTo>
                    <a:pt x="718634" y="3183426"/>
                    <a:pt x="721631" y="3181879"/>
                    <a:pt x="724628" y="3180360"/>
                  </a:cubicBezTo>
                  <a:cubicBezTo>
                    <a:pt x="722856" y="3179367"/>
                    <a:pt x="721132" y="3178374"/>
                    <a:pt x="719406" y="3177382"/>
                  </a:cubicBezTo>
                  <a:close/>
                  <a:moveTo>
                    <a:pt x="8822696" y="3176797"/>
                  </a:moveTo>
                  <a:cubicBezTo>
                    <a:pt x="8819925" y="3179454"/>
                    <a:pt x="8815749" y="3181967"/>
                    <a:pt x="8814795" y="3184857"/>
                  </a:cubicBezTo>
                  <a:cubicBezTo>
                    <a:pt x="8814206" y="3186727"/>
                    <a:pt x="8818337" y="3189179"/>
                    <a:pt x="8820335" y="3191398"/>
                  </a:cubicBezTo>
                  <a:cubicBezTo>
                    <a:pt x="8823965" y="3189267"/>
                    <a:pt x="8827552" y="3187164"/>
                    <a:pt x="8831548" y="3184828"/>
                  </a:cubicBezTo>
                  <a:cubicBezTo>
                    <a:pt x="8827416" y="3181061"/>
                    <a:pt x="8825055" y="3178929"/>
                    <a:pt x="8822696" y="3176797"/>
                  </a:cubicBezTo>
                  <a:close/>
                  <a:moveTo>
                    <a:pt x="3501661" y="3174782"/>
                  </a:moveTo>
                  <a:cubicBezTo>
                    <a:pt x="3497030" y="3179017"/>
                    <a:pt x="3492355" y="3183250"/>
                    <a:pt x="3487724" y="3187485"/>
                  </a:cubicBezTo>
                  <a:cubicBezTo>
                    <a:pt x="3490174" y="3188449"/>
                    <a:pt x="3492671" y="3189413"/>
                    <a:pt x="3495124" y="3190405"/>
                  </a:cubicBezTo>
                  <a:cubicBezTo>
                    <a:pt x="3499073" y="3185850"/>
                    <a:pt x="3503023" y="3181294"/>
                    <a:pt x="3507019" y="3176739"/>
                  </a:cubicBezTo>
                  <a:cubicBezTo>
                    <a:pt x="3505248" y="3176096"/>
                    <a:pt x="3503431" y="3175454"/>
                    <a:pt x="3501661" y="3174782"/>
                  </a:cubicBezTo>
                  <a:close/>
                  <a:moveTo>
                    <a:pt x="4178203" y="3173964"/>
                  </a:moveTo>
                  <a:lnTo>
                    <a:pt x="4178156" y="3174081"/>
                  </a:lnTo>
                  <a:lnTo>
                    <a:pt x="4178203" y="3174023"/>
                  </a:lnTo>
                  <a:cubicBezTo>
                    <a:pt x="4178203" y="3174052"/>
                    <a:pt x="4178156" y="3174110"/>
                    <a:pt x="4178156" y="3174140"/>
                  </a:cubicBezTo>
                  <a:cubicBezTo>
                    <a:pt x="4178112" y="3177205"/>
                    <a:pt x="4178112" y="3180243"/>
                    <a:pt x="4178112" y="3183250"/>
                  </a:cubicBezTo>
                  <a:cubicBezTo>
                    <a:pt x="4178884" y="3183222"/>
                    <a:pt x="4179701" y="3183163"/>
                    <a:pt x="4180473" y="3183134"/>
                  </a:cubicBezTo>
                  <a:cubicBezTo>
                    <a:pt x="4179701" y="3180068"/>
                    <a:pt x="4178930" y="3177030"/>
                    <a:pt x="4178203" y="3173964"/>
                  </a:cubicBezTo>
                  <a:close/>
                  <a:moveTo>
                    <a:pt x="2549954" y="3173468"/>
                  </a:moveTo>
                  <a:cubicBezTo>
                    <a:pt x="2548547" y="3174958"/>
                    <a:pt x="2547093" y="3176475"/>
                    <a:pt x="2545641" y="3177965"/>
                  </a:cubicBezTo>
                  <a:cubicBezTo>
                    <a:pt x="2554493" y="3180418"/>
                    <a:pt x="2563347" y="3182871"/>
                    <a:pt x="2572200" y="3185324"/>
                  </a:cubicBezTo>
                  <a:cubicBezTo>
                    <a:pt x="2573289" y="3183981"/>
                    <a:pt x="2574379" y="3182638"/>
                    <a:pt x="2575469" y="3181294"/>
                  </a:cubicBezTo>
                  <a:cubicBezTo>
                    <a:pt x="2566979" y="3178695"/>
                    <a:pt x="2558489" y="3176066"/>
                    <a:pt x="2549954" y="3173468"/>
                  </a:cubicBezTo>
                  <a:close/>
                  <a:moveTo>
                    <a:pt x="3170381" y="3173264"/>
                  </a:moveTo>
                  <a:cubicBezTo>
                    <a:pt x="3166160" y="3173585"/>
                    <a:pt x="3159713" y="3174169"/>
                    <a:pt x="3158397" y="3175950"/>
                  </a:cubicBezTo>
                  <a:cubicBezTo>
                    <a:pt x="3154629" y="3181031"/>
                    <a:pt x="3152176" y="3186668"/>
                    <a:pt x="3150997" y="3192246"/>
                  </a:cubicBezTo>
                  <a:cubicBezTo>
                    <a:pt x="3150678" y="3193734"/>
                    <a:pt x="3156535" y="3196276"/>
                    <a:pt x="3160258" y="3197327"/>
                  </a:cubicBezTo>
                  <a:cubicBezTo>
                    <a:pt x="3162029" y="3197823"/>
                    <a:pt x="3166660" y="3196334"/>
                    <a:pt x="3167975" y="3194962"/>
                  </a:cubicBezTo>
                  <a:cubicBezTo>
                    <a:pt x="3171063" y="3191691"/>
                    <a:pt x="3172925" y="3187953"/>
                    <a:pt x="3174240" y="3186026"/>
                  </a:cubicBezTo>
                  <a:cubicBezTo>
                    <a:pt x="3174240" y="3182141"/>
                    <a:pt x="3174740" y="3180127"/>
                    <a:pt x="3174104" y="3178228"/>
                  </a:cubicBezTo>
                  <a:cubicBezTo>
                    <a:pt x="3173469" y="3176388"/>
                    <a:pt x="3171335" y="3173175"/>
                    <a:pt x="3170381" y="3173264"/>
                  </a:cubicBezTo>
                  <a:close/>
                  <a:moveTo>
                    <a:pt x="4701795" y="3172095"/>
                  </a:moveTo>
                  <a:cubicBezTo>
                    <a:pt x="4700840" y="3174315"/>
                    <a:pt x="4699933" y="3176505"/>
                    <a:pt x="4699025" y="3178724"/>
                  </a:cubicBezTo>
                  <a:cubicBezTo>
                    <a:pt x="4701295" y="3178958"/>
                    <a:pt x="4703609" y="3179191"/>
                    <a:pt x="4705924" y="3179425"/>
                  </a:cubicBezTo>
                  <a:lnTo>
                    <a:pt x="4705924" y="3172534"/>
                  </a:lnTo>
                  <a:lnTo>
                    <a:pt x="4705880" y="3172534"/>
                  </a:lnTo>
                  <a:cubicBezTo>
                    <a:pt x="4704517" y="3172387"/>
                    <a:pt x="4703156" y="3172241"/>
                    <a:pt x="4701795" y="3172095"/>
                  </a:cubicBezTo>
                  <a:close/>
                  <a:moveTo>
                    <a:pt x="1638880" y="3172095"/>
                  </a:moveTo>
                  <a:cubicBezTo>
                    <a:pt x="1634702" y="3172387"/>
                    <a:pt x="1630481" y="3172679"/>
                    <a:pt x="1626303" y="3172971"/>
                  </a:cubicBezTo>
                  <a:cubicBezTo>
                    <a:pt x="1626894" y="3174490"/>
                    <a:pt x="1627485" y="3176009"/>
                    <a:pt x="1628074" y="3177527"/>
                  </a:cubicBezTo>
                  <a:cubicBezTo>
                    <a:pt x="1631980" y="3176914"/>
                    <a:pt x="1635837" y="3176330"/>
                    <a:pt x="1639741" y="3175716"/>
                  </a:cubicBezTo>
                  <a:cubicBezTo>
                    <a:pt x="1639424" y="3174519"/>
                    <a:pt x="1639152" y="3173322"/>
                    <a:pt x="1638880" y="3172095"/>
                  </a:cubicBezTo>
                  <a:close/>
                  <a:moveTo>
                    <a:pt x="6255087" y="3169789"/>
                  </a:moveTo>
                  <a:cubicBezTo>
                    <a:pt x="6254179" y="3171424"/>
                    <a:pt x="6253317" y="3173059"/>
                    <a:pt x="6252409" y="3174724"/>
                  </a:cubicBezTo>
                  <a:cubicBezTo>
                    <a:pt x="6254179" y="3175133"/>
                    <a:pt x="6255996" y="3175542"/>
                    <a:pt x="6257767" y="3175950"/>
                  </a:cubicBezTo>
                  <a:cubicBezTo>
                    <a:pt x="6258356" y="3174169"/>
                    <a:pt x="6258902" y="3172387"/>
                    <a:pt x="6259491" y="3170606"/>
                  </a:cubicBezTo>
                  <a:cubicBezTo>
                    <a:pt x="6258039" y="3170343"/>
                    <a:pt x="6256540" y="3170080"/>
                    <a:pt x="6255087" y="3169789"/>
                  </a:cubicBezTo>
                  <a:close/>
                  <a:moveTo>
                    <a:pt x="5968481" y="3169496"/>
                  </a:moveTo>
                  <a:lnTo>
                    <a:pt x="5966075" y="3169730"/>
                  </a:lnTo>
                  <a:lnTo>
                    <a:pt x="5967665" y="3171219"/>
                  </a:lnTo>
                  <a:close/>
                  <a:moveTo>
                    <a:pt x="6244873" y="3166312"/>
                  </a:moveTo>
                  <a:cubicBezTo>
                    <a:pt x="6243420" y="3166926"/>
                    <a:pt x="6241150" y="3167364"/>
                    <a:pt x="6240788" y="3168211"/>
                  </a:cubicBezTo>
                  <a:cubicBezTo>
                    <a:pt x="6240378" y="3169116"/>
                    <a:pt x="6241785" y="3170401"/>
                    <a:pt x="6242421" y="3171511"/>
                  </a:cubicBezTo>
                  <a:cubicBezTo>
                    <a:pt x="6244327" y="3170664"/>
                    <a:pt x="6246189" y="3169817"/>
                    <a:pt x="6248097" y="3168970"/>
                  </a:cubicBezTo>
                  <a:cubicBezTo>
                    <a:pt x="6247007" y="3168095"/>
                    <a:pt x="6245963" y="3167219"/>
                    <a:pt x="6244873" y="3166312"/>
                  </a:cubicBezTo>
                  <a:close/>
                  <a:moveTo>
                    <a:pt x="2107038" y="3165525"/>
                  </a:moveTo>
                  <a:cubicBezTo>
                    <a:pt x="2106221" y="3165671"/>
                    <a:pt x="2105403" y="3165816"/>
                    <a:pt x="2104585" y="3165992"/>
                  </a:cubicBezTo>
                  <a:cubicBezTo>
                    <a:pt x="2105631" y="3166255"/>
                    <a:pt x="2106674" y="3166546"/>
                    <a:pt x="2107718" y="3166810"/>
                  </a:cubicBezTo>
                  <a:cubicBezTo>
                    <a:pt x="2107492" y="3166371"/>
                    <a:pt x="2107265" y="3165962"/>
                    <a:pt x="2107038" y="3165525"/>
                  </a:cubicBezTo>
                  <a:close/>
                  <a:moveTo>
                    <a:pt x="7201120" y="3165232"/>
                  </a:moveTo>
                  <a:cubicBezTo>
                    <a:pt x="7197715" y="3165086"/>
                    <a:pt x="7192857" y="3167189"/>
                    <a:pt x="7190951" y="3169175"/>
                  </a:cubicBezTo>
                  <a:cubicBezTo>
                    <a:pt x="7189997" y="3170139"/>
                    <a:pt x="7194311" y="3173088"/>
                    <a:pt x="7196808" y="3175775"/>
                  </a:cubicBezTo>
                  <a:cubicBezTo>
                    <a:pt x="7202074" y="3173497"/>
                    <a:pt x="7205660" y="3171949"/>
                    <a:pt x="7209247" y="3170401"/>
                  </a:cubicBezTo>
                  <a:cubicBezTo>
                    <a:pt x="7206522" y="3168561"/>
                    <a:pt x="7203980" y="3165349"/>
                    <a:pt x="7201120" y="3165232"/>
                  </a:cubicBezTo>
                  <a:close/>
                  <a:moveTo>
                    <a:pt x="6376622" y="3164065"/>
                  </a:moveTo>
                  <a:cubicBezTo>
                    <a:pt x="6373398" y="3163218"/>
                    <a:pt x="6369176" y="3164269"/>
                    <a:pt x="6359688" y="3164795"/>
                  </a:cubicBezTo>
                  <a:cubicBezTo>
                    <a:pt x="6370446" y="3168416"/>
                    <a:pt x="6376212" y="3170373"/>
                    <a:pt x="6381933" y="3172300"/>
                  </a:cubicBezTo>
                  <a:cubicBezTo>
                    <a:pt x="6382977" y="3171394"/>
                    <a:pt x="6383977" y="3170489"/>
                    <a:pt x="6385021" y="3169584"/>
                  </a:cubicBezTo>
                  <a:cubicBezTo>
                    <a:pt x="6382252" y="3167656"/>
                    <a:pt x="6379935" y="3164940"/>
                    <a:pt x="6376622" y="3164065"/>
                  </a:cubicBezTo>
                  <a:close/>
                  <a:moveTo>
                    <a:pt x="3164888" y="3163918"/>
                  </a:moveTo>
                  <a:cubicBezTo>
                    <a:pt x="3158760" y="3165846"/>
                    <a:pt x="3153721" y="3169116"/>
                    <a:pt x="3148272" y="3171891"/>
                  </a:cubicBezTo>
                  <a:cubicBezTo>
                    <a:pt x="3150678" y="3172854"/>
                    <a:pt x="3153130" y="3173819"/>
                    <a:pt x="3157126" y="3175395"/>
                  </a:cubicBezTo>
                  <a:cubicBezTo>
                    <a:pt x="3162528" y="3173146"/>
                    <a:pt x="3168702" y="3170635"/>
                    <a:pt x="3174876" y="3168124"/>
                  </a:cubicBezTo>
                  <a:cubicBezTo>
                    <a:pt x="3171471" y="3166634"/>
                    <a:pt x="3166660" y="3163364"/>
                    <a:pt x="3164888" y="3163918"/>
                  </a:cubicBezTo>
                  <a:close/>
                  <a:moveTo>
                    <a:pt x="1072448" y="3163254"/>
                  </a:moveTo>
                  <a:cubicBezTo>
                    <a:pt x="1068175" y="3163962"/>
                    <a:pt x="1065394" y="3167291"/>
                    <a:pt x="1062443" y="3172650"/>
                  </a:cubicBezTo>
                  <a:cubicBezTo>
                    <a:pt x="1072750" y="3171540"/>
                    <a:pt x="1078924" y="3170898"/>
                    <a:pt x="1091408" y="3169584"/>
                  </a:cubicBezTo>
                  <a:cubicBezTo>
                    <a:pt x="1082487" y="3164459"/>
                    <a:pt x="1076721" y="3162546"/>
                    <a:pt x="1072448" y="3163254"/>
                  </a:cubicBezTo>
                  <a:close/>
                  <a:moveTo>
                    <a:pt x="2386607" y="3163130"/>
                  </a:moveTo>
                  <a:cubicBezTo>
                    <a:pt x="2373214" y="3164006"/>
                    <a:pt x="2362364" y="3167569"/>
                    <a:pt x="2360003" y="3176739"/>
                  </a:cubicBezTo>
                  <a:cubicBezTo>
                    <a:pt x="2359548" y="3178579"/>
                    <a:pt x="2364043" y="3180914"/>
                    <a:pt x="2369446" y="3186054"/>
                  </a:cubicBezTo>
                  <a:cubicBezTo>
                    <a:pt x="2378616" y="3178258"/>
                    <a:pt x="2385608" y="3172387"/>
                    <a:pt x="2392192" y="3166342"/>
                  </a:cubicBezTo>
                  <a:cubicBezTo>
                    <a:pt x="2392419" y="3166109"/>
                    <a:pt x="2388332" y="3163012"/>
                    <a:pt x="2386607" y="3163130"/>
                  </a:cubicBezTo>
                  <a:close/>
                  <a:moveTo>
                    <a:pt x="6710444" y="3162282"/>
                  </a:moveTo>
                  <a:cubicBezTo>
                    <a:pt x="6703633" y="3162546"/>
                    <a:pt x="6700047" y="3165934"/>
                    <a:pt x="6699729" y="3172329"/>
                  </a:cubicBezTo>
                  <a:cubicBezTo>
                    <a:pt x="6704451" y="3174578"/>
                    <a:pt x="6707538" y="3178403"/>
                    <a:pt x="6713122" y="3179834"/>
                  </a:cubicBezTo>
                  <a:cubicBezTo>
                    <a:pt x="6715846" y="3167394"/>
                    <a:pt x="6704678" y="3171832"/>
                    <a:pt x="6710444" y="3162282"/>
                  </a:cubicBezTo>
                  <a:close/>
                  <a:moveTo>
                    <a:pt x="628517" y="3161845"/>
                  </a:moveTo>
                  <a:cubicBezTo>
                    <a:pt x="618937" y="3163831"/>
                    <a:pt x="613126" y="3165027"/>
                    <a:pt x="603728" y="3166985"/>
                  </a:cubicBezTo>
                  <a:cubicBezTo>
                    <a:pt x="611538" y="3170606"/>
                    <a:pt x="615532" y="3172445"/>
                    <a:pt x="621797" y="3175366"/>
                  </a:cubicBezTo>
                  <a:cubicBezTo>
                    <a:pt x="624249" y="3170489"/>
                    <a:pt x="625701" y="3167540"/>
                    <a:pt x="628517" y="3161845"/>
                  </a:cubicBezTo>
                  <a:close/>
                  <a:moveTo>
                    <a:pt x="6031496" y="3161144"/>
                  </a:moveTo>
                  <a:lnTo>
                    <a:pt x="6028954" y="3161319"/>
                  </a:lnTo>
                  <a:lnTo>
                    <a:pt x="6030769" y="3162575"/>
                  </a:lnTo>
                  <a:close/>
                  <a:moveTo>
                    <a:pt x="6653649" y="3160852"/>
                  </a:moveTo>
                  <a:cubicBezTo>
                    <a:pt x="6653286" y="3161903"/>
                    <a:pt x="6652878" y="3162984"/>
                    <a:pt x="6652514" y="3164065"/>
                  </a:cubicBezTo>
                  <a:cubicBezTo>
                    <a:pt x="6656646" y="3164678"/>
                    <a:pt x="6660777" y="3165261"/>
                    <a:pt x="6664862" y="3165875"/>
                  </a:cubicBezTo>
                  <a:cubicBezTo>
                    <a:pt x="6665317" y="3164649"/>
                    <a:pt x="6665725" y="3163422"/>
                    <a:pt x="6666180" y="3162166"/>
                  </a:cubicBezTo>
                  <a:cubicBezTo>
                    <a:pt x="6662003" y="3161729"/>
                    <a:pt x="6657825" y="3161290"/>
                    <a:pt x="6653649" y="3160852"/>
                  </a:cubicBezTo>
                  <a:close/>
                  <a:moveTo>
                    <a:pt x="6014788" y="3160122"/>
                  </a:moveTo>
                  <a:cubicBezTo>
                    <a:pt x="6012382" y="3160413"/>
                    <a:pt x="6010021" y="3160735"/>
                    <a:pt x="6007615" y="3161027"/>
                  </a:cubicBezTo>
                  <a:cubicBezTo>
                    <a:pt x="6007843" y="3161523"/>
                    <a:pt x="6008070" y="3162020"/>
                    <a:pt x="6008251" y="3162487"/>
                  </a:cubicBezTo>
                  <a:cubicBezTo>
                    <a:pt x="6010612" y="3162020"/>
                    <a:pt x="6012928" y="3161523"/>
                    <a:pt x="6015243" y="3161056"/>
                  </a:cubicBezTo>
                  <a:close/>
                  <a:moveTo>
                    <a:pt x="3644487" y="3159830"/>
                  </a:moveTo>
                  <a:cubicBezTo>
                    <a:pt x="3643535" y="3160501"/>
                    <a:pt x="3642580" y="3161173"/>
                    <a:pt x="3641628" y="3161845"/>
                  </a:cubicBezTo>
                  <a:cubicBezTo>
                    <a:pt x="3643626" y="3163218"/>
                    <a:pt x="3645577" y="3164561"/>
                    <a:pt x="3647575" y="3165934"/>
                  </a:cubicBezTo>
                  <a:cubicBezTo>
                    <a:pt x="3649118" y="3164940"/>
                    <a:pt x="3650752" y="3163918"/>
                    <a:pt x="3652342" y="3162925"/>
                  </a:cubicBezTo>
                  <a:cubicBezTo>
                    <a:pt x="3649708" y="3161903"/>
                    <a:pt x="3647075" y="3160852"/>
                    <a:pt x="3644487" y="3159830"/>
                  </a:cubicBezTo>
                  <a:close/>
                  <a:moveTo>
                    <a:pt x="4766080" y="3159246"/>
                  </a:moveTo>
                  <a:cubicBezTo>
                    <a:pt x="4764491" y="3159567"/>
                    <a:pt x="4763038" y="3160239"/>
                    <a:pt x="4761586" y="3160793"/>
                  </a:cubicBezTo>
                  <a:cubicBezTo>
                    <a:pt x="4763855" y="3160968"/>
                    <a:pt x="4766080" y="3161173"/>
                    <a:pt x="4771574" y="3161611"/>
                  </a:cubicBezTo>
                  <a:cubicBezTo>
                    <a:pt x="4767714" y="3159917"/>
                    <a:pt x="4766669" y="3159129"/>
                    <a:pt x="4766080" y="3159246"/>
                  </a:cubicBezTo>
                  <a:close/>
                  <a:moveTo>
                    <a:pt x="7030828" y="3159187"/>
                  </a:moveTo>
                  <a:cubicBezTo>
                    <a:pt x="7014255" y="3157786"/>
                    <a:pt x="7014438" y="3164911"/>
                    <a:pt x="7013530" y="3172095"/>
                  </a:cubicBezTo>
                  <a:cubicBezTo>
                    <a:pt x="7013031" y="3175892"/>
                    <a:pt x="7008445" y="3179659"/>
                    <a:pt x="7008989" y="3183222"/>
                  </a:cubicBezTo>
                  <a:cubicBezTo>
                    <a:pt x="7009580" y="3187281"/>
                    <a:pt x="7012168" y="3192947"/>
                    <a:pt x="7016889" y="3194670"/>
                  </a:cubicBezTo>
                  <a:cubicBezTo>
                    <a:pt x="7027421" y="3198524"/>
                    <a:pt x="7040179" y="3194844"/>
                    <a:pt x="7042948" y="3188274"/>
                  </a:cubicBezTo>
                  <a:cubicBezTo>
                    <a:pt x="7044901" y="3183602"/>
                    <a:pt x="7045263" y="3178666"/>
                    <a:pt x="7045900" y="3175834"/>
                  </a:cubicBezTo>
                  <a:cubicBezTo>
                    <a:pt x="7048488" y="3165904"/>
                    <a:pt x="7044718" y="3160385"/>
                    <a:pt x="7030828" y="3159187"/>
                  </a:cubicBezTo>
                  <a:close/>
                  <a:moveTo>
                    <a:pt x="5028397" y="3159071"/>
                  </a:moveTo>
                  <a:cubicBezTo>
                    <a:pt x="5024038" y="3161144"/>
                    <a:pt x="5020134" y="3162282"/>
                    <a:pt x="5020315" y="3163012"/>
                  </a:cubicBezTo>
                  <a:cubicBezTo>
                    <a:pt x="5021632" y="3168153"/>
                    <a:pt x="5023766" y="3173205"/>
                    <a:pt x="5025628" y="3178286"/>
                  </a:cubicBezTo>
                  <a:cubicBezTo>
                    <a:pt x="5029304" y="3177089"/>
                    <a:pt x="5036477" y="3175454"/>
                    <a:pt x="5036251" y="3174782"/>
                  </a:cubicBezTo>
                  <a:cubicBezTo>
                    <a:pt x="5034526" y="3169613"/>
                    <a:pt x="5031393" y="3164649"/>
                    <a:pt x="5028397" y="3159071"/>
                  </a:cubicBezTo>
                  <a:close/>
                  <a:moveTo>
                    <a:pt x="2439406" y="3158223"/>
                  </a:moveTo>
                  <a:cubicBezTo>
                    <a:pt x="2437682" y="3158603"/>
                    <a:pt x="2436001" y="3158953"/>
                    <a:pt x="2434276" y="3159333"/>
                  </a:cubicBezTo>
                  <a:cubicBezTo>
                    <a:pt x="2435684" y="3162254"/>
                    <a:pt x="2437136" y="3165145"/>
                    <a:pt x="2438545" y="3168065"/>
                  </a:cubicBezTo>
                  <a:cubicBezTo>
                    <a:pt x="2440995" y="3167276"/>
                    <a:pt x="2443493" y="3166489"/>
                    <a:pt x="2445945" y="3165700"/>
                  </a:cubicBezTo>
                  <a:close/>
                  <a:moveTo>
                    <a:pt x="1541679" y="3157522"/>
                  </a:moveTo>
                  <a:cubicBezTo>
                    <a:pt x="1537458" y="3168270"/>
                    <a:pt x="1543995" y="3170373"/>
                    <a:pt x="1551531" y="3171832"/>
                  </a:cubicBezTo>
                  <a:cubicBezTo>
                    <a:pt x="1551712" y="3172066"/>
                    <a:pt x="1551895" y="3172358"/>
                    <a:pt x="1552031" y="3172592"/>
                  </a:cubicBezTo>
                  <a:lnTo>
                    <a:pt x="1552847" y="3172095"/>
                  </a:lnTo>
                  <a:cubicBezTo>
                    <a:pt x="1552847" y="3172095"/>
                    <a:pt x="1552031" y="3172592"/>
                    <a:pt x="1552031" y="3172621"/>
                  </a:cubicBezTo>
                  <a:cubicBezTo>
                    <a:pt x="1552484" y="3172942"/>
                    <a:pt x="1552847" y="3173234"/>
                    <a:pt x="1553166" y="3173468"/>
                  </a:cubicBezTo>
                  <a:cubicBezTo>
                    <a:pt x="1553074" y="3173117"/>
                    <a:pt x="1552983" y="3172621"/>
                    <a:pt x="1552847" y="3172095"/>
                  </a:cubicBezTo>
                  <a:cubicBezTo>
                    <a:pt x="1552394" y="3172007"/>
                    <a:pt x="1551940" y="3171920"/>
                    <a:pt x="1551531" y="3171832"/>
                  </a:cubicBezTo>
                  <a:cubicBezTo>
                    <a:pt x="1549170" y="3168386"/>
                    <a:pt x="1546628" y="3164706"/>
                    <a:pt x="1541679" y="3157522"/>
                  </a:cubicBezTo>
                  <a:close/>
                  <a:moveTo>
                    <a:pt x="7458034" y="3156997"/>
                  </a:moveTo>
                  <a:cubicBezTo>
                    <a:pt x="7453359" y="3162662"/>
                    <a:pt x="7449410" y="3168620"/>
                    <a:pt x="7446095" y="3174665"/>
                  </a:cubicBezTo>
                  <a:cubicBezTo>
                    <a:pt x="7445686" y="3175454"/>
                    <a:pt x="7449727" y="3177205"/>
                    <a:pt x="7451724" y="3178549"/>
                  </a:cubicBezTo>
                  <a:cubicBezTo>
                    <a:pt x="7453176" y="3178549"/>
                    <a:pt x="7454857" y="3178841"/>
                    <a:pt x="7456128" y="3178520"/>
                  </a:cubicBezTo>
                  <a:cubicBezTo>
                    <a:pt x="7466705" y="3175688"/>
                    <a:pt x="7474107" y="3165671"/>
                    <a:pt x="7469249" y="3159187"/>
                  </a:cubicBezTo>
                  <a:cubicBezTo>
                    <a:pt x="7468114" y="3157581"/>
                    <a:pt x="7458444" y="3156530"/>
                    <a:pt x="7458034" y="3156997"/>
                  </a:cubicBezTo>
                  <a:close/>
                  <a:moveTo>
                    <a:pt x="7232310" y="3156967"/>
                  </a:moveTo>
                  <a:cubicBezTo>
                    <a:pt x="7215829" y="3172007"/>
                    <a:pt x="7210926" y="3198787"/>
                    <a:pt x="7187863" y="3207285"/>
                  </a:cubicBezTo>
                  <a:cubicBezTo>
                    <a:pt x="7219871" y="3214908"/>
                    <a:pt x="7279751" y="3167802"/>
                    <a:pt x="7232310" y="3156967"/>
                  </a:cubicBezTo>
                  <a:close/>
                  <a:moveTo>
                    <a:pt x="1952226" y="3156034"/>
                  </a:moveTo>
                  <a:cubicBezTo>
                    <a:pt x="1948139" y="3159012"/>
                    <a:pt x="1942964" y="3161202"/>
                    <a:pt x="1943283" y="3162955"/>
                  </a:cubicBezTo>
                  <a:cubicBezTo>
                    <a:pt x="1943646" y="3165027"/>
                    <a:pt x="1948594" y="3167861"/>
                    <a:pt x="1952045" y="3168211"/>
                  </a:cubicBezTo>
                  <a:cubicBezTo>
                    <a:pt x="1954404" y="3168416"/>
                    <a:pt x="1959717" y="3165027"/>
                    <a:pt x="1959989" y="3163071"/>
                  </a:cubicBezTo>
                  <a:cubicBezTo>
                    <a:pt x="1960216" y="3161144"/>
                    <a:pt x="1955722" y="3158982"/>
                    <a:pt x="1952226" y="3156034"/>
                  </a:cubicBezTo>
                  <a:close/>
                  <a:moveTo>
                    <a:pt x="4187964" y="3155741"/>
                  </a:moveTo>
                  <a:cubicBezTo>
                    <a:pt x="4184695" y="3161816"/>
                    <a:pt x="4181427" y="3167890"/>
                    <a:pt x="4178156" y="3173964"/>
                  </a:cubicBezTo>
                  <a:cubicBezTo>
                    <a:pt x="4191777" y="3171599"/>
                    <a:pt x="4192687" y="3164561"/>
                    <a:pt x="4187964" y="3155741"/>
                  </a:cubicBezTo>
                  <a:close/>
                  <a:moveTo>
                    <a:pt x="8996937" y="3155653"/>
                  </a:moveTo>
                  <a:cubicBezTo>
                    <a:pt x="8996710" y="3156355"/>
                    <a:pt x="8996484" y="3157085"/>
                    <a:pt x="8996257" y="3157786"/>
                  </a:cubicBezTo>
                  <a:cubicBezTo>
                    <a:pt x="8998390" y="3158049"/>
                    <a:pt x="9000478" y="3158399"/>
                    <a:pt x="9002611" y="3158457"/>
                  </a:cubicBezTo>
                  <a:cubicBezTo>
                    <a:pt x="9002975" y="3158457"/>
                    <a:pt x="9003429" y="3157465"/>
                    <a:pt x="9003884" y="3156910"/>
                  </a:cubicBezTo>
                  <a:cubicBezTo>
                    <a:pt x="9001570" y="3156501"/>
                    <a:pt x="8999252" y="3156092"/>
                    <a:pt x="8996937" y="3155653"/>
                  </a:cubicBezTo>
                  <a:close/>
                  <a:moveTo>
                    <a:pt x="7089074" y="3154982"/>
                  </a:moveTo>
                  <a:cubicBezTo>
                    <a:pt x="7088030" y="3155946"/>
                    <a:pt x="7086985" y="3156910"/>
                    <a:pt x="7085986" y="3157902"/>
                  </a:cubicBezTo>
                  <a:cubicBezTo>
                    <a:pt x="7087576" y="3158020"/>
                    <a:pt x="7089119" y="3158136"/>
                    <a:pt x="7090708" y="3158252"/>
                  </a:cubicBezTo>
                  <a:cubicBezTo>
                    <a:pt x="7090164" y="3157172"/>
                    <a:pt x="7089618" y="3156062"/>
                    <a:pt x="7089074" y="3154982"/>
                  </a:cubicBezTo>
                  <a:close/>
                  <a:moveTo>
                    <a:pt x="9239280" y="3154620"/>
                  </a:moveTo>
                  <a:cubicBezTo>
                    <a:pt x="9224757" y="3155790"/>
                    <a:pt x="9210314" y="3159625"/>
                    <a:pt x="9197012" y="3166721"/>
                  </a:cubicBezTo>
                  <a:cubicBezTo>
                    <a:pt x="9230654" y="3175308"/>
                    <a:pt x="9247951" y="3167364"/>
                    <a:pt x="9273692" y="3167890"/>
                  </a:cubicBezTo>
                  <a:cubicBezTo>
                    <a:pt x="9292033" y="3177148"/>
                    <a:pt x="9321952" y="3214995"/>
                    <a:pt x="9343516" y="3199897"/>
                  </a:cubicBezTo>
                  <a:cubicBezTo>
                    <a:pt x="9327139" y="3171577"/>
                    <a:pt x="9282849" y="3151109"/>
                    <a:pt x="9239280" y="3154620"/>
                  </a:cubicBezTo>
                  <a:close/>
                  <a:moveTo>
                    <a:pt x="2408035" y="3153990"/>
                  </a:moveTo>
                  <a:lnTo>
                    <a:pt x="2408263" y="3154164"/>
                  </a:lnTo>
                  <a:lnTo>
                    <a:pt x="2408171" y="3154119"/>
                  </a:lnTo>
                  <a:close/>
                  <a:moveTo>
                    <a:pt x="1906372" y="3153142"/>
                  </a:moveTo>
                  <a:cubicBezTo>
                    <a:pt x="1905464" y="3164035"/>
                    <a:pt x="1905464" y="3164035"/>
                    <a:pt x="1928482" y="3168474"/>
                  </a:cubicBezTo>
                  <a:cubicBezTo>
                    <a:pt x="1921718" y="3163772"/>
                    <a:pt x="1914953" y="3159071"/>
                    <a:pt x="1906372" y="3153142"/>
                  </a:cubicBezTo>
                  <a:close/>
                  <a:moveTo>
                    <a:pt x="2273972" y="3150865"/>
                  </a:moveTo>
                  <a:cubicBezTo>
                    <a:pt x="2271428" y="3151214"/>
                    <a:pt x="2268886" y="3151536"/>
                    <a:pt x="2266344" y="3151887"/>
                  </a:cubicBezTo>
                  <a:cubicBezTo>
                    <a:pt x="2267887" y="3154135"/>
                    <a:pt x="2269432" y="3156383"/>
                    <a:pt x="2271020" y="3158603"/>
                  </a:cubicBezTo>
                  <a:cubicBezTo>
                    <a:pt x="2272565" y="3158282"/>
                    <a:pt x="2274108" y="3157961"/>
                    <a:pt x="2275651" y="3157640"/>
                  </a:cubicBezTo>
                  <a:cubicBezTo>
                    <a:pt x="2275060" y="3155420"/>
                    <a:pt x="2274516" y="3153142"/>
                    <a:pt x="2273972" y="3150865"/>
                  </a:cubicBezTo>
                  <a:close/>
                  <a:moveTo>
                    <a:pt x="6285596" y="3149755"/>
                  </a:moveTo>
                  <a:cubicBezTo>
                    <a:pt x="6282009" y="3151828"/>
                    <a:pt x="6278923" y="3153638"/>
                    <a:pt x="6275835" y="3155450"/>
                  </a:cubicBezTo>
                  <a:cubicBezTo>
                    <a:pt x="6276471" y="3156414"/>
                    <a:pt x="6277062" y="3157347"/>
                    <a:pt x="6277697" y="3158311"/>
                  </a:cubicBezTo>
                  <a:cubicBezTo>
                    <a:pt x="6281737" y="3157756"/>
                    <a:pt x="6285822" y="3157172"/>
                    <a:pt x="6290544" y="3156501"/>
                  </a:cubicBezTo>
                  <a:cubicBezTo>
                    <a:pt x="6288547" y="3153785"/>
                    <a:pt x="6287639" y="3152558"/>
                    <a:pt x="6285596" y="3149755"/>
                  </a:cubicBezTo>
                  <a:close/>
                  <a:moveTo>
                    <a:pt x="5279229" y="3149696"/>
                  </a:moveTo>
                  <a:cubicBezTo>
                    <a:pt x="5276368" y="3149959"/>
                    <a:pt x="5274190" y="3153084"/>
                    <a:pt x="5270783" y="3155596"/>
                  </a:cubicBezTo>
                  <a:cubicBezTo>
                    <a:pt x="5275777" y="3157815"/>
                    <a:pt x="5279229" y="3159333"/>
                    <a:pt x="5282724" y="3160852"/>
                  </a:cubicBezTo>
                  <a:cubicBezTo>
                    <a:pt x="5285494" y="3158020"/>
                    <a:pt x="5288218" y="3155157"/>
                    <a:pt x="5290987" y="3152266"/>
                  </a:cubicBezTo>
                  <a:cubicBezTo>
                    <a:pt x="5287037" y="3151302"/>
                    <a:pt x="5282861" y="3149346"/>
                    <a:pt x="5279229" y="3149696"/>
                  </a:cubicBezTo>
                  <a:close/>
                  <a:moveTo>
                    <a:pt x="8274633" y="3149638"/>
                  </a:moveTo>
                  <a:cubicBezTo>
                    <a:pt x="8281216" y="3153697"/>
                    <a:pt x="8292112" y="3155420"/>
                    <a:pt x="8298967" y="3159275"/>
                  </a:cubicBezTo>
                  <a:cubicBezTo>
                    <a:pt x="8301600" y="3151332"/>
                    <a:pt x="8278675" y="3147477"/>
                    <a:pt x="8274633" y="3149638"/>
                  </a:cubicBezTo>
                  <a:close/>
                  <a:moveTo>
                    <a:pt x="9118342" y="3149536"/>
                  </a:moveTo>
                  <a:cubicBezTo>
                    <a:pt x="9114343" y="3150271"/>
                    <a:pt x="9111662" y="3152324"/>
                    <a:pt x="9111163" y="3156559"/>
                  </a:cubicBezTo>
                  <a:cubicBezTo>
                    <a:pt x="9137586" y="3163918"/>
                    <a:pt x="9146302" y="3171277"/>
                    <a:pt x="9166551" y="3155186"/>
                  </a:cubicBezTo>
                  <a:cubicBezTo>
                    <a:pt x="9154190" y="3156982"/>
                    <a:pt x="9130338" y="3147329"/>
                    <a:pt x="9118342" y="3149536"/>
                  </a:cubicBezTo>
                  <a:close/>
                  <a:moveTo>
                    <a:pt x="2155342" y="3148878"/>
                  </a:moveTo>
                  <a:cubicBezTo>
                    <a:pt x="2155206" y="3150251"/>
                    <a:pt x="2155070" y="3151623"/>
                    <a:pt x="2154889" y="3152967"/>
                  </a:cubicBezTo>
                  <a:cubicBezTo>
                    <a:pt x="2155616" y="3152996"/>
                    <a:pt x="2156387" y="3153026"/>
                    <a:pt x="2157114" y="3153026"/>
                  </a:cubicBezTo>
                  <a:lnTo>
                    <a:pt x="2157114" y="3148937"/>
                  </a:lnTo>
                  <a:cubicBezTo>
                    <a:pt x="2156523" y="3148907"/>
                    <a:pt x="2155933" y="3148907"/>
                    <a:pt x="2155342" y="3148878"/>
                  </a:cubicBezTo>
                  <a:close/>
                  <a:moveTo>
                    <a:pt x="6047204" y="3148236"/>
                  </a:moveTo>
                  <a:cubicBezTo>
                    <a:pt x="6044571" y="3154720"/>
                    <a:pt x="6042392" y="3160092"/>
                    <a:pt x="6039260" y="3167802"/>
                  </a:cubicBezTo>
                  <a:cubicBezTo>
                    <a:pt x="6049474" y="3168854"/>
                    <a:pt x="6058009" y="3169730"/>
                    <a:pt x="6067952" y="3170751"/>
                  </a:cubicBezTo>
                  <a:cubicBezTo>
                    <a:pt x="6059915" y="3162050"/>
                    <a:pt x="6054196" y="3155858"/>
                    <a:pt x="6047204" y="3148236"/>
                  </a:cubicBezTo>
                  <a:close/>
                  <a:moveTo>
                    <a:pt x="7355477" y="3147798"/>
                  </a:moveTo>
                  <a:cubicBezTo>
                    <a:pt x="7353027" y="3145287"/>
                    <a:pt x="7338407" y="3149608"/>
                    <a:pt x="7343129" y="3154223"/>
                  </a:cubicBezTo>
                  <a:cubicBezTo>
                    <a:pt x="7345580" y="3156763"/>
                    <a:pt x="7360199" y="3152412"/>
                    <a:pt x="7355477" y="3147798"/>
                  </a:cubicBezTo>
                  <a:close/>
                  <a:moveTo>
                    <a:pt x="5454878" y="3145433"/>
                  </a:moveTo>
                  <a:cubicBezTo>
                    <a:pt x="5453971" y="3146981"/>
                    <a:pt x="5452927" y="3148411"/>
                    <a:pt x="5452472" y="3149872"/>
                  </a:cubicBezTo>
                  <a:cubicBezTo>
                    <a:pt x="5452428" y="3150076"/>
                    <a:pt x="5455832" y="3151098"/>
                    <a:pt x="5456013" y="3150952"/>
                  </a:cubicBezTo>
                  <a:cubicBezTo>
                    <a:pt x="5457467" y="3149755"/>
                    <a:pt x="5458510" y="3148353"/>
                    <a:pt x="5459692" y="3147009"/>
                  </a:cubicBezTo>
                  <a:cubicBezTo>
                    <a:pt x="5458329" y="3146542"/>
                    <a:pt x="5456921" y="3146104"/>
                    <a:pt x="5454878" y="3145433"/>
                  </a:cubicBezTo>
                  <a:close/>
                  <a:moveTo>
                    <a:pt x="5793966" y="3145316"/>
                  </a:moveTo>
                  <a:cubicBezTo>
                    <a:pt x="5773264" y="3140351"/>
                    <a:pt x="5758282" y="3148002"/>
                    <a:pt x="5758781" y="3163159"/>
                  </a:cubicBezTo>
                  <a:cubicBezTo>
                    <a:pt x="5758828" y="3165232"/>
                    <a:pt x="5763503" y="3167247"/>
                    <a:pt x="5766636" y="3169730"/>
                  </a:cubicBezTo>
                  <a:cubicBezTo>
                    <a:pt x="5771175" y="3167130"/>
                    <a:pt x="5774127" y="3164765"/>
                    <a:pt x="5777986" y="3163392"/>
                  </a:cubicBezTo>
                  <a:cubicBezTo>
                    <a:pt x="5782798" y="3161670"/>
                    <a:pt x="5788609" y="3161115"/>
                    <a:pt x="5793467" y="3159392"/>
                  </a:cubicBezTo>
                  <a:cubicBezTo>
                    <a:pt x="5798098" y="3157756"/>
                    <a:pt x="5802002" y="3155304"/>
                    <a:pt x="5806224" y="3153201"/>
                  </a:cubicBezTo>
                  <a:cubicBezTo>
                    <a:pt x="5802138" y="3150484"/>
                    <a:pt x="5798869" y="3146483"/>
                    <a:pt x="5793966" y="3145316"/>
                  </a:cubicBezTo>
                  <a:close/>
                  <a:moveTo>
                    <a:pt x="1917041" y="3143154"/>
                  </a:moveTo>
                  <a:cubicBezTo>
                    <a:pt x="1913409" y="3143388"/>
                    <a:pt x="1909777" y="3143593"/>
                    <a:pt x="1906146" y="3143827"/>
                  </a:cubicBezTo>
                  <a:cubicBezTo>
                    <a:pt x="1906418" y="3145550"/>
                    <a:pt x="1906691" y="3147272"/>
                    <a:pt x="1906963" y="3149025"/>
                  </a:cubicBezTo>
                  <a:cubicBezTo>
                    <a:pt x="1910731" y="3148148"/>
                    <a:pt x="1914499" y="3147272"/>
                    <a:pt x="1918267" y="3146396"/>
                  </a:cubicBezTo>
                  <a:cubicBezTo>
                    <a:pt x="1917859" y="3145316"/>
                    <a:pt x="1917450" y="3144236"/>
                    <a:pt x="1917041" y="3143154"/>
                  </a:cubicBezTo>
                  <a:close/>
                  <a:moveTo>
                    <a:pt x="1039926" y="3142717"/>
                  </a:moveTo>
                  <a:cubicBezTo>
                    <a:pt x="1039790" y="3143622"/>
                    <a:pt x="1039607" y="3144527"/>
                    <a:pt x="1039472" y="3145433"/>
                  </a:cubicBezTo>
                  <a:cubicBezTo>
                    <a:pt x="1041151" y="3145111"/>
                    <a:pt x="1042785" y="3144789"/>
                    <a:pt x="1044466" y="3144440"/>
                  </a:cubicBezTo>
                  <a:cubicBezTo>
                    <a:pt x="1042967" y="3143856"/>
                    <a:pt x="1041469" y="3143301"/>
                    <a:pt x="1039926" y="3142717"/>
                  </a:cubicBezTo>
                  <a:close/>
                  <a:moveTo>
                    <a:pt x="6165424" y="3136554"/>
                  </a:moveTo>
                  <a:cubicBezTo>
                    <a:pt x="6165152" y="3137052"/>
                    <a:pt x="6164788" y="3137577"/>
                    <a:pt x="6164425" y="3138103"/>
                  </a:cubicBezTo>
                  <a:cubicBezTo>
                    <a:pt x="6166423" y="3138424"/>
                    <a:pt x="6168467" y="3138715"/>
                    <a:pt x="6175684" y="3139854"/>
                  </a:cubicBezTo>
                  <a:cubicBezTo>
                    <a:pt x="6169056" y="3137723"/>
                    <a:pt x="6167241" y="3137139"/>
                    <a:pt x="6165424" y="3136554"/>
                  </a:cubicBezTo>
                  <a:close/>
                  <a:moveTo>
                    <a:pt x="4512433" y="3135387"/>
                  </a:moveTo>
                  <a:cubicBezTo>
                    <a:pt x="4510662" y="3147477"/>
                    <a:pt x="4512161" y="3154281"/>
                    <a:pt x="4529686" y="3154632"/>
                  </a:cubicBezTo>
                  <a:cubicBezTo>
                    <a:pt x="4536450" y="3144440"/>
                    <a:pt x="4529639" y="3140031"/>
                    <a:pt x="4512433" y="3135387"/>
                  </a:cubicBezTo>
                  <a:close/>
                  <a:moveTo>
                    <a:pt x="706421" y="3134482"/>
                  </a:moveTo>
                  <a:cubicBezTo>
                    <a:pt x="702653" y="3134539"/>
                    <a:pt x="698885" y="3135824"/>
                    <a:pt x="695162" y="3136613"/>
                  </a:cubicBezTo>
                  <a:cubicBezTo>
                    <a:pt x="696707" y="3138949"/>
                    <a:pt x="698250" y="3141314"/>
                    <a:pt x="705514" y="3152354"/>
                  </a:cubicBezTo>
                  <a:cubicBezTo>
                    <a:pt x="708555" y="3144468"/>
                    <a:pt x="710325" y="3141753"/>
                    <a:pt x="710417" y="3139037"/>
                  </a:cubicBezTo>
                  <a:cubicBezTo>
                    <a:pt x="710461" y="3137431"/>
                    <a:pt x="707783" y="3134452"/>
                    <a:pt x="706421" y="3134482"/>
                  </a:cubicBezTo>
                  <a:close/>
                  <a:moveTo>
                    <a:pt x="9116430" y="3133400"/>
                  </a:moveTo>
                  <a:cubicBezTo>
                    <a:pt x="9113070" y="3135212"/>
                    <a:pt x="9119016" y="3145696"/>
                    <a:pt x="9125417" y="3142395"/>
                  </a:cubicBezTo>
                  <a:cubicBezTo>
                    <a:pt x="9128913" y="3140643"/>
                    <a:pt x="9122965" y="3130013"/>
                    <a:pt x="9116430" y="3133400"/>
                  </a:cubicBezTo>
                  <a:close/>
                  <a:moveTo>
                    <a:pt x="7018070" y="3131561"/>
                  </a:moveTo>
                  <a:cubicBezTo>
                    <a:pt x="6998229" y="3137489"/>
                    <a:pt x="6957643" y="3155304"/>
                    <a:pt x="6998457" y="3168941"/>
                  </a:cubicBezTo>
                  <a:cubicBezTo>
                    <a:pt x="7000954" y="3157347"/>
                    <a:pt x="7045445" y="3142074"/>
                    <a:pt x="7018070" y="3131561"/>
                  </a:cubicBezTo>
                  <a:close/>
                  <a:moveTo>
                    <a:pt x="4160997" y="3131181"/>
                  </a:moveTo>
                  <a:cubicBezTo>
                    <a:pt x="4158228" y="3132466"/>
                    <a:pt x="4155457" y="3133780"/>
                    <a:pt x="4152735" y="3135094"/>
                  </a:cubicBezTo>
                  <a:cubicBezTo>
                    <a:pt x="4152643" y="3135094"/>
                    <a:pt x="4152280" y="3134948"/>
                    <a:pt x="4152235" y="3134978"/>
                  </a:cubicBezTo>
                  <a:cubicBezTo>
                    <a:pt x="4151872" y="3135240"/>
                    <a:pt x="4151553" y="3135533"/>
                    <a:pt x="4151190" y="3135824"/>
                  </a:cubicBezTo>
                  <a:cubicBezTo>
                    <a:pt x="4149646" y="3136554"/>
                    <a:pt x="4148103" y="3137255"/>
                    <a:pt x="4146605" y="3137985"/>
                  </a:cubicBezTo>
                  <a:cubicBezTo>
                    <a:pt x="4146924" y="3138219"/>
                    <a:pt x="4147240" y="3138453"/>
                    <a:pt x="4147557" y="3138715"/>
                  </a:cubicBezTo>
                  <a:cubicBezTo>
                    <a:pt x="4144790" y="3141052"/>
                    <a:pt x="4142246" y="3143476"/>
                    <a:pt x="4140658" y="3146133"/>
                  </a:cubicBezTo>
                  <a:cubicBezTo>
                    <a:pt x="4139887" y="3147389"/>
                    <a:pt x="4145561" y="3150193"/>
                    <a:pt x="4148284" y="3152296"/>
                  </a:cubicBezTo>
                  <a:cubicBezTo>
                    <a:pt x="4153689" y="3148323"/>
                    <a:pt x="4159089" y="3144352"/>
                    <a:pt x="4166264" y="3139067"/>
                  </a:cubicBezTo>
                  <a:cubicBezTo>
                    <a:pt x="4163631" y="3138248"/>
                    <a:pt x="4161588" y="3137548"/>
                    <a:pt x="4159499" y="3136847"/>
                  </a:cubicBezTo>
                  <a:cubicBezTo>
                    <a:pt x="4161360" y="3135942"/>
                    <a:pt x="4163175" y="3135066"/>
                    <a:pt x="4165038" y="3134160"/>
                  </a:cubicBezTo>
                  <a:cubicBezTo>
                    <a:pt x="4163675" y="3133167"/>
                    <a:pt x="4162313" y="3132174"/>
                    <a:pt x="4160997" y="3131181"/>
                  </a:cubicBezTo>
                  <a:close/>
                  <a:moveTo>
                    <a:pt x="2398229" y="3130976"/>
                  </a:moveTo>
                  <a:cubicBezTo>
                    <a:pt x="2395913" y="3131911"/>
                    <a:pt x="2393599" y="3132846"/>
                    <a:pt x="2391284" y="3133780"/>
                  </a:cubicBezTo>
                  <a:cubicBezTo>
                    <a:pt x="2395052" y="3138949"/>
                    <a:pt x="2398865" y="3144089"/>
                    <a:pt x="2402633" y="3149258"/>
                  </a:cubicBezTo>
                  <a:cubicBezTo>
                    <a:pt x="2401725" y="3149521"/>
                    <a:pt x="2400771" y="3149785"/>
                    <a:pt x="2399864" y="3150047"/>
                  </a:cubicBezTo>
                  <a:lnTo>
                    <a:pt x="2408171" y="3154119"/>
                  </a:lnTo>
                  <a:lnTo>
                    <a:pt x="2408218" y="3154164"/>
                  </a:lnTo>
                  <a:cubicBezTo>
                    <a:pt x="2412258" y="3154311"/>
                    <a:pt x="2416343" y="3154456"/>
                    <a:pt x="2420385" y="3154602"/>
                  </a:cubicBezTo>
                  <a:cubicBezTo>
                    <a:pt x="2420430" y="3154398"/>
                    <a:pt x="2420474" y="3154194"/>
                    <a:pt x="2420521" y="3153990"/>
                  </a:cubicBezTo>
                  <a:lnTo>
                    <a:pt x="2408035" y="3153990"/>
                  </a:lnTo>
                  <a:cubicBezTo>
                    <a:pt x="2407491" y="3152412"/>
                    <a:pt x="2406900" y="3150835"/>
                    <a:pt x="2406356" y="3149287"/>
                  </a:cubicBezTo>
                  <a:cubicBezTo>
                    <a:pt x="2407446" y="3148907"/>
                    <a:pt x="2408535" y="3148557"/>
                    <a:pt x="2409578" y="3148178"/>
                  </a:cubicBezTo>
                  <a:cubicBezTo>
                    <a:pt x="2405810" y="3142454"/>
                    <a:pt x="2401998" y="3136701"/>
                    <a:pt x="2398229" y="3130976"/>
                  </a:cubicBezTo>
                  <a:close/>
                  <a:moveTo>
                    <a:pt x="6511640" y="3130246"/>
                  </a:moveTo>
                  <a:cubicBezTo>
                    <a:pt x="6509098" y="3131619"/>
                    <a:pt x="6506554" y="3133021"/>
                    <a:pt x="6504059" y="3134423"/>
                  </a:cubicBezTo>
                  <a:cubicBezTo>
                    <a:pt x="6505102" y="3135094"/>
                    <a:pt x="6506146" y="3135796"/>
                    <a:pt x="6507191" y="3136467"/>
                  </a:cubicBezTo>
                  <a:cubicBezTo>
                    <a:pt x="6509733" y="3135066"/>
                    <a:pt x="6512230" y="3133664"/>
                    <a:pt x="6514772" y="3132262"/>
                  </a:cubicBezTo>
                  <a:cubicBezTo>
                    <a:pt x="6513682" y="3131590"/>
                    <a:pt x="6512639" y="3130918"/>
                    <a:pt x="6511640" y="3130246"/>
                  </a:cubicBezTo>
                  <a:close/>
                  <a:moveTo>
                    <a:pt x="4047952" y="3129897"/>
                  </a:moveTo>
                  <a:cubicBezTo>
                    <a:pt x="4045001" y="3130714"/>
                    <a:pt x="4042095" y="3131532"/>
                    <a:pt x="4039145" y="3132349"/>
                  </a:cubicBezTo>
                  <a:lnTo>
                    <a:pt x="4041232" y="3135299"/>
                  </a:lnTo>
                  <a:cubicBezTo>
                    <a:pt x="4044276" y="3134598"/>
                    <a:pt x="4047317" y="3133897"/>
                    <a:pt x="4050314" y="3133226"/>
                  </a:cubicBezTo>
                  <a:cubicBezTo>
                    <a:pt x="4049542" y="3132116"/>
                    <a:pt x="4048724" y="3131007"/>
                    <a:pt x="4047952" y="3129897"/>
                  </a:cubicBezTo>
                  <a:close/>
                  <a:moveTo>
                    <a:pt x="9019547" y="3128115"/>
                  </a:moveTo>
                  <a:cubicBezTo>
                    <a:pt x="9017186" y="3128553"/>
                    <a:pt x="9013826" y="3129167"/>
                    <a:pt x="9013099" y="3130275"/>
                  </a:cubicBezTo>
                  <a:cubicBezTo>
                    <a:pt x="9012009" y="3131940"/>
                    <a:pt x="9012827" y="3134102"/>
                    <a:pt x="9012827" y="3134423"/>
                  </a:cubicBezTo>
                  <a:cubicBezTo>
                    <a:pt x="9013418" y="3138015"/>
                    <a:pt x="9013554" y="3139972"/>
                    <a:pt x="9014143" y="3141899"/>
                  </a:cubicBezTo>
                  <a:cubicBezTo>
                    <a:pt x="9014871" y="3144381"/>
                    <a:pt x="9015960" y="3146805"/>
                    <a:pt x="9016867" y="3149258"/>
                  </a:cubicBezTo>
                  <a:cubicBezTo>
                    <a:pt x="9018865" y="3146717"/>
                    <a:pt x="9021951" y="3144293"/>
                    <a:pt x="9022633" y="3141607"/>
                  </a:cubicBezTo>
                  <a:cubicBezTo>
                    <a:pt x="9023541" y="3137898"/>
                    <a:pt x="9022724" y="3134014"/>
                    <a:pt x="9022270" y="3130218"/>
                  </a:cubicBezTo>
                  <a:cubicBezTo>
                    <a:pt x="9022178" y="3129488"/>
                    <a:pt x="9020138" y="3128028"/>
                    <a:pt x="9019547" y="3128115"/>
                  </a:cubicBezTo>
                  <a:close/>
                  <a:moveTo>
                    <a:pt x="3848194" y="3127940"/>
                  </a:moveTo>
                  <a:cubicBezTo>
                    <a:pt x="3842156" y="3129079"/>
                    <a:pt x="3837481" y="3133138"/>
                    <a:pt x="3834529" y="3134714"/>
                  </a:cubicBezTo>
                  <a:cubicBezTo>
                    <a:pt x="3833485" y="3146104"/>
                    <a:pt x="3838660" y="3153551"/>
                    <a:pt x="3851736" y="3155975"/>
                  </a:cubicBezTo>
                  <a:cubicBezTo>
                    <a:pt x="3858954" y="3157289"/>
                    <a:pt x="3870668" y="3155917"/>
                    <a:pt x="3875934" y="3152792"/>
                  </a:cubicBezTo>
                  <a:cubicBezTo>
                    <a:pt x="3883698" y="3148178"/>
                    <a:pt x="3875480" y="3145053"/>
                    <a:pt x="3868535" y="3142016"/>
                  </a:cubicBezTo>
                  <a:cubicBezTo>
                    <a:pt x="3864902" y="3140439"/>
                    <a:pt x="3865946" y="3135094"/>
                    <a:pt x="3862631" y="3132670"/>
                  </a:cubicBezTo>
                  <a:cubicBezTo>
                    <a:pt x="3859181" y="3130159"/>
                    <a:pt x="3852100" y="3127210"/>
                    <a:pt x="3848194" y="3127940"/>
                  </a:cubicBezTo>
                  <a:close/>
                  <a:moveTo>
                    <a:pt x="4869453" y="3127064"/>
                  </a:moveTo>
                  <a:cubicBezTo>
                    <a:pt x="4869181" y="3127064"/>
                    <a:pt x="4868909" y="3127735"/>
                    <a:pt x="4868637" y="3128115"/>
                  </a:cubicBezTo>
                  <a:cubicBezTo>
                    <a:pt x="4869453" y="3128261"/>
                    <a:pt x="4870271" y="3128524"/>
                    <a:pt x="4871088" y="3128494"/>
                  </a:cubicBezTo>
                  <a:cubicBezTo>
                    <a:pt x="4871406" y="3128494"/>
                    <a:pt x="4871634" y="3127853"/>
                    <a:pt x="4871951" y="3127501"/>
                  </a:cubicBezTo>
                  <a:cubicBezTo>
                    <a:pt x="4871134" y="3127327"/>
                    <a:pt x="4870316" y="3127064"/>
                    <a:pt x="4869453" y="3127064"/>
                  </a:cubicBezTo>
                  <a:close/>
                  <a:moveTo>
                    <a:pt x="7284029" y="3127026"/>
                  </a:moveTo>
                  <a:cubicBezTo>
                    <a:pt x="7284630" y="3125916"/>
                    <a:pt x="7281591" y="3126290"/>
                    <a:pt x="7271535" y="3129897"/>
                  </a:cubicBezTo>
                  <a:cubicBezTo>
                    <a:pt x="7247666" y="3147046"/>
                    <a:pt x="7282227" y="3130356"/>
                    <a:pt x="7284029" y="3127026"/>
                  </a:cubicBezTo>
                  <a:close/>
                  <a:moveTo>
                    <a:pt x="5132815" y="3126070"/>
                  </a:moveTo>
                  <a:cubicBezTo>
                    <a:pt x="5131408" y="3127764"/>
                    <a:pt x="5130000" y="3129429"/>
                    <a:pt x="5127141" y="3132846"/>
                  </a:cubicBezTo>
                  <a:cubicBezTo>
                    <a:pt x="5130590" y="3135620"/>
                    <a:pt x="5134813" y="3139037"/>
                    <a:pt x="5139036" y="3142454"/>
                  </a:cubicBezTo>
                  <a:cubicBezTo>
                    <a:pt x="5140670" y="3140906"/>
                    <a:pt x="5144120" y="3138803"/>
                    <a:pt x="5143484" y="3137898"/>
                  </a:cubicBezTo>
                  <a:cubicBezTo>
                    <a:pt x="5140579" y="3133780"/>
                    <a:pt x="5136492" y="3129984"/>
                    <a:pt x="5132815" y="3126070"/>
                  </a:cubicBezTo>
                  <a:close/>
                  <a:moveTo>
                    <a:pt x="1716557" y="3125925"/>
                  </a:moveTo>
                  <a:cubicBezTo>
                    <a:pt x="1718328" y="3126713"/>
                    <a:pt x="1719463" y="3127355"/>
                    <a:pt x="1720735" y="3127764"/>
                  </a:cubicBezTo>
                  <a:cubicBezTo>
                    <a:pt x="1720961" y="3127823"/>
                    <a:pt x="1721779" y="3126918"/>
                    <a:pt x="1722323" y="3126479"/>
                  </a:cubicBezTo>
                  <a:cubicBezTo>
                    <a:pt x="1720644" y="3126304"/>
                    <a:pt x="1718963" y="3126158"/>
                    <a:pt x="1716557" y="3125925"/>
                  </a:cubicBezTo>
                  <a:close/>
                  <a:moveTo>
                    <a:pt x="4957846" y="3125691"/>
                  </a:moveTo>
                  <a:cubicBezTo>
                    <a:pt x="4952853" y="3126013"/>
                    <a:pt x="4947904" y="3126304"/>
                    <a:pt x="4942910" y="3126625"/>
                  </a:cubicBezTo>
                  <a:cubicBezTo>
                    <a:pt x="4943228" y="3127969"/>
                    <a:pt x="4943500" y="3129313"/>
                    <a:pt x="4943817" y="3130655"/>
                  </a:cubicBezTo>
                  <a:cubicBezTo>
                    <a:pt x="4948767" y="3130100"/>
                    <a:pt x="4953761" y="3129575"/>
                    <a:pt x="4958664" y="3129020"/>
                  </a:cubicBezTo>
                  <a:cubicBezTo>
                    <a:pt x="4958392" y="3127910"/>
                    <a:pt x="4958118" y="3126800"/>
                    <a:pt x="4957846" y="3125691"/>
                  </a:cubicBezTo>
                  <a:close/>
                  <a:moveTo>
                    <a:pt x="1242998" y="3125516"/>
                  </a:moveTo>
                  <a:cubicBezTo>
                    <a:pt x="1242043" y="3125574"/>
                    <a:pt x="1241090" y="3125633"/>
                    <a:pt x="1240137" y="3125691"/>
                  </a:cubicBezTo>
                  <a:lnTo>
                    <a:pt x="1241317" y="3130743"/>
                  </a:lnTo>
                  <a:cubicBezTo>
                    <a:pt x="1241863" y="3130684"/>
                    <a:pt x="1242407" y="3130627"/>
                    <a:pt x="1242998" y="3130597"/>
                  </a:cubicBezTo>
                  <a:close/>
                  <a:moveTo>
                    <a:pt x="1025352" y="3125340"/>
                  </a:moveTo>
                  <a:cubicBezTo>
                    <a:pt x="1024580" y="3125486"/>
                    <a:pt x="1023853" y="3125633"/>
                    <a:pt x="1023082" y="3125779"/>
                  </a:cubicBezTo>
                  <a:cubicBezTo>
                    <a:pt x="1023400" y="3126129"/>
                    <a:pt x="1023673" y="3126479"/>
                    <a:pt x="1023991" y="3126830"/>
                  </a:cubicBezTo>
                  <a:close/>
                  <a:moveTo>
                    <a:pt x="4467714" y="3124610"/>
                  </a:moveTo>
                  <a:cubicBezTo>
                    <a:pt x="4466942" y="3129547"/>
                    <a:pt x="4471392" y="3129575"/>
                    <a:pt x="4473071" y="3132145"/>
                  </a:cubicBezTo>
                  <a:cubicBezTo>
                    <a:pt x="4463038" y="3136117"/>
                    <a:pt x="4457908" y="3144673"/>
                    <a:pt x="4454323" y="3154720"/>
                  </a:cubicBezTo>
                  <a:cubicBezTo>
                    <a:pt x="4471665" y="3154311"/>
                    <a:pt x="4478656" y="3159275"/>
                    <a:pt x="4494547" y="3164795"/>
                  </a:cubicBezTo>
                  <a:cubicBezTo>
                    <a:pt x="4489961" y="3152937"/>
                    <a:pt x="4480427" y="3143301"/>
                    <a:pt x="4486509" y="3127121"/>
                  </a:cubicBezTo>
                  <a:cubicBezTo>
                    <a:pt x="4486509" y="3128494"/>
                    <a:pt x="4488690" y="3129984"/>
                    <a:pt x="4489142" y="3127121"/>
                  </a:cubicBezTo>
                  <a:cubicBezTo>
                    <a:pt x="4477885" y="3121253"/>
                    <a:pt x="4478610" y="3132788"/>
                    <a:pt x="4467714" y="3124610"/>
                  </a:cubicBezTo>
                  <a:close/>
                  <a:moveTo>
                    <a:pt x="5610871" y="3123442"/>
                  </a:moveTo>
                  <a:cubicBezTo>
                    <a:pt x="5602109" y="3124231"/>
                    <a:pt x="5589624" y="3121194"/>
                    <a:pt x="5587581" y="3128640"/>
                  </a:cubicBezTo>
                  <a:cubicBezTo>
                    <a:pt x="5596297" y="3127910"/>
                    <a:pt x="5608783" y="3130948"/>
                    <a:pt x="5610871" y="3123442"/>
                  </a:cubicBezTo>
                  <a:close/>
                  <a:moveTo>
                    <a:pt x="6347385" y="3123209"/>
                  </a:moveTo>
                  <a:cubicBezTo>
                    <a:pt x="6343071" y="3125604"/>
                    <a:pt x="6337578" y="3127560"/>
                    <a:pt x="6334855" y="3130539"/>
                  </a:cubicBezTo>
                  <a:cubicBezTo>
                    <a:pt x="6333265" y="3132290"/>
                    <a:pt x="6336081" y="3135649"/>
                    <a:pt x="6338168" y="3142162"/>
                  </a:cubicBezTo>
                  <a:cubicBezTo>
                    <a:pt x="6344389" y="3136584"/>
                    <a:pt x="6348701" y="3134014"/>
                    <a:pt x="6350199" y="3130889"/>
                  </a:cubicBezTo>
                  <a:cubicBezTo>
                    <a:pt x="6351244" y="3128699"/>
                    <a:pt x="6348474" y="3125779"/>
                    <a:pt x="6347385" y="3123209"/>
                  </a:cubicBezTo>
                  <a:close/>
                  <a:moveTo>
                    <a:pt x="1452696" y="3122916"/>
                  </a:moveTo>
                  <a:cubicBezTo>
                    <a:pt x="1451425" y="3123092"/>
                    <a:pt x="1450154" y="3123238"/>
                    <a:pt x="1448883" y="3123414"/>
                  </a:cubicBezTo>
                  <a:lnTo>
                    <a:pt x="1448883" y="3128290"/>
                  </a:lnTo>
                  <a:cubicBezTo>
                    <a:pt x="1450926" y="3128203"/>
                    <a:pt x="1452923" y="3128085"/>
                    <a:pt x="1454966" y="3127998"/>
                  </a:cubicBezTo>
                  <a:cubicBezTo>
                    <a:pt x="1454194" y="3126304"/>
                    <a:pt x="1453469" y="3124610"/>
                    <a:pt x="1452696" y="3122916"/>
                  </a:cubicBezTo>
                  <a:close/>
                  <a:moveTo>
                    <a:pt x="1570463" y="3122070"/>
                  </a:moveTo>
                  <a:lnTo>
                    <a:pt x="1570416" y="3122099"/>
                  </a:lnTo>
                  <a:lnTo>
                    <a:pt x="1569419" y="3122099"/>
                  </a:lnTo>
                  <a:cubicBezTo>
                    <a:pt x="1569509" y="3122274"/>
                    <a:pt x="1569600" y="3122391"/>
                    <a:pt x="1569691" y="3122566"/>
                  </a:cubicBezTo>
                  <a:cubicBezTo>
                    <a:pt x="1571598" y="3122742"/>
                    <a:pt x="1573413" y="3122916"/>
                    <a:pt x="1574140" y="3123004"/>
                  </a:cubicBezTo>
                  <a:cubicBezTo>
                    <a:pt x="1573640" y="3122858"/>
                    <a:pt x="1572097" y="3122449"/>
                    <a:pt x="1570463" y="3122070"/>
                  </a:cubicBezTo>
                  <a:close/>
                  <a:moveTo>
                    <a:pt x="9284316" y="3121574"/>
                  </a:moveTo>
                  <a:lnTo>
                    <a:pt x="9280820" y="3136993"/>
                  </a:lnTo>
                  <a:lnTo>
                    <a:pt x="9302202" y="3139563"/>
                  </a:lnTo>
                  <a:lnTo>
                    <a:pt x="9305698" y="3124055"/>
                  </a:lnTo>
                  <a:close/>
                  <a:moveTo>
                    <a:pt x="2343161" y="3121135"/>
                  </a:moveTo>
                  <a:cubicBezTo>
                    <a:pt x="2339801" y="3121486"/>
                    <a:pt x="2337031" y="3124289"/>
                    <a:pt x="2332037" y="3127180"/>
                  </a:cubicBezTo>
                  <a:cubicBezTo>
                    <a:pt x="2338893" y="3128231"/>
                    <a:pt x="2343433" y="3129809"/>
                    <a:pt x="2346973" y="3129167"/>
                  </a:cubicBezTo>
                  <a:cubicBezTo>
                    <a:pt x="2350151" y="3128611"/>
                    <a:pt x="2352195" y="3125633"/>
                    <a:pt x="2354737" y="3123705"/>
                  </a:cubicBezTo>
                  <a:cubicBezTo>
                    <a:pt x="2350833" y="3122742"/>
                    <a:pt x="2346701" y="3120755"/>
                    <a:pt x="2343161" y="3121135"/>
                  </a:cubicBezTo>
                  <a:close/>
                  <a:moveTo>
                    <a:pt x="1034524" y="3120755"/>
                  </a:moveTo>
                  <a:cubicBezTo>
                    <a:pt x="1031663" y="3124026"/>
                    <a:pt x="1029983" y="3125983"/>
                    <a:pt x="1027305" y="3129049"/>
                  </a:cubicBezTo>
                  <a:lnTo>
                    <a:pt x="1044784" y="3129049"/>
                  </a:lnTo>
                  <a:cubicBezTo>
                    <a:pt x="1040697" y="3125720"/>
                    <a:pt x="1038381" y="3123851"/>
                    <a:pt x="1034524" y="3120755"/>
                  </a:cubicBezTo>
                  <a:close/>
                  <a:moveTo>
                    <a:pt x="9329433" y="3120099"/>
                  </a:moveTo>
                  <a:cubicBezTo>
                    <a:pt x="9324284" y="3119717"/>
                    <a:pt x="9319795" y="3121099"/>
                    <a:pt x="9316503" y="3125370"/>
                  </a:cubicBezTo>
                  <a:cubicBezTo>
                    <a:pt x="9329307" y="3130889"/>
                    <a:pt x="9376113" y="3152558"/>
                    <a:pt x="9379065" y="3140759"/>
                  </a:cubicBezTo>
                  <a:cubicBezTo>
                    <a:pt x="9366263" y="3138263"/>
                    <a:pt x="9344879" y="3121245"/>
                    <a:pt x="9329433" y="3120099"/>
                  </a:cubicBezTo>
                  <a:close/>
                  <a:moveTo>
                    <a:pt x="7053663" y="3119937"/>
                  </a:moveTo>
                  <a:cubicBezTo>
                    <a:pt x="7051211" y="3117485"/>
                    <a:pt x="7036592" y="3121719"/>
                    <a:pt x="7041178" y="3126391"/>
                  </a:cubicBezTo>
                  <a:cubicBezTo>
                    <a:pt x="7043630" y="3128933"/>
                    <a:pt x="7058292" y="3124582"/>
                    <a:pt x="7053663" y="3119937"/>
                  </a:cubicBezTo>
                  <a:close/>
                  <a:moveTo>
                    <a:pt x="1550896" y="3119937"/>
                  </a:moveTo>
                  <a:cubicBezTo>
                    <a:pt x="1548535" y="3121047"/>
                    <a:pt x="1546174" y="3122128"/>
                    <a:pt x="1543768" y="3123180"/>
                  </a:cubicBezTo>
                  <a:cubicBezTo>
                    <a:pt x="1542587" y="3125691"/>
                    <a:pt x="1539590" y="3128611"/>
                    <a:pt x="1540727" y="3130597"/>
                  </a:cubicBezTo>
                  <a:cubicBezTo>
                    <a:pt x="1541906" y="3132642"/>
                    <a:pt x="1547081" y="3133809"/>
                    <a:pt x="1550488" y="3135358"/>
                  </a:cubicBezTo>
                  <a:cubicBezTo>
                    <a:pt x="1552031" y="3132875"/>
                    <a:pt x="1554800" y="3130393"/>
                    <a:pt x="1554800" y="3127910"/>
                  </a:cubicBezTo>
                  <a:cubicBezTo>
                    <a:pt x="1554845" y="3125253"/>
                    <a:pt x="1552303" y="3122595"/>
                    <a:pt x="1550896" y="3119937"/>
                  </a:cubicBezTo>
                  <a:close/>
                  <a:moveTo>
                    <a:pt x="6300941" y="3119734"/>
                  </a:moveTo>
                  <a:cubicBezTo>
                    <a:pt x="6298352" y="3121456"/>
                    <a:pt x="6294767" y="3122946"/>
                    <a:pt x="6293449" y="3124990"/>
                  </a:cubicBezTo>
                  <a:cubicBezTo>
                    <a:pt x="6291181" y="3128524"/>
                    <a:pt x="6289681" y="3132408"/>
                    <a:pt x="6289137" y="3136204"/>
                  </a:cubicBezTo>
                  <a:cubicBezTo>
                    <a:pt x="6288955" y="3137314"/>
                    <a:pt x="6292724" y="3139504"/>
                    <a:pt x="6294994" y="3139679"/>
                  </a:cubicBezTo>
                  <a:cubicBezTo>
                    <a:pt x="6297081" y="3139825"/>
                    <a:pt x="6300577" y="3138219"/>
                    <a:pt x="6301576" y="3136847"/>
                  </a:cubicBezTo>
                  <a:cubicBezTo>
                    <a:pt x="6302758" y="3135240"/>
                    <a:pt x="6301848" y="3133050"/>
                    <a:pt x="6301848" y="3131123"/>
                  </a:cubicBezTo>
                  <a:lnTo>
                    <a:pt x="6301712" y="3131123"/>
                  </a:lnTo>
                  <a:cubicBezTo>
                    <a:pt x="6301712" y="3129167"/>
                    <a:pt x="6301804" y="3127239"/>
                    <a:pt x="6301668" y="3125282"/>
                  </a:cubicBezTo>
                  <a:cubicBezTo>
                    <a:pt x="6301531" y="3123414"/>
                    <a:pt x="6301213" y="3121574"/>
                    <a:pt x="6300941" y="3119734"/>
                  </a:cubicBezTo>
                  <a:close/>
                  <a:moveTo>
                    <a:pt x="8446788" y="3119587"/>
                  </a:moveTo>
                  <a:cubicBezTo>
                    <a:pt x="8445926" y="3129575"/>
                    <a:pt x="8437480" y="3116814"/>
                    <a:pt x="8438798" y="3127151"/>
                  </a:cubicBezTo>
                  <a:cubicBezTo>
                    <a:pt x="8443292" y="3132028"/>
                    <a:pt x="8464494" y="3131298"/>
                    <a:pt x="8462859" y="3122128"/>
                  </a:cubicBezTo>
                  <a:cubicBezTo>
                    <a:pt x="8455551" y="3124376"/>
                    <a:pt x="8450193" y="3126100"/>
                    <a:pt x="8446788" y="3119587"/>
                  </a:cubicBezTo>
                  <a:close/>
                  <a:moveTo>
                    <a:pt x="4891881" y="3118624"/>
                  </a:moveTo>
                  <a:cubicBezTo>
                    <a:pt x="4891836" y="3119150"/>
                    <a:pt x="4891790" y="3119704"/>
                    <a:pt x="4891745" y="3120230"/>
                  </a:cubicBezTo>
                  <a:lnTo>
                    <a:pt x="4899190" y="3120230"/>
                  </a:lnTo>
                  <a:cubicBezTo>
                    <a:pt x="4899236" y="3119850"/>
                    <a:pt x="4899281" y="3119500"/>
                    <a:pt x="4899327" y="3119120"/>
                  </a:cubicBezTo>
                  <a:cubicBezTo>
                    <a:pt x="4896829" y="3118945"/>
                    <a:pt x="4894378" y="3118799"/>
                    <a:pt x="4891881" y="3118624"/>
                  </a:cubicBezTo>
                  <a:close/>
                  <a:moveTo>
                    <a:pt x="1562683" y="3117634"/>
                  </a:moveTo>
                  <a:cubicBezTo>
                    <a:pt x="1559930" y="3117755"/>
                    <a:pt x="1556730" y="3119354"/>
                    <a:pt x="1553257" y="3122070"/>
                  </a:cubicBezTo>
                  <a:lnTo>
                    <a:pt x="1569419" y="3122070"/>
                  </a:lnTo>
                  <a:cubicBezTo>
                    <a:pt x="1567739" y="3118872"/>
                    <a:pt x="1565435" y="3117514"/>
                    <a:pt x="1562683" y="3117634"/>
                  </a:cubicBezTo>
                  <a:close/>
                  <a:moveTo>
                    <a:pt x="7682126" y="3117631"/>
                  </a:moveTo>
                  <a:cubicBezTo>
                    <a:pt x="7680947" y="3117923"/>
                    <a:pt x="7679720" y="3118215"/>
                    <a:pt x="7678539" y="3118506"/>
                  </a:cubicBezTo>
                  <a:cubicBezTo>
                    <a:pt x="7679493" y="3118740"/>
                    <a:pt x="7680447" y="3118945"/>
                    <a:pt x="7681400" y="3119179"/>
                  </a:cubicBezTo>
                  <a:cubicBezTo>
                    <a:pt x="7681672" y="3118683"/>
                    <a:pt x="7681899" y="3118156"/>
                    <a:pt x="7682126" y="3117631"/>
                  </a:cubicBezTo>
                  <a:close/>
                  <a:moveTo>
                    <a:pt x="9012100" y="3117251"/>
                  </a:moveTo>
                  <a:lnTo>
                    <a:pt x="9007878" y="3117310"/>
                  </a:lnTo>
                  <a:cubicBezTo>
                    <a:pt x="9008196" y="3117923"/>
                    <a:pt x="9008560" y="3118536"/>
                    <a:pt x="9008877" y="3119150"/>
                  </a:cubicBezTo>
                  <a:cubicBezTo>
                    <a:pt x="9009695" y="3119120"/>
                    <a:pt x="9010785" y="3119354"/>
                    <a:pt x="9011148" y="3119091"/>
                  </a:cubicBezTo>
                  <a:cubicBezTo>
                    <a:pt x="9011739" y="3118653"/>
                    <a:pt x="9011828" y="3117894"/>
                    <a:pt x="9012100" y="3117251"/>
                  </a:cubicBezTo>
                  <a:close/>
                  <a:moveTo>
                    <a:pt x="4730304" y="3117076"/>
                  </a:moveTo>
                  <a:cubicBezTo>
                    <a:pt x="4728307" y="3131444"/>
                    <a:pt x="4744605" y="3128815"/>
                    <a:pt x="4751688" y="3134657"/>
                  </a:cubicBezTo>
                  <a:cubicBezTo>
                    <a:pt x="4751688" y="3122128"/>
                    <a:pt x="4739794" y="3120697"/>
                    <a:pt x="4730304" y="3117076"/>
                  </a:cubicBezTo>
                  <a:close/>
                  <a:moveTo>
                    <a:pt x="5887716" y="3116784"/>
                  </a:moveTo>
                  <a:cubicBezTo>
                    <a:pt x="5885037" y="3117456"/>
                    <a:pt x="5882949" y="3119091"/>
                    <a:pt x="5879681" y="3120872"/>
                  </a:cubicBezTo>
                  <a:cubicBezTo>
                    <a:pt x="5883402" y="3122362"/>
                    <a:pt x="5886354" y="3124143"/>
                    <a:pt x="5887262" y="3123793"/>
                  </a:cubicBezTo>
                  <a:cubicBezTo>
                    <a:pt x="5889623" y="3122858"/>
                    <a:pt x="5891620" y="3121135"/>
                    <a:pt x="5892619" y="3119441"/>
                  </a:cubicBezTo>
                  <a:cubicBezTo>
                    <a:pt x="5892891" y="3118974"/>
                    <a:pt x="5888760" y="3116521"/>
                    <a:pt x="5887716" y="3116784"/>
                  </a:cubicBezTo>
                  <a:close/>
                  <a:moveTo>
                    <a:pt x="6002984" y="3116492"/>
                  </a:moveTo>
                  <a:lnTo>
                    <a:pt x="6000942" y="3117514"/>
                  </a:lnTo>
                  <a:lnTo>
                    <a:pt x="6003575" y="3117894"/>
                  </a:lnTo>
                  <a:close/>
                  <a:moveTo>
                    <a:pt x="5675292" y="3115411"/>
                  </a:moveTo>
                  <a:cubicBezTo>
                    <a:pt x="5668846" y="3124464"/>
                    <a:pt x="5663261" y="3129195"/>
                    <a:pt x="5662489" y="3134218"/>
                  </a:cubicBezTo>
                  <a:cubicBezTo>
                    <a:pt x="5661310" y="3142220"/>
                    <a:pt x="5672250" y="3143563"/>
                    <a:pt x="5681603" y="3142746"/>
                  </a:cubicBezTo>
                  <a:cubicBezTo>
                    <a:pt x="5685780" y="3142395"/>
                    <a:pt x="5693044" y="3137431"/>
                    <a:pt x="5692272" y="3135970"/>
                  </a:cubicBezTo>
                  <a:cubicBezTo>
                    <a:pt x="5689184" y="3130159"/>
                    <a:pt x="5683465" y="3124873"/>
                    <a:pt x="5675292" y="3115411"/>
                  </a:cubicBezTo>
                  <a:close/>
                  <a:moveTo>
                    <a:pt x="568498" y="3114681"/>
                  </a:moveTo>
                  <a:cubicBezTo>
                    <a:pt x="567047" y="3116492"/>
                    <a:pt x="565593" y="3118274"/>
                    <a:pt x="564186" y="3120055"/>
                  </a:cubicBezTo>
                  <a:cubicBezTo>
                    <a:pt x="565139" y="3120346"/>
                    <a:pt x="566092" y="3120639"/>
                    <a:pt x="567000" y="3120901"/>
                  </a:cubicBezTo>
                  <a:cubicBezTo>
                    <a:pt x="568634" y="3119207"/>
                    <a:pt x="570269" y="3117514"/>
                    <a:pt x="571949" y="3115791"/>
                  </a:cubicBezTo>
                  <a:cubicBezTo>
                    <a:pt x="570815" y="3115411"/>
                    <a:pt x="569678" y="3115061"/>
                    <a:pt x="568498" y="3114681"/>
                  </a:cubicBezTo>
                  <a:close/>
                  <a:moveTo>
                    <a:pt x="6514817" y="3114565"/>
                  </a:moveTo>
                  <a:cubicBezTo>
                    <a:pt x="6514364" y="3117456"/>
                    <a:pt x="6510596" y="3117339"/>
                    <a:pt x="6506782" y="3117076"/>
                  </a:cubicBezTo>
                  <a:cubicBezTo>
                    <a:pt x="6506918" y="3127005"/>
                    <a:pt x="6512275" y="3131999"/>
                    <a:pt x="6522899" y="3132145"/>
                  </a:cubicBezTo>
                  <a:cubicBezTo>
                    <a:pt x="6528754" y="3125895"/>
                    <a:pt x="6521037" y="3117251"/>
                    <a:pt x="6514817" y="3114565"/>
                  </a:cubicBezTo>
                  <a:close/>
                  <a:moveTo>
                    <a:pt x="6184038" y="3114565"/>
                  </a:moveTo>
                  <a:cubicBezTo>
                    <a:pt x="6183176" y="3116930"/>
                    <a:pt x="6182268" y="3119325"/>
                    <a:pt x="6181359" y="3121719"/>
                  </a:cubicBezTo>
                  <a:cubicBezTo>
                    <a:pt x="6183675" y="3121895"/>
                    <a:pt x="6185990" y="3122070"/>
                    <a:pt x="6188306" y="3122245"/>
                  </a:cubicBezTo>
                  <a:lnTo>
                    <a:pt x="6188306" y="3114974"/>
                  </a:lnTo>
                  <a:cubicBezTo>
                    <a:pt x="6186897" y="3114828"/>
                    <a:pt x="6185490" y="3114681"/>
                    <a:pt x="6184038" y="3114565"/>
                  </a:cubicBezTo>
                  <a:close/>
                  <a:moveTo>
                    <a:pt x="1007782" y="3114477"/>
                  </a:moveTo>
                  <a:cubicBezTo>
                    <a:pt x="1005468" y="3114681"/>
                    <a:pt x="1003152" y="3114915"/>
                    <a:pt x="1000792" y="3115120"/>
                  </a:cubicBezTo>
                  <a:cubicBezTo>
                    <a:pt x="1000973" y="3115704"/>
                    <a:pt x="1001200" y="3116316"/>
                    <a:pt x="1001381" y="3116901"/>
                  </a:cubicBezTo>
                  <a:cubicBezTo>
                    <a:pt x="1003651" y="3116521"/>
                    <a:pt x="1005967" y="3116171"/>
                    <a:pt x="1008237" y="3115820"/>
                  </a:cubicBezTo>
                  <a:cubicBezTo>
                    <a:pt x="1008101" y="3115354"/>
                    <a:pt x="1007918" y="3114915"/>
                    <a:pt x="1007782" y="3114477"/>
                  </a:cubicBezTo>
                  <a:close/>
                  <a:moveTo>
                    <a:pt x="8255565" y="3113864"/>
                  </a:moveTo>
                  <a:cubicBezTo>
                    <a:pt x="8252887" y="3114331"/>
                    <a:pt x="8248756" y="3114915"/>
                    <a:pt x="8248165" y="3116083"/>
                  </a:cubicBezTo>
                  <a:cubicBezTo>
                    <a:pt x="8246803" y="3118857"/>
                    <a:pt x="8247075" y="3121953"/>
                    <a:pt x="8246803" y="3123646"/>
                  </a:cubicBezTo>
                  <a:cubicBezTo>
                    <a:pt x="8246803" y="3126918"/>
                    <a:pt x="8246304" y="3128961"/>
                    <a:pt x="8246941" y="3130860"/>
                  </a:cubicBezTo>
                  <a:cubicBezTo>
                    <a:pt x="8247530" y="3132642"/>
                    <a:pt x="8249346" y="3134277"/>
                    <a:pt x="8250617" y="3135942"/>
                  </a:cubicBezTo>
                  <a:cubicBezTo>
                    <a:pt x="8253568" y="3134160"/>
                    <a:pt x="8258653" y="3132554"/>
                    <a:pt x="8259061" y="3130568"/>
                  </a:cubicBezTo>
                  <a:cubicBezTo>
                    <a:pt x="8260060" y="3125779"/>
                    <a:pt x="8259016" y="3120785"/>
                    <a:pt x="8258470" y="3115907"/>
                  </a:cubicBezTo>
                  <a:cubicBezTo>
                    <a:pt x="8258381" y="3115149"/>
                    <a:pt x="8256247" y="3113747"/>
                    <a:pt x="8255565" y="3113864"/>
                  </a:cubicBezTo>
                  <a:close/>
                  <a:moveTo>
                    <a:pt x="8539868" y="3113243"/>
                  </a:moveTo>
                  <a:cubicBezTo>
                    <a:pt x="8534545" y="3113272"/>
                    <a:pt x="8530210" y="3113849"/>
                    <a:pt x="8528916" y="3114886"/>
                  </a:cubicBezTo>
                  <a:cubicBezTo>
                    <a:pt x="8538313" y="3116141"/>
                    <a:pt x="8537587" y="3122946"/>
                    <a:pt x="8549800" y="3122595"/>
                  </a:cubicBezTo>
                  <a:cubicBezTo>
                    <a:pt x="8549845" y="3118799"/>
                    <a:pt x="8559287" y="3120143"/>
                    <a:pt x="8556745" y="3114886"/>
                  </a:cubicBezTo>
                  <a:cubicBezTo>
                    <a:pt x="8551502" y="3113732"/>
                    <a:pt x="8545191" y="3113214"/>
                    <a:pt x="8539868" y="3113243"/>
                  </a:cubicBezTo>
                  <a:close/>
                  <a:moveTo>
                    <a:pt x="736295" y="3111907"/>
                  </a:moveTo>
                  <a:cubicBezTo>
                    <a:pt x="735977" y="3112404"/>
                    <a:pt x="735658" y="3112900"/>
                    <a:pt x="735341" y="3113396"/>
                  </a:cubicBezTo>
                  <a:cubicBezTo>
                    <a:pt x="737566" y="3113980"/>
                    <a:pt x="739791" y="3114565"/>
                    <a:pt x="742014" y="3115149"/>
                  </a:cubicBezTo>
                  <a:cubicBezTo>
                    <a:pt x="742422" y="3114535"/>
                    <a:pt x="742833" y="3113922"/>
                    <a:pt x="743241" y="3113309"/>
                  </a:cubicBezTo>
                  <a:cubicBezTo>
                    <a:pt x="740926" y="3112812"/>
                    <a:pt x="738610" y="3112374"/>
                    <a:pt x="736295" y="3111907"/>
                  </a:cubicBezTo>
                  <a:close/>
                  <a:moveTo>
                    <a:pt x="2627224" y="3110943"/>
                  </a:moveTo>
                  <a:cubicBezTo>
                    <a:pt x="2627497" y="3111352"/>
                    <a:pt x="2627769" y="3111790"/>
                    <a:pt x="2627996" y="3112228"/>
                  </a:cubicBezTo>
                  <a:cubicBezTo>
                    <a:pt x="2628904" y="3112053"/>
                    <a:pt x="2629766" y="3111878"/>
                    <a:pt x="2630674" y="3111732"/>
                  </a:cubicBezTo>
                  <a:cubicBezTo>
                    <a:pt x="2629539" y="3111469"/>
                    <a:pt x="2628359" y="3111206"/>
                    <a:pt x="2627224" y="3110943"/>
                  </a:cubicBezTo>
                  <a:close/>
                  <a:moveTo>
                    <a:pt x="4282996" y="3109644"/>
                  </a:moveTo>
                  <a:cubicBezTo>
                    <a:pt x="4280102" y="3109899"/>
                    <a:pt x="4277605" y="3111382"/>
                    <a:pt x="4277491" y="3114565"/>
                  </a:cubicBezTo>
                  <a:cubicBezTo>
                    <a:pt x="4285890" y="3111673"/>
                    <a:pt x="4283984" y="3118506"/>
                    <a:pt x="4288206" y="3119587"/>
                  </a:cubicBezTo>
                  <a:cubicBezTo>
                    <a:pt x="4288115" y="3116171"/>
                    <a:pt x="4289478" y="3114068"/>
                    <a:pt x="4290884" y="3112082"/>
                  </a:cubicBezTo>
                  <a:cubicBezTo>
                    <a:pt x="4289182" y="3110359"/>
                    <a:pt x="4285891" y="3109388"/>
                    <a:pt x="4282996" y="3109644"/>
                  </a:cubicBezTo>
                  <a:close/>
                  <a:moveTo>
                    <a:pt x="5582405" y="3109571"/>
                  </a:moveTo>
                  <a:cubicBezTo>
                    <a:pt x="5571011" y="3114039"/>
                    <a:pt x="5557618" y="3116550"/>
                    <a:pt x="5558298" y="3132174"/>
                  </a:cubicBezTo>
                  <a:cubicBezTo>
                    <a:pt x="5565698" y="3133576"/>
                    <a:pt x="5567651" y="3140059"/>
                    <a:pt x="5577002" y="3139679"/>
                  </a:cubicBezTo>
                  <a:cubicBezTo>
                    <a:pt x="5579546" y="3129370"/>
                    <a:pt x="5593800" y="3118156"/>
                    <a:pt x="5582405" y="3109571"/>
                  </a:cubicBezTo>
                  <a:close/>
                  <a:moveTo>
                    <a:pt x="6132827" y="3108432"/>
                  </a:moveTo>
                  <a:cubicBezTo>
                    <a:pt x="6130876" y="3109103"/>
                    <a:pt x="6128876" y="3109805"/>
                    <a:pt x="6126925" y="3110476"/>
                  </a:cubicBezTo>
                  <a:cubicBezTo>
                    <a:pt x="6132374" y="3117601"/>
                    <a:pt x="6137821" y="3124756"/>
                    <a:pt x="6144314" y="3133313"/>
                  </a:cubicBezTo>
                  <a:cubicBezTo>
                    <a:pt x="6149761" y="3119295"/>
                    <a:pt x="6149761" y="3119295"/>
                    <a:pt x="6132827" y="3108432"/>
                  </a:cubicBezTo>
                  <a:close/>
                  <a:moveTo>
                    <a:pt x="2576604" y="3107993"/>
                  </a:moveTo>
                  <a:cubicBezTo>
                    <a:pt x="2572517" y="3111848"/>
                    <a:pt x="2568840" y="3115879"/>
                    <a:pt x="2565617" y="3120055"/>
                  </a:cubicBezTo>
                  <a:cubicBezTo>
                    <a:pt x="2565300" y="3120492"/>
                    <a:pt x="2568613" y="3122070"/>
                    <a:pt x="2570247" y="3123121"/>
                  </a:cubicBezTo>
                  <a:cubicBezTo>
                    <a:pt x="2575197" y="3118799"/>
                    <a:pt x="2580145" y="3114448"/>
                    <a:pt x="2585502" y="3109746"/>
                  </a:cubicBezTo>
                  <a:cubicBezTo>
                    <a:pt x="2580963" y="3108811"/>
                    <a:pt x="2576967" y="3107643"/>
                    <a:pt x="2576604" y="3107993"/>
                  </a:cubicBezTo>
                  <a:close/>
                  <a:moveTo>
                    <a:pt x="1084826" y="3106738"/>
                  </a:moveTo>
                  <a:cubicBezTo>
                    <a:pt x="1083100" y="3107672"/>
                    <a:pt x="1081965" y="3108286"/>
                    <a:pt x="1080875" y="3108898"/>
                  </a:cubicBezTo>
                  <a:cubicBezTo>
                    <a:pt x="1082510" y="3109950"/>
                    <a:pt x="1084054" y="3111090"/>
                    <a:pt x="1085961" y="3111907"/>
                  </a:cubicBezTo>
                  <a:cubicBezTo>
                    <a:pt x="1086233" y="3112053"/>
                    <a:pt x="1089185" y="3110388"/>
                    <a:pt x="1089049" y="3110271"/>
                  </a:cubicBezTo>
                  <a:cubicBezTo>
                    <a:pt x="1087867" y="3109045"/>
                    <a:pt x="1086324" y="3107935"/>
                    <a:pt x="1084826" y="3106738"/>
                  </a:cubicBezTo>
                  <a:close/>
                  <a:moveTo>
                    <a:pt x="3530671" y="3106621"/>
                  </a:moveTo>
                  <a:cubicBezTo>
                    <a:pt x="3527493" y="3106621"/>
                    <a:pt x="3524180" y="3106387"/>
                    <a:pt x="3521137" y="3106796"/>
                  </a:cubicBezTo>
                  <a:cubicBezTo>
                    <a:pt x="3520412" y="3106883"/>
                    <a:pt x="3519866" y="3110008"/>
                    <a:pt x="3520140" y="3110067"/>
                  </a:cubicBezTo>
                  <a:cubicBezTo>
                    <a:pt x="3523407" y="3110710"/>
                    <a:pt x="3526904" y="3111060"/>
                    <a:pt x="3530309" y="3111469"/>
                  </a:cubicBezTo>
                  <a:cubicBezTo>
                    <a:pt x="3530445" y="3109833"/>
                    <a:pt x="3530534" y="3108227"/>
                    <a:pt x="3530671" y="3106621"/>
                  </a:cubicBezTo>
                  <a:close/>
                  <a:moveTo>
                    <a:pt x="596783" y="3103905"/>
                  </a:moveTo>
                  <a:cubicBezTo>
                    <a:pt x="596556" y="3103847"/>
                    <a:pt x="594058" y="3104927"/>
                    <a:pt x="593831" y="3105600"/>
                  </a:cubicBezTo>
                  <a:cubicBezTo>
                    <a:pt x="592924" y="3108490"/>
                    <a:pt x="592424" y="3111440"/>
                    <a:pt x="591925" y="3113835"/>
                  </a:cubicBezTo>
                  <a:cubicBezTo>
                    <a:pt x="593059" y="3116259"/>
                    <a:pt x="593922" y="3118097"/>
                    <a:pt x="594785" y="3119967"/>
                  </a:cubicBezTo>
                  <a:cubicBezTo>
                    <a:pt x="597554" y="3115820"/>
                    <a:pt x="600687" y="3111761"/>
                    <a:pt x="602729" y="3107468"/>
                  </a:cubicBezTo>
                  <a:cubicBezTo>
                    <a:pt x="603093" y="3106680"/>
                    <a:pt x="599008" y="3104986"/>
                    <a:pt x="596783" y="3103905"/>
                  </a:cubicBezTo>
                  <a:close/>
                  <a:moveTo>
                    <a:pt x="1741664" y="3103204"/>
                  </a:moveTo>
                  <a:cubicBezTo>
                    <a:pt x="1738804" y="3104372"/>
                    <a:pt x="1735988" y="3105570"/>
                    <a:pt x="1733128" y="3106738"/>
                  </a:cubicBezTo>
                  <a:cubicBezTo>
                    <a:pt x="1732176" y="3108870"/>
                    <a:pt x="1729770" y="3111323"/>
                    <a:pt x="1730631" y="3113105"/>
                  </a:cubicBezTo>
                  <a:cubicBezTo>
                    <a:pt x="1731812" y="3115528"/>
                    <a:pt x="1735535" y="3117456"/>
                    <a:pt x="1738169" y="3119616"/>
                  </a:cubicBezTo>
                  <a:cubicBezTo>
                    <a:pt x="1740574" y="3116901"/>
                    <a:pt x="1744206" y="3114301"/>
                    <a:pt x="1744933" y="3111440"/>
                  </a:cubicBezTo>
                  <a:cubicBezTo>
                    <a:pt x="1745569" y="3108870"/>
                    <a:pt x="1742889" y="3105950"/>
                    <a:pt x="1741664" y="3103204"/>
                  </a:cubicBezTo>
                  <a:close/>
                  <a:moveTo>
                    <a:pt x="9775945" y="3102591"/>
                  </a:moveTo>
                  <a:cubicBezTo>
                    <a:pt x="9774265" y="3104285"/>
                    <a:pt x="9769089" y="3107117"/>
                    <a:pt x="9769499" y="3109571"/>
                  </a:cubicBezTo>
                  <a:cubicBezTo>
                    <a:pt x="9770408" y="3114974"/>
                    <a:pt x="9770088" y="3122888"/>
                    <a:pt x="9783028" y="3122274"/>
                  </a:cubicBezTo>
                  <a:cubicBezTo>
                    <a:pt x="9789246" y="3121982"/>
                    <a:pt x="9796920" y="3118069"/>
                    <a:pt x="9800371" y="3114448"/>
                  </a:cubicBezTo>
                  <a:cubicBezTo>
                    <a:pt x="9805228" y="3109483"/>
                    <a:pt x="9794831" y="3103876"/>
                    <a:pt x="9775945" y="3102591"/>
                  </a:cubicBezTo>
                  <a:close/>
                  <a:moveTo>
                    <a:pt x="705059" y="3102182"/>
                  </a:moveTo>
                  <a:cubicBezTo>
                    <a:pt x="705059" y="3102912"/>
                    <a:pt x="705059" y="3103642"/>
                    <a:pt x="705059" y="3104402"/>
                  </a:cubicBezTo>
                  <a:lnTo>
                    <a:pt x="713640" y="3104402"/>
                  </a:lnTo>
                  <a:cubicBezTo>
                    <a:pt x="713640" y="3103672"/>
                    <a:pt x="713640" y="3102912"/>
                    <a:pt x="713640" y="3102182"/>
                  </a:cubicBezTo>
                  <a:close/>
                  <a:moveTo>
                    <a:pt x="4281395" y="3101306"/>
                  </a:moveTo>
                  <a:cubicBezTo>
                    <a:pt x="4281395" y="3101481"/>
                    <a:pt x="4281395" y="3101686"/>
                    <a:pt x="4281395" y="3101861"/>
                  </a:cubicBezTo>
                  <a:cubicBezTo>
                    <a:pt x="4283257" y="3101948"/>
                    <a:pt x="4285119" y="3102036"/>
                    <a:pt x="4286981" y="3102124"/>
                  </a:cubicBezTo>
                  <a:cubicBezTo>
                    <a:pt x="4286981" y="3101861"/>
                    <a:pt x="4286981" y="3101569"/>
                    <a:pt x="4286981" y="3101306"/>
                  </a:cubicBezTo>
                  <a:close/>
                  <a:moveTo>
                    <a:pt x="7512333" y="3100547"/>
                  </a:moveTo>
                  <a:cubicBezTo>
                    <a:pt x="7512106" y="3101043"/>
                    <a:pt x="7511879" y="3101540"/>
                    <a:pt x="7511651" y="3102007"/>
                  </a:cubicBezTo>
                  <a:cubicBezTo>
                    <a:pt x="7512650" y="3102153"/>
                    <a:pt x="7513649" y="3102270"/>
                    <a:pt x="7514648" y="3102416"/>
                  </a:cubicBezTo>
                  <a:lnTo>
                    <a:pt x="7515419" y="3101043"/>
                  </a:lnTo>
                  <a:cubicBezTo>
                    <a:pt x="7514376" y="3100897"/>
                    <a:pt x="7513332" y="3100722"/>
                    <a:pt x="7512333" y="3100547"/>
                  </a:cubicBezTo>
                  <a:close/>
                  <a:moveTo>
                    <a:pt x="1870689" y="3100051"/>
                  </a:moveTo>
                  <a:cubicBezTo>
                    <a:pt x="1870417" y="3100868"/>
                    <a:pt x="1870098" y="3101686"/>
                    <a:pt x="1869826" y="3102503"/>
                  </a:cubicBezTo>
                  <a:cubicBezTo>
                    <a:pt x="1873140" y="3102942"/>
                    <a:pt x="1876455" y="3103351"/>
                    <a:pt x="1879815" y="3103788"/>
                  </a:cubicBezTo>
                  <a:cubicBezTo>
                    <a:pt x="1880132" y="3102971"/>
                    <a:pt x="1880404" y="3102124"/>
                    <a:pt x="1880676" y="3101306"/>
                  </a:cubicBezTo>
                  <a:cubicBezTo>
                    <a:pt x="1877362" y="3100897"/>
                    <a:pt x="1874003" y="3100459"/>
                    <a:pt x="1870689" y="3100051"/>
                  </a:cubicBezTo>
                  <a:close/>
                  <a:moveTo>
                    <a:pt x="4475524" y="3099612"/>
                  </a:moveTo>
                  <a:cubicBezTo>
                    <a:pt x="4472936" y="3100021"/>
                    <a:pt x="4468351" y="3100079"/>
                    <a:pt x="4468077" y="3100868"/>
                  </a:cubicBezTo>
                  <a:cubicBezTo>
                    <a:pt x="4465854" y="3106475"/>
                    <a:pt x="4463674" y="3112170"/>
                    <a:pt x="4463357" y="3117894"/>
                  </a:cubicBezTo>
                  <a:cubicBezTo>
                    <a:pt x="4463311" y="3119295"/>
                    <a:pt x="4470166" y="3120814"/>
                    <a:pt x="4473253" y="3122040"/>
                  </a:cubicBezTo>
                  <a:cubicBezTo>
                    <a:pt x="4477203" y="3120668"/>
                    <a:pt x="4482334" y="3119471"/>
                    <a:pt x="4482153" y="3118829"/>
                  </a:cubicBezTo>
                  <a:cubicBezTo>
                    <a:pt x="4480427" y="3112374"/>
                    <a:pt x="4477838" y="3106008"/>
                    <a:pt x="4475524" y="3099612"/>
                  </a:cubicBezTo>
                  <a:close/>
                  <a:moveTo>
                    <a:pt x="4941184" y="3098065"/>
                  </a:moveTo>
                  <a:cubicBezTo>
                    <a:pt x="4940323" y="3098736"/>
                    <a:pt x="4938642" y="3099437"/>
                    <a:pt x="4938733" y="3100021"/>
                  </a:cubicBezTo>
                  <a:cubicBezTo>
                    <a:pt x="4938870" y="3100810"/>
                    <a:pt x="4940368" y="3101540"/>
                    <a:pt x="4941275" y="3102270"/>
                  </a:cubicBezTo>
                  <a:cubicBezTo>
                    <a:pt x="4942365" y="3101715"/>
                    <a:pt x="4943500" y="3101131"/>
                    <a:pt x="4944635" y="3100547"/>
                  </a:cubicBezTo>
                  <a:cubicBezTo>
                    <a:pt x="4943228" y="3099524"/>
                    <a:pt x="4942183" y="3098795"/>
                    <a:pt x="4941184" y="3098065"/>
                  </a:cubicBezTo>
                  <a:close/>
                  <a:moveTo>
                    <a:pt x="5224160" y="3097715"/>
                  </a:moveTo>
                  <a:cubicBezTo>
                    <a:pt x="5223297" y="3099116"/>
                    <a:pt x="5222434" y="3100576"/>
                    <a:pt x="5221571" y="3102007"/>
                  </a:cubicBezTo>
                  <a:cubicBezTo>
                    <a:pt x="5222525" y="3102241"/>
                    <a:pt x="5223433" y="3102474"/>
                    <a:pt x="5224387" y="3102737"/>
                  </a:cubicBezTo>
                  <a:cubicBezTo>
                    <a:pt x="5225567" y="3101394"/>
                    <a:pt x="5226701" y="3100021"/>
                    <a:pt x="5227881" y="3098678"/>
                  </a:cubicBezTo>
                  <a:cubicBezTo>
                    <a:pt x="5226655" y="3098357"/>
                    <a:pt x="5225384" y="3098036"/>
                    <a:pt x="5224160" y="3097715"/>
                  </a:cubicBezTo>
                  <a:close/>
                  <a:moveTo>
                    <a:pt x="5596206" y="3097363"/>
                  </a:moveTo>
                  <a:lnTo>
                    <a:pt x="5596206" y="3101773"/>
                  </a:lnTo>
                  <a:cubicBezTo>
                    <a:pt x="5597931" y="3101043"/>
                    <a:pt x="5599657" y="3100342"/>
                    <a:pt x="5601474" y="3099583"/>
                  </a:cubicBezTo>
                  <a:cubicBezTo>
                    <a:pt x="5599702" y="3098823"/>
                    <a:pt x="5597931" y="3098093"/>
                    <a:pt x="5596206" y="3097363"/>
                  </a:cubicBezTo>
                  <a:close/>
                  <a:moveTo>
                    <a:pt x="4175910" y="3097225"/>
                  </a:moveTo>
                  <a:cubicBezTo>
                    <a:pt x="4170780" y="3098320"/>
                    <a:pt x="4166354" y="3101233"/>
                    <a:pt x="4163131" y="3105774"/>
                  </a:cubicBezTo>
                  <a:cubicBezTo>
                    <a:pt x="4159635" y="3110710"/>
                    <a:pt x="4159227" y="3114769"/>
                    <a:pt x="4160770" y="3118186"/>
                  </a:cubicBezTo>
                  <a:cubicBezTo>
                    <a:pt x="4159044" y="3119734"/>
                    <a:pt x="4157546" y="3121515"/>
                    <a:pt x="4156184" y="3123063"/>
                  </a:cubicBezTo>
                  <a:cubicBezTo>
                    <a:pt x="4155140" y="3124231"/>
                    <a:pt x="4157274" y="3128028"/>
                    <a:pt x="4157774" y="3127998"/>
                  </a:cubicBezTo>
                  <a:cubicBezTo>
                    <a:pt x="4163312" y="3127823"/>
                    <a:pt x="4170895" y="3128349"/>
                    <a:pt x="4173891" y="3126334"/>
                  </a:cubicBezTo>
                  <a:cubicBezTo>
                    <a:pt x="4174027" y="3126304"/>
                    <a:pt x="4174163" y="3126275"/>
                    <a:pt x="4174253" y="3126216"/>
                  </a:cubicBezTo>
                  <a:cubicBezTo>
                    <a:pt x="4176250" y="3126684"/>
                    <a:pt x="4177884" y="3127327"/>
                    <a:pt x="4180292" y="3127619"/>
                  </a:cubicBezTo>
                  <a:cubicBezTo>
                    <a:pt x="4186375" y="3128378"/>
                    <a:pt x="4192731" y="3128203"/>
                    <a:pt x="4202492" y="3128581"/>
                  </a:cubicBezTo>
                  <a:cubicBezTo>
                    <a:pt x="4202492" y="3128581"/>
                    <a:pt x="4202537" y="3128581"/>
                    <a:pt x="4202583" y="3128581"/>
                  </a:cubicBezTo>
                  <a:cubicBezTo>
                    <a:pt x="4203217" y="3129020"/>
                    <a:pt x="4203899" y="3129488"/>
                    <a:pt x="4204534" y="3129925"/>
                  </a:cubicBezTo>
                  <a:lnTo>
                    <a:pt x="4210209" y="3126888"/>
                  </a:lnTo>
                  <a:cubicBezTo>
                    <a:pt x="4214704" y="3125895"/>
                    <a:pt x="4219562" y="3124815"/>
                    <a:pt x="4224693" y="3123676"/>
                  </a:cubicBezTo>
                  <a:cubicBezTo>
                    <a:pt x="4219743" y="3119033"/>
                    <a:pt x="4215339" y="3114156"/>
                    <a:pt x="4209756" y="3109833"/>
                  </a:cubicBezTo>
                  <a:cubicBezTo>
                    <a:pt x="4204853" y="3106037"/>
                    <a:pt x="4199223" y="3102445"/>
                    <a:pt x="4192912" y="3099583"/>
                  </a:cubicBezTo>
                  <a:cubicBezTo>
                    <a:pt x="4186874" y="3096853"/>
                    <a:pt x="4181040" y="3096130"/>
                    <a:pt x="4175910" y="3097225"/>
                  </a:cubicBezTo>
                  <a:close/>
                  <a:moveTo>
                    <a:pt x="4523964" y="3097013"/>
                  </a:moveTo>
                  <a:lnTo>
                    <a:pt x="4523964" y="3107030"/>
                  </a:lnTo>
                  <a:cubicBezTo>
                    <a:pt x="4529277" y="3105803"/>
                    <a:pt x="4541081" y="3112491"/>
                    <a:pt x="4534680" y="3107030"/>
                  </a:cubicBezTo>
                  <a:cubicBezTo>
                    <a:pt x="4528368" y="3106271"/>
                    <a:pt x="4533135" y="3095173"/>
                    <a:pt x="4523964" y="3097013"/>
                  </a:cubicBezTo>
                  <a:close/>
                  <a:moveTo>
                    <a:pt x="2072807" y="3096838"/>
                  </a:moveTo>
                  <a:lnTo>
                    <a:pt x="2072807" y="3096955"/>
                  </a:lnTo>
                  <a:lnTo>
                    <a:pt x="2061366" y="3096955"/>
                  </a:lnTo>
                  <a:cubicBezTo>
                    <a:pt x="2064453" y="3101891"/>
                    <a:pt x="2067086" y="3106096"/>
                    <a:pt x="2069765" y="3110271"/>
                  </a:cubicBezTo>
                  <a:cubicBezTo>
                    <a:pt x="2071128" y="3109921"/>
                    <a:pt x="2072490" y="3109571"/>
                    <a:pt x="2073850" y="3109221"/>
                  </a:cubicBezTo>
                  <a:cubicBezTo>
                    <a:pt x="2073533" y="3105132"/>
                    <a:pt x="2073170" y="3101043"/>
                    <a:pt x="2072851" y="3096955"/>
                  </a:cubicBezTo>
                  <a:lnTo>
                    <a:pt x="2073215" y="3096955"/>
                  </a:lnTo>
                  <a:close/>
                  <a:moveTo>
                    <a:pt x="2416753" y="3096312"/>
                  </a:moveTo>
                  <a:cubicBezTo>
                    <a:pt x="2414845" y="3101569"/>
                    <a:pt x="2414301" y="3103058"/>
                    <a:pt x="2413756" y="3104518"/>
                  </a:cubicBezTo>
                  <a:cubicBezTo>
                    <a:pt x="2415480" y="3104577"/>
                    <a:pt x="2417206" y="3104606"/>
                    <a:pt x="2418976" y="3104665"/>
                  </a:cubicBezTo>
                  <a:cubicBezTo>
                    <a:pt x="2418568" y="3103176"/>
                    <a:pt x="2418205" y="3101657"/>
                    <a:pt x="2416753" y="3096312"/>
                  </a:cubicBezTo>
                  <a:close/>
                  <a:moveTo>
                    <a:pt x="1539001" y="3093013"/>
                  </a:moveTo>
                  <a:lnTo>
                    <a:pt x="1539728" y="3094911"/>
                  </a:lnTo>
                  <a:lnTo>
                    <a:pt x="1540999" y="3093246"/>
                  </a:lnTo>
                  <a:close/>
                  <a:moveTo>
                    <a:pt x="4596286" y="3091990"/>
                  </a:moveTo>
                  <a:cubicBezTo>
                    <a:pt x="4587069" y="3090880"/>
                    <a:pt x="4581303" y="3092983"/>
                    <a:pt x="4574857" y="3094560"/>
                  </a:cubicBezTo>
                  <a:cubicBezTo>
                    <a:pt x="4576583" y="3106942"/>
                    <a:pt x="4566777" y="3108636"/>
                    <a:pt x="4566822" y="3119587"/>
                  </a:cubicBezTo>
                  <a:cubicBezTo>
                    <a:pt x="4591474" y="3143154"/>
                    <a:pt x="4621300" y="3115470"/>
                    <a:pt x="4596286" y="3091990"/>
                  </a:cubicBezTo>
                  <a:close/>
                  <a:moveTo>
                    <a:pt x="7979322" y="3091694"/>
                  </a:moveTo>
                  <a:cubicBezTo>
                    <a:pt x="7977992" y="3090773"/>
                    <a:pt x="7976599" y="3090705"/>
                    <a:pt x="7975180" y="3091990"/>
                  </a:cubicBezTo>
                  <a:cubicBezTo>
                    <a:pt x="7984850" y="3096546"/>
                    <a:pt x="7970502" y="3098941"/>
                    <a:pt x="7972500" y="3104577"/>
                  </a:cubicBezTo>
                  <a:cubicBezTo>
                    <a:pt x="7975361" y="3111761"/>
                    <a:pt x="7980627" y="3112871"/>
                    <a:pt x="7988571" y="3109541"/>
                  </a:cubicBezTo>
                  <a:cubicBezTo>
                    <a:pt x="7986734" y="3104898"/>
                    <a:pt x="7983311" y="3094456"/>
                    <a:pt x="7979322" y="3091694"/>
                  </a:cubicBezTo>
                  <a:close/>
                  <a:moveTo>
                    <a:pt x="3930232" y="3090998"/>
                  </a:moveTo>
                  <a:cubicBezTo>
                    <a:pt x="3929824" y="3090939"/>
                    <a:pt x="3926600" y="3094823"/>
                    <a:pt x="3927280" y="3095261"/>
                  </a:cubicBezTo>
                  <a:cubicBezTo>
                    <a:pt x="3931366" y="3097861"/>
                    <a:pt x="3935862" y="3100547"/>
                    <a:pt x="3941036" y="3102007"/>
                  </a:cubicBezTo>
                  <a:cubicBezTo>
                    <a:pt x="3942671" y="3102445"/>
                    <a:pt x="3946938" y="3099349"/>
                    <a:pt x="3953975" y="3095991"/>
                  </a:cubicBezTo>
                  <a:cubicBezTo>
                    <a:pt x="3943307" y="3093654"/>
                    <a:pt x="3936861" y="3092136"/>
                    <a:pt x="3930232" y="3090998"/>
                  </a:cubicBezTo>
                  <a:close/>
                  <a:moveTo>
                    <a:pt x="1021084" y="3090150"/>
                  </a:moveTo>
                  <a:cubicBezTo>
                    <a:pt x="1020903" y="3091552"/>
                    <a:pt x="1020723" y="3092954"/>
                    <a:pt x="1020540" y="3094356"/>
                  </a:cubicBezTo>
                  <a:cubicBezTo>
                    <a:pt x="1021584" y="3094414"/>
                    <a:pt x="1022629" y="3094443"/>
                    <a:pt x="1023673" y="3094502"/>
                  </a:cubicBezTo>
                  <a:cubicBezTo>
                    <a:pt x="1023853" y="3093071"/>
                    <a:pt x="1024036" y="3091669"/>
                    <a:pt x="1024081" y="3090297"/>
                  </a:cubicBezTo>
                  <a:cubicBezTo>
                    <a:pt x="1024081" y="3090238"/>
                    <a:pt x="1022130" y="3090209"/>
                    <a:pt x="1021084" y="3090150"/>
                  </a:cubicBezTo>
                  <a:close/>
                  <a:moveTo>
                    <a:pt x="4084090" y="3090121"/>
                  </a:moveTo>
                  <a:lnTo>
                    <a:pt x="4081684" y="3090209"/>
                  </a:lnTo>
                  <a:lnTo>
                    <a:pt x="4083002" y="3091873"/>
                  </a:lnTo>
                  <a:close/>
                  <a:moveTo>
                    <a:pt x="754545" y="3090063"/>
                  </a:moveTo>
                  <a:lnTo>
                    <a:pt x="754545" y="3112812"/>
                  </a:lnTo>
                  <a:cubicBezTo>
                    <a:pt x="772161" y="3104285"/>
                    <a:pt x="773204" y="3098795"/>
                    <a:pt x="754545" y="3090063"/>
                  </a:cubicBezTo>
                  <a:close/>
                  <a:moveTo>
                    <a:pt x="7783640" y="3088398"/>
                  </a:moveTo>
                  <a:cubicBezTo>
                    <a:pt x="7783412" y="3089742"/>
                    <a:pt x="7783185" y="3091114"/>
                    <a:pt x="7782913" y="3092487"/>
                  </a:cubicBezTo>
                  <a:cubicBezTo>
                    <a:pt x="7788407" y="3093246"/>
                    <a:pt x="7793900" y="3093976"/>
                    <a:pt x="7799439" y="3094736"/>
                  </a:cubicBezTo>
                  <a:cubicBezTo>
                    <a:pt x="7799847" y="3093422"/>
                    <a:pt x="7800255" y="3092078"/>
                    <a:pt x="7800665" y="3090764"/>
                  </a:cubicBezTo>
                  <a:cubicBezTo>
                    <a:pt x="7794989" y="3089975"/>
                    <a:pt x="7789314" y="3089187"/>
                    <a:pt x="7783640" y="3088398"/>
                  </a:cubicBezTo>
                  <a:close/>
                  <a:moveTo>
                    <a:pt x="8549800" y="3087931"/>
                  </a:moveTo>
                  <a:cubicBezTo>
                    <a:pt x="8524374" y="3098969"/>
                    <a:pt x="8498225" y="3100488"/>
                    <a:pt x="8473210" y="3109132"/>
                  </a:cubicBezTo>
                  <a:cubicBezTo>
                    <a:pt x="8473029" y="3118653"/>
                    <a:pt x="8472484" y="3122186"/>
                    <a:pt x="8469715" y="3126509"/>
                  </a:cubicBezTo>
                  <a:cubicBezTo>
                    <a:pt x="8478431" y="3123998"/>
                    <a:pt x="8478295" y="3123676"/>
                    <a:pt x="8485605" y="3124085"/>
                  </a:cubicBezTo>
                  <a:cubicBezTo>
                    <a:pt x="8485967" y="3124582"/>
                    <a:pt x="8486467" y="3125106"/>
                    <a:pt x="8486603" y="3125545"/>
                  </a:cubicBezTo>
                  <a:cubicBezTo>
                    <a:pt x="8487557" y="3129225"/>
                    <a:pt x="8487512" y="3132992"/>
                    <a:pt x="8487874" y="3136729"/>
                  </a:cubicBezTo>
                  <a:cubicBezTo>
                    <a:pt x="8486150" y="3136993"/>
                    <a:pt x="8484469" y="3137227"/>
                    <a:pt x="8482790" y="3137489"/>
                  </a:cubicBezTo>
                  <a:cubicBezTo>
                    <a:pt x="8484968" y="3141403"/>
                    <a:pt x="8487148" y="3145344"/>
                    <a:pt x="8489282" y="3149258"/>
                  </a:cubicBezTo>
                  <a:cubicBezTo>
                    <a:pt x="8495410" y="3146776"/>
                    <a:pt x="8503810" y="3145170"/>
                    <a:pt x="8507079" y="3141636"/>
                  </a:cubicBezTo>
                  <a:cubicBezTo>
                    <a:pt x="8511527" y="3136818"/>
                    <a:pt x="8514479" y="3130421"/>
                    <a:pt x="8513706" y="3124961"/>
                  </a:cubicBezTo>
                  <a:cubicBezTo>
                    <a:pt x="8513025" y="3119880"/>
                    <a:pt x="8508214" y="3117135"/>
                    <a:pt x="8502221" y="3115791"/>
                  </a:cubicBezTo>
                  <a:cubicBezTo>
                    <a:pt x="8503536" y="3113864"/>
                    <a:pt x="8505081" y="3112082"/>
                    <a:pt x="8507986" y="3111060"/>
                  </a:cubicBezTo>
                  <a:cubicBezTo>
                    <a:pt x="8508395" y="3114769"/>
                    <a:pt x="8519699" y="3108753"/>
                    <a:pt x="8528916" y="3111060"/>
                  </a:cubicBezTo>
                  <a:cubicBezTo>
                    <a:pt x="8521016" y="3093830"/>
                    <a:pt x="8565735" y="3105745"/>
                    <a:pt x="8560241" y="3089829"/>
                  </a:cubicBezTo>
                  <a:cubicBezTo>
                    <a:pt x="8556155" y="3089537"/>
                    <a:pt x="8550389" y="3090150"/>
                    <a:pt x="8549800" y="3087931"/>
                  </a:cubicBezTo>
                  <a:close/>
                  <a:moveTo>
                    <a:pt x="3545653" y="3087055"/>
                  </a:moveTo>
                  <a:cubicBezTo>
                    <a:pt x="3544246" y="3090297"/>
                    <a:pt x="3542793" y="3093567"/>
                    <a:pt x="3540160" y="3099671"/>
                  </a:cubicBezTo>
                  <a:cubicBezTo>
                    <a:pt x="3545834" y="3094327"/>
                    <a:pt x="3548739" y="3091610"/>
                    <a:pt x="3551646" y="3088894"/>
                  </a:cubicBezTo>
                  <a:cubicBezTo>
                    <a:pt x="3549649" y="3088282"/>
                    <a:pt x="3547651" y="3087668"/>
                    <a:pt x="3545653" y="3087055"/>
                  </a:cubicBezTo>
                  <a:close/>
                  <a:moveTo>
                    <a:pt x="340049" y="3085565"/>
                  </a:moveTo>
                  <a:cubicBezTo>
                    <a:pt x="337869" y="3087522"/>
                    <a:pt x="335691" y="3089449"/>
                    <a:pt x="333466" y="3091435"/>
                  </a:cubicBezTo>
                  <a:cubicBezTo>
                    <a:pt x="336009" y="3095524"/>
                    <a:pt x="338052" y="3098882"/>
                    <a:pt x="340139" y="3102270"/>
                  </a:cubicBezTo>
                  <a:cubicBezTo>
                    <a:pt x="342863" y="3098414"/>
                    <a:pt x="346450" y="3094677"/>
                    <a:pt x="347813" y="3090647"/>
                  </a:cubicBezTo>
                  <a:cubicBezTo>
                    <a:pt x="348265" y="3089362"/>
                    <a:pt x="342772" y="3087259"/>
                    <a:pt x="340049" y="3085565"/>
                  </a:cubicBezTo>
                  <a:close/>
                  <a:moveTo>
                    <a:pt x="5262839" y="3085098"/>
                  </a:moveTo>
                  <a:cubicBezTo>
                    <a:pt x="5262476" y="3087785"/>
                    <a:pt x="5262203" y="3089537"/>
                    <a:pt x="5261976" y="3091318"/>
                  </a:cubicBezTo>
                  <a:cubicBezTo>
                    <a:pt x="5263657" y="3090618"/>
                    <a:pt x="5266471" y="3090063"/>
                    <a:pt x="5266789" y="3089187"/>
                  </a:cubicBezTo>
                  <a:cubicBezTo>
                    <a:pt x="5267106" y="3088311"/>
                    <a:pt x="5264928" y="3087113"/>
                    <a:pt x="5262839" y="3085098"/>
                  </a:cubicBezTo>
                  <a:close/>
                  <a:moveTo>
                    <a:pt x="1897883" y="3084631"/>
                  </a:moveTo>
                  <a:cubicBezTo>
                    <a:pt x="1894704" y="3085040"/>
                    <a:pt x="1891527" y="3085478"/>
                    <a:pt x="1888350" y="3085887"/>
                  </a:cubicBezTo>
                  <a:cubicBezTo>
                    <a:pt x="1888667" y="3086938"/>
                    <a:pt x="1888985" y="3087989"/>
                    <a:pt x="1889302" y="3089040"/>
                  </a:cubicBezTo>
                  <a:cubicBezTo>
                    <a:pt x="1892435" y="3088515"/>
                    <a:pt x="1895614" y="3087989"/>
                    <a:pt x="1898746" y="3087464"/>
                  </a:cubicBezTo>
                  <a:cubicBezTo>
                    <a:pt x="1898472" y="3086529"/>
                    <a:pt x="1898156" y="3085565"/>
                    <a:pt x="1897883" y="3084631"/>
                  </a:cubicBezTo>
                  <a:close/>
                  <a:moveTo>
                    <a:pt x="2123971" y="3084164"/>
                  </a:moveTo>
                  <a:cubicBezTo>
                    <a:pt x="2117116" y="3086617"/>
                    <a:pt x="2111713" y="3090705"/>
                    <a:pt x="2105586" y="3094327"/>
                  </a:cubicBezTo>
                  <a:cubicBezTo>
                    <a:pt x="2109307" y="3098561"/>
                    <a:pt x="2110489" y="3102066"/>
                    <a:pt x="2113485" y="3102854"/>
                  </a:cubicBezTo>
                  <a:cubicBezTo>
                    <a:pt x="2120067" y="3104577"/>
                    <a:pt x="2137683" y="3095437"/>
                    <a:pt x="2135911" y="3090822"/>
                  </a:cubicBezTo>
                  <a:cubicBezTo>
                    <a:pt x="2134823" y="3087989"/>
                    <a:pt x="2125652" y="3083550"/>
                    <a:pt x="2123971" y="3084164"/>
                  </a:cubicBezTo>
                  <a:close/>
                  <a:moveTo>
                    <a:pt x="1458825" y="3083025"/>
                  </a:moveTo>
                  <a:cubicBezTo>
                    <a:pt x="1456056" y="3083083"/>
                    <a:pt x="1453287" y="3083170"/>
                    <a:pt x="1450562" y="3083229"/>
                  </a:cubicBezTo>
                  <a:cubicBezTo>
                    <a:pt x="1452834" y="3091640"/>
                    <a:pt x="1455103" y="3100079"/>
                    <a:pt x="1457373" y="3108520"/>
                  </a:cubicBezTo>
                  <a:cubicBezTo>
                    <a:pt x="1457826" y="3108402"/>
                    <a:pt x="1458326" y="3108286"/>
                    <a:pt x="1458825" y="3108169"/>
                  </a:cubicBezTo>
                  <a:close/>
                  <a:moveTo>
                    <a:pt x="8425313" y="3081944"/>
                  </a:moveTo>
                  <a:lnTo>
                    <a:pt x="8425313" y="3099524"/>
                  </a:lnTo>
                  <a:lnTo>
                    <a:pt x="8433350" y="3099524"/>
                  </a:lnTo>
                  <a:cubicBezTo>
                    <a:pt x="8433986" y="3097568"/>
                    <a:pt x="8433440" y="3094590"/>
                    <a:pt x="8435984" y="3094560"/>
                  </a:cubicBezTo>
                  <a:cubicBezTo>
                    <a:pt x="8441023" y="3092078"/>
                    <a:pt x="8444972" y="3102036"/>
                    <a:pt x="8446742" y="3094560"/>
                  </a:cubicBezTo>
                  <a:cubicBezTo>
                    <a:pt x="8437117" y="3092691"/>
                    <a:pt x="8438117" y="3080805"/>
                    <a:pt x="8425313" y="3081944"/>
                  </a:cubicBezTo>
                  <a:close/>
                  <a:moveTo>
                    <a:pt x="5744481" y="3081798"/>
                  </a:moveTo>
                  <a:cubicBezTo>
                    <a:pt x="5741666" y="3083930"/>
                    <a:pt x="5739669" y="3084953"/>
                    <a:pt x="5738942" y="3086267"/>
                  </a:cubicBezTo>
                  <a:cubicBezTo>
                    <a:pt x="5738534" y="3087025"/>
                    <a:pt x="5740123" y="3088223"/>
                    <a:pt x="5740849" y="3089245"/>
                  </a:cubicBezTo>
                  <a:cubicBezTo>
                    <a:pt x="5742891" y="3088544"/>
                    <a:pt x="5745979" y="3088164"/>
                    <a:pt x="5746750" y="3087084"/>
                  </a:cubicBezTo>
                  <a:cubicBezTo>
                    <a:pt x="5747477" y="3086091"/>
                    <a:pt x="5745707" y="3084398"/>
                    <a:pt x="5744481" y="3081798"/>
                  </a:cubicBezTo>
                  <a:close/>
                  <a:moveTo>
                    <a:pt x="9348464" y="3081564"/>
                  </a:moveTo>
                  <a:cubicBezTo>
                    <a:pt x="9345015" y="3083375"/>
                    <a:pt x="9350916" y="3093918"/>
                    <a:pt x="9357362" y="3090559"/>
                  </a:cubicBezTo>
                  <a:cubicBezTo>
                    <a:pt x="9360860" y="3088837"/>
                    <a:pt x="9354912" y="3078264"/>
                    <a:pt x="9348464" y="3081564"/>
                  </a:cubicBezTo>
                  <a:close/>
                  <a:moveTo>
                    <a:pt x="3311483" y="3081535"/>
                  </a:moveTo>
                  <a:cubicBezTo>
                    <a:pt x="3309349" y="3082440"/>
                    <a:pt x="3307488" y="3085010"/>
                    <a:pt x="3307896" y="3086588"/>
                  </a:cubicBezTo>
                  <a:cubicBezTo>
                    <a:pt x="3310393" y="3096809"/>
                    <a:pt x="3327826" y="3103701"/>
                    <a:pt x="3342582" y="3099992"/>
                  </a:cubicBezTo>
                  <a:cubicBezTo>
                    <a:pt x="3346033" y="3099116"/>
                    <a:pt x="3347758" y="3095494"/>
                    <a:pt x="3349801" y="3093567"/>
                  </a:cubicBezTo>
                  <a:cubicBezTo>
                    <a:pt x="3346394" y="3085683"/>
                    <a:pt x="3320290" y="3077768"/>
                    <a:pt x="3311483" y="3081535"/>
                  </a:cubicBezTo>
                  <a:close/>
                  <a:moveTo>
                    <a:pt x="8611043" y="3081419"/>
                  </a:moveTo>
                  <a:cubicBezTo>
                    <a:pt x="8607593" y="3083229"/>
                    <a:pt x="8613495" y="3093801"/>
                    <a:pt x="8619941" y="3090413"/>
                  </a:cubicBezTo>
                  <a:cubicBezTo>
                    <a:pt x="8623391" y="3088660"/>
                    <a:pt x="8617353" y="3078119"/>
                    <a:pt x="8611043" y="3081419"/>
                  </a:cubicBezTo>
                  <a:close/>
                  <a:moveTo>
                    <a:pt x="1299701" y="3081185"/>
                  </a:moveTo>
                  <a:cubicBezTo>
                    <a:pt x="1307556" y="3085915"/>
                    <a:pt x="1315409" y="3090647"/>
                    <a:pt x="1323263" y="3095378"/>
                  </a:cubicBezTo>
                  <a:lnTo>
                    <a:pt x="1329301" y="3092048"/>
                  </a:lnTo>
                  <a:cubicBezTo>
                    <a:pt x="1324898" y="3084777"/>
                    <a:pt x="1317770" y="3079345"/>
                    <a:pt x="1299701" y="3081185"/>
                  </a:cubicBezTo>
                  <a:close/>
                  <a:moveTo>
                    <a:pt x="4104066" y="3080834"/>
                  </a:moveTo>
                  <a:cubicBezTo>
                    <a:pt x="4103068" y="3080864"/>
                    <a:pt x="4102069" y="3080864"/>
                    <a:pt x="4101070" y="3080893"/>
                  </a:cubicBezTo>
                  <a:lnTo>
                    <a:pt x="4101070" y="3086529"/>
                  </a:lnTo>
                  <a:cubicBezTo>
                    <a:pt x="4102250" y="3086500"/>
                    <a:pt x="4103384" y="3086500"/>
                    <a:pt x="4104566" y="3086471"/>
                  </a:cubicBezTo>
                  <a:close/>
                  <a:moveTo>
                    <a:pt x="6215908" y="3080718"/>
                  </a:moveTo>
                  <a:cubicBezTo>
                    <a:pt x="6210595" y="3083229"/>
                    <a:pt x="6205284" y="3085770"/>
                    <a:pt x="6199973" y="3088282"/>
                  </a:cubicBezTo>
                  <a:cubicBezTo>
                    <a:pt x="6201744" y="3089508"/>
                    <a:pt x="6203514" y="3090734"/>
                    <a:pt x="6207146" y="3093246"/>
                  </a:cubicBezTo>
                  <a:cubicBezTo>
                    <a:pt x="6211369" y="3090442"/>
                    <a:pt x="6215545" y="3088194"/>
                    <a:pt x="6218541" y="3085419"/>
                  </a:cubicBezTo>
                  <a:cubicBezTo>
                    <a:pt x="6219404" y="3084602"/>
                    <a:pt x="6216907" y="3082324"/>
                    <a:pt x="6215908" y="3080718"/>
                  </a:cubicBezTo>
                  <a:close/>
                  <a:moveTo>
                    <a:pt x="6633672" y="3080689"/>
                  </a:moveTo>
                  <a:cubicBezTo>
                    <a:pt x="6631585" y="3080746"/>
                    <a:pt x="6630087" y="3080805"/>
                    <a:pt x="6628544" y="3080834"/>
                  </a:cubicBezTo>
                  <a:lnTo>
                    <a:pt x="6629724" y="3082178"/>
                  </a:lnTo>
                  <a:cubicBezTo>
                    <a:pt x="6630903" y="3081740"/>
                    <a:pt x="6632085" y="3081302"/>
                    <a:pt x="6633672" y="3080689"/>
                  </a:cubicBezTo>
                  <a:close/>
                  <a:moveTo>
                    <a:pt x="7728796" y="3078965"/>
                  </a:moveTo>
                  <a:lnTo>
                    <a:pt x="7727434" y="3080630"/>
                  </a:lnTo>
                  <a:lnTo>
                    <a:pt x="7729523" y="3080864"/>
                  </a:lnTo>
                  <a:close/>
                  <a:moveTo>
                    <a:pt x="1796597" y="3078148"/>
                  </a:moveTo>
                  <a:cubicBezTo>
                    <a:pt x="1794372" y="3079813"/>
                    <a:pt x="1792194" y="3081506"/>
                    <a:pt x="1789969" y="3083200"/>
                  </a:cubicBezTo>
                  <a:lnTo>
                    <a:pt x="1795507" y="3086237"/>
                  </a:lnTo>
                  <a:cubicBezTo>
                    <a:pt x="1797006" y="3084018"/>
                    <a:pt x="1798549" y="3081798"/>
                    <a:pt x="1800047" y="3079579"/>
                  </a:cubicBezTo>
                  <a:cubicBezTo>
                    <a:pt x="1798912" y="3079111"/>
                    <a:pt x="1797732" y="3078615"/>
                    <a:pt x="1796597" y="3078148"/>
                  </a:cubicBezTo>
                  <a:close/>
                  <a:moveTo>
                    <a:pt x="2072535" y="3078089"/>
                  </a:moveTo>
                  <a:cubicBezTo>
                    <a:pt x="2070991" y="3078207"/>
                    <a:pt x="2069493" y="3078353"/>
                    <a:pt x="2068040" y="3078469"/>
                  </a:cubicBezTo>
                  <a:lnTo>
                    <a:pt x="2072671" y="3094882"/>
                  </a:lnTo>
                  <a:cubicBezTo>
                    <a:pt x="2072671" y="3095494"/>
                    <a:pt x="2072626" y="3096108"/>
                    <a:pt x="2072671" y="3096721"/>
                  </a:cubicBezTo>
                  <a:cubicBezTo>
                    <a:pt x="2072807" y="3096838"/>
                    <a:pt x="2073261" y="3096955"/>
                    <a:pt x="2073261" y="3096955"/>
                  </a:cubicBezTo>
                  <a:cubicBezTo>
                    <a:pt x="2073079" y="3096254"/>
                    <a:pt x="2072851" y="3095582"/>
                    <a:pt x="2072671" y="3094882"/>
                  </a:cubicBezTo>
                  <a:cubicBezTo>
                    <a:pt x="2072535" y="3089245"/>
                    <a:pt x="2072535" y="3083668"/>
                    <a:pt x="2072535" y="3078089"/>
                  </a:cubicBezTo>
                  <a:close/>
                  <a:moveTo>
                    <a:pt x="4699977" y="3077505"/>
                  </a:moveTo>
                  <a:lnTo>
                    <a:pt x="4698027" y="3078089"/>
                  </a:lnTo>
                  <a:lnTo>
                    <a:pt x="4700069" y="3078528"/>
                  </a:lnTo>
                  <a:close/>
                  <a:moveTo>
                    <a:pt x="6464752" y="3077291"/>
                  </a:moveTo>
                  <a:cubicBezTo>
                    <a:pt x="6461377" y="3076611"/>
                    <a:pt x="6457569" y="3077140"/>
                    <a:pt x="6453256" y="3079491"/>
                  </a:cubicBezTo>
                  <a:cubicBezTo>
                    <a:pt x="6453164" y="3084047"/>
                    <a:pt x="6458977" y="3094239"/>
                    <a:pt x="6466695" y="3099671"/>
                  </a:cubicBezTo>
                  <a:cubicBezTo>
                    <a:pt x="6462653" y="3099262"/>
                    <a:pt x="6458522" y="3100226"/>
                    <a:pt x="6453302" y="3103760"/>
                  </a:cubicBezTo>
                  <a:cubicBezTo>
                    <a:pt x="6463289" y="3104431"/>
                    <a:pt x="6469328" y="3104868"/>
                    <a:pt x="6481631" y="3105687"/>
                  </a:cubicBezTo>
                  <a:cubicBezTo>
                    <a:pt x="6479815" y="3104665"/>
                    <a:pt x="6478180" y="3103847"/>
                    <a:pt x="6476546" y="3103000"/>
                  </a:cubicBezTo>
                  <a:cubicBezTo>
                    <a:pt x="6479498" y="3102942"/>
                    <a:pt x="6482492" y="3102153"/>
                    <a:pt x="6485399" y="3099524"/>
                  </a:cubicBezTo>
                  <a:cubicBezTo>
                    <a:pt x="6481108" y="3092253"/>
                    <a:pt x="6474878" y="3079330"/>
                    <a:pt x="6464752" y="3077291"/>
                  </a:cubicBezTo>
                  <a:close/>
                  <a:moveTo>
                    <a:pt x="1668207" y="3077155"/>
                  </a:moveTo>
                  <a:cubicBezTo>
                    <a:pt x="1664530" y="3079929"/>
                    <a:pt x="1662033" y="3081798"/>
                    <a:pt x="1659536" y="3083668"/>
                  </a:cubicBezTo>
                  <a:cubicBezTo>
                    <a:pt x="1662804" y="3085303"/>
                    <a:pt x="1665847" y="3087931"/>
                    <a:pt x="1669388" y="3088223"/>
                  </a:cubicBezTo>
                  <a:cubicBezTo>
                    <a:pt x="1671703" y="3088398"/>
                    <a:pt x="1676969" y="3085098"/>
                    <a:pt x="1676788" y="3083522"/>
                  </a:cubicBezTo>
                  <a:cubicBezTo>
                    <a:pt x="1676607" y="3081594"/>
                    <a:pt x="1672112" y="3079841"/>
                    <a:pt x="1668207" y="3077155"/>
                  </a:cubicBezTo>
                  <a:close/>
                  <a:moveTo>
                    <a:pt x="4997207" y="3076746"/>
                  </a:moveTo>
                  <a:lnTo>
                    <a:pt x="4996527" y="3078469"/>
                  </a:lnTo>
                  <a:cubicBezTo>
                    <a:pt x="4997343" y="3078615"/>
                    <a:pt x="4998115" y="3078761"/>
                    <a:pt x="4998933" y="3078908"/>
                  </a:cubicBezTo>
                  <a:cubicBezTo>
                    <a:pt x="4998342" y="3078176"/>
                    <a:pt x="4997753" y="3077477"/>
                    <a:pt x="4997207" y="3076746"/>
                  </a:cubicBezTo>
                  <a:close/>
                  <a:moveTo>
                    <a:pt x="5745298" y="3076629"/>
                  </a:moveTo>
                  <a:cubicBezTo>
                    <a:pt x="5746478" y="3076950"/>
                    <a:pt x="5747568" y="3077389"/>
                    <a:pt x="5748794" y="3077564"/>
                  </a:cubicBezTo>
                  <a:cubicBezTo>
                    <a:pt x="5749203" y="3077623"/>
                    <a:pt x="5749838" y="3077038"/>
                    <a:pt x="5750565" y="3076629"/>
                  </a:cubicBezTo>
                  <a:close/>
                  <a:moveTo>
                    <a:pt x="5794994" y="3073928"/>
                  </a:moveTo>
                  <a:cubicBezTo>
                    <a:pt x="5788643" y="3074541"/>
                    <a:pt x="5782571" y="3076863"/>
                    <a:pt x="5776578" y="3078264"/>
                  </a:cubicBezTo>
                  <a:cubicBezTo>
                    <a:pt x="5788381" y="3078731"/>
                    <a:pt x="5800187" y="3079229"/>
                    <a:pt x="5815076" y="3079841"/>
                  </a:cubicBezTo>
                  <a:cubicBezTo>
                    <a:pt x="5807972" y="3074409"/>
                    <a:pt x="5801344" y="3073314"/>
                    <a:pt x="5794994" y="3073928"/>
                  </a:cubicBezTo>
                  <a:close/>
                  <a:moveTo>
                    <a:pt x="5443529" y="3071810"/>
                  </a:moveTo>
                  <a:cubicBezTo>
                    <a:pt x="5442803" y="3072453"/>
                    <a:pt x="5442076" y="3073096"/>
                    <a:pt x="5441349" y="3073738"/>
                  </a:cubicBezTo>
                  <a:cubicBezTo>
                    <a:pt x="5443757" y="3074556"/>
                    <a:pt x="5446207" y="3075374"/>
                    <a:pt x="5448658" y="3076161"/>
                  </a:cubicBezTo>
                  <a:cubicBezTo>
                    <a:pt x="5449023" y="3075870"/>
                    <a:pt x="5449431" y="3075549"/>
                    <a:pt x="5449794" y="3075228"/>
                  </a:cubicBezTo>
                  <a:cubicBezTo>
                    <a:pt x="5447706" y="3074089"/>
                    <a:pt x="5445617" y="3072950"/>
                    <a:pt x="5443529" y="3071810"/>
                  </a:cubicBezTo>
                  <a:close/>
                  <a:moveTo>
                    <a:pt x="6669856" y="3070380"/>
                  </a:moveTo>
                  <a:cubicBezTo>
                    <a:pt x="6669629" y="3070905"/>
                    <a:pt x="6669221" y="3071431"/>
                    <a:pt x="6669357" y="3071928"/>
                  </a:cubicBezTo>
                  <a:cubicBezTo>
                    <a:pt x="6669357" y="3072102"/>
                    <a:pt x="6670537" y="3072219"/>
                    <a:pt x="6671219" y="3072365"/>
                  </a:cubicBezTo>
                  <a:cubicBezTo>
                    <a:pt x="6671491" y="3071840"/>
                    <a:pt x="6671945" y="3071314"/>
                    <a:pt x="6671945" y="3070789"/>
                  </a:cubicBezTo>
                  <a:cubicBezTo>
                    <a:pt x="6671945" y="3070642"/>
                    <a:pt x="6670583" y="3070526"/>
                    <a:pt x="6669856" y="3070380"/>
                  </a:cubicBezTo>
                  <a:close/>
                  <a:moveTo>
                    <a:pt x="2676528" y="3067139"/>
                  </a:moveTo>
                  <a:cubicBezTo>
                    <a:pt x="2672033" y="3068802"/>
                    <a:pt x="2667493" y="3070467"/>
                    <a:pt x="2658686" y="3073709"/>
                  </a:cubicBezTo>
                  <a:cubicBezTo>
                    <a:pt x="2667721" y="3076863"/>
                    <a:pt x="2672305" y="3078498"/>
                    <a:pt x="2676936" y="3080104"/>
                  </a:cubicBezTo>
                  <a:cubicBezTo>
                    <a:pt x="2678253" y="3077855"/>
                    <a:pt x="2680614" y="3075607"/>
                    <a:pt x="2680568" y="3073359"/>
                  </a:cubicBezTo>
                  <a:cubicBezTo>
                    <a:pt x="2680523" y="3071285"/>
                    <a:pt x="2677981" y="3069211"/>
                    <a:pt x="2676528" y="3067139"/>
                  </a:cubicBezTo>
                  <a:close/>
                  <a:moveTo>
                    <a:pt x="5763276" y="3066993"/>
                  </a:moveTo>
                  <a:cubicBezTo>
                    <a:pt x="5760734" y="3068861"/>
                    <a:pt x="5758192" y="3070730"/>
                    <a:pt x="5754832" y="3073242"/>
                  </a:cubicBezTo>
                  <a:cubicBezTo>
                    <a:pt x="5758872" y="3075636"/>
                    <a:pt x="5761778" y="3078674"/>
                    <a:pt x="5764865" y="3078731"/>
                  </a:cubicBezTo>
                  <a:cubicBezTo>
                    <a:pt x="5767590" y="3078790"/>
                    <a:pt x="5773356" y="3074701"/>
                    <a:pt x="5772765" y="3073914"/>
                  </a:cubicBezTo>
                  <a:cubicBezTo>
                    <a:pt x="5770812" y="3071256"/>
                    <a:pt x="5766636" y="3069241"/>
                    <a:pt x="5763276" y="3066993"/>
                  </a:cubicBezTo>
                  <a:close/>
                  <a:moveTo>
                    <a:pt x="7228223" y="3066407"/>
                  </a:moveTo>
                  <a:lnTo>
                    <a:pt x="7227315" y="3067839"/>
                  </a:lnTo>
                  <a:lnTo>
                    <a:pt x="7229041" y="3067897"/>
                  </a:lnTo>
                  <a:close/>
                  <a:moveTo>
                    <a:pt x="1977605" y="3062027"/>
                  </a:moveTo>
                  <a:cubicBezTo>
                    <a:pt x="1975471" y="3063137"/>
                    <a:pt x="1974200" y="3063780"/>
                    <a:pt x="1972974" y="3064422"/>
                  </a:cubicBezTo>
                  <a:cubicBezTo>
                    <a:pt x="1974608" y="3065269"/>
                    <a:pt x="1976107" y="3066466"/>
                    <a:pt x="1977968" y="3066846"/>
                  </a:cubicBezTo>
                  <a:cubicBezTo>
                    <a:pt x="1978876" y="3067021"/>
                    <a:pt x="1980510" y="3065707"/>
                    <a:pt x="1981826" y="3065094"/>
                  </a:cubicBezTo>
                  <a:cubicBezTo>
                    <a:pt x="1980419" y="3064101"/>
                    <a:pt x="1979057" y="3063079"/>
                    <a:pt x="1977605" y="3062027"/>
                  </a:cubicBezTo>
                  <a:close/>
                  <a:moveTo>
                    <a:pt x="1108841" y="3061706"/>
                  </a:moveTo>
                  <a:cubicBezTo>
                    <a:pt x="1106663" y="3062115"/>
                    <a:pt x="1103893" y="3062378"/>
                    <a:pt x="1103849" y="3062728"/>
                  </a:cubicBezTo>
                  <a:cubicBezTo>
                    <a:pt x="1103666" y="3064276"/>
                    <a:pt x="1104302" y="3065853"/>
                    <a:pt x="1104665" y="3067401"/>
                  </a:cubicBezTo>
                  <a:cubicBezTo>
                    <a:pt x="1106754" y="3067051"/>
                    <a:pt x="1108841" y="3066700"/>
                    <a:pt x="1110930" y="3066350"/>
                  </a:cubicBezTo>
                  <a:cubicBezTo>
                    <a:pt x="1110250" y="3064831"/>
                    <a:pt x="1109568" y="3063341"/>
                    <a:pt x="1108841" y="3061706"/>
                  </a:cubicBezTo>
                  <a:close/>
                  <a:moveTo>
                    <a:pt x="3887102" y="3061006"/>
                  </a:moveTo>
                  <a:cubicBezTo>
                    <a:pt x="3884242" y="3062904"/>
                    <a:pt x="3879928" y="3064568"/>
                    <a:pt x="3878931" y="3066817"/>
                  </a:cubicBezTo>
                  <a:cubicBezTo>
                    <a:pt x="3876842" y="3071402"/>
                    <a:pt x="3876116" y="3076308"/>
                    <a:pt x="3875843" y="3081098"/>
                  </a:cubicBezTo>
                  <a:cubicBezTo>
                    <a:pt x="3875752" y="3082412"/>
                    <a:pt x="3878975" y="3084631"/>
                    <a:pt x="3881155" y="3084923"/>
                  </a:cubicBezTo>
                  <a:cubicBezTo>
                    <a:pt x="3883334" y="3085215"/>
                    <a:pt x="3888010" y="3083900"/>
                    <a:pt x="3888418" y="3082820"/>
                  </a:cubicBezTo>
                  <a:cubicBezTo>
                    <a:pt x="3889825" y="3079140"/>
                    <a:pt x="3889825" y="3075257"/>
                    <a:pt x="3890507" y="3070496"/>
                  </a:cubicBezTo>
                  <a:cubicBezTo>
                    <a:pt x="3890507" y="3070496"/>
                    <a:pt x="3891187" y="3069475"/>
                    <a:pt x="3890824" y="3068599"/>
                  </a:cubicBezTo>
                  <a:cubicBezTo>
                    <a:pt x="3889780" y="3066029"/>
                    <a:pt x="3888373" y="3063517"/>
                    <a:pt x="3887102" y="3061006"/>
                  </a:cubicBezTo>
                  <a:close/>
                  <a:moveTo>
                    <a:pt x="1399080" y="3060685"/>
                  </a:moveTo>
                  <a:cubicBezTo>
                    <a:pt x="1398717" y="3061736"/>
                    <a:pt x="1397763" y="3062962"/>
                    <a:pt x="1398082" y="3063750"/>
                  </a:cubicBezTo>
                  <a:cubicBezTo>
                    <a:pt x="1380013" y="3069854"/>
                    <a:pt x="1364758" y="3084134"/>
                    <a:pt x="1369661" y="3094472"/>
                  </a:cubicBezTo>
                  <a:cubicBezTo>
                    <a:pt x="1370252" y="3095757"/>
                    <a:pt x="1382328" y="3096984"/>
                    <a:pt x="1384689" y="3095466"/>
                  </a:cubicBezTo>
                  <a:cubicBezTo>
                    <a:pt x="1397672" y="3087172"/>
                    <a:pt x="1409431" y="3078089"/>
                    <a:pt x="1421234" y="3069095"/>
                  </a:cubicBezTo>
                  <a:cubicBezTo>
                    <a:pt x="1422824" y="3067869"/>
                    <a:pt x="1423550" y="3065211"/>
                    <a:pt x="1422596" y="3063750"/>
                  </a:cubicBezTo>
                  <a:cubicBezTo>
                    <a:pt x="1421644" y="3062378"/>
                    <a:pt x="1417921" y="3061736"/>
                    <a:pt x="1415424" y="3060772"/>
                  </a:cubicBezTo>
                  <a:cubicBezTo>
                    <a:pt x="1411836" y="3060713"/>
                    <a:pt x="1408115" y="3061268"/>
                    <a:pt x="1404483" y="3062056"/>
                  </a:cubicBezTo>
                  <a:cubicBezTo>
                    <a:pt x="1402666" y="3061590"/>
                    <a:pt x="1400896" y="3061151"/>
                    <a:pt x="1399080" y="3060685"/>
                  </a:cubicBezTo>
                  <a:close/>
                  <a:moveTo>
                    <a:pt x="1211400" y="3060392"/>
                  </a:moveTo>
                  <a:cubicBezTo>
                    <a:pt x="1211081" y="3062115"/>
                    <a:pt x="1210718" y="3063867"/>
                    <a:pt x="1210718" y="3065590"/>
                  </a:cubicBezTo>
                  <a:cubicBezTo>
                    <a:pt x="1210718" y="3065736"/>
                    <a:pt x="1213714" y="3065853"/>
                    <a:pt x="1215304" y="3065970"/>
                  </a:cubicBezTo>
                  <a:lnTo>
                    <a:pt x="1215304" y="3060830"/>
                  </a:lnTo>
                  <a:cubicBezTo>
                    <a:pt x="1213987" y="3060685"/>
                    <a:pt x="1212715" y="3060538"/>
                    <a:pt x="1211400" y="3060392"/>
                  </a:cubicBezTo>
                  <a:close/>
                  <a:moveTo>
                    <a:pt x="2369446" y="3058903"/>
                  </a:moveTo>
                  <a:cubicBezTo>
                    <a:pt x="2368857" y="3060012"/>
                    <a:pt x="2368311" y="3061122"/>
                    <a:pt x="2367722" y="3062232"/>
                  </a:cubicBezTo>
                  <a:lnTo>
                    <a:pt x="2379253" y="3066466"/>
                  </a:lnTo>
                  <a:cubicBezTo>
                    <a:pt x="2380478" y="3064860"/>
                    <a:pt x="2381704" y="3063254"/>
                    <a:pt x="2382930" y="3061677"/>
                  </a:cubicBezTo>
                  <a:cubicBezTo>
                    <a:pt x="2378435" y="3060772"/>
                    <a:pt x="2373940" y="3059837"/>
                    <a:pt x="2369446" y="3058903"/>
                  </a:cubicBezTo>
                  <a:close/>
                  <a:moveTo>
                    <a:pt x="9033892" y="3057910"/>
                  </a:moveTo>
                  <a:cubicBezTo>
                    <a:pt x="9032213" y="3059079"/>
                    <a:pt x="9030534" y="3060246"/>
                    <a:pt x="9028898" y="3061444"/>
                  </a:cubicBezTo>
                  <a:cubicBezTo>
                    <a:pt x="9030760" y="3062670"/>
                    <a:pt x="9032622" y="3063896"/>
                    <a:pt x="9034528" y="3065124"/>
                  </a:cubicBezTo>
                  <a:cubicBezTo>
                    <a:pt x="9035981" y="3064101"/>
                    <a:pt x="9037388" y="3063050"/>
                    <a:pt x="9038840" y="3062027"/>
                  </a:cubicBezTo>
                  <a:cubicBezTo>
                    <a:pt x="9037208" y="3060655"/>
                    <a:pt x="9035527" y="3059282"/>
                    <a:pt x="9033892" y="3057910"/>
                  </a:cubicBezTo>
                  <a:close/>
                  <a:moveTo>
                    <a:pt x="7088258" y="3057763"/>
                  </a:moveTo>
                  <a:cubicBezTo>
                    <a:pt x="7087348" y="3058493"/>
                    <a:pt x="7086441" y="3059195"/>
                    <a:pt x="7085533" y="3059925"/>
                  </a:cubicBezTo>
                  <a:cubicBezTo>
                    <a:pt x="7087939" y="3061444"/>
                    <a:pt x="7090300" y="3062962"/>
                    <a:pt x="7092661" y="3064481"/>
                  </a:cubicBezTo>
                  <a:lnTo>
                    <a:pt x="7095611" y="3062145"/>
                  </a:lnTo>
                  <a:cubicBezTo>
                    <a:pt x="7093161" y="3060685"/>
                    <a:pt x="7090708" y="3059224"/>
                    <a:pt x="7088258" y="3057763"/>
                  </a:cubicBezTo>
                  <a:close/>
                  <a:moveTo>
                    <a:pt x="948537" y="3057589"/>
                  </a:moveTo>
                  <a:cubicBezTo>
                    <a:pt x="944633" y="3058845"/>
                    <a:pt x="940092" y="3059662"/>
                    <a:pt x="937006" y="3061444"/>
                  </a:cubicBezTo>
                  <a:cubicBezTo>
                    <a:pt x="933691" y="3063341"/>
                    <a:pt x="929742" y="3066086"/>
                    <a:pt x="929514" y="3068569"/>
                  </a:cubicBezTo>
                  <a:cubicBezTo>
                    <a:pt x="929060" y="3073914"/>
                    <a:pt x="928244" y="3082966"/>
                    <a:pt x="932192" y="3084076"/>
                  </a:cubicBezTo>
                  <a:cubicBezTo>
                    <a:pt x="944587" y="3087639"/>
                    <a:pt x="945722" y="3079433"/>
                    <a:pt x="948537" y="3074293"/>
                  </a:cubicBezTo>
                  <a:cubicBezTo>
                    <a:pt x="950036" y="3071577"/>
                    <a:pt x="950216" y="3068569"/>
                    <a:pt x="951397" y="3064101"/>
                  </a:cubicBezTo>
                  <a:cubicBezTo>
                    <a:pt x="950852" y="3062845"/>
                    <a:pt x="949672" y="3060217"/>
                    <a:pt x="948537" y="3057589"/>
                  </a:cubicBezTo>
                  <a:close/>
                  <a:moveTo>
                    <a:pt x="2324954" y="3055895"/>
                  </a:moveTo>
                  <a:cubicBezTo>
                    <a:pt x="2322276" y="3057413"/>
                    <a:pt x="2319598" y="3058932"/>
                    <a:pt x="2316919" y="3060451"/>
                  </a:cubicBezTo>
                  <a:cubicBezTo>
                    <a:pt x="2318553" y="3061472"/>
                    <a:pt x="2320234" y="3062466"/>
                    <a:pt x="2321868" y="3063487"/>
                  </a:cubicBezTo>
                  <a:cubicBezTo>
                    <a:pt x="2324138" y="3061736"/>
                    <a:pt x="2326452" y="3059983"/>
                    <a:pt x="2328724" y="3058231"/>
                  </a:cubicBezTo>
                  <a:close/>
                  <a:moveTo>
                    <a:pt x="6062686" y="3055457"/>
                  </a:moveTo>
                  <a:lnTo>
                    <a:pt x="6060097" y="3056216"/>
                  </a:lnTo>
                  <a:lnTo>
                    <a:pt x="6062595" y="3057033"/>
                  </a:lnTo>
                  <a:close/>
                  <a:moveTo>
                    <a:pt x="3439282" y="3054259"/>
                  </a:moveTo>
                  <a:cubicBezTo>
                    <a:pt x="3432383" y="3056216"/>
                    <a:pt x="3425527" y="3058202"/>
                    <a:pt x="3418626" y="3060158"/>
                  </a:cubicBezTo>
                  <a:cubicBezTo>
                    <a:pt x="3419215" y="3061151"/>
                    <a:pt x="3419806" y="3062115"/>
                    <a:pt x="3420441" y="3063108"/>
                  </a:cubicBezTo>
                  <a:cubicBezTo>
                    <a:pt x="3427797" y="3061911"/>
                    <a:pt x="3435105" y="3060685"/>
                    <a:pt x="3442461" y="3059487"/>
                  </a:cubicBezTo>
                  <a:cubicBezTo>
                    <a:pt x="3441371" y="3057763"/>
                    <a:pt x="3440327" y="3056011"/>
                    <a:pt x="3439282" y="3054259"/>
                  </a:cubicBezTo>
                  <a:close/>
                  <a:moveTo>
                    <a:pt x="3373952" y="3053530"/>
                  </a:moveTo>
                  <a:cubicBezTo>
                    <a:pt x="3373317" y="3054989"/>
                    <a:pt x="3372681" y="3056421"/>
                    <a:pt x="3372046" y="3057881"/>
                  </a:cubicBezTo>
                  <a:lnTo>
                    <a:pt x="3381171" y="3058873"/>
                  </a:lnTo>
                  <a:cubicBezTo>
                    <a:pt x="3381535" y="3057910"/>
                    <a:pt x="3381898" y="3056946"/>
                    <a:pt x="3382261" y="3056011"/>
                  </a:cubicBezTo>
                  <a:cubicBezTo>
                    <a:pt x="3379491" y="3055193"/>
                    <a:pt x="3376721" y="3054347"/>
                    <a:pt x="3373952" y="3053530"/>
                  </a:cubicBezTo>
                  <a:close/>
                  <a:moveTo>
                    <a:pt x="6951468" y="3051894"/>
                  </a:moveTo>
                  <a:cubicBezTo>
                    <a:pt x="6951241" y="3052361"/>
                    <a:pt x="6950560" y="3053033"/>
                    <a:pt x="6950834" y="3053325"/>
                  </a:cubicBezTo>
                  <a:cubicBezTo>
                    <a:pt x="6951196" y="3053676"/>
                    <a:pt x="6952377" y="3053733"/>
                    <a:pt x="6953240" y="3053909"/>
                  </a:cubicBezTo>
                  <a:cubicBezTo>
                    <a:pt x="6953512" y="3053442"/>
                    <a:pt x="6953739" y="3052946"/>
                    <a:pt x="6954011" y="3052478"/>
                  </a:cubicBezTo>
                  <a:cubicBezTo>
                    <a:pt x="6953149" y="3052273"/>
                    <a:pt x="6952331" y="3052098"/>
                    <a:pt x="6951468" y="3051894"/>
                  </a:cubicBezTo>
                  <a:close/>
                  <a:moveTo>
                    <a:pt x="1671613" y="3051163"/>
                  </a:moveTo>
                  <a:cubicBezTo>
                    <a:pt x="1671477" y="3052770"/>
                    <a:pt x="1671386" y="3054376"/>
                    <a:pt x="1671250" y="3055982"/>
                  </a:cubicBezTo>
                  <a:cubicBezTo>
                    <a:pt x="1671930" y="3056011"/>
                    <a:pt x="1672565" y="3056041"/>
                    <a:pt x="1673247" y="3056041"/>
                  </a:cubicBezTo>
                  <a:cubicBezTo>
                    <a:pt x="1673338" y="3054435"/>
                    <a:pt x="1673475" y="3052828"/>
                    <a:pt x="1673564" y="3051222"/>
                  </a:cubicBezTo>
                  <a:cubicBezTo>
                    <a:pt x="1672929" y="3051222"/>
                    <a:pt x="1672293" y="3051193"/>
                    <a:pt x="1671613" y="3051163"/>
                  </a:cubicBezTo>
                  <a:close/>
                  <a:moveTo>
                    <a:pt x="7412136" y="3050609"/>
                  </a:moveTo>
                  <a:cubicBezTo>
                    <a:pt x="7408276" y="3054230"/>
                    <a:pt x="7404372" y="3057822"/>
                    <a:pt x="7399561" y="3062320"/>
                  </a:cubicBezTo>
                  <a:cubicBezTo>
                    <a:pt x="7403919" y="3066759"/>
                    <a:pt x="7407369" y="3073446"/>
                    <a:pt x="7411183" y="3073563"/>
                  </a:cubicBezTo>
                  <a:cubicBezTo>
                    <a:pt x="7423259" y="3073884"/>
                    <a:pt x="7425620" y="3066730"/>
                    <a:pt x="7424122" y="3061122"/>
                  </a:cubicBezTo>
                  <a:cubicBezTo>
                    <a:pt x="7423077" y="3057297"/>
                    <a:pt x="7416312" y="3054084"/>
                    <a:pt x="7412136" y="3050609"/>
                  </a:cubicBezTo>
                  <a:close/>
                  <a:moveTo>
                    <a:pt x="1826969" y="3050609"/>
                  </a:moveTo>
                  <a:cubicBezTo>
                    <a:pt x="1826969" y="3051281"/>
                    <a:pt x="1826969" y="3051982"/>
                    <a:pt x="1826969" y="3052653"/>
                  </a:cubicBezTo>
                  <a:lnTo>
                    <a:pt x="1836503" y="3052653"/>
                  </a:lnTo>
                  <a:cubicBezTo>
                    <a:pt x="1836503" y="3051982"/>
                    <a:pt x="1836503" y="3051281"/>
                    <a:pt x="1836503" y="3050609"/>
                  </a:cubicBezTo>
                  <a:close/>
                  <a:moveTo>
                    <a:pt x="4140249" y="3048857"/>
                  </a:moveTo>
                  <a:cubicBezTo>
                    <a:pt x="4134893" y="3050638"/>
                    <a:pt x="4132350" y="3051514"/>
                    <a:pt x="4129807" y="3052361"/>
                  </a:cubicBezTo>
                  <a:cubicBezTo>
                    <a:pt x="4133257" y="3056333"/>
                    <a:pt x="4136708" y="3060305"/>
                    <a:pt x="4140159" y="3064276"/>
                  </a:cubicBezTo>
                  <a:cubicBezTo>
                    <a:pt x="4143426" y="3063079"/>
                    <a:pt x="4149738" y="3061122"/>
                    <a:pt x="4149510" y="3060772"/>
                  </a:cubicBezTo>
                  <a:cubicBezTo>
                    <a:pt x="4147013" y="3056655"/>
                    <a:pt x="4143519" y="3052800"/>
                    <a:pt x="4140249" y="3048857"/>
                  </a:cubicBezTo>
                  <a:close/>
                  <a:moveTo>
                    <a:pt x="2154570" y="3046053"/>
                  </a:moveTo>
                  <a:cubicBezTo>
                    <a:pt x="2152664" y="3047046"/>
                    <a:pt x="2150849" y="3047981"/>
                    <a:pt x="2149032" y="3048916"/>
                  </a:cubicBezTo>
                  <a:cubicBezTo>
                    <a:pt x="2150666" y="3049967"/>
                    <a:pt x="2152709" y="3052040"/>
                    <a:pt x="2153799" y="3051864"/>
                  </a:cubicBezTo>
                  <a:cubicBezTo>
                    <a:pt x="2156704" y="3051368"/>
                    <a:pt x="2159248" y="3049878"/>
                    <a:pt x="2161881" y="3048769"/>
                  </a:cubicBezTo>
                  <a:cubicBezTo>
                    <a:pt x="2159747" y="3047952"/>
                    <a:pt x="2157522" y="3047134"/>
                    <a:pt x="2154570" y="3046053"/>
                  </a:cubicBezTo>
                  <a:close/>
                  <a:moveTo>
                    <a:pt x="3313526" y="3045352"/>
                  </a:moveTo>
                  <a:cubicBezTo>
                    <a:pt x="3313026" y="3046813"/>
                    <a:pt x="3312482" y="3048273"/>
                    <a:pt x="3311983" y="3049733"/>
                  </a:cubicBezTo>
                  <a:cubicBezTo>
                    <a:pt x="3318384" y="3050346"/>
                    <a:pt x="3324831" y="3050960"/>
                    <a:pt x="3331231" y="3051572"/>
                  </a:cubicBezTo>
                  <a:lnTo>
                    <a:pt x="3332368" y="3048564"/>
                  </a:lnTo>
                  <a:cubicBezTo>
                    <a:pt x="3326102" y="3047485"/>
                    <a:pt x="3319791" y="3046403"/>
                    <a:pt x="3313526" y="3045352"/>
                  </a:cubicBezTo>
                  <a:close/>
                  <a:moveTo>
                    <a:pt x="6984700" y="3045089"/>
                  </a:moveTo>
                  <a:lnTo>
                    <a:pt x="6984566" y="3048477"/>
                  </a:lnTo>
                  <a:cubicBezTo>
                    <a:pt x="6986154" y="3047922"/>
                    <a:pt x="6987698" y="3047367"/>
                    <a:pt x="6989286" y="3046813"/>
                  </a:cubicBezTo>
                  <a:cubicBezTo>
                    <a:pt x="6987743" y="3046228"/>
                    <a:pt x="6986245" y="3045673"/>
                    <a:pt x="6984700" y="3045089"/>
                  </a:cubicBezTo>
                  <a:close/>
                  <a:moveTo>
                    <a:pt x="9952140" y="3044330"/>
                  </a:moveTo>
                  <a:cubicBezTo>
                    <a:pt x="9949008" y="3046112"/>
                    <a:pt x="9945240" y="3047659"/>
                    <a:pt x="9943060" y="3049850"/>
                  </a:cubicBezTo>
                  <a:cubicBezTo>
                    <a:pt x="9942288" y="3050638"/>
                    <a:pt x="9945285" y="3052946"/>
                    <a:pt x="9946602" y="3054552"/>
                  </a:cubicBezTo>
                  <a:cubicBezTo>
                    <a:pt x="9950869" y="3052566"/>
                    <a:pt x="9955137" y="3050609"/>
                    <a:pt x="9959358" y="3048623"/>
                  </a:cubicBezTo>
                  <a:cubicBezTo>
                    <a:pt x="9957271" y="3047426"/>
                    <a:pt x="9955226" y="3046170"/>
                    <a:pt x="9952140" y="3044330"/>
                  </a:cubicBezTo>
                  <a:close/>
                  <a:moveTo>
                    <a:pt x="3351935" y="3041614"/>
                  </a:moveTo>
                  <a:cubicBezTo>
                    <a:pt x="3350798" y="3042110"/>
                    <a:pt x="3349618" y="3042607"/>
                    <a:pt x="3348483" y="3043104"/>
                  </a:cubicBezTo>
                  <a:cubicBezTo>
                    <a:pt x="3350073" y="3045352"/>
                    <a:pt x="3351662" y="3047631"/>
                    <a:pt x="3353250" y="3049878"/>
                  </a:cubicBezTo>
                  <a:cubicBezTo>
                    <a:pt x="3355112" y="3048945"/>
                    <a:pt x="3356929" y="3048009"/>
                    <a:pt x="3358789" y="3047076"/>
                  </a:cubicBezTo>
                  <a:cubicBezTo>
                    <a:pt x="3356519" y="3045265"/>
                    <a:pt x="3354204" y="3043454"/>
                    <a:pt x="3351935" y="3041614"/>
                  </a:cubicBezTo>
                  <a:close/>
                  <a:moveTo>
                    <a:pt x="7635274" y="3038139"/>
                  </a:moveTo>
                  <a:lnTo>
                    <a:pt x="7633095" y="3038285"/>
                  </a:lnTo>
                  <a:lnTo>
                    <a:pt x="7634457" y="3039862"/>
                  </a:lnTo>
                  <a:close/>
                  <a:moveTo>
                    <a:pt x="7034821" y="3037877"/>
                  </a:moveTo>
                  <a:cubicBezTo>
                    <a:pt x="7036275" y="3038548"/>
                    <a:pt x="7037365" y="3039103"/>
                    <a:pt x="7038453" y="3039658"/>
                  </a:cubicBezTo>
                  <a:cubicBezTo>
                    <a:pt x="7038772" y="3039132"/>
                    <a:pt x="7039090" y="3038607"/>
                    <a:pt x="7039407" y="3038111"/>
                  </a:cubicBezTo>
                  <a:cubicBezTo>
                    <a:pt x="7038045" y="3038022"/>
                    <a:pt x="7036638" y="3037964"/>
                    <a:pt x="7034821" y="3037877"/>
                  </a:cubicBezTo>
                  <a:close/>
                  <a:moveTo>
                    <a:pt x="7228087" y="3037117"/>
                  </a:moveTo>
                  <a:cubicBezTo>
                    <a:pt x="7225953" y="3038635"/>
                    <a:pt x="7223819" y="3040125"/>
                    <a:pt x="7221686" y="3041614"/>
                  </a:cubicBezTo>
                  <a:cubicBezTo>
                    <a:pt x="7222685" y="3042198"/>
                    <a:pt x="7223637" y="3042783"/>
                    <a:pt x="7224546" y="3043337"/>
                  </a:cubicBezTo>
                  <a:cubicBezTo>
                    <a:pt x="7226997" y="3042169"/>
                    <a:pt x="7229494" y="3040972"/>
                    <a:pt x="7231946" y="3039803"/>
                  </a:cubicBezTo>
                  <a:cubicBezTo>
                    <a:pt x="7230675" y="3038898"/>
                    <a:pt x="7229358" y="3038022"/>
                    <a:pt x="7228087" y="3037117"/>
                  </a:cubicBezTo>
                  <a:close/>
                  <a:moveTo>
                    <a:pt x="2355100" y="3036591"/>
                  </a:moveTo>
                  <a:cubicBezTo>
                    <a:pt x="2354193" y="3037934"/>
                    <a:pt x="2353283" y="3039249"/>
                    <a:pt x="2352421" y="3040592"/>
                  </a:cubicBezTo>
                  <a:lnTo>
                    <a:pt x="2361183" y="3041907"/>
                  </a:lnTo>
                  <a:lnTo>
                    <a:pt x="2361183" y="3049996"/>
                  </a:lnTo>
                  <a:cubicBezTo>
                    <a:pt x="2361501" y="3049967"/>
                    <a:pt x="2361818" y="3049937"/>
                    <a:pt x="2362137" y="3049908"/>
                  </a:cubicBezTo>
                  <a:cubicBezTo>
                    <a:pt x="2361910" y="3047279"/>
                    <a:pt x="2361682" y="3044652"/>
                    <a:pt x="2361457" y="3042023"/>
                  </a:cubicBezTo>
                  <a:cubicBezTo>
                    <a:pt x="2359321" y="3040213"/>
                    <a:pt x="2357189" y="3038402"/>
                    <a:pt x="2355100" y="3036591"/>
                  </a:cubicBezTo>
                  <a:close/>
                  <a:moveTo>
                    <a:pt x="8566234" y="3036474"/>
                  </a:moveTo>
                  <a:cubicBezTo>
                    <a:pt x="8554067" y="3056391"/>
                    <a:pt x="8584939" y="3053996"/>
                    <a:pt x="8593019" y="3063487"/>
                  </a:cubicBezTo>
                  <a:cubicBezTo>
                    <a:pt x="8598829" y="3046871"/>
                    <a:pt x="8589797" y="3037877"/>
                    <a:pt x="8566234" y="3036474"/>
                  </a:cubicBezTo>
                  <a:close/>
                  <a:moveTo>
                    <a:pt x="1802363" y="3035219"/>
                  </a:moveTo>
                  <a:cubicBezTo>
                    <a:pt x="1793418" y="3038841"/>
                    <a:pt x="1787153" y="3041380"/>
                    <a:pt x="1780888" y="3043922"/>
                  </a:cubicBezTo>
                  <a:cubicBezTo>
                    <a:pt x="1781071" y="3044009"/>
                    <a:pt x="1781298" y="3044126"/>
                    <a:pt x="1781524" y="3044213"/>
                  </a:cubicBezTo>
                  <a:cubicBezTo>
                    <a:pt x="1781570" y="3044973"/>
                    <a:pt x="1781570" y="3045703"/>
                    <a:pt x="1781570" y="3046462"/>
                  </a:cubicBezTo>
                  <a:cubicBezTo>
                    <a:pt x="1782114" y="3046024"/>
                    <a:pt x="1783204" y="3045439"/>
                    <a:pt x="1783022" y="3045119"/>
                  </a:cubicBezTo>
                  <a:cubicBezTo>
                    <a:pt x="1782841" y="3044768"/>
                    <a:pt x="1782161" y="3044477"/>
                    <a:pt x="1781524" y="3044213"/>
                  </a:cubicBezTo>
                  <a:cubicBezTo>
                    <a:pt x="1781524" y="3044067"/>
                    <a:pt x="1781524" y="3043892"/>
                    <a:pt x="1781524" y="3043717"/>
                  </a:cubicBezTo>
                  <a:cubicBezTo>
                    <a:pt x="1793055" y="3047659"/>
                    <a:pt x="1799730" y="3045761"/>
                    <a:pt x="1802363" y="3035219"/>
                  </a:cubicBezTo>
                  <a:close/>
                  <a:moveTo>
                    <a:pt x="710236" y="3034576"/>
                  </a:moveTo>
                  <a:cubicBezTo>
                    <a:pt x="708510" y="3034693"/>
                    <a:pt x="706785" y="3034839"/>
                    <a:pt x="705059" y="3034955"/>
                  </a:cubicBezTo>
                  <a:cubicBezTo>
                    <a:pt x="706149" y="3035919"/>
                    <a:pt x="707239" y="3036883"/>
                    <a:pt x="708374" y="3037847"/>
                  </a:cubicBezTo>
                  <a:cubicBezTo>
                    <a:pt x="709009" y="3036767"/>
                    <a:pt x="709600" y="3035657"/>
                    <a:pt x="710236" y="3034576"/>
                  </a:cubicBezTo>
                  <a:close/>
                  <a:moveTo>
                    <a:pt x="973234" y="3033963"/>
                  </a:moveTo>
                  <a:cubicBezTo>
                    <a:pt x="968285" y="3034781"/>
                    <a:pt x="963155" y="3035628"/>
                    <a:pt x="959387" y="3036241"/>
                  </a:cubicBezTo>
                  <a:cubicBezTo>
                    <a:pt x="954530" y="3043162"/>
                    <a:pt x="965016" y="3049733"/>
                    <a:pt x="984947" y="3053587"/>
                  </a:cubicBezTo>
                  <a:cubicBezTo>
                    <a:pt x="981087" y="3047134"/>
                    <a:pt x="977411" y="3041000"/>
                    <a:pt x="973234" y="3033963"/>
                  </a:cubicBezTo>
                  <a:close/>
                  <a:moveTo>
                    <a:pt x="1872187" y="3033262"/>
                  </a:moveTo>
                  <a:cubicBezTo>
                    <a:pt x="1872232" y="3033729"/>
                    <a:pt x="1872277" y="3034225"/>
                    <a:pt x="1872368" y="3034693"/>
                  </a:cubicBezTo>
                  <a:cubicBezTo>
                    <a:pt x="1873367" y="3034635"/>
                    <a:pt x="1874411" y="3034576"/>
                    <a:pt x="1875456" y="3034489"/>
                  </a:cubicBezTo>
                  <a:cubicBezTo>
                    <a:pt x="1875365" y="3034109"/>
                    <a:pt x="1875365" y="3033292"/>
                    <a:pt x="1875273" y="3033292"/>
                  </a:cubicBezTo>
                  <a:cubicBezTo>
                    <a:pt x="1874275" y="3033204"/>
                    <a:pt x="1873231" y="3033262"/>
                    <a:pt x="1872187" y="3033262"/>
                  </a:cubicBezTo>
                  <a:close/>
                  <a:moveTo>
                    <a:pt x="202898" y="3032911"/>
                  </a:moveTo>
                  <a:cubicBezTo>
                    <a:pt x="202124" y="3032474"/>
                    <a:pt x="197540" y="3034080"/>
                    <a:pt x="195679" y="3035335"/>
                  </a:cubicBezTo>
                  <a:cubicBezTo>
                    <a:pt x="192501" y="3037497"/>
                    <a:pt x="190412" y="3040270"/>
                    <a:pt x="187325" y="3042519"/>
                  </a:cubicBezTo>
                  <a:cubicBezTo>
                    <a:pt x="181242" y="3046958"/>
                    <a:pt x="175703" y="3051952"/>
                    <a:pt x="168304" y="3055340"/>
                  </a:cubicBezTo>
                  <a:cubicBezTo>
                    <a:pt x="157089" y="3060480"/>
                    <a:pt x="162855" y="3062641"/>
                    <a:pt x="170845" y="3065181"/>
                  </a:cubicBezTo>
                  <a:cubicBezTo>
                    <a:pt x="194816" y="3072658"/>
                    <a:pt x="211750" y="3071051"/>
                    <a:pt x="209888" y="3051193"/>
                  </a:cubicBezTo>
                  <a:cubicBezTo>
                    <a:pt x="209707" y="3049237"/>
                    <a:pt x="210252" y="3047222"/>
                    <a:pt x="210706" y="3042928"/>
                  </a:cubicBezTo>
                  <a:cubicBezTo>
                    <a:pt x="210706" y="3043279"/>
                    <a:pt x="211614" y="3041059"/>
                    <a:pt x="210479" y="3039365"/>
                  </a:cubicBezTo>
                  <a:cubicBezTo>
                    <a:pt x="208844" y="3036942"/>
                    <a:pt x="206075" y="3034664"/>
                    <a:pt x="202898" y="3032911"/>
                  </a:cubicBezTo>
                  <a:close/>
                  <a:moveTo>
                    <a:pt x="3746728" y="3032620"/>
                  </a:moveTo>
                  <a:cubicBezTo>
                    <a:pt x="3745592" y="3033262"/>
                    <a:pt x="3744502" y="3033875"/>
                    <a:pt x="3743414" y="3034489"/>
                  </a:cubicBezTo>
                  <a:cubicBezTo>
                    <a:pt x="3745321" y="3036241"/>
                    <a:pt x="3747182" y="3037964"/>
                    <a:pt x="3749088" y="3039716"/>
                  </a:cubicBezTo>
                  <a:cubicBezTo>
                    <a:pt x="3750313" y="3039015"/>
                    <a:pt x="3751539" y="3038344"/>
                    <a:pt x="3752765" y="3037643"/>
                  </a:cubicBezTo>
                  <a:cubicBezTo>
                    <a:pt x="3750767" y="3035978"/>
                    <a:pt x="3748725" y="3034284"/>
                    <a:pt x="3746728" y="3032620"/>
                  </a:cubicBezTo>
                  <a:close/>
                  <a:moveTo>
                    <a:pt x="8028842" y="3032182"/>
                  </a:moveTo>
                  <a:cubicBezTo>
                    <a:pt x="8025663" y="3033671"/>
                    <a:pt x="8022485" y="3035189"/>
                    <a:pt x="8017083" y="3037759"/>
                  </a:cubicBezTo>
                  <a:cubicBezTo>
                    <a:pt x="8022849" y="3041702"/>
                    <a:pt x="8027388" y="3044798"/>
                    <a:pt x="8031883" y="3047922"/>
                  </a:cubicBezTo>
                  <a:cubicBezTo>
                    <a:pt x="8034652" y="3046082"/>
                    <a:pt x="8040282" y="3043454"/>
                    <a:pt x="8039646" y="3042519"/>
                  </a:cubicBezTo>
                  <a:cubicBezTo>
                    <a:pt x="8037103" y="3038782"/>
                    <a:pt x="8032610" y="3035569"/>
                    <a:pt x="8028842" y="3032182"/>
                  </a:cubicBezTo>
                  <a:close/>
                  <a:moveTo>
                    <a:pt x="6062186" y="3031130"/>
                  </a:moveTo>
                  <a:cubicBezTo>
                    <a:pt x="6061368" y="3031246"/>
                    <a:pt x="6060824" y="3031977"/>
                    <a:pt x="6060142" y="3032415"/>
                  </a:cubicBezTo>
                  <a:cubicBezTo>
                    <a:pt x="6061052" y="3032708"/>
                    <a:pt x="6062004" y="3032970"/>
                    <a:pt x="6062913" y="3033262"/>
                  </a:cubicBezTo>
                  <a:cubicBezTo>
                    <a:pt x="6063547" y="3032795"/>
                    <a:pt x="6064138" y="3032328"/>
                    <a:pt x="6064773" y="3031889"/>
                  </a:cubicBezTo>
                  <a:cubicBezTo>
                    <a:pt x="6063910" y="3031598"/>
                    <a:pt x="6062913" y="3031014"/>
                    <a:pt x="6062186" y="3031130"/>
                  </a:cubicBezTo>
                  <a:close/>
                  <a:moveTo>
                    <a:pt x="4319157" y="3030758"/>
                  </a:moveTo>
                  <a:cubicBezTo>
                    <a:pt x="4311961" y="3030809"/>
                    <a:pt x="4304572" y="3032663"/>
                    <a:pt x="4300191" y="3036270"/>
                  </a:cubicBezTo>
                  <a:cubicBezTo>
                    <a:pt x="4292247" y="3042753"/>
                    <a:pt x="4294472" y="3049441"/>
                    <a:pt x="4304686" y="3054172"/>
                  </a:cubicBezTo>
                  <a:cubicBezTo>
                    <a:pt x="4320665" y="3061618"/>
                    <a:pt x="4340279" y="3066554"/>
                    <a:pt x="4346725" y="3080250"/>
                  </a:cubicBezTo>
                  <a:cubicBezTo>
                    <a:pt x="4347088" y="3081039"/>
                    <a:pt x="4354852" y="3081155"/>
                    <a:pt x="4358575" y="3080425"/>
                  </a:cubicBezTo>
                  <a:cubicBezTo>
                    <a:pt x="4362796" y="3079579"/>
                    <a:pt x="4366384" y="3077389"/>
                    <a:pt x="4369652" y="3076045"/>
                  </a:cubicBezTo>
                  <a:cubicBezTo>
                    <a:pt x="4366700" y="3071344"/>
                    <a:pt x="4365429" y="3068599"/>
                    <a:pt x="4363342" y="3066116"/>
                  </a:cubicBezTo>
                  <a:cubicBezTo>
                    <a:pt x="4354762" y="3056011"/>
                    <a:pt x="4346636" y="3045732"/>
                    <a:pt x="4336964" y="3036065"/>
                  </a:cubicBezTo>
                  <a:cubicBezTo>
                    <a:pt x="4333355" y="3032459"/>
                    <a:pt x="4326353" y="3030707"/>
                    <a:pt x="4319157" y="3030758"/>
                  </a:cubicBezTo>
                  <a:close/>
                  <a:moveTo>
                    <a:pt x="1839136" y="3030050"/>
                  </a:moveTo>
                  <a:lnTo>
                    <a:pt x="1835687" y="3031393"/>
                  </a:lnTo>
                  <a:cubicBezTo>
                    <a:pt x="1836866" y="3033671"/>
                    <a:pt x="1838046" y="3035949"/>
                    <a:pt x="1839227" y="3038198"/>
                  </a:cubicBezTo>
                  <a:cubicBezTo>
                    <a:pt x="1841270" y="3037672"/>
                    <a:pt x="1843312" y="3037147"/>
                    <a:pt x="1845356" y="3036621"/>
                  </a:cubicBezTo>
                  <a:close/>
                  <a:moveTo>
                    <a:pt x="2300667" y="3029115"/>
                  </a:moveTo>
                  <a:cubicBezTo>
                    <a:pt x="2300031" y="3029056"/>
                    <a:pt x="2299258" y="3029465"/>
                    <a:pt x="2298533" y="3029670"/>
                  </a:cubicBezTo>
                  <a:cubicBezTo>
                    <a:pt x="2299032" y="3030020"/>
                    <a:pt x="2299532" y="3030371"/>
                    <a:pt x="2300031" y="3030722"/>
                  </a:cubicBezTo>
                  <a:lnTo>
                    <a:pt x="2302210" y="3030108"/>
                  </a:lnTo>
                  <a:cubicBezTo>
                    <a:pt x="2301710" y="3029758"/>
                    <a:pt x="2301256" y="3029174"/>
                    <a:pt x="2300667" y="3029115"/>
                  </a:cubicBezTo>
                  <a:close/>
                  <a:moveTo>
                    <a:pt x="6710807" y="3028706"/>
                  </a:moveTo>
                  <a:cubicBezTo>
                    <a:pt x="6708083" y="3029408"/>
                    <a:pt x="6705358" y="3030108"/>
                    <a:pt x="6702634" y="3030838"/>
                  </a:cubicBezTo>
                  <a:cubicBezTo>
                    <a:pt x="6702999" y="3031539"/>
                    <a:pt x="6703316" y="3032210"/>
                    <a:pt x="6703679" y="3032911"/>
                  </a:cubicBezTo>
                  <a:cubicBezTo>
                    <a:pt x="6706404" y="3032795"/>
                    <a:pt x="6709126" y="3032678"/>
                    <a:pt x="6711897" y="3032562"/>
                  </a:cubicBezTo>
                  <a:cubicBezTo>
                    <a:pt x="6711532" y="3031276"/>
                    <a:pt x="6711170" y="3029991"/>
                    <a:pt x="6710807" y="3028706"/>
                  </a:cubicBezTo>
                  <a:close/>
                  <a:moveTo>
                    <a:pt x="6967875" y="3027688"/>
                  </a:moveTo>
                  <a:cubicBezTo>
                    <a:pt x="6963046" y="3027480"/>
                    <a:pt x="6958415" y="3029568"/>
                    <a:pt x="6953376" y="3033817"/>
                  </a:cubicBezTo>
                  <a:cubicBezTo>
                    <a:pt x="6956145" y="3036329"/>
                    <a:pt x="6958914" y="3037731"/>
                    <a:pt x="6961728" y="3038635"/>
                  </a:cubicBezTo>
                  <a:cubicBezTo>
                    <a:pt x="6961139" y="3039365"/>
                    <a:pt x="6960321" y="3040067"/>
                    <a:pt x="6960049" y="3040855"/>
                  </a:cubicBezTo>
                  <a:cubicBezTo>
                    <a:pt x="6959367" y="3042462"/>
                    <a:pt x="6964089" y="3044914"/>
                    <a:pt x="6969902" y="3050142"/>
                  </a:cubicBezTo>
                  <a:cubicBezTo>
                    <a:pt x="6971944" y="3045119"/>
                    <a:pt x="6973396" y="3041731"/>
                    <a:pt x="6974531" y="3038635"/>
                  </a:cubicBezTo>
                  <a:cubicBezTo>
                    <a:pt x="6977347" y="3037877"/>
                    <a:pt x="6980297" y="3036767"/>
                    <a:pt x="6983565" y="3035335"/>
                  </a:cubicBezTo>
                  <a:cubicBezTo>
                    <a:pt x="6977732" y="3030400"/>
                    <a:pt x="6972704" y="3027896"/>
                    <a:pt x="6967875" y="3027688"/>
                  </a:cubicBezTo>
                  <a:close/>
                  <a:moveTo>
                    <a:pt x="6670946" y="3027216"/>
                  </a:moveTo>
                  <a:cubicBezTo>
                    <a:pt x="6670311" y="3028999"/>
                    <a:pt x="6669629" y="3030750"/>
                    <a:pt x="6668949" y="3032533"/>
                  </a:cubicBezTo>
                  <a:cubicBezTo>
                    <a:pt x="6670855" y="3032533"/>
                    <a:pt x="6672762" y="3032503"/>
                    <a:pt x="6674668" y="3032503"/>
                  </a:cubicBezTo>
                  <a:lnTo>
                    <a:pt x="6674668" y="3027625"/>
                  </a:lnTo>
                  <a:cubicBezTo>
                    <a:pt x="6673444" y="3027480"/>
                    <a:pt x="6672173" y="3027363"/>
                    <a:pt x="6670946" y="3027216"/>
                  </a:cubicBezTo>
                  <a:close/>
                  <a:moveTo>
                    <a:pt x="780332" y="3026545"/>
                  </a:moveTo>
                  <a:cubicBezTo>
                    <a:pt x="777336" y="3026165"/>
                    <a:pt x="772796" y="3030575"/>
                    <a:pt x="764261" y="3035598"/>
                  </a:cubicBezTo>
                  <a:cubicBezTo>
                    <a:pt x="776517" y="3037204"/>
                    <a:pt x="783010" y="3038782"/>
                    <a:pt x="789322" y="3038548"/>
                  </a:cubicBezTo>
                  <a:cubicBezTo>
                    <a:pt x="792316" y="3038432"/>
                    <a:pt x="795041" y="3034927"/>
                    <a:pt x="797901" y="3032942"/>
                  </a:cubicBezTo>
                  <a:cubicBezTo>
                    <a:pt x="792091" y="3030663"/>
                    <a:pt x="786597" y="3027334"/>
                    <a:pt x="780332" y="3026545"/>
                  </a:cubicBezTo>
                  <a:close/>
                  <a:moveTo>
                    <a:pt x="4716775" y="3025407"/>
                  </a:moveTo>
                  <a:cubicBezTo>
                    <a:pt x="4709511" y="3027743"/>
                    <a:pt x="4702202" y="3030079"/>
                    <a:pt x="4695121" y="3032356"/>
                  </a:cubicBezTo>
                  <a:cubicBezTo>
                    <a:pt x="4697345" y="3035657"/>
                    <a:pt x="4697844" y="3038314"/>
                    <a:pt x="4699478" y="3038635"/>
                  </a:cubicBezTo>
                  <a:cubicBezTo>
                    <a:pt x="4709466" y="3040476"/>
                    <a:pt x="4717683" y="3038548"/>
                    <a:pt x="4720954" y="3032094"/>
                  </a:cubicBezTo>
                  <a:cubicBezTo>
                    <a:pt x="4721861" y="3030313"/>
                    <a:pt x="4718273" y="3027655"/>
                    <a:pt x="4716775" y="3025407"/>
                  </a:cubicBezTo>
                  <a:close/>
                  <a:moveTo>
                    <a:pt x="8262512" y="3024939"/>
                  </a:moveTo>
                  <a:cubicBezTo>
                    <a:pt x="8258198" y="3028239"/>
                    <a:pt x="8251072" y="3031189"/>
                    <a:pt x="8250027" y="3034839"/>
                  </a:cubicBezTo>
                  <a:cubicBezTo>
                    <a:pt x="8247574" y="3043542"/>
                    <a:pt x="8254205" y="3047163"/>
                    <a:pt x="8272862" y="3046842"/>
                  </a:cubicBezTo>
                  <a:cubicBezTo>
                    <a:pt x="8275223" y="3045031"/>
                    <a:pt x="8283894" y="3040008"/>
                    <a:pt x="8282804" y="3038928"/>
                  </a:cubicBezTo>
                  <a:cubicBezTo>
                    <a:pt x="8277493" y="3033671"/>
                    <a:pt x="8269549" y="3029495"/>
                    <a:pt x="8262512" y="3024939"/>
                  </a:cubicBezTo>
                  <a:close/>
                  <a:moveTo>
                    <a:pt x="7817371" y="3024910"/>
                  </a:moveTo>
                  <a:cubicBezTo>
                    <a:pt x="7808428" y="3031218"/>
                    <a:pt x="7802616" y="3035277"/>
                    <a:pt x="7796850" y="3039337"/>
                  </a:cubicBezTo>
                  <a:cubicBezTo>
                    <a:pt x="7803570" y="3041177"/>
                    <a:pt x="7810152" y="3043922"/>
                    <a:pt x="7817053" y="3044330"/>
                  </a:cubicBezTo>
                  <a:cubicBezTo>
                    <a:pt x="7819596" y="3044477"/>
                    <a:pt x="7824999" y="3039249"/>
                    <a:pt x="7825452" y="3036270"/>
                  </a:cubicBezTo>
                  <a:cubicBezTo>
                    <a:pt x="7825860" y="3033438"/>
                    <a:pt x="7821503" y="3030342"/>
                    <a:pt x="7817371" y="3024910"/>
                  </a:cubicBezTo>
                  <a:close/>
                  <a:moveTo>
                    <a:pt x="7902812" y="3024239"/>
                  </a:moveTo>
                  <a:cubicBezTo>
                    <a:pt x="7904901" y="3035715"/>
                    <a:pt x="7883336" y="3019157"/>
                    <a:pt x="7881339" y="3026750"/>
                  </a:cubicBezTo>
                  <a:cubicBezTo>
                    <a:pt x="7885969" y="3028560"/>
                    <a:pt x="7891191" y="3042373"/>
                    <a:pt x="7897410" y="3034225"/>
                  </a:cubicBezTo>
                  <a:cubicBezTo>
                    <a:pt x="7890600" y="3031977"/>
                    <a:pt x="7919792" y="3029553"/>
                    <a:pt x="7902812" y="3024239"/>
                  </a:cubicBezTo>
                  <a:close/>
                  <a:moveTo>
                    <a:pt x="5104214" y="3023946"/>
                  </a:moveTo>
                  <a:cubicBezTo>
                    <a:pt x="5097222" y="3025407"/>
                    <a:pt x="5095679" y="3025728"/>
                    <a:pt x="5094181" y="3026049"/>
                  </a:cubicBezTo>
                  <a:cubicBezTo>
                    <a:pt x="5094770" y="3026399"/>
                    <a:pt x="5095588" y="3027100"/>
                    <a:pt x="5095860" y="3027013"/>
                  </a:cubicBezTo>
                  <a:cubicBezTo>
                    <a:pt x="5097222" y="3026663"/>
                    <a:pt x="5098448" y="3026107"/>
                    <a:pt x="5104214" y="3023946"/>
                  </a:cubicBezTo>
                  <a:close/>
                  <a:moveTo>
                    <a:pt x="7575119" y="3018719"/>
                  </a:moveTo>
                  <a:cubicBezTo>
                    <a:pt x="7570943" y="3019595"/>
                    <a:pt x="7566858" y="3020762"/>
                    <a:pt x="7562589" y="3021260"/>
                  </a:cubicBezTo>
                  <a:cubicBezTo>
                    <a:pt x="7557051" y="3021872"/>
                    <a:pt x="7551104" y="3022778"/>
                    <a:pt x="7545791" y="3022136"/>
                  </a:cubicBezTo>
                  <a:cubicBezTo>
                    <a:pt x="7528358" y="3020004"/>
                    <a:pt x="7521504" y="3021610"/>
                    <a:pt x="7519098" y="3030838"/>
                  </a:cubicBezTo>
                  <a:cubicBezTo>
                    <a:pt x="7518461" y="3033292"/>
                    <a:pt x="7523092" y="3037292"/>
                    <a:pt x="7527042" y="3038957"/>
                  </a:cubicBezTo>
                  <a:cubicBezTo>
                    <a:pt x="7530175" y="3040300"/>
                    <a:pt x="7535941" y="3039219"/>
                    <a:pt x="7545430" y="3039219"/>
                  </a:cubicBezTo>
                  <a:cubicBezTo>
                    <a:pt x="7554736" y="3039803"/>
                    <a:pt x="7569264" y="3040388"/>
                    <a:pt x="7575483" y="3029933"/>
                  </a:cubicBezTo>
                  <a:cubicBezTo>
                    <a:pt x="7577436" y="3026691"/>
                    <a:pt x="7575347" y="3022486"/>
                    <a:pt x="7575119" y="3018719"/>
                  </a:cubicBezTo>
                  <a:close/>
                  <a:moveTo>
                    <a:pt x="2694868" y="3016763"/>
                  </a:moveTo>
                  <a:cubicBezTo>
                    <a:pt x="2696730" y="3017493"/>
                    <a:pt x="2697956" y="3018047"/>
                    <a:pt x="2699318" y="3018397"/>
                  </a:cubicBezTo>
                  <a:cubicBezTo>
                    <a:pt x="2699546" y="3018456"/>
                    <a:pt x="2700407" y="3017639"/>
                    <a:pt x="2700998" y="3017230"/>
                  </a:cubicBezTo>
                  <a:cubicBezTo>
                    <a:pt x="2699227" y="3017084"/>
                    <a:pt x="2697412" y="3016937"/>
                    <a:pt x="2694868" y="3016763"/>
                  </a:cubicBezTo>
                  <a:close/>
                  <a:moveTo>
                    <a:pt x="4588522" y="3016500"/>
                  </a:moveTo>
                  <a:cubicBezTo>
                    <a:pt x="4588569" y="3017084"/>
                    <a:pt x="4588659" y="3017667"/>
                    <a:pt x="4588749" y="3018251"/>
                  </a:cubicBezTo>
                  <a:cubicBezTo>
                    <a:pt x="4591427" y="3018076"/>
                    <a:pt x="4594108" y="3017901"/>
                    <a:pt x="4596785" y="3017755"/>
                  </a:cubicBezTo>
                  <a:cubicBezTo>
                    <a:pt x="4596740" y="3017346"/>
                    <a:pt x="4596694" y="3016937"/>
                    <a:pt x="4596649" y="3016500"/>
                  </a:cubicBezTo>
                  <a:close/>
                  <a:moveTo>
                    <a:pt x="6745629" y="3015711"/>
                  </a:moveTo>
                  <a:cubicBezTo>
                    <a:pt x="6744992" y="3017755"/>
                    <a:pt x="6744311" y="3019770"/>
                    <a:pt x="6743676" y="3021814"/>
                  </a:cubicBezTo>
                  <a:lnTo>
                    <a:pt x="6747353" y="3022252"/>
                  </a:lnTo>
                  <a:lnTo>
                    <a:pt x="6749261" y="3016149"/>
                  </a:lnTo>
                  <a:cubicBezTo>
                    <a:pt x="6748079" y="3016003"/>
                    <a:pt x="6746853" y="3015857"/>
                    <a:pt x="6745629" y="3015711"/>
                  </a:cubicBezTo>
                  <a:close/>
                  <a:moveTo>
                    <a:pt x="127308" y="3015069"/>
                  </a:moveTo>
                  <a:lnTo>
                    <a:pt x="122041" y="3015215"/>
                  </a:lnTo>
                  <a:cubicBezTo>
                    <a:pt x="121542" y="3017842"/>
                    <a:pt x="119725" y="3020675"/>
                    <a:pt x="120905" y="3022982"/>
                  </a:cubicBezTo>
                  <a:cubicBezTo>
                    <a:pt x="122041" y="3025260"/>
                    <a:pt x="126218" y="3026954"/>
                    <a:pt x="129078" y="3028881"/>
                  </a:cubicBezTo>
                  <a:cubicBezTo>
                    <a:pt x="130530" y="3028414"/>
                    <a:pt x="132028" y="3027947"/>
                    <a:pt x="133482" y="3027480"/>
                  </a:cubicBezTo>
                  <a:cubicBezTo>
                    <a:pt x="131439" y="3023333"/>
                    <a:pt x="129350" y="3019215"/>
                    <a:pt x="127308" y="3015069"/>
                  </a:cubicBezTo>
                  <a:close/>
                  <a:moveTo>
                    <a:pt x="1308327" y="3014951"/>
                  </a:moveTo>
                  <a:cubicBezTo>
                    <a:pt x="1300653" y="3018017"/>
                    <a:pt x="1295206" y="3019741"/>
                    <a:pt x="1290847" y="3022194"/>
                  </a:cubicBezTo>
                  <a:cubicBezTo>
                    <a:pt x="1289213" y="3023129"/>
                    <a:pt x="1288941" y="3027129"/>
                    <a:pt x="1289986" y="3027480"/>
                  </a:cubicBezTo>
                  <a:cubicBezTo>
                    <a:pt x="1293436" y="3028619"/>
                    <a:pt x="1298383" y="3029816"/>
                    <a:pt x="1301562" y="3029028"/>
                  </a:cubicBezTo>
                  <a:cubicBezTo>
                    <a:pt x="1305511" y="3028093"/>
                    <a:pt x="1309371" y="3025523"/>
                    <a:pt x="1311277" y="3023011"/>
                  </a:cubicBezTo>
                  <a:cubicBezTo>
                    <a:pt x="1312458" y="3021464"/>
                    <a:pt x="1309870" y="3018777"/>
                    <a:pt x="1308327" y="3014951"/>
                  </a:cubicBezTo>
                  <a:close/>
                  <a:moveTo>
                    <a:pt x="6380753" y="3013257"/>
                  </a:moveTo>
                  <a:cubicBezTo>
                    <a:pt x="6377530" y="3014776"/>
                    <a:pt x="6373307" y="3015769"/>
                    <a:pt x="6373126" y="3016996"/>
                  </a:cubicBezTo>
                  <a:cubicBezTo>
                    <a:pt x="6372582" y="3021610"/>
                    <a:pt x="6372945" y="3026283"/>
                    <a:pt x="6373944" y="3030838"/>
                  </a:cubicBezTo>
                  <a:cubicBezTo>
                    <a:pt x="6374080" y="3031510"/>
                    <a:pt x="6379300" y="3031773"/>
                    <a:pt x="6382160" y="3032210"/>
                  </a:cubicBezTo>
                  <a:cubicBezTo>
                    <a:pt x="6383159" y="3028648"/>
                    <a:pt x="6384976" y="3025056"/>
                    <a:pt x="6384885" y="3021493"/>
                  </a:cubicBezTo>
                  <a:cubicBezTo>
                    <a:pt x="6384838" y="3018806"/>
                    <a:pt x="6382296" y="3016120"/>
                    <a:pt x="6380753" y="3013257"/>
                  </a:cubicBezTo>
                  <a:close/>
                  <a:moveTo>
                    <a:pt x="770027" y="3011929"/>
                  </a:moveTo>
                  <a:cubicBezTo>
                    <a:pt x="754053" y="3013205"/>
                    <a:pt x="746112" y="3023121"/>
                    <a:pt x="730075" y="3028619"/>
                  </a:cubicBezTo>
                  <a:cubicBezTo>
                    <a:pt x="756906" y="3028969"/>
                    <a:pt x="772024" y="3023712"/>
                    <a:pt x="789275" y="3014017"/>
                  </a:cubicBezTo>
                  <a:cubicBezTo>
                    <a:pt x="781569" y="3012039"/>
                    <a:pt x="775352" y="3011504"/>
                    <a:pt x="770027" y="3011929"/>
                  </a:cubicBezTo>
                  <a:close/>
                  <a:moveTo>
                    <a:pt x="7901951" y="3010630"/>
                  </a:moveTo>
                  <a:cubicBezTo>
                    <a:pt x="7892870" y="3010133"/>
                    <a:pt x="7886968" y="3011360"/>
                    <a:pt x="7888058" y="3016470"/>
                  </a:cubicBezTo>
                  <a:cubicBezTo>
                    <a:pt x="7890146" y="3016587"/>
                    <a:pt x="7892143" y="3016733"/>
                    <a:pt x="7891508" y="3018397"/>
                  </a:cubicBezTo>
                  <a:cubicBezTo>
                    <a:pt x="7900678" y="3018981"/>
                    <a:pt x="7902903" y="3015681"/>
                    <a:pt x="7901951" y="3010630"/>
                  </a:cubicBezTo>
                  <a:close/>
                  <a:moveTo>
                    <a:pt x="2839284" y="3010512"/>
                  </a:moveTo>
                  <a:cubicBezTo>
                    <a:pt x="2833382" y="3012498"/>
                    <a:pt x="2828207" y="3015331"/>
                    <a:pt x="2821079" y="3018719"/>
                  </a:cubicBezTo>
                  <a:cubicBezTo>
                    <a:pt x="2827208" y="3021669"/>
                    <a:pt x="2832338" y="3025027"/>
                    <a:pt x="2833518" y="3024560"/>
                  </a:cubicBezTo>
                  <a:cubicBezTo>
                    <a:pt x="2838740" y="3022428"/>
                    <a:pt x="2843370" y="3019420"/>
                    <a:pt x="2846820" y="3016120"/>
                  </a:cubicBezTo>
                  <a:cubicBezTo>
                    <a:pt x="2847411" y="3015506"/>
                    <a:pt x="2840055" y="3010250"/>
                    <a:pt x="2839284" y="3010512"/>
                  </a:cubicBezTo>
                  <a:close/>
                  <a:moveTo>
                    <a:pt x="6864887" y="3009487"/>
                  </a:moveTo>
                  <a:cubicBezTo>
                    <a:pt x="6860977" y="3008403"/>
                    <a:pt x="6856494" y="3008892"/>
                    <a:pt x="6855131" y="3011681"/>
                  </a:cubicBezTo>
                  <a:cubicBezTo>
                    <a:pt x="6858219" y="3016120"/>
                    <a:pt x="6864348" y="3023129"/>
                    <a:pt x="6871202" y="3016733"/>
                  </a:cubicBezTo>
                  <a:cubicBezTo>
                    <a:pt x="6872133" y="3013229"/>
                    <a:pt x="6868797" y="3010572"/>
                    <a:pt x="6864887" y="3009487"/>
                  </a:cubicBezTo>
                  <a:close/>
                  <a:moveTo>
                    <a:pt x="1905600" y="3008468"/>
                  </a:moveTo>
                  <a:cubicBezTo>
                    <a:pt x="1895977" y="3008468"/>
                    <a:pt x="1889984" y="3008147"/>
                    <a:pt x="1884172" y="3008615"/>
                  </a:cubicBezTo>
                  <a:cubicBezTo>
                    <a:pt x="1881721" y="3008818"/>
                    <a:pt x="1879632" y="3010746"/>
                    <a:pt x="1877407" y="3011885"/>
                  </a:cubicBezTo>
                  <a:cubicBezTo>
                    <a:pt x="1880268" y="3013403"/>
                    <a:pt x="1882947" y="3016061"/>
                    <a:pt x="1885989" y="3016236"/>
                  </a:cubicBezTo>
                  <a:cubicBezTo>
                    <a:pt x="1891799" y="3016529"/>
                    <a:pt x="1897883" y="3015653"/>
                    <a:pt x="1903603" y="3014776"/>
                  </a:cubicBezTo>
                  <a:cubicBezTo>
                    <a:pt x="1906146" y="3014367"/>
                    <a:pt x="1908189" y="3012673"/>
                    <a:pt x="1910414" y="3011563"/>
                  </a:cubicBezTo>
                  <a:cubicBezTo>
                    <a:pt x="1908006" y="3010016"/>
                    <a:pt x="1905600" y="3008468"/>
                    <a:pt x="1905600" y="3008468"/>
                  </a:cubicBezTo>
                  <a:close/>
                  <a:moveTo>
                    <a:pt x="8113783" y="3008119"/>
                  </a:moveTo>
                  <a:cubicBezTo>
                    <a:pt x="8113011" y="3008440"/>
                    <a:pt x="8112240" y="3008761"/>
                    <a:pt x="8111513" y="3009082"/>
                  </a:cubicBezTo>
                  <a:cubicBezTo>
                    <a:pt x="8112695" y="3009841"/>
                    <a:pt x="8113874" y="3010600"/>
                    <a:pt x="8115509" y="3011622"/>
                  </a:cubicBezTo>
                  <a:cubicBezTo>
                    <a:pt x="8114782" y="3010191"/>
                    <a:pt x="8114282" y="3009170"/>
                    <a:pt x="8113783" y="3008119"/>
                  </a:cubicBezTo>
                  <a:close/>
                  <a:moveTo>
                    <a:pt x="9647228" y="3007786"/>
                  </a:moveTo>
                  <a:cubicBezTo>
                    <a:pt x="9644665" y="3008239"/>
                    <a:pt x="9642052" y="3009775"/>
                    <a:pt x="9639294" y="3012995"/>
                  </a:cubicBezTo>
                  <a:cubicBezTo>
                    <a:pt x="9651732" y="3015565"/>
                    <a:pt x="9660494" y="3029583"/>
                    <a:pt x="9671528" y="3016791"/>
                  </a:cubicBezTo>
                  <a:cubicBezTo>
                    <a:pt x="9662164" y="3014820"/>
                    <a:pt x="9654919" y="3006427"/>
                    <a:pt x="9647228" y="3007786"/>
                  </a:cubicBezTo>
                  <a:close/>
                  <a:moveTo>
                    <a:pt x="2366268" y="3007533"/>
                  </a:moveTo>
                  <a:cubicBezTo>
                    <a:pt x="2365269" y="3008790"/>
                    <a:pt x="2364271" y="3010075"/>
                    <a:pt x="2363318" y="3011330"/>
                  </a:cubicBezTo>
                  <a:cubicBezTo>
                    <a:pt x="2364362" y="3011594"/>
                    <a:pt x="2365361" y="3011856"/>
                    <a:pt x="2366404" y="3012148"/>
                  </a:cubicBezTo>
                  <a:cubicBezTo>
                    <a:pt x="2367267" y="3010834"/>
                    <a:pt x="2368130" y="3009520"/>
                    <a:pt x="2368993" y="3008206"/>
                  </a:cubicBezTo>
                  <a:cubicBezTo>
                    <a:pt x="2368083" y="3007972"/>
                    <a:pt x="2367176" y="3007767"/>
                    <a:pt x="2366268" y="3007533"/>
                  </a:cubicBezTo>
                  <a:close/>
                  <a:moveTo>
                    <a:pt x="2031539" y="3006891"/>
                  </a:moveTo>
                  <a:cubicBezTo>
                    <a:pt x="2028770" y="3007855"/>
                    <a:pt x="2026317" y="3009170"/>
                    <a:pt x="2022368" y="3011067"/>
                  </a:cubicBezTo>
                  <a:cubicBezTo>
                    <a:pt x="2026000" y="3012177"/>
                    <a:pt x="2028362" y="3013521"/>
                    <a:pt x="2029813" y="3013200"/>
                  </a:cubicBezTo>
                  <a:cubicBezTo>
                    <a:pt x="2031947" y="3012761"/>
                    <a:pt x="2034172" y="3011272"/>
                    <a:pt x="2034988" y="3009900"/>
                  </a:cubicBezTo>
                  <a:cubicBezTo>
                    <a:pt x="2035398" y="3009227"/>
                    <a:pt x="2031811" y="3006775"/>
                    <a:pt x="2031539" y="3006891"/>
                  </a:cubicBezTo>
                  <a:close/>
                  <a:moveTo>
                    <a:pt x="4735254" y="3006249"/>
                  </a:moveTo>
                  <a:cubicBezTo>
                    <a:pt x="4729261" y="3006132"/>
                    <a:pt x="4723176" y="3008497"/>
                    <a:pt x="4711827" y="3010951"/>
                  </a:cubicBezTo>
                  <a:cubicBezTo>
                    <a:pt x="4721180" y="3015681"/>
                    <a:pt x="4726536" y="3020150"/>
                    <a:pt x="4729625" y="3019595"/>
                  </a:cubicBezTo>
                  <a:cubicBezTo>
                    <a:pt x="4736117" y="3018397"/>
                    <a:pt x="4741472" y="3014630"/>
                    <a:pt x="4747285" y="3011915"/>
                  </a:cubicBezTo>
                  <a:cubicBezTo>
                    <a:pt x="4743290" y="3009900"/>
                    <a:pt x="4739339" y="3006337"/>
                    <a:pt x="4735254" y="3006249"/>
                  </a:cubicBezTo>
                  <a:close/>
                  <a:moveTo>
                    <a:pt x="3670502" y="3006073"/>
                  </a:moveTo>
                  <a:cubicBezTo>
                    <a:pt x="3670366" y="3006979"/>
                    <a:pt x="3670183" y="3007913"/>
                    <a:pt x="3670002" y="3008818"/>
                  </a:cubicBezTo>
                  <a:cubicBezTo>
                    <a:pt x="3671500" y="3008527"/>
                    <a:pt x="3672999" y="3008235"/>
                    <a:pt x="3674542" y="3007913"/>
                  </a:cubicBezTo>
                  <a:cubicBezTo>
                    <a:pt x="3673180" y="3007330"/>
                    <a:pt x="3671864" y="3006716"/>
                    <a:pt x="3670502" y="3006073"/>
                  </a:cubicBezTo>
                  <a:close/>
                  <a:moveTo>
                    <a:pt x="2462878" y="3006037"/>
                  </a:moveTo>
                  <a:cubicBezTo>
                    <a:pt x="2460222" y="3005416"/>
                    <a:pt x="2457022" y="3006307"/>
                    <a:pt x="2450620" y="3008088"/>
                  </a:cubicBezTo>
                  <a:cubicBezTo>
                    <a:pt x="2458792" y="3010016"/>
                    <a:pt x="2465329" y="3011535"/>
                    <a:pt x="2471867" y="3013054"/>
                  </a:cubicBezTo>
                  <a:cubicBezTo>
                    <a:pt x="2467645" y="3008790"/>
                    <a:pt x="2465534" y="3006658"/>
                    <a:pt x="2462878" y="3006037"/>
                  </a:cubicBezTo>
                  <a:close/>
                  <a:moveTo>
                    <a:pt x="9090687" y="3005577"/>
                  </a:moveTo>
                  <a:cubicBezTo>
                    <a:pt x="9084375" y="3005606"/>
                    <a:pt x="9078157" y="3008352"/>
                    <a:pt x="9071845" y="3009928"/>
                  </a:cubicBezTo>
                  <a:cubicBezTo>
                    <a:pt x="9076069" y="3013433"/>
                    <a:pt x="9079336" y="3017842"/>
                    <a:pt x="9084830" y="3020121"/>
                  </a:cubicBezTo>
                  <a:cubicBezTo>
                    <a:pt x="9089461" y="3022047"/>
                    <a:pt x="9096725" y="3021522"/>
                    <a:pt x="9104080" y="3022194"/>
                  </a:cubicBezTo>
                  <a:cubicBezTo>
                    <a:pt x="9106941" y="3020792"/>
                    <a:pt x="9112525" y="3019361"/>
                    <a:pt x="9112842" y="3017551"/>
                  </a:cubicBezTo>
                  <a:cubicBezTo>
                    <a:pt x="9113250" y="3015273"/>
                    <a:pt x="9110254" y="3011972"/>
                    <a:pt x="9107121" y="3010425"/>
                  </a:cubicBezTo>
                  <a:cubicBezTo>
                    <a:pt x="9102399" y="3008088"/>
                    <a:pt x="9096225" y="3005548"/>
                    <a:pt x="9090687" y="3005577"/>
                  </a:cubicBezTo>
                  <a:close/>
                  <a:moveTo>
                    <a:pt x="6479678" y="3004585"/>
                  </a:moveTo>
                  <a:cubicBezTo>
                    <a:pt x="6479451" y="3005139"/>
                    <a:pt x="6479225" y="3005695"/>
                    <a:pt x="6478998" y="3006220"/>
                  </a:cubicBezTo>
                  <a:cubicBezTo>
                    <a:pt x="6479725" y="3006395"/>
                    <a:pt x="6480405" y="3006541"/>
                    <a:pt x="6481132" y="3006716"/>
                  </a:cubicBezTo>
                  <a:cubicBezTo>
                    <a:pt x="6481358" y="3006161"/>
                    <a:pt x="6481812" y="3005606"/>
                    <a:pt x="6481721" y="3005081"/>
                  </a:cubicBezTo>
                  <a:cubicBezTo>
                    <a:pt x="6481631" y="3004876"/>
                    <a:pt x="6480405" y="3004759"/>
                    <a:pt x="6479678" y="3004585"/>
                  </a:cubicBezTo>
                  <a:close/>
                  <a:moveTo>
                    <a:pt x="7764753" y="3002773"/>
                  </a:moveTo>
                  <a:cubicBezTo>
                    <a:pt x="7762847" y="3002364"/>
                    <a:pt x="7756626" y="3005665"/>
                    <a:pt x="7756037" y="3007680"/>
                  </a:cubicBezTo>
                  <a:cubicBezTo>
                    <a:pt x="7753266" y="3017259"/>
                    <a:pt x="7751770" y="3026954"/>
                    <a:pt x="7749636" y="3037700"/>
                  </a:cubicBezTo>
                  <a:cubicBezTo>
                    <a:pt x="7750407" y="3039483"/>
                    <a:pt x="7751043" y="3042462"/>
                    <a:pt x="7753130" y="3044943"/>
                  </a:cubicBezTo>
                  <a:cubicBezTo>
                    <a:pt x="7754312" y="3046316"/>
                    <a:pt x="7757944" y="3047513"/>
                    <a:pt x="7760577" y="3047601"/>
                  </a:cubicBezTo>
                  <a:cubicBezTo>
                    <a:pt x="7763391" y="3047659"/>
                    <a:pt x="7768430" y="3046637"/>
                    <a:pt x="7768793" y="3045615"/>
                  </a:cubicBezTo>
                  <a:cubicBezTo>
                    <a:pt x="7771790" y="3036533"/>
                    <a:pt x="7774469" y="3027421"/>
                    <a:pt x="7776648" y="3018281"/>
                  </a:cubicBezTo>
                  <a:cubicBezTo>
                    <a:pt x="7778509" y="3018017"/>
                    <a:pt x="7780371" y="3017784"/>
                    <a:pt x="7782231" y="3017521"/>
                  </a:cubicBezTo>
                  <a:cubicBezTo>
                    <a:pt x="7782231" y="3016470"/>
                    <a:pt x="7782231" y="3015419"/>
                    <a:pt x="7782186" y="3014397"/>
                  </a:cubicBezTo>
                  <a:cubicBezTo>
                    <a:pt x="7780643" y="3014338"/>
                    <a:pt x="7779098" y="3014280"/>
                    <a:pt x="7777602" y="3014221"/>
                  </a:cubicBezTo>
                  <a:cubicBezTo>
                    <a:pt x="7777964" y="3012440"/>
                    <a:pt x="7778554" y="3010658"/>
                    <a:pt x="7778873" y="3008849"/>
                  </a:cubicBezTo>
                  <a:cubicBezTo>
                    <a:pt x="7779190" y="3007037"/>
                    <a:pt x="7770200" y="3003942"/>
                    <a:pt x="7764753" y="3002773"/>
                  </a:cubicBezTo>
                  <a:close/>
                  <a:moveTo>
                    <a:pt x="7224954" y="3002773"/>
                  </a:moveTo>
                  <a:lnTo>
                    <a:pt x="7225590" y="3004234"/>
                  </a:lnTo>
                  <a:lnTo>
                    <a:pt x="7228042" y="3003182"/>
                  </a:lnTo>
                  <a:close/>
                  <a:moveTo>
                    <a:pt x="7273601" y="3001317"/>
                  </a:moveTo>
                  <a:cubicBezTo>
                    <a:pt x="7264668" y="3002044"/>
                    <a:pt x="7255599" y="3004775"/>
                    <a:pt x="7244793" y="3007330"/>
                  </a:cubicBezTo>
                  <a:lnTo>
                    <a:pt x="7301590" y="3007330"/>
                  </a:lnTo>
                  <a:cubicBezTo>
                    <a:pt x="7291330" y="3001868"/>
                    <a:pt x="7282533" y="3000591"/>
                    <a:pt x="7273601" y="3001317"/>
                  </a:cubicBezTo>
                  <a:close/>
                  <a:moveTo>
                    <a:pt x="7600180" y="2999444"/>
                  </a:moveTo>
                  <a:cubicBezTo>
                    <a:pt x="7600407" y="3000117"/>
                    <a:pt x="7600679" y="3000846"/>
                    <a:pt x="7600951" y="3001576"/>
                  </a:cubicBezTo>
                  <a:cubicBezTo>
                    <a:pt x="7601769" y="3001372"/>
                    <a:pt x="7602586" y="3001138"/>
                    <a:pt x="7603404" y="3000934"/>
                  </a:cubicBezTo>
                  <a:cubicBezTo>
                    <a:pt x="7603223" y="3000526"/>
                    <a:pt x="7603223" y="2999883"/>
                    <a:pt x="7602813" y="2999737"/>
                  </a:cubicBezTo>
                  <a:cubicBezTo>
                    <a:pt x="7602088" y="2999473"/>
                    <a:pt x="7601043" y="2999532"/>
                    <a:pt x="7600180" y="2999444"/>
                  </a:cubicBezTo>
                  <a:close/>
                  <a:moveTo>
                    <a:pt x="6140001" y="2997488"/>
                  </a:moveTo>
                  <a:lnTo>
                    <a:pt x="6139411" y="2998802"/>
                  </a:lnTo>
                  <a:cubicBezTo>
                    <a:pt x="6141634" y="2999473"/>
                    <a:pt x="6143905" y="3000146"/>
                    <a:pt x="6146175" y="3000788"/>
                  </a:cubicBezTo>
                  <a:cubicBezTo>
                    <a:pt x="6146539" y="3000000"/>
                    <a:pt x="6146900" y="2999211"/>
                    <a:pt x="6147219" y="2998422"/>
                  </a:cubicBezTo>
                  <a:cubicBezTo>
                    <a:pt x="6144813" y="2998102"/>
                    <a:pt x="6142407" y="2997809"/>
                    <a:pt x="6140001" y="2997488"/>
                  </a:cubicBezTo>
                  <a:close/>
                  <a:moveTo>
                    <a:pt x="7190815" y="2997224"/>
                  </a:moveTo>
                  <a:lnTo>
                    <a:pt x="7190951" y="2998365"/>
                  </a:lnTo>
                  <a:lnTo>
                    <a:pt x="7192721" y="2997371"/>
                  </a:lnTo>
                  <a:close/>
                  <a:moveTo>
                    <a:pt x="5121511" y="2996641"/>
                  </a:moveTo>
                  <a:cubicBezTo>
                    <a:pt x="5116517" y="2996992"/>
                    <a:pt x="5112522" y="2998277"/>
                    <a:pt x="5110798" y="3001664"/>
                  </a:cubicBezTo>
                  <a:cubicBezTo>
                    <a:pt x="5120468" y="3005052"/>
                    <a:pt x="5126642" y="3027216"/>
                    <a:pt x="5137538" y="3014221"/>
                  </a:cubicBezTo>
                  <a:cubicBezTo>
                    <a:pt x="5129047" y="3011330"/>
                    <a:pt x="5124553" y="3004613"/>
                    <a:pt x="5121511" y="2996641"/>
                  </a:cubicBezTo>
                  <a:close/>
                  <a:moveTo>
                    <a:pt x="1206542" y="2996174"/>
                  </a:moveTo>
                  <a:cubicBezTo>
                    <a:pt x="1198551" y="3001898"/>
                    <a:pt x="1192422" y="3005899"/>
                    <a:pt x="1187338" y="3010425"/>
                  </a:cubicBezTo>
                  <a:cubicBezTo>
                    <a:pt x="1186792" y="3010921"/>
                    <a:pt x="1192422" y="3014221"/>
                    <a:pt x="1195191" y="3016207"/>
                  </a:cubicBezTo>
                  <a:cubicBezTo>
                    <a:pt x="1201093" y="3012352"/>
                    <a:pt x="1207494" y="3008731"/>
                    <a:pt x="1212534" y="3004467"/>
                  </a:cubicBezTo>
                  <a:cubicBezTo>
                    <a:pt x="1213623" y="3003562"/>
                    <a:pt x="1209628" y="3000262"/>
                    <a:pt x="1206542" y="2996174"/>
                  </a:cubicBezTo>
                  <a:close/>
                  <a:moveTo>
                    <a:pt x="6862395" y="2994100"/>
                  </a:moveTo>
                  <a:cubicBezTo>
                    <a:pt x="6860442" y="2995005"/>
                    <a:pt x="6856946" y="2995853"/>
                    <a:pt x="6856766" y="2996875"/>
                  </a:cubicBezTo>
                  <a:cubicBezTo>
                    <a:pt x="6856221" y="3000380"/>
                    <a:pt x="6856857" y="3003942"/>
                    <a:pt x="6856993" y="3007476"/>
                  </a:cubicBezTo>
                  <a:cubicBezTo>
                    <a:pt x="6858173" y="3007242"/>
                    <a:pt x="6860079" y="3007212"/>
                    <a:pt x="6860351" y="3006716"/>
                  </a:cubicBezTo>
                  <a:cubicBezTo>
                    <a:pt x="6862123" y="3004263"/>
                    <a:pt x="6863439" y="3001664"/>
                    <a:pt x="6864574" y="2999649"/>
                  </a:cubicBezTo>
                  <a:cubicBezTo>
                    <a:pt x="6864574" y="2998131"/>
                    <a:pt x="6864846" y="2997167"/>
                    <a:pt x="6864484" y="2996319"/>
                  </a:cubicBezTo>
                  <a:cubicBezTo>
                    <a:pt x="6864121" y="2995531"/>
                    <a:pt x="6863122" y="2994831"/>
                    <a:pt x="6862395" y="2994100"/>
                  </a:cubicBezTo>
                  <a:close/>
                  <a:moveTo>
                    <a:pt x="9787159" y="2993954"/>
                  </a:moveTo>
                  <a:cubicBezTo>
                    <a:pt x="9782756" y="2997429"/>
                    <a:pt x="9780214" y="2999473"/>
                    <a:pt x="9777672" y="3001518"/>
                  </a:cubicBezTo>
                  <a:cubicBezTo>
                    <a:pt x="9782483" y="3003503"/>
                    <a:pt x="9786977" y="3006161"/>
                    <a:pt x="9792289" y="3007183"/>
                  </a:cubicBezTo>
                  <a:cubicBezTo>
                    <a:pt x="9794106" y="3007533"/>
                    <a:pt x="9797919" y="3003796"/>
                    <a:pt x="9800824" y="3001927"/>
                  </a:cubicBezTo>
                  <a:cubicBezTo>
                    <a:pt x="9796738" y="2999561"/>
                    <a:pt x="9792698" y="2997167"/>
                    <a:pt x="9787159" y="2993954"/>
                  </a:cubicBezTo>
                  <a:close/>
                  <a:moveTo>
                    <a:pt x="2051833" y="2991706"/>
                  </a:moveTo>
                  <a:cubicBezTo>
                    <a:pt x="2050834" y="2991618"/>
                    <a:pt x="2049244" y="2994597"/>
                    <a:pt x="2047882" y="2996174"/>
                  </a:cubicBezTo>
                  <a:cubicBezTo>
                    <a:pt x="2049699" y="2997663"/>
                    <a:pt x="2051333" y="3000292"/>
                    <a:pt x="2053284" y="3000380"/>
                  </a:cubicBezTo>
                  <a:cubicBezTo>
                    <a:pt x="2060776" y="3000730"/>
                    <a:pt x="2068403" y="3000496"/>
                    <a:pt x="2075848" y="2999912"/>
                  </a:cubicBezTo>
                  <a:cubicBezTo>
                    <a:pt x="2078073" y="2999737"/>
                    <a:pt x="2079979" y="2997722"/>
                    <a:pt x="2082023" y="2996525"/>
                  </a:cubicBezTo>
                  <a:cubicBezTo>
                    <a:pt x="2080933" y="2995882"/>
                    <a:pt x="2079979" y="2994801"/>
                    <a:pt x="2078708" y="2994655"/>
                  </a:cubicBezTo>
                  <a:cubicBezTo>
                    <a:pt x="2069810" y="2993487"/>
                    <a:pt x="2060867" y="2992348"/>
                    <a:pt x="2051833" y="2991706"/>
                  </a:cubicBezTo>
                  <a:close/>
                  <a:moveTo>
                    <a:pt x="3886285" y="2991589"/>
                  </a:moveTo>
                  <a:cubicBezTo>
                    <a:pt x="3876706" y="2993517"/>
                    <a:pt x="3875435" y="3003241"/>
                    <a:pt x="3872847" y="3011681"/>
                  </a:cubicBezTo>
                  <a:lnTo>
                    <a:pt x="3880882" y="3011681"/>
                  </a:lnTo>
                  <a:cubicBezTo>
                    <a:pt x="3877841" y="3000408"/>
                    <a:pt x="3894955" y="3000496"/>
                    <a:pt x="3886285" y="2991589"/>
                  </a:cubicBezTo>
                  <a:close/>
                  <a:moveTo>
                    <a:pt x="7023154" y="2991530"/>
                  </a:moveTo>
                  <a:cubicBezTo>
                    <a:pt x="7019205" y="2993458"/>
                    <a:pt x="7015254" y="2995385"/>
                    <a:pt x="7011305" y="2997342"/>
                  </a:cubicBezTo>
                  <a:cubicBezTo>
                    <a:pt x="7012940" y="2998656"/>
                    <a:pt x="7014574" y="3000000"/>
                    <a:pt x="7016208" y="3001313"/>
                  </a:cubicBezTo>
                  <a:cubicBezTo>
                    <a:pt x="7019704" y="2998948"/>
                    <a:pt x="7023245" y="2996583"/>
                    <a:pt x="7026741" y="2994217"/>
                  </a:cubicBezTo>
                  <a:cubicBezTo>
                    <a:pt x="7025515" y="2993341"/>
                    <a:pt x="7024335" y="2992435"/>
                    <a:pt x="7023154" y="2991530"/>
                  </a:cubicBezTo>
                  <a:close/>
                  <a:moveTo>
                    <a:pt x="6067406" y="2989662"/>
                  </a:moveTo>
                  <a:cubicBezTo>
                    <a:pt x="6065000" y="2991356"/>
                    <a:pt x="6062049" y="2992523"/>
                    <a:pt x="6062049" y="2993662"/>
                  </a:cubicBezTo>
                  <a:cubicBezTo>
                    <a:pt x="6062095" y="2995035"/>
                    <a:pt x="6064592" y="2996407"/>
                    <a:pt x="6066046" y="2997780"/>
                  </a:cubicBezTo>
                  <a:cubicBezTo>
                    <a:pt x="6068088" y="2996583"/>
                    <a:pt x="6071085" y="2995589"/>
                    <a:pt x="6071811" y="2994129"/>
                  </a:cubicBezTo>
                  <a:cubicBezTo>
                    <a:pt x="6072264" y="2993224"/>
                    <a:pt x="6069450" y="2991589"/>
                    <a:pt x="6067406" y="2989662"/>
                  </a:cubicBezTo>
                  <a:close/>
                  <a:moveTo>
                    <a:pt x="7269809" y="2989398"/>
                  </a:moveTo>
                  <a:cubicBezTo>
                    <a:pt x="7269219" y="2990829"/>
                    <a:pt x="7268583" y="2992232"/>
                    <a:pt x="7267992" y="2993662"/>
                  </a:cubicBezTo>
                  <a:cubicBezTo>
                    <a:pt x="7269038" y="2993779"/>
                    <a:pt x="7270944" y="2994042"/>
                    <a:pt x="7270989" y="2993983"/>
                  </a:cubicBezTo>
                  <a:cubicBezTo>
                    <a:pt x="7271716" y="2992611"/>
                    <a:pt x="7272215" y="2991209"/>
                    <a:pt x="7272759" y="2989837"/>
                  </a:cubicBezTo>
                  <a:cubicBezTo>
                    <a:pt x="7271807" y="2989690"/>
                    <a:pt x="7270808" y="2989544"/>
                    <a:pt x="7269809" y="2989398"/>
                  </a:cubicBezTo>
                  <a:close/>
                  <a:moveTo>
                    <a:pt x="7935000" y="2989136"/>
                  </a:moveTo>
                  <a:cubicBezTo>
                    <a:pt x="7926965" y="2994538"/>
                    <a:pt x="7924786" y="2990772"/>
                    <a:pt x="7916205" y="2996671"/>
                  </a:cubicBezTo>
                  <a:cubicBezTo>
                    <a:pt x="7927828" y="3000437"/>
                    <a:pt x="7917295" y="3010221"/>
                    <a:pt x="7935000" y="3009227"/>
                  </a:cubicBezTo>
                  <a:cubicBezTo>
                    <a:pt x="7931914" y="2999794"/>
                    <a:pt x="7932550" y="2994977"/>
                    <a:pt x="7935000" y="2989136"/>
                  </a:cubicBezTo>
                  <a:close/>
                  <a:moveTo>
                    <a:pt x="2599712" y="2987909"/>
                  </a:moveTo>
                  <a:cubicBezTo>
                    <a:pt x="2599531" y="2988464"/>
                    <a:pt x="2599259" y="2988989"/>
                    <a:pt x="2599031" y="2989516"/>
                  </a:cubicBezTo>
                  <a:cubicBezTo>
                    <a:pt x="2599712" y="2989662"/>
                    <a:pt x="2600347" y="2989808"/>
                    <a:pt x="2601029" y="2989953"/>
                  </a:cubicBezTo>
                  <a:cubicBezTo>
                    <a:pt x="2600574" y="2989282"/>
                    <a:pt x="2600166" y="2988580"/>
                    <a:pt x="2599712" y="2987909"/>
                  </a:cubicBezTo>
                  <a:close/>
                  <a:moveTo>
                    <a:pt x="2635213" y="2986683"/>
                  </a:moveTo>
                  <a:lnTo>
                    <a:pt x="2635213" y="2987179"/>
                  </a:lnTo>
                  <a:cubicBezTo>
                    <a:pt x="2636849" y="2987267"/>
                    <a:pt x="2638437" y="2987354"/>
                    <a:pt x="2640072" y="2987413"/>
                  </a:cubicBezTo>
                  <a:lnTo>
                    <a:pt x="2640072" y="2986683"/>
                  </a:lnTo>
                  <a:close/>
                  <a:moveTo>
                    <a:pt x="8663751" y="2986595"/>
                  </a:moveTo>
                  <a:cubicBezTo>
                    <a:pt x="8664932" y="2991384"/>
                    <a:pt x="8664751" y="2997342"/>
                    <a:pt x="8671833" y="2996612"/>
                  </a:cubicBezTo>
                  <a:cubicBezTo>
                    <a:pt x="8672559" y="2990099"/>
                    <a:pt x="8672696" y="2984113"/>
                    <a:pt x="8663751" y="2986595"/>
                  </a:cubicBezTo>
                  <a:close/>
                  <a:moveTo>
                    <a:pt x="3198938" y="2986069"/>
                  </a:moveTo>
                  <a:cubicBezTo>
                    <a:pt x="3196441" y="2987705"/>
                    <a:pt x="3193945" y="2989340"/>
                    <a:pt x="3191402" y="2990976"/>
                  </a:cubicBezTo>
                  <a:lnTo>
                    <a:pt x="3194398" y="2992669"/>
                  </a:lnTo>
                  <a:cubicBezTo>
                    <a:pt x="3197078" y="2991150"/>
                    <a:pt x="3199756" y="2989603"/>
                    <a:pt x="3202434" y="2988084"/>
                  </a:cubicBezTo>
                  <a:cubicBezTo>
                    <a:pt x="3201254" y="2987413"/>
                    <a:pt x="3200117" y="2986741"/>
                    <a:pt x="3198938" y="2986069"/>
                  </a:cubicBezTo>
                  <a:close/>
                  <a:moveTo>
                    <a:pt x="1922898" y="2985368"/>
                  </a:moveTo>
                  <a:cubicBezTo>
                    <a:pt x="1923034" y="2986858"/>
                    <a:pt x="1923216" y="2988348"/>
                    <a:pt x="1923352" y="2989837"/>
                  </a:cubicBezTo>
                  <a:cubicBezTo>
                    <a:pt x="1924032" y="2989837"/>
                    <a:pt x="1924714" y="2989837"/>
                    <a:pt x="1925395" y="2989837"/>
                  </a:cubicBezTo>
                  <a:cubicBezTo>
                    <a:pt x="1925577" y="2988348"/>
                    <a:pt x="1925713" y="2986858"/>
                    <a:pt x="1925894" y="2985368"/>
                  </a:cubicBezTo>
                  <a:close/>
                  <a:moveTo>
                    <a:pt x="3932910" y="2985164"/>
                  </a:moveTo>
                  <a:cubicBezTo>
                    <a:pt x="3929868" y="2986537"/>
                    <a:pt x="3927280" y="2989662"/>
                    <a:pt x="3927416" y="2992027"/>
                  </a:cubicBezTo>
                  <a:cubicBezTo>
                    <a:pt x="3927508" y="2993925"/>
                    <a:pt x="3931819" y="2995736"/>
                    <a:pt x="3934272" y="2997604"/>
                  </a:cubicBezTo>
                  <a:cubicBezTo>
                    <a:pt x="3937632" y="2995035"/>
                    <a:pt x="3940990" y="2992466"/>
                    <a:pt x="3945984" y="2988668"/>
                  </a:cubicBezTo>
                  <a:cubicBezTo>
                    <a:pt x="3939583" y="2986858"/>
                    <a:pt x="3934499" y="2984463"/>
                    <a:pt x="3932910" y="2985164"/>
                  </a:cubicBezTo>
                  <a:close/>
                  <a:moveTo>
                    <a:pt x="9522344" y="2984084"/>
                  </a:moveTo>
                  <a:cubicBezTo>
                    <a:pt x="9517396" y="2986215"/>
                    <a:pt x="9512856" y="2987734"/>
                    <a:pt x="9513084" y="2988084"/>
                  </a:cubicBezTo>
                  <a:cubicBezTo>
                    <a:pt x="9515670" y="2992232"/>
                    <a:pt x="9518985" y="2996203"/>
                    <a:pt x="9522073" y="3000204"/>
                  </a:cubicBezTo>
                  <a:cubicBezTo>
                    <a:pt x="9525387" y="2998861"/>
                    <a:pt x="9531788" y="2996875"/>
                    <a:pt x="9531469" y="2996291"/>
                  </a:cubicBezTo>
                  <a:cubicBezTo>
                    <a:pt x="9529244" y="2992144"/>
                    <a:pt x="9525704" y="2988289"/>
                    <a:pt x="9522344" y="2984084"/>
                  </a:cubicBezTo>
                  <a:close/>
                  <a:moveTo>
                    <a:pt x="1558885" y="2983675"/>
                  </a:moveTo>
                  <a:lnTo>
                    <a:pt x="1555890" y="2984200"/>
                  </a:lnTo>
                  <a:lnTo>
                    <a:pt x="1558659" y="2985018"/>
                  </a:lnTo>
                  <a:close/>
                  <a:moveTo>
                    <a:pt x="5482028" y="2982712"/>
                  </a:moveTo>
                  <a:cubicBezTo>
                    <a:pt x="5481255" y="2982126"/>
                    <a:pt x="5474855" y="2983061"/>
                    <a:pt x="5474628" y="2983763"/>
                  </a:cubicBezTo>
                  <a:cubicBezTo>
                    <a:pt x="5473718" y="2986449"/>
                    <a:pt x="5474264" y="2989369"/>
                    <a:pt x="5474264" y="2994977"/>
                  </a:cubicBezTo>
                  <a:cubicBezTo>
                    <a:pt x="5474581" y="2996846"/>
                    <a:pt x="5474989" y="3001518"/>
                    <a:pt x="5476579" y="3006045"/>
                  </a:cubicBezTo>
                  <a:cubicBezTo>
                    <a:pt x="5476989" y="3007125"/>
                    <a:pt x="5481528" y="3008265"/>
                    <a:pt x="5484115" y="3008235"/>
                  </a:cubicBezTo>
                  <a:cubicBezTo>
                    <a:pt x="5486659" y="3008206"/>
                    <a:pt x="5490563" y="3007067"/>
                    <a:pt x="5491470" y="3005782"/>
                  </a:cubicBezTo>
                  <a:cubicBezTo>
                    <a:pt x="5497689" y="2996728"/>
                    <a:pt x="5490699" y="2989428"/>
                    <a:pt x="5482028" y="2982712"/>
                  </a:cubicBezTo>
                  <a:close/>
                  <a:moveTo>
                    <a:pt x="1644100" y="2980112"/>
                  </a:moveTo>
                  <a:cubicBezTo>
                    <a:pt x="1639197" y="2980492"/>
                    <a:pt x="1634294" y="2980900"/>
                    <a:pt x="1629436" y="2981309"/>
                  </a:cubicBezTo>
                  <a:lnTo>
                    <a:pt x="1631070" y="2987325"/>
                  </a:lnTo>
                  <a:cubicBezTo>
                    <a:pt x="1636064" y="2986333"/>
                    <a:pt x="1641014" y="2985339"/>
                    <a:pt x="1646006" y="2984318"/>
                  </a:cubicBezTo>
                  <a:cubicBezTo>
                    <a:pt x="1645371" y="2982915"/>
                    <a:pt x="1644735" y="2981514"/>
                    <a:pt x="1644100" y="2980112"/>
                  </a:cubicBezTo>
                  <a:close/>
                  <a:moveTo>
                    <a:pt x="6353196" y="2979966"/>
                  </a:moveTo>
                  <a:cubicBezTo>
                    <a:pt x="6352788" y="2980520"/>
                    <a:pt x="6352424" y="2981046"/>
                    <a:pt x="6352061" y="2981571"/>
                  </a:cubicBezTo>
                  <a:cubicBezTo>
                    <a:pt x="6352879" y="2981982"/>
                    <a:pt x="6353695" y="2982390"/>
                    <a:pt x="6354511" y="2982799"/>
                  </a:cubicBezTo>
                  <a:cubicBezTo>
                    <a:pt x="6354921" y="2982185"/>
                    <a:pt x="6355738" y="2981484"/>
                    <a:pt x="6355557" y="2980959"/>
                  </a:cubicBezTo>
                  <a:cubicBezTo>
                    <a:pt x="6355374" y="2980520"/>
                    <a:pt x="6354012" y="2980288"/>
                    <a:pt x="6353196" y="2979966"/>
                  </a:cubicBezTo>
                  <a:close/>
                  <a:moveTo>
                    <a:pt x="4740793" y="2979762"/>
                  </a:moveTo>
                  <a:cubicBezTo>
                    <a:pt x="4736478" y="2987062"/>
                    <a:pt x="4732393" y="2994100"/>
                    <a:pt x="4727990" y="3001576"/>
                  </a:cubicBezTo>
                  <a:cubicBezTo>
                    <a:pt x="4747239" y="3002277"/>
                    <a:pt x="4751234" y="2993954"/>
                    <a:pt x="4754366" y="2984288"/>
                  </a:cubicBezTo>
                  <a:cubicBezTo>
                    <a:pt x="4750145" y="2982886"/>
                    <a:pt x="4746558" y="2981689"/>
                    <a:pt x="4740793" y="2979762"/>
                  </a:cubicBezTo>
                  <a:close/>
                  <a:moveTo>
                    <a:pt x="4985631" y="2979411"/>
                  </a:moveTo>
                  <a:cubicBezTo>
                    <a:pt x="4985450" y="2981368"/>
                    <a:pt x="4985267" y="2983353"/>
                    <a:pt x="4985085" y="2985310"/>
                  </a:cubicBezTo>
                  <a:cubicBezTo>
                    <a:pt x="4986358" y="2985368"/>
                    <a:pt x="4987629" y="2985427"/>
                    <a:pt x="4988899" y="2985457"/>
                  </a:cubicBezTo>
                  <a:cubicBezTo>
                    <a:pt x="4989082" y="2983499"/>
                    <a:pt x="4989263" y="2981514"/>
                    <a:pt x="4989444" y="2979556"/>
                  </a:cubicBezTo>
                  <a:close/>
                  <a:moveTo>
                    <a:pt x="3974178" y="2978127"/>
                  </a:moveTo>
                  <a:cubicBezTo>
                    <a:pt x="3972090" y="2980258"/>
                    <a:pt x="3968322" y="2982419"/>
                    <a:pt x="3968322" y="2984580"/>
                  </a:cubicBezTo>
                  <a:cubicBezTo>
                    <a:pt x="3968322" y="2986887"/>
                    <a:pt x="3971863" y="2989165"/>
                    <a:pt x="3973905" y="2991472"/>
                  </a:cubicBezTo>
                  <a:cubicBezTo>
                    <a:pt x="3974904" y="2991122"/>
                    <a:pt x="3976221" y="2990626"/>
                    <a:pt x="3977221" y="2990246"/>
                  </a:cubicBezTo>
                  <a:cubicBezTo>
                    <a:pt x="3978628" y="2991764"/>
                    <a:pt x="3980035" y="2993312"/>
                    <a:pt x="3981488" y="2994831"/>
                  </a:cubicBezTo>
                  <a:cubicBezTo>
                    <a:pt x="3982940" y="2994188"/>
                    <a:pt x="3984485" y="2993517"/>
                    <a:pt x="3986027" y="2992844"/>
                  </a:cubicBezTo>
                  <a:cubicBezTo>
                    <a:pt x="3984756" y="2991384"/>
                    <a:pt x="3983485" y="2989895"/>
                    <a:pt x="3982213" y="2988406"/>
                  </a:cubicBezTo>
                  <a:cubicBezTo>
                    <a:pt x="3983167" y="2988055"/>
                    <a:pt x="3983758" y="2987822"/>
                    <a:pt x="3984892" y="2987413"/>
                  </a:cubicBezTo>
                  <a:cubicBezTo>
                    <a:pt x="3980398" y="2983499"/>
                    <a:pt x="3977265" y="2980813"/>
                    <a:pt x="3974178" y="2978127"/>
                  </a:cubicBezTo>
                  <a:close/>
                  <a:moveTo>
                    <a:pt x="8828687" y="2977775"/>
                  </a:moveTo>
                  <a:cubicBezTo>
                    <a:pt x="8813796" y="2977746"/>
                    <a:pt x="8811798" y="2984930"/>
                    <a:pt x="8809664" y="2991880"/>
                  </a:cubicBezTo>
                  <a:cubicBezTo>
                    <a:pt x="8809074" y="2993808"/>
                    <a:pt x="8808803" y="2995794"/>
                    <a:pt x="8808440" y="2997751"/>
                  </a:cubicBezTo>
                  <a:cubicBezTo>
                    <a:pt x="8806759" y="3011214"/>
                    <a:pt x="8815296" y="3015477"/>
                    <a:pt x="8836996" y="3012002"/>
                  </a:cubicBezTo>
                  <a:cubicBezTo>
                    <a:pt x="8838540" y="3011768"/>
                    <a:pt x="8840038" y="3011476"/>
                    <a:pt x="8841534" y="3011272"/>
                  </a:cubicBezTo>
                  <a:cubicBezTo>
                    <a:pt x="8857562" y="3008936"/>
                    <a:pt x="8859514" y="3001197"/>
                    <a:pt x="8858515" y="2992874"/>
                  </a:cubicBezTo>
                  <a:cubicBezTo>
                    <a:pt x="8857471" y="2984084"/>
                    <a:pt x="8844758" y="2977805"/>
                    <a:pt x="8828687" y="2977775"/>
                  </a:cubicBezTo>
                  <a:close/>
                  <a:moveTo>
                    <a:pt x="2982292" y="2976374"/>
                  </a:moveTo>
                  <a:cubicBezTo>
                    <a:pt x="2979068" y="2977921"/>
                    <a:pt x="2974257" y="2979119"/>
                    <a:pt x="2973122" y="2981134"/>
                  </a:cubicBezTo>
                  <a:cubicBezTo>
                    <a:pt x="2971987" y="2983178"/>
                    <a:pt x="2974484" y="2986040"/>
                    <a:pt x="2977753" y="2994977"/>
                  </a:cubicBezTo>
                  <a:cubicBezTo>
                    <a:pt x="2982747" y="2988406"/>
                    <a:pt x="2985742" y="2986040"/>
                    <a:pt x="2986060" y="2983529"/>
                  </a:cubicBezTo>
                  <a:cubicBezTo>
                    <a:pt x="2986332" y="2981222"/>
                    <a:pt x="2983654" y="2978739"/>
                    <a:pt x="2982292" y="2976374"/>
                  </a:cubicBezTo>
                  <a:close/>
                  <a:moveTo>
                    <a:pt x="321481" y="2976140"/>
                  </a:moveTo>
                  <a:cubicBezTo>
                    <a:pt x="320300" y="2977396"/>
                    <a:pt x="319120" y="2978652"/>
                    <a:pt x="317939" y="2979908"/>
                  </a:cubicBezTo>
                  <a:cubicBezTo>
                    <a:pt x="325930" y="2982653"/>
                    <a:pt x="333874" y="2985398"/>
                    <a:pt x="341864" y="2988114"/>
                  </a:cubicBezTo>
                  <a:cubicBezTo>
                    <a:pt x="343271" y="2986565"/>
                    <a:pt x="344680" y="2985018"/>
                    <a:pt x="346132" y="2983470"/>
                  </a:cubicBezTo>
                  <a:cubicBezTo>
                    <a:pt x="337915" y="2981016"/>
                    <a:pt x="329698" y="2978594"/>
                    <a:pt x="321481" y="2976140"/>
                  </a:cubicBezTo>
                  <a:close/>
                  <a:moveTo>
                    <a:pt x="1559930" y="2975294"/>
                  </a:moveTo>
                  <a:cubicBezTo>
                    <a:pt x="1559748" y="2975235"/>
                    <a:pt x="1559023" y="2976140"/>
                    <a:pt x="1558522" y="2976579"/>
                  </a:cubicBezTo>
                  <a:cubicBezTo>
                    <a:pt x="1560066" y="2976666"/>
                    <a:pt x="1561654" y="2976754"/>
                    <a:pt x="1563834" y="2976870"/>
                  </a:cubicBezTo>
                  <a:cubicBezTo>
                    <a:pt x="1562245" y="2976170"/>
                    <a:pt x="1561156" y="2975615"/>
                    <a:pt x="1559930" y="2975294"/>
                  </a:cubicBezTo>
                  <a:close/>
                  <a:moveTo>
                    <a:pt x="1584581" y="2973891"/>
                  </a:moveTo>
                  <a:cubicBezTo>
                    <a:pt x="1581359" y="2974739"/>
                    <a:pt x="1578180" y="2975556"/>
                    <a:pt x="1574958" y="2976403"/>
                  </a:cubicBezTo>
                  <a:cubicBezTo>
                    <a:pt x="1575502" y="2977191"/>
                    <a:pt x="1576001" y="2977951"/>
                    <a:pt x="1576546" y="2978739"/>
                  </a:cubicBezTo>
                  <a:cubicBezTo>
                    <a:pt x="1579814" y="2978009"/>
                    <a:pt x="1583083" y="2977250"/>
                    <a:pt x="1586353" y="2976520"/>
                  </a:cubicBezTo>
                  <a:cubicBezTo>
                    <a:pt x="1585807" y="2975644"/>
                    <a:pt x="1585218" y="2974767"/>
                    <a:pt x="1584581" y="2973891"/>
                  </a:cubicBezTo>
                  <a:close/>
                  <a:moveTo>
                    <a:pt x="1962850" y="2973511"/>
                  </a:moveTo>
                  <a:cubicBezTo>
                    <a:pt x="1962214" y="2975177"/>
                    <a:pt x="1961623" y="2976841"/>
                    <a:pt x="1960988" y="2978505"/>
                  </a:cubicBezTo>
                  <a:cubicBezTo>
                    <a:pt x="1962714" y="2978652"/>
                    <a:pt x="1964484" y="2978798"/>
                    <a:pt x="1966209" y="2978944"/>
                  </a:cubicBezTo>
                  <a:lnTo>
                    <a:pt x="1966209" y="2973891"/>
                  </a:lnTo>
                  <a:cubicBezTo>
                    <a:pt x="1965075" y="2973775"/>
                    <a:pt x="1963984" y="2973658"/>
                    <a:pt x="1962850" y="2973511"/>
                  </a:cubicBezTo>
                  <a:close/>
                  <a:moveTo>
                    <a:pt x="6096054" y="2973279"/>
                  </a:moveTo>
                  <a:lnTo>
                    <a:pt x="6087564" y="2974943"/>
                  </a:lnTo>
                  <a:cubicBezTo>
                    <a:pt x="6087972" y="2975731"/>
                    <a:pt x="6088335" y="2976520"/>
                    <a:pt x="6088745" y="2977309"/>
                  </a:cubicBezTo>
                  <a:cubicBezTo>
                    <a:pt x="6091651" y="2976958"/>
                    <a:pt x="6094556" y="2976607"/>
                    <a:pt x="6097461" y="2976228"/>
                  </a:cubicBezTo>
                  <a:cubicBezTo>
                    <a:pt x="6097006" y="2975294"/>
                    <a:pt x="6096553" y="2974300"/>
                    <a:pt x="6096054" y="2973279"/>
                  </a:cubicBezTo>
                  <a:close/>
                  <a:moveTo>
                    <a:pt x="8628159" y="2971642"/>
                  </a:moveTo>
                  <a:cubicBezTo>
                    <a:pt x="8623890" y="2971380"/>
                    <a:pt x="8617899" y="2971264"/>
                    <a:pt x="8615357" y="2972840"/>
                  </a:cubicBezTo>
                  <a:cubicBezTo>
                    <a:pt x="8604051" y="2979820"/>
                    <a:pt x="8604187" y="2987559"/>
                    <a:pt x="8614492" y="2996612"/>
                  </a:cubicBezTo>
                  <a:cubicBezTo>
                    <a:pt x="8615357" y="2997342"/>
                    <a:pt x="8616991" y="2998481"/>
                    <a:pt x="8617852" y="2998334"/>
                  </a:cubicBezTo>
                  <a:cubicBezTo>
                    <a:pt x="8620485" y="2997897"/>
                    <a:pt x="8624708" y="2997196"/>
                    <a:pt x="8625071" y="2996145"/>
                  </a:cubicBezTo>
                  <a:cubicBezTo>
                    <a:pt x="8627569" y="2989544"/>
                    <a:pt x="8629203" y="2982799"/>
                    <a:pt x="8631381" y="2975235"/>
                  </a:cubicBezTo>
                  <a:cubicBezTo>
                    <a:pt x="8630837" y="2974593"/>
                    <a:pt x="8629702" y="2971760"/>
                    <a:pt x="8628159" y="2971642"/>
                  </a:cubicBezTo>
                  <a:close/>
                  <a:moveTo>
                    <a:pt x="1415288" y="2971321"/>
                  </a:moveTo>
                  <a:cubicBezTo>
                    <a:pt x="1411337" y="2976549"/>
                    <a:pt x="1406434" y="2981250"/>
                    <a:pt x="1404436" y="2986420"/>
                  </a:cubicBezTo>
                  <a:cubicBezTo>
                    <a:pt x="1403348" y="2989194"/>
                    <a:pt x="1407252" y="2992757"/>
                    <a:pt x="1408886" y="2995941"/>
                  </a:cubicBezTo>
                  <a:cubicBezTo>
                    <a:pt x="1415060" y="2993838"/>
                    <a:pt x="1424413" y="2992611"/>
                    <a:pt x="1426637" y="2989428"/>
                  </a:cubicBezTo>
                  <a:cubicBezTo>
                    <a:pt x="1429316" y="2985748"/>
                    <a:pt x="1426228" y="2980229"/>
                    <a:pt x="1424641" y="2975615"/>
                  </a:cubicBezTo>
                  <a:cubicBezTo>
                    <a:pt x="1424186" y="2974330"/>
                    <a:pt x="1420282" y="2973541"/>
                    <a:pt x="1415288" y="2971321"/>
                  </a:cubicBezTo>
                  <a:close/>
                  <a:moveTo>
                    <a:pt x="5260297" y="2969745"/>
                  </a:moveTo>
                  <a:cubicBezTo>
                    <a:pt x="5256756" y="2971498"/>
                    <a:pt x="5253896" y="2972927"/>
                    <a:pt x="5250991" y="2974388"/>
                  </a:cubicBezTo>
                  <a:cubicBezTo>
                    <a:pt x="5253713" y="2975790"/>
                    <a:pt x="5256937" y="2978623"/>
                    <a:pt x="5259026" y="2978301"/>
                  </a:cubicBezTo>
                  <a:cubicBezTo>
                    <a:pt x="5262885" y="2977746"/>
                    <a:pt x="5266108" y="2975381"/>
                    <a:pt x="5269650" y="2973745"/>
                  </a:cubicBezTo>
                  <a:cubicBezTo>
                    <a:pt x="5266926" y="2972577"/>
                    <a:pt x="5264201" y="2971409"/>
                    <a:pt x="5260297" y="2969745"/>
                  </a:cubicBezTo>
                  <a:close/>
                  <a:moveTo>
                    <a:pt x="5015730" y="2969278"/>
                  </a:moveTo>
                  <a:lnTo>
                    <a:pt x="5015730" y="2977133"/>
                  </a:lnTo>
                  <a:cubicBezTo>
                    <a:pt x="5017320" y="2977133"/>
                    <a:pt x="5018863" y="2977104"/>
                    <a:pt x="5020453" y="2977104"/>
                  </a:cubicBezTo>
                  <a:lnTo>
                    <a:pt x="5020453" y="2969278"/>
                  </a:lnTo>
                  <a:cubicBezTo>
                    <a:pt x="5018863" y="2969278"/>
                    <a:pt x="5017320" y="2969278"/>
                    <a:pt x="5015730" y="2969278"/>
                  </a:cubicBezTo>
                  <a:close/>
                  <a:moveTo>
                    <a:pt x="2492954" y="2967474"/>
                  </a:moveTo>
                  <a:lnTo>
                    <a:pt x="2493070" y="2967596"/>
                  </a:lnTo>
                  <a:lnTo>
                    <a:pt x="2493070" y="2967637"/>
                  </a:lnTo>
                  <a:lnTo>
                    <a:pt x="2493066" y="2967636"/>
                  </a:lnTo>
                  <a:close/>
                  <a:moveTo>
                    <a:pt x="8100708" y="2967467"/>
                  </a:moveTo>
                  <a:cubicBezTo>
                    <a:pt x="8098938" y="2969131"/>
                    <a:pt x="8097121" y="2970796"/>
                    <a:pt x="8095351" y="2972460"/>
                  </a:cubicBezTo>
                  <a:cubicBezTo>
                    <a:pt x="8097259" y="2973424"/>
                    <a:pt x="8099165" y="2974388"/>
                    <a:pt x="8101072" y="2975351"/>
                  </a:cubicBezTo>
                  <a:cubicBezTo>
                    <a:pt x="8103658" y="2974067"/>
                    <a:pt x="8106247" y="2972781"/>
                    <a:pt x="8108835" y="2971498"/>
                  </a:cubicBezTo>
                  <a:cubicBezTo>
                    <a:pt x="8106111" y="2970154"/>
                    <a:pt x="8103433" y="2968810"/>
                    <a:pt x="8100708" y="2967467"/>
                  </a:cubicBezTo>
                  <a:close/>
                  <a:moveTo>
                    <a:pt x="2942295" y="2966766"/>
                  </a:moveTo>
                  <a:cubicBezTo>
                    <a:pt x="2940298" y="2966240"/>
                    <a:pt x="2935440" y="2967087"/>
                    <a:pt x="2934804" y="2968110"/>
                  </a:cubicBezTo>
                  <a:cubicBezTo>
                    <a:pt x="2932581" y="2971467"/>
                    <a:pt x="2931172" y="2975147"/>
                    <a:pt x="2930492" y="2978798"/>
                  </a:cubicBezTo>
                  <a:cubicBezTo>
                    <a:pt x="2930220" y="2980404"/>
                    <a:pt x="2932490" y="2982185"/>
                    <a:pt x="2933624" y="2983879"/>
                  </a:cubicBezTo>
                  <a:cubicBezTo>
                    <a:pt x="2935939" y="2983090"/>
                    <a:pt x="2939163" y="2982653"/>
                    <a:pt x="2940343" y="2981426"/>
                  </a:cubicBezTo>
                  <a:cubicBezTo>
                    <a:pt x="2943430" y="2978243"/>
                    <a:pt x="2945611" y="2974709"/>
                    <a:pt x="2947834" y="2971701"/>
                  </a:cubicBezTo>
                  <a:cubicBezTo>
                    <a:pt x="2945564" y="2969540"/>
                    <a:pt x="2944474" y="2967321"/>
                    <a:pt x="2942295" y="2966766"/>
                  </a:cubicBezTo>
                  <a:close/>
                  <a:moveTo>
                    <a:pt x="7984123" y="2966357"/>
                  </a:moveTo>
                  <a:cubicBezTo>
                    <a:pt x="7983351" y="2966533"/>
                    <a:pt x="7982580" y="2966707"/>
                    <a:pt x="7981853" y="2966882"/>
                  </a:cubicBezTo>
                  <a:cubicBezTo>
                    <a:pt x="7981989" y="2967350"/>
                    <a:pt x="7982170" y="2968197"/>
                    <a:pt x="7982444" y="2968197"/>
                  </a:cubicBezTo>
                  <a:cubicBezTo>
                    <a:pt x="7983170" y="2968255"/>
                    <a:pt x="7984076" y="2968080"/>
                    <a:pt x="7984622" y="2967730"/>
                  </a:cubicBezTo>
                  <a:cubicBezTo>
                    <a:pt x="7984850" y="2967584"/>
                    <a:pt x="7984304" y="2966854"/>
                    <a:pt x="7984123" y="2966357"/>
                  </a:cubicBezTo>
                  <a:close/>
                  <a:moveTo>
                    <a:pt x="942589" y="2965013"/>
                  </a:moveTo>
                  <a:cubicBezTo>
                    <a:pt x="938005" y="2964985"/>
                    <a:pt x="933283" y="2970008"/>
                    <a:pt x="926881" y="2973863"/>
                  </a:cubicBezTo>
                  <a:cubicBezTo>
                    <a:pt x="933873" y="2978448"/>
                    <a:pt x="938277" y="2983850"/>
                    <a:pt x="943180" y="2984025"/>
                  </a:cubicBezTo>
                  <a:cubicBezTo>
                    <a:pt x="953940" y="2984375"/>
                    <a:pt x="959296" y="2978301"/>
                    <a:pt x="957208" y="2972431"/>
                  </a:cubicBezTo>
                  <a:cubicBezTo>
                    <a:pt x="956073" y="2969249"/>
                    <a:pt x="947766" y="2965072"/>
                    <a:pt x="942589" y="2965013"/>
                  </a:cubicBezTo>
                  <a:close/>
                  <a:moveTo>
                    <a:pt x="6100502" y="2964283"/>
                  </a:moveTo>
                  <a:cubicBezTo>
                    <a:pt x="6099187" y="2964985"/>
                    <a:pt x="6097869" y="2965686"/>
                    <a:pt x="6096553" y="2966386"/>
                  </a:cubicBezTo>
                  <a:cubicBezTo>
                    <a:pt x="6098233" y="2968168"/>
                    <a:pt x="6099278" y="2970475"/>
                    <a:pt x="6101820" y="2971555"/>
                  </a:cubicBezTo>
                  <a:cubicBezTo>
                    <a:pt x="6103227" y="2972169"/>
                    <a:pt x="6107041" y="2970854"/>
                    <a:pt x="6113441" y="2969832"/>
                  </a:cubicBezTo>
                  <a:cubicBezTo>
                    <a:pt x="6107403" y="2967233"/>
                    <a:pt x="6103954" y="2965744"/>
                    <a:pt x="6100502" y="2964283"/>
                  </a:cubicBezTo>
                  <a:close/>
                  <a:moveTo>
                    <a:pt x="2464558" y="2964255"/>
                  </a:moveTo>
                  <a:lnTo>
                    <a:pt x="2463967" y="2967175"/>
                  </a:lnTo>
                  <a:cubicBezTo>
                    <a:pt x="2472549" y="2967175"/>
                    <a:pt x="2481175" y="2967204"/>
                    <a:pt x="2489890" y="2967262"/>
                  </a:cubicBezTo>
                  <a:lnTo>
                    <a:pt x="2493066" y="2967636"/>
                  </a:lnTo>
                  <a:lnTo>
                    <a:pt x="2493070" y="2967642"/>
                  </a:lnTo>
                  <a:lnTo>
                    <a:pt x="2493070" y="2967637"/>
                  </a:lnTo>
                  <a:lnTo>
                    <a:pt x="2493114" y="2967642"/>
                  </a:lnTo>
                  <a:lnTo>
                    <a:pt x="2493070" y="2967596"/>
                  </a:lnTo>
                  <a:lnTo>
                    <a:pt x="2493070" y="2967379"/>
                  </a:lnTo>
                  <a:lnTo>
                    <a:pt x="2492887" y="2967379"/>
                  </a:lnTo>
                  <a:lnTo>
                    <a:pt x="2492954" y="2967474"/>
                  </a:lnTo>
                  <a:lnTo>
                    <a:pt x="2492751" y="2967262"/>
                  </a:lnTo>
                  <a:cubicBezTo>
                    <a:pt x="2491797" y="2967262"/>
                    <a:pt x="2490845" y="2967262"/>
                    <a:pt x="2489890" y="2967262"/>
                  </a:cubicBezTo>
                  <a:cubicBezTo>
                    <a:pt x="2481447" y="2966270"/>
                    <a:pt x="2473001" y="2965276"/>
                    <a:pt x="2464558" y="2964255"/>
                  </a:cubicBezTo>
                  <a:close/>
                  <a:moveTo>
                    <a:pt x="6458431" y="2963641"/>
                  </a:moveTo>
                  <a:cubicBezTo>
                    <a:pt x="6451713" y="2966766"/>
                    <a:pt x="6443405" y="2970358"/>
                    <a:pt x="6435731" y="2974417"/>
                  </a:cubicBezTo>
                  <a:cubicBezTo>
                    <a:pt x="6433870" y="2975410"/>
                    <a:pt x="6433144" y="2978243"/>
                    <a:pt x="6433916" y="2979879"/>
                  </a:cubicBezTo>
                  <a:cubicBezTo>
                    <a:pt x="6434551" y="2981163"/>
                    <a:pt x="6438502" y="2982886"/>
                    <a:pt x="6440498" y="2982653"/>
                  </a:cubicBezTo>
                  <a:cubicBezTo>
                    <a:pt x="6453891" y="2981163"/>
                    <a:pt x="6467239" y="2979353"/>
                    <a:pt x="6480405" y="2977191"/>
                  </a:cubicBezTo>
                  <a:cubicBezTo>
                    <a:pt x="6482267" y="2976899"/>
                    <a:pt x="6484173" y="2974096"/>
                    <a:pt x="6484082" y="2972490"/>
                  </a:cubicBezTo>
                  <a:cubicBezTo>
                    <a:pt x="6483991" y="2970854"/>
                    <a:pt x="6482039" y="2968460"/>
                    <a:pt x="6479859" y="2967846"/>
                  </a:cubicBezTo>
                  <a:cubicBezTo>
                    <a:pt x="6474412" y="2966270"/>
                    <a:pt x="6468374" y="2965510"/>
                    <a:pt x="6458431" y="2963641"/>
                  </a:cubicBezTo>
                  <a:close/>
                  <a:moveTo>
                    <a:pt x="7191405" y="2963525"/>
                  </a:moveTo>
                  <a:cubicBezTo>
                    <a:pt x="7188135" y="2966270"/>
                    <a:pt x="7185820" y="2968226"/>
                    <a:pt x="7183506" y="2970154"/>
                  </a:cubicBezTo>
                  <a:cubicBezTo>
                    <a:pt x="7186093" y="2971000"/>
                    <a:pt x="7188953" y="2972781"/>
                    <a:pt x="7191223" y="2972519"/>
                  </a:cubicBezTo>
                  <a:cubicBezTo>
                    <a:pt x="7194991" y="2972110"/>
                    <a:pt x="7198396" y="2970388"/>
                    <a:pt x="7201936" y="2969219"/>
                  </a:cubicBezTo>
                  <a:cubicBezTo>
                    <a:pt x="7198895" y="2967584"/>
                    <a:pt x="7195898" y="2965949"/>
                    <a:pt x="7191405" y="2963525"/>
                  </a:cubicBezTo>
                  <a:close/>
                  <a:moveTo>
                    <a:pt x="8010363" y="2962736"/>
                  </a:moveTo>
                  <a:cubicBezTo>
                    <a:pt x="8009592" y="2970125"/>
                    <a:pt x="8009275" y="2973279"/>
                    <a:pt x="8008865" y="2977017"/>
                  </a:cubicBezTo>
                  <a:cubicBezTo>
                    <a:pt x="8020806" y="2973511"/>
                    <a:pt x="8020806" y="2973511"/>
                    <a:pt x="8010363" y="2962736"/>
                  </a:cubicBezTo>
                  <a:close/>
                  <a:moveTo>
                    <a:pt x="6554089" y="2962386"/>
                  </a:moveTo>
                  <a:cubicBezTo>
                    <a:pt x="6544508" y="2962765"/>
                    <a:pt x="6538652" y="2962999"/>
                    <a:pt x="6528892" y="2963378"/>
                  </a:cubicBezTo>
                  <a:cubicBezTo>
                    <a:pt x="6535157" y="2966882"/>
                    <a:pt x="6538562" y="2968781"/>
                    <a:pt x="6543010" y="2971292"/>
                  </a:cubicBezTo>
                  <a:cubicBezTo>
                    <a:pt x="6546914" y="2968139"/>
                    <a:pt x="6549231" y="2966299"/>
                    <a:pt x="6554089" y="2962386"/>
                  </a:cubicBezTo>
                  <a:close/>
                  <a:moveTo>
                    <a:pt x="2148488" y="2961744"/>
                  </a:moveTo>
                  <a:cubicBezTo>
                    <a:pt x="2145991" y="2961860"/>
                    <a:pt x="2144220" y="2961947"/>
                    <a:pt x="2142448" y="2962035"/>
                  </a:cubicBezTo>
                  <a:cubicBezTo>
                    <a:pt x="2142994" y="2962474"/>
                    <a:pt x="2143812" y="2963320"/>
                    <a:pt x="2144038" y="2963291"/>
                  </a:cubicBezTo>
                  <a:cubicBezTo>
                    <a:pt x="2145400" y="2962940"/>
                    <a:pt x="2146626" y="2962415"/>
                    <a:pt x="2148488" y="2961744"/>
                  </a:cubicBezTo>
                  <a:close/>
                  <a:moveTo>
                    <a:pt x="5684462" y="2961685"/>
                  </a:moveTo>
                  <a:lnTo>
                    <a:pt x="5684373" y="2962795"/>
                  </a:lnTo>
                  <a:lnTo>
                    <a:pt x="5686870" y="2962297"/>
                  </a:lnTo>
                  <a:close/>
                  <a:moveTo>
                    <a:pt x="211932" y="2960896"/>
                  </a:moveTo>
                  <a:cubicBezTo>
                    <a:pt x="209072" y="2961626"/>
                    <a:pt x="206256" y="2962356"/>
                    <a:pt x="203397" y="2963086"/>
                  </a:cubicBezTo>
                  <a:cubicBezTo>
                    <a:pt x="206347" y="2965540"/>
                    <a:pt x="209252" y="2968021"/>
                    <a:pt x="212204" y="2970504"/>
                  </a:cubicBezTo>
                  <a:cubicBezTo>
                    <a:pt x="213930" y="2969891"/>
                    <a:pt x="215654" y="2969336"/>
                    <a:pt x="217335" y="2968751"/>
                  </a:cubicBezTo>
                  <a:cubicBezTo>
                    <a:pt x="215518" y="2966123"/>
                    <a:pt x="213747" y="2963495"/>
                    <a:pt x="211932" y="2960896"/>
                  </a:cubicBezTo>
                  <a:close/>
                  <a:moveTo>
                    <a:pt x="5779848" y="2960575"/>
                  </a:moveTo>
                  <a:cubicBezTo>
                    <a:pt x="5778123" y="2960634"/>
                    <a:pt x="5776442" y="2960721"/>
                    <a:pt x="5774716" y="2960780"/>
                  </a:cubicBezTo>
                  <a:cubicBezTo>
                    <a:pt x="5775035" y="2962882"/>
                    <a:pt x="5775307" y="2964955"/>
                    <a:pt x="5775534" y="2967029"/>
                  </a:cubicBezTo>
                  <a:lnTo>
                    <a:pt x="5780573" y="2966795"/>
                  </a:lnTo>
                  <a:cubicBezTo>
                    <a:pt x="5780346" y="2964721"/>
                    <a:pt x="5780120" y="2962648"/>
                    <a:pt x="5779848" y="2960575"/>
                  </a:cubicBezTo>
                  <a:close/>
                  <a:moveTo>
                    <a:pt x="2493114" y="2959932"/>
                  </a:moveTo>
                  <a:lnTo>
                    <a:pt x="2493114" y="2967379"/>
                  </a:lnTo>
                  <a:cubicBezTo>
                    <a:pt x="2499424" y="2967584"/>
                    <a:pt x="2505736" y="2967817"/>
                    <a:pt x="2512046" y="2968021"/>
                  </a:cubicBezTo>
                  <a:cubicBezTo>
                    <a:pt x="2512590" y="2967145"/>
                    <a:pt x="2513134" y="2966270"/>
                    <a:pt x="2513680" y="2965393"/>
                  </a:cubicBezTo>
                  <a:cubicBezTo>
                    <a:pt x="2507188" y="2963671"/>
                    <a:pt x="2500742" y="2961977"/>
                    <a:pt x="2493114" y="2959932"/>
                  </a:cubicBezTo>
                  <a:close/>
                  <a:moveTo>
                    <a:pt x="5603516" y="2958501"/>
                  </a:moveTo>
                  <a:cubicBezTo>
                    <a:pt x="5601746" y="2960225"/>
                    <a:pt x="5599976" y="2961977"/>
                    <a:pt x="5598203" y="2963700"/>
                  </a:cubicBezTo>
                  <a:cubicBezTo>
                    <a:pt x="5600520" y="2964313"/>
                    <a:pt x="5602834" y="2964926"/>
                    <a:pt x="5605195" y="2965540"/>
                  </a:cubicBezTo>
                  <a:cubicBezTo>
                    <a:pt x="5605877" y="2963525"/>
                    <a:pt x="5606649" y="2961451"/>
                    <a:pt x="5607420" y="2959377"/>
                  </a:cubicBezTo>
                  <a:cubicBezTo>
                    <a:pt x="5606103" y="2959086"/>
                    <a:pt x="5604787" y="2958794"/>
                    <a:pt x="5603516" y="2958501"/>
                  </a:cubicBezTo>
                  <a:close/>
                  <a:moveTo>
                    <a:pt x="2763876" y="2957858"/>
                  </a:moveTo>
                  <a:lnTo>
                    <a:pt x="2762831" y="2959115"/>
                  </a:lnTo>
                  <a:lnTo>
                    <a:pt x="2764784" y="2959173"/>
                  </a:lnTo>
                  <a:close/>
                  <a:moveTo>
                    <a:pt x="4914081" y="2957801"/>
                  </a:moveTo>
                  <a:cubicBezTo>
                    <a:pt x="4926658" y="2969482"/>
                    <a:pt x="4928700" y="2971234"/>
                    <a:pt x="4950537" y="2974009"/>
                  </a:cubicBezTo>
                  <a:cubicBezTo>
                    <a:pt x="4952535" y="2983499"/>
                    <a:pt x="4963203" y="2993019"/>
                    <a:pt x="4968742" y="2989107"/>
                  </a:cubicBezTo>
                  <a:cubicBezTo>
                    <a:pt x="4962523" y="2986157"/>
                    <a:pt x="4960524" y="2980404"/>
                    <a:pt x="4958891" y="2975030"/>
                  </a:cubicBezTo>
                  <a:cubicBezTo>
                    <a:pt x="4960570" y="2975235"/>
                    <a:pt x="4961932" y="2975410"/>
                    <a:pt x="4963794" y="2975615"/>
                  </a:cubicBezTo>
                  <a:cubicBezTo>
                    <a:pt x="4961796" y="2974884"/>
                    <a:pt x="4959935" y="2973979"/>
                    <a:pt x="4958164" y="2972927"/>
                  </a:cubicBezTo>
                  <a:cubicBezTo>
                    <a:pt x="4956985" y="2969015"/>
                    <a:pt x="4955712" y="2965481"/>
                    <a:pt x="4952671" y="2964021"/>
                  </a:cubicBezTo>
                  <a:cubicBezTo>
                    <a:pt x="4951672" y="2965130"/>
                    <a:pt x="4951126" y="2966415"/>
                    <a:pt x="4950720" y="2967700"/>
                  </a:cubicBezTo>
                  <a:cubicBezTo>
                    <a:pt x="4941684" y="2960691"/>
                    <a:pt x="4932832" y="2953186"/>
                    <a:pt x="4914081" y="2957801"/>
                  </a:cubicBezTo>
                  <a:close/>
                  <a:moveTo>
                    <a:pt x="9581962" y="2957552"/>
                  </a:moveTo>
                  <a:cubicBezTo>
                    <a:pt x="9579056" y="2957722"/>
                    <a:pt x="9576187" y="2959867"/>
                    <a:pt x="9573100" y="2965423"/>
                  </a:cubicBezTo>
                  <a:cubicBezTo>
                    <a:pt x="9579185" y="2968489"/>
                    <a:pt x="9609920" y="2989574"/>
                    <a:pt x="9616004" y="2970504"/>
                  </a:cubicBezTo>
                  <a:cubicBezTo>
                    <a:pt x="9599728" y="2974293"/>
                    <a:pt x="9590680" y="2957040"/>
                    <a:pt x="9581962" y="2957552"/>
                  </a:cubicBezTo>
                  <a:close/>
                  <a:moveTo>
                    <a:pt x="6486624" y="2954208"/>
                  </a:moveTo>
                  <a:cubicBezTo>
                    <a:pt x="6484037" y="2955961"/>
                    <a:pt x="6481449" y="2957713"/>
                    <a:pt x="6478907" y="2959465"/>
                  </a:cubicBezTo>
                  <a:cubicBezTo>
                    <a:pt x="6480042" y="2960107"/>
                    <a:pt x="6481132" y="2960780"/>
                    <a:pt x="6482220" y="2961422"/>
                  </a:cubicBezTo>
                  <a:cubicBezTo>
                    <a:pt x="6485263" y="2960107"/>
                    <a:pt x="6488349" y="2958794"/>
                    <a:pt x="6491391" y="2957479"/>
                  </a:cubicBezTo>
                  <a:cubicBezTo>
                    <a:pt x="6489803" y="2956398"/>
                    <a:pt x="6488213" y="2955288"/>
                    <a:pt x="6486624" y="2954208"/>
                  </a:cubicBezTo>
                  <a:close/>
                  <a:moveTo>
                    <a:pt x="7478647" y="2953596"/>
                  </a:moveTo>
                  <a:cubicBezTo>
                    <a:pt x="7475695" y="2955552"/>
                    <a:pt x="7470339" y="2957508"/>
                    <a:pt x="7470339" y="2959495"/>
                  </a:cubicBezTo>
                  <a:cubicBezTo>
                    <a:pt x="7470292" y="2965481"/>
                    <a:pt x="7472337" y="2971439"/>
                    <a:pt x="7473697" y="2978039"/>
                  </a:cubicBezTo>
                  <a:cubicBezTo>
                    <a:pt x="7480736" y="2976433"/>
                    <a:pt x="7485365" y="2976081"/>
                    <a:pt x="7485638" y="2975177"/>
                  </a:cubicBezTo>
                  <a:cubicBezTo>
                    <a:pt x="7487226" y="2970504"/>
                    <a:pt x="7489043" y="2965597"/>
                    <a:pt x="7488089" y="2960984"/>
                  </a:cubicBezTo>
                  <a:cubicBezTo>
                    <a:pt x="7487545" y="2958326"/>
                    <a:pt x="7481960" y="2956048"/>
                    <a:pt x="7478647" y="2953596"/>
                  </a:cubicBezTo>
                  <a:close/>
                  <a:moveTo>
                    <a:pt x="4736297" y="2953596"/>
                  </a:moveTo>
                  <a:lnTo>
                    <a:pt x="4730440" y="2954179"/>
                  </a:lnTo>
                  <a:cubicBezTo>
                    <a:pt x="4731394" y="2955873"/>
                    <a:pt x="4732303" y="2957596"/>
                    <a:pt x="4735435" y="2963203"/>
                  </a:cubicBezTo>
                  <a:cubicBezTo>
                    <a:pt x="4735979" y="2957100"/>
                    <a:pt x="4736117" y="2955347"/>
                    <a:pt x="4736297" y="2953596"/>
                  </a:cubicBezTo>
                  <a:close/>
                  <a:moveTo>
                    <a:pt x="480696" y="2952486"/>
                  </a:moveTo>
                  <a:cubicBezTo>
                    <a:pt x="474976" y="2961042"/>
                    <a:pt x="471616" y="2966095"/>
                    <a:pt x="468211" y="2971175"/>
                  </a:cubicBezTo>
                  <a:cubicBezTo>
                    <a:pt x="475293" y="2972958"/>
                    <a:pt x="482193" y="2975703"/>
                    <a:pt x="489459" y="2976081"/>
                  </a:cubicBezTo>
                  <a:cubicBezTo>
                    <a:pt x="492228" y="2976257"/>
                    <a:pt x="499218" y="2970095"/>
                    <a:pt x="498130" y="2968342"/>
                  </a:cubicBezTo>
                  <a:cubicBezTo>
                    <a:pt x="495133" y="2963553"/>
                    <a:pt x="488868" y="2959582"/>
                    <a:pt x="480696" y="2952486"/>
                  </a:cubicBezTo>
                  <a:close/>
                  <a:moveTo>
                    <a:pt x="2013515" y="2951083"/>
                  </a:moveTo>
                  <a:cubicBezTo>
                    <a:pt x="2012244" y="2950792"/>
                    <a:pt x="2009974" y="2952281"/>
                    <a:pt x="2008157" y="2952982"/>
                  </a:cubicBezTo>
                  <a:cubicBezTo>
                    <a:pt x="2009974" y="2954617"/>
                    <a:pt x="2011789" y="2956252"/>
                    <a:pt x="2014605" y="2958764"/>
                  </a:cubicBezTo>
                  <a:cubicBezTo>
                    <a:pt x="2016739" y="2956661"/>
                    <a:pt x="2019189" y="2955201"/>
                    <a:pt x="2018736" y="2954383"/>
                  </a:cubicBezTo>
                  <a:cubicBezTo>
                    <a:pt x="2018010" y="2953011"/>
                    <a:pt x="2015694" y="2951581"/>
                    <a:pt x="2013515" y="2951083"/>
                  </a:cubicBezTo>
                  <a:close/>
                  <a:moveTo>
                    <a:pt x="173659" y="2949507"/>
                  </a:moveTo>
                  <a:lnTo>
                    <a:pt x="173659" y="2954705"/>
                  </a:lnTo>
                  <a:cubicBezTo>
                    <a:pt x="174886" y="2954880"/>
                    <a:pt x="176157" y="2955056"/>
                    <a:pt x="177383" y="2955231"/>
                  </a:cubicBezTo>
                  <a:lnTo>
                    <a:pt x="180243" y="2950032"/>
                  </a:lnTo>
                  <a:cubicBezTo>
                    <a:pt x="178063" y="2949857"/>
                    <a:pt x="175839" y="2949682"/>
                    <a:pt x="173659" y="2949507"/>
                  </a:cubicBezTo>
                  <a:close/>
                  <a:moveTo>
                    <a:pt x="6070086" y="2948572"/>
                  </a:moveTo>
                  <a:cubicBezTo>
                    <a:pt x="6069859" y="2949566"/>
                    <a:pt x="6069631" y="2950587"/>
                    <a:pt x="6069404" y="2951581"/>
                  </a:cubicBezTo>
                  <a:lnTo>
                    <a:pt x="6077259" y="2953041"/>
                  </a:lnTo>
                  <a:cubicBezTo>
                    <a:pt x="6077622" y="2951872"/>
                    <a:pt x="6078030" y="2950704"/>
                    <a:pt x="6078483" y="2949536"/>
                  </a:cubicBezTo>
                  <a:cubicBezTo>
                    <a:pt x="6075669" y="2949214"/>
                    <a:pt x="6072855" y="2948893"/>
                    <a:pt x="6070086" y="2948572"/>
                  </a:cubicBezTo>
                  <a:close/>
                  <a:moveTo>
                    <a:pt x="6756978" y="2948222"/>
                  </a:moveTo>
                  <a:cubicBezTo>
                    <a:pt x="6749760" y="2945243"/>
                    <a:pt x="6733188" y="2949507"/>
                    <a:pt x="6731554" y="2955056"/>
                  </a:cubicBezTo>
                  <a:cubicBezTo>
                    <a:pt x="6730918" y="2957187"/>
                    <a:pt x="6735868" y="2962035"/>
                    <a:pt x="6736276" y="2961947"/>
                  </a:cubicBezTo>
                  <a:cubicBezTo>
                    <a:pt x="6744992" y="2960078"/>
                    <a:pt x="6753392" y="2957655"/>
                    <a:pt x="6761745" y="2955406"/>
                  </a:cubicBezTo>
                  <a:cubicBezTo>
                    <a:pt x="6759158" y="2951347"/>
                    <a:pt x="6758884" y="2949011"/>
                    <a:pt x="6756978" y="2948222"/>
                  </a:cubicBezTo>
                  <a:close/>
                  <a:moveTo>
                    <a:pt x="8154551" y="2948047"/>
                  </a:moveTo>
                  <a:cubicBezTo>
                    <a:pt x="8153552" y="2949770"/>
                    <a:pt x="8152555" y="2951463"/>
                    <a:pt x="8149104" y="2957333"/>
                  </a:cubicBezTo>
                  <a:cubicBezTo>
                    <a:pt x="8156141" y="2952719"/>
                    <a:pt x="8158047" y="2951463"/>
                    <a:pt x="8159955" y="2950178"/>
                  </a:cubicBezTo>
                  <a:close/>
                  <a:moveTo>
                    <a:pt x="2231523" y="2947872"/>
                  </a:moveTo>
                  <a:cubicBezTo>
                    <a:pt x="2230932" y="2947521"/>
                    <a:pt x="2225166" y="2950500"/>
                    <a:pt x="2219356" y="2952952"/>
                  </a:cubicBezTo>
                  <a:cubicBezTo>
                    <a:pt x="2225621" y="2957128"/>
                    <a:pt x="2230433" y="2960341"/>
                    <a:pt x="2235291" y="2963553"/>
                  </a:cubicBezTo>
                  <a:cubicBezTo>
                    <a:pt x="2238106" y="2961538"/>
                    <a:pt x="2243962" y="2958706"/>
                    <a:pt x="2243235" y="2957713"/>
                  </a:cubicBezTo>
                  <a:cubicBezTo>
                    <a:pt x="2240648" y="2954033"/>
                    <a:pt x="2236154" y="2950762"/>
                    <a:pt x="2231523" y="2947872"/>
                  </a:cubicBezTo>
                  <a:close/>
                  <a:moveTo>
                    <a:pt x="9555212" y="2947492"/>
                  </a:moveTo>
                  <a:cubicBezTo>
                    <a:pt x="9549266" y="2946762"/>
                    <a:pt x="9541547" y="2952281"/>
                    <a:pt x="9553442" y="2955172"/>
                  </a:cubicBezTo>
                  <a:cubicBezTo>
                    <a:pt x="9559390" y="2955902"/>
                    <a:pt x="9567018" y="2950383"/>
                    <a:pt x="9555212" y="2947492"/>
                  </a:cubicBezTo>
                  <a:close/>
                  <a:moveTo>
                    <a:pt x="539534" y="2947317"/>
                  </a:moveTo>
                  <a:cubicBezTo>
                    <a:pt x="539578" y="2947638"/>
                    <a:pt x="539578" y="2947959"/>
                    <a:pt x="539578" y="2948280"/>
                  </a:cubicBezTo>
                  <a:lnTo>
                    <a:pt x="544256" y="2948280"/>
                  </a:lnTo>
                  <a:cubicBezTo>
                    <a:pt x="544256" y="2947959"/>
                    <a:pt x="544209" y="2947638"/>
                    <a:pt x="544209" y="2947317"/>
                  </a:cubicBezTo>
                  <a:close/>
                  <a:moveTo>
                    <a:pt x="1293935" y="2946265"/>
                  </a:moveTo>
                  <a:cubicBezTo>
                    <a:pt x="1293344" y="2946411"/>
                    <a:pt x="1292301" y="2946557"/>
                    <a:pt x="1292301" y="2946732"/>
                  </a:cubicBezTo>
                  <a:cubicBezTo>
                    <a:pt x="1292256" y="2947258"/>
                    <a:pt x="1292618" y="2947784"/>
                    <a:pt x="1292845" y="2948310"/>
                  </a:cubicBezTo>
                  <a:cubicBezTo>
                    <a:pt x="1293391" y="2948163"/>
                    <a:pt x="1294435" y="2948017"/>
                    <a:pt x="1294479" y="2947842"/>
                  </a:cubicBezTo>
                  <a:cubicBezTo>
                    <a:pt x="1294479" y="2947317"/>
                    <a:pt x="1294116" y="2946791"/>
                    <a:pt x="1293935" y="2946265"/>
                  </a:cubicBezTo>
                  <a:close/>
                  <a:moveTo>
                    <a:pt x="4458000" y="2944688"/>
                  </a:moveTo>
                  <a:cubicBezTo>
                    <a:pt x="4456956" y="2945623"/>
                    <a:pt x="4456138" y="2946294"/>
                    <a:pt x="4455366" y="2946995"/>
                  </a:cubicBezTo>
                  <a:cubicBezTo>
                    <a:pt x="4456093" y="2947258"/>
                    <a:pt x="4456774" y="2947521"/>
                    <a:pt x="4457456" y="2947784"/>
                  </a:cubicBezTo>
                  <a:cubicBezTo>
                    <a:pt x="4457636" y="2946849"/>
                    <a:pt x="4457772" y="2945944"/>
                    <a:pt x="4458000" y="2944688"/>
                  </a:cubicBezTo>
                  <a:close/>
                  <a:moveTo>
                    <a:pt x="7645579" y="2944629"/>
                  </a:moveTo>
                  <a:cubicBezTo>
                    <a:pt x="7641630" y="2944834"/>
                    <a:pt x="7636863" y="2944834"/>
                    <a:pt x="7632232" y="2945359"/>
                  </a:cubicBezTo>
                  <a:cubicBezTo>
                    <a:pt x="7620973" y="2946644"/>
                    <a:pt x="7615435" y="2950296"/>
                    <a:pt x="7620246" y="2957801"/>
                  </a:cubicBezTo>
                  <a:cubicBezTo>
                    <a:pt x="7623697" y="2963145"/>
                    <a:pt x="7625604" y="2970388"/>
                    <a:pt x="7638952" y="2966941"/>
                  </a:cubicBezTo>
                  <a:cubicBezTo>
                    <a:pt x="7647487" y="2964721"/>
                    <a:pt x="7655612" y="2961510"/>
                    <a:pt x="7662831" y="2957917"/>
                  </a:cubicBezTo>
                  <a:cubicBezTo>
                    <a:pt x="7665647" y="2956516"/>
                    <a:pt x="7667462" y="2952311"/>
                    <a:pt x="7666236" y="2950208"/>
                  </a:cubicBezTo>
                  <a:cubicBezTo>
                    <a:pt x="7664965" y="2948047"/>
                    <a:pt x="7659654" y="2946557"/>
                    <a:pt x="7655659" y="2945389"/>
                  </a:cubicBezTo>
                  <a:cubicBezTo>
                    <a:pt x="7652979" y="2944601"/>
                    <a:pt x="7649485" y="2944863"/>
                    <a:pt x="7645579" y="2944629"/>
                  </a:cubicBezTo>
                  <a:close/>
                  <a:moveTo>
                    <a:pt x="2313287" y="2943520"/>
                  </a:moveTo>
                  <a:cubicBezTo>
                    <a:pt x="2310200" y="2944483"/>
                    <a:pt x="2308611" y="2947317"/>
                    <a:pt x="2306386" y="2949361"/>
                  </a:cubicBezTo>
                  <a:cubicBezTo>
                    <a:pt x="2309474" y="2950150"/>
                    <a:pt x="2312742" y="2951813"/>
                    <a:pt x="2315556" y="2951522"/>
                  </a:cubicBezTo>
                  <a:cubicBezTo>
                    <a:pt x="2318326" y="2951229"/>
                    <a:pt x="2320551" y="2948981"/>
                    <a:pt x="2324773" y="2946644"/>
                  </a:cubicBezTo>
                  <a:cubicBezTo>
                    <a:pt x="2319371" y="2945068"/>
                    <a:pt x="2315239" y="2942907"/>
                    <a:pt x="2313287" y="2943520"/>
                  </a:cubicBezTo>
                  <a:close/>
                  <a:moveTo>
                    <a:pt x="9661265" y="2943257"/>
                  </a:moveTo>
                  <a:cubicBezTo>
                    <a:pt x="9659814" y="2942585"/>
                    <a:pt x="9654547" y="2945097"/>
                    <a:pt x="9651051" y="2946178"/>
                  </a:cubicBezTo>
                  <a:cubicBezTo>
                    <a:pt x="9654639" y="2948806"/>
                    <a:pt x="9658224" y="2951434"/>
                    <a:pt x="9661176" y="2953566"/>
                  </a:cubicBezTo>
                  <a:cubicBezTo>
                    <a:pt x="9666396" y="2952486"/>
                    <a:pt x="9669120" y="2951931"/>
                    <a:pt x="9671889" y="2951376"/>
                  </a:cubicBezTo>
                  <a:cubicBezTo>
                    <a:pt x="9668440" y="2948572"/>
                    <a:pt x="9665579" y="2945302"/>
                    <a:pt x="9661265" y="2943257"/>
                  </a:cubicBezTo>
                  <a:close/>
                  <a:moveTo>
                    <a:pt x="5622856" y="2942614"/>
                  </a:moveTo>
                  <a:cubicBezTo>
                    <a:pt x="5621948" y="2943141"/>
                    <a:pt x="5621086" y="2943695"/>
                    <a:pt x="5620178" y="2944251"/>
                  </a:cubicBezTo>
                  <a:cubicBezTo>
                    <a:pt x="5617817" y="2943754"/>
                    <a:pt x="5615456" y="2943257"/>
                    <a:pt x="5613095" y="2942761"/>
                  </a:cubicBezTo>
                  <a:cubicBezTo>
                    <a:pt x="5612733" y="2943695"/>
                    <a:pt x="5612323" y="2944601"/>
                    <a:pt x="5611960" y="2945535"/>
                  </a:cubicBezTo>
                  <a:cubicBezTo>
                    <a:pt x="5613458" y="2945857"/>
                    <a:pt x="5614956" y="2946207"/>
                    <a:pt x="5616455" y="2946528"/>
                  </a:cubicBezTo>
                  <a:cubicBezTo>
                    <a:pt x="5615275" y="2947258"/>
                    <a:pt x="5614049" y="2947988"/>
                    <a:pt x="5612823" y="2948718"/>
                  </a:cubicBezTo>
                  <a:cubicBezTo>
                    <a:pt x="5614457" y="2949623"/>
                    <a:pt x="5616047" y="2950528"/>
                    <a:pt x="5617681" y="2951434"/>
                  </a:cubicBezTo>
                  <a:cubicBezTo>
                    <a:pt x="5620903" y="2949332"/>
                    <a:pt x="5624082" y="2947199"/>
                    <a:pt x="5627306" y="2945097"/>
                  </a:cubicBezTo>
                  <a:cubicBezTo>
                    <a:pt x="5625761" y="2944279"/>
                    <a:pt x="5624309" y="2943433"/>
                    <a:pt x="5622856" y="2942614"/>
                  </a:cubicBezTo>
                  <a:close/>
                  <a:moveTo>
                    <a:pt x="8742565" y="2941563"/>
                  </a:moveTo>
                  <a:cubicBezTo>
                    <a:pt x="8738752" y="2944425"/>
                    <a:pt x="8735392" y="2947551"/>
                    <a:pt x="8732576" y="2950821"/>
                  </a:cubicBezTo>
                  <a:cubicBezTo>
                    <a:pt x="8732213" y="2951260"/>
                    <a:pt x="8735709" y="2953041"/>
                    <a:pt x="8739704" y="2955727"/>
                  </a:cubicBezTo>
                  <a:cubicBezTo>
                    <a:pt x="8743200" y="2951054"/>
                    <a:pt x="8746241" y="2947083"/>
                    <a:pt x="8749238" y="2943111"/>
                  </a:cubicBezTo>
                  <a:cubicBezTo>
                    <a:pt x="8746923" y="2942557"/>
                    <a:pt x="8743064" y="2941154"/>
                    <a:pt x="8742565" y="2941563"/>
                  </a:cubicBezTo>
                  <a:close/>
                  <a:moveTo>
                    <a:pt x="4336466" y="2940220"/>
                  </a:moveTo>
                  <a:cubicBezTo>
                    <a:pt x="4334558" y="2940044"/>
                    <a:pt x="4330246" y="2942089"/>
                    <a:pt x="4330337" y="2942994"/>
                  </a:cubicBezTo>
                  <a:cubicBezTo>
                    <a:pt x="4331336" y="2954617"/>
                    <a:pt x="4332787" y="2966240"/>
                    <a:pt x="4334649" y="2977834"/>
                  </a:cubicBezTo>
                  <a:cubicBezTo>
                    <a:pt x="4334830" y="2979003"/>
                    <a:pt x="4338462" y="2979936"/>
                    <a:pt x="4340460" y="2980988"/>
                  </a:cubicBezTo>
                  <a:cubicBezTo>
                    <a:pt x="4341278" y="2980199"/>
                    <a:pt x="4342821" y="2979411"/>
                    <a:pt x="4342865" y="2978594"/>
                  </a:cubicBezTo>
                  <a:cubicBezTo>
                    <a:pt x="4343276" y="2966854"/>
                    <a:pt x="4343728" y="2955143"/>
                    <a:pt x="4343457" y="2943403"/>
                  </a:cubicBezTo>
                  <a:cubicBezTo>
                    <a:pt x="4343457" y="2942236"/>
                    <a:pt x="4339099" y="2940453"/>
                    <a:pt x="4336466" y="2940220"/>
                  </a:cubicBezTo>
                  <a:close/>
                  <a:moveTo>
                    <a:pt x="4280443" y="2938614"/>
                  </a:moveTo>
                  <a:cubicBezTo>
                    <a:pt x="4279489" y="2939724"/>
                    <a:pt x="4278491" y="2940863"/>
                    <a:pt x="4277536" y="2941972"/>
                  </a:cubicBezTo>
                  <a:cubicBezTo>
                    <a:pt x="4279398" y="2941972"/>
                    <a:pt x="4281259" y="2941972"/>
                    <a:pt x="4283077" y="2942002"/>
                  </a:cubicBezTo>
                  <a:cubicBezTo>
                    <a:pt x="4282214" y="2940863"/>
                    <a:pt x="4281305" y="2939753"/>
                    <a:pt x="4280443" y="2938614"/>
                  </a:cubicBezTo>
                  <a:close/>
                  <a:moveTo>
                    <a:pt x="3710817" y="2936599"/>
                  </a:moveTo>
                  <a:cubicBezTo>
                    <a:pt x="3695788" y="2937446"/>
                    <a:pt x="3680580" y="2938059"/>
                    <a:pt x="3666143" y="2940453"/>
                  </a:cubicBezTo>
                  <a:cubicBezTo>
                    <a:pt x="3664645" y="2940687"/>
                    <a:pt x="3663418" y="2943842"/>
                    <a:pt x="3663102" y="2947112"/>
                  </a:cubicBezTo>
                  <a:cubicBezTo>
                    <a:pt x="3662602" y="2946674"/>
                    <a:pt x="3662239" y="2946411"/>
                    <a:pt x="3661695" y="2945944"/>
                  </a:cubicBezTo>
                  <a:cubicBezTo>
                    <a:pt x="3652841" y="2948572"/>
                    <a:pt x="3646393" y="2950500"/>
                    <a:pt x="3639903" y="2952398"/>
                  </a:cubicBezTo>
                  <a:cubicBezTo>
                    <a:pt x="3644669" y="2955377"/>
                    <a:pt x="3649164" y="2960516"/>
                    <a:pt x="3654248" y="2960780"/>
                  </a:cubicBezTo>
                  <a:cubicBezTo>
                    <a:pt x="3658743" y="2961012"/>
                    <a:pt x="3663556" y="2958501"/>
                    <a:pt x="3668368" y="2956341"/>
                  </a:cubicBezTo>
                  <a:cubicBezTo>
                    <a:pt x="3672907" y="2958735"/>
                    <a:pt x="3679400" y="2960691"/>
                    <a:pt x="3681625" y="2959874"/>
                  </a:cubicBezTo>
                  <a:cubicBezTo>
                    <a:pt x="3694381" y="2955288"/>
                    <a:pt x="3705368" y="2948747"/>
                    <a:pt x="3716445" y="2943199"/>
                  </a:cubicBezTo>
                  <a:cubicBezTo>
                    <a:pt x="3713359" y="2939490"/>
                    <a:pt x="3711905" y="2936540"/>
                    <a:pt x="3710817" y="2936599"/>
                  </a:cubicBezTo>
                  <a:close/>
                  <a:moveTo>
                    <a:pt x="5145935" y="2934613"/>
                  </a:moveTo>
                  <a:cubicBezTo>
                    <a:pt x="5143030" y="2934905"/>
                    <a:pt x="5139897" y="2942702"/>
                    <a:pt x="5140897" y="2946674"/>
                  </a:cubicBezTo>
                  <a:cubicBezTo>
                    <a:pt x="5141759" y="2950119"/>
                    <a:pt x="5148206" y="2953041"/>
                    <a:pt x="5157921" y="2960750"/>
                  </a:cubicBezTo>
                  <a:cubicBezTo>
                    <a:pt x="5159330" y="2952047"/>
                    <a:pt x="5161372" y="2948747"/>
                    <a:pt x="5159919" y="2946236"/>
                  </a:cubicBezTo>
                  <a:cubicBezTo>
                    <a:pt x="5157194" y="2941475"/>
                    <a:pt x="5159147" y="2933211"/>
                    <a:pt x="5145935" y="2934613"/>
                  </a:cubicBezTo>
                  <a:close/>
                  <a:moveTo>
                    <a:pt x="4081457" y="2932510"/>
                  </a:moveTo>
                  <a:cubicBezTo>
                    <a:pt x="4066703" y="2931459"/>
                    <a:pt x="4061118" y="2935314"/>
                    <a:pt x="4062980" y="2944338"/>
                  </a:cubicBezTo>
                  <a:cubicBezTo>
                    <a:pt x="4063570" y="2947258"/>
                    <a:pt x="4063071" y="2950266"/>
                    <a:pt x="4063071" y="2955347"/>
                  </a:cubicBezTo>
                  <a:cubicBezTo>
                    <a:pt x="4058893" y="2965715"/>
                    <a:pt x="4063978" y="2972228"/>
                    <a:pt x="4087041" y="2970504"/>
                  </a:cubicBezTo>
                  <a:cubicBezTo>
                    <a:pt x="4093623" y="2970008"/>
                    <a:pt x="4101842" y="2973279"/>
                    <a:pt x="4107880" y="2976111"/>
                  </a:cubicBezTo>
                  <a:cubicBezTo>
                    <a:pt x="4122952" y="2983178"/>
                    <a:pt x="4138751" y="2984989"/>
                    <a:pt x="4156593" y="2981455"/>
                  </a:cubicBezTo>
                  <a:cubicBezTo>
                    <a:pt x="4162404" y="2980316"/>
                    <a:pt x="4168714" y="2980112"/>
                    <a:pt x="4174799" y="2979469"/>
                  </a:cubicBezTo>
                  <a:cubicBezTo>
                    <a:pt x="4170395" y="2976081"/>
                    <a:pt x="4165174" y="2972958"/>
                    <a:pt x="4161768" y="2969190"/>
                  </a:cubicBezTo>
                  <a:cubicBezTo>
                    <a:pt x="4157318" y="2964313"/>
                    <a:pt x="4152462" y="2959086"/>
                    <a:pt x="4151054" y="2953683"/>
                  </a:cubicBezTo>
                  <a:cubicBezTo>
                    <a:pt x="4146106" y="2934700"/>
                    <a:pt x="4146650" y="2934729"/>
                    <a:pt x="4119002" y="2934058"/>
                  </a:cubicBezTo>
                  <a:cubicBezTo>
                    <a:pt x="4106473" y="2933766"/>
                    <a:pt x="4093897" y="2933415"/>
                    <a:pt x="4081457" y="2932510"/>
                  </a:cubicBezTo>
                  <a:close/>
                  <a:moveTo>
                    <a:pt x="4935646" y="2931955"/>
                  </a:moveTo>
                  <a:lnTo>
                    <a:pt x="4934602" y="2933065"/>
                  </a:lnTo>
                  <a:lnTo>
                    <a:pt x="4936145" y="2933211"/>
                  </a:lnTo>
                  <a:close/>
                  <a:moveTo>
                    <a:pt x="8002872" y="2931313"/>
                  </a:moveTo>
                  <a:cubicBezTo>
                    <a:pt x="8001601" y="2933824"/>
                    <a:pt x="8000285" y="2936307"/>
                    <a:pt x="7998968" y="2938818"/>
                  </a:cubicBezTo>
                  <a:cubicBezTo>
                    <a:pt x="8000421" y="2939198"/>
                    <a:pt x="8001875" y="2939578"/>
                    <a:pt x="8003282" y="2939928"/>
                  </a:cubicBezTo>
                  <a:cubicBezTo>
                    <a:pt x="8004733" y="2937738"/>
                    <a:pt x="8006187" y="2935548"/>
                    <a:pt x="8007640" y="2933358"/>
                  </a:cubicBezTo>
                  <a:cubicBezTo>
                    <a:pt x="8006051" y="2932685"/>
                    <a:pt x="8004461" y="2931985"/>
                    <a:pt x="8002872" y="2931313"/>
                  </a:cubicBezTo>
                  <a:close/>
                  <a:moveTo>
                    <a:pt x="822146" y="2931196"/>
                  </a:moveTo>
                  <a:cubicBezTo>
                    <a:pt x="821055" y="2933503"/>
                    <a:pt x="819921" y="2935781"/>
                    <a:pt x="818831" y="2938088"/>
                  </a:cubicBezTo>
                  <a:cubicBezTo>
                    <a:pt x="824641" y="2938906"/>
                    <a:pt x="830453" y="2939724"/>
                    <a:pt x="836264" y="2940542"/>
                  </a:cubicBezTo>
                  <a:cubicBezTo>
                    <a:pt x="837218" y="2938906"/>
                    <a:pt x="838126" y="2937241"/>
                    <a:pt x="839078" y="2935607"/>
                  </a:cubicBezTo>
                  <a:cubicBezTo>
                    <a:pt x="833450" y="2934117"/>
                    <a:pt x="827820" y="2932656"/>
                    <a:pt x="822146" y="2931196"/>
                  </a:cubicBezTo>
                  <a:close/>
                  <a:moveTo>
                    <a:pt x="3862631" y="2930642"/>
                  </a:moveTo>
                  <a:cubicBezTo>
                    <a:pt x="3860544" y="2931809"/>
                    <a:pt x="3858501" y="2933007"/>
                    <a:pt x="3856412" y="2934175"/>
                  </a:cubicBezTo>
                  <a:lnTo>
                    <a:pt x="3858138" y="2935343"/>
                  </a:lnTo>
                  <a:cubicBezTo>
                    <a:pt x="3860316" y="2934233"/>
                    <a:pt x="3862497" y="2933124"/>
                    <a:pt x="3864675" y="2932014"/>
                  </a:cubicBezTo>
                  <a:cubicBezTo>
                    <a:pt x="3863993" y="2931546"/>
                    <a:pt x="3863313" y="2931079"/>
                    <a:pt x="3862631" y="2930642"/>
                  </a:cubicBezTo>
                  <a:close/>
                  <a:moveTo>
                    <a:pt x="608858" y="2925443"/>
                  </a:moveTo>
                  <a:cubicBezTo>
                    <a:pt x="601550" y="2931868"/>
                    <a:pt x="595737" y="2935021"/>
                    <a:pt x="594558" y="2938759"/>
                  </a:cubicBezTo>
                  <a:cubicBezTo>
                    <a:pt x="593831" y="2941095"/>
                    <a:pt x="600096" y="2944338"/>
                    <a:pt x="603229" y="2947141"/>
                  </a:cubicBezTo>
                  <a:cubicBezTo>
                    <a:pt x="607951" y="2943987"/>
                    <a:pt x="614216" y="2941242"/>
                    <a:pt x="616803" y="2937504"/>
                  </a:cubicBezTo>
                  <a:cubicBezTo>
                    <a:pt x="618211" y="2935489"/>
                    <a:pt x="613262" y="2931752"/>
                    <a:pt x="608858" y="2925443"/>
                  </a:cubicBezTo>
                  <a:close/>
                  <a:moveTo>
                    <a:pt x="6063821" y="2925093"/>
                  </a:moveTo>
                  <a:cubicBezTo>
                    <a:pt x="6059870" y="2925210"/>
                    <a:pt x="6056011" y="2926815"/>
                    <a:pt x="6049837" y="2928393"/>
                  </a:cubicBezTo>
                  <a:cubicBezTo>
                    <a:pt x="6058327" y="2932773"/>
                    <a:pt x="6060824" y="2934058"/>
                    <a:pt x="6063275" y="2935314"/>
                  </a:cubicBezTo>
                  <a:cubicBezTo>
                    <a:pt x="6065636" y="2933211"/>
                    <a:pt x="6068813" y="2931255"/>
                    <a:pt x="6069903" y="2928918"/>
                  </a:cubicBezTo>
                  <a:cubicBezTo>
                    <a:pt x="6070312" y="2928013"/>
                    <a:pt x="6065908" y="2925034"/>
                    <a:pt x="6063821" y="2925093"/>
                  </a:cubicBezTo>
                  <a:close/>
                  <a:moveTo>
                    <a:pt x="3940492" y="2921998"/>
                  </a:moveTo>
                  <a:cubicBezTo>
                    <a:pt x="3937451" y="2921705"/>
                    <a:pt x="3933682" y="2924421"/>
                    <a:pt x="3930232" y="2925794"/>
                  </a:cubicBezTo>
                  <a:cubicBezTo>
                    <a:pt x="3933682" y="2928334"/>
                    <a:pt x="3937086" y="2930875"/>
                    <a:pt x="3942444" y="2934818"/>
                  </a:cubicBezTo>
                  <a:cubicBezTo>
                    <a:pt x="3948572" y="2931109"/>
                    <a:pt x="3952523" y="2928743"/>
                    <a:pt x="3956428" y="2926377"/>
                  </a:cubicBezTo>
                  <a:cubicBezTo>
                    <a:pt x="3951115" y="2924830"/>
                    <a:pt x="3946031" y="2922523"/>
                    <a:pt x="3940492" y="2921998"/>
                  </a:cubicBezTo>
                  <a:close/>
                  <a:moveTo>
                    <a:pt x="6291953" y="2920304"/>
                  </a:moveTo>
                  <a:cubicBezTo>
                    <a:pt x="6287866" y="2921150"/>
                    <a:pt x="6285460" y="2925210"/>
                    <a:pt x="6282328" y="2927866"/>
                  </a:cubicBezTo>
                  <a:cubicBezTo>
                    <a:pt x="6286823" y="2929940"/>
                    <a:pt x="6291770" y="2933941"/>
                    <a:pt x="6295674" y="2933591"/>
                  </a:cubicBezTo>
                  <a:cubicBezTo>
                    <a:pt x="6299852" y="2933211"/>
                    <a:pt x="6303119" y="2928714"/>
                    <a:pt x="6309567" y="2923925"/>
                  </a:cubicBezTo>
                  <a:cubicBezTo>
                    <a:pt x="6301440" y="2922085"/>
                    <a:pt x="6295811" y="2919515"/>
                    <a:pt x="6291953" y="2920304"/>
                  </a:cubicBezTo>
                  <a:close/>
                  <a:moveTo>
                    <a:pt x="1404211" y="2918931"/>
                  </a:moveTo>
                  <a:cubicBezTo>
                    <a:pt x="1401895" y="2918318"/>
                    <a:pt x="1397582" y="2920712"/>
                    <a:pt x="1391906" y="2922464"/>
                  </a:cubicBezTo>
                  <a:cubicBezTo>
                    <a:pt x="1396900" y="2925121"/>
                    <a:pt x="1399580" y="2927166"/>
                    <a:pt x="1403076" y="2928100"/>
                  </a:cubicBezTo>
                  <a:cubicBezTo>
                    <a:pt x="1404347" y="2928451"/>
                    <a:pt x="1409477" y="2925998"/>
                    <a:pt x="1409250" y="2925210"/>
                  </a:cubicBezTo>
                  <a:cubicBezTo>
                    <a:pt x="1408614" y="2922903"/>
                    <a:pt x="1406934" y="2919661"/>
                    <a:pt x="1404211" y="2918931"/>
                  </a:cubicBezTo>
                  <a:close/>
                  <a:moveTo>
                    <a:pt x="5698219" y="2917967"/>
                  </a:moveTo>
                  <a:cubicBezTo>
                    <a:pt x="5696539" y="2918055"/>
                    <a:pt x="5694859" y="2918142"/>
                    <a:pt x="5693135" y="2918259"/>
                  </a:cubicBezTo>
                  <a:lnTo>
                    <a:pt x="5693135" y="2927575"/>
                  </a:lnTo>
                  <a:cubicBezTo>
                    <a:pt x="5692181" y="2927487"/>
                    <a:pt x="5691227" y="2927400"/>
                    <a:pt x="5690274" y="2927312"/>
                  </a:cubicBezTo>
                  <a:lnTo>
                    <a:pt x="5689412" y="2930233"/>
                  </a:lnTo>
                  <a:cubicBezTo>
                    <a:pt x="5693679" y="2930758"/>
                    <a:pt x="5697946" y="2931313"/>
                    <a:pt x="5702214" y="2931839"/>
                  </a:cubicBezTo>
                  <a:cubicBezTo>
                    <a:pt x="5702533" y="2930699"/>
                    <a:pt x="5702896" y="2929590"/>
                    <a:pt x="5703213" y="2928451"/>
                  </a:cubicBezTo>
                  <a:cubicBezTo>
                    <a:pt x="5701670" y="2928305"/>
                    <a:pt x="5700125" y="2928188"/>
                    <a:pt x="5698537" y="2928042"/>
                  </a:cubicBezTo>
                  <a:cubicBezTo>
                    <a:pt x="5699353" y="2927984"/>
                    <a:pt x="5700171" y="2927896"/>
                    <a:pt x="5700989" y="2927838"/>
                  </a:cubicBezTo>
                  <a:cubicBezTo>
                    <a:pt x="5700125" y="2924537"/>
                    <a:pt x="5699173" y="2921268"/>
                    <a:pt x="5698219" y="2917967"/>
                  </a:cubicBezTo>
                  <a:close/>
                  <a:moveTo>
                    <a:pt x="2453662" y="2916565"/>
                  </a:moveTo>
                  <a:cubicBezTo>
                    <a:pt x="2451711" y="2916010"/>
                    <a:pt x="2446852" y="2919574"/>
                    <a:pt x="2443356" y="2921237"/>
                  </a:cubicBezTo>
                  <a:cubicBezTo>
                    <a:pt x="2449122" y="2924450"/>
                    <a:pt x="2454888" y="2927692"/>
                    <a:pt x="2462197" y="2931752"/>
                  </a:cubicBezTo>
                  <a:cubicBezTo>
                    <a:pt x="2469461" y="2929064"/>
                    <a:pt x="2473819" y="2927487"/>
                    <a:pt x="2478132" y="2925881"/>
                  </a:cubicBezTo>
                  <a:cubicBezTo>
                    <a:pt x="2470051" y="2922669"/>
                    <a:pt x="2462243" y="2919019"/>
                    <a:pt x="2453662" y="2916565"/>
                  </a:cubicBezTo>
                  <a:close/>
                  <a:moveTo>
                    <a:pt x="4677459" y="2916419"/>
                  </a:moveTo>
                  <a:cubicBezTo>
                    <a:pt x="4676915" y="2918464"/>
                    <a:pt x="4676052" y="2920507"/>
                    <a:pt x="4675916" y="2922581"/>
                  </a:cubicBezTo>
                  <a:cubicBezTo>
                    <a:pt x="4675690" y="2927020"/>
                    <a:pt x="4675827" y="2931459"/>
                    <a:pt x="4675827" y="2941095"/>
                  </a:cubicBezTo>
                  <a:cubicBezTo>
                    <a:pt x="4676235" y="2941709"/>
                    <a:pt x="4676734" y="2942468"/>
                    <a:pt x="4677278" y="2943344"/>
                  </a:cubicBezTo>
                  <a:cubicBezTo>
                    <a:pt x="4681681" y="2941300"/>
                    <a:pt x="4689037" y="2939636"/>
                    <a:pt x="4689717" y="2937241"/>
                  </a:cubicBezTo>
                  <a:cubicBezTo>
                    <a:pt x="4691215" y="2931955"/>
                    <a:pt x="4690217" y="2926173"/>
                    <a:pt x="4688266" y="2920888"/>
                  </a:cubicBezTo>
                  <a:cubicBezTo>
                    <a:pt x="4687538" y="2918960"/>
                    <a:pt x="4681229" y="2917880"/>
                    <a:pt x="4677459" y="2916419"/>
                  </a:cubicBezTo>
                  <a:close/>
                  <a:moveTo>
                    <a:pt x="8328885" y="2916361"/>
                  </a:moveTo>
                  <a:cubicBezTo>
                    <a:pt x="8332836" y="2916829"/>
                    <a:pt x="8331338" y="2922406"/>
                    <a:pt x="8331474" y="2926406"/>
                  </a:cubicBezTo>
                  <a:cubicBezTo>
                    <a:pt x="8344820" y="2924743"/>
                    <a:pt x="8350223" y="2930583"/>
                    <a:pt x="8352947" y="2938936"/>
                  </a:cubicBezTo>
                  <a:cubicBezTo>
                    <a:pt x="8356398" y="2934613"/>
                    <a:pt x="8365705" y="2935839"/>
                    <a:pt x="8366340" y="2928918"/>
                  </a:cubicBezTo>
                  <a:cubicBezTo>
                    <a:pt x="8358758" y="2926786"/>
                    <a:pt x="8359440" y="2932451"/>
                    <a:pt x="8352947" y="2931343"/>
                  </a:cubicBezTo>
                  <a:cubicBezTo>
                    <a:pt x="8354218" y="2919340"/>
                    <a:pt x="8336649" y="2911717"/>
                    <a:pt x="8328885" y="2916361"/>
                  </a:cubicBezTo>
                  <a:close/>
                  <a:moveTo>
                    <a:pt x="3371002" y="2915660"/>
                  </a:moveTo>
                  <a:lnTo>
                    <a:pt x="3371002" y="2920127"/>
                  </a:lnTo>
                  <a:cubicBezTo>
                    <a:pt x="3371638" y="2920158"/>
                    <a:pt x="3372318" y="2920186"/>
                    <a:pt x="3372953" y="2920216"/>
                  </a:cubicBezTo>
                  <a:cubicBezTo>
                    <a:pt x="3373317" y="2918726"/>
                    <a:pt x="3373680" y="2917266"/>
                    <a:pt x="3374043" y="2915806"/>
                  </a:cubicBezTo>
                  <a:cubicBezTo>
                    <a:pt x="3373045" y="2915747"/>
                    <a:pt x="3372001" y="2915719"/>
                    <a:pt x="3371002" y="2915660"/>
                  </a:cubicBezTo>
                  <a:close/>
                  <a:moveTo>
                    <a:pt x="8226328" y="2915222"/>
                  </a:moveTo>
                  <a:cubicBezTo>
                    <a:pt x="8222016" y="2924479"/>
                    <a:pt x="8222016" y="2924479"/>
                    <a:pt x="8231414" y="2926290"/>
                  </a:cubicBezTo>
                  <a:lnTo>
                    <a:pt x="8231912" y="2926465"/>
                  </a:lnTo>
                  <a:cubicBezTo>
                    <a:pt x="8230324" y="2923311"/>
                    <a:pt x="8228779" y="2920186"/>
                    <a:pt x="8226328" y="2915222"/>
                  </a:cubicBezTo>
                  <a:close/>
                  <a:moveTo>
                    <a:pt x="178200" y="2914171"/>
                  </a:moveTo>
                  <a:cubicBezTo>
                    <a:pt x="175113" y="2916390"/>
                    <a:pt x="172843" y="2918025"/>
                    <a:pt x="170527" y="2919690"/>
                  </a:cubicBezTo>
                  <a:cubicBezTo>
                    <a:pt x="173024" y="2920625"/>
                    <a:pt x="176928" y="2922669"/>
                    <a:pt x="177701" y="2922260"/>
                  </a:cubicBezTo>
                  <a:cubicBezTo>
                    <a:pt x="180243" y="2920975"/>
                    <a:pt x="181833" y="2918844"/>
                    <a:pt x="183103" y="2916857"/>
                  </a:cubicBezTo>
                  <a:cubicBezTo>
                    <a:pt x="183376" y="2916477"/>
                    <a:pt x="180288" y="2915251"/>
                    <a:pt x="178200" y="2914171"/>
                  </a:cubicBezTo>
                  <a:close/>
                  <a:moveTo>
                    <a:pt x="4929744" y="2913966"/>
                  </a:moveTo>
                  <a:cubicBezTo>
                    <a:pt x="4927474" y="2918259"/>
                    <a:pt x="4925204" y="2922551"/>
                    <a:pt x="4923207" y="2926290"/>
                  </a:cubicBezTo>
                  <a:cubicBezTo>
                    <a:pt x="4924478" y="2928626"/>
                    <a:pt x="4925387" y="2930174"/>
                    <a:pt x="4926248" y="2931752"/>
                  </a:cubicBezTo>
                  <a:cubicBezTo>
                    <a:pt x="4929291" y="2928013"/>
                    <a:pt x="4933285" y="2924450"/>
                    <a:pt x="4934919" y="2920479"/>
                  </a:cubicBezTo>
                  <a:cubicBezTo>
                    <a:pt x="4935646" y="2918726"/>
                    <a:pt x="4931606" y="2916156"/>
                    <a:pt x="4929744" y="2913966"/>
                  </a:cubicBezTo>
                  <a:close/>
                  <a:moveTo>
                    <a:pt x="4955939" y="2913382"/>
                  </a:moveTo>
                  <a:lnTo>
                    <a:pt x="4949402" y="2918844"/>
                  </a:lnTo>
                  <a:cubicBezTo>
                    <a:pt x="4950992" y="2919515"/>
                    <a:pt x="4952580" y="2920158"/>
                    <a:pt x="4954214" y="2920829"/>
                  </a:cubicBezTo>
                  <a:cubicBezTo>
                    <a:pt x="4956348" y="2918960"/>
                    <a:pt x="4958481" y="2917091"/>
                    <a:pt x="4960570" y="2915222"/>
                  </a:cubicBezTo>
                  <a:cubicBezTo>
                    <a:pt x="4959027" y="2914609"/>
                    <a:pt x="4957482" y="2913995"/>
                    <a:pt x="4955939" y="2913382"/>
                  </a:cubicBezTo>
                  <a:close/>
                  <a:moveTo>
                    <a:pt x="7081130" y="2913120"/>
                  </a:moveTo>
                  <a:cubicBezTo>
                    <a:pt x="7080220" y="2913149"/>
                    <a:pt x="7079268" y="2913177"/>
                    <a:pt x="7078360" y="2913207"/>
                  </a:cubicBezTo>
                  <a:cubicBezTo>
                    <a:pt x="7078633" y="2914637"/>
                    <a:pt x="7078949" y="2916098"/>
                    <a:pt x="7079222" y="2917529"/>
                  </a:cubicBezTo>
                  <a:cubicBezTo>
                    <a:pt x="7079859" y="2917500"/>
                    <a:pt x="7080494" y="2917471"/>
                    <a:pt x="7081130" y="2917441"/>
                  </a:cubicBezTo>
                  <a:close/>
                  <a:moveTo>
                    <a:pt x="3789357" y="2912622"/>
                  </a:moveTo>
                  <a:cubicBezTo>
                    <a:pt x="3783683" y="2913850"/>
                    <a:pt x="3781139" y="2914171"/>
                    <a:pt x="3781139" y="2914404"/>
                  </a:cubicBezTo>
                  <a:cubicBezTo>
                    <a:pt x="3781638" y="2919778"/>
                    <a:pt x="3781594" y="2925239"/>
                    <a:pt x="3783546" y="2930408"/>
                  </a:cubicBezTo>
                  <a:cubicBezTo>
                    <a:pt x="3784318" y="2932451"/>
                    <a:pt x="3789675" y="2933824"/>
                    <a:pt x="3792944" y="2935489"/>
                  </a:cubicBezTo>
                  <a:cubicBezTo>
                    <a:pt x="3795167" y="2933358"/>
                    <a:pt x="3799845" y="2930845"/>
                    <a:pt x="3799163" y="2929182"/>
                  </a:cubicBezTo>
                  <a:cubicBezTo>
                    <a:pt x="3796893" y="2923457"/>
                    <a:pt x="3792717" y="2918025"/>
                    <a:pt x="3789357" y="2912622"/>
                  </a:cubicBezTo>
                  <a:close/>
                  <a:moveTo>
                    <a:pt x="858283" y="2912331"/>
                  </a:moveTo>
                  <a:lnTo>
                    <a:pt x="858283" y="2913674"/>
                  </a:lnTo>
                  <a:lnTo>
                    <a:pt x="865864" y="2913674"/>
                  </a:lnTo>
                  <a:lnTo>
                    <a:pt x="865864" y="2912331"/>
                  </a:lnTo>
                  <a:close/>
                  <a:moveTo>
                    <a:pt x="5979286" y="2909206"/>
                  </a:moveTo>
                  <a:lnTo>
                    <a:pt x="5980013" y="2910900"/>
                  </a:lnTo>
                  <a:lnTo>
                    <a:pt x="5981511" y="2909440"/>
                  </a:lnTo>
                  <a:close/>
                  <a:moveTo>
                    <a:pt x="6021690" y="2909147"/>
                  </a:moveTo>
                  <a:cubicBezTo>
                    <a:pt x="6020691" y="2911308"/>
                    <a:pt x="6019646" y="2913441"/>
                    <a:pt x="6018602" y="2915572"/>
                  </a:cubicBezTo>
                  <a:cubicBezTo>
                    <a:pt x="6019965" y="2916010"/>
                    <a:pt x="6021327" y="2916448"/>
                    <a:pt x="6022734" y="2916886"/>
                  </a:cubicBezTo>
                  <a:cubicBezTo>
                    <a:pt x="6024413" y="2915105"/>
                    <a:pt x="6026094" y="2913323"/>
                    <a:pt x="6027818" y="2911542"/>
                  </a:cubicBezTo>
                  <a:cubicBezTo>
                    <a:pt x="6025775" y="2910753"/>
                    <a:pt x="6023733" y="2909936"/>
                    <a:pt x="6021690" y="2909147"/>
                  </a:cubicBezTo>
                  <a:close/>
                  <a:moveTo>
                    <a:pt x="3404915" y="2908944"/>
                  </a:moveTo>
                  <a:cubicBezTo>
                    <a:pt x="3399149" y="2909265"/>
                    <a:pt x="3393383" y="2909615"/>
                    <a:pt x="3387617" y="2909936"/>
                  </a:cubicBezTo>
                  <a:cubicBezTo>
                    <a:pt x="3387664" y="2911162"/>
                    <a:pt x="3387755" y="2912418"/>
                    <a:pt x="3387800" y="2913674"/>
                  </a:cubicBezTo>
                  <a:lnTo>
                    <a:pt x="3406005" y="2913674"/>
                  </a:lnTo>
                  <a:cubicBezTo>
                    <a:pt x="3405641" y="2912068"/>
                    <a:pt x="3405278" y="2910520"/>
                    <a:pt x="3404915" y="2908944"/>
                  </a:cubicBezTo>
                  <a:close/>
                  <a:moveTo>
                    <a:pt x="8837949" y="2908768"/>
                  </a:moveTo>
                  <a:cubicBezTo>
                    <a:pt x="8823194" y="2910900"/>
                    <a:pt x="8818201" y="2922114"/>
                    <a:pt x="8811118" y="2931343"/>
                  </a:cubicBezTo>
                  <a:cubicBezTo>
                    <a:pt x="8816611" y="2932160"/>
                    <a:pt x="8818291" y="2936424"/>
                    <a:pt x="8821878" y="2938906"/>
                  </a:cubicBezTo>
                  <a:cubicBezTo>
                    <a:pt x="8827325" y="2929940"/>
                    <a:pt x="8845576" y="2921880"/>
                    <a:pt x="8837949" y="2908768"/>
                  </a:cubicBezTo>
                  <a:close/>
                  <a:moveTo>
                    <a:pt x="8261377" y="2907950"/>
                  </a:moveTo>
                  <a:cubicBezTo>
                    <a:pt x="8261059" y="2908564"/>
                    <a:pt x="8260559" y="2909147"/>
                    <a:pt x="8260559" y="2909732"/>
                  </a:cubicBezTo>
                  <a:cubicBezTo>
                    <a:pt x="8260559" y="2909936"/>
                    <a:pt x="8261966" y="2910111"/>
                    <a:pt x="8262784" y="2910286"/>
                  </a:cubicBezTo>
                  <a:cubicBezTo>
                    <a:pt x="8263012" y="2909702"/>
                    <a:pt x="8263511" y="2909118"/>
                    <a:pt x="8263420" y="2908534"/>
                  </a:cubicBezTo>
                  <a:cubicBezTo>
                    <a:pt x="8263375" y="2908301"/>
                    <a:pt x="8262104" y="2908155"/>
                    <a:pt x="8261377" y="2907950"/>
                  </a:cubicBezTo>
                  <a:close/>
                  <a:moveTo>
                    <a:pt x="1738804" y="2906782"/>
                  </a:moveTo>
                  <a:cubicBezTo>
                    <a:pt x="1733538" y="2911192"/>
                    <a:pt x="1728271" y="2915631"/>
                    <a:pt x="1720462" y="2922172"/>
                  </a:cubicBezTo>
                  <a:cubicBezTo>
                    <a:pt x="1727589" y="2923195"/>
                    <a:pt x="1732403" y="2924947"/>
                    <a:pt x="1735353" y="2924100"/>
                  </a:cubicBezTo>
                  <a:cubicBezTo>
                    <a:pt x="1742026" y="2922114"/>
                    <a:pt x="1747747" y="2918901"/>
                    <a:pt x="1753876" y="2916186"/>
                  </a:cubicBezTo>
                  <a:cubicBezTo>
                    <a:pt x="1748837" y="2913032"/>
                    <a:pt x="1743843" y="2909907"/>
                    <a:pt x="1738804" y="2906782"/>
                  </a:cubicBezTo>
                  <a:close/>
                  <a:moveTo>
                    <a:pt x="2129057" y="2906373"/>
                  </a:moveTo>
                  <a:cubicBezTo>
                    <a:pt x="2124970" y="2908417"/>
                    <a:pt x="2120839" y="2910462"/>
                    <a:pt x="2116208" y="2912740"/>
                  </a:cubicBezTo>
                  <a:cubicBezTo>
                    <a:pt x="2119477" y="2916536"/>
                    <a:pt x="2121521" y="2918844"/>
                    <a:pt x="2123517" y="2921150"/>
                  </a:cubicBezTo>
                  <a:cubicBezTo>
                    <a:pt x="2126923" y="2918639"/>
                    <a:pt x="2131690" y="2916448"/>
                    <a:pt x="2133233" y="2913557"/>
                  </a:cubicBezTo>
                  <a:cubicBezTo>
                    <a:pt x="2134232" y="2911688"/>
                    <a:pt x="2130600" y="2908797"/>
                    <a:pt x="2129057" y="2906373"/>
                  </a:cubicBezTo>
                  <a:close/>
                  <a:moveTo>
                    <a:pt x="2786485" y="2905584"/>
                  </a:moveTo>
                  <a:cubicBezTo>
                    <a:pt x="2780855" y="2912565"/>
                    <a:pt x="2777905" y="2916302"/>
                    <a:pt x="2774908" y="2920011"/>
                  </a:cubicBezTo>
                  <a:cubicBezTo>
                    <a:pt x="2776271" y="2920654"/>
                    <a:pt x="2777678" y="2921325"/>
                    <a:pt x="2779085" y="2921998"/>
                  </a:cubicBezTo>
                  <a:cubicBezTo>
                    <a:pt x="2782036" y="2920216"/>
                    <a:pt x="2786257" y="2918698"/>
                    <a:pt x="2787620" y="2916565"/>
                  </a:cubicBezTo>
                  <a:cubicBezTo>
                    <a:pt x="2788937" y="2914491"/>
                    <a:pt x="2787303" y="2911747"/>
                    <a:pt x="2786485" y="2905584"/>
                  </a:cubicBezTo>
                  <a:close/>
                  <a:moveTo>
                    <a:pt x="2598168" y="2904592"/>
                  </a:moveTo>
                  <a:cubicBezTo>
                    <a:pt x="2593402" y="2904972"/>
                    <a:pt x="2589225" y="2908301"/>
                    <a:pt x="2584775" y="2910373"/>
                  </a:cubicBezTo>
                  <a:cubicBezTo>
                    <a:pt x="2588135" y="2913002"/>
                    <a:pt x="2591721" y="2917880"/>
                    <a:pt x="2594809" y="2917734"/>
                  </a:cubicBezTo>
                  <a:cubicBezTo>
                    <a:pt x="2600619" y="2917500"/>
                    <a:pt x="2606159" y="2914404"/>
                    <a:pt x="2617327" y="2910637"/>
                  </a:cubicBezTo>
                  <a:cubicBezTo>
                    <a:pt x="2607156" y="2907249"/>
                    <a:pt x="2602345" y="2904241"/>
                    <a:pt x="2598168" y="2904592"/>
                  </a:cubicBezTo>
                  <a:close/>
                  <a:moveTo>
                    <a:pt x="9348192" y="2903541"/>
                  </a:moveTo>
                  <a:cubicBezTo>
                    <a:pt x="9346830" y="2905001"/>
                    <a:pt x="9344832" y="2906402"/>
                    <a:pt x="9344198" y="2907980"/>
                  </a:cubicBezTo>
                  <a:cubicBezTo>
                    <a:pt x="9343516" y="2909732"/>
                    <a:pt x="9344061" y="2911659"/>
                    <a:pt x="9344061" y="2914053"/>
                  </a:cubicBezTo>
                  <a:cubicBezTo>
                    <a:pt x="9344696" y="2915076"/>
                    <a:pt x="9345650" y="2916652"/>
                    <a:pt x="9346602" y="2918230"/>
                  </a:cubicBezTo>
                  <a:cubicBezTo>
                    <a:pt x="9348464" y="2916945"/>
                    <a:pt x="9350825" y="2915835"/>
                    <a:pt x="9352051" y="2914346"/>
                  </a:cubicBezTo>
                  <a:cubicBezTo>
                    <a:pt x="9353414" y="2912740"/>
                    <a:pt x="9354957" y="2910578"/>
                    <a:pt x="9354276" y="2909090"/>
                  </a:cubicBezTo>
                  <a:cubicBezTo>
                    <a:pt x="9353322" y="2907045"/>
                    <a:pt x="9350326" y="2905381"/>
                    <a:pt x="9348192" y="2903541"/>
                  </a:cubicBezTo>
                  <a:close/>
                  <a:moveTo>
                    <a:pt x="4757227" y="2902811"/>
                  </a:moveTo>
                  <a:cubicBezTo>
                    <a:pt x="4750735" y="2904913"/>
                    <a:pt x="4738975" y="2906811"/>
                    <a:pt x="4738750" y="2909147"/>
                  </a:cubicBezTo>
                  <a:cubicBezTo>
                    <a:pt x="4738296" y="2913879"/>
                    <a:pt x="4744106" y="2918844"/>
                    <a:pt x="4750145" y="2927984"/>
                  </a:cubicBezTo>
                  <a:cubicBezTo>
                    <a:pt x="4756500" y="2921355"/>
                    <a:pt x="4761131" y="2918668"/>
                    <a:pt x="4761267" y="2915893"/>
                  </a:cubicBezTo>
                  <a:cubicBezTo>
                    <a:pt x="4761494" y="2911571"/>
                    <a:pt x="4758725" y="2907191"/>
                    <a:pt x="4757227" y="2902811"/>
                  </a:cubicBezTo>
                  <a:close/>
                  <a:moveTo>
                    <a:pt x="6726196" y="2901817"/>
                  </a:moveTo>
                  <a:cubicBezTo>
                    <a:pt x="6725289" y="2902489"/>
                    <a:pt x="6724336" y="2903132"/>
                    <a:pt x="6723427" y="2903803"/>
                  </a:cubicBezTo>
                  <a:cubicBezTo>
                    <a:pt x="6725425" y="2905147"/>
                    <a:pt x="6727422" y="2906519"/>
                    <a:pt x="6729375" y="2907862"/>
                  </a:cubicBezTo>
                  <a:cubicBezTo>
                    <a:pt x="6730827" y="2906841"/>
                    <a:pt x="6732281" y="2905789"/>
                    <a:pt x="6733779" y="2904767"/>
                  </a:cubicBezTo>
                  <a:cubicBezTo>
                    <a:pt x="6731237" y="2903775"/>
                    <a:pt x="6728693" y="2902811"/>
                    <a:pt x="6726196" y="2901817"/>
                  </a:cubicBezTo>
                  <a:close/>
                  <a:moveTo>
                    <a:pt x="7886741" y="2901292"/>
                  </a:moveTo>
                  <a:cubicBezTo>
                    <a:pt x="7885379" y="2905001"/>
                    <a:pt x="7882792" y="2907629"/>
                    <a:pt x="7881383" y="2911338"/>
                  </a:cubicBezTo>
                  <a:cubicBezTo>
                    <a:pt x="7890600" y="2910286"/>
                    <a:pt x="7889421" y="2918844"/>
                    <a:pt x="7894823" y="2921414"/>
                  </a:cubicBezTo>
                  <a:cubicBezTo>
                    <a:pt x="7895458" y="2916682"/>
                    <a:pt x="7899180" y="2922785"/>
                    <a:pt x="7900179" y="2918844"/>
                  </a:cubicBezTo>
                  <a:cubicBezTo>
                    <a:pt x="7891871" y="2916390"/>
                    <a:pt x="7907851" y="2916477"/>
                    <a:pt x="7905536" y="2911338"/>
                  </a:cubicBezTo>
                  <a:cubicBezTo>
                    <a:pt x="7901723" y="2910666"/>
                    <a:pt x="7902495" y="2905847"/>
                    <a:pt x="7900179" y="2903862"/>
                  </a:cubicBezTo>
                  <a:cubicBezTo>
                    <a:pt x="7893960" y="2904621"/>
                    <a:pt x="7889873" y="2903423"/>
                    <a:pt x="7886741" y="2901292"/>
                  </a:cubicBezTo>
                  <a:close/>
                  <a:moveTo>
                    <a:pt x="8379778" y="2901233"/>
                  </a:moveTo>
                  <a:cubicBezTo>
                    <a:pt x="8368882" y="2899802"/>
                    <a:pt x="8371288" y="2911630"/>
                    <a:pt x="8377100" y="2913850"/>
                  </a:cubicBezTo>
                  <a:cubicBezTo>
                    <a:pt x="8381004" y="2907921"/>
                    <a:pt x="8382730" y="2909147"/>
                    <a:pt x="8379778" y="2901233"/>
                  </a:cubicBezTo>
                  <a:close/>
                  <a:moveTo>
                    <a:pt x="3069550" y="2900649"/>
                  </a:moveTo>
                  <a:cubicBezTo>
                    <a:pt x="3068914" y="2901176"/>
                    <a:pt x="3068279" y="2901701"/>
                    <a:pt x="3067643" y="2902226"/>
                  </a:cubicBezTo>
                  <a:cubicBezTo>
                    <a:pt x="3068597" y="2902489"/>
                    <a:pt x="3069686" y="2903015"/>
                    <a:pt x="3070459" y="2902898"/>
                  </a:cubicBezTo>
                  <a:cubicBezTo>
                    <a:pt x="3071184" y="2902781"/>
                    <a:pt x="3071503" y="2901905"/>
                    <a:pt x="3072002" y="2901379"/>
                  </a:cubicBezTo>
                  <a:cubicBezTo>
                    <a:pt x="3071184" y="2901146"/>
                    <a:pt x="3070368" y="2900912"/>
                    <a:pt x="3069550" y="2900649"/>
                  </a:cubicBezTo>
                  <a:close/>
                  <a:moveTo>
                    <a:pt x="8299149" y="2899889"/>
                  </a:moveTo>
                  <a:cubicBezTo>
                    <a:pt x="8295381" y="2899481"/>
                    <a:pt x="8290978" y="2901438"/>
                    <a:pt x="8286846" y="2902372"/>
                  </a:cubicBezTo>
                  <a:cubicBezTo>
                    <a:pt x="8288661" y="2904650"/>
                    <a:pt x="8290478" y="2906898"/>
                    <a:pt x="8292839" y="2909761"/>
                  </a:cubicBezTo>
                  <a:cubicBezTo>
                    <a:pt x="8298558" y="2908008"/>
                    <a:pt x="8302509" y="2906782"/>
                    <a:pt x="8306504" y="2905526"/>
                  </a:cubicBezTo>
                  <a:cubicBezTo>
                    <a:pt x="8304099" y="2903541"/>
                    <a:pt x="8302054" y="2900211"/>
                    <a:pt x="8299149" y="2899889"/>
                  </a:cubicBezTo>
                  <a:close/>
                  <a:moveTo>
                    <a:pt x="3759394" y="2899131"/>
                  </a:moveTo>
                  <a:cubicBezTo>
                    <a:pt x="3755035" y="2902256"/>
                    <a:pt x="3751585" y="2903920"/>
                    <a:pt x="3750087" y="2906168"/>
                  </a:cubicBezTo>
                  <a:cubicBezTo>
                    <a:pt x="3749452" y="2907132"/>
                    <a:pt x="3753264" y="2910607"/>
                    <a:pt x="3754490" y="2910462"/>
                  </a:cubicBezTo>
                  <a:cubicBezTo>
                    <a:pt x="3758439" y="2910082"/>
                    <a:pt x="3762118" y="2908564"/>
                    <a:pt x="3765886" y="2907483"/>
                  </a:cubicBezTo>
                  <a:cubicBezTo>
                    <a:pt x="3764115" y="2905206"/>
                    <a:pt x="3762343" y="2902927"/>
                    <a:pt x="3759394" y="2899131"/>
                  </a:cubicBezTo>
                  <a:close/>
                  <a:moveTo>
                    <a:pt x="5766000" y="2899072"/>
                  </a:moveTo>
                  <a:cubicBezTo>
                    <a:pt x="5766000" y="2899948"/>
                    <a:pt x="5765956" y="2900796"/>
                    <a:pt x="5765864" y="2901613"/>
                  </a:cubicBezTo>
                  <a:lnTo>
                    <a:pt x="5775670" y="2901613"/>
                  </a:lnTo>
                  <a:cubicBezTo>
                    <a:pt x="5775717" y="2900883"/>
                    <a:pt x="5775761" y="2900182"/>
                    <a:pt x="5775806" y="2899452"/>
                  </a:cubicBezTo>
                  <a:cubicBezTo>
                    <a:pt x="5772538" y="2899336"/>
                    <a:pt x="5769269" y="2899190"/>
                    <a:pt x="5766000" y="2899072"/>
                  </a:cubicBezTo>
                  <a:close/>
                  <a:moveTo>
                    <a:pt x="3341447" y="2898751"/>
                  </a:moveTo>
                  <a:cubicBezTo>
                    <a:pt x="3338268" y="2900269"/>
                    <a:pt x="3335045" y="2901759"/>
                    <a:pt x="3331822" y="2903278"/>
                  </a:cubicBezTo>
                  <a:lnTo>
                    <a:pt x="3338495" y="2907512"/>
                  </a:lnTo>
                  <a:cubicBezTo>
                    <a:pt x="3342037" y="2906227"/>
                    <a:pt x="3345487" y="2904972"/>
                    <a:pt x="3348983" y="2903687"/>
                  </a:cubicBezTo>
                  <a:cubicBezTo>
                    <a:pt x="3346486" y="2902022"/>
                    <a:pt x="3343989" y="2900387"/>
                    <a:pt x="3341447" y="2898751"/>
                  </a:cubicBezTo>
                  <a:close/>
                  <a:moveTo>
                    <a:pt x="5512672" y="2898021"/>
                  </a:moveTo>
                  <a:cubicBezTo>
                    <a:pt x="5506997" y="2903891"/>
                    <a:pt x="5504092" y="2906898"/>
                    <a:pt x="5499325" y="2911835"/>
                  </a:cubicBezTo>
                  <a:lnTo>
                    <a:pt x="5518392" y="2911835"/>
                  </a:lnTo>
                  <a:cubicBezTo>
                    <a:pt x="5516576" y="2907396"/>
                    <a:pt x="5515305" y="2904417"/>
                    <a:pt x="5512672" y="2898021"/>
                  </a:cubicBezTo>
                  <a:close/>
                  <a:moveTo>
                    <a:pt x="6996733" y="2897729"/>
                  </a:moveTo>
                  <a:cubicBezTo>
                    <a:pt x="6997685" y="2897700"/>
                    <a:pt x="6988379" y="2897875"/>
                    <a:pt x="6979299" y="2898751"/>
                  </a:cubicBezTo>
                  <a:cubicBezTo>
                    <a:pt x="6977527" y="2898927"/>
                    <a:pt x="6975440" y="2901876"/>
                    <a:pt x="6975349" y="2903569"/>
                  </a:cubicBezTo>
                  <a:cubicBezTo>
                    <a:pt x="6975349" y="2905263"/>
                    <a:pt x="6977483" y="2908358"/>
                    <a:pt x="6978934" y="2908447"/>
                  </a:cubicBezTo>
                  <a:cubicBezTo>
                    <a:pt x="6991057" y="2909060"/>
                    <a:pt x="7007899" y="2902022"/>
                    <a:pt x="7010532" y="2917003"/>
                  </a:cubicBezTo>
                  <a:cubicBezTo>
                    <a:pt x="7010625" y="2917471"/>
                    <a:pt x="7017524" y="2918434"/>
                    <a:pt x="7018478" y="2917704"/>
                  </a:cubicBezTo>
                  <a:cubicBezTo>
                    <a:pt x="7024971" y="2912740"/>
                    <a:pt x="7030781" y="2907396"/>
                    <a:pt x="7036774" y="2902168"/>
                  </a:cubicBezTo>
                  <a:cubicBezTo>
                    <a:pt x="7029965" y="2900708"/>
                    <a:pt x="7023245" y="2899043"/>
                    <a:pt x="7016300" y="2897817"/>
                  </a:cubicBezTo>
                  <a:cubicBezTo>
                    <a:pt x="7013393" y="2897320"/>
                    <a:pt x="7010079" y="2897729"/>
                    <a:pt x="6996733" y="2897729"/>
                  </a:cubicBezTo>
                  <a:close/>
                  <a:moveTo>
                    <a:pt x="6487170" y="2895597"/>
                  </a:moveTo>
                  <a:cubicBezTo>
                    <a:pt x="6486124" y="2896327"/>
                    <a:pt x="6485081" y="2897087"/>
                    <a:pt x="6484082" y="2897846"/>
                  </a:cubicBezTo>
                  <a:cubicBezTo>
                    <a:pt x="6486624" y="2899452"/>
                    <a:pt x="6489121" y="2901087"/>
                    <a:pt x="6491665" y="2902723"/>
                  </a:cubicBezTo>
                  <a:lnTo>
                    <a:pt x="6494251" y="2900796"/>
                  </a:lnTo>
                  <a:cubicBezTo>
                    <a:pt x="6491890" y="2899072"/>
                    <a:pt x="6489529" y="2897320"/>
                    <a:pt x="6487170" y="2895597"/>
                  </a:cubicBezTo>
                  <a:close/>
                  <a:moveTo>
                    <a:pt x="9086556" y="2894429"/>
                  </a:moveTo>
                  <a:cubicBezTo>
                    <a:pt x="9082970" y="2894984"/>
                    <a:pt x="9079882" y="2896736"/>
                    <a:pt x="9076614" y="2897992"/>
                  </a:cubicBezTo>
                  <a:cubicBezTo>
                    <a:pt x="9079292" y="2899540"/>
                    <a:pt x="9081971" y="2901058"/>
                    <a:pt x="9085875" y="2903307"/>
                  </a:cubicBezTo>
                  <a:cubicBezTo>
                    <a:pt x="9089144" y="2900474"/>
                    <a:pt x="9091369" y="2898517"/>
                    <a:pt x="9093639" y="2896590"/>
                  </a:cubicBezTo>
                  <a:cubicBezTo>
                    <a:pt x="9091278" y="2895802"/>
                    <a:pt x="9088507" y="2894137"/>
                    <a:pt x="9086556" y="2894429"/>
                  </a:cubicBezTo>
                  <a:close/>
                  <a:moveTo>
                    <a:pt x="865955" y="2890194"/>
                  </a:moveTo>
                  <a:cubicBezTo>
                    <a:pt x="864049" y="2893173"/>
                    <a:pt x="863004" y="2894867"/>
                    <a:pt x="860961" y="2898050"/>
                  </a:cubicBezTo>
                  <a:cubicBezTo>
                    <a:pt x="866274" y="2897729"/>
                    <a:pt x="869815" y="2897524"/>
                    <a:pt x="876851" y="2897087"/>
                  </a:cubicBezTo>
                  <a:cubicBezTo>
                    <a:pt x="872084" y="2894049"/>
                    <a:pt x="869543" y="2892472"/>
                    <a:pt x="865955" y="2890194"/>
                  </a:cubicBezTo>
                  <a:close/>
                  <a:moveTo>
                    <a:pt x="1915544" y="2885609"/>
                  </a:moveTo>
                  <a:cubicBezTo>
                    <a:pt x="1913228" y="2887596"/>
                    <a:pt x="1910775" y="2888793"/>
                    <a:pt x="1910595" y="2890107"/>
                  </a:cubicBezTo>
                  <a:cubicBezTo>
                    <a:pt x="1910414" y="2891538"/>
                    <a:pt x="1912320" y="2893057"/>
                    <a:pt x="1913273" y="2894545"/>
                  </a:cubicBezTo>
                  <a:cubicBezTo>
                    <a:pt x="1915544" y="2893173"/>
                    <a:pt x="1918494" y="2891975"/>
                    <a:pt x="1919720" y="2890312"/>
                  </a:cubicBezTo>
                  <a:cubicBezTo>
                    <a:pt x="1920356" y="2889523"/>
                    <a:pt x="1917586" y="2887742"/>
                    <a:pt x="1915544" y="2885609"/>
                  </a:cubicBezTo>
                  <a:close/>
                  <a:moveTo>
                    <a:pt x="6000351" y="2884850"/>
                  </a:moveTo>
                  <a:lnTo>
                    <a:pt x="6000170" y="2889289"/>
                  </a:lnTo>
                  <a:cubicBezTo>
                    <a:pt x="6003983" y="2888880"/>
                    <a:pt x="6007798" y="2888442"/>
                    <a:pt x="6011611" y="2888033"/>
                  </a:cubicBezTo>
                  <a:cubicBezTo>
                    <a:pt x="6011475" y="2887099"/>
                    <a:pt x="6011338" y="2886164"/>
                    <a:pt x="6011156" y="2885200"/>
                  </a:cubicBezTo>
                  <a:cubicBezTo>
                    <a:pt x="6007570" y="2885084"/>
                    <a:pt x="6003938" y="2884968"/>
                    <a:pt x="6000351" y="2884850"/>
                  </a:cubicBezTo>
                  <a:close/>
                  <a:moveTo>
                    <a:pt x="5180848" y="2884675"/>
                  </a:moveTo>
                  <a:cubicBezTo>
                    <a:pt x="5174447" y="2888588"/>
                    <a:pt x="5168045" y="2892472"/>
                    <a:pt x="5161598" y="2896386"/>
                  </a:cubicBezTo>
                  <a:cubicBezTo>
                    <a:pt x="5163869" y="2897612"/>
                    <a:pt x="5166139" y="2898838"/>
                    <a:pt x="5179985" y="2906373"/>
                  </a:cubicBezTo>
                  <a:cubicBezTo>
                    <a:pt x="5182892" y="2900708"/>
                    <a:pt x="5186297" y="2895627"/>
                    <a:pt x="5187795" y="2890312"/>
                  </a:cubicBezTo>
                  <a:cubicBezTo>
                    <a:pt x="5188248" y="2888706"/>
                    <a:pt x="5183345" y="2886544"/>
                    <a:pt x="5180848" y="2884675"/>
                  </a:cubicBezTo>
                  <a:close/>
                  <a:moveTo>
                    <a:pt x="5836056" y="2884223"/>
                  </a:moveTo>
                  <a:cubicBezTo>
                    <a:pt x="5834042" y="2885383"/>
                    <a:pt x="5834303" y="2888340"/>
                    <a:pt x="5834826" y="2894254"/>
                  </a:cubicBezTo>
                  <a:cubicBezTo>
                    <a:pt x="5840728" y="2890867"/>
                    <a:pt x="5844950" y="2888442"/>
                    <a:pt x="5850943" y="2884968"/>
                  </a:cubicBezTo>
                  <a:cubicBezTo>
                    <a:pt x="5842362" y="2883697"/>
                    <a:pt x="5838071" y="2883062"/>
                    <a:pt x="5836056" y="2884223"/>
                  </a:cubicBezTo>
                  <a:close/>
                  <a:moveTo>
                    <a:pt x="7792991" y="2883770"/>
                  </a:moveTo>
                  <a:cubicBezTo>
                    <a:pt x="7775377" y="2881375"/>
                    <a:pt x="7772744" y="2892998"/>
                    <a:pt x="7771245" y="2905702"/>
                  </a:cubicBezTo>
                  <a:cubicBezTo>
                    <a:pt x="7759669" y="2906344"/>
                    <a:pt x="7752994" y="2910228"/>
                    <a:pt x="7752042" y="2918084"/>
                  </a:cubicBezTo>
                  <a:cubicBezTo>
                    <a:pt x="7750316" y="2932394"/>
                    <a:pt x="7757444" y="2937621"/>
                    <a:pt x="7780597" y="2937504"/>
                  </a:cubicBezTo>
                  <a:cubicBezTo>
                    <a:pt x="7791403" y="2937446"/>
                    <a:pt x="7802208" y="2936540"/>
                    <a:pt x="7812968" y="2935869"/>
                  </a:cubicBezTo>
                  <a:cubicBezTo>
                    <a:pt x="7825271" y="2935080"/>
                    <a:pt x="7841796" y="2934963"/>
                    <a:pt x="7840160" y="2924830"/>
                  </a:cubicBezTo>
                  <a:cubicBezTo>
                    <a:pt x="7839752" y="2922435"/>
                    <a:pt x="7837529" y="2919982"/>
                    <a:pt x="7834713" y="2917616"/>
                  </a:cubicBezTo>
                  <a:cubicBezTo>
                    <a:pt x="7847562" y="2916331"/>
                    <a:pt x="7858140" y="2913762"/>
                    <a:pt x="7863633" y="2908388"/>
                  </a:cubicBezTo>
                  <a:cubicBezTo>
                    <a:pt x="7851103" y="2905176"/>
                    <a:pt x="7834805" y="2899861"/>
                    <a:pt x="7842704" y="2890983"/>
                  </a:cubicBezTo>
                  <a:cubicBezTo>
                    <a:pt x="7828221" y="2890691"/>
                    <a:pt x="7821231" y="2894517"/>
                    <a:pt x="7821820" y="2902577"/>
                  </a:cubicBezTo>
                  <a:cubicBezTo>
                    <a:pt x="7831627" y="2904153"/>
                    <a:pt x="7830854" y="2899832"/>
                    <a:pt x="7839208" y="2900649"/>
                  </a:cubicBezTo>
                  <a:cubicBezTo>
                    <a:pt x="7835168" y="2903628"/>
                    <a:pt x="7828040" y="2908534"/>
                    <a:pt x="7828767" y="2913382"/>
                  </a:cubicBezTo>
                  <a:cubicBezTo>
                    <a:pt x="7825316" y="2911308"/>
                    <a:pt x="7821592" y="2909381"/>
                    <a:pt x="7818098" y="2907892"/>
                  </a:cubicBezTo>
                  <a:cubicBezTo>
                    <a:pt x="7811423" y="2905088"/>
                    <a:pt x="7800301" y="2906461"/>
                    <a:pt x="7797849" y="2906315"/>
                  </a:cubicBezTo>
                  <a:cubicBezTo>
                    <a:pt x="7796487" y="2906256"/>
                    <a:pt x="7795851" y="2906227"/>
                    <a:pt x="7794627" y="2906168"/>
                  </a:cubicBezTo>
                  <a:cubicBezTo>
                    <a:pt x="7795443" y="2898050"/>
                    <a:pt x="7794580" y="2889639"/>
                    <a:pt x="7792991" y="2883770"/>
                  </a:cubicBezTo>
                  <a:close/>
                  <a:moveTo>
                    <a:pt x="4102159" y="2882864"/>
                  </a:moveTo>
                  <a:cubicBezTo>
                    <a:pt x="4098027" y="2886456"/>
                    <a:pt x="4093942" y="2890048"/>
                    <a:pt x="4085180" y="2897642"/>
                  </a:cubicBezTo>
                  <a:cubicBezTo>
                    <a:pt x="4089356" y="2898401"/>
                    <a:pt x="4094849" y="2900562"/>
                    <a:pt x="4097438" y="2899598"/>
                  </a:cubicBezTo>
                  <a:cubicBezTo>
                    <a:pt x="4102885" y="2897554"/>
                    <a:pt x="4108379" y="2894312"/>
                    <a:pt x="4110694" y="2890720"/>
                  </a:cubicBezTo>
                  <a:cubicBezTo>
                    <a:pt x="4111738" y="2889114"/>
                    <a:pt x="4105246" y="2885551"/>
                    <a:pt x="4102159" y="2882864"/>
                  </a:cubicBezTo>
                  <a:close/>
                  <a:moveTo>
                    <a:pt x="6448217" y="2882339"/>
                  </a:moveTo>
                  <a:cubicBezTo>
                    <a:pt x="6441135" y="2885055"/>
                    <a:pt x="6434915" y="2888675"/>
                    <a:pt x="6428422" y="2891975"/>
                  </a:cubicBezTo>
                  <a:cubicBezTo>
                    <a:pt x="6432010" y="2894487"/>
                    <a:pt x="6438183" y="2899452"/>
                    <a:pt x="6438819" y="2899190"/>
                  </a:cubicBezTo>
                  <a:cubicBezTo>
                    <a:pt x="6445811" y="2896269"/>
                    <a:pt x="6451985" y="2892502"/>
                    <a:pt x="6460020" y="2888063"/>
                  </a:cubicBezTo>
                  <a:cubicBezTo>
                    <a:pt x="6454299" y="2885200"/>
                    <a:pt x="6449396" y="2881871"/>
                    <a:pt x="6448217" y="2882339"/>
                  </a:cubicBezTo>
                  <a:close/>
                  <a:moveTo>
                    <a:pt x="7086985" y="2881025"/>
                  </a:moveTo>
                  <a:cubicBezTo>
                    <a:pt x="7082354" y="2881579"/>
                    <a:pt x="7078269" y="2883974"/>
                    <a:pt x="7074002" y="2885609"/>
                  </a:cubicBezTo>
                  <a:cubicBezTo>
                    <a:pt x="7076953" y="2887391"/>
                    <a:pt x="7079904" y="2889143"/>
                    <a:pt x="7083580" y="2891333"/>
                  </a:cubicBezTo>
                  <a:cubicBezTo>
                    <a:pt x="7087894" y="2889348"/>
                    <a:pt x="7091299" y="2887800"/>
                    <a:pt x="7094704" y="2886223"/>
                  </a:cubicBezTo>
                  <a:cubicBezTo>
                    <a:pt x="7092070" y="2884413"/>
                    <a:pt x="7088938" y="2880792"/>
                    <a:pt x="7086985" y="2881025"/>
                  </a:cubicBezTo>
                  <a:close/>
                  <a:moveTo>
                    <a:pt x="1805224" y="2880558"/>
                  </a:moveTo>
                  <a:cubicBezTo>
                    <a:pt x="1804270" y="2881521"/>
                    <a:pt x="1803316" y="2882485"/>
                    <a:pt x="1802363" y="2883449"/>
                  </a:cubicBezTo>
                  <a:lnTo>
                    <a:pt x="1806856" y="2883828"/>
                  </a:lnTo>
                  <a:cubicBezTo>
                    <a:pt x="1806357" y="2882719"/>
                    <a:pt x="1805813" y="2881638"/>
                    <a:pt x="1805224" y="2880558"/>
                  </a:cubicBezTo>
                  <a:close/>
                  <a:moveTo>
                    <a:pt x="3103872" y="2880061"/>
                  </a:moveTo>
                  <a:cubicBezTo>
                    <a:pt x="3101966" y="2879535"/>
                    <a:pt x="3097244" y="2880528"/>
                    <a:pt x="3096200" y="2881668"/>
                  </a:cubicBezTo>
                  <a:cubicBezTo>
                    <a:pt x="3093975" y="2884091"/>
                    <a:pt x="3093339" y="2887070"/>
                    <a:pt x="3091932" y="2889960"/>
                  </a:cubicBezTo>
                  <a:cubicBezTo>
                    <a:pt x="3093475" y="2893815"/>
                    <a:pt x="3093975" y="2897904"/>
                    <a:pt x="3096835" y="2901204"/>
                  </a:cubicBezTo>
                  <a:cubicBezTo>
                    <a:pt x="3098106" y="2902635"/>
                    <a:pt x="3105778" y="2903687"/>
                    <a:pt x="3107823" y="2902693"/>
                  </a:cubicBezTo>
                  <a:cubicBezTo>
                    <a:pt x="3117854" y="2897758"/>
                    <a:pt x="3115131" y="2883185"/>
                    <a:pt x="3103872" y="2880061"/>
                  </a:cubicBezTo>
                  <a:close/>
                  <a:moveTo>
                    <a:pt x="6398686" y="2879155"/>
                  </a:moveTo>
                  <a:cubicBezTo>
                    <a:pt x="6395872" y="2881025"/>
                    <a:pt x="6390967" y="2882748"/>
                    <a:pt x="6390604" y="2884791"/>
                  </a:cubicBezTo>
                  <a:cubicBezTo>
                    <a:pt x="6389833" y="2889114"/>
                    <a:pt x="6391376" y="2893582"/>
                    <a:pt x="6392240" y="2899920"/>
                  </a:cubicBezTo>
                  <a:cubicBezTo>
                    <a:pt x="6397915" y="2895830"/>
                    <a:pt x="6402954" y="2893815"/>
                    <a:pt x="6402954" y="2891859"/>
                  </a:cubicBezTo>
                  <a:cubicBezTo>
                    <a:pt x="6402909" y="2887624"/>
                    <a:pt x="6400276" y="2883390"/>
                    <a:pt x="6398686" y="2879155"/>
                  </a:cubicBezTo>
                  <a:close/>
                  <a:moveTo>
                    <a:pt x="3461983" y="2878980"/>
                  </a:moveTo>
                  <a:cubicBezTo>
                    <a:pt x="3460757" y="2879098"/>
                    <a:pt x="3459439" y="2881317"/>
                    <a:pt x="3459122" y="2882660"/>
                  </a:cubicBezTo>
                  <a:cubicBezTo>
                    <a:pt x="3458940" y="2883419"/>
                    <a:pt x="3460710" y="2884354"/>
                    <a:pt x="3461619" y="2885200"/>
                  </a:cubicBezTo>
                  <a:cubicBezTo>
                    <a:pt x="3463343" y="2884413"/>
                    <a:pt x="3465069" y="2883624"/>
                    <a:pt x="3470563" y="2881083"/>
                  </a:cubicBezTo>
                  <a:cubicBezTo>
                    <a:pt x="3466476" y="2879973"/>
                    <a:pt x="3464070" y="2878805"/>
                    <a:pt x="3461983" y="2878980"/>
                  </a:cubicBezTo>
                  <a:close/>
                  <a:moveTo>
                    <a:pt x="1671430" y="2878163"/>
                  </a:moveTo>
                  <a:cubicBezTo>
                    <a:pt x="1672748" y="2879769"/>
                    <a:pt x="1673564" y="2881638"/>
                    <a:pt x="1674472" y="2881668"/>
                  </a:cubicBezTo>
                  <a:cubicBezTo>
                    <a:pt x="1676289" y="2881725"/>
                    <a:pt x="1678241" y="2880761"/>
                    <a:pt x="1684687" y="2878922"/>
                  </a:cubicBezTo>
                  <a:cubicBezTo>
                    <a:pt x="1677015" y="2878484"/>
                    <a:pt x="1674472" y="2878338"/>
                    <a:pt x="1671430" y="2878163"/>
                  </a:cubicBezTo>
                  <a:close/>
                  <a:moveTo>
                    <a:pt x="1445751" y="2877608"/>
                  </a:moveTo>
                  <a:cubicBezTo>
                    <a:pt x="1444388" y="2879448"/>
                    <a:pt x="1443026" y="2881259"/>
                    <a:pt x="1441710" y="2883098"/>
                  </a:cubicBezTo>
                  <a:cubicBezTo>
                    <a:pt x="1442709" y="2883594"/>
                    <a:pt x="1443708" y="2884091"/>
                    <a:pt x="1444660" y="2884588"/>
                  </a:cubicBezTo>
                  <a:lnTo>
                    <a:pt x="1450836" y="2880031"/>
                  </a:lnTo>
                  <a:cubicBezTo>
                    <a:pt x="1449155" y="2879214"/>
                    <a:pt x="1447430" y="2878425"/>
                    <a:pt x="1445751" y="2877608"/>
                  </a:cubicBezTo>
                  <a:close/>
                  <a:moveTo>
                    <a:pt x="6276380" y="2876206"/>
                  </a:moveTo>
                  <a:cubicBezTo>
                    <a:pt x="6275791" y="2878192"/>
                    <a:pt x="6274156" y="2879098"/>
                    <a:pt x="6271024" y="2878718"/>
                  </a:cubicBezTo>
                  <a:cubicBezTo>
                    <a:pt x="6270569" y="2884997"/>
                    <a:pt x="6275109" y="2886544"/>
                    <a:pt x="6279058" y="2888706"/>
                  </a:cubicBezTo>
                  <a:cubicBezTo>
                    <a:pt x="6282464" y="2885785"/>
                    <a:pt x="6280194" y="2879273"/>
                    <a:pt x="6276380" y="2876206"/>
                  </a:cubicBezTo>
                  <a:close/>
                  <a:moveTo>
                    <a:pt x="2875695" y="2874132"/>
                  </a:moveTo>
                  <a:cubicBezTo>
                    <a:pt x="2874106" y="2874045"/>
                    <a:pt x="2872153" y="2876644"/>
                    <a:pt x="2870382" y="2877988"/>
                  </a:cubicBezTo>
                  <a:cubicBezTo>
                    <a:pt x="2874469" y="2879856"/>
                    <a:pt x="2878328" y="2882018"/>
                    <a:pt x="2882777" y="2883331"/>
                  </a:cubicBezTo>
                  <a:cubicBezTo>
                    <a:pt x="2883548" y="2883565"/>
                    <a:pt x="2886863" y="2880324"/>
                    <a:pt x="2891086" y="2877111"/>
                  </a:cubicBezTo>
                  <a:cubicBezTo>
                    <a:pt x="2884457" y="2875739"/>
                    <a:pt x="2880143" y="2874366"/>
                    <a:pt x="2875695" y="2874132"/>
                  </a:cubicBezTo>
                  <a:close/>
                  <a:moveTo>
                    <a:pt x="4217246" y="2870891"/>
                  </a:moveTo>
                  <a:lnTo>
                    <a:pt x="4217246" y="2883331"/>
                  </a:lnTo>
                  <a:cubicBezTo>
                    <a:pt x="4224920" y="2879885"/>
                    <a:pt x="4230004" y="2877608"/>
                    <a:pt x="4239129" y="2873490"/>
                  </a:cubicBezTo>
                  <a:cubicBezTo>
                    <a:pt x="4228777" y="2872264"/>
                    <a:pt x="4223921" y="2871680"/>
                    <a:pt x="4217246" y="2870891"/>
                  </a:cubicBezTo>
                  <a:close/>
                  <a:moveTo>
                    <a:pt x="4831546" y="2870716"/>
                  </a:moveTo>
                  <a:cubicBezTo>
                    <a:pt x="4827640" y="2874687"/>
                    <a:pt x="4824099" y="2878834"/>
                    <a:pt x="4820514" y="2883040"/>
                  </a:cubicBezTo>
                  <a:cubicBezTo>
                    <a:pt x="4824462" y="2884149"/>
                    <a:pt x="4828957" y="2885522"/>
                    <a:pt x="4829049" y="2885434"/>
                  </a:cubicBezTo>
                  <a:cubicBezTo>
                    <a:pt x="4832544" y="2881404"/>
                    <a:pt x="4835767" y="2877258"/>
                    <a:pt x="4838491" y="2872994"/>
                  </a:cubicBezTo>
                  <a:cubicBezTo>
                    <a:pt x="4838582" y="2872847"/>
                    <a:pt x="4831682" y="2870599"/>
                    <a:pt x="4831546" y="2870716"/>
                  </a:cubicBezTo>
                  <a:close/>
                  <a:moveTo>
                    <a:pt x="1274640" y="2870716"/>
                  </a:moveTo>
                  <a:cubicBezTo>
                    <a:pt x="1274549" y="2872030"/>
                    <a:pt x="1274504" y="2873315"/>
                    <a:pt x="1274413" y="2874629"/>
                  </a:cubicBezTo>
                  <a:lnTo>
                    <a:pt x="1283447" y="2874307"/>
                  </a:lnTo>
                  <a:cubicBezTo>
                    <a:pt x="1283494" y="2873490"/>
                    <a:pt x="1283583" y="2872673"/>
                    <a:pt x="1283630" y="2871884"/>
                  </a:cubicBezTo>
                  <a:cubicBezTo>
                    <a:pt x="1280633" y="2871504"/>
                    <a:pt x="1277637" y="2871095"/>
                    <a:pt x="1274640" y="2870716"/>
                  </a:cubicBezTo>
                  <a:close/>
                  <a:moveTo>
                    <a:pt x="2064544" y="2870015"/>
                  </a:moveTo>
                  <a:cubicBezTo>
                    <a:pt x="2064408" y="2871154"/>
                    <a:pt x="2064272" y="2872293"/>
                    <a:pt x="2064089" y="2873928"/>
                  </a:cubicBezTo>
                  <a:cubicBezTo>
                    <a:pt x="2065134" y="2872731"/>
                    <a:pt x="2065951" y="2871943"/>
                    <a:pt x="2066450" y="2871037"/>
                  </a:cubicBezTo>
                  <a:cubicBezTo>
                    <a:pt x="2066541" y="2870920"/>
                    <a:pt x="2065226" y="2870365"/>
                    <a:pt x="2064544" y="2870015"/>
                  </a:cubicBezTo>
                  <a:close/>
                  <a:moveTo>
                    <a:pt x="1197189" y="2868788"/>
                  </a:moveTo>
                  <a:cubicBezTo>
                    <a:pt x="1194964" y="2869490"/>
                    <a:pt x="1192604" y="2870074"/>
                    <a:pt x="1190743" y="2871007"/>
                  </a:cubicBezTo>
                  <a:cubicBezTo>
                    <a:pt x="1190379" y="2871184"/>
                    <a:pt x="1192059" y="2872790"/>
                    <a:pt x="1192785" y="2873752"/>
                  </a:cubicBezTo>
                  <a:cubicBezTo>
                    <a:pt x="1195101" y="2873053"/>
                    <a:pt x="1197416" y="2872322"/>
                    <a:pt x="1199686" y="2871621"/>
                  </a:cubicBezTo>
                  <a:cubicBezTo>
                    <a:pt x="1198869" y="2870657"/>
                    <a:pt x="1198007" y="2869723"/>
                    <a:pt x="1197189" y="2868788"/>
                  </a:cubicBezTo>
                  <a:close/>
                  <a:moveTo>
                    <a:pt x="4870271" y="2867504"/>
                  </a:moveTo>
                  <a:cubicBezTo>
                    <a:pt x="4867819" y="2872205"/>
                    <a:pt x="4866276" y="2875096"/>
                    <a:pt x="4863007" y="2881375"/>
                  </a:cubicBezTo>
                  <a:cubicBezTo>
                    <a:pt x="4872767" y="2879155"/>
                    <a:pt x="4878033" y="2877988"/>
                    <a:pt x="4887613" y="2875826"/>
                  </a:cubicBezTo>
                  <a:cubicBezTo>
                    <a:pt x="4879714" y="2872030"/>
                    <a:pt x="4876037" y="2870277"/>
                    <a:pt x="4870271" y="2867504"/>
                  </a:cubicBezTo>
                  <a:close/>
                  <a:moveTo>
                    <a:pt x="6175548" y="2866306"/>
                  </a:moveTo>
                  <a:cubicBezTo>
                    <a:pt x="6160340" y="2871066"/>
                    <a:pt x="6149081" y="2874629"/>
                    <a:pt x="6136958" y="2878425"/>
                  </a:cubicBezTo>
                  <a:cubicBezTo>
                    <a:pt x="6159840" y="2883419"/>
                    <a:pt x="6159840" y="2883419"/>
                    <a:pt x="6175548" y="2866306"/>
                  </a:cubicBezTo>
                  <a:close/>
                  <a:moveTo>
                    <a:pt x="1562836" y="2864730"/>
                  </a:moveTo>
                  <a:cubicBezTo>
                    <a:pt x="1557388" y="2870102"/>
                    <a:pt x="1555344" y="2872117"/>
                    <a:pt x="1552212" y="2875214"/>
                  </a:cubicBezTo>
                  <a:cubicBezTo>
                    <a:pt x="1558432" y="2875826"/>
                    <a:pt x="1562200" y="2876206"/>
                    <a:pt x="1568283" y="2876819"/>
                  </a:cubicBezTo>
                  <a:cubicBezTo>
                    <a:pt x="1566604" y="2873110"/>
                    <a:pt x="1565605" y="2870833"/>
                    <a:pt x="1562836" y="2864730"/>
                  </a:cubicBezTo>
                  <a:close/>
                  <a:moveTo>
                    <a:pt x="7817099" y="2863677"/>
                  </a:moveTo>
                  <a:cubicBezTo>
                    <a:pt x="7807066" y="2866802"/>
                    <a:pt x="7805840" y="2878192"/>
                    <a:pt x="7798348" y="2883740"/>
                  </a:cubicBezTo>
                  <a:cubicBezTo>
                    <a:pt x="7810834" y="2884149"/>
                    <a:pt x="7807292" y="2890194"/>
                    <a:pt x="7819777" y="2886252"/>
                  </a:cubicBezTo>
                  <a:cubicBezTo>
                    <a:pt x="7820912" y="2877579"/>
                    <a:pt x="7822502" y="2871125"/>
                    <a:pt x="7817099" y="2863677"/>
                  </a:cubicBezTo>
                  <a:close/>
                  <a:moveTo>
                    <a:pt x="5745843" y="2863649"/>
                  </a:moveTo>
                  <a:cubicBezTo>
                    <a:pt x="5748204" y="2871680"/>
                    <a:pt x="5738942" y="2868847"/>
                    <a:pt x="5737854" y="2873695"/>
                  </a:cubicBezTo>
                  <a:cubicBezTo>
                    <a:pt x="5742119" y="2877754"/>
                    <a:pt x="5738897" y="2881579"/>
                    <a:pt x="5737854" y="2886223"/>
                  </a:cubicBezTo>
                  <a:cubicBezTo>
                    <a:pt x="5747885" y="2884763"/>
                    <a:pt x="5755649" y="2881229"/>
                    <a:pt x="5759236" y="2873695"/>
                  </a:cubicBezTo>
                  <a:cubicBezTo>
                    <a:pt x="5753878" y="2871184"/>
                    <a:pt x="5749883" y="2867416"/>
                    <a:pt x="5745843" y="2863649"/>
                  </a:cubicBezTo>
                  <a:close/>
                  <a:moveTo>
                    <a:pt x="6688652" y="2863356"/>
                  </a:moveTo>
                  <a:cubicBezTo>
                    <a:pt x="6687109" y="2863707"/>
                    <a:pt x="6685564" y="2864029"/>
                    <a:pt x="6683976" y="2864378"/>
                  </a:cubicBezTo>
                  <a:cubicBezTo>
                    <a:pt x="6684565" y="2864875"/>
                    <a:pt x="6685020" y="2865664"/>
                    <a:pt x="6685700" y="2865751"/>
                  </a:cubicBezTo>
                  <a:cubicBezTo>
                    <a:pt x="6686565" y="2865868"/>
                    <a:pt x="6687608" y="2865371"/>
                    <a:pt x="6688652" y="2865108"/>
                  </a:cubicBezTo>
                  <a:close/>
                  <a:moveTo>
                    <a:pt x="7152633" y="2861312"/>
                  </a:moveTo>
                  <a:cubicBezTo>
                    <a:pt x="7149728" y="2867971"/>
                    <a:pt x="7147139" y="2871387"/>
                    <a:pt x="7147275" y="2874775"/>
                  </a:cubicBezTo>
                  <a:cubicBezTo>
                    <a:pt x="7147367" y="2876119"/>
                    <a:pt x="7153451" y="2877374"/>
                    <a:pt x="7156809" y="2878659"/>
                  </a:cubicBezTo>
                  <a:cubicBezTo>
                    <a:pt x="7158173" y="2876031"/>
                    <a:pt x="7160669" y="2873403"/>
                    <a:pt x="7160533" y="2870833"/>
                  </a:cubicBezTo>
                  <a:cubicBezTo>
                    <a:pt x="7160396" y="2868671"/>
                    <a:pt x="7157174" y="2866569"/>
                    <a:pt x="7152633" y="2861312"/>
                  </a:cubicBezTo>
                  <a:close/>
                  <a:moveTo>
                    <a:pt x="4179520" y="2860348"/>
                  </a:moveTo>
                  <a:cubicBezTo>
                    <a:pt x="4178384" y="2862101"/>
                    <a:pt x="4177296" y="2863853"/>
                    <a:pt x="4174934" y="2867679"/>
                  </a:cubicBezTo>
                  <a:cubicBezTo>
                    <a:pt x="4181427" y="2869139"/>
                    <a:pt x="4187782" y="2870657"/>
                    <a:pt x="4194319" y="2871737"/>
                  </a:cubicBezTo>
                  <a:cubicBezTo>
                    <a:pt x="4194773" y="2871825"/>
                    <a:pt x="4197997" y="2867358"/>
                    <a:pt x="4197543" y="2867153"/>
                  </a:cubicBezTo>
                  <a:cubicBezTo>
                    <a:pt x="4191777" y="2864671"/>
                    <a:pt x="4185603" y="2862569"/>
                    <a:pt x="4179520" y="2860348"/>
                  </a:cubicBezTo>
                  <a:close/>
                  <a:moveTo>
                    <a:pt x="3931366" y="2859706"/>
                  </a:moveTo>
                  <a:cubicBezTo>
                    <a:pt x="3931275" y="2860670"/>
                    <a:pt x="3931139" y="2861662"/>
                    <a:pt x="3931048" y="2862626"/>
                  </a:cubicBezTo>
                  <a:cubicBezTo>
                    <a:pt x="3933591" y="2862481"/>
                    <a:pt x="3936133" y="2862335"/>
                    <a:pt x="3945213" y="2861838"/>
                  </a:cubicBezTo>
                  <a:cubicBezTo>
                    <a:pt x="3936314" y="2860466"/>
                    <a:pt x="3933864" y="2860086"/>
                    <a:pt x="3931366" y="2859706"/>
                  </a:cubicBezTo>
                  <a:close/>
                  <a:moveTo>
                    <a:pt x="2565480" y="2859531"/>
                  </a:moveTo>
                  <a:cubicBezTo>
                    <a:pt x="2565164" y="2861867"/>
                    <a:pt x="2564800" y="2864232"/>
                    <a:pt x="2564437" y="2866569"/>
                  </a:cubicBezTo>
                  <a:cubicBezTo>
                    <a:pt x="2566116" y="2866832"/>
                    <a:pt x="2567797" y="2867095"/>
                    <a:pt x="2569476" y="2867358"/>
                  </a:cubicBezTo>
                  <a:cubicBezTo>
                    <a:pt x="2570838" y="2864905"/>
                    <a:pt x="2572154" y="2862481"/>
                    <a:pt x="2573516" y="2860027"/>
                  </a:cubicBezTo>
                  <a:cubicBezTo>
                    <a:pt x="2570838" y="2859852"/>
                    <a:pt x="2568160" y="2859677"/>
                    <a:pt x="2565480" y="2859531"/>
                  </a:cubicBezTo>
                  <a:close/>
                  <a:moveTo>
                    <a:pt x="6267345" y="2855706"/>
                  </a:moveTo>
                  <a:cubicBezTo>
                    <a:pt x="6266665" y="2855851"/>
                    <a:pt x="6265484" y="2855968"/>
                    <a:pt x="6265439" y="2856114"/>
                  </a:cubicBezTo>
                  <a:cubicBezTo>
                    <a:pt x="6265394" y="2856552"/>
                    <a:pt x="6265847" y="2857020"/>
                    <a:pt x="6266121" y="2857487"/>
                  </a:cubicBezTo>
                  <a:cubicBezTo>
                    <a:pt x="6266801" y="2857341"/>
                    <a:pt x="6267436" y="2857194"/>
                    <a:pt x="6268117" y="2857078"/>
                  </a:cubicBezTo>
                  <a:cubicBezTo>
                    <a:pt x="6267845" y="2856611"/>
                    <a:pt x="6267617" y="2856172"/>
                    <a:pt x="6267345" y="2855706"/>
                  </a:cubicBezTo>
                  <a:close/>
                  <a:moveTo>
                    <a:pt x="7297004" y="2855208"/>
                  </a:moveTo>
                  <a:cubicBezTo>
                    <a:pt x="7293236" y="2855793"/>
                    <a:pt x="7289421" y="2856377"/>
                    <a:pt x="7285653" y="2856961"/>
                  </a:cubicBezTo>
                  <a:cubicBezTo>
                    <a:pt x="7285336" y="2856961"/>
                    <a:pt x="7285018" y="2856932"/>
                    <a:pt x="7284654" y="2856932"/>
                  </a:cubicBezTo>
                  <a:cubicBezTo>
                    <a:pt x="7284609" y="2856961"/>
                    <a:pt x="7284565" y="2856991"/>
                    <a:pt x="7284473" y="2857020"/>
                  </a:cubicBezTo>
                  <a:cubicBezTo>
                    <a:pt x="7284292" y="2856961"/>
                    <a:pt x="7284065" y="2856902"/>
                    <a:pt x="7283883" y="2856873"/>
                  </a:cubicBezTo>
                  <a:cubicBezTo>
                    <a:pt x="7283927" y="2856991"/>
                    <a:pt x="7284019" y="2857107"/>
                    <a:pt x="7284019" y="2857224"/>
                  </a:cubicBezTo>
                  <a:cubicBezTo>
                    <a:pt x="7284565" y="2857136"/>
                    <a:pt x="7285109" y="2857048"/>
                    <a:pt x="7285653" y="2856961"/>
                  </a:cubicBezTo>
                  <a:cubicBezTo>
                    <a:pt x="7289604" y="2857048"/>
                    <a:pt x="7293416" y="2857166"/>
                    <a:pt x="7297231" y="2857312"/>
                  </a:cubicBezTo>
                  <a:close/>
                  <a:moveTo>
                    <a:pt x="2179767" y="2853953"/>
                  </a:moveTo>
                  <a:cubicBezTo>
                    <a:pt x="2180812" y="2853632"/>
                    <a:pt x="2171551" y="2855413"/>
                    <a:pt x="2171732" y="2856581"/>
                  </a:cubicBezTo>
                  <a:cubicBezTo>
                    <a:pt x="2172231" y="2859531"/>
                    <a:pt x="2174048" y="2862685"/>
                    <a:pt x="2176590" y="2865255"/>
                  </a:cubicBezTo>
                  <a:cubicBezTo>
                    <a:pt x="2175455" y="2866043"/>
                    <a:pt x="2174274" y="2866861"/>
                    <a:pt x="2173139" y="2867650"/>
                  </a:cubicBezTo>
                  <a:cubicBezTo>
                    <a:pt x="2174365" y="2868321"/>
                    <a:pt x="2175636" y="2868992"/>
                    <a:pt x="2176862" y="2869635"/>
                  </a:cubicBezTo>
                  <a:lnTo>
                    <a:pt x="2179495" y="2867971"/>
                  </a:lnTo>
                  <a:cubicBezTo>
                    <a:pt x="2188665" y="2872760"/>
                    <a:pt x="2199561" y="2876352"/>
                    <a:pt x="2210277" y="2879798"/>
                  </a:cubicBezTo>
                  <a:cubicBezTo>
                    <a:pt x="2212727" y="2880645"/>
                    <a:pt x="2219039" y="2879535"/>
                    <a:pt x="2220627" y="2878016"/>
                  </a:cubicBezTo>
                  <a:cubicBezTo>
                    <a:pt x="2231886" y="2867650"/>
                    <a:pt x="2227028" y="2858421"/>
                    <a:pt x="2209414" y="2856114"/>
                  </a:cubicBezTo>
                  <a:cubicBezTo>
                    <a:pt x="2202014" y="2855151"/>
                    <a:pt x="2194342" y="2854976"/>
                    <a:pt x="2179767" y="2853953"/>
                  </a:cubicBezTo>
                  <a:close/>
                  <a:moveTo>
                    <a:pt x="1627848" y="2853778"/>
                  </a:moveTo>
                  <a:cubicBezTo>
                    <a:pt x="1622671" y="2856611"/>
                    <a:pt x="1618676" y="2858801"/>
                    <a:pt x="1610005" y="2863561"/>
                  </a:cubicBezTo>
                  <a:cubicBezTo>
                    <a:pt x="1631253" y="2864320"/>
                    <a:pt x="1631253" y="2864320"/>
                    <a:pt x="1627848" y="2853778"/>
                  </a:cubicBezTo>
                  <a:close/>
                  <a:moveTo>
                    <a:pt x="2027316" y="2853691"/>
                  </a:moveTo>
                  <a:cubicBezTo>
                    <a:pt x="2015876" y="2855588"/>
                    <a:pt x="2004661" y="2858012"/>
                    <a:pt x="1983824" y="2862130"/>
                  </a:cubicBezTo>
                  <a:cubicBezTo>
                    <a:pt x="1998033" y="2864759"/>
                    <a:pt x="2002802" y="2866745"/>
                    <a:pt x="2005435" y="2865926"/>
                  </a:cubicBezTo>
                  <a:cubicBezTo>
                    <a:pt x="2016512" y="2862569"/>
                    <a:pt x="2026953" y="2858363"/>
                    <a:pt x="2037622" y="2854478"/>
                  </a:cubicBezTo>
                  <a:cubicBezTo>
                    <a:pt x="2034127" y="2854187"/>
                    <a:pt x="2030404" y="2853193"/>
                    <a:pt x="2027316" y="2853691"/>
                  </a:cubicBezTo>
                  <a:close/>
                  <a:moveTo>
                    <a:pt x="6178137" y="2852609"/>
                  </a:moveTo>
                  <a:cubicBezTo>
                    <a:pt x="6177999" y="2853486"/>
                    <a:pt x="6177909" y="2854391"/>
                    <a:pt x="6177773" y="2855267"/>
                  </a:cubicBezTo>
                  <a:cubicBezTo>
                    <a:pt x="6180906" y="2855442"/>
                    <a:pt x="6184038" y="2855617"/>
                    <a:pt x="6187171" y="2855793"/>
                  </a:cubicBezTo>
                  <a:cubicBezTo>
                    <a:pt x="6187307" y="2854858"/>
                    <a:pt x="6187443" y="2853923"/>
                    <a:pt x="6187534" y="2852989"/>
                  </a:cubicBezTo>
                  <a:close/>
                  <a:moveTo>
                    <a:pt x="9669167" y="2852172"/>
                  </a:moveTo>
                  <a:cubicBezTo>
                    <a:pt x="9668168" y="2851646"/>
                    <a:pt x="9664217" y="2853457"/>
                    <a:pt x="9661584" y="2854187"/>
                  </a:cubicBezTo>
                  <a:cubicBezTo>
                    <a:pt x="9665307" y="2857662"/>
                    <a:pt x="9669075" y="2861108"/>
                    <a:pt x="9672799" y="2864583"/>
                  </a:cubicBezTo>
                  <a:cubicBezTo>
                    <a:pt x="9674567" y="2863299"/>
                    <a:pt x="9676339" y="2862013"/>
                    <a:pt x="9679880" y="2859414"/>
                  </a:cubicBezTo>
                  <a:cubicBezTo>
                    <a:pt x="9676565" y="2857048"/>
                    <a:pt x="9673298" y="2854275"/>
                    <a:pt x="9669167" y="2852172"/>
                  </a:cubicBezTo>
                  <a:close/>
                  <a:moveTo>
                    <a:pt x="2800877" y="2851325"/>
                  </a:moveTo>
                  <a:cubicBezTo>
                    <a:pt x="2799423" y="2851733"/>
                    <a:pt x="2797925" y="2852113"/>
                    <a:pt x="2796473" y="2852522"/>
                  </a:cubicBezTo>
                  <a:cubicBezTo>
                    <a:pt x="2797336" y="2855151"/>
                    <a:pt x="2798243" y="2857778"/>
                    <a:pt x="2799242" y="2860816"/>
                  </a:cubicBezTo>
                  <a:cubicBezTo>
                    <a:pt x="2803465" y="2859531"/>
                    <a:pt x="2805325" y="2858947"/>
                    <a:pt x="2809684" y="2857604"/>
                  </a:cubicBezTo>
                  <a:cubicBezTo>
                    <a:pt x="2806462" y="2855326"/>
                    <a:pt x="2803691" y="2853311"/>
                    <a:pt x="2800877" y="2851325"/>
                  </a:cubicBezTo>
                  <a:close/>
                  <a:moveTo>
                    <a:pt x="9244364" y="2850828"/>
                  </a:moveTo>
                  <a:cubicBezTo>
                    <a:pt x="9244364" y="2850769"/>
                    <a:pt x="9238554" y="2851383"/>
                    <a:pt x="9238554" y="2851471"/>
                  </a:cubicBezTo>
                  <a:cubicBezTo>
                    <a:pt x="9239642" y="2858684"/>
                    <a:pt x="9241095" y="2865839"/>
                    <a:pt x="9242594" y="2873607"/>
                  </a:cubicBezTo>
                  <a:cubicBezTo>
                    <a:pt x="9246451" y="2871971"/>
                    <a:pt x="9250493" y="2870891"/>
                    <a:pt x="9250357" y="2870219"/>
                  </a:cubicBezTo>
                  <a:cubicBezTo>
                    <a:pt x="9248859" y="2863707"/>
                    <a:pt x="9246634" y="2857253"/>
                    <a:pt x="9244364" y="2850828"/>
                  </a:cubicBezTo>
                  <a:close/>
                  <a:moveTo>
                    <a:pt x="7274917" y="2848762"/>
                  </a:moveTo>
                  <a:cubicBezTo>
                    <a:pt x="7270661" y="2847872"/>
                    <a:pt x="7265247" y="2848638"/>
                    <a:pt x="7259049" y="2850595"/>
                  </a:cubicBezTo>
                  <a:cubicBezTo>
                    <a:pt x="7267359" y="2852697"/>
                    <a:pt x="7275620" y="2854771"/>
                    <a:pt x="7283838" y="2856873"/>
                  </a:cubicBezTo>
                  <a:cubicBezTo>
                    <a:pt x="7282272" y="2852201"/>
                    <a:pt x="7279173" y="2849653"/>
                    <a:pt x="7274917" y="2848762"/>
                  </a:cubicBezTo>
                  <a:close/>
                  <a:moveTo>
                    <a:pt x="5347510" y="2848112"/>
                  </a:moveTo>
                  <a:cubicBezTo>
                    <a:pt x="5345057" y="2853602"/>
                    <a:pt x="5343786" y="2856464"/>
                    <a:pt x="5341153" y="2862305"/>
                  </a:cubicBezTo>
                  <a:cubicBezTo>
                    <a:pt x="5350778" y="2861283"/>
                    <a:pt x="5355590" y="2860787"/>
                    <a:pt x="5364125" y="2859881"/>
                  </a:cubicBezTo>
                  <a:cubicBezTo>
                    <a:pt x="5358042" y="2855559"/>
                    <a:pt x="5354274" y="2852902"/>
                    <a:pt x="5347510" y="2848112"/>
                  </a:cubicBezTo>
                  <a:close/>
                  <a:moveTo>
                    <a:pt x="2475998" y="2847967"/>
                  </a:moveTo>
                  <a:cubicBezTo>
                    <a:pt x="2475363" y="2850011"/>
                    <a:pt x="2474682" y="2852085"/>
                    <a:pt x="2474047" y="2854128"/>
                  </a:cubicBezTo>
                  <a:cubicBezTo>
                    <a:pt x="2475499" y="2854333"/>
                    <a:pt x="2476952" y="2854508"/>
                    <a:pt x="2478404" y="2854683"/>
                  </a:cubicBezTo>
                  <a:cubicBezTo>
                    <a:pt x="2479222" y="2852697"/>
                    <a:pt x="2480040" y="2850653"/>
                    <a:pt x="2480856" y="2848609"/>
                  </a:cubicBezTo>
                  <a:cubicBezTo>
                    <a:pt x="2479222" y="2848404"/>
                    <a:pt x="2477632" y="2848199"/>
                    <a:pt x="2475998" y="2847967"/>
                  </a:cubicBezTo>
                  <a:close/>
                  <a:moveTo>
                    <a:pt x="4843394" y="2847703"/>
                  </a:moveTo>
                  <a:cubicBezTo>
                    <a:pt x="4842486" y="2847762"/>
                    <a:pt x="4841260" y="2847587"/>
                    <a:pt x="4840897" y="2847908"/>
                  </a:cubicBezTo>
                  <a:cubicBezTo>
                    <a:pt x="4840397" y="2848317"/>
                    <a:pt x="4840580" y="2849134"/>
                    <a:pt x="4840489" y="2849777"/>
                  </a:cubicBezTo>
                  <a:cubicBezTo>
                    <a:pt x="4841806" y="2849660"/>
                    <a:pt x="4843122" y="2849543"/>
                    <a:pt x="4844439" y="2849456"/>
                  </a:cubicBezTo>
                  <a:cubicBezTo>
                    <a:pt x="4844076" y="2848872"/>
                    <a:pt x="4843713" y="2848288"/>
                    <a:pt x="4843394" y="2847703"/>
                  </a:cubicBezTo>
                  <a:close/>
                  <a:moveTo>
                    <a:pt x="3064647" y="2846916"/>
                  </a:moveTo>
                  <a:cubicBezTo>
                    <a:pt x="3056384" y="2852493"/>
                    <a:pt x="3056883" y="2856290"/>
                    <a:pt x="3071547" y="2860436"/>
                  </a:cubicBezTo>
                  <a:cubicBezTo>
                    <a:pt x="3068279" y="2854041"/>
                    <a:pt x="3066462" y="2850478"/>
                    <a:pt x="3064647" y="2846916"/>
                  </a:cubicBezTo>
                  <a:close/>
                  <a:moveTo>
                    <a:pt x="1526063" y="2845133"/>
                  </a:moveTo>
                  <a:cubicBezTo>
                    <a:pt x="1521068" y="2852288"/>
                    <a:pt x="1517526" y="2855326"/>
                    <a:pt x="1517345" y="2858421"/>
                  </a:cubicBezTo>
                  <a:cubicBezTo>
                    <a:pt x="1517254" y="2860173"/>
                    <a:pt x="1522567" y="2863123"/>
                    <a:pt x="1525927" y="2863445"/>
                  </a:cubicBezTo>
                  <a:cubicBezTo>
                    <a:pt x="1528196" y="2863677"/>
                    <a:pt x="1533599" y="2860232"/>
                    <a:pt x="1533599" y="2858451"/>
                  </a:cubicBezTo>
                  <a:cubicBezTo>
                    <a:pt x="1533552" y="2855385"/>
                    <a:pt x="1530375" y="2852318"/>
                    <a:pt x="1526063" y="2845133"/>
                  </a:cubicBezTo>
                  <a:close/>
                  <a:moveTo>
                    <a:pt x="5197646" y="2844171"/>
                  </a:moveTo>
                  <a:cubicBezTo>
                    <a:pt x="5195148" y="2844754"/>
                    <a:pt x="5190654" y="2845163"/>
                    <a:pt x="5190428" y="2845980"/>
                  </a:cubicBezTo>
                  <a:cubicBezTo>
                    <a:pt x="5189610" y="2849339"/>
                    <a:pt x="5190065" y="2852784"/>
                    <a:pt x="5190065" y="2856991"/>
                  </a:cubicBezTo>
                  <a:cubicBezTo>
                    <a:pt x="5196056" y="2855676"/>
                    <a:pt x="5200914" y="2854976"/>
                    <a:pt x="5200823" y="2854567"/>
                  </a:cubicBezTo>
                  <a:cubicBezTo>
                    <a:pt x="5200234" y="2851062"/>
                    <a:pt x="5198827" y="2847616"/>
                    <a:pt x="5197646" y="2844171"/>
                  </a:cubicBezTo>
                  <a:close/>
                  <a:moveTo>
                    <a:pt x="7163302" y="2843673"/>
                  </a:moveTo>
                  <a:cubicBezTo>
                    <a:pt x="7162757" y="2843615"/>
                    <a:pt x="7161487" y="2844842"/>
                    <a:pt x="7161623" y="2844988"/>
                  </a:cubicBezTo>
                  <a:cubicBezTo>
                    <a:pt x="7162849" y="2846184"/>
                    <a:pt x="7164256" y="2847294"/>
                    <a:pt x="7165663" y="2848404"/>
                  </a:cubicBezTo>
                  <a:cubicBezTo>
                    <a:pt x="7167524" y="2847148"/>
                    <a:pt x="7169431" y="2845863"/>
                    <a:pt x="7171292" y="2844608"/>
                  </a:cubicBezTo>
                  <a:cubicBezTo>
                    <a:pt x="7168614" y="2844258"/>
                    <a:pt x="7165981" y="2843848"/>
                    <a:pt x="7163302" y="2843673"/>
                  </a:cubicBezTo>
                  <a:close/>
                  <a:moveTo>
                    <a:pt x="2688512" y="2843673"/>
                  </a:moveTo>
                  <a:cubicBezTo>
                    <a:pt x="2688286" y="2844140"/>
                    <a:pt x="2687877" y="2844637"/>
                    <a:pt x="2687923" y="2845104"/>
                  </a:cubicBezTo>
                  <a:cubicBezTo>
                    <a:pt x="2687968" y="2845279"/>
                    <a:pt x="2689058" y="2845426"/>
                    <a:pt x="2689649" y="2845572"/>
                  </a:cubicBezTo>
                  <a:cubicBezTo>
                    <a:pt x="2689921" y="2845075"/>
                    <a:pt x="2690374" y="2844579"/>
                    <a:pt x="2690374" y="2844112"/>
                  </a:cubicBezTo>
                  <a:cubicBezTo>
                    <a:pt x="2690374" y="2843965"/>
                    <a:pt x="2689149" y="2843819"/>
                    <a:pt x="2688512" y="2843673"/>
                  </a:cubicBezTo>
                  <a:close/>
                  <a:moveTo>
                    <a:pt x="5336659" y="2838825"/>
                  </a:moveTo>
                  <a:cubicBezTo>
                    <a:pt x="5334072" y="2840870"/>
                    <a:pt x="5330349" y="2842652"/>
                    <a:pt x="5329122" y="2844988"/>
                  </a:cubicBezTo>
                  <a:cubicBezTo>
                    <a:pt x="5328260" y="2846564"/>
                    <a:pt x="5330848" y="2848872"/>
                    <a:pt x="5333207" y="2853339"/>
                  </a:cubicBezTo>
                  <a:cubicBezTo>
                    <a:pt x="5337022" y="2848813"/>
                    <a:pt x="5339927" y="2846623"/>
                    <a:pt x="5340518" y="2844171"/>
                  </a:cubicBezTo>
                  <a:cubicBezTo>
                    <a:pt x="5340926" y="2842564"/>
                    <a:pt x="5338066" y="2840637"/>
                    <a:pt x="5336659" y="2838825"/>
                  </a:cubicBezTo>
                  <a:close/>
                  <a:moveTo>
                    <a:pt x="5858025" y="2838680"/>
                  </a:moveTo>
                  <a:cubicBezTo>
                    <a:pt x="5853757" y="2841571"/>
                    <a:pt x="5851171" y="2843323"/>
                    <a:pt x="5844496" y="2847820"/>
                  </a:cubicBezTo>
                  <a:cubicBezTo>
                    <a:pt x="5855574" y="2848697"/>
                    <a:pt x="5859886" y="2849047"/>
                    <a:pt x="5867559" y="2849631"/>
                  </a:cubicBezTo>
                  <a:cubicBezTo>
                    <a:pt x="5863790" y="2845338"/>
                    <a:pt x="5862020" y="2843264"/>
                    <a:pt x="5858025" y="2838680"/>
                  </a:cubicBezTo>
                  <a:close/>
                  <a:moveTo>
                    <a:pt x="7838481" y="2838563"/>
                  </a:moveTo>
                  <a:cubicBezTo>
                    <a:pt x="7837937" y="2845747"/>
                    <a:pt x="7839208" y="2851325"/>
                    <a:pt x="7843884" y="2853602"/>
                  </a:cubicBezTo>
                  <a:cubicBezTo>
                    <a:pt x="7842704" y="2846623"/>
                    <a:pt x="7858503" y="2855588"/>
                    <a:pt x="7857277" y="2848579"/>
                  </a:cubicBezTo>
                  <a:cubicBezTo>
                    <a:pt x="7852510" y="2843878"/>
                    <a:pt x="7849424" y="2837512"/>
                    <a:pt x="7838481" y="2838563"/>
                  </a:cubicBezTo>
                  <a:close/>
                  <a:moveTo>
                    <a:pt x="2394689" y="2837512"/>
                  </a:moveTo>
                  <a:cubicBezTo>
                    <a:pt x="2394642" y="2838183"/>
                    <a:pt x="2394597" y="2838855"/>
                    <a:pt x="2394689" y="2839498"/>
                  </a:cubicBezTo>
                  <a:cubicBezTo>
                    <a:pt x="2394734" y="2839614"/>
                    <a:pt x="2395960" y="2839585"/>
                    <a:pt x="2396595" y="2839614"/>
                  </a:cubicBezTo>
                  <a:cubicBezTo>
                    <a:pt x="2396686" y="2838943"/>
                    <a:pt x="2396776" y="2838300"/>
                    <a:pt x="2396912" y="2837628"/>
                  </a:cubicBezTo>
                  <a:cubicBezTo>
                    <a:pt x="2396187" y="2837599"/>
                    <a:pt x="2395415" y="2837570"/>
                    <a:pt x="2394689" y="2837512"/>
                  </a:cubicBezTo>
                  <a:close/>
                  <a:moveTo>
                    <a:pt x="1279998" y="2836431"/>
                  </a:moveTo>
                  <a:cubicBezTo>
                    <a:pt x="1280497" y="2837453"/>
                    <a:pt x="1281041" y="2838475"/>
                    <a:pt x="1281541" y="2839498"/>
                  </a:cubicBezTo>
                  <a:cubicBezTo>
                    <a:pt x="1282903" y="2838592"/>
                    <a:pt x="1284265" y="2837715"/>
                    <a:pt x="1285627" y="2836810"/>
                  </a:cubicBezTo>
                  <a:cubicBezTo>
                    <a:pt x="1283721" y="2836694"/>
                    <a:pt x="1281859" y="2836548"/>
                    <a:pt x="1279998" y="2836431"/>
                  </a:cubicBezTo>
                  <a:close/>
                  <a:moveTo>
                    <a:pt x="2771094" y="2836168"/>
                  </a:moveTo>
                  <a:cubicBezTo>
                    <a:pt x="2770458" y="2837336"/>
                    <a:pt x="2769823" y="2838475"/>
                    <a:pt x="2769187" y="2839643"/>
                  </a:cubicBezTo>
                  <a:cubicBezTo>
                    <a:pt x="2771957" y="2840023"/>
                    <a:pt x="2774681" y="2840373"/>
                    <a:pt x="2777450" y="2840753"/>
                  </a:cubicBezTo>
                  <a:cubicBezTo>
                    <a:pt x="2777858" y="2839789"/>
                    <a:pt x="2778268" y="2838825"/>
                    <a:pt x="2778721" y="2837892"/>
                  </a:cubicBezTo>
                  <a:cubicBezTo>
                    <a:pt x="2776179" y="2837307"/>
                    <a:pt x="2773636" y="2836753"/>
                    <a:pt x="2771094" y="2836168"/>
                  </a:cubicBezTo>
                  <a:close/>
                  <a:moveTo>
                    <a:pt x="6745810" y="2834970"/>
                  </a:moveTo>
                  <a:cubicBezTo>
                    <a:pt x="6742813" y="2834591"/>
                    <a:pt x="6735504" y="2838096"/>
                    <a:pt x="6735821" y="2838650"/>
                  </a:cubicBezTo>
                  <a:cubicBezTo>
                    <a:pt x="6738727" y="2844287"/>
                    <a:pt x="6742858" y="2849689"/>
                    <a:pt x="6747535" y="2856494"/>
                  </a:cubicBezTo>
                  <a:cubicBezTo>
                    <a:pt x="6754525" y="2853165"/>
                    <a:pt x="6760291" y="2851792"/>
                    <a:pt x="6760610" y="2850039"/>
                  </a:cubicBezTo>
                  <a:cubicBezTo>
                    <a:pt x="6761881" y="2842943"/>
                    <a:pt x="6758385" y="2836606"/>
                    <a:pt x="6745810" y="2834970"/>
                  </a:cubicBezTo>
                  <a:close/>
                  <a:moveTo>
                    <a:pt x="4690807" y="2832138"/>
                  </a:moveTo>
                  <a:cubicBezTo>
                    <a:pt x="4678776" y="2829655"/>
                    <a:pt x="4674600" y="2835088"/>
                    <a:pt x="4673055" y="2841074"/>
                  </a:cubicBezTo>
                  <a:cubicBezTo>
                    <a:pt x="4672511" y="2843119"/>
                    <a:pt x="4675827" y="2845542"/>
                    <a:pt x="4678959" y="2850069"/>
                  </a:cubicBezTo>
                  <a:cubicBezTo>
                    <a:pt x="4686812" y="2845426"/>
                    <a:pt x="4693077" y="2842067"/>
                    <a:pt x="4698254" y="2838125"/>
                  </a:cubicBezTo>
                  <a:cubicBezTo>
                    <a:pt x="4698843" y="2837658"/>
                    <a:pt x="4694167" y="2832839"/>
                    <a:pt x="4690807" y="2832138"/>
                  </a:cubicBezTo>
                  <a:close/>
                  <a:moveTo>
                    <a:pt x="3386302" y="2831613"/>
                  </a:moveTo>
                  <a:lnTo>
                    <a:pt x="3384531" y="2835643"/>
                  </a:lnTo>
                  <a:cubicBezTo>
                    <a:pt x="3387528" y="2835788"/>
                    <a:pt x="3390523" y="2835964"/>
                    <a:pt x="3393566" y="2836110"/>
                  </a:cubicBezTo>
                  <a:cubicBezTo>
                    <a:pt x="3393883" y="2835438"/>
                    <a:pt x="3394201" y="2834766"/>
                    <a:pt x="3394473" y="2834095"/>
                  </a:cubicBezTo>
                  <a:cubicBezTo>
                    <a:pt x="3391749" y="2833276"/>
                    <a:pt x="3389026" y="2832430"/>
                    <a:pt x="3386302" y="2831613"/>
                  </a:cubicBezTo>
                  <a:close/>
                  <a:moveTo>
                    <a:pt x="805346" y="2831058"/>
                  </a:moveTo>
                  <a:cubicBezTo>
                    <a:pt x="800126" y="2832459"/>
                    <a:pt x="794860" y="2833773"/>
                    <a:pt x="789730" y="2835321"/>
                  </a:cubicBezTo>
                  <a:cubicBezTo>
                    <a:pt x="786007" y="2836402"/>
                    <a:pt x="782466" y="2837833"/>
                    <a:pt x="778834" y="2839147"/>
                  </a:cubicBezTo>
                  <a:cubicBezTo>
                    <a:pt x="782058" y="2840812"/>
                    <a:pt x="784872" y="2843264"/>
                    <a:pt x="788548" y="2843937"/>
                  </a:cubicBezTo>
                  <a:cubicBezTo>
                    <a:pt x="792726" y="2844695"/>
                    <a:pt x="797721" y="2844228"/>
                    <a:pt x="802169" y="2843673"/>
                  </a:cubicBezTo>
                  <a:cubicBezTo>
                    <a:pt x="823417" y="2840987"/>
                    <a:pt x="810704" y="2835730"/>
                    <a:pt x="805346" y="2831058"/>
                  </a:cubicBezTo>
                  <a:close/>
                  <a:moveTo>
                    <a:pt x="7803706" y="2831029"/>
                  </a:moveTo>
                  <a:cubicBezTo>
                    <a:pt x="7804069" y="2837394"/>
                    <a:pt x="7807610" y="2840724"/>
                    <a:pt x="7814420" y="2841074"/>
                  </a:cubicBezTo>
                  <a:cubicBezTo>
                    <a:pt x="7817779" y="2831204"/>
                    <a:pt x="7807066" y="2834533"/>
                    <a:pt x="7803706" y="2831029"/>
                  </a:cubicBezTo>
                  <a:close/>
                  <a:moveTo>
                    <a:pt x="213339" y="2830795"/>
                  </a:moveTo>
                  <a:cubicBezTo>
                    <a:pt x="208164" y="2831087"/>
                    <a:pt x="205757" y="2830795"/>
                    <a:pt x="205167" y="2831320"/>
                  </a:cubicBezTo>
                  <a:cubicBezTo>
                    <a:pt x="194907" y="2840198"/>
                    <a:pt x="184783" y="2849163"/>
                    <a:pt x="174886" y="2858187"/>
                  </a:cubicBezTo>
                  <a:cubicBezTo>
                    <a:pt x="174477" y="2858567"/>
                    <a:pt x="175795" y="2860290"/>
                    <a:pt x="176792" y="2860554"/>
                  </a:cubicBezTo>
                  <a:cubicBezTo>
                    <a:pt x="185329" y="2862656"/>
                    <a:pt x="193817" y="2864962"/>
                    <a:pt x="202670" y="2866072"/>
                  </a:cubicBezTo>
                  <a:cubicBezTo>
                    <a:pt x="203941" y="2866218"/>
                    <a:pt x="207029" y="2860144"/>
                    <a:pt x="209435" y="2856991"/>
                  </a:cubicBezTo>
                  <a:cubicBezTo>
                    <a:pt x="213431" y="2851792"/>
                    <a:pt x="219604" y="2846857"/>
                    <a:pt x="221011" y="2841395"/>
                  </a:cubicBezTo>
                  <a:cubicBezTo>
                    <a:pt x="221874" y="2837979"/>
                    <a:pt x="215745" y="2833831"/>
                    <a:pt x="213339" y="2830795"/>
                  </a:cubicBezTo>
                  <a:close/>
                  <a:moveTo>
                    <a:pt x="3503340" y="2830386"/>
                  </a:moveTo>
                  <a:cubicBezTo>
                    <a:pt x="3500254" y="2832459"/>
                    <a:pt x="3496123" y="2834358"/>
                    <a:pt x="3496577" y="2835088"/>
                  </a:cubicBezTo>
                  <a:cubicBezTo>
                    <a:pt x="3498120" y="2837453"/>
                    <a:pt x="3501298" y="2839409"/>
                    <a:pt x="3503840" y="2841513"/>
                  </a:cubicBezTo>
                  <a:cubicBezTo>
                    <a:pt x="3507155" y="2839877"/>
                    <a:pt x="3510470" y="2838213"/>
                    <a:pt x="3513783" y="2836577"/>
                  </a:cubicBezTo>
                  <a:cubicBezTo>
                    <a:pt x="3510787" y="2834795"/>
                    <a:pt x="3507835" y="2833044"/>
                    <a:pt x="3503340" y="2830386"/>
                  </a:cubicBezTo>
                  <a:close/>
                  <a:moveTo>
                    <a:pt x="804621" y="2830357"/>
                  </a:moveTo>
                  <a:lnTo>
                    <a:pt x="805892" y="2830883"/>
                  </a:lnTo>
                  <a:lnTo>
                    <a:pt x="804661" y="2830391"/>
                  </a:lnTo>
                  <a:close/>
                  <a:moveTo>
                    <a:pt x="7209973" y="2829889"/>
                  </a:moveTo>
                  <a:cubicBezTo>
                    <a:pt x="7208701" y="2830853"/>
                    <a:pt x="7207430" y="2831788"/>
                    <a:pt x="7206205" y="2832723"/>
                  </a:cubicBezTo>
                  <a:cubicBezTo>
                    <a:pt x="7210609" y="2835643"/>
                    <a:pt x="7214966" y="2838563"/>
                    <a:pt x="7219371" y="2841483"/>
                  </a:cubicBezTo>
                  <a:lnTo>
                    <a:pt x="7223819" y="2839030"/>
                  </a:lnTo>
                  <a:cubicBezTo>
                    <a:pt x="7219189" y="2835993"/>
                    <a:pt x="7214604" y="2832927"/>
                    <a:pt x="7209973" y="2829889"/>
                  </a:cubicBezTo>
                  <a:close/>
                  <a:moveTo>
                    <a:pt x="806755" y="2829889"/>
                  </a:moveTo>
                  <a:cubicBezTo>
                    <a:pt x="806028" y="2830035"/>
                    <a:pt x="805302" y="2830181"/>
                    <a:pt x="804575" y="2830357"/>
                  </a:cubicBezTo>
                  <a:lnTo>
                    <a:pt x="804661" y="2830391"/>
                  </a:lnTo>
                  <a:lnTo>
                    <a:pt x="805393" y="2831029"/>
                  </a:lnTo>
                  <a:cubicBezTo>
                    <a:pt x="805574" y="2830970"/>
                    <a:pt x="805710" y="2830940"/>
                    <a:pt x="805892" y="2830883"/>
                  </a:cubicBezTo>
                  <a:cubicBezTo>
                    <a:pt x="806209" y="2830561"/>
                    <a:pt x="806483" y="2830210"/>
                    <a:pt x="806755" y="2829889"/>
                  </a:cubicBezTo>
                  <a:close/>
                  <a:moveTo>
                    <a:pt x="2781174" y="2828634"/>
                  </a:moveTo>
                  <a:cubicBezTo>
                    <a:pt x="2779811" y="2828371"/>
                    <a:pt x="2777814" y="2829276"/>
                    <a:pt x="2776088" y="2829685"/>
                  </a:cubicBezTo>
                  <a:cubicBezTo>
                    <a:pt x="2777406" y="2830911"/>
                    <a:pt x="2778721" y="2832138"/>
                    <a:pt x="2779992" y="2833364"/>
                  </a:cubicBezTo>
                  <a:cubicBezTo>
                    <a:pt x="2781354" y="2832664"/>
                    <a:pt x="2782717" y="2831991"/>
                    <a:pt x="2784079" y="2831291"/>
                  </a:cubicBezTo>
                  <a:cubicBezTo>
                    <a:pt x="2783125" y="2830357"/>
                    <a:pt x="2782445" y="2828896"/>
                    <a:pt x="2781174" y="2828634"/>
                  </a:cubicBezTo>
                  <a:close/>
                  <a:moveTo>
                    <a:pt x="4670968" y="2828225"/>
                  </a:moveTo>
                  <a:cubicBezTo>
                    <a:pt x="4670922" y="2828518"/>
                    <a:pt x="4670877" y="2828809"/>
                    <a:pt x="4670832" y="2829130"/>
                  </a:cubicBezTo>
                  <a:cubicBezTo>
                    <a:pt x="4673011" y="2829335"/>
                    <a:pt x="4675145" y="2829568"/>
                    <a:pt x="4677324" y="2829773"/>
                  </a:cubicBezTo>
                  <a:lnTo>
                    <a:pt x="4677550" y="2828254"/>
                  </a:lnTo>
                  <a:lnTo>
                    <a:pt x="4670968" y="2828254"/>
                  </a:lnTo>
                  <a:close/>
                  <a:moveTo>
                    <a:pt x="6487078" y="2827582"/>
                  </a:moveTo>
                  <a:cubicBezTo>
                    <a:pt x="6485944" y="2828195"/>
                    <a:pt x="6484764" y="2828809"/>
                    <a:pt x="6483583" y="2829422"/>
                  </a:cubicBezTo>
                  <a:cubicBezTo>
                    <a:pt x="6485990" y="2831116"/>
                    <a:pt x="6488349" y="2832780"/>
                    <a:pt x="6490755" y="2834474"/>
                  </a:cubicBezTo>
                  <a:cubicBezTo>
                    <a:pt x="6492028" y="2833831"/>
                    <a:pt x="6493252" y="2833160"/>
                    <a:pt x="6494523" y="2832518"/>
                  </a:cubicBezTo>
                  <a:cubicBezTo>
                    <a:pt x="6492028" y="2830883"/>
                    <a:pt x="6489576" y="2829247"/>
                    <a:pt x="6487078" y="2827582"/>
                  </a:cubicBezTo>
                  <a:close/>
                  <a:moveTo>
                    <a:pt x="2631220" y="2827495"/>
                  </a:moveTo>
                  <a:cubicBezTo>
                    <a:pt x="2627314" y="2830415"/>
                    <a:pt x="2622730" y="2832343"/>
                    <a:pt x="2622774" y="2834153"/>
                  </a:cubicBezTo>
                  <a:cubicBezTo>
                    <a:pt x="2622866" y="2836344"/>
                    <a:pt x="2626952" y="2838446"/>
                    <a:pt x="2629267" y="2840578"/>
                  </a:cubicBezTo>
                  <a:cubicBezTo>
                    <a:pt x="2632808" y="2838475"/>
                    <a:pt x="2637211" y="2836694"/>
                    <a:pt x="2639436" y="2834153"/>
                  </a:cubicBezTo>
                  <a:cubicBezTo>
                    <a:pt x="2640163" y="2833335"/>
                    <a:pt x="2635033" y="2830503"/>
                    <a:pt x="2631220" y="2827495"/>
                  </a:cubicBezTo>
                  <a:close/>
                  <a:moveTo>
                    <a:pt x="5257164" y="2826035"/>
                  </a:moveTo>
                  <a:cubicBezTo>
                    <a:pt x="5263793" y="2828400"/>
                    <a:pt x="5265972" y="2829801"/>
                    <a:pt x="5267697" y="2829626"/>
                  </a:cubicBezTo>
                  <a:cubicBezTo>
                    <a:pt x="5270330" y="2829335"/>
                    <a:pt x="5272645" y="2827933"/>
                    <a:pt x="5277639" y="2826035"/>
                  </a:cubicBezTo>
                  <a:close/>
                  <a:moveTo>
                    <a:pt x="4837811" y="2825830"/>
                  </a:moveTo>
                  <a:cubicBezTo>
                    <a:pt x="4835949" y="2826531"/>
                    <a:pt x="4834224" y="2827261"/>
                    <a:pt x="4832453" y="2827961"/>
                  </a:cubicBezTo>
                  <a:cubicBezTo>
                    <a:pt x="4832634" y="2828166"/>
                    <a:pt x="4832817" y="2828371"/>
                    <a:pt x="4833044" y="2828605"/>
                  </a:cubicBezTo>
                  <a:cubicBezTo>
                    <a:pt x="4831637" y="2828546"/>
                    <a:pt x="4830228" y="2828518"/>
                    <a:pt x="4828277" y="2828459"/>
                  </a:cubicBezTo>
                  <a:cubicBezTo>
                    <a:pt x="4830001" y="2829071"/>
                    <a:pt x="4831227" y="2829568"/>
                    <a:pt x="4832544" y="2829919"/>
                  </a:cubicBezTo>
                  <a:cubicBezTo>
                    <a:pt x="4832634" y="2829948"/>
                    <a:pt x="4833089" y="2829451"/>
                    <a:pt x="4833497" y="2829071"/>
                  </a:cubicBezTo>
                  <a:cubicBezTo>
                    <a:pt x="4835495" y="2831291"/>
                    <a:pt x="4837492" y="2833481"/>
                    <a:pt x="4839490" y="2835700"/>
                  </a:cubicBezTo>
                  <a:cubicBezTo>
                    <a:pt x="4841079" y="2835029"/>
                    <a:pt x="4842669" y="2834358"/>
                    <a:pt x="4844302" y="2833715"/>
                  </a:cubicBezTo>
                  <a:cubicBezTo>
                    <a:pt x="4842123" y="2831087"/>
                    <a:pt x="4839989" y="2828459"/>
                    <a:pt x="4837811" y="2825830"/>
                  </a:cubicBezTo>
                  <a:close/>
                  <a:moveTo>
                    <a:pt x="1706297" y="2825362"/>
                  </a:moveTo>
                  <a:lnTo>
                    <a:pt x="1701258" y="2825655"/>
                  </a:lnTo>
                  <a:cubicBezTo>
                    <a:pt x="1701713" y="2828254"/>
                    <a:pt x="1702165" y="2830883"/>
                    <a:pt x="1702575" y="2833481"/>
                  </a:cubicBezTo>
                  <a:cubicBezTo>
                    <a:pt x="1704210" y="2833394"/>
                    <a:pt x="1705844" y="2833307"/>
                    <a:pt x="1707478" y="2833219"/>
                  </a:cubicBezTo>
                  <a:cubicBezTo>
                    <a:pt x="1707115" y="2830590"/>
                    <a:pt x="1706707" y="2827991"/>
                    <a:pt x="1706297" y="2825362"/>
                  </a:cubicBezTo>
                  <a:close/>
                  <a:moveTo>
                    <a:pt x="2597896" y="2823727"/>
                  </a:moveTo>
                  <a:cubicBezTo>
                    <a:pt x="2594264" y="2826239"/>
                    <a:pt x="2587453" y="2828955"/>
                    <a:pt x="2587817" y="2831204"/>
                  </a:cubicBezTo>
                  <a:cubicBezTo>
                    <a:pt x="2588271" y="2834095"/>
                    <a:pt x="2594490" y="2836635"/>
                    <a:pt x="2598213" y="2839322"/>
                  </a:cubicBezTo>
                  <a:cubicBezTo>
                    <a:pt x="2601255" y="2837512"/>
                    <a:pt x="2604251" y="2835700"/>
                    <a:pt x="2609156" y="2832751"/>
                  </a:cubicBezTo>
                  <a:cubicBezTo>
                    <a:pt x="2604887" y="2829335"/>
                    <a:pt x="2601392" y="2826531"/>
                    <a:pt x="2597896" y="2823727"/>
                  </a:cubicBezTo>
                  <a:close/>
                  <a:moveTo>
                    <a:pt x="2720384" y="2823172"/>
                  </a:moveTo>
                  <a:cubicBezTo>
                    <a:pt x="2715934" y="2826706"/>
                    <a:pt x="2710395" y="2829977"/>
                    <a:pt x="2707671" y="2833978"/>
                  </a:cubicBezTo>
                  <a:cubicBezTo>
                    <a:pt x="2706946" y="2835059"/>
                    <a:pt x="2714527" y="2838417"/>
                    <a:pt x="2718341" y="2840753"/>
                  </a:cubicBezTo>
                  <a:cubicBezTo>
                    <a:pt x="2722426" y="2837249"/>
                    <a:pt x="2726558" y="2833715"/>
                    <a:pt x="2731369" y="2829568"/>
                  </a:cubicBezTo>
                  <a:cubicBezTo>
                    <a:pt x="2726377" y="2826648"/>
                    <a:pt x="2723380" y="2824925"/>
                    <a:pt x="2720384" y="2823172"/>
                  </a:cubicBezTo>
                  <a:close/>
                  <a:moveTo>
                    <a:pt x="4274677" y="2822414"/>
                  </a:moveTo>
                  <a:cubicBezTo>
                    <a:pt x="4272771" y="2822647"/>
                    <a:pt x="4270818" y="2822881"/>
                    <a:pt x="4268912" y="2823114"/>
                  </a:cubicBezTo>
                  <a:cubicBezTo>
                    <a:pt x="4269956" y="2825655"/>
                    <a:pt x="4270999" y="2828166"/>
                    <a:pt x="4272089" y="2830707"/>
                  </a:cubicBezTo>
                  <a:lnTo>
                    <a:pt x="4276584" y="2830152"/>
                  </a:lnTo>
                  <a:cubicBezTo>
                    <a:pt x="4275948" y="2827582"/>
                    <a:pt x="4275313" y="2824984"/>
                    <a:pt x="4274677" y="2822414"/>
                  </a:cubicBezTo>
                  <a:close/>
                  <a:moveTo>
                    <a:pt x="3832487" y="2822239"/>
                  </a:moveTo>
                  <a:cubicBezTo>
                    <a:pt x="3832441" y="2822823"/>
                    <a:pt x="3832395" y="2823406"/>
                    <a:pt x="3832306" y="2823990"/>
                  </a:cubicBezTo>
                  <a:lnTo>
                    <a:pt x="3840477" y="2823990"/>
                  </a:lnTo>
                  <a:cubicBezTo>
                    <a:pt x="3840522" y="2823581"/>
                    <a:pt x="3840568" y="2823144"/>
                    <a:pt x="3840614" y="2822735"/>
                  </a:cubicBezTo>
                  <a:cubicBezTo>
                    <a:pt x="3837889" y="2822560"/>
                    <a:pt x="3835211" y="2822414"/>
                    <a:pt x="3832487" y="2822239"/>
                  </a:cubicBezTo>
                  <a:close/>
                  <a:moveTo>
                    <a:pt x="5460325" y="2821507"/>
                  </a:moveTo>
                  <a:cubicBezTo>
                    <a:pt x="5458419" y="2822005"/>
                    <a:pt x="5456559" y="2822501"/>
                    <a:pt x="5454651" y="2822997"/>
                  </a:cubicBezTo>
                  <a:cubicBezTo>
                    <a:pt x="5456649" y="2823494"/>
                    <a:pt x="5458646" y="2823933"/>
                    <a:pt x="5460644" y="2824399"/>
                  </a:cubicBezTo>
                  <a:cubicBezTo>
                    <a:pt x="5460553" y="2823435"/>
                    <a:pt x="5460417" y="2822473"/>
                    <a:pt x="5460325" y="2821507"/>
                  </a:cubicBezTo>
                  <a:close/>
                  <a:moveTo>
                    <a:pt x="7027149" y="2819697"/>
                  </a:moveTo>
                  <a:cubicBezTo>
                    <a:pt x="7021566" y="2822997"/>
                    <a:pt x="7017615" y="2825334"/>
                    <a:pt x="7013665" y="2827640"/>
                  </a:cubicBezTo>
                  <a:cubicBezTo>
                    <a:pt x="7020476" y="2829568"/>
                    <a:pt x="7027104" y="2831934"/>
                    <a:pt x="7034232" y="2833073"/>
                  </a:cubicBezTo>
                  <a:cubicBezTo>
                    <a:pt x="7035958" y="2833335"/>
                    <a:pt x="7039363" y="2829539"/>
                    <a:pt x="7041949" y="2827582"/>
                  </a:cubicBezTo>
                  <a:cubicBezTo>
                    <a:pt x="7037682" y="2825305"/>
                    <a:pt x="7033370" y="2823026"/>
                    <a:pt x="7027149" y="2819697"/>
                  </a:cubicBezTo>
                  <a:close/>
                  <a:moveTo>
                    <a:pt x="5725732" y="2819317"/>
                  </a:moveTo>
                  <a:cubicBezTo>
                    <a:pt x="5725957" y="2819931"/>
                    <a:pt x="5725868" y="2820661"/>
                    <a:pt x="5726457" y="2821157"/>
                  </a:cubicBezTo>
                  <a:cubicBezTo>
                    <a:pt x="5726775" y="2821450"/>
                    <a:pt x="5727955" y="2821450"/>
                    <a:pt x="5728818" y="2821595"/>
                  </a:cubicBezTo>
                  <a:cubicBezTo>
                    <a:pt x="5729272" y="2821041"/>
                    <a:pt x="5729680" y="2820486"/>
                    <a:pt x="5730135" y="2819931"/>
                  </a:cubicBezTo>
                  <a:cubicBezTo>
                    <a:pt x="5728682" y="2819726"/>
                    <a:pt x="5727183" y="2819522"/>
                    <a:pt x="5725732" y="2819317"/>
                  </a:cubicBezTo>
                  <a:close/>
                  <a:moveTo>
                    <a:pt x="7176604" y="2817682"/>
                  </a:moveTo>
                  <a:cubicBezTo>
                    <a:pt x="7169839" y="2822267"/>
                    <a:pt x="7160488" y="2826472"/>
                    <a:pt x="7175152" y="2835993"/>
                  </a:cubicBezTo>
                  <a:cubicBezTo>
                    <a:pt x="7175197" y="2835029"/>
                    <a:pt x="7175288" y="2834211"/>
                    <a:pt x="7175333" y="2833335"/>
                  </a:cubicBezTo>
                  <a:cubicBezTo>
                    <a:pt x="7175560" y="2836635"/>
                    <a:pt x="7178329" y="2839994"/>
                    <a:pt x="7182552" y="2843760"/>
                  </a:cubicBezTo>
                  <a:cubicBezTo>
                    <a:pt x="7194583" y="2836753"/>
                    <a:pt x="7194672" y="2830737"/>
                    <a:pt x="7184503" y="2822939"/>
                  </a:cubicBezTo>
                  <a:cubicBezTo>
                    <a:pt x="7178193" y="2826269"/>
                    <a:pt x="7175560" y="2829393"/>
                    <a:pt x="7175379" y="2832546"/>
                  </a:cubicBezTo>
                  <a:cubicBezTo>
                    <a:pt x="7175787" y="2826765"/>
                    <a:pt x="7176104" y="2822267"/>
                    <a:pt x="7176423" y="2817857"/>
                  </a:cubicBezTo>
                  <a:close/>
                  <a:moveTo>
                    <a:pt x="6014426" y="2816952"/>
                  </a:moveTo>
                  <a:cubicBezTo>
                    <a:pt x="6011747" y="2817857"/>
                    <a:pt x="6009069" y="2818734"/>
                    <a:pt x="6006436" y="2819610"/>
                  </a:cubicBezTo>
                  <a:cubicBezTo>
                    <a:pt x="6006844" y="2820252"/>
                    <a:pt x="6007252" y="2820866"/>
                    <a:pt x="6007662" y="2821507"/>
                  </a:cubicBezTo>
                  <a:cubicBezTo>
                    <a:pt x="6010612" y="2821041"/>
                    <a:pt x="6013563" y="2820545"/>
                    <a:pt x="6016560" y="2820077"/>
                  </a:cubicBezTo>
                  <a:cubicBezTo>
                    <a:pt x="6015833" y="2819055"/>
                    <a:pt x="6015153" y="2818003"/>
                    <a:pt x="6014426" y="2816952"/>
                  </a:cubicBezTo>
                  <a:close/>
                  <a:moveTo>
                    <a:pt x="7184730" y="2816456"/>
                  </a:moveTo>
                  <a:cubicBezTo>
                    <a:pt x="7182052" y="2816865"/>
                    <a:pt x="7179328" y="2817274"/>
                    <a:pt x="7176650" y="2817682"/>
                  </a:cubicBezTo>
                  <a:lnTo>
                    <a:pt x="7176469" y="2817857"/>
                  </a:lnTo>
                  <a:cubicBezTo>
                    <a:pt x="7178376" y="2817887"/>
                    <a:pt x="7180282" y="2818091"/>
                    <a:pt x="7182144" y="2817887"/>
                  </a:cubicBezTo>
                  <a:cubicBezTo>
                    <a:pt x="7183096" y="2817799"/>
                    <a:pt x="7183868" y="2816952"/>
                    <a:pt x="7184730" y="2816456"/>
                  </a:cubicBezTo>
                  <a:close/>
                  <a:moveTo>
                    <a:pt x="1009735" y="2816106"/>
                  </a:moveTo>
                  <a:cubicBezTo>
                    <a:pt x="1008781" y="2815580"/>
                    <a:pt x="1002971" y="2818646"/>
                    <a:pt x="998113" y="2820603"/>
                  </a:cubicBezTo>
                  <a:cubicBezTo>
                    <a:pt x="1002017" y="2823260"/>
                    <a:pt x="1004424" y="2826239"/>
                    <a:pt x="1007918" y="2826852"/>
                  </a:cubicBezTo>
                  <a:cubicBezTo>
                    <a:pt x="1010870" y="2827349"/>
                    <a:pt x="1014955" y="2825071"/>
                    <a:pt x="1018587" y="2824020"/>
                  </a:cubicBezTo>
                  <a:cubicBezTo>
                    <a:pt x="1015773" y="2821275"/>
                    <a:pt x="1013503" y="2818121"/>
                    <a:pt x="1009735" y="2816106"/>
                  </a:cubicBezTo>
                  <a:close/>
                  <a:moveTo>
                    <a:pt x="2391783" y="2813915"/>
                  </a:moveTo>
                  <a:cubicBezTo>
                    <a:pt x="2391102" y="2814645"/>
                    <a:pt x="2390375" y="2815405"/>
                    <a:pt x="2389695" y="2816135"/>
                  </a:cubicBezTo>
                  <a:cubicBezTo>
                    <a:pt x="2393099" y="2817477"/>
                    <a:pt x="2396504" y="2818821"/>
                    <a:pt x="2399864" y="2820165"/>
                  </a:cubicBezTo>
                  <a:cubicBezTo>
                    <a:pt x="2400682" y="2818851"/>
                    <a:pt x="2401498" y="2817536"/>
                    <a:pt x="2402316" y="2816194"/>
                  </a:cubicBezTo>
                  <a:cubicBezTo>
                    <a:pt x="2398820" y="2815434"/>
                    <a:pt x="2395278" y="2814675"/>
                    <a:pt x="2391783" y="2813915"/>
                  </a:cubicBezTo>
                  <a:close/>
                  <a:moveTo>
                    <a:pt x="1064849" y="2813302"/>
                  </a:moveTo>
                  <a:cubicBezTo>
                    <a:pt x="1059629" y="2819493"/>
                    <a:pt x="1053772" y="2823553"/>
                    <a:pt x="1055179" y="2825392"/>
                  </a:cubicBezTo>
                  <a:cubicBezTo>
                    <a:pt x="1058902" y="2830210"/>
                    <a:pt x="1065803" y="2834037"/>
                    <a:pt x="1071433" y="2838270"/>
                  </a:cubicBezTo>
                  <a:cubicBezTo>
                    <a:pt x="1075337" y="2834591"/>
                    <a:pt x="1083192" y="2830444"/>
                    <a:pt x="1082284" y="2827378"/>
                  </a:cubicBezTo>
                  <a:cubicBezTo>
                    <a:pt x="1080966" y="2823085"/>
                    <a:pt x="1073114" y="2819580"/>
                    <a:pt x="1064849" y="2813302"/>
                  </a:cubicBezTo>
                  <a:close/>
                  <a:moveTo>
                    <a:pt x="837218" y="2812660"/>
                  </a:moveTo>
                  <a:cubicBezTo>
                    <a:pt x="832133" y="2812951"/>
                    <a:pt x="824641" y="2811987"/>
                    <a:pt x="822418" y="2813740"/>
                  </a:cubicBezTo>
                  <a:cubicBezTo>
                    <a:pt x="816153" y="2818617"/>
                    <a:pt x="811748" y="2824399"/>
                    <a:pt x="806755" y="2829919"/>
                  </a:cubicBezTo>
                  <a:cubicBezTo>
                    <a:pt x="817060" y="2827729"/>
                    <a:pt x="827684" y="2825830"/>
                    <a:pt x="837263" y="2822735"/>
                  </a:cubicBezTo>
                  <a:cubicBezTo>
                    <a:pt x="839397" y="2822034"/>
                    <a:pt x="837354" y="2816164"/>
                    <a:pt x="837218" y="2812660"/>
                  </a:cubicBezTo>
                  <a:close/>
                  <a:moveTo>
                    <a:pt x="8296561" y="2812309"/>
                  </a:moveTo>
                  <a:cubicBezTo>
                    <a:pt x="8292975" y="2815142"/>
                    <a:pt x="8289843" y="2816660"/>
                    <a:pt x="8290206" y="2817507"/>
                  </a:cubicBezTo>
                  <a:cubicBezTo>
                    <a:pt x="8292157" y="2821800"/>
                    <a:pt x="8295063" y="2825918"/>
                    <a:pt x="8297606" y="2830094"/>
                  </a:cubicBezTo>
                  <a:cubicBezTo>
                    <a:pt x="8300193" y="2828371"/>
                    <a:pt x="8305232" y="2826326"/>
                    <a:pt x="8304779" y="2825041"/>
                  </a:cubicBezTo>
                  <a:cubicBezTo>
                    <a:pt x="8303372" y="2820953"/>
                    <a:pt x="8299876" y="2817157"/>
                    <a:pt x="8296561" y="2812309"/>
                  </a:cubicBezTo>
                  <a:close/>
                  <a:moveTo>
                    <a:pt x="3294095" y="2812163"/>
                  </a:moveTo>
                  <a:lnTo>
                    <a:pt x="3294005" y="2813447"/>
                  </a:lnTo>
                  <a:lnTo>
                    <a:pt x="3296275" y="2812893"/>
                  </a:lnTo>
                  <a:close/>
                  <a:moveTo>
                    <a:pt x="6082162" y="2811783"/>
                  </a:moveTo>
                  <a:cubicBezTo>
                    <a:pt x="6081344" y="2816251"/>
                    <a:pt x="6080618" y="2819814"/>
                    <a:pt x="6079756" y="2824224"/>
                  </a:cubicBezTo>
                  <a:cubicBezTo>
                    <a:pt x="6091468" y="2821946"/>
                    <a:pt x="6101093" y="2820077"/>
                    <a:pt x="6110718" y="2818208"/>
                  </a:cubicBezTo>
                  <a:cubicBezTo>
                    <a:pt x="6110355" y="2816924"/>
                    <a:pt x="6109991" y="2815638"/>
                    <a:pt x="6109628" y="2814353"/>
                  </a:cubicBezTo>
                  <a:cubicBezTo>
                    <a:pt x="6101320" y="2813594"/>
                    <a:pt x="6093013" y="2812806"/>
                    <a:pt x="6082162" y="2811783"/>
                  </a:cubicBezTo>
                  <a:close/>
                  <a:moveTo>
                    <a:pt x="6580601" y="2811491"/>
                  </a:moveTo>
                  <a:cubicBezTo>
                    <a:pt x="6578922" y="2815551"/>
                    <a:pt x="6577286" y="2819610"/>
                    <a:pt x="6575607" y="2823699"/>
                  </a:cubicBezTo>
                  <a:cubicBezTo>
                    <a:pt x="6577877" y="2824020"/>
                    <a:pt x="6580102" y="2824370"/>
                    <a:pt x="6582372" y="2824691"/>
                  </a:cubicBezTo>
                  <a:cubicBezTo>
                    <a:pt x="6583370" y="2820545"/>
                    <a:pt x="6584324" y="2816368"/>
                    <a:pt x="6585277" y="2812221"/>
                  </a:cubicBezTo>
                  <a:close/>
                  <a:moveTo>
                    <a:pt x="6292406" y="2810936"/>
                  </a:moveTo>
                  <a:cubicBezTo>
                    <a:pt x="6287458" y="2814645"/>
                    <a:pt x="6279695" y="2815755"/>
                    <a:pt x="6270977" y="2815960"/>
                  </a:cubicBezTo>
                  <a:cubicBezTo>
                    <a:pt x="6274654" y="2821684"/>
                    <a:pt x="6264032" y="2825450"/>
                    <a:pt x="6270977" y="2826005"/>
                  </a:cubicBezTo>
                  <a:cubicBezTo>
                    <a:pt x="6275608" y="2819464"/>
                    <a:pt x="6284870" y="2829568"/>
                    <a:pt x="6295085" y="2826005"/>
                  </a:cubicBezTo>
                  <a:cubicBezTo>
                    <a:pt x="6297128" y="2819580"/>
                    <a:pt x="6299034" y="2814441"/>
                    <a:pt x="6292406" y="2810936"/>
                  </a:cubicBezTo>
                  <a:close/>
                  <a:moveTo>
                    <a:pt x="2292357" y="2810469"/>
                  </a:moveTo>
                  <a:cubicBezTo>
                    <a:pt x="2290542" y="2811550"/>
                    <a:pt x="2288681" y="2812601"/>
                    <a:pt x="2285095" y="2814733"/>
                  </a:cubicBezTo>
                  <a:cubicBezTo>
                    <a:pt x="2286047" y="2815492"/>
                    <a:pt x="2287046" y="2816164"/>
                    <a:pt x="2287909" y="2816952"/>
                  </a:cubicBezTo>
                  <a:cubicBezTo>
                    <a:pt x="2286728" y="2817595"/>
                    <a:pt x="2285548" y="2818237"/>
                    <a:pt x="2284413" y="2818880"/>
                  </a:cubicBezTo>
                  <a:cubicBezTo>
                    <a:pt x="2285457" y="2819580"/>
                    <a:pt x="2286502" y="2820311"/>
                    <a:pt x="2287546" y="2821011"/>
                  </a:cubicBezTo>
                  <a:lnTo>
                    <a:pt x="2290859" y="2819289"/>
                  </a:lnTo>
                  <a:cubicBezTo>
                    <a:pt x="2292357" y="2820515"/>
                    <a:pt x="2293675" y="2821859"/>
                    <a:pt x="2295445" y="2822881"/>
                  </a:cubicBezTo>
                  <a:cubicBezTo>
                    <a:pt x="2296625" y="2823581"/>
                    <a:pt x="2300803" y="2822209"/>
                    <a:pt x="2303617" y="2821800"/>
                  </a:cubicBezTo>
                  <a:cubicBezTo>
                    <a:pt x="2299893" y="2818032"/>
                    <a:pt x="2296125" y="2814236"/>
                    <a:pt x="2292357" y="2810469"/>
                  </a:cubicBezTo>
                  <a:close/>
                  <a:moveTo>
                    <a:pt x="5479939" y="2808512"/>
                  </a:moveTo>
                  <a:cubicBezTo>
                    <a:pt x="5478122" y="2808221"/>
                    <a:pt x="5472039" y="2812309"/>
                    <a:pt x="5472630" y="2813594"/>
                  </a:cubicBezTo>
                  <a:cubicBezTo>
                    <a:pt x="5474082" y="2816777"/>
                    <a:pt x="5478168" y="2819464"/>
                    <a:pt x="5481210" y="2822355"/>
                  </a:cubicBezTo>
                  <a:cubicBezTo>
                    <a:pt x="5485296" y="2820399"/>
                    <a:pt x="5489381" y="2818471"/>
                    <a:pt x="5496828" y="2814937"/>
                  </a:cubicBezTo>
                  <a:cubicBezTo>
                    <a:pt x="5488882" y="2811725"/>
                    <a:pt x="5484752" y="2809272"/>
                    <a:pt x="5479939" y="2808512"/>
                  </a:cubicBezTo>
                  <a:close/>
                  <a:moveTo>
                    <a:pt x="2421473" y="2808250"/>
                  </a:moveTo>
                  <a:lnTo>
                    <a:pt x="2421473" y="2814412"/>
                  </a:lnTo>
                  <a:cubicBezTo>
                    <a:pt x="2422519" y="2814412"/>
                    <a:pt x="2423607" y="2814412"/>
                    <a:pt x="2424652" y="2814412"/>
                  </a:cubicBezTo>
                  <a:lnTo>
                    <a:pt x="2424652" y="2808250"/>
                  </a:lnTo>
                  <a:cubicBezTo>
                    <a:pt x="2423607" y="2808250"/>
                    <a:pt x="2422519" y="2808250"/>
                    <a:pt x="2421473" y="2808250"/>
                  </a:cubicBezTo>
                  <a:close/>
                  <a:moveTo>
                    <a:pt x="6607205" y="2806848"/>
                  </a:moveTo>
                  <a:cubicBezTo>
                    <a:pt x="6606705" y="2809563"/>
                    <a:pt x="6606161" y="2812251"/>
                    <a:pt x="6605662" y="2814966"/>
                  </a:cubicBezTo>
                  <a:cubicBezTo>
                    <a:pt x="6607432" y="2815112"/>
                    <a:pt x="6609158" y="2815258"/>
                    <a:pt x="6610928" y="2815405"/>
                  </a:cubicBezTo>
                  <a:cubicBezTo>
                    <a:pt x="6611655" y="2812689"/>
                    <a:pt x="6612335" y="2810002"/>
                    <a:pt x="6613017" y="2807315"/>
                  </a:cubicBezTo>
                  <a:cubicBezTo>
                    <a:pt x="6611064" y="2807170"/>
                    <a:pt x="6609158" y="2806993"/>
                    <a:pt x="6607205" y="2806848"/>
                  </a:cubicBezTo>
                  <a:close/>
                  <a:moveTo>
                    <a:pt x="3773150" y="2806497"/>
                  </a:moveTo>
                  <a:cubicBezTo>
                    <a:pt x="3768065" y="2806060"/>
                    <a:pt x="3761935" y="2810236"/>
                    <a:pt x="3751949" y="2814032"/>
                  </a:cubicBezTo>
                  <a:cubicBezTo>
                    <a:pt x="3761119" y="2818384"/>
                    <a:pt x="3766794" y="2823114"/>
                    <a:pt x="3771425" y="2822735"/>
                  </a:cubicBezTo>
                  <a:cubicBezTo>
                    <a:pt x="3777282" y="2822267"/>
                    <a:pt x="3782276" y="2817654"/>
                    <a:pt x="3787631" y="2814821"/>
                  </a:cubicBezTo>
                  <a:cubicBezTo>
                    <a:pt x="3782820" y="2811871"/>
                    <a:pt x="3778461" y="2806964"/>
                    <a:pt x="3773150" y="2806497"/>
                  </a:cubicBezTo>
                  <a:close/>
                  <a:moveTo>
                    <a:pt x="1737487" y="2804044"/>
                  </a:moveTo>
                  <a:cubicBezTo>
                    <a:pt x="1729634" y="2805797"/>
                    <a:pt x="1724684" y="2806906"/>
                    <a:pt x="1715242" y="2809009"/>
                  </a:cubicBezTo>
                  <a:cubicBezTo>
                    <a:pt x="1723322" y="2812951"/>
                    <a:pt x="1727545" y="2814966"/>
                    <a:pt x="1734762" y="2818471"/>
                  </a:cubicBezTo>
                  <a:cubicBezTo>
                    <a:pt x="1735852" y="2812601"/>
                    <a:pt x="1736443" y="2809476"/>
                    <a:pt x="1737487" y="2804044"/>
                  </a:cubicBezTo>
                  <a:close/>
                  <a:moveTo>
                    <a:pt x="5556119" y="2803928"/>
                  </a:moveTo>
                  <a:cubicBezTo>
                    <a:pt x="5555937" y="2805738"/>
                    <a:pt x="5555756" y="2807548"/>
                    <a:pt x="5555574" y="2809359"/>
                  </a:cubicBezTo>
                  <a:lnTo>
                    <a:pt x="5570873" y="2809359"/>
                  </a:lnTo>
                  <a:cubicBezTo>
                    <a:pt x="5571056" y="2808191"/>
                    <a:pt x="5571236" y="2807082"/>
                    <a:pt x="5571373" y="2805942"/>
                  </a:cubicBezTo>
                  <a:cubicBezTo>
                    <a:pt x="5566289" y="2805271"/>
                    <a:pt x="5561203" y="2804599"/>
                    <a:pt x="5556119" y="2803928"/>
                  </a:cubicBezTo>
                  <a:close/>
                  <a:moveTo>
                    <a:pt x="4530865" y="2802701"/>
                  </a:moveTo>
                  <a:cubicBezTo>
                    <a:pt x="4530729" y="2803723"/>
                    <a:pt x="4530593" y="2804746"/>
                    <a:pt x="4530457" y="2805797"/>
                  </a:cubicBezTo>
                  <a:cubicBezTo>
                    <a:pt x="4533362" y="2805942"/>
                    <a:pt x="4536268" y="2806118"/>
                    <a:pt x="4539174" y="2806293"/>
                  </a:cubicBezTo>
                  <a:cubicBezTo>
                    <a:pt x="4539309" y="2805300"/>
                    <a:pt x="4539400" y="2804307"/>
                    <a:pt x="4539536" y="2803315"/>
                  </a:cubicBezTo>
                  <a:cubicBezTo>
                    <a:pt x="4536631" y="2803109"/>
                    <a:pt x="4533771" y="2802906"/>
                    <a:pt x="4530865" y="2802701"/>
                  </a:cubicBezTo>
                  <a:close/>
                  <a:moveTo>
                    <a:pt x="6356783" y="2800745"/>
                  </a:moveTo>
                  <a:cubicBezTo>
                    <a:pt x="6354239" y="2802379"/>
                    <a:pt x="6351697" y="2803986"/>
                    <a:pt x="6349156" y="2805621"/>
                  </a:cubicBezTo>
                  <a:cubicBezTo>
                    <a:pt x="6351470" y="2807695"/>
                    <a:pt x="6353831" y="2809768"/>
                    <a:pt x="6356147" y="2811842"/>
                  </a:cubicBezTo>
                  <a:lnTo>
                    <a:pt x="6362685" y="2807520"/>
                  </a:lnTo>
                  <a:cubicBezTo>
                    <a:pt x="6360687" y="2805242"/>
                    <a:pt x="6358734" y="2802993"/>
                    <a:pt x="6356783" y="2800745"/>
                  </a:cubicBezTo>
                  <a:close/>
                  <a:moveTo>
                    <a:pt x="9391640" y="2800569"/>
                  </a:moveTo>
                  <a:cubicBezTo>
                    <a:pt x="9380563" y="2801824"/>
                    <a:pt x="9373571" y="2810907"/>
                    <a:pt x="9376749" y="2819289"/>
                  </a:cubicBezTo>
                  <a:cubicBezTo>
                    <a:pt x="9377294" y="2820720"/>
                    <a:pt x="9382604" y="2822823"/>
                    <a:pt x="9382695" y="2822764"/>
                  </a:cubicBezTo>
                  <a:cubicBezTo>
                    <a:pt x="9388599" y="2818967"/>
                    <a:pt x="9394500" y="2815171"/>
                    <a:pt x="9399584" y="2810936"/>
                  </a:cubicBezTo>
                  <a:cubicBezTo>
                    <a:pt x="9401129" y="2809593"/>
                    <a:pt x="9400264" y="2807170"/>
                    <a:pt x="9400719" y="2803898"/>
                  </a:cubicBezTo>
                  <a:cubicBezTo>
                    <a:pt x="9398177" y="2802906"/>
                    <a:pt x="9394454" y="2800248"/>
                    <a:pt x="9391640" y="2800569"/>
                  </a:cubicBezTo>
                  <a:close/>
                  <a:moveTo>
                    <a:pt x="2309792" y="2798729"/>
                  </a:moveTo>
                  <a:cubicBezTo>
                    <a:pt x="2306159" y="2800102"/>
                    <a:pt x="2302527" y="2801446"/>
                    <a:pt x="2295672" y="2804044"/>
                  </a:cubicBezTo>
                  <a:cubicBezTo>
                    <a:pt x="2302664" y="2805067"/>
                    <a:pt x="2306296" y="2806293"/>
                    <a:pt x="2307884" y="2805680"/>
                  </a:cubicBezTo>
                  <a:cubicBezTo>
                    <a:pt x="2310428" y="2804687"/>
                    <a:pt x="2311652" y="2802467"/>
                    <a:pt x="2313469" y="2800773"/>
                  </a:cubicBezTo>
                  <a:cubicBezTo>
                    <a:pt x="2312243" y="2800102"/>
                    <a:pt x="2311017" y="2799401"/>
                    <a:pt x="2309792" y="2798729"/>
                  </a:cubicBezTo>
                  <a:close/>
                  <a:moveTo>
                    <a:pt x="7800982" y="2795868"/>
                  </a:moveTo>
                  <a:cubicBezTo>
                    <a:pt x="7790585" y="2792450"/>
                    <a:pt x="7777147" y="2799927"/>
                    <a:pt x="7768840" y="2805884"/>
                  </a:cubicBezTo>
                  <a:cubicBezTo>
                    <a:pt x="7781596" y="2808776"/>
                    <a:pt x="7778237" y="2820807"/>
                    <a:pt x="7784003" y="2825275"/>
                  </a:cubicBezTo>
                  <a:cubicBezTo>
                    <a:pt x="7783548" y="2825655"/>
                    <a:pt x="7783049" y="2826005"/>
                    <a:pt x="7782505" y="2826414"/>
                  </a:cubicBezTo>
                  <a:cubicBezTo>
                    <a:pt x="7783321" y="2826298"/>
                    <a:pt x="7784139" y="2826180"/>
                    <a:pt x="7784911" y="2826005"/>
                  </a:cubicBezTo>
                  <a:cubicBezTo>
                    <a:pt x="7784547" y="2825830"/>
                    <a:pt x="7784366" y="2825480"/>
                    <a:pt x="7784003" y="2825275"/>
                  </a:cubicBezTo>
                  <a:cubicBezTo>
                    <a:pt x="7794536" y="2817566"/>
                    <a:pt x="7799030" y="2808425"/>
                    <a:pt x="7811695" y="2805884"/>
                  </a:cubicBezTo>
                  <a:cubicBezTo>
                    <a:pt x="7800074" y="2805008"/>
                    <a:pt x="7803615" y="2801562"/>
                    <a:pt x="7800982" y="2795868"/>
                  </a:cubicBezTo>
                  <a:close/>
                  <a:moveTo>
                    <a:pt x="7194264" y="2795838"/>
                  </a:moveTo>
                  <a:cubicBezTo>
                    <a:pt x="7192630" y="2798087"/>
                    <a:pt x="7190995" y="2800248"/>
                    <a:pt x="7189316" y="2802438"/>
                  </a:cubicBezTo>
                  <a:cubicBezTo>
                    <a:pt x="7190995" y="2802965"/>
                    <a:pt x="7192676" y="2803489"/>
                    <a:pt x="7194311" y="2804016"/>
                  </a:cubicBezTo>
                  <a:cubicBezTo>
                    <a:pt x="7196398" y="2802001"/>
                    <a:pt x="7198487" y="2799985"/>
                    <a:pt x="7200529" y="2797970"/>
                  </a:cubicBezTo>
                  <a:cubicBezTo>
                    <a:pt x="7198442" y="2797269"/>
                    <a:pt x="7196353" y="2796568"/>
                    <a:pt x="7194264" y="2795838"/>
                  </a:cubicBezTo>
                  <a:close/>
                  <a:moveTo>
                    <a:pt x="3814237" y="2795576"/>
                  </a:moveTo>
                  <a:cubicBezTo>
                    <a:pt x="3815735" y="2800277"/>
                    <a:pt x="3816233" y="2801796"/>
                    <a:pt x="3816732" y="2803343"/>
                  </a:cubicBezTo>
                  <a:cubicBezTo>
                    <a:pt x="3818230" y="2802759"/>
                    <a:pt x="3819684" y="2802176"/>
                    <a:pt x="3821182" y="2801591"/>
                  </a:cubicBezTo>
                  <a:cubicBezTo>
                    <a:pt x="3820002" y="2800540"/>
                    <a:pt x="3818776" y="2799518"/>
                    <a:pt x="3814237" y="2795576"/>
                  </a:cubicBezTo>
                  <a:close/>
                  <a:moveTo>
                    <a:pt x="3262316" y="2791925"/>
                  </a:moveTo>
                  <a:cubicBezTo>
                    <a:pt x="3260590" y="2792129"/>
                    <a:pt x="3258865" y="2792304"/>
                    <a:pt x="3257141" y="2792509"/>
                  </a:cubicBezTo>
                  <a:cubicBezTo>
                    <a:pt x="3257367" y="2795224"/>
                    <a:pt x="3257549" y="2797941"/>
                    <a:pt x="3257776" y="2800657"/>
                  </a:cubicBezTo>
                  <a:cubicBezTo>
                    <a:pt x="3260227" y="2800423"/>
                    <a:pt x="3262724" y="2800189"/>
                    <a:pt x="3265176" y="2799927"/>
                  </a:cubicBezTo>
                  <a:cubicBezTo>
                    <a:pt x="3264222" y="2797269"/>
                    <a:pt x="3263268" y="2794583"/>
                    <a:pt x="3262316" y="2791925"/>
                  </a:cubicBezTo>
                  <a:close/>
                  <a:moveTo>
                    <a:pt x="3388027" y="2791895"/>
                  </a:moveTo>
                  <a:lnTo>
                    <a:pt x="3383169" y="2792188"/>
                  </a:lnTo>
                  <a:lnTo>
                    <a:pt x="3383169" y="2808250"/>
                  </a:lnTo>
                  <a:cubicBezTo>
                    <a:pt x="3385212" y="2807870"/>
                    <a:pt x="3387845" y="2807666"/>
                    <a:pt x="3387845" y="2807374"/>
                  </a:cubicBezTo>
                  <a:cubicBezTo>
                    <a:pt x="3388072" y="2802205"/>
                    <a:pt x="3388027" y="2797036"/>
                    <a:pt x="3388027" y="2791895"/>
                  </a:cubicBezTo>
                  <a:close/>
                  <a:moveTo>
                    <a:pt x="7554237" y="2791662"/>
                  </a:moveTo>
                  <a:cubicBezTo>
                    <a:pt x="7552919" y="2792509"/>
                    <a:pt x="7551648" y="2793356"/>
                    <a:pt x="7550377" y="2794203"/>
                  </a:cubicBezTo>
                  <a:cubicBezTo>
                    <a:pt x="7551876" y="2794495"/>
                    <a:pt x="7553374" y="2794787"/>
                    <a:pt x="7554872" y="2795108"/>
                  </a:cubicBezTo>
                  <a:cubicBezTo>
                    <a:pt x="7554645" y="2793969"/>
                    <a:pt x="7554462" y="2792800"/>
                    <a:pt x="7554237" y="2791662"/>
                  </a:cubicBezTo>
                  <a:close/>
                  <a:moveTo>
                    <a:pt x="3683984" y="2791107"/>
                  </a:moveTo>
                  <a:cubicBezTo>
                    <a:pt x="3684122" y="2792334"/>
                    <a:pt x="3684258" y="2793560"/>
                    <a:pt x="3684439" y="2794787"/>
                  </a:cubicBezTo>
                  <a:lnTo>
                    <a:pt x="3685302" y="2794758"/>
                  </a:lnTo>
                  <a:lnTo>
                    <a:pt x="3685302" y="2791107"/>
                  </a:lnTo>
                  <a:cubicBezTo>
                    <a:pt x="3684847" y="2791107"/>
                    <a:pt x="3684439" y="2791107"/>
                    <a:pt x="3683984" y="2791107"/>
                  </a:cubicBezTo>
                  <a:close/>
                  <a:moveTo>
                    <a:pt x="5911914" y="2791049"/>
                  </a:moveTo>
                  <a:cubicBezTo>
                    <a:pt x="5911006" y="2793443"/>
                    <a:pt x="5910097" y="2795838"/>
                    <a:pt x="5909145" y="2798233"/>
                  </a:cubicBezTo>
                  <a:cubicBezTo>
                    <a:pt x="5911279" y="2798526"/>
                    <a:pt x="5913367" y="2798788"/>
                    <a:pt x="5915500" y="2799079"/>
                  </a:cubicBezTo>
                  <a:lnTo>
                    <a:pt x="5915500" y="2791312"/>
                  </a:lnTo>
                  <a:close/>
                  <a:moveTo>
                    <a:pt x="8864735" y="2790932"/>
                  </a:moveTo>
                  <a:cubicBezTo>
                    <a:pt x="8854566" y="2795020"/>
                    <a:pt x="8850615" y="2802613"/>
                    <a:pt x="8853975" y="2813447"/>
                  </a:cubicBezTo>
                  <a:cubicBezTo>
                    <a:pt x="8859061" y="2814500"/>
                    <a:pt x="8860695" y="2818880"/>
                    <a:pt x="8867367" y="2818500"/>
                  </a:cubicBezTo>
                  <a:cubicBezTo>
                    <a:pt x="8867232" y="2804044"/>
                    <a:pt x="8864553" y="2806585"/>
                    <a:pt x="8864735" y="2790932"/>
                  </a:cubicBezTo>
                  <a:close/>
                  <a:moveTo>
                    <a:pt x="2169235" y="2790348"/>
                  </a:moveTo>
                  <a:cubicBezTo>
                    <a:pt x="2167419" y="2791253"/>
                    <a:pt x="2165513" y="2792217"/>
                    <a:pt x="2163333" y="2793298"/>
                  </a:cubicBezTo>
                  <a:cubicBezTo>
                    <a:pt x="2163288" y="2792977"/>
                    <a:pt x="2163197" y="2792655"/>
                    <a:pt x="2163152" y="2792334"/>
                  </a:cubicBezTo>
                  <a:cubicBezTo>
                    <a:pt x="2161654" y="2792947"/>
                    <a:pt x="2160155" y="2793560"/>
                    <a:pt x="2158657" y="2794174"/>
                  </a:cubicBezTo>
                  <a:cubicBezTo>
                    <a:pt x="2159337" y="2794319"/>
                    <a:pt x="2160019" y="2794466"/>
                    <a:pt x="2160655" y="2794612"/>
                  </a:cubicBezTo>
                  <a:cubicBezTo>
                    <a:pt x="2159565" y="2795167"/>
                    <a:pt x="2158657" y="2795634"/>
                    <a:pt x="2157340" y="2796277"/>
                  </a:cubicBezTo>
                  <a:cubicBezTo>
                    <a:pt x="2162744" y="2799079"/>
                    <a:pt x="2166374" y="2801416"/>
                    <a:pt x="2170688" y="2802847"/>
                  </a:cubicBezTo>
                  <a:cubicBezTo>
                    <a:pt x="2171551" y="2803109"/>
                    <a:pt x="2177769" y="2799255"/>
                    <a:pt x="2177225" y="2798117"/>
                  </a:cubicBezTo>
                  <a:cubicBezTo>
                    <a:pt x="2175863" y="2795283"/>
                    <a:pt x="2172050" y="2792918"/>
                    <a:pt x="2169235" y="2790348"/>
                  </a:cubicBezTo>
                  <a:close/>
                  <a:moveTo>
                    <a:pt x="3155536" y="2789559"/>
                  </a:moveTo>
                  <a:cubicBezTo>
                    <a:pt x="3153947" y="2789968"/>
                    <a:pt x="3152404" y="2790435"/>
                    <a:pt x="3150814" y="2790874"/>
                  </a:cubicBezTo>
                  <a:cubicBezTo>
                    <a:pt x="3152631" y="2792568"/>
                    <a:pt x="3154401" y="2794262"/>
                    <a:pt x="3156217" y="2795956"/>
                  </a:cubicBezTo>
                  <a:cubicBezTo>
                    <a:pt x="3157079" y="2795576"/>
                    <a:pt x="3157942" y="2795167"/>
                    <a:pt x="3158805" y="2794787"/>
                  </a:cubicBezTo>
                  <a:cubicBezTo>
                    <a:pt x="3157715" y="2793034"/>
                    <a:pt x="3156626" y="2791283"/>
                    <a:pt x="3155536" y="2789559"/>
                  </a:cubicBezTo>
                  <a:close/>
                  <a:moveTo>
                    <a:pt x="3542068" y="2789413"/>
                  </a:moveTo>
                  <a:cubicBezTo>
                    <a:pt x="3522681" y="2790173"/>
                    <a:pt x="3522681" y="2790173"/>
                    <a:pt x="3516916" y="2803577"/>
                  </a:cubicBezTo>
                  <a:cubicBezTo>
                    <a:pt x="3524497" y="2799284"/>
                    <a:pt x="3532079" y="2795020"/>
                    <a:pt x="3542068" y="2789413"/>
                  </a:cubicBezTo>
                  <a:close/>
                  <a:moveTo>
                    <a:pt x="9078429" y="2787865"/>
                  </a:moveTo>
                  <a:cubicBezTo>
                    <a:pt x="9073071" y="2790319"/>
                    <a:pt x="9064808" y="2792217"/>
                    <a:pt x="9063176" y="2795429"/>
                  </a:cubicBezTo>
                  <a:cubicBezTo>
                    <a:pt x="9061450" y="2798758"/>
                    <a:pt x="9066171" y="2803402"/>
                    <a:pt x="9069577" y="2810761"/>
                  </a:cubicBezTo>
                  <a:cubicBezTo>
                    <a:pt x="9078248" y="2805067"/>
                    <a:pt x="9085875" y="2802292"/>
                    <a:pt x="9086874" y="2798758"/>
                  </a:cubicBezTo>
                  <a:cubicBezTo>
                    <a:pt x="9087782" y="2795546"/>
                    <a:pt x="9081517" y="2791517"/>
                    <a:pt x="9078429" y="2787865"/>
                  </a:cubicBezTo>
                  <a:close/>
                  <a:moveTo>
                    <a:pt x="1183706" y="2787515"/>
                  </a:moveTo>
                  <a:cubicBezTo>
                    <a:pt x="1177622" y="2788713"/>
                    <a:pt x="1171947" y="2790669"/>
                    <a:pt x="1160416" y="2793910"/>
                  </a:cubicBezTo>
                  <a:cubicBezTo>
                    <a:pt x="1172628" y="2796539"/>
                    <a:pt x="1180255" y="2799722"/>
                    <a:pt x="1183343" y="2798496"/>
                  </a:cubicBezTo>
                  <a:cubicBezTo>
                    <a:pt x="1188518" y="2796422"/>
                    <a:pt x="1190788" y="2791487"/>
                    <a:pt x="1194283" y="2787749"/>
                  </a:cubicBezTo>
                  <a:cubicBezTo>
                    <a:pt x="1190743" y="2787632"/>
                    <a:pt x="1186883" y="2786902"/>
                    <a:pt x="1183706" y="2787515"/>
                  </a:cubicBezTo>
                  <a:close/>
                  <a:moveTo>
                    <a:pt x="4895558" y="2787253"/>
                  </a:moveTo>
                  <a:cubicBezTo>
                    <a:pt x="4893424" y="2789501"/>
                    <a:pt x="4889974" y="2791662"/>
                    <a:pt x="4889520" y="2794057"/>
                  </a:cubicBezTo>
                  <a:cubicBezTo>
                    <a:pt x="4889067" y="2796686"/>
                    <a:pt x="4890791" y="2799693"/>
                    <a:pt x="4892744" y="2802176"/>
                  </a:cubicBezTo>
                  <a:cubicBezTo>
                    <a:pt x="4893696" y="2803431"/>
                    <a:pt x="4897238" y="2803869"/>
                    <a:pt x="4902505" y="2805651"/>
                  </a:cubicBezTo>
                  <a:cubicBezTo>
                    <a:pt x="4901823" y="2801066"/>
                    <a:pt x="4901869" y="2797532"/>
                    <a:pt x="4900643" y="2794203"/>
                  </a:cubicBezTo>
                  <a:cubicBezTo>
                    <a:pt x="4899780" y="2791749"/>
                    <a:pt x="4897283" y="2789559"/>
                    <a:pt x="4895558" y="2787253"/>
                  </a:cubicBezTo>
                  <a:close/>
                  <a:moveTo>
                    <a:pt x="7174833" y="2785383"/>
                  </a:moveTo>
                  <a:cubicBezTo>
                    <a:pt x="7173018" y="2787223"/>
                    <a:pt x="7171248" y="2789034"/>
                    <a:pt x="7169431" y="2790874"/>
                  </a:cubicBezTo>
                  <a:cubicBezTo>
                    <a:pt x="7170748" y="2791517"/>
                    <a:pt x="7172110" y="2792129"/>
                    <a:pt x="7173426" y="2792743"/>
                  </a:cubicBezTo>
                  <a:cubicBezTo>
                    <a:pt x="7175152" y="2790903"/>
                    <a:pt x="7176922" y="2789034"/>
                    <a:pt x="7178648" y="2787165"/>
                  </a:cubicBezTo>
                  <a:cubicBezTo>
                    <a:pt x="7177375" y="2786580"/>
                    <a:pt x="7176104" y="2785996"/>
                    <a:pt x="7174833" y="2785383"/>
                  </a:cubicBezTo>
                  <a:close/>
                  <a:moveTo>
                    <a:pt x="6375487" y="2784536"/>
                  </a:moveTo>
                  <a:cubicBezTo>
                    <a:pt x="6375396" y="2785208"/>
                    <a:pt x="6375351" y="2785850"/>
                    <a:pt x="6375260" y="2786493"/>
                  </a:cubicBezTo>
                  <a:lnTo>
                    <a:pt x="6382160" y="2786493"/>
                  </a:lnTo>
                  <a:cubicBezTo>
                    <a:pt x="6382205" y="2786084"/>
                    <a:pt x="6382252" y="2785646"/>
                    <a:pt x="6382296" y="2785238"/>
                  </a:cubicBezTo>
                  <a:cubicBezTo>
                    <a:pt x="6380027" y="2785004"/>
                    <a:pt x="6377757" y="2784770"/>
                    <a:pt x="6375487" y="2784536"/>
                  </a:cubicBezTo>
                  <a:close/>
                  <a:moveTo>
                    <a:pt x="2471822" y="2784333"/>
                  </a:moveTo>
                  <a:cubicBezTo>
                    <a:pt x="2469189" y="2785793"/>
                    <a:pt x="2466600" y="2787194"/>
                    <a:pt x="2464014" y="2788625"/>
                  </a:cubicBezTo>
                  <a:cubicBezTo>
                    <a:pt x="2464740" y="2789384"/>
                    <a:pt x="2465465" y="2790114"/>
                    <a:pt x="2466237" y="2790844"/>
                  </a:cubicBezTo>
                  <a:cubicBezTo>
                    <a:pt x="2469688" y="2789852"/>
                    <a:pt x="2473093" y="2788888"/>
                    <a:pt x="2476544" y="2787895"/>
                  </a:cubicBezTo>
                  <a:cubicBezTo>
                    <a:pt x="2474954" y="2786698"/>
                    <a:pt x="2473365" y="2785500"/>
                    <a:pt x="2471822" y="2784333"/>
                  </a:cubicBezTo>
                  <a:close/>
                  <a:moveTo>
                    <a:pt x="7214467" y="2781470"/>
                  </a:moveTo>
                  <a:cubicBezTo>
                    <a:pt x="7211289" y="2783076"/>
                    <a:pt x="7208112" y="2784653"/>
                    <a:pt x="7204888" y="2786230"/>
                  </a:cubicBezTo>
                  <a:cubicBezTo>
                    <a:pt x="7206295" y="2787253"/>
                    <a:pt x="7207657" y="2788245"/>
                    <a:pt x="7209019" y="2789268"/>
                  </a:cubicBezTo>
                  <a:lnTo>
                    <a:pt x="7218281" y="2785033"/>
                  </a:lnTo>
                  <a:cubicBezTo>
                    <a:pt x="7217010" y="2783865"/>
                    <a:pt x="7215739" y="2782668"/>
                    <a:pt x="7214467" y="2781470"/>
                  </a:cubicBezTo>
                  <a:close/>
                  <a:moveTo>
                    <a:pt x="1104183" y="2781401"/>
                  </a:moveTo>
                  <a:cubicBezTo>
                    <a:pt x="1101306" y="2782514"/>
                    <a:pt x="1099194" y="2784726"/>
                    <a:pt x="1098172" y="2787253"/>
                  </a:cubicBezTo>
                  <a:cubicBezTo>
                    <a:pt x="1096946" y="2790348"/>
                    <a:pt x="1099399" y="2794028"/>
                    <a:pt x="1100988" y="2800715"/>
                  </a:cubicBezTo>
                  <a:cubicBezTo>
                    <a:pt x="1109160" y="2796598"/>
                    <a:pt x="1115516" y="2794962"/>
                    <a:pt x="1117150" y="2792217"/>
                  </a:cubicBezTo>
                  <a:cubicBezTo>
                    <a:pt x="1118830" y="2789297"/>
                    <a:pt x="1117967" y="2783631"/>
                    <a:pt x="1114789" y="2782141"/>
                  </a:cubicBezTo>
                  <a:cubicBezTo>
                    <a:pt x="1110704" y="2780273"/>
                    <a:pt x="1107060" y="2780287"/>
                    <a:pt x="1104183" y="2781401"/>
                  </a:cubicBezTo>
                  <a:close/>
                  <a:moveTo>
                    <a:pt x="3416901" y="2780681"/>
                  </a:moveTo>
                  <a:cubicBezTo>
                    <a:pt x="3415721" y="2784390"/>
                    <a:pt x="3414540" y="2788099"/>
                    <a:pt x="3413360" y="2791808"/>
                  </a:cubicBezTo>
                  <a:cubicBezTo>
                    <a:pt x="3415721" y="2792042"/>
                    <a:pt x="3418127" y="2792304"/>
                    <a:pt x="3420486" y="2792538"/>
                  </a:cubicBezTo>
                  <a:cubicBezTo>
                    <a:pt x="3421395" y="2788800"/>
                    <a:pt x="3422258" y="2785033"/>
                    <a:pt x="3423119" y="2781295"/>
                  </a:cubicBezTo>
                  <a:cubicBezTo>
                    <a:pt x="3421032" y="2781090"/>
                    <a:pt x="3418988" y="2780887"/>
                    <a:pt x="3416901" y="2780681"/>
                  </a:cubicBezTo>
                  <a:close/>
                  <a:moveTo>
                    <a:pt x="1153651" y="2777381"/>
                  </a:moveTo>
                  <a:cubicBezTo>
                    <a:pt x="1150247" y="2777527"/>
                    <a:pt x="1146842" y="2777703"/>
                    <a:pt x="1143436" y="2777849"/>
                  </a:cubicBezTo>
                  <a:cubicBezTo>
                    <a:pt x="1143618" y="2778813"/>
                    <a:pt x="1143799" y="2779805"/>
                    <a:pt x="1143935" y="2780769"/>
                  </a:cubicBezTo>
                  <a:cubicBezTo>
                    <a:pt x="1147295" y="2780507"/>
                    <a:pt x="1150655" y="2780244"/>
                    <a:pt x="1154059" y="2780010"/>
                  </a:cubicBezTo>
                  <a:cubicBezTo>
                    <a:pt x="1153923" y="2779134"/>
                    <a:pt x="1153787" y="2778258"/>
                    <a:pt x="1153651" y="2777381"/>
                  </a:cubicBezTo>
                  <a:close/>
                  <a:moveTo>
                    <a:pt x="8277993" y="2775834"/>
                  </a:moveTo>
                  <a:cubicBezTo>
                    <a:pt x="8277085" y="2781704"/>
                    <a:pt x="8274724" y="2786172"/>
                    <a:pt x="8272590" y="2790932"/>
                  </a:cubicBezTo>
                  <a:cubicBezTo>
                    <a:pt x="8280762" y="2791019"/>
                    <a:pt x="8286255" y="2788595"/>
                    <a:pt x="8288661" y="2783339"/>
                  </a:cubicBezTo>
                  <a:cubicBezTo>
                    <a:pt x="8284576" y="2782696"/>
                    <a:pt x="8286891" y="2777849"/>
                    <a:pt x="8288661" y="2775834"/>
                  </a:cubicBezTo>
                  <a:cubicBezTo>
                    <a:pt x="8281353" y="2775600"/>
                    <a:pt x="8283259" y="2780010"/>
                    <a:pt x="8277993" y="2775834"/>
                  </a:cubicBezTo>
                  <a:close/>
                  <a:moveTo>
                    <a:pt x="7768840" y="2775834"/>
                  </a:moveTo>
                  <a:cubicBezTo>
                    <a:pt x="7768704" y="2779017"/>
                    <a:pt x="7765433" y="2779309"/>
                    <a:pt x="7766160" y="2783339"/>
                  </a:cubicBezTo>
                  <a:cubicBezTo>
                    <a:pt x="7771245" y="2782784"/>
                    <a:pt x="7772108" y="2786172"/>
                    <a:pt x="7776920" y="2785850"/>
                  </a:cubicBezTo>
                  <a:lnTo>
                    <a:pt x="7776920" y="2778375"/>
                  </a:lnTo>
                  <a:cubicBezTo>
                    <a:pt x="7772289" y="2777323"/>
                    <a:pt x="7770019" y="2782084"/>
                    <a:pt x="7768840" y="2778375"/>
                  </a:cubicBezTo>
                  <a:cubicBezTo>
                    <a:pt x="7770338" y="2778345"/>
                    <a:pt x="7771836" y="2776330"/>
                    <a:pt x="7768840" y="2775834"/>
                  </a:cubicBezTo>
                  <a:close/>
                  <a:moveTo>
                    <a:pt x="2481264" y="2775805"/>
                  </a:moveTo>
                  <a:cubicBezTo>
                    <a:pt x="2479721" y="2777031"/>
                    <a:pt x="2476497" y="2778754"/>
                    <a:pt x="2476952" y="2779367"/>
                  </a:cubicBezTo>
                  <a:cubicBezTo>
                    <a:pt x="2478495" y="2781441"/>
                    <a:pt x="2481356" y="2783135"/>
                    <a:pt x="2483761" y="2784945"/>
                  </a:cubicBezTo>
                  <a:cubicBezTo>
                    <a:pt x="2485351" y="2783690"/>
                    <a:pt x="2486940" y="2782434"/>
                    <a:pt x="2489527" y="2780419"/>
                  </a:cubicBezTo>
                  <a:cubicBezTo>
                    <a:pt x="2486804" y="2778900"/>
                    <a:pt x="2484034" y="2777352"/>
                    <a:pt x="2481264" y="2775805"/>
                  </a:cubicBezTo>
                  <a:close/>
                  <a:moveTo>
                    <a:pt x="6184038" y="2775484"/>
                  </a:moveTo>
                  <a:lnTo>
                    <a:pt x="6184446" y="2778608"/>
                  </a:lnTo>
                  <a:lnTo>
                    <a:pt x="6209235" y="2778608"/>
                  </a:lnTo>
                  <a:cubicBezTo>
                    <a:pt x="6208689" y="2777294"/>
                    <a:pt x="6208326" y="2775600"/>
                    <a:pt x="6207918" y="2775600"/>
                  </a:cubicBezTo>
                  <a:cubicBezTo>
                    <a:pt x="6199973" y="2775454"/>
                    <a:pt x="6191983" y="2775484"/>
                    <a:pt x="6184038" y="2775484"/>
                  </a:cubicBezTo>
                  <a:close/>
                  <a:moveTo>
                    <a:pt x="4633605" y="2774841"/>
                  </a:moveTo>
                  <a:cubicBezTo>
                    <a:pt x="4629337" y="2774636"/>
                    <a:pt x="4622573" y="2774841"/>
                    <a:pt x="4620938" y="2776505"/>
                  </a:cubicBezTo>
                  <a:cubicBezTo>
                    <a:pt x="4616352" y="2781237"/>
                    <a:pt x="4610997" y="2786814"/>
                    <a:pt x="4611177" y="2791983"/>
                  </a:cubicBezTo>
                  <a:cubicBezTo>
                    <a:pt x="4611405" y="2798642"/>
                    <a:pt x="4615853" y="2807052"/>
                    <a:pt x="4629972" y="2805446"/>
                  </a:cubicBezTo>
                  <a:cubicBezTo>
                    <a:pt x="4634967" y="2804862"/>
                    <a:pt x="4637872" y="2796948"/>
                    <a:pt x="4638325" y="2796364"/>
                  </a:cubicBezTo>
                  <a:cubicBezTo>
                    <a:pt x="4638372" y="2787340"/>
                    <a:pt x="4638824" y="2783368"/>
                    <a:pt x="4638144" y="2779455"/>
                  </a:cubicBezTo>
                  <a:cubicBezTo>
                    <a:pt x="4637825" y="2777732"/>
                    <a:pt x="4635375" y="2774899"/>
                    <a:pt x="4633605" y="2774841"/>
                  </a:cubicBezTo>
                  <a:close/>
                  <a:moveTo>
                    <a:pt x="3432927" y="2774724"/>
                  </a:moveTo>
                  <a:cubicBezTo>
                    <a:pt x="3432608" y="2775250"/>
                    <a:pt x="3432291" y="2775805"/>
                    <a:pt x="3431928" y="2776360"/>
                  </a:cubicBezTo>
                  <a:cubicBezTo>
                    <a:pt x="3432791" y="2776593"/>
                    <a:pt x="3433654" y="2776826"/>
                    <a:pt x="3434516" y="2777090"/>
                  </a:cubicBezTo>
                  <a:cubicBezTo>
                    <a:pt x="3434833" y="2776564"/>
                    <a:pt x="3435696" y="2775892"/>
                    <a:pt x="3435424" y="2775571"/>
                  </a:cubicBezTo>
                  <a:cubicBezTo>
                    <a:pt x="3435061" y="2775132"/>
                    <a:pt x="3433790" y="2774987"/>
                    <a:pt x="3432927" y="2774724"/>
                  </a:cubicBezTo>
                  <a:close/>
                  <a:moveTo>
                    <a:pt x="6249232" y="2771279"/>
                  </a:moveTo>
                  <a:cubicBezTo>
                    <a:pt x="6247959" y="2773030"/>
                    <a:pt x="6246688" y="2774811"/>
                    <a:pt x="6245372" y="2776564"/>
                  </a:cubicBezTo>
                  <a:lnTo>
                    <a:pt x="6251591" y="2777732"/>
                  </a:lnTo>
                  <a:cubicBezTo>
                    <a:pt x="6251818" y="2775775"/>
                    <a:pt x="6252091" y="2773849"/>
                    <a:pt x="6252318" y="2771891"/>
                  </a:cubicBezTo>
                  <a:cubicBezTo>
                    <a:pt x="6251274" y="2771687"/>
                    <a:pt x="6250231" y="2771483"/>
                    <a:pt x="6249232" y="2771279"/>
                  </a:cubicBezTo>
                  <a:close/>
                  <a:moveTo>
                    <a:pt x="3873573" y="2769789"/>
                  </a:moveTo>
                  <a:cubicBezTo>
                    <a:pt x="3868397" y="2772767"/>
                    <a:pt x="3861588" y="2775220"/>
                    <a:pt x="3858727" y="2778929"/>
                  </a:cubicBezTo>
                  <a:cubicBezTo>
                    <a:pt x="3858274" y="2779514"/>
                    <a:pt x="3859181" y="2780565"/>
                    <a:pt x="3859636" y="2781441"/>
                  </a:cubicBezTo>
                  <a:cubicBezTo>
                    <a:pt x="3856640" y="2779894"/>
                    <a:pt x="3853280" y="2778579"/>
                    <a:pt x="3850101" y="2777148"/>
                  </a:cubicBezTo>
                  <a:cubicBezTo>
                    <a:pt x="3847423" y="2782141"/>
                    <a:pt x="3844745" y="2787136"/>
                    <a:pt x="3842112" y="2792159"/>
                  </a:cubicBezTo>
                  <a:cubicBezTo>
                    <a:pt x="3841657" y="2793064"/>
                    <a:pt x="3841476" y="2794028"/>
                    <a:pt x="3840297" y="2797561"/>
                  </a:cubicBezTo>
                  <a:cubicBezTo>
                    <a:pt x="3842656" y="2799401"/>
                    <a:pt x="3845879" y="2803782"/>
                    <a:pt x="3851191" y="2805212"/>
                  </a:cubicBezTo>
                  <a:cubicBezTo>
                    <a:pt x="3854051" y="2806001"/>
                    <a:pt x="3861588" y="2802322"/>
                    <a:pt x="3864902" y="2799635"/>
                  </a:cubicBezTo>
                  <a:cubicBezTo>
                    <a:pt x="3869350" y="2795984"/>
                    <a:pt x="3870077" y="2792422"/>
                    <a:pt x="3868397" y="2789063"/>
                  </a:cubicBezTo>
                  <a:cubicBezTo>
                    <a:pt x="3875888" y="2785646"/>
                    <a:pt x="3881518" y="2783076"/>
                    <a:pt x="3886784" y="2780681"/>
                  </a:cubicBezTo>
                  <a:cubicBezTo>
                    <a:pt x="3882381" y="2777060"/>
                    <a:pt x="3877977" y="2773410"/>
                    <a:pt x="3873573" y="2769789"/>
                  </a:cubicBezTo>
                  <a:close/>
                  <a:moveTo>
                    <a:pt x="1103349" y="2769555"/>
                  </a:moveTo>
                  <a:cubicBezTo>
                    <a:pt x="1102486" y="2769672"/>
                    <a:pt x="1101443" y="2769643"/>
                    <a:pt x="1100852" y="2769935"/>
                  </a:cubicBezTo>
                  <a:cubicBezTo>
                    <a:pt x="1100534" y="2770081"/>
                    <a:pt x="1100897" y="2770781"/>
                    <a:pt x="1100942" y="2771249"/>
                  </a:cubicBezTo>
                  <a:cubicBezTo>
                    <a:pt x="1101759" y="2771483"/>
                    <a:pt x="1102531" y="2771716"/>
                    <a:pt x="1103349" y="2771950"/>
                  </a:cubicBezTo>
                  <a:cubicBezTo>
                    <a:pt x="1103349" y="2771161"/>
                    <a:pt x="1103349" y="2770344"/>
                    <a:pt x="1103349" y="2769555"/>
                  </a:cubicBezTo>
                  <a:close/>
                  <a:moveTo>
                    <a:pt x="3625056" y="2769263"/>
                  </a:moveTo>
                  <a:cubicBezTo>
                    <a:pt x="3624557" y="2771102"/>
                    <a:pt x="3624059" y="2772914"/>
                    <a:pt x="3623604" y="2774754"/>
                  </a:cubicBezTo>
                  <a:cubicBezTo>
                    <a:pt x="3625147" y="2774929"/>
                    <a:pt x="3626692" y="2775104"/>
                    <a:pt x="3628235" y="2775279"/>
                  </a:cubicBezTo>
                  <a:cubicBezTo>
                    <a:pt x="3628826" y="2773469"/>
                    <a:pt x="3629415" y="2771629"/>
                    <a:pt x="3630005" y="2769818"/>
                  </a:cubicBezTo>
                  <a:cubicBezTo>
                    <a:pt x="3628371" y="2769643"/>
                    <a:pt x="3626692" y="2769467"/>
                    <a:pt x="3625056" y="2769263"/>
                  </a:cubicBezTo>
                  <a:close/>
                  <a:moveTo>
                    <a:pt x="2668537" y="2765116"/>
                  </a:moveTo>
                  <a:lnTo>
                    <a:pt x="2666858" y="2765145"/>
                  </a:lnTo>
                  <a:lnTo>
                    <a:pt x="2667721" y="2766460"/>
                  </a:lnTo>
                  <a:close/>
                  <a:moveTo>
                    <a:pt x="266508" y="2764985"/>
                  </a:moveTo>
                  <a:cubicBezTo>
                    <a:pt x="261837" y="2764861"/>
                    <a:pt x="256310" y="2766416"/>
                    <a:pt x="245255" y="2769526"/>
                  </a:cubicBezTo>
                  <a:cubicBezTo>
                    <a:pt x="250748" y="2769087"/>
                    <a:pt x="256333" y="2768095"/>
                    <a:pt x="261779" y="2768300"/>
                  </a:cubicBezTo>
                  <a:cubicBezTo>
                    <a:pt x="268772" y="2768562"/>
                    <a:pt x="275672" y="2769730"/>
                    <a:pt x="282619" y="2770519"/>
                  </a:cubicBezTo>
                  <a:cubicBezTo>
                    <a:pt x="274992" y="2766912"/>
                    <a:pt x="271178" y="2765109"/>
                    <a:pt x="266508" y="2764985"/>
                  </a:cubicBezTo>
                  <a:close/>
                  <a:moveTo>
                    <a:pt x="6372174" y="2763861"/>
                  </a:moveTo>
                  <a:cubicBezTo>
                    <a:pt x="6369721" y="2764095"/>
                    <a:pt x="6367314" y="2764327"/>
                    <a:pt x="6364908" y="2764532"/>
                  </a:cubicBezTo>
                  <a:cubicBezTo>
                    <a:pt x="6365363" y="2768270"/>
                    <a:pt x="6365909" y="2772009"/>
                    <a:pt x="6366408" y="2775746"/>
                  </a:cubicBezTo>
                  <a:cubicBezTo>
                    <a:pt x="6368314" y="2775718"/>
                    <a:pt x="6370221" y="2775659"/>
                    <a:pt x="6372174" y="2775630"/>
                  </a:cubicBezTo>
                  <a:close/>
                  <a:moveTo>
                    <a:pt x="3042900" y="2763013"/>
                  </a:moveTo>
                  <a:cubicBezTo>
                    <a:pt x="3041856" y="2764474"/>
                    <a:pt x="3040857" y="2765933"/>
                    <a:pt x="3039814" y="2767394"/>
                  </a:cubicBezTo>
                  <a:cubicBezTo>
                    <a:pt x="3041040" y="2767627"/>
                    <a:pt x="3042266" y="2767861"/>
                    <a:pt x="3043490" y="2768095"/>
                  </a:cubicBezTo>
                  <a:cubicBezTo>
                    <a:pt x="3043990" y="2766518"/>
                    <a:pt x="3044489" y="2764970"/>
                    <a:pt x="3044944" y="2763393"/>
                  </a:cubicBezTo>
                  <a:close/>
                  <a:moveTo>
                    <a:pt x="1673836" y="2762137"/>
                  </a:moveTo>
                  <a:cubicBezTo>
                    <a:pt x="1678603" y="2770110"/>
                    <a:pt x="1678603" y="2770110"/>
                    <a:pt x="1691771" y="2766401"/>
                  </a:cubicBezTo>
                  <a:cubicBezTo>
                    <a:pt x="1686594" y="2765175"/>
                    <a:pt x="1681419" y="2763948"/>
                    <a:pt x="1673836" y="2762137"/>
                  </a:cubicBezTo>
                  <a:close/>
                  <a:moveTo>
                    <a:pt x="5929891" y="2758633"/>
                  </a:moveTo>
                  <a:cubicBezTo>
                    <a:pt x="5915183" y="2758019"/>
                    <a:pt x="5915183" y="2758019"/>
                    <a:pt x="5909689" y="2765028"/>
                  </a:cubicBezTo>
                  <a:cubicBezTo>
                    <a:pt x="5917134" y="2762663"/>
                    <a:pt x="5922175" y="2761086"/>
                    <a:pt x="5929891" y="2758633"/>
                  </a:cubicBezTo>
                  <a:close/>
                  <a:moveTo>
                    <a:pt x="4533181" y="2758195"/>
                  </a:moveTo>
                  <a:lnTo>
                    <a:pt x="4533181" y="2760181"/>
                  </a:lnTo>
                  <a:lnTo>
                    <a:pt x="4543986" y="2760181"/>
                  </a:lnTo>
                  <a:cubicBezTo>
                    <a:pt x="4543986" y="2759509"/>
                    <a:pt x="4543986" y="2758867"/>
                    <a:pt x="4543986" y="2758195"/>
                  </a:cubicBezTo>
                  <a:close/>
                  <a:moveTo>
                    <a:pt x="3923195" y="2757027"/>
                  </a:moveTo>
                  <a:cubicBezTo>
                    <a:pt x="3920698" y="2756063"/>
                    <a:pt x="3912026" y="2757728"/>
                    <a:pt x="3911436" y="2759159"/>
                  </a:cubicBezTo>
                  <a:cubicBezTo>
                    <a:pt x="3910029" y="2762312"/>
                    <a:pt x="3911301" y="2766138"/>
                    <a:pt x="3912662" y="2769497"/>
                  </a:cubicBezTo>
                  <a:cubicBezTo>
                    <a:pt x="3913751" y="2772242"/>
                    <a:pt x="3916022" y="2774958"/>
                    <a:pt x="3918700" y="2777265"/>
                  </a:cubicBezTo>
                  <a:cubicBezTo>
                    <a:pt x="3920152" y="2778520"/>
                    <a:pt x="3923740" y="2779747"/>
                    <a:pt x="3925873" y="2779484"/>
                  </a:cubicBezTo>
                  <a:cubicBezTo>
                    <a:pt x="3928234" y="2779192"/>
                    <a:pt x="3931094" y="2777411"/>
                    <a:pt x="3932002" y="2775892"/>
                  </a:cubicBezTo>
                  <a:cubicBezTo>
                    <a:pt x="3933591" y="2773235"/>
                    <a:pt x="3933909" y="2770256"/>
                    <a:pt x="3935451" y="2764970"/>
                  </a:cubicBezTo>
                  <a:cubicBezTo>
                    <a:pt x="3932457" y="2762926"/>
                    <a:pt x="3928642" y="2759159"/>
                    <a:pt x="3923195" y="2757027"/>
                  </a:cubicBezTo>
                  <a:close/>
                  <a:moveTo>
                    <a:pt x="1963303" y="2756618"/>
                  </a:moveTo>
                  <a:cubicBezTo>
                    <a:pt x="1962622" y="2756647"/>
                    <a:pt x="1960261" y="2756531"/>
                    <a:pt x="1960080" y="2756852"/>
                  </a:cubicBezTo>
                  <a:cubicBezTo>
                    <a:pt x="1959218" y="2758487"/>
                    <a:pt x="1957492" y="2760911"/>
                    <a:pt x="1958627" y="2761875"/>
                  </a:cubicBezTo>
                  <a:cubicBezTo>
                    <a:pt x="1964802" y="2767102"/>
                    <a:pt x="1970205" y="2773731"/>
                    <a:pt x="1978604" y="2776505"/>
                  </a:cubicBezTo>
                  <a:cubicBezTo>
                    <a:pt x="1987183" y="2779338"/>
                    <a:pt x="1999033" y="2778316"/>
                    <a:pt x="2009430" y="2778988"/>
                  </a:cubicBezTo>
                  <a:cubicBezTo>
                    <a:pt x="2008748" y="2768445"/>
                    <a:pt x="1993268" y="2773731"/>
                    <a:pt x="1986185" y="2770256"/>
                  </a:cubicBezTo>
                  <a:cubicBezTo>
                    <a:pt x="1978058" y="2766255"/>
                    <a:pt x="1971112" y="2761348"/>
                    <a:pt x="1963303" y="2756618"/>
                  </a:cubicBezTo>
                  <a:close/>
                  <a:moveTo>
                    <a:pt x="6981138" y="2756308"/>
                  </a:moveTo>
                  <a:cubicBezTo>
                    <a:pt x="6979640" y="2757268"/>
                    <a:pt x="6979231" y="2759276"/>
                    <a:pt x="6979480" y="2761787"/>
                  </a:cubicBezTo>
                  <a:cubicBezTo>
                    <a:pt x="6979661" y="2763627"/>
                    <a:pt x="6978163" y="2765555"/>
                    <a:pt x="6976392" y="2770051"/>
                  </a:cubicBezTo>
                  <a:cubicBezTo>
                    <a:pt x="6976392" y="2770110"/>
                    <a:pt x="6976711" y="2772709"/>
                    <a:pt x="6977028" y="2775308"/>
                  </a:cubicBezTo>
                  <a:cubicBezTo>
                    <a:pt x="6980887" y="2774052"/>
                    <a:pt x="6985337" y="2773235"/>
                    <a:pt x="6988379" y="2771454"/>
                  </a:cubicBezTo>
                  <a:cubicBezTo>
                    <a:pt x="6991692" y="2769526"/>
                    <a:pt x="6995460" y="2766781"/>
                    <a:pt x="6995687" y="2764270"/>
                  </a:cubicBezTo>
                  <a:cubicBezTo>
                    <a:pt x="6995915" y="2761903"/>
                    <a:pt x="6992691" y="2758458"/>
                    <a:pt x="6989331" y="2757114"/>
                  </a:cubicBezTo>
                  <a:cubicBezTo>
                    <a:pt x="6985223" y="2755435"/>
                    <a:pt x="6982636" y="2755348"/>
                    <a:pt x="6981138" y="2756308"/>
                  </a:cubicBezTo>
                  <a:close/>
                  <a:moveTo>
                    <a:pt x="2870382" y="2754953"/>
                  </a:moveTo>
                  <a:cubicBezTo>
                    <a:pt x="2859350" y="2758487"/>
                    <a:pt x="2848318" y="2761991"/>
                    <a:pt x="2835108" y="2766226"/>
                  </a:cubicBezTo>
                  <a:cubicBezTo>
                    <a:pt x="2856764" y="2769730"/>
                    <a:pt x="2856764" y="2769730"/>
                    <a:pt x="2873561" y="2758779"/>
                  </a:cubicBezTo>
                  <a:cubicBezTo>
                    <a:pt x="2872518" y="2757494"/>
                    <a:pt x="2871428" y="2756238"/>
                    <a:pt x="2870382" y="2754953"/>
                  </a:cubicBezTo>
                  <a:close/>
                  <a:moveTo>
                    <a:pt x="2181538" y="2754194"/>
                  </a:moveTo>
                  <a:cubicBezTo>
                    <a:pt x="2175772" y="2755216"/>
                    <a:pt x="2171279" y="2759042"/>
                    <a:pt x="2167010" y="2761291"/>
                  </a:cubicBezTo>
                  <a:cubicBezTo>
                    <a:pt x="2169462" y="2767160"/>
                    <a:pt x="2170189" y="2771161"/>
                    <a:pt x="2172913" y="2774490"/>
                  </a:cubicBezTo>
                  <a:cubicBezTo>
                    <a:pt x="2174547" y="2776476"/>
                    <a:pt x="2179132" y="2777966"/>
                    <a:pt x="2182855" y="2778608"/>
                  </a:cubicBezTo>
                  <a:cubicBezTo>
                    <a:pt x="2184489" y="2778900"/>
                    <a:pt x="2188665" y="2776710"/>
                    <a:pt x="2189301" y="2775250"/>
                  </a:cubicBezTo>
                  <a:cubicBezTo>
                    <a:pt x="2191254" y="2770665"/>
                    <a:pt x="2193704" y="2765730"/>
                    <a:pt x="2192661" y="2761232"/>
                  </a:cubicBezTo>
                  <a:cubicBezTo>
                    <a:pt x="2191981" y="2758429"/>
                    <a:pt x="2184171" y="2753727"/>
                    <a:pt x="2181538" y="2754194"/>
                  </a:cubicBezTo>
                  <a:close/>
                  <a:moveTo>
                    <a:pt x="1686549" y="2753786"/>
                  </a:moveTo>
                  <a:cubicBezTo>
                    <a:pt x="1684006" y="2754341"/>
                    <a:pt x="1681464" y="2754894"/>
                    <a:pt x="1678922" y="2755450"/>
                  </a:cubicBezTo>
                  <a:cubicBezTo>
                    <a:pt x="1681236" y="2756384"/>
                    <a:pt x="1683553" y="2757319"/>
                    <a:pt x="1685867" y="2758253"/>
                  </a:cubicBezTo>
                  <a:cubicBezTo>
                    <a:pt x="1686094" y="2756764"/>
                    <a:pt x="1686322" y="2755274"/>
                    <a:pt x="1686549" y="2753786"/>
                  </a:cubicBezTo>
                  <a:close/>
                  <a:moveTo>
                    <a:pt x="3462072" y="2752938"/>
                  </a:moveTo>
                  <a:cubicBezTo>
                    <a:pt x="3460349" y="2756063"/>
                    <a:pt x="3458623" y="2759159"/>
                    <a:pt x="3456897" y="2762255"/>
                  </a:cubicBezTo>
                  <a:cubicBezTo>
                    <a:pt x="3459575" y="2762605"/>
                    <a:pt x="3462208" y="2762926"/>
                    <a:pt x="3464888" y="2763276"/>
                  </a:cubicBezTo>
                  <a:cubicBezTo>
                    <a:pt x="3465932" y="2760122"/>
                    <a:pt x="3466975" y="2756968"/>
                    <a:pt x="3468021" y="2753786"/>
                  </a:cubicBezTo>
                  <a:cubicBezTo>
                    <a:pt x="3466023" y="2753493"/>
                    <a:pt x="3464025" y="2753231"/>
                    <a:pt x="3462072" y="2752938"/>
                  </a:cubicBezTo>
                  <a:close/>
                  <a:moveTo>
                    <a:pt x="6167649" y="2752735"/>
                  </a:moveTo>
                  <a:cubicBezTo>
                    <a:pt x="6167330" y="2754107"/>
                    <a:pt x="6167013" y="2755421"/>
                    <a:pt x="6166695" y="2756764"/>
                  </a:cubicBezTo>
                  <a:cubicBezTo>
                    <a:pt x="6172416" y="2757523"/>
                    <a:pt x="6178181" y="2758282"/>
                    <a:pt x="6183902" y="2759042"/>
                  </a:cubicBezTo>
                  <a:cubicBezTo>
                    <a:pt x="6184264" y="2757494"/>
                    <a:pt x="6184629" y="2755976"/>
                    <a:pt x="6185035" y="2754428"/>
                  </a:cubicBezTo>
                  <a:cubicBezTo>
                    <a:pt x="6179225" y="2753873"/>
                    <a:pt x="6173459" y="2753288"/>
                    <a:pt x="6167649" y="2752735"/>
                  </a:cubicBezTo>
                  <a:close/>
                  <a:moveTo>
                    <a:pt x="2090013" y="2752588"/>
                  </a:moveTo>
                  <a:cubicBezTo>
                    <a:pt x="2087471" y="2752997"/>
                    <a:pt x="2084882" y="2753377"/>
                    <a:pt x="2082340" y="2753786"/>
                  </a:cubicBezTo>
                  <a:cubicBezTo>
                    <a:pt x="2082521" y="2754516"/>
                    <a:pt x="2082704" y="2755246"/>
                    <a:pt x="2082885" y="2755976"/>
                  </a:cubicBezTo>
                  <a:lnTo>
                    <a:pt x="2090694" y="2755976"/>
                  </a:lnTo>
                  <a:cubicBezTo>
                    <a:pt x="2090467" y="2754837"/>
                    <a:pt x="2090240" y="2753727"/>
                    <a:pt x="2090013" y="2752588"/>
                  </a:cubicBezTo>
                  <a:close/>
                  <a:moveTo>
                    <a:pt x="1775350" y="2751653"/>
                  </a:moveTo>
                  <a:cubicBezTo>
                    <a:pt x="1773626" y="2753288"/>
                    <a:pt x="1770447" y="2754924"/>
                    <a:pt x="1770493" y="2756531"/>
                  </a:cubicBezTo>
                  <a:cubicBezTo>
                    <a:pt x="1770583" y="2761291"/>
                    <a:pt x="1771490" y="2766110"/>
                    <a:pt x="1773171" y="2770723"/>
                  </a:cubicBezTo>
                  <a:cubicBezTo>
                    <a:pt x="1773671" y="2772096"/>
                    <a:pt x="1777711" y="2773585"/>
                    <a:pt x="1780299" y="2773731"/>
                  </a:cubicBezTo>
                  <a:cubicBezTo>
                    <a:pt x="1782023" y="2773849"/>
                    <a:pt x="1784112" y="2771687"/>
                    <a:pt x="1785202" y="2771015"/>
                  </a:cubicBezTo>
                  <a:cubicBezTo>
                    <a:pt x="1784112" y="2765876"/>
                    <a:pt x="1783657" y="2761027"/>
                    <a:pt x="1781887" y="2756384"/>
                  </a:cubicBezTo>
                  <a:cubicBezTo>
                    <a:pt x="1781207" y="2754573"/>
                    <a:pt x="1777619" y="2753201"/>
                    <a:pt x="1775350" y="2751653"/>
                  </a:cubicBezTo>
                  <a:close/>
                  <a:moveTo>
                    <a:pt x="7800890" y="2750077"/>
                  </a:moveTo>
                  <a:cubicBezTo>
                    <a:pt x="7798984" y="2754661"/>
                    <a:pt x="7787453" y="2758107"/>
                    <a:pt x="7780008" y="2753932"/>
                  </a:cubicBezTo>
                  <a:cubicBezTo>
                    <a:pt x="7771972" y="2762458"/>
                    <a:pt x="7783593" y="2769321"/>
                    <a:pt x="7793945" y="2773264"/>
                  </a:cubicBezTo>
                  <a:cubicBezTo>
                    <a:pt x="7797169" y="2762109"/>
                    <a:pt x="7816736" y="2757552"/>
                    <a:pt x="7800890" y="2750077"/>
                  </a:cubicBezTo>
                  <a:close/>
                  <a:moveTo>
                    <a:pt x="6118618" y="2750018"/>
                  </a:moveTo>
                  <a:cubicBezTo>
                    <a:pt x="6128015" y="2758721"/>
                    <a:pt x="6128015" y="2758721"/>
                    <a:pt x="6140863" y="2756210"/>
                  </a:cubicBezTo>
                  <a:cubicBezTo>
                    <a:pt x="6132600" y="2753902"/>
                    <a:pt x="6125609" y="2751974"/>
                    <a:pt x="6118618" y="2750018"/>
                  </a:cubicBezTo>
                  <a:close/>
                  <a:moveTo>
                    <a:pt x="3427388" y="2749580"/>
                  </a:moveTo>
                  <a:cubicBezTo>
                    <a:pt x="3413904" y="2755654"/>
                    <a:pt x="3413904" y="2755654"/>
                    <a:pt x="3417808" y="2763977"/>
                  </a:cubicBezTo>
                  <a:cubicBezTo>
                    <a:pt x="3421349" y="2758633"/>
                    <a:pt x="3424345" y="2754107"/>
                    <a:pt x="3427388" y="2749580"/>
                  </a:cubicBezTo>
                  <a:close/>
                  <a:moveTo>
                    <a:pt x="5591394" y="2747419"/>
                  </a:moveTo>
                  <a:cubicBezTo>
                    <a:pt x="5590078" y="2748003"/>
                    <a:pt x="5588761" y="2748617"/>
                    <a:pt x="5587445" y="2749201"/>
                  </a:cubicBezTo>
                  <a:lnTo>
                    <a:pt x="5594527" y="2756822"/>
                  </a:lnTo>
                  <a:cubicBezTo>
                    <a:pt x="5595934" y="2756210"/>
                    <a:pt x="5597342" y="2755567"/>
                    <a:pt x="5598703" y="2754953"/>
                  </a:cubicBezTo>
                  <a:cubicBezTo>
                    <a:pt x="5596252" y="2752442"/>
                    <a:pt x="5593846" y="2749931"/>
                    <a:pt x="5591394" y="2747419"/>
                  </a:cubicBezTo>
                  <a:close/>
                  <a:moveTo>
                    <a:pt x="6158795" y="2744790"/>
                  </a:moveTo>
                  <a:cubicBezTo>
                    <a:pt x="6158115" y="2745024"/>
                    <a:pt x="6157888" y="2745842"/>
                    <a:pt x="6157479" y="2746397"/>
                  </a:cubicBezTo>
                  <a:cubicBezTo>
                    <a:pt x="6158296" y="2746630"/>
                    <a:pt x="6159159" y="2746834"/>
                    <a:pt x="6160021" y="2747039"/>
                  </a:cubicBezTo>
                  <a:cubicBezTo>
                    <a:pt x="6160385" y="2746484"/>
                    <a:pt x="6160748" y="2745929"/>
                    <a:pt x="6161156" y="2745374"/>
                  </a:cubicBezTo>
                  <a:cubicBezTo>
                    <a:pt x="6160340" y="2745140"/>
                    <a:pt x="6159295" y="2744616"/>
                    <a:pt x="6158795" y="2744790"/>
                  </a:cubicBezTo>
                  <a:close/>
                  <a:moveTo>
                    <a:pt x="206666" y="2742863"/>
                  </a:moveTo>
                  <a:cubicBezTo>
                    <a:pt x="200581" y="2747477"/>
                    <a:pt x="195951" y="2749434"/>
                    <a:pt x="195815" y="2751507"/>
                  </a:cubicBezTo>
                  <a:cubicBezTo>
                    <a:pt x="195679" y="2753961"/>
                    <a:pt x="199356" y="2756531"/>
                    <a:pt x="201399" y="2759042"/>
                  </a:cubicBezTo>
                  <a:cubicBezTo>
                    <a:pt x="204668" y="2757757"/>
                    <a:pt x="210434" y="2756647"/>
                    <a:pt x="210706" y="2755158"/>
                  </a:cubicBezTo>
                  <a:cubicBezTo>
                    <a:pt x="211250" y="2752092"/>
                    <a:pt x="208844" y="2748821"/>
                    <a:pt x="206666" y="2742863"/>
                  </a:cubicBezTo>
                  <a:close/>
                  <a:moveTo>
                    <a:pt x="5148614" y="2742572"/>
                  </a:moveTo>
                  <a:cubicBezTo>
                    <a:pt x="5146980" y="2743652"/>
                    <a:pt x="5144075" y="2744732"/>
                    <a:pt x="5143984" y="2745872"/>
                  </a:cubicBezTo>
                  <a:cubicBezTo>
                    <a:pt x="5143711" y="2750661"/>
                    <a:pt x="5144120" y="2755480"/>
                    <a:pt x="5144710" y="2760269"/>
                  </a:cubicBezTo>
                  <a:cubicBezTo>
                    <a:pt x="5144938" y="2761525"/>
                    <a:pt x="5146799" y="2762692"/>
                    <a:pt x="5147888" y="2763918"/>
                  </a:cubicBezTo>
                  <a:cubicBezTo>
                    <a:pt x="5149432" y="2762342"/>
                    <a:pt x="5151656" y="2760882"/>
                    <a:pt x="5152382" y="2759159"/>
                  </a:cubicBezTo>
                  <a:cubicBezTo>
                    <a:pt x="5153154" y="2757319"/>
                    <a:pt x="5152565" y="2755274"/>
                    <a:pt x="5152565" y="2749931"/>
                  </a:cubicBezTo>
                  <a:cubicBezTo>
                    <a:pt x="5152655" y="2750368"/>
                    <a:pt x="5152338" y="2747448"/>
                    <a:pt x="5151566" y="2744587"/>
                  </a:cubicBezTo>
                  <a:cubicBezTo>
                    <a:pt x="5151339" y="2743827"/>
                    <a:pt x="5149658" y="2743243"/>
                    <a:pt x="5148614" y="2742572"/>
                  </a:cubicBezTo>
                  <a:close/>
                  <a:moveTo>
                    <a:pt x="4049769" y="2742163"/>
                  </a:moveTo>
                  <a:cubicBezTo>
                    <a:pt x="4048679" y="2744644"/>
                    <a:pt x="4047544" y="2747127"/>
                    <a:pt x="4046454" y="2749609"/>
                  </a:cubicBezTo>
                  <a:cubicBezTo>
                    <a:pt x="4047725" y="2749902"/>
                    <a:pt x="4048997" y="2750164"/>
                    <a:pt x="4050222" y="2750456"/>
                  </a:cubicBezTo>
                  <a:lnTo>
                    <a:pt x="4056533" y="2744498"/>
                  </a:lnTo>
                  <a:cubicBezTo>
                    <a:pt x="4054309" y="2743739"/>
                    <a:pt x="4052037" y="2742950"/>
                    <a:pt x="4049769" y="2742163"/>
                  </a:cubicBezTo>
                  <a:close/>
                  <a:moveTo>
                    <a:pt x="7789767" y="2740557"/>
                  </a:moveTo>
                  <a:cubicBezTo>
                    <a:pt x="7788996" y="2741403"/>
                    <a:pt x="7788224" y="2742279"/>
                    <a:pt x="7787499" y="2743126"/>
                  </a:cubicBezTo>
                  <a:cubicBezTo>
                    <a:pt x="7788270" y="2743243"/>
                    <a:pt x="7789087" y="2743389"/>
                    <a:pt x="7789858" y="2743535"/>
                  </a:cubicBezTo>
                  <a:cubicBezTo>
                    <a:pt x="7790358" y="2742980"/>
                    <a:pt x="7791176" y="2742454"/>
                    <a:pt x="7791221" y="2741899"/>
                  </a:cubicBezTo>
                  <a:cubicBezTo>
                    <a:pt x="7791267" y="2741462"/>
                    <a:pt x="7790313" y="2740994"/>
                    <a:pt x="7789767" y="2740557"/>
                  </a:cubicBezTo>
                  <a:close/>
                  <a:moveTo>
                    <a:pt x="6831977" y="2740410"/>
                  </a:moveTo>
                  <a:cubicBezTo>
                    <a:pt x="6828753" y="2746864"/>
                    <a:pt x="6826938" y="2750427"/>
                    <a:pt x="6824124" y="2756034"/>
                  </a:cubicBezTo>
                  <a:cubicBezTo>
                    <a:pt x="6833112" y="2755216"/>
                    <a:pt x="6838017" y="2754749"/>
                    <a:pt x="6845553" y="2754048"/>
                  </a:cubicBezTo>
                  <a:cubicBezTo>
                    <a:pt x="6841103" y="2749580"/>
                    <a:pt x="6837970" y="2746425"/>
                    <a:pt x="6831977" y="2740410"/>
                  </a:cubicBezTo>
                  <a:close/>
                  <a:moveTo>
                    <a:pt x="2697457" y="2740323"/>
                  </a:moveTo>
                  <a:cubicBezTo>
                    <a:pt x="2693780" y="2740877"/>
                    <a:pt x="2690102" y="2741374"/>
                    <a:pt x="2686606" y="2742192"/>
                  </a:cubicBezTo>
                  <a:cubicBezTo>
                    <a:pt x="2686380" y="2742250"/>
                    <a:pt x="2687424" y="2745492"/>
                    <a:pt x="2687923" y="2745492"/>
                  </a:cubicBezTo>
                  <a:cubicBezTo>
                    <a:pt x="2691555" y="2745520"/>
                    <a:pt x="2695232" y="2745112"/>
                    <a:pt x="2698864" y="2744819"/>
                  </a:cubicBezTo>
                  <a:cubicBezTo>
                    <a:pt x="2698364" y="2743330"/>
                    <a:pt x="2697910" y="2741841"/>
                    <a:pt x="2697457" y="2740323"/>
                  </a:cubicBezTo>
                  <a:close/>
                  <a:moveTo>
                    <a:pt x="6597535" y="2740264"/>
                  </a:moveTo>
                  <a:cubicBezTo>
                    <a:pt x="6594857" y="2740935"/>
                    <a:pt x="6592177" y="2741637"/>
                    <a:pt x="6589455" y="2742308"/>
                  </a:cubicBezTo>
                  <a:cubicBezTo>
                    <a:pt x="6592496" y="2746777"/>
                    <a:pt x="6595537" y="2751216"/>
                    <a:pt x="6598580" y="2755683"/>
                  </a:cubicBezTo>
                  <a:cubicBezTo>
                    <a:pt x="6600077" y="2755274"/>
                    <a:pt x="6601575" y="2754894"/>
                    <a:pt x="6603120" y="2754516"/>
                  </a:cubicBezTo>
                  <a:cubicBezTo>
                    <a:pt x="6601258" y="2749755"/>
                    <a:pt x="6599397" y="2745024"/>
                    <a:pt x="6597535" y="2740264"/>
                  </a:cubicBezTo>
                  <a:close/>
                  <a:moveTo>
                    <a:pt x="2565935" y="2739593"/>
                  </a:moveTo>
                  <a:lnTo>
                    <a:pt x="2563937" y="2739622"/>
                  </a:lnTo>
                  <a:lnTo>
                    <a:pt x="2564981" y="2741403"/>
                  </a:lnTo>
                  <a:close/>
                  <a:moveTo>
                    <a:pt x="8318489" y="2739563"/>
                  </a:moveTo>
                  <a:cubicBezTo>
                    <a:pt x="8317263" y="2740585"/>
                    <a:pt x="8316038" y="2741608"/>
                    <a:pt x="8314812" y="2742629"/>
                  </a:cubicBezTo>
                  <a:cubicBezTo>
                    <a:pt x="8317581" y="2743330"/>
                    <a:pt x="8320350" y="2744002"/>
                    <a:pt x="8323120" y="2744703"/>
                  </a:cubicBezTo>
                  <a:cubicBezTo>
                    <a:pt x="8323666" y="2744119"/>
                    <a:pt x="8324165" y="2743506"/>
                    <a:pt x="8324709" y="2742922"/>
                  </a:cubicBezTo>
                  <a:close/>
                  <a:moveTo>
                    <a:pt x="4941095" y="2738337"/>
                  </a:moveTo>
                  <a:cubicBezTo>
                    <a:pt x="4939369" y="2737986"/>
                    <a:pt x="4934829" y="2739534"/>
                    <a:pt x="4934466" y="2740644"/>
                  </a:cubicBezTo>
                  <a:cubicBezTo>
                    <a:pt x="4932921" y="2745317"/>
                    <a:pt x="4932424" y="2750106"/>
                    <a:pt x="4931333" y="2755976"/>
                  </a:cubicBezTo>
                  <a:cubicBezTo>
                    <a:pt x="4932604" y="2757611"/>
                    <a:pt x="4934466" y="2760035"/>
                    <a:pt x="4936328" y="2762430"/>
                  </a:cubicBezTo>
                  <a:cubicBezTo>
                    <a:pt x="4938324" y="2760473"/>
                    <a:pt x="4941139" y="2758633"/>
                    <a:pt x="4942047" y="2756443"/>
                  </a:cubicBezTo>
                  <a:cubicBezTo>
                    <a:pt x="4943955" y="2751858"/>
                    <a:pt x="4945316" y="2747156"/>
                    <a:pt x="4945906" y="2742425"/>
                  </a:cubicBezTo>
                  <a:cubicBezTo>
                    <a:pt x="4946087" y="2741082"/>
                    <a:pt x="4943273" y="2738774"/>
                    <a:pt x="4941095" y="2738337"/>
                  </a:cubicBezTo>
                  <a:close/>
                  <a:moveTo>
                    <a:pt x="3393430" y="2737344"/>
                  </a:moveTo>
                  <a:cubicBezTo>
                    <a:pt x="3393521" y="2739008"/>
                    <a:pt x="3393655" y="2740702"/>
                    <a:pt x="3393746" y="2742367"/>
                  </a:cubicBezTo>
                  <a:cubicBezTo>
                    <a:pt x="3395381" y="2742279"/>
                    <a:pt x="3398332" y="2742454"/>
                    <a:pt x="3398469" y="2742104"/>
                  </a:cubicBezTo>
                  <a:cubicBezTo>
                    <a:pt x="3399013" y="2740614"/>
                    <a:pt x="3398696" y="2739008"/>
                    <a:pt x="3398696" y="2737460"/>
                  </a:cubicBezTo>
                  <a:cubicBezTo>
                    <a:pt x="3396925" y="2737431"/>
                    <a:pt x="3395200" y="2737373"/>
                    <a:pt x="3393430" y="2737344"/>
                  </a:cubicBezTo>
                  <a:close/>
                  <a:moveTo>
                    <a:pt x="7844020" y="2737256"/>
                  </a:moveTo>
                  <a:cubicBezTo>
                    <a:pt x="7842432" y="2737373"/>
                    <a:pt x="7841569" y="2737460"/>
                    <a:pt x="7840706" y="2737519"/>
                  </a:cubicBezTo>
                  <a:cubicBezTo>
                    <a:pt x="7841070" y="2739388"/>
                    <a:pt x="7841433" y="2741287"/>
                    <a:pt x="7841796" y="2743155"/>
                  </a:cubicBezTo>
                  <a:cubicBezTo>
                    <a:pt x="7843567" y="2742629"/>
                    <a:pt x="7845292" y="2742104"/>
                    <a:pt x="7847063" y="2741608"/>
                  </a:cubicBezTo>
                  <a:cubicBezTo>
                    <a:pt x="7845973" y="2740089"/>
                    <a:pt x="7844974" y="2738599"/>
                    <a:pt x="7844020" y="2737256"/>
                  </a:cubicBezTo>
                  <a:close/>
                  <a:moveTo>
                    <a:pt x="4685859" y="2737139"/>
                  </a:moveTo>
                  <a:cubicBezTo>
                    <a:pt x="4683044" y="2738658"/>
                    <a:pt x="4679412" y="2739884"/>
                    <a:pt x="4677824" y="2741783"/>
                  </a:cubicBezTo>
                  <a:cubicBezTo>
                    <a:pt x="4676870" y="2742892"/>
                    <a:pt x="4679231" y="2745112"/>
                    <a:pt x="4680139" y="2746805"/>
                  </a:cubicBezTo>
                  <a:cubicBezTo>
                    <a:pt x="4683271" y="2745579"/>
                    <a:pt x="4686448" y="2744323"/>
                    <a:pt x="4689309" y="2743184"/>
                  </a:cubicBezTo>
                  <a:cubicBezTo>
                    <a:pt x="4687766" y="2740498"/>
                    <a:pt x="4686812" y="2738833"/>
                    <a:pt x="4685859" y="2737139"/>
                  </a:cubicBezTo>
                  <a:close/>
                  <a:moveTo>
                    <a:pt x="2537833" y="2736818"/>
                  </a:moveTo>
                  <a:cubicBezTo>
                    <a:pt x="2538195" y="2738365"/>
                    <a:pt x="2538422" y="2739475"/>
                    <a:pt x="2538694" y="2740557"/>
                  </a:cubicBezTo>
                  <a:cubicBezTo>
                    <a:pt x="2539376" y="2740205"/>
                    <a:pt x="2540783" y="2739651"/>
                    <a:pt x="2540692" y="2739534"/>
                  </a:cubicBezTo>
                  <a:cubicBezTo>
                    <a:pt x="2540057" y="2738687"/>
                    <a:pt x="2539104" y="2737957"/>
                    <a:pt x="2537833" y="2736818"/>
                  </a:cubicBezTo>
                  <a:close/>
                  <a:moveTo>
                    <a:pt x="235994" y="2736672"/>
                  </a:moveTo>
                  <a:cubicBezTo>
                    <a:pt x="230500" y="2739972"/>
                    <a:pt x="223689" y="2742863"/>
                    <a:pt x="220331" y="2746893"/>
                  </a:cubicBezTo>
                  <a:cubicBezTo>
                    <a:pt x="219332" y="2748091"/>
                    <a:pt x="228230" y="2754982"/>
                    <a:pt x="232407" y="2754924"/>
                  </a:cubicBezTo>
                  <a:cubicBezTo>
                    <a:pt x="237628" y="2754837"/>
                    <a:pt x="242712" y="2750252"/>
                    <a:pt x="250067" y="2746456"/>
                  </a:cubicBezTo>
                  <a:cubicBezTo>
                    <a:pt x="243847" y="2742133"/>
                    <a:pt x="239898" y="2739388"/>
                    <a:pt x="235994" y="2736672"/>
                  </a:cubicBezTo>
                  <a:close/>
                  <a:moveTo>
                    <a:pt x="2048154" y="2735972"/>
                  </a:moveTo>
                  <a:cubicBezTo>
                    <a:pt x="2044886" y="2742074"/>
                    <a:pt x="2043206" y="2745287"/>
                    <a:pt x="2040482" y="2750368"/>
                  </a:cubicBezTo>
                  <a:cubicBezTo>
                    <a:pt x="2048881" y="2749697"/>
                    <a:pt x="2053694" y="2749317"/>
                    <a:pt x="2062773" y="2748617"/>
                  </a:cubicBezTo>
                  <a:cubicBezTo>
                    <a:pt x="2057371" y="2743914"/>
                    <a:pt x="2054238" y="2741199"/>
                    <a:pt x="2048154" y="2735972"/>
                  </a:cubicBezTo>
                  <a:close/>
                  <a:moveTo>
                    <a:pt x="1310778" y="2730014"/>
                  </a:moveTo>
                  <a:cubicBezTo>
                    <a:pt x="1310414" y="2729664"/>
                    <a:pt x="1307237" y="2729897"/>
                    <a:pt x="1306557" y="2730423"/>
                  </a:cubicBezTo>
                  <a:cubicBezTo>
                    <a:pt x="1302107" y="2734103"/>
                    <a:pt x="1297249" y="2737753"/>
                    <a:pt x="1294479" y="2741665"/>
                  </a:cubicBezTo>
                  <a:cubicBezTo>
                    <a:pt x="1293890" y="2742542"/>
                    <a:pt x="1298203" y="2744089"/>
                    <a:pt x="1299337" y="2744762"/>
                  </a:cubicBezTo>
                  <a:cubicBezTo>
                    <a:pt x="1304376" y="2741403"/>
                    <a:pt x="1309689" y="2738161"/>
                    <a:pt x="1314138" y="2734540"/>
                  </a:cubicBezTo>
                  <a:cubicBezTo>
                    <a:pt x="1314956" y="2733898"/>
                    <a:pt x="1312322" y="2731415"/>
                    <a:pt x="1310778" y="2730014"/>
                  </a:cubicBezTo>
                  <a:close/>
                  <a:moveTo>
                    <a:pt x="7539981" y="2727940"/>
                  </a:moveTo>
                  <a:cubicBezTo>
                    <a:pt x="7528268" y="2727853"/>
                    <a:pt x="7519914" y="2733139"/>
                    <a:pt x="7519506" y="2740731"/>
                  </a:cubicBezTo>
                  <a:cubicBezTo>
                    <a:pt x="7519415" y="2743302"/>
                    <a:pt x="7525635" y="2747448"/>
                    <a:pt x="7530175" y="2748295"/>
                  </a:cubicBezTo>
                  <a:cubicBezTo>
                    <a:pt x="7542342" y="2750573"/>
                    <a:pt x="7550830" y="2746076"/>
                    <a:pt x="7552103" y="2735592"/>
                  </a:cubicBezTo>
                  <a:cubicBezTo>
                    <a:pt x="7549287" y="2733694"/>
                    <a:pt x="7544703" y="2727970"/>
                    <a:pt x="7539981" y="2727940"/>
                  </a:cubicBezTo>
                  <a:close/>
                  <a:moveTo>
                    <a:pt x="2100592" y="2727940"/>
                  </a:moveTo>
                  <a:lnTo>
                    <a:pt x="2100592" y="2729868"/>
                  </a:lnTo>
                  <a:cubicBezTo>
                    <a:pt x="2102906" y="2729780"/>
                    <a:pt x="2105176" y="2729664"/>
                    <a:pt x="2107492" y="2729576"/>
                  </a:cubicBezTo>
                  <a:cubicBezTo>
                    <a:pt x="2107492" y="2729137"/>
                    <a:pt x="2107492" y="2728699"/>
                    <a:pt x="2107492" y="2728261"/>
                  </a:cubicBezTo>
                  <a:cubicBezTo>
                    <a:pt x="2105176" y="2728174"/>
                    <a:pt x="2102906" y="2728057"/>
                    <a:pt x="2100592" y="2727940"/>
                  </a:cubicBezTo>
                  <a:close/>
                  <a:moveTo>
                    <a:pt x="4068246" y="2727911"/>
                  </a:moveTo>
                  <a:lnTo>
                    <a:pt x="4058257" y="2732934"/>
                  </a:lnTo>
                  <a:lnTo>
                    <a:pt x="4061934" y="2735533"/>
                  </a:lnTo>
                  <a:lnTo>
                    <a:pt x="4071970" y="2730510"/>
                  </a:lnTo>
                  <a:close/>
                  <a:moveTo>
                    <a:pt x="542938" y="2726918"/>
                  </a:moveTo>
                  <a:cubicBezTo>
                    <a:pt x="542711" y="2727415"/>
                    <a:pt x="542303" y="2727911"/>
                    <a:pt x="542394" y="2728379"/>
                  </a:cubicBezTo>
                  <a:cubicBezTo>
                    <a:pt x="542439" y="2728583"/>
                    <a:pt x="543529" y="2728699"/>
                    <a:pt x="544119" y="2728875"/>
                  </a:cubicBezTo>
                  <a:cubicBezTo>
                    <a:pt x="544392" y="2728379"/>
                    <a:pt x="544800" y="2727881"/>
                    <a:pt x="544800" y="2727385"/>
                  </a:cubicBezTo>
                  <a:cubicBezTo>
                    <a:pt x="544800" y="2727210"/>
                    <a:pt x="543574" y="2727094"/>
                    <a:pt x="542938" y="2726918"/>
                  </a:cubicBezTo>
                  <a:close/>
                  <a:moveTo>
                    <a:pt x="8228689" y="2726480"/>
                  </a:moveTo>
                  <a:cubicBezTo>
                    <a:pt x="8228190" y="2727064"/>
                    <a:pt x="8227691" y="2727619"/>
                    <a:pt x="8227236" y="2728203"/>
                  </a:cubicBezTo>
                  <a:cubicBezTo>
                    <a:pt x="8227873" y="2728086"/>
                    <a:pt x="8228553" y="2727999"/>
                    <a:pt x="8229189" y="2727881"/>
                  </a:cubicBezTo>
                  <a:cubicBezTo>
                    <a:pt x="8229006" y="2727415"/>
                    <a:pt x="8228872" y="2726947"/>
                    <a:pt x="8228689" y="2726480"/>
                  </a:cubicBezTo>
                  <a:close/>
                  <a:moveTo>
                    <a:pt x="4465354" y="2725837"/>
                  </a:moveTo>
                  <a:cubicBezTo>
                    <a:pt x="4461222" y="2726509"/>
                    <a:pt x="4455684" y="2730803"/>
                    <a:pt x="4455821" y="2733343"/>
                  </a:cubicBezTo>
                  <a:cubicBezTo>
                    <a:pt x="4456047" y="2737344"/>
                    <a:pt x="4460541" y="2741257"/>
                    <a:pt x="4465218" y="2748091"/>
                  </a:cubicBezTo>
                  <a:cubicBezTo>
                    <a:pt x="4471892" y="2742747"/>
                    <a:pt x="4476795" y="2740352"/>
                    <a:pt x="4478385" y="2737256"/>
                  </a:cubicBezTo>
                  <a:cubicBezTo>
                    <a:pt x="4481789" y="2730685"/>
                    <a:pt x="4474525" y="2724349"/>
                    <a:pt x="4465354" y="2725837"/>
                  </a:cubicBezTo>
                  <a:close/>
                  <a:moveTo>
                    <a:pt x="1062126" y="2725750"/>
                  </a:moveTo>
                  <a:cubicBezTo>
                    <a:pt x="1054998" y="2728027"/>
                    <a:pt x="1048688" y="2731357"/>
                    <a:pt x="1039699" y="2735358"/>
                  </a:cubicBezTo>
                  <a:cubicBezTo>
                    <a:pt x="1048142" y="2740089"/>
                    <a:pt x="1052773" y="2744207"/>
                    <a:pt x="1058993" y="2745726"/>
                  </a:cubicBezTo>
                  <a:cubicBezTo>
                    <a:pt x="1065622" y="2747332"/>
                    <a:pt x="1073658" y="2737460"/>
                    <a:pt x="1071024" y="2730073"/>
                  </a:cubicBezTo>
                  <a:cubicBezTo>
                    <a:pt x="1070342" y="2728203"/>
                    <a:pt x="1063669" y="2725254"/>
                    <a:pt x="1062126" y="2725750"/>
                  </a:cubicBezTo>
                  <a:close/>
                  <a:moveTo>
                    <a:pt x="6125110" y="2723676"/>
                  </a:moveTo>
                  <a:cubicBezTo>
                    <a:pt x="6124700" y="2724961"/>
                    <a:pt x="6124292" y="2726246"/>
                    <a:pt x="6123839" y="2727531"/>
                  </a:cubicBezTo>
                  <a:cubicBezTo>
                    <a:pt x="6128651" y="2728641"/>
                    <a:pt x="6133418" y="2729780"/>
                    <a:pt x="6138229" y="2730890"/>
                  </a:cubicBezTo>
                  <a:cubicBezTo>
                    <a:pt x="6138729" y="2729167"/>
                    <a:pt x="6139275" y="2727444"/>
                    <a:pt x="6139774" y="2725721"/>
                  </a:cubicBezTo>
                  <a:cubicBezTo>
                    <a:pt x="6134869" y="2725049"/>
                    <a:pt x="6130013" y="2724349"/>
                    <a:pt x="6125110" y="2723676"/>
                  </a:cubicBezTo>
                  <a:close/>
                  <a:moveTo>
                    <a:pt x="7590329" y="2723355"/>
                  </a:moveTo>
                  <a:cubicBezTo>
                    <a:pt x="7590646" y="2724961"/>
                    <a:pt x="7590965" y="2726567"/>
                    <a:pt x="7591326" y="2728174"/>
                  </a:cubicBezTo>
                  <a:lnTo>
                    <a:pt x="7603631" y="2726597"/>
                  </a:lnTo>
                  <a:cubicBezTo>
                    <a:pt x="7603450" y="2725516"/>
                    <a:pt x="7603268" y="2724436"/>
                    <a:pt x="7603085" y="2723355"/>
                  </a:cubicBezTo>
                  <a:close/>
                  <a:moveTo>
                    <a:pt x="478425" y="2721370"/>
                  </a:moveTo>
                  <a:cubicBezTo>
                    <a:pt x="477836" y="2724640"/>
                    <a:pt x="477292" y="2727940"/>
                    <a:pt x="476746" y="2731211"/>
                  </a:cubicBezTo>
                  <a:lnTo>
                    <a:pt x="485100" y="2731065"/>
                  </a:lnTo>
                  <a:cubicBezTo>
                    <a:pt x="484737" y="2727853"/>
                    <a:pt x="484373" y="2724640"/>
                    <a:pt x="484010" y="2721428"/>
                  </a:cubicBezTo>
                  <a:cubicBezTo>
                    <a:pt x="482148" y="2721399"/>
                    <a:pt x="480287" y="2721399"/>
                    <a:pt x="478425" y="2721370"/>
                  </a:cubicBezTo>
                  <a:close/>
                  <a:moveTo>
                    <a:pt x="531090" y="2720931"/>
                  </a:moveTo>
                  <a:cubicBezTo>
                    <a:pt x="530818" y="2721866"/>
                    <a:pt x="530318" y="2722800"/>
                    <a:pt x="530318" y="2723706"/>
                  </a:cubicBezTo>
                  <a:cubicBezTo>
                    <a:pt x="530318" y="2724027"/>
                    <a:pt x="531634" y="2724319"/>
                    <a:pt x="535402" y="2725925"/>
                  </a:cubicBezTo>
                  <a:cubicBezTo>
                    <a:pt x="532950" y="2723064"/>
                    <a:pt x="532042" y="2721982"/>
                    <a:pt x="531090" y="2720931"/>
                  </a:cubicBezTo>
                  <a:close/>
                  <a:moveTo>
                    <a:pt x="2298578" y="2720172"/>
                  </a:moveTo>
                  <a:cubicBezTo>
                    <a:pt x="2298397" y="2721195"/>
                    <a:pt x="2298214" y="2722216"/>
                    <a:pt x="2297987" y="2723239"/>
                  </a:cubicBezTo>
                  <a:cubicBezTo>
                    <a:pt x="2299757" y="2722830"/>
                    <a:pt x="2301483" y="2722421"/>
                    <a:pt x="2303209" y="2721982"/>
                  </a:cubicBezTo>
                  <a:cubicBezTo>
                    <a:pt x="2301665" y="2721370"/>
                    <a:pt x="2300121" y="2720756"/>
                    <a:pt x="2298578" y="2720172"/>
                  </a:cubicBezTo>
                  <a:close/>
                  <a:moveTo>
                    <a:pt x="3377359" y="2719530"/>
                  </a:moveTo>
                  <a:lnTo>
                    <a:pt x="3377176" y="2720610"/>
                  </a:lnTo>
                  <a:lnTo>
                    <a:pt x="3379265" y="2720201"/>
                  </a:lnTo>
                  <a:close/>
                  <a:moveTo>
                    <a:pt x="1146568" y="2719413"/>
                  </a:moveTo>
                  <a:cubicBezTo>
                    <a:pt x="1144071" y="2719589"/>
                    <a:pt x="1141576" y="2719763"/>
                    <a:pt x="1139078" y="2719939"/>
                  </a:cubicBezTo>
                  <a:lnTo>
                    <a:pt x="1139214" y="2721136"/>
                  </a:lnTo>
                  <a:lnTo>
                    <a:pt x="1146751" y="2721136"/>
                  </a:lnTo>
                  <a:cubicBezTo>
                    <a:pt x="1146704" y="2720551"/>
                    <a:pt x="1146615" y="2719997"/>
                    <a:pt x="1146568" y="2719413"/>
                  </a:cubicBezTo>
                  <a:close/>
                  <a:moveTo>
                    <a:pt x="2359912" y="2717252"/>
                  </a:moveTo>
                  <a:cubicBezTo>
                    <a:pt x="2369082" y="2722800"/>
                    <a:pt x="2376346" y="2727181"/>
                    <a:pt x="2383565" y="2731561"/>
                  </a:cubicBezTo>
                  <a:cubicBezTo>
                    <a:pt x="2376710" y="2716667"/>
                    <a:pt x="2376710" y="2716667"/>
                    <a:pt x="2359912" y="2717252"/>
                  </a:cubicBezTo>
                  <a:close/>
                  <a:moveTo>
                    <a:pt x="5225804" y="2715956"/>
                  </a:moveTo>
                  <a:cubicBezTo>
                    <a:pt x="5223512" y="2715105"/>
                    <a:pt x="5220572" y="2715850"/>
                    <a:pt x="5218530" y="2720114"/>
                  </a:cubicBezTo>
                  <a:cubicBezTo>
                    <a:pt x="5217531" y="2724406"/>
                    <a:pt x="5225248" y="2729926"/>
                    <a:pt x="5229199" y="2721370"/>
                  </a:cubicBezTo>
                  <a:cubicBezTo>
                    <a:pt x="5229743" y="2719252"/>
                    <a:pt x="5228097" y="2716806"/>
                    <a:pt x="5225804" y="2715956"/>
                  </a:cubicBezTo>
                  <a:close/>
                  <a:moveTo>
                    <a:pt x="3778597" y="2715880"/>
                  </a:moveTo>
                  <a:cubicBezTo>
                    <a:pt x="3774965" y="2718040"/>
                    <a:pt x="3769063" y="2719939"/>
                    <a:pt x="3768336" y="2722450"/>
                  </a:cubicBezTo>
                  <a:cubicBezTo>
                    <a:pt x="3767475" y="2725546"/>
                    <a:pt x="3770881" y="2729137"/>
                    <a:pt x="3772468" y="2732525"/>
                  </a:cubicBezTo>
                  <a:cubicBezTo>
                    <a:pt x="3777235" y="2729343"/>
                    <a:pt x="3782049" y="2726130"/>
                    <a:pt x="3787542" y="2722450"/>
                  </a:cubicBezTo>
                  <a:cubicBezTo>
                    <a:pt x="3783955" y="2719793"/>
                    <a:pt x="3781277" y="2717836"/>
                    <a:pt x="3778597" y="2715880"/>
                  </a:cubicBezTo>
                  <a:close/>
                  <a:moveTo>
                    <a:pt x="5791932" y="2715562"/>
                  </a:moveTo>
                  <a:cubicBezTo>
                    <a:pt x="5779098" y="2717091"/>
                    <a:pt x="5768645" y="2729269"/>
                    <a:pt x="5780664" y="2738161"/>
                  </a:cubicBezTo>
                  <a:cubicBezTo>
                    <a:pt x="5781255" y="2730394"/>
                    <a:pt x="5794011" y="2733926"/>
                    <a:pt x="5802093" y="2733168"/>
                  </a:cubicBezTo>
                  <a:cubicBezTo>
                    <a:pt x="5800140" y="2725488"/>
                    <a:pt x="5806724" y="2725750"/>
                    <a:pt x="5804816" y="2718099"/>
                  </a:cubicBezTo>
                  <a:cubicBezTo>
                    <a:pt x="5800753" y="2715726"/>
                    <a:pt x="5796211" y="2715052"/>
                    <a:pt x="5791932" y="2715562"/>
                  </a:cubicBezTo>
                  <a:close/>
                  <a:moveTo>
                    <a:pt x="1362669" y="2715558"/>
                  </a:moveTo>
                  <a:cubicBezTo>
                    <a:pt x="1361398" y="2715908"/>
                    <a:pt x="1360219" y="2716433"/>
                    <a:pt x="1358538" y="2717076"/>
                  </a:cubicBezTo>
                  <a:cubicBezTo>
                    <a:pt x="1360854" y="2716931"/>
                    <a:pt x="1362488" y="2716813"/>
                    <a:pt x="1364123" y="2716726"/>
                  </a:cubicBezTo>
                  <a:cubicBezTo>
                    <a:pt x="1363623" y="2716317"/>
                    <a:pt x="1362805" y="2715500"/>
                    <a:pt x="1362669" y="2715558"/>
                  </a:cubicBezTo>
                  <a:close/>
                  <a:moveTo>
                    <a:pt x="7748727" y="2715325"/>
                  </a:moveTo>
                  <a:cubicBezTo>
                    <a:pt x="7712181" y="2712287"/>
                    <a:pt x="7706870" y="2758371"/>
                    <a:pt x="7755674" y="2757786"/>
                  </a:cubicBezTo>
                  <a:cubicBezTo>
                    <a:pt x="7769156" y="2746747"/>
                    <a:pt x="7777147" y="2717661"/>
                    <a:pt x="7748727" y="2715325"/>
                  </a:cubicBezTo>
                  <a:close/>
                  <a:moveTo>
                    <a:pt x="497131" y="2714886"/>
                  </a:moveTo>
                  <a:cubicBezTo>
                    <a:pt x="496041" y="2715850"/>
                    <a:pt x="495178" y="2716521"/>
                    <a:pt x="494542" y="2717252"/>
                  </a:cubicBezTo>
                  <a:cubicBezTo>
                    <a:pt x="494498" y="2717310"/>
                    <a:pt x="495769" y="2717807"/>
                    <a:pt x="496449" y="2718099"/>
                  </a:cubicBezTo>
                  <a:cubicBezTo>
                    <a:pt x="496676" y="2717135"/>
                    <a:pt x="496859" y="2716201"/>
                    <a:pt x="497131" y="2714886"/>
                  </a:cubicBezTo>
                  <a:close/>
                  <a:moveTo>
                    <a:pt x="6744447" y="2714477"/>
                  </a:moveTo>
                  <a:cubicBezTo>
                    <a:pt x="6744856" y="2716230"/>
                    <a:pt x="6745265" y="2717953"/>
                    <a:pt x="6745674" y="2719705"/>
                  </a:cubicBezTo>
                  <a:cubicBezTo>
                    <a:pt x="6750532" y="2718857"/>
                    <a:pt x="6755388" y="2718011"/>
                    <a:pt x="6760202" y="2717165"/>
                  </a:cubicBezTo>
                  <a:cubicBezTo>
                    <a:pt x="6760202" y="2716405"/>
                    <a:pt x="6760155" y="2715646"/>
                    <a:pt x="6760110" y="2714886"/>
                  </a:cubicBezTo>
                  <a:cubicBezTo>
                    <a:pt x="6754889" y="2714740"/>
                    <a:pt x="6749669" y="2714595"/>
                    <a:pt x="6744447" y="2714477"/>
                  </a:cubicBezTo>
                  <a:close/>
                  <a:moveTo>
                    <a:pt x="1965391" y="2712462"/>
                  </a:moveTo>
                  <a:cubicBezTo>
                    <a:pt x="1964529" y="2714097"/>
                    <a:pt x="1963666" y="2715734"/>
                    <a:pt x="1962805" y="2717398"/>
                  </a:cubicBezTo>
                  <a:cubicBezTo>
                    <a:pt x="1965119" y="2717252"/>
                    <a:pt x="1967434" y="2717106"/>
                    <a:pt x="1969705" y="2716960"/>
                  </a:cubicBezTo>
                  <a:cubicBezTo>
                    <a:pt x="1968297" y="2715441"/>
                    <a:pt x="1966845" y="2713952"/>
                    <a:pt x="1965391" y="2712462"/>
                  </a:cubicBezTo>
                  <a:close/>
                  <a:moveTo>
                    <a:pt x="1712562" y="2711937"/>
                  </a:moveTo>
                  <a:lnTo>
                    <a:pt x="1708658" y="2713514"/>
                  </a:lnTo>
                  <a:cubicBezTo>
                    <a:pt x="1711110" y="2715762"/>
                    <a:pt x="1713607" y="2718011"/>
                    <a:pt x="1716058" y="2720260"/>
                  </a:cubicBezTo>
                  <a:cubicBezTo>
                    <a:pt x="1717511" y="2719676"/>
                    <a:pt x="1719010" y="2719091"/>
                    <a:pt x="1720462" y="2718479"/>
                  </a:cubicBezTo>
                  <a:cubicBezTo>
                    <a:pt x="1717828" y="2716288"/>
                    <a:pt x="1715195" y="2714127"/>
                    <a:pt x="1712562" y="2711937"/>
                  </a:cubicBezTo>
                  <a:close/>
                  <a:moveTo>
                    <a:pt x="2954190" y="2711703"/>
                  </a:moveTo>
                  <a:lnTo>
                    <a:pt x="2952964" y="2713310"/>
                  </a:lnTo>
                  <a:lnTo>
                    <a:pt x="2955370" y="2713368"/>
                  </a:lnTo>
                  <a:close/>
                  <a:moveTo>
                    <a:pt x="3406685" y="2711586"/>
                  </a:moveTo>
                  <a:cubicBezTo>
                    <a:pt x="3403917" y="2713368"/>
                    <a:pt x="3399104" y="2715032"/>
                    <a:pt x="3398877" y="2716931"/>
                  </a:cubicBezTo>
                  <a:cubicBezTo>
                    <a:pt x="3398649" y="2719033"/>
                    <a:pt x="3402554" y="2721311"/>
                    <a:pt x="3406096" y="2724991"/>
                  </a:cubicBezTo>
                  <a:cubicBezTo>
                    <a:pt x="3409817" y="2721836"/>
                    <a:pt x="3414131" y="2719763"/>
                    <a:pt x="3413768" y="2718099"/>
                  </a:cubicBezTo>
                  <a:cubicBezTo>
                    <a:pt x="3413269" y="2715762"/>
                    <a:pt x="3409228" y="2713747"/>
                    <a:pt x="3406685" y="2711586"/>
                  </a:cubicBezTo>
                  <a:close/>
                  <a:moveTo>
                    <a:pt x="789367" y="2711528"/>
                  </a:moveTo>
                  <a:cubicBezTo>
                    <a:pt x="786098" y="2711441"/>
                    <a:pt x="781376" y="2713894"/>
                    <a:pt x="779605" y="2716025"/>
                  </a:cubicBezTo>
                  <a:cubicBezTo>
                    <a:pt x="776836" y="2719325"/>
                    <a:pt x="776065" y="2723268"/>
                    <a:pt x="775021" y="2725604"/>
                  </a:cubicBezTo>
                  <a:cubicBezTo>
                    <a:pt x="775928" y="2729021"/>
                    <a:pt x="775792" y="2731094"/>
                    <a:pt x="777017" y="2732788"/>
                  </a:cubicBezTo>
                  <a:cubicBezTo>
                    <a:pt x="778834" y="2735270"/>
                    <a:pt x="781603" y="2737460"/>
                    <a:pt x="783964" y="2739768"/>
                  </a:cubicBezTo>
                  <a:cubicBezTo>
                    <a:pt x="786778" y="2737957"/>
                    <a:pt x="791092" y="2736409"/>
                    <a:pt x="792045" y="2734278"/>
                  </a:cubicBezTo>
                  <a:cubicBezTo>
                    <a:pt x="794452" y="2728758"/>
                    <a:pt x="796131" y="2723005"/>
                    <a:pt x="796450" y="2717281"/>
                  </a:cubicBezTo>
                  <a:cubicBezTo>
                    <a:pt x="796586" y="2715295"/>
                    <a:pt x="792000" y="2711586"/>
                    <a:pt x="789367" y="2711528"/>
                  </a:cubicBezTo>
                  <a:close/>
                  <a:moveTo>
                    <a:pt x="3327554" y="2707615"/>
                  </a:moveTo>
                  <a:cubicBezTo>
                    <a:pt x="3326147" y="2711966"/>
                    <a:pt x="3324876" y="2716346"/>
                    <a:pt x="3323559" y="2720697"/>
                  </a:cubicBezTo>
                  <a:cubicBezTo>
                    <a:pt x="3318339" y="2724699"/>
                    <a:pt x="3313708" y="2728261"/>
                    <a:pt x="3309530" y="2731708"/>
                  </a:cubicBezTo>
                  <a:cubicBezTo>
                    <a:pt x="3309258" y="2731941"/>
                    <a:pt x="3311983" y="2733635"/>
                    <a:pt x="3313300" y="2734628"/>
                  </a:cubicBezTo>
                  <a:cubicBezTo>
                    <a:pt x="3315795" y="2733284"/>
                    <a:pt x="3318067" y="2731824"/>
                    <a:pt x="3320562" y="2730481"/>
                  </a:cubicBezTo>
                  <a:cubicBezTo>
                    <a:pt x="3320518" y="2730714"/>
                    <a:pt x="3320426" y="2730948"/>
                    <a:pt x="3320337" y="2731153"/>
                  </a:cubicBezTo>
                  <a:cubicBezTo>
                    <a:pt x="3322970" y="2731211"/>
                    <a:pt x="3327373" y="2731854"/>
                    <a:pt x="3327918" y="2731240"/>
                  </a:cubicBezTo>
                  <a:cubicBezTo>
                    <a:pt x="3332684" y="2725457"/>
                    <a:pt x="3337407" y="2719559"/>
                    <a:pt x="3340539" y="2713397"/>
                  </a:cubicBezTo>
                  <a:cubicBezTo>
                    <a:pt x="3341219" y="2712082"/>
                    <a:pt x="3335545" y="2709455"/>
                    <a:pt x="3333638" y="2708053"/>
                  </a:cubicBezTo>
                  <a:cubicBezTo>
                    <a:pt x="3330370" y="2707819"/>
                    <a:pt x="3327601" y="2707527"/>
                    <a:pt x="3327554" y="2707615"/>
                  </a:cubicBezTo>
                  <a:close/>
                  <a:moveTo>
                    <a:pt x="2154979" y="2707615"/>
                  </a:moveTo>
                  <a:cubicBezTo>
                    <a:pt x="2155252" y="2709601"/>
                    <a:pt x="2155478" y="2711207"/>
                    <a:pt x="2156160" y="2716201"/>
                  </a:cubicBezTo>
                  <a:cubicBezTo>
                    <a:pt x="2159020" y="2711995"/>
                    <a:pt x="2160519" y="2710768"/>
                    <a:pt x="2160383" y="2709571"/>
                  </a:cubicBezTo>
                  <a:cubicBezTo>
                    <a:pt x="2160383" y="2708987"/>
                    <a:pt x="2157476" y="2708462"/>
                    <a:pt x="2154979" y="2707615"/>
                  </a:cubicBezTo>
                  <a:close/>
                  <a:moveTo>
                    <a:pt x="2429827" y="2707498"/>
                  </a:moveTo>
                  <a:cubicBezTo>
                    <a:pt x="2427330" y="2707586"/>
                    <a:pt x="2424878" y="2707644"/>
                    <a:pt x="2422382" y="2707732"/>
                  </a:cubicBezTo>
                  <a:cubicBezTo>
                    <a:pt x="2422427" y="2708141"/>
                    <a:pt x="2422427" y="2708578"/>
                    <a:pt x="2422472" y="2708987"/>
                  </a:cubicBezTo>
                  <a:lnTo>
                    <a:pt x="2429919" y="2708783"/>
                  </a:lnTo>
                  <a:cubicBezTo>
                    <a:pt x="2429872" y="2708373"/>
                    <a:pt x="2429827" y="2707936"/>
                    <a:pt x="2429827" y="2707498"/>
                  </a:cubicBezTo>
                  <a:close/>
                  <a:moveTo>
                    <a:pt x="1746204" y="2706622"/>
                  </a:moveTo>
                  <a:cubicBezTo>
                    <a:pt x="1745205" y="2707965"/>
                    <a:pt x="1744478" y="2708695"/>
                    <a:pt x="1743571" y="2709747"/>
                  </a:cubicBezTo>
                  <a:cubicBezTo>
                    <a:pt x="1742844" y="2709601"/>
                    <a:pt x="1741890" y="2709075"/>
                    <a:pt x="1741163" y="2709075"/>
                  </a:cubicBezTo>
                  <a:cubicBezTo>
                    <a:pt x="1731494" y="2708929"/>
                    <a:pt x="1722642" y="2711791"/>
                    <a:pt x="1723186" y="2718887"/>
                  </a:cubicBezTo>
                  <a:cubicBezTo>
                    <a:pt x="1723413" y="2721778"/>
                    <a:pt x="1730858" y="2727210"/>
                    <a:pt x="1731857" y="2726947"/>
                  </a:cubicBezTo>
                  <a:cubicBezTo>
                    <a:pt x="1735944" y="2725809"/>
                    <a:pt x="1739892" y="2724406"/>
                    <a:pt x="1744296" y="2722742"/>
                  </a:cubicBezTo>
                  <a:cubicBezTo>
                    <a:pt x="1746294" y="2725020"/>
                    <a:pt x="1748383" y="2727269"/>
                    <a:pt x="1750335" y="2729576"/>
                  </a:cubicBezTo>
                  <a:cubicBezTo>
                    <a:pt x="1753422" y="2727999"/>
                    <a:pt x="1759551" y="2725809"/>
                    <a:pt x="1759143" y="2724961"/>
                  </a:cubicBezTo>
                  <a:cubicBezTo>
                    <a:pt x="1758052" y="2722888"/>
                    <a:pt x="1756554" y="2720756"/>
                    <a:pt x="1754966" y="2718566"/>
                  </a:cubicBezTo>
                  <a:cubicBezTo>
                    <a:pt x="1756964" y="2717777"/>
                    <a:pt x="1758462" y="2717193"/>
                    <a:pt x="1760777" y="2716288"/>
                  </a:cubicBezTo>
                  <a:cubicBezTo>
                    <a:pt x="1756101" y="2714477"/>
                    <a:pt x="1752877" y="2712958"/>
                    <a:pt x="1750017" y="2711703"/>
                  </a:cubicBezTo>
                  <a:cubicBezTo>
                    <a:pt x="1748746" y="2710039"/>
                    <a:pt x="1747702" y="2708637"/>
                    <a:pt x="1746204" y="2706622"/>
                  </a:cubicBezTo>
                  <a:close/>
                  <a:moveTo>
                    <a:pt x="9216643" y="2703121"/>
                  </a:moveTo>
                  <a:cubicBezTo>
                    <a:pt x="9213618" y="2702292"/>
                    <a:pt x="9210065" y="2702314"/>
                    <a:pt x="9204595" y="2703760"/>
                  </a:cubicBezTo>
                  <a:cubicBezTo>
                    <a:pt x="9205049" y="2708666"/>
                    <a:pt x="9209678" y="2711236"/>
                    <a:pt x="9218485" y="2711470"/>
                  </a:cubicBezTo>
                  <a:cubicBezTo>
                    <a:pt x="9218578" y="2708899"/>
                    <a:pt x="9224661" y="2709717"/>
                    <a:pt x="9225524" y="2707586"/>
                  </a:cubicBezTo>
                  <a:cubicBezTo>
                    <a:pt x="9222165" y="2705629"/>
                    <a:pt x="9219668" y="2703949"/>
                    <a:pt x="9216643" y="2703121"/>
                  </a:cubicBezTo>
                  <a:close/>
                  <a:moveTo>
                    <a:pt x="5321920" y="2702209"/>
                  </a:moveTo>
                  <a:cubicBezTo>
                    <a:pt x="5317045" y="2702205"/>
                    <a:pt x="5312370" y="2704198"/>
                    <a:pt x="5307467" y="2709367"/>
                  </a:cubicBezTo>
                  <a:cubicBezTo>
                    <a:pt x="5319089" y="2715412"/>
                    <a:pt x="5327760" y="2716142"/>
                    <a:pt x="5337566" y="2707031"/>
                  </a:cubicBezTo>
                  <a:cubicBezTo>
                    <a:pt x="5331868" y="2704213"/>
                    <a:pt x="5326795" y="2702212"/>
                    <a:pt x="5321920" y="2702209"/>
                  </a:cubicBezTo>
                  <a:close/>
                  <a:moveTo>
                    <a:pt x="1905328" y="2700518"/>
                  </a:moveTo>
                  <a:cubicBezTo>
                    <a:pt x="1900970" y="2704577"/>
                    <a:pt x="1896158" y="2707439"/>
                    <a:pt x="1897021" y="2708578"/>
                  </a:cubicBezTo>
                  <a:cubicBezTo>
                    <a:pt x="1900198" y="2712755"/>
                    <a:pt x="1905283" y="2716317"/>
                    <a:pt x="1909596" y="2720142"/>
                  </a:cubicBezTo>
                  <a:cubicBezTo>
                    <a:pt x="1912048" y="2716492"/>
                    <a:pt x="1916316" y="2712842"/>
                    <a:pt x="1916316" y="2709192"/>
                  </a:cubicBezTo>
                  <a:cubicBezTo>
                    <a:pt x="1916316" y="2706738"/>
                    <a:pt x="1910367" y="2704286"/>
                    <a:pt x="1905328" y="2700518"/>
                  </a:cubicBezTo>
                  <a:close/>
                  <a:moveTo>
                    <a:pt x="5855119" y="2698971"/>
                  </a:moveTo>
                  <a:cubicBezTo>
                    <a:pt x="5851396" y="2702621"/>
                    <a:pt x="5847220" y="2704898"/>
                    <a:pt x="5847583" y="2706885"/>
                  </a:cubicBezTo>
                  <a:cubicBezTo>
                    <a:pt x="5847947" y="2708841"/>
                    <a:pt x="5852850" y="2710447"/>
                    <a:pt x="5855755" y="2712200"/>
                  </a:cubicBezTo>
                  <a:cubicBezTo>
                    <a:pt x="5858524" y="2710213"/>
                    <a:pt x="5863110" y="2708345"/>
                    <a:pt x="5863474" y="2706183"/>
                  </a:cubicBezTo>
                  <a:cubicBezTo>
                    <a:pt x="5863746" y="2704373"/>
                    <a:pt x="5859115" y="2702241"/>
                    <a:pt x="5855119" y="2698971"/>
                  </a:cubicBezTo>
                  <a:close/>
                  <a:moveTo>
                    <a:pt x="6778678" y="2698445"/>
                  </a:moveTo>
                  <a:cubicBezTo>
                    <a:pt x="6777680" y="2699613"/>
                    <a:pt x="6776681" y="2700752"/>
                    <a:pt x="6775637" y="2701891"/>
                  </a:cubicBezTo>
                  <a:cubicBezTo>
                    <a:pt x="6782174" y="2704898"/>
                    <a:pt x="6788712" y="2707907"/>
                    <a:pt x="6795295" y="2710915"/>
                  </a:cubicBezTo>
                  <a:cubicBezTo>
                    <a:pt x="6796794" y="2709308"/>
                    <a:pt x="6798292" y="2707732"/>
                    <a:pt x="6799789" y="2706126"/>
                  </a:cubicBezTo>
                  <a:cubicBezTo>
                    <a:pt x="6792752" y="2703584"/>
                    <a:pt x="6785715" y="2701014"/>
                    <a:pt x="6778678" y="2698445"/>
                  </a:cubicBezTo>
                  <a:close/>
                  <a:moveTo>
                    <a:pt x="2781763" y="2698211"/>
                  </a:moveTo>
                  <a:cubicBezTo>
                    <a:pt x="2780128" y="2704841"/>
                    <a:pt x="2778768" y="2710360"/>
                    <a:pt x="2777223" y="2716755"/>
                  </a:cubicBezTo>
                  <a:cubicBezTo>
                    <a:pt x="2790661" y="2711586"/>
                    <a:pt x="2800286" y="2707877"/>
                    <a:pt x="2812045" y="2703351"/>
                  </a:cubicBezTo>
                  <a:cubicBezTo>
                    <a:pt x="2802012" y="2701657"/>
                    <a:pt x="2793704" y="2700226"/>
                    <a:pt x="2781763" y="2698211"/>
                  </a:cubicBezTo>
                  <a:close/>
                  <a:moveTo>
                    <a:pt x="2907701" y="2698036"/>
                  </a:moveTo>
                  <a:cubicBezTo>
                    <a:pt x="2891675" y="2712813"/>
                    <a:pt x="2881097" y="2722129"/>
                    <a:pt x="2871700" y="2731854"/>
                  </a:cubicBezTo>
                  <a:cubicBezTo>
                    <a:pt x="2870656" y="2732905"/>
                    <a:pt x="2876331" y="2736555"/>
                    <a:pt x="2878917" y="2739008"/>
                  </a:cubicBezTo>
                  <a:cubicBezTo>
                    <a:pt x="2888497" y="2730539"/>
                    <a:pt x="2898531" y="2722216"/>
                    <a:pt x="2907383" y="2713456"/>
                  </a:cubicBezTo>
                  <a:cubicBezTo>
                    <a:pt x="2909471" y="2711382"/>
                    <a:pt x="2907701" y="2707732"/>
                    <a:pt x="2907701" y="2698036"/>
                  </a:cubicBezTo>
                  <a:close/>
                  <a:moveTo>
                    <a:pt x="914850" y="2696138"/>
                  </a:moveTo>
                  <a:cubicBezTo>
                    <a:pt x="910628" y="2696606"/>
                    <a:pt x="905952" y="2696517"/>
                    <a:pt x="902275" y="2697714"/>
                  </a:cubicBezTo>
                  <a:cubicBezTo>
                    <a:pt x="898507" y="2698942"/>
                    <a:pt x="895736" y="2701394"/>
                    <a:pt x="893195" y="2702883"/>
                  </a:cubicBezTo>
                  <a:cubicBezTo>
                    <a:pt x="893195" y="2704607"/>
                    <a:pt x="892604" y="2706067"/>
                    <a:pt x="893330" y="2706417"/>
                  </a:cubicBezTo>
                  <a:cubicBezTo>
                    <a:pt x="895556" y="2707439"/>
                    <a:pt x="899143" y="2709075"/>
                    <a:pt x="900641" y="2708578"/>
                  </a:cubicBezTo>
                  <a:cubicBezTo>
                    <a:pt x="904498" y="2707323"/>
                    <a:pt x="908177" y="2705337"/>
                    <a:pt x="910764" y="2703088"/>
                  </a:cubicBezTo>
                  <a:cubicBezTo>
                    <a:pt x="912989" y="2701161"/>
                    <a:pt x="913534" y="2698474"/>
                    <a:pt x="914850" y="2696138"/>
                  </a:cubicBezTo>
                  <a:close/>
                  <a:moveTo>
                    <a:pt x="5086054" y="2695233"/>
                  </a:moveTo>
                  <a:cubicBezTo>
                    <a:pt x="5082966" y="2700138"/>
                    <a:pt x="5078473" y="2704928"/>
                    <a:pt x="5077610" y="2709980"/>
                  </a:cubicBezTo>
                  <a:cubicBezTo>
                    <a:pt x="5077247" y="2711907"/>
                    <a:pt x="5085011" y="2715762"/>
                    <a:pt x="5089686" y="2716171"/>
                  </a:cubicBezTo>
                  <a:cubicBezTo>
                    <a:pt x="5093227" y="2716492"/>
                    <a:pt x="5097630" y="2712755"/>
                    <a:pt x="5103668" y="2709863"/>
                  </a:cubicBezTo>
                  <a:cubicBezTo>
                    <a:pt x="5096451" y="2703847"/>
                    <a:pt x="5091229" y="2699555"/>
                    <a:pt x="5086054" y="2695233"/>
                  </a:cubicBezTo>
                  <a:close/>
                  <a:moveTo>
                    <a:pt x="2281599" y="2693627"/>
                  </a:moveTo>
                  <a:cubicBezTo>
                    <a:pt x="2280326" y="2693802"/>
                    <a:pt x="2279102" y="2694006"/>
                    <a:pt x="2277829" y="2694180"/>
                  </a:cubicBezTo>
                  <a:cubicBezTo>
                    <a:pt x="2278467" y="2696342"/>
                    <a:pt x="2279147" y="2698503"/>
                    <a:pt x="2279782" y="2700634"/>
                  </a:cubicBezTo>
                  <a:cubicBezTo>
                    <a:pt x="2281053" y="2700459"/>
                    <a:pt x="2282324" y="2700255"/>
                    <a:pt x="2283595" y="2700081"/>
                  </a:cubicBezTo>
                  <a:cubicBezTo>
                    <a:pt x="2282915" y="2697919"/>
                    <a:pt x="2282279" y="2695758"/>
                    <a:pt x="2281599" y="2693627"/>
                  </a:cubicBezTo>
                  <a:close/>
                  <a:moveTo>
                    <a:pt x="1682099" y="2693334"/>
                  </a:moveTo>
                  <a:cubicBezTo>
                    <a:pt x="1675517" y="2694502"/>
                    <a:pt x="1657856" y="2691437"/>
                    <a:pt x="1667845" y="2705103"/>
                  </a:cubicBezTo>
                  <a:cubicBezTo>
                    <a:pt x="1667118" y="2706768"/>
                    <a:pt x="1663758" y="2710506"/>
                    <a:pt x="1664258" y="2714010"/>
                  </a:cubicBezTo>
                  <a:cubicBezTo>
                    <a:pt x="1665301" y="2721252"/>
                    <a:pt x="1693042" y="2727706"/>
                    <a:pt x="1696718" y="2721925"/>
                  </a:cubicBezTo>
                  <a:cubicBezTo>
                    <a:pt x="1701168" y="2714828"/>
                    <a:pt x="1698081" y="2705512"/>
                    <a:pt x="1696219" y="2697364"/>
                  </a:cubicBezTo>
                  <a:cubicBezTo>
                    <a:pt x="1695764" y="2695496"/>
                    <a:pt x="1686094" y="2692633"/>
                    <a:pt x="1682099" y="2693334"/>
                  </a:cubicBezTo>
                  <a:close/>
                  <a:moveTo>
                    <a:pt x="5338884" y="2692487"/>
                  </a:moveTo>
                  <a:cubicBezTo>
                    <a:pt x="5338293" y="2692984"/>
                    <a:pt x="5337702" y="2693509"/>
                    <a:pt x="5337158" y="2694006"/>
                  </a:cubicBezTo>
                  <a:cubicBezTo>
                    <a:pt x="5338792" y="2695087"/>
                    <a:pt x="5340471" y="2696167"/>
                    <a:pt x="5342106" y="2697248"/>
                  </a:cubicBezTo>
                  <a:cubicBezTo>
                    <a:pt x="5342832" y="2696634"/>
                    <a:pt x="5343559" y="2695992"/>
                    <a:pt x="5344331" y="2695349"/>
                  </a:cubicBezTo>
                  <a:cubicBezTo>
                    <a:pt x="5342516" y="2694386"/>
                    <a:pt x="5340699" y="2693422"/>
                    <a:pt x="5338884" y="2692487"/>
                  </a:cubicBezTo>
                  <a:close/>
                  <a:moveTo>
                    <a:pt x="7860092" y="2692137"/>
                  </a:moveTo>
                  <a:cubicBezTo>
                    <a:pt x="7838573" y="2691786"/>
                    <a:pt x="7840160" y="2704227"/>
                    <a:pt x="7832263" y="2711441"/>
                  </a:cubicBezTo>
                  <a:cubicBezTo>
                    <a:pt x="7845065" y="2708257"/>
                    <a:pt x="7853373" y="2702504"/>
                    <a:pt x="7857912" y="2694735"/>
                  </a:cubicBezTo>
                  <a:lnTo>
                    <a:pt x="7859321" y="2694912"/>
                  </a:lnTo>
                  <a:lnTo>
                    <a:pt x="7858730" y="2693743"/>
                  </a:lnTo>
                  <a:cubicBezTo>
                    <a:pt x="7859047" y="2693130"/>
                    <a:pt x="7859819" y="2692779"/>
                    <a:pt x="7860092" y="2692137"/>
                  </a:cubicBezTo>
                  <a:close/>
                  <a:moveTo>
                    <a:pt x="5887852" y="2690501"/>
                  </a:moveTo>
                  <a:cubicBezTo>
                    <a:pt x="5887081" y="2701248"/>
                    <a:pt x="5898521" y="2709688"/>
                    <a:pt x="5903923" y="2700577"/>
                  </a:cubicBezTo>
                  <a:cubicBezTo>
                    <a:pt x="5894434" y="2701073"/>
                    <a:pt x="5898657" y="2688749"/>
                    <a:pt x="5887852" y="2690501"/>
                  </a:cubicBezTo>
                  <a:close/>
                  <a:moveTo>
                    <a:pt x="357300" y="2689129"/>
                  </a:moveTo>
                  <a:cubicBezTo>
                    <a:pt x="356392" y="2688954"/>
                    <a:pt x="352352" y="2692078"/>
                    <a:pt x="352624" y="2693480"/>
                  </a:cubicBezTo>
                  <a:cubicBezTo>
                    <a:pt x="353396" y="2697978"/>
                    <a:pt x="355077" y="2702446"/>
                    <a:pt x="357482" y="2706709"/>
                  </a:cubicBezTo>
                  <a:cubicBezTo>
                    <a:pt x="358118" y="2707789"/>
                    <a:pt x="363157" y="2708695"/>
                    <a:pt x="365609" y="2708286"/>
                  </a:cubicBezTo>
                  <a:cubicBezTo>
                    <a:pt x="367788" y="2707907"/>
                    <a:pt x="369150" y="2705630"/>
                    <a:pt x="370829" y="2704168"/>
                  </a:cubicBezTo>
                  <a:cubicBezTo>
                    <a:pt x="369741" y="2700372"/>
                    <a:pt x="369650" y="2696313"/>
                    <a:pt x="367243" y="2692867"/>
                  </a:cubicBezTo>
                  <a:cubicBezTo>
                    <a:pt x="365926" y="2690998"/>
                    <a:pt x="360979" y="2689830"/>
                    <a:pt x="357300" y="2689129"/>
                  </a:cubicBezTo>
                  <a:close/>
                  <a:moveTo>
                    <a:pt x="478380" y="2688749"/>
                  </a:moveTo>
                  <a:cubicBezTo>
                    <a:pt x="479787" y="2691173"/>
                    <a:pt x="480696" y="2692750"/>
                    <a:pt x="483330" y="2697189"/>
                  </a:cubicBezTo>
                  <a:cubicBezTo>
                    <a:pt x="487778" y="2694386"/>
                    <a:pt x="490411" y="2692750"/>
                    <a:pt x="496768" y="2688749"/>
                  </a:cubicBezTo>
                  <a:close/>
                  <a:moveTo>
                    <a:pt x="4337327" y="2687990"/>
                  </a:moveTo>
                  <a:cubicBezTo>
                    <a:pt x="4331245" y="2689391"/>
                    <a:pt x="4324344" y="2690180"/>
                    <a:pt x="4319394" y="2692546"/>
                  </a:cubicBezTo>
                  <a:cubicBezTo>
                    <a:pt x="4317580" y="2693422"/>
                    <a:pt x="4318941" y="2698532"/>
                    <a:pt x="4321211" y="2700781"/>
                  </a:cubicBezTo>
                  <a:cubicBezTo>
                    <a:pt x="4323254" y="2702796"/>
                    <a:pt x="4330155" y="2705221"/>
                    <a:pt x="4332062" y="2704520"/>
                  </a:cubicBezTo>
                  <a:cubicBezTo>
                    <a:pt x="4340960" y="2701191"/>
                    <a:pt x="4348905" y="2696838"/>
                    <a:pt x="4356940" y="2692663"/>
                  </a:cubicBezTo>
                  <a:cubicBezTo>
                    <a:pt x="4357077" y="2692604"/>
                    <a:pt x="4354035" y="2688895"/>
                    <a:pt x="4352174" y="2688779"/>
                  </a:cubicBezTo>
                  <a:cubicBezTo>
                    <a:pt x="4347632" y="2688487"/>
                    <a:pt x="4342912" y="2689304"/>
                    <a:pt x="4338282" y="2689654"/>
                  </a:cubicBezTo>
                  <a:cubicBezTo>
                    <a:pt x="4337963" y="2689100"/>
                    <a:pt x="4337646" y="2688545"/>
                    <a:pt x="4337327" y="2687990"/>
                  </a:cubicBezTo>
                  <a:close/>
                  <a:moveTo>
                    <a:pt x="3194717" y="2687551"/>
                  </a:moveTo>
                  <a:cubicBezTo>
                    <a:pt x="3188541" y="2689859"/>
                    <a:pt x="3182775" y="2691933"/>
                    <a:pt x="3177328" y="2694327"/>
                  </a:cubicBezTo>
                  <a:cubicBezTo>
                    <a:pt x="3177010" y="2694473"/>
                    <a:pt x="3179099" y="2698007"/>
                    <a:pt x="3181188" y="2698795"/>
                  </a:cubicBezTo>
                  <a:cubicBezTo>
                    <a:pt x="3190086" y="2702066"/>
                    <a:pt x="3195078" y="2698532"/>
                    <a:pt x="3198166" y="2693802"/>
                  </a:cubicBezTo>
                  <a:cubicBezTo>
                    <a:pt x="3198893" y="2692663"/>
                    <a:pt x="3196578" y="2690735"/>
                    <a:pt x="3194717" y="2687551"/>
                  </a:cubicBezTo>
                  <a:close/>
                  <a:moveTo>
                    <a:pt x="9687315" y="2687386"/>
                  </a:moveTo>
                  <a:cubicBezTo>
                    <a:pt x="9684752" y="2687839"/>
                    <a:pt x="9682139" y="2689377"/>
                    <a:pt x="9679381" y="2692604"/>
                  </a:cubicBezTo>
                  <a:cubicBezTo>
                    <a:pt x="9691957" y="2695174"/>
                    <a:pt x="9700673" y="2709221"/>
                    <a:pt x="9711569" y="2696372"/>
                  </a:cubicBezTo>
                  <a:cubicBezTo>
                    <a:pt x="9702240" y="2694444"/>
                    <a:pt x="9695004" y="2686028"/>
                    <a:pt x="9687315" y="2687386"/>
                  </a:cubicBezTo>
                  <a:close/>
                  <a:moveTo>
                    <a:pt x="9333983" y="2685888"/>
                  </a:moveTo>
                  <a:cubicBezTo>
                    <a:pt x="9329715" y="2687464"/>
                    <a:pt x="9328444" y="2692195"/>
                    <a:pt x="9326672" y="2694532"/>
                  </a:cubicBezTo>
                  <a:cubicBezTo>
                    <a:pt x="9327173" y="2707323"/>
                    <a:pt x="9351870" y="2721925"/>
                    <a:pt x="9369803" y="2720493"/>
                  </a:cubicBezTo>
                  <a:cubicBezTo>
                    <a:pt x="9375114" y="2720085"/>
                    <a:pt x="9380381" y="2716989"/>
                    <a:pt x="9384421" y="2714361"/>
                  </a:cubicBezTo>
                  <a:cubicBezTo>
                    <a:pt x="9385330" y="2713777"/>
                    <a:pt x="9381515" y="2709513"/>
                    <a:pt x="9378700" y="2707673"/>
                  </a:cubicBezTo>
                  <a:cubicBezTo>
                    <a:pt x="9369121" y="2701482"/>
                    <a:pt x="9359315" y="2695378"/>
                    <a:pt x="9348874" y="2689801"/>
                  </a:cubicBezTo>
                  <a:cubicBezTo>
                    <a:pt x="9344743" y="2687610"/>
                    <a:pt x="9336841" y="2684836"/>
                    <a:pt x="9333983" y="2685888"/>
                  </a:cubicBezTo>
                  <a:close/>
                  <a:moveTo>
                    <a:pt x="7992749" y="2685158"/>
                  </a:moveTo>
                  <a:cubicBezTo>
                    <a:pt x="7983079" y="2683960"/>
                    <a:pt x="7979220" y="2688194"/>
                    <a:pt x="7979356" y="2693509"/>
                  </a:cubicBezTo>
                  <a:cubicBezTo>
                    <a:pt x="7979401" y="2695817"/>
                    <a:pt x="7982444" y="2698094"/>
                    <a:pt x="7985893" y="2702826"/>
                  </a:cubicBezTo>
                  <a:cubicBezTo>
                    <a:pt x="7992022" y="2697802"/>
                    <a:pt x="7996925" y="2694590"/>
                    <a:pt x="7999922" y="2690764"/>
                  </a:cubicBezTo>
                  <a:cubicBezTo>
                    <a:pt x="8000693" y="2689771"/>
                    <a:pt x="7995790" y="2685537"/>
                    <a:pt x="7992749" y="2685158"/>
                  </a:cubicBezTo>
                  <a:close/>
                  <a:moveTo>
                    <a:pt x="217970" y="2685070"/>
                  </a:moveTo>
                  <a:cubicBezTo>
                    <a:pt x="214519" y="2688282"/>
                    <a:pt x="208209" y="2692429"/>
                    <a:pt x="209299" y="2693480"/>
                  </a:cubicBezTo>
                  <a:cubicBezTo>
                    <a:pt x="213203" y="2697218"/>
                    <a:pt x="219377" y="2702124"/>
                    <a:pt x="225051" y="2702328"/>
                  </a:cubicBezTo>
                  <a:cubicBezTo>
                    <a:pt x="230590" y="2702474"/>
                    <a:pt x="236630" y="2697481"/>
                    <a:pt x="242485" y="2694766"/>
                  </a:cubicBezTo>
                  <a:cubicBezTo>
                    <a:pt x="235312" y="2691933"/>
                    <a:pt x="228184" y="2689100"/>
                    <a:pt x="217970" y="2685070"/>
                  </a:cubicBezTo>
                  <a:close/>
                  <a:moveTo>
                    <a:pt x="3171518" y="2684836"/>
                  </a:moveTo>
                  <a:cubicBezTo>
                    <a:pt x="3170836" y="2685711"/>
                    <a:pt x="3170156" y="2686618"/>
                    <a:pt x="3169474" y="2687494"/>
                  </a:cubicBezTo>
                  <a:cubicBezTo>
                    <a:pt x="3172243" y="2688574"/>
                    <a:pt x="3174967" y="2689684"/>
                    <a:pt x="3177736" y="2690794"/>
                  </a:cubicBezTo>
                  <a:cubicBezTo>
                    <a:pt x="3179007" y="2689479"/>
                    <a:pt x="3180234" y="2688165"/>
                    <a:pt x="3181460" y="2686821"/>
                  </a:cubicBezTo>
                  <a:cubicBezTo>
                    <a:pt x="3178145" y="2686150"/>
                    <a:pt x="3174831" y="2685508"/>
                    <a:pt x="3171518" y="2684836"/>
                  </a:cubicBezTo>
                  <a:close/>
                  <a:moveTo>
                    <a:pt x="1358174" y="2684632"/>
                  </a:moveTo>
                  <a:cubicBezTo>
                    <a:pt x="1359945" y="2685333"/>
                    <a:pt x="1361217" y="2685858"/>
                    <a:pt x="1362488" y="2686384"/>
                  </a:cubicBezTo>
                  <a:cubicBezTo>
                    <a:pt x="1362941" y="2685888"/>
                    <a:pt x="1363441" y="2685392"/>
                    <a:pt x="1363895" y="2684894"/>
                  </a:cubicBezTo>
                  <a:cubicBezTo>
                    <a:pt x="1362216" y="2684806"/>
                    <a:pt x="1360491" y="2684749"/>
                    <a:pt x="1358174" y="2684632"/>
                  </a:cubicBezTo>
                  <a:close/>
                  <a:moveTo>
                    <a:pt x="8671969" y="2684282"/>
                  </a:moveTo>
                  <a:cubicBezTo>
                    <a:pt x="8667019" y="2684018"/>
                    <a:pt x="8661436" y="2688487"/>
                    <a:pt x="8653628" y="2691962"/>
                  </a:cubicBezTo>
                  <a:cubicBezTo>
                    <a:pt x="8661300" y="2698094"/>
                    <a:pt x="8666566" y="2702300"/>
                    <a:pt x="8671878" y="2706505"/>
                  </a:cubicBezTo>
                  <a:cubicBezTo>
                    <a:pt x="8679687" y="2701191"/>
                    <a:pt x="8687540" y="2695845"/>
                    <a:pt x="8695349" y="2690501"/>
                  </a:cubicBezTo>
                  <a:cubicBezTo>
                    <a:pt x="8687585" y="2688282"/>
                    <a:pt x="8680004" y="2684719"/>
                    <a:pt x="8671969" y="2684282"/>
                  </a:cubicBezTo>
                  <a:close/>
                  <a:moveTo>
                    <a:pt x="6670356" y="2683172"/>
                  </a:moveTo>
                  <a:cubicBezTo>
                    <a:pt x="6670311" y="2685215"/>
                    <a:pt x="6669992" y="2687348"/>
                    <a:pt x="6670583" y="2689333"/>
                  </a:cubicBezTo>
                  <a:cubicBezTo>
                    <a:pt x="6670719" y="2689801"/>
                    <a:pt x="6675531" y="2690150"/>
                    <a:pt x="6675622" y="2689975"/>
                  </a:cubicBezTo>
                  <a:cubicBezTo>
                    <a:pt x="6676621" y="2687844"/>
                    <a:pt x="6677167" y="2685595"/>
                    <a:pt x="6677801" y="2683405"/>
                  </a:cubicBezTo>
                  <a:cubicBezTo>
                    <a:pt x="6675305" y="2683318"/>
                    <a:pt x="6672808" y="2683259"/>
                    <a:pt x="6670356" y="2683172"/>
                  </a:cubicBezTo>
                  <a:close/>
                  <a:moveTo>
                    <a:pt x="5167091" y="2682967"/>
                  </a:moveTo>
                  <a:cubicBezTo>
                    <a:pt x="5173176" y="2691933"/>
                    <a:pt x="5166819" y="2697773"/>
                    <a:pt x="5180484" y="2700547"/>
                  </a:cubicBezTo>
                  <a:cubicBezTo>
                    <a:pt x="5181120" y="2691582"/>
                    <a:pt x="5178669" y="2685508"/>
                    <a:pt x="5172449" y="2682967"/>
                  </a:cubicBezTo>
                  <a:cubicBezTo>
                    <a:pt x="5171813" y="2686033"/>
                    <a:pt x="5169408" y="2684515"/>
                    <a:pt x="5167091" y="2682967"/>
                  </a:cubicBezTo>
                  <a:close/>
                  <a:moveTo>
                    <a:pt x="7388256" y="2681565"/>
                  </a:moveTo>
                  <a:cubicBezTo>
                    <a:pt x="7387802" y="2681653"/>
                    <a:pt x="7387347" y="2681711"/>
                    <a:pt x="7386894" y="2681799"/>
                  </a:cubicBezTo>
                  <a:cubicBezTo>
                    <a:pt x="7387302" y="2683172"/>
                    <a:pt x="7387757" y="2684515"/>
                    <a:pt x="7388165" y="2685888"/>
                  </a:cubicBezTo>
                  <a:cubicBezTo>
                    <a:pt x="7388983" y="2685742"/>
                    <a:pt x="7389800" y="2685595"/>
                    <a:pt x="7390618" y="2685479"/>
                  </a:cubicBezTo>
                  <a:cubicBezTo>
                    <a:pt x="7389846" y="2684164"/>
                    <a:pt x="7389028" y="2682850"/>
                    <a:pt x="7388256" y="2681565"/>
                  </a:cubicBezTo>
                  <a:close/>
                  <a:moveTo>
                    <a:pt x="8811164" y="2680485"/>
                  </a:moveTo>
                  <a:cubicBezTo>
                    <a:pt x="8799223" y="2680514"/>
                    <a:pt x="8785785" y="2685303"/>
                    <a:pt x="8776387" y="2693013"/>
                  </a:cubicBezTo>
                  <a:cubicBezTo>
                    <a:pt x="8784423" y="2699993"/>
                    <a:pt x="8807985" y="2693013"/>
                    <a:pt x="8811164" y="2680485"/>
                  </a:cubicBezTo>
                  <a:close/>
                  <a:moveTo>
                    <a:pt x="7390526" y="2678557"/>
                  </a:moveTo>
                  <a:cubicBezTo>
                    <a:pt x="7388529" y="2678907"/>
                    <a:pt x="7386531" y="2679259"/>
                    <a:pt x="7384533" y="2679609"/>
                  </a:cubicBezTo>
                  <a:cubicBezTo>
                    <a:pt x="7384852" y="2680280"/>
                    <a:pt x="7385169" y="2680981"/>
                    <a:pt x="7385487" y="2681653"/>
                  </a:cubicBezTo>
                  <a:cubicBezTo>
                    <a:pt x="7387439" y="2681127"/>
                    <a:pt x="7389347" y="2680601"/>
                    <a:pt x="7391298" y="2680105"/>
                  </a:cubicBezTo>
                  <a:cubicBezTo>
                    <a:pt x="7391026" y="2679609"/>
                    <a:pt x="7390752" y="2679083"/>
                    <a:pt x="7390526" y="2678557"/>
                  </a:cubicBezTo>
                  <a:close/>
                  <a:moveTo>
                    <a:pt x="2610563" y="2678411"/>
                  </a:moveTo>
                  <a:cubicBezTo>
                    <a:pt x="2610108" y="2681127"/>
                    <a:pt x="2609653" y="2683843"/>
                    <a:pt x="2609200" y="2686559"/>
                  </a:cubicBezTo>
                  <a:cubicBezTo>
                    <a:pt x="2611062" y="2686734"/>
                    <a:pt x="2612924" y="2686909"/>
                    <a:pt x="2614785" y="2687085"/>
                  </a:cubicBezTo>
                  <a:cubicBezTo>
                    <a:pt x="2615738" y="2684573"/>
                    <a:pt x="2616645" y="2682062"/>
                    <a:pt x="2617599" y="2679550"/>
                  </a:cubicBezTo>
                  <a:cubicBezTo>
                    <a:pt x="2615238" y="2679141"/>
                    <a:pt x="2612924" y="2678791"/>
                    <a:pt x="2610563" y="2678411"/>
                  </a:cubicBezTo>
                  <a:close/>
                  <a:moveTo>
                    <a:pt x="5450566" y="2678265"/>
                  </a:moveTo>
                  <a:cubicBezTo>
                    <a:pt x="5447206" y="2679141"/>
                    <a:pt x="5443846" y="2679988"/>
                    <a:pt x="5440487" y="2680806"/>
                  </a:cubicBezTo>
                  <a:cubicBezTo>
                    <a:pt x="5441077" y="2681915"/>
                    <a:pt x="5441621" y="2683055"/>
                    <a:pt x="5442167" y="2684164"/>
                  </a:cubicBezTo>
                  <a:cubicBezTo>
                    <a:pt x="5445526" y="2683318"/>
                    <a:pt x="5448885" y="2682442"/>
                    <a:pt x="5452245" y="2681594"/>
                  </a:cubicBezTo>
                  <a:cubicBezTo>
                    <a:pt x="5451701" y="2680485"/>
                    <a:pt x="5451110" y="2679375"/>
                    <a:pt x="5450566" y="2678265"/>
                  </a:cubicBezTo>
                  <a:close/>
                  <a:moveTo>
                    <a:pt x="7866855" y="2676075"/>
                  </a:moveTo>
                  <a:cubicBezTo>
                    <a:pt x="7856097" y="2674908"/>
                    <a:pt x="7850331" y="2687990"/>
                    <a:pt x="7863361" y="2691494"/>
                  </a:cubicBezTo>
                  <a:cubicBezTo>
                    <a:pt x="7864222" y="2682763"/>
                    <a:pt x="7881657" y="2681332"/>
                    <a:pt x="7866855" y="2676075"/>
                  </a:cubicBezTo>
                  <a:close/>
                  <a:moveTo>
                    <a:pt x="6180179" y="2675754"/>
                  </a:moveTo>
                  <a:cubicBezTo>
                    <a:pt x="6181314" y="2688311"/>
                    <a:pt x="6181314" y="2688311"/>
                    <a:pt x="6202061" y="2692049"/>
                  </a:cubicBezTo>
                  <a:cubicBezTo>
                    <a:pt x="6195478" y="2687143"/>
                    <a:pt x="6188850" y="2682236"/>
                    <a:pt x="6180179" y="2675754"/>
                  </a:cubicBezTo>
                  <a:close/>
                  <a:moveTo>
                    <a:pt x="2859533" y="2673418"/>
                  </a:moveTo>
                  <a:lnTo>
                    <a:pt x="2858897" y="2675111"/>
                  </a:lnTo>
                  <a:lnTo>
                    <a:pt x="2861076" y="2674731"/>
                  </a:lnTo>
                  <a:close/>
                  <a:moveTo>
                    <a:pt x="5084647" y="2672775"/>
                  </a:moveTo>
                  <a:cubicBezTo>
                    <a:pt x="5084329" y="2673242"/>
                    <a:pt x="5083965" y="2673710"/>
                    <a:pt x="5083602" y="2674148"/>
                  </a:cubicBezTo>
                  <a:cubicBezTo>
                    <a:pt x="5084738" y="2673885"/>
                    <a:pt x="5085827" y="2673622"/>
                    <a:pt x="5086962" y="2673359"/>
                  </a:cubicBezTo>
                  <a:cubicBezTo>
                    <a:pt x="5086190" y="2673155"/>
                    <a:pt x="5085419" y="2672980"/>
                    <a:pt x="5084647" y="2672775"/>
                  </a:cubicBezTo>
                  <a:close/>
                  <a:moveTo>
                    <a:pt x="2701860" y="2672425"/>
                  </a:moveTo>
                  <a:cubicBezTo>
                    <a:pt x="2699046" y="2673534"/>
                    <a:pt x="2696186" y="2674644"/>
                    <a:pt x="2693370" y="2675754"/>
                  </a:cubicBezTo>
                  <a:cubicBezTo>
                    <a:pt x="2694142" y="2676484"/>
                    <a:pt x="2694915" y="2677244"/>
                    <a:pt x="2695686" y="2677973"/>
                  </a:cubicBezTo>
                  <a:cubicBezTo>
                    <a:pt x="2698547" y="2676922"/>
                    <a:pt x="2701406" y="2675870"/>
                    <a:pt x="2704221" y="2674819"/>
                  </a:cubicBezTo>
                  <a:cubicBezTo>
                    <a:pt x="2703495" y="2674031"/>
                    <a:pt x="2702678" y="2673242"/>
                    <a:pt x="2701860" y="2672425"/>
                  </a:cubicBezTo>
                  <a:close/>
                  <a:moveTo>
                    <a:pt x="3462527" y="2670292"/>
                  </a:moveTo>
                  <a:cubicBezTo>
                    <a:pt x="3450133" y="2674908"/>
                    <a:pt x="3438148" y="2679375"/>
                    <a:pt x="3426162" y="2683814"/>
                  </a:cubicBezTo>
                  <a:cubicBezTo>
                    <a:pt x="3428613" y="2686004"/>
                    <a:pt x="3431110" y="2690093"/>
                    <a:pt x="3433516" y="2690093"/>
                  </a:cubicBezTo>
                  <a:cubicBezTo>
                    <a:pt x="3448407" y="2689975"/>
                    <a:pt x="3460529" y="2686238"/>
                    <a:pt x="3465477" y="2676630"/>
                  </a:cubicBezTo>
                  <a:cubicBezTo>
                    <a:pt x="3466204" y="2675258"/>
                    <a:pt x="3463981" y="2673242"/>
                    <a:pt x="3462527" y="2670292"/>
                  </a:cubicBezTo>
                  <a:close/>
                  <a:moveTo>
                    <a:pt x="6642934" y="2669592"/>
                  </a:moveTo>
                  <a:cubicBezTo>
                    <a:pt x="6641982" y="2670877"/>
                    <a:pt x="6641072" y="2672161"/>
                    <a:pt x="6640120" y="2673476"/>
                  </a:cubicBezTo>
                  <a:cubicBezTo>
                    <a:pt x="6645159" y="2674381"/>
                    <a:pt x="6650198" y="2675316"/>
                    <a:pt x="6659642" y="2677039"/>
                  </a:cubicBezTo>
                  <a:cubicBezTo>
                    <a:pt x="6651333" y="2673330"/>
                    <a:pt x="6647157" y="2671461"/>
                    <a:pt x="6642934" y="2669592"/>
                  </a:cubicBezTo>
                  <a:close/>
                  <a:moveTo>
                    <a:pt x="6443495" y="2669446"/>
                  </a:moveTo>
                  <a:cubicBezTo>
                    <a:pt x="6434824" y="2679170"/>
                    <a:pt x="6421658" y="2685537"/>
                    <a:pt x="6406405" y="2690764"/>
                  </a:cubicBezTo>
                  <a:cubicBezTo>
                    <a:pt x="6404452" y="2691437"/>
                    <a:pt x="6403816" y="2695729"/>
                    <a:pt x="6405132" y="2697685"/>
                  </a:cubicBezTo>
                  <a:cubicBezTo>
                    <a:pt x="6409264" y="2703877"/>
                    <a:pt x="6414303" y="2709835"/>
                    <a:pt x="6419751" y="2715616"/>
                  </a:cubicBezTo>
                  <a:cubicBezTo>
                    <a:pt x="6420795" y="2716726"/>
                    <a:pt x="6425245" y="2716580"/>
                    <a:pt x="6428105" y="2717018"/>
                  </a:cubicBezTo>
                  <a:cubicBezTo>
                    <a:pt x="6429332" y="2716521"/>
                    <a:pt x="6431600" y="2715967"/>
                    <a:pt x="6431555" y="2715500"/>
                  </a:cubicBezTo>
                  <a:cubicBezTo>
                    <a:pt x="6430284" y="2700255"/>
                    <a:pt x="6444313" y="2688224"/>
                    <a:pt x="6452348" y="2674908"/>
                  </a:cubicBezTo>
                  <a:cubicBezTo>
                    <a:pt x="6453256" y="2673418"/>
                    <a:pt x="6452121" y="2670877"/>
                    <a:pt x="6450486" y="2669504"/>
                  </a:cubicBezTo>
                  <a:cubicBezTo>
                    <a:pt x="6449579" y="2668745"/>
                    <a:pt x="6444085" y="2668775"/>
                    <a:pt x="6443495" y="2669446"/>
                  </a:cubicBezTo>
                  <a:close/>
                  <a:moveTo>
                    <a:pt x="4595015" y="2669241"/>
                  </a:moveTo>
                  <a:cubicBezTo>
                    <a:pt x="4588705" y="2672366"/>
                    <a:pt x="4584119" y="2674644"/>
                    <a:pt x="4579533" y="2676922"/>
                  </a:cubicBezTo>
                  <a:cubicBezTo>
                    <a:pt x="4582077" y="2678733"/>
                    <a:pt x="4585299" y="2682236"/>
                    <a:pt x="4587115" y="2681974"/>
                  </a:cubicBezTo>
                  <a:cubicBezTo>
                    <a:pt x="4592290" y="2681244"/>
                    <a:pt x="4597240" y="2679200"/>
                    <a:pt x="4601371" y="2677010"/>
                  </a:cubicBezTo>
                  <a:cubicBezTo>
                    <a:pt x="4602007" y="2676689"/>
                    <a:pt x="4598011" y="2672834"/>
                    <a:pt x="4595015" y="2669241"/>
                  </a:cubicBezTo>
                  <a:close/>
                  <a:moveTo>
                    <a:pt x="4457183" y="2668745"/>
                  </a:moveTo>
                  <a:cubicBezTo>
                    <a:pt x="4453141" y="2669767"/>
                    <a:pt x="4449146" y="2670790"/>
                    <a:pt x="4445106" y="2671811"/>
                  </a:cubicBezTo>
                  <a:cubicBezTo>
                    <a:pt x="4445651" y="2672804"/>
                    <a:pt x="4446196" y="2673767"/>
                    <a:pt x="4446787" y="2674731"/>
                  </a:cubicBezTo>
                  <a:cubicBezTo>
                    <a:pt x="4450827" y="2674352"/>
                    <a:pt x="4454822" y="2673972"/>
                    <a:pt x="4458863" y="2673564"/>
                  </a:cubicBezTo>
                  <a:cubicBezTo>
                    <a:pt x="4458317" y="2671957"/>
                    <a:pt x="4457727" y="2670351"/>
                    <a:pt x="4457183" y="2668745"/>
                  </a:cubicBezTo>
                  <a:close/>
                  <a:moveTo>
                    <a:pt x="7625151" y="2668190"/>
                  </a:moveTo>
                  <a:cubicBezTo>
                    <a:pt x="7621881" y="2668716"/>
                    <a:pt x="7617885" y="2672045"/>
                    <a:pt x="7617840" y="2674176"/>
                  </a:cubicBezTo>
                  <a:cubicBezTo>
                    <a:pt x="7617749" y="2676368"/>
                    <a:pt x="7622063" y="2678615"/>
                    <a:pt x="7624424" y="2680864"/>
                  </a:cubicBezTo>
                  <a:cubicBezTo>
                    <a:pt x="7627147" y="2678704"/>
                    <a:pt x="7629916" y="2676513"/>
                    <a:pt x="7637590" y="2670410"/>
                  </a:cubicBezTo>
                  <a:cubicBezTo>
                    <a:pt x="7633367" y="2669562"/>
                    <a:pt x="7628736" y="2667606"/>
                    <a:pt x="7625151" y="2668190"/>
                  </a:cubicBezTo>
                  <a:close/>
                  <a:moveTo>
                    <a:pt x="8076691" y="2665707"/>
                  </a:moveTo>
                  <a:cubicBezTo>
                    <a:pt x="8075465" y="2666847"/>
                    <a:pt x="8074286" y="2667927"/>
                    <a:pt x="8073059" y="2669037"/>
                  </a:cubicBezTo>
                  <a:cubicBezTo>
                    <a:pt x="8076466" y="2670292"/>
                    <a:pt x="8079870" y="2671548"/>
                    <a:pt x="8083275" y="2672804"/>
                  </a:cubicBezTo>
                  <a:cubicBezTo>
                    <a:pt x="8084364" y="2671752"/>
                    <a:pt x="8085454" y="2670701"/>
                    <a:pt x="8086590" y="2669650"/>
                  </a:cubicBezTo>
                  <a:cubicBezTo>
                    <a:pt x="8083275" y="2668336"/>
                    <a:pt x="8080007" y="2667022"/>
                    <a:pt x="8076691" y="2665707"/>
                  </a:cubicBezTo>
                  <a:close/>
                  <a:moveTo>
                    <a:pt x="6268299" y="2665095"/>
                  </a:moveTo>
                  <a:cubicBezTo>
                    <a:pt x="6266620" y="2665211"/>
                    <a:pt x="6264984" y="2665328"/>
                    <a:pt x="6263305" y="2665445"/>
                  </a:cubicBezTo>
                  <a:cubicBezTo>
                    <a:pt x="6264440" y="2666321"/>
                    <a:pt x="6265530" y="2667197"/>
                    <a:pt x="6266665" y="2668073"/>
                  </a:cubicBezTo>
                  <a:cubicBezTo>
                    <a:pt x="6267209" y="2667080"/>
                    <a:pt x="6267753" y="2666087"/>
                    <a:pt x="6268299" y="2665095"/>
                  </a:cubicBezTo>
                  <a:close/>
                  <a:moveTo>
                    <a:pt x="734887" y="2662730"/>
                  </a:moveTo>
                  <a:cubicBezTo>
                    <a:pt x="733071" y="2666905"/>
                    <a:pt x="731029" y="2670818"/>
                    <a:pt x="729983" y="2674849"/>
                  </a:cubicBezTo>
                  <a:cubicBezTo>
                    <a:pt x="729848" y="2675432"/>
                    <a:pt x="734615" y="2676513"/>
                    <a:pt x="737112" y="2677360"/>
                  </a:cubicBezTo>
                  <a:cubicBezTo>
                    <a:pt x="739791" y="2673330"/>
                    <a:pt x="742469" y="2669329"/>
                    <a:pt x="745102" y="2665299"/>
                  </a:cubicBezTo>
                  <a:cubicBezTo>
                    <a:pt x="742650" y="2664686"/>
                    <a:pt x="740199" y="2664072"/>
                    <a:pt x="734887" y="2662730"/>
                  </a:cubicBezTo>
                  <a:close/>
                  <a:moveTo>
                    <a:pt x="7410002" y="2661970"/>
                  </a:moveTo>
                  <a:cubicBezTo>
                    <a:pt x="7408004" y="2662291"/>
                    <a:pt x="7407052" y="2665036"/>
                    <a:pt x="7405235" y="2667080"/>
                  </a:cubicBezTo>
                  <a:cubicBezTo>
                    <a:pt x="7406189" y="2669562"/>
                    <a:pt x="7407005" y="2672425"/>
                    <a:pt x="7408323" y="2675199"/>
                  </a:cubicBezTo>
                  <a:cubicBezTo>
                    <a:pt x="7411455" y="2681915"/>
                    <a:pt x="7417765" y="2685070"/>
                    <a:pt x="7429252" y="2682470"/>
                  </a:cubicBezTo>
                  <a:cubicBezTo>
                    <a:pt x="7444643" y="2678995"/>
                    <a:pt x="7434336" y="2673096"/>
                    <a:pt x="7432113" y="2668423"/>
                  </a:cubicBezTo>
                  <a:cubicBezTo>
                    <a:pt x="7430931" y="2665941"/>
                    <a:pt x="7426846" y="2663371"/>
                    <a:pt x="7422987" y="2662204"/>
                  </a:cubicBezTo>
                  <a:cubicBezTo>
                    <a:pt x="7419355" y="2661094"/>
                    <a:pt x="7414089" y="2661298"/>
                    <a:pt x="7410002" y="2661970"/>
                  </a:cubicBezTo>
                  <a:close/>
                  <a:moveTo>
                    <a:pt x="3290327" y="2661444"/>
                  </a:moveTo>
                  <a:cubicBezTo>
                    <a:pt x="3289464" y="2661590"/>
                    <a:pt x="3288601" y="2661736"/>
                    <a:pt x="3287740" y="2661882"/>
                  </a:cubicBezTo>
                  <a:cubicBezTo>
                    <a:pt x="3287967" y="2662350"/>
                    <a:pt x="3288148" y="2663167"/>
                    <a:pt x="3288420" y="2663196"/>
                  </a:cubicBezTo>
                  <a:cubicBezTo>
                    <a:pt x="3289238" y="2663226"/>
                    <a:pt x="3290101" y="2662962"/>
                    <a:pt x="3291009" y="2662817"/>
                  </a:cubicBezTo>
                  <a:cubicBezTo>
                    <a:pt x="3290781" y="2662350"/>
                    <a:pt x="3290554" y="2661911"/>
                    <a:pt x="3290327" y="2661444"/>
                  </a:cubicBezTo>
                  <a:close/>
                  <a:moveTo>
                    <a:pt x="1139714" y="2660772"/>
                  </a:moveTo>
                  <a:cubicBezTo>
                    <a:pt x="1138488" y="2662350"/>
                    <a:pt x="1135627" y="2664335"/>
                    <a:pt x="1136309" y="2665416"/>
                  </a:cubicBezTo>
                  <a:cubicBezTo>
                    <a:pt x="1137716" y="2667519"/>
                    <a:pt x="1141029" y="2669125"/>
                    <a:pt x="1143572" y="2670965"/>
                  </a:cubicBezTo>
                  <a:cubicBezTo>
                    <a:pt x="1144844" y="2669416"/>
                    <a:pt x="1146160" y="2667840"/>
                    <a:pt x="1148202" y="2665386"/>
                  </a:cubicBezTo>
                  <a:cubicBezTo>
                    <a:pt x="1145571" y="2663956"/>
                    <a:pt x="1142664" y="2662350"/>
                    <a:pt x="1139714" y="2660772"/>
                  </a:cubicBezTo>
                  <a:close/>
                  <a:moveTo>
                    <a:pt x="4241399" y="2660247"/>
                  </a:moveTo>
                  <a:cubicBezTo>
                    <a:pt x="4239038" y="2659984"/>
                    <a:pt x="4234861" y="2660831"/>
                    <a:pt x="4233772" y="2662028"/>
                  </a:cubicBezTo>
                  <a:cubicBezTo>
                    <a:pt x="4230911" y="2665182"/>
                    <a:pt x="4229276" y="2668775"/>
                    <a:pt x="4226962" y="2672482"/>
                  </a:cubicBezTo>
                  <a:cubicBezTo>
                    <a:pt x="4229504" y="2674995"/>
                    <a:pt x="4231682" y="2677126"/>
                    <a:pt x="4233862" y="2679287"/>
                  </a:cubicBezTo>
                  <a:cubicBezTo>
                    <a:pt x="4237040" y="2677769"/>
                    <a:pt x="4241671" y="2676630"/>
                    <a:pt x="4243125" y="2674586"/>
                  </a:cubicBezTo>
                  <a:cubicBezTo>
                    <a:pt x="4245486" y="2671286"/>
                    <a:pt x="4246348" y="2667401"/>
                    <a:pt x="4246712" y="2663751"/>
                  </a:cubicBezTo>
                  <a:cubicBezTo>
                    <a:pt x="4246846" y="2662583"/>
                    <a:pt x="4243533" y="2660509"/>
                    <a:pt x="4241399" y="2660247"/>
                  </a:cubicBezTo>
                  <a:close/>
                  <a:moveTo>
                    <a:pt x="2557354" y="2659253"/>
                  </a:moveTo>
                  <a:cubicBezTo>
                    <a:pt x="2556537" y="2659108"/>
                    <a:pt x="2554767" y="2661036"/>
                    <a:pt x="2553450" y="2661998"/>
                  </a:cubicBezTo>
                  <a:cubicBezTo>
                    <a:pt x="2557262" y="2663371"/>
                    <a:pt x="2560941" y="2664948"/>
                    <a:pt x="2564981" y="2665971"/>
                  </a:cubicBezTo>
                  <a:cubicBezTo>
                    <a:pt x="2566025" y="2666233"/>
                    <a:pt x="2568205" y="2664774"/>
                    <a:pt x="2572064" y="2663167"/>
                  </a:cubicBezTo>
                  <a:cubicBezTo>
                    <a:pt x="2565436" y="2661327"/>
                    <a:pt x="2561532" y="2660013"/>
                    <a:pt x="2557354" y="2659253"/>
                  </a:cubicBezTo>
                  <a:close/>
                  <a:moveTo>
                    <a:pt x="5426458" y="2657706"/>
                  </a:moveTo>
                  <a:cubicBezTo>
                    <a:pt x="5422962" y="2657881"/>
                    <a:pt x="5418469" y="2660247"/>
                    <a:pt x="5417015" y="2662350"/>
                  </a:cubicBezTo>
                  <a:cubicBezTo>
                    <a:pt x="5416197" y="2663576"/>
                    <a:pt x="5420830" y="2667956"/>
                    <a:pt x="5422463" y="2667840"/>
                  </a:cubicBezTo>
                  <a:cubicBezTo>
                    <a:pt x="5427276" y="2667547"/>
                    <a:pt x="5431816" y="2665650"/>
                    <a:pt x="5440034" y="2663401"/>
                  </a:cubicBezTo>
                  <a:cubicBezTo>
                    <a:pt x="5432906" y="2660247"/>
                    <a:pt x="5429501" y="2657531"/>
                    <a:pt x="5426458" y="2657706"/>
                  </a:cubicBezTo>
                  <a:close/>
                  <a:moveTo>
                    <a:pt x="6572111" y="2657502"/>
                  </a:moveTo>
                  <a:cubicBezTo>
                    <a:pt x="6566209" y="2656742"/>
                    <a:pt x="6558584" y="2662291"/>
                    <a:pt x="6570432" y="2665241"/>
                  </a:cubicBezTo>
                  <a:cubicBezTo>
                    <a:pt x="6576334" y="2665912"/>
                    <a:pt x="6584006" y="2660392"/>
                    <a:pt x="6572111" y="2657502"/>
                  </a:cubicBezTo>
                  <a:close/>
                  <a:moveTo>
                    <a:pt x="9405645" y="2656023"/>
                  </a:moveTo>
                  <a:cubicBezTo>
                    <a:pt x="9399175" y="2657209"/>
                    <a:pt x="9394772" y="2659502"/>
                    <a:pt x="9399675" y="2661268"/>
                  </a:cubicBezTo>
                  <a:cubicBezTo>
                    <a:pt x="9407031" y="2654318"/>
                    <a:pt x="9410888" y="2665123"/>
                    <a:pt x="9417062" y="2665123"/>
                  </a:cubicBezTo>
                  <a:cubicBezTo>
                    <a:pt x="9418879" y="2662291"/>
                    <a:pt x="9422192" y="2660247"/>
                    <a:pt x="9424009" y="2657414"/>
                  </a:cubicBezTo>
                  <a:cubicBezTo>
                    <a:pt x="9420649" y="2654757"/>
                    <a:pt x="9412114" y="2654837"/>
                    <a:pt x="9405645" y="2656023"/>
                  </a:cubicBezTo>
                  <a:close/>
                  <a:moveTo>
                    <a:pt x="7606808" y="2655545"/>
                  </a:moveTo>
                  <a:lnTo>
                    <a:pt x="7599863" y="2656421"/>
                  </a:lnTo>
                  <a:cubicBezTo>
                    <a:pt x="7600271" y="2656859"/>
                    <a:pt x="7600724" y="2657677"/>
                    <a:pt x="7601089" y="2657677"/>
                  </a:cubicBezTo>
                  <a:cubicBezTo>
                    <a:pt x="7603176" y="2657618"/>
                    <a:pt x="7605265" y="2657385"/>
                    <a:pt x="7607354" y="2657209"/>
                  </a:cubicBezTo>
                  <a:cubicBezTo>
                    <a:pt x="7607172" y="2656655"/>
                    <a:pt x="7606989" y="2656099"/>
                    <a:pt x="7606808" y="2655545"/>
                  </a:cubicBezTo>
                  <a:close/>
                  <a:moveTo>
                    <a:pt x="576307" y="2654143"/>
                  </a:moveTo>
                  <a:cubicBezTo>
                    <a:pt x="574583" y="2654202"/>
                    <a:pt x="572902" y="2654290"/>
                    <a:pt x="571178" y="2654348"/>
                  </a:cubicBezTo>
                  <a:lnTo>
                    <a:pt x="571178" y="2662671"/>
                  </a:lnTo>
                  <a:cubicBezTo>
                    <a:pt x="574219" y="2662232"/>
                    <a:pt x="575308" y="2662086"/>
                    <a:pt x="579439" y="2661502"/>
                  </a:cubicBezTo>
                  <a:cubicBezTo>
                    <a:pt x="578396" y="2659049"/>
                    <a:pt x="577352" y="2656596"/>
                    <a:pt x="576307" y="2654143"/>
                  </a:cubicBezTo>
                  <a:close/>
                  <a:moveTo>
                    <a:pt x="9285814" y="2653881"/>
                  </a:moveTo>
                  <a:cubicBezTo>
                    <a:pt x="9282454" y="2657706"/>
                    <a:pt x="9277960" y="2661356"/>
                    <a:pt x="9276098" y="2665475"/>
                  </a:cubicBezTo>
                  <a:cubicBezTo>
                    <a:pt x="9275099" y="2667722"/>
                    <a:pt x="9277596" y="2671256"/>
                    <a:pt x="9280274" y="2673301"/>
                  </a:cubicBezTo>
                  <a:cubicBezTo>
                    <a:pt x="9282863" y="2675258"/>
                    <a:pt x="9287765" y="2677067"/>
                    <a:pt x="9291534" y="2676980"/>
                  </a:cubicBezTo>
                  <a:cubicBezTo>
                    <a:pt x="9293986" y="2676922"/>
                    <a:pt x="9296211" y="2673330"/>
                    <a:pt x="9297754" y="2671986"/>
                  </a:cubicBezTo>
                  <a:cubicBezTo>
                    <a:pt x="9296665" y="2667927"/>
                    <a:pt x="9296755" y="2664861"/>
                    <a:pt x="9294938" y="2662320"/>
                  </a:cubicBezTo>
                  <a:cubicBezTo>
                    <a:pt x="9292760" y="2659283"/>
                    <a:pt x="9288900" y="2656684"/>
                    <a:pt x="9285814" y="2653881"/>
                  </a:cubicBezTo>
                  <a:close/>
                  <a:moveTo>
                    <a:pt x="7629508" y="2652216"/>
                  </a:moveTo>
                  <a:lnTo>
                    <a:pt x="7626558" y="2652771"/>
                  </a:lnTo>
                  <a:lnTo>
                    <a:pt x="7629236" y="2653588"/>
                  </a:lnTo>
                  <a:close/>
                  <a:moveTo>
                    <a:pt x="4241762" y="2651953"/>
                  </a:moveTo>
                  <a:cubicBezTo>
                    <a:pt x="4242306" y="2652508"/>
                    <a:pt x="4242897" y="2653092"/>
                    <a:pt x="4243441" y="2653647"/>
                  </a:cubicBezTo>
                  <a:cubicBezTo>
                    <a:pt x="4243760" y="2653238"/>
                    <a:pt x="4244078" y="2652858"/>
                    <a:pt x="4244396" y="2652450"/>
                  </a:cubicBezTo>
                  <a:close/>
                  <a:moveTo>
                    <a:pt x="656846" y="2651514"/>
                  </a:moveTo>
                  <a:cubicBezTo>
                    <a:pt x="652351" y="2656187"/>
                    <a:pt x="647402" y="2659137"/>
                    <a:pt x="647085" y="2662291"/>
                  </a:cubicBezTo>
                  <a:cubicBezTo>
                    <a:pt x="646857" y="2664540"/>
                    <a:pt x="652806" y="2667051"/>
                    <a:pt x="655983" y="2669446"/>
                  </a:cubicBezTo>
                  <a:cubicBezTo>
                    <a:pt x="660478" y="2666321"/>
                    <a:pt x="665835" y="2663517"/>
                    <a:pt x="668921" y="2659896"/>
                  </a:cubicBezTo>
                  <a:cubicBezTo>
                    <a:pt x="669648" y="2659021"/>
                    <a:pt x="662793" y="2655545"/>
                    <a:pt x="656846" y="2651514"/>
                  </a:cubicBezTo>
                  <a:close/>
                  <a:moveTo>
                    <a:pt x="248206" y="2649763"/>
                  </a:moveTo>
                  <a:lnTo>
                    <a:pt x="244483" y="2655778"/>
                  </a:lnTo>
                  <a:lnTo>
                    <a:pt x="251793" y="2656567"/>
                  </a:lnTo>
                  <a:lnTo>
                    <a:pt x="251793" y="2650347"/>
                  </a:lnTo>
                  <a:lnTo>
                    <a:pt x="251747" y="2650347"/>
                  </a:lnTo>
                  <a:cubicBezTo>
                    <a:pt x="250567" y="2650142"/>
                    <a:pt x="249385" y="2649967"/>
                    <a:pt x="248206" y="2649763"/>
                  </a:cubicBezTo>
                  <a:close/>
                  <a:moveTo>
                    <a:pt x="1239955" y="2648448"/>
                  </a:moveTo>
                  <a:cubicBezTo>
                    <a:pt x="1236414" y="2651953"/>
                    <a:pt x="1231738" y="2655632"/>
                    <a:pt x="1232418" y="2656071"/>
                  </a:cubicBezTo>
                  <a:cubicBezTo>
                    <a:pt x="1236142" y="2658523"/>
                    <a:pt x="1240909" y="2660743"/>
                    <a:pt x="1245994" y="2661765"/>
                  </a:cubicBezTo>
                  <a:cubicBezTo>
                    <a:pt x="1247491" y="2662057"/>
                    <a:pt x="1253802" y="2656976"/>
                    <a:pt x="1253257" y="2656508"/>
                  </a:cubicBezTo>
                  <a:cubicBezTo>
                    <a:pt x="1250034" y="2653706"/>
                    <a:pt x="1245403" y="2651544"/>
                    <a:pt x="1239955" y="2648448"/>
                  </a:cubicBezTo>
                  <a:close/>
                  <a:moveTo>
                    <a:pt x="3554551" y="2648419"/>
                  </a:moveTo>
                  <a:cubicBezTo>
                    <a:pt x="3552418" y="2649267"/>
                    <a:pt x="3550556" y="2650376"/>
                    <a:pt x="3548105" y="2651690"/>
                  </a:cubicBezTo>
                  <a:cubicBezTo>
                    <a:pt x="3549921" y="2652683"/>
                    <a:pt x="3552054" y="2654056"/>
                    <a:pt x="3552371" y="2653910"/>
                  </a:cubicBezTo>
                  <a:cubicBezTo>
                    <a:pt x="3554279" y="2652976"/>
                    <a:pt x="3556005" y="2651807"/>
                    <a:pt x="3557321" y="2650493"/>
                  </a:cubicBezTo>
                  <a:cubicBezTo>
                    <a:pt x="3557548" y="2650230"/>
                    <a:pt x="3554732" y="2648332"/>
                    <a:pt x="3554551" y="2648419"/>
                  </a:cubicBezTo>
                  <a:close/>
                  <a:moveTo>
                    <a:pt x="4187192" y="2645995"/>
                  </a:moveTo>
                  <a:cubicBezTo>
                    <a:pt x="4176569" y="2651573"/>
                    <a:pt x="4167806" y="2656217"/>
                    <a:pt x="4159000" y="2660831"/>
                  </a:cubicBezTo>
                  <a:cubicBezTo>
                    <a:pt x="4166308" y="2665241"/>
                    <a:pt x="4172573" y="2672132"/>
                    <a:pt x="4181108" y="2673505"/>
                  </a:cubicBezTo>
                  <a:cubicBezTo>
                    <a:pt x="4194185" y="2675638"/>
                    <a:pt x="4209211" y="2664568"/>
                    <a:pt x="4205216" y="2656713"/>
                  </a:cubicBezTo>
                  <a:cubicBezTo>
                    <a:pt x="4203355" y="2653121"/>
                    <a:pt x="4195500" y="2650727"/>
                    <a:pt x="4187192" y="2645995"/>
                  </a:cubicBezTo>
                  <a:close/>
                  <a:moveTo>
                    <a:pt x="6273338" y="2644857"/>
                  </a:moveTo>
                  <a:cubicBezTo>
                    <a:pt x="6271341" y="2644360"/>
                    <a:pt x="6266801" y="2645557"/>
                    <a:pt x="6265711" y="2646813"/>
                  </a:cubicBezTo>
                  <a:cubicBezTo>
                    <a:pt x="6264848" y="2647805"/>
                    <a:pt x="6266620" y="2650843"/>
                    <a:pt x="6268527" y="2651514"/>
                  </a:cubicBezTo>
                  <a:cubicBezTo>
                    <a:pt x="6276471" y="2654318"/>
                    <a:pt x="6284870" y="2656538"/>
                    <a:pt x="6292769" y="2658875"/>
                  </a:cubicBezTo>
                  <a:cubicBezTo>
                    <a:pt x="6295402" y="2657151"/>
                    <a:pt x="6297491" y="2656071"/>
                    <a:pt x="6298807" y="2654727"/>
                  </a:cubicBezTo>
                  <a:cubicBezTo>
                    <a:pt x="6299306" y="2654202"/>
                    <a:pt x="6298490" y="2652508"/>
                    <a:pt x="6297581" y="2652216"/>
                  </a:cubicBezTo>
                  <a:cubicBezTo>
                    <a:pt x="6289637" y="2649587"/>
                    <a:pt x="6281646" y="2646930"/>
                    <a:pt x="6273338" y="2644857"/>
                  </a:cubicBezTo>
                  <a:close/>
                  <a:moveTo>
                    <a:pt x="1784747" y="2644360"/>
                  </a:moveTo>
                  <a:cubicBezTo>
                    <a:pt x="1773352" y="2642112"/>
                    <a:pt x="1767814" y="2646784"/>
                    <a:pt x="1764953" y="2652567"/>
                  </a:cubicBezTo>
                  <a:cubicBezTo>
                    <a:pt x="1764090" y="2654318"/>
                    <a:pt x="1767497" y="2656947"/>
                    <a:pt x="1768993" y="2659166"/>
                  </a:cubicBezTo>
                  <a:cubicBezTo>
                    <a:pt x="1776121" y="2656217"/>
                    <a:pt x="1783296" y="2653238"/>
                    <a:pt x="1790241" y="2650347"/>
                  </a:cubicBezTo>
                  <a:cubicBezTo>
                    <a:pt x="1787608" y="2647339"/>
                    <a:pt x="1786745" y="2644739"/>
                    <a:pt x="1784747" y="2644360"/>
                  </a:cubicBezTo>
                  <a:close/>
                  <a:moveTo>
                    <a:pt x="543574" y="2638753"/>
                  </a:moveTo>
                  <a:cubicBezTo>
                    <a:pt x="543166" y="2640184"/>
                    <a:pt x="542758" y="2641586"/>
                    <a:pt x="542303" y="2643017"/>
                  </a:cubicBezTo>
                  <a:cubicBezTo>
                    <a:pt x="543257" y="2643133"/>
                    <a:pt x="544209" y="2643279"/>
                    <a:pt x="545163" y="2643397"/>
                  </a:cubicBezTo>
                  <a:cubicBezTo>
                    <a:pt x="545799" y="2641994"/>
                    <a:pt x="546434" y="2640593"/>
                    <a:pt x="547025" y="2639191"/>
                  </a:cubicBezTo>
                  <a:cubicBezTo>
                    <a:pt x="545890" y="2639045"/>
                    <a:pt x="544755" y="2638899"/>
                    <a:pt x="543574" y="2638753"/>
                  </a:cubicBezTo>
                  <a:close/>
                  <a:moveTo>
                    <a:pt x="3390705" y="2638637"/>
                  </a:moveTo>
                  <a:cubicBezTo>
                    <a:pt x="3385802" y="2642082"/>
                    <a:pt x="3380309" y="2644448"/>
                    <a:pt x="3380899" y="2645733"/>
                  </a:cubicBezTo>
                  <a:cubicBezTo>
                    <a:pt x="3382306" y="2648828"/>
                    <a:pt x="3386574" y="2651369"/>
                    <a:pt x="3389661" y="2654143"/>
                  </a:cubicBezTo>
                  <a:cubicBezTo>
                    <a:pt x="3392839" y="2652537"/>
                    <a:pt x="3398832" y="2650668"/>
                    <a:pt x="3398560" y="2649354"/>
                  </a:cubicBezTo>
                  <a:cubicBezTo>
                    <a:pt x="3397878" y="2646142"/>
                    <a:pt x="3394292" y="2643163"/>
                    <a:pt x="3390705" y="2638637"/>
                  </a:cubicBezTo>
                  <a:close/>
                  <a:moveTo>
                    <a:pt x="169438" y="2638578"/>
                  </a:moveTo>
                  <a:cubicBezTo>
                    <a:pt x="168667" y="2638783"/>
                    <a:pt x="167940" y="2638986"/>
                    <a:pt x="167168" y="2639191"/>
                  </a:cubicBezTo>
                  <a:cubicBezTo>
                    <a:pt x="168257" y="2639541"/>
                    <a:pt x="169256" y="2639863"/>
                    <a:pt x="170301" y="2640184"/>
                  </a:cubicBezTo>
                  <a:cubicBezTo>
                    <a:pt x="170027" y="2639658"/>
                    <a:pt x="169711" y="2639104"/>
                    <a:pt x="169438" y="2638578"/>
                  </a:cubicBezTo>
                  <a:close/>
                  <a:moveTo>
                    <a:pt x="5456285" y="2638228"/>
                  </a:moveTo>
                  <a:cubicBezTo>
                    <a:pt x="5454787" y="2640622"/>
                    <a:pt x="5451928" y="2643454"/>
                    <a:pt x="5452836" y="2644039"/>
                  </a:cubicBezTo>
                  <a:cubicBezTo>
                    <a:pt x="5455832" y="2646083"/>
                    <a:pt x="5459964" y="2647864"/>
                    <a:pt x="5464140" y="2648624"/>
                  </a:cubicBezTo>
                  <a:cubicBezTo>
                    <a:pt x="5465819" y="2648915"/>
                    <a:pt x="5468862" y="2646317"/>
                    <a:pt x="5471268" y="2645032"/>
                  </a:cubicBezTo>
                  <a:cubicBezTo>
                    <a:pt x="5466909" y="2643045"/>
                    <a:pt x="5462550" y="2641060"/>
                    <a:pt x="5456285" y="2638228"/>
                  </a:cubicBezTo>
                  <a:close/>
                  <a:moveTo>
                    <a:pt x="4711010" y="2637818"/>
                  </a:moveTo>
                  <a:cubicBezTo>
                    <a:pt x="4710283" y="2637964"/>
                    <a:pt x="4708967" y="2638110"/>
                    <a:pt x="4708922" y="2638315"/>
                  </a:cubicBezTo>
                  <a:cubicBezTo>
                    <a:pt x="4708831" y="2638899"/>
                    <a:pt x="4709284" y="2639513"/>
                    <a:pt x="4709784" y="2640826"/>
                  </a:cubicBezTo>
                  <a:cubicBezTo>
                    <a:pt x="4710374" y="2639395"/>
                    <a:pt x="4710693" y="2638606"/>
                    <a:pt x="4711010" y="2637818"/>
                  </a:cubicBezTo>
                  <a:close/>
                  <a:moveTo>
                    <a:pt x="8823081" y="2636778"/>
                  </a:moveTo>
                  <a:cubicBezTo>
                    <a:pt x="8820413" y="2636931"/>
                    <a:pt x="8817451" y="2637942"/>
                    <a:pt x="8813842" y="2640300"/>
                  </a:cubicBezTo>
                  <a:cubicBezTo>
                    <a:pt x="8820516" y="2640739"/>
                    <a:pt x="8814659" y="2648828"/>
                    <a:pt x="8813842" y="2650405"/>
                  </a:cubicBezTo>
                  <a:cubicBezTo>
                    <a:pt x="8821242" y="2653121"/>
                    <a:pt x="8836950" y="2655369"/>
                    <a:pt x="8840673" y="2647835"/>
                  </a:cubicBezTo>
                  <a:cubicBezTo>
                    <a:pt x="8839130" y="2647835"/>
                    <a:pt x="8837585" y="2645849"/>
                    <a:pt x="8840673" y="2645382"/>
                  </a:cubicBezTo>
                  <a:cubicBezTo>
                    <a:pt x="8841899" y="2648799"/>
                    <a:pt x="8842716" y="2660217"/>
                    <a:pt x="8848662" y="2655428"/>
                  </a:cubicBezTo>
                  <a:cubicBezTo>
                    <a:pt x="8847028" y="2655253"/>
                    <a:pt x="8845485" y="2655020"/>
                    <a:pt x="8845984" y="2652858"/>
                  </a:cubicBezTo>
                  <a:cubicBezTo>
                    <a:pt x="8846120" y="2649675"/>
                    <a:pt x="8849389" y="2649354"/>
                    <a:pt x="8848662" y="2645382"/>
                  </a:cubicBezTo>
                  <a:cubicBezTo>
                    <a:pt x="8836438" y="2643586"/>
                    <a:pt x="8831085" y="2636320"/>
                    <a:pt x="8823081" y="2636778"/>
                  </a:cubicBezTo>
                  <a:close/>
                  <a:moveTo>
                    <a:pt x="203714" y="2636768"/>
                  </a:moveTo>
                  <a:cubicBezTo>
                    <a:pt x="189685" y="2644418"/>
                    <a:pt x="175795" y="2652157"/>
                    <a:pt x="161992" y="2659954"/>
                  </a:cubicBezTo>
                  <a:cubicBezTo>
                    <a:pt x="161311" y="2660363"/>
                    <a:pt x="161403" y="2662174"/>
                    <a:pt x="161584" y="2662204"/>
                  </a:cubicBezTo>
                  <a:cubicBezTo>
                    <a:pt x="164489" y="2662671"/>
                    <a:pt x="167530" y="2663342"/>
                    <a:pt x="170437" y="2663255"/>
                  </a:cubicBezTo>
                  <a:cubicBezTo>
                    <a:pt x="191775" y="2662583"/>
                    <a:pt x="203533" y="2653326"/>
                    <a:pt x="213658" y="2643192"/>
                  </a:cubicBezTo>
                  <a:cubicBezTo>
                    <a:pt x="214929" y="2641907"/>
                    <a:pt x="211386" y="2638724"/>
                    <a:pt x="210343" y="2636884"/>
                  </a:cubicBezTo>
                  <a:cubicBezTo>
                    <a:pt x="206711" y="2636797"/>
                    <a:pt x="204577" y="2636300"/>
                    <a:pt x="203714" y="2636768"/>
                  </a:cubicBezTo>
                  <a:close/>
                  <a:moveTo>
                    <a:pt x="2191526" y="2636475"/>
                  </a:moveTo>
                  <a:cubicBezTo>
                    <a:pt x="2191934" y="2636884"/>
                    <a:pt x="2192389" y="2637321"/>
                    <a:pt x="2192933" y="2637439"/>
                  </a:cubicBezTo>
                  <a:cubicBezTo>
                    <a:pt x="2193479" y="2637527"/>
                    <a:pt x="2194342" y="2636825"/>
                    <a:pt x="2195022" y="2636504"/>
                  </a:cubicBezTo>
                  <a:cubicBezTo>
                    <a:pt x="2193842" y="2636504"/>
                    <a:pt x="2192706" y="2636475"/>
                    <a:pt x="2191526" y="2636475"/>
                  </a:cubicBezTo>
                  <a:close/>
                  <a:moveTo>
                    <a:pt x="4379685" y="2636329"/>
                  </a:moveTo>
                  <a:lnTo>
                    <a:pt x="4380276" y="2637994"/>
                  </a:lnTo>
                  <a:lnTo>
                    <a:pt x="4381638" y="2636709"/>
                  </a:lnTo>
                  <a:close/>
                  <a:moveTo>
                    <a:pt x="2191073" y="2636037"/>
                  </a:moveTo>
                  <a:cubicBezTo>
                    <a:pt x="2187167" y="2640096"/>
                    <a:pt x="2183263" y="2644127"/>
                    <a:pt x="2177633" y="2649938"/>
                  </a:cubicBezTo>
                  <a:cubicBezTo>
                    <a:pt x="2193932" y="2648214"/>
                    <a:pt x="2196837" y="2643922"/>
                    <a:pt x="2190754" y="2636446"/>
                  </a:cubicBezTo>
                  <a:lnTo>
                    <a:pt x="2190799" y="2636446"/>
                  </a:lnTo>
                  <a:lnTo>
                    <a:pt x="2191481" y="2636446"/>
                  </a:lnTo>
                  <a:cubicBezTo>
                    <a:pt x="2191390" y="2636329"/>
                    <a:pt x="2191254" y="2636154"/>
                    <a:pt x="2191073" y="2636037"/>
                  </a:cubicBezTo>
                  <a:close/>
                  <a:moveTo>
                    <a:pt x="2420929" y="2634635"/>
                  </a:moveTo>
                  <a:cubicBezTo>
                    <a:pt x="2418024" y="2635394"/>
                    <a:pt x="2415618" y="2636884"/>
                    <a:pt x="2411759" y="2638695"/>
                  </a:cubicBezTo>
                  <a:cubicBezTo>
                    <a:pt x="2415255" y="2640213"/>
                    <a:pt x="2417977" y="2641994"/>
                    <a:pt x="2418840" y="2641703"/>
                  </a:cubicBezTo>
                  <a:cubicBezTo>
                    <a:pt x="2421428" y="2640739"/>
                    <a:pt x="2423607" y="2639104"/>
                    <a:pt x="2425241" y="2637439"/>
                  </a:cubicBezTo>
                  <a:cubicBezTo>
                    <a:pt x="2425469" y="2637118"/>
                    <a:pt x="2421656" y="2634431"/>
                    <a:pt x="2420929" y="2634635"/>
                  </a:cubicBezTo>
                  <a:close/>
                  <a:moveTo>
                    <a:pt x="2307021" y="2634548"/>
                  </a:moveTo>
                  <a:cubicBezTo>
                    <a:pt x="2306341" y="2634869"/>
                    <a:pt x="2304979" y="2635336"/>
                    <a:pt x="2305070" y="2635453"/>
                  </a:cubicBezTo>
                  <a:cubicBezTo>
                    <a:pt x="2305570" y="2636241"/>
                    <a:pt x="2306432" y="2636943"/>
                    <a:pt x="2307476" y="2637994"/>
                  </a:cubicBezTo>
                  <a:cubicBezTo>
                    <a:pt x="2307295" y="2636563"/>
                    <a:pt x="2307159" y="2635570"/>
                    <a:pt x="2307021" y="2634548"/>
                  </a:cubicBezTo>
                  <a:close/>
                  <a:moveTo>
                    <a:pt x="6447082" y="2633000"/>
                  </a:moveTo>
                  <a:cubicBezTo>
                    <a:pt x="6441271" y="2634810"/>
                    <a:pt x="6434507" y="2637118"/>
                    <a:pt x="6431691" y="2640447"/>
                  </a:cubicBezTo>
                  <a:cubicBezTo>
                    <a:pt x="6429921" y="2642549"/>
                    <a:pt x="6434551" y="2646784"/>
                    <a:pt x="6438003" y="2653297"/>
                  </a:cubicBezTo>
                  <a:cubicBezTo>
                    <a:pt x="6445992" y="2646522"/>
                    <a:pt x="6451258" y="2642520"/>
                    <a:pt x="6455209" y="2638052"/>
                  </a:cubicBezTo>
                  <a:cubicBezTo>
                    <a:pt x="6455753" y="2637439"/>
                    <a:pt x="6448308" y="2632620"/>
                    <a:pt x="6447082" y="2633000"/>
                  </a:cubicBezTo>
                  <a:close/>
                  <a:moveTo>
                    <a:pt x="2692599" y="2633000"/>
                  </a:moveTo>
                  <a:cubicBezTo>
                    <a:pt x="2685970" y="2629670"/>
                    <a:pt x="2672124" y="2637000"/>
                    <a:pt x="2672441" y="2644418"/>
                  </a:cubicBezTo>
                  <a:cubicBezTo>
                    <a:pt x="2672668" y="2648391"/>
                    <a:pt x="2678071" y="2652274"/>
                    <a:pt x="2683564" y="2659312"/>
                  </a:cubicBezTo>
                  <a:cubicBezTo>
                    <a:pt x="2691509" y="2652829"/>
                    <a:pt x="2698909" y="2649208"/>
                    <a:pt x="2700453" y="2644769"/>
                  </a:cubicBezTo>
                  <a:cubicBezTo>
                    <a:pt x="2701679" y="2641264"/>
                    <a:pt x="2697412" y="2635453"/>
                    <a:pt x="2692599" y="2633000"/>
                  </a:cubicBezTo>
                  <a:close/>
                  <a:moveTo>
                    <a:pt x="7792719" y="2632854"/>
                  </a:moveTo>
                  <a:cubicBezTo>
                    <a:pt x="7790404" y="2635131"/>
                    <a:pt x="7787771" y="2637321"/>
                    <a:pt x="7786182" y="2639775"/>
                  </a:cubicBezTo>
                  <a:cubicBezTo>
                    <a:pt x="7785909" y="2640213"/>
                    <a:pt x="7790041" y="2641790"/>
                    <a:pt x="7793037" y="2643279"/>
                  </a:cubicBezTo>
                  <a:cubicBezTo>
                    <a:pt x="7795851" y="2641235"/>
                    <a:pt x="7798665" y="2639191"/>
                    <a:pt x="7801436" y="2637118"/>
                  </a:cubicBezTo>
                  <a:cubicBezTo>
                    <a:pt x="7798531" y="2635687"/>
                    <a:pt x="7795624" y="2634285"/>
                    <a:pt x="7792719" y="2632854"/>
                  </a:cubicBezTo>
                  <a:close/>
                  <a:moveTo>
                    <a:pt x="176792" y="2630225"/>
                  </a:moveTo>
                  <a:cubicBezTo>
                    <a:pt x="176792" y="2630372"/>
                    <a:pt x="176792" y="2630546"/>
                    <a:pt x="176792" y="2630722"/>
                  </a:cubicBezTo>
                  <a:cubicBezTo>
                    <a:pt x="178426" y="2630810"/>
                    <a:pt x="180061" y="2630868"/>
                    <a:pt x="181696" y="2630955"/>
                  </a:cubicBezTo>
                  <a:cubicBezTo>
                    <a:pt x="181696" y="2630722"/>
                    <a:pt x="181696" y="2630489"/>
                    <a:pt x="181696" y="2630225"/>
                  </a:cubicBezTo>
                  <a:close/>
                  <a:moveTo>
                    <a:pt x="4246257" y="2628824"/>
                  </a:moveTo>
                  <a:cubicBezTo>
                    <a:pt x="4245167" y="2629846"/>
                    <a:pt x="4244350" y="2630518"/>
                    <a:pt x="4243806" y="2631276"/>
                  </a:cubicBezTo>
                  <a:cubicBezTo>
                    <a:pt x="4243714" y="2631394"/>
                    <a:pt x="4245031" y="2631861"/>
                    <a:pt x="4245712" y="2632153"/>
                  </a:cubicBezTo>
                  <a:cubicBezTo>
                    <a:pt x="4245893" y="2631189"/>
                    <a:pt x="4246030" y="2630225"/>
                    <a:pt x="4246257" y="2628824"/>
                  </a:cubicBezTo>
                  <a:close/>
                  <a:moveTo>
                    <a:pt x="2781990" y="2627539"/>
                  </a:moveTo>
                  <a:cubicBezTo>
                    <a:pt x="2773954" y="2628795"/>
                    <a:pt x="2767872" y="2629495"/>
                    <a:pt x="2762106" y="2630751"/>
                  </a:cubicBezTo>
                  <a:cubicBezTo>
                    <a:pt x="2759699" y="2631276"/>
                    <a:pt x="2757975" y="2633000"/>
                    <a:pt x="2755977" y="2634168"/>
                  </a:cubicBezTo>
                  <a:cubicBezTo>
                    <a:pt x="2758247" y="2635249"/>
                    <a:pt x="2760334" y="2636943"/>
                    <a:pt x="2762878" y="2637293"/>
                  </a:cubicBezTo>
                  <a:cubicBezTo>
                    <a:pt x="2769778" y="2638285"/>
                    <a:pt x="2776996" y="2639395"/>
                    <a:pt x="2783852" y="2638986"/>
                  </a:cubicBezTo>
                  <a:cubicBezTo>
                    <a:pt x="2786257" y="2638870"/>
                    <a:pt x="2789845" y="2634401"/>
                    <a:pt x="2789572" y="2632065"/>
                  </a:cubicBezTo>
                  <a:cubicBezTo>
                    <a:pt x="2789390" y="2630255"/>
                    <a:pt x="2783988" y="2628649"/>
                    <a:pt x="2781990" y="2627539"/>
                  </a:cubicBezTo>
                  <a:close/>
                  <a:moveTo>
                    <a:pt x="3212648" y="2626546"/>
                  </a:moveTo>
                  <a:cubicBezTo>
                    <a:pt x="3213147" y="2627101"/>
                    <a:pt x="3213648" y="2627685"/>
                    <a:pt x="3214148" y="2628240"/>
                  </a:cubicBezTo>
                  <a:cubicBezTo>
                    <a:pt x="3214420" y="2627831"/>
                    <a:pt x="3214692" y="2627451"/>
                    <a:pt x="3214964" y="2627043"/>
                  </a:cubicBezTo>
                  <a:cubicBezTo>
                    <a:pt x="3214192" y="2626867"/>
                    <a:pt x="3213421" y="2626692"/>
                    <a:pt x="3212648" y="2626546"/>
                  </a:cubicBezTo>
                  <a:close/>
                  <a:moveTo>
                    <a:pt x="5518949" y="2623812"/>
                  </a:moveTo>
                  <a:cubicBezTo>
                    <a:pt x="5514931" y="2625780"/>
                    <a:pt x="5512854" y="2629496"/>
                    <a:pt x="5518074" y="2632854"/>
                  </a:cubicBezTo>
                  <a:cubicBezTo>
                    <a:pt x="5520390" y="2625407"/>
                    <a:pt x="5522116" y="2638606"/>
                    <a:pt x="5528743" y="2635278"/>
                  </a:cubicBezTo>
                  <a:cubicBezTo>
                    <a:pt x="5529652" y="2631949"/>
                    <a:pt x="5532602" y="2630518"/>
                    <a:pt x="5531467" y="2625261"/>
                  </a:cubicBezTo>
                  <a:cubicBezTo>
                    <a:pt x="5528925" y="2621626"/>
                    <a:pt x="5522966" y="2621845"/>
                    <a:pt x="5518949" y="2623812"/>
                  </a:cubicBezTo>
                  <a:close/>
                  <a:moveTo>
                    <a:pt x="5689548" y="2622750"/>
                  </a:moveTo>
                  <a:cubicBezTo>
                    <a:pt x="5684962" y="2625961"/>
                    <a:pt x="5682284" y="2630955"/>
                    <a:pt x="5681512" y="2637789"/>
                  </a:cubicBezTo>
                  <a:cubicBezTo>
                    <a:pt x="5691137" y="2639133"/>
                    <a:pt x="5700989" y="2627831"/>
                    <a:pt x="5697630" y="2625261"/>
                  </a:cubicBezTo>
                  <a:cubicBezTo>
                    <a:pt x="5697039" y="2627217"/>
                    <a:pt x="5695313" y="2628210"/>
                    <a:pt x="5692272" y="2627773"/>
                  </a:cubicBezTo>
                  <a:cubicBezTo>
                    <a:pt x="5691637" y="2625816"/>
                    <a:pt x="5692181" y="2622837"/>
                    <a:pt x="5689548" y="2622750"/>
                  </a:cubicBezTo>
                  <a:close/>
                  <a:moveTo>
                    <a:pt x="8485060" y="2622632"/>
                  </a:moveTo>
                  <a:cubicBezTo>
                    <a:pt x="8482745" y="2624999"/>
                    <a:pt x="8479158" y="2627246"/>
                    <a:pt x="8478476" y="2629787"/>
                  </a:cubicBezTo>
                  <a:cubicBezTo>
                    <a:pt x="8477796" y="2632270"/>
                    <a:pt x="8480112" y="2635074"/>
                    <a:pt x="8481111" y="2637730"/>
                  </a:cubicBezTo>
                  <a:cubicBezTo>
                    <a:pt x="8484469" y="2636037"/>
                    <a:pt x="8487829" y="2634344"/>
                    <a:pt x="8492959" y="2631773"/>
                  </a:cubicBezTo>
                  <a:cubicBezTo>
                    <a:pt x="8489644" y="2627919"/>
                    <a:pt x="8487376" y="2625261"/>
                    <a:pt x="8485060" y="2622632"/>
                  </a:cubicBezTo>
                  <a:close/>
                  <a:moveTo>
                    <a:pt x="2349107" y="2621932"/>
                  </a:moveTo>
                  <a:cubicBezTo>
                    <a:pt x="2344659" y="2623714"/>
                    <a:pt x="2339754" y="2625174"/>
                    <a:pt x="2335986" y="2627423"/>
                  </a:cubicBezTo>
                  <a:cubicBezTo>
                    <a:pt x="2334307" y="2628415"/>
                    <a:pt x="2334989" y="2630955"/>
                    <a:pt x="2334352" y="2633846"/>
                  </a:cubicBezTo>
                  <a:cubicBezTo>
                    <a:pt x="2335578" y="2635483"/>
                    <a:pt x="2337395" y="2637907"/>
                    <a:pt x="2339210" y="2640330"/>
                  </a:cubicBezTo>
                  <a:cubicBezTo>
                    <a:pt x="2343569" y="2638315"/>
                    <a:pt x="2348336" y="2636563"/>
                    <a:pt x="2352104" y="2634168"/>
                  </a:cubicBezTo>
                  <a:cubicBezTo>
                    <a:pt x="2353920" y="2633029"/>
                    <a:pt x="2354964" y="2630546"/>
                    <a:pt x="2354420" y="2628940"/>
                  </a:cubicBezTo>
                  <a:cubicBezTo>
                    <a:pt x="2353557" y="2626487"/>
                    <a:pt x="2350969" y="2624268"/>
                    <a:pt x="2349107" y="2621932"/>
                  </a:cubicBezTo>
                  <a:close/>
                  <a:moveTo>
                    <a:pt x="7364830" y="2621902"/>
                  </a:moveTo>
                  <a:cubicBezTo>
                    <a:pt x="7365013" y="2622662"/>
                    <a:pt x="7365147" y="2623421"/>
                    <a:pt x="7365285" y="2624180"/>
                  </a:cubicBezTo>
                  <a:cubicBezTo>
                    <a:pt x="7366056" y="2624035"/>
                    <a:pt x="7366781" y="2623859"/>
                    <a:pt x="7367463" y="2623684"/>
                  </a:cubicBezTo>
                  <a:cubicBezTo>
                    <a:pt x="7367372" y="2623188"/>
                    <a:pt x="7367555" y="2622458"/>
                    <a:pt x="7367145" y="2622224"/>
                  </a:cubicBezTo>
                  <a:cubicBezTo>
                    <a:pt x="7366601" y="2621932"/>
                    <a:pt x="7365602" y="2621990"/>
                    <a:pt x="7364830" y="2621902"/>
                  </a:cubicBezTo>
                  <a:close/>
                  <a:moveTo>
                    <a:pt x="2486985" y="2621902"/>
                  </a:moveTo>
                  <a:lnTo>
                    <a:pt x="2487349" y="2623216"/>
                  </a:lnTo>
                  <a:lnTo>
                    <a:pt x="2489937" y="2622399"/>
                  </a:lnTo>
                  <a:close/>
                  <a:moveTo>
                    <a:pt x="5390730" y="2620705"/>
                  </a:moveTo>
                  <a:cubicBezTo>
                    <a:pt x="5369891" y="2622807"/>
                    <a:pt x="5369891" y="2622807"/>
                    <a:pt x="5365895" y="2631276"/>
                  </a:cubicBezTo>
                  <a:cubicBezTo>
                    <a:pt x="5375202" y="2627305"/>
                    <a:pt x="5382967" y="2624005"/>
                    <a:pt x="5390730" y="2620705"/>
                  </a:cubicBezTo>
                  <a:close/>
                  <a:moveTo>
                    <a:pt x="1071841" y="2620092"/>
                  </a:moveTo>
                  <a:cubicBezTo>
                    <a:pt x="1067892" y="2619975"/>
                    <a:pt x="1061944" y="2620355"/>
                    <a:pt x="1060220" y="2621990"/>
                  </a:cubicBezTo>
                  <a:cubicBezTo>
                    <a:pt x="1057041" y="2624969"/>
                    <a:pt x="1056314" y="2628999"/>
                    <a:pt x="1054044" y="2633584"/>
                  </a:cubicBezTo>
                  <a:cubicBezTo>
                    <a:pt x="1055543" y="2636359"/>
                    <a:pt x="1057223" y="2639570"/>
                    <a:pt x="1058947" y="2642783"/>
                  </a:cubicBezTo>
                  <a:cubicBezTo>
                    <a:pt x="1063078" y="2640359"/>
                    <a:pt x="1068300" y="2638344"/>
                    <a:pt x="1071114" y="2635365"/>
                  </a:cubicBezTo>
                  <a:cubicBezTo>
                    <a:pt x="1074066" y="2632270"/>
                    <a:pt x="1075246" y="2628327"/>
                    <a:pt x="1075972" y="2624647"/>
                  </a:cubicBezTo>
                  <a:cubicBezTo>
                    <a:pt x="1076291" y="2623188"/>
                    <a:pt x="1073430" y="2620150"/>
                    <a:pt x="1071841" y="2620092"/>
                  </a:cubicBezTo>
                  <a:close/>
                  <a:moveTo>
                    <a:pt x="1004514" y="2619829"/>
                  </a:moveTo>
                  <a:cubicBezTo>
                    <a:pt x="1000565" y="2621406"/>
                    <a:pt x="997704" y="2624064"/>
                    <a:pt x="994436" y="2626341"/>
                  </a:cubicBezTo>
                  <a:cubicBezTo>
                    <a:pt x="997796" y="2627831"/>
                    <a:pt x="1001109" y="2630401"/>
                    <a:pt x="1004514" y="2630430"/>
                  </a:cubicBezTo>
                  <a:cubicBezTo>
                    <a:pt x="1007283" y="2630459"/>
                    <a:pt x="1010190" y="2627510"/>
                    <a:pt x="1014275" y="2625144"/>
                  </a:cubicBezTo>
                  <a:cubicBezTo>
                    <a:pt x="1010052" y="2622779"/>
                    <a:pt x="1005421" y="2619450"/>
                    <a:pt x="1004514" y="2619829"/>
                  </a:cubicBezTo>
                  <a:close/>
                  <a:moveTo>
                    <a:pt x="6149897" y="2618866"/>
                  </a:moveTo>
                  <a:cubicBezTo>
                    <a:pt x="6149625" y="2619917"/>
                    <a:pt x="6149353" y="2620997"/>
                    <a:pt x="6149081" y="2622049"/>
                  </a:cubicBezTo>
                  <a:cubicBezTo>
                    <a:pt x="6151895" y="2622370"/>
                    <a:pt x="6154755" y="2622691"/>
                    <a:pt x="6157569" y="2623012"/>
                  </a:cubicBezTo>
                  <a:cubicBezTo>
                    <a:pt x="6157843" y="2621990"/>
                    <a:pt x="6158115" y="2620997"/>
                    <a:pt x="6158342" y="2620005"/>
                  </a:cubicBezTo>
                  <a:cubicBezTo>
                    <a:pt x="6155527" y="2619625"/>
                    <a:pt x="6152713" y="2619245"/>
                    <a:pt x="6149897" y="2618866"/>
                  </a:cubicBezTo>
                  <a:close/>
                  <a:moveTo>
                    <a:pt x="7304312" y="2617902"/>
                  </a:moveTo>
                  <a:cubicBezTo>
                    <a:pt x="7301815" y="2617960"/>
                    <a:pt x="7299273" y="2618047"/>
                    <a:pt x="7296776" y="2618136"/>
                  </a:cubicBezTo>
                  <a:cubicBezTo>
                    <a:pt x="7297594" y="2621231"/>
                    <a:pt x="7298411" y="2624326"/>
                    <a:pt x="7299182" y="2627451"/>
                  </a:cubicBezTo>
                  <a:cubicBezTo>
                    <a:pt x="7300908" y="2627364"/>
                    <a:pt x="7302633" y="2627246"/>
                    <a:pt x="7304312" y="2627159"/>
                  </a:cubicBezTo>
                  <a:close/>
                  <a:moveTo>
                    <a:pt x="5721418" y="2617872"/>
                  </a:moveTo>
                  <a:cubicBezTo>
                    <a:pt x="5715698" y="2622311"/>
                    <a:pt x="5711520" y="2624590"/>
                    <a:pt x="5709705" y="2627480"/>
                  </a:cubicBezTo>
                  <a:cubicBezTo>
                    <a:pt x="5709115" y="2628444"/>
                    <a:pt x="5714426" y="2630897"/>
                    <a:pt x="5717059" y="2632679"/>
                  </a:cubicBezTo>
                  <a:cubicBezTo>
                    <a:pt x="5720057" y="2630810"/>
                    <a:pt x="5724369" y="2629262"/>
                    <a:pt x="5725732" y="2626984"/>
                  </a:cubicBezTo>
                  <a:cubicBezTo>
                    <a:pt x="5726729" y="2625320"/>
                    <a:pt x="5723915" y="2622720"/>
                    <a:pt x="5721418" y="2617872"/>
                  </a:cubicBezTo>
                  <a:close/>
                  <a:moveTo>
                    <a:pt x="8795092" y="2617726"/>
                  </a:moveTo>
                  <a:cubicBezTo>
                    <a:pt x="8786784" y="2617463"/>
                    <a:pt x="8780200" y="2618866"/>
                    <a:pt x="8776343" y="2622750"/>
                  </a:cubicBezTo>
                  <a:cubicBezTo>
                    <a:pt x="8782608" y="2622720"/>
                    <a:pt x="8784196" y="2627101"/>
                    <a:pt x="8792412" y="2625261"/>
                  </a:cubicBezTo>
                  <a:cubicBezTo>
                    <a:pt x="8792278" y="2621815"/>
                    <a:pt x="8793685" y="2619771"/>
                    <a:pt x="8795092" y="2617726"/>
                  </a:cubicBezTo>
                  <a:close/>
                  <a:moveTo>
                    <a:pt x="1922762" y="2616880"/>
                  </a:moveTo>
                  <a:cubicBezTo>
                    <a:pt x="1919402" y="2620792"/>
                    <a:pt x="1916133" y="2623275"/>
                    <a:pt x="1916905" y="2623917"/>
                  </a:cubicBezTo>
                  <a:cubicBezTo>
                    <a:pt x="1921854" y="2628240"/>
                    <a:pt x="1927528" y="2632270"/>
                    <a:pt x="1933521" y="2636008"/>
                  </a:cubicBezTo>
                  <a:cubicBezTo>
                    <a:pt x="1933840" y="2636213"/>
                    <a:pt x="1939468" y="2633000"/>
                    <a:pt x="1942647" y="2631335"/>
                  </a:cubicBezTo>
                  <a:cubicBezTo>
                    <a:pt x="1936335" y="2626750"/>
                    <a:pt x="1930026" y="2622165"/>
                    <a:pt x="1922762" y="2616880"/>
                  </a:cubicBezTo>
                  <a:close/>
                  <a:moveTo>
                    <a:pt x="162402" y="2616675"/>
                  </a:moveTo>
                  <a:cubicBezTo>
                    <a:pt x="161765" y="2617376"/>
                    <a:pt x="161129" y="2618077"/>
                    <a:pt x="160494" y="2618777"/>
                  </a:cubicBezTo>
                  <a:cubicBezTo>
                    <a:pt x="163445" y="2619887"/>
                    <a:pt x="166351" y="2620997"/>
                    <a:pt x="169302" y="2622078"/>
                  </a:cubicBezTo>
                  <a:cubicBezTo>
                    <a:pt x="170119" y="2621201"/>
                    <a:pt x="170937" y="2620326"/>
                    <a:pt x="171753" y="2619450"/>
                  </a:cubicBezTo>
                  <a:cubicBezTo>
                    <a:pt x="168620" y="2618515"/>
                    <a:pt x="165534" y="2617580"/>
                    <a:pt x="162402" y="2616675"/>
                  </a:cubicBezTo>
                  <a:close/>
                  <a:moveTo>
                    <a:pt x="7437656" y="2616171"/>
                  </a:moveTo>
                  <a:cubicBezTo>
                    <a:pt x="7434234" y="2614631"/>
                    <a:pt x="7430023" y="2614864"/>
                    <a:pt x="7428570" y="2617726"/>
                  </a:cubicBezTo>
                  <a:cubicBezTo>
                    <a:pt x="7431658" y="2618165"/>
                    <a:pt x="7431475" y="2621698"/>
                    <a:pt x="7431250" y="2625261"/>
                  </a:cubicBezTo>
                  <a:lnTo>
                    <a:pt x="7442010" y="2625261"/>
                  </a:lnTo>
                  <a:cubicBezTo>
                    <a:pt x="7443712" y="2621027"/>
                    <a:pt x="7441079" y="2617712"/>
                    <a:pt x="7437656" y="2616171"/>
                  </a:cubicBezTo>
                  <a:close/>
                  <a:moveTo>
                    <a:pt x="6934944" y="2616032"/>
                  </a:moveTo>
                  <a:cubicBezTo>
                    <a:pt x="6932220" y="2620851"/>
                    <a:pt x="6929314" y="2625611"/>
                    <a:pt x="6927134" y="2630518"/>
                  </a:cubicBezTo>
                  <a:cubicBezTo>
                    <a:pt x="6926953" y="2630926"/>
                    <a:pt x="6931584" y="2632182"/>
                    <a:pt x="6936986" y="2634139"/>
                  </a:cubicBezTo>
                  <a:cubicBezTo>
                    <a:pt x="6939075" y="2629670"/>
                    <a:pt x="6941936" y="2625729"/>
                    <a:pt x="6942298" y="2621669"/>
                  </a:cubicBezTo>
                  <a:cubicBezTo>
                    <a:pt x="6942434" y="2619887"/>
                    <a:pt x="6937577" y="2617931"/>
                    <a:pt x="6934944" y="2616032"/>
                  </a:cubicBezTo>
                  <a:close/>
                  <a:moveTo>
                    <a:pt x="2683156" y="2614543"/>
                  </a:moveTo>
                  <a:cubicBezTo>
                    <a:pt x="2679705" y="2616003"/>
                    <a:pt x="2677299" y="2618457"/>
                    <a:pt x="2674439" y="2620501"/>
                  </a:cubicBezTo>
                  <a:cubicBezTo>
                    <a:pt x="2677072" y="2621494"/>
                    <a:pt x="2680478" y="2623684"/>
                    <a:pt x="2682157" y="2623246"/>
                  </a:cubicBezTo>
                  <a:cubicBezTo>
                    <a:pt x="2685743" y="2622282"/>
                    <a:pt x="2688376" y="2619975"/>
                    <a:pt x="2694052" y="2616646"/>
                  </a:cubicBezTo>
                  <a:cubicBezTo>
                    <a:pt x="2688286" y="2615449"/>
                    <a:pt x="2684608" y="2613930"/>
                    <a:pt x="2683156" y="2614543"/>
                  </a:cubicBezTo>
                  <a:close/>
                  <a:moveTo>
                    <a:pt x="4932105" y="2613171"/>
                  </a:moveTo>
                  <a:cubicBezTo>
                    <a:pt x="4931650" y="2613112"/>
                    <a:pt x="4930288" y="2615098"/>
                    <a:pt x="4929336" y="2616121"/>
                  </a:cubicBezTo>
                  <a:cubicBezTo>
                    <a:pt x="4931742" y="2616792"/>
                    <a:pt x="4934192" y="2617463"/>
                    <a:pt x="4936600" y="2618136"/>
                  </a:cubicBezTo>
                  <a:cubicBezTo>
                    <a:pt x="4937416" y="2617142"/>
                    <a:pt x="4938234" y="2616150"/>
                    <a:pt x="4939097" y="2615156"/>
                  </a:cubicBezTo>
                  <a:cubicBezTo>
                    <a:pt x="4936781" y="2614456"/>
                    <a:pt x="4934557" y="2613551"/>
                    <a:pt x="4932105" y="2613171"/>
                  </a:cubicBezTo>
                  <a:close/>
                  <a:moveTo>
                    <a:pt x="6439136" y="2611740"/>
                  </a:moveTo>
                  <a:cubicBezTo>
                    <a:pt x="6434732" y="2612412"/>
                    <a:pt x="6431100" y="2615156"/>
                    <a:pt x="6427105" y="2616996"/>
                  </a:cubicBezTo>
                  <a:cubicBezTo>
                    <a:pt x="6430692" y="2618311"/>
                    <a:pt x="6434324" y="2619595"/>
                    <a:pt x="6440000" y="2621669"/>
                  </a:cubicBezTo>
                  <a:cubicBezTo>
                    <a:pt x="6443904" y="2619011"/>
                    <a:pt x="6447400" y="2616646"/>
                    <a:pt x="6450850" y="2614251"/>
                  </a:cubicBezTo>
                  <a:cubicBezTo>
                    <a:pt x="6446901" y="2613317"/>
                    <a:pt x="6442542" y="2611214"/>
                    <a:pt x="6439136" y="2611740"/>
                  </a:cubicBezTo>
                  <a:close/>
                  <a:moveTo>
                    <a:pt x="7259458" y="2611711"/>
                  </a:moveTo>
                  <a:cubicBezTo>
                    <a:pt x="7240936" y="2612002"/>
                    <a:pt x="7240936" y="2612002"/>
                    <a:pt x="7232263" y="2622282"/>
                  </a:cubicBezTo>
                  <a:cubicBezTo>
                    <a:pt x="7246610" y="2627101"/>
                    <a:pt x="7254463" y="2624151"/>
                    <a:pt x="7259458" y="2611711"/>
                  </a:cubicBezTo>
                  <a:close/>
                  <a:moveTo>
                    <a:pt x="2612378" y="2611243"/>
                  </a:moveTo>
                  <a:cubicBezTo>
                    <a:pt x="2606795" y="2612966"/>
                    <a:pt x="2601165" y="2614660"/>
                    <a:pt x="2595580" y="2616383"/>
                  </a:cubicBezTo>
                  <a:cubicBezTo>
                    <a:pt x="2596670" y="2617669"/>
                    <a:pt x="2597760" y="2618923"/>
                    <a:pt x="2598849" y="2620208"/>
                  </a:cubicBezTo>
                  <a:cubicBezTo>
                    <a:pt x="2604251" y="2618807"/>
                    <a:pt x="2609653" y="2617405"/>
                    <a:pt x="2615057" y="2616003"/>
                  </a:cubicBezTo>
                  <a:cubicBezTo>
                    <a:pt x="2614148" y="2614427"/>
                    <a:pt x="2613241" y="2612850"/>
                    <a:pt x="2612378" y="2611243"/>
                  </a:cubicBezTo>
                  <a:close/>
                  <a:moveTo>
                    <a:pt x="5841272" y="2606512"/>
                  </a:moveTo>
                  <a:cubicBezTo>
                    <a:pt x="5838685" y="2607797"/>
                    <a:pt x="5836641" y="2608791"/>
                    <a:pt x="5834598" y="2609812"/>
                  </a:cubicBezTo>
                  <a:cubicBezTo>
                    <a:pt x="5836414" y="2610834"/>
                    <a:pt x="5838549" y="2612850"/>
                    <a:pt x="5839911" y="2612645"/>
                  </a:cubicBezTo>
                  <a:cubicBezTo>
                    <a:pt x="5842634" y="2612266"/>
                    <a:pt x="5844905" y="2610688"/>
                    <a:pt x="5847401" y="2609578"/>
                  </a:cubicBezTo>
                  <a:cubicBezTo>
                    <a:pt x="5845494" y="2608614"/>
                    <a:pt x="5843543" y="2607651"/>
                    <a:pt x="5841272" y="2606512"/>
                  </a:cubicBezTo>
                  <a:close/>
                  <a:moveTo>
                    <a:pt x="3117945" y="2605519"/>
                  </a:moveTo>
                  <a:cubicBezTo>
                    <a:pt x="3111181" y="2605841"/>
                    <a:pt x="3104599" y="2607768"/>
                    <a:pt x="3092840" y="2610017"/>
                  </a:cubicBezTo>
                  <a:cubicBezTo>
                    <a:pt x="3101919" y="2612528"/>
                    <a:pt x="3106550" y="2614865"/>
                    <a:pt x="3110955" y="2614747"/>
                  </a:cubicBezTo>
                  <a:cubicBezTo>
                    <a:pt x="3116084" y="2614602"/>
                    <a:pt x="3121078" y="2612323"/>
                    <a:pt x="3126117" y="2610951"/>
                  </a:cubicBezTo>
                  <a:cubicBezTo>
                    <a:pt x="3123394" y="2609024"/>
                    <a:pt x="3120442" y="2605402"/>
                    <a:pt x="3117945" y="2605519"/>
                  </a:cubicBezTo>
                  <a:close/>
                  <a:moveTo>
                    <a:pt x="4501673" y="2605491"/>
                  </a:moveTo>
                  <a:cubicBezTo>
                    <a:pt x="4493729" y="2616587"/>
                    <a:pt x="4488054" y="2624472"/>
                    <a:pt x="4482424" y="2632358"/>
                  </a:cubicBezTo>
                  <a:cubicBezTo>
                    <a:pt x="4483831" y="2633175"/>
                    <a:pt x="4485238" y="2633934"/>
                    <a:pt x="4486647" y="2634723"/>
                  </a:cubicBezTo>
                  <a:cubicBezTo>
                    <a:pt x="4493002" y="2630897"/>
                    <a:pt x="4499312" y="2627101"/>
                    <a:pt x="4505715" y="2623216"/>
                  </a:cubicBezTo>
                  <a:cubicBezTo>
                    <a:pt x="4504488" y="2617813"/>
                    <a:pt x="4503445" y="2613287"/>
                    <a:pt x="4501673" y="2605491"/>
                  </a:cubicBezTo>
                  <a:close/>
                  <a:moveTo>
                    <a:pt x="2709805" y="2605082"/>
                  </a:moveTo>
                  <a:cubicBezTo>
                    <a:pt x="2708217" y="2606249"/>
                    <a:pt x="2706355" y="2607329"/>
                    <a:pt x="2705174" y="2608645"/>
                  </a:cubicBezTo>
                  <a:cubicBezTo>
                    <a:pt x="2704857" y="2609024"/>
                    <a:pt x="2706536" y="2610104"/>
                    <a:pt x="2707671" y="2611243"/>
                  </a:cubicBezTo>
                  <a:cubicBezTo>
                    <a:pt x="2709533" y="2609783"/>
                    <a:pt x="2711349" y="2608614"/>
                    <a:pt x="2712484" y="2607185"/>
                  </a:cubicBezTo>
                  <a:cubicBezTo>
                    <a:pt x="2712756" y="2606863"/>
                    <a:pt x="2710759" y="2605812"/>
                    <a:pt x="2709805" y="2605082"/>
                  </a:cubicBezTo>
                  <a:close/>
                  <a:moveTo>
                    <a:pt x="1344464" y="2604760"/>
                  </a:moveTo>
                  <a:cubicBezTo>
                    <a:pt x="1342103" y="2605869"/>
                    <a:pt x="1340197" y="2606776"/>
                    <a:pt x="1338291" y="2607681"/>
                  </a:cubicBezTo>
                  <a:cubicBezTo>
                    <a:pt x="1340969" y="2608557"/>
                    <a:pt x="1343557" y="2609842"/>
                    <a:pt x="1346371" y="2610076"/>
                  </a:cubicBezTo>
                  <a:cubicBezTo>
                    <a:pt x="1347597" y="2610163"/>
                    <a:pt x="1349276" y="2608089"/>
                    <a:pt x="1350730" y="2606979"/>
                  </a:cubicBezTo>
                  <a:cubicBezTo>
                    <a:pt x="1348777" y="2606279"/>
                    <a:pt x="1346781" y="2605578"/>
                    <a:pt x="1344464" y="2604760"/>
                  </a:cubicBezTo>
                  <a:close/>
                  <a:moveTo>
                    <a:pt x="6757296" y="2604409"/>
                  </a:moveTo>
                  <a:cubicBezTo>
                    <a:pt x="6755752" y="2606103"/>
                    <a:pt x="6754117" y="2607827"/>
                    <a:pt x="6752528" y="2609521"/>
                  </a:cubicBezTo>
                  <a:cubicBezTo>
                    <a:pt x="6753573" y="2610134"/>
                    <a:pt x="6754617" y="2610747"/>
                    <a:pt x="6755660" y="2611360"/>
                  </a:cubicBezTo>
                  <a:cubicBezTo>
                    <a:pt x="6757749" y="2610076"/>
                    <a:pt x="6759883" y="2608791"/>
                    <a:pt x="6761972" y="2607506"/>
                  </a:cubicBezTo>
                  <a:cubicBezTo>
                    <a:pt x="6760429" y="2606483"/>
                    <a:pt x="6758884" y="2605432"/>
                    <a:pt x="6757296" y="2604409"/>
                  </a:cubicBezTo>
                  <a:close/>
                  <a:moveTo>
                    <a:pt x="3154810" y="2603855"/>
                  </a:moveTo>
                  <a:cubicBezTo>
                    <a:pt x="3153267" y="2615682"/>
                    <a:pt x="3150633" y="2620997"/>
                    <a:pt x="3152631" y="2625465"/>
                  </a:cubicBezTo>
                  <a:cubicBezTo>
                    <a:pt x="3154129" y="2628765"/>
                    <a:pt x="3161665" y="2630985"/>
                    <a:pt x="3166524" y="2633700"/>
                  </a:cubicBezTo>
                  <a:cubicBezTo>
                    <a:pt x="3169110" y="2629875"/>
                    <a:pt x="3174695" y="2625640"/>
                    <a:pt x="3173560" y="2622311"/>
                  </a:cubicBezTo>
                  <a:cubicBezTo>
                    <a:pt x="3172017" y="2617756"/>
                    <a:pt x="3165433" y="2613872"/>
                    <a:pt x="3154810" y="2603855"/>
                  </a:cubicBezTo>
                  <a:close/>
                  <a:moveTo>
                    <a:pt x="7988571" y="2602716"/>
                  </a:moveTo>
                  <a:cubicBezTo>
                    <a:pt x="7990887" y="2610718"/>
                    <a:pt x="7979719" y="2606133"/>
                    <a:pt x="7980537" y="2612733"/>
                  </a:cubicBezTo>
                  <a:cubicBezTo>
                    <a:pt x="7991659" y="2613053"/>
                    <a:pt x="7981082" y="2614368"/>
                    <a:pt x="7980537" y="2617726"/>
                  </a:cubicBezTo>
                  <a:cubicBezTo>
                    <a:pt x="7993793" y="2619099"/>
                    <a:pt x="7977766" y="2619041"/>
                    <a:pt x="7977858" y="2622750"/>
                  </a:cubicBezTo>
                  <a:cubicBezTo>
                    <a:pt x="7983532" y="2628299"/>
                    <a:pt x="7985712" y="2619595"/>
                    <a:pt x="7993929" y="2620238"/>
                  </a:cubicBezTo>
                  <a:cubicBezTo>
                    <a:pt x="7993474" y="2613142"/>
                    <a:pt x="7996245" y="2603037"/>
                    <a:pt x="7988571" y="2602716"/>
                  </a:cubicBezTo>
                  <a:close/>
                  <a:moveTo>
                    <a:pt x="4461677" y="2602366"/>
                  </a:moveTo>
                  <a:cubicBezTo>
                    <a:pt x="4459043" y="2602482"/>
                    <a:pt x="4456410" y="2602628"/>
                    <a:pt x="4453732" y="2602746"/>
                  </a:cubicBezTo>
                  <a:cubicBezTo>
                    <a:pt x="4453868" y="2603417"/>
                    <a:pt x="4454004" y="2604088"/>
                    <a:pt x="4454140" y="2604789"/>
                  </a:cubicBezTo>
                  <a:cubicBezTo>
                    <a:pt x="4456774" y="2604527"/>
                    <a:pt x="4459361" y="2604264"/>
                    <a:pt x="4461995" y="2604030"/>
                  </a:cubicBezTo>
                  <a:close/>
                  <a:moveTo>
                    <a:pt x="603320" y="2601139"/>
                  </a:moveTo>
                  <a:cubicBezTo>
                    <a:pt x="599097" y="2603124"/>
                    <a:pt x="594194" y="2605052"/>
                    <a:pt x="590245" y="2607563"/>
                  </a:cubicBezTo>
                  <a:cubicBezTo>
                    <a:pt x="589428" y="2608089"/>
                    <a:pt x="592106" y="2610776"/>
                    <a:pt x="593196" y="2612470"/>
                  </a:cubicBezTo>
                  <a:cubicBezTo>
                    <a:pt x="599233" y="2610280"/>
                    <a:pt x="605273" y="2608061"/>
                    <a:pt x="611264" y="2605869"/>
                  </a:cubicBezTo>
                  <a:cubicBezTo>
                    <a:pt x="609266" y="2604673"/>
                    <a:pt x="607269" y="2603476"/>
                    <a:pt x="603320" y="2601139"/>
                  </a:cubicBezTo>
                  <a:close/>
                  <a:moveTo>
                    <a:pt x="8256473" y="2600204"/>
                  </a:moveTo>
                  <a:cubicBezTo>
                    <a:pt x="8253159" y="2606921"/>
                    <a:pt x="8246167" y="2606425"/>
                    <a:pt x="8251117" y="2615215"/>
                  </a:cubicBezTo>
                  <a:cubicBezTo>
                    <a:pt x="8254749" y="2618661"/>
                    <a:pt x="8269868" y="2620034"/>
                    <a:pt x="8269912" y="2612704"/>
                  </a:cubicBezTo>
                  <a:cubicBezTo>
                    <a:pt x="8262149" y="2611594"/>
                    <a:pt x="8263556" y="2601928"/>
                    <a:pt x="8256473" y="2600204"/>
                  </a:cubicBezTo>
                  <a:close/>
                  <a:moveTo>
                    <a:pt x="4593516" y="2599065"/>
                  </a:moveTo>
                  <a:cubicBezTo>
                    <a:pt x="4590201" y="2600204"/>
                    <a:pt x="4584482" y="2601080"/>
                    <a:pt x="4584074" y="2602512"/>
                  </a:cubicBezTo>
                  <a:cubicBezTo>
                    <a:pt x="4583302" y="2605519"/>
                    <a:pt x="4585345" y="2608791"/>
                    <a:pt x="4587069" y="2614924"/>
                  </a:cubicBezTo>
                  <a:cubicBezTo>
                    <a:pt x="4593109" y="2610338"/>
                    <a:pt x="4597329" y="2608527"/>
                    <a:pt x="4597693" y="2606483"/>
                  </a:cubicBezTo>
                  <a:cubicBezTo>
                    <a:pt x="4598056" y="2604118"/>
                    <a:pt x="4595060" y="2601548"/>
                    <a:pt x="4593516" y="2599065"/>
                  </a:cubicBezTo>
                  <a:close/>
                  <a:moveTo>
                    <a:pt x="4484104" y="2598832"/>
                  </a:moveTo>
                  <a:cubicBezTo>
                    <a:pt x="4483287" y="2598832"/>
                    <a:pt x="4482516" y="2599094"/>
                    <a:pt x="4481742" y="2599270"/>
                  </a:cubicBezTo>
                  <a:cubicBezTo>
                    <a:pt x="4482016" y="2599649"/>
                    <a:pt x="4482197" y="2600292"/>
                    <a:pt x="4482516" y="2600322"/>
                  </a:cubicBezTo>
                  <a:cubicBezTo>
                    <a:pt x="4483287" y="2600350"/>
                    <a:pt x="4484059" y="2600088"/>
                    <a:pt x="4484831" y="2599970"/>
                  </a:cubicBezTo>
                  <a:cubicBezTo>
                    <a:pt x="4484603" y="2599562"/>
                    <a:pt x="4484331" y="2598832"/>
                    <a:pt x="4484104" y="2598832"/>
                  </a:cubicBezTo>
                  <a:close/>
                  <a:moveTo>
                    <a:pt x="3245155" y="2598832"/>
                  </a:moveTo>
                  <a:cubicBezTo>
                    <a:pt x="3241068" y="2604322"/>
                    <a:pt x="3236165" y="2607827"/>
                    <a:pt x="3237164" y="2610397"/>
                  </a:cubicBezTo>
                  <a:cubicBezTo>
                    <a:pt x="3238163" y="2612878"/>
                    <a:pt x="3244836" y="2615273"/>
                    <a:pt x="3249605" y="2616003"/>
                  </a:cubicBezTo>
                  <a:cubicBezTo>
                    <a:pt x="3251873" y="2616325"/>
                    <a:pt x="3258229" y="2612528"/>
                    <a:pt x="3258049" y="2610747"/>
                  </a:cubicBezTo>
                  <a:cubicBezTo>
                    <a:pt x="3257821" y="2608295"/>
                    <a:pt x="3253282" y="2605957"/>
                    <a:pt x="3245155" y="2598832"/>
                  </a:cubicBezTo>
                  <a:close/>
                  <a:moveTo>
                    <a:pt x="9346058" y="2598715"/>
                  </a:moveTo>
                  <a:cubicBezTo>
                    <a:pt x="9339657" y="2600730"/>
                    <a:pt x="9333528" y="2603037"/>
                    <a:pt x="9327309" y="2605286"/>
                  </a:cubicBezTo>
                  <a:cubicBezTo>
                    <a:pt x="9329577" y="2607038"/>
                    <a:pt x="9332710" y="2610542"/>
                    <a:pt x="9333891" y="2610280"/>
                  </a:cubicBezTo>
                  <a:cubicBezTo>
                    <a:pt x="9340156" y="2608994"/>
                    <a:pt x="9345831" y="2606776"/>
                    <a:pt x="9351915" y="2604818"/>
                  </a:cubicBezTo>
                  <a:cubicBezTo>
                    <a:pt x="9348783" y="2601489"/>
                    <a:pt x="9346286" y="2598657"/>
                    <a:pt x="9346058" y="2598715"/>
                  </a:cubicBezTo>
                  <a:close/>
                  <a:moveTo>
                    <a:pt x="4132577" y="2595415"/>
                  </a:moveTo>
                  <a:cubicBezTo>
                    <a:pt x="4122362" y="2594102"/>
                    <a:pt x="4109786" y="2595064"/>
                    <a:pt x="4107288" y="2603621"/>
                  </a:cubicBezTo>
                  <a:cubicBezTo>
                    <a:pt x="4104883" y="2612002"/>
                    <a:pt x="4124086" y="2627626"/>
                    <a:pt x="4131441" y="2624385"/>
                  </a:cubicBezTo>
                  <a:cubicBezTo>
                    <a:pt x="4140293" y="2620472"/>
                    <a:pt x="4145698" y="2613405"/>
                    <a:pt x="4154868" y="2605812"/>
                  </a:cubicBezTo>
                  <a:cubicBezTo>
                    <a:pt x="4145198" y="2601110"/>
                    <a:pt x="4139522" y="2596292"/>
                    <a:pt x="4132577" y="2595415"/>
                  </a:cubicBezTo>
                  <a:close/>
                  <a:moveTo>
                    <a:pt x="7517872" y="2593692"/>
                  </a:moveTo>
                  <a:cubicBezTo>
                    <a:pt x="7511515" y="2594860"/>
                    <a:pt x="7505205" y="2596058"/>
                    <a:pt x="7498940" y="2597254"/>
                  </a:cubicBezTo>
                  <a:cubicBezTo>
                    <a:pt x="7500075" y="2598773"/>
                    <a:pt x="7501210" y="2600322"/>
                    <a:pt x="7502345" y="2601840"/>
                  </a:cubicBezTo>
                  <a:cubicBezTo>
                    <a:pt x="7508156" y="2600088"/>
                    <a:pt x="7514012" y="2598335"/>
                    <a:pt x="7519823" y="2596613"/>
                  </a:cubicBezTo>
                  <a:cubicBezTo>
                    <a:pt x="7519143" y="2595649"/>
                    <a:pt x="7518507" y="2594655"/>
                    <a:pt x="7517872" y="2593692"/>
                  </a:cubicBezTo>
                  <a:close/>
                  <a:moveTo>
                    <a:pt x="1674654" y="2592933"/>
                  </a:moveTo>
                  <a:cubicBezTo>
                    <a:pt x="1669843" y="2602687"/>
                    <a:pt x="1664213" y="2608703"/>
                    <a:pt x="1664666" y="2614514"/>
                  </a:cubicBezTo>
                  <a:cubicBezTo>
                    <a:pt x="1665301" y="2622282"/>
                    <a:pt x="1677243" y="2621201"/>
                    <a:pt x="1686231" y="2621056"/>
                  </a:cubicBezTo>
                  <a:cubicBezTo>
                    <a:pt x="1699169" y="2620851"/>
                    <a:pt x="1702439" y="2614047"/>
                    <a:pt x="1699124" y="2609053"/>
                  </a:cubicBezTo>
                  <a:cubicBezTo>
                    <a:pt x="1695628" y="2603767"/>
                    <a:pt x="1685958" y="2600088"/>
                    <a:pt x="1674654" y="2592933"/>
                  </a:cubicBezTo>
                  <a:close/>
                  <a:moveTo>
                    <a:pt x="5101944" y="2592466"/>
                  </a:moveTo>
                  <a:cubicBezTo>
                    <a:pt x="5092502" y="2600000"/>
                    <a:pt x="5085963" y="2604673"/>
                    <a:pt x="5080969" y="2609929"/>
                  </a:cubicBezTo>
                  <a:cubicBezTo>
                    <a:pt x="5080469" y="2610484"/>
                    <a:pt x="5088279" y="2615799"/>
                    <a:pt x="5093046" y="2616471"/>
                  </a:cubicBezTo>
                  <a:cubicBezTo>
                    <a:pt x="5103396" y="2617902"/>
                    <a:pt x="5112205" y="2614543"/>
                    <a:pt x="5112794" y="2607738"/>
                  </a:cubicBezTo>
                  <a:cubicBezTo>
                    <a:pt x="5113112" y="2603913"/>
                    <a:pt x="5107483" y="2599883"/>
                    <a:pt x="5101944" y="2592466"/>
                  </a:cubicBezTo>
                  <a:close/>
                  <a:moveTo>
                    <a:pt x="6203741" y="2592262"/>
                  </a:moveTo>
                  <a:cubicBezTo>
                    <a:pt x="6201652" y="2595794"/>
                    <a:pt x="6199066" y="2599240"/>
                    <a:pt x="6197703" y="2602891"/>
                  </a:cubicBezTo>
                  <a:cubicBezTo>
                    <a:pt x="6197340" y="2603855"/>
                    <a:pt x="6200609" y="2605373"/>
                    <a:pt x="6202243" y="2606629"/>
                  </a:cubicBezTo>
                  <a:cubicBezTo>
                    <a:pt x="6203378" y="2606103"/>
                    <a:pt x="6205193" y="2605724"/>
                    <a:pt x="6205556" y="2605023"/>
                  </a:cubicBezTo>
                  <a:cubicBezTo>
                    <a:pt x="6207645" y="2601402"/>
                    <a:pt x="6209507" y="2597752"/>
                    <a:pt x="6210869" y="2594013"/>
                  </a:cubicBezTo>
                  <a:cubicBezTo>
                    <a:pt x="6210959" y="2593779"/>
                    <a:pt x="6206238" y="2592845"/>
                    <a:pt x="6203741" y="2592262"/>
                  </a:cubicBezTo>
                  <a:close/>
                  <a:moveTo>
                    <a:pt x="7307400" y="2591764"/>
                  </a:moveTo>
                  <a:cubicBezTo>
                    <a:pt x="7308172" y="2592933"/>
                    <a:pt x="7308943" y="2594102"/>
                    <a:pt x="7310261" y="2596145"/>
                  </a:cubicBezTo>
                  <a:cubicBezTo>
                    <a:pt x="7310850" y="2594393"/>
                    <a:pt x="7311487" y="2593488"/>
                    <a:pt x="7311213" y="2593342"/>
                  </a:cubicBezTo>
                  <a:cubicBezTo>
                    <a:pt x="7310078" y="2592699"/>
                    <a:pt x="7308716" y="2592290"/>
                    <a:pt x="7307400" y="2591764"/>
                  </a:cubicBezTo>
                  <a:close/>
                  <a:moveTo>
                    <a:pt x="6097960" y="2591706"/>
                  </a:moveTo>
                  <a:cubicBezTo>
                    <a:pt x="6087791" y="2588553"/>
                    <a:pt x="6076124" y="2597284"/>
                    <a:pt x="6076441" y="2606599"/>
                  </a:cubicBezTo>
                  <a:cubicBezTo>
                    <a:pt x="6076668" y="2613901"/>
                    <a:pt x="6083977" y="2618368"/>
                    <a:pt x="6094012" y="2617201"/>
                  </a:cubicBezTo>
                  <a:cubicBezTo>
                    <a:pt x="6100685" y="2616412"/>
                    <a:pt x="6105951" y="2610922"/>
                    <a:pt x="6113623" y="2606483"/>
                  </a:cubicBezTo>
                  <a:cubicBezTo>
                    <a:pt x="6107313" y="2600204"/>
                    <a:pt x="6104362" y="2593721"/>
                    <a:pt x="6097960" y="2591706"/>
                  </a:cubicBezTo>
                  <a:close/>
                  <a:moveTo>
                    <a:pt x="4397664" y="2591530"/>
                  </a:moveTo>
                  <a:cubicBezTo>
                    <a:pt x="4393305" y="2594948"/>
                    <a:pt x="4385678" y="2598277"/>
                    <a:pt x="4385406" y="2601811"/>
                  </a:cubicBezTo>
                  <a:cubicBezTo>
                    <a:pt x="4385178" y="2605082"/>
                    <a:pt x="4392851" y="2608586"/>
                    <a:pt x="4400933" y="2615186"/>
                  </a:cubicBezTo>
                  <a:cubicBezTo>
                    <a:pt x="4404610" y="2608761"/>
                    <a:pt x="4408422" y="2605491"/>
                    <a:pt x="4407424" y="2602950"/>
                  </a:cubicBezTo>
                  <a:cubicBezTo>
                    <a:pt x="4405836" y="2598890"/>
                    <a:pt x="4401113" y="2595328"/>
                    <a:pt x="4397664" y="2591530"/>
                  </a:cubicBezTo>
                  <a:close/>
                  <a:moveTo>
                    <a:pt x="1437987" y="2589925"/>
                  </a:moveTo>
                  <a:cubicBezTo>
                    <a:pt x="1436807" y="2589340"/>
                    <a:pt x="1431631" y="2590626"/>
                    <a:pt x="1430132" y="2591910"/>
                  </a:cubicBezTo>
                  <a:cubicBezTo>
                    <a:pt x="1425502" y="2595853"/>
                    <a:pt x="1421009" y="2600029"/>
                    <a:pt x="1418057" y="2604527"/>
                  </a:cubicBezTo>
                  <a:cubicBezTo>
                    <a:pt x="1416741" y="2606483"/>
                    <a:pt x="1418012" y="2610834"/>
                    <a:pt x="1420371" y="2611681"/>
                  </a:cubicBezTo>
                  <a:cubicBezTo>
                    <a:pt x="1425457" y="2613551"/>
                    <a:pt x="1431994" y="2614514"/>
                    <a:pt x="1437851" y="2614427"/>
                  </a:cubicBezTo>
                  <a:cubicBezTo>
                    <a:pt x="1439940" y="2614427"/>
                    <a:pt x="1442435" y="2610338"/>
                    <a:pt x="1443662" y="2607884"/>
                  </a:cubicBezTo>
                  <a:cubicBezTo>
                    <a:pt x="1444524" y="2606103"/>
                    <a:pt x="1443572" y="2603972"/>
                    <a:pt x="1443390" y="2601986"/>
                  </a:cubicBezTo>
                  <a:cubicBezTo>
                    <a:pt x="1443935" y="2600029"/>
                    <a:pt x="1445615" y="2597868"/>
                    <a:pt x="1444752" y="2596174"/>
                  </a:cubicBezTo>
                  <a:cubicBezTo>
                    <a:pt x="1443572" y="2593838"/>
                    <a:pt x="1441028" y="2591443"/>
                    <a:pt x="1437987" y="2589925"/>
                  </a:cubicBezTo>
                  <a:close/>
                  <a:moveTo>
                    <a:pt x="3857366" y="2589136"/>
                  </a:moveTo>
                  <a:cubicBezTo>
                    <a:pt x="3844609" y="2588874"/>
                    <a:pt x="3847286" y="2594510"/>
                    <a:pt x="3848740" y="2599240"/>
                  </a:cubicBezTo>
                  <a:cubicBezTo>
                    <a:pt x="3849284" y="2601022"/>
                    <a:pt x="3851509" y="2602628"/>
                    <a:pt x="3852961" y="2604322"/>
                  </a:cubicBezTo>
                  <a:cubicBezTo>
                    <a:pt x="3857503" y="2600672"/>
                    <a:pt x="3862042" y="2596992"/>
                    <a:pt x="3866582" y="2593313"/>
                  </a:cubicBezTo>
                  <a:cubicBezTo>
                    <a:pt x="3862132" y="2591209"/>
                    <a:pt x="3859817" y="2589165"/>
                    <a:pt x="3857366" y="2589136"/>
                  </a:cubicBezTo>
                  <a:close/>
                  <a:moveTo>
                    <a:pt x="245436" y="2588610"/>
                  </a:moveTo>
                  <a:cubicBezTo>
                    <a:pt x="242349" y="2588844"/>
                    <a:pt x="239262" y="2589049"/>
                    <a:pt x="236175" y="2589283"/>
                  </a:cubicBezTo>
                  <a:cubicBezTo>
                    <a:pt x="236447" y="2590275"/>
                    <a:pt x="236674" y="2591268"/>
                    <a:pt x="236946" y="2592290"/>
                  </a:cubicBezTo>
                  <a:cubicBezTo>
                    <a:pt x="239988" y="2591910"/>
                    <a:pt x="243031" y="2591530"/>
                    <a:pt x="246117" y="2591152"/>
                  </a:cubicBezTo>
                  <a:cubicBezTo>
                    <a:pt x="245891" y="2590304"/>
                    <a:pt x="245664" y="2589458"/>
                    <a:pt x="245436" y="2588610"/>
                  </a:cubicBezTo>
                  <a:close/>
                  <a:moveTo>
                    <a:pt x="6426743" y="2587734"/>
                  </a:moveTo>
                  <a:cubicBezTo>
                    <a:pt x="6423201" y="2589808"/>
                    <a:pt x="6419660" y="2591940"/>
                    <a:pt x="6414122" y="2595239"/>
                  </a:cubicBezTo>
                  <a:cubicBezTo>
                    <a:pt x="6420795" y="2597664"/>
                    <a:pt x="6425472" y="2600350"/>
                    <a:pt x="6427105" y="2599767"/>
                  </a:cubicBezTo>
                  <a:cubicBezTo>
                    <a:pt x="6430238" y="2598598"/>
                    <a:pt x="6433236" y="2595619"/>
                    <a:pt x="6433325" y="2593342"/>
                  </a:cubicBezTo>
                  <a:cubicBezTo>
                    <a:pt x="6433417" y="2591502"/>
                    <a:pt x="6429104" y="2589604"/>
                    <a:pt x="6426743" y="2587734"/>
                  </a:cubicBezTo>
                  <a:close/>
                  <a:moveTo>
                    <a:pt x="4635193" y="2584785"/>
                  </a:moveTo>
                  <a:cubicBezTo>
                    <a:pt x="4633241" y="2586158"/>
                    <a:pt x="4631243" y="2587530"/>
                    <a:pt x="4629290" y="2588903"/>
                  </a:cubicBezTo>
                  <a:cubicBezTo>
                    <a:pt x="4632060" y="2590422"/>
                    <a:pt x="4634875" y="2591969"/>
                    <a:pt x="4637645" y="2593488"/>
                  </a:cubicBezTo>
                  <a:cubicBezTo>
                    <a:pt x="4639415" y="2592290"/>
                    <a:pt x="4641140" y="2591064"/>
                    <a:pt x="4642911" y="2589866"/>
                  </a:cubicBezTo>
                  <a:cubicBezTo>
                    <a:pt x="4640322" y="2588173"/>
                    <a:pt x="4637736" y="2586479"/>
                    <a:pt x="4635193" y="2584785"/>
                  </a:cubicBezTo>
                  <a:close/>
                  <a:moveTo>
                    <a:pt x="53941" y="2583646"/>
                  </a:moveTo>
                  <a:cubicBezTo>
                    <a:pt x="51172" y="2585895"/>
                    <a:pt x="45589" y="2588494"/>
                    <a:pt x="46178" y="2590304"/>
                  </a:cubicBezTo>
                  <a:cubicBezTo>
                    <a:pt x="47268" y="2593809"/>
                    <a:pt x="51854" y="2596875"/>
                    <a:pt x="54987" y="2600117"/>
                  </a:cubicBezTo>
                  <a:cubicBezTo>
                    <a:pt x="58345" y="2597722"/>
                    <a:pt x="61751" y="2595328"/>
                    <a:pt x="67290" y="2591356"/>
                  </a:cubicBezTo>
                  <a:cubicBezTo>
                    <a:pt x="61524" y="2588026"/>
                    <a:pt x="57756" y="2585837"/>
                    <a:pt x="53941" y="2583646"/>
                  </a:cubicBezTo>
                  <a:close/>
                  <a:moveTo>
                    <a:pt x="7355932" y="2582040"/>
                  </a:moveTo>
                  <a:cubicBezTo>
                    <a:pt x="7355250" y="2582069"/>
                    <a:pt x="7354570" y="2582099"/>
                    <a:pt x="7353889" y="2582128"/>
                  </a:cubicBezTo>
                  <a:lnTo>
                    <a:pt x="7353889" y="2586859"/>
                  </a:lnTo>
                  <a:cubicBezTo>
                    <a:pt x="7354797" y="2586829"/>
                    <a:pt x="7355660" y="2586770"/>
                    <a:pt x="7356567" y="2586741"/>
                  </a:cubicBezTo>
                  <a:cubicBezTo>
                    <a:pt x="7356340" y="2585165"/>
                    <a:pt x="7356159" y="2583617"/>
                    <a:pt x="7355932" y="2582040"/>
                  </a:cubicBezTo>
                  <a:close/>
                  <a:moveTo>
                    <a:pt x="5712611" y="2575966"/>
                  </a:moveTo>
                  <a:cubicBezTo>
                    <a:pt x="5711930" y="2578039"/>
                    <a:pt x="5711204" y="2580112"/>
                    <a:pt x="5710522" y="2582215"/>
                  </a:cubicBezTo>
                  <a:cubicBezTo>
                    <a:pt x="5711839" y="2582449"/>
                    <a:pt x="5713201" y="2582682"/>
                    <a:pt x="5714517" y="2582886"/>
                  </a:cubicBezTo>
                  <a:cubicBezTo>
                    <a:pt x="5715199" y="2580784"/>
                    <a:pt x="5715926" y="2578711"/>
                    <a:pt x="5716606" y="2576607"/>
                  </a:cubicBezTo>
                  <a:cubicBezTo>
                    <a:pt x="5715288" y="2576375"/>
                    <a:pt x="5713926" y="2576170"/>
                    <a:pt x="5712611" y="2575966"/>
                  </a:cubicBezTo>
                  <a:close/>
                  <a:moveTo>
                    <a:pt x="5842997" y="2573571"/>
                  </a:moveTo>
                  <a:lnTo>
                    <a:pt x="5842997" y="2573571"/>
                  </a:lnTo>
                  <a:lnTo>
                    <a:pt x="5842997" y="2573571"/>
                  </a:lnTo>
                  <a:close/>
                  <a:moveTo>
                    <a:pt x="5842725" y="2573104"/>
                  </a:moveTo>
                  <a:lnTo>
                    <a:pt x="5842729" y="2573121"/>
                  </a:lnTo>
                  <a:lnTo>
                    <a:pt x="5842725" y="2573133"/>
                  </a:lnTo>
                  <a:lnTo>
                    <a:pt x="5842723" y="2573110"/>
                  </a:lnTo>
                  <a:close/>
                  <a:moveTo>
                    <a:pt x="3276208" y="2572169"/>
                  </a:moveTo>
                  <a:cubicBezTo>
                    <a:pt x="3274846" y="2579324"/>
                    <a:pt x="3274347" y="2582128"/>
                    <a:pt x="3273393" y="2587121"/>
                  </a:cubicBezTo>
                  <a:cubicBezTo>
                    <a:pt x="3280066" y="2584698"/>
                    <a:pt x="3283245" y="2583529"/>
                    <a:pt x="3290327" y="2580959"/>
                  </a:cubicBezTo>
                  <a:cubicBezTo>
                    <a:pt x="3285878" y="2578156"/>
                    <a:pt x="3283199" y="2576491"/>
                    <a:pt x="3276208" y="2572169"/>
                  </a:cubicBezTo>
                  <a:close/>
                  <a:moveTo>
                    <a:pt x="4417593" y="2571819"/>
                  </a:moveTo>
                  <a:cubicBezTo>
                    <a:pt x="4409740" y="2572286"/>
                    <a:pt x="4403974" y="2572636"/>
                    <a:pt x="4396166" y="2573075"/>
                  </a:cubicBezTo>
                  <a:cubicBezTo>
                    <a:pt x="4397618" y="2580317"/>
                    <a:pt x="4398799" y="2586245"/>
                    <a:pt x="4399979" y="2592174"/>
                  </a:cubicBezTo>
                  <a:cubicBezTo>
                    <a:pt x="4401795" y="2592232"/>
                    <a:pt x="4403611" y="2592290"/>
                    <a:pt x="4405428" y="2592349"/>
                  </a:cubicBezTo>
                  <a:cubicBezTo>
                    <a:pt x="4409240" y="2585895"/>
                    <a:pt x="4413100" y="2579441"/>
                    <a:pt x="4417593" y="2571819"/>
                  </a:cubicBezTo>
                  <a:close/>
                  <a:moveTo>
                    <a:pt x="2664316" y="2571264"/>
                  </a:moveTo>
                  <a:cubicBezTo>
                    <a:pt x="2662272" y="2571877"/>
                    <a:pt x="2660229" y="2572490"/>
                    <a:pt x="2658187" y="2573133"/>
                  </a:cubicBezTo>
                  <a:cubicBezTo>
                    <a:pt x="2659458" y="2574593"/>
                    <a:pt x="2660729" y="2576083"/>
                    <a:pt x="2662000" y="2577542"/>
                  </a:cubicBezTo>
                  <a:cubicBezTo>
                    <a:pt x="2663271" y="2577367"/>
                    <a:pt x="2664588" y="2577162"/>
                    <a:pt x="2665859" y="2576987"/>
                  </a:cubicBezTo>
                  <a:cubicBezTo>
                    <a:pt x="2665360" y="2575060"/>
                    <a:pt x="2664860" y="2573162"/>
                    <a:pt x="2664316" y="2571264"/>
                  </a:cubicBezTo>
                  <a:close/>
                  <a:moveTo>
                    <a:pt x="8818200" y="2570490"/>
                  </a:moveTo>
                  <a:cubicBezTo>
                    <a:pt x="8813319" y="2570943"/>
                    <a:pt x="8808779" y="2574184"/>
                    <a:pt x="8808485" y="2580112"/>
                  </a:cubicBezTo>
                  <a:cubicBezTo>
                    <a:pt x="8816203" y="2586479"/>
                    <a:pt x="8824375" y="2584785"/>
                    <a:pt x="8829960" y="2577601"/>
                  </a:cubicBezTo>
                  <a:cubicBezTo>
                    <a:pt x="8828302" y="2572374"/>
                    <a:pt x="8823081" y="2570037"/>
                    <a:pt x="8818200" y="2570490"/>
                  </a:cubicBezTo>
                  <a:close/>
                  <a:moveTo>
                    <a:pt x="2484187" y="2570056"/>
                  </a:moveTo>
                  <a:cubicBezTo>
                    <a:pt x="2480243" y="2567760"/>
                    <a:pt x="2471322" y="2568446"/>
                    <a:pt x="2454480" y="2570096"/>
                  </a:cubicBezTo>
                  <a:cubicBezTo>
                    <a:pt x="2439180" y="2571615"/>
                    <a:pt x="2441223" y="2574622"/>
                    <a:pt x="2446444" y="2580959"/>
                  </a:cubicBezTo>
                  <a:cubicBezTo>
                    <a:pt x="2448395" y="2583354"/>
                    <a:pt x="2448623" y="2587063"/>
                    <a:pt x="2447216" y="2589633"/>
                  </a:cubicBezTo>
                  <a:cubicBezTo>
                    <a:pt x="2440451" y="2601898"/>
                    <a:pt x="2449939" y="2602746"/>
                    <a:pt x="2464740" y="2600204"/>
                  </a:cubicBezTo>
                  <a:cubicBezTo>
                    <a:pt x="2476225" y="2604001"/>
                    <a:pt x="2482763" y="2602424"/>
                    <a:pt x="2483036" y="2593809"/>
                  </a:cubicBezTo>
                  <a:cubicBezTo>
                    <a:pt x="2483081" y="2591853"/>
                    <a:pt x="2483444" y="2589866"/>
                    <a:pt x="2484034" y="2587910"/>
                  </a:cubicBezTo>
                  <a:cubicBezTo>
                    <a:pt x="2487098" y="2577631"/>
                    <a:pt x="2488131" y="2572352"/>
                    <a:pt x="2484187" y="2570056"/>
                  </a:cubicBezTo>
                  <a:close/>
                  <a:moveTo>
                    <a:pt x="5658857" y="2568781"/>
                  </a:moveTo>
                  <a:cubicBezTo>
                    <a:pt x="5643058" y="2570125"/>
                    <a:pt x="5630802" y="2570972"/>
                    <a:pt x="5618680" y="2572373"/>
                  </a:cubicBezTo>
                  <a:cubicBezTo>
                    <a:pt x="5616637" y="2572607"/>
                    <a:pt x="5614049" y="2575177"/>
                    <a:pt x="5614004" y="2576725"/>
                  </a:cubicBezTo>
                  <a:cubicBezTo>
                    <a:pt x="5613913" y="2578331"/>
                    <a:pt x="5616363" y="2581280"/>
                    <a:pt x="5618089" y="2581368"/>
                  </a:cubicBezTo>
                  <a:cubicBezTo>
                    <a:pt x="5631618" y="2582274"/>
                    <a:pt x="5645328" y="2583266"/>
                    <a:pt x="5658813" y="2582711"/>
                  </a:cubicBezTo>
                  <a:cubicBezTo>
                    <a:pt x="5658949" y="2582770"/>
                    <a:pt x="5659129" y="2582653"/>
                    <a:pt x="5659267" y="2582653"/>
                  </a:cubicBezTo>
                  <a:cubicBezTo>
                    <a:pt x="5659675" y="2582799"/>
                    <a:pt x="5660039" y="2583208"/>
                    <a:pt x="5660492" y="2583238"/>
                  </a:cubicBezTo>
                  <a:cubicBezTo>
                    <a:pt x="5666121" y="2583646"/>
                    <a:pt x="5672159" y="2581806"/>
                    <a:pt x="5683374" y="2580112"/>
                  </a:cubicBezTo>
                  <a:cubicBezTo>
                    <a:pt x="5676155" y="2577689"/>
                    <a:pt x="5672070" y="2575995"/>
                    <a:pt x="5668346" y="2575090"/>
                  </a:cubicBezTo>
                  <a:cubicBezTo>
                    <a:pt x="5668391" y="2574885"/>
                    <a:pt x="5668618" y="2574622"/>
                    <a:pt x="5668618" y="2574417"/>
                  </a:cubicBezTo>
                  <a:cubicBezTo>
                    <a:pt x="5668801" y="2572315"/>
                    <a:pt x="5661082" y="2569978"/>
                    <a:pt x="5658857" y="2568781"/>
                  </a:cubicBezTo>
                  <a:close/>
                  <a:moveTo>
                    <a:pt x="2159429" y="2567847"/>
                  </a:moveTo>
                  <a:cubicBezTo>
                    <a:pt x="2157068" y="2568372"/>
                    <a:pt x="2154889" y="2569278"/>
                    <a:pt x="2152664" y="2570037"/>
                  </a:cubicBezTo>
                  <a:cubicBezTo>
                    <a:pt x="2153754" y="2570884"/>
                    <a:pt x="2155388" y="2572578"/>
                    <a:pt x="2155841" y="2572461"/>
                  </a:cubicBezTo>
                  <a:cubicBezTo>
                    <a:pt x="2158111" y="2571877"/>
                    <a:pt x="2160109" y="2570796"/>
                    <a:pt x="2162380" y="2569804"/>
                  </a:cubicBezTo>
                  <a:cubicBezTo>
                    <a:pt x="2161199" y="2568986"/>
                    <a:pt x="2159928" y="2567730"/>
                    <a:pt x="2159429" y="2567847"/>
                  </a:cubicBezTo>
                  <a:close/>
                  <a:moveTo>
                    <a:pt x="4608816" y="2565306"/>
                  </a:moveTo>
                  <a:cubicBezTo>
                    <a:pt x="4608136" y="2566007"/>
                    <a:pt x="4607409" y="2566737"/>
                    <a:pt x="4606727" y="2567439"/>
                  </a:cubicBezTo>
                  <a:cubicBezTo>
                    <a:pt x="4608997" y="2568460"/>
                    <a:pt x="4611222" y="2569482"/>
                    <a:pt x="4613491" y="2570505"/>
                  </a:cubicBezTo>
                  <a:cubicBezTo>
                    <a:pt x="4614129" y="2569891"/>
                    <a:pt x="4614718" y="2569220"/>
                    <a:pt x="4615353" y="2568577"/>
                  </a:cubicBezTo>
                  <a:cubicBezTo>
                    <a:pt x="4613175" y="2567496"/>
                    <a:pt x="4610997" y="2566387"/>
                    <a:pt x="4608816" y="2565306"/>
                  </a:cubicBezTo>
                  <a:close/>
                  <a:moveTo>
                    <a:pt x="1976878" y="2564313"/>
                  </a:moveTo>
                  <a:cubicBezTo>
                    <a:pt x="1974517" y="2567205"/>
                    <a:pt x="1972111" y="2570066"/>
                    <a:pt x="1971248" y="2571118"/>
                  </a:cubicBezTo>
                  <a:cubicBezTo>
                    <a:pt x="1973064" y="2578477"/>
                    <a:pt x="1973110" y="2583500"/>
                    <a:pt x="1975833" y="2587851"/>
                  </a:cubicBezTo>
                  <a:cubicBezTo>
                    <a:pt x="1977422" y="2590450"/>
                    <a:pt x="1983188" y="2591998"/>
                    <a:pt x="1987092" y="2594013"/>
                  </a:cubicBezTo>
                  <a:cubicBezTo>
                    <a:pt x="1988726" y="2590772"/>
                    <a:pt x="1992358" y="2587297"/>
                    <a:pt x="1991496" y="2584348"/>
                  </a:cubicBezTo>
                  <a:cubicBezTo>
                    <a:pt x="1989861" y="2578769"/>
                    <a:pt x="1985866" y="2573454"/>
                    <a:pt x="1982372" y="2568140"/>
                  </a:cubicBezTo>
                  <a:cubicBezTo>
                    <a:pt x="1981373" y="2566650"/>
                    <a:pt x="1978785" y="2565570"/>
                    <a:pt x="1976878" y="2564313"/>
                  </a:cubicBezTo>
                  <a:close/>
                  <a:moveTo>
                    <a:pt x="5494195" y="2564109"/>
                  </a:moveTo>
                  <a:cubicBezTo>
                    <a:pt x="5488746" y="2565102"/>
                    <a:pt x="5484706" y="2565832"/>
                    <a:pt x="5480710" y="2566591"/>
                  </a:cubicBezTo>
                  <a:cubicBezTo>
                    <a:pt x="5486249" y="2568110"/>
                    <a:pt x="5491606" y="2569978"/>
                    <a:pt x="5497372" y="2570972"/>
                  </a:cubicBezTo>
                  <a:cubicBezTo>
                    <a:pt x="5499597" y="2571322"/>
                    <a:pt x="5502683" y="2569745"/>
                    <a:pt x="5505363" y="2569045"/>
                  </a:cubicBezTo>
                  <a:cubicBezTo>
                    <a:pt x="5501640" y="2567380"/>
                    <a:pt x="5497916" y="2565745"/>
                    <a:pt x="5494195" y="2564109"/>
                  </a:cubicBezTo>
                  <a:close/>
                  <a:moveTo>
                    <a:pt x="1357267" y="2563057"/>
                  </a:moveTo>
                  <a:cubicBezTo>
                    <a:pt x="1355042" y="2563933"/>
                    <a:pt x="1352819" y="2564781"/>
                    <a:pt x="1350549" y="2565657"/>
                  </a:cubicBezTo>
                  <a:cubicBezTo>
                    <a:pt x="1351184" y="2566883"/>
                    <a:pt x="1351684" y="2567819"/>
                    <a:pt x="1352137" y="2568752"/>
                  </a:cubicBezTo>
                  <a:cubicBezTo>
                    <a:pt x="1354542" y="2568140"/>
                    <a:pt x="1357312" y="2567788"/>
                    <a:pt x="1359129" y="2566737"/>
                  </a:cubicBezTo>
                  <a:cubicBezTo>
                    <a:pt x="1359764" y="2566416"/>
                    <a:pt x="1357949" y="2564342"/>
                    <a:pt x="1357267" y="2563057"/>
                  </a:cubicBezTo>
                  <a:close/>
                  <a:moveTo>
                    <a:pt x="2025546" y="2561042"/>
                  </a:moveTo>
                  <a:cubicBezTo>
                    <a:pt x="2022322" y="2561393"/>
                    <a:pt x="2017238" y="2564810"/>
                    <a:pt x="2017510" y="2566562"/>
                  </a:cubicBezTo>
                  <a:cubicBezTo>
                    <a:pt x="2018826" y="2574330"/>
                    <a:pt x="2021551" y="2582011"/>
                    <a:pt x="2024456" y="2589604"/>
                  </a:cubicBezTo>
                  <a:cubicBezTo>
                    <a:pt x="2024910" y="2590743"/>
                    <a:pt x="2029541" y="2592203"/>
                    <a:pt x="2031494" y="2591853"/>
                  </a:cubicBezTo>
                  <a:cubicBezTo>
                    <a:pt x="2033581" y="2591473"/>
                    <a:pt x="2035670" y="2589253"/>
                    <a:pt x="2036215" y="2587646"/>
                  </a:cubicBezTo>
                  <a:cubicBezTo>
                    <a:pt x="2037485" y="2583821"/>
                    <a:pt x="2037849" y="2579850"/>
                    <a:pt x="2039075" y="2573425"/>
                  </a:cubicBezTo>
                  <a:cubicBezTo>
                    <a:pt x="2038712" y="2572024"/>
                    <a:pt x="2038803" y="2567906"/>
                    <a:pt x="2036306" y="2564518"/>
                  </a:cubicBezTo>
                  <a:cubicBezTo>
                    <a:pt x="2034852" y="2562591"/>
                    <a:pt x="2028906" y="2560692"/>
                    <a:pt x="2025546" y="2561042"/>
                  </a:cubicBezTo>
                  <a:close/>
                  <a:moveTo>
                    <a:pt x="2162652" y="2558940"/>
                  </a:moveTo>
                  <a:cubicBezTo>
                    <a:pt x="2159837" y="2559816"/>
                    <a:pt x="2156978" y="2560692"/>
                    <a:pt x="2154162" y="2561568"/>
                  </a:cubicBezTo>
                  <a:cubicBezTo>
                    <a:pt x="2155388" y="2562678"/>
                    <a:pt x="2156659" y="2563759"/>
                    <a:pt x="2157886" y="2564869"/>
                  </a:cubicBezTo>
                  <a:cubicBezTo>
                    <a:pt x="2160247" y="2563525"/>
                    <a:pt x="2162561" y="2562211"/>
                    <a:pt x="2164922" y="2560867"/>
                  </a:cubicBezTo>
                  <a:cubicBezTo>
                    <a:pt x="2164151" y="2560224"/>
                    <a:pt x="2163424" y="2559582"/>
                    <a:pt x="2162652" y="2558940"/>
                  </a:cubicBezTo>
                  <a:close/>
                  <a:moveTo>
                    <a:pt x="641138" y="2558006"/>
                  </a:moveTo>
                  <a:cubicBezTo>
                    <a:pt x="629469" y="2561481"/>
                    <a:pt x="617848" y="2564956"/>
                    <a:pt x="602230" y="2569600"/>
                  </a:cubicBezTo>
                  <a:cubicBezTo>
                    <a:pt x="612762" y="2571001"/>
                    <a:pt x="619618" y="2571906"/>
                    <a:pt x="627518" y="2572957"/>
                  </a:cubicBezTo>
                  <a:cubicBezTo>
                    <a:pt x="633783" y="2568898"/>
                    <a:pt x="639593" y="2565072"/>
                    <a:pt x="645450" y="2561276"/>
                  </a:cubicBezTo>
                  <a:close/>
                  <a:moveTo>
                    <a:pt x="111509" y="2555903"/>
                  </a:moveTo>
                  <a:cubicBezTo>
                    <a:pt x="109420" y="2557509"/>
                    <a:pt x="105061" y="2560079"/>
                    <a:pt x="105606" y="2560604"/>
                  </a:cubicBezTo>
                  <a:cubicBezTo>
                    <a:pt x="109601" y="2564518"/>
                    <a:pt x="114504" y="2568081"/>
                    <a:pt x="119544" y="2571468"/>
                  </a:cubicBezTo>
                  <a:cubicBezTo>
                    <a:pt x="119772" y="2571644"/>
                    <a:pt x="124129" y="2569307"/>
                    <a:pt x="127988" y="2567467"/>
                  </a:cubicBezTo>
                  <a:cubicBezTo>
                    <a:pt x="121587" y="2562970"/>
                    <a:pt x="116548" y="2559437"/>
                    <a:pt x="111509" y="2555903"/>
                  </a:cubicBezTo>
                  <a:close/>
                  <a:moveTo>
                    <a:pt x="4697844" y="2555348"/>
                  </a:moveTo>
                  <a:cubicBezTo>
                    <a:pt x="4688219" y="2552982"/>
                    <a:pt x="4667700" y="2563145"/>
                    <a:pt x="4671287" y="2567292"/>
                  </a:cubicBezTo>
                  <a:cubicBezTo>
                    <a:pt x="4674826" y="2571351"/>
                    <a:pt x="4684542" y="2573307"/>
                    <a:pt x="4693668" y="2577075"/>
                  </a:cubicBezTo>
                  <a:cubicBezTo>
                    <a:pt x="4701431" y="2573425"/>
                    <a:pt x="4707786" y="2570417"/>
                    <a:pt x="4714189" y="2567408"/>
                  </a:cubicBezTo>
                  <a:cubicBezTo>
                    <a:pt x="4708831" y="2563233"/>
                    <a:pt x="4704744" y="2557012"/>
                    <a:pt x="4697844" y="2555348"/>
                  </a:cubicBezTo>
                  <a:close/>
                  <a:moveTo>
                    <a:pt x="1291710" y="2555085"/>
                  </a:moveTo>
                  <a:cubicBezTo>
                    <a:pt x="1289213" y="2554706"/>
                    <a:pt x="1285264" y="2558034"/>
                    <a:pt x="1278636" y="2561363"/>
                  </a:cubicBezTo>
                  <a:cubicBezTo>
                    <a:pt x="1286535" y="2563496"/>
                    <a:pt x="1291393" y="2565715"/>
                    <a:pt x="1296387" y="2565832"/>
                  </a:cubicBezTo>
                  <a:cubicBezTo>
                    <a:pt x="1299201" y="2565891"/>
                    <a:pt x="1302198" y="2562444"/>
                    <a:pt x="1305103" y="2560576"/>
                  </a:cubicBezTo>
                  <a:cubicBezTo>
                    <a:pt x="1300700" y="2558618"/>
                    <a:pt x="1296613" y="2555816"/>
                    <a:pt x="1291710" y="2555085"/>
                  </a:cubicBezTo>
                  <a:close/>
                  <a:moveTo>
                    <a:pt x="3209698" y="2554443"/>
                  </a:moveTo>
                  <a:cubicBezTo>
                    <a:pt x="3207836" y="2554647"/>
                    <a:pt x="3204976" y="2557246"/>
                    <a:pt x="3205339" y="2558443"/>
                  </a:cubicBezTo>
                  <a:cubicBezTo>
                    <a:pt x="3206110" y="2560955"/>
                    <a:pt x="3207519" y="2563379"/>
                    <a:pt x="3208654" y="2565832"/>
                  </a:cubicBezTo>
                  <a:cubicBezTo>
                    <a:pt x="3207201" y="2565891"/>
                    <a:pt x="3206293" y="2565861"/>
                    <a:pt x="3204476" y="2565920"/>
                  </a:cubicBezTo>
                  <a:cubicBezTo>
                    <a:pt x="3206792" y="2567585"/>
                    <a:pt x="3208744" y="2569045"/>
                    <a:pt x="3210741" y="2570475"/>
                  </a:cubicBezTo>
                  <a:cubicBezTo>
                    <a:pt x="3211105" y="2571118"/>
                    <a:pt x="3211241" y="2571790"/>
                    <a:pt x="3211604" y="2572402"/>
                  </a:cubicBezTo>
                  <a:cubicBezTo>
                    <a:pt x="3212558" y="2574009"/>
                    <a:pt x="3215555" y="2575119"/>
                    <a:pt x="3217597" y="2576463"/>
                  </a:cubicBezTo>
                  <a:cubicBezTo>
                    <a:pt x="3217824" y="2576287"/>
                    <a:pt x="3218007" y="2576141"/>
                    <a:pt x="3218279" y="2575966"/>
                  </a:cubicBezTo>
                  <a:cubicBezTo>
                    <a:pt x="3218460" y="2576111"/>
                    <a:pt x="3218596" y="2576199"/>
                    <a:pt x="3218823" y="2576345"/>
                  </a:cubicBezTo>
                  <a:cubicBezTo>
                    <a:pt x="3218959" y="2575907"/>
                    <a:pt x="3219004" y="2575733"/>
                    <a:pt x="3219140" y="2575323"/>
                  </a:cubicBezTo>
                  <a:cubicBezTo>
                    <a:pt x="3220866" y="2574009"/>
                    <a:pt x="3222683" y="2572666"/>
                    <a:pt x="3223954" y="2571731"/>
                  </a:cubicBezTo>
                  <a:cubicBezTo>
                    <a:pt x="3221546" y="2565686"/>
                    <a:pt x="3220139" y="2560897"/>
                    <a:pt x="3217552" y="2556371"/>
                  </a:cubicBezTo>
                  <a:cubicBezTo>
                    <a:pt x="3216870" y="2555202"/>
                    <a:pt x="3212148" y="2554151"/>
                    <a:pt x="3209698" y="2554443"/>
                  </a:cubicBezTo>
                  <a:close/>
                  <a:moveTo>
                    <a:pt x="9285404" y="2554413"/>
                  </a:moveTo>
                  <a:cubicBezTo>
                    <a:pt x="9282635" y="2555552"/>
                    <a:pt x="9277279" y="2556983"/>
                    <a:pt x="9277507" y="2557831"/>
                  </a:cubicBezTo>
                  <a:cubicBezTo>
                    <a:pt x="9278550" y="2561773"/>
                    <a:pt x="9281137" y="2565540"/>
                    <a:pt x="9283181" y="2569453"/>
                  </a:cubicBezTo>
                  <a:cubicBezTo>
                    <a:pt x="9289081" y="2568022"/>
                    <a:pt x="9291716" y="2567408"/>
                    <a:pt x="9294348" y="2566766"/>
                  </a:cubicBezTo>
                  <a:cubicBezTo>
                    <a:pt x="9291399" y="2562648"/>
                    <a:pt x="9288401" y="2558531"/>
                    <a:pt x="9285404" y="2554413"/>
                  </a:cubicBezTo>
                  <a:close/>
                  <a:moveTo>
                    <a:pt x="2889496" y="2552486"/>
                  </a:moveTo>
                  <a:cubicBezTo>
                    <a:pt x="2886591" y="2552019"/>
                    <a:pt x="2879236" y="2555669"/>
                    <a:pt x="2878509" y="2558034"/>
                  </a:cubicBezTo>
                  <a:cubicBezTo>
                    <a:pt x="2877738" y="2560692"/>
                    <a:pt x="2882232" y="2563963"/>
                    <a:pt x="2886136" y="2569248"/>
                  </a:cubicBezTo>
                  <a:cubicBezTo>
                    <a:pt x="2892674" y="2564722"/>
                    <a:pt x="2898939" y="2562298"/>
                    <a:pt x="2899075" y="2559700"/>
                  </a:cubicBezTo>
                  <a:cubicBezTo>
                    <a:pt x="2899257" y="2557217"/>
                    <a:pt x="2893673" y="2553158"/>
                    <a:pt x="2889496" y="2552486"/>
                  </a:cubicBezTo>
                  <a:close/>
                  <a:moveTo>
                    <a:pt x="3502297" y="2550558"/>
                  </a:moveTo>
                  <a:cubicBezTo>
                    <a:pt x="3502024" y="2550938"/>
                    <a:pt x="3501706" y="2551318"/>
                    <a:pt x="3501434" y="2551727"/>
                  </a:cubicBezTo>
                  <a:cubicBezTo>
                    <a:pt x="3503295" y="2552077"/>
                    <a:pt x="3505157" y="2552457"/>
                    <a:pt x="3508789" y="2553128"/>
                  </a:cubicBezTo>
                  <a:cubicBezTo>
                    <a:pt x="3505565" y="2551843"/>
                    <a:pt x="3503931" y="2551201"/>
                    <a:pt x="3502297" y="2550558"/>
                  </a:cubicBezTo>
                  <a:close/>
                  <a:moveTo>
                    <a:pt x="6509695" y="2550202"/>
                  </a:moveTo>
                  <a:lnTo>
                    <a:pt x="6509733" y="2550208"/>
                  </a:lnTo>
                  <a:lnTo>
                    <a:pt x="6509727" y="2550213"/>
                  </a:lnTo>
                  <a:lnTo>
                    <a:pt x="6509687" y="2550208"/>
                  </a:lnTo>
                  <a:close/>
                  <a:moveTo>
                    <a:pt x="6739725" y="2549887"/>
                  </a:moveTo>
                  <a:cubicBezTo>
                    <a:pt x="6736140" y="2551288"/>
                    <a:pt x="6732599" y="2552690"/>
                    <a:pt x="6729057" y="2554122"/>
                  </a:cubicBezTo>
                  <a:cubicBezTo>
                    <a:pt x="6730056" y="2554997"/>
                    <a:pt x="6731054" y="2555903"/>
                    <a:pt x="6732053" y="2556779"/>
                  </a:cubicBezTo>
                  <a:cubicBezTo>
                    <a:pt x="6735549" y="2555318"/>
                    <a:pt x="6739090" y="2553829"/>
                    <a:pt x="6742586" y="2552369"/>
                  </a:cubicBezTo>
                  <a:cubicBezTo>
                    <a:pt x="6741633" y="2551522"/>
                    <a:pt x="6740679" y="2550704"/>
                    <a:pt x="6739725" y="2549887"/>
                  </a:cubicBezTo>
                  <a:close/>
                  <a:moveTo>
                    <a:pt x="203215" y="2547989"/>
                  </a:moveTo>
                  <a:cubicBezTo>
                    <a:pt x="201444" y="2549507"/>
                    <a:pt x="197676" y="2551406"/>
                    <a:pt x="198220" y="2552428"/>
                  </a:cubicBezTo>
                  <a:cubicBezTo>
                    <a:pt x="200945" y="2557509"/>
                    <a:pt x="204758" y="2562357"/>
                    <a:pt x="208209" y="2567292"/>
                  </a:cubicBezTo>
                  <a:cubicBezTo>
                    <a:pt x="209843" y="2564663"/>
                    <a:pt x="211522" y="2562036"/>
                    <a:pt x="214111" y="2557977"/>
                  </a:cubicBezTo>
                  <a:cubicBezTo>
                    <a:pt x="210751" y="2554909"/>
                    <a:pt x="206983" y="2551434"/>
                    <a:pt x="203215" y="2547989"/>
                  </a:cubicBezTo>
                  <a:close/>
                  <a:moveTo>
                    <a:pt x="6493497" y="2547726"/>
                  </a:moveTo>
                  <a:cubicBezTo>
                    <a:pt x="6488168" y="2546974"/>
                    <a:pt x="6483288" y="2546674"/>
                    <a:pt x="6479951" y="2547959"/>
                  </a:cubicBezTo>
                  <a:cubicBezTo>
                    <a:pt x="6472506" y="2550822"/>
                    <a:pt x="6470145" y="2559466"/>
                    <a:pt x="6467057" y="2565891"/>
                  </a:cubicBezTo>
                  <a:cubicBezTo>
                    <a:pt x="6466241" y="2567585"/>
                    <a:pt x="6470417" y="2570767"/>
                    <a:pt x="6473505" y="2572373"/>
                  </a:cubicBezTo>
                  <a:cubicBezTo>
                    <a:pt x="6474820" y="2573075"/>
                    <a:pt x="6480178" y="2572198"/>
                    <a:pt x="6481857" y="2571030"/>
                  </a:cubicBezTo>
                  <a:lnTo>
                    <a:pt x="6509727" y="2550213"/>
                  </a:lnTo>
                  <a:lnTo>
                    <a:pt x="6509914" y="2550237"/>
                  </a:lnTo>
                  <a:cubicBezTo>
                    <a:pt x="6510050" y="2550237"/>
                    <a:pt x="6510186" y="2550267"/>
                    <a:pt x="6510324" y="2550267"/>
                  </a:cubicBezTo>
                  <a:cubicBezTo>
                    <a:pt x="6507236" y="2554092"/>
                    <a:pt x="6504331" y="2558093"/>
                    <a:pt x="6514409" y="2559700"/>
                  </a:cubicBezTo>
                  <a:cubicBezTo>
                    <a:pt x="6516315" y="2559991"/>
                    <a:pt x="6520583" y="2554501"/>
                    <a:pt x="6523760" y="2551668"/>
                  </a:cubicBezTo>
                  <a:cubicBezTo>
                    <a:pt x="6519267" y="2551201"/>
                    <a:pt x="6514817" y="2550734"/>
                    <a:pt x="6510324" y="2550267"/>
                  </a:cubicBezTo>
                  <a:cubicBezTo>
                    <a:pt x="6510686" y="2549828"/>
                    <a:pt x="6511004" y="2549390"/>
                    <a:pt x="6511323" y="2548982"/>
                  </a:cubicBezTo>
                  <a:lnTo>
                    <a:pt x="6509695" y="2550202"/>
                  </a:lnTo>
                  <a:close/>
                  <a:moveTo>
                    <a:pt x="9218485" y="2547404"/>
                  </a:moveTo>
                  <a:cubicBezTo>
                    <a:pt x="9207862" y="2546003"/>
                    <a:pt x="9205821" y="2549362"/>
                    <a:pt x="9197603" y="2549332"/>
                  </a:cubicBezTo>
                  <a:cubicBezTo>
                    <a:pt x="9203368" y="2555932"/>
                    <a:pt x="9197195" y="2555143"/>
                    <a:pt x="9190702" y="2558969"/>
                  </a:cubicBezTo>
                  <a:cubicBezTo>
                    <a:pt x="9208499" y="2566241"/>
                    <a:pt x="9169410" y="2582303"/>
                    <a:pt x="9183710" y="2593721"/>
                  </a:cubicBezTo>
                  <a:cubicBezTo>
                    <a:pt x="9200191" y="2586800"/>
                    <a:pt x="9202414" y="2571877"/>
                    <a:pt x="9225524" y="2568606"/>
                  </a:cubicBezTo>
                  <a:cubicBezTo>
                    <a:pt x="9223071" y="2560079"/>
                    <a:pt x="9225658" y="2555873"/>
                    <a:pt x="9218485" y="2547404"/>
                  </a:cubicBezTo>
                  <a:close/>
                  <a:moveTo>
                    <a:pt x="7458670" y="2547317"/>
                  </a:moveTo>
                  <a:cubicBezTo>
                    <a:pt x="7457173" y="2547463"/>
                    <a:pt x="7455720" y="2547609"/>
                    <a:pt x="7454221" y="2547726"/>
                  </a:cubicBezTo>
                  <a:cubicBezTo>
                    <a:pt x="7454676" y="2549507"/>
                    <a:pt x="7455084" y="2551259"/>
                    <a:pt x="7455537" y="2553041"/>
                  </a:cubicBezTo>
                  <a:lnTo>
                    <a:pt x="7460759" y="2552194"/>
                  </a:lnTo>
                  <a:cubicBezTo>
                    <a:pt x="7460078" y="2550558"/>
                    <a:pt x="7459352" y="2548923"/>
                    <a:pt x="7458670" y="2547317"/>
                  </a:cubicBezTo>
                  <a:close/>
                  <a:moveTo>
                    <a:pt x="8789825" y="2545682"/>
                  </a:moveTo>
                  <a:cubicBezTo>
                    <a:pt x="8788282" y="2547784"/>
                    <a:pt x="8786738" y="2549887"/>
                    <a:pt x="8784695" y="2552690"/>
                  </a:cubicBezTo>
                  <a:cubicBezTo>
                    <a:pt x="8786829" y="2555903"/>
                    <a:pt x="8789009" y="2559203"/>
                    <a:pt x="8791188" y="2562532"/>
                  </a:cubicBezTo>
                  <a:cubicBezTo>
                    <a:pt x="8792867" y="2561422"/>
                    <a:pt x="8796182" y="2560079"/>
                    <a:pt x="8795910" y="2559232"/>
                  </a:cubicBezTo>
                  <a:cubicBezTo>
                    <a:pt x="8794365" y="2554647"/>
                    <a:pt x="8791959" y="2550208"/>
                    <a:pt x="8789825" y="2545682"/>
                  </a:cubicBezTo>
                  <a:close/>
                  <a:moveTo>
                    <a:pt x="5853893" y="2544864"/>
                  </a:moveTo>
                  <a:cubicBezTo>
                    <a:pt x="5849626" y="2549946"/>
                    <a:pt x="5843996" y="2554764"/>
                    <a:pt x="5841590" y="2560196"/>
                  </a:cubicBezTo>
                  <a:lnTo>
                    <a:pt x="5842723" y="2573110"/>
                  </a:lnTo>
                  <a:lnTo>
                    <a:pt x="5842544" y="2573687"/>
                  </a:lnTo>
                  <a:lnTo>
                    <a:pt x="5842544" y="2573717"/>
                  </a:lnTo>
                  <a:lnTo>
                    <a:pt x="5842997" y="2573571"/>
                  </a:lnTo>
                  <a:lnTo>
                    <a:pt x="5870192" y="2579791"/>
                  </a:lnTo>
                  <a:cubicBezTo>
                    <a:pt x="5871871" y="2580025"/>
                    <a:pt x="5875367" y="2575323"/>
                    <a:pt x="5877955" y="2572928"/>
                  </a:cubicBezTo>
                  <a:cubicBezTo>
                    <a:pt x="5868649" y="2572520"/>
                    <a:pt x="5859387" y="2571965"/>
                    <a:pt x="5850034" y="2571848"/>
                  </a:cubicBezTo>
                  <a:lnTo>
                    <a:pt x="5842997" y="2573571"/>
                  </a:lnTo>
                  <a:lnTo>
                    <a:pt x="5843089" y="2573541"/>
                  </a:lnTo>
                  <a:cubicBezTo>
                    <a:pt x="5842997" y="2573512"/>
                    <a:pt x="5842906" y="2573483"/>
                    <a:pt x="5842817" y="2573483"/>
                  </a:cubicBezTo>
                  <a:lnTo>
                    <a:pt x="5842729" y="2573121"/>
                  </a:lnTo>
                  <a:lnTo>
                    <a:pt x="5847719" y="2558443"/>
                  </a:lnTo>
                  <a:cubicBezTo>
                    <a:pt x="5849082" y="2555873"/>
                    <a:pt x="5854529" y="2554209"/>
                    <a:pt x="5856074" y="2551639"/>
                  </a:cubicBezTo>
                  <a:cubicBezTo>
                    <a:pt x="5857162" y="2549799"/>
                    <a:pt x="5854756" y="2547142"/>
                    <a:pt x="5853893" y="2544864"/>
                  </a:cubicBezTo>
                  <a:close/>
                  <a:moveTo>
                    <a:pt x="5954453" y="2541769"/>
                  </a:moveTo>
                  <a:cubicBezTo>
                    <a:pt x="5948279" y="2542644"/>
                    <a:pt x="5943057" y="2546091"/>
                    <a:pt x="5933887" y="2549828"/>
                  </a:cubicBezTo>
                  <a:cubicBezTo>
                    <a:pt x="5943693" y="2556049"/>
                    <a:pt x="5950685" y="2560458"/>
                    <a:pt x="5957677" y="2564897"/>
                  </a:cubicBezTo>
                  <a:cubicBezTo>
                    <a:pt x="5960990" y="2560137"/>
                    <a:pt x="5965984" y="2555552"/>
                    <a:pt x="5967119" y="2550588"/>
                  </a:cubicBezTo>
                  <a:cubicBezTo>
                    <a:pt x="5968299" y="2545828"/>
                    <a:pt x="5964577" y="2540338"/>
                    <a:pt x="5954453" y="2541769"/>
                  </a:cubicBezTo>
                  <a:close/>
                  <a:moveTo>
                    <a:pt x="5584357" y="2541125"/>
                  </a:moveTo>
                  <a:cubicBezTo>
                    <a:pt x="5581316" y="2543491"/>
                    <a:pt x="5578819" y="2545448"/>
                    <a:pt x="5576322" y="2547404"/>
                  </a:cubicBezTo>
                  <a:cubicBezTo>
                    <a:pt x="5578547" y="2547902"/>
                    <a:pt x="5581679" y="2549274"/>
                    <a:pt x="5582859" y="2548777"/>
                  </a:cubicBezTo>
                  <a:cubicBezTo>
                    <a:pt x="5586037" y="2547404"/>
                    <a:pt x="5588444" y="2545244"/>
                    <a:pt x="5591167" y="2543404"/>
                  </a:cubicBezTo>
                  <a:cubicBezTo>
                    <a:pt x="5589169" y="2542732"/>
                    <a:pt x="5587127" y="2542060"/>
                    <a:pt x="5584357" y="2541125"/>
                  </a:cubicBezTo>
                  <a:close/>
                  <a:moveTo>
                    <a:pt x="6981206" y="2541068"/>
                  </a:moveTo>
                  <a:lnTo>
                    <a:pt x="6981206" y="2543608"/>
                  </a:lnTo>
                  <a:lnTo>
                    <a:pt x="6982432" y="2543608"/>
                  </a:lnTo>
                  <a:lnTo>
                    <a:pt x="6982432" y="2541068"/>
                  </a:lnTo>
                  <a:close/>
                  <a:moveTo>
                    <a:pt x="4374555" y="2539929"/>
                  </a:moveTo>
                  <a:cubicBezTo>
                    <a:pt x="4367564" y="2541184"/>
                    <a:pt x="4360617" y="2542411"/>
                    <a:pt x="4353626" y="2543667"/>
                  </a:cubicBezTo>
                  <a:cubicBezTo>
                    <a:pt x="4354352" y="2545039"/>
                    <a:pt x="4355079" y="2546412"/>
                    <a:pt x="4355850" y="2547755"/>
                  </a:cubicBezTo>
                  <a:cubicBezTo>
                    <a:pt x="4362706" y="2546295"/>
                    <a:pt x="4369560" y="2544834"/>
                    <a:pt x="4376416" y="2543374"/>
                  </a:cubicBezTo>
                  <a:cubicBezTo>
                    <a:pt x="4375781" y="2542235"/>
                    <a:pt x="4375192" y="2541096"/>
                    <a:pt x="4374555" y="2539929"/>
                  </a:cubicBezTo>
                  <a:close/>
                  <a:moveTo>
                    <a:pt x="1249580" y="2538789"/>
                  </a:moveTo>
                  <a:cubicBezTo>
                    <a:pt x="1234280" y="2541798"/>
                    <a:pt x="1228378" y="2549010"/>
                    <a:pt x="1228423" y="2558473"/>
                  </a:cubicBezTo>
                  <a:cubicBezTo>
                    <a:pt x="1230285" y="2560137"/>
                    <a:pt x="1231919" y="2561627"/>
                    <a:pt x="1233554" y="2563087"/>
                  </a:cubicBezTo>
                  <a:cubicBezTo>
                    <a:pt x="1235460" y="2561948"/>
                    <a:pt x="1239092" y="2560780"/>
                    <a:pt x="1239047" y="2559700"/>
                  </a:cubicBezTo>
                  <a:cubicBezTo>
                    <a:pt x="1238639" y="2551201"/>
                    <a:pt x="1248717" y="2548252"/>
                    <a:pt x="1257798" y="2544543"/>
                  </a:cubicBezTo>
                  <a:cubicBezTo>
                    <a:pt x="1258933" y="2544046"/>
                    <a:pt x="1259069" y="2540863"/>
                    <a:pt x="1257934" y="2540308"/>
                  </a:cubicBezTo>
                  <a:cubicBezTo>
                    <a:pt x="1255754" y="2539228"/>
                    <a:pt x="1251985" y="2538323"/>
                    <a:pt x="1249580" y="2538789"/>
                  </a:cubicBezTo>
                  <a:close/>
                  <a:moveTo>
                    <a:pt x="6275245" y="2537972"/>
                  </a:moveTo>
                  <a:cubicBezTo>
                    <a:pt x="6273610" y="2537650"/>
                    <a:pt x="6269706" y="2539695"/>
                    <a:pt x="6268616" y="2541184"/>
                  </a:cubicBezTo>
                  <a:cubicBezTo>
                    <a:pt x="6266801" y="2543754"/>
                    <a:pt x="6266393" y="2546733"/>
                    <a:pt x="6265484" y="2549303"/>
                  </a:cubicBezTo>
                  <a:cubicBezTo>
                    <a:pt x="6266074" y="2552486"/>
                    <a:pt x="6265575" y="2555669"/>
                    <a:pt x="6267436" y="2558122"/>
                  </a:cubicBezTo>
                  <a:cubicBezTo>
                    <a:pt x="6269071" y="2560312"/>
                    <a:pt x="6273157" y="2561890"/>
                    <a:pt x="6276652" y="2563174"/>
                  </a:cubicBezTo>
                  <a:cubicBezTo>
                    <a:pt x="6277151" y="2563350"/>
                    <a:pt x="6281692" y="2560751"/>
                    <a:pt x="6282190" y="2559144"/>
                  </a:cubicBezTo>
                  <a:cubicBezTo>
                    <a:pt x="6283916" y="2553567"/>
                    <a:pt x="6285505" y="2547843"/>
                    <a:pt x="6285369" y="2542178"/>
                  </a:cubicBezTo>
                  <a:cubicBezTo>
                    <a:pt x="6285323" y="2540659"/>
                    <a:pt x="6279104" y="2538702"/>
                    <a:pt x="6275245" y="2537972"/>
                  </a:cubicBezTo>
                  <a:close/>
                  <a:moveTo>
                    <a:pt x="5699309" y="2529269"/>
                  </a:moveTo>
                  <a:cubicBezTo>
                    <a:pt x="5686460" y="2528510"/>
                    <a:pt x="5687006" y="2535928"/>
                    <a:pt x="5685280" y="2541068"/>
                  </a:cubicBezTo>
                  <a:cubicBezTo>
                    <a:pt x="5684689" y="2542878"/>
                    <a:pt x="5688549" y="2545302"/>
                    <a:pt x="5692363" y="2549799"/>
                  </a:cubicBezTo>
                  <a:cubicBezTo>
                    <a:pt x="5698401" y="2544777"/>
                    <a:pt x="5704303" y="2541739"/>
                    <a:pt x="5705801" y="2538001"/>
                  </a:cubicBezTo>
                  <a:cubicBezTo>
                    <a:pt x="5706845" y="2535460"/>
                    <a:pt x="5702123" y="2529445"/>
                    <a:pt x="5699309" y="2529269"/>
                  </a:cubicBezTo>
                  <a:close/>
                  <a:moveTo>
                    <a:pt x="6649745" y="2528948"/>
                  </a:moveTo>
                  <a:cubicBezTo>
                    <a:pt x="6649246" y="2532219"/>
                    <a:pt x="6648746" y="2535490"/>
                    <a:pt x="6648247" y="2538760"/>
                  </a:cubicBezTo>
                  <a:cubicBezTo>
                    <a:pt x="6650289" y="2538906"/>
                    <a:pt x="6652332" y="2539023"/>
                    <a:pt x="6654376" y="2539169"/>
                  </a:cubicBezTo>
                  <a:cubicBezTo>
                    <a:pt x="6655056" y="2535899"/>
                    <a:pt x="6655738" y="2532628"/>
                    <a:pt x="6656418" y="2529357"/>
                  </a:cubicBezTo>
                  <a:cubicBezTo>
                    <a:pt x="6654238" y="2529211"/>
                    <a:pt x="6652015" y="2529094"/>
                    <a:pt x="6649745" y="2528948"/>
                  </a:cubicBezTo>
                  <a:close/>
                  <a:moveTo>
                    <a:pt x="3249240" y="2528364"/>
                  </a:moveTo>
                  <a:cubicBezTo>
                    <a:pt x="3244292" y="2533416"/>
                    <a:pt x="3239344" y="2538468"/>
                    <a:pt x="3234395" y="2543521"/>
                  </a:cubicBezTo>
                  <a:cubicBezTo>
                    <a:pt x="3231534" y="2546119"/>
                    <a:pt x="3228676" y="2548748"/>
                    <a:pt x="3225815" y="2551347"/>
                  </a:cubicBezTo>
                  <a:cubicBezTo>
                    <a:pt x="3233124" y="2552516"/>
                    <a:pt x="3245427" y="2555873"/>
                    <a:pt x="3246880" y="2554531"/>
                  </a:cubicBezTo>
                  <a:cubicBezTo>
                    <a:pt x="3252464" y="2549332"/>
                    <a:pt x="3255643" y="2542761"/>
                    <a:pt x="3257367" y="2536453"/>
                  </a:cubicBezTo>
                  <a:cubicBezTo>
                    <a:pt x="3258002" y="2534117"/>
                    <a:pt x="3252147" y="2531080"/>
                    <a:pt x="3249240" y="2528364"/>
                  </a:cubicBezTo>
                  <a:close/>
                  <a:moveTo>
                    <a:pt x="7595459" y="2524655"/>
                  </a:moveTo>
                  <a:cubicBezTo>
                    <a:pt x="7594006" y="2524917"/>
                    <a:pt x="7592553" y="2525181"/>
                    <a:pt x="7591101" y="2525444"/>
                  </a:cubicBezTo>
                  <a:cubicBezTo>
                    <a:pt x="7591917" y="2527284"/>
                    <a:pt x="7592690" y="2529152"/>
                    <a:pt x="7593507" y="2530992"/>
                  </a:cubicBezTo>
                  <a:cubicBezTo>
                    <a:pt x="7594686" y="2530759"/>
                    <a:pt x="7595868" y="2530525"/>
                    <a:pt x="7597047" y="2530320"/>
                  </a:cubicBezTo>
                  <a:cubicBezTo>
                    <a:pt x="7596503" y="2528422"/>
                    <a:pt x="7596004" y="2526554"/>
                    <a:pt x="7595459" y="2524655"/>
                  </a:cubicBezTo>
                  <a:close/>
                  <a:moveTo>
                    <a:pt x="5479121" y="2521676"/>
                  </a:moveTo>
                  <a:cubicBezTo>
                    <a:pt x="5473901" y="2522552"/>
                    <a:pt x="5469542" y="2527605"/>
                    <a:pt x="5466818" y="2531372"/>
                  </a:cubicBezTo>
                  <a:cubicBezTo>
                    <a:pt x="5464412" y="2534671"/>
                    <a:pt x="5464231" y="2538789"/>
                    <a:pt x="5464231" y="2542557"/>
                  </a:cubicBezTo>
                  <a:cubicBezTo>
                    <a:pt x="5464231" y="2543695"/>
                    <a:pt x="5468225" y="2544805"/>
                    <a:pt x="5472811" y="2547201"/>
                  </a:cubicBezTo>
                  <a:cubicBezTo>
                    <a:pt x="5477397" y="2544104"/>
                    <a:pt x="5483480" y="2541389"/>
                    <a:pt x="5486567" y="2537709"/>
                  </a:cubicBezTo>
                  <a:cubicBezTo>
                    <a:pt x="5492560" y="2530554"/>
                    <a:pt x="5487158" y="2520303"/>
                    <a:pt x="5479121" y="2521676"/>
                  </a:cubicBezTo>
                  <a:close/>
                  <a:moveTo>
                    <a:pt x="4631062" y="2521472"/>
                  </a:moveTo>
                  <a:cubicBezTo>
                    <a:pt x="4627158" y="2524451"/>
                    <a:pt x="4622254" y="2526554"/>
                    <a:pt x="4622617" y="2528218"/>
                  </a:cubicBezTo>
                  <a:cubicBezTo>
                    <a:pt x="4623208" y="2530992"/>
                    <a:pt x="4627158" y="2533475"/>
                    <a:pt x="4629701" y="2536103"/>
                  </a:cubicBezTo>
                  <a:cubicBezTo>
                    <a:pt x="4633513" y="2534234"/>
                    <a:pt x="4640187" y="2532452"/>
                    <a:pt x="4640278" y="2530554"/>
                  </a:cubicBezTo>
                  <a:cubicBezTo>
                    <a:pt x="4640414" y="2528014"/>
                    <a:pt x="4635375" y="2525385"/>
                    <a:pt x="4631062" y="2521472"/>
                  </a:cubicBezTo>
                  <a:close/>
                  <a:moveTo>
                    <a:pt x="3773603" y="2520362"/>
                  </a:moveTo>
                  <a:cubicBezTo>
                    <a:pt x="3771425" y="2520450"/>
                    <a:pt x="3769382" y="2522173"/>
                    <a:pt x="3767338" y="2523136"/>
                  </a:cubicBezTo>
                  <a:cubicBezTo>
                    <a:pt x="3774013" y="2527050"/>
                    <a:pt x="3780731" y="2530992"/>
                    <a:pt x="3786951" y="2534614"/>
                  </a:cubicBezTo>
                  <a:cubicBezTo>
                    <a:pt x="3792808" y="2531635"/>
                    <a:pt x="3796168" y="2530759"/>
                    <a:pt x="3796939" y="2529357"/>
                  </a:cubicBezTo>
                  <a:cubicBezTo>
                    <a:pt x="3799390" y="2524976"/>
                    <a:pt x="3786633" y="2519925"/>
                    <a:pt x="3773603" y="2520362"/>
                  </a:cubicBezTo>
                  <a:close/>
                  <a:moveTo>
                    <a:pt x="1024399" y="2518142"/>
                  </a:moveTo>
                  <a:cubicBezTo>
                    <a:pt x="1022174" y="2521735"/>
                    <a:pt x="1021267" y="2525649"/>
                    <a:pt x="1021084" y="2526261"/>
                  </a:cubicBezTo>
                  <a:cubicBezTo>
                    <a:pt x="1019768" y="2537008"/>
                    <a:pt x="1021630" y="2543024"/>
                    <a:pt x="1035295" y="2545623"/>
                  </a:cubicBezTo>
                  <a:cubicBezTo>
                    <a:pt x="1048733" y="2548193"/>
                    <a:pt x="1056133" y="2545068"/>
                    <a:pt x="1060764" y="2537475"/>
                  </a:cubicBezTo>
                  <a:cubicBezTo>
                    <a:pt x="1061854" y="2535665"/>
                    <a:pt x="1064577" y="2534147"/>
                    <a:pt x="1065259" y="2532335"/>
                  </a:cubicBezTo>
                  <a:cubicBezTo>
                    <a:pt x="1066530" y="2528772"/>
                    <a:pt x="1066893" y="2525093"/>
                    <a:pt x="1067664" y="2521472"/>
                  </a:cubicBezTo>
                  <a:cubicBezTo>
                    <a:pt x="1062262" y="2522202"/>
                    <a:pt x="1055179" y="2521822"/>
                    <a:pt x="1051821" y="2523866"/>
                  </a:cubicBezTo>
                  <a:cubicBezTo>
                    <a:pt x="1037247" y="2532744"/>
                    <a:pt x="1034296" y="2528247"/>
                    <a:pt x="1034024" y="2518640"/>
                  </a:cubicBezTo>
                  <a:cubicBezTo>
                    <a:pt x="1034024" y="2518406"/>
                    <a:pt x="1024763" y="2517589"/>
                    <a:pt x="1024399" y="2518142"/>
                  </a:cubicBezTo>
                  <a:close/>
                  <a:moveTo>
                    <a:pt x="8985178" y="2516479"/>
                  </a:moveTo>
                  <a:cubicBezTo>
                    <a:pt x="8979912" y="2516828"/>
                    <a:pt x="8972331" y="2515836"/>
                    <a:pt x="8971243" y="2518435"/>
                  </a:cubicBezTo>
                  <a:cubicBezTo>
                    <a:pt x="8986632" y="2515718"/>
                    <a:pt x="8971243" y="2530000"/>
                    <a:pt x="8981682" y="2530029"/>
                  </a:cubicBezTo>
                  <a:cubicBezTo>
                    <a:pt x="8988085" y="2527284"/>
                    <a:pt x="8976235" y="2520625"/>
                    <a:pt x="8985178" y="2516479"/>
                  </a:cubicBezTo>
                  <a:close/>
                  <a:moveTo>
                    <a:pt x="6892813" y="2516040"/>
                  </a:moveTo>
                  <a:cubicBezTo>
                    <a:pt x="6889271" y="2516712"/>
                    <a:pt x="6885231" y="2519486"/>
                    <a:pt x="6884551" y="2521764"/>
                  </a:cubicBezTo>
                  <a:cubicBezTo>
                    <a:pt x="6883915" y="2523779"/>
                    <a:pt x="6887592" y="2526320"/>
                    <a:pt x="6889317" y="2528626"/>
                  </a:cubicBezTo>
                  <a:cubicBezTo>
                    <a:pt x="6893630" y="2526641"/>
                    <a:pt x="6897897" y="2524655"/>
                    <a:pt x="6904254" y="2521735"/>
                  </a:cubicBezTo>
                  <a:cubicBezTo>
                    <a:pt x="6898715" y="2518844"/>
                    <a:pt x="6894856" y="2515631"/>
                    <a:pt x="6892813" y="2516040"/>
                  </a:cubicBezTo>
                  <a:close/>
                  <a:moveTo>
                    <a:pt x="1106435" y="2514785"/>
                  </a:moveTo>
                  <a:cubicBezTo>
                    <a:pt x="1101169" y="2515135"/>
                    <a:pt x="1093497" y="2520187"/>
                    <a:pt x="1092543" y="2523691"/>
                  </a:cubicBezTo>
                  <a:cubicBezTo>
                    <a:pt x="1090045" y="2532890"/>
                    <a:pt x="1102440" y="2534117"/>
                    <a:pt x="1116468" y="2536044"/>
                  </a:cubicBezTo>
                  <a:cubicBezTo>
                    <a:pt x="1119102" y="2534584"/>
                    <a:pt x="1125367" y="2532803"/>
                    <a:pt x="1126956" y="2529970"/>
                  </a:cubicBezTo>
                  <a:cubicBezTo>
                    <a:pt x="1130679" y="2523370"/>
                    <a:pt x="1118694" y="2513996"/>
                    <a:pt x="1106435" y="2514785"/>
                  </a:cubicBezTo>
                  <a:close/>
                  <a:moveTo>
                    <a:pt x="585024" y="2514492"/>
                  </a:moveTo>
                  <a:cubicBezTo>
                    <a:pt x="583026" y="2516011"/>
                    <a:pt x="580257" y="2517180"/>
                    <a:pt x="580212" y="2518406"/>
                  </a:cubicBezTo>
                  <a:cubicBezTo>
                    <a:pt x="580166" y="2519398"/>
                    <a:pt x="584025" y="2521531"/>
                    <a:pt x="584933" y="2521297"/>
                  </a:cubicBezTo>
                  <a:cubicBezTo>
                    <a:pt x="587475" y="2520625"/>
                    <a:pt x="589428" y="2518990"/>
                    <a:pt x="591561" y="2517734"/>
                  </a:cubicBezTo>
                  <a:cubicBezTo>
                    <a:pt x="589610" y="2516770"/>
                    <a:pt x="587612" y="2515777"/>
                    <a:pt x="585024" y="2514492"/>
                  </a:cubicBezTo>
                  <a:close/>
                  <a:moveTo>
                    <a:pt x="1471447" y="2512857"/>
                  </a:moveTo>
                  <a:cubicBezTo>
                    <a:pt x="1470129" y="2513967"/>
                    <a:pt x="1468769" y="2515106"/>
                    <a:pt x="1467406" y="2516245"/>
                  </a:cubicBezTo>
                  <a:cubicBezTo>
                    <a:pt x="1468813" y="2516741"/>
                    <a:pt x="1470765" y="2517822"/>
                    <a:pt x="1471583" y="2517558"/>
                  </a:cubicBezTo>
                  <a:cubicBezTo>
                    <a:pt x="1473536" y="2516916"/>
                    <a:pt x="1475034" y="2515631"/>
                    <a:pt x="1476713" y="2514609"/>
                  </a:cubicBezTo>
                  <a:cubicBezTo>
                    <a:pt x="1475259" y="2514142"/>
                    <a:pt x="1473808" y="2513646"/>
                    <a:pt x="1471447" y="2512857"/>
                  </a:cubicBezTo>
                  <a:close/>
                  <a:moveTo>
                    <a:pt x="4603505" y="2512156"/>
                  </a:moveTo>
                  <a:cubicBezTo>
                    <a:pt x="4598828" y="2514960"/>
                    <a:pt x="4592834" y="2517296"/>
                    <a:pt x="4589884" y="2520684"/>
                  </a:cubicBezTo>
                  <a:cubicBezTo>
                    <a:pt x="4587706" y="2523225"/>
                    <a:pt x="4589430" y="2527137"/>
                    <a:pt x="4589430" y="2536599"/>
                  </a:cubicBezTo>
                  <a:cubicBezTo>
                    <a:pt x="4598056" y="2528860"/>
                    <a:pt x="4602551" y="2526320"/>
                    <a:pt x="4603777" y="2523253"/>
                  </a:cubicBezTo>
                  <a:cubicBezTo>
                    <a:pt x="4605230" y="2519807"/>
                    <a:pt x="4603730" y="2515865"/>
                    <a:pt x="4603505" y="2512156"/>
                  </a:cubicBezTo>
                  <a:close/>
                  <a:moveTo>
                    <a:pt x="5255847" y="2510725"/>
                  </a:moveTo>
                  <a:cubicBezTo>
                    <a:pt x="5250536" y="2510929"/>
                    <a:pt x="5245950" y="2518756"/>
                    <a:pt x="5241546" y="2522611"/>
                  </a:cubicBezTo>
                  <a:cubicBezTo>
                    <a:pt x="5244407" y="2525297"/>
                    <a:pt x="5245769" y="2526582"/>
                    <a:pt x="5247086" y="2527868"/>
                  </a:cubicBezTo>
                  <a:cubicBezTo>
                    <a:pt x="5259798" y="2515515"/>
                    <a:pt x="5271102" y="2526261"/>
                    <a:pt x="5283224" y="2528394"/>
                  </a:cubicBezTo>
                  <a:cubicBezTo>
                    <a:pt x="5285675" y="2528802"/>
                    <a:pt x="5291440" y="2525706"/>
                    <a:pt x="5292711" y="2523546"/>
                  </a:cubicBezTo>
                  <a:cubicBezTo>
                    <a:pt x="5293984" y="2521385"/>
                    <a:pt x="5292530" y="2516507"/>
                    <a:pt x="5290441" y="2516040"/>
                  </a:cubicBezTo>
                  <a:cubicBezTo>
                    <a:pt x="5279184" y="2513471"/>
                    <a:pt x="5267244" y="2510316"/>
                    <a:pt x="5255847" y="2510725"/>
                  </a:cubicBezTo>
                  <a:close/>
                  <a:moveTo>
                    <a:pt x="197903" y="2509148"/>
                  </a:moveTo>
                  <a:cubicBezTo>
                    <a:pt x="196495" y="2509616"/>
                    <a:pt x="195362" y="2510287"/>
                    <a:pt x="194135" y="2510929"/>
                  </a:cubicBezTo>
                  <a:cubicBezTo>
                    <a:pt x="195362" y="2511543"/>
                    <a:pt x="196586" y="2512127"/>
                    <a:pt x="197812" y="2512740"/>
                  </a:cubicBezTo>
                  <a:cubicBezTo>
                    <a:pt x="198539" y="2511893"/>
                    <a:pt x="199447" y="2511076"/>
                    <a:pt x="199901" y="2510200"/>
                  </a:cubicBezTo>
                  <a:cubicBezTo>
                    <a:pt x="200037" y="2509966"/>
                    <a:pt x="198220" y="2509061"/>
                    <a:pt x="197903" y="2509148"/>
                  </a:cubicBezTo>
                  <a:close/>
                  <a:moveTo>
                    <a:pt x="7486773" y="2508418"/>
                  </a:moveTo>
                  <a:cubicBezTo>
                    <a:pt x="7486546" y="2508914"/>
                    <a:pt x="7486183" y="2509441"/>
                    <a:pt x="7486227" y="2509937"/>
                  </a:cubicBezTo>
                  <a:cubicBezTo>
                    <a:pt x="7486227" y="2510112"/>
                    <a:pt x="7487226" y="2510258"/>
                    <a:pt x="7487772" y="2510433"/>
                  </a:cubicBezTo>
                  <a:cubicBezTo>
                    <a:pt x="7488000" y="2509937"/>
                    <a:pt x="7488361" y="2509411"/>
                    <a:pt x="7488361" y="2508914"/>
                  </a:cubicBezTo>
                  <a:cubicBezTo>
                    <a:pt x="7488408" y="2508740"/>
                    <a:pt x="7487362" y="2508593"/>
                    <a:pt x="7486773" y="2508418"/>
                  </a:cubicBezTo>
                  <a:close/>
                  <a:moveTo>
                    <a:pt x="5107119" y="2507192"/>
                  </a:moveTo>
                  <a:cubicBezTo>
                    <a:pt x="5095180" y="2509586"/>
                    <a:pt x="5087508" y="2516800"/>
                    <a:pt x="5087144" y="2525531"/>
                  </a:cubicBezTo>
                  <a:cubicBezTo>
                    <a:pt x="5085691" y="2525765"/>
                    <a:pt x="5084329" y="2525999"/>
                    <a:pt x="5082922" y="2526233"/>
                  </a:cubicBezTo>
                  <a:cubicBezTo>
                    <a:pt x="5083784" y="2528685"/>
                    <a:pt x="5084647" y="2531139"/>
                    <a:pt x="5085555" y="2533620"/>
                  </a:cubicBezTo>
                  <a:cubicBezTo>
                    <a:pt x="5086917" y="2533387"/>
                    <a:pt x="5088279" y="2533124"/>
                    <a:pt x="5089641" y="2532861"/>
                  </a:cubicBezTo>
                  <a:cubicBezTo>
                    <a:pt x="5092137" y="2535169"/>
                    <a:pt x="5096406" y="2537475"/>
                    <a:pt x="5100083" y="2537739"/>
                  </a:cubicBezTo>
                  <a:cubicBezTo>
                    <a:pt x="5119150" y="2539023"/>
                    <a:pt x="5115790" y="2528305"/>
                    <a:pt x="5119786" y="2521618"/>
                  </a:cubicBezTo>
                  <a:cubicBezTo>
                    <a:pt x="5120330" y="2520712"/>
                    <a:pt x="5120330" y="2519691"/>
                    <a:pt x="5120602" y="2518727"/>
                  </a:cubicBezTo>
                  <a:cubicBezTo>
                    <a:pt x="5122192" y="2510287"/>
                    <a:pt x="5116426" y="2505323"/>
                    <a:pt x="5107119" y="2507192"/>
                  </a:cubicBezTo>
                  <a:close/>
                  <a:moveTo>
                    <a:pt x="3169065" y="2506871"/>
                  </a:moveTo>
                  <a:cubicBezTo>
                    <a:pt x="3167658" y="2507074"/>
                    <a:pt x="3165025" y="2507250"/>
                    <a:pt x="3164980" y="2507513"/>
                  </a:cubicBezTo>
                  <a:cubicBezTo>
                    <a:pt x="3164435" y="2512886"/>
                    <a:pt x="3162619" y="2518522"/>
                    <a:pt x="3164615" y="2523546"/>
                  </a:cubicBezTo>
                  <a:cubicBezTo>
                    <a:pt x="3164707" y="2523750"/>
                    <a:pt x="3165070" y="2523896"/>
                    <a:pt x="3165206" y="2524071"/>
                  </a:cubicBezTo>
                  <a:cubicBezTo>
                    <a:pt x="3162981" y="2525649"/>
                    <a:pt x="3160667" y="2527312"/>
                    <a:pt x="3158850" y="2528626"/>
                  </a:cubicBezTo>
                  <a:cubicBezTo>
                    <a:pt x="3160711" y="2531576"/>
                    <a:pt x="3161710" y="2533183"/>
                    <a:pt x="3162709" y="2534818"/>
                  </a:cubicBezTo>
                  <a:cubicBezTo>
                    <a:pt x="3166660" y="2532540"/>
                    <a:pt x="3171563" y="2530584"/>
                    <a:pt x="3174104" y="2527809"/>
                  </a:cubicBezTo>
                  <a:cubicBezTo>
                    <a:pt x="3175739" y="2528276"/>
                    <a:pt x="3177328" y="2528714"/>
                    <a:pt x="3178735" y="2529181"/>
                  </a:cubicBezTo>
                  <a:cubicBezTo>
                    <a:pt x="3179598" y="2529474"/>
                    <a:pt x="3181959" y="2528802"/>
                    <a:pt x="3182775" y="2528160"/>
                  </a:cubicBezTo>
                  <a:cubicBezTo>
                    <a:pt x="3188496" y="2523809"/>
                    <a:pt x="3178644" y="2508681"/>
                    <a:pt x="3169065" y="2506871"/>
                  </a:cubicBezTo>
                  <a:close/>
                  <a:moveTo>
                    <a:pt x="1402440" y="2505936"/>
                  </a:moveTo>
                  <a:cubicBezTo>
                    <a:pt x="1401578" y="2505468"/>
                    <a:pt x="1397763" y="2507308"/>
                    <a:pt x="1393315" y="2508740"/>
                  </a:cubicBezTo>
                  <a:cubicBezTo>
                    <a:pt x="1398762" y="2512361"/>
                    <a:pt x="1402303" y="2514755"/>
                    <a:pt x="1405935" y="2517150"/>
                  </a:cubicBezTo>
                  <a:cubicBezTo>
                    <a:pt x="1407524" y="2515515"/>
                    <a:pt x="1411020" y="2513441"/>
                    <a:pt x="1410385" y="2512389"/>
                  </a:cubicBezTo>
                  <a:cubicBezTo>
                    <a:pt x="1408886" y="2509907"/>
                    <a:pt x="1405754" y="2507658"/>
                    <a:pt x="1402440" y="2505936"/>
                  </a:cubicBezTo>
                  <a:close/>
                  <a:moveTo>
                    <a:pt x="1925303" y="2503745"/>
                  </a:moveTo>
                  <a:cubicBezTo>
                    <a:pt x="1914318" y="2505177"/>
                    <a:pt x="1904329" y="2505323"/>
                    <a:pt x="1896294" y="2507863"/>
                  </a:cubicBezTo>
                  <a:cubicBezTo>
                    <a:pt x="1886169" y="2511104"/>
                    <a:pt x="1877590" y="2516303"/>
                    <a:pt x="1868328" y="2520655"/>
                  </a:cubicBezTo>
                  <a:cubicBezTo>
                    <a:pt x="1878043" y="2523049"/>
                    <a:pt x="1887850" y="2525297"/>
                    <a:pt x="1897429" y="2527839"/>
                  </a:cubicBezTo>
                  <a:cubicBezTo>
                    <a:pt x="1906010" y="2530116"/>
                    <a:pt x="1914182" y="2532978"/>
                    <a:pt x="1922853" y="2535051"/>
                  </a:cubicBezTo>
                  <a:cubicBezTo>
                    <a:pt x="1925078" y="2535578"/>
                    <a:pt x="1929299" y="2534438"/>
                    <a:pt x="1931160" y="2533211"/>
                  </a:cubicBezTo>
                  <a:cubicBezTo>
                    <a:pt x="1932340" y="2532424"/>
                    <a:pt x="1931751" y="2529036"/>
                    <a:pt x="1930389" y="2528539"/>
                  </a:cubicBezTo>
                  <a:cubicBezTo>
                    <a:pt x="1916042" y="2523429"/>
                    <a:pt x="1913319" y="2520303"/>
                    <a:pt x="1932977" y="2518260"/>
                  </a:cubicBezTo>
                  <a:cubicBezTo>
                    <a:pt x="1935927" y="2517967"/>
                    <a:pt x="1940422" y="2511426"/>
                    <a:pt x="1938879" y="2509177"/>
                  </a:cubicBezTo>
                  <a:cubicBezTo>
                    <a:pt x="1937109" y="2506491"/>
                    <a:pt x="1929617" y="2505323"/>
                    <a:pt x="1925303" y="2503745"/>
                  </a:cubicBezTo>
                  <a:close/>
                  <a:moveTo>
                    <a:pt x="551292" y="2501322"/>
                  </a:moveTo>
                  <a:cubicBezTo>
                    <a:pt x="550202" y="2506694"/>
                    <a:pt x="549431" y="2510403"/>
                    <a:pt x="548296" y="2515807"/>
                  </a:cubicBezTo>
                  <a:cubicBezTo>
                    <a:pt x="560781" y="2512565"/>
                    <a:pt x="570815" y="2509966"/>
                    <a:pt x="587612" y="2505615"/>
                  </a:cubicBezTo>
                  <a:cubicBezTo>
                    <a:pt x="571767" y="2503745"/>
                    <a:pt x="562732" y="2502665"/>
                    <a:pt x="551292" y="2501322"/>
                  </a:cubicBezTo>
                  <a:close/>
                  <a:moveTo>
                    <a:pt x="3436648" y="2500826"/>
                  </a:moveTo>
                  <a:cubicBezTo>
                    <a:pt x="3434062" y="2504679"/>
                    <a:pt x="3430702" y="2507279"/>
                    <a:pt x="3431609" y="2508943"/>
                  </a:cubicBezTo>
                  <a:cubicBezTo>
                    <a:pt x="3432972" y="2511543"/>
                    <a:pt x="3437284" y="2513529"/>
                    <a:pt x="3440372" y="2515749"/>
                  </a:cubicBezTo>
                  <a:cubicBezTo>
                    <a:pt x="3443141" y="2513792"/>
                    <a:pt x="3448771" y="2511251"/>
                    <a:pt x="3448135" y="2509994"/>
                  </a:cubicBezTo>
                  <a:cubicBezTo>
                    <a:pt x="3446682" y="2507162"/>
                    <a:pt x="3442142" y="2504943"/>
                    <a:pt x="3436648" y="2500826"/>
                  </a:cubicBezTo>
                  <a:close/>
                  <a:moveTo>
                    <a:pt x="4039917" y="2500008"/>
                  </a:moveTo>
                  <a:cubicBezTo>
                    <a:pt x="4026205" y="2504943"/>
                    <a:pt x="4014311" y="2509236"/>
                    <a:pt x="4002462" y="2513529"/>
                  </a:cubicBezTo>
                  <a:cubicBezTo>
                    <a:pt x="4006638" y="2514901"/>
                    <a:pt x="4012450" y="2518142"/>
                    <a:pt x="4014765" y="2517325"/>
                  </a:cubicBezTo>
                  <a:cubicBezTo>
                    <a:pt x="4025525" y="2513499"/>
                    <a:pt x="4035286" y="2508593"/>
                    <a:pt x="4045364" y="2504067"/>
                  </a:cubicBezTo>
                  <a:cubicBezTo>
                    <a:pt x="4043549" y="2502723"/>
                    <a:pt x="4041732" y="2501380"/>
                    <a:pt x="4039917" y="2500008"/>
                  </a:cubicBezTo>
                  <a:close/>
                  <a:moveTo>
                    <a:pt x="6371447" y="2499949"/>
                  </a:moveTo>
                  <a:cubicBezTo>
                    <a:pt x="6369176" y="2500942"/>
                    <a:pt x="6364954" y="2501935"/>
                    <a:pt x="6364999" y="2502898"/>
                  </a:cubicBezTo>
                  <a:cubicBezTo>
                    <a:pt x="6365135" y="2506344"/>
                    <a:pt x="6366680" y="2509791"/>
                    <a:pt x="6368041" y="2514405"/>
                  </a:cubicBezTo>
                  <a:cubicBezTo>
                    <a:pt x="6372218" y="2512097"/>
                    <a:pt x="6375759" y="2510929"/>
                    <a:pt x="6375578" y="2510082"/>
                  </a:cubicBezTo>
                  <a:cubicBezTo>
                    <a:pt x="6374805" y="2506637"/>
                    <a:pt x="6372899" y="2503308"/>
                    <a:pt x="6371447" y="2499949"/>
                  </a:cubicBezTo>
                  <a:close/>
                  <a:moveTo>
                    <a:pt x="2447437" y="2498617"/>
                  </a:moveTo>
                  <a:cubicBezTo>
                    <a:pt x="2441405" y="2497408"/>
                    <a:pt x="2434413" y="2497759"/>
                    <a:pt x="2426877" y="2499073"/>
                  </a:cubicBezTo>
                  <a:cubicBezTo>
                    <a:pt x="2438726" y="2501993"/>
                    <a:pt x="2450574" y="2504913"/>
                    <a:pt x="2462469" y="2507834"/>
                  </a:cubicBezTo>
                  <a:lnTo>
                    <a:pt x="2462243" y="2507513"/>
                  </a:lnTo>
                  <a:cubicBezTo>
                    <a:pt x="2462243" y="2507513"/>
                    <a:pt x="2462469" y="2507834"/>
                    <a:pt x="2462469" y="2507804"/>
                  </a:cubicBezTo>
                  <a:cubicBezTo>
                    <a:pt x="2464194" y="2507571"/>
                    <a:pt x="2465874" y="2507338"/>
                    <a:pt x="2467599" y="2507105"/>
                  </a:cubicBezTo>
                  <a:cubicBezTo>
                    <a:pt x="2465829" y="2507250"/>
                    <a:pt x="2464058" y="2507396"/>
                    <a:pt x="2462243" y="2507513"/>
                  </a:cubicBezTo>
                  <a:cubicBezTo>
                    <a:pt x="2458543" y="2502592"/>
                    <a:pt x="2453470" y="2499825"/>
                    <a:pt x="2447437" y="2498617"/>
                  </a:cubicBezTo>
                  <a:close/>
                  <a:moveTo>
                    <a:pt x="2380977" y="2497351"/>
                  </a:moveTo>
                  <a:cubicBezTo>
                    <a:pt x="2367539" y="2502168"/>
                    <a:pt x="2354782" y="2506694"/>
                    <a:pt x="2342070" y="2511251"/>
                  </a:cubicBezTo>
                  <a:cubicBezTo>
                    <a:pt x="2346202" y="2512945"/>
                    <a:pt x="2351377" y="2516595"/>
                    <a:pt x="2354282" y="2515982"/>
                  </a:cubicBezTo>
                  <a:cubicBezTo>
                    <a:pt x="2368993" y="2512799"/>
                    <a:pt x="2383066" y="2508506"/>
                    <a:pt x="2397367" y="2504592"/>
                  </a:cubicBezTo>
                  <a:cubicBezTo>
                    <a:pt x="2392372" y="2502402"/>
                    <a:pt x="2387425" y="2500183"/>
                    <a:pt x="2380977" y="2497351"/>
                  </a:cubicBezTo>
                  <a:close/>
                  <a:moveTo>
                    <a:pt x="6199019" y="2495160"/>
                  </a:moveTo>
                  <a:cubicBezTo>
                    <a:pt x="6197431" y="2495919"/>
                    <a:pt x="6195842" y="2496708"/>
                    <a:pt x="6189758" y="2499657"/>
                  </a:cubicBezTo>
                  <a:cubicBezTo>
                    <a:pt x="6197022" y="2498664"/>
                    <a:pt x="6199383" y="2498343"/>
                    <a:pt x="6201744" y="2498022"/>
                  </a:cubicBezTo>
                  <a:close/>
                  <a:moveTo>
                    <a:pt x="1358493" y="2495160"/>
                  </a:moveTo>
                  <a:lnTo>
                    <a:pt x="1358948" y="2496532"/>
                  </a:lnTo>
                  <a:lnTo>
                    <a:pt x="1361307" y="2495569"/>
                  </a:lnTo>
                  <a:close/>
                  <a:moveTo>
                    <a:pt x="6486579" y="2494488"/>
                  </a:moveTo>
                  <a:cubicBezTo>
                    <a:pt x="6489212" y="2499687"/>
                    <a:pt x="6490574" y="2502373"/>
                    <a:pt x="6493843" y="2508886"/>
                  </a:cubicBezTo>
                  <a:cubicBezTo>
                    <a:pt x="6501152" y="2503804"/>
                    <a:pt x="6504193" y="2501730"/>
                    <a:pt x="6509597" y="2497993"/>
                  </a:cubicBezTo>
                  <a:cubicBezTo>
                    <a:pt x="6500699" y="2496649"/>
                    <a:pt x="6495522" y="2495860"/>
                    <a:pt x="6486579" y="2494488"/>
                  </a:cubicBezTo>
                  <a:close/>
                  <a:moveTo>
                    <a:pt x="1425276" y="2490195"/>
                  </a:moveTo>
                  <a:cubicBezTo>
                    <a:pt x="1422960" y="2490399"/>
                    <a:pt x="1420645" y="2490575"/>
                    <a:pt x="1418329" y="2490779"/>
                  </a:cubicBezTo>
                  <a:cubicBezTo>
                    <a:pt x="1419147" y="2494108"/>
                    <a:pt x="1420010" y="2497408"/>
                    <a:pt x="1420826" y="2500738"/>
                  </a:cubicBezTo>
                  <a:lnTo>
                    <a:pt x="1427227" y="2500183"/>
                  </a:lnTo>
                  <a:cubicBezTo>
                    <a:pt x="1426592" y="2496853"/>
                    <a:pt x="1425911" y="2493524"/>
                    <a:pt x="1425276" y="2490195"/>
                  </a:cubicBezTo>
                  <a:close/>
                  <a:moveTo>
                    <a:pt x="3892096" y="2490049"/>
                  </a:moveTo>
                  <a:cubicBezTo>
                    <a:pt x="3890235" y="2491421"/>
                    <a:pt x="3888418" y="2492794"/>
                    <a:pt x="3884969" y="2495364"/>
                  </a:cubicBezTo>
                  <a:cubicBezTo>
                    <a:pt x="3889872" y="2497379"/>
                    <a:pt x="3894502" y="2499278"/>
                    <a:pt x="3899133" y="2501175"/>
                  </a:cubicBezTo>
                  <a:cubicBezTo>
                    <a:pt x="3900313" y="2499628"/>
                    <a:pt x="3903127" y="2497351"/>
                    <a:pt x="3902355" y="2496620"/>
                  </a:cubicBezTo>
                  <a:cubicBezTo>
                    <a:pt x="3899633" y="2494138"/>
                    <a:pt x="3895637" y="2492210"/>
                    <a:pt x="3892096" y="2490049"/>
                  </a:cubicBezTo>
                  <a:close/>
                  <a:moveTo>
                    <a:pt x="5049190" y="2489756"/>
                  </a:moveTo>
                  <a:cubicBezTo>
                    <a:pt x="5048554" y="2496737"/>
                    <a:pt x="5034071" y="2490720"/>
                    <a:pt x="5035843" y="2499862"/>
                  </a:cubicBezTo>
                  <a:cubicBezTo>
                    <a:pt x="5039656" y="2503745"/>
                    <a:pt x="5046285" y="2505089"/>
                    <a:pt x="5054592" y="2504885"/>
                  </a:cubicBezTo>
                  <a:cubicBezTo>
                    <a:pt x="5054456" y="2498197"/>
                    <a:pt x="5055999" y="2490020"/>
                    <a:pt x="5049190" y="2489756"/>
                  </a:cubicBezTo>
                  <a:close/>
                  <a:moveTo>
                    <a:pt x="5606921" y="2488823"/>
                  </a:moveTo>
                  <a:cubicBezTo>
                    <a:pt x="5604379" y="2488560"/>
                    <a:pt x="5598476" y="2491597"/>
                    <a:pt x="5598476" y="2493087"/>
                  </a:cubicBezTo>
                  <a:cubicBezTo>
                    <a:pt x="5598613" y="2498313"/>
                    <a:pt x="5603017" y="2502052"/>
                    <a:pt x="5612506" y="2500446"/>
                  </a:cubicBezTo>
                  <a:cubicBezTo>
                    <a:pt x="5616455" y="2499774"/>
                    <a:pt x="5619859" y="2497759"/>
                    <a:pt x="5627306" y="2494868"/>
                  </a:cubicBezTo>
                  <a:cubicBezTo>
                    <a:pt x="5616909" y="2491626"/>
                    <a:pt x="5612142" y="2489348"/>
                    <a:pt x="5606921" y="2488823"/>
                  </a:cubicBezTo>
                  <a:close/>
                  <a:moveTo>
                    <a:pt x="2388740" y="2487596"/>
                  </a:moveTo>
                  <a:cubicBezTo>
                    <a:pt x="2388877" y="2487888"/>
                    <a:pt x="2389014" y="2488180"/>
                    <a:pt x="2389150" y="2488472"/>
                  </a:cubicBezTo>
                  <a:cubicBezTo>
                    <a:pt x="2389967" y="2488560"/>
                    <a:pt x="2390738" y="2488618"/>
                    <a:pt x="2391284" y="2488676"/>
                  </a:cubicBezTo>
                  <a:cubicBezTo>
                    <a:pt x="2390921" y="2488472"/>
                    <a:pt x="2390466" y="2488209"/>
                    <a:pt x="2389967" y="2487918"/>
                  </a:cubicBezTo>
                  <a:lnTo>
                    <a:pt x="2389150" y="2488472"/>
                  </a:lnTo>
                  <a:lnTo>
                    <a:pt x="2389922" y="2487946"/>
                  </a:lnTo>
                  <a:cubicBezTo>
                    <a:pt x="2389512" y="2487830"/>
                    <a:pt x="2389104" y="2487713"/>
                    <a:pt x="2388740" y="2487596"/>
                  </a:cubicBezTo>
                  <a:close/>
                  <a:moveTo>
                    <a:pt x="2603979" y="2484851"/>
                  </a:moveTo>
                  <a:cubicBezTo>
                    <a:pt x="2600211" y="2488560"/>
                    <a:pt x="2598032" y="2490691"/>
                    <a:pt x="2593038" y="2495598"/>
                  </a:cubicBezTo>
                  <a:lnTo>
                    <a:pt x="2610744" y="2495598"/>
                  </a:lnTo>
                  <a:cubicBezTo>
                    <a:pt x="2608382" y="2491830"/>
                    <a:pt x="2606659" y="2489085"/>
                    <a:pt x="2603979" y="2484851"/>
                  </a:cubicBezTo>
                  <a:close/>
                  <a:moveTo>
                    <a:pt x="3693564" y="2484821"/>
                  </a:moveTo>
                  <a:cubicBezTo>
                    <a:pt x="3693246" y="2484647"/>
                    <a:pt x="3691749" y="2485289"/>
                    <a:pt x="3690205" y="2485960"/>
                  </a:cubicBezTo>
                  <a:cubicBezTo>
                    <a:pt x="3689025" y="2485785"/>
                    <a:pt x="3687844" y="2485639"/>
                    <a:pt x="3686664" y="2485464"/>
                  </a:cubicBezTo>
                  <a:cubicBezTo>
                    <a:pt x="3686345" y="2486282"/>
                    <a:pt x="3685984" y="2487100"/>
                    <a:pt x="3685665" y="2487888"/>
                  </a:cubicBezTo>
                  <a:cubicBezTo>
                    <a:pt x="3684167" y="2488589"/>
                    <a:pt x="3682851" y="2489203"/>
                    <a:pt x="3681170" y="2489903"/>
                  </a:cubicBezTo>
                  <a:cubicBezTo>
                    <a:pt x="3687391" y="2493378"/>
                    <a:pt x="3691339" y="2496182"/>
                    <a:pt x="3696242" y="2497904"/>
                  </a:cubicBezTo>
                  <a:cubicBezTo>
                    <a:pt x="3697377" y="2498313"/>
                    <a:pt x="3704688" y="2494021"/>
                    <a:pt x="3704233" y="2493465"/>
                  </a:cubicBezTo>
                  <a:cubicBezTo>
                    <a:pt x="3702280" y="2491042"/>
                    <a:pt x="3699239" y="2488969"/>
                    <a:pt x="3696242" y="2486983"/>
                  </a:cubicBezTo>
                  <a:cubicBezTo>
                    <a:pt x="3696242" y="2486924"/>
                    <a:pt x="3696287" y="2486867"/>
                    <a:pt x="3696287" y="2486808"/>
                  </a:cubicBezTo>
                  <a:cubicBezTo>
                    <a:pt x="3696198" y="2486779"/>
                    <a:pt x="3696062" y="2486779"/>
                    <a:pt x="3695970" y="2486749"/>
                  </a:cubicBezTo>
                  <a:cubicBezTo>
                    <a:pt x="3695063" y="2486165"/>
                    <a:pt x="3694563" y="2485347"/>
                    <a:pt x="3693564" y="2484821"/>
                  </a:cubicBezTo>
                  <a:close/>
                  <a:moveTo>
                    <a:pt x="5585900" y="2484413"/>
                  </a:moveTo>
                  <a:cubicBezTo>
                    <a:pt x="5587945" y="2490779"/>
                    <a:pt x="5583223" y="2501293"/>
                    <a:pt x="5603470" y="2502957"/>
                  </a:cubicBezTo>
                  <a:cubicBezTo>
                    <a:pt x="5596297" y="2495364"/>
                    <a:pt x="5591122" y="2489903"/>
                    <a:pt x="5585900" y="2484413"/>
                  </a:cubicBezTo>
                  <a:close/>
                  <a:moveTo>
                    <a:pt x="9086783" y="2484120"/>
                  </a:moveTo>
                  <a:cubicBezTo>
                    <a:pt x="9079791" y="2485903"/>
                    <a:pt x="9072982" y="2488034"/>
                    <a:pt x="9066672" y="2490604"/>
                  </a:cubicBezTo>
                  <a:cubicBezTo>
                    <a:pt x="9065309" y="2491159"/>
                    <a:pt x="9065990" y="2494021"/>
                    <a:pt x="9066398" y="2495773"/>
                  </a:cubicBezTo>
                  <a:cubicBezTo>
                    <a:pt x="9066579" y="2496387"/>
                    <a:pt x="9069214" y="2497496"/>
                    <a:pt x="9069758" y="2497320"/>
                  </a:cubicBezTo>
                  <a:cubicBezTo>
                    <a:pt x="9078294" y="2494313"/>
                    <a:pt x="9086693" y="2491159"/>
                    <a:pt x="9096906" y="2487363"/>
                  </a:cubicBezTo>
                  <a:cubicBezTo>
                    <a:pt x="9091186" y="2485464"/>
                    <a:pt x="9088326" y="2483711"/>
                    <a:pt x="9086783" y="2484120"/>
                  </a:cubicBezTo>
                  <a:close/>
                  <a:moveTo>
                    <a:pt x="8439616" y="2483303"/>
                  </a:moveTo>
                  <a:cubicBezTo>
                    <a:pt x="8433939" y="2484091"/>
                    <a:pt x="8427857" y="2484471"/>
                    <a:pt x="8422863" y="2486165"/>
                  </a:cubicBezTo>
                  <a:cubicBezTo>
                    <a:pt x="8407608" y="2491393"/>
                    <a:pt x="8395122" y="2498430"/>
                    <a:pt x="8392172" y="2509820"/>
                  </a:cubicBezTo>
                  <a:cubicBezTo>
                    <a:pt x="8391809" y="2511192"/>
                    <a:pt x="8398029" y="2514639"/>
                    <a:pt x="8401434" y="2514755"/>
                  </a:cubicBezTo>
                  <a:cubicBezTo>
                    <a:pt x="8422181" y="2515543"/>
                    <a:pt x="8421728" y="2501935"/>
                    <a:pt x="8432396" y="2495744"/>
                  </a:cubicBezTo>
                  <a:cubicBezTo>
                    <a:pt x="8436755" y="2493233"/>
                    <a:pt x="8439206" y="2489436"/>
                    <a:pt x="8442111" y="2486603"/>
                  </a:cubicBezTo>
                  <a:cubicBezTo>
                    <a:pt x="8440840" y="2484909"/>
                    <a:pt x="8439933" y="2483245"/>
                    <a:pt x="8439616" y="2483303"/>
                  </a:cubicBezTo>
                  <a:close/>
                  <a:moveTo>
                    <a:pt x="1406072" y="2483215"/>
                  </a:moveTo>
                  <a:cubicBezTo>
                    <a:pt x="1405573" y="2483245"/>
                    <a:pt x="1405072" y="2483245"/>
                    <a:pt x="1404528" y="2483274"/>
                  </a:cubicBezTo>
                  <a:cubicBezTo>
                    <a:pt x="1404664" y="2484325"/>
                    <a:pt x="1404800" y="2485376"/>
                    <a:pt x="1405254" y="2489085"/>
                  </a:cubicBezTo>
                  <a:cubicBezTo>
                    <a:pt x="1405799" y="2485347"/>
                    <a:pt x="1405935" y="2484267"/>
                    <a:pt x="1406072" y="2483215"/>
                  </a:cubicBezTo>
                  <a:close/>
                  <a:moveTo>
                    <a:pt x="6231662" y="2482573"/>
                  </a:moveTo>
                  <a:cubicBezTo>
                    <a:pt x="6231435" y="2484325"/>
                    <a:pt x="6231163" y="2486078"/>
                    <a:pt x="6230891" y="2487830"/>
                  </a:cubicBezTo>
                  <a:cubicBezTo>
                    <a:pt x="6231797" y="2487859"/>
                    <a:pt x="6232661" y="2487918"/>
                    <a:pt x="6233569" y="2487946"/>
                  </a:cubicBezTo>
                  <a:lnTo>
                    <a:pt x="6233569" y="2482660"/>
                  </a:lnTo>
                  <a:cubicBezTo>
                    <a:pt x="6232978" y="2482631"/>
                    <a:pt x="6232343" y="2482602"/>
                    <a:pt x="6231662" y="2482573"/>
                  </a:cubicBezTo>
                  <a:close/>
                  <a:moveTo>
                    <a:pt x="9341700" y="2482281"/>
                  </a:moveTo>
                  <a:cubicBezTo>
                    <a:pt x="9335617" y="2485639"/>
                    <a:pt x="9329488" y="2489026"/>
                    <a:pt x="9323631" y="2492269"/>
                  </a:cubicBezTo>
                  <a:cubicBezTo>
                    <a:pt x="9328126" y="2500883"/>
                    <a:pt x="9330804" y="2507542"/>
                    <a:pt x="9335254" y="2513733"/>
                  </a:cubicBezTo>
                  <a:cubicBezTo>
                    <a:pt x="9336616" y="2515718"/>
                    <a:pt x="9342881" y="2517558"/>
                    <a:pt x="9346558" y="2517296"/>
                  </a:cubicBezTo>
                  <a:cubicBezTo>
                    <a:pt x="9350100" y="2517062"/>
                    <a:pt x="9355819" y="2514171"/>
                    <a:pt x="9356047" y="2512214"/>
                  </a:cubicBezTo>
                  <a:cubicBezTo>
                    <a:pt x="9356818" y="2505556"/>
                    <a:pt x="9357046" y="2498577"/>
                    <a:pt x="9354595" y="2492181"/>
                  </a:cubicBezTo>
                  <a:cubicBezTo>
                    <a:pt x="9353141" y="2488443"/>
                    <a:pt x="9346196" y="2485551"/>
                    <a:pt x="9341700" y="2482281"/>
                  </a:cubicBezTo>
                  <a:close/>
                  <a:moveTo>
                    <a:pt x="2366632" y="2481230"/>
                  </a:moveTo>
                  <a:cubicBezTo>
                    <a:pt x="2377755" y="2484441"/>
                    <a:pt x="2383429" y="2486078"/>
                    <a:pt x="2388740" y="2487625"/>
                  </a:cubicBezTo>
                  <a:cubicBezTo>
                    <a:pt x="2386471" y="2482749"/>
                    <a:pt x="2383247" y="2478485"/>
                    <a:pt x="2366632" y="2481230"/>
                  </a:cubicBezTo>
                  <a:close/>
                  <a:moveTo>
                    <a:pt x="382452" y="2480675"/>
                  </a:moveTo>
                  <a:cubicBezTo>
                    <a:pt x="380998" y="2483011"/>
                    <a:pt x="379500" y="2485318"/>
                    <a:pt x="378048" y="2487654"/>
                  </a:cubicBezTo>
                  <a:cubicBezTo>
                    <a:pt x="379638" y="2488150"/>
                    <a:pt x="381181" y="2488648"/>
                    <a:pt x="382770" y="2489115"/>
                  </a:cubicBezTo>
                  <a:cubicBezTo>
                    <a:pt x="385040" y="2486983"/>
                    <a:pt x="387310" y="2484880"/>
                    <a:pt x="389624" y="2482749"/>
                  </a:cubicBezTo>
                  <a:cubicBezTo>
                    <a:pt x="387219" y="2482076"/>
                    <a:pt x="384858" y="2481376"/>
                    <a:pt x="382452" y="2480675"/>
                  </a:cubicBezTo>
                  <a:close/>
                  <a:moveTo>
                    <a:pt x="7291510" y="2480616"/>
                  </a:moveTo>
                  <a:cubicBezTo>
                    <a:pt x="7291419" y="2481580"/>
                    <a:pt x="7291283" y="2482544"/>
                    <a:pt x="7291147" y="2483829"/>
                  </a:cubicBezTo>
                  <a:cubicBezTo>
                    <a:pt x="7292145" y="2482836"/>
                    <a:pt x="7292917" y="2482105"/>
                    <a:pt x="7293689" y="2481346"/>
                  </a:cubicBezTo>
                  <a:cubicBezTo>
                    <a:pt x="7292963" y="2481113"/>
                    <a:pt x="7292237" y="2480879"/>
                    <a:pt x="7291510" y="2480616"/>
                  </a:cubicBezTo>
                  <a:close/>
                  <a:moveTo>
                    <a:pt x="3174423" y="2479915"/>
                  </a:moveTo>
                  <a:cubicBezTo>
                    <a:pt x="3172925" y="2482105"/>
                    <a:pt x="3171471" y="2484296"/>
                    <a:pt x="3169973" y="2486456"/>
                  </a:cubicBezTo>
                  <a:cubicBezTo>
                    <a:pt x="3171153" y="2486954"/>
                    <a:pt x="3172289" y="2487450"/>
                    <a:pt x="3173469" y="2487946"/>
                  </a:cubicBezTo>
                  <a:cubicBezTo>
                    <a:pt x="3175649" y="2486282"/>
                    <a:pt x="3177828" y="2484617"/>
                    <a:pt x="3180006" y="2482953"/>
                  </a:cubicBezTo>
                  <a:cubicBezTo>
                    <a:pt x="3178145" y="2481930"/>
                    <a:pt x="3176285" y="2480937"/>
                    <a:pt x="3174423" y="2479915"/>
                  </a:cubicBezTo>
                  <a:close/>
                  <a:moveTo>
                    <a:pt x="6120205" y="2479361"/>
                  </a:moveTo>
                  <a:cubicBezTo>
                    <a:pt x="6119661" y="2482515"/>
                    <a:pt x="6118662" y="2484091"/>
                    <a:pt x="6119434" y="2485173"/>
                  </a:cubicBezTo>
                  <a:cubicBezTo>
                    <a:pt x="6120433" y="2486545"/>
                    <a:pt x="6122794" y="2487538"/>
                    <a:pt x="6124564" y="2488676"/>
                  </a:cubicBezTo>
                  <a:cubicBezTo>
                    <a:pt x="6125926" y="2487625"/>
                    <a:pt x="6128787" y="2486019"/>
                    <a:pt x="6128377" y="2485581"/>
                  </a:cubicBezTo>
                  <a:cubicBezTo>
                    <a:pt x="6126834" y="2483770"/>
                    <a:pt x="6124247" y="2482310"/>
                    <a:pt x="6120205" y="2479361"/>
                  </a:cubicBezTo>
                  <a:close/>
                  <a:moveTo>
                    <a:pt x="2469688" y="2478952"/>
                  </a:moveTo>
                  <a:cubicBezTo>
                    <a:pt x="2464194" y="2478630"/>
                    <a:pt x="2457066" y="2482515"/>
                    <a:pt x="2452436" y="2485610"/>
                  </a:cubicBezTo>
                  <a:cubicBezTo>
                    <a:pt x="2449894" y="2487304"/>
                    <a:pt x="2451075" y="2491218"/>
                    <a:pt x="2450393" y="2495160"/>
                  </a:cubicBezTo>
                  <a:cubicBezTo>
                    <a:pt x="2452391" y="2496766"/>
                    <a:pt x="2454525" y="2500212"/>
                    <a:pt x="2457612" y="2500592"/>
                  </a:cubicBezTo>
                  <a:cubicBezTo>
                    <a:pt x="2461198" y="2501029"/>
                    <a:pt x="2466283" y="2499248"/>
                    <a:pt x="2469461" y="2497525"/>
                  </a:cubicBezTo>
                  <a:cubicBezTo>
                    <a:pt x="2472865" y="2495685"/>
                    <a:pt x="2475499" y="2492969"/>
                    <a:pt x="2477224" y="2490311"/>
                  </a:cubicBezTo>
                  <a:cubicBezTo>
                    <a:pt x="2480675" y="2485085"/>
                    <a:pt x="2479041" y="2479506"/>
                    <a:pt x="2469688" y="2478952"/>
                  </a:cubicBezTo>
                  <a:close/>
                  <a:moveTo>
                    <a:pt x="5138218" y="2476324"/>
                  </a:moveTo>
                  <a:cubicBezTo>
                    <a:pt x="5135857" y="2477579"/>
                    <a:pt x="5134086" y="2478542"/>
                    <a:pt x="5132316" y="2479506"/>
                  </a:cubicBezTo>
                  <a:cubicBezTo>
                    <a:pt x="5133770" y="2480412"/>
                    <a:pt x="5135221" y="2481346"/>
                    <a:pt x="5136675" y="2482251"/>
                  </a:cubicBezTo>
                  <a:cubicBezTo>
                    <a:pt x="5138264" y="2481113"/>
                    <a:pt x="5140079" y="2480061"/>
                    <a:pt x="5141214" y="2478806"/>
                  </a:cubicBezTo>
                  <a:cubicBezTo>
                    <a:pt x="5141486" y="2478485"/>
                    <a:pt x="5139535" y="2477375"/>
                    <a:pt x="5138218" y="2476324"/>
                  </a:cubicBezTo>
                  <a:close/>
                  <a:moveTo>
                    <a:pt x="7501346" y="2475535"/>
                  </a:moveTo>
                  <a:cubicBezTo>
                    <a:pt x="7500483" y="2475710"/>
                    <a:pt x="7499576" y="2475885"/>
                    <a:pt x="7498713" y="2476090"/>
                  </a:cubicBezTo>
                  <a:lnTo>
                    <a:pt x="7499621" y="2477491"/>
                  </a:lnTo>
                  <a:cubicBezTo>
                    <a:pt x="7500211" y="2476849"/>
                    <a:pt x="7500802" y="2476206"/>
                    <a:pt x="7501346" y="2475535"/>
                  </a:cubicBezTo>
                  <a:close/>
                  <a:moveTo>
                    <a:pt x="2069629" y="2475155"/>
                  </a:moveTo>
                  <a:cubicBezTo>
                    <a:pt x="2062773" y="2477521"/>
                    <a:pt x="2055918" y="2479858"/>
                    <a:pt x="2049063" y="2482223"/>
                  </a:cubicBezTo>
                  <a:cubicBezTo>
                    <a:pt x="2050834" y="2483770"/>
                    <a:pt x="2052604" y="2485318"/>
                    <a:pt x="2054330" y="2486867"/>
                  </a:cubicBezTo>
                  <a:cubicBezTo>
                    <a:pt x="2060504" y="2483887"/>
                    <a:pt x="2066678" y="2480937"/>
                    <a:pt x="2072851" y="2477988"/>
                  </a:cubicBezTo>
                  <a:close/>
                  <a:moveTo>
                    <a:pt x="3151586" y="2474250"/>
                  </a:moveTo>
                  <a:cubicBezTo>
                    <a:pt x="3151951" y="2475915"/>
                    <a:pt x="3152268" y="2477638"/>
                    <a:pt x="3152585" y="2479331"/>
                  </a:cubicBezTo>
                  <a:cubicBezTo>
                    <a:pt x="3157670" y="2478719"/>
                    <a:pt x="3162754" y="2478134"/>
                    <a:pt x="3167839" y="2477521"/>
                  </a:cubicBezTo>
                  <a:cubicBezTo>
                    <a:pt x="3167703" y="2476440"/>
                    <a:pt x="3167567" y="2475331"/>
                    <a:pt x="3167386" y="2474250"/>
                  </a:cubicBezTo>
                  <a:close/>
                  <a:moveTo>
                    <a:pt x="7256280" y="2474046"/>
                  </a:moveTo>
                  <a:cubicBezTo>
                    <a:pt x="7252784" y="2474337"/>
                    <a:pt x="7249288" y="2474601"/>
                    <a:pt x="7245792" y="2474893"/>
                  </a:cubicBezTo>
                  <a:cubicBezTo>
                    <a:pt x="7245930" y="2475915"/>
                    <a:pt x="7246020" y="2476908"/>
                    <a:pt x="7246064" y="2477900"/>
                  </a:cubicBezTo>
                  <a:lnTo>
                    <a:pt x="7256780" y="2477900"/>
                  </a:lnTo>
                  <a:cubicBezTo>
                    <a:pt x="7256599" y="2476615"/>
                    <a:pt x="7256461" y="2475331"/>
                    <a:pt x="7256280" y="2474046"/>
                  </a:cubicBezTo>
                  <a:close/>
                  <a:moveTo>
                    <a:pt x="5207226" y="2473023"/>
                  </a:moveTo>
                  <a:cubicBezTo>
                    <a:pt x="5199416" y="2476324"/>
                    <a:pt x="5192334" y="2480236"/>
                    <a:pt x="5182392" y="2485376"/>
                  </a:cubicBezTo>
                  <a:cubicBezTo>
                    <a:pt x="5190700" y="2488384"/>
                    <a:pt x="5194150" y="2490604"/>
                    <a:pt x="5197782" y="2490750"/>
                  </a:cubicBezTo>
                  <a:cubicBezTo>
                    <a:pt x="5210630" y="2491218"/>
                    <a:pt x="5218666" y="2485757"/>
                    <a:pt x="5215761" y="2478368"/>
                  </a:cubicBezTo>
                  <a:cubicBezTo>
                    <a:pt x="5214898" y="2476177"/>
                    <a:pt x="5207952" y="2472702"/>
                    <a:pt x="5207226" y="2473023"/>
                  </a:cubicBezTo>
                  <a:close/>
                  <a:moveTo>
                    <a:pt x="5812126" y="2472673"/>
                  </a:moveTo>
                  <a:cubicBezTo>
                    <a:pt x="5808131" y="2475710"/>
                    <a:pt x="5804907" y="2477112"/>
                    <a:pt x="5804409" y="2478864"/>
                  </a:cubicBezTo>
                  <a:cubicBezTo>
                    <a:pt x="5804044" y="2480061"/>
                    <a:pt x="5807315" y="2481726"/>
                    <a:pt x="5808947" y="2483186"/>
                  </a:cubicBezTo>
                  <a:cubicBezTo>
                    <a:pt x="5811491" y="2481843"/>
                    <a:pt x="5815031" y="2480791"/>
                    <a:pt x="5816258" y="2479069"/>
                  </a:cubicBezTo>
                  <a:cubicBezTo>
                    <a:pt x="5817029" y="2477959"/>
                    <a:pt x="5814351" y="2475885"/>
                    <a:pt x="5812126" y="2472673"/>
                  </a:cubicBezTo>
                  <a:close/>
                  <a:moveTo>
                    <a:pt x="6710352" y="2470687"/>
                  </a:moveTo>
                  <a:cubicBezTo>
                    <a:pt x="6710261" y="2471592"/>
                    <a:pt x="6710172" y="2472527"/>
                    <a:pt x="6710036" y="2473461"/>
                  </a:cubicBezTo>
                  <a:cubicBezTo>
                    <a:pt x="6720386" y="2474221"/>
                    <a:pt x="6730693" y="2474980"/>
                    <a:pt x="6741043" y="2475710"/>
                  </a:cubicBezTo>
                  <a:cubicBezTo>
                    <a:pt x="6741179" y="2474046"/>
                    <a:pt x="6741361" y="2472352"/>
                    <a:pt x="6741496" y="2470687"/>
                  </a:cubicBezTo>
                  <a:close/>
                  <a:moveTo>
                    <a:pt x="743876" y="2470045"/>
                  </a:moveTo>
                  <a:cubicBezTo>
                    <a:pt x="740563" y="2472440"/>
                    <a:pt x="730938" y="2477025"/>
                    <a:pt x="732117" y="2478952"/>
                  </a:cubicBezTo>
                  <a:cubicBezTo>
                    <a:pt x="736976" y="2486867"/>
                    <a:pt x="744739" y="2494108"/>
                    <a:pt x="752458" y="2501147"/>
                  </a:cubicBezTo>
                  <a:cubicBezTo>
                    <a:pt x="753501" y="2502081"/>
                    <a:pt x="762491" y="2501293"/>
                    <a:pt x="764669" y="2499657"/>
                  </a:cubicBezTo>
                  <a:cubicBezTo>
                    <a:pt x="769572" y="2496007"/>
                    <a:pt x="769255" y="2489669"/>
                    <a:pt x="765713" y="2483770"/>
                  </a:cubicBezTo>
                  <a:cubicBezTo>
                    <a:pt x="767347" y="2482660"/>
                    <a:pt x="769209" y="2481230"/>
                    <a:pt x="771570" y="2479799"/>
                  </a:cubicBezTo>
                  <a:cubicBezTo>
                    <a:pt x="765987" y="2477900"/>
                    <a:pt x="762081" y="2475535"/>
                    <a:pt x="759584" y="2476031"/>
                  </a:cubicBezTo>
                  <a:cubicBezTo>
                    <a:pt x="759267" y="2476090"/>
                    <a:pt x="759040" y="2476352"/>
                    <a:pt x="758768" y="2476440"/>
                  </a:cubicBezTo>
                  <a:cubicBezTo>
                    <a:pt x="754681" y="2473316"/>
                    <a:pt x="749824" y="2470746"/>
                    <a:pt x="743876" y="2470045"/>
                  </a:cubicBezTo>
                  <a:close/>
                  <a:moveTo>
                    <a:pt x="2666811" y="2469168"/>
                  </a:moveTo>
                  <a:cubicBezTo>
                    <a:pt x="2660184" y="2474367"/>
                    <a:pt x="2656325" y="2477375"/>
                    <a:pt x="2650105" y="2482281"/>
                  </a:cubicBezTo>
                  <a:cubicBezTo>
                    <a:pt x="2658368" y="2482953"/>
                    <a:pt x="2662771" y="2483274"/>
                    <a:pt x="2669581" y="2483770"/>
                  </a:cubicBezTo>
                  <a:cubicBezTo>
                    <a:pt x="2668628" y="2478864"/>
                    <a:pt x="2668037" y="2475710"/>
                    <a:pt x="2666811" y="2469168"/>
                  </a:cubicBezTo>
                  <a:close/>
                  <a:moveTo>
                    <a:pt x="6400501" y="2466978"/>
                  </a:moveTo>
                  <a:cubicBezTo>
                    <a:pt x="6399776" y="2467416"/>
                    <a:pt x="6399094" y="2467855"/>
                    <a:pt x="6398368" y="2468292"/>
                  </a:cubicBezTo>
                  <a:cubicBezTo>
                    <a:pt x="6400184" y="2469636"/>
                    <a:pt x="6402000" y="2470980"/>
                    <a:pt x="6403861" y="2472323"/>
                  </a:cubicBezTo>
                  <a:lnTo>
                    <a:pt x="6405678" y="2471214"/>
                  </a:lnTo>
                  <a:cubicBezTo>
                    <a:pt x="6403952" y="2469811"/>
                    <a:pt x="6402227" y="2468410"/>
                    <a:pt x="6400501" y="2466978"/>
                  </a:cubicBezTo>
                  <a:close/>
                  <a:moveTo>
                    <a:pt x="3639903" y="2466395"/>
                  </a:moveTo>
                  <a:lnTo>
                    <a:pt x="3635363" y="2468351"/>
                  </a:lnTo>
                  <a:cubicBezTo>
                    <a:pt x="3637133" y="2470395"/>
                    <a:pt x="3638904" y="2472469"/>
                    <a:pt x="3640719" y="2474542"/>
                  </a:cubicBezTo>
                  <a:cubicBezTo>
                    <a:pt x="3642264" y="2473870"/>
                    <a:pt x="3643807" y="2473228"/>
                    <a:pt x="3645396" y="2472556"/>
                  </a:cubicBezTo>
                  <a:cubicBezTo>
                    <a:pt x="3643579" y="2470512"/>
                    <a:pt x="3641718" y="2468438"/>
                    <a:pt x="3639903" y="2466395"/>
                  </a:cubicBezTo>
                  <a:close/>
                  <a:moveTo>
                    <a:pt x="8755322" y="2466307"/>
                  </a:moveTo>
                  <a:cubicBezTo>
                    <a:pt x="8737252" y="2473170"/>
                    <a:pt x="8663026" y="2480909"/>
                    <a:pt x="8706517" y="2497233"/>
                  </a:cubicBezTo>
                  <a:cubicBezTo>
                    <a:pt x="8726221" y="2491889"/>
                    <a:pt x="8738660" y="2477141"/>
                    <a:pt x="8765764" y="2481785"/>
                  </a:cubicBezTo>
                  <a:cubicBezTo>
                    <a:pt x="8774118" y="2476732"/>
                    <a:pt x="8773982" y="2472849"/>
                    <a:pt x="8776205" y="2468233"/>
                  </a:cubicBezTo>
                  <a:cubicBezTo>
                    <a:pt x="8765538" y="2465372"/>
                    <a:pt x="8753278" y="2474075"/>
                    <a:pt x="8755322" y="2466307"/>
                  </a:cubicBezTo>
                  <a:close/>
                  <a:moveTo>
                    <a:pt x="4365429" y="2462627"/>
                  </a:moveTo>
                  <a:cubicBezTo>
                    <a:pt x="4365475" y="2463737"/>
                    <a:pt x="4365521" y="2464847"/>
                    <a:pt x="4365567" y="2465956"/>
                  </a:cubicBezTo>
                  <a:cubicBezTo>
                    <a:pt x="4369061" y="2465810"/>
                    <a:pt x="4372559" y="2465635"/>
                    <a:pt x="4376008" y="2465488"/>
                  </a:cubicBezTo>
                  <a:cubicBezTo>
                    <a:pt x="4375964" y="2464526"/>
                    <a:pt x="4375917" y="2463591"/>
                    <a:pt x="4375872" y="2462627"/>
                  </a:cubicBezTo>
                  <a:close/>
                  <a:moveTo>
                    <a:pt x="2260942" y="2462247"/>
                  </a:moveTo>
                  <a:cubicBezTo>
                    <a:pt x="2260670" y="2462247"/>
                    <a:pt x="2260487" y="2462919"/>
                    <a:pt x="2260215" y="2463299"/>
                  </a:cubicBezTo>
                  <a:cubicBezTo>
                    <a:pt x="2261033" y="2463445"/>
                    <a:pt x="2261850" y="2463678"/>
                    <a:pt x="2262621" y="2463620"/>
                  </a:cubicBezTo>
                  <a:cubicBezTo>
                    <a:pt x="2262893" y="2463620"/>
                    <a:pt x="2263076" y="2462948"/>
                    <a:pt x="2263348" y="2462569"/>
                  </a:cubicBezTo>
                  <a:cubicBezTo>
                    <a:pt x="2262530" y="2462452"/>
                    <a:pt x="2261714" y="2462218"/>
                    <a:pt x="2260942" y="2462247"/>
                  </a:cubicBezTo>
                  <a:close/>
                  <a:moveTo>
                    <a:pt x="5063444" y="2461254"/>
                  </a:moveTo>
                  <a:cubicBezTo>
                    <a:pt x="5064081" y="2462335"/>
                    <a:pt x="5064762" y="2463445"/>
                    <a:pt x="5065397" y="2464526"/>
                  </a:cubicBezTo>
                  <a:cubicBezTo>
                    <a:pt x="5066260" y="2463475"/>
                    <a:pt x="5067123" y="2462422"/>
                    <a:pt x="5067985" y="2461342"/>
                  </a:cubicBezTo>
                  <a:cubicBezTo>
                    <a:pt x="5066442" y="2461342"/>
                    <a:pt x="5064944" y="2461283"/>
                    <a:pt x="5063444" y="2461254"/>
                  </a:cubicBezTo>
                  <a:close/>
                  <a:moveTo>
                    <a:pt x="6482584" y="2459941"/>
                  </a:moveTo>
                  <a:lnTo>
                    <a:pt x="6469191" y="2460787"/>
                  </a:lnTo>
                  <a:cubicBezTo>
                    <a:pt x="6469509" y="2462159"/>
                    <a:pt x="6469828" y="2463562"/>
                    <a:pt x="6470145" y="2464935"/>
                  </a:cubicBezTo>
                  <a:cubicBezTo>
                    <a:pt x="6474593" y="2464496"/>
                    <a:pt x="6478998" y="2464028"/>
                    <a:pt x="6483446" y="2463591"/>
                  </a:cubicBezTo>
                  <a:cubicBezTo>
                    <a:pt x="6483174" y="2462365"/>
                    <a:pt x="6482902" y="2461138"/>
                    <a:pt x="6482584" y="2459941"/>
                  </a:cubicBezTo>
                  <a:close/>
                  <a:moveTo>
                    <a:pt x="7439960" y="2459568"/>
                  </a:moveTo>
                  <a:cubicBezTo>
                    <a:pt x="7433644" y="2459385"/>
                    <a:pt x="7428412" y="2460218"/>
                    <a:pt x="7428842" y="2462043"/>
                  </a:cubicBezTo>
                  <a:cubicBezTo>
                    <a:pt x="7429979" y="2466803"/>
                    <a:pt x="7437606" y="2470862"/>
                    <a:pt x="7441872" y="2475447"/>
                  </a:cubicBezTo>
                  <a:cubicBezTo>
                    <a:pt x="7443281" y="2476966"/>
                    <a:pt x="7442507" y="2479244"/>
                    <a:pt x="7443506" y="2480996"/>
                  </a:cubicBezTo>
                  <a:cubicBezTo>
                    <a:pt x="7444416" y="2482573"/>
                    <a:pt x="7446322" y="2483887"/>
                    <a:pt x="7448501" y="2485990"/>
                  </a:cubicBezTo>
                  <a:cubicBezTo>
                    <a:pt x="7451180" y="2483361"/>
                    <a:pt x="7454313" y="2481230"/>
                    <a:pt x="7455720" y="2478719"/>
                  </a:cubicBezTo>
                  <a:cubicBezTo>
                    <a:pt x="7458580" y="2473725"/>
                    <a:pt x="7467523" y="2468818"/>
                    <a:pt x="7457581" y="2463182"/>
                  </a:cubicBezTo>
                  <a:cubicBezTo>
                    <a:pt x="7453676" y="2460948"/>
                    <a:pt x="7446276" y="2459751"/>
                    <a:pt x="7439960" y="2459568"/>
                  </a:cubicBezTo>
                  <a:close/>
                  <a:moveTo>
                    <a:pt x="6179996" y="2459268"/>
                  </a:moveTo>
                  <a:cubicBezTo>
                    <a:pt x="6178045" y="2461576"/>
                    <a:pt x="6174322" y="2463941"/>
                    <a:pt x="6174549" y="2466190"/>
                  </a:cubicBezTo>
                  <a:cubicBezTo>
                    <a:pt x="6174732" y="2468176"/>
                    <a:pt x="6179225" y="2469986"/>
                    <a:pt x="6181813" y="2471885"/>
                  </a:cubicBezTo>
                  <a:cubicBezTo>
                    <a:pt x="6183947" y="2469431"/>
                    <a:pt x="6186126" y="2466978"/>
                    <a:pt x="6189349" y="2463269"/>
                  </a:cubicBezTo>
                  <a:cubicBezTo>
                    <a:pt x="6185945" y="2461809"/>
                    <a:pt x="6182993" y="2460553"/>
                    <a:pt x="6179996" y="2459268"/>
                  </a:cubicBezTo>
                  <a:close/>
                  <a:moveTo>
                    <a:pt x="2690601" y="2458890"/>
                  </a:moveTo>
                  <a:cubicBezTo>
                    <a:pt x="2687468" y="2459502"/>
                    <a:pt x="2683473" y="2463299"/>
                    <a:pt x="2683883" y="2465256"/>
                  </a:cubicBezTo>
                  <a:cubicBezTo>
                    <a:pt x="2686242" y="2475944"/>
                    <a:pt x="2702904" y="2484968"/>
                    <a:pt x="2721791" y="2484764"/>
                  </a:cubicBezTo>
                  <a:cubicBezTo>
                    <a:pt x="2726149" y="2483975"/>
                    <a:pt x="2733958" y="2483186"/>
                    <a:pt x="2740722" y="2481025"/>
                  </a:cubicBezTo>
                  <a:cubicBezTo>
                    <a:pt x="2743583" y="2480120"/>
                    <a:pt x="2746579" y="2475740"/>
                    <a:pt x="2745444" y="2474016"/>
                  </a:cubicBezTo>
                  <a:cubicBezTo>
                    <a:pt x="2737772" y="2462744"/>
                    <a:pt x="2710214" y="2455151"/>
                    <a:pt x="2690601" y="2458890"/>
                  </a:cubicBezTo>
                  <a:close/>
                  <a:moveTo>
                    <a:pt x="7349076" y="2458042"/>
                  </a:moveTo>
                  <a:cubicBezTo>
                    <a:pt x="7348759" y="2458538"/>
                    <a:pt x="7348441" y="2459036"/>
                    <a:pt x="7348077" y="2459561"/>
                  </a:cubicBezTo>
                  <a:cubicBezTo>
                    <a:pt x="7348940" y="2459765"/>
                    <a:pt x="7349849" y="2459969"/>
                    <a:pt x="7350710" y="2460174"/>
                  </a:cubicBezTo>
                  <a:cubicBezTo>
                    <a:pt x="7350166" y="2459473"/>
                    <a:pt x="7349622" y="2458743"/>
                    <a:pt x="7349076" y="2458042"/>
                  </a:cubicBezTo>
                  <a:close/>
                  <a:moveTo>
                    <a:pt x="2813044" y="2457049"/>
                  </a:moveTo>
                  <a:cubicBezTo>
                    <a:pt x="2810683" y="2461196"/>
                    <a:pt x="2807414" y="2464058"/>
                    <a:pt x="2808321" y="2466218"/>
                  </a:cubicBezTo>
                  <a:cubicBezTo>
                    <a:pt x="2809184" y="2468264"/>
                    <a:pt x="2814406" y="2469607"/>
                    <a:pt x="2817719" y="2471242"/>
                  </a:cubicBezTo>
                  <a:cubicBezTo>
                    <a:pt x="2819445" y="2468877"/>
                    <a:pt x="2822896" y="2466336"/>
                    <a:pt x="2822396" y="2464175"/>
                  </a:cubicBezTo>
                  <a:cubicBezTo>
                    <a:pt x="2821851" y="2461985"/>
                    <a:pt x="2817402" y="2460174"/>
                    <a:pt x="2813044" y="2457049"/>
                  </a:cubicBezTo>
                  <a:close/>
                  <a:moveTo>
                    <a:pt x="1409749" y="2456261"/>
                  </a:moveTo>
                  <a:cubicBezTo>
                    <a:pt x="1414197" y="2460057"/>
                    <a:pt x="1416331" y="2461868"/>
                    <a:pt x="1419100" y="2464203"/>
                  </a:cubicBezTo>
                  <a:cubicBezTo>
                    <a:pt x="1421916" y="2461926"/>
                    <a:pt x="1423778" y="2460407"/>
                    <a:pt x="1427000" y="2457808"/>
                  </a:cubicBezTo>
                  <a:cubicBezTo>
                    <a:pt x="1421553" y="2457312"/>
                    <a:pt x="1417740" y="2456991"/>
                    <a:pt x="1409749" y="2456261"/>
                  </a:cubicBezTo>
                  <a:close/>
                  <a:moveTo>
                    <a:pt x="6978934" y="2455209"/>
                  </a:moveTo>
                  <a:cubicBezTo>
                    <a:pt x="6970219" y="2458101"/>
                    <a:pt x="6961503" y="2461021"/>
                    <a:pt x="6952785" y="2463912"/>
                  </a:cubicBezTo>
                  <a:cubicBezTo>
                    <a:pt x="6954647" y="2465665"/>
                    <a:pt x="6956553" y="2467387"/>
                    <a:pt x="6958415" y="2469140"/>
                  </a:cubicBezTo>
                  <a:cubicBezTo>
                    <a:pt x="6966223" y="2465313"/>
                    <a:pt x="6974078" y="2461488"/>
                    <a:pt x="6981933" y="2457633"/>
                  </a:cubicBezTo>
                  <a:cubicBezTo>
                    <a:pt x="6980934" y="2456816"/>
                    <a:pt x="6979933" y="2456027"/>
                    <a:pt x="6978934" y="2455209"/>
                  </a:cubicBezTo>
                  <a:close/>
                  <a:moveTo>
                    <a:pt x="4436117" y="2454772"/>
                  </a:moveTo>
                  <a:cubicBezTo>
                    <a:pt x="4428172" y="2458714"/>
                    <a:pt x="4422225" y="2461634"/>
                    <a:pt x="4416322" y="2464583"/>
                  </a:cubicBezTo>
                  <a:cubicBezTo>
                    <a:pt x="4419773" y="2466628"/>
                    <a:pt x="4424176" y="2470716"/>
                    <a:pt x="4426537" y="2470278"/>
                  </a:cubicBezTo>
                  <a:cubicBezTo>
                    <a:pt x="4432894" y="2469110"/>
                    <a:pt x="4438749" y="2466277"/>
                    <a:pt x="4443790" y="2463386"/>
                  </a:cubicBezTo>
                  <a:cubicBezTo>
                    <a:pt x="4444515" y="2463007"/>
                    <a:pt x="4439612" y="2458626"/>
                    <a:pt x="4436117" y="2454772"/>
                  </a:cubicBezTo>
                  <a:close/>
                  <a:moveTo>
                    <a:pt x="3037952" y="2452844"/>
                  </a:moveTo>
                  <a:cubicBezTo>
                    <a:pt x="3035773" y="2453223"/>
                    <a:pt x="3032822" y="2455531"/>
                    <a:pt x="3033002" y="2456844"/>
                  </a:cubicBezTo>
                  <a:cubicBezTo>
                    <a:pt x="3033640" y="2461605"/>
                    <a:pt x="3035138" y="2466395"/>
                    <a:pt x="3037180" y="2471037"/>
                  </a:cubicBezTo>
                  <a:cubicBezTo>
                    <a:pt x="3037816" y="2472440"/>
                    <a:pt x="3041221" y="2473316"/>
                    <a:pt x="3043399" y="2474455"/>
                  </a:cubicBezTo>
                  <a:cubicBezTo>
                    <a:pt x="3044580" y="2472849"/>
                    <a:pt x="3045760" y="2471242"/>
                    <a:pt x="3046397" y="2470425"/>
                  </a:cubicBezTo>
                  <a:cubicBezTo>
                    <a:pt x="3045807" y="2464876"/>
                    <a:pt x="3045715" y="2460057"/>
                    <a:pt x="3044536" y="2455326"/>
                  </a:cubicBezTo>
                  <a:cubicBezTo>
                    <a:pt x="3044262" y="2454217"/>
                    <a:pt x="3039767" y="2452523"/>
                    <a:pt x="3037952" y="2452844"/>
                  </a:cubicBezTo>
                  <a:close/>
                  <a:moveTo>
                    <a:pt x="6323005" y="2451675"/>
                  </a:moveTo>
                  <a:cubicBezTo>
                    <a:pt x="6320191" y="2453369"/>
                    <a:pt x="6317375" y="2455034"/>
                    <a:pt x="6315424" y="2456232"/>
                  </a:cubicBezTo>
                  <a:cubicBezTo>
                    <a:pt x="6316104" y="2458510"/>
                    <a:pt x="6316015" y="2459620"/>
                    <a:pt x="6316740" y="2460407"/>
                  </a:cubicBezTo>
                  <a:cubicBezTo>
                    <a:pt x="6319600" y="2463269"/>
                    <a:pt x="6322688" y="2466044"/>
                    <a:pt x="6325638" y="2468877"/>
                  </a:cubicBezTo>
                  <a:cubicBezTo>
                    <a:pt x="6327045" y="2465372"/>
                    <a:pt x="6329589" y="2461838"/>
                    <a:pt x="6329451" y="2458334"/>
                  </a:cubicBezTo>
                  <a:cubicBezTo>
                    <a:pt x="6329361" y="2456086"/>
                    <a:pt x="6325275" y="2453895"/>
                    <a:pt x="6323005" y="2451675"/>
                  </a:cubicBezTo>
                  <a:close/>
                  <a:moveTo>
                    <a:pt x="7013076" y="2449632"/>
                  </a:moveTo>
                  <a:cubicBezTo>
                    <a:pt x="7010897" y="2459327"/>
                    <a:pt x="7010126" y="2462715"/>
                    <a:pt x="7009172" y="2467007"/>
                  </a:cubicBezTo>
                  <a:cubicBezTo>
                    <a:pt x="7020157" y="2470045"/>
                    <a:pt x="7029874" y="2472702"/>
                    <a:pt x="7039588" y="2475389"/>
                  </a:cubicBezTo>
                  <a:cubicBezTo>
                    <a:pt x="7041086" y="2473812"/>
                    <a:pt x="7042585" y="2472264"/>
                    <a:pt x="7044083" y="2470687"/>
                  </a:cubicBezTo>
                  <a:cubicBezTo>
                    <a:pt x="7035458" y="2464847"/>
                    <a:pt x="7026877" y="2458977"/>
                    <a:pt x="7013076" y="2449632"/>
                  </a:cubicBezTo>
                  <a:close/>
                  <a:moveTo>
                    <a:pt x="1096175" y="2448668"/>
                  </a:moveTo>
                  <a:cubicBezTo>
                    <a:pt x="1096130" y="2452143"/>
                    <a:pt x="1094132" y="2456261"/>
                    <a:pt x="1096402" y="2458977"/>
                  </a:cubicBezTo>
                  <a:cubicBezTo>
                    <a:pt x="1102168" y="2465956"/>
                    <a:pt x="1109432" y="2472497"/>
                    <a:pt x="1116923" y="2478835"/>
                  </a:cubicBezTo>
                  <a:cubicBezTo>
                    <a:pt x="1119374" y="2480909"/>
                    <a:pt x="1124323" y="2481785"/>
                    <a:pt x="1127819" y="2483070"/>
                  </a:cubicBezTo>
                  <a:cubicBezTo>
                    <a:pt x="1130952" y="2481434"/>
                    <a:pt x="1135264" y="2480090"/>
                    <a:pt x="1135083" y="2479069"/>
                  </a:cubicBezTo>
                  <a:cubicBezTo>
                    <a:pt x="1133130" y="2467095"/>
                    <a:pt x="1129908" y="2455238"/>
                    <a:pt x="1109659" y="2449602"/>
                  </a:cubicBezTo>
                  <a:cubicBezTo>
                    <a:pt x="1105709" y="2448493"/>
                    <a:pt x="1100669" y="2448930"/>
                    <a:pt x="1096175" y="2448668"/>
                  </a:cubicBezTo>
                  <a:close/>
                  <a:moveTo>
                    <a:pt x="6925319" y="2446799"/>
                  </a:moveTo>
                  <a:lnTo>
                    <a:pt x="6911382" y="2471885"/>
                  </a:lnTo>
                  <a:lnTo>
                    <a:pt x="6912062" y="2471651"/>
                  </a:lnTo>
                  <a:cubicBezTo>
                    <a:pt x="6912062" y="2471651"/>
                    <a:pt x="6911382" y="2471885"/>
                    <a:pt x="6911426" y="2471885"/>
                  </a:cubicBezTo>
                  <a:cubicBezTo>
                    <a:pt x="6911971" y="2472761"/>
                    <a:pt x="6912472" y="2473637"/>
                    <a:pt x="6912198" y="2473140"/>
                  </a:cubicBezTo>
                  <a:cubicBezTo>
                    <a:pt x="6912244" y="2473637"/>
                    <a:pt x="6912153" y="2472644"/>
                    <a:pt x="6912062" y="2471651"/>
                  </a:cubicBezTo>
                  <a:cubicBezTo>
                    <a:pt x="6926681" y="2466598"/>
                    <a:pt x="6928043" y="2457312"/>
                    <a:pt x="6925319" y="2446799"/>
                  </a:cubicBezTo>
                  <a:close/>
                  <a:moveTo>
                    <a:pt x="4770074" y="2443849"/>
                  </a:moveTo>
                  <a:cubicBezTo>
                    <a:pt x="4763128" y="2446273"/>
                    <a:pt x="4759316" y="2447587"/>
                    <a:pt x="4755546" y="2448902"/>
                  </a:cubicBezTo>
                  <a:cubicBezTo>
                    <a:pt x="4760541" y="2452318"/>
                    <a:pt x="4765535" y="2455764"/>
                    <a:pt x="4770529" y="2459181"/>
                  </a:cubicBezTo>
                  <a:cubicBezTo>
                    <a:pt x="4772889" y="2457078"/>
                    <a:pt x="4777293" y="2454888"/>
                    <a:pt x="4777066" y="2452932"/>
                  </a:cubicBezTo>
                  <a:cubicBezTo>
                    <a:pt x="4776613" y="2450040"/>
                    <a:pt x="4772889" y="2447296"/>
                    <a:pt x="4770074" y="2443849"/>
                  </a:cubicBezTo>
                  <a:close/>
                  <a:moveTo>
                    <a:pt x="3157670" y="2442798"/>
                  </a:moveTo>
                  <a:cubicBezTo>
                    <a:pt x="3153583" y="2444579"/>
                    <a:pt x="3150179" y="2446945"/>
                    <a:pt x="3146319" y="2449282"/>
                  </a:cubicBezTo>
                  <a:cubicBezTo>
                    <a:pt x="3147864" y="2451384"/>
                    <a:pt x="3148772" y="2452669"/>
                    <a:pt x="3149679" y="2453953"/>
                  </a:cubicBezTo>
                  <a:cubicBezTo>
                    <a:pt x="3154582" y="2451559"/>
                    <a:pt x="3159487" y="2449164"/>
                    <a:pt x="3164343" y="2446799"/>
                  </a:cubicBezTo>
                  <a:cubicBezTo>
                    <a:pt x="3162029" y="2445397"/>
                    <a:pt x="3158169" y="2442564"/>
                    <a:pt x="3157670" y="2442798"/>
                  </a:cubicBezTo>
                  <a:close/>
                  <a:moveTo>
                    <a:pt x="1310370" y="2442127"/>
                  </a:moveTo>
                  <a:cubicBezTo>
                    <a:pt x="1307010" y="2443528"/>
                    <a:pt x="1301879" y="2444550"/>
                    <a:pt x="1300200" y="2446653"/>
                  </a:cubicBezTo>
                  <a:cubicBezTo>
                    <a:pt x="1297159" y="2450537"/>
                    <a:pt x="1296024" y="2455034"/>
                    <a:pt x="1294662" y="2459356"/>
                  </a:cubicBezTo>
                  <a:cubicBezTo>
                    <a:pt x="1294571" y="2459648"/>
                    <a:pt x="1301516" y="2461254"/>
                    <a:pt x="1301652" y="2461079"/>
                  </a:cubicBezTo>
                  <a:cubicBezTo>
                    <a:pt x="1306193" y="2455589"/>
                    <a:pt x="1310370" y="2449953"/>
                    <a:pt x="1314320" y="2444288"/>
                  </a:cubicBezTo>
                  <a:cubicBezTo>
                    <a:pt x="1314501" y="2444024"/>
                    <a:pt x="1312276" y="2443119"/>
                    <a:pt x="1310370" y="2442127"/>
                  </a:cubicBezTo>
                  <a:close/>
                  <a:moveTo>
                    <a:pt x="8995486" y="2441812"/>
                  </a:moveTo>
                  <a:lnTo>
                    <a:pt x="8995530" y="2441863"/>
                  </a:lnTo>
                  <a:lnTo>
                    <a:pt x="8995444" y="2442009"/>
                  </a:lnTo>
                  <a:close/>
                  <a:moveTo>
                    <a:pt x="5047556" y="2441600"/>
                  </a:moveTo>
                  <a:cubicBezTo>
                    <a:pt x="5036160" y="2449514"/>
                    <a:pt x="5036160" y="2449514"/>
                    <a:pt x="5047056" y="2460378"/>
                  </a:cubicBezTo>
                  <a:cubicBezTo>
                    <a:pt x="5056407" y="2452405"/>
                    <a:pt x="5057134" y="2447178"/>
                    <a:pt x="5047556" y="2441600"/>
                  </a:cubicBezTo>
                  <a:close/>
                  <a:moveTo>
                    <a:pt x="7774015" y="2436461"/>
                  </a:moveTo>
                  <a:cubicBezTo>
                    <a:pt x="7769747" y="2439790"/>
                    <a:pt x="7765433" y="2443119"/>
                    <a:pt x="7759442" y="2447763"/>
                  </a:cubicBezTo>
                  <a:cubicBezTo>
                    <a:pt x="7765433" y="2449398"/>
                    <a:pt x="7770655" y="2451734"/>
                    <a:pt x="7772062" y="2451063"/>
                  </a:cubicBezTo>
                  <a:cubicBezTo>
                    <a:pt x="7776104" y="2449018"/>
                    <a:pt x="7780052" y="2445952"/>
                    <a:pt x="7781096" y="2442915"/>
                  </a:cubicBezTo>
                  <a:cubicBezTo>
                    <a:pt x="7781687" y="2441163"/>
                    <a:pt x="7776557" y="2438652"/>
                    <a:pt x="7774015" y="2436461"/>
                  </a:cubicBezTo>
                  <a:close/>
                  <a:moveTo>
                    <a:pt x="9021260" y="2431379"/>
                  </a:moveTo>
                  <a:cubicBezTo>
                    <a:pt x="9017288" y="2430948"/>
                    <a:pt x="9013463" y="2431219"/>
                    <a:pt x="9013008" y="2433483"/>
                  </a:cubicBezTo>
                  <a:cubicBezTo>
                    <a:pt x="9023904" y="2441045"/>
                    <a:pt x="9005971" y="2431467"/>
                    <a:pt x="9006063" y="2435409"/>
                  </a:cubicBezTo>
                  <a:cubicBezTo>
                    <a:pt x="9016504" y="2437688"/>
                    <a:pt x="8994667" y="2437804"/>
                    <a:pt x="8995621" y="2441191"/>
                  </a:cubicBezTo>
                  <a:lnTo>
                    <a:pt x="8995486" y="2441812"/>
                  </a:lnTo>
                  <a:lnTo>
                    <a:pt x="8991263" y="2436899"/>
                  </a:lnTo>
                  <a:cubicBezTo>
                    <a:pt x="8989129" y="2436140"/>
                    <a:pt x="8983816" y="2436256"/>
                    <a:pt x="8982908" y="2437162"/>
                  </a:cubicBezTo>
                  <a:cubicBezTo>
                    <a:pt x="8973511" y="2446828"/>
                    <a:pt x="8964704" y="2456699"/>
                    <a:pt x="8955761" y="2466511"/>
                  </a:cubicBezTo>
                  <a:cubicBezTo>
                    <a:pt x="8959210" y="2467387"/>
                    <a:pt x="8963341" y="2469461"/>
                    <a:pt x="8966066" y="2468906"/>
                  </a:cubicBezTo>
                  <a:cubicBezTo>
                    <a:pt x="8976349" y="2466745"/>
                    <a:pt x="8982160" y="2462598"/>
                    <a:pt x="8986178" y="2457684"/>
                  </a:cubicBezTo>
                  <a:lnTo>
                    <a:pt x="8995444" y="2442009"/>
                  </a:lnTo>
                  <a:lnTo>
                    <a:pt x="8993095" y="2452840"/>
                  </a:lnTo>
                  <a:cubicBezTo>
                    <a:pt x="8989276" y="2456976"/>
                    <a:pt x="8983975" y="2461094"/>
                    <a:pt x="8981682" y="2464379"/>
                  </a:cubicBezTo>
                  <a:cubicBezTo>
                    <a:pt x="8995530" y="2461021"/>
                    <a:pt x="9003702" y="2456114"/>
                    <a:pt x="9015097" y="2453895"/>
                  </a:cubicBezTo>
                  <a:cubicBezTo>
                    <a:pt x="9014961" y="2454567"/>
                    <a:pt x="9014825" y="2455268"/>
                    <a:pt x="9014780" y="2455939"/>
                  </a:cubicBezTo>
                  <a:cubicBezTo>
                    <a:pt x="9014553" y="2458276"/>
                    <a:pt x="9017005" y="2460699"/>
                    <a:pt x="9020363" y="2467125"/>
                  </a:cubicBezTo>
                  <a:cubicBezTo>
                    <a:pt x="9025084" y="2460262"/>
                    <a:pt x="9028035" y="2456523"/>
                    <a:pt x="9029988" y="2452785"/>
                  </a:cubicBezTo>
                  <a:cubicBezTo>
                    <a:pt x="9030124" y="2452785"/>
                    <a:pt x="9030260" y="2452757"/>
                    <a:pt x="9030397" y="2452757"/>
                  </a:cubicBezTo>
                  <a:cubicBezTo>
                    <a:pt x="9030624" y="2455443"/>
                    <a:pt x="9028853" y="2456991"/>
                    <a:pt x="9026992" y="2458597"/>
                  </a:cubicBezTo>
                  <a:lnTo>
                    <a:pt x="9033937" y="2458597"/>
                  </a:lnTo>
                  <a:cubicBezTo>
                    <a:pt x="9034165" y="2459765"/>
                    <a:pt x="9034438" y="2460875"/>
                    <a:pt x="9037433" y="2460524"/>
                  </a:cubicBezTo>
                  <a:cubicBezTo>
                    <a:pt x="9036481" y="2448259"/>
                    <a:pt x="9022680" y="2446098"/>
                    <a:pt x="9030397" y="2433483"/>
                  </a:cubicBezTo>
                  <a:cubicBezTo>
                    <a:pt x="9029353" y="2432942"/>
                    <a:pt x="9025233" y="2431810"/>
                    <a:pt x="9021260" y="2431379"/>
                  </a:cubicBezTo>
                  <a:close/>
                  <a:moveTo>
                    <a:pt x="6549639" y="2429569"/>
                  </a:moveTo>
                  <a:cubicBezTo>
                    <a:pt x="6542421" y="2436606"/>
                    <a:pt x="6534567" y="2424107"/>
                    <a:pt x="6530935" y="2434562"/>
                  </a:cubicBezTo>
                  <a:cubicBezTo>
                    <a:pt x="6536972" y="2439790"/>
                    <a:pt x="6538607" y="2449105"/>
                    <a:pt x="6544328" y="2454654"/>
                  </a:cubicBezTo>
                  <a:lnTo>
                    <a:pt x="6557674" y="2454654"/>
                  </a:lnTo>
                  <a:cubicBezTo>
                    <a:pt x="6559627" y="2441951"/>
                    <a:pt x="6554089" y="2436227"/>
                    <a:pt x="6549639" y="2429569"/>
                  </a:cubicBezTo>
                  <a:close/>
                  <a:moveTo>
                    <a:pt x="2537423" y="2428459"/>
                  </a:moveTo>
                  <a:cubicBezTo>
                    <a:pt x="2537334" y="2429072"/>
                    <a:pt x="2537242" y="2429685"/>
                    <a:pt x="2537151" y="2430329"/>
                  </a:cubicBezTo>
                  <a:lnTo>
                    <a:pt x="2545006" y="2430329"/>
                  </a:lnTo>
                  <a:cubicBezTo>
                    <a:pt x="2545097" y="2429977"/>
                    <a:pt x="2545187" y="2429597"/>
                    <a:pt x="2545233" y="2429219"/>
                  </a:cubicBezTo>
                  <a:cubicBezTo>
                    <a:pt x="2542645" y="2428985"/>
                    <a:pt x="2540012" y="2428722"/>
                    <a:pt x="2537423" y="2428459"/>
                  </a:cubicBezTo>
                  <a:close/>
                  <a:moveTo>
                    <a:pt x="7253284" y="2427437"/>
                  </a:moveTo>
                  <a:cubicBezTo>
                    <a:pt x="7250151" y="2439469"/>
                    <a:pt x="7250151" y="2439469"/>
                    <a:pt x="7264860" y="2445134"/>
                  </a:cubicBezTo>
                  <a:cubicBezTo>
                    <a:pt x="7268447" y="2434036"/>
                    <a:pt x="7268447" y="2434036"/>
                    <a:pt x="7253284" y="2427437"/>
                  </a:cubicBezTo>
                  <a:close/>
                  <a:moveTo>
                    <a:pt x="7546110" y="2424838"/>
                  </a:moveTo>
                  <a:cubicBezTo>
                    <a:pt x="7545838" y="2424633"/>
                    <a:pt x="7539709" y="2426356"/>
                    <a:pt x="7539345" y="2427582"/>
                  </a:cubicBezTo>
                  <a:cubicBezTo>
                    <a:pt x="7536667" y="2435730"/>
                    <a:pt x="7539118" y="2443061"/>
                    <a:pt x="7551149" y="2447704"/>
                  </a:cubicBezTo>
                  <a:cubicBezTo>
                    <a:pt x="7553329" y="2448552"/>
                    <a:pt x="7557505" y="2448259"/>
                    <a:pt x="7560047" y="2447529"/>
                  </a:cubicBezTo>
                  <a:cubicBezTo>
                    <a:pt x="7562453" y="2446828"/>
                    <a:pt x="7563860" y="2444813"/>
                    <a:pt x="7567583" y="2441951"/>
                  </a:cubicBezTo>
                  <a:cubicBezTo>
                    <a:pt x="7560774" y="2436432"/>
                    <a:pt x="7553646" y="2430532"/>
                    <a:pt x="7546110" y="2424838"/>
                  </a:cubicBezTo>
                  <a:close/>
                  <a:moveTo>
                    <a:pt x="5912686" y="2423495"/>
                  </a:moveTo>
                  <a:cubicBezTo>
                    <a:pt x="5910416" y="2423027"/>
                    <a:pt x="5903696" y="2427582"/>
                    <a:pt x="5902335" y="2430504"/>
                  </a:cubicBezTo>
                  <a:cubicBezTo>
                    <a:pt x="5901290" y="2432694"/>
                    <a:pt x="5905513" y="2435906"/>
                    <a:pt x="5907374" y="2438652"/>
                  </a:cubicBezTo>
                  <a:cubicBezTo>
                    <a:pt x="5913457" y="2436753"/>
                    <a:pt x="5919541" y="2434855"/>
                    <a:pt x="5928168" y="2432167"/>
                  </a:cubicBezTo>
                  <a:cubicBezTo>
                    <a:pt x="5921584" y="2428196"/>
                    <a:pt x="5917816" y="2424546"/>
                    <a:pt x="5912686" y="2423495"/>
                  </a:cubicBezTo>
                  <a:close/>
                  <a:moveTo>
                    <a:pt x="3048531" y="2423144"/>
                  </a:moveTo>
                  <a:cubicBezTo>
                    <a:pt x="3043537" y="2429131"/>
                    <a:pt x="3037725" y="2434913"/>
                    <a:pt x="3034229" y="2441221"/>
                  </a:cubicBezTo>
                  <a:cubicBezTo>
                    <a:pt x="3033457" y="2442623"/>
                    <a:pt x="3042991" y="2448318"/>
                    <a:pt x="3044217" y="2447908"/>
                  </a:cubicBezTo>
                  <a:cubicBezTo>
                    <a:pt x="3050890" y="2445630"/>
                    <a:pt x="3056429" y="2442009"/>
                    <a:pt x="3063784" y="2438125"/>
                  </a:cubicBezTo>
                  <a:cubicBezTo>
                    <a:pt x="3057111" y="2431584"/>
                    <a:pt x="3052843" y="2427349"/>
                    <a:pt x="3048531" y="2423144"/>
                  </a:cubicBezTo>
                  <a:close/>
                  <a:moveTo>
                    <a:pt x="708646" y="2422326"/>
                  </a:moveTo>
                  <a:cubicBezTo>
                    <a:pt x="708465" y="2422122"/>
                    <a:pt x="702018" y="2423640"/>
                    <a:pt x="702109" y="2423932"/>
                  </a:cubicBezTo>
                  <a:cubicBezTo>
                    <a:pt x="703108" y="2427349"/>
                    <a:pt x="704833" y="2430679"/>
                    <a:pt x="706421" y="2434125"/>
                  </a:cubicBezTo>
                  <a:cubicBezTo>
                    <a:pt x="711099" y="2433074"/>
                    <a:pt x="713504" y="2432519"/>
                    <a:pt x="715910" y="2431993"/>
                  </a:cubicBezTo>
                  <a:cubicBezTo>
                    <a:pt x="713594" y="2428722"/>
                    <a:pt x="711371" y="2425422"/>
                    <a:pt x="708646" y="2422326"/>
                  </a:cubicBezTo>
                  <a:close/>
                  <a:moveTo>
                    <a:pt x="9291670" y="2421889"/>
                  </a:moveTo>
                  <a:cubicBezTo>
                    <a:pt x="9299161" y="2432051"/>
                    <a:pt x="9289264" y="2422940"/>
                    <a:pt x="9284724" y="2425772"/>
                  </a:cubicBezTo>
                  <a:cubicBezTo>
                    <a:pt x="9257755" y="2442448"/>
                    <a:pt x="9328716" y="2435059"/>
                    <a:pt x="9291670" y="2421889"/>
                  </a:cubicBezTo>
                  <a:close/>
                  <a:moveTo>
                    <a:pt x="3125256" y="2421625"/>
                  </a:moveTo>
                  <a:cubicBezTo>
                    <a:pt x="3124211" y="2423582"/>
                    <a:pt x="3123167" y="2425539"/>
                    <a:pt x="3122123" y="2427466"/>
                  </a:cubicBezTo>
                  <a:cubicBezTo>
                    <a:pt x="3123620" y="2427729"/>
                    <a:pt x="3125118" y="2427991"/>
                    <a:pt x="3126572" y="2428284"/>
                  </a:cubicBezTo>
                  <a:cubicBezTo>
                    <a:pt x="3127570" y="2426327"/>
                    <a:pt x="3128523" y="2424341"/>
                    <a:pt x="3129523" y="2422385"/>
                  </a:cubicBezTo>
                  <a:cubicBezTo>
                    <a:pt x="3128115" y="2422151"/>
                    <a:pt x="3126663" y="2421889"/>
                    <a:pt x="3125256" y="2421625"/>
                  </a:cubicBezTo>
                  <a:close/>
                  <a:moveTo>
                    <a:pt x="7534761" y="2421275"/>
                  </a:moveTo>
                  <a:cubicBezTo>
                    <a:pt x="7534761" y="2422092"/>
                    <a:pt x="7534806" y="2422940"/>
                    <a:pt x="7534850" y="2423757"/>
                  </a:cubicBezTo>
                  <a:cubicBezTo>
                    <a:pt x="7537348" y="2423640"/>
                    <a:pt x="7539889" y="2423552"/>
                    <a:pt x="7542433" y="2423495"/>
                  </a:cubicBezTo>
                  <a:cubicBezTo>
                    <a:pt x="7542387" y="2422735"/>
                    <a:pt x="7542387" y="2422005"/>
                    <a:pt x="7542342" y="2421275"/>
                  </a:cubicBezTo>
                  <a:close/>
                  <a:moveTo>
                    <a:pt x="5132860" y="2420195"/>
                  </a:moveTo>
                  <a:cubicBezTo>
                    <a:pt x="5130182" y="2430650"/>
                    <a:pt x="5132724" y="2436227"/>
                    <a:pt x="5150385" y="2441133"/>
                  </a:cubicBezTo>
                  <a:cubicBezTo>
                    <a:pt x="5142985" y="2432344"/>
                    <a:pt x="5138853" y="2427349"/>
                    <a:pt x="5132860" y="2420195"/>
                  </a:cubicBezTo>
                  <a:close/>
                  <a:moveTo>
                    <a:pt x="6938485" y="2418968"/>
                  </a:moveTo>
                  <a:cubicBezTo>
                    <a:pt x="6938213" y="2418968"/>
                    <a:pt x="6937985" y="2418997"/>
                    <a:pt x="6937713" y="2418997"/>
                  </a:cubicBezTo>
                  <a:cubicBezTo>
                    <a:pt x="6937939" y="2419961"/>
                    <a:pt x="6938076" y="2420896"/>
                    <a:pt x="6938166" y="2421362"/>
                  </a:cubicBezTo>
                  <a:cubicBezTo>
                    <a:pt x="6938166" y="2420925"/>
                    <a:pt x="6938121" y="2420282"/>
                    <a:pt x="6938076" y="2419581"/>
                  </a:cubicBezTo>
                  <a:cubicBezTo>
                    <a:pt x="6938076" y="2419581"/>
                    <a:pt x="6938030" y="2419493"/>
                    <a:pt x="6937985" y="2419435"/>
                  </a:cubicBezTo>
                  <a:cubicBezTo>
                    <a:pt x="6938166" y="2419290"/>
                    <a:pt x="6938304" y="2419144"/>
                    <a:pt x="6938485" y="2418968"/>
                  </a:cubicBezTo>
                  <a:close/>
                  <a:moveTo>
                    <a:pt x="9093139" y="2418092"/>
                  </a:moveTo>
                  <a:lnTo>
                    <a:pt x="9097744" y="2418517"/>
                  </a:lnTo>
                  <a:lnTo>
                    <a:pt x="9089643" y="2421889"/>
                  </a:lnTo>
                  <a:cubicBezTo>
                    <a:pt x="9093002" y="2421889"/>
                    <a:pt x="9092277" y="2419581"/>
                    <a:pt x="9093139" y="2418092"/>
                  </a:cubicBezTo>
                  <a:close/>
                  <a:moveTo>
                    <a:pt x="2142631" y="2417011"/>
                  </a:moveTo>
                  <a:cubicBezTo>
                    <a:pt x="2138499" y="2420020"/>
                    <a:pt x="2133097" y="2422297"/>
                    <a:pt x="2133597" y="2423903"/>
                  </a:cubicBezTo>
                  <a:cubicBezTo>
                    <a:pt x="2134551" y="2427116"/>
                    <a:pt x="2138727" y="2429919"/>
                    <a:pt x="2141587" y="2432898"/>
                  </a:cubicBezTo>
                  <a:cubicBezTo>
                    <a:pt x="2144537" y="2430006"/>
                    <a:pt x="2148714" y="2427320"/>
                    <a:pt x="2149940" y="2424195"/>
                  </a:cubicBezTo>
                  <a:cubicBezTo>
                    <a:pt x="2150530" y="2422531"/>
                    <a:pt x="2145899" y="2420077"/>
                    <a:pt x="2142631" y="2417011"/>
                  </a:cubicBezTo>
                  <a:close/>
                  <a:moveTo>
                    <a:pt x="1352591" y="2416690"/>
                  </a:moveTo>
                  <a:cubicBezTo>
                    <a:pt x="1348732" y="2421683"/>
                    <a:pt x="1345327" y="2425042"/>
                    <a:pt x="1343784" y="2428722"/>
                  </a:cubicBezTo>
                  <a:cubicBezTo>
                    <a:pt x="1343374" y="2429685"/>
                    <a:pt x="1348914" y="2431643"/>
                    <a:pt x="1351728" y="2433131"/>
                  </a:cubicBezTo>
                  <a:cubicBezTo>
                    <a:pt x="1355360" y="2430095"/>
                    <a:pt x="1359945" y="2427320"/>
                    <a:pt x="1362034" y="2423903"/>
                  </a:cubicBezTo>
                  <a:cubicBezTo>
                    <a:pt x="1362761" y="2422735"/>
                    <a:pt x="1357086" y="2419990"/>
                    <a:pt x="1352591" y="2416690"/>
                  </a:cubicBezTo>
                  <a:close/>
                  <a:moveTo>
                    <a:pt x="626111" y="2415989"/>
                  </a:moveTo>
                  <a:cubicBezTo>
                    <a:pt x="616894" y="2419172"/>
                    <a:pt x="610357" y="2420254"/>
                    <a:pt x="610129" y="2421742"/>
                  </a:cubicBezTo>
                  <a:cubicBezTo>
                    <a:pt x="609403" y="2426122"/>
                    <a:pt x="611128" y="2430679"/>
                    <a:pt x="612310" y="2435117"/>
                  </a:cubicBezTo>
                  <a:cubicBezTo>
                    <a:pt x="612310" y="2435234"/>
                    <a:pt x="619572" y="2435176"/>
                    <a:pt x="619846" y="2434591"/>
                  </a:cubicBezTo>
                  <a:cubicBezTo>
                    <a:pt x="622069" y="2429569"/>
                    <a:pt x="623431" y="2424371"/>
                    <a:pt x="626111" y="2415989"/>
                  </a:cubicBezTo>
                  <a:close/>
                  <a:moveTo>
                    <a:pt x="4054309" y="2415259"/>
                  </a:moveTo>
                  <a:cubicBezTo>
                    <a:pt x="4049903" y="2417712"/>
                    <a:pt x="4041279" y="2420925"/>
                    <a:pt x="4041960" y="2422413"/>
                  </a:cubicBezTo>
                  <a:cubicBezTo>
                    <a:pt x="4043821" y="2426356"/>
                    <a:pt x="4049678" y="2429540"/>
                    <a:pt x="4053990" y="2433015"/>
                  </a:cubicBezTo>
                  <a:cubicBezTo>
                    <a:pt x="4057578" y="2430445"/>
                    <a:pt x="4061209" y="2427875"/>
                    <a:pt x="4066475" y="2424107"/>
                  </a:cubicBezTo>
                  <a:cubicBezTo>
                    <a:pt x="4061390" y="2420428"/>
                    <a:pt x="4057849" y="2417858"/>
                    <a:pt x="4054309" y="2415259"/>
                  </a:cubicBezTo>
                  <a:close/>
                  <a:moveTo>
                    <a:pt x="6292042" y="2414879"/>
                  </a:moveTo>
                  <a:cubicBezTo>
                    <a:pt x="6289955" y="2420632"/>
                    <a:pt x="6289365" y="2422210"/>
                    <a:pt x="6288774" y="2423816"/>
                  </a:cubicBezTo>
                  <a:cubicBezTo>
                    <a:pt x="6290272" y="2423903"/>
                    <a:pt x="6291770" y="2423961"/>
                    <a:pt x="6293269" y="2424050"/>
                  </a:cubicBezTo>
                  <a:cubicBezTo>
                    <a:pt x="6293041" y="2422413"/>
                    <a:pt x="6292814" y="2420750"/>
                    <a:pt x="6292042" y="2414879"/>
                  </a:cubicBezTo>
                  <a:close/>
                  <a:moveTo>
                    <a:pt x="5035117" y="2412427"/>
                  </a:moveTo>
                  <a:cubicBezTo>
                    <a:pt x="5028714" y="2416047"/>
                    <a:pt x="5023721" y="2417566"/>
                    <a:pt x="5023086" y="2419610"/>
                  </a:cubicBezTo>
                  <a:cubicBezTo>
                    <a:pt x="5022359" y="2421976"/>
                    <a:pt x="5025447" y="2424838"/>
                    <a:pt x="5026854" y="2427466"/>
                  </a:cubicBezTo>
                  <a:cubicBezTo>
                    <a:pt x="5030350" y="2426649"/>
                    <a:pt x="5036568" y="2426122"/>
                    <a:pt x="5036841" y="2424984"/>
                  </a:cubicBezTo>
                  <a:cubicBezTo>
                    <a:pt x="5037703" y="2421713"/>
                    <a:pt x="5036160" y="2418208"/>
                    <a:pt x="5035117" y="2412427"/>
                  </a:cubicBezTo>
                  <a:close/>
                  <a:moveTo>
                    <a:pt x="2883820" y="2411492"/>
                  </a:moveTo>
                  <a:cubicBezTo>
                    <a:pt x="2884957" y="2412631"/>
                    <a:pt x="2886045" y="2413741"/>
                    <a:pt x="2887227" y="2414908"/>
                  </a:cubicBezTo>
                  <a:cubicBezTo>
                    <a:pt x="2888406" y="2413741"/>
                    <a:pt x="2889541" y="2412631"/>
                    <a:pt x="2890676" y="2411492"/>
                  </a:cubicBezTo>
                  <a:close/>
                  <a:moveTo>
                    <a:pt x="3967004" y="2411229"/>
                  </a:moveTo>
                  <a:cubicBezTo>
                    <a:pt x="3962465" y="2416982"/>
                    <a:pt x="3957380" y="2420662"/>
                    <a:pt x="3957335" y="2424371"/>
                  </a:cubicBezTo>
                  <a:cubicBezTo>
                    <a:pt x="3957290" y="2427204"/>
                    <a:pt x="3964644" y="2432781"/>
                    <a:pt x="3966777" y="2432431"/>
                  </a:cubicBezTo>
                  <a:cubicBezTo>
                    <a:pt x="3973315" y="2431350"/>
                    <a:pt x="3978946" y="2428021"/>
                    <a:pt x="3984937" y="2425539"/>
                  </a:cubicBezTo>
                  <a:cubicBezTo>
                    <a:pt x="3979989" y="2421596"/>
                    <a:pt x="3975041" y="2417654"/>
                    <a:pt x="3967004" y="2411229"/>
                  </a:cubicBezTo>
                  <a:close/>
                  <a:moveTo>
                    <a:pt x="9138447" y="2410323"/>
                  </a:moveTo>
                  <a:cubicBezTo>
                    <a:pt x="9129141" y="2416486"/>
                    <a:pt x="9143894" y="2421596"/>
                    <a:pt x="9152431" y="2423845"/>
                  </a:cubicBezTo>
                  <a:cubicBezTo>
                    <a:pt x="9152431" y="2419290"/>
                    <a:pt x="9146347" y="2418150"/>
                    <a:pt x="9148890" y="2412281"/>
                  </a:cubicBezTo>
                  <a:cubicBezTo>
                    <a:pt x="9144122" y="2412368"/>
                    <a:pt x="9141216" y="2411346"/>
                    <a:pt x="9138447" y="2410323"/>
                  </a:cubicBezTo>
                  <a:close/>
                  <a:moveTo>
                    <a:pt x="3131202" y="2408076"/>
                  </a:moveTo>
                  <a:cubicBezTo>
                    <a:pt x="3128841" y="2410148"/>
                    <a:pt x="3126344" y="2411433"/>
                    <a:pt x="3126253" y="2412747"/>
                  </a:cubicBezTo>
                  <a:cubicBezTo>
                    <a:pt x="3126208" y="2413828"/>
                    <a:pt x="3129113" y="2414967"/>
                    <a:pt x="3130703" y="2416077"/>
                  </a:cubicBezTo>
                  <a:cubicBezTo>
                    <a:pt x="3132337" y="2414879"/>
                    <a:pt x="3134970" y="2413798"/>
                    <a:pt x="3135287" y="2412485"/>
                  </a:cubicBezTo>
                  <a:cubicBezTo>
                    <a:pt x="3135561" y="2411375"/>
                    <a:pt x="3133109" y="2410002"/>
                    <a:pt x="3131202" y="2408076"/>
                  </a:cubicBezTo>
                  <a:close/>
                  <a:moveTo>
                    <a:pt x="9100085" y="2406440"/>
                  </a:moveTo>
                  <a:cubicBezTo>
                    <a:pt x="9094047" y="2413798"/>
                    <a:pt x="9079927" y="2402205"/>
                    <a:pt x="9072164" y="2412251"/>
                  </a:cubicBezTo>
                  <a:cubicBezTo>
                    <a:pt x="9079837" y="2412515"/>
                    <a:pt x="9079610" y="2417098"/>
                    <a:pt x="9079109" y="2421859"/>
                  </a:cubicBezTo>
                  <a:cubicBezTo>
                    <a:pt x="9070848" y="2421830"/>
                    <a:pt x="9068850" y="2425217"/>
                    <a:pt x="9058226" y="2423816"/>
                  </a:cubicBezTo>
                  <a:cubicBezTo>
                    <a:pt x="9054141" y="2420925"/>
                    <a:pt x="9054141" y="2418938"/>
                    <a:pt x="9058226" y="2416077"/>
                  </a:cubicBezTo>
                  <a:cubicBezTo>
                    <a:pt x="9047558" y="2418938"/>
                    <a:pt x="9044697" y="2415434"/>
                    <a:pt x="9037344" y="2418034"/>
                  </a:cubicBezTo>
                  <a:cubicBezTo>
                    <a:pt x="9036298" y="2422531"/>
                    <a:pt x="9038024" y="2425451"/>
                    <a:pt x="9040884" y="2427729"/>
                  </a:cubicBezTo>
                  <a:cubicBezTo>
                    <a:pt x="9072072" y="2432226"/>
                    <a:pt x="9093002" y="2421480"/>
                    <a:pt x="9114022" y="2419990"/>
                  </a:cubicBezTo>
                  <a:cubicBezTo>
                    <a:pt x="9119833" y="2419581"/>
                    <a:pt x="9133498" y="2429977"/>
                    <a:pt x="9131410" y="2418092"/>
                  </a:cubicBezTo>
                  <a:cubicBezTo>
                    <a:pt x="9123647" y="2413682"/>
                    <a:pt x="9117063" y="2424575"/>
                    <a:pt x="9110528" y="2416136"/>
                  </a:cubicBezTo>
                  <a:cubicBezTo>
                    <a:pt x="9108939" y="2419363"/>
                    <a:pt x="9107327" y="2419603"/>
                    <a:pt x="9104744" y="2419162"/>
                  </a:cubicBezTo>
                  <a:lnTo>
                    <a:pt x="9097744" y="2418517"/>
                  </a:lnTo>
                  <a:lnTo>
                    <a:pt x="9103536" y="2416106"/>
                  </a:lnTo>
                  <a:cubicBezTo>
                    <a:pt x="9101628" y="2413302"/>
                    <a:pt x="9107576" y="2406118"/>
                    <a:pt x="9100085" y="2406440"/>
                  </a:cubicBezTo>
                  <a:close/>
                  <a:moveTo>
                    <a:pt x="3428613" y="2405856"/>
                  </a:moveTo>
                  <a:lnTo>
                    <a:pt x="3416854" y="2410441"/>
                  </a:lnTo>
                  <a:cubicBezTo>
                    <a:pt x="3417808" y="2411317"/>
                    <a:pt x="3418762" y="2412222"/>
                    <a:pt x="3419761" y="2413127"/>
                  </a:cubicBezTo>
                  <a:cubicBezTo>
                    <a:pt x="3423619" y="2411550"/>
                    <a:pt x="3427525" y="2409973"/>
                    <a:pt x="3431384" y="2408397"/>
                  </a:cubicBezTo>
                  <a:cubicBezTo>
                    <a:pt x="3430475" y="2407550"/>
                    <a:pt x="3429522" y="2406703"/>
                    <a:pt x="3428613" y="2405856"/>
                  </a:cubicBezTo>
                  <a:close/>
                  <a:moveTo>
                    <a:pt x="6952968" y="2405768"/>
                  </a:moveTo>
                  <a:cubicBezTo>
                    <a:pt x="6945840" y="2412281"/>
                    <a:pt x="6942070" y="2415668"/>
                    <a:pt x="6938485" y="2418938"/>
                  </a:cubicBezTo>
                  <a:cubicBezTo>
                    <a:pt x="6946339" y="2418764"/>
                    <a:pt x="6952604" y="2417216"/>
                    <a:pt x="6952968" y="2405768"/>
                  </a:cubicBezTo>
                  <a:close/>
                  <a:moveTo>
                    <a:pt x="3837797" y="2404833"/>
                  </a:moveTo>
                  <a:cubicBezTo>
                    <a:pt x="3827947" y="2406148"/>
                    <a:pt x="3811694" y="2403082"/>
                    <a:pt x="3809151" y="2416194"/>
                  </a:cubicBezTo>
                  <a:cubicBezTo>
                    <a:pt x="3820864" y="2411550"/>
                    <a:pt x="3829354" y="2408192"/>
                    <a:pt x="3837797" y="2404833"/>
                  </a:cubicBezTo>
                  <a:close/>
                  <a:moveTo>
                    <a:pt x="5818119" y="2403812"/>
                  </a:moveTo>
                  <a:cubicBezTo>
                    <a:pt x="5814851" y="2405359"/>
                    <a:pt x="5811580" y="2406907"/>
                    <a:pt x="5807449" y="2408863"/>
                  </a:cubicBezTo>
                  <a:cubicBezTo>
                    <a:pt x="5809357" y="2410557"/>
                    <a:pt x="5810582" y="2411638"/>
                    <a:pt x="5811808" y="2412747"/>
                  </a:cubicBezTo>
                  <a:cubicBezTo>
                    <a:pt x="5814759" y="2410908"/>
                    <a:pt x="5817983" y="2409184"/>
                    <a:pt x="5820479" y="2407112"/>
                  </a:cubicBezTo>
                  <a:cubicBezTo>
                    <a:pt x="5821025" y="2406644"/>
                    <a:pt x="5818982" y="2404950"/>
                    <a:pt x="5818119" y="2403812"/>
                  </a:cubicBezTo>
                  <a:close/>
                  <a:moveTo>
                    <a:pt x="1336338" y="2401417"/>
                  </a:moveTo>
                  <a:cubicBezTo>
                    <a:pt x="1336021" y="2402906"/>
                    <a:pt x="1335747" y="2404395"/>
                    <a:pt x="1335430" y="2405914"/>
                  </a:cubicBezTo>
                  <a:cubicBezTo>
                    <a:pt x="1340560" y="2406323"/>
                    <a:pt x="1345735" y="2406761"/>
                    <a:pt x="1350866" y="2407170"/>
                  </a:cubicBezTo>
                  <a:cubicBezTo>
                    <a:pt x="1351184" y="2405797"/>
                    <a:pt x="1351456" y="2404424"/>
                    <a:pt x="1351728" y="2403052"/>
                  </a:cubicBezTo>
                  <a:cubicBezTo>
                    <a:pt x="1346598" y="2402497"/>
                    <a:pt x="1341468" y="2401972"/>
                    <a:pt x="1336338" y="2401417"/>
                  </a:cubicBezTo>
                  <a:close/>
                  <a:moveTo>
                    <a:pt x="6178317" y="2399577"/>
                  </a:moveTo>
                  <a:cubicBezTo>
                    <a:pt x="6175412" y="2401299"/>
                    <a:pt x="6170099" y="2402964"/>
                    <a:pt x="6169963" y="2404746"/>
                  </a:cubicBezTo>
                  <a:cubicBezTo>
                    <a:pt x="6169646" y="2409068"/>
                    <a:pt x="6171780" y="2413448"/>
                    <a:pt x="6174413" y="2423349"/>
                  </a:cubicBezTo>
                  <a:cubicBezTo>
                    <a:pt x="6181087" y="2415026"/>
                    <a:pt x="6185581" y="2411901"/>
                    <a:pt x="6185535" y="2408747"/>
                  </a:cubicBezTo>
                  <a:cubicBezTo>
                    <a:pt x="6185535" y="2405680"/>
                    <a:pt x="6180906" y="2402643"/>
                    <a:pt x="6178317" y="2399577"/>
                  </a:cubicBezTo>
                  <a:close/>
                  <a:moveTo>
                    <a:pt x="6442950" y="2397708"/>
                  </a:moveTo>
                  <a:cubicBezTo>
                    <a:pt x="6404088" y="2408601"/>
                    <a:pt x="6398051" y="2426444"/>
                    <a:pt x="6428467" y="2442594"/>
                  </a:cubicBezTo>
                  <a:cubicBezTo>
                    <a:pt x="6432099" y="2444521"/>
                    <a:pt x="6435414" y="2446799"/>
                    <a:pt x="6439454" y="2448200"/>
                  </a:cubicBezTo>
                  <a:cubicBezTo>
                    <a:pt x="6443314" y="2449514"/>
                    <a:pt x="6451032" y="2451150"/>
                    <a:pt x="6451757" y="2450449"/>
                  </a:cubicBezTo>
                  <a:cubicBezTo>
                    <a:pt x="6454664" y="2447646"/>
                    <a:pt x="6455661" y="2444024"/>
                    <a:pt x="6457115" y="2440666"/>
                  </a:cubicBezTo>
                  <a:cubicBezTo>
                    <a:pt x="6457614" y="2439527"/>
                    <a:pt x="6444902" y="2418676"/>
                    <a:pt x="6443358" y="2417828"/>
                  </a:cubicBezTo>
                  <a:cubicBezTo>
                    <a:pt x="6430875" y="2410996"/>
                    <a:pt x="6438955" y="2404367"/>
                    <a:pt x="6442950" y="2397708"/>
                  </a:cubicBezTo>
                  <a:close/>
                  <a:moveTo>
                    <a:pt x="6126744" y="2396014"/>
                  </a:moveTo>
                  <a:cubicBezTo>
                    <a:pt x="6113215" y="2396686"/>
                    <a:pt x="6099686" y="2397328"/>
                    <a:pt x="6086157" y="2398000"/>
                  </a:cubicBezTo>
                  <a:cubicBezTo>
                    <a:pt x="6086248" y="2398525"/>
                    <a:pt x="6086293" y="2399052"/>
                    <a:pt x="6086384" y="2399548"/>
                  </a:cubicBezTo>
                  <a:lnTo>
                    <a:pt x="6127197" y="2399548"/>
                  </a:lnTo>
                  <a:cubicBezTo>
                    <a:pt x="6127016" y="2398350"/>
                    <a:pt x="6126880" y="2397182"/>
                    <a:pt x="6126744" y="2396014"/>
                  </a:cubicBezTo>
                  <a:close/>
                  <a:moveTo>
                    <a:pt x="1283039" y="2395839"/>
                  </a:moveTo>
                  <a:cubicBezTo>
                    <a:pt x="1284129" y="2401008"/>
                    <a:pt x="1284673" y="2403491"/>
                    <a:pt x="1285400" y="2407023"/>
                  </a:cubicBezTo>
                  <a:cubicBezTo>
                    <a:pt x="1289396" y="2404950"/>
                    <a:pt x="1291755" y="2403753"/>
                    <a:pt x="1295342" y="2401884"/>
                  </a:cubicBezTo>
                  <a:cubicBezTo>
                    <a:pt x="1291710" y="2400073"/>
                    <a:pt x="1288941" y="2398730"/>
                    <a:pt x="1283039" y="2395839"/>
                  </a:cubicBezTo>
                  <a:close/>
                  <a:moveTo>
                    <a:pt x="5527971" y="2394758"/>
                  </a:moveTo>
                  <a:cubicBezTo>
                    <a:pt x="5526473" y="2395780"/>
                    <a:pt x="5523476" y="2397036"/>
                    <a:pt x="5523748" y="2397796"/>
                  </a:cubicBezTo>
                  <a:cubicBezTo>
                    <a:pt x="5524294" y="2399197"/>
                    <a:pt x="5526745" y="2400278"/>
                    <a:pt x="5529514" y="2402322"/>
                  </a:cubicBezTo>
                  <a:cubicBezTo>
                    <a:pt x="5531104" y="2400569"/>
                    <a:pt x="5533373" y="2399168"/>
                    <a:pt x="5532920" y="2398350"/>
                  </a:cubicBezTo>
                  <a:cubicBezTo>
                    <a:pt x="5532147" y="2396948"/>
                    <a:pt x="5529697" y="2395926"/>
                    <a:pt x="5527971" y="2394758"/>
                  </a:cubicBezTo>
                  <a:close/>
                  <a:moveTo>
                    <a:pt x="6057328" y="2393765"/>
                  </a:moveTo>
                  <a:cubicBezTo>
                    <a:pt x="6055150" y="2393911"/>
                    <a:pt x="6052925" y="2394058"/>
                    <a:pt x="6050745" y="2394204"/>
                  </a:cubicBezTo>
                  <a:cubicBezTo>
                    <a:pt x="6051835" y="2395985"/>
                    <a:pt x="6052925" y="2397767"/>
                    <a:pt x="6056557" y="2403665"/>
                  </a:cubicBezTo>
                  <a:cubicBezTo>
                    <a:pt x="6057056" y="2397328"/>
                    <a:pt x="6057192" y="2395547"/>
                    <a:pt x="6057328" y="2393765"/>
                  </a:cubicBezTo>
                  <a:close/>
                  <a:moveTo>
                    <a:pt x="4328066" y="2392976"/>
                  </a:moveTo>
                  <a:cubicBezTo>
                    <a:pt x="4325797" y="2392976"/>
                    <a:pt x="4323571" y="2392976"/>
                    <a:pt x="4321301" y="2393007"/>
                  </a:cubicBezTo>
                  <a:lnTo>
                    <a:pt x="4321301" y="2404454"/>
                  </a:lnTo>
                  <a:lnTo>
                    <a:pt x="4321257" y="2404454"/>
                  </a:lnTo>
                  <a:lnTo>
                    <a:pt x="4321301" y="2404454"/>
                  </a:lnTo>
                  <a:lnTo>
                    <a:pt x="4321301" y="2404454"/>
                  </a:lnTo>
                  <a:lnTo>
                    <a:pt x="4326432" y="2404424"/>
                  </a:lnTo>
                  <a:cubicBezTo>
                    <a:pt x="4326977" y="2400599"/>
                    <a:pt x="4327522" y="2396803"/>
                    <a:pt x="4328066" y="2392976"/>
                  </a:cubicBezTo>
                  <a:close/>
                  <a:moveTo>
                    <a:pt x="6792707" y="2392510"/>
                  </a:moveTo>
                  <a:cubicBezTo>
                    <a:pt x="6792480" y="2395138"/>
                    <a:pt x="6792252" y="2397737"/>
                    <a:pt x="6792027" y="2400365"/>
                  </a:cubicBezTo>
                  <a:cubicBezTo>
                    <a:pt x="6793842" y="2400512"/>
                    <a:pt x="6795704" y="2400628"/>
                    <a:pt x="6797565" y="2400774"/>
                  </a:cubicBezTo>
                  <a:cubicBezTo>
                    <a:pt x="6798337" y="2398438"/>
                    <a:pt x="6799155" y="2396102"/>
                    <a:pt x="6799926" y="2393765"/>
                  </a:cubicBezTo>
                  <a:cubicBezTo>
                    <a:pt x="6797474" y="2393356"/>
                    <a:pt x="6795113" y="2392919"/>
                    <a:pt x="6792707" y="2392510"/>
                  </a:cubicBezTo>
                  <a:close/>
                  <a:moveTo>
                    <a:pt x="1324761" y="2392510"/>
                  </a:moveTo>
                  <a:cubicBezTo>
                    <a:pt x="1324761" y="2392830"/>
                    <a:pt x="1324717" y="2393181"/>
                    <a:pt x="1324670" y="2393503"/>
                  </a:cubicBezTo>
                  <a:cubicBezTo>
                    <a:pt x="1326305" y="2393415"/>
                    <a:pt x="1327939" y="2393328"/>
                    <a:pt x="1333705" y="2392976"/>
                  </a:cubicBezTo>
                  <a:cubicBezTo>
                    <a:pt x="1328030" y="2392685"/>
                    <a:pt x="1326396" y="2392598"/>
                    <a:pt x="1324761" y="2392510"/>
                  </a:cubicBezTo>
                  <a:close/>
                  <a:moveTo>
                    <a:pt x="8859530" y="2392441"/>
                  </a:moveTo>
                  <a:cubicBezTo>
                    <a:pt x="8850853" y="2393393"/>
                    <a:pt x="8841694" y="2395386"/>
                    <a:pt x="8837405" y="2397913"/>
                  </a:cubicBezTo>
                  <a:cubicBezTo>
                    <a:pt x="8834544" y="2399577"/>
                    <a:pt x="8833318" y="2403285"/>
                    <a:pt x="8833726" y="2405884"/>
                  </a:cubicBezTo>
                  <a:cubicBezTo>
                    <a:pt x="8834090" y="2408163"/>
                    <a:pt x="8837858" y="2410207"/>
                    <a:pt x="8842263" y="2414354"/>
                  </a:cubicBezTo>
                  <a:cubicBezTo>
                    <a:pt x="8855792" y="2408747"/>
                    <a:pt x="8868276" y="2403724"/>
                    <a:pt x="8880307" y="2398350"/>
                  </a:cubicBezTo>
                  <a:cubicBezTo>
                    <a:pt x="8881305" y="2397883"/>
                    <a:pt x="8880443" y="2394349"/>
                    <a:pt x="8878762" y="2393210"/>
                  </a:cubicBezTo>
                  <a:cubicBezTo>
                    <a:pt x="8876402" y="2391575"/>
                    <a:pt x="8868207" y="2391488"/>
                    <a:pt x="8859530" y="2392441"/>
                  </a:cubicBezTo>
                  <a:close/>
                  <a:moveTo>
                    <a:pt x="6823761" y="2391429"/>
                  </a:moveTo>
                  <a:cubicBezTo>
                    <a:pt x="6822216" y="2391897"/>
                    <a:pt x="6820718" y="2392334"/>
                    <a:pt x="6819175" y="2392801"/>
                  </a:cubicBezTo>
                  <a:cubicBezTo>
                    <a:pt x="6819674" y="2393328"/>
                    <a:pt x="6820310" y="2394349"/>
                    <a:pt x="6820582" y="2394320"/>
                  </a:cubicBezTo>
                  <a:cubicBezTo>
                    <a:pt x="6822035" y="2394086"/>
                    <a:pt x="6823397" y="2393590"/>
                    <a:pt x="6824760" y="2393181"/>
                  </a:cubicBezTo>
                  <a:cubicBezTo>
                    <a:pt x="6824441" y="2392598"/>
                    <a:pt x="6824078" y="2392013"/>
                    <a:pt x="6823761" y="2391429"/>
                  </a:cubicBezTo>
                  <a:close/>
                  <a:moveTo>
                    <a:pt x="8390039" y="2388655"/>
                  </a:moveTo>
                  <a:cubicBezTo>
                    <a:pt x="8387178" y="2390203"/>
                    <a:pt x="8381731" y="2391925"/>
                    <a:pt x="8381958" y="2393298"/>
                  </a:cubicBezTo>
                  <a:cubicBezTo>
                    <a:pt x="8382503" y="2397328"/>
                    <a:pt x="8385318" y="2401242"/>
                    <a:pt x="8389131" y="2408981"/>
                  </a:cubicBezTo>
                  <a:cubicBezTo>
                    <a:pt x="8393579" y="2402906"/>
                    <a:pt x="8396848" y="2400599"/>
                    <a:pt x="8396349" y="2398672"/>
                  </a:cubicBezTo>
                  <a:cubicBezTo>
                    <a:pt x="8395441" y="2395226"/>
                    <a:pt x="8392264" y="2391984"/>
                    <a:pt x="8390039" y="2388655"/>
                  </a:cubicBezTo>
                  <a:close/>
                  <a:moveTo>
                    <a:pt x="2222216" y="2388275"/>
                  </a:moveTo>
                  <a:cubicBezTo>
                    <a:pt x="2220990" y="2387838"/>
                    <a:pt x="2218812" y="2388655"/>
                    <a:pt x="2217041" y="2388918"/>
                  </a:cubicBezTo>
                  <a:lnTo>
                    <a:pt x="2219719" y="2393356"/>
                  </a:lnTo>
                  <a:cubicBezTo>
                    <a:pt x="2221309" y="2392773"/>
                    <a:pt x="2222896" y="2392189"/>
                    <a:pt x="2224486" y="2391634"/>
                  </a:cubicBezTo>
                  <a:cubicBezTo>
                    <a:pt x="2223759" y="2390465"/>
                    <a:pt x="2223487" y="2388743"/>
                    <a:pt x="2222216" y="2388275"/>
                  </a:cubicBezTo>
                  <a:close/>
                  <a:moveTo>
                    <a:pt x="4338462" y="2387078"/>
                  </a:moveTo>
                  <a:cubicBezTo>
                    <a:pt x="4337737" y="2387253"/>
                    <a:pt x="4336964" y="2387428"/>
                    <a:pt x="4336239" y="2387604"/>
                  </a:cubicBezTo>
                  <a:cubicBezTo>
                    <a:pt x="4336328" y="2388100"/>
                    <a:pt x="4336147" y="2388830"/>
                    <a:pt x="4336511" y="2389034"/>
                  </a:cubicBezTo>
                  <a:cubicBezTo>
                    <a:pt x="4337055" y="2389326"/>
                    <a:pt x="4338054" y="2389239"/>
                    <a:pt x="4338825" y="2389326"/>
                  </a:cubicBezTo>
                  <a:cubicBezTo>
                    <a:pt x="4338734" y="2388596"/>
                    <a:pt x="4338600" y="2387838"/>
                    <a:pt x="4338462" y="2387078"/>
                  </a:cubicBezTo>
                  <a:close/>
                  <a:moveTo>
                    <a:pt x="2471278" y="2385413"/>
                  </a:moveTo>
                  <a:cubicBezTo>
                    <a:pt x="2466736" y="2390583"/>
                    <a:pt x="2463104" y="2393503"/>
                    <a:pt x="2462016" y="2396773"/>
                  </a:cubicBezTo>
                  <a:cubicBezTo>
                    <a:pt x="2461653" y="2397796"/>
                    <a:pt x="2469369" y="2401417"/>
                    <a:pt x="2471367" y="2400891"/>
                  </a:cubicBezTo>
                  <a:cubicBezTo>
                    <a:pt x="2474863" y="2399957"/>
                    <a:pt x="2478314" y="2396860"/>
                    <a:pt x="2478858" y="2394408"/>
                  </a:cubicBezTo>
                  <a:cubicBezTo>
                    <a:pt x="2479313" y="2392421"/>
                    <a:pt x="2475454" y="2390086"/>
                    <a:pt x="2471278" y="2385413"/>
                  </a:cubicBezTo>
                  <a:close/>
                  <a:moveTo>
                    <a:pt x="3335681" y="2385179"/>
                  </a:moveTo>
                  <a:lnTo>
                    <a:pt x="3335681" y="2395079"/>
                  </a:lnTo>
                  <a:cubicBezTo>
                    <a:pt x="3337451" y="2395196"/>
                    <a:pt x="3339177" y="2395313"/>
                    <a:pt x="3340947" y="2395400"/>
                  </a:cubicBezTo>
                  <a:cubicBezTo>
                    <a:pt x="3341991" y="2392101"/>
                    <a:pt x="3343036" y="2388830"/>
                    <a:pt x="3344080" y="2385530"/>
                  </a:cubicBezTo>
                  <a:cubicBezTo>
                    <a:pt x="3341266" y="2385413"/>
                    <a:pt x="3338495" y="2385296"/>
                    <a:pt x="3335681" y="2385179"/>
                  </a:cubicBezTo>
                  <a:close/>
                  <a:moveTo>
                    <a:pt x="5825110" y="2384391"/>
                  </a:moveTo>
                  <a:cubicBezTo>
                    <a:pt x="5819095" y="2384537"/>
                    <a:pt x="5812557" y="2385924"/>
                    <a:pt x="5807449" y="2386874"/>
                  </a:cubicBezTo>
                  <a:cubicBezTo>
                    <a:pt x="5806269" y="2398029"/>
                    <a:pt x="5814305" y="2400541"/>
                    <a:pt x="5826244" y="2399431"/>
                  </a:cubicBezTo>
                  <a:cubicBezTo>
                    <a:pt x="5827290" y="2395109"/>
                    <a:pt x="5822251" y="2393035"/>
                    <a:pt x="5826244" y="2391868"/>
                  </a:cubicBezTo>
                  <a:cubicBezTo>
                    <a:pt x="5825700" y="2399431"/>
                    <a:pt x="5833736" y="2417712"/>
                    <a:pt x="5826244" y="2422005"/>
                  </a:cubicBezTo>
                  <a:cubicBezTo>
                    <a:pt x="5847673" y="2418296"/>
                    <a:pt x="5824021" y="2402906"/>
                    <a:pt x="5839637" y="2389355"/>
                  </a:cubicBezTo>
                  <a:cubicBezTo>
                    <a:pt x="5836619" y="2385340"/>
                    <a:pt x="5831126" y="2384245"/>
                    <a:pt x="5825110" y="2384391"/>
                  </a:cubicBezTo>
                  <a:close/>
                  <a:moveTo>
                    <a:pt x="9127961" y="2383281"/>
                  </a:moveTo>
                  <a:cubicBezTo>
                    <a:pt x="9119380" y="2382989"/>
                    <a:pt x="9113478" y="2384274"/>
                    <a:pt x="9110573" y="2387136"/>
                  </a:cubicBezTo>
                  <a:cubicBezTo>
                    <a:pt x="9117926" y="2385501"/>
                    <a:pt x="9105532" y="2397007"/>
                    <a:pt x="9114068" y="2391020"/>
                  </a:cubicBezTo>
                  <a:cubicBezTo>
                    <a:pt x="9117246" y="2387604"/>
                    <a:pt x="9126916" y="2387838"/>
                    <a:pt x="9127961" y="2383281"/>
                  </a:cubicBezTo>
                  <a:close/>
                  <a:moveTo>
                    <a:pt x="1209855" y="2383135"/>
                  </a:moveTo>
                  <a:cubicBezTo>
                    <a:pt x="1202455" y="2384654"/>
                    <a:pt x="1196598" y="2389239"/>
                    <a:pt x="1190107" y="2392539"/>
                  </a:cubicBezTo>
                  <a:cubicBezTo>
                    <a:pt x="1194328" y="2395079"/>
                    <a:pt x="1198597" y="2397590"/>
                    <a:pt x="1212534" y="2405914"/>
                  </a:cubicBezTo>
                  <a:cubicBezTo>
                    <a:pt x="1217937" y="2399168"/>
                    <a:pt x="1222521" y="2393444"/>
                    <a:pt x="1227063" y="2387749"/>
                  </a:cubicBezTo>
                  <a:cubicBezTo>
                    <a:pt x="1221206" y="2386056"/>
                    <a:pt x="1214305" y="2382230"/>
                    <a:pt x="1209855" y="2383135"/>
                  </a:cubicBezTo>
                  <a:close/>
                  <a:moveTo>
                    <a:pt x="4932332" y="2382756"/>
                  </a:moveTo>
                  <a:cubicBezTo>
                    <a:pt x="4928972" y="2383076"/>
                    <a:pt x="4923434" y="2386465"/>
                    <a:pt x="4923842" y="2387895"/>
                  </a:cubicBezTo>
                  <a:cubicBezTo>
                    <a:pt x="4925022" y="2391868"/>
                    <a:pt x="4928792" y="2395547"/>
                    <a:pt x="4932286" y="2400424"/>
                  </a:cubicBezTo>
                  <a:cubicBezTo>
                    <a:pt x="4938324" y="2397708"/>
                    <a:pt x="4943092" y="2396686"/>
                    <a:pt x="4944589" y="2394700"/>
                  </a:cubicBezTo>
                  <a:cubicBezTo>
                    <a:pt x="4948359" y="2389764"/>
                    <a:pt x="4940413" y="2382026"/>
                    <a:pt x="4932332" y="2382756"/>
                  </a:cubicBezTo>
                  <a:close/>
                  <a:moveTo>
                    <a:pt x="1773488" y="2382580"/>
                  </a:moveTo>
                  <a:cubicBezTo>
                    <a:pt x="1772353" y="2382960"/>
                    <a:pt x="1771218" y="2383310"/>
                    <a:pt x="1770083" y="2383690"/>
                  </a:cubicBezTo>
                  <a:cubicBezTo>
                    <a:pt x="1771309" y="2385413"/>
                    <a:pt x="1772536" y="2387136"/>
                    <a:pt x="1773762" y="2388859"/>
                  </a:cubicBezTo>
                  <a:cubicBezTo>
                    <a:pt x="1775441" y="2388391"/>
                    <a:pt x="1777075" y="2387925"/>
                    <a:pt x="1778754" y="2387428"/>
                  </a:cubicBezTo>
                  <a:cubicBezTo>
                    <a:pt x="1777030" y="2385822"/>
                    <a:pt x="1775258" y="2384186"/>
                    <a:pt x="1773488" y="2382580"/>
                  </a:cubicBezTo>
                  <a:close/>
                  <a:moveTo>
                    <a:pt x="642046" y="2381179"/>
                  </a:moveTo>
                  <a:cubicBezTo>
                    <a:pt x="639640" y="2380653"/>
                    <a:pt x="636144" y="2382171"/>
                    <a:pt x="629696" y="2383456"/>
                  </a:cubicBezTo>
                  <a:cubicBezTo>
                    <a:pt x="636233" y="2386319"/>
                    <a:pt x="639458" y="2388568"/>
                    <a:pt x="643181" y="2389034"/>
                  </a:cubicBezTo>
                  <a:cubicBezTo>
                    <a:pt x="645587" y="2389326"/>
                    <a:pt x="648764" y="2386961"/>
                    <a:pt x="651580" y="2385793"/>
                  </a:cubicBezTo>
                  <a:cubicBezTo>
                    <a:pt x="648447" y="2384186"/>
                    <a:pt x="645631" y="2381967"/>
                    <a:pt x="642046" y="2381179"/>
                  </a:cubicBezTo>
                  <a:close/>
                  <a:moveTo>
                    <a:pt x="4015356" y="2379777"/>
                  </a:moveTo>
                  <a:cubicBezTo>
                    <a:pt x="4007592" y="2384304"/>
                    <a:pt x="4001871" y="2387633"/>
                    <a:pt x="3996152" y="2390961"/>
                  </a:cubicBezTo>
                  <a:cubicBezTo>
                    <a:pt x="3999602" y="2392510"/>
                    <a:pt x="4004232" y="2395839"/>
                    <a:pt x="4006321" y="2395284"/>
                  </a:cubicBezTo>
                  <a:cubicBezTo>
                    <a:pt x="4012359" y="2393678"/>
                    <a:pt x="4017670" y="2390758"/>
                    <a:pt x="4022392" y="2387779"/>
                  </a:cubicBezTo>
                  <a:cubicBezTo>
                    <a:pt x="4023074" y="2387340"/>
                    <a:pt x="4019032" y="2383895"/>
                    <a:pt x="4015356" y="2379777"/>
                  </a:cubicBezTo>
                  <a:close/>
                  <a:moveTo>
                    <a:pt x="7429569" y="2378025"/>
                  </a:moveTo>
                  <a:cubicBezTo>
                    <a:pt x="7427027" y="2378696"/>
                    <a:pt x="7422851" y="2378959"/>
                    <a:pt x="7422215" y="2380069"/>
                  </a:cubicBezTo>
                  <a:cubicBezTo>
                    <a:pt x="7419672" y="2384479"/>
                    <a:pt x="7417857" y="2389093"/>
                    <a:pt x="7416677" y="2393737"/>
                  </a:cubicBezTo>
                  <a:cubicBezTo>
                    <a:pt x="7416450" y="2394729"/>
                    <a:pt x="7419944" y="2396073"/>
                    <a:pt x="7424077" y="2398875"/>
                  </a:cubicBezTo>
                  <a:cubicBezTo>
                    <a:pt x="7427072" y="2394028"/>
                    <a:pt x="7430387" y="2390057"/>
                    <a:pt x="7431885" y="2385822"/>
                  </a:cubicBezTo>
                  <a:cubicBezTo>
                    <a:pt x="7432702" y="2383456"/>
                    <a:pt x="7430477" y="2380653"/>
                    <a:pt x="7429569" y="2378025"/>
                  </a:cubicBezTo>
                  <a:close/>
                  <a:moveTo>
                    <a:pt x="4807437" y="2375134"/>
                  </a:moveTo>
                  <a:cubicBezTo>
                    <a:pt x="4800311" y="2391750"/>
                    <a:pt x="4800311" y="2391750"/>
                    <a:pt x="4811069" y="2399255"/>
                  </a:cubicBezTo>
                  <a:cubicBezTo>
                    <a:pt x="4809935" y="2391545"/>
                    <a:pt x="4808846" y="2384245"/>
                    <a:pt x="4807437" y="2375134"/>
                  </a:cubicBezTo>
                  <a:close/>
                  <a:moveTo>
                    <a:pt x="4634967" y="2375075"/>
                  </a:moveTo>
                  <a:cubicBezTo>
                    <a:pt x="4632015" y="2375192"/>
                    <a:pt x="4628974" y="2375280"/>
                    <a:pt x="4625977" y="2375396"/>
                  </a:cubicBezTo>
                  <a:cubicBezTo>
                    <a:pt x="4626294" y="2377120"/>
                    <a:pt x="4626612" y="2378814"/>
                    <a:pt x="4626931" y="2380536"/>
                  </a:cubicBezTo>
                  <a:cubicBezTo>
                    <a:pt x="4629972" y="2379747"/>
                    <a:pt x="4633014" y="2378930"/>
                    <a:pt x="4636055" y="2378141"/>
                  </a:cubicBezTo>
                  <a:cubicBezTo>
                    <a:pt x="4635692" y="2377120"/>
                    <a:pt x="4635330" y="2376098"/>
                    <a:pt x="4634967" y="2375075"/>
                  </a:cubicBezTo>
                  <a:close/>
                  <a:moveTo>
                    <a:pt x="2709260" y="2373645"/>
                  </a:moveTo>
                  <a:cubicBezTo>
                    <a:pt x="2708580" y="2375630"/>
                    <a:pt x="2707898" y="2377616"/>
                    <a:pt x="2707218" y="2379601"/>
                  </a:cubicBezTo>
                  <a:cubicBezTo>
                    <a:pt x="2712212" y="2379952"/>
                    <a:pt x="2717251" y="2380274"/>
                    <a:pt x="2722245" y="2380624"/>
                  </a:cubicBezTo>
                  <a:cubicBezTo>
                    <a:pt x="2722609" y="2379485"/>
                    <a:pt x="2722970" y="2378346"/>
                    <a:pt x="2723334" y="2377177"/>
                  </a:cubicBezTo>
                  <a:cubicBezTo>
                    <a:pt x="2718658" y="2376010"/>
                    <a:pt x="2713936" y="2374812"/>
                    <a:pt x="2709260" y="2373645"/>
                  </a:cubicBezTo>
                  <a:close/>
                  <a:moveTo>
                    <a:pt x="7429705" y="2369906"/>
                  </a:moveTo>
                  <a:cubicBezTo>
                    <a:pt x="7428980" y="2370081"/>
                    <a:pt x="7428253" y="2370227"/>
                    <a:pt x="7427571" y="2370402"/>
                  </a:cubicBezTo>
                  <a:cubicBezTo>
                    <a:pt x="7428481" y="2370636"/>
                    <a:pt x="7429433" y="2370870"/>
                    <a:pt x="7430342" y="2371075"/>
                  </a:cubicBezTo>
                  <a:cubicBezTo>
                    <a:pt x="7430115" y="2370695"/>
                    <a:pt x="7429932" y="2370286"/>
                    <a:pt x="7429705" y="2369906"/>
                  </a:cubicBezTo>
                  <a:close/>
                  <a:moveTo>
                    <a:pt x="4531320" y="2369848"/>
                  </a:moveTo>
                  <a:cubicBezTo>
                    <a:pt x="4531137" y="2371892"/>
                    <a:pt x="4531001" y="2373966"/>
                    <a:pt x="4530820" y="2376010"/>
                  </a:cubicBezTo>
                  <a:cubicBezTo>
                    <a:pt x="4531910" y="2376068"/>
                    <a:pt x="4532999" y="2376098"/>
                    <a:pt x="4534089" y="2376156"/>
                  </a:cubicBezTo>
                  <a:lnTo>
                    <a:pt x="4534861" y="2370023"/>
                  </a:lnTo>
                  <a:cubicBezTo>
                    <a:pt x="4533681" y="2369965"/>
                    <a:pt x="4532499" y="2369906"/>
                    <a:pt x="4531320" y="2369848"/>
                  </a:cubicBezTo>
                  <a:close/>
                  <a:moveTo>
                    <a:pt x="9657862" y="2367921"/>
                  </a:moveTo>
                  <a:cubicBezTo>
                    <a:pt x="9656771" y="2367511"/>
                    <a:pt x="9652414" y="2370636"/>
                    <a:pt x="9649553" y="2372126"/>
                  </a:cubicBezTo>
                  <a:cubicBezTo>
                    <a:pt x="9655228" y="2374929"/>
                    <a:pt x="9660812" y="2377850"/>
                    <a:pt x="9666850" y="2380390"/>
                  </a:cubicBezTo>
                  <a:cubicBezTo>
                    <a:pt x="9667395" y="2380624"/>
                    <a:pt x="9670574" y="2378462"/>
                    <a:pt x="9674886" y="2376214"/>
                  </a:cubicBezTo>
                  <a:cubicBezTo>
                    <a:pt x="9668984" y="2373206"/>
                    <a:pt x="9663809" y="2370140"/>
                    <a:pt x="9657862" y="2367921"/>
                  </a:cubicBezTo>
                  <a:close/>
                  <a:moveTo>
                    <a:pt x="5959628" y="2366606"/>
                  </a:moveTo>
                  <a:cubicBezTo>
                    <a:pt x="5954862" y="2368533"/>
                    <a:pt x="5950957" y="2371250"/>
                    <a:pt x="5945465" y="2374520"/>
                  </a:cubicBezTo>
                  <a:cubicBezTo>
                    <a:pt x="5951275" y="2377295"/>
                    <a:pt x="5954725" y="2378930"/>
                    <a:pt x="5958176" y="2380595"/>
                  </a:cubicBezTo>
                  <a:cubicBezTo>
                    <a:pt x="5961400" y="2377675"/>
                    <a:pt x="5965621" y="2374988"/>
                    <a:pt x="5967255" y="2371746"/>
                  </a:cubicBezTo>
                  <a:cubicBezTo>
                    <a:pt x="5967846" y="2370577"/>
                    <a:pt x="5960265" y="2366344"/>
                    <a:pt x="5959628" y="2366606"/>
                  </a:cubicBezTo>
                  <a:close/>
                  <a:moveTo>
                    <a:pt x="3544110" y="2364942"/>
                  </a:moveTo>
                  <a:cubicBezTo>
                    <a:pt x="3544610" y="2365730"/>
                    <a:pt x="3545107" y="2366518"/>
                    <a:pt x="3545607" y="2367307"/>
                  </a:cubicBezTo>
                  <a:cubicBezTo>
                    <a:pt x="3545972" y="2366781"/>
                    <a:pt x="3546289" y="2366256"/>
                    <a:pt x="3546652" y="2365730"/>
                  </a:cubicBezTo>
                  <a:cubicBezTo>
                    <a:pt x="3545789" y="2365467"/>
                    <a:pt x="3544973" y="2365204"/>
                    <a:pt x="3544110" y="2364942"/>
                  </a:cubicBezTo>
                  <a:close/>
                  <a:moveTo>
                    <a:pt x="5677835" y="2364766"/>
                  </a:moveTo>
                  <a:cubicBezTo>
                    <a:pt x="5675655" y="2368826"/>
                    <a:pt x="5673430" y="2372885"/>
                    <a:pt x="5671207" y="2376944"/>
                  </a:cubicBezTo>
                  <a:cubicBezTo>
                    <a:pt x="5672614" y="2377236"/>
                    <a:pt x="5674067" y="2377558"/>
                    <a:pt x="5675474" y="2377850"/>
                  </a:cubicBezTo>
                  <a:cubicBezTo>
                    <a:pt x="5678335" y="2375951"/>
                    <a:pt x="5682466" y="2374287"/>
                    <a:pt x="5683691" y="2372067"/>
                  </a:cubicBezTo>
                  <a:cubicBezTo>
                    <a:pt x="5684872" y="2369936"/>
                    <a:pt x="5682966" y="2367220"/>
                    <a:pt x="5682466" y="2364766"/>
                  </a:cubicBezTo>
                  <a:cubicBezTo>
                    <a:pt x="5680921" y="2364766"/>
                    <a:pt x="5679378" y="2364766"/>
                    <a:pt x="5677835" y="2364766"/>
                  </a:cubicBezTo>
                  <a:close/>
                  <a:moveTo>
                    <a:pt x="8305278" y="2364066"/>
                  </a:moveTo>
                  <a:cubicBezTo>
                    <a:pt x="8302146" y="2365555"/>
                    <a:pt x="8293383" y="2367570"/>
                    <a:pt x="8292385" y="2370577"/>
                  </a:cubicBezTo>
                  <a:cubicBezTo>
                    <a:pt x="8290296" y="2376944"/>
                    <a:pt x="8296108" y="2382026"/>
                    <a:pt x="8307865" y="2381705"/>
                  </a:cubicBezTo>
                  <a:cubicBezTo>
                    <a:pt x="8313858" y="2381529"/>
                    <a:pt x="8320034" y="2380303"/>
                    <a:pt x="8325617" y="2378784"/>
                  </a:cubicBezTo>
                  <a:cubicBezTo>
                    <a:pt x="8329431" y="2377762"/>
                    <a:pt x="8332337" y="2375396"/>
                    <a:pt x="8335650" y="2373645"/>
                  </a:cubicBezTo>
                  <a:cubicBezTo>
                    <a:pt x="8332836" y="2371687"/>
                    <a:pt x="8330611" y="2368972"/>
                    <a:pt x="8327115" y="2367921"/>
                  </a:cubicBezTo>
                  <a:cubicBezTo>
                    <a:pt x="8321621" y="2366285"/>
                    <a:pt x="8315267" y="2365760"/>
                    <a:pt x="8305278" y="2364066"/>
                  </a:cubicBezTo>
                  <a:close/>
                  <a:moveTo>
                    <a:pt x="6677938" y="2364066"/>
                  </a:moveTo>
                  <a:cubicBezTo>
                    <a:pt x="6676712" y="2364504"/>
                    <a:pt x="6675486" y="2364971"/>
                    <a:pt x="6674260" y="2365408"/>
                  </a:cubicBezTo>
                  <a:cubicBezTo>
                    <a:pt x="6676258" y="2367453"/>
                    <a:pt x="6678300" y="2369526"/>
                    <a:pt x="6680299" y="2371600"/>
                  </a:cubicBezTo>
                  <a:cubicBezTo>
                    <a:pt x="6681660" y="2371075"/>
                    <a:pt x="6683022" y="2370577"/>
                    <a:pt x="6684384" y="2370052"/>
                  </a:cubicBezTo>
                  <a:cubicBezTo>
                    <a:pt x="6682251" y="2368066"/>
                    <a:pt x="6680072" y="2366051"/>
                    <a:pt x="6677938" y="2364066"/>
                  </a:cubicBezTo>
                  <a:close/>
                  <a:moveTo>
                    <a:pt x="1686050" y="2362751"/>
                  </a:moveTo>
                  <a:cubicBezTo>
                    <a:pt x="1685051" y="2363832"/>
                    <a:pt x="1684279" y="2364591"/>
                    <a:pt x="1683689" y="2365408"/>
                  </a:cubicBezTo>
                  <a:cubicBezTo>
                    <a:pt x="1683644" y="2365496"/>
                    <a:pt x="1684868" y="2366022"/>
                    <a:pt x="1685505" y="2366344"/>
                  </a:cubicBezTo>
                  <a:cubicBezTo>
                    <a:pt x="1685686" y="2365263"/>
                    <a:pt x="1685822" y="2364212"/>
                    <a:pt x="1686050" y="2362751"/>
                  </a:cubicBezTo>
                  <a:close/>
                  <a:moveTo>
                    <a:pt x="1343149" y="2362663"/>
                  </a:moveTo>
                  <a:lnTo>
                    <a:pt x="1343784" y="2364504"/>
                  </a:lnTo>
                  <a:lnTo>
                    <a:pt x="1345236" y="2362956"/>
                  </a:lnTo>
                  <a:close/>
                  <a:moveTo>
                    <a:pt x="8165721" y="2361496"/>
                  </a:moveTo>
                  <a:cubicBezTo>
                    <a:pt x="8163269" y="2369322"/>
                    <a:pt x="8161044" y="2374287"/>
                    <a:pt x="8160636" y="2379280"/>
                  </a:cubicBezTo>
                  <a:cubicBezTo>
                    <a:pt x="8160544" y="2380332"/>
                    <a:pt x="8166856" y="2381587"/>
                    <a:pt x="8170214" y="2382756"/>
                  </a:cubicBezTo>
                  <a:cubicBezTo>
                    <a:pt x="8172847" y="2378405"/>
                    <a:pt x="8176343" y="2374199"/>
                    <a:pt x="8177614" y="2369731"/>
                  </a:cubicBezTo>
                  <a:cubicBezTo>
                    <a:pt x="8178024" y="2368242"/>
                    <a:pt x="8172620" y="2366110"/>
                    <a:pt x="8165721" y="2361496"/>
                  </a:cubicBezTo>
                  <a:close/>
                  <a:moveTo>
                    <a:pt x="6859535" y="2360152"/>
                  </a:moveTo>
                  <a:cubicBezTo>
                    <a:pt x="6850456" y="2374170"/>
                    <a:pt x="6850456" y="2374170"/>
                    <a:pt x="6865256" y="2376156"/>
                  </a:cubicBezTo>
                  <a:cubicBezTo>
                    <a:pt x="6863802" y="2372039"/>
                    <a:pt x="6862578" y="2368621"/>
                    <a:pt x="6859535" y="2360152"/>
                  </a:cubicBezTo>
                  <a:close/>
                  <a:moveTo>
                    <a:pt x="6049928" y="2359481"/>
                  </a:moveTo>
                  <a:cubicBezTo>
                    <a:pt x="6046477" y="2363948"/>
                    <a:pt x="6043663" y="2366051"/>
                    <a:pt x="6043527" y="2368212"/>
                  </a:cubicBezTo>
                  <a:cubicBezTo>
                    <a:pt x="6043391" y="2370666"/>
                    <a:pt x="6045752" y="2373147"/>
                    <a:pt x="6047023" y="2375630"/>
                  </a:cubicBezTo>
                  <a:cubicBezTo>
                    <a:pt x="6050655" y="2374053"/>
                    <a:pt x="6057010" y="2372622"/>
                    <a:pt x="6057192" y="2370899"/>
                  </a:cubicBezTo>
                  <a:cubicBezTo>
                    <a:pt x="6057509" y="2368066"/>
                    <a:pt x="6053788" y="2365087"/>
                    <a:pt x="6049928" y="2359481"/>
                  </a:cubicBezTo>
                  <a:close/>
                  <a:moveTo>
                    <a:pt x="5708798" y="2358429"/>
                  </a:moveTo>
                  <a:cubicBezTo>
                    <a:pt x="5706390" y="2361846"/>
                    <a:pt x="5704029" y="2365234"/>
                    <a:pt x="5701851" y="2368387"/>
                  </a:cubicBezTo>
                  <a:cubicBezTo>
                    <a:pt x="5702441" y="2371775"/>
                    <a:pt x="5702941" y="2374550"/>
                    <a:pt x="5703440" y="2377295"/>
                  </a:cubicBezTo>
                  <a:cubicBezTo>
                    <a:pt x="5706481" y="2374491"/>
                    <a:pt x="5711248" y="2371892"/>
                    <a:pt x="5712066" y="2368883"/>
                  </a:cubicBezTo>
                  <a:cubicBezTo>
                    <a:pt x="5712927" y="2365613"/>
                    <a:pt x="5710069" y="2361933"/>
                    <a:pt x="5708798" y="2358429"/>
                  </a:cubicBezTo>
                  <a:close/>
                  <a:moveTo>
                    <a:pt x="179652" y="2358079"/>
                  </a:moveTo>
                  <a:cubicBezTo>
                    <a:pt x="172435" y="2363336"/>
                    <a:pt x="167622" y="2366868"/>
                    <a:pt x="162765" y="2370373"/>
                  </a:cubicBezTo>
                  <a:cubicBezTo>
                    <a:pt x="165806" y="2371980"/>
                    <a:pt x="170801" y="2375280"/>
                    <a:pt x="171526" y="2374929"/>
                  </a:cubicBezTo>
                  <a:cubicBezTo>
                    <a:pt x="177066" y="2372301"/>
                    <a:pt x="182150" y="2369147"/>
                    <a:pt x="186417" y="2365672"/>
                  </a:cubicBezTo>
                  <a:cubicBezTo>
                    <a:pt x="187188" y="2365058"/>
                    <a:pt x="183421" y="2362197"/>
                    <a:pt x="179652" y="2358079"/>
                  </a:cubicBezTo>
                  <a:close/>
                  <a:moveTo>
                    <a:pt x="4327430" y="2357261"/>
                  </a:moveTo>
                  <a:cubicBezTo>
                    <a:pt x="4325251" y="2358663"/>
                    <a:pt x="4323390" y="2360298"/>
                    <a:pt x="4321484" y="2361905"/>
                  </a:cubicBezTo>
                  <a:cubicBezTo>
                    <a:pt x="4322710" y="2362693"/>
                    <a:pt x="4323936" y="2363511"/>
                    <a:pt x="4325161" y="2364299"/>
                  </a:cubicBezTo>
                  <a:cubicBezTo>
                    <a:pt x="4327249" y="2362722"/>
                    <a:pt x="4329336" y="2361116"/>
                    <a:pt x="4331380" y="2359539"/>
                  </a:cubicBezTo>
                  <a:cubicBezTo>
                    <a:pt x="4330019" y="2358721"/>
                    <a:pt x="4327612" y="2357144"/>
                    <a:pt x="4327430" y="2357261"/>
                  </a:cubicBezTo>
                  <a:close/>
                  <a:moveTo>
                    <a:pt x="4805622" y="2355713"/>
                  </a:moveTo>
                  <a:cubicBezTo>
                    <a:pt x="4805123" y="2355743"/>
                    <a:pt x="4804215" y="2355743"/>
                    <a:pt x="4804215" y="2355801"/>
                  </a:cubicBezTo>
                  <a:cubicBezTo>
                    <a:pt x="4804124" y="2356327"/>
                    <a:pt x="4804215" y="2356882"/>
                    <a:pt x="4804260" y="2357437"/>
                  </a:cubicBezTo>
                  <a:cubicBezTo>
                    <a:pt x="4804715" y="2357437"/>
                    <a:pt x="4805577" y="2357466"/>
                    <a:pt x="4805622" y="2357378"/>
                  </a:cubicBezTo>
                  <a:cubicBezTo>
                    <a:pt x="4805713" y="2356823"/>
                    <a:pt x="4805667" y="2356268"/>
                    <a:pt x="4805622" y="2355713"/>
                  </a:cubicBezTo>
                  <a:close/>
                  <a:moveTo>
                    <a:pt x="9223299" y="2355567"/>
                  </a:moveTo>
                  <a:lnTo>
                    <a:pt x="9222891" y="2357524"/>
                  </a:lnTo>
                  <a:cubicBezTo>
                    <a:pt x="9225114" y="2357728"/>
                    <a:pt x="9227294" y="2357962"/>
                    <a:pt x="9229519" y="2358167"/>
                  </a:cubicBezTo>
                  <a:lnTo>
                    <a:pt x="9229927" y="2356210"/>
                  </a:lnTo>
                  <a:cubicBezTo>
                    <a:pt x="9227702" y="2356006"/>
                    <a:pt x="9225524" y="2355772"/>
                    <a:pt x="9223299" y="2355567"/>
                  </a:cubicBezTo>
                  <a:close/>
                  <a:moveTo>
                    <a:pt x="6464430" y="2350928"/>
                  </a:moveTo>
                  <a:cubicBezTo>
                    <a:pt x="6460304" y="2351223"/>
                    <a:pt x="6456774" y="2353114"/>
                    <a:pt x="6455525" y="2356590"/>
                  </a:cubicBezTo>
                  <a:cubicBezTo>
                    <a:pt x="6450895" y="2369643"/>
                    <a:pt x="6448534" y="2383019"/>
                    <a:pt x="6445311" y="2396248"/>
                  </a:cubicBezTo>
                  <a:cubicBezTo>
                    <a:pt x="6444857" y="2396248"/>
                    <a:pt x="6444357" y="2396248"/>
                    <a:pt x="6443904" y="2396277"/>
                  </a:cubicBezTo>
                  <a:cubicBezTo>
                    <a:pt x="6443677" y="2396773"/>
                    <a:pt x="6443267" y="2397240"/>
                    <a:pt x="6442950" y="2397737"/>
                  </a:cubicBezTo>
                  <a:cubicBezTo>
                    <a:pt x="6443722" y="2397503"/>
                    <a:pt x="6444313" y="2397269"/>
                    <a:pt x="6445129" y="2397036"/>
                  </a:cubicBezTo>
                  <a:cubicBezTo>
                    <a:pt x="6445220" y="2396773"/>
                    <a:pt x="6445267" y="2396510"/>
                    <a:pt x="6445311" y="2396248"/>
                  </a:cubicBezTo>
                  <a:cubicBezTo>
                    <a:pt x="6452665" y="2396014"/>
                    <a:pt x="6460203" y="2396277"/>
                    <a:pt x="6467239" y="2395196"/>
                  </a:cubicBezTo>
                  <a:cubicBezTo>
                    <a:pt x="6490755" y="2391663"/>
                    <a:pt x="6499473" y="2385998"/>
                    <a:pt x="6495160" y="2376535"/>
                  </a:cubicBezTo>
                  <a:cubicBezTo>
                    <a:pt x="6508008" y="2387486"/>
                    <a:pt x="6524397" y="2395079"/>
                    <a:pt x="6541648" y="2401972"/>
                  </a:cubicBezTo>
                  <a:cubicBezTo>
                    <a:pt x="6547596" y="2377528"/>
                    <a:pt x="6512730" y="2371921"/>
                    <a:pt x="6488122" y="2367336"/>
                  </a:cubicBezTo>
                  <a:cubicBezTo>
                    <a:pt x="6486624" y="2365847"/>
                    <a:pt x="6485126" y="2364357"/>
                    <a:pt x="6483219" y="2362722"/>
                  </a:cubicBezTo>
                  <a:cubicBezTo>
                    <a:pt x="6480496" y="2360386"/>
                    <a:pt x="6479770" y="2357114"/>
                    <a:pt x="6476909" y="2354837"/>
                  </a:cubicBezTo>
                  <a:cubicBezTo>
                    <a:pt x="6473277" y="2351931"/>
                    <a:pt x="6468556" y="2350632"/>
                    <a:pt x="6464430" y="2350928"/>
                  </a:cubicBezTo>
                  <a:close/>
                  <a:moveTo>
                    <a:pt x="1538593" y="2349873"/>
                  </a:moveTo>
                  <a:cubicBezTo>
                    <a:pt x="1534234" y="2350632"/>
                    <a:pt x="1530919" y="2353641"/>
                    <a:pt x="1527151" y="2355655"/>
                  </a:cubicBezTo>
                  <a:cubicBezTo>
                    <a:pt x="1529875" y="2356181"/>
                    <a:pt x="1532600" y="2356736"/>
                    <a:pt x="1536368" y="2357466"/>
                  </a:cubicBezTo>
                  <a:cubicBezTo>
                    <a:pt x="1540954" y="2355772"/>
                    <a:pt x="1546174" y="2353873"/>
                    <a:pt x="1551440" y="2351947"/>
                  </a:cubicBezTo>
                  <a:cubicBezTo>
                    <a:pt x="1547128" y="2351158"/>
                    <a:pt x="1542270" y="2349230"/>
                    <a:pt x="1538593" y="2349873"/>
                  </a:cubicBezTo>
                  <a:close/>
                  <a:moveTo>
                    <a:pt x="7012759" y="2349143"/>
                  </a:moveTo>
                  <a:cubicBezTo>
                    <a:pt x="7010851" y="2350428"/>
                    <a:pt x="7008944" y="2351742"/>
                    <a:pt x="7007038" y="2353056"/>
                  </a:cubicBezTo>
                  <a:lnTo>
                    <a:pt x="7014030" y="2358517"/>
                  </a:lnTo>
                  <a:cubicBezTo>
                    <a:pt x="7015936" y="2357261"/>
                    <a:pt x="7017796" y="2356034"/>
                    <a:pt x="7019704" y="2354779"/>
                  </a:cubicBezTo>
                  <a:cubicBezTo>
                    <a:pt x="7017388" y="2352909"/>
                    <a:pt x="7015073" y="2351012"/>
                    <a:pt x="7012759" y="2349143"/>
                  </a:cubicBezTo>
                  <a:close/>
                  <a:moveTo>
                    <a:pt x="3177328" y="2348792"/>
                  </a:moveTo>
                  <a:lnTo>
                    <a:pt x="3177328" y="2361116"/>
                  </a:lnTo>
                  <a:cubicBezTo>
                    <a:pt x="3184182" y="2359918"/>
                    <a:pt x="3188813" y="2359129"/>
                    <a:pt x="3198666" y="2357437"/>
                  </a:cubicBezTo>
                  <a:cubicBezTo>
                    <a:pt x="3189586" y="2353757"/>
                    <a:pt x="3184956" y="2351888"/>
                    <a:pt x="3177328" y="2348792"/>
                  </a:cubicBezTo>
                  <a:close/>
                  <a:moveTo>
                    <a:pt x="5114747" y="2348354"/>
                  </a:moveTo>
                  <a:lnTo>
                    <a:pt x="5107211" y="2350515"/>
                  </a:lnTo>
                  <a:cubicBezTo>
                    <a:pt x="5109026" y="2352413"/>
                    <a:pt x="5110887" y="2354282"/>
                    <a:pt x="5112704" y="2356181"/>
                  </a:cubicBezTo>
                  <a:cubicBezTo>
                    <a:pt x="5114156" y="2355743"/>
                    <a:pt x="5115610" y="2355304"/>
                    <a:pt x="5117061" y="2354896"/>
                  </a:cubicBezTo>
                  <a:cubicBezTo>
                    <a:pt x="5116290" y="2352705"/>
                    <a:pt x="5115518" y="2350515"/>
                    <a:pt x="5114747" y="2348354"/>
                  </a:cubicBezTo>
                  <a:close/>
                  <a:moveTo>
                    <a:pt x="6711443" y="2346836"/>
                  </a:moveTo>
                  <a:cubicBezTo>
                    <a:pt x="6709717" y="2347362"/>
                    <a:pt x="6707991" y="2347858"/>
                    <a:pt x="6706312" y="2348383"/>
                  </a:cubicBezTo>
                  <a:cubicBezTo>
                    <a:pt x="6707583" y="2350282"/>
                    <a:pt x="6708854" y="2352179"/>
                    <a:pt x="6710125" y="2354078"/>
                  </a:cubicBezTo>
                  <a:lnTo>
                    <a:pt x="6714665" y="2352734"/>
                  </a:lnTo>
                  <a:cubicBezTo>
                    <a:pt x="6713576" y="2350778"/>
                    <a:pt x="6712531" y="2348822"/>
                    <a:pt x="6711443" y="2346836"/>
                  </a:cubicBezTo>
                  <a:close/>
                  <a:moveTo>
                    <a:pt x="7818370" y="2344704"/>
                  </a:moveTo>
                  <a:cubicBezTo>
                    <a:pt x="7814056" y="2349902"/>
                    <a:pt x="7812558" y="2353757"/>
                    <a:pt x="7811333" y="2356239"/>
                  </a:cubicBezTo>
                  <a:cubicBezTo>
                    <a:pt x="7811333" y="2355217"/>
                    <a:pt x="7808563" y="2354019"/>
                    <a:pt x="7807929" y="2356239"/>
                  </a:cubicBezTo>
                  <a:cubicBezTo>
                    <a:pt x="7816600" y="2361116"/>
                    <a:pt x="7821592" y="2354019"/>
                    <a:pt x="7832263" y="2354340"/>
                  </a:cubicBezTo>
                  <a:cubicBezTo>
                    <a:pt x="7833170" y="2348033"/>
                    <a:pt x="7828176" y="2345054"/>
                    <a:pt x="7818370" y="2344704"/>
                  </a:cubicBezTo>
                  <a:close/>
                  <a:moveTo>
                    <a:pt x="4406652" y="2343594"/>
                  </a:moveTo>
                  <a:cubicBezTo>
                    <a:pt x="4408422" y="2344412"/>
                    <a:pt x="4409648" y="2345054"/>
                    <a:pt x="4411011" y="2345492"/>
                  </a:cubicBezTo>
                  <a:cubicBezTo>
                    <a:pt x="4411147" y="2345550"/>
                    <a:pt x="4412010" y="2344558"/>
                    <a:pt x="4412556" y="2344032"/>
                  </a:cubicBezTo>
                  <a:cubicBezTo>
                    <a:pt x="4410828" y="2343915"/>
                    <a:pt x="4409104" y="2343769"/>
                    <a:pt x="4406652" y="2343594"/>
                  </a:cubicBezTo>
                  <a:close/>
                  <a:moveTo>
                    <a:pt x="1113746" y="2343594"/>
                  </a:moveTo>
                  <a:cubicBezTo>
                    <a:pt x="1111338" y="2345492"/>
                    <a:pt x="1108932" y="2347390"/>
                    <a:pt x="1105347" y="2350252"/>
                  </a:cubicBezTo>
                  <a:cubicBezTo>
                    <a:pt x="1109886" y="2352179"/>
                    <a:pt x="1113064" y="2353523"/>
                    <a:pt x="1116241" y="2354867"/>
                  </a:cubicBezTo>
                  <a:cubicBezTo>
                    <a:pt x="1117514" y="2353231"/>
                    <a:pt x="1120328" y="2351392"/>
                    <a:pt x="1119784" y="2350077"/>
                  </a:cubicBezTo>
                  <a:cubicBezTo>
                    <a:pt x="1118830" y="2347740"/>
                    <a:pt x="1115833" y="2345726"/>
                    <a:pt x="1113746" y="2343594"/>
                  </a:cubicBezTo>
                  <a:close/>
                  <a:moveTo>
                    <a:pt x="6110808" y="2342805"/>
                  </a:moveTo>
                  <a:cubicBezTo>
                    <a:pt x="6109583" y="2344265"/>
                    <a:pt x="6108402" y="2345726"/>
                    <a:pt x="6107176" y="2347215"/>
                  </a:cubicBezTo>
                  <a:cubicBezTo>
                    <a:pt x="6111035" y="2347916"/>
                    <a:pt x="6114850" y="2348645"/>
                    <a:pt x="6118662" y="2349347"/>
                  </a:cubicBezTo>
                  <a:cubicBezTo>
                    <a:pt x="6119117" y="2348529"/>
                    <a:pt x="6119525" y="2347712"/>
                    <a:pt x="6119980" y="2346894"/>
                  </a:cubicBezTo>
                  <a:close/>
                  <a:moveTo>
                    <a:pt x="6615786" y="2342075"/>
                  </a:moveTo>
                  <a:cubicBezTo>
                    <a:pt x="6612562" y="2341608"/>
                    <a:pt x="6608703" y="2342777"/>
                    <a:pt x="6605570" y="2343156"/>
                  </a:cubicBezTo>
                  <a:cubicBezTo>
                    <a:pt x="6605751" y="2352531"/>
                    <a:pt x="6625274" y="2366606"/>
                    <a:pt x="6635171" y="2363978"/>
                  </a:cubicBezTo>
                  <a:cubicBezTo>
                    <a:pt x="6645068" y="2361349"/>
                    <a:pt x="6657417" y="2354487"/>
                    <a:pt x="6658506" y="2348675"/>
                  </a:cubicBezTo>
                  <a:cubicBezTo>
                    <a:pt x="6659868" y="2341463"/>
                    <a:pt x="6647837" y="2347157"/>
                    <a:pt x="6641482" y="2346806"/>
                  </a:cubicBezTo>
                  <a:cubicBezTo>
                    <a:pt x="6632765" y="2346310"/>
                    <a:pt x="6624457" y="2343360"/>
                    <a:pt x="6615786" y="2342075"/>
                  </a:cubicBezTo>
                  <a:close/>
                  <a:moveTo>
                    <a:pt x="5094997" y="2341754"/>
                  </a:moveTo>
                  <a:lnTo>
                    <a:pt x="5095769" y="2343623"/>
                  </a:lnTo>
                  <a:lnTo>
                    <a:pt x="5097086" y="2341959"/>
                  </a:lnTo>
                  <a:close/>
                  <a:moveTo>
                    <a:pt x="3770562" y="2341608"/>
                  </a:moveTo>
                  <a:cubicBezTo>
                    <a:pt x="3766431" y="2344003"/>
                    <a:pt x="3761072" y="2345989"/>
                    <a:pt x="3758531" y="2348909"/>
                  </a:cubicBezTo>
                  <a:cubicBezTo>
                    <a:pt x="3755670" y="2352238"/>
                    <a:pt x="3755307" y="2356384"/>
                    <a:pt x="3753583" y="2360766"/>
                  </a:cubicBezTo>
                  <a:cubicBezTo>
                    <a:pt x="3753583" y="2362109"/>
                    <a:pt x="3752493" y="2364416"/>
                    <a:pt x="3753808" y="2365906"/>
                  </a:cubicBezTo>
                  <a:cubicBezTo>
                    <a:pt x="3756624" y="2369088"/>
                    <a:pt x="3760029" y="2373702"/>
                    <a:pt x="3764343" y="2374287"/>
                  </a:cubicBezTo>
                  <a:cubicBezTo>
                    <a:pt x="3768791" y="2374871"/>
                    <a:pt x="3778007" y="2372008"/>
                    <a:pt x="3779188" y="2369526"/>
                  </a:cubicBezTo>
                  <a:cubicBezTo>
                    <a:pt x="3782093" y="2363336"/>
                    <a:pt x="3782956" y="2356443"/>
                    <a:pt x="3781866" y="2349989"/>
                  </a:cubicBezTo>
                  <a:cubicBezTo>
                    <a:pt x="3781367" y="2346982"/>
                    <a:pt x="3774512" y="2344383"/>
                    <a:pt x="3770562" y="2341608"/>
                  </a:cubicBezTo>
                  <a:close/>
                  <a:moveTo>
                    <a:pt x="2134323" y="2336322"/>
                  </a:moveTo>
                  <a:cubicBezTo>
                    <a:pt x="2130963" y="2337754"/>
                    <a:pt x="2125969" y="2340323"/>
                    <a:pt x="2126333" y="2342047"/>
                  </a:cubicBezTo>
                  <a:cubicBezTo>
                    <a:pt x="2127287" y="2346573"/>
                    <a:pt x="2130281" y="2351041"/>
                    <a:pt x="2133505" y="2355188"/>
                  </a:cubicBezTo>
                  <a:cubicBezTo>
                    <a:pt x="2134368" y="2356327"/>
                    <a:pt x="2139271" y="2356939"/>
                    <a:pt x="2141859" y="2356560"/>
                  </a:cubicBezTo>
                  <a:cubicBezTo>
                    <a:pt x="2144174" y="2356210"/>
                    <a:pt x="2145808" y="2354166"/>
                    <a:pt x="2149123" y="2351917"/>
                  </a:cubicBezTo>
                  <a:cubicBezTo>
                    <a:pt x="2146854" y="2347946"/>
                    <a:pt x="2144629" y="2343273"/>
                    <a:pt x="2141405" y="2338950"/>
                  </a:cubicBezTo>
                  <a:cubicBezTo>
                    <a:pt x="2140406" y="2337578"/>
                    <a:pt x="2135367" y="2335855"/>
                    <a:pt x="2134323" y="2336322"/>
                  </a:cubicBezTo>
                  <a:close/>
                  <a:moveTo>
                    <a:pt x="5186841" y="2335184"/>
                  </a:moveTo>
                  <a:cubicBezTo>
                    <a:pt x="5183844" y="2336148"/>
                    <a:pt x="5180803" y="2337110"/>
                    <a:pt x="5177806" y="2338074"/>
                  </a:cubicBezTo>
                  <a:cubicBezTo>
                    <a:pt x="5178578" y="2338921"/>
                    <a:pt x="5179394" y="2339769"/>
                    <a:pt x="5180167" y="2340615"/>
                  </a:cubicBezTo>
                  <a:cubicBezTo>
                    <a:pt x="5183118" y="2339564"/>
                    <a:pt x="5186024" y="2338541"/>
                    <a:pt x="5188975" y="2337490"/>
                  </a:cubicBezTo>
                  <a:cubicBezTo>
                    <a:pt x="5188248" y="2336701"/>
                    <a:pt x="5187521" y="2335942"/>
                    <a:pt x="5186841" y="2335184"/>
                  </a:cubicBezTo>
                  <a:close/>
                  <a:moveTo>
                    <a:pt x="373009" y="2333928"/>
                  </a:moveTo>
                  <a:cubicBezTo>
                    <a:pt x="372963" y="2334161"/>
                    <a:pt x="372918" y="2334395"/>
                    <a:pt x="372873" y="2334599"/>
                  </a:cubicBezTo>
                  <a:cubicBezTo>
                    <a:pt x="368243" y="2334453"/>
                    <a:pt x="363293" y="2333606"/>
                    <a:pt x="359026" y="2334307"/>
                  </a:cubicBezTo>
                  <a:cubicBezTo>
                    <a:pt x="353895" y="2335184"/>
                    <a:pt x="345679" y="2337140"/>
                    <a:pt x="345360" y="2339038"/>
                  </a:cubicBezTo>
                  <a:cubicBezTo>
                    <a:pt x="344861" y="2342280"/>
                    <a:pt x="348038" y="2347419"/>
                    <a:pt x="352261" y="2348938"/>
                  </a:cubicBezTo>
                  <a:cubicBezTo>
                    <a:pt x="367924" y="2354545"/>
                    <a:pt x="384858" y="2354282"/>
                    <a:pt x="400929" y="2349230"/>
                  </a:cubicBezTo>
                  <a:cubicBezTo>
                    <a:pt x="404380" y="2348149"/>
                    <a:pt x="407693" y="2344674"/>
                    <a:pt x="407785" y="2342280"/>
                  </a:cubicBezTo>
                  <a:cubicBezTo>
                    <a:pt x="407876" y="2340235"/>
                    <a:pt x="403744" y="2336848"/>
                    <a:pt x="400521" y="2336322"/>
                  </a:cubicBezTo>
                  <a:cubicBezTo>
                    <a:pt x="391622" y="2334891"/>
                    <a:pt x="382225" y="2334658"/>
                    <a:pt x="373009" y="2333928"/>
                  </a:cubicBezTo>
                  <a:close/>
                  <a:moveTo>
                    <a:pt x="3373408" y="2333197"/>
                  </a:moveTo>
                  <a:cubicBezTo>
                    <a:pt x="3369821" y="2333022"/>
                    <a:pt x="3365009" y="2337549"/>
                    <a:pt x="3361921" y="2340469"/>
                  </a:cubicBezTo>
                  <a:cubicBezTo>
                    <a:pt x="3360650" y="2341695"/>
                    <a:pt x="3362512" y="2344207"/>
                    <a:pt x="3363283" y="2347362"/>
                  </a:cubicBezTo>
                  <a:cubicBezTo>
                    <a:pt x="3363647" y="2350019"/>
                    <a:pt x="3363283" y="2354107"/>
                    <a:pt x="3365054" y="2357758"/>
                  </a:cubicBezTo>
                  <a:cubicBezTo>
                    <a:pt x="3366235" y="2360182"/>
                    <a:pt x="3370866" y="2363978"/>
                    <a:pt x="3373225" y="2363773"/>
                  </a:cubicBezTo>
                  <a:cubicBezTo>
                    <a:pt x="3378492" y="2363306"/>
                    <a:pt x="3386482" y="2361349"/>
                    <a:pt x="3387617" y="2358897"/>
                  </a:cubicBezTo>
                  <a:cubicBezTo>
                    <a:pt x="3390614" y="2352559"/>
                    <a:pt x="3392384" y="2345463"/>
                    <a:pt x="3390796" y="2339038"/>
                  </a:cubicBezTo>
                  <a:cubicBezTo>
                    <a:pt x="3390161" y="2336410"/>
                    <a:pt x="3379718" y="2333519"/>
                    <a:pt x="3373408" y="2333197"/>
                  </a:cubicBezTo>
                  <a:close/>
                  <a:moveTo>
                    <a:pt x="6089153" y="2332789"/>
                  </a:moveTo>
                  <a:lnTo>
                    <a:pt x="6085158" y="2335184"/>
                  </a:lnTo>
                  <a:lnTo>
                    <a:pt x="6092921" y="2341667"/>
                  </a:lnTo>
                  <a:lnTo>
                    <a:pt x="6096917" y="2339301"/>
                  </a:lnTo>
                  <a:close/>
                  <a:moveTo>
                    <a:pt x="4595060" y="2331007"/>
                  </a:moveTo>
                  <a:cubicBezTo>
                    <a:pt x="4594787" y="2331563"/>
                    <a:pt x="4594516" y="2332117"/>
                    <a:pt x="4594197" y="2332671"/>
                  </a:cubicBezTo>
                  <a:cubicBezTo>
                    <a:pt x="4595151" y="2332321"/>
                    <a:pt x="4596105" y="2332000"/>
                    <a:pt x="4597013" y="2331650"/>
                  </a:cubicBezTo>
                  <a:cubicBezTo>
                    <a:pt x="4596377" y="2331445"/>
                    <a:pt x="4595695" y="2331211"/>
                    <a:pt x="4595060" y="2331007"/>
                  </a:cubicBezTo>
                  <a:close/>
                  <a:moveTo>
                    <a:pt x="8079462" y="2330774"/>
                  </a:moveTo>
                  <a:cubicBezTo>
                    <a:pt x="8080279" y="2336235"/>
                    <a:pt x="8080733" y="2339214"/>
                    <a:pt x="8081458" y="2344440"/>
                  </a:cubicBezTo>
                  <a:cubicBezTo>
                    <a:pt x="8089177" y="2341959"/>
                    <a:pt x="8094080" y="2340381"/>
                    <a:pt x="8102797" y="2337578"/>
                  </a:cubicBezTo>
                  <a:cubicBezTo>
                    <a:pt x="8093400" y="2334833"/>
                    <a:pt x="8088178" y="2333314"/>
                    <a:pt x="8079462" y="2330774"/>
                  </a:cubicBezTo>
                  <a:close/>
                  <a:moveTo>
                    <a:pt x="5095269" y="2329547"/>
                  </a:moveTo>
                  <a:cubicBezTo>
                    <a:pt x="5093136" y="2329810"/>
                    <a:pt x="5091048" y="2330073"/>
                    <a:pt x="5088959" y="2330335"/>
                  </a:cubicBezTo>
                  <a:cubicBezTo>
                    <a:pt x="5089232" y="2331036"/>
                    <a:pt x="5089459" y="2331737"/>
                    <a:pt x="5089731" y="2332409"/>
                  </a:cubicBezTo>
                  <a:cubicBezTo>
                    <a:pt x="5091775" y="2332000"/>
                    <a:pt x="5093818" y="2331591"/>
                    <a:pt x="5095815" y="2331183"/>
                  </a:cubicBezTo>
                  <a:cubicBezTo>
                    <a:pt x="5095634" y="2330627"/>
                    <a:pt x="5095452" y="2330073"/>
                    <a:pt x="5095269" y="2329547"/>
                  </a:cubicBezTo>
                  <a:close/>
                  <a:moveTo>
                    <a:pt x="5482844" y="2325576"/>
                  </a:moveTo>
                  <a:cubicBezTo>
                    <a:pt x="5474809" y="2327882"/>
                    <a:pt x="5466728" y="2330219"/>
                    <a:pt x="5458693" y="2332526"/>
                  </a:cubicBezTo>
                  <a:cubicBezTo>
                    <a:pt x="5460325" y="2333986"/>
                    <a:pt x="5461960" y="2335446"/>
                    <a:pt x="5463596" y="2336935"/>
                  </a:cubicBezTo>
                  <a:cubicBezTo>
                    <a:pt x="5471040" y="2334220"/>
                    <a:pt x="5478487" y="2331504"/>
                    <a:pt x="5485885" y="2328817"/>
                  </a:cubicBezTo>
                  <a:cubicBezTo>
                    <a:pt x="5484887" y="2327736"/>
                    <a:pt x="5483843" y="2326656"/>
                    <a:pt x="5482844" y="2325576"/>
                  </a:cubicBezTo>
                  <a:close/>
                  <a:moveTo>
                    <a:pt x="3290327" y="2325576"/>
                  </a:moveTo>
                  <a:cubicBezTo>
                    <a:pt x="3288375" y="2326947"/>
                    <a:pt x="3286378" y="2328262"/>
                    <a:pt x="3284561" y="2329664"/>
                  </a:cubicBezTo>
                  <a:cubicBezTo>
                    <a:pt x="3284470" y="2329723"/>
                    <a:pt x="3285832" y="2330715"/>
                    <a:pt x="3289056" y="2333314"/>
                  </a:cubicBezTo>
                  <a:cubicBezTo>
                    <a:pt x="3291100" y="2331796"/>
                    <a:pt x="3292960" y="2330422"/>
                    <a:pt x="3294821" y="2329051"/>
                  </a:cubicBezTo>
                  <a:cubicBezTo>
                    <a:pt x="3293323" y="2327882"/>
                    <a:pt x="3291825" y="2326743"/>
                    <a:pt x="3290327" y="2325576"/>
                  </a:cubicBezTo>
                  <a:close/>
                  <a:moveTo>
                    <a:pt x="6644842" y="2324962"/>
                  </a:moveTo>
                  <a:lnTo>
                    <a:pt x="6644978" y="2326539"/>
                  </a:lnTo>
                  <a:lnTo>
                    <a:pt x="6647520" y="2325664"/>
                  </a:lnTo>
                  <a:close/>
                  <a:moveTo>
                    <a:pt x="3697288" y="2319822"/>
                  </a:moveTo>
                  <a:cubicBezTo>
                    <a:pt x="3693609" y="2323531"/>
                    <a:pt x="3689342" y="2327065"/>
                    <a:pt x="3686800" y="2331036"/>
                  </a:cubicBezTo>
                  <a:cubicBezTo>
                    <a:pt x="3686256" y="2331912"/>
                    <a:pt x="3691930" y="2334365"/>
                    <a:pt x="3694744" y="2336089"/>
                  </a:cubicBezTo>
                  <a:cubicBezTo>
                    <a:pt x="3698920" y="2332935"/>
                    <a:pt x="3703098" y="2329810"/>
                    <a:pt x="3708229" y="2325955"/>
                  </a:cubicBezTo>
                  <a:cubicBezTo>
                    <a:pt x="3703098" y="2323093"/>
                    <a:pt x="3700193" y="2321457"/>
                    <a:pt x="3697288" y="2319822"/>
                  </a:cubicBezTo>
                  <a:close/>
                  <a:moveTo>
                    <a:pt x="4136208" y="2319385"/>
                  </a:moveTo>
                  <a:cubicBezTo>
                    <a:pt x="4126675" y="2320581"/>
                    <a:pt x="4117912" y="2324174"/>
                    <a:pt x="4110058" y="2326364"/>
                  </a:cubicBezTo>
                  <a:cubicBezTo>
                    <a:pt x="4110604" y="2329956"/>
                    <a:pt x="4110194" y="2331416"/>
                    <a:pt x="4110967" y="2331766"/>
                  </a:cubicBezTo>
                  <a:cubicBezTo>
                    <a:pt x="4122180" y="2336526"/>
                    <a:pt x="4130579" y="2342543"/>
                    <a:pt x="4135118" y="2350778"/>
                  </a:cubicBezTo>
                  <a:cubicBezTo>
                    <a:pt x="4135529" y="2351479"/>
                    <a:pt x="4146378" y="2351362"/>
                    <a:pt x="4146924" y="2350369"/>
                  </a:cubicBezTo>
                  <a:cubicBezTo>
                    <a:pt x="4151100" y="2343098"/>
                    <a:pt x="4156139" y="2335563"/>
                    <a:pt x="4156503" y="2328029"/>
                  </a:cubicBezTo>
                  <a:cubicBezTo>
                    <a:pt x="4156821" y="2321166"/>
                    <a:pt x="4145925" y="2318157"/>
                    <a:pt x="4136208" y="2319385"/>
                  </a:cubicBezTo>
                  <a:close/>
                  <a:moveTo>
                    <a:pt x="4574177" y="2317136"/>
                  </a:moveTo>
                  <a:cubicBezTo>
                    <a:pt x="4575084" y="2324086"/>
                    <a:pt x="4575312" y="2325867"/>
                    <a:pt x="4575539" y="2327649"/>
                  </a:cubicBezTo>
                  <a:cubicBezTo>
                    <a:pt x="4577491" y="2327445"/>
                    <a:pt x="4579443" y="2327240"/>
                    <a:pt x="4581349" y="2327036"/>
                  </a:cubicBezTo>
                  <a:cubicBezTo>
                    <a:pt x="4580032" y="2325225"/>
                    <a:pt x="4578717" y="2323415"/>
                    <a:pt x="4574177" y="2317136"/>
                  </a:cubicBezTo>
                  <a:close/>
                  <a:moveTo>
                    <a:pt x="2741902" y="2316493"/>
                  </a:moveTo>
                  <a:cubicBezTo>
                    <a:pt x="2741313" y="2320319"/>
                    <a:pt x="2739951" y="2322567"/>
                    <a:pt x="2740994" y="2323998"/>
                  </a:cubicBezTo>
                  <a:cubicBezTo>
                    <a:pt x="2742220" y="2325692"/>
                    <a:pt x="2745489" y="2326656"/>
                    <a:pt x="2747850" y="2327970"/>
                  </a:cubicBezTo>
                  <a:cubicBezTo>
                    <a:pt x="2748849" y="2327240"/>
                    <a:pt x="2749893" y="2326539"/>
                    <a:pt x="2750891" y="2325809"/>
                  </a:cubicBezTo>
                  <a:cubicBezTo>
                    <a:pt x="2748394" y="2323210"/>
                    <a:pt x="2745897" y="2320640"/>
                    <a:pt x="2741902" y="2316493"/>
                  </a:cubicBezTo>
                  <a:close/>
                  <a:moveTo>
                    <a:pt x="6009522" y="2315880"/>
                  </a:moveTo>
                  <a:cubicBezTo>
                    <a:pt x="6006072" y="2316288"/>
                    <a:pt x="6001533" y="2318859"/>
                    <a:pt x="6000761" y="2320961"/>
                  </a:cubicBezTo>
                  <a:cubicBezTo>
                    <a:pt x="6000034" y="2322830"/>
                    <a:pt x="6003802" y="2325400"/>
                    <a:pt x="6005618" y="2327649"/>
                  </a:cubicBezTo>
                  <a:cubicBezTo>
                    <a:pt x="6010021" y="2325955"/>
                    <a:pt x="6014426" y="2324232"/>
                    <a:pt x="6021463" y="2321516"/>
                  </a:cubicBezTo>
                  <a:cubicBezTo>
                    <a:pt x="6015470" y="2318537"/>
                    <a:pt x="6012020" y="2315588"/>
                    <a:pt x="6009522" y="2315880"/>
                  </a:cubicBezTo>
                  <a:close/>
                  <a:moveTo>
                    <a:pt x="4063479" y="2315442"/>
                  </a:moveTo>
                  <a:cubicBezTo>
                    <a:pt x="4059257" y="2317427"/>
                    <a:pt x="4055080" y="2319442"/>
                    <a:pt x="4049042" y="2322305"/>
                  </a:cubicBezTo>
                  <a:cubicBezTo>
                    <a:pt x="4055216" y="2328087"/>
                    <a:pt x="4059939" y="2332496"/>
                    <a:pt x="4064659" y="2336906"/>
                  </a:cubicBezTo>
                  <a:cubicBezTo>
                    <a:pt x="4068065" y="2333285"/>
                    <a:pt x="4074284" y="2329605"/>
                    <a:pt x="4074012" y="2326072"/>
                  </a:cubicBezTo>
                  <a:cubicBezTo>
                    <a:pt x="4073785" y="2322451"/>
                    <a:pt x="4067247" y="2318976"/>
                    <a:pt x="4063479" y="2315442"/>
                  </a:cubicBezTo>
                  <a:close/>
                  <a:moveTo>
                    <a:pt x="6176003" y="2313339"/>
                  </a:moveTo>
                  <a:cubicBezTo>
                    <a:pt x="6173096" y="2316493"/>
                    <a:pt x="6170146" y="2319647"/>
                    <a:pt x="6166467" y="2323648"/>
                  </a:cubicBezTo>
                  <a:cubicBezTo>
                    <a:pt x="6170826" y="2325985"/>
                    <a:pt x="6173959" y="2327649"/>
                    <a:pt x="6177046" y="2329314"/>
                  </a:cubicBezTo>
                  <a:cubicBezTo>
                    <a:pt x="6179680" y="2327240"/>
                    <a:pt x="6184901" y="2324787"/>
                    <a:pt x="6184355" y="2323122"/>
                  </a:cubicBezTo>
                  <a:cubicBezTo>
                    <a:pt x="6183176" y="2319647"/>
                    <a:pt x="6178953" y="2316581"/>
                    <a:pt x="6176003" y="2313339"/>
                  </a:cubicBezTo>
                  <a:close/>
                  <a:moveTo>
                    <a:pt x="1530192" y="2312843"/>
                  </a:moveTo>
                  <a:cubicBezTo>
                    <a:pt x="1529784" y="2312638"/>
                    <a:pt x="1526924" y="2314507"/>
                    <a:pt x="1524291" y="2315910"/>
                  </a:cubicBezTo>
                  <a:cubicBezTo>
                    <a:pt x="1529104" y="2318157"/>
                    <a:pt x="1532600" y="2319881"/>
                    <a:pt x="1536368" y="2321341"/>
                  </a:cubicBezTo>
                  <a:cubicBezTo>
                    <a:pt x="1536595" y="2321457"/>
                    <a:pt x="1540045" y="2318830"/>
                    <a:pt x="1539817" y="2318654"/>
                  </a:cubicBezTo>
                  <a:cubicBezTo>
                    <a:pt x="1536912" y="2316551"/>
                    <a:pt x="1533735" y="2314536"/>
                    <a:pt x="1530192" y="2312843"/>
                  </a:cubicBezTo>
                  <a:close/>
                  <a:moveTo>
                    <a:pt x="5095180" y="2312404"/>
                  </a:moveTo>
                  <a:cubicBezTo>
                    <a:pt x="5093998" y="2315646"/>
                    <a:pt x="5092819" y="2318887"/>
                    <a:pt x="5091637" y="2322158"/>
                  </a:cubicBezTo>
                  <a:cubicBezTo>
                    <a:pt x="5094770" y="2322480"/>
                    <a:pt x="5097903" y="2322801"/>
                    <a:pt x="5101035" y="2323151"/>
                  </a:cubicBezTo>
                  <a:cubicBezTo>
                    <a:pt x="5101490" y="2319735"/>
                    <a:pt x="5101944" y="2316318"/>
                    <a:pt x="5102352" y="2312872"/>
                  </a:cubicBezTo>
                  <a:cubicBezTo>
                    <a:pt x="5099947" y="2312726"/>
                    <a:pt x="5097541" y="2312580"/>
                    <a:pt x="5095180" y="2312404"/>
                  </a:cubicBezTo>
                  <a:close/>
                  <a:moveTo>
                    <a:pt x="7004314" y="2312112"/>
                  </a:moveTo>
                  <a:cubicBezTo>
                    <a:pt x="6990693" y="2320727"/>
                    <a:pt x="6966359" y="2325488"/>
                    <a:pt x="6975576" y="2341783"/>
                  </a:cubicBezTo>
                  <a:cubicBezTo>
                    <a:pt x="6978617" y="2342543"/>
                    <a:pt x="6981659" y="2343273"/>
                    <a:pt x="6984700" y="2344032"/>
                  </a:cubicBezTo>
                  <a:cubicBezTo>
                    <a:pt x="6991239" y="2333403"/>
                    <a:pt x="6997776" y="2322742"/>
                    <a:pt x="7004314" y="2312112"/>
                  </a:cubicBezTo>
                  <a:close/>
                  <a:moveTo>
                    <a:pt x="6639166" y="2311762"/>
                  </a:moveTo>
                  <a:lnTo>
                    <a:pt x="6630450" y="2312083"/>
                  </a:lnTo>
                  <a:cubicBezTo>
                    <a:pt x="6630495" y="2312726"/>
                    <a:pt x="6630540" y="2313368"/>
                    <a:pt x="6630540" y="2314011"/>
                  </a:cubicBezTo>
                  <a:lnTo>
                    <a:pt x="6639257" y="2314011"/>
                  </a:lnTo>
                  <a:cubicBezTo>
                    <a:pt x="6639212" y="2313252"/>
                    <a:pt x="6639212" y="2312492"/>
                    <a:pt x="6639166" y="2311762"/>
                  </a:cubicBezTo>
                  <a:close/>
                  <a:moveTo>
                    <a:pt x="3534303" y="2310739"/>
                  </a:moveTo>
                  <a:cubicBezTo>
                    <a:pt x="3532579" y="2311091"/>
                    <a:pt x="3530853" y="2311471"/>
                    <a:pt x="3529083" y="2311849"/>
                  </a:cubicBezTo>
                  <a:cubicBezTo>
                    <a:pt x="3530398" y="2313982"/>
                    <a:pt x="3531716" y="2316142"/>
                    <a:pt x="3533032" y="2318333"/>
                  </a:cubicBezTo>
                  <a:cubicBezTo>
                    <a:pt x="3534757" y="2317982"/>
                    <a:pt x="3536436" y="2317603"/>
                    <a:pt x="3538162" y="2317252"/>
                  </a:cubicBezTo>
                  <a:cubicBezTo>
                    <a:pt x="3536846" y="2315091"/>
                    <a:pt x="3535575" y="2312901"/>
                    <a:pt x="3534303" y="2310739"/>
                  </a:cubicBezTo>
                  <a:close/>
                  <a:moveTo>
                    <a:pt x="1647505" y="2310331"/>
                  </a:moveTo>
                  <a:cubicBezTo>
                    <a:pt x="1636972" y="2309513"/>
                    <a:pt x="1627621" y="2315296"/>
                    <a:pt x="1630526" y="2320523"/>
                  </a:cubicBezTo>
                  <a:cubicBezTo>
                    <a:pt x="1631752" y="2322713"/>
                    <a:pt x="1636655" y="2324115"/>
                    <a:pt x="1642149" y="2327094"/>
                  </a:cubicBezTo>
                  <a:cubicBezTo>
                    <a:pt x="1647460" y="2322830"/>
                    <a:pt x="1652363" y="2319442"/>
                    <a:pt x="1655814" y="2315558"/>
                  </a:cubicBezTo>
                  <a:cubicBezTo>
                    <a:pt x="1656358" y="2314857"/>
                    <a:pt x="1650729" y="2310564"/>
                    <a:pt x="1647505" y="2310331"/>
                  </a:cubicBezTo>
                  <a:close/>
                  <a:moveTo>
                    <a:pt x="1422732" y="2310009"/>
                  </a:moveTo>
                  <a:cubicBezTo>
                    <a:pt x="1420826" y="2309572"/>
                    <a:pt x="1417377" y="2311792"/>
                    <a:pt x="1414607" y="2312813"/>
                  </a:cubicBezTo>
                  <a:cubicBezTo>
                    <a:pt x="1418012" y="2315180"/>
                    <a:pt x="1421053" y="2317807"/>
                    <a:pt x="1425049" y="2319676"/>
                  </a:cubicBezTo>
                  <a:cubicBezTo>
                    <a:pt x="1425956" y="2320085"/>
                    <a:pt x="1430043" y="2317749"/>
                    <a:pt x="1434402" y="2315938"/>
                  </a:cubicBezTo>
                  <a:cubicBezTo>
                    <a:pt x="1429407" y="2313222"/>
                    <a:pt x="1426500" y="2310886"/>
                    <a:pt x="1422732" y="2310009"/>
                  </a:cubicBezTo>
                  <a:close/>
                  <a:moveTo>
                    <a:pt x="5596252" y="2309543"/>
                  </a:moveTo>
                  <a:cubicBezTo>
                    <a:pt x="5593891" y="2312024"/>
                    <a:pt x="5591530" y="2314536"/>
                    <a:pt x="5589169" y="2317018"/>
                  </a:cubicBezTo>
                  <a:cubicBezTo>
                    <a:pt x="5591122" y="2317661"/>
                    <a:pt x="5593164" y="2318275"/>
                    <a:pt x="5595209" y="2318887"/>
                  </a:cubicBezTo>
                  <a:cubicBezTo>
                    <a:pt x="5597160" y="2316260"/>
                    <a:pt x="5599113" y="2313602"/>
                    <a:pt x="5601064" y="2310973"/>
                  </a:cubicBezTo>
                  <a:cubicBezTo>
                    <a:pt x="5599476" y="2310506"/>
                    <a:pt x="5597842" y="2310009"/>
                    <a:pt x="5596252" y="2309543"/>
                  </a:cubicBezTo>
                  <a:close/>
                  <a:moveTo>
                    <a:pt x="2318281" y="2309309"/>
                  </a:moveTo>
                  <a:cubicBezTo>
                    <a:pt x="2317237" y="2310302"/>
                    <a:pt x="2316238" y="2311207"/>
                    <a:pt x="2315284" y="2312112"/>
                  </a:cubicBezTo>
                  <a:cubicBezTo>
                    <a:pt x="2316602" y="2312580"/>
                    <a:pt x="2318326" y="2313661"/>
                    <a:pt x="2319052" y="2313427"/>
                  </a:cubicBezTo>
                  <a:cubicBezTo>
                    <a:pt x="2320370" y="2313018"/>
                    <a:pt x="2321141" y="2311821"/>
                    <a:pt x="2322140" y="2310973"/>
                  </a:cubicBezTo>
                  <a:cubicBezTo>
                    <a:pt x="2320869" y="2310418"/>
                    <a:pt x="2319643" y="2309893"/>
                    <a:pt x="2318281" y="2309309"/>
                  </a:cubicBezTo>
                  <a:close/>
                  <a:moveTo>
                    <a:pt x="1394086" y="2308549"/>
                  </a:moveTo>
                  <a:cubicBezTo>
                    <a:pt x="1391135" y="2308579"/>
                    <a:pt x="1385687" y="2312083"/>
                    <a:pt x="1385915" y="2313777"/>
                  </a:cubicBezTo>
                  <a:cubicBezTo>
                    <a:pt x="1386232" y="2315938"/>
                    <a:pt x="1390818" y="2319121"/>
                    <a:pt x="1394178" y="2319501"/>
                  </a:cubicBezTo>
                  <a:cubicBezTo>
                    <a:pt x="1396900" y="2319793"/>
                    <a:pt x="1400624" y="2316581"/>
                    <a:pt x="1405390" y="2314157"/>
                  </a:cubicBezTo>
                  <a:cubicBezTo>
                    <a:pt x="1400624" y="2311616"/>
                    <a:pt x="1397355" y="2308549"/>
                    <a:pt x="1394086" y="2308549"/>
                  </a:cubicBezTo>
                  <a:close/>
                  <a:moveTo>
                    <a:pt x="86948" y="2306505"/>
                  </a:moveTo>
                  <a:cubicBezTo>
                    <a:pt x="84723" y="2306564"/>
                    <a:pt x="82634" y="2309017"/>
                    <a:pt x="80455" y="2310418"/>
                  </a:cubicBezTo>
                  <a:cubicBezTo>
                    <a:pt x="83180" y="2311616"/>
                    <a:pt x="85813" y="2313602"/>
                    <a:pt x="88718" y="2313777"/>
                  </a:cubicBezTo>
                  <a:cubicBezTo>
                    <a:pt x="91260" y="2313894"/>
                    <a:pt x="94029" y="2311996"/>
                    <a:pt x="99115" y="2310068"/>
                  </a:cubicBezTo>
                  <a:cubicBezTo>
                    <a:pt x="93167" y="2308199"/>
                    <a:pt x="89989" y="2306418"/>
                    <a:pt x="86948" y="2306505"/>
                  </a:cubicBezTo>
                  <a:close/>
                  <a:moveTo>
                    <a:pt x="6368676" y="2305571"/>
                  </a:moveTo>
                  <a:cubicBezTo>
                    <a:pt x="6367360" y="2307148"/>
                    <a:pt x="6365363" y="2309222"/>
                    <a:pt x="6366043" y="2310623"/>
                  </a:cubicBezTo>
                  <a:cubicBezTo>
                    <a:pt x="6368359" y="2315062"/>
                    <a:pt x="6371764" y="2319297"/>
                    <a:pt x="6374760" y="2323706"/>
                  </a:cubicBezTo>
                  <a:cubicBezTo>
                    <a:pt x="6377438" y="2322801"/>
                    <a:pt x="6379755" y="2322187"/>
                    <a:pt x="6379663" y="2321983"/>
                  </a:cubicBezTo>
                  <a:cubicBezTo>
                    <a:pt x="6377621" y="2316551"/>
                    <a:pt x="6375396" y="2311149"/>
                    <a:pt x="6372899" y="2305804"/>
                  </a:cubicBezTo>
                  <a:cubicBezTo>
                    <a:pt x="6372763" y="2305426"/>
                    <a:pt x="6368950" y="2305220"/>
                    <a:pt x="6368676" y="2305571"/>
                  </a:cubicBezTo>
                  <a:close/>
                  <a:moveTo>
                    <a:pt x="356756" y="2305454"/>
                  </a:moveTo>
                  <a:cubicBezTo>
                    <a:pt x="352444" y="2305834"/>
                    <a:pt x="348992" y="2310127"/>
                    <a:pt x="345815" y="2312229"/>
                  </a:cubicBezTo>
                  <a:cubicBezTo>
                    <a:pt x="347994" y="2317573"/>
                    <a:pt x="349128" y="2321341"/>
                    <a:pt x="351035" y="2324962"/>
                  </a:cubicBezTo>
                  <a:cubicBezTo>
                    <a:pt x="354985" y="2332350"/>
                    <a:pt x="362294" y="2333051"/>
                    <a:pt x="370784" y="2326831"/>
                  </a:cubicBezTo>
                  <a:cubicBezTo>
                    <a:pt x="374733" y="2323940"/>
                    <a:pt x="379274" y="2320991"/>
                    <a:pt x="381362" y="2317544"/>
                  </a:cubicBezTo>
                  <a:cubicBezTo>
                    <a:pt x="383270" y="2314332"/>
                    <a:pt x="383587" y="2307498"/>
                    <a:pt x="382269" y="2307265"/>
                  </a:cubicBezTo>
                  <a:cubicBezTo>
                    <a:pt x="374098" y="2305747"/>
                    <a:pt x="365110" y="2304724"/>
                    <a:pt x="356756" y="2305454"/>
                  </a:cubicBezTo>
                  <a:close/>
                  <a:moveTo>
                    <a:pt x="4372831" y="2304958"/>
                  </a:moveTo>
                  <a:cubicBezTo>
                    <a:pt x="4369607" y="2305046"/>
                    <a:pt x="4366610" y="2307849"/>
                    <a:pt x="4363523" y="2309455"/>
                  </a:cubicBezTo>
                  <a:cubicBezTo>
                    <a:pt x="4365703" y="2310536"/>
                    <a:pt x="4367837" y="2311646"/>
                    <a:pt x="4371059" y="2313281"/>
                  </a:cubicBezTo>
                  <a:cubicBezTo>
                    <a:pt x="4374282" y="2312112"/>
                    <a:pt x="4377915" y="2310798"/>
                    <a:pt x="4381502" y="2309485"/>
                  </a:cubicBezTo>
                  <a:cubicBezTo>
                    <a:pt x="4378596" y="2307849"/>
                    <a:pt x="4375600" y="2304870"/>
                    <a:pt x="4372831" y="2304958"/>
                  </a:cubicBezTo>
                  <a:close/>
                  <a:moveTo>
                    <a:pt x="6124972" y="2304432"/>
                  </a:moveTo>
                  <a:cubicBezTo>
                    <a:pt x="6118073" y="2308871"/>
                    <a:pt x="6111171" y="2313281"/>
                    <a:pt x="6104270" y="2317720"/>
                  </a:cubicBezTo>
                  <a:cubicBezTo>
                    <a:pt x="6106631" y="2319209"/>
                    <a:pt x="6109037" y="2320727"/>
                    <a:pt x="6111445" y="2322217"/>
                  </a:cubicBezTo>
                  <a:cubicBezTo>
                    <a:pt x="6122339" y="2319647"/>
                    <a:pt x="6132147" y="2316551"/>
                    <a:pt x="6131783" y="2308316"/>
                  </a:cubicBezTo>
                  <a:close/>
                  <a:moveTo>
                    <a:pt x="1815119" y="2303556"/>
                  </a:moveTo>
                  <a:cubicBezTo>
                    <a:pt x="1810626" y="2303702"/>
                    <a:pt x="1806403" y="2307236"/>
                    <a:pt x="1803407" y="2308608"/>
                  </a:cubicBezTo>
                  <a:cubicBezTo>
                    <a:pt x="1805995" y="2319121"/>
                    <a:pt x="1817344" y="2324962"/>
                    <a:pt x="1830374" y="2324466"/>
                  </a:cubicBezTo>
                  <a:cubicBezTo>
                    <a:pt x="1840770" y="2324086"/>
                    <a:pt x="1849533" y="2317778"/>
                    <a:pt x="1846536" y="2312609"/>
                  </a:cubicBezTo>
                  <a:cubicBezTo>
                    <a:pt x="1841042" y="2303002"/>
                    <a:pt x="1827513" y="2303177"/>
                    <a:pt x="1815119" y="2303556"/>
                  </a:cubicBezTo>
                  <a:close/>
                  <a:moveTo>
                    <a:pt x="4130762" y="2301658"/>
                  </a:moveTo>
                  <a:cubicBezTo>
                    <a:pt x="4128762" y="2305133"/>
                    <a:pt x="4126947" y="2308725"/>
                    <a:pt x="4126176" y="2312376"/>
                  </a:cubicBezTo>
                  <a:cubicBezTo>
                    <a:pt x="4125903" y="2313486"/>
                    <a:pt x="4128944" y="2314857"/>
                    <a:pt x="4132940" y="2318157"/>
                  </a:cubicBezTo>
                  <a:cubicBezTo>
                    <a:pt x="4135393" y="2311471"/>
                    <a:pt x="4137027" y="2307060"/>
                    <a:pt x="4138705" y="2302622"/>
                  </a:cubicBezTo>
                  <a:cubicBezTo>
                    <a:pt x="4135937" y="2302270"/>
                    <a:pt x="4130897" y="2301395"/>
                    <a:pt x="4130762" y="2301658"/>
                  </a:cubicBezTo>
                  <a:close/>
                  <a:moveTo>
                    <a:pt x="540760" y="2301249"/>
                  </a:moveTo>
                  <a:cubicBezTo>
                    <a:pt x="529092" y="2306009"/>
                    <a:pt x="518741" y="2312112"/>
                    <a:pt x="507981" y="2317749"/>
                  </a:cubicBezTo>
                  <a:cubicBezTo>
                    <a:pt x="513202" y="2320699"/>
                    <a:pt x="518377" y="2323648"/>
                    <a:pt x="529409" y="2329897"/>
                  </a:cubicBezTo>
                  <a:cubicBezTo>
                    <a:pt x="539806" y="2321136"/>
                    <a:pt x="547752" y="2314478"/>
                    <a:pt x="555651" y="2307819"/>
                  </a:cubicBezTo>
                  <a:cubicBezTo>
                    <a:pt x="550521" y="2305483"/>
                    <a:pt x="542711" y="2300461"/>
                    <a:pt x="540760" y="2301249"/>
                  </a:cubicBezTo>
                  <a:close/>
                  <a:moveTo>
                    <a:pt x="6091876" y="2300402"/>
                  </a:moveTo>
                  <a:cubicBezTo>
                    <a:pt x="6088881" y="2304140"/>
                    <a:pt x="6086475" y="2305922"/>
                    <a:pt x="6086338" y="2307762"/>
                  </a:cubicBezTo>
                  <a:cubicBezTo>
                    <a:pt x="6086338" y="2308842"/>
                    <a:pt x="6090741" y="2311207"/>
                    <a:pt x="6091651" y="2310945"/>
                  </a:cubicBezTo>
                  <a:cubicBezTo>
                    <a:pt x="6094284" y="2310186"/>
                    <a:pt x="6097552" y="2308491"/>
                    <a:pt x="6097916" y="2306914"/>
                  </a:cubicBezTo>
                  <a:cubicBezTo>
                    <a:pt x="6098279" y="2305513"/>
                    <a:pt x="6095146" y="2303732"/>
                    <a:pt x="6091876" y="2300402"/>
                  </a:cubicBezTo>
                  <a:close/>
                  <a:moveTo>
                    <a:pt x="5628985" y="2298533"/>
                  </a:moveTo>
                  <a:cubicBezTo>
                    <a:pt x="5625308" y="2300402"/>
                    <a:pt x="5621676" y="2302270"/>
                    <a:pt x="5617998" y="2304140"/>
                  </a:cubicBezTo>
                  <a:cubicBezTo>
                    <a:pt x="5618952" y="2304753"/>
                    <a:pt x="5619904" y="2305367"/>
                    <a:pt x="5620858" y="2305979"/>
                  </a:cubicBezTo>
                  <a:cubicBezTo>
                    <a:pt x="5624626" y="2304316"/>
                    <a:pt x="5628441" y="2302650"/>
                    <a:pt x="5632207" y="2301015"/>
                  </a:cubicBezTo>
                  <a:cubicBezTo>
                    <a:pt x="5631164" y="2300198"/>
                    <a:pt x="5630075" y="2299380"/>
                    <a:pt x="5628985" y="2298533"/>
                  </a:cubicBezTo>
                  <a:close/>
                  <a:moveTo>
                    <a:pt x="6411352" y="2297423"/>
                  </a:moveTo>
                  <a:cubicBezTo>
                    <a:pt x="6410581" y="2297744"/>
                    <a:pt x="6409036" y="2298270"/>
                    <a:pt x="6409083" y="2298387"/>
                  </a:cubicBezTo>
                  <a:cubicBezTo>
                    <a:pt x="6409582" y="2299409"/>
                    <a:pt x="6410398" y="2300373"/>
                    <a:pt x="6411125" y="2301365"/>
                  </a:cubicBezTo>
                  <a:cubicBezTo>
                    <a:pt x="6411988" y="2301074"/>
                    <a:pt x="6412804" y="2300810"/>
                    <a:pt x="6413669" y="2300548"/>
                  </a:cubicBezTo>
                  <a:cubicBezTo>
                    <a:pt x="6412851" y="2299497"/>
                    <a:pt x="6412079" y="2298445"/>
                    <a:pt x="6411352" y="2297423"/>
                  </a:cubicBezTo>
                  <a:close/>
                  <a:moveTo>
                    <a:pt x="3671636" y="2297306"/>
                  </a:moveTo>
                  <a:cubicBezTo>
                    <a:pt x="3668867" y="2300373"/>
                    <a:pt x="3664145" y="2303380"/>
                    <a:pt x="3663828" y="2306564"/>
                  </a:cubicBezTo>
                  <a:cubicBezTo>
                    <a:pt x="3663556" y="2309455"/>
                    <a:pt x="3668004" y="2312551"/>
                    <a:pt x="3672680" y="2318508"/>
                  </a:cubicBezTo>
                  <a:cubicBezTo>
                    <a:pt x="3678628" y="2312580"/>
                    <a:pt x="3684847" y="2309076"/>
                    <a:pt x="3683850" y="2306798"/>
                  </a:cubicBezTo>
                  <a:cubicBezTo>
                    <a:pt x="3682305" y="2303206"/>
                    <a:pt x="3675949" y="2300432"/>
                    <a:pt x="3671636" y="2297306"/>
                  </a:cubicBezTo>
                  <a:close/>
                  <a:moveTo>
                    <a:pt x="8063617" y="2295408"/>
                  </a:moveTo>
                  <a:cubicBezTo>
                    <a:pt x="8062528" y="2296547"/>
                    <a:pt x="8061483" y="2297686"/>
                    <a:pt x="8060393" y="2298825"/>
                  </a:cubicBezTo>
                  <a:cubicBezTo>
                    <a:pt x="8064435" y="2300198"/>
                    <a:pt x="8068475" y="2301571"/>
                    <a:pt x="8072515" y="2302913"/>
                  </a:cubicBezTo>
                  <a:cubicBezTo>
                    <a:pt x="8073514" y="2301483"/>
                    <a:pt x="8074513" y="2300052"/>
                    <a:pt x="8075512" y="2298621"/>
                  </a:cubicBezTo>
                  <a:cubicBezTo>
                    <a:pt x="8071561" y="2297540"/>
                    <a:pt x="8067567" y="2296489"/>
                    <a:pt x="8063617" y="2295408"/>
                  </a:cubicBezTo>
                  <a:close/>
                  <a:moveTo>
                    <a:pt x="5191153" y="2293919"/>
                  </a:moveTo>
                  <a:cubicBezTo>
                    <a:pt x="5190518" y="2295379"/>
                    <a:pt x="5189837" y="2296839"/>
                    <a:pt x="5189157" y="2298299"/>
                  </a:cubicBezTo>
                  <a:cubicBezTo>
                    <a:pt x="5195057" y="2299497"/>
                    <a:pt x="5200961" y="2300694"/>
                    <a:pt x="5206816" y="2301892"/>
                  </a:cubicBezTo>
                  <a:cubicBezTo>
                    <a:pt x="5207407" y="2300607"/>
                    <a:pt x="5207997" y="2299322"/>
                    <a:pt x="5208542" y="2298065"/>
                  </a:cubicBezTo>
                  <a:cubicBezTo>
                    <a:pt x="5202731" y="2296693"/>
                    <a:pt x="5196965" y="2295292"/>
                    <a:pt x="5191153" y="2293919"/>
                  </a:cubicBezTo>
                  <a:close/>
                  <a:moveTo>
                    <a:pt x="3986571" y="2291670"/>
                  </a:moveTo>
                  <a:cubicBezTo>
                    <a:pt x="3982895" y="2295145"/>
                    <a:pt x="3979854" y="2297919"/>
                    <a:pt x="3977221" y="2300841"/>
                  </a:cubicBezTo>
                  <a:cubicBezTo>
                    <a:pt x="3977084" y="2300987"/>
                    <a:pt x="3982032" y="2303352"/>
                    <a:pt x="3982259" y="2303206"/>
                  </a:cubicBezTo>
                  <a:cubicBezTo>
                    <a:pt x="3985936" y="2300869"/>
                    <a:pt x="3989341" y="2298358"/>
                    <a:pt x="3992248" y="2295642"/>
                  </a:cubicBezTo>
                  <a:cubicBezTo>
                    <a:pt x="3992565" y="2295350"/>
                    <a:pt x="3989252" y="2293480"/>
                    <a:pt x="3986571" y="2291670"/>
                  </a:cubicBezTo>
                  <a:close/>
                  <a:moveTo>
                    <a:pt x="2481311" y="2291408"/>
                  </a:moveTo>
                  <a:cubicBezTo>
                    <a:pt x="2466283" y="2292488"/>
                    <a:pt x="2453207" y="2294006"/>
                    <a:pt x="2450166" y="2303323"/>
                  </a:cubicBezTo>
                  <a:cubicBezTo>
                    <a:pt x="2448850" y="2307440"/>
                    <a:pt x="2452845" y="2312229"/>
                    <a:pt x="2454433" y="2316727"/>
                  </a:cubicBezTo>
                  <a:cubicBezTo>
                    <a:pt x="2458337" y="2314186"/>
                    <a:pt x="2462333" y="2311674"/>
                    <a:pt x="2466147" y="2309076"/>
                  </a:cubicBezTo>
                  <a:cubicBezTo>
                    <a:pt x="2471278" y="2305600"/>
                    <a:pt x="2476816" y="2302300"/>
                    <a:pt x="2481037" y="2298445"/>
                  </a:cubicBezTo>
                  <a:cubicBezTo>
                    <a:pt x="2482718" y="2296898"/>
                    <a:pt x="2481311" y="2294006"/>
                    <a:pt x="2481311" y="2291408"/>
                  </a:cubicBezTo>
                  <a:close/>
                  <a:moveTo>
                    <a:pt x="7008626" y="2290064"/>
                  </a:moveTo>
                  <a:cubicBezTo>
                    <a:pt x="7007174" y="2291115"/>
                    <a:pt x="7005676" y="2292195"/>
                    <a:pt x="7004133" y="2293276"/>
                  </a:cubicBezTo>
                  <a:cubicBezTo>
                    <a:pt x="7006266" y="2294620"/>
                    <a:pt x="7008445" y="2295963"/>
                    <a:pt x="7010579" y="2297335"/>
                  </a:cubicBezTo>
                  <a:cubicBezTo>
                    <a:pt x="7012032" y="2296313"/>
                    <a:pt x="7013484" y="2295292"/>
                    <a:pt x="7014891" y="2294269"/>
                  </a:cubicBezTo>
                  <a:close/>
                  <a:moveTo>
                    <a:pt x="9344107" y="2289626"/>
                  </a:moveTo>
                  <a:cubicBezTo>
                    <a:pt x="9339840" y="2290005"/>
                    <a:pt x="9334072" y="2289480"/>
                    <a:pt x="9331713" y="2291028"/>
                  </a:cubicBezTo>
                  <a:cubicBezTo>
                    <a:pt x="9327807" y="2293598"/>
                    <a:pt x="9326174" y="2297482"/>
                    <a:pt x="9323994" y="2300285"/>
                  </a:cubicBezTo>
                  <a:cubicBezTo>
                    <a:pt x="9325765" y="2305104"/>
                    <a:pt x="9325947" y="2309251"/>
                    <a:pt x="9328806" y="2312463"/>
                  </a:cubicBezTo>
                  <a:cubicBezTo>
                    <a:pt x="9331485" y="2315412"/>
                    <a:pt x="9337432" y="2319472"/>
                    <a:pt x="9341200" y="2319209"/>
                  </a:cubicBezTo>
                  <a:cubicBezTo>
                    <a:pt x="9345831" y="2318859"/>
                    <a:pt x="9352370" y="2314857"/>
                    <a:pt x="9353369" y="2311792"/>
                  </a:cubicBezTo>
                  <a:cubicBezTo>
                    <a:pt x="9356047" y="2303819"/>
                    <a:pt x="9334801" y="2299234"/>
                    <a:pt x="9344107" y="2289626"/>
                  </a:cubicBezTo>
                  <a:close/>
                  <a:moveTo>
                    <a:pt x="9059816" y="2287728"/>
                  </a:moveTo>
                  <a:cubicBezTo>
                    <a:pt x="9056275" y="2291524"/>
                    <a:pt x="9051054" y="2295116"/>
                    <a:pt x="9049691" y="2299234"/>
                  </a:cubicBezTo>
                  <a:cubicBezTo>
                    <a:pt x="9048148" y="2303732"/>
                    <a:pt x="9049511" y="2308813"/>
                    <a:pt x="9050962" y="2313514"/>
                  </a:cubicBezTo>
                  <a:cubicBezTo>
                    <a:pt x="9051689" y="2315880"/>
                    <a:pt x="9055411" y="2317866"/>
                    <a:pt x="9057772" y="2320027"/>
                  </a:cubicBezTo>
                  <a:cubicBezTo>
                    <a:pt x="9061178" y="2317486"/>
                    <a:pt x="9065945" y="2315296"/>
                    <a:pt x="9067715" y="2312376"/>
                  </a:cubicBezTo>
                  <a:cubicBezTo>
                    <a:pt x="9069758" y="2308871"/>
                    <a:pt x="9069214" y="2304783"/>
                    <a:pt x="9070393" y="2297219"/>
                  </a:cubicBezTo>
                  <a:cubicBezTo>
                    <a:pt x="9068623" y="2295642"/>
                    <a:pt x="9064219" y="2291670"/>
                    <a:pt x="9059816" y="2287728"/>
                  </a:cubicBezTo>
                  <a:close/>
                  <a:moveTo>
                    <a:pt x="8392717" y="2287728"/>
                  </a:moveTo>
                  <a:cubicBezTo>
                    <a:pt x="8382458" y="2286560"/>
                    <a:pt x="8378554" y="2290501"/>
                    <a:pt x="8378688" y="2296225"/>
                  </a:cubicBezTo>
                  <a:cubicBezTo>
                    <a:pt x="8378734" y="2297919"/>
                    <a:pt x="8381321" y="2299614"/>
                    <a:pt x="8382730" y="2301308"/>
                  </a:cubicBezTo>
                  <a:cubicBezTo>
                    <a:pt x="8388268" y="2298679"/>
                    <a:pt x="8393762" y="2296050"/>
                    <a:pt x="8399164" y="2293480"/>
                  </a:cubicBezTo>
                  <a:cubicBezTo>
                    <a:pt x="8396076" y="2290590"/>
                    <a:pt x="8394716" y="2287932"/>
                    <a:pt x="8392717" y="2287728"/>
                  </a:cubicBezTo>
                  <a:close/>
                  <a:moveTo>
                    <a:pt x="6415983" y="2285975"/>
                  </a:moveTo>
                  <a:cubicBezTo>
                    <a:pt x="6415892" y="2286355"/>
                    <a:pt x="6415801" y="2286735"/>
                    <a:pt x="6415756" y="2287085"/>
                  </a:cubicBezTo>
                  <a:cubicBezTo>
                    <a:pt x="6417798" y="2287407"/>
                    <a:pt x="6419843" y="2287699"/>
                    <a:pt x="6421885" y="2288020"/>
                  </a:cubicBezTo>
                  <a:cubicBezTo>
                    <a:pt x="6422021" y="2287465"/>
                    <a:pt x="6422157" y="2286881"/>
                    <a:pt x="6422293" y="2286326"/>
                  </a:cubicBezTo>
                  <a:cubicBezTo>
                    <a:pt x="6420206" y="2286209"/>
                    <a:pt x="6418072" y="2286092"/>
                    <a:pt x="6415983" y="2285975"/>
                  </a:cubicBezTo>
                  <a:close/>
                  <a:moveTo>
                    <a:pt x="8418794" y="2282551"/>
                  </a:moveTo>
                  <a:cubicBezTo>
                    <a:pt x="8413908" y="2282113"/>
                    <a:pt x="8408562" y="2283406"/>
                    <a:pt x="8410468" y="2286794"/>
                  </a:cubicBezTo>
                  <a:cubicBezTo>
                    <a:pt x="8417050" y="2286355"/>
                    <a:pt x="8418141" y="2288954"/>
                    <a:pt x="8424361" y="2288691"/>
                  </a:cubicBezTo>
                  <a:cubicBezTo>
                    <a:pt x="8428107" y="2285158"/>
                    <a:pt x="8423680" y="2282989"/>
                    <a:pt x="8418794" y="2282551"/>
                  </a:cubicBezTo>
                  <a:close/>
                  <a:moveTo>
                    <a:pt x="7653070" y="2279667"/>
                  </a:moveTo>
                  <a:cubicBezTo>
                    <a:pt x="7630825" y="2278032"/>
                    <a:pt x="7627421" y="2280105"/>
                    <a:pt x="7627646" y="2289918"/>
                  </a:cubicBezTo>
                  <a:cubicBezTo>
                    <a:pt x="7627646" y="2296576"/>
                    <a:pt x="7627829" y="2298504"/>
                    <a:pt x="7627602" y="2300432"/>
                  </a:cubicBezTo>
                  <a:cubicBezTo>
                    <a:pt x="7626875" y="2306330"/>
                    <a:pt x="7624877" y="2312784"/>
                    <a:pt x="7639042" y="2313047"/>
                  </a:cubicBezTo>
                  <a:cubicBezTo>
                    <a:pt x="7650528" y="2313252"/>
                    <a:pt x="7660880" y="2312433"/>
                    <a:pt x="7660334" y="2302358"/>
                  </a:cubicBezTo>
                  <a:cubicBezTo>
                    <a:pt x="7660109" y="2297774"/>
                    <a:pt x="7661152" y="2292838"/>
                    <a:pt x="7663694" y="2288575"/>
                  </a:cubicBezTo>
                  <a:cubicBezTo>
                    <a:pt x="7668053" y="2281302"/>
                    <a:pt x="7661152" y="2280281"/>
                    <a:pt x="7653070" y="2279667"/>
                  </a:cubicBezTo>
                  <a:close/>
                  <a:moveTo>
                    <a:pt x="6642798" y="2276689"/>
                  </a:moveTo>
                  <a:cubicBezTo>
                    <a:pt x="6622640" y="2285157"/>
                    <a:pt x="6623686" y="2290823"/>
                    <a:pt x="6635806" y="2296664"/>
                  </a:cubicBezTo>
                  <a:cubicBezTo>
                    <a:pt x="6638849" y="2296402"/>
                    <a:pt x="6641890" y="2296109"/>
                    <a:pt x="6644932" y="2295846"/>
                  </a:cubicBezTo>
                  <a:cubicBezTo>
                    <a:pt x="6644341" y="2290385"/>
                    <a:pt x="6643707" y="2284924"/>
                    <a:pt x="6642798" y="2276689"/>
                  </a:cubicBezTo>
                  <a:close/>
                  <a:moveTo>
                    <a:pt x="4932286" y="2276164"/>
                  </a:moveTo>
                  <a:cubicBezTo>
                    <a:pt x="4940140" y="2289450"/>
                    <a:pt x="4940140" y="2289450"/>
                    <a:pt x="4954259" y="2283464"/>
                  </a:cubicBezTo>
                  <a:cubicBezTo>
                    <a:pt x="4948403" y="2281536"/>
                    <a:pt x="4943545" y="2279930"/>
                    <a:pt x="4932286" y="2276164"/>
                  </a:cubicBezTo>
                  <a:close/>
                  <a:moveTo>
                    <a:pt x="6849002" y="2276017"/>
                  </a:moveTo>
                  <a:cubicBezTo>
                    <a:pt x="6848730" y="2276017"/>
                    <a:pt x="6848503" y="2276922"/>
                    <a:pt x="6848275" y="2277419"/>
                  </a:cubicBezTo>
                  <a:cubicBezTo>
                    <a:pt x="6849138" y="2277594"/>
                    <a:pt x="6850001" y="2277770"/>
                    <a:pt x="6850864" y="2277945"/>
                  </a:cubicBezTo>
                  <a:cubicBezTo>
                    <a:pt x="6851091" y="2277448"/>
                    <a:pt x="6851363" y="2276981"/>
                    <a:pt x="6851591" y="2276485"/>
                  </a:cubicBezTo>
                  <a:cubicBezTo>
                    <a:pt x="6850728" y="2276309"/>
                    <a:pt x="6849865" y="2275987"/>
                    <a:pt x="6849002" y="2276017"/>
                  </a:cubicBezTo>
                  <a:close/>
                  <a:moveTo>
                    <a:pt x="7684668" y="2275404"/>
                  </a:moveTo>
                  <a:lnTo>
                    <a:pt x="7681899" y="2275842"/>
                  </a:lnTo>
                  <a:lnTo>
                    <a:pt x="7684396" y="2276601"/>
                  </a:lnTo>
                  <a:close/>
                  <a:moveTo>
                    <a:pt x="4973963" y="2273506"/>
                  </a:moveTo>
                  <a:cubicBezTo>
                    <a:pt x="4968742" y="2276660"/>
                    <a:pt x="4963748" y="2280164"/>
                    <a:pt x="4960479" y="2284106"/>
                  </a:cubicBezTo>
                  <a:cubicBezTo>
                    <a:pt x="4959527" y="2285245"/>
                    <a:pt x="4964838" y="2288399"/>
                    <a:pt x="4969377" y="2292516"/>
                  </a:cubicBezTo>
                  <a:cubicBezTo>
                    <a:pt x="4975281" y="2287932"/>
                    <a:pt x="4980545" y="2284749"/>
                    <a:pt x="4983905" y="2280894"/>
                  </a:cubicBezTo>
                  <a:cubicBezTo>
                    <a:pt x="4985450" y="2279084"/>
                    <a:pt x="4984041" y="2275812"/>
                    <a:pt x="4982452" y="2273652"/>
                  </a:cubicBezTo>
                  <a:cubicBezTo>
                    <a:pt x="4981863" y="2272863"/>
                    <a:pt x="4975506" y="2272601"/>
                    <a:pt x="4973963" y="2273506"/>
                  </a:cubicBezTo>
                  <a:close/>
                  <a:moveTo>
                    <a:pt x="6712850" y="2272601"/>
                  </a:moveTo>
                  <a:cubicBezTo>
                    <a:pt x="6711351" y="2273506"/>
                    <a:pt x="6709808" y="2274382"/>
                    <a:pt x="6708265" y="2275257"/>
                  </a:cubicBezTo>
                  <a:cubicBezTo>
                    <a:pt x="6711760" y="2278353"/>
                    <a:pt x="6715255" y="2281479"/>
                    <a:pt x="6718751" y="2284574"/>
                  </a:cubicBezTo>
                  <a:cubicBezTo>
                    <a:pt x="6720341" y="2283669"/>
                    <a:pt x="6721975" y="2282764"/>
                    <a:pt x="6723563" y="2281829"/>
                  </a:cubicBezTo>
                  <a:cubicBezTo>
                    <a:pt x="6719978" y="2278763"/>
                    <a:pt x="6716437" y="2275666"/>
                    <a:pt x="6712850" y="2272601"/>
                  </a:cubicBezTo>
                  <a:close/>
                  <a:moveTo>
                    <a:pt x="7477104" y="2271023"/>
                  </a:moveTo>
                  <a:cubicBezTo>
                    <a:pt x="7473108" y="2278470"/>
                    <a:pt x="7469476" y="2285188"/>
                    <a:pt x="7465706" y="2292225"/>
                  </a:cubicBezTo>
                  <a:cubicBezTo>
                    <a:pt x="7484548" y="2293773"/>
                    <a:pt x="7486909" y="2283990"/>
                    <a:pt x="7492084" y="2274352"/>
                  </a:cubicBezTo>
                  <a:cubicBezTo>
                    <a:pt x="7486591" y="2273126"/>
                    <a:pt x="7481869" y="2272075"/>
                    <a:pt x="7477104" y="2271023"/>
                  </a:cubicBezTo>
                  <a:close/>
                  <a:moveTo>
                    <a:pt x="7722440" y="2270818"/>
                  </a:moveTo>
                  <a:cubicBezTo>
                    <a:pt x="7721624" y="2271900"/>
                    <a:pt x="7720806" y="2272951"/>
                    <a:pt x="7720034" y="2274002"/>
                  </a:cubicBezTo>
                  <a:cubicBezTo>
                    <a:pt x="7721624" y="2274002"/>
                    <a:pt x="7723167" y="2274002"/>
                    <a:pt x="7724756" y="2274002"/>
                  </a:cubicBezTo>
                  <a:cubicBezTo>
                    <a:pt x="7723985" y="2272951"/>
                    <a:pt x="7723213" y="2271900"/>
                    <a:pt x="7722440" y="2270818"/>
                  </a:cubicBezTo>
                  <a:close/>
                  <a:moveTo>
                    <a:pt x="464488" y="2269885"/>
                  </a:moveTo>
                  <a:cubicBezTo>
                    <a:pt x="460992" y="2272162"/>
                    <a:pt x="457179" y="2274265"/>
                    <a:pt x="454183" y="2276776"/>
                  </a:cubicBezTo>
                  <a:cubicBezTo>
                    <a:pt x="452412" y="2278236"/>
                    <a:pt x="451050" y="2280426"/>
                    <a:pt x="451277" y="2282179"/>
                  </a:cubicBezTo>
                  <a:cubicBezTo>
                    <a:pt x="451549" y="2283815"/>
                    <a:pt x="453638" y="2286296"/>
                    <a:pt x="455726" y="2286676"/>
                  </a:cubicBezTo>
                  <a:cubicBezTo>
                    <a:pt x="457723" y="2287027"/>
                    <a:pt x="461538" y="2285509"/>
                    <a:pt x="463081" y="2284165"/>
                  </a:cubicBezTo>
                  <a:cubicBezTo>
                    <a:pt x="464761" y="2282705"/>
                    <a:pt x="464761" y="2280456"/>
                    <a:pt x="465805" y="2277827"/>
                  </a:cubicBezTo>
                  <a:cubicBezTo>
                    <a:pt x="465442" y="2275637"/>
                    <a:pt x="464987" y="2272746"/>
                    <a:pt x="464488" y="2269885"/>
                  </a:cubicBezTo>
                  <a:close/>
                  <a:moveTo>
                    <a:pt x="2466011" y="2267110"/>
                  </a:moveTo>
                  <a:lnTo>
                    <a:pt x="2461653" y="2269709"/>
                  </a:lnTo>
                  <a:lnTo>
                    <a:pt x="2468644" y="2275462"/>
                  </a:lnTo>
                  <a:cubicBezTo>
                    <a:pt x="2469960" y="2274673"/>
                    <a:pt x="2471278" y="2273885"/>
                    <a:pt x="2472593" y="2273097"/>
                  </a:cubicBezTo>
                  <a:cubicBezTo>
                    <a:pt x="2470415" y="2271111"/>
                    <a:pt x="2468235" y="2269096"/>
                    <a:pt x="2466011" y="2267110"/>
                  </a:cubicBezTo>
                  <a:close/>
                  <a:moveTo>
                    <a:pt x="3152312" y="2264774"/>
                  </a:moveTo>
                  <a:lnTo>
                    <a:pt x="3152312" y="2271987"/>
                  </a:lnTo>
                  <a:cubicBezTo>
                    <a:pt x="3153721" y="2271987"/>
                    <a:pt x="3155128" y="2271987"/>
                    <a:pt x="3156535" y="2271987"/>
                  </a:cubicBezTo>
                  <a:lnTo>
                    <a:pt x="3156535" y="2264774"/>
                  </a:lnTo>
                  <a:cubicBezTo>
                    <a:pt x="3155128" y="2264774"/>
                    <a:pt x="3153721" y="2264774"/>
                    <a:pt x="3152312" y="2264774"/>
                  </a:cubicBezTo>
                  <a:close/>
                  <a:moveTo>
                    <a:pt x="3101874" y="2264218"/>
                  </a:moveTo>
                  <a:cubicBezTo>
                    <a:pt x="3100784" y="2264716"/>
                    <a:pt x="3099649" y="2265241"/>
                    <a:pt x="3098559" y="2265737"/>
                  </a:cubicBezTo>
                  <a:cubicBezTo>
                    <a:pt x="3099921" y="2266935"/>
                    <a:pt x="3101239" y="2268103"/>
                    <a:pt x="3105506" y="2271870"/>
                  </a:cubicBezTo>
                  <a:cubicBezTo>
                    <a:pt x="3103281" y="2267227"/>
                    <a:pt x="3102556" y="2265708"/>
                    <a:pt x="3101874" y="2264218"/>
                  </a:cubicBezTo>
                  <a:close/>
                  <a:moveTo>
                    <a:pt x="4532136" y="2263693"/>
                  </a:moveTo>
                  <a:lnTo>
                    <a:pt x="4531047" y="2265358"/>
                  </a:lnTo>
                  <a:lnTo>
                    <a:pt x="4533362" y="2265300"/>
                  </a:lnTo>
                  <a:close/>
                  <a:moveTo>
                    <a:pt x="529228" y="2262467"/>
                  </a:moveTo>
                  <a:cubicBezTo>
                    <a:pt x="525097" y="2267315"/>
                    <a:pt x="520738" y="2271870"/>
                    <a:pt x="517378" y="2276718"/>
                  </a:cubicBezTo>
                  <a:cubicBezTo>
                    <a:pt x="516607" y="2277799"/>
                    <a:pt x="519195" y="2279901"/>
                    <a:pt x="520647" y="2281391"/>
                  </a:cubicBezTo>
                  <a:cubicBezTo>
                    <a:pt x="520874" y="2281624"/>
                    <a:pt x="524189" y="2281302"/>
                    <a:pt x="524552" y="2280777"/>
                  </a:cubicBezTo>
                  <a:cubicBezTo>
                    <a:pt x="528230" y="2275871"/>
                    <a:pt x="531679" y="2270907"/>
                    <a:pt x="534903" y="2265883"/>
                  </a:cubicBezTo>
                  <a:cubicBezTo>
                    <a:pt x="535083" y="2265562"/>
                    <a:pt x="532905" y="2264657"/>
                    <a:pt x="529228" y="2262467"/>
                  </a:cubicBezTo>
                  <a:close/>
                  <a:moveTo>
                    <a:pt x="2342615" y="2262233"/>
                  </a:moveTo>
                  <a:cubicBezTo>
                    <a:pt x="2341662" y="2262350"/>
                    <a:pt x="2340300" y="2262526"/>
                    <a:pt x="2338983" y="2262671"/>
                  </a:cubicBezTo>
                  <a:cubicBezTo>
                    <a:pt x="2339801" y="2264190"/>
                    <a:pt x="2339892" y="2266613"/>
                    <a:pt x="2341526" y="2267169"/>
                  </a:cubicBezTo>
                  <a:cubicBezTo>
                    <a:pt x="2345566" y="2268482"/>
                    <a:pt x="2350197" y="2269155"/>
                    <a:pt x="2354737" y="2269709"/>
                  </a:cubicBezTo>
                  <a:cubicBezTo>
                    <a:pt x="2357642" y="2270060"/>
                    <a:pt x="2360775" y="2269739"/>
                    <a:pt x="2363818" y="2269739"/>
                  </a:cubicBezTo>
                  <a:cubicBezTo>
                    <a:pt x="2361047" y="2268482"/>
                    <a:pt x="2358460" y="2267052"/>
                    <a:pt x="2355508" y="2266029"/>
                  </a:cubicBezTo>
                  <a:cubicBezTo>
                    <a:pt x="2351468" y="2264628"/>
                    <a:pt x="2347109" y="2263547"/>
                    <a:pt x="2342615" y="2262233"/>
                  </a:cubicBezTo>
                  <a:close/>
                  <a:moveTo>
                    <a:pt x="488458" y="2261416"/>
                  </a:moveTo>
                  <a:cubicBezTo>
                    <a:pt x="485281" y="2264131"/>
                    <a:pt x="480242" y="2266672"/>
                    <a:pt x="479470" y="2269651"/>
                  </a:cubicBezTo>
                  <a:cubicBezTo>
                    <a:pt x="478607" y="2273010"/>
                    <a:pt x="481014" y="2276922"/>
                    <a:pt x="483103" y="2280310"/>
                  </a:cubicBezTo>
                  <a:cubicBezTo>
                    <a:pt x="483783" y="2281420"/>
                    <a:pt x="487914" y="2281887"/>
                    <a:pt x="490594" y="2282209"/>
                  </a:cubicBezTo>
                  <a:cubicBezTo>
                    <a:pt x="491591" y="2282354"/>
                    <a:pt x="493680" y="2281361"/>
                    <a:pt x="494043" y="2280631"/>
                  </a:cubicBezTo>
                  <a:cubicBezTo>
                    <a:pt x="495405" y="2277974"/>
                    <a:pt x="496224" y="2275200"/>
                    <a:pt x="497040" y="2273038"/>
                  </a:cubicBezTo>
                  <a:cubicBezTo>
                    <a:pt x="497040" y="2271461"/>
                    <a:pt x="497584" y="2270293"/>
                    <a:pt x="496949" y="2269592"/>
                  </a:cubicBezTo>
                  <a:cubicBezTo>
                    <a:pt x="494315" y="2266790"/>
                    <a:pt x="491319" y="2264131"/>
                    <a:pt x="488458" y="2261416"/>
                  </a:cubicBezTo>
                  <a:close/>
                  <a:moveTo>
                    <a:pt x="5933568" y="2260247"/>
                  </a:moveTo>
                  <a:cubicBezTo>
                    <a:pt x="5930935" y="2262116"/>
                    <a:pt x="5928121" y="2263256"/>
                    <a:pt x="5928121" y="2264394"/>
                  </a:cubicBezTo>
                  <a:cubicBezTo>
                    <a:pt x="5928121" y="2265592"/>
                    <a:pt x="5930846" y="2266790"/>
                    <a:pt x="5932344" y="2267986"/>
                  </a:cubicBezTo>
                  <a:cubicBezTo>
                    <a:pt x="5933933" y="2266935"/>
                    <a:pt x="5936566" y="2266001"/>
                    <a:pt x="5936928" y="2264803"/>
                  </a:cubicBezTo>
                  <a:cubicBezTo>
                    <a:pt x="5937247" y="2263693"/>
                    <a:pt x="5935204" y="2262292"/>
                    <a:pt x="5933568" y="2260247"/>
                  </a:cubicBezTo>
                  <a:close/>
                  <a:moveTo>
                    <a:pt x="2423335" y="2259283"/>
                  </a:moveTo>
                  <a:cubicBezTo>
                    <a:pt x="2409442" y="2255983"/>
                    <a:pt x="2402588" y="2260306"/>
                    <a:pt x="2398366" y="2269213"/>
                  </a:cubicBezTo>
                  <a:cubicBezTo>
                    <a:pt x="2419112" y="2272542"/>
                    <a:pt x="2419112" y="2272542"/>
                    <a:pt x="2423335" y="2259283"/>
                  </a:cubicBezTo>
                  <a:close/>
                  <a:moveTo>
                    <a:pt x="211250" y="2255808"/>
                  </a:moveTo>
                  <a:cubicBezTo>
                    <a:pt x="210298" y="2255867"/>
                    <a:pt x="208572" y="2257473"/>
                    <a:pt x="208844" y="2258028"/>
                  </a:cubicBezTo>
                  <a:cubicBezTo>
                    <a:pt x="210751" y="2261620"/>
                    <a:pt x="212568" y="2265300"/>
                    <a:pt x="215564" y="2268512"/>
                  </a:cubicBezTo>
                  <a:cubicBezTo>
                    <a:pt x="216563" y="2269592"/>
                    <a:pt x="220875" y="2269533"/>
                    <a:pt x="223736" y="2269709"/>
                  </a:cubicBezTo>
                  <a:cubicBezTo>
                    <a:pt x="224235" y="2269739"/>
                    <a:pt x="224916" y="2268191"/>
                    <a:pt x="225825" y="2266993"/>
                  </a:cubicBezTo>
                  <a:cubicBezTo>
                    <a:pt x="223736" y="2263606"/>
                    <a:pt x="221874" y="2259779"/>
                    <a:pt x="218878" y="2256363"/>
                  </a:cubicBezTo>
                  <a:cubicBezTo>
                    <a:pt x="218151" y="2255517"/>
                    <a:pt x="213838" y="2255662"/>
                    <a:pt x="211250" y="2255808"/>
                  </a:cubicBezTo>
                  <a:close/>
                  <a:moveTo>
                    <a:pt x="1553257" y="2255253"/>
                  </a:moveTo>
                  <a:cubicBezTo>
                    <a:pt x="1545766" y="2256714"/>
                    <a:pt x="1540453" y="2257239"/>
                    <a:pt x="1540453" y="2257794"/>
                  </a:cubicBezTo>
                  <a:cubicBezTo>
                    <a:pt x="1540408" y="2263313"/>
                    <a:pt x="1541271" y="2268833"/>
                    <a:pt x="1541862" y="2274352"/>
                  </a:cubicBezTo>
                  <a:cubicBezTo>
                    <a:pt x="1544267" y="2272308"/>
                    <a:pt x="1547627" y="2270497"/>
                    <a:pt x="1548852" y="2268220"/>
                  </a:cubicBezTo>
                  <a:cubicBezTo>
                    <a:pt x="1550896" y="2264511"/>
                    <a:pt x="1551576" y="2260481"/>
                    <a:pt x="1553257" y="2255253"/>
                  </a:cubicBezTo>
                  <a:close/>
                  <a:moveTo>
                    <a:pt x="5700308" y="2254289"/>
                  </a:moveTo>
                  <a:cubicBezTo>
                    <a:pt x="5694814" y="2257268"/>
                    <a:pt x="5689139" y="2260101"/>
                    <a:pt x="5684236" y="2263401"/>
                  </a:cubicBezTo>
                  <a:cubicBezTo>
                    <a:pt x="5683873" y="2263634"/>
                    <a:pt x="5688776" y="2267022"/>
                    <a:pt x="5693860" y="2271023"/>
                  </a:cubicBezTo>
                  <a:cubicBezTo>
                    <a:pt x="5698537" y="2267110"/>
                    <a:pt x="5703032" y="2264774"/>
                    <a:pt x="5704167" y="2261912"/>
                  </a:cubicBezTo>
                  <a:cubicBezTo>
                    <a:pt x="5705074" y="2259722"/>
                    <a:pt x="5701761" y="2256859"/>
                    <a:pt x="5700308" y="2254289"/>
                  </a:cubicBezTo>
                  <a:close/>
                  <a:moveTo>
                    <a:pt x="1923896" y="2254144"/>
                  </a:moveTo>
                  <a:cubicBezTo>
                    <a:pt x="1922445" y="2255341"/>
                    <a:pt x="1921582" y="2256859"/>
                    <a:pt x="1920492" y="2258291"/>
                  </a:cubicBezTo>
                  <a:cubicBezTo>
                    <a:pt x="1921945" y="2258846"/>
                    <a:pt x="1923397" y="2259371"/>
                    <a:pt x="1924850" y="2259926"/>
                  </a:cubicBezTo>
                  <a:cubicBezTo>
                    <a:pt x="1925939" y="2258437"/>
                    <a:pt x="1927029" y="2256947"/>
                    <a:pt x="1928119" y="2255458"/>
                  </a:cubicBezTo>
                  <a:cubicBezTo>
                    <a:pt x="1926666" y="2254990"/>
                    <a:pt x="1924169" y="2253910"/>
                    <a:pt x="1923896" y="2254144"/>
                  </a:cubicBezTo>
                  <a:close/>
                  <a:moveTo>
                    <a:pt x="6162110" y="2250552"/>
                  </a:moveTo>
                  <a:cubicBezTo>
                    <a:pt x="6158659" y="2251282"/>
                    <a:pt x="6155254" y="2251983"/>
                    <a:pt x="6151805" y="2252713"/>
                  </a:cubicBezTo>
                  <a:cubicBezTo>
                    <a:pt x="6153121" y="2254056"/>
                    <a:pt x="6154483" y="2255370"/>
                    <a:pt x="6155845" y="2256714"/>
                  </a:cubicBezTo>
                  <a:cubicBezTo>
                    <a:pt x="6158570" y="2255458"/>
                    <a:pt x="6161292" y="2254173"/>
                    <a:pt x="6164017" y="2252888"/>
                  </a:cubicBezTo>
                  <a:cubicBezTo>
                    <a:pt x="6163381" y="2252099"/>
                    <a:pt x="6162746" y="2251340"/>
                    <a:pt x="6162110" y="2250552"/>
                  </a:cubicBezTo>
                  <a:close/>
                  <a:moveTo>
                    <a:pt x="6065319" y="2248508"/>
                  </a:moveTo>
                  <a:cubicBezTo>
                    <a:pt x="6061914" y="2249647"/>
                    <a:pt x="6058145" y="2250932"/>
                    <a:pt x="6054423" y="2252187"/>
                  </a:cubicBezTo>
                  <a:cubicBezTo>
                    <a:pt x="6056374" y="2254435"/>
                    <a:pt x="6057509" y="2257415"/>
                    <a:pt x="6060461" y="2258758"/>
                  </a:cubicBezTo>
                  <a:cubicBezTo>
                    <a:pt x="6063957" y="2260334"/>
                    <a:pt x="6069087" y="2261123"/>
                    <a:pt x="6073444" y="2261095"/>
                  </a:cubicBezTo>
                  <a:cubicBezTo>
                    <a:pt x="6077303" y="2261064"/>
                    <a:pt x="6081116" y="2259429"/>
                    <a:pt x="6084931" y="2258495"/>
                  </a:cubicBezTo>
                  <a:cubicBezTo>
                    <a:pt x="6083069" y="2256042"/>
                    <a:pt x="6082117" y="2252888"/>
                    <a:pt x="6079074" y="2251310"/>
                  </a:cubicBezTo>
                  <a:cubicBezTo>
                    <a:pt x="6075852" y="2249647"/>
                    <a:pt x="6070675" y="2249501"/>
                    <a:pt x="6065319" y="2248508"/>
                  </a:cubicBezTo>
                  <a:close/>
                  <a:moveTo>
                    <a:pt x="7669404" y="2247985"/>
                  </a:moveTo>
                  <a:cubicBezTo>
                    <a:pt x="7663752" y="2246105"/>
                    <a:pt x="7658224" y="2248317"/>
                    <a:pt x="7647169" y="2252742"/>
                  </a:cubicBezTo>
                  <a:cubicBezTo>
                    <a:pt x="7663875" y="2258291"/>
                    <a:pt x="7678131" y="2263051"/>
                    <a:pt x="7692387" y="2267782"/>
                  </a:cubicBezTo>
                  <a:cubicBezTo>
                    <a:pt x="7680833" y="2255837"/>
                    <a:pt x="7675056" y="2249865"/>
                    <a:pt x="7669404" y="2247985"/>
                  </a:cubicBezTo>
                  <a:close/>
                  <a:moveTo>
                    <a:pt x="7075455" y="2246639"/>
                  </a:moveTo>
                  <a:cubicBezTo>
                    <a:pt x="7064468" y="2250464"/>
                    <a:pt x="7053436" y="2254289"/>
                    <a:pt x="7035958" y="2260334"/>
                  </a:cubicBezTo>
                  <a:cubicBezTo>
                    <a:pt x="7049122" y="2261416"/>
                    <a:pt x="7055525" y="2261941"/>
                    <a:pt x="7062334" y="2262496"/>
                  </a:cubicBezTo>
                  <a:cubicBezTo>
                    <a:pt x="7067917" y="2257969"/>
                    <a:pt x="7073049" y="2253823"/>
                    <a:pt x="7078178" y="2249675"/>
                  </a:cubicBezTo>
                  <a:cubicBezTo>
                    <a:pt x="7077270" y="2248654"/>
                    <a:pt x="7076363" y="2247661"/>
                    <a:pt x="7075455" y="2246639"/>
                  </a:cubicBezTo>
                  <a:close/>
                  <a:moveTo>
                    <a:pt x="8210710" y="2244448"/>
                  </a:moveTo>
                  <a:cubicBezTo>
                    <a:pt x="8201631" y="2241265"/>
                    <a:pt x="8189828" y="2245821"/>
                    <a:pt x="8188011" y="2253238"/>
                  </a:cubicBezTo>
                  <a:cubicBezTo>
                    <a:pt x="8187649" y="2254787"/>
                    <a:pt x="8189828" y="2256568"/>
                    <a:pt x="8190826" y="2258262"/>
                  </a:cubicBezTo>
                  <a:cubicBezTo>
                    <a:pt x="8199361" y="2255983"/>
                    <a:pt x="8207851" y="2253706"/>
                    <a:pt x="8216750" y="2251340"/>
                  </a:cubicBezTo>
                  <a:cubicBezTo>
                    <a:pt x="8213481" y="2247457"/>
                    <a:pt x="8212754" y="2245178"/>
                    <a:pt x="8210710" y="2244448"/>
                  </a:cubicBezTo>
                  <a:close/>
                  <a:moveTo>
                    <a:pt x="4929563" y="2244098"/>
                  </a:moveTo>
                  <a:cubicBezTo>
                    <a:pt x="4924841" y="2244303"/>
                    <a:pt x="4920165" y="2244506"/>
                    <a:pt x="4915443" y="2244712"/>
                  </a:cubicBezTo>
                  <a:cubicBezTo>
                    <a:pt x="4915443" y="2245879"/>
                    <a:pt x="4915490" y="2247048"/>
                    <a:pt x="4915490" y="2248244"/>
                  </a:cubicBezTo>
                  <a:cubicBezTo>
                    <a:pt x="4920028" y="2248537"/>
                    <a:pt x="4924569" y="2248829"/>
                    <a:pt x="4929108" y="2249150"/>
                  </a:cubicBezTo>
                  <a:cubicBezTo>
                    <a:pt x="4929245" y="2247457"/>
                    <a:pt x="4929425" y="2245791"/>
                    <a:pt x="4929563" y="2244098"/>
                  </a:cubicBezTo>
                  <a:close/>
                  <a:moveTo>
                    <a:pt x="3513874" y="2243835"/>
                  </a:moveTo>
                  <a:cubicBezTo>
                    <a:pt x="3512194" y="2244915"/>
                    <a:pt x="3510515" y="2245967"/>
                    <a:pt x="3508834" y="2247048"/>
                  </a:cubicBezTo>
                  <a:cubicBezTo>
                    <a:pt x="3509833" y="2247514"/>
                    <a:pt x="3510787" y="2248011"/>
                    <a:pt x="3511785" y="2248478"/>
                  </a:cubicBezTo>
                  <a:cubicBezTo>
                    <a:pt x="3513284" y="2247310"/>
                    <a:pt x="3514736" y="2246142"/>
                    <a:pt x="3516234" y="2244974"/>
                  </a:cubicBezTo>
                  <a:cubicBezTo>
                    <a:pt x="3515462" y="2244565"/>
                    <a:pt x="3514691" y="2244214"/>
                    <a:pt x="3513874" y="2243835"/>
                  </a:cubicBezTo>
                  <a:close/>
                  <a:moveTo>
                    <a:pt x="7552919" y="2241119"/>
                  </a:moveTo>
                  <a:cubicBezTo>
                    <a:pt x="7545974" y="2238403"/>
                    <a:pt x="7532717" y="2247281"/>
                    <a:pt x="7533624" y="2254289"/>
                  </a:cubicBezTo>
                  <a:cubicBezTo>
                    <a:pt x="7533807" y="2255662"/>
                    <a:pt x="7537167" y="2256859"/>
                    <a:pt x="7541660" y="2259868"/>
                  </a:cubicBezTo>
                  <a:cubicBezTo>
                    <a:pt x="7546973" y="2254874"/>
                    <a:pt x="7552012" y="2250639"/>
                    <a:pt x="7556007" y="2246025"/>
                  </a:cubicBezTo>
                  <a:cubicBezTo>
                    <a:pt x="7556915" y="2245003"/>
                    <a:pt x="7554917" y="2241908"/>
                    <a:pt x="7552919" y="2241119"/>
                  </a:cubicBezTo>
                  <a:close/>
                  <a:moveTo>
                    <a:pt x="9619137" y="2234665"/>
                  </a:moveTo>
                  <a:cubicBezTo>
                    <a:pt x="9618183" y="2238637"/>
                    <a:pt x="9606152" y="2236476"/>
                    <a:pt x="9605198" y="2240448"/>
                  </a:cubicBezTo>
                  <a:cubicBezTo>
                    <a:pt x="9616776" y="2243339"/>
                    <a:pt x="9591441" y="2248508"/>
                    <a:pt x="9608694" y="2250114"/>
                  </a:cubicBezTo>
                  <a:cubicBezTo>
                    <a:pt x="9611282" y="2244478"/>
                    <a:pt x="9627489" y="2246346"/>
                    <a:pt x="9626127" y="2238520"/>
                  </a:cubicBezTo>
                  <a:cubicBezTo>
                    <a:pt x="9621498" y="2238491"/>
                    <a:pt x="9622949" y="2235103"/>
                    <a:pt x="9619137" y="2234665"/>
                  </a:cubicBezTo>
                  <a:close/>
                  <a:moveTo>
                    <a:pt x="7692795" y="2234665"/>
                  </a:moveTo>
                  <a:cubicBezTo>
                    <a:pt x="7692704" y="2235483"/>
                    <a:pt x="7692659" y="2236300"/>
                    <a:pt x="7692612" y="2237147"/>
                  </a:cubicBezTo>
                  <a:cubicBezTo>
                    <a:pt x="7701239" y="2237381"/>
                    <a:pt x="7709865" y="2237644"/>
                    <a:pt x="7718446" y="2237877"/>
                  </a:cubicBezTo>
                  <a:cubicBezTo>
                    <a:pt x="7718536" y="2236797"/>
                    <a:pt x="7718627" y="2235745"/>
                    <a:pt x="7718718" y="2234665"/>
                  </a:cubicBezTo>
                  <a:close/>
                  <a:moveTo>
                    <a:pt x="3361558" y="2234051"/>
                  </a:moveTo>
                  <a:cubicBezTo>
                    <a:pt x="3359379" y="2235132"/>
                    <a:pt x="3352615" y="2237556"/>
                    <a:pt x="3353069" y="2238345"/>
                  </a:cubicBezTo>
                  <a:cubicBezTo>
                    <a:pt x="3358517" y="2247953"/>
                    <a:pt x="3363420" y="2257998"/>
                    <a:pt x="3371954" y="2266497"/>
                  </a:cubicBezTo>
                  <a:cubicBezTo>
                    <a:pt x="3376904" y="2271403"/>
                    <a:pt x="3398105" y="2267256"/>
                    <a:pt x="3399149" y="2262203"/>
                  </a:cubicBezTo>
                  <a:cubicBezTo>
                    <a:pt x="3401873" y="2248887"/>
                    <a:pt x="3383033" y="2233994"/>
                    <a:pt x="3361558" y="2234051"/>
                  </a:cubicBezTo>
                  <a:close/>
                  <a:moveTo>
                    <a:pt x="7642856" y="2231394"/>
                  </a:moveTo>
                  <a:cubicBezTo>
                    <a:pt x="7643400" y="2232971"/>
                    <a:pt x="7643991" y="2234578"/>
                    <a:pt x="7644580" y="2236155"/>
                  </a:cubicBezTo>
                  <a:cubicBezTo>
                    <a:pt x="7646442" y="2234782"/>
                    <a:pt x="7648259" y="2233409"/>
                    <a:pt x="7650120" y="2232066"/>
                  </a:cubicBezTo>
                  <a:cubicBezTo>
                    <a:pt x="7647713" y="2231832"/>
                    <a:pt x="7645262" y="2231628"/>
                    <a:pt x="7642856" y="2231394"/>
                  </a:cubicBezTo>
                  <a:close/>
                  <a:moveTo>
                    <a:pt x="1811897" y="2228503"/>
                  </a:moveTo>
                  <a:cubicBezTo>
                    <a:pt x="1808174" y="2228650"/>
                    <a:pt x="1802680" y="2229291"/>
                    <a:pt x="1801456" y="2230869"/>
                  </a:cubicBezTo>
                  <a:cubicBezTo>
                    <a:pt x="1800229" y="2232446"/>
                    <a:pt x="1803316" y="2235337"/>
                    <a:pt x="1805313" y="2239191"/>
                  </a:cubicBezTo>
                  <a:cubicBezTo>
                    <a:pt x="1809989" y="2236388"/>
                    <a:pt x="1813576" y="2234958"/>
                    <a:pt x="1815346" y="2232912"/>
                  </a:cubicBezTo>
                  <a:cubicBezTo>
                    <a:pt x="1816118" y="2232008"/>
                    <a:pt x="1812985" y="2228445"/>
                    <a:pt x="1811897" y="2228503"/>
                  </a:cubicBezTo>
                  <a:close/>
                  <a:moveTo>
                    <a:pt x="8247939" y="2226839"/>
                  </a:moveTo>
                  <a:cubicBezTo>
                    <a:pt x="8246441" y="2229379"/>
                    <a:pt x="8243445" y="2232095"/>
                    <a:pt x="8243534" y="2234752"/>
                  </a:cubicBezTo>
                  <a:cubicBezTo>
                    <a:pt x="8243762" y="2240448"/>
                    <a:pt x="8245851" y="2246113"/>
                    <a:pt x="8246713" y="2251837"/>
                  </a:cubicBezTo>
                  <a:cubicBezTo>
                    <a:pt x="8248212" y="2261707"/>
                    <a:pt x="8253251" y="2264394"/>
                    <a:pt x="8267233" y="2260714"/>
                  </a:cubicBezTo>
                  <a:cubicBezTo>
                    <a:pt x="8278129" y="2257853"/>
                    <a:pt x="8294019" y="2257181"/>
                    <a:pt x="8293838" y="2246668"/>
                  </a:cubicBezTo>
                  <a:cubicBezTo>
                    <a:pt x="8293702" y="2237615"/>
                    <a:pt x="8282351" y="2233176"/>
                    <a:pt x="8270320" y="2230139"/>
                  </a:cubicBezTo>
                  <a:cubicBezTo>
                    <a:pt x="8264555" y="2228707"/>
                    <a:pt x="8258154" y="2228299"/>
                    <a:pt x="8247939" y="2226839"/>
                  </a:cubicBezTo>
                  <a:close/>
                  <a:moveTo>
                    <a:pt x="4123087" y="2225553"/>
                  </a:moveTo>
                  <a:cubicBezTo>
                    <a:pt x="4120726" y="2224940"/>
                    <a:pt x="4115732" y="2225291"/>
                    <a:pt x="4114689" y="2226342"/>
                  </a:cubicBezTo>
                  <a:cubicBezTo>
                    <a:pt x="4110784" y="2230226"/>
                    <a:pt x="4108062" y="2234578"/>
                    <a:pt x="4105429" y="2238053"/>
                  </a:cubicBezTo>
                  <a:cubicBezTo>
                    <a:pt x="4108742" y="2240885"/>
                    <a:pt x="4110285" y="2242492"/>
                    <a:pt x="4112328" y="2243748"/>
                  </a:cubicBezTo>
                  <a:cubicBezTo>
                    <a:pt x="4112782" y="2244039"/>
                    <a:pt x="4115688" y="2243368"/>
                    <a:pt x="4116370" y="2242696"/>
                  </a:cubicBezTo>
                  <a:cubicBezTo>
                    <a:pt x="4120455" y="2238491"/>
                    <a:pt x="4124586" y="2234285"/>
                    <a:pt x="4127765" y="2229788"/>
                  </a:cubicBezTo>
                  <a:cubicBezTo>
                    <a:pt x="4128400" y="2228912"/>
                    <a:pt x="4125313" y="2226109"/>
                    <a:pt x="4123087" y="2225553"/>
                  </a:cubicBezTo>
                  <a:close/>
                  <a:moveTo>
                    <a:pt x="6310066" y="2224648"/>
                  </a:moveTo>
                  <a:cubicBezTo>
                    <a:pt x="6308160" y="2231365"/>
                    <a:pt x="6307251" y="2234519"/>
                    <a:pt x="6306071" y="2238813"/>
                  </a:cubicBezTo>
                  <a:lnTo>
                    <a:pt x="6325275" y="2238813"/>
                  </a:lnTo>
                  <a:cubicBezTo>
                    <a:pt x="6319964" y="2233848"/>
                    <a:pt x="6316423" y="2230576"/>
                    <a:pt x="6310066" y="2224648"/>
                  </a:cubicBezTo>
                  <a:close/>
                  <a:moveTo>
                    <a:pt x="3490130" y="2224620"/>
                  </a:moveTo>
                  <a:cubicBezTo>
                    <a:pt x="3480823" y="2232154"/>
                    <a:pt x="3479688" y="2237760"/>
                    <a:pt x="3493762" y="2244098"/>
                  </a:cubicBezTo>
                  <a:cubicBezTo>
                    <a:pt x="3502479" y="2236709"/>
                    <a:pt x="3506111" y="2230956"/>
                    <a:pt x="3490130" y="2224620"/>
                  </a:cubicBezTo>
                  <a:close/>
                  <a:moveTo>
                    <a:pt x="962111" y="2221524"/>
                  </a:moveTo>
                  <a:cubicBezTo>
                    <a:pt x="956437" y="2223567"/>
                    <a:pt x="950807" y="2225612"/>
                    <a:pt x="940591" y="2229350"/>
                  </a:cubicBezTo>
                  <a:cubicBezTo>
                    <a:pt x="949126" y="2233439"/>
                    <a:pt x="953394" y="2235483"/>
                    <a:pt x="957661" y="2237556"/>
                  </a:cubicBezTo>
                  <a:cubicBezTo>
                    <a:pt x="961068" y="2234315"/>
                    <a:pt x="965380" y="2231278"/>
                    <a:pt x="967377" y="2227744"/>
                  </a:cubicBezTo>
                  <a:cubicBezTo>
                    <a:pt x="968194" y="2226255"/>
                    <a:pt x="964018" y="2223626"/>
                    <a:pt x="962111" y="2221524"/>
                  </a:cubicBezTo>
                  <a:close/>
                  <a:moveTo>
                    <a:pt x="5968572" y="2221261"/>
                  </a:moveTo>
                  <a:lnTo>
                    <a:pt x="5967801" y="2222955"/>
                  </a:lnTo>
                  <a:cubicBezTo>
                    <a:pt x="5968664" y="2222575"/>
                    <a:pt x="5969525" y="2222225"/>
                    <a:pt x="5970388" y="2221845"/>
                  </a:cubicBezTo>
                  <a:cubicBezTo>
                    <a:pt x="5969752" y="2221670"/>
                    <a:pt x="5969163" y="2221465"/>
                    <a:pt x="5968572" y="2221261"/>
                  </a:cubicBezTo>
                  <a:close/>
                  <a:moveTo>
                    <a:pt x="1690453" y="2220706"/>
                  </a:moveTo>
                  <a:cubicBezTo>
                    <a:pt x="1690181" y="2222312"/>
                    <a:pt x="1689909" y="2223918"/>
                    <a:pt x="1689635" y="2225553"/>
                  </a:cubicBezTo>
                  <a:cubicBezTo>
                    <a:pt x="1690544" y="2225583"/>
                    <a:pt x="1691407" y="2225641"/>
                    <a:pt x="1692315" y="2225670"/>
                  </a:cubicBezTo>
                  <a:lnTo>
                    <a:pt x="1692315" y="2220793"/>
                  </a:lnTo>
                  <a:cubicBezTo>
                    <a:pt x="1691679" y="2220765"/>
                    <a:pt x="1691089" y="2220735"/>
                    <a:pt x="1690453" y="2220706"/>
                  </a:cubicBezTo>
                  <a:close/>
                  <a:moveTo>
                    <a:pt x="5932025" y="2220063"/>
                  </a:moveTo>
                  <a:cubicBezTo>
                    <a:pt x="5933615" y="2220735"/>
                    <a:pt x="5934658" y="2221261"/>
                    <a:pt x="5935840" y="2221640"/>
                  </a:cubicBezTo>
                  <a:cubicBezTo>
                    <a:pt x="5936021" y="2221698"/>
                    <a:pt x="5936747" y="2220822"/>
                    <a:pt x="5937200" y="2220414"/>
                  </a:cubicBezTo>
                  <a:cubicBezTo>
                    <a:pt x="5935704" y="2220297"/>
                    <a:pt x="5934159" y="2220210"/>
                    <a:pt x="5932025" y="2220063"/>
                  </a:cubicBezTo>
                  <a:close/>
                  <a:moveTo>
                    <a:pt x="4133984" y="2220063"/>
                  </a:moveTo>
                  <a:cubicBezTo>
                    <a:pt x="4133847" y="2219917"/>
                    <a:pt x="4127129" y="2221611"/>
                    <a:pt x="4127219" y="2222107"/>
                  </a:cubicBezTo>
                  <a:cubicBezTo>
                    <a:pt x="4127946" y="2225349"/>
                    <a:pt x="4129716" y="2228533"/>
                    <a:pt x="4131350" y="2232154"/>
                  </a:cubicBezTo>
                  <a:cubicBezTo>
                    <a:pt x="4136164" y="2230401"/>
                    <a:pt x="4140704" y="2229059"/>
                    <a:pt x="4140567" y="2228766"/>
                  </a:cubicBezTo>
                  <a:cubicBezTo>
                    <a:pt x="4138933" y="2225729"/>
                    <a:pt x="4136617" y="2222808"/>
                    <a:pt x="4133984" y="2220063"/>
                  </a:cubicBezTo>
                  <a:close/>
                  <a:moveTo>
                    <a:pt x="5085055" y="2219567"/>
                  </a:moveTo>
                  <a:cubicBezTo>
                    <a:pt x="5083602" y="2221816"/>
                    <a:pt x="5082195" y="2223305"/>
                    <a:pt x="5081878" y="2224852"/>
                  </a:cubicBezTo>
                  <a:cubicBezTo>
                    <a:pt x="5081740" y="2225670"/>
                    <a:pt x="5083602" y="2226635"/>
                    <a:pt x="5084556" y="2227540"/>
                  </a:cubicBezTo>
                  <a:cubicBezTo>
                    <a:pt x="5086418" y="2226635"/>
                    <a:pt x="5088596" y="2225875"/>
                    <a:pt x="5090003" y="2224736"/>
                  </a:cubicBezTo>
                  <a:cubicBezTo>
                    <a:pt x="5090366" y="2224443"/>
                    <a:pt x="5088370" y="2222984"/>
                    <a:pt x="5085055" y="2219567"/>
                  </a:cubicBezTo>
                  <a:close/>
                  <a:moveTo>
                    <a:pt x="837082" y="2219421"/>
                  </a:moveTo>
                  <a:cubicBezTo>
                    <a:pt x="833494" y="2220472"/>
                    <a:pt x="828456" y="2221991"/>
                    <a:pt x="827729" y="2223918"/>
                  </a:cubicBezTo>
                  <a:cubicBezTo>
                    <a:pt x="825959" y="2228620"/>
                    <a:pt x="825822" y="2233672"/>
                    <a:pt x="826139" y="2238549"/>
                  </a:cubicBezTo>
                  <a:cubicBezTo>
                    <a:pt x="826230" y="2239951"/>
                    <a:pt x="830681" y="2242638"/>
                    <a:pt x="831860" y="2242375"/>
                  </a:cubicBezTo>
                  <a:cubicBezTo>
                    <a:pt x="835628" y="2241556"/>
                    <a:pt x="840123" y="2240096"/>
                    <a:pt x="841802" y="2238053"/>
                  </a:cubicBezTo>
                  <a:cubicBezTo>
                    <a:pt x="843846" y="2235600"/>
                    <a:pt x="843347" y="2232300"/>
                    <a:pt x="843846" y="2229846"/>
                  </a:cubicBezTo>
                  <a:cubicBezTo>
                    <a:pt x="843392" y="2227364"/>
                    <a:pt x="843664" y="2225232"/>
                    <a:pt x="842484" y="2223480"/>
                  </a:cubicBezTo>
                  <a:cubicBezTo>
                    <a:pt x="841394" y="2221845"/>
                    <a:pt x="837807" y="2219216"/>
                    <a:pt x="837082" y="2219421"/>
                  </a:cubicBezTo>
                  <a:close/>
                  <a:moveTo>
                    <a:pt x="7580749" y="2215420"/>
                  </a:moveTo>
                  <a:cubicBezTo>
                    <a:pt x="7577480" y="2215449"/>
                    <a:pt x="7574258" y="2218369"/>
                    <a:pt x="7569445" y="2220852"/>
                  </a:cubicBezTo>
                  <a:cubicBezTo>
                    <a:pt x="7574031" y="2223101"/>
                    <a:pt x="7577527" y="2226080"/>
                    <a:pt x="7580205" y="2225787"/>
                  </a:cubicBezTo>
                  <a:cubicBezTo>
                    <a:pt x="7583565" y="2225437"/>
                    <a:pt x="7588104" y="2222546"/>
                    <a:pt x="7588512" y="2220501"/>
                  </a:cubicBezTo>
                  <a:cubicBezTo>
                    <a:pt x="7588831" y="2218896"/>
                    <a:pt x="7583473" y="2215391"/>
                    <a:pt x="7580749" y="2215420"/>
                  </a:cubicBezTo>
                  <a:close/>
                  <a:moveTo>
                    <a:pt x="2863301" y="2214748"/>
                  </a:moveTo>
                  <a:cubicBezTo>
                    <a:pt x="2863165" y="2214720"/>
                    <a:pt x="2862347" y="2215683"/>
                    <a:pt x="2861847" y="2216179"/>
                  </a:cubicBezTo>
                  <a:cubicBezTo>
                    <a:pt x="2863528" y="2216296"/>
                    <a:pt x="2865162" y="2216413"/>
                    <a:pt x="2867477" y="2216559"/>
                  </a:cubicBezTo>
                  <a:cubicBezTo>
                    <a:pt x="2865798" y="2215799"/>
                    <a:pt x="2864572" y="2215186"/>
                    <a:pt x="2863301" y="2214748"/>
                  </a:cubicBezTo>
                  <a:close/>
                  <a:moveTo>
                    <a:pt x="5139353" y="2213902"/>
                  </a:moveTo>
                  <a:lnTo>
                    <a:pt x="5136311" y="2214339"/>
                  </a:lnTo>
                  <a:lnTo>
                    <a:pt x="5138764" y="2215303"/>
                  </a:lnTo>
                  <a:close/>
                  <a:moveTo>
                    <a:pt x="6633900" y="2212704"/>
                  </a:moveTo>
                  <a:cubicBezTo>
                    <a:pt x="6632401" y="2212412"/>
                    <a:pt x="6630132" y="2213434"/>
                    <a:pt x="6628179" y="2213902"/>
                  </a:cubicBezTo>
                  <a:cubicBezTo>
                    <a:pt x="6628997" y="2215041"/>
                    <a:pt x="6629815" y="2216179"/>
                    <a:pt x="6630586" y="2217347"/>
                  </a:cubicBezTo>
                  <a:cubicBezTo>
                    <a:pt x="6632538" y="2216851"/>
                    <a:pt x="6634535" y="2216355"/>
                    <a:pt x="6636488" y="2215858"/>
                  </a:cubicBezTo>
                  <a:cubicBezTo>
                    <a:pt x="6635670" y="2214748"/>
                    <a:pt x="6635217" y="2212967"/>
                    <a:pt x="6633900" y="2212704"/>
                  </a:cubicBezTo>
                  <a:close/>
                  <a:moveTo>
                    <a:pt x="429305" y="2208937"/>
                  </a:moveTo>
                  <a:cubicBezTo>
                    <a:pt x="413278" y="2210806"/>
                    <a:pt x="399114" y="2211828"/>
                    <a:pt x="385629" y="2214368"/>
                  </a:cubicBezTo>
                  <a:cubicBezTo>
                    <a:pt x="381134" y="2215216"/>
                    <a:pt x="376051" y="2219801"/>
                    <a:pt x="375596" y="2222925"/>
                  </a:cubicBezTo>
                  <a:cubicBezTo>
                    <a:pt x="375143" y="2226137"/>
                    <a:pt x="378592" y="2230898"/>
                    <a:pt x="382815" y="2232738"/>
                  </a:cubicBezTo>
                  <a:cubicBezTo>
                    <a:pt x="389036" y="2235454"/>
                    <a:pt x="397343" y="2236446"/>
                    <a:pt x="404924" y="2237731"/>
                  </a:cubicBezTo>
                  <a:cubicBezTo>
                    <a:pt x="416728" y="2239747"/>
                    <a:pt x="429305" y="2244244"/>
                    <a:pt x="439746" y="2236184"/>
                  </a:cubicBezTo>
                  <a:cubicBezTo>
                    <a:pt x="449779" y="2228445"/>
                    <a:pt x="440381" y="2221027"/>
                    <a:pt x="437249" y="2213726"/>
                  </a:cubicBezTo>
                  <a:cubicBezTo>
                    <a:pt x="436341" y="2211594"/>
                    <a:pt x="431392" y="2210134"/>
                    <a:pt x="429305" y="2208937"/>
                  </a:cubicBezTo>
                  <a:close/>
                  <a:moveTo>
                    <a:pt x="5641152" y="2208674"/>
                  </a:moveTo>
                  <a:cubicBezTo>
                    <a:pt x="5623627" y="2207623"/>
                    <a:pt x="5613505" y="2208236"/>
                    <a:pt x="5610145" y="2217231"/>
                  </a:cubicBezTo>
                  <a:cubicBezTo>
                    <a:pt x="5608783" y="2220881"/>
                    <a:pt x="5606241" y="2224620"/>
                    <a:pt x="5602653" y="2227569"/>
                  </a:cubicBezTo>
                  <a:cubicBezTo>
                    <a:pt x="5599476" y="2230197"/>
                    <a:pt x="5594119" y="2231802"/>
                    <a:pt x="5589715" y="2233848"/>
                  </a:cubicBezTo>
                  <a:cubicBezTo>
                    <a:pt x="5595934" y="2236680"/>
                    <a:pt x="5602745" y="2242288"/>
                    <a:pt x="5608192" y="2241820"/>
                  </a:cubicBezTo>
                  <a:cubicBezTo>
                    <a:pt x="5622765" y="2240535"/>
                    <a:pt x="5638383" y="2238169"/>
                    <a:pt x="5650322" y="2233146"/>
                  </a:cubicBezTo>
                  <a:cubicBezTo>
                    <a:pt x="5656768" y="2230431"/>
                    <a:pt x="5659811" y="2220968"/>
                    <a:pt x="5657995" y="2215362"/>
                  </a:cubicBezTo>
                  <a:cubicBezTo>
                    <a:pt x="5656861" y="2211798"/>
                    <a:pt x="5644012" y="2209696"/>
                    <a:pt x="5641152" y="2208674"/>
                  </a:cubicBezTo>
                  <a:close/>
                  <a:moveTo>
                    <a:pt x="1216756" y="2207009"/>
                  </a:moveTo>
                  <a:cubicBezTo>
                    <a:pt x="1209311" y="2209374"/>
                    <a:pt x="1201820" y="2211741"/>
                    <a:pt x="1185748" y="2216851"/>
                  </a:cubicBezTo>
                  <a:cubicBezTo>
                    <a:pt x="1195010" y="2219333"/>
                    <a:pt x="1198733" y="2220647"/>
                    <a:pt x="1202727" y="2221348"/>
                  </a:cubicBezTo>
                  <a:cubicBezTo>
                    <a:pt x="1213170" y="2223217"/>
                    <a:pt x="1220615" y="2221086"/>
                    <a:pt x="1221569" y="2213843"/>
                  </a:cubicBezTo>
                  <a:cubicBezTo>
                    <a:pt x="1221841" y="2211653"/>
                    <a:pt x="1218437" y="2209287"/>
                    <a:pt x="1216756" y="2207009"/>
                  </a:cubicBezTo>
                  <a:close/>
                  <a:moveTo>
                    <a:pt x="5367984" y="2206425"/>
                  </a:moveTo>
                  <a:cubicBezTo>
                    <a:pt x="5367166" y="2206659"/>
                    <a:pt x="5365895" y="2206747"/>
                    <a:pt x="5365670" y="2207126"/>
                  </a:cubicBezTo>
                  <a:cubicBezTo>
                    <a:pt x="5365351" y="2207564"/>
                    <a:pt x="5365987" y="2208207"/>
                    <a:pt x="5366214" y="2208732"/>
                  </a:cubicBezTo>
                  <a:cubicBezTo>
                    <a:pt x="5367030" y="2208499"/>
                    <a:pt x="5368212" y="2208382"/>
                    <a:pt x="5368529" y="2207973"/>
                  </a:cubicBezTo>
                  <a:cubicBezTo>
                    <a:pt x="5368802" y="2207593"/>
                    <a:pt x="5368212" y="2206951"/>
                    <a:pt x="5367984" y="2206425"/>
                  </a:cubicBezTo>
                  <a:close/>
                  <a:moveTo>
                    <a:pt x="8837768" y="2205549"/>
                  </a:moveTo>
                  <a:cubicBezTo>
                    <a:pt x="8837086" y="2205578"/>
                    <a:pt x="8835770" y="2207477"/>
                    <a:pt x="8836178" y="2207827"/>
                  </a:cubicBezTo>
                  <a:cubicBezTo>
                    <a:pt x="8842172" y="2212762"/>
                    <a:pt x="8848390" y="2217552"/>
                    <a:pt x="8853884" y="2221874"/>
                  </a:cubicBezTo>
                  <a:cubicBezTo>
                    <a:pt x="8859966" y="2220297"/>
                    <a:pt x="8862646" y="2219625"/>
                    <a:pt x="8865370" y="2218925"/>
                  </a:cubicBezTo>
                  <a:cubicBezTo>
                    <a:pt x="8858833" y="2214573"/>
                    <a:pt x="8852477" y="2210047"/>
                    <a:pt x="8845576" y="2205929"/>
                  </a:cubicBezTo>
                  <a:cubicBezTo>
                    <a:pt x="8844078" y="2205053"/>
                    <a:pt x="8840399" y="2205403"/>
                    <a:pt x="8837768" y="2205549"/>
                  </a:cubicBezTo>
                  <a:close/>
                  <a:moveTo>
                    <a:pt x="1678603" y="2202190"/>
                  </a:moveTo>
                  <a:cubicBezTo>
                    <a:pt x="1674472" y="2203329"/>
                    <a:pt x="1669479" y="2204352"/>
                    <a:pt x="1669569" y="2204673"/>
                  </a:cubicBezTo>
                  <a:cubicBezTo>
                    <a:pt x="1670478" y="2207331"/>
                    <a:pt x="1672340" y="2209842"/>
                    <a:pt x="1673928" y="2212383"/>
                  </a:cubicBezTo>
                  <a:cubicBezTo>
                    <a:pt x="1677332" y="2211332"/>
                    <a:pt x="1680737" y="2210280"/>
                    <a:pt x="1684143" y="2209199"/>
                  </a:cubicBezTo>
                  <a:cubicBezTo>
                    <a:pt x="1682282" y="2206863"/>
                    <a:pt x="1680420" y="2204498"/>
                    <a:pt x="1678603" y="2202190"/>
                  </a:cubicBezTo>
                  <a:close/>
                  <a:moveTo>
                    <a:pt x="7269990" y="2200643"/>
                  </a:moveTo>
                  <a:cubicBezTo>
                    <a:pt x="7266949" y="2206192"/>
                    <a:pt x="7264588" y="2210456"/>
                    <a:pt x="7262227" y="2214720"/>
                  </a:cubicBezTo>
                  <a:cubicBezTo>
                    <a:pt x="7271762" y="2212324"/>
                    <a:pt x="7283519" y="2208966"/>
                    <a:pt x="7269990" y="2200643"/>
                  </a:cubicBezTo>
                  <a:close/>
                  <a:moveTo>
                    <a:pt x="6243147" y="2200409"/>
                  </a:moveTo>
                  <a:cubicBezTo>
                    <a:pt x="6239152" y="2200818"/>
                    <a:pt x="6235157" y="2201227"/>
                    <a:pt x="6231208" y="2201666"/>
                  </a:cubicBezTo>
                  <a:cubicBezTo>
                    <a:pt x="6231525" y="2202920"/>
                    <a:pt x="6231890" y="2204148"/>
                    <a:pt x="6232251" y="2205403"/>
                  </a:cubicBezTo>
                  <a:cubicBezTo>
                    <a:pt x="6236156" y="2204732"/>
                    <a:pt x="6240061" y="2204030"/>
                    <a:pt x="6244010" y="2203329"/>
                  </a:cubicBezTo>
                  <a:close/>
                  <a:moveTo>
                    <a:pt x="5303518" y="2198599"/>
                  </a:moveTo>
                  <a:cubicBezTo>
                    <a:pt x="5303199" y="2199124"/>
                    <a:pt x="5302880" y="2199679"/>
                    <a:pt x="5302608" y="2200234"/>
                  </a:cubicBezTo>
                  <a:cubicBezTo>
                    <a:pt x="5303607" y="2199884"/>
                    <a:pt x="5304653" y="2199533"/>
                    <a:pt x="5305651" y="2199183"/>
                  </a:cubicBezTo>
                  <a:cubicBezTo>
                    <a:pt x="5304925" y="2199008"/>
                    <a:pt x="5304243" y="2198803"/>
                    <a:pt x="5303518" y="2198599"/>
                  </a:cubicBezTo>
                  <a:close/>
                  <a:moveTo>
                    <a:pt x="2620868" y="2196788"/>
                  </a:moveTo>
                  <a:cubicBezTo>
                    <a:pt x="2620823" y="2197723"/>
                    <a:pt x="2620732" y="2198599"/>
                    <a:pt x="2620641" y="2199504"/>
                  </a:cubicBezTo>
                  <a:cubicBezTo>
                    <a:pt x="2623183" y="2199592"/>
                    <a:pt x="2625771" y="2199709"/>
                    <a:pt x="2628313" y="2199796"/>
                  </a:cubicBezTo>
                  <a:cubicBezTo>
                    <a:pt x="2628404" y="2198920"/>
                    <a:pt x="2628449" y="2198073"/>
                    <a:pt x="2628540" y="2197197"/>
                  </a:cubicBezTo>
                  <a:cubicBezTo>
                    <a:pt x="2625998" y="2197051"/>
                    <a:pt x="2623456" y="2196934"/>
                    <a:pt x="2620868" y="2196788"/>
                  </a:cubicBezTo>
                  <a:close/>
                  <a:moveTo>
                    <a:pt x="9326763" y="2196613"/>
                  </a:moveTo>
                  <a:lnTo>
                    <a:pt x="9325856" y="2207331"/>
                  </a:lnTo>
                  <a:cubicBezTo>
                    <a:pt x="9326355" y="2207359"/>
                    <a:pt x="9326810" y="2207359"/>
                    <a:pt x="9327309" y="2207389"/>
                  </a:cubicBezTo>
                  <a:cubicBezTo>
                    <a:pt x="9326810" y="2211244"/>
                    <a:pt x="9324585" y="2215478"/>
                    <a:pt x="9326355" y="2218837"/>
                  </a:cubicBezTo>
                  <a:cubicBezTo>
                    <a:pt x="9327671" y="2221348"/>
                    <a:pt x="9335071" y="2224852"/>
                    <a:pt x="9338160" y="2224327"/>
                  </a:cubicBezTo>
                  <a:cubicBezTo>
                    <a:pt x="9345059" y="2223130"/>
                    <a:pt x="9353596" y="2220531"/>
                    <a:pt x="9356546" y="2216909"/>
                  </a:cubicBezTo>
                  <a:cubicBezTo>
                    <a:pt x="9359407" y="2213376"/>
                    <a:pt x="9358952" y="2205666"/>
                    <a:pt x="9355003" y="2203680"/>
                  </a:cubicBezTo>
                  <a:cubicBezTo>
                    <a:pt x="9347420" y="2199854"/>
                    <a:pt x="9336388" y="2198803"/>
                    <a:pt x="9326763" y="2196613"/>
                  </a:cubicBezTo>
                  <a:close/>
                  <a:moveTo>
                    <a:pt x="9055230" y="2196438"/>
                  </a:moveTo>
                  <a:cubicBezTo>
                    <a:pt x="9053143" y="2199709"/>
                    <a:pt x="9051100" y="2203008"/>
                    <a:pt x="9049056" y="2206279"/>
                  </a:cubicBezTo>
                  <a:cubicBezTo>
                    <a:pt x="9051644" y="2206775"/>
                    <a:pt x="9054233" y="2207272"/>
                    <a:pt x="9059272" y="2208265"/>
                  </a:cubicBezTo>
                  <a:cubicBezTo>
                    <a:pt x="9061540" y="2205462"/>
                    <a:pt x="9063992" y="2202424"/>
                    <a:pt x="9066489" y="2199387"/>
                  </a:cubicBezTo>
                  <a:cubicBezTo>
                    <a:pt x="9062721" y="2198394"/>
                    <a:pt x="9058953" y="2197431"/>
                    <a:pt x="9055230" y="2196438"/>
                  </a:cubicBezTo>
                  <a:close/>
                  <a:moveTo>
                    <a:pt x="6415937" y="2196204"/>
                  </a:moveTo>
                  <a:cubicBezTo>
                    <a:pt x="6414213" y="2196759"/>
                    <a:pt x="6412443" y="2197343"/>
                    <a:pt x="6410717" y="2197898"/>
                  </a:cubicBezTo>
                  <a:cubicBezTo>
                    <a:pt x="6412443" y="2198541"/>
                    <a:pt x="6414168" y="2199183"/>
                    <a:pt x="6415892" y="2199796"/>
                  </a:cubicBezTo>
                  <a:cubicBezTo>
                    <a:pt x="6415892" y="2198599"/>
                    <a:pt x="6415892" y="2197401"/>
                    <a:pt x="6415937" y="2196204"/>
                  </a:cubicBezTo>
                  <a:close/>
                  <a:moveTo>
                    <a:pt x="4939641" y="2196000"/>
                  </a:moveTo>
                  <a:cubicBezTo>
                    <a:pt x="4936100" y="2198803"/>
                    <a:pt x="4932558" y="2201578"/>
                    <a:pt x="4927655" y="2205432"/>
                  </a:cubicBezTo>
                  <a:cubicBezTo>
                    <a:pt x="4932968" y="2211857"/>
                    <a:pt x="4937190" y="2216968"/>
                    <a:pt x="4941411" y="2222050"/>
                  </a:cubicBezTo>
                  <a:cubicBezTo>
                    <a:pt x="4944089" y="2216150"/>
                    <a:pt x="4948086" y="2210309"/>
                    <a:pt x="4948858" y="2204323"/>
                  </a:cubicBezTo>
                  <a:cubicBezTo>
                    <a:pt x="4949220" y="2201724"/>
                    <a:pt x="4942910" y="2198774"/>
                    <a:pt x="4939641" y="2196000"/>
                  </a:cubicBezTo>
                  <a:close/>
                  <a:moveTo>
                    <a:pt x="1767722" y="2195941"/>
                  </a:moveTo>
                  <a:cubicBezTo>
                    <a:pt x="1767269" y="2196350"/>
                    <a:pt x="1767314" y="2196993"/>
                    <a:pt x="1767133" y="2197548"/>
                  </a:cubicBezTo>
                  <a:cubicBezTo>
                    <a:pt x="1768358" y="2197548"/>
                    <a:pt x="1769584" y="2197548"/>
                    <a:pt x="1770810" y="2197548"/>
                  </a:cubicBezTo>
                  <a:cubicBezTo>
                    <a:pt x="1770447" y="2197022"/>
                    <a:pt x="1770083" y="2196497"/>
                    <a:pt x="1769720" y="2195970"/>
                  </a:cubicBezTo>
                  <a:cubicBezTo>
                    <a:pt x="1769040" y="2195970"/>
                    <a:pt x="1767996" y="2195737"/>
                    <a:pt x="1767722" y="2195941"/>
                  </a:cubicBezTo>
                  <a:close/>
                  <a:moveTo>
                    <a:pt x="6662093" y="2193693"/>
                  </a:moveTo>
                  <a:lnTo>
                    <a:pt x="6662093" y="2197314"/>
                  </a:lnTo>
                  <a:cubicBezTo>
                    <a:pt x="6662410" y="2197314"/>
                    <a:pt x="6662684" y="2197314"/>
                    <a:pt x="6662956" y="2197314"/>
                  </a:cubicBezTo>
                  <a:cubicBezTo>
                    <a:pt x="6663092" y="2196117"/>
                    <a:pt x="6663228" y="2194919"/>
                    <a:pt x="6663364" y="2193693"/>
                  </a:cubicBezTo>
                  <a:cubicBezTo>
                    <a:pt x="6662956" y="2193693"/>
                    <a:pt x="6662548" y="2193693"/>
                    <a:pt x="6662093" y="2193693"/>
                  </a:cubicBezTo>
                  <a:close/>
                  <a:moveTo>
                    <a:pt x="2718386" y="2189809"/>
                  </a:moveTo>
                  <a:cubicBezTo>
                    <a:pt x="2710803" y="2201460"/>
                    <a:pt x="2703722" y="2207418"/>
                    <a:pt x="2704130" y="2213171"/>
                  </a:cubicBezTo>
                  <a:cubicBezTo>
                    <a:pt x="2704449" y="2217786"/>
                    <a:pt x="2713800" y="2222166"/>
                    <a:pt x="2719158" y="2226635"/>
                  </a:cubicBezTo>
                  <a:cubicBezTo>
                    <a:pt x="2722199" y="2224940"/>
                    <a:pt x="2728056" y="2223014"/>
                    <a:pt x="2727784" y="2221582"/>
                  </a:cubicBezTo>
                  <a:cubicBezTo>
                    <a:pt x="2726149" y="2213142"/>
                    <a:pt x="2723062" y="2204819"/>
                    <a:pt x="2718386" y="2189809"/>
                  </a:cubicBezTo>
                  <a:close/>
                  <a:moveTo>
                    <a:pt x="978864" y="2187823"/>
                  </a:moveTo>
                  <a:cubicBezTo>
                    <a:pt x="971326" y="2185954"/>
                    <a:pt x="955166" y="2198949"/>
                    <a:pt x="958978" y="2204030"/>
                  </a:cubicBezTo>
                  <a:cubicBezTo>
                    <a:pt x="961384" y="2207214"/>
                    <a:pt x="970873" y="2209754"/>
                    <a:pt x="977230" y="2209813"/>
                  </a:cubicBezTo>
                  <a:cubicBezTo>
                    <a:pt x="982133" y="2209842"/>
                    <a:pt x="987125" y="2205578"/>
                    <a:pt x="994028" y="2202308"/>
                  </a:cubicBezTo>
                  <a:cubicBezTo>
                    <a:pt x="987807" y="2195970"/>
                    <a:pt x="984947" y="2189341"/>
                    <a:pt x="978864" y="2187823"/>
                  </a:cubicBezTo>
                  <a:close/>
                  <a:moveTo>
                    <a:pt x="2113621" y="2184581"/>
                  </a:moveTo>
                  <a:cubicBezTo>
                    <a:pt x="2111760" y="2185807"/>
                    <a:pt x="2107900" y="2187473"/>
                    <a:pt x="2108309" y="2188231"/>
                  </a:cubicBezTo>
                  <a:cubicBezTo>
                    <a:pt x="2109535" y="2190626"/>
                    <a:pt x="2112395" y="2192700"/>
                    <a:pt x="2114892" y="2195153"/>
                  </a:cubicBezTo>
                  <a:cubicBezTo>
                    <a:pt x="2117934" y="2193022"/>
                    <a:pt x="2121793" y="2191035"/>
                    <a:pt x="2121294" y="2190510"/>
                  </a:cubicBezTo>
                  <a:cubicBezTo>
                    <a:pt x="2119477" y="2188290"/>
                    <a:pt x="2116299" y="2186509"/>
                    <a:pt x="2113621" y="2184581"/>
                  </a:cubicBezTo>
                  <a:close/>
                  <a:moveTo>
                    <a:pt x="3257322" y="2183589"/>
                  </a:moveTo>
                  <a:cubicBezTo>
                    <a:pt x="3254144" y="2187560"/>
                    <a:pt x="3250421" y="2191560"/>
                    <a:pt x="3247833" y="2195824"/>
                  </a:cubicBezTo>
                  <a:cubicBezTo>
                    <a:pt x="3247061" y="2197109"/>
                    <a:pt x="3248787" y="2199913"/>
                    <a:pt x="3250738" y="2200673"/>
                  </a:cubicBezTo>
                  <a:cubicBezTo>
                    <a:pt x="3252283" y="2201286"/>
                    <a:pt x="3257275" y="2200351"/>
                    <a:pt x="3258276" y="2199212"/>
                  </a:cubicBezTo>
                  <a:cubicBezTo>
                    <a:pt x="3261953" y="2195094"/>
                    <a:pt x="3264631" y="2190597"/>
                    <a:pt x="3267674" y="2186216"/>
                  </a:cubicBezTo>
                  <a:cubicBezTo>
                    <a:pt x="3265085" y="2185574"/>
                    <a:pt x="3262497" y="2184902"/>
                    <a:pt x="3257322" y="2183589"/>
                  </a:cubicBezTo>
                  <a:close/>
                  <a:moveTo>
                    <a:pt x="6739817" y="2182829"/>
                  </a:moveTo>
                  <a:cubicBezTo>
                    <a:pt x="6735050" y="2184494"/>
                    <a:pt x="6732644" y="2190802"/>
                    <a:pt x="6732461" y="2195065"/>
                  </a:cubicBezTo>
                  <a:cubicBezTo>
                    <a:pt x="6732372" y="2197605"/>
                    <a:pt x="6738637" y="2200234"/>
                    <a:pt x="6745854" y="2205724"/>
                  </a:cubicBezTo>
                  <a:cubicBezTo>
                    <a:pt x="6750394" y="2198219"/>
                    <a:pt x="6754844" y="2194160"/>
                    <a:pt x="6754889" y="2190071"/>
                  </a:cubicBezTo>
                  <a:cubicBezTo>
                    <a:pt x="6754980" y="2184669"/>
                    <a:pt x="6748715" y="2179705"/>
                    <a:pt x="6739817" y="2182829"/>
                  </a:cubicBezTo>
                  <a:close/>
                  <a:moveTo>
                    <a:pt x="7437878" y="2182682"/>
                  </a:moveTo>
                  <a:cubicBezTo>
                    <a:pt x="7435653" y="2182274"/>
                    <a:pt x="7430886" y="2183237"/>
                    <a:pt x="7430204" y="2184319"/>
                  </a:cubicBezTo>
                  <a:cubicBezTo>
                    <a:pt x="7426846" y="2189779"/>
                    <a:pt x="7424439" y="2195474"/>
                    <a:pt x="7422033" y="2200468"/>
                  </a:cubicBezTo>
                  <a:cubicBezTo>
                    <a:pt x="7423986" y="2202979"/>
                    <a:pt x="7425529" y="2206133"/>
                    <a:pt x="7426619" y="2206075"/>
                  </a:cubicBezTo>
                  <a:cubicBezTo>
                    <a:pt x="7430659" y="2205871"/>
                    <a:pt x="7437196" y="2205169"/>
                    <a:pt x="7438059" y="2203622"/>
                  </a:cubicBezTo>
                  <a:cubicBezTo>
                    <a:pt x="7440964" y="2198219"/>
                    <a:pt x="7442327" y="2192379"/>
                    <a:pt x="7443325" y="2186655"/>
                  </a:cubicBezTo>
                  <a:cubicBezTo>
                    <a:pt x="7443598" y="2185399"/>
                    <a:pt x="7440239" y="2183121"/>
                    <a:pt x="7437878" y="2182682"/>
                  </a:cubicBezTo>
                  <a:close/>
                  <a:moveTo>
                    <a:pt x="774611" y="2182508"/>
                  </a:moveTo>
                  <a:cubicBezTo>
                    <a:pt x="770435" y="2186275"/>
                    <a:pt x="766304" y="2190071"/>
                    <a:pt x="761082" y="2194803"/>
                  </a:cubicBezTo>
                  <a:cubicBezTo>
                    <a:pt x="765668" y="2196643"/>
                    <a:pt x="769617" y="2199445"/>
                    <a:pt x="772205" y="2199008"/>
                  </a:cubicBezTo>
                  <a:cubicBezTo>
                    <a:pt x="777017" y="2198219"/>
                    <a:pt x="785054" y="2194831"/>
                    <a:pt x="784555" y="2193721"/>
                  </a:cubicBezTo>
                  <a:cubicBezTo>
                    <a:pt x="782829" y="2189721"/>
                    <a:pt x="778154" y="2186216"/>
                    <a:pt x="774611" y="2182508"/>
                  </a:cubicBezTo>
                  <a:close/>
                  <a:moveTo>
                    <a:pt x="4543667" y="2181252"/>
                  </a:moveTo>
                  <a:lnTo>
                    <a:pt x="4543759" y="2182859"/>
                  </a:lnTo>
                  <a:lnTo>
                    <a:pt x="4570817" y="2182859"/>
                  </a:lnTo>
                  <a:lnTo>
                    <a:pt x="4570681" y="2181252"/>
                  </a:lnTo>
                  <a:close/>
                  <a:moveTo>
                    <a:pt x="6830115" y="2178303"/>
                  </a:moveTo>
                  <a:cubicBezTo>
                    <a:pt x="6827437" y="2177835"/>
                    <a:pt x="6822579" y="2182158"/>
                    <a:pt x="6815997" y="2185837"/>
                  </a:cubicBezTo>
                  <a:cubicBezTo>
                    <a:pt x="6824940" y="2189458"/>
                    <a:pt x="6830343" y="2192466"/>
                    <a:pt x="6836608" y="2193634"/>
                  </a:cubicBezTo>
                  <a:cubicBezTo>
                    <a:pt x="6838197" y="2193926"/>
                    <a:pt x="6846097" y="2187093"/>
                    <a:pt x="6844871" y="2185604"/>
                  </a:cubicBezTo>
                  <a:cubicBezTo>
                    <a:pt x="6842146" y="2182332"/>
                    <a:pt x="6835881" y="2179325"/>
                    <a:pt x="6830115" y="2178303"/>
                  </a:cubicBezTo>
                  <a:close/>
                  <a:moveTo>
                    <a:pt x="6993281" y="2178156"/>
                  </a:moveTo>
                  <a:cubicBezTo>
                    <a:pt x="6988969" y="2177981"/>
                    <a:pt x="6984111" y="2183384"/>
                    <a:pt x="6981750" y="2184902"/>
                  </a:cubicBezTo>
                  <a:cubicBezTo>
                    <a:pt x="6982885" y="2199650"/>
                    <a:pt x="6989513" y="2207535"/>
                    <a:pt x="6997141" y="2205783"/>
                  </a:cubicBezTo>
                  <a:cubicBezTo>
                    <a:pt x="7002815" y="2204498"/>
                    <a:pt x="7009626" y="2199037"/>
                    <a:pt x="7013439" y="2193721"/>
                  </a:cubicBezTo>
                  <a:cubicBezTo>
                    <a:pt x="7017025" y="2192642"/>
                    <a:pt x="7020975" y="2191503"/>
                    <a:pt x="7025515" y="2190159"/>
                  </a:cubicBezTo>
                  <a:cubicBezTo>
                    <a:pt x="7021974" y="2189721"/>
                    <a:pt x="7018842" y="2189341"/>
                    <a:pt x="7015936" y="2188991"/>
                  </a:cubicBezTo>
                  <a:cubicBezTo>
                    <a:pt x="7016344" y="2187326"/>
                    <a:pt x="7016525" y="2185720"/>
                    <a:pt x="7015482" y="2184640"/>
                  </a:cubicBezTo>
                  <a:cubicBezTo>
                    <a:pt x="7011941" y="2180872"/>
                    <a:pt x="7001135" y="2178477"/>
                    <a:pt x="6993281" y="2178156"/>
                  </a:cubicBezTo>
                  <a:close/>
                  <a:moveTo>
                    <a:pt x="7643951" y="2177927"/>
                  </a:moveTo>
                  <a:cubicBezTo>
                    <a:pt x="7638747" y="2177375"/>
                    <a:pt x="7634139" y="2177923"/>
                    <a:pt x="7631234" y="2181340"/>
                  </a:cubicBezTo>
                  <a:cubicBezTo>
                    <a:pt x="7626284" y="2187180"/>
                    <a:pt x="7628645" y="2196204"/>
                    <a:pt x="7630961" y="2203417"/>
                  </a:cubicBezTo>
                  <a:cubicBezTo>
                    <a:pt x="7632096" y="2206893"/>
                    <a:pt x="7640586" y="2209404"/>
                    <a:pt x="7648803" y="2214077"/>
                  </a:cubicBezTo>
                  <a:cubicBezTo>
                    <a:pt x="7665101" y="2207009"/>
                    <a:pt x="7680447" y="2200964"/>
                    <a:pt x="7694565" y="2193985"/>
                  </a:cubicBezTo>
                  <a:cubicBezTo>
                    <a:pt x="7701058" y="2190773"/>
                    <a:pt x="7695383" y="2180346"/>
                    <a:pt x="7686848" y="2179850"/>
                  </a:cubicBezTo>
                  <a:cubicBezTo>
                    <a:pt x="7678040" y="2179354"/>
                    <a:pt x="7668189" y="2182566"/>
                    <a:pt x="7660243" y="2181106"/>
                  </a:cubicBezTo>
                  <a:cubicBezTo>
                    <a:pt x="7654955" y="2180128"/>
                    <a:pt x="7649155" y="2178478"/>
                    <a:pt x="7643951" y="2177927"/>
                  </a:cubicBezTo>
                  <a:close/>
                  <a:moveTo>
                    <a:pt x="4679140" y="2177601"/>
                  </a:moveTo>
                  <a:cubicBezTo>
                    <a:pt x="4677098" y="2179850"/>
                    <a:pt x="4674464" y="2181982"/>
                    <a:pt x="4673055" y="2184376"/>
                  </a:cubicBezTo>
                  <a:cubicBezTo>
                    <a:pt x="4670514" y="2188815"/>
                    <a:pt x="4667836" y="2193372"/>
                    <a:pt x="4666928" y="2198015"/>
                  </a:cubicBezTo>
                  <a:cubicBezTo>
                    <a:pt x="4666518" y="2200059"/>
                    <a:pt x="4670378" y="2202396"/>
                    <a:pt x="4672284" y="2204614"/>
                  </a:cubicBezTo>
                  <a:cubicBezTo>
                    <a:pt x="4676506" y="2202658"/>
                    <a:pt x="4682045" y="2201227"/>
                    <a:pt x="4684588" y="2198628"/>
                  </a:cubicBezTo>
                  <a:cubicBezTo>
                    <a:pt x="4686631" y="2196554"/>
                    <a:pt x="4684997" y="2193079"/>
                    <a:pt x="4685041" y="2190218"/>
                  </a:cubicBezTo>
                  <a:cubicBezTo>
                    <a:pt x="4685087" y="2188349"/>
                    <a:pt x="4685813" y="2186275"/>
                    <a:pt x="4684906" y="2184552"/>
                  </a:cubicBezTo>
                  <a:cubicBezTo>
                    <a:pt x="4683635" y="2182099"/>
                    <a:pt x="4681138" y="2179909"/>
                    <a:pt x="4679140" y="2177601"/>
                  </a:cubicBezTo>
                  <a:close/>
                  <a:moveTo>
                    <a:pt x="4500993" y="2177163"/>
                  </a:moveTo>
                  <a:cubicBezTo>
                    <a:pt x="4499540" y="2177485"/>
                    <a:pt x="4498088" y="2177806"/>
                    <a:pt x="4496634" y="2178156"/>
                  </a:cubicBezTo>
                  <a:cubicBezTo>
                    <a:pt x="4497406" y="2179675"/>
                    <a:pt x="4498179" y="2181194"/>
                    <a:pt x="4498995" y="2182682"/>
                  </a:cubicBezTo>
                  <a:lnTo>
                    <a:pt x="4504670" y="2181574"/>
                  </a:lnTo>
                  <a:cubicBezTo>
                    <a:pt x="4503398" y="2180113"/>
                    <a:pt x="4502173" y="2178624"/>
                    <a:pt x="4500993" y="2177163"/>
                  </a:cubicBezTo>
                  <a:close/>
                  <a:moveTo>
                    <a:pt x="2761607" y="2172928"/>
                  </a:moveTo>
                  <a:cubicBezTo>
                    <a:pt x="2761016" y="2172958"/>
                    <a:pt x="2760380" y="2172987"/>
                    <a:pt x="2759790" y="2173016"/>
                  </a:cubicBezTo>
                  <a:lnTo>
                    <a:pt x="2759790" y="2178011"/>
                  </a:lnTo>
                  <a:cubicBezTo>
                    <a:pt x="2760697" y="2177981"/>
                    <a:pt x="2761607" y="2177922"/>
                    <a:pt x="2762514" y="2177893"/>
                  </a:cubicBezTo>
                  <a:cubicBezTo>
                    <a:pt x="2762196" y="2176229"/>
                    <a:pt x="2761924" y="2174593"/>
                    <a:pt x="2761607" y="2172928"/>
                  </a:cubicBezTo>
                  <a:close/>
                  <a:moveTo>
                    <a:pt x="1508128" y="2172462"/>
                  </a:moveTo>
                  <a:cubicBezTo>
                    <a:pt x="1504088" y="2174915"/>
                    <a:pt x="1497959" y="2177017"/>
                    <a:pt x="1496643" y="2179967"/>
                  </a:cubicBezTo>
                  <a:cubicBezTo>
                    <a:pt x="1495281" y="2182975"/>
                    <a:pt x="1498595" y="2186800"/>
                    <a:pt x="1501591" y="2194831"/>
                  </a:cubicBezTo>
                  <a:cubicBezTo>
                    <a:pt x="1508719" y="2188027"/>
                    <a:pt x="1513940" y="2185224"/>
                    <a:pt x="1514349" y="2182186"/>
                  </a:cubicBezTo>
                  <a:cubicBezTo>
                    <a:pt x="1514757" y="2179061"/>
                    <a:pt x="1510400" y="2175703"/>
                    <a:pt x="1508128" y="2172462"/>
                  </a:cubicBezTo>
                  <a:close/>
                  <a:moveTo>
                    <a:pt x="3029009" y="2172287"/>
                  </a:moveTo>
                  <a:cubicBezTo>
                    <a:pt x="3024604" y="2173337"/>
                    <a:pt x="3021199" y="2176171"/>
                    <a:pt x="3015797" y="2179179"/>
                  </a:cubicBezTo>
                  <a:cubicBezTo>
                    <a:pt x="3021836" y="2181924"/>
                    <a:pt x="3027192" y="2185019"/>
                    <a:pt x="3028010" y="2184610"/>
                  </a:cubicBezTo>
                  <a:cubicBezTo>
                    <a:pt x="3032005" y="2182538"/>
                    <a:pt x="3035501" y="2179733"/>
                    <a:pt x="3037497" y="2176726"/>
                  </a:cubicBezTo>
                  <a:cubicBezTo>
                    <a:pt x="3037952" y="2176025"/>
                    <a:pt x="3030824" y="2171848"/>
                    <a:pt x="3029009" y="2172287"/>
                  </a:cubicBezTo>
                  <a:close/>
                  <a:moveTo>
                    <a:pt x="5029759" y="2170038"/>
                  </a:moveTo>
                  <a:cubicBezTo>
                    <a:pt x="5025309" y="2171878"/>
                    <a:pt x="5023447" y="2172637"/>
                    <a:pt x="5021541" y="2173426"/>
                  </a:cubicBezTo>
                  <a:cubicBezTo>
                    <a:pt x="5023447" y="2174477"/>
                    <a:pt x="5025219" y="2176112"/>
                    <a:pt x="5027398" y="2176405"/>
                  </a:cubicBezTo>
                  <a:cubicBezTo>
                    <a:pt x="5029168" y="2176637"/>
                    <a:pt x="5031529" y="2175295"/>
                    <a:pt x="5033618" y="2174652"/>
                  </a:cubicBezTo>
                  <a:cubicBezTo>
                    <a:pt x="5032392" y="2173192"/>
                    <a:pt x="5031166" y="2171702"/>
                    <a:pt x="5029759" y="2170038"/>
                  </a:cubicBezTo>
                  <a:close/>
                  <a:moveTo>
                    <a:pt x="3389887" y="2169454"/>
                  </a:moveTo>
                  <a:cubicBezTo>
                    <a:pt x="3387164" y="2170359"/>
                    <a:pt x="3384485" y="2171265"/>
                    <a:pt x="3381762" y="2172170"/>
                  </a:cubicBezTo>
                  <a:cubicBezTo>
                    <a:pt x="3387664" y="2179909"/>
                    <a:pt x="3393521" y="2187676"/>
                    <a:pt x="3399421" y="2195415"/>
                  </a:cubicBezTo>
                  <a:cubicBezTo>
                    <a:pt x="3401601" y="2194628"/>
                    <a:pt x="3403780" y="2193839"/>
                    <a:pt x="3406005" y="2193050"/>
                  </a:cubicBezTo>
                  <a:cubicBezTo>
                    <a:pt x="3400647" y="2185194"/>
                    <a:pt x="3395245" y="2177310"/>
                    <a:pt x="3389887" y="2169454"/>
                  </a:cubicBezTo>
                  <a:close/>
                  <a:moveTo>
                    <a:pt x="4412146" y="2168432"/>
                  </a:moveTo>
                  <a:cubicBezTo>
                    <a:pt x="4411874" y="2169951"/>
                    <a:pt x="4411555" y="2171468"/>
                    <a:pt x="4411283" y="2172987"/>
                  </a:cubicBezTo>
                  <a:cubicBezTo>
                    <a:pt x="4412146" y="2173016"/>
                    <a:pt x="4413055" y="2173075"/>
                    <a:pt x="4413916" y="2173105"/>
                  </a:cubicBezTo>
                  <a:lnTo>
                    <a:pt x="4413916" y="2168548"/>
                  </a:lnTo>
                  <a:cubicBezTo>
                    <a:pt x="4413327" y="2168519"/>
                    <a:pt x="4412737" y="2168490"/>
                    <a:pt x="4412146" y="2168432"/>
                  </a:cubicBezTo>
                  <a:close/>
                  <a:moveTo>
                    <a:pt x="6100322" y="2166767"/>
                  </a:moveTo>
                  <a:cubicBezTo>
                    <a:pt x="6096553" y="2169337"/>
                    <a:pt x="6091151" y="2171556"/>
                    <a:pt x="6089470" y="2174593"/>
                  </a:cubicBezTo>
                  <a:cubicBezTo>
                    <a:pt x="6087927" y="2177426"/>
                    <a:pt x="6090288" y="2181135"/>
                    <a:pt x="6092059" y="2190101"/>
                  </a:cubicBezTo>
                  <a:cubicBezTo>
                    <a:pt x="6099867" y="2182420"/>
                    <a:pt x="6104725" y="2179705"/>
                    <a:pt x="6105224" y="2176667"/>
                  </a:cubicBezTo>
                  <a:cubicBezTo>
                    <a:pt x="6105770" y="2173514"/>
                    <a:pt x="6102137" y="2170067"/>
                    <a:pt x="6100322" y="2166767"/>
                  </a:cubicBezTo>
                  <a:close/>
                  <a:moveTo>
                    <a:pt x="7084670" y="2165132"/>
                  </a:moveTo>
                  <a:cubicBezTo>
                    <a:pt x="7066919" y="2162999"/>
                    <a:pt x="7057931" y="2165687"/>
                    <a:pt x="7053935" y="2174622"/>
                  </a:cubicBezTo>
                  <a:cubicBezTo>
                    <a:pt x="7062834" y="2171848"/>
                    <a:pt x="7071777" y="2169103"/>
                    <a:pt x="7084670" y="2165132"/>
                  </a:cubicBezTo>
                  <a:close/>
                  <a:moveTo>
                    <a:pt x="2813724" y="2164868"/>
                  </a:moveTo>
                  <a:cubicBezTo>
                    <a:pt x="2808957" y="2169425"/>
                    <a:pt x="2801648" y="2173688"/>
                    <a:pt x="2800377" y="2178595"/>
                  </a:cubicBezTo>
                  <a:cubicBezTo>
                    <a:pt x="2799697" y="2181222"/>
                    <a:pt x="2808821" y="2185486"/>
                    <a:pt x="2814723" y="2187735"/>
                  </a:cubicBezTo>
                  <a:cubicBezTo>
                    <a:pt x="2816403" y="2188378"/>
                    <a:pt x="2822396" y="2184523"/>
                    <a:pt x="2829342" y="2181456"/>
                  </a:cubicBezTo>
                  <a:cubicBezTo>
                    <a:pt x="2823168" y="2174886"/>
                    <a:pt x="2818446" y="2169863"/>
                    <a:pt x="2813724" y="2164868"/>
                  </a:cubicBezTo>
                  <a:close/>
                  <a:moveTo>
                    <a:pt x="5904015" y="2164606"/>
                  </a:moveTo>
                  <a:cubicBezTo>
                    <a:pt x="5903742" y="2164140"/>
                    <a:pt x="5897114" y="2164140"/>
                    <a:pt x="5896342" y="2164957"/>
                  </a:cubicBezTo>
                  <a:cubicBezTo>
                    <a:pt x="5890485" y="2171381"/>
                    <a:pt x="5884401" y="2177865"/>
                    <a:pt x="5880633" y="2184785"/>
                  </a:cubicBezTo>
                  <a:cubicBezTo>
                    <a:pt x="5879636" y="2186743"/>
                    <a:pt x="5886218" y="2190334"/>
                    <a:pt x="5890985" y="2194744"/>
                  </a:cubicBezTo>
                  <a:cubicBezTo>
                    <a:pt x="5899883" y="2190071"/>
                    <a:pt x="5911142" y="2187005"/>
                    <a:pt x="5912141" y="2182975"/>
                  </a:cubicBezTo>
                  <a:cubicBezTo>
                    <a:pt x="5913504" y="2177222"/>
                    <a:pt x="5907464" y="2170681"/>
                    <a:pt x="5904015" y="2164606"/>
                  </a:cubicBezTo>
                  <a:close/>
                  <a:moveTo>
                    <a:pt x="6832523" y="2163934"/>
                  </a:moveTo>
                  <a:cubicBezTo>
                    <a:pt x="6831841" y="2166417"/>
                    <a:pt x="6831206" y="2168870"/>
                    <a:pt x="6830525" y="2171352"/>
                  </a:cubicBezTo>
                  <a:cubicBezTo>
                    <a:pt x="6832068" y="2171732"/>
                    <a:pt x="6833658" y="2172111"/>
                    <a:pt x="6835201" y="2172491"/>
                  </a:cubicBezTo>
                  <a:cubicBezTo>
                    <a:pt x="6836654" y="2169980"/>
                    <a:pt x="6838106" y="2167438"/>
                    <a:pt x="6839560" y="2164898"/>
                  </a:cubicBezTo>
                  <a:cubicBezTo>
                    <a:pt x="6837199" y="2164577"/>
                    <a:pt x="6834884" y="2164256"/>
                    <a:pt x="6832523" y="2163934"/>
                  </a:cubicBezTo>
                  <a:close/>
                  <a:moveTo>
                    <a:pt x="4803625" y="2162678"/>
                  </a:moveTo>
                  <a:lnTo>
                    <a:pt x="4803625" y="2165657"/>
                  </a:lnTo>
                  <a:lnTo>
                    <a:pt x="4804896" y="2165657"/>
                  </a:lnTo>
                  <a:lnTo>
                    <a:pt x="4804896" y="2162678"/>
                  </a:lnTo>
                  <a:close/>
                  <a:moveTo>
                    <a:pt x="7609471" y="2162536"/>
                  </a:moveTo>
                  <a:cubicBezTo>
                    <a:pt x="7606809" y="2163058"/>
                    <a:pt x="7605084" y="2165774"/>
                    <a:pt x="7601633" y="2171206"/>
                  </a:cubicBezTo>
                  <a:cubicBezTo>
                    <a:pt x="7609488" y="2169687"/>
                    <a:pt x="7614980" y="2168607"/>
                    <a:pt x="7622926" y="2167030"/>
                  </a:cubicBezTo>
                  <a:cubicBezTo>
                    <a:pt x="7615730" y="2163686"/>
                    <a:pt x="7612132" y="2162014"/>
                    <a:pt x="7609471" y="2162536"/>
                  </a:cubicBezTo>
                  <a:close/>
                  <a:moveTo>
                    <a:pt x="4766034" y="2160167"/>
                  </a:moveTo>
                  <a:cubicBezTo>
                    <a:pt x="4754457" y="2160693"/>
                    <a:pt x="4749372" y="2164723"/>
                    <a:pt x="4751914" y="2172111"/>
                  </a:cubicBezTo>
                  <a:cubicBezTo>
                    <a:pt x="4753867" y="2177747"/>
                    <a:pt x="4756863" y="2183355"/>
                    <a:pt x="4757227" y="2189020"/>
                  </a:cubicBezTo>
                  <a:cubicBezTo>
                    <a:pt x="4757544" y="2194451"/>
                    <a:pt x="4750962" y="2202249"/>
                    <a:pt x="4765309" y="2202103"/>
                  </a:cubicBezTo>
                  <a:cubicBezTo>
                    <a:pt x="4770437" y="2202045"/>
                    <a:pt x="4776974" y="2193898"/>
                    <a:pt x="4779835" y="2188757"/>
                  </a:cubicBezTo>
                  <a:cubicBezTo>
                    <a:pt x="4782287" y="2184347"/>
                    <a:pt x="4780334" y="2179003"/>
                    <a:pt x="4780334" y="2179529"/>
                  </a:cubicBezTo>
                  <a:cubicBezTo>
                    <a:pt x="4781605" y="2173105"/>
                    <a:pt x="4781924" y="2172141"/>
                    <a:pt x="4782015" y="2171147"/>
                  </a:cubicBezTo>
                  <a:cubicBezTo>
                    <a:pt x="4782695" y="2164022"/>
                    <a:pt x="4778201" y="2159612"/>
                    <a:pt x="4766034" y="2160167"/>
                  </a:cubicBezTo>
                  <a:close/>
                  <a:moveTo>
                    <a:pt x="6064320" y="2159437"/>
                  </a:moveTo>
                  <a:cubicBezTo>
                    <a:pt x="6054104" y="2168081"/>
                    <a:pt x="6051971" y="2169892"/>
                    <a:pt x="6049837" y="2171702"/>
                  </a:cubicBezTo>
                  <a:cubicBezTo>
                    <a:pt x="6055058" y="2173630"/>
                    <a:pt x="6060142" y="2175732"/>
                    <a:pt x="6065681" y="2177222"/>
                  </a:cubicBezTo>
                  <a:cubicBezTo>
                    <a:pt x="6066499" y="2177426"/>
                    <a:pt x="6071174" y="2174331"/>
                    <a:pt x="6070902" y="2173105"/>
                  </a:cubicBezTo>
                  <a:cubicBezTo>
                    <a:pt x="6069995" y="2169337"/>
                    <a:pt x="6067498" y="2165716"/>
                    <a:pt x="6064320" y="2159437"/>
                  </a:cubicBezTo>
                  <a:close/>
                  <a:moveTo>
                    <a:pt x="5954136" y="2158678"/>
                  </a:moveTo>
                  <a:cubicBezTo>
                    <a:pt x="5951320" y="2158035"/>
                    <a:pt x="5943648" y="2160488"/>
                    <a:pt x="5943784" y="2161160"/>
                  </a:cubicBezTo>
                  <a:cubicBezTo>
                    <a:pt x="5944375" y="2164256"/>
                    <a:pt x="5946963" y="2167176"/>
                    <a:pt x="5950185" y="2172375"/>
                  </a:cubicBezTo>
                  <a:cubicBezTo>
                    <a:pt x="5955271" y="2168577"/>
                    <a:pt x="5959447" y="2166826"/>
                    <a:pt x="5959538" y="2165015"/>
                  </a:cubicBezTo>
                  <a:cubicBezTo>
                    <a:pt x="5959628" y="2162824"/>
                    <a:pt x="5956950" y="2159320"/>
                    <a:pt x="5954136" y="2158678"/>
                  </a:cubicBezTo>
                  <a:close/>
                  <a:moveTo>
                    <a:pt x="970419" y="2157509"/>
                  </a:moveTo>
                  <a:cubicBezTo>
                    <a:pt x="968648" y="2157188"/>
                    <a:pt x="961929" y="2162503"/>
                    <a:pt x="962611" y="2163204"/>
                  </a:cubicBezTo>
                  <a:cubicBezTo>
                    <a:pt x="966015" y="2166651"/>
                    <a:pt x="970374" y="2170447"/>
                    <a:pt x="975867" y="2172111"/>
                  </a:cubicBezTo>
                  <a:cubicBezTo>
                    <a:pt x="979090" y="2173105"/>
                    <a:pt x="985129" y="2170330"/>
                    <a:pt x="997250" y="2167615"/>
                  </a:cubicBezTo>
                  <a:cubicBezTo>
                    <a:pt x="980815" y="2161131"/>
                    <a:pt x="976004" y="2158473"/>
                    <a:pt x="970419" y="2157509"/>
                  </a:cubicBezTo>
                  <a:close/>
                  <a:moveTo>
                    <a:pt x="5136220" y="2156021"/>
                  </a:moveTo>
                  <a:cubicBezTo>
                    <a:pt x="5130818" y="2161014"/>
                    <a:pt x="5125007" y="2165862"/>
                    <a:pt x="5120512" y="2171177"/>
                  </a:cubicBezTo>
                  <a:cubicBezTo>
                    <a:pt x="5120013" y="2171790"/>
                    <a:pt x="5128729" y="2176989"/>
                    <a:pt x="5129955" y="2176521"/>
                  </a:cubicBezTo>
                  <a:cubicBezTo>
                    <a:pt x="5136492" y="2174097"/>
                    <a:pt x="5142031" y="2170564"/>
                    <a:pt x="5150748" y="2165891"/>
                  </a:cubicBezTo>
                  <a:cubicBezTo>
                    <a:pt x="5143620" y="2161043"/>
                    <a:pt x="5139897" y="2158532"/>
                    <a:pt x="5136220" y="2156021"/>
                  </a:cubicBezTo>
                  <a:close/>
                  <a:moveTo>
                    <a:pt x="1542270" y="2154969"/>
                  </a:moveTo>
                  <a:cubicBezTo>
                    <a:pt x="1539909" y="2155378"/>
                    <a:pt x="1538819" y="2158561"/>
                    <a:pt x="1537184" y="2160518"/>
                  </a:cubicBezTo>
                  <a:cubicBezTo>
                    <a:pt x="1541407" y="2160838"/>
                    <a:pt x="1545674" y="2161627"/>
                    <a:pt x="1549761" y="2161277"/>
                  </a:cubicBezTo>
                  <a:cubicBezTo>
                    <a:pt x="1551440" y="2161131"/>
                    <a:pt x="1552575" y="2158532"/>
                    <a:pt x="1554754" y="2156195"/>
                  </a:cubicBezTo>
                  <a:cubicBezTo>
                    <a:pt x="1550214" y="2155641"/>
                    <a:pt x="1545810" y="2154355"/>
                    <a:pt x="1542270" y="2154969"/>
                  </a:cubicBezTo>
                  <a:close/>
                  <a:moveTo>
                    <a:pt x="548676" y="2154936"/>
                  </a:moveTo>
                  <a:cubicBezTo>
                    <a:pt x="544074" y="2154495"/>
                    <a:pt x="539602" y="2155422"/>
                    <a:pt x="538579" y="2155291"/>
                  </a:cubicBezTo>
                  <a:cubicBezTo>
                    <a:pt x="508707" y="2151610"/>
                    <a:pt x="503350" y="2163993"/>
                    <a:pt x="504304" y="2176083"/>
                  </a:cubicBezTo>
                  <a:cubicBezTo>
                    <a:pt x="504894" y="2183676"/>
                    <a:pt x="522827" y="2190189"/>
                    <a:pt x="543710" y="2190393"/>
                  </a:cubicBezTo>
                  <a:cubicBezTo>
                    <a:pt x="550338" y="2190451"/>
                    <a:pt x="562142" y="2172024"/>
                    <a:pt x="559555" y="2162796"/>
                  </a:cubicBezTo>
                  <a:cubicBezTo>
                    <a:pt x="558011" y="2157189"/>
                    <a:pt x="553278" y="2155378"/>
                    <a:pt x="548676" y="2154936"/>
                  </a:cubicBezTo>
                  <a:close/>
                  <a:moveTo>
                    <a:pt x="4134847" y="2154648"/>
                  </a:moveTo>
                  <a:cubicBezTo>
                    <a:pt x="4130351" y="2159642"/>
                    <a:pt x="4127810" y="2161248"/>
                    <a:pt x="4127629" y="2162971"/>
                  </a:cubicBezTo>
                  <a:cubicBezTo>
                    <a:pt x="4127357" y="2165015"/>
                    <a:pt x="4129080" y="2167176"/>
                    <a:pt x="4129899" y="2169278"/>
                  </a:cubicBezTo>
                  <a:cubicBezTo>
                    <a:pt x="4132122" y="2168315"/>
                    <a:pt x="4135937" y="2167556"/>
                    <a:pt x="4136254" y="2166387"/>
                  </a:cubicBezTo>
                  <a:cubicBezTo>
                    <a:pt x="4136935" y="2163876"/>
                    <a:pt x="4135800" y="2161160"/>
                    <a:pt x="4134847" y="2154648"/>
                  </a:cubicBezTo>
                  <a:close/>
                  <a:moveTo>
                    <a:pt x="5674203" y="2153509"/>
                  </a:moveTo>
                  <a:cubicBezTo>
                    <a:pt x="5671751" y="2156751"/>
                    <a:pt x="5669345" y="2159963"/>
                    <a:pt x="5668665" y="2160810"/>
                  </a:cubicBezTo>
                  <a:cubicBezTo>
                    <a:pt x="5669436" y="2183501"/>
                    <a:pt x="5678243" y="2187268"/>
                    <a:pt x="5705210" y="2179003"/>
                  </a:cubicBezTo>
                  <a:cubicBezTo>
                    <a:pt x="5713565" y="2176433"/>
                    <a:pt x="5722372" y="2173835"/>
                    <a:pt x="5728909" y="2169892"/>
                  </a:cubicBezTo>
                  <a:cubicBezTo>
                    <a:pt x="5731588" y="2168286"/>
                    <a:pt x="5730862" y="2162124"/>
                    <a:pt x="5728046" y="2159758"/>
                  </a:cubicBezTo>
                  <a:cubicBezTo>
                    <a:pt x="5721963" y="2154677"/>
                    <a:pt x="5712793" y="2151990"/>
                    <a:pt x="5704348" y="2158064"/>
                  </a:cubicBezTo>
                  <a:cubicBezTo>
                    <a:pt x="5699081" y="2161861"/>
                    <a:pt x="5695949" y="2167059"/>
                    <a:pt x="5687050" y="2160722"/>
                  </a:cubicBezTo>
                  <a:cubicBezTo>
                    <a:pt x="5683282" y="2158035"/>
                    <a:pt x="5678516" y="2155874"/>
                    <a:pt x="5674203" y="2153509"/>
                  </a:cubicBezTo>
                  <a:close/>
                  <a:moveTo>
                    <a:pt x="2351695" y="2151085"/>
                  </a:moveTo>
                  <a:cubicBezTo>
                    <a:pt x="2349152" y="2150997"/>
                    <a:pt x="2346383" y="2153217"/>
                    <a:pt x="2340936" y="2155670"/>
                  </a:cubicBezTo>
                  <a:cubicBezTo>
                    <a:pt x="2346519" y="2157247"/>
                    <a:pt x="2349470" y="2158794"/>
                    <a:pt x="2352059" y="2158561"/>
                  </a:cubicBezTo>
                  <a:cubicBezTo>
                    <a:pt x="2354556" y="2158327"/>
                    <a:pt x="2356643" y="2156283"/>
                    <a:pt x="2358913" y="2155027"/>
                  </a:cubicBezTo>
                  <a:cubicBezTo>
                    <a:pt x="2356507" y="2153625"/>
                    <a:pt x="2354193" y="2151173"/>
                    <a:pt x="2351695" y="2151085"/>
                  </a:cubicBezTo>
                  <a:close/>
                  <a:moveTo>
                    <a:pt x="2655326" y="2150706"/>
                  </a:moveTo>
                  <a:cubicBezTo>
                    <a:pt x="2653465" y="2152428"/>
                    <a:pt x="2651012" y="2153713"/>
                    <a:pt x="2651104" y="2154939"/>
                  </a:cubicBezTo>
                  <a:cubicBezTo>
                    <a:pt x="2651195" y="2156108"/>
                    <a:pt x="2653919" y="2157188"/>
                    <a:pt x="2655507" y="2158298"/>
                  </a:cubicBezTo>
                  <a:cubicBezTo>
                    <a:pt x="2657324" y="2156838"/>
                    <a:pt x="2659639" y="2155524"/>
                    <a:pt x="2660593" y="2153888"/>
                  </a:cubicBezTo>
                  <a:cubicBezTo>
                    <a:pt x="2660910" y="2153363"/>
                    <a:pt x="2657550" y="2151990"/>
                    <a:pt x="2655326" y="2150706"/>
                  </a:cubicBezTo>
                  <a:close/>
                  <a:moveTo>
                    <a:pt x="5244453" y="2150500"/>
                  </a:moveTo>
                  <a:cubicBezTo>
                    <a:pt x="5243999" y="2150384"/>
                    <a:pt x="5241818" y="2151728"/>
                    <a:pt x="5241729" y="2152458"/>
                  </a:cubicBezTo>
                  <a:cubicBezTo>
                    <a:pt x="5241410" y="2155291"/>
                    <a:pt x="5241593" y="2158123"/>
                    <a:pt x="5241593" y="2163876"/>
                  </a:cubicBezTo>
                  <a:cubicBezTo>
                    <a:pt x="5241684" y="2162853"/>
                    <a:pt x="5240275" y="2165161"/>
                    <a:pt x="5241457" y="2166562"/>
                  </a:cubicBezTo>
                  <a:cubicBezTo>
                    <a:pt x="5243045" y="2168373"/>
                    <a:pt x="5246449" y="2169951"/>
                    <a:pt x="5249628" y="2170592"/>
                  </a:cubicBezTo>
                  <a:cubicBezTo>
                    <a:pt x="5250717" y="2170826"/>
                    <a:pt x="5255167" y="2167993"/>
                    <a:pt x="5255076" y="2166679"/>
                  </a:cubicBezTo>
                  <a:cubicBezTo>
                    <a:pt x="5254667" y="2162124"/>
                    <a:pt x="5253396" y="2157509"/>
                    <a:pt x="5251444" y="2153099"/>
                  </a:cubicBezTo>
                  <a:cubicBezTo>
                    <a:pt x="5250899" y="2151873"/>
                    <a:pt x="5246995" y="2151143"/>
                    <a:pt x="5244453" y="2150500"/>
                  </a:cubicBezTo>
                  <a:close/>
                  <a:moveTo>
                    <a:pt x="2471594" y="2150355"/>
                  </a:moveTo>
                  <a:cubicBezTo>
                    <a:pt x="2466237" y="2153012"/>
                    <a:pt x="2462560" y="2153975"/>
                    <a:pt x="2461516" y="2155612"/>
                  </a:cubicBezTo>
                  <a:cubicBezTo>
                    <a:pt x="2460518" y="2157159"/>
                    <a:pt x="2462288" y="2159408"/>
                    <a:pt x="2462832" y="2161336"/>
                  </a:cubicBezTo>
                  <a:cubicBezTo>
                    <a:pt x="2465737" y="2160226"/>
                    <a:pt x="2469461" y="2159496"/>
                    <a:pt x="2471322" y="2157889"/>
                  </a:cubicBezTo>
                  <a:cubicBezTo>
                    <a:pt x="2472685" y="2156751"/>
                    <a:pt x="2471594" y="2154443"/>
                    <a:pt x="2471594" y="2150355"/>
                  </a:cubicBezTo>
                  <a:close/>
                  <a:moveTo>
                    <a:pt x="9443077" y="2149508"/>
                  </a:moveTo>
                  <a:cubicBezTo>
                    <a:pt x="9439400" y="2150559"/>
                    <a:pt x="9433724" y="2152312"/>
                    <a:pt x="9433590" y="2154005"/>
                  </a:cubicBezTo>
                  <a:cubicBezTo>
                    <a:pt x="9433135" y="2158444"/>
                    <a:pt x="9434769" y="2163030"/>
                    <a:pt x="9436495" y="2167438"/>
                  </a:cubicBezTo>
                  <a:cubicBezTo>
                    <a:pt x="9437084" y="2168928"/>
                    <a:pt x="9440352" y="2170008"/>
                    <a:pt x="9442397" y="2171265"/>
                  </a:cubicBezTo>
                  <a:cubicBezTo>
                    <a:pt x="9443940" y="2169834"/>
                    <a:pt x="9446165" y="2168519"/>
                    <a:pt x="9446845" y="2166942"/>
                  </a:cubicBezTo>
                  <a:cubicBezTo>
                    <a:pt x="9448026" y="2164227"/>
                    <a:pt x="9448252" y="2161364"/>
                    <a:pt x="9448707" y="2159524"/>
                  </a:cubicBezTo>
                  <a:cubicBezTo>
                    <a:pt x="9448707" y="2156663"/>
                    <a:pt x="9449433" y="2154589"/>
                    <a:pt x="9448479" y="2152954"/>
                  </a:cubicBezTo>
                  <a:cubicBezTo>
                    <a:pt x="9447616" y="2151494"/>
                    <a:pt x="9443940" y="2149245"/>
                    <a:pt x="9443077" y="2149508"/>
                  </a:cubicBezTo>
                  <a:close/>
                  <a:moveTo>
                    <a:pt x="2110489" y="2149449"/>
                  </a:moveTo>
                  <a:cubicBezTo>
                    <a:pt x="2108672" y="2151406"/>
                    <a:pt x="2107446" y="2152662"/>
                    <a:pt x="2106221" y="2153918"/>
                  </a:cubicBezTo>
                  <a:cubicBezTo>
                    <a:pt x="2109218" y="2154969"/>
                    <a:pt x="2112077" y="2156399"/>
                    <a:pt x="2115256" y="2156808"/>
                  </a:cubicBezTo>
                  <a:cubicBezTo>
                    <a:pt x="2116435" y="2156955"/>
                    <a:pt x="2118433" y="2154735"/>
                    <a:pt x="2120023" y="2153567"/>
                  </a:cubicBezTo>
                  <a:cubicBezTo>
                    <a:pt x="2117162" y="2152340"/>
                    <a:pt x="2114302" y="2151085"/>
                    <a:pt x="2110489" y="2149449"/>
                  </a:cubicBezTo>
                  <a:close/>
                  <a:moveTo>
                    <a:pt x="3369731" y="2148924"/>
                  </a:moveTo>
                  <a:cubicBezTo>
                    <a:pt x="3368186" y="2151173"/>
                    <a:pt x="3365464" y="2153538"/>
                    <a:pt x="3365054" y="2156079"/>
                  </a:cubicBezTo>
                  <a:cubicBezTo>
                    <a:pt x="3364601" y="2158882"/>
                    <a:pt x="3384757" y="2168286"/>
                    <a:pt x="3387573" y="2166883"/>
                  </a:cubicBezTo>
                  <a:cubicBezTo>
                    <a:pt x="3389479" y="2165949"/>
                    <a:pt x="3390977" y="2163760"/>
                    <a:pt x="3390750" y="2162241"/>
                  </a:cubicBezTo>
                  <a:cubicBezTo>
                    <a:pt x="3389570" y="2154852"/>
                    <a:pt x="3385031" y="2149158"/>
                    <a:pt x="3369731" y="2148924"/>
                  </a:cubicBezTo>
                  <a:close/>
                  <a:moveTo>
                    <a:pt x="4125313" y="2148048"/>
                  </a:moveTo>
                  <a:cubicBezTo>
                    <a:pt x="4123451" y="2151844"/>
                    <a:pt x="4121591" y="2155670"/>
                    <a:pt x="4119730" y="2159496"/>
                  </a:cubicBezTo>
                  <a:cubicBezTo>
                    <a:pt x="4121726" y="2159875"/>
                    <a:pt x="4123723" y="2160226"/>
                    <a:pt x="4125676" y="2160606"/>
                  </a:cubicBezTo>
                  <a:cubicBezTo>
                    <a:pt x="4127810" y="2156867"/>
                    <a:pt x="4129943" y="2153099"/>
                    <a:pt x="4132077" y="2149362"/>
                  </a:cubicBezTo>
                  <a:cubicBezTo>
                    <a:pt x="4129807" y="2148924"/>
                    <a:pt x="4127583" y="2148486"/>
                    <a:pt x="4125313" y="2148048"/>
                  </a:cubicBezTo>
                  <a:close/>
                  <a:moveTo>
                    <a:pt x="7186048" y="2147464"/>
                  </a:moveTo>
                  <a:cubicBezTo>
                    <a:pt x="7184140" y="2149888"/>
                    <a:pt x="7182233" y="2152340"/>
                    <a:pt x="7180327" y="2154823"/>
                  </a:cubicBezTo>
                  <a:cubicBezTo>
                    <a:pt x="7181916" y="2155407"/>
                    <a:pt x="7183506" y="2155962"/>
                    <a:pt x="7185094" y="2156545"/>
                  </a:cubicBezTo>
                  <a:cubicBezTo>
                    <a:pt x="7187818" y="2154327"/>
                    <a:pt x="7190587" y="2152078"/>
                    <a:pt x="7193312" y="2149858"/>
                  </a:cubicBezTo>
                  <a:cubicBezTo>
                    <a:pt x="7190904" y="2149070"/>
                    <a:pt x="7188454" y="2148252"/>
                    <a:pt x="7186048" y="2147464"/>
                  </a:cubicBezTo>
                  <a:close/>
                  <a:moveTo>
                    <a:pt x="2317554" y="2145595"/>
                  </a:moveTo>
                  <a:cubicBezTo>
                    <a:pt x="2317328" y="2146091"/>
                    <a:pt x="2317101" y="2146588"/>
                    <a:pt x="2316874" y="2147055"/>
                  </a:cubicBezTo>
                  <a:cubicBezTo>
                    <a:pt x="2317645" y="2146763"/>
                    <a:pt x="2318417" y="2146470"/>
                    <a:pt x="2319188" y="2146179"/>
                  </a:cubicBezTo>
                  <a:close/>
                  <a:moveTo>
                    <a:pt x="217426" y="2143755"/>
                  </a:moveTo>
                  <a:cubicBezTo>
                    <a:pt x="210751" y="2143141"/>
                    <a:pt x="201081" y="2144981"/>
                    <a:pt x="196495" y="2147989"/>
                  </a:cubicBezTo>
                  <a:cubicBezTo>
                    <a:pt x="186326" y="2154705"/>
                    <a:pt x="204441" y="2153713"/>
                    <a:pt x="204940" y="2157831"/>
                  </a:cubicBezTo>
                  <a:cubicBezTo>
                    <a:pt x="205304" y="2160488"/>
                    <a:pt x="205621" y="2163496"/>
                    <a:pt x="204033" y="2165833"/>
                  </a:cubicBezTo>
                  <a:cubicBezTo>
                    <a:pt x="200628" y="2170826"/>
                    <a:pt x="198856" y="2176025"/>
                    <a:pt x="208300" y="2177952"/>
                  </a:cubicBezTo>
                  <a:cubicBezTo>
                    <a:pt x="219196" y="2180201"/>
                    <a:pt x="225597" y="2175295"/>
                    <a:pt x="228230" y="2169074"/>
                  </a:cubicBezTo>
                  <a:cubicBezTo>
                    <a:pt x="229818" y="2165336"/>
                    <a:pt x="229818" y="2161336"/>
                    <a:pt x="229818" y="2160781"/>
                  </a:cubicBezTo>
                  <a:cubicBezTo>
                    <a:pt x="230182" y="2151202"/>
                    <a:pt x="228411" y="2144748"/>
                    <a:pt x="217426" y="2143755"/>
                  </a:cubicBezTo>
                  <a:close/>
                  <a:moveTo>
                    <a:pt x="4324253" y="2143725"/>
                  </a:moveTo>
                  <a:cubicBezTo>
                    <a:pt x="4321755" y="2146091"/>
                    <a:pt x="4318623" y="2148310"/>
                    <a:pt x="4316897" y="2150880"/>
                  </a:cubicBezTo>
                  <a:cubicBezTo>
                    <a:pt x="4315809" y="2152546"/>
                    <a:pt x="4316672" y="2154764"/>
                    <a:pt x="4316672" y="2156721"/>
                  </a:cubicBezTo>
                  <a:lnTo>
                    <a:pt x="4316853" y="2156721"/>
                  </a:lnTo>
                  <a:cubicBezTo>
                    <a:pt x="4316853" y="2158678"/>
                    <a:pt x="4317533" y="2160751"/>
                    <a:pt x="4316717" y="2162591"/>
                  </a:cubicBezTo>
                  <a:cubicBezTo>
                    <a:pt x="4312676" y="2171907"/>
                    <a:pt x="4321575" y="2175061"/>
                    <a:pt x="4333423" y="2176696"/>
                  </a:cubicBezTo>
                  <a:cubicBezTo>
                    <a:pt x="4337918" y="2177310"/>
                    <a:pt x="4342549" y="2177367"/>
                    <a:pt x="4347133" y="2177690"/>
                  </a:cubicBezTo>
                  <a:cubicBezTo>
                    <a:pt x="4345499" y="2172462"/>
                    <a:pt x="4344455" y="2167117"/>
                    <a:pt x="4342094" y="2162036"/>
                  </a:cubicBezTo>
                  <a:cubicBezTo>
                    <a:pt x="4339961" y="2157393"/>
                    <a:pt x="4336919" y="2152837"/>
                    <a:pt x="4333242" y="2148603"/>
                  </a:cubicBezTo>
                  <a:cubicBezTo>
                    <a:pt x="4331472" y="2146558"/>
                    <a:pt x="4327294" y="2145331"/>
                    <a:pt x="4324253" y="2143725"/>
                  </a:cubicBezTo>
                  <a:close/>
                  <a:moveTo>
                    <a:pt x="9286495" y="2143375"/>
                  </a:moveTo>
                  <a:cubicBezTo>
                    <a:pt x="9284633" y="2146967"/>
                    <a:pt x="9281500" y="2150530"/>
                    <a:pt x="9281456" y="2154122"/>
                  </a:cubicBezTo>
                  <a:cubicBezTo>
                    <a:pt x="9281411" y="2156137"/>
                    <a:pt x="9286539" y="2158152"/>
                    <a:pt x="9289309" y="2160167"/>
                  </a:cubicBezTo>
                  <a:cubicBezTo>
                    <a:pt x="9291306" y="2158182"/>
                    <a:pt x="9293350" y="2156195"/>
                    <a:pt x="9296075" y="2153538"/>
                  </a:cubicBezTo>
                  <a:cubicBezTo>
                    <a:pt x="9292579" y="2149858"/>
                    <a:pt x="9289536" y="2146617"/>
                    <a:pt x="9286495" y="2143375"/>
                  </a:cubicBezTo>
                  <a:close/>
                  <a:moveTo>
                    <a:pt x="2546322" y="2143141"/>
                  </a:moveTo>
                  <a:cubicBezTo>
                    <a:pt x="2540828" y="2149099"/>
                    <a:pt x="2535744" y="2152137"/>
                    <a:pt x="2536335" y="2154560"/>
                  </a:cubicBezTo>
                  <a:cubicBezTo>
                    <a:pt x="2537151" y="2157743"/>
                    <a:pt x="2542464" y="2160488"/>
                    <a:pt x="2545869" y="2163408"/>
                  </a:cubicBezTo>
                  <a:cubicBezTo>
                    <a:pt x="2549409" y="2160576"/>
                    <a:pt x="2554903" y="2157977"/>
                    <a:pt x="2555811" y="2154882"/>
                  </a:cubicBezTo>
                  <a:cubicBezTo>
                    <a:pt x="2556537" y="2152399"/>
                    <a:pt x="2551543" y="2149274"/>
                    <a:pt x="2546322" y="2143141"/>
                  </a:cubicBezTo>
                  <a:close/>
                  <a:moveTo>
                    <a:pt x="7718627" y="2142937"/>
                  </a:moveTo>
                  <a:cubicBezTo>
                    <a:pt x="7711318" y="2147580"/>
                    <a:pt x="7704054" y="2152224"/>
                    <a:pt x="7696746" y="2156897"/>
                  </a:cubicBezTo>
                  <a:cubicBezTo>
                    <a:pt x="7698788" y="2158035"/>
                    <a:pt x="7700830" y="2159174"/>
                    <a:pt x="7702828" y="2160313"/>
                  </a:cubicBezTo>
                  <a:cubicBezTo>
                    <a:pt x="7713633" y="2157247"/>
                    <a:pt x="7723439" y="2153772"/>
                    <a:pt x="7718627" y="2142937"/>
                  </a:cubicBezTo>
                  <a:close/>
                  <a:moveTo>
                    <a:pt x="3060424" y="2142295"/>
                  </a:moveTo>
                  <a:cubicBezTo>
                    <a:pt x="3057701" y="2141974"/>
                    <a:pt x="3054614" y="2142761"/>
                    <a:pt x="3044672" y="2143755"/>
                  </a:cubicBezTo>
                  <a:cubicBezTo>
                    <a:pt x="3054431" y="2146033"/>
                    <a:pt x="3057428" y="2147318"/>
                    <a:pt x="3060379" y="2147288"/>
                  </a:cubicBezTo>
                  <a:cubicBezTo>
                    <a:pt x="3063240" y="2147259"/>
                    <a:pt x="3066100" y="2145916"/>
                    <a:pt x="3068959" y="2145128"/>
                  </a:cubicBezTo>
                  <a:cubicBezTo>
                    <a:pt x="3066145" y="2144134"/>
                    <a:pt x="3063467" y="2142704"/>
                    <a:pt x="3060424" y="2142295"/>
                  </a:cubicBezTo>
                  <a:close/>
                  <a:moveTo>
                    <a:pt x="5388369" y="2140776"/>
                  </a:moveTo>
                  <a:cubicBezTo>
                    <a:pt x="5386916" y="2140455"/>
                    <a:pt x="5384555" y="2141798"/>
                    <a:pt x="5382648" y="2142412"/>
                  </a:cubicBezTo>
                  <a:cubicBezTo>
                    <a:pt x="5384100" y="2144134"/>
                    <a:pt x="5385598" y="2145887"/>
                    <a:pt x="5388777" y="2149654"/>
                  </a:cubicBezTo>
                  <a:cubicBezTo>
                    <a:pt x="5391547" y="2146763"/>
                    <a:pt x="5394225" y="2145244"/>
                    <a:pt x="5393861" y="2144047"/>
                  </a:cubicBezTo>
                  <a:cubicBezTo>
                    <a:pt x="5393498" y="2142733"/>
                    <a:pt x="5390637" y="2141273"/>
                    <a:pt x="5388369" y="2140776"/>
                  </a:cubicBezTo>
                  <a:close/>
                  <a:moveTo>
                    <a:pt x="7576754" y="2140016"/>
                  </a:moveTo>
                  <a:cubicBezTo>
                    <a:pt x="7576754" y="2140455"/>
                    <a:pt x="7576709" y="2140893"/>
                    <a:pt x="7576709" y="2141331"/>
                  </a:cubicBezTo>
                  <a:cubicBezTo>
                    <a:pt x="7579023" y="2141448"/>
                    <a:pt x="7581340" y="2141565"/>
                    <a:pt x="7583654" y="2141652"/>
                  </a:cubicBezTo>
                  <a:cubicBezTo>
                    <a:pt x="7583701" y="2141098"/>
                    <a:pt x="7583701" y="2140542"/>
                    <a:pt x="7583745" y="2140016"/>
                  </a:cubicBezTo>
                  <a:close/>
                  <a:moveTo>
                    <a:pt x="2213137" y="2137797"/>
                  </a:moveTo>
                  <a:cubicBezTo>
                    <a:pt x="2210821" y="2139140"/>
                    <a:pt x="2206917" y="2140396"/>
                    <a:pt x="2206645" y="2141915"/>
                  </a:cubicBezTo>
                  <a:cubicBezTo>
                    <a:pt x="2206326" y="2143609"/>
                    <a:pt x="2209367" y="2145507"/>
                    <a:pt x="2210957" y="2147346"/>
                  </a:cubicBezTo>
                  <a:cubicBezTo>
                    <a:pt x="2213499" y="2146354"/>
                    <a:pt x="2216042" y="2145361"/>
                    <a:pt x="2219356" y="2144076"/>
                  </a:cubicBezTo>
                  <a:cubicBezTo>
                    <a:pt x="2216631" y="2141331"/>
                    <a:pt x="2214906" y="2139579"/>
                    <a:pt x="2213137" y="2137797"/>
                  </a:cubicBezTo>
                  <a:close/>
                  <a:moveTo>
                    <a:pt x="2713755" y="2137564"/>
                  </a:moveTo>
                  <a:cubicBezTo>
                    <a:pt x="2707445" y="2140484"/>
                    <a:pt x="2702179" y="2144514"/>
                    <a:pt x="2697548" y="2148573"/>
                  </a:cubicBezTo>
                  <a:cubicBezTo>
                    <a:pt x="2696777" y="2149216"/>
                    <a:pt x="2701225" y="2152282"/>
                    <a:pt x="2703267" y="2154239"/>
                  </a:cubicBezTo>
                  <a:cubicBezTo>
                    <a:pt x="2709352" y="2150939"/>
                    <a:pt x="2715481" y="2147639"/>
                    <a:pt x="2727920" y="2140893"/>
                  </a:cubicBezTo>
                  <a:cubicBezTo>
                    <a:pt x="2721655" y="2139316"/>
                    <a:pt x="2715708" y="2136687"/>
                    <a:pt x="2713755" y="2137564"/>
                  </a:cubicBezTo>
                  <a:close/>
                  <a:moveTo>
                    <a:pt x="6110446" y="2136513"/>
                  </a:moveTo>
                  <a:cubicBezTo>
                    <a:pt x="6109719" y="2136775"/>
                    <a:pt x="6108357" y="2137038"/>
                    <a:pt x="6108402" y="2137271"/>
                  </a:cubicBezTo>
                  <a:cubicBezTo>
                    <a:pt x="6108538" y="2138527"/>
                    <a:pt x="6108993" y="2139754"/>
                    <a:pt x="6109309" y="2141010"/>
                  </a:cubicBezTo>
                  <a:cubicBezTo>
                    <a:pt x="6110219" y="2140893"/>
                    <a:pt x="6111081" y="2140805"/>
                    <a:pt x="6111989" y="2140689"/>
                  </a:cubicBezTo>
                  <a:cubicBezTo>
                    <a:pt x="6111490" y="2139316"/>
                    <a:pt x="6110990" y="2137914"/>
                    <a:pt x="6110446" y="2136513"/>
                  </a:cubicBezTo>
                  <a:close/>
                  <a:moveTo>
                    <a:pt x="7220096" y="2136483"/>
                  </a:moveTo>
                  <a:cubicBezTo>
                    <a:pt x="7217282" y="2136571"/>
                    <a:pt x="7214558" y="2137359"/>
                    <a:pt x="7211789" y="2137856"/>
                  </a:cubicBezTo>
                  <a:cubicBezTo>
                    <a:pt x="7214105" y="2139229"/>
                    <a:pt x="7216419" y="2140630"/>
                    <a:pt x="7218736" y="2142003"/>
                  </a:cubicBezTo>
                  <a:cubicBezTo>
                    <a:pt x="7220504" y="2140834"/>
                    <a:pt x="7222321" y="2139695"/>
                    <a:pt x="7224092" y="2138527"/>
                  </a:cubicBezTo>
                  <a:cubicBezTo>
                    <a:pt x="7222776" y="2137797"/>
                    <a:pt x="7221369" y="2136425"/>
                    <a:pt x="7220096" y="2136483"/>
                  </a:cubicBezTo>
                  <a:close/>
                  <a:moveTo>
                    <a:pt x="5800004" y="2135811"/>
                  </a:moveTo>
                  <a:cubicBezTo>
                    <a:pt x="5798234" y="2136220"/>
                    <a:pt x="5796463" y="2136629"/>
                    <a:pt x="5794693" y="2137009"/>
                  </a:cubicBezTo>
                  <a:cubicBezTo>
                    <a:pt x="5796599" y="2141535"/>
                    <a:pt x="5798551" y="2146033"/>
                    <a:pt x="5800459" y="2150559"/>
                  </a:cubicBezTo>
                  <a:cubicBezTo>
                    <a:pt x="5802592" y="2150092"/>
                    <a:pt x="5804681" y="2149596"/>
                    <a:pt x="5806769" y="2149128"/>
                  </a:cubicBezTo>
                  <a:cubicBezTo>
                    <a:pt x="5804499" y="2144689"/>
                    <a:pt x="5802274" y="2140250"/>
                    <a:pt x="5800004" y="2135811"/>
                  </a:cubicBezTo>
                  <a:close/>
                  <a:moveTo>
                    <a:pt x="8974284" y="2135169"/>
                  </a:moveTo>
                  <a:cubicBezTo>
                    <a:pt x="8970697" y="2134497"/>
                    <a:pt x="8965885" y="2136366"/>
                    <a:pt x="8961571" y="2137096"/>
                  </a:cubicBezTo>
                  <a:cubicBezTo>
                    <a:pt x="8966247" y="2138819"/>
                    <a:pt x="8971923" y="2139988"/>
                    <a:pt x="8975283" y="2142412"/>
                  </a:cubicBezTo>
                  <a:cubicBezTo>
                    <a:pt x="8979004" y="2145128"/>
                    <a:pt x="8980866" y="2148953"/>
                    <a:pt x="8983091" y="2152399"/>
                  </a:cubicBezTo>
                  <a:cubicBezTo>
                    <a:pt x="8984725" y="2154939"/>
                    <a:pt x="8985586" y="2157655"/>
                    <a:pt x="8986768" y="2160313"/>
                  </a:cubicBezTo>
                  <a:cubicBezTo>
                    <a:pt x="8988039" y="2157861"/>
                    <a:pt x="8989310" y="2155378"/>
                    <a:pt x="8989900" y="2154209"/>
                  </a:cubicBezTo>
                  <a:cubicBezTo>
                    <a:pt x="8989129" y="2148836"/>
                    <a:pt x="8990081" y="2144455"/>
                    <a:pt x="8987494" y="2141185"/>
                  </a:cubicBezTo>
                  <a:cubicBezTo>
                    <a:pt x="8985270" y="2138410"/>
                    <a:pt x="8979323" y="2136104"/>
                    <a:pt x="8974284" y="2135169"/>
                  </a:cubicBezTo>
                  <a:close/>
                  <a:moveTo>
                    <a:pt x="647765" y="2132832"/>
                  </a:moveTo>
                  <a:cubicBezTo>
                    <a:pt x="645769" y="2134089"/>
                    <a:pt x="643816" y="2135344"/>
                    <a:pt x="640820" y="2137243"/>
                  </a:cubicBezTo>
                  <a:cubicBezTo>
                    <a:pt x="643497" y="2139199"/>
                    <a:pt x="645859" y="2141565"/>
                    <a:pt x="649263" y="2142966"/>
                  </a:cubicBezTo>
                  <a:cubicBezTo>
                    <a:pt x="650534" y="2143491"/>
                    <a:pt x="654122" y="2141740"/>
                    <a:pt x="656663" y="2141010"/>
                  </a:cubicBezTo>
                  <a:close/>
                  <a:moveTo>
                    <a:pt x="2955098" y="2132599"/>
                  </a:moveTo>
                  <a:cubicBezTo>
                    <a:pt x="2941205" y="2138790"/>
                    <a:pt x="2927904" y="2145507"/>
                    <a:pt x="2914466" y="2152078"/>
                  </a:cubicBezTo>
                  <a:cubicBezTo>
                    <a:pt x="2921184" y="2154473"/>
                    <a:pt x="2929674" y="2159817"/>
                    <a:pt x="2934260" y="2158707"/>
                  </a:cubicBezTo>
                  <a:cubicBezTo>
                    <a:pt x="2948333" y="2155319"/>
                    <a:pt x="2960864" y="2149449"/>
                    <a:pt x="2978569" y="2142879"/>
                  </a:cubicBezTo>
                  <a:cubicBezTo>
                    <a:pt x="2961136" y="2135140"/>
                    <a:pt x="2956188" y="2132132"/>
                    <a:pt x="2955098" y="2132599"/>
                  </a:cubicBezTo>
                  <a:close/>
                  <a:moveTo>
                    <a:pt x="4627384" y="2131752"/>
                  </a:moveTo>
                  <a:cubicBezTo>
                    <a:pt x="4614854" y="2132308"/>
                    <a:pt x="4602323" y="2133475"/>
                    <a:pt x="4590067" y="2135140"/>
                  </a:cubicBezTo>
                  <a:cubicBezTo>
                    <a:pt x="4586480" y="2135607"/>
                    <a:pt x="4583711" y="2138498"/>
                    <a:pt x="4580623" y="2140280"/>
                  </a:cubicBezTo>
                  <a:cubicBezTo>
                    <a:pt x="4584663" y="2143025"/>
                    <a:pt x="4588069" y="2147522"/>
                    <a:pt x="4592834" y="2148223"/>
                  </a:cubicBezTo>
                  <a:cubicBezTo>
                    <a:pt x="4609271" y="2150647"/>
                    <a:pt x="4623480" y="2146617"/>
                    <a:pt x="4635466" y="2139433"/>
                  </a:cubicBezTo>
                  <a:cubicBezTo>
                    <a:pt x="4636419" y="2138849"/>
                    <a:pt x="4636419" y="2137651"/>
                    <a:pt x="4637509" y="2135607"/>
                  </a:cubicBezTo>
                  <a:cubicBezTo>
                    <a:pt x="4634376" y="2134351"/>
                    <a:pt x="4630697" y="2131606"/>
                    <a:pt x="4627384" y="2131752"/>
                  </a:cubicBezTo>
                  <a:close/>
                  <a:moveTo>
                    <a:pt x="3200935" y="2129504"/>
                  </a:moveTo>
                  <a:cubicBezTo>
                    <a:pt x="3199573" y="2129591"/>
                    <a:pt x="3198438" y="2130701"/>
                    <a:pt x="3197212" y="2131344"/>
                  </a:cubicBezTo>
                  <a:cubicBezTo>
                    <a:pt x="3198938" y="2132132"/>
                    <a:pt x="3200755" y="2133650"/>
                    <a:pt x="3202344" y="2133534"/>
                  </a:cubicBezTo>
                  <a:cubicBezTo>
                    <a:pt x="3204387" y="2133387"/>
                    <a:pt x="3206157" y="2131956"/>
                    <a:pt x="3209789" y="2130292"/>
                  </a:cubicBezTo>
                  <a:cubicBezTo>
                    <a:pt x="3205477" y="2129854"/>
                    <a:pt x="3203160" y="2129358"/>
                    <a:pt x="3200935" y="2129504"/>
                  </a:cubicBezTo>
                  <a:close/>
                  <a:moveTo>
                    <a:pt x="6701726" y="2127956"/>
                  </a:moveTo>
                  <a:cubicBezTo>
                    <a:pt x="6699866" y="2130117"/>
                    <a:pt x="6696052" y="2132511"/>
                    <a:pt x="6696643" y="2134351"/>
                  </a:cubicBezTo>
                  <a:cubicBezTo>
                    <a:pt x="6697323" y="2136571"/>
                    <a:pt x="6701773" y="2138294"/>
                    <a:pt x="6706266" y="2141360"/>
                  </a:cubicBezTo>
                  <a:cubicBezTo>
                    <a:pt x="6708582" y="2137623"/>
                    <a:pt x="6711987" y="2134906"/>
                    <a:pt x="6711033" y="2133007"/>
                  </a:cubicBezTo>
                  <a:cubicBezTo>
                    <a:pt x="6709989" y="2130905"/>
                    <a:pt x="6704995" y="2129591"/>
                    <a:pt x="6701726" y="2127956"/>
                  </a:cubicBezTo>
                  <a:close/>
                  <a:moveTo>
                    <a:pt x="6071085" y="2125795"/>
                  </a:moveTo>
                  <a:cubicBezTo>
                    <a:pt x="6070175" y="2125823"/>
                    <a:pt x="6069268" y="2125853"/>
                    <a:pt x="6068314" y="2125853"/>
                  </a:cubicBezTo>
                  <a:cubicBezTo>
                    <a:pt x="6068541" y="2127488"/>
                    <a:pt x="6068724" y="2129095"/>
                    <a:pt x="6068905" y="2130671"/>
                  </a:cubicBezTo>
                  <a:cubicBezTo>
                    <a:pt x="6069631" y="2130642"/>
                    <a:pt x="6070358" y="2130642"/>
                    <a:pt x="6071085" y="2130614"/>
                  </a:cubicBezTo>
                  <a:close/>
                  <a:moveTo>
                    <a:pt x="2152528" y="2124890"/>
                  </a:moveTo>
                  <a:cubicBezTo>
                    <a:pt x="2143494" y="2125357"/>
                    <a:pt x="2134640" y="2127897"/>
                    <a:pt x="2125969" y="2129971"/>
                  </a:cubicBezTo>
                  <a:cubicBezTo>
                    <a:pt x="2123744" y="2130526"/>
                    <a:pt x="2122384" y="2132511"/>
                    <a:pt x="2119251" y="2134847"/>
                  </a:cubicBezTo>
                  <a:cubicBezTo>
                    <a:pt x="2127695" y="2141155"/>
                    <a:pt x="2136366" y="2147639"/>
                    <a:pt x="2145037" y="2154122"/>
                  </a:cubicBezTo>
                  <a:cubicBezTo>
                    <a:pt x="2149759" y="2149420"/>
                    <a:pt x="2154753" y="2144835"/>
                    <a:pt x="2159157" y="2140016"/>
                  </a:cubicBezTo>
                  <a:cubicBezTo>
                    <a:pt x="2161426" y="2137505"/>
                    <a:pt x="2165058" y="2134030"/>
                    <a:pt x="2163832" y="2132015"/>
                  </a:cubicBezTo>
                  <a:cubicBezTo>
                    <a:pt x="2162017" y="2129036"/>
                    <a:pt x="2156160" y="2124713"/>
                    <a:pt x="2152528" y="2124890"/>
                  </a:cubicBezTo>
                  <a:close/>
                  <a:moveTo>
                    <a:pt x="3806790" y="2123196"/>
                  </a:moveTo>
                  <a:cubicBezTo>
                    <a:pt x="3802840" y="2122407"/>
                    <a:pt x="3795985" y="2127517"/>
                    <a:pt x="3785135" y="2132249"/>
                  </a:cubicBezTo>
                  <a:cubicBezTo>
                    <a:pt x="3799390" y="2135811"/>
                    <a:pt x="3807834" y="2139024"/>
                    <a:pt x="3816779" y="2139754"/>
                  </a:cubicBezTo>
                  <a:cubicBezTo>
                    <a:pt x="3820864" y="2140075"/>
                    <a:pt x="3825949" y="2135490"/>
                    <a:pt x="3830534" y="2133125"/>
                  </a:cubicBezTo>
                  <a:cubicBezTo>
                    <a:pt x="3822726" y="2129620"/>
                    <a:pt x="3815508" y="2124919"/>
                    <a:pt x="3806790" y="2123196"/>
                  </a:cubicBezTo>
                  <a:close/>
                  <a:moveTo>
                    <a:pt x="6873972" y="2122261"/>
                  </a:moveTo>
                  <a:cubicBezTo>
                    <a:pt x="6859399" y="2122495"/>
                    <a:pt x="6852770" y="2128335"/>
                    <a:pt x="6853905" y="2137972"/>
                  </a:cubicBezTo>
                  <a:cubicBezTo>
                    <a:pt x="6854723" y="2144835"/>
                    <a:pt x="6867481" y="2150706"/>
                    <a:pt x="6880509" y="2150209"/>
                  </a:cubicBezTo>
                  <a:cubicBezTo>
                    <a:pt x="6892767" y="2149742"/>
                    <a:pt x="6902165" y="2140338"/>
                    <a:pt x="6899623" y="2130000"/>
                  </a:cubicBezTo>
                  <a:cubicBezTo>
                    <a:pt x="6897170" y="2120187"/>
                    <a:pt x="6883915" y="2122086"/>
                    <a:pt x="6873972" y="2122261"/>
                  </a:cubicBezTo>
                  <a:close/>
                  <a:moveTo>
                    <a:pt x="434932" y="2121618"/>
                  </a:moveTo>
                  <a:cubicBezTo>
                    <a:pt x="426489" y="2125269"/>
                    <a:pt x="420587" y="2127810"/>
                    <a:pt x="414685" y="2130350"/>
                  </a:cubicBezTo>
                  <a:cubicBezTo>
                    <a:pt x="421133" y="2132541"/>
                    <a:pt x="427307" y="2135841"/>
                    <a:pt x="434161" y="2136513"/>
                  </a:cubicBezTo>
                  <a:cubicBezTo>
                    <a:pt x="438566" y="2136950"/>
                    <a:pt x="443922" y="2133534"/>
                    <a:pt x="448827" y="2131869"/>
                  </a:cubicBezTo>
                  <a:cubicBezTo>
                    <a:pt x="444649" y="2128774"/>
                    <a:pt x="440426" y="2125649"/>
                    <a:pt x="434932" y="2121618"/>
                  </a:cubicBezTo>
                  <a:close/>
                  <a:moveTo>
                    <a:pt x="7572577" y="2117939"/>
                  </a:moveTo>
                  <a:cubicBezTo>
                    <a:pt x="7572214" y="2117851"/>
                    <a:pt x="7569309" y="2120567"/>
                    <a:pt x="7569672" y="2120917"/>
                  </a:cubicBezTo>
                  <a:cubicBezTo>
                    <a:pt x="7571442" y="2122582"/>
                    <a:pt x="7573895" y="2123896"/>
                    <a:pt x="7576118" y="2125327"/>
                  </a:cubicBezTo>
                  <a:cubicBezTo>
                    <a:pt x="7577663" y="2123955"/>
                    <a:pt x="7579251" y="2122582"/>
                    <a:pt x="7580795" y="2121210"/>
                  </a:cubicBezTo>
                  <a:cubicBezTo>
                    <a:pt x="7578071" y="2120071"/>
                    <a:pt x="7575438" y="2118786"/>
                    <a:pt x="7572577" y="2117939"/>
                  </a:cubicBezTo>
                  <a:close/>
                  <a:moveTo>
                    <a:pt x="3726206" y="2116596"/>
                  </a:moveTo>
                  <a:cubicBezTo>
                    <a:pt x="3709954" y="2118494"/>
                    <a:pt x="3704460" y="2126466"/>
                    <a:pt x="3702871" y="2135577"/>
                  </a:cubicBezTo>
                  <a:cubicBezTo>
                    <a:pt x="3702552" y="2137476"/>
                    <a:pt x="3707138" y="2139695"/>
                    <a:pt x="3710590" y="2142792"/>
                  </a:cubicBezTo>
                  <a:cubicBezTo>
                    <a:pt x="3721486" y="2137243"/>
                    <a:pt x="3731292" y="2132774"/>
                    <a:pt x="3739827" y="2127488"/>
                  </a:cubicBezTo>
                  <a:cubicBezTo>
                    <a:pt x="3741597" y="2126378"/>
                    <a:pt x="3740009" y="2121677"/>
                    <a:pt x="3737648" y="2119750"/>
                  </a:cubicBezTo>
                  <a:cubicBezTo>
                    <a:pt x="3735377" y="2117881"/>
                    <a:pt x="3729747" y="2116187"/>
                    <a:pt x="3726206" y="2116596"/>
                  </a:cubicBezTo>
                  <a:close/>
                  <a:moveTo>
                    <a:pt x="3461074" y="2116362"/>
                  </a:moveTo>
                  <a:cubicBezTo>
                    <a:pt x="3458804" y="2118552"/>
                    <a:pt x="3456126" y="2120976"/>
                    <a:pt x="3455899" y="2123430"/>
                  </a:cubicBezTo>
                  <a:cubicBezTo>
                    <a:pt x="3455671" y="2125970"/>
                    <a:pt x="3458124" y="2128598"/>
                    <a:pt x="3459394" y="2131226"/>
                  </a:cubicBezTo>
                  <a:cubicBezTo>
                    <a:pt x="3462618" y="2130496"/>
                    <a:pt x="3466886" y="2130146"/>
                    <a:pt x="3467113" y="2129358"/>
                  </a:cubicBezTo>
                  <a:cubicBezTo>
                    <a:pt x="3468157" y="2125766"/>
                    <a:pt x="3468474" y="2121998"/>
                    <a:pt x="3467974" y="2118348"/>
                  </a:cubicBezTo>
                  <a:cubicBezTo>
                    <a:pt x="3467838" y="2117531"/>
                    <a:pt x="3461347" y="2116128"/>
                    <a:pt x="3461074" y="2116362"/>
                  </a:cubicBezTo>
                  <a:close/>
                  <a:moveTo>
                    <a:pt x="6335444" y="2116069"/>
                  </a:moveTo>
                  <a:cubicBezTo>
                    <a:pt x="6335310" y="2117033"/>
                    <a:pt x="6335172" y="2117968"/>
                    <a:pt x="6334944" y="2119253"/>
                  </a:cubicBezTo>
                  <a:cubicBezTo>
                    <a:pt x="6335990" y="2118289"/>
                    <a:pt x="6336761" y="2117588"/>
                    <a:pt x="6337578" y="2116887"/>
                  </a:cubicBezTo>
                  <a:close/>
                  <a:moveTo>
                    <a:pt x="5587717" y="2115632"/>
                  </a:moveTo>
                  <a:cubicBezTo>
                    <a:pt x="5586672" y="2115573"/>
                    <a:pt x="5585537" y="2115691"/>
                    <a:pt x="5584449" y="2115719"/>
                  </a:cubicBezTo>
                  <a:cubicBezTo>
                    <a:pt x="5584493" y="2116128"/>
                    <a:pt x="5584493" y="2116917"/>
                    <a:pt x="5584674" y="2116917"/>
                  </a:cubicBezTo>
                  <a:cubicBezTo>
                    <a:pt x="5585720" y="2117004"/>
                    <a:pt x="5586855" y="2116946"/>
                    <a:pt x="5587945" y="2116917"/>
                  </a:cubicBezTo>
                  <a:cubicBezTo>
                    <a:pt x="5587853" y="2116478"/>
                    <a:pt x="5587853" y="2115661"/>
                    <a:pt x="5587717" y="2115632"/>
                  </a:cubicBezTo>
                  <a:close/>
                  <a:moveTo>
                    <a:pt x="1759595" y="2114259"/>
                  </a:moveTo>
                  <a:cubicBezTo>
                    <a:pt x="1757236" y="2114113"/>
                    <a:pt x="1754512" y="2116216"/>
                    <a:pt x="1747384" y="2119136"/>
                  </a:cubicBezTo>
                  <a:cubicBezTo>
                    <a:pt x="1764454" y="2121064"/>
                    <a:pt x="1776348" y="2122903"/>
                    <a:pt x="1788335" y="2123430"/>
                  </a:cubicBezTo>
                  <a:cubicBezTo>
                    <a:pt x="1791694" y="2123546"/>
                    <a:pt x="1795462" y="2119778"/>
                    <a:pt x="1799003" y="2117793"/>
                  </a:cubicBezTo>
                  <a:cubicBezTo>
                    <a:pt x="1785882" y="2116566"/>
                    <a:pt x="1772808" y="2115136"/>
                    <a:pt x="1759595" y="2114259"/>
                  </a:cubicBezTo>
                  <a:close/>
                  <a:moveTo>
                    <a:pt x="5537006" y="2113504"/>
                  </a:moveTo>
                  <a:cubicBezTo>
                    <a:pt x="5532455" y="2113668"/>
                    <a:pt x="5528902" y="2115413"/>
                    <a:pt x="5521797" y="2118902"/>
                  </a:cubicBezTo>
                  <a:cubicBezTo>
                    <a:pt x="5534555" y="2118436"/>
                    <a:pt x="5546358" y="2117997"/>
                    <a:pt x="5558207" y="2117588"/>
                  </a:cubicBezTo>
                  <a:cubicBezTo>
                    <a:pt x="5547107" y="2114756"/>
                    <a:pt x="5541557" y="2113339"/>
                    <a:pt x="5537006" y="2113504"/>
                  </a:cubicBezTo>
                  <a:close/>
                  <a:moveTo>
                    <a:pt x="3936996" y="2111602"/>
                  </a:moveTo>
                  <a:cubicBezTo>
                    <a:pt x="3924103" y="2110229"/>
                    <a:pt x="3916067" y="2111252"/>
                    <a:pt x="3909438" y="2117442"/>
                  </a:cubicBezTo>
                  <a:cubicBezTo>
                    <a:pt x="3898543" y="2120012"/>
                    <a:pt x="3886376" y="2130409"/>
                    <a:pt x="3885286" y="2139608"/>
                  </a:cubicBezTo>
                  <a:cubicBezTo>
                    <a:pt x="3884470" y="2146413"/>
                    <a:pt x="3896773" y="2151610"/>
                    <a:pt x="3912979" y="2151289"/>
                  </a:cubicBezTo>
                  <a:cubicBezTo>
                    <a:pt x="3934908" y="2150880"/>
                    <a:pt x="3952249" y="2141419"/>
                    <a:pt x="3951025" y="2130526"/>
                  </a:cubicBezTo>
                  <a:cubicBezTo>
                    <a:pt x="3950298" y="2123692"/>
                    <a:pt x="3938132" y="2118523"/>
                    <a:pt x="3921561" y="2117004"/>
                  </a:cubicBezTo>
                  <a:cubicBezTo>
                    <a:pt x="3926645" y="2115223"/>
                    <a:pt x="3931366" y="2113558"/>
                    <a:pt x="3936996" y="2111602"/>
                  </a:cubicBezTo>
                  <a:close/>
                  <a:moveTo>
                    <a:pt x="3682396" y="2108564"/>
                  </a:moveTo>
                  <a:cubicBezTo>
                    <a:pt x="3668867" y="2111368"/>
                    <a:pt x="3675768" y="2118231"/>
                    <a:pt x="3678129" y="2123487"/>
                  </a:cubicBezTo>
                  <a:cubicBezTo>
                    <a:pt x="3679128" y="2125707"/>
                    <a:pt x="3683895" y="2127226"/>
                    <a:pt x="3689705" y="2130730"/>
                  </a:cubicBezTo>
                  <a:cubicBezTo>
                    <a:pt x="3693337" y="2123487"/>
                    <a:pt x="3697060" y="2118172"/>
                    <a:pt x="3697877" y="2112712"/>
                  </a:cubicBezTo>
                  <a:cubicBezTo>
                    <a:pt x="3698059" y="2111514"/>
                    <a:pt x="3686617" y="2107688"/>
                    <a:pt x="3682396" y="2108564"/>
                  </a:cubicBezTo>
                  <a:close/>
                  <a:moveTo>
                    <a:pt x="1852121" y="2107134"/>
                  </a:moveTo>
                  <a:cubicBezTo>
                    <a:pt x="1848716" y="2108536"/>
                    <a:pt x="1846672" y="2109383"/>
                    <a:pt x="1844674" y="2110200"/>
                  </a:cubicBezTo>
                  <a:cubicBezTo>
                    <a:pt x="1846309" y="2111252"/>
                    <a:pt x="1847716" y="2112595"/>
                    <a:pt x="1849669" y="2113179"/>
                  </a:cubicBezTo>
                  <a:cubicBezTo>
                    <a:pt x="1850668" y="2113471"/>
                    <a:pt x="1853936" y="2112448"/>
                    <a:pt x="1854027" y="2111894"/>
                  </a:cubicBezTo>
                  <a:cubicBezTo>
                    <a:pt x="1854255" y="2110667"/>
                    <a:pt x="1853120" y="2109324"/>
                    <a:pt x="1852121" y="2107134"/>
                  </a:cubicBezTo>
                  <a:close/>
                  <a:moveTo>
                    <a:pt x="2516267" y="2105177"/>
                  </a:moveTo>
                  <a:lnTo>
                    <a:pt x="2516131" y="2106345"/>
                  </a:lnTo>
                  <a:lnTo>
                    <a:pt x="2518220" y="2105849"/>
                  </a:lnTo>
                  <a:close/>
                  <a:moveTo>
                    <a:pt x="2179268" y="2104418"/>
                  </a:moveTo>
                  <a:cubicBezTo>
                    <a:pt x="2178315" y="2106842"/>
                    <a:pt x="2176998" y="2110142"/>
                    <a:pt x="2175727" y="2113354"/>
                  </a:cubicBezTo>
                  <a:cubicBezTo>
                    <a:pt x="2186577" y="2116069"/>
                    <a:pt x="2196066" y="2118436"/>
                    <a:pt x="2206054" y="2120947"/>
                  </a:cubicBezTo>
                  <a:cubicBezTo>
                    <a:pt x="2200107" y="2108068"/>
                    <a:pt x="2189936" y="2101264"/>
                    <a:pt x="2179268" y="2104418"/>
                  </a:cubicBezTo>
                  <a:close/>
                  <a:moveTo>
                    <a:pt x="3557185" y="2102870"/>
                  </a:moveTo>
                  <a:cubicBezTo>
                    <a:pt x="3556005" y="2102753"/>
                    <a:pt x="3554505" y="2103658"/>
                    <a:pt x="3553144" y="2104125"/>
                  </a:cubicBezTo>
                  <a:cubicBezTo>
                    <a:pt x="3554098" y="2105207"/>
                    <a:pt x="3555096" y="2106287"/>
                    <a:pt x="3556095" y="2107368"/>
                  </a:cubicBezTo>
                  <a:cubicBezTo>
                    <a:pt x="3557231" y="2106695"/>
                    <a:pt x="3558364" y="2106024"/>
                    <a:pt x="3559590" y="2105294"/>
                  </a:cubicBezTo>
                  <a:cubicBezTo>
                    <a:pt x="3558728" y="2104388"/>
                    <a:pt x="3558183" y="2103016"/>
                    <a:pt x="3557185" y="2102870"/>
                  </a:cubicBezTo>
                  <a:close/>
                  <a:moveTo>
                    <a:pt x="7731066" y="2102753"/>
                  </a:moveTo>
                  <a:cubicBezTo>
                    <a:pt x="7727345" y="2105294"/>
                    <a:pt x="7723621" y="2107864"/>
                    <a:pt x="7719218" y="2110901"/>
                  </a:cubicBezTo>
                  <a:cubicBezTo>
                    <a:pt x="7722759" y="2113821"/>
                    <a:pt x="7725256" y="2115836"/>
                    <a:pt x="7727708" y="2117881"/>
                  </a:cubicBezTo>
                  <a:cubicBezTo>
                    <a:pt x="7730658" y="2115223"/>
                    <a:pt x="7734970" y="2112769"/>
                    <a:pt x="7736016" y="2109850"/>
                  </a:cubicBezTo>
                  <a:cubicBezTo>
                    <a:pt x="7736742" y="2107805"/>
                    <a:pt x="7732883" y="2105148"/>
                    <a:pt x="7731066" y="2102753"/>
                  </a:cubicBezTo>
                  <a:close/>
                  <a:moveTo>
                    <a:pt x="2475090" y="2101176"/>
                  </a:moveTo>
                  <a:cubicBezTo>
                    <a:pt x="2473503" y="2100650"/>
                    <a:pt x="2464649" y="2105207"/>
                    <a:pt x="2464467" y="2107601"/>
                  </a:cubicBezTo>
                  <a:cubicBezTo>
                    <a:pt x="2464014" y="2113588"/>
                    <a:pt x="2468054" y="2119604"/>
                    <a:pt x="2479540" y="2119282"/>
                  </a:cubicBezTo>
                  <a:cubicBezTo>
                    <a:pt x="2483398" y="2119166"/>
                    <a:pt x="2486985" y="2114609"/>
                    <a:pt x="2492570" y="2110784"/>
                  </a:cubicBezTo>
                  <a:cubicBezTo>
                    <a:pt x="2485532" y="2106667"/>
                    <a:pt x="2480992" y="2103045"/>
                    <a:pt x="2475090" y="2101176"/>
                  </a:cubicBezTo>
                  <a:close/>
                  <a:moveTo>
                    <a:pt x="4044684" y="2094985"/>
                  </a:moveTo>
                  <a:cubicBezTo>
                    <a:pt x="4041779" y="2096183"/>
                    <a:pt x="4038827" y="2097350"/>
                    <a:pt x="4035922" y="2098548"/>
                  </a:cubicBezTo>
                  <a:cubicBezTo>
                    <a:pt x="4036557" y="2099512"/>
                    <a:pt x="4037239" y="2100445"/>
                    <a:pt x="4037919" y="2101380"/>
                  </a:cubicBezTo>
                  <a:cubicBezTo>
                    <a:pt x="4041279" y="2100884"/>
                    <a:pt x="4044639" y="2100388"/>
                    <a:pt x="4048044" y="2099892"/>
                  </a:cubicBezTo>
                  <a:close/>
                  <a:moveTo>
                    <a:pt x="1709021" y="2094284"/>
                  </a:moveTo>
                  <a:cubicBezTo>
                    <a:pt x="1699760" y="2100592"/>
                    <a:pt x="1693042" y="2104184"/>
                    <a:pt x="1688774" y="2108710"/>
                  </a:cubicBezTo>
                  <a:cubicBezTo>
                    <a:pt x="1687775" y="2109762"/>
                    <a:pt x="1691271" y="2112536"/>
                    <a:pt x="1694085" y="2115018"/>
                  </a:cubicBezTo>
                  <a:cubicBezTo>
                    <a:pt x="1692315" y="2115252"/>
                    <a:pt x="1690908" y="2115545"/>
                    <a:pt x="1690770" y="2115982"/>
                  </a:cubicBezTo>
                  <a:cubicBezTo>
                    <a:pt x="1688183" y="2124013"/>
                    <a:pt x="1686413" y="2132190"/>
                    <a:pt x="1684415" y="2140309"/>
                  </a:cubicBezTo>
                  <a:cubicBezTo>
                    <a:pt x="1688547" y="2140689"/>
                    <a:pt x="1694585" y="2142324"/>
                    <a:pt x="1696446" y="2141214"/>
                  </a:cubicBezTo>
                  <a:cubicBezTo>
                    <a:pt x="1707115" y="2134760"/>
                    <a:pt x="1710883" y="2126612"/>
                    <a:pt x="1706161" y="2117531"/>
                  </a:cubicBezTo>
                  <a:cubicBezTo>
                    <a:pt x="1705434" y="2116128"/>
                    <a:pt x="1701530" y="2115398"/>
                    <a:pt x="1699079" y="2114347"/>
                  </a:cubicBezTo>
                  <a:cubicBezTo>
                    <a:pt x="1698897" y="2114376"/>
                    <a:pt x="1698625" y="2114406"/>
                    <a:pt x="1698444" y="2114435"/>
                  </a:cubicBezTo>
                  <a:cubicBezTo>
                    <a:pt x="1702801" y="2110346"/>
                    <a:pt x="1707251" y="2106287"/>
                    <a:pt x="1711155" y="2102052"/>
                  </a:cubicBezTo>
                  <a:cubicBezTo>
                    <a:pt x="1712063" y="2101002"/>
                    <a:pt x="1710384" y="2099015"/>
                    <a:pt x="1709021" y="2094284"/>
                  </a:cubicBezTo>
                  <a:close/>
                  <a:moveTo>
                    <a:pt x="4473253" y="2093934"/>
                  </a:moveTo>
                  <a:cubicBezTo>
                    <a:pt x="4464537" y="2096270"/>
                    <a:pt x="4459816" y="2097555"/>
                    <a:pt x="4450690" y="2100008"/>
                  </a:cubicBezTo>
                  <a:cubicBezTo>
                    <a:pt x="4452370" y="2100622"/>
                    <a:pt x="4453324" y="2100972"/>
                    <a:pt x="4454775" y="2101498"/>
                  </a:cubicBezTo>
                  <a:cubicBezTo>
                    <a:pt x="4452733" y="2102928"/>
                    <a:pt x="4450644" y="2104359"/>
                    <a:pt x="4448738" y="2105644"/>
                  </a:cubicBezTo>
                  <a:cubicBezTo>
                    <a:pt x="4450918" y="2107980"/>
                    <a:pt x="4452414" y="2109587"/>
                    <a:pt x="4453913" y="2111193"/>
                  </a:cubicBezTo>
                  <a:cubicBezTo>
                    <a:pt x="4457092" y="2109528"/>
                    <a:pt x="4462086" y="2108156"/>
                    <a:pt x="4462902" y="2106112"/>
                  </a:cubicBezTo>
                  <a:cubicBezTo>
                    <a:pt x="4463130" y="2105528"/>
                    <a:pt x="4462312" y="2104768"/>
                    <a:pt x="4461587" y="2104038"/>
                  </a:cubicBezTo>
                  <a:cubicBezTo>
                    <a:pt x="4465036" y="2105294"/>
                    <a:pt x="4468169" y="2106462"/>
                    <a:pt x="4471801" y="2107777"/>
                  </a:cubicBezTo>
                  <a:cubicBezTo>
                    <a:pt x="4472300" y="2102928"/>
                    <a:pt x="4472572" y="2100213"/>
                    <a:pt x="4473253" y="2093934"/>
                  </a:cubicBezTo>
                  <a:close/>
                  <a:moveTo>
                    <a:pt x="7269990" y="2092210"/>
                  </a:moveTo>
                  <a:cubicBezTo>
                    <a:pt x="7268947" y="2093584"/>
                    <a:pt x="7267903" y="2094927"/>
                    <a:pt x="7266904" y="2096270"/>
                  </a:cubicBezTo>
                  <a:cubicBezTo>
                    <a:pt x="7269901" y="2096679"/>
                    <a:pt x="7272942" y="2097116"/>
                    <a:pt x="7275938" y="2097526"/>
                  </a:cubicBezTo>
                  <a:cubicBezTo>
                    <a:pt x="7276255" y="2096795"/>
                    <a:pt x="7276574" y="2096037"/>
                    <a:pt x="7276846" y="2095307"/>
                  </a:cubicBezTo>
                  <a:cubicBezTo>
                    <a:pt x="7274576" y="2094284"/>
                    <a:pt x="7272260" y="2093233"/>
                    <a:pt x="7269990" y="2092210"/>
                  </a:cubicBezTo>
                  <a:close/>
                  <a:moveTo>
                    <a:pt x="4585935" y="2091714"/>
                  </a:moveTo>
                  <a:cubicBezTo>
                    <a:pt x="4563099" y="2094518"/>
                    <a:pt x="4563099" y="2094518"/>
                    <a:pt x="4558151" y="2107864"/>
                  </a:cubicBezTo>
                  <a:cubicBezTo>
                    <a:pt x="4566142" y="2103221"/>
                    <a:pt x="4574131" y="2098577"/>
                    <a:pt x="4585935" y="2091714"/>
                  </a:cubicBezTo>
                  <a:close/>
                  <a:moveTo>
                    <a:pt x="4834904" y="2090546"/>
                  </a:moveTo>
                  <a:cubicBezTo>
                    <a:pt x="4834179" y="2091480"/>
                    <a:pt x="4833407" y="2092415"/>
                    <a:pt x="4832317" y="2093817"/>
                  </a:cubicBezTo>
                  <a:cubicBezTo>
                    <a:pt x="4833452" y="2094401"/>
                    <a:pt x="4834723" y="2095014"/>
                    <a:pt x="4835994" y="2095656"/>
                  </a:cubicBezTo>
                  <a:cubicBezTo>
                    <a:pt x="4837129" y="2094430"/>
                    <a:pt x="4838219" y="2093233"/>
                    <a:pt x="4839354" y="2092006"/>
                  </a:cubicBezTo>
                  <a:cubicBezTo>
                    <a:pt x="4837856" y="2091510"/>
                    <a:pt x="4836404" y="2091043"/>
                    <a:pt x="4834904" y="2090546"/>
                  </a:cubicBezTo>
                  <a:close/>
                  <a:moveTo>
                    <a:pt x="8637783" y="2090195"/>
                  </a:moveTo>
                  <a:cubicBezTo>
                    <a:pt x="8636420" y="2090575"/>
                    <a:pt x="8633970" y="2090868"/>
                    <a:pt x="8633925" y="2091335"/>
                  </a:cubicBezTo>
                  <a:cubicBezTo>
                    <a:pt x="8632880" y="2099044"/>
                    <a:pt x="8632017" y="2106754"/>
                    <a:pt x="8631564" y="2114493"/>
                  </a:cubicBezTo>
                  <a:cubicBezTo>
                    <a:pt x="8631564" y="2114843"/>
                    <a:pt x="8636012" y="2115282"/>
                    <a:pt x="8638373" y="2115661"/>
                  </a:cubicBezTo>
                  <a:cubicBezTo>
                    <a:pt x="8640552" y="2108156"/>
                    <a:pt x="8643004" y="2100679"/>
                    <a:pt x="8644683" y="2093145"/>
                  </a:cubicBezTo>
                  <a:cubicBezTo>
                    <a:pt x="8644866" y="2092386"/>
                    <a:pt x="8640190" y="2091189"/>
                    <a:pt x="8637783" y="2090195"/>
                  </a:cubicBezTo>
                  <a:close/>
                  <a:moveTo>
                    <a:pt x="5480302" y="2090108"/>
                  </a:moveTo>
                  <a:cubicBezTo>
                    <a:pt x="5477896" y="2089933"/>
                    <a:pt x="5475308" y="2090692"/>
                    <a:pt x="5472811" y="2091014"/>
                  </a:cubicBezTo>
                  <a:cubicBezTo>
                    <a:pt x="5474536" y="2092474"/>
                    <a:pt x="5475807" y="2094459"/>
                    <a:pt x="5478077" y="2095190"/>
                  </a:cubicBezTo>
                  <a:cubicBezTo>
                    <a:pt x="5479711" y="2095715"/>
                    <a:pt x="5482663" y="2094634"/>
                    <a:pt x="5491834" y="2093204"/>
                  </a:cubicBezTo>
                  <a:cubicBezTo>
                    <a:pt x="5485114" y="2091335"/>
                    <a:pt x="5482799" y="2090283"/>
                    <a:pt x="5480302" y="2090108"/>
                  </a:cubicBezTo>
                  <a:close/>
                  <a:moveTo>
                    <a:pt x="1496371" y="2089933"/>
                  </a:moveTo>
                  <a:cubicBezTo>
                    <a:pt x="1492920" y="2090225"/>
                    <a:pt x="1488153" y="2093029"/>
                    <a:pt x="1487428" y="2095190"/>
                  </a:cubicBezTo>
                  <a:cubicBezTo>
                    <a:pt x="1486882" y="2096883"/>
                    <a:pt x="1491558" y="2099308"/>
                    <a:pt x="1495009" y="2102316"/>
                  </a:cubicBezTo>
                  <a:cubicBezTo>
                    <a:pt x="1499368" y="2099132"/>
                    <a:pt x="1504043" y="2097175"/>
                    <a:pt x="1504452" y="2094957"/>
                  </a:cubicBezTo>
                  <a:cubicBezTo>
                    <a:pt x="1504724" y="2093350"/>
                    <a:pt x="1498868" y="2089729"/>
                    <a:pt x="1496371" y="2089933"/>
                  </a:cubicBezTo>
                  <a:close/>
                  <a:moveTo>
                    <a:pt x="7746276" y="2089845"/>
                  </a:moveTo>
                  <a:cubicBezTo>
                    <a:pt x="7745957" y="2089845"/>
                    <a:pt x="7745730" y="2091598"/>
                    <a:pt x="7745413" y="2092561"/>
                  </a:cubicBezTo>
                  <a:lnTo>
                    <a:pt x="7753404" y="2092883"/>
                  </a:lnTo>
                  <a:cubicBezTo>
                    <a:pt x="7753676" y="2091978"/>
                    <a:pt x="7753948" y="2091130"/>
                    <a:pt x="7754220" y="2090254"/>
                  </a:cubicBezTo>
                  <a:cubicBezTo>
                    <a:pt x="7751587" y="2090079"/>
                    <a:pt x="7748909" y="2089786"/>
                    <a:pt x="7746276" y="2089845"/>
                  </a:cubicBezTo>
                  <a:close/>
                  <a:moveTo>
                    <a:pt x="436158" y="2089729"/>
                  </a:moveTo>
                  <a:cubicBezTo>
                    <a:pt x="429030" y="2091801"/>
                    <a:pt x="420451" y="2094021"/>
                    <a:pt x="412460" y="2096825"/>
                  </a:cubicBezTo>
                  <a:cubicBezTo>
                    <a:pt x="410509" y="2097496"/>
                    <a:pt x="409102" y="2100445"/>
                    <a:pt x="409782" y="2101906"/>
                  </a:cubicBezTo>
                  <a:cubicBezTo>
                    <a:pt x="410463" y="2103192"/>
                    <a:pt x="415004" y="2105061"/>
                    <a:pt x="416591" y="2104652"/>
                  </a:cubicBezTo>
                  <a:cubicBezTo>
                    <a:pt x="425082" y="2102578"/>
                    <a:pt x="433345" y="2100096"/>
                    <a:pt x="441198" y="2097204"/>
                  </a:cubicBezTo>
                  <a:cubicBezTo>
                    <a:pt x="442606" y="2096708"/>
                    <a:pt x="442015" y="2093700"/>
                    <a:pt x="441652" y="2091919"/>
                  </a:cubicBezTo>
                  <a:cubicBezTo>
                    <a:pt x="441516" y="2091335"/>
                    <a:pt x="439246" y="2090896"/>
                    <a:pt x="436158" y="2089729"/>
                  </a:cubicBezTo>
                  <a:close/>
                  <a:moveTo>
                    <a:pt x="7676951" y="2089349"/>
                  </a:moveTo>
                  <a:cubicBezTo>
                    <a:pt x="7672501" y="2089495"/>
                    <a:pt x="7668234" y="2092153"/>
                    <a:pt x="7660653" y="2094810"/>
                  </a:cubicBezTo>
                  <a:cubicBezTo>
                    <a:pt x="7668597" y="2099745"/>
                    <a:pt x="7672865" y="2103426"/>
                    <a:pt x="7678586" y="2105323"/>
                  </a:cubicBezTo>
                  <a:cubicBezTo>
                    <a:pt x="7680084" y="2105819"/>
                    <a:pt x="7688391" y="2101118"/>
                    <a:pt x="7689707" y="2098139"/>
                  </a:cubicBezTo>
                  <a:cubicBezTo>
                    <a:pt x="7692251" y="2092269"/>
                    <a:pt x="7685622" y="2089056"/>
                    <a:pt x="7676951" y="2089349"/>
                  </a:cubicBezTo>
                  <a:close/>
                  <a:moveTo>
                    <a:pt x="4058213" y="2087130"/>
                  </a:moveTo>
                  <a:lnTo>
                    <a:pt x="4055308" y="2087626"/>
                  </a:lnTo>
                  <a:lnTo>
                    <a:pt x="4057894" y="2088472"/>
                  </a:lnTo>
                  <a:close/>
                  <a:moveTo>
                    <a:pt x="3977992" y="2086399"/>
                  </a:moveTo>
                  <a:cubicBezTo>
                    <a:pt x="3972815" y="2090429"/>
                    <a:pt x="3967504" y="2094401"/>
                    <a:pt x="3962873" y="2098664"/>
                  </a:cubicBezTo>
                  <a:cubicBezTo>
                    <a:pt x="3962692" y="2098840"/>
                    <a:pt x="3968730" y="2101702"/>
                    <a:pt x="3974224" y="2104534"/>
                  </a:cubicBezTo>
                  <a:cubicBezTo>
                    <a:pt x="3979035" y="2099862"/>
                    <a:pt x="3983713" y="2096358"/>
                    <a:pt x="3986073" y="2092298"/>
                  </a:cubicBezTo>
                  <a:cubicBezTo>
                    <a:pt x="3986799" y="2091130"/>
                    <a:pt x="3980852" y="2088414"/>
                    <a:pt x="3977992" y="2086399"/>
                  </a:cubicBezTo>
                  <a:close/>
                  <a:moveTo>
                    <a:pt x="5955452" y="2084851"/>
                  </a:moveTo>
                  <a:cubicBezTo>
                    <a:pt x="5950504" y="2084881"/>
                    <a:pt x="5945554" y="2086984"/>
                    <a:pt x="5938065" y="2088881"/>
                  </a:cubicBezTo>
                  <a:cubicBezTo>
                    <a:pt x="5943557" y="2092649"/>
                    <a:pt x="5947189" y="2096445"/>
                    <a:pt x="5948869" y="2096124"/>
                  </a:cubicBezTo>
                  <a:cubicBezTo>
                    <a:pt x="5954000" y="2095131"/>
                    <a:pt x="5958403" y="2092561"/>
                    <a:pt x="5963079" y="2090634"/>
                  </a:cubicBezTo>
                  <a:cubicBezTo>
                    <a:pt x="5960537" y="2088590"/>
                    <a:pt x="5957949" y="2084851"/>
                    <a:pt x="5955452" y="2084851"/>
                  </a:cubicBezTo>
                  <a:close/>
                  <a:moveTo>
                    <a:pt x="1431042" y="2084326"/>
                  </a:moveTo>
                  <a:cubicBezTo>
                    <a:pt x="1426683" y="2085669"/>
                    <a:pt x="1422960" y="2087918"/>
                    <a:pt x="1419011" y="2089816"/>
                  </a:cubicBezTo>
                  <a:cubicBezTo>
                    <a:pt x="1422233" y="2090926"/>
                    <a:pt x="1426275" y="2093438"/>
                    <a:pt x="1428545" y="2092883"/>
                  </a:cubicBezTo>
                  <a:cubicBezTo>
                    <a:pt x="1432948" y="2091831"/>
                    <a:pt x="1436308" y="2089115"/>
                    <a:pt x="1443436" y="2085319"/>
                  </a:cubicBezTo>
                  <a:cubicBezTo>
                    <a:pt x="1436580" y="2084705"/>
                    <a:pt x="1433175" y="2083684"/>
                    <a:pt x="1431042" y="2084326"/>
                  </a:cubicBezTo>
                  <a:close/>
                  <a:moveTo>
                    <a:pt x="4075874" y="2083216"/>
                  </a:moveTo>
                  <a:cubicBezTo>
                    <a:pt x="4074783" y="2083362"/>
                    <a:pt x="4073693" y="2083537"/>
                    <a:pt x="4072604" y="2083713"/>
                  </a:cubicBezTo>
                  <a:cubicBezTo>
                    <a:pt x="4073240" y="2085026"/>
                    <a:pt x="4073875" y="2086341"/>
                    <a:pt x="4074511" y="2087655"/>
                  </a:cubicBezTo>
                  <a:cubicBezTo>
                    <a:pt x="4075374" y="2087539"/>
                    <a:pt x="4076190" y="2087421"/>
                    <a:pt x="4077053" y="2087305"/>
                  </a:cubicBezTo>
                  <a:cubicBezTo>
                    <a:pt x="4076645" y="2085933"/>
                    <a:pt x="4076236" y="2084560"/>
                    <a:pt x="4075874" y="2083216"/>
                  </a:cubicBezTo>
                  <a:close/>
                  <a:moveTo>
                    <a:pt x="6420115" y="2083011"/>
                  </a:moveTo>
                  <a:cubicBezTo>
                    <a:pt x="6421522" y="2083684"/>
                    <a:pt x="6422612" y="2084180"/>
                    <a:pt x="6423655" y="2084705"/>
                  </a:cubicBezTo>
                  <a:cubicBezTo>
                    <a:pt x="6424064" y="2084267"/>
                    <a:pt x="6424473" y="2083800"/>
                    <a:pt x="6424882" y="2083362"/>
                  </a:cubicBezTo>
                  <a:cubicBezTo>
                    <a:pt x="6423473" y="2083245"/>
                    <a:pt x="6422021" y="2083129"/>
                    <a:pt x="6420115" y="2083011"/>
                  </a:cubicBezTo>
                  <a:close/>
                  <a:moveTo>
                    <a:pt x="388126" y="2082778"/>
                  </a:moveTo>
                  <a:cubicBezTo>
                    <a:pt x="385765" y="2082574"/>
                    <a:pt x="382951" y="2084589"/>
                    <a:pt x="380318" y="2085611"/>
                  </a:cubicBezTo>
                  <a:cubicBezTo>
                    <a:pt x="383587" y="2087159"/>
                    <a:pt x="386583" y="2089320"/>
                    <a:pt x="390260" y="2090079"/>
                  </a:cubicBezTo>
                  <a:cubicBezTo>
                    <a:pt x="392485" y="2090575"/>
                    <a:pt x="395845" y="2088999"/>
                    <a:pt x="403018" y="2087334"/>
                  </a:cubicBezTo>
                  <a:cubicBezTo>
                    <a:pt x="395346" y="2084851"/>
                    <a:pt x="391894" y="2083070"/>
                    <a:pt x="388126" y="2082778"/>
                  </a:cubicBezTo>
                  <a:close/>
                  <a:moveTo>
                    <a:pt x="6001214" y="2082486"/>
                  </a:moveTo>
                  <a:cubicBezTo>
                    <a:pt x="5998717" y="2082836"/>
                    <a:pt x="5996266" y="2083216"/>
                    <a:pt x="5993769" y="2083566"/>
                  </a:cubicBezTo>
                  <a:cubicBezTo>
                    <a:pt x="5995359" y="2086165"/>
                    <a:pt x="5996947" y="2088794"/>
                    <a:pt x="5998536" y="2091393"/>
                  </a:cubicBezTo>
                  <a:cubicBezTo>
                    <a:pt x="6000034" y="2091014"/>
                    <a:pt x="6001486" y="2090634"/>
                    <a:pt x="6002984" y="2090283"/>
                  </a:cubicBezTo>
                  <a:cubicBezTo>
                    <a:pt x="6002395" y="2087684"/>
                    <a:pt x="6001805" y="2085085"/>
                    <a:pt x="6001214" y="2082486"/>
                  </a:cubicBezTo>
                  <a:close/>
                  <a:moveTo>
                    <a:pt x="5724686" y="2081494"/>
                  </a:moveTo>
                  <a:cubicBezTo>
                    <a:pt x="5721418" y="2082603"/>
                    <a:pt x="5715380" y="2083625"/>
                    <a:pt x="5715335" y="2084794"/>
                  </a:cubicBezTo>
                  <a:cubicBezTo>
                    <a:pt x="5715063" y="2089115"/>
                    <a:pt x="5716742" y="2093525"/>
                    <a:pt x="5717832" y="2098635"/>
                  </a:cubicBezTo>
                  <a:cubicBezTo>
                    <a:pt x="5722735" y="2096738"/>
                    <a:pt x="5727094" y="2095831"/>
                    <a:pt x="5727047" y="2094985"/>
                  </a:cubicBezTo>
                  <a:cubicBezTo>
                    <a:pt x="5726866" y="2090488"/>
                    <a:pt x="5725595" y="2085990"/>
                    <a:pt x="5724686" y="2081494"/>
                  </a:cubicBezTo>
                  <a:close/>
                  <a:moveTo>
                    <a:pt x="2664269" y="2081230"/>
                  </a:moveTo>
                  <a:cubicBezTo>
                    <a:pt x="2659821" y="2085465"/>
                    <a:pt x="2657596" y="2087626"/>
                    <a:pt x="2655326" y="2089786"/>
                  </a:cubicBezTo>
                  <a:cubicBezTo>
                    <a:pt x="2666358" y="2094343"/>
                    <a:pt x="2677435" y="2098869"/>
                    <a:pt x="2688467" y="2103395"/>
                  </a:cubicBezTo>
                  <a:cubicBezTo>
                    <a:pt x="2689058" y="2101906"/>
                    <a:pt x="2690964" y="2099716"/>
                    <a:pt x="2690057" y="2099044"/>
                  </a:cubicBezTo>
                  <a:cubicBezTo>
                    <a:pt x="2682385" y="2093350"/>
                    <a:pt x="2674167" y="2087947"/>
                    <a:pt x="2664269" y="2081230"/>
                  </a:cubicBezTo>
                  <a:close/>
                  <a:moveTo>
                    <a:pt x="5893709" y="2080441"/>
                  </a:moveTo>
                  <a:lnTo>
                    <a:pt x="5891121" y="2080646"/>
                  </a:lnTo>
                  <a:cubicBezTo>
                    <a:pt x="5891302" y="2082369"/>
                    <a:pt x="5891529" y="2084063"/>
                    <a:pt x="5891712" y="2085786"/>
                  </a:cubicBezTo>
                  <a:cubicBezTo>
                    <a:pt x="5892755" y="2085699"/>
                    <a:pt x="5893845" y="2085611"/>
                    <a:pt x="5894889" y="2085524"/>
                  </a:cubicBezTo>
                  <a:cubicBezTo>
                    <a:pt x="5894481" y="2083830"/>
                    <a:pt x="5894073" y="2082135"/>
                    <a:pt x="5893709" y="2080441"/>
                  </a:cubicBezTo>
                  <a:close/>
                  <a:moveTo>
                    <a:pt x="290563" y="2080237"/>
                  </a:moveTo>
                  <a:cubicBezTo>
                    <a:pt x="289473" y="2080880"/>
                    <a:pt x="288385" y="2081522"/>
                    <a:pt x="287068" y="2082252"/>
                  </a:cubicBezTo>
                  <a:cubicBezTo>
                    <a:pt x="288566" y="2082866"/>
                    <a:pt x="289746" y="2083421"/>
                    <a:pt x="291063" y="2083741"/>
                  </a:cubicBezTo>
                  <a:cubicBezTo>
                    <a:pt x="291380" y="2083830"/>
                    <a:pt x="292833" y="2082924"/>
                    <a:pt x="292697" y="2082720"/>
                  </a:cubicBezTo>
                  <a:cubicBezTo>
                    <a:pt x="292198" y="2081844"/>
                    <a:pt x="291290" y="2081055"/>
                    <a:pt x="290563" y="2080237"/>
                  </a:cubicBezTo>
                  <a:close/>
                  <a:moveTo>
                    <a:pt x="3565265" y="2079536"/>
                  </a:moveTo>
                  <a:cubicBezTo>
                    <a:pt x="3564676" y="2085756"/>
                    <a:pt x="3564040" y="2087217"/>
                    <a:pt x="3564540" y="2088472"/>
                  </a:cubicBezTo>
                  <a:cubicBezTo>
                    <a:pt x="3564857" y="2089320"/>
                    <a:pt x="3566854" y="2089874"/>
                    <a:pt x="3568081" y="2090575"/>
                  </a:cubicBezTo>
                  <a:cubicBezTo>
                    <a:pt x="3569171" y="2089465"/>
                    <a:pt x="3571258" y="2088298"/>
                    <a:pt x="3571122" y="2087246"/>
                  </a:cubicBezTo>
                  <a:cubicBezTo>
                    <a:pt x="3570941" y="2085786"/>
                    <a:pt x="3569124" y="2084384"/>
                    <a:pt x="3565265" y="2079536"/>
                  </a:cubicBezTo>
                  <a:close/>
                  <a:moveTo>
                    <a:pt x="3537390" y="2079186"/>
                  </a:moveTo>
                  <a:cubicBezTo>
                    <a:pt x="3535983" y="2083157"/>
                    <a:pt x="3534621" y="2087130"/>
                    <a:pt x="3533259" y="2091101"/>
                  </a:cubicBezTo>
                  <a:lnTo>
                    <a:pt x="3539932" y="2091948"/>
                  </a:lnTo>
                  <a:cubicBezTo>
                    <a:pt x="3540750" y="2087918"/>
                    <a:pt x="3541522" y="2083859"/>
                    <a:pt x="3542340" y="2079828"/>
                  </a:cubicBezTo>
                  <a:cubicBezTo>
                    <a:pt x="3540705" y="2079624"/>
                    <a:pt x="3539025" y="2079420"/>
                    <a:pt x="3537390" y="2079186"/>
                  </a:cubicBezTo>
                  <a:close/>
                  <a:moveTo>
                    <a:pt x="5775851" y="2078515"/>
                  </a:moveTo>
                  <a:cubicBezTo>
                    <a:pt x="5761642" y="2078281"/>
                    <a:pt x="5760371" y="2086750"/>
                    <a:pt x="5758645" y="2093584"/>
                  </a:cubicBezTo>
                  <a:cubicBezTo>
                    <a:pt x="5758146" y="2095481"/>
                    <a:pt x="5757829" y="2098431"/>
                    <a:pt x="5759508" y="2099278"/>
                  </a:cubicBezTo>
                  <a:cubicBezTo>
                    <a:pt x="5765229" y="2102198"/>
                    <a:pt x="5771494" y="2105441"/>
                    <a:pt x="5778350" y="2106403"/>
                  </a:cubicBezTo>
                  <a:cubicBezTo>
                    <a:pt x="5781300" y="2106813"/>
                    <a:pt x="5786113" y="2101906"/>
                    <a:pt x="5788020" y="2100679"/>
                  </a:cubicBezTo>
                  <a:cubicBezTo>
                    <a:pt x="5788020" y="2096240"/>
                    <a:pt x="5788247" y="2094255"/>
                    <a:pt x="5787973" y="2092298"/>
                  </a:cubicBezTo>
                  <a:cubicBezTo>
                    <a:pt x="5787157" y="2086516"/>
                    <a:pt x="5787973" y="2078690"/>
                    <a:pt x="5775851" y="2078515"/>
                  </a:cubicBezTo>
                  <a:close/>
                  <a:moveTo>
                    <a:pt x="3803885" y="2074719"/>
                  </a:moveTo>
                  <a:cubicBezTo>
                    <a:pt x="3798436" y="2076470"/>
                    <a:pt x="3795985" y="2077287"/>
                    <a:pt x="3793488" y="2078105"/>
                  </a:cubicBezTo>
                  <a:cubicBezTo>
                    <a:pt x="3798028" y="2082807"/>
                    <a:pt x="3802614" y="2087539"/>
                    <a:pt x="3807154" y="2092240"/>
                  </a:cubicBezTo>
                  <a:cubicBezTo>
                    <a:pt x="3809151" y="2091248"/>
                    <a:pt x="3813147" y="2089874"/>
                    <a:pt x="3812919" y="2089378"/>
                  </a:cubicBezTo>
                  <a:cubicBezTo>
                    <a:pt x="3810331" y="2084471"/>
                    <a:pt x="3807062" y="2079711"/>
                    <a:pt x="3803885" y="2074719"/>
                  </a:cubicBezTo>
                  <a:close/>
                  <a:moveTo>
                    <a:pt x="4440611" y="2074017"/>
                  </a:moveTo>
                  <a:cubicBezTo>
                    <a:pt x="4439748" y="2073609"/>
                    <a:pt x="4434937" y="2076645"/>
                    <a:pt x="4431940" y="2078105"/>
                  </a:cubicBezTo>
                  <a:cubicBezTo>
                    <a:pt x="4436843" y="2081085"/>
                    <a:pt x="4441746" y="2084093"/>
                    <a:pt x="4446105" y="2086720"/>
                  </a:cubicBezTo>
                  <a:cubicBezTo>
                    <a:pt x="4451143" y="2084823"/>
                    <a:pt x="4453596" y="2083887"/>
                    <a:pt x="4456002" y="2082954"/>
                  </a:cubicBezTo>
                  <a:cubicBezTo>
                    <a:pt x="4450963" y="2079887"/>
                    <a:pt x="4446196" y="2076587"/>
                    <a:pt x="4440611" y="2074017"/>
                  </a:cubicBezTo>
                  <a:close/>
                  <a:moveTo>
                    <a:pt x="326792" y="2070542"/>
                  </a:moveTo>
                  <a:cubicBezTo>
                    <a:pt x="324431" y="2072586"/>
                    <a:pt x="322116" y="2074601"/>
                    <a:pt x="319528" y="2076821"/>
                  </a:cubicBezTo>
                  <a:cubicBezTo>
                    <a:pt x="321481" y="2079800"/>
                    <a:pt x="323069" y="2082281"/>
                    <a:pt x="324658" y="2084764"/>
                  </a:cubicBezTo>
                  <a:cubicBezTo>
                    <a:pt x="327700" y="2082047"/>
                    <a:pt x="332058" y="2079595"/>
                    <a:pt x="333285" y="2076616"/>
                  </a:cubicBezTo>
                  <a:cubicBezTo>
                    <a:pt x="333920" y="2075040"/>
                    <a:pt x="329153" y="2072586"/>
                    <a:pt x="326792" y="2070542"/>
                  </a:cubicBezTo>
                  <a:close/>
                  <a:moveTo>
                    <a:pt x="3312663" y="2069461"/>
                  </a:moveTo>
                  <a:cubicBezTo>
                    <a:pt x="3311664" y="2070162"/>
                    <a:pt x="3310667" y="2070863"/>
                    <a:pt x="3309668" y="2071593"/>
                  </a:cubicBezTo>
                  <a:lnTo>
                    <a:pt x="3316205" y="2077376"/>
                  </a:lnTo>
                  <a:cubicBezTo>
                    <a:pt x="3317657" y="2076353"/>
                    <a:pt x="3319111" y="2075361"/>
                    <a:pt x="3320562" y="2074339"/>
                  </a:cubicBezTo>
                  <a:cubicBezTo>
                    <a:pt x="3317929" y="2072703"/>
                    <a:pt x="3315296" y="2071067"/>
                    <a:pt x="3312663" y="2069461"/>
                  </a:cubicBezTo>
                  <a:close/>
                  <a:moveTo>
                    <a:pt x="782283" y="2068790"/>
                  </a:moveTo>
                  <a:cubicBezTo>
                    <a:pt x="773839" y="2071388"/>
                    <a:pt x="767938" y="2072673"/>
                    <a:pt x="763126" y="2074863"/>
                  </a:cubicBezTo>
                  <a:cubicBezTo>
                    <a:pt x="759675" y="2076441"/>
                    <a:pt x="754681" y="2080150"/>
                    <a:pt x="755543" y="2081347"/>
                  </a:cubicBezTo>
                  <a:cubicBezTo>
                    <a:pt x="757496" y="2083946"/>
                    <a:pt x="762491" y="2085902"/>
                    <a:pt x="766848" y="2087450"/>
                  </a:cubicBezTo>
                  <a:cubicBezTo>
                    <a:pt x="774747" y="2090254"/>
                    <a:pt x="783010" y="2092765"/>
                    <a:pt x="791364" y="2095014"/>
                  </a:cubicBezTo>
                  <a:cubicBezTo>
                    <a:pt x="793725" y="2095656"/>
                    <a:pt x="796994" y="2094957"/>
                    <a:pt x="799854" y="2094868"/>
                  </a:cubicBezTo>
                  <a:cubicBezTo>
                    <a:pt x="799264" y="2090283"/>
                    <a:pt x="800443" y="2085203"/>
                    <a:pt x="797674" y="2081230"/>
                  </a:cubicBezTo>
                  <a:cubicBezTo>
                    <a:pt x="794452" y="2076645"/>
                    <a:pt x="787732" y="2073024"/>
                    <a:pt x="782283" y="2068790"/>
                  </a:cubicBezTo>
                  <a:close/>
                  <a:moveTo>
                    <a:pt x="4663023" y="2067154"/>
                  </a:moveTo>
                  <a:cubicBezTo>
                    <a:pt x="4662114" y="2067213"/>
                    <a:pt x="4661162" y="2067242"/>
                    <a:pt x="4660253" y="2067301"/>
                  </a:cubicBezTo>
                  <a:cubicBezTo>
                    <a:pt x="4660616" y="2068790"/>
                    <a:pt x="4660980" y="2070278"/>
                    <a:pt x="4661343" y="2071797"/>
                  </a:cubicBezTo>
                  <a:cubicBezTo>
                    <a:pt x="4661934" y="2071768"/>
                    <a:pt x="4662478" y="2071740"/>
                    <a:pt x="4663023" y="2071710"/>
                  </a:cubicBezTo>
                  <a:close/>
                  <a:moveTo>
                    <a:pt x="2819536" y="2065869"/>
                  </a:moveTo>
                  <a:cubicBezTo>
                    <a:pt x="2813407" y="2064847"/>
                    <a:pt x="2806234" y="2066337"/>
                    <a:pt x="2792569" y="2067183"/>
                  </a:cubicBezTo>
                  <a:cubicBezTo>
                    <a:pt x="2804054" y="2073609"/>
                    <a:pt x="2809775" y="2077551"/>
                    <a:pt x="2816720" y="2080120"/>
                  </a:cubicBezTo>
                  <a:cubicBezTo>
                    <a:pt x="2818127" y="2080646"/>
                    <a:pt x="2826845" y="2076295"/>
                    <a:pt x="2827572" y="2073666"/>
                  </a:cubicBezTo>
                  <a:cubicBezTo>
                    <a:pt x="2828252" y="2071301"/>
                    <a:pt x="2823304" y="2066512"/>
                    <a:pt x="2819536" y="2065869"/>
                  </a:cubicBezTo>
                  <a:close/>
                  <a:moveTo>
                    <a:pt x="3870713" y="2065840"/>
                  </a:moveTo>
                  <a:cubicBezTo>
                    <a:pt x="3867580" y="2067183"/>
                    <a:pt x="3864493" y="2067797"/>
                    <a:pt x="3863768" y="2068994"/>
                  </a:cubicBezTo>
                  <a:cubicBezTo>
                    <a:pt x="3863085" y="2070221"/>
                    <a:pt x="3864675" y="2071972"/>
                    <a:pt x="3865264" y="2073521"/>
                  </a:cubicBezTo>
                  <a:cubicBezTo>
                    <a:pt x="3867308" y="2072878"/>
                    <a:pt x="3870486" y="2072557"/>
                    <a:pt x="3871168" y="2071535"/>
                  </a:cubicBezTo>
                  <a:cubicBezTo>
                    <a:pt x="3872075" y="2070221"/>
                    <a:pt x="3871030" y="2068352"/>
                    <a:pt x="3870713" y="2065840"/>
                  </a:cubicBezTo>
                  <a:close/>
                  <a:moveTo>
                    <a:pt x="5887444" y="2065636"/>
                  </a:moveTo>
                  <a:cubicBezTo>
                    <a:pt x="5886853" y="2065782"/>
                    <a:pt x="5885674" y="2065957"/>
                    <a:pt x="5885674" y="2066103"/>
                  </a:cubicBezTo>
                  <a:cubicBezTo>
                    <a:pt x="5885719" y="2066628"/>
                    <a:pt x="5886127" y="2067154"/>
                    <a:pt x="5886354" y="2067651"/>
                  </a:cubicBezTo>
                  <a:cubicBezTo>
                    <a:pt x="5886945" y="2067476"/>
                    <a:pt x="5887944" y="2067358"/>
                    <a:pt x="5887988" y="2067154"/>
                  </a:cubicBezTo>
                  <a:cubicBezTo>
                    <a:pt x="5888033" y="2066658"/>
                    <a:pt x="5887625" y="2066161"/>
                    <a:pt x="5887444" y="2065636"/>
                  </a:cubicBezTo>
                  <a:close/>
                  <a:moveTo>
                    <a:pt x="7150635" y="2062832"/>
                  </a:moveTo>
                  <a:cubicBezTo>
                    <a:pt x="7144916" y="2065315"/>
                    <a:pt x="7138878" y="2067534"/>
                    <a:pt x="7133657" y="2070367"/>
                  </a:cubicBezTo>
                  <a:cubicBezTo>
                    <a:pt x="7131750" y="2071418"/>
                    <a:pt x="7131840" y="2073930"/>
                    <a:pt x="7130614" y="2076645"/>
                  </a:cubicBezTo>
                  <a:cubicBezTo>
                    <a:pt x="7132794" y="2078397"/>
                    <a:pt x="7135381" y="2082252"/>
                    <a:pt x="7138015" y="2082281"/>
                  </a:cubicBezTo>
                  <a:cubicBezTo>
                    <a:pt x="7142963" y="2082311"/>
                    <a:pt x="7148410" y="2080500"/>
                    <a:pt x="7152769" y="2078690"/>
                  </a:cubicBezTo>
                  <a:cubicBezTo>
                    <a:pt x="7154676" y="2077901"/>
                    <a:pt x="7155494" y="2075040"/>
                    <a:pt x="7155085" y="2073287"/>
                  </a:cubicBezTo>
                  <a:cubicBezTo>
                    <a:pt x="7154223" y="2069753"/>
                    <a:pt x="7152180" y="2066307"/>
                    <a:pt x="7150635" y="2062832"/>
                  </a:cubicBezTo>
                  <a:close/>
                  <a:moveTo>
                    <a:pt x="549295" y="2058948"/>
                  </a:moveTo>
                  <a:cubicBezTo>
                    <a:pt x="539217" y="2057108"/>
                    <a:pt x="537172" y="2063271"/>
                    <a:pt x="536220" y="2068322"/>
                  </a:cubicBezTo>
                  <a:cubicBezTo>
                    <a:pt x="534858" y="2075681"/>
                    <a:pt x="540532" y="2080325"/>
                    <a:pt x="551837" y="2079507"/>
                  </a:cubicBezTo>
                  <a:cubicBezTo>
                    <a:pt x="557694" y="2079070"/>
                    <a:pt x="562824" y="2074806"/>
                    <a:pt x="571949" y="2070542"/>
                  </a:cubicBezTo>
                  <a:cubicBezTo>
                    <a:pt x="562369" y="2065431"/>
                    <a:pt x="556740" y="2060292"/>
                    <a:pt x="549295" y="2058948"/>
                  </a:cubicBezTo>
                  <a:close/>
                  <a:moveTo>
                    <a:pt x="3387118" y="2054013"/>
                  </a:moveTo>
                  <a:cubicBezTo>
                    <a:pt x="3381263" y="2054918"/>
                    <a:pt x="3373363" y="2059064"/>
                    <a:pt x="3372409" y="2062423"/>
                  </a:cubicBezTo>
                  <a:cubicBezTo>
                    <a:pt x="3370048" y="2070630"/>
                    <a:pt x="3382489" y="2080909"/>
                    <a:pt x="3390977" y="2078836"/>
                  </a:cubicBezTo>
                  <a:cubicBezTo>
                    <a:pt x="3396335" y="2077551"/>
                    <a:pt x="3399331" y="2072440"/>
                    <a:pt x="3401146" y="2070892"/>
                  </a:cubicBezTo>
                  <a:cubicBezTo>
                    <a:pt x="3402281" y="2057722"/>
                    <a:pt x="3397515" y="2052435"/>
                    <a:pt x="3387118" y="2054013"/>
                  </a:cubicBezTo>
                  <a:close/>
                  <a:moveTo>
                    <a:pt x="5240957" y="2052844"/>
                  </a:moveTo>
                  <a:cubicBezTo>
                    <a:pt x="5238686" y="2053633"/>
                    <a:pt x="5236418" y="2054422"/>
                    <a:pt x="5234102" y="2055211"/>
                  </a:cubicBezTo>
                  <a:cubicBezTo>
                    <a:pt x="5234646" y="2056144"/>
                    <a:pt x="5235145" y="2057079"/>
                    <a:pt x="5235645" y="2058013"/>
                  </a:cubicBezTo>
                  <a:cubicBezTo>
                    <a:pt x="5237961" y="2057517"/>
                    <a:pt x="5240322" y="2056992"/>
                    <a:pt x="5242636" y="2056495"/>
                  </a:cubicBezTo>
                  <a:close/>
                  <a:moveTo>
                    <a:pt x="8225285" y="2049865"/>
                  </a:moveTo>
                  <a:cubicBezTo>
                    <a:pt x="8223740" y="2049603"/>
                    <a:pt x="8221653" y="2050508"/>
                    <a:pt x="8219791" y="2050917"/>
                  </a:cubicBezTo>
                  <a:cubicBezTo>
                    <a:pt x="8221243" y="2052289"/>
                    <a:pt x="8222652" y="2053574"/>
                    <a:pt x="8224059" y="2054889"/>
                  </a:cubicBezTo>
                  <a:cubicBezTo>
                    <a:pt x="8225421" y="2054129"/>
                    <a:pt x="8226828" y="2053371"/>
                    <a:pt x="8228235" y="2052611"/>
                  </a:cubicBezTo>
                  <a:cubicBezTo>
                    <a:pt x="8227282" y="2051647"/>
                    <a:pt x="8226600" y="2050099"/>
                    <a:pt x="8225285" y="2049865"/>
                  </a:cubicBezTo>
                  <a:close/>
                  <a:moveTo>
                    <a:pt x="464035" y="2043237"/>
                  </a:moveTo>
                  <a:cubicBezTo>
                    <a:pt x="461038" y="2047120"/>
                    <a:pt x="458496" y="2049428"/>
                    <a:pt x="457634" y="2051939"/>
                  </a:cubicBezTo>
                  <a:cubicBezTo>
                    <a:pt x="457315" y="2052903"/>
                    <a:pt x="461038" y="2054363"/>
                    <a:pt x="462900" y="2055589"/>
                  </a:cubicBezTo>
                  <a:cubicBezTo>
                    <a:pt x="464987" y="2053165"/>
                    <a:pt x="467531" y="2050800"/>
                    <a:pt x="468938" y="2048230"/>
                  </a:cubicBezTo>
                  <a:cubicBezTo>
                    <a:pt x="469391" y="2047442"/>
                    <a:pt x="466804" y="2045953"/>
                    <a:pt x="464035" y="2043237"/>
                  </a:cubicBezTo>
                  <a:close/>
                  <a:moveTo>
                    <a:pt x="4828866" y="2042769"/>
                  </a:moveTo>
                  <a:cubicBezTo>
                    <a:pt x="4826233" y="2042887"/>
                    <a:pt x="4823600" y="2043033"/>
                    <a:pt x="4820967" y="2043149"/>
                  </a:cubicBezTo>
                  <a:cubicBezTo>
                    <a:pt x="4821058" y="2043820"/>
                    <a:pt x="4821103" y="2044521"/>
                    <a:pt x="4821194" y="2045193"/>
                  </a:cubicBezTo>
                  <a:cubicBezTo>
                    <a:pt x="4823827" y="2045048"/>
                    <a:pt x="4826460" y="2044901"/>
                    <a:pt x="4829093" y="2044755"/>
                  </a:cubicBezTo>
                  <a:cubicBezTo>
                    <a:pt x="4829004" y="2044084"/>
                    <a:pt x="4828957" y="2043441"/>
                    <a:pt x="4828866" y="2042769"/>
                  </a:cubicBezTo>
                  <a:close/>
                  <a:moveTo>
                    <a:pt x="4359165" y="2042624"/>
                  </a:moveTo>
                  <a:cubicBezTo>
                    <a:pt x="4343229" y="2038068"/>
                    <a:pt x="4334605" y="2043266"/>
                    <a:pt x="4332425" y="2060700"/>
                  </a:cubicBezTo>
                  <a:cubicBezTo>
                    <a:pt x="4333650" y="2061635"/>
                    <a:pt x="4336828" y="2064058"/>
                    <a:pt x="4340007" y="2066482"/>
                  </a:cubicBezTo>
                  <a:cubicBezTo>
                    <a:pt x="4348769" y="2060759"/>
                    <a:pt x="4357803" y="2055152"/>
                    <a:pt x="4365884" y="2049048"/>
                  </a:cubicBezTo>
                  <a:cubicBezTo>
                    <a:pt x="4366700" y="2048435"/>
                    <a:pt x="4362435" y="2043558"/>
                    <a:pt x="4359165" y="2042624"/>
                  </a:cubicBezTo>
                  <a:close/>
                  <a:moveTo>
                    <a:pt x="3553916" y="2041280"/>
                  </a:moveTo>
                  <a:cubicBezTo>
                    <a:pt x="3553325" y="2041105"/>
                    <a:pt x="3552371" y="2041543"/>
                    <a:pt x="3551600" y="2041689"/>
                  </a:cubicBezTo>
                  <a:lnTo>
                    <a:pt x="3551782" y="2043470"/>
                  </a:lnTo>
                  <a:cubicBezTo>
                    <a:pt x="3553053" y="2043237"/>
                    <a:pt x="3554279" y="2042945"/>
                    <a:pt x="3555550" y="2042653"/>
                  </a:cubicBezTo>
                  <a:cubicBezTo>
                    <a:pt x="3555004" y="2042185"/>
                    <a:pt x="3554598" y="2041484"/>
                    <a:pt x="3553916" y="2041280"/>
                  </a:cubicBezTo>
                  <a:close/>
                  <a:moveTo>
                    <a:pt x="1965710" y="2040725"/>
                  </a:moveTo>
                  <a:cubicBezTo>
                    <a:pt x="1960761" y="2042039"/>
                    <a:pt x="1958174" y="2042740"/>
                    <a:pt x="1953543" y="2043967"/>
                  </a:cubicBezTo>
                  <a:cubicBezTo>
                    <a:pt x="1957037" y="2046274"/>
                    <a:pt x="1959534" y="2047909"/>
                    <a:pt x="1964212" y="2051005"/>
                  </a:cubicBezTo>
                  <a:cubicBezTo>
                    <a:pt x="1964892" y="2046449"/>
                    <a:pt x="1965211" y="2044141"/>
                    <a:pt x="1965710" y="2040725"/>
                  </a:cubicBezTo>
                  <a:close/>
                  <a:moveTo>
                    <a:pt x="7548152" y="2040404"/>
                  </a:moveTo>
                  <a:cubicBezTo>
                    <a:pt x="7534714" y="2038360"/>
                    <a:pt x="7536803" y="2046508"/>
                    <a:pt x="7533943" y="2051238"/>
                  </a:cubicBezTo>
                  <a:cubicBezTo>
                    <a:pt x="7532353" y="2053895"/>
                    <a:pt x="7531537" y="2056729"/>
                    <a:pt x="7530402" y="2059328"/>
                  </a:cubicBezTo>
                  <a:cubicBezTo>
                    <a:pt x="7531763" y="2061138"/>
                    <a:pt x="7532400" y="2063592"/>
                    <a:pt x="7534396" y="2064176"/>
                  </a:cubicBezTo>
                  <a:cubicBezTo>
                    <a:pt x="7536440" y="2064759"/>
                    <a:pt x="7540980" y="2064029"/>
                    <a:pt x="7542387" y="2062919"/>
                  </a:cubicBezTo>
                  <a:cubicBezTo>
                    <a:pt x="7545974" y="2060028"/>
                    <a:pt x="7550286" y="2056699"/>
                    <a:pt x="7550968" y="2053312"/>
                  </a:cubicBezTo>
                  <a:cubicBezTo>
                    <a:pt x="7551831" y="2048960"/>
                    <a:pt x="7550741" y="2040813"/>
                    <a:pt x="7548152" y="2040404"/>
                  </a:cubicBezTo>
                  <a:close/>
                  <a:moveTo>
                    <a:pt x="4417231" y="2039849"/>
                  </a:moveTo>
                  <a:lnTo>
                    <a:pt x="4417231" y="2053253"/>
                  </a:lnTo>
                  <a:cubicBezTo>
                    <a:pt x="4420182" y="2049865"/>
                    <a:pt x="4422315" y="2048376"/>
                    <a:pt x="4422633" y="2046712"/>
                  </a:cubicBezTo>
                  <a:cubicBezTo>
                    <a:pt x="4422861" y="2045514"/>
                    <a:pt x="4420726" y="2044113"/>
                    <a:pt x="4417231" y="2039849"/>
                  </a:cubicBezTo>
                  <a:close/>
                  <a:moveTo>
                    <a:pt x="1281768" y="2039556"/>
                  </a:moveTo>
                  <a:lnTo>
                    <a:pt x="1253666" y="2051910"/>
                  </a:lnTo>
                  <a:cubicBezTo>
                    <a:pt x="1258070" y="2054275"/>
                    <a:pt x="1262473" y="2056670"/>
                    <a:pt x="1270554" y="2061022"/>
                  </a:cubicBezTo>
                  <a:cubicBezTo>
                    <a:pt x="1278953" y="2056115"/>
                    <a:pt x="1286263" y="2052815"/>
                    <a:pt x="1290983" y="2048405"/>
                  </a:cubicBezTo>
                  <a:cubicBezTo>
                    <a:pt x="1292165" y="2047295"/>
                    <a:pt x="1285082" y="2042594"/>
                    <a:pt x="1281768" y="2039556"/>
                  </a:cubicBezTo>
                  <a:close/>
                  <a:moveTo>
                    <a:pt x="1987774" y="2038972"/>
                  </a:moveTo>
                  <a:lnTo>
                    <a:pt x="1987774" y="2043850"/>
                  </a:lnTo>
                  <a:lnTo>
                    <a:pt x="1989817" y="2043850"/>
                  </a:lnTo>
                  <a:lnTo>
                    <a:pt x="1989817" y="2038972"/>
                  </a:lnTo>
                  <a:close/>
                  <a:moveTo>
                    <a:pt x="4607364" y="2035439"/>
                  </a:moveTo>
                  <a:cubicBezTo>
                    <a:pt x="4604321" y="2036081"/>
                    <a:pt x="4601325" y="2036695"/>
                    <a:pt x="4598284" y="2037309"/>
                  </a:cubicBezTo>
                  <a:cubicBezTo>
                    <a:pt x="4598738" y="2038184"/>
                    <a:pt x="4599191" y="2039031"/>
                    <a:pt x="4599645" y="2039849"/>
                  </a:cubicBezTo>
                  <a:cubicBezTo>
                    <a:pt x="4602732" y="2039411"/>
                    <a:pt x="4605865" y="2039002"/>
                    <a:pt x="4608952" y="2038564"/>
                  </a:cubicBezTo>
                  <a:cubicBezTo>
                    <a:pt x="4608452" y="2037512"/>
                    <a:pt x="4607908" y="2036491"/>
                    <a:pt x="4607364" y="2035439"/>
                  </a:cubicBezTo>
                  <a:close/>
                  <a:moveTo>
                    <a:pt x="5370345" y="2034243"/>
                  </a:moveTo>
                  <a:lnTo>
                    <a:pt x="5367848" y="2035060"/>
                  </a:lnTo>
                  <a:lnTo>
                    <a:pt x="5370437" y="2035760"/>
                  </a:lnTo>
                  <a:close/>
                  <a:moveTo>
                    <a:pt x="3329325" y="2031117"/>
                  </a:moveTo>
                  <a:cubicBezTo>
                    <a:pt x="3326919" y="2031321"/>
                    <a:pt x="3324468" y="2031526"/>
                    <a:pt x="3322061" y="2031760"/>
                  </a:cubicBezTo>
                  <a:lnTo>
                    <a:pt x="3323514" y="2042711"/>
                  </a:lnTo>
                  <a:cubicBezTo>
                    <a:pt x="3325420" y="2042681"/>
                    <a:pt x="3327373" y="2042624"/>
                    <a:pt x="3329325" y="2042594"/>
                  </a:cubicBezTo>
                  <a:close/>
                  <a:moveTo>
                    <a:pt x="5415698" y="2030825"/>
                  </a:moveTo>
                  <a:cubicBezTo>
                    <a:pt x="5409161" y="2032227"/>
                    <a:pt x="5403033" y="2034476"/>
                    <a:pt x="5396496" y="2036549"/>
                  </a:cubicBezTo>
                  <a:cubicBezTo>
                    <a:pt x="5399629" y="2039645"/>
                    <a:pt x="5401988" y="2042507"/>
                    <a:pt x="5402487" y="2042390"/>
                  </a:cubicBezTo>
                  <a:cubicBezTo>
                    <a:pt x="5409116" y="2040784"/>
                    <a:pt x="5415472" y="2038739"/>
                    <a:pt x="5421874" y="2036782"/>
                  </a:cubicBezTo>
                  <a:cubicBezTo>
                    <a:pt x="5419740" y="2034680"/>
                    <a:pt x="5416561" y="2030621"/>
                    <a:pt x="5415698" y="2030825"/>
                  </a:cubicBezTo>
                  <a:close/>
                  <a:moveTo>
                    <a:pt x="1134947" y="2029015"/>
                  </a:moveTo>
                  <a:cubicBezTo>
                    <a:pt x="1132949" y="2029598"/>
                    <a:pt x="1130952" y="2030153"/>
                    <a:pt x="1127909" y="2031059"/>
                  </a:cubicBezTo>
                  <a:cubicBezTo>
                    <a:pt x="1130044" y="2032694"/>
                    <a:pt x="1131269" y="2033950"/>
                    <a:pt x="1132994" y="2034739"/>
                  </a:cubicBezTo>
                  <a:cubicBezTo>
                    <a:pt x="1133402" y="2034942"/>
                    <a:pt x="1136535" y="2033687"/>
                    <a:pt x="1136581" y="2033045"/>
                  </a:cubicBezTo>
                  <a:cubicBezTo>
                    <a:pt x="1136671" y="2031730"/>
                    <a:pt x="1135583" y="2030357"/>
                    <a:pt x="1134947" y="2029015"/>
                  </a:cubicBezTo>
                  <a:close/>
                  <a:moveTo>
                    <a:pt x="6131919" y="2027350"/>
                  </a:moveTo>
                  <a:lnTo>
                    <a:pt x="6131919" y="2034359"/>
                  </a:lnTo>
                  <a:cubicBezTo>
                    <a:pt x="6132963" y="2034359"/>
                    <a:pt x="6133962" y="2034359"/>
                    <a:pt x="6135007" y="2034359"/>
                  </a:cubicBezTo>
                  <a:lnTo>
                    <a:pt x="6135007" y="2027350"/>
                  </a:lnTo>
                  <a:cubicBezTo>
                    <a:pt x="6133962" y="2027350"/>
                    <a:pt x="6132963" y="2027350"/>
                    <a:pt x="6131919" y="2027350"/>
                  </a:cubicBezTo>
                  <a:close/>
                  <a:moveTo>
                    <a:pt x="876397" y="2026474"/>
                  </a:moveTo>
                  <a:cubicBezTo>
                    <a:pt x="870268" y="2028080"/>
                    <a:pt x="864638" y="2029424"/>
                    <a:pt x="859191" y="2031000"/>
                  </a:cubicBezTo>
                  <a:cubicBezTo>
                    <a:pt x="852607" y="2032840"/>
                    <a:pt x="842756" y="2034096"/>
                    <a:pt x="847751" y="2040404"/>
                  </a:cubicBezTo>
                  <a:cubicBezTo>
                    <a:pt x="850656" y="2044113"/>
                    <a:pt x="857238" y="2047529"/>
                    <a:pt x="863413" y="2049078"/>
                  </a:cubicBezTo>
                  <a:cubicBezTo>
                    <a:pt x="868044" y="2050245"/>
                    <a:pt x="877941" y="2049428"/>
                    <a:pt x="879801" y="2047413"/>
                  </a:cubicBezTo>
                  <a:cubicBezTo>
                    <a:pt x="884069" y="2042799"/>
                    <a:pt x="885658" y="2036958"/>
                    <a:pt x="886521" y="2031496"/>
                  </a:cubicBezTo>
                  <a:cubicBezTo>
                    <a:pt x="886748" y="2030125"/>
                    <a:pt x="880256" y="2028285"/>
                    <a:pt x="876397" y="2026474"/>
                  </a:cubicBezTo>
                  <a:close/>
                  <a:moveTo>
                    <a:pt x="1713516" y="2024050"/>
                  </a:moveTo>
                  <a:cubicBezTo>
                    <a:pt x="1711291" y="2026270"/>
                    <a:pt x="1707931" y="2028285"/>
                    <a:pt x="1707024" y="2030679"/>
                  </a:cubicBezTo>
                  <a:cubicBezTo>
                    <a:pt x="1704074" y="2038564"/>
                    <a:pt x="1691635" y="2045719"/>
                    <a:pt x="1701757" y="2054655"/>
                  </a:cubicBezTo>
                  <a:cubicBezTo>
                    <a:pt x="1702348" y="2055180"/>
                    <a:pt x="1704890" y="2055414"/>
                    <a:pt x="1706025" y="2055093"/>
                  </a:cubicBezTo>
                  <a:cubicBezTo>
                    <a:pt x="1724276" y="2050040"/>
                    <a:pt x="1706524" y="2038535"/>
                    <a:pt x="1717420" y="2031467"/>
                  </a:cubicBezTo>
                  <a:cubicBezTo>
                    <a:pt x="1716194" y="2029161"/>
                    <a:pt x="1714878" y="2026620"/>
                    <a:pt x="1713516" y="2024050"/>
                  </a:cubicBezTo>
                  <a:close/>
                  <a:moveTo>
                    <a:pt x="1102714" y="2022502"/>
                  </a:moveTo>
                  <a:cubicBezTo>
                    <a:pt x="1100079" y="2024897"/>
                    <a:pt x="1098128" y="2026678"/>
                    <a:pt x="1096175" y="2028431"/>
                  </a:cubicBezTo>
                  <a:cubicBezTo>
                    <a:pt x="1098582" y="2029394"/>
                    <a:pt x="1100942" y="2030328"/>
                    <a:pt x="1103349" y="2031263"/>
                  </a:cubicBezTo>
                  <a:cubicBezTo>
                    <a:pt x="1105119" y="2029365"/>
                    <a:pt x="1107253" y="2027555"/>
                    <a:pt x="1108479" y="2025510"/>
                  </a:cubicBezTo>
                  <a:cubicBezTo>
                    <a:pt x="1108705" y="2025131"/>
                    <a:pt x="1105436" y="2023903"/>
                    <a:pt x="1102714" y="2022502"/>
                  </a:cubicBezTo>
                  <a:close/>
                  <a:moveTo>
                    <a:pt x="6030769" y="2021451"/>
                  </a:moveTo>
                  <a:cubicBezTo>
                    <a:pt x="6026684" y="2022239"/>
                    <a:pt x="6020736" y="2023379"/>
                    <a:pt x="6019693" y="2025306"/>
                  </a:cubicBezTo>
                  <a:cubicBezTo>
                    <a:pt x="6017332" y="2029452"/>
                    <a:pt x="6017648" y="2034184"/>
                    <a:pt x="6016877" y="2038710"/>
                  </a:cubicBezTo>
                  <a:cubicBezTo>
                    <a:pt x="6019782" y="2038535"/>
                    <a:pt x="6024005" y="2039031"/>
                    <a:pt x="6025412" y="2038039"/>
                  </a:cubicBezTo>
                  <a:cubicBezTo>
                    <a:pt x="6030089" y="2034564"/>
                    <a:pt x="6033766" y="2030562"/>
                    <a:pt x="6037262" y="2027321"/>
                  </a:cubicBezTo>
                  <a:cubicBezTo>
                    <a:pt x="6033948" y="2024255"/>
                    <a:pt x="6031587" y="2021276"/>
                    <a:pt x="6030769" y="2021451"/>
                  </a:cubicBezTo>
                  <a:close/>
                  <a:moveTo>
                    <a:pt x="6656918" y="2020516"/>
                  </a:moveTo>
                  <a:cubicBezTo>
                    <a:pt x="6654149" y="2020371"/>
                    <a:pt x="6648609" y="2023203"/>
                    <a:pt x="6648336" y="2024926"/>
                  </a:cubicBezTo>
                  <a:cubicBezTo>
                    <a:pt x="6647293" y="2031380"/>
                    <a:pt x="6647928" y="2037951"/>
                    <a:pt x="6647928" y="2040375"/>
                  </a:cubicBezTo>
                  <a:cubicBezTo>
                    <a:pt x="6641982" y="2052494"/>
                    <a:pt x="6647611" y="2055502"/>
                    <a:pt x="6659732" y="2054451"/>
                  </a:cubicBezTo>
                  <a:cubicBezTo>
                    <a:pt x="6670220" y="2053545"/>
                    <a:pt x="6680844" y="2050450"/>
                    <a:pt x="6690877" y="2051180"/>
                  </a:cubicBezTo>
                  <a:cubicBezTo>
                    <a:pt x="6704633" y="2052173"/>
                    <a:pt x="6707947" y="2050245"/>
                    <a:pt x="6703271" y="2042273"/>
                  </a:cubicBezTo>
                  <a:cubicBezTo>
                    <a:pt x="6699729" y="2036228"/>
                    <a:pt x="6699229" y="2027437"/>
                    <a:pt x="6692465" y="2024692"/>
                  </a:cubicBezTo>
                  <a:cubicBezTo>
                    <a:pt x="6683067" y="2020867"/>
                    <a:pt x="6669040" y="2021188"/>
                    <a:pt x="6656918" y="2020516"/>
                  </a:cubicBezTo>
                  <a:close/>
                  <a:moveTo>
                    <a:pt x="4841169" y="2016749"/>
                  </a:moveTo>
                  <a:cubicBezTo>
                    <a:pt x="4840535" y="2018326"/>
                    <a:pt x="4839853" y="2019961"/>
                    <a:pt x="4839218" y="2021567"/>
                  </a:cubicBezTo>
                  <a:cubicBezTo>
                    <a:pt x="4840353" y="2021772"/>
                    <a:pt x="4841488" y="2021976"/>
                    <a:pt x="4842622" y="2022181"/>
                  </a:cubicBezTo>
                  <a:cubicBezTo>
                    <a:pt x="4843077" y="2020516"/>
                    <a:pt x="4843530" y="2018881"/>
                    <a:pt x="4843985" y="2017216"/>
                  </a:cubicBezTo>
                  <a:cubicBezTo>
                    <a:pt x="4843031" y="2017071"/>
                    <a:pt x="4842123" y="2016894"/>
                    <a:pt x="4841169" y="2016749"/>
                  </a:cubicBezTo>
                  <a:close/>
                  <a:moveTo>
                    <a:pt x="3063784" y="2015990"/>
                  </a:moveTo>
                  <a:cubicBezTo>
                    <a:pt x="3063693" y="2016807"/>
                    <a:pt x="3063603" y="2017625"/>
                    <a:pt x="3063512" y="2018443"/>
                  </a:cubicBezTo>
                  <a:cubicBezTo>
                    <a:pt x="3066553" y="2018560"/>
                    <a:pt x="3069595" y="2018677"/>
                    <a:pt x="3072638" y="2018793"/>
                  </a:cubicBezTo>
                  <a:lnTo>
                    <a:pt x="3072910" y="2016341"/>
                  </a:lnTo>
                  <a:cubicBezTo>
                    <a:pt x="3069868" y="2016223"/>
                    <a:pt x="3066825" y="2016107"/>
                    <a:pt x="3063784" y="2015990"/>
                  </a:cubicBezTo>
                  <a:close/>
                  <a:moveTo>
                    <a:pt x="3863268" y="2015698"/>
                  </a:moveTo>
                  <a:cubicBezTo>
                    <a:pt x="3858682" y="2020487"/>
                    <a:pt x="3854551" y="2023466"/>
                    <a:pt x="3853188" y="2026882"/>
                  </a:cubicBezTo>
                  <a:cubicBezTo>
                    <a:pt x="3852644" y="2028226"/>
                    <a:pt x="3858182" y="2030591"/>
                    <a:pt x="3860952" y="2032461"/>
                  </a:cubicBezTo>
                  <a:cubicBezTo>
                    <a:pt x="3865129" y="2029803"/>
                    <a:pt x="3870577" y="2027496"/>
                    <a:pt x="3872891" y="2024283"/>
                  </a:cubicBezTo>
                  <a:cubicBezTo>
                    <a:pt x="3873846" y="2022999"/>
                    <a:pt x="3867989" y="2019728"/>
                    <a:pt x="3863268" y="2015698"/>
                  </a:cubicBezTo>
                  <a:close/>
                  <a:moveTo>
                    <a:pt x="9085374" y="2014763"/>
                  </a:moveTo>
                  <a:cubicBezTo>
                    <a:pt x="9085285" y="2015172"/>
                    <a:pt x="9085331" y="2015347"/>
                    <a:pt x="9085240" y="2015786"/>
                  </a:cubicBezTo>
                  <a:cubicBezTo>
                    <a:pt x="9085875" y="2015668"/>
                    <a:pt x="9086556" y="2015552"/>
                    <a:pt x="9087191" y="2015434"/>
                  </a:cubicBezTo>
                  <a:cubicBezTo>
                    <a:pt x="9086919" y="2015289"/>
                    <a:pt x="9086600" y="2015084"/>
                    <a:pt x="9086328" y="2014968"/>
                  </a:cubicBezTo>
                  <a:cubicBezTo>
                    <a:pt x="9086011" y="2014881"/>
                    <a:pt x="9085694" y="2014822"/>
                    <a:pt x="9085374" y="2014763"/>
                  </a:cubicBezTo>
                  <a:close/>
                  <a:moveTo>
                    <a:pt x="2027544" y="2013449"/>
                  </a:moveTo>
                  <a:cubicBezTo>
                    <a:pt x="2024003" y="2014149"/>
                    <a:pt x="2020460" y="2014881"/>
                    <a:pt x="2016920" y="2015581"/>
                  </a:cubicBezTo>
                  <a:lnTo>
                    <a:pt x="2023684" y="2026532"/>
                  </a:lnTo>
                  <a:cubicBezTo>
                    <a:pt x="2026226" y="2025918"/>
                    <a:pt x="2028770" y="2025306"/>
                    <a:pt x="2031312" y="2024722"/>
                  </a:cubicBezTo>
                  <a:cubicBezTo>
                    <a:pt x="2030041" y="2020954"/>
                    <a:pt x="2028814" y="2017216"/>
                    <a:pt x="2027544" y="2013449"/>
                  </a:cubicBezTo>
                  <a:close/>
                  <a:moveTo>
                    <a:pt x="5242909" y="2010003"/>
                  </a:moveTo>
                  <a:lnTo>
                    <a:pt x="5240458" y="2010062"/>
                  </a:lnTo>
                  <a:lnTo>
                    <a:pt x="5240458" y="2027584"/>
                  </a:lnTo>
                  <a:lnTo>
                    <a:pt x="5242909" y="2027496"/>
                  </a:lnTo>
                  <a:close/>
                  <a:moveTo>
                    <a:pt x="1588895" y="2008980"/>
                  </a:moveTo>
                  <a:cubicBezTo>
                    <a:pt x="1580904" y="2012807"/>
                    <a:pt x="1573141" y="2016837"/>
                    <a:pt x="1564243" y="2021392"/>
                  </a:cubicBezTo>
                  <a:cubicBezTo>
                    <a:pt x="1566195" y="2022852"/>
                    <a:pt x="1567511" y="2023875"/>
                    <a:pt x="1568829" y="2024867"/>
                  </a:cubicBezTo>
                  <a:cubicBezTo>
                    <a:pt x="1576864" y="2020371"/>
                    <a:pt x="1584900" y="2015873"/>
                    <a:pt x="1592935" y="2011376"/>
                  </a:cubicBezTo>
                  <a:cubicBezTo>
                    <a:pt x="1591528" y="2010529"/>
                    <a:pt x="1589122" y="2008864"/>
                    <a:pt x="1588895" y="2008980"/>
                  </a:cubicBezTo>
                  <a:close/>
                  <a:moveTo>
                    <a:pt x="5232967" y="2002848"/>
                  </a:moveTo>
                  <a:lnTo>
                    <a:pt x="5224613" y="2008864"/>
                  </a:lnTo>
                  <a:cubicBezTo>
                    <a:pt x="5226247" y="2009682"/>
                    <a:pt x="5227881" y="2010499"/>
                    <a:pt x="5229515" y="2011317"/>
                  </a:cubicBezTo>
                  <a:cubicBezTo>
                    <a:pt x="5232286" y="2009302"/>
                    <a:pt x="5235056" y="2007287"/>
                    <a:pt x="5237825" y="2005302"/>
                  </a:cubicBezTo>
                  <a:cubicBezTo>
                    <a:pt x="5236235" y="2004484"/>
                    <a:pt x="5234601" y="2003665"/>
                    <a:pt x="5232967" y="2002848"/>
                  </a:cubicBezTo>
                  <a:close/>
                  <a:moveTo>
                    <a:pt x="418408" y="2002790"/>
                  </a:moveTo>
                  <a:cubicBezTo>
                    <a:pt x="413506" y="2004629"/>
                    <a:pt x="408511" y="2006148"/>
                    <a:pt x="408692" y="2006469"/>
                  </a:cubicBezTo>
                  <a:cubicBezTo>
                    <a:pt x="412643" y="2013216"/>
                    <a:pt x="416864" y="2019903"/>
                    <a:pt x="421858" y="2026357"/>
                  </a:cubicBezTo>
                  <a:cubicBezTo>
                    <a:pt x="422676" y="2027408"/>
                    <a:pt x="427398" y="2027437"/>
                    <a:pt x="430348" y="2027555"/>
                  </a:cubicBezTo>
                  <a:cubicBezTo>
                    <a:pt x="431574" y="2027584"/>
                    <a:pt x="433889" y="2026620"/>
                    <a:pt x="433980" y="2026006"/>
                  </a:cubicBezTo>
                  <a:cubicBezTo>
                    <a:pt x="434796" y="2020429"/>
                    <a:pt x="437612" y="2014296"/>
                    <a:pt x="434979" y="2009389"/>
                  </a:cubicBezTo>
                  <a:cubicBezTo>
                    <a:pt x="433253" y="2006148"/>
                    <a:pt x="423448" y="2004659"/>
                    <a:pt x="418408" y="2002790"/>
                  </a:cubicBezTo>
                  <a:close/>
                  <a:moveTo>
                    <a:pt x="9131410" y="2001914"/>
                  </a:moveTo>
                  <a:cubicBezTo>
                    <a:pt x="9127233" y="2002148"/>
                    <a:pt x="9120196" y="2001534"/>
                    <a:pt x="9119335" y="2002731"/>
                  </a:cubicBezTo>
                  <a:cubicBezTo>
                    <a:pt x="9112796" y="2011638"/>
                    <a:pt x="9099585" y="2013011"/>
                    <a:pt x="9087191" y="2015406"/>
                  </a:cubicBezTo>
                  <a:cubicBezTo>
                    <a:pt x="9092413" y="2018151"/>
                    <a:pt x="9099177" y="2023057"/>
                    <a:pt x="9101902" y="2022298"/>
                  </a:cubicBezTo>
                  <a:cubicBezTo>
                    <a:pt x="9112706" y="2019231"/>
                    <a:pt x="9122421" y="2014413"/>
                    <a:pt x="9131638" y="2009535"/>
                  </a:cubicBezTo>
                  <a:cubicBezTo>
                    <a:pt x="9133589" y="2008514"/>
                    <a:pt x="9131591" y="2004513"/>
                    <a:pt x="9131410" y="2001914"/>
                  </a:cubicBezTo>
                  <a:close/>
                  <a:moveTo>
                    <a:pt x="5150884" y="2001884"/>
                  </a:moveTo>
                  <a:cubicBezTo>
                    <a:pt x="5150340" y="2001534"/>
                    <a:pt x="5144755" y="2004454"/>
                    <a:pt x="5139081" y="2006878"/>
                  </a:cubicBezTo>
                  <a:cubicBezTo>
                    <a:pt x="5144755" y="2010675"/>
                    <a:pt x="5148706" y="2013362"/>
                    <a:pt x="5152655" y="2016019"/>
                  </a:cubicBezTo>
                  <a:cubicBezTo>
                    <a:pt x="5154788" y="2014704"/>
                    <a:pt x="5157740" y="2013186"/>
                    <a:pt x="5159419" y="2011989"/>
                  </a:cubicBezTo>
                  <a:cubicBezTo>
                    <a:pt x="5160191" y="2015786"/>
                    <a:pt x="5161190" y="2019582"/>
                    <a:pt x="5162870" y="2023261"/>
                  </a:cubicBezTo>
                  <a:cubicBezTo>
                    <a:pt x="5163597" y="2024692"/>
                    <a:pt x="5167046" y="2025597"/>
                    <a:pt x="5169225" y="2026766"/>
                  </a:cubicBezTo>
                  <a:cubicBezTo>
                    <a:pt x="5171450" y="2023933"/>
                    <a:pt x="5173675" y="2021101"/>
                    <a:pt x="5174266" y="2020341"/>
                  </a:cubicBezTo>
                  <a:cubicBezTo>
                    <a:pt x="5173084" y="2014792"/>
                    <a:pt x="5173448" y="2011668"/>
                    <a:pt x="5171586" y="2009214"/>
                  </a:cubicBezTo>
                  <a:cubicBezTo>
                    <a:pt x="5170134" y="2007317"/>
                    <a:pt x="5165912" y="2006265"/>
                    <a:pt x="5162915" y="2004834"/>
                  </a:cubicBezTo>
                  <a:cubicBezTo>
                    <a:pt x="5161689" y="2006119"/>
                    <a:pt x="5159874" y="2007462"/>
                    <a:pt x="5159238" y="2008718"/>
                  </a:cubicBezTo>
                  <a:cubicBezTo>
                    <a:pt x="5157060" y="2006207"/>
                    <a:pt x="5154153" y="2003871"/>
                    <a:pt x="5150884" y="2001884"/>
                  </a:cubicBezTo>
                  <a:close/>
                  <a:moveTo>
                    <a:pt x="3210969" y="2001301"/>
                  </a:moveTo>
                  <a:cubicBezTo>
                    <a:pt x="3209653" y="2001797"/>
                    <a:pt x="3208335" y="2002323"/>
                    <a:pt x="3207020" y="2002848"/>
                  </a:cubicBezTo>
                  <a:cubicBezTo>
                    <a:pt x="3208382" y="2003228"/>
                    <a:pt x="3209880" y="2004104"/>
                    <a:pt x="3211060" y="2003958"/>
                  </a:cubicBezTo>
                  <a:cubicBezTo>
                    <a:pt x="3212694" y="2003753"/>
                    <a:pt x="3214148" y="2002790"/>
                    <a:pt x="3215646" y="2002177"/>
                  </a:cubicBezTo>
                  <a:cubicBezTo>
                    <a:pt x="3214101" y="2001884"/>
                    <a:pt x="3212558" y="2001593"/>
                    <a:pt x="3210969" y="2001301"/>
                  </a:cubicBezTo>
                  <a:close/>
                  <a:moveTo>
                    <a:pt x="5559841" y="2000279"/>
                  </a:moveTo>
                  <a:cubicBezTo>
                    <a:pt x="5557390" y="2000366"/>
                    <a:pt x="5554893" y="2000454"/>
                    <a:pt x="5552441" y="2000512"/>
                  </a:cubicBezTo>
                  <a:cubicBezTo>
                    <a:pt x="5553259" y="2002469"/>
                    <a:pt x="5554075" y="2004397"/>
                    <a:pt x="5554893" y="2006323"/>
                  </a:cubicBezTo>
                  <a:cubicBezTo>
                    <a:pt x="5556209" y="2006265"/>
                    <a:pt x="5557526" y="2006207"/>
                    <a:pt x="5558842" y="2006119"/>
                  </a:cubicBezTo>
                  <a:close/>
                  <a:moveTo>
                    <a:pt x="5102125" y="2000220"/>
                  </a:moveTo>
                  <a:cubicBezTo>
                    <a:pt x="5106439" y="2014968"/>
                    <a:pt x="5106439" y="2014968"/>
                    <a:pt x="5127050" y="2018210"/>
                  </a:cubicBezTo>
                  <a:cubicBezTo>
                    <a:pt x="5119877" y="2013041"/>
                    <a:pt x="5112704" y="2007872"/>
                    <a:pt x="5102125" y="2000220"/>
                  </a:cubicBezTo>
                  <a:close/>
                  <a:moveTo>
                    <a:pt x="3261589" y="1994438"/>
                  </a:moveTo>
                  <a:cubicBezTo>
                    <a:pt x="3260773" y="1995226"/>
                    <a:pt x="3260000" y="1996044"/>
                    <a:pt x="3259183" y="1996833"/>
                  </a:cubicBezTo>
                  <a:cubicBezTo>
                    <a:pt x="3261817" y="1998205"/>
                    <a:pt x="3264450" y="1999578"/>
                    <a:pt x="3267083" y="2000950"/>
                  </a:cubicBezTo>
                  <a:lnTo>
                    <a:pt x="3269761" y="1998293"/>
                  </a:lnTo>
                  <a:cubicBezTo>
                    <a:pt x="3267036" y="1997008"/>
                    <a:pt x="3264314" y="1995723"/>
                    <a:pt x="3261589" y="1994438"/>
                  </a:cubicBezTo>
                  <a:close/>
                  <a:moveTo>
                    <a:pt x="1232191" y="1994291"/>
                  </a:moveTo>
                  <a:cubicBezTo>
                    <a:pt x="1225382" y="1997270"/>
                    <a:pt x="1219752" y="2001329"/>
                    <a:pt x="1211762" y="2006265"/>
                  </a:cubicBezTo>
                  <a:cubicBezTo>
                    <a:pt x="1217619" y="2008980"/>
                    <a:pt x="1222205" y="2011959"/>
                    <a:pt x="1223339" y="2011522"/>
                  </a:cubicBezTo>
                  <a:cubicBezTo>
                    <a:pt x="1230695" y="2008602"/>
                    <a:pt x="1237277" y="2004950"/>
                    <a:pt x="1244132" y="2001563"/>
                  </a:cubicBezTo>
                  <a:cubicBezTo>
                    <a:pt x="1240001" y="1998993"/>
                    <a:pt x="1233054" y="1993913"/>
                    <a:pt x="1232191" y="1994291"/>
                  </a:cubicBezTo>
                  <a:close/>
                  <a:moveTo>
                    <a:pt x="6533023" y="1993211"/>
                  </a:moveTo>
                  <a:cubicBezTo>
                    <a:pt x="6532342" y="1993240"/>
                    <a:pt x="6531706" y="1993269"/>
                    <a:pt x="6531071" y="1993299"/>
                  </a:cubicBezTo>
                  <a:lnTo>
                    <a:pt x="6531071" y="1998555"/>
                  </a:lnTo>
                  <a:cubicBezTo>
                    <a:pt x="6531978" y="1998526"/>
                    <a:pt x="6532886" y="1998468"/>
                    <a:pt x="6533795" y="1998409"/>
                  </a:cubicBezTo>
                  <a:cubicBezTo>
                    <a:pt x="6533523" y="1996686"/>
                    <a:pt x="6533249" y="1994934"/>
                    <a:pt x="6533023" y="1993211"/>
                  </a:cubicBezTo>
                  <a:close/>
                  <a:moveTo>
                    <a:pt x="3325420" y="1992130"/>
                  </a:moveTo>
                  <a:cubicBezTo>
                    <a:pt x="3322198" y="1996132"/>
                    <a:pt x="3318520" y="1998789"/>
                    <a:pt x="3318339" y="2001534"/>
                  </a:cubicBezTo>
                  <a:cubicBezTo>
                    <a:pt x="3318248" y="2003374"/>
                    <a:pt x="3323059" y="2005359"/>
                    <a:pt x="3325693" y="2007287"/>
                  </a:cubicBezTo>
                  <a:cubicBezTo>
                    <a:pt x="3328916" y="2004484"/>
                    <a:pt x="3333139" y="2001914"/>
                    <a:pt x="3334863" y="1998789"/>
                  </a:cubicBezTo>
                  <a:cubicBezTo>
                    <a:pt x="3335454" y="1997650"/>
                    <a:pt x="3329960" y="1995196"/>
                    <a:pt x="3325420" y="1992130"/>
                  </a:cubicBezTo>
                  <a:close/>
                  <a:moveTo>
                    <a:pt x="3791810" y="1991955"/>
                  </a:moveTo>
                  <a:cubicBezTo>
                    <a:pt x="3789357" y="1994058"/>
                    <a:pt x="3786951" y="1996103"/>
                    <a:pt x="3783139" y="1999344"/>
                  </a:cubicBezTo>
                  <a:cubicBezTo>
                    <a:pt x="3788314" y="2000979"/>
                    <a:pt x="3791674" y="2002352"/>
                    <a:pt x="3795350" y="2002907"/>
                  </a:cubicBezTo>
                  <a:cubicBezTo>
                    <a:pt x="3796030" y="2003023"/>
                    <a:pt x="3799663" y="1999490"/>
                    <a:pt x="3798982" y="1998264"/>
                  </a:cubicBezTo>
                  <a:cubicBezTo>
                    <a:pt x="3797711" y="1995926"/>
                    <a:pt x="3794307" y="1994029"/>
                    <a:pt x="3791810" y="1991955"/>
                  </a:cubicBezTo>
                  <a:close/>
                  <a:moveTo>
                    <a:pt x="9050101" y="1990583"/>
                  </a:moveTo>
                  <a:cubicBezTo>
                    <a:pt x="9051281" y="1994145"/>
                    <a:pt x="9051916" y="1997854"/>
                    <a:pt x="9053823" y="2001271"/>
                  </a:cubicBezTo>
                  <a:cubicBezTo>
                    <a:pt x="9059089" y="2010587"/>
                    <a:pt x="9072573" y="2012368"/>
                    <a:pt x="9085374" y="2014704"/>
                  </a:cubicBezTo>
                  <a:cubicBezTo>
                    <a:pt x="9088145" y="1999110"/>
                    <a:pt x="9087827" y="1998526"/>
                    <a:pt x="9066398" y="1992073"/>
                  </a:cubicBezTo>
                  <a:cubicBezTo>
                    <a:pt x="9061676" y="1990641"/>
                    <a:pt x="9055548" y="1991050"/>
                    <a:pt x="9050101" y="1990583"/>
                  </a:cubicBezTo>
                  <a:close/>
                  <a:moveTo>
                    <a:pt x="5264837" y="1987545"/>
                  </a:moveTo>
                  <a:lnTo>
                    <a:pt x="5255575" y="1988626"/>
                  </a:lnTo>
                  <a:cubicBezTo>
                    <a:pt x="5255894" y="1989531"/>
                    <a:pt x="5256210" y="1990466"/>
                    <a:pt x="5256529" y="1991371"/>
                  </a:cubicBezTo>
                  <a:cubicBezTo>
                    <a:pt x="5259617" y="1991050"/>
                    <a:pt x="5262658" y="1990700"/>
                    <a:pt x="5265744" y="1990349"/>
                  </a:cubicBezTo>
                  <a:cubicBezTo>
                    <a:pt x="5265427" y="1989415"/>
                    <a:pt x="5265155" y="1988480"/>
                    <a:pt x="5264837" y="1987545"/>
                  </a:cubicBezTo>
                  <a:close/>
                  <a:moveTo>
                    <a:pt x="7301225" y="1987370"/>
                  </a:moveTo>
                  <a:cubicBezTo>
                    <a:pt x="7299229" y="1989794"/>
                    <a:pt x="7297231" y="1992247"/>
                    <a:pt x="7295233" y="1994671"/>
                  </a:cubicBezTo>
                  <a:cubicBezTo>
                    <a:pt x="7296549" y="1995226"/>
                    <a:pt x="7297820" y="1995810"/>
                    <a:pt x="7299137" y="1996394"/>
                  </a:cubicBezTo>
                  <a:cubicBezTo>
                    <a:pt x="7301407" y="1994058"/>
                    <a:pt x="7303677" y="1991751"/>
                    <a:pt x="7305947" y="1989444"/>
                  </a:cubicBezTo>
                  <a:cubicBezTo>
                    <a:pt x="7304357" y="1988742"/>
                    <a:pt x="7302814" y="1988071"/>
                    <a:pt x="7301225" y="1987370"/>
                  </a:cubicBezTo>
                  <a:close/>
                  <a:moveTo>
                    <a:pt x="8644502" y="1986086"/>
                  </a:moveTo>
                  <a:cubicBezTo>
                    <a:pt x="8640779" y="1988421"/>
                    <a:pt x="8635060" y="1990407"/>
                    <a:pt x="8633925" y="1993153"/>
                  </a:cubicBezTo>
                  <a:cubicBezTo>
                    <a:pt x="8632744" y="1996044"/>
                    <a:pt x="8635921" y="1999665"/>
                    <a:pt x="8638781" y="2007053"/>
                  </a:cubicBezTo>
                  <a:cubicBezTo>
                    <a:pt x="8645093" y="2000629"/>
                    <a:pt x="8649722" y="1997854"/>
                    <a:pt x="8650177" y="1994846"/>
                  </a:cubicBezTo>
                  <a:cubicBezTo>
                    <a:pt x="8650631" y="1992073"/>
                    <a:pt x="8646590" y="1989006"/>
                    <a:pt x="8644502" y="1986086"/>
                  </a:cubicBezTo>
                  <a:close/>
                  <a:moveTo>
                    <a:pt x="5019998" y="1985326"/>
                  </a:moveTo>
                  <a:cubicBezTo>
                    <a:pt x="5018364" y="1985676"/>
                    <a:pt x="5016774" y="1985998"/>
                    <a:pt x="5015140" y="1986349"/>
                  </a:cubicBezTo>
                  <a:cubicBezTo>
                    <a:pt x="5016094" y="1988305"/>
                    <a:pt x="5017093" y="1990261"/>
                    <a:pt x="5018045" y="1992219"/>
                  </a:cubicBezTo>
                  <a:cubicBezTo>
                    <a:pt x="5019362" y="1991926"/>
                    <a:pt x="5020633" y="1991634"/>
                    <a:pt x="5021951" y="1991371"/>
                  </a:cubicBezTo>
                  <a:cubicBezTo>
                    <a:pt x="5021315" y="1989356"/>
                    <a:pt x="5020680" y="1987341"/>
                    <a:pt x="5019998" y="1985326"/>
                  </a:cubicBezTo>
                  <a:close/>
                  <a:moveTo>
                    <a:pt x="7844111" y="1984509"/>
                  </a:moveTo>
                  <a:cubicBezTo>
                    <a:pt x="7843339" y="1984012"/>
                    <a:pt x="7840479" y="1985064"/>
                    <a:pt x="7837438" y="1985648"/>
                  </a:cubicBezTo>
                  <a:cubicBezTo>
                    <a:pt x="7840116" y="1987166"/>
                    <a:pt x="7842296" y="1988392"/>
                    <a:pt x="7848153" y="1991693"/>
                  </a:cubicBezTo>
                  <a:cubicBezTo>
                    <a:pt x="7845881" y="1987312"/>
                    <a:pt x="7845609" y="1985442"/>
                    <a:pt x="7844111" y="1984509"/>
                  </a:cubicBezTo>
                  <a:close/>
                  <a:moveTo>
                    <a:pt x="4783014" y="1982640"/>
                  </a:moveTo>
                  <a:cubicBezTo>
                    <a:pt x="4774116" y="1985648"/>
                    <a:pt x="4769121" y="1987312"/>
                    <a:pt x="4764127" y="1989006"/>
                  </a:cubicBezTo>
                  <a:cubicBezTo>
                    <a:pt x="4766852" y="1991985"/>
                    <a:pt x="4768939" y="1995314"/>
                    <a:pt x="4772618" y="1997738"/>
                  </a:cubicBezTo>
                  <a:cubicBezTo>
                    <a:pt x="4773525" y="1998352"/>
                    <a:pt x="4781605" y="1996453"/>
                    <a:pt x="4782559" y="1994818"/>
                  </a:cubicBezTo>
                  <a:cubicBezTo>
                    <a:pt x="4784238" y="1991926"/>
                    <a:pt x="4783014" y="1988334"/>
                    <a:pt x="4783014" y="1982640"/>
                  </a:cubicBezTo>
                  <a:close/>
                  <a:moveTo>
                    <a:pt x="5624537" y="1979135"/>
                  </a:moveTo>
                  <a:lnTo>
                    <a:pt x="5625217" y="1980625"/>
                  </a:lnTo>
                  <a:lnTo>
                    <a:pt x="5626488" y="1979310"/>
                  </a:lnTo>
                  <a:close/>
                  <a:moveTo>
                    <a:pt x="6508190" y="1975338"/>
                  </a:moveTo>
                  <a:cubicBezTo>
                    <a:pt x="6497974" y="1974317"/>
                    <a:pt x="6489395" y="1977004"/>
                    <a:pt x="6489484" y="1984304"/>
                  </a:cubicBezTo>
                  <a:cubicBezTo>
                    <a:pt x="6489484" y="1984421"/>
                    <a:pt x="6489712" y="1984567"/>
                    <a:pt x="6489756" y="1984684"/>
                  </a:cubicBezTo>
                  <a:cubicBezTo>
                    <a:pt x="6489395" y="1984391"/>
                    <a:pt x="6489030" y="1984071"/>
                    <a:pt x="6488758" y="1983779"/>
                  </a:cubicBezTo>
                  <a:cubicBezTo>
                    <a:pt x="6484537" y="1987166"/>
                    <a:pt x="6480405" y="1990554"/>
                    <a:pt x="6476319" y="1993883"/>
                  </a:cubicBezTo>
                  <a:cubicBezTo>
                    <a:pt x="6480269" y="1996103"/>
                    <a:pt x="6482176" y="1997183"/>
                    <a:pt x="6484082" y="1998264"/>
                  </a:cubicBezTo>
                  <a:cubicBezTo>
                    <a:pt x="6486896" y="1995022"/>
                    <a:pt x="6490166" y="1991897"/>
                    <a:pt x="6492300" y="1988510"/>
                  </a:cubicBezTo>
                  <a:cubicBezTo>
                    <a:pt x="6494251" y="1990466"/>
                    <a:pt x="6496884" y="1992744"/>
                    <a:pt x="6499972" y="1996044"/>
                  </a:cubicBezTo>
                  <a:cubicBezTo>
                    <a:pt x="6509370" y="1989531"/>
                    <a:pt x="6515816" y="1985064"/>
                    <a:pt x="6522264" y="1980595"/>
                  </a:cubicBezTo>
                  <a:cubicBezTo>
                    <a:pt x="6517588" y="1978755"/>
                    <a:pt x="6513183" y="1975835"/>
                    <a:pt x="6508190" y="1975338"/>
                  </a:cubicBezTo>
                  <a:close/>
                  <a:moveTo>
                    <a:pt x="7700786" y="1974287"/>
                  </a:moveTo>
                  <a:cubicBezTo>
                    <a:pt x="7700331" y="1975660"/>
                    <a:pt x="7699923" y="1977061"/>
                    <a:pt x="7699468" y="1978464"/>
                  </a:cubicBezTo>
                  <a:cubicBezTo>
                    <a:pt x="7700514" y="1978522"/>
                    <a:pt x="7701466" y="1978580"/>
                    <a:pt x="7702465" y="1978638"/>
                  </a:cubicBezTo>
                  <a:lnTo>
                    <a:pt x="7702465" y="1974405"/>
                  </a:lnTo>
                  <a:cubicBezTo>
                    <a:pt x="7701921" y="1974375"/>
                    <a:pt x="7701330" y="1974317"/>
                    <a:pt x="7700786" y="1974287"/>
                  </a:cubicBezTo>
                  <a:close/>
                  <a:moveTo>
                    <a:pt x="2262394" y="1971835"/>
                  </a:moveTo>
                  <a:cubicBezTo>
                    <a:pt x="2275878" y="1983925"/>
                    <a:pt x="2284368" y="1983224"/>
                    <a:pt x="2297579" y="1971835"/>
                  </a:cubicBezTo>
                  <a:close/>
                  <a:moveTo>
                    <a:pt x="2796564" y="1970374"/>
                  </a:moveTo>
                  <a:cubicBezTo>
                    <a:pt x="2786166" y="1977091"/>
                    <a:pt x="2777542" y="1981033"/>
                    <a:pt x="2772775" y="1986319"/>
                  </a:cubicBezTo>
                  <a:cubicBezTo>
                    <a:pt x="2769732" y="1989706"/>
                    <a:pt x="2769823" y="1996219"/>
                    <a:pt x="2773183" y="1999373"/>
                  </a:cubicBezTo>
                  <a:cubicBezTo>
                    <a:pt x="2778041" y="2003987"/>
                    <a:pt x="2797699" y="2002060"/>
                    <a:pt x="2802328" y="1996862"/>
                  </a:cubicBezTo>
                  <a:cubicBezTo>
                    <a:pt x="2806052" y="1992657"/>
                    <a:pt x="2809003" y="1987516"/>
                    <a:pt x="2808867" y="1982844"/>
                  </a:cubicBezTo>
                  <a:cubicBezTo>
                    <a:pt x="2808776" y="1979631"/>
                    <a:pt x="2802874" y="1976477"/>
                    <a:pt x="2796564" y="1970374"/>
                  </a:cubicBezTo>
                  <a:close/>
                  <a:moveTo>
                    <a:pt x="3106369" y="1970082"/>
                  </a:moveTo>
                  <a:cubicBezTo>
                    <a:pt x="3085077" y="1979574"/>
                    <a:pt x="3085077" y="1979574"/>
                    <a:pt x="3078767" y="2002235"/>
                  </a:cubicBezTo>
                  <a:cubicBezTo>
                    <a:pt x="3080854" y="1999812"/>
                    <a:pt x="3084033" y="1997738"/>
                    <a:pt x="3087527" y="1995752"/>
                  </a:cubicBezTo>
                  <a:cubicBezTo>
                    <a:pt x="3089389" y="1996073"/>
                    <a:pt x="3091250" y="1996394"/>
                    <a:pt x="3093112" y="1996715"/>
                  </a:cubicBezTo>
                  <a:cubicBezTo>
                    <a:pt x="3093520" y="1995139"/>
                    <a:pt x="3093975" y="1993533"/>
                    <a:pt x="3094383" y="1991955"/>
                  </a:cubicBezTo>
                  <a:cubicBezTo>
                    <a:pt x="3104053" y="1986670"/>
                    <a:pt x="3112726" y="1980946"/>
                    <a:pt x="3106369" y="1970082"/>
                  </a:cubicBezTo>
                  <a:close/>
                  <a:moveTo>
                    <a:pt x="5645011" y="1966490"/>
                  </a:moveTo>
                  <a:lnTo>
                    <a:pt x="5632026" y="1967132"/>
                  </a:lnTo>
                  <a:cubicBezTo>
                    <a:pt x="5632345" y="1968388"/>
                    <a:pt x="5632662" y="1969673"/>
                    <a:pt x="5633025" y="1970958"/>
                  </a:cubicBezTo>
                  <a:cubicBezTo>
                    <a:pt x="5637248" y="1970462"/>
                    <a:pt x="5641471" y="1969966"/>
                    <a:pt x="5645692" y="1969439"/>
                  </a:cubicBezTo>
                  <a:cubicBezTo>
                    <a:pt x="5645464" y="1968447"/>
                    <a:pt x="5645237" y="1967483"/>
                    <a:pt x="5645011" y="1966490"/>
                  </a:cubicBezTo>
                  <a:close/>
                  <a:moveTo>
                    <a:pt x="537763" y="1966432"/>
                  </a:moveTo>
                  <a:cubicBezTo>
                    <a:pt x="531770" y="1971513"/>
                    <a:pt x="526323" y="1975835"/>
                    <a:pt x="521646" y="1980479"/>
                  </a:cubicBezTo>
                  <a:cubicBezTo>
                    <a:pt x="521146" y="1980975"/>
                    <a:pt x="525097" y="1983311"/>
                    <a:pt x="527003" y="1984800"/>
                  </a:cubicBezTo>
                  <a:cubicBezTo>
                    <a:pt x="532724" y="1979923"/>
                    <a:pt x="538490" y="1975076"/>
                    <a:pt x="543892" y="1970111"/>
                  </a:cubicBezTo>
                  <a:cubicBezTo>
                    <a:pt x="544119" y="1969936"/>
                    <a:pt x="541076" y="1968388"/>
                    <a:pt x="537763" y="1966432"/>
                  </a:cubicBezTo>
                  <a:close/>
                  <a:moveTo>
                    <a:pt x="3260682" y="1966111"/>
                  </a:moveTo>
                  <a:cubicBezTo>
                    <a:pt x="3254597" y="1966432"/>
                    <a:pt x="3250785" y="1966636"/>
                    <a:pt x="3243565" y="1967016"/>
                  </a:cubicBezTo>
                  <a:cubicBezTo>
                    <a:pt x="3247244" y="1973382"/>
                    <a:pt x="3250058" y="1978230"/>
                    <a:pt x="3254825" y="1986465"/>
                  </a:cubicBezTo>
                  <a:cubicBezTo>
                    <a:pt x="3257503" y="1977120"/>
                    <a:pt x="3258956" y="1972009"/>
                    <a:pt x="3260682" y="1966111"/>
                  </a:cubicBezTo>
                  <a:close/>
                  <a:moveTo>
                    <a:pt x="2642614" y="1964708"/>
                  </a:moveTo>
                  <a:cubicBezTo>
                    <a:pt x="2635895" y="1966168"/>
                    <a:pt x="2631537" y="1967103"/>
                    <a:pt x="2627224" y="1968067"/>
                  </a:cubicBezTo>
                  <a:cubicBezTo>
                    <a:pt x="2632627" y="1971513"/>
                    <a:pt x="2637347" y="1975865"/>
                    <a:pt x="2643840" y="1977996"/>
                  </a:cubicBezTo>
                  <a:cubicBezTo>
                    <a:pt x="2645973" y="1978697"/>
                    <a:pt x="2652738" y="1973762"/>
                    <a:pt x="2657369" y="1971396"/>
                  </a:cubicBezTo>
                  <a:cubicBezTo>
                    <a:pt x="2652511" y="1969177"/>
                    <a:pt x="2647608" y="1966986"/>
                    <a:pt x="2642614" y="1964708"/>
                  </a:cubicBezTo>
                  <a:close/>
                  <a:moveTo>
                    <a:pt x="7660334" y="1964037"/>
                  </a:moveTo>
                  <a:lnTo>
                    <a:pt x="7660334" y="1968592"/>
                  </a:lnTo>
                  <a:lnTo>
                    <a:pt x="7662604" y="1968592"/>
                  </a:lnTo>
                  <a:lnTo>
                    <a:pt x="7662604" y="1964037"/>
                  </a:lnTo>
                  <a:cubicBezTo>
                    <a:pt x="7661833" y="1964037"/>
                    <a:pt x="7661061" y="1964037"/>
                    <a:pt x="7660334" y="1964037"/>
                  </a:cubicBezTo>
                  <a:close/>
                  <a:moveTo>
                    <a:pt x="4342957" y="1960999"/>
                  </a:moveTo>
                  <a:cubicBezTo>
                    <a:pt x="4332379" y="1963423"/>
                    <a:pt x="4316534" y="1959715"/>
                    <a:pt x="4319350" y="1971075"/>
                  </a:cubicBezTo>
                  <a:cubicBezTo>
                    <a:pt x="4319804" y="1972973"/>
                    <a:pt x="4328975" y="1974930"/>
                    <a:pt x="4334377" y="1975310"/>
                  </a:cubicBezTo>
                  <a:cubicBezTo>
                    <a:pt x="4346181" y="1976127"/>
                    <a:pt x="4349993" y="1970374"/>
                    <a:pt x="4351719" y="1964504"/>
                  </a:cubicBezTo>
                  <a:cubicBezTo>
                    <a:pt x="4351992" y="1963628"/>
                    <a:pt x="4345410" y="1961934"/>
                    <a:pt x="4342957" y="1960999"/>
                  </a:cubicBezTo>
                  <a:close/>
                  <a:moveTo>
                    <a:pt x="469527" y="1960591"/>
                  </a:moveTo>
                  <a:cubicBezTo>
                    <a:pt x="467212" y="1962518"/>
                    <a:pt x="463217" y="1964329"/>
                    <a:pt x="462854" y="1966402"/>
                  </a:cubicBezTo>
                  <a:cubicBezTo>
                    <a:pt x="461629" y="1972973"/>
                    <a:pt x="461447" y="1979602"/>
                    <a:pt x="461538" y="1986231"/>
                  </a:cubicBezTo>
                  <a:cubicBezTo>
                    <a:pt x="461583" y="1987779"/>
                    <a:pt x="464307" y="1989328"/>
                    <a:pt x="465805" y="1990845"/>
                  </a:cubicBezTo>
                  <a:cubicBezTo>
                    <a:pt x="468938" y="1989385"/>
                    <a:pt x="473886" y="1988305"/>
                    <a:pt x="474748" y="1986436"/>
                  </a:cubicBezTo>
                  <a:cubicBezTo>
                    <a:pt x="476837" y="1981910"/>
                    <a:pt x="477018" y="1977032"/>
                    <a:pt x="477609" y="1974171"/>
                  </a:cubicBezTo>
                  <a:cubicBezTo>
                    <a:pt x="477609" y="1970345"/>
                    <a:pt x="478607" y="1968126"/>
                    <a:pt x="477382" y="1966607"/>
                  </a:cubicBezTo>
                  <a:cubicBezTo>
                    <a:pt x="475566" y="1964329"/>
                    <a:pt x="472206" y="1962577"/>
                    <a:pt x="469527" y="1960591"/>
                  </a:cubicBezTo>
                  <a:close/>
                  <a:moveTo>
                    <a:pt x="2298397" y="1959393"/>
                  </a:moveTo>
                  <a:cubicBezTo>
                    <a:pt x="2297670" y="1959598"/>
                    <a:pt x="2296899" y="1959832"/>
                    <a:pt x="2296125" y="1960036"/>
                  </a:cubicBezTo>
                  <a:cubicBezTo>
                    <a:pt x="2296852" y="1961525"/>
                    <a:pt x="2297579" y="1963014"/>
                    <a:pt x="2298261" y="1964533"/>
                  </a:cubicBezTo>
                  <a:cubicBezTo>
                    <a:pt x="2299213" y="1964271"/>
                    <a:pt x="2300167" y="1964008"/>
                    <a:pt x="2301120" y="1963716"/>
                  </a:cubicBezTo>
                  <a:cubicBezTo>
                    <a:pt x="2300212" y="1962285"/>
                    <a:pt x="2299304" y="1960853"/>
                    <a:pt x="2298397" y="1959393"/>
                  </a:cubicBezTo>
                  <a:close/>
                  <a:moveTo>
                    <a:pt x="5275869" y="1957817"/>
                  </a:moveTo>
                  <a:cubicBezTo>
                    <a:pt x="5272419" y="1961292"/>
                    <a:pt x="5268696" y="1964708"/>
                    <a:pt x="5265835" y="1968388"/>
                  </a:cubicBezTo>
                  <a:cubicBezTo>
                    <a:pt x="5265472" y="1968826"/>
                    <a:pt x="5269604" y="1970666"/>
                    <a:pt x="5273871" y="1973177"/>
                  </a:cubicBezTo>
                  <a:cubicBezTo>
                    <a:pt x="5277685" y="1969031"/>
                    <a:pt x="5281407" y="1965322"/>
                    <a:pt x="5284312" y="1961351"/>
                  </a:cubicBezTo>
                  <a:cubicBezTo>
                    <a:pt x="5284540" y="1961058"/>
                    <a:pt x="5278820" y="1959043"/>
                    <a:pt x="5275869" y="1957817"/>
                  </a:cubicBezTo>
                  <a:close/>
                  <a:moveTo>
                    <a:pt x="2167464" y="1956006"/>
                  </a:moveTo>
                  <a:cubicBezTo>
                    <a:pt x="2156115" y="1969848"/>
                    <a:pt x="2132642" y="1974346"/>
                    <a:pt x="2144901" y="1994291"/>
                  </a:cubicBezTo>
                  <a:cubicBezTo>
                    <a:pt x="2159883" y="1983136"/>
                    <a:pt x="2168008" y="1973352"/>
                    <a:pt x="2167464" y="1956006"/>
                  </a:cubicBezTo>
                  <a:close/>
                  <a:moveTo>
                    <a:pt x="4811705" y="1954546"/>
                  </a:moveTo>
                  <a:cubicBezTo>
                    <a:pt x="4810661" y="1954137"/>
                    <a:pt x="4803306" y="1957933"/>
                    <a:pt x="4803761" y="1958751"/>
                  </a:cubicBezTo>
                  <a:cubicBezTo>
                    <a:pt x="4805486" y="1961963"/>
                    <a:pt x="4809163" y="1964796"/>
                    <a:pt x="4812115" y="1967746"/>
                  </a:cubicBezTo>
                  <a:cubicBezTo>
                    <a:pt x="4815519" y="1966314"/>
                    <a:pt x="4818924" y="1964854"/>
                    <a:pt x="4824872" y="1962314"/>
                  </a:cubicBezTo>
                  <a:cubicBezTo>
                    <a:pt x="4819651" y="1959043"/>
                    <a:pt x="4816200" y="1956298"/>
                    <a:pt x="4811705" y="1954546"/>
                  </a:cubicBezTo>
                  <a:close/>
                  <a:moveTo>
                    <a:pt x="8876447" y="1952764"/>
                  </a:moveTo>
                  <a:lnTo>
                    <a:pt x="8875812" y="1955802"/>
                  </a:lnTo>
                  <a:lnTo>
                    <a:pt x="8887161" y="1958020"/>
                  </a:lnTo>
                  <a:cubicBezTo>
                    <a:pt x="8887524" y="1956269"/>
                    <a:pt x="8887932" y="1954517"/>
                    <a:pt x="8888296" y="1952764"/>
                  </a:cubicBezTo>
                  <a:close/>
                  <a:moveTo>
                    <a:pt x="7129684" y="1951012"/>
                  </a:moveTo>
                  <a:cubicBezTo>
                    <a:pt x="7124758" y="1951012"/>
                    <a:pt x="7121535" y="1952706"/>
                    <a:pt x="7115089" y="1956094"/>
                  </a:cubicBezTo>
                  <a:lnTo>
                    <a:pt x="7154495" y="1956094"/>
                  </a:lnTo>
                  <a:cubicBezTo>
                    <a:pt x="7141238" y="1952706"/>
                    <a:pt x="7134610" y="1951012"/>
                    <a:pt x="7129684" y="1951012"/>
                  </a:cubicBezTo>
                  <a:close/>
                  <a:moveTo>
                    <a:pt x="7482323" y="1950749"/>
                  </a:moveTo>
                  <a:cubicBezTo>
                    <a:pt x="7480098" y="1951129"/>
                    <a:pt x="7477875" y="1951538"/>
                    <a:pt x="7475650" y="1951918"/>
                  </a:cubicBezTo>
                  <a:cubicBezTo>
                    <a:pt x="7475786" y="1952268"/>
                    <a:pt x="7475969" y="1952648"/>
                    <a:pt x="7476103" y="1952998"/>
                  </a:cubicBezTo>
                  <a:cubicBezTo>
                    <a:pt x="7478374" y="1952705"/>
                    <a:pt x="7480644" y="1952384"/>
                    <a:pt x="7482914" y="1952093"/>
                  </a:cubicBezTo>
                  <a:cubicBezTo>
                    <a:pt x="7482687" y="1951655"/>
                    <a:pt x="7482506" y="1951217"/>
                    <a:pt x="7482323" y="1950749"/>
                  </a:cubicBezTo>
                  <a:close/>
                  <a:moveTo>
                    <a:pt x="5064171" y="1950340"/>
                  </a:moveTo>
                  <a:cubicBezTo>
                    <a:pt x="5064262" y="1950924"/>
                    <a:pt x="5064309" y="1951509"/>
                    <a:pt x="5064398" y="1952122"/>
                  </a:cubicBezTo>
                  <a:cubicBezTo>
                    <a:pt x="5066714" y="1951888"/>
                    <a:pt x="5069029" y="1951655"/>
                    <a:pt x="5071345" y="1951421"/>
                  </a:cubicBezTo>
                  <a:cubicBezTo>
                    <a:pt x="5071299" y="1951041"/>
                    <a:pt x="5071254" y="1950691"/>
                    <a:pt x="5071208" y="1950340"/>
                  </a:cubicBezTo>
                  <a:close/>
                  <a:moveTo>
                    <a:pt x="8102434" y="1949289"/>
                  </a:moveTo>
                  <a:lnTo>
                    <a:pt x="8099710" y="1949844"/>
                  </a:lnTo>
                  <a:cubicBezTo>
                    <a:pt x="8100026" y="1950311"/>
                    <a:pt x="8100345" y="1950778"/>
                    <a:pt x="8100664" y="1951275"/>
                  </a:cubicBezTo>
                  <a:cubicBezTo>
                    <a:pt x="8101253" y="1950603"/>
                    <a:pt x="8101843" y="1949931"/>
                    <a:pt x="8102434" y="1949289"/>
                  </a:cubicBezTo>
                  <a:close/>
                  <a:moveTo>
                    <a:pt x="6390787" y="1946076"/>
                  </a:moveTo>
                  <a:cubicBezTo>
                    <a:pt x="6385021" y="1948150"/>
                    <a:pt x="6379619" y="1950954"/>
                    <a:pt x="6375306" y="1954195"/>
                  </a:cubicBezTo>
                  <a:cubicBezTo>
                    <a:pt x="6374533" y="1954750"/>
                    <a:pt x="6379482" y="1958372"/>
                    <a:pt x="6383703" y="1962372"/>
                  </a:cubicBezTo>
                  <a:cubicBezTo>
                    <a:pt x="6390105" y="1958109"/>
                    <a:pt x="6395281" y="1955072"/>
                    <a:pt x="6399186" y="1951509"/>
                  </a:cubicBezTo>
                  <a:cubicBezTo>
                    <a:pt x="6399685" y="1951041"/>
                    <a:pt x="6391741" y="1945726"/>
                    <a:pt x="6390787" y="1946076"/>
                  </a:cubicBezTo>
                  <a:close/>
                  <a:moveTo>
                    <a:pt x="3318611" y="1945755"/>
                  </a:moveTo>
                  <a:cubicBezTo>
                    <a:pt x="3314707" y="1950019"/>
                    <a:pt x="3310984" y="1952268"/>
                    <a:pt x="3310892" y="1954546"/>
                  </a:cubicBezTo>
                  <a:cubicBezTo>
                    <a:pt x="3310620" y="1961058"/>
                    <a:pt x="3320337" y="1965584"/>
                    <a:pt x="3329960" y="1963307"/>
                  </a:cubicBezTo>
                  <a:cubicBezTo>
                    <a:pt x="3333730" y="1962431"/>
                    <a:pt x="3336136" y="1959277"/>
                    <a:pt x="3339177" y="1957144"/>
                  </a:cubicBezTo>
                  <a:cubicBezTo>
                    <a:pt x="3332912" y="1953670"/>
                    <a:pt x="3326602" y="1950194"/>
                    <a:pt x="3318611" y="1945755"/>
                  </a:cubicBezTo>
                  <a:close/>
                  <a:moveTo>
                    <a:pt x="4347770" y="1945580"/>
                  </a:moveTo>
                  <a:cubicBezTo>
                    <a:pt x="4345726" y="1945639"/>
                    <a:pt x="4343684" y="1945931"/>
                    <a:pt x="4341686" y="1946106"/>
                  </a:cubicBezTo>
                  <a:cubicBezTo>
                    <a:pt x="4341867" y="1946806"/>
                    <a:pt x="4342050" y="1947449"/>
                    <a:pt x="4342232" y="1948122"/>
                  </a:cubicBezTo>
                  <a:cubicBezTo>
                    <a:pt x="4344500" y="1947742"/>
                    <a:pt x="4346725" y="1947361"/>
                    <a:pt x="4348995" y="1947012"/>
                  </a:cubicBezTo>
                  <a:cubicBezTo>
                    <a:pt x="4348586" y="1946515"/>
                    <a:pt x="4348178" y="1945552"/>
                    <a:pt x="4347770" y="1945580"/>
                  </a:cubicBezTo>
                  <a:close/>
                  <a:moveTo>
                    <a:pt x="2405902" y="1944529"/>
                  </a:moveTo>
                  <a:cubicBezTo>
                    <a:pt x="2403041" y="1946048"/>
                    <a:pt x="2400136" y="1947566"/>
                    <a:pt x="2397275" y="1949085"/>
                  </a:cubicBezTo>
                  <a:cubicBezTo>
                    <a:pt x="2398865" y="1950224"/>
                    <a:pt x="2400363" y="1951333"/>
                    <a:pt x="2401906" y="1952473"/>
                  </a:cubicBezTo>
                  <a:cubicBezTo>
                    <a:pt x="2404267" y="1950545"/>
                    <a:pt x="2406628" y="1948588"/>
                    <a:pt x="2408989" y="1946660"/>
                  </a:cubicBezTo>
                  <a:cubicBezTo>
                    <a:pt x="2407946" y="1945960"/>
                    <a:pt x="2406945" y="1945259"/>
                    <a:pt x="2405902" y="1944529"/>
                  </a:cubicBezTo>
                  <a:close/>
                  <a:moveTo>
                    <a:pt x="5868966" y="1943565"/>
                  </a:moveTo>
                  <a:cubicBezTo>
                    <a:pt x="5868966" y="1944120"/>
                    <a:pt x="5868966" y="1944675"/>
                    <a:pt x="5868921" y="1945230"/>
                  </a:cubicBezTo>
                  <a:cubicBezTo>
                    <a:pt x="5871191" y="1945143"/>
                    <a:pt x="5873416" y="1945055"/>
                    <a:pt x="5875685" y="1944966"/>
                  </a:cubicBezTo>
                  <a:cubicBezTo>
                    <a:pt x="5875730" y="1944645"/>
                    <a:pt x="5875730" y="1944295"/>
                    <a:pt x="5875730" y="1943916"/>
                  </a:cubicBezTo>
                  <a:cubicBezTo>
                    <a:pt x="5873505" y="1943799"/>
                    <a:pt x="5871237" y="1943683"/>
                    <a:pt x="5868966" y="1943565"/>
                  </a:cubicBezTo>
                  <a:close/>
                  <a:moveTo>
                    <a:pt x="3166704" y="1941580"/>
                  </a:moveTo>
                  <a:cubicBezTo>
                    <a:pt x="3168339" y="1942339"/>
                    <a:pt x="3169474" y="1942923"/>
                    <a:pt x="3170745" y="1943361"/>
                  </a:cubicBezTo>
                  <a:cubicBezTo>
                    <a:pt x="3170836" y="1943419"/>
                    <a:pt x="3171652" y="1942485"/>
                    <a:pt x="3172152" y="1942017"/>
                  </a:cubicBezTo>
                  <a:cubicBezTo>
                    <a:pt x="3170519" y="1941901"/>
                    <a:pt x="3168929" y="1941755"/>
                    <a:pt x="3166704" y="1941580"/>
                  </a:cubicBezTo>
                  <a:close/>
                  <a:moveTo>
                    <a:pt x="6240151" y="1940907"/>
                  </a:moveTo>
                  <a:lnTo>
                    <a:pt x="6240151" y="1945172"/>
                  </a:lnTo>
                  <a:cubicBezTo>
                    <a:pt x="6240606" y="1945200"/>
                    <a:pt x="6241060" y="1945230"/>
                    <a:pt x="6241513" y="1945259"/>
                  </a:cubicBezTo>
                  <a:cubicBezTo>
                    <a:pt x="6241832" y="1943857"/>
                    <a:pt x="6242149" y="1942455"/>
                    <a:pt x="6242512" y="1941054"/>
                  </a:cubicBezTo>
                  <a:close/>
                  <a:moveTo>
                    <a:pt x="8473120" y="1940733"/>
                  </a:moveTo>
                  <a:cubicBezTo>
                    <a:pt x="8472438" y="1943215"/>
                    <a:pt x="8470032" y="1946194"/>
                    <a:pt x="8471439" y="1948063"/>
                  </a:cubicBezTo>
                  <a:cubicBezTo>
                    <a:pt x="8474572" y="1952209"/>
                    <a:pt x="8479612" y="1955830"/>
                    <a:pt x="8489871" y="1965147"/>
                  </a:cubicBezTo>
                  <a:cubicBezTo>
                    <a:pt x="8487011" y="1954020"/>
                    <a:pt x="8486785" y="1949143"/>
                    <a:pt x="8484152" y="1944850"/>
                  </a:cubicBezTo>
                  <a:cubicBezTo>
                    <a:pt x="8482926" y="1942864"/>
                    <a:pt x="8476933" y="1942076"/>
                    <a:pt x="8473120" y="1940733"/>
                  </a:cubicBezTo>
                  <a:close/>
                  <a:moveTo>
                    <a:pt x="2177225" y="1939798"/>
                  </a:moveTo>
                  <a:cubicBezTo>
                    <a:pt x="2177043" y="1940907"/>
                    <a:pt x="2176817" y="1942017"/>
                    <a:pt x="2176635" y="1943127"/>
                  </a:cubicBezTo>
                  <a:cubicBezTo>
                    <a:pt x="2178315" y="1942719"/>
                    <a:pt x="2179994" y="1942339"/>
                    <a:pt x="2181675" y="1941930"/>
                  </a:cubicBezTo>
                  <a:cubicBezTo>
                    <a:pt x="2180222" y="1941200"/>
                    <a:pt x="2178724" y="1940499"/>
                    <a:pt x="2177225" y="1939798"/>
                  </a:cubicBezTo>
                  <a:close/>
                  <a:moveTo>
                    <a:pt x="2778222" y="1938280"/>
                  </a:moveTo>
                  <a:cubicBezTo>
                    <a:pt x="2775907" y="1939915"/>
                    <a:pt x="2773636" y="1941550"/>
                    <a:pt x="2769732" y="1944295"/>
                  </a:cubicBezTo>
                  <a:cubicBezTo>
                    <a:pt x="2772775" y="1945726"/>
                    <a:pt x="2775680" y="1947888"/>
                    <a:pt x="2776996" y="1947566"/>
                  </a:cubicBezTo>
                  <a:cubicBezTo>
                    <a:pt x="2779765" y="1946836"/>
                    <a:pt x="2783397" y="1944879"/>
                    <a:pt x="2783535" y="1943331"/>
                  </a:cubicBezTo>
                  <a:cubicBezTo>
                    <a:pt x="2783715" y="1941725"/>
                    <a:pt x="2780128" y="1939974"/>
                    <a:pt x="2778222" y="1938280"/>
                  </a:cubicBezTo>
                  <a:close/>
                  <a:moveTo>
                    <a:pt x="4652445" y="1937345"/>
                  </a:moveTo>
                  <a:cubicBezTo>
                    <a:pt x="4640414" y="1937607"/>
                    <a:pt x="4632060" y="1946894"/>
                    <a:pt x="4637146" y="1954342"/>
                  </a:cubicBezTo>
                  <a:cubicBezTo>
                    <a:pt x="4638008" y="1955568"/>
                    <a:pt x="4643593" y="1956853"/>
                    <a:pt x="4643682" y="1956766"/>
                  </a:cubicBezTo>
                  <a:cubicBezTo>
                    <a:pt x="4649176" y="1951421"/>
                    <a:pt x="4654352" y="1945931"/>
                    <a:pt x="4659528" y="1940470"/>
                  </a:cubicBezTo>
                  <a:cubicBezTo>
                    <a:pt x="4656803" y="1939214"/>
                    <a:pt x="4654579" y="1937316"/>
                    <a:pt x="4652445" y="1937345"/>
                  </a:cubicBezTo>
                  <a:close/>
                  <a:moveTo>
                    <a:pt x="3224362" y="1936995"/>
                  </a:moveTo>
                  <a:cubicBezTo>
                    <a:pt x="3227766" y="1943331"/>
                    <a:pt x="3229628" y="1946719"/>
                    <a:pt x="3232943" y="1952911"/>
                  </a:cubicBezTo>
                  <a:cubicBezTo>
                    <a:pt x="3238798" y="1947800"/>
                    <a:pt x="3241523" y="1945405"/>
                    <a:pt x="3245790" y="1941696"/>
                  </a:cubicBezTo>
                  <a:cubicBezTo>
                    <a:pt x="3238526" y="1940090"/>
                    <a:pt x="3234076" y="1939126"/>
                    <a:pt x="3224362" y="1936995"/>
                  </a:cubicBezTo>
                  <a:close/>
                  <a:moveTo>
                    <a:pt x="4248482" y="1936644"/>
                  </a:moveTo>
                  <a:cubicBezTo>
                    <a:pt x="4240990" y="1938309"/>
                    <a:pt x="4234543" y="1941871"/>
                    <a:pt x="4223966" y="1946164"/>
                  </a:cubicBezTo>
                  <a:cubicBezTo>
                    <a:pt x="4232137" y="1948559"/>
                    <a:pt x="4236951" y="1951070"/>
                    <a:pt x="4238857" y="1950369"/>
                  </a:cubicBezTo>
                  <a:cubicBezTo>
                    <a:pt x="4247164" y="1947333"/>
                    <a:pt x="4254656" y="1943331"/>
                    <a:pt x="4262419" y="1939710"/>
                  </a:cubicBezTo>
                  <a:cubicBezTo>
                    <a:pt x="4257742" y="1938542"/>
                    <a:pt x="4252114" y="1935826"/>
                    <a:pt x="4248482" y="1936644"/>
                  </a:cubicBezTo>
                  <a:close/>
                  <a:moveTo>
                    <a:pt x="5560251" y="1936615"/>
                  </a:moveTo>
                  <a:cubicBezTo>
                    <a:pt x="5559614" y="1938104"/>
                    <a:pt x="5559025" y="1939594"/>
                    <a:pt x="5558389" y="1941113"/>
                  </a:cubicBezTo>
                  <a:cubicBezTo>
                    <a:pt x="5562293" y="1941259"/>
                    <a:pt x="5566244" y="1941434"/>
                    <a:pt x="5570148" y="1941580"/>
                  </a:cubicBezTo>
                  <a:cubicBezTo>
                    <a:pt x="5570420" y="1940791"/>
                    <a:pt x="5570737" y="1940031"/>
                    <a:pt x="5571011" y="1939272"/>
                  </a:cubicBezTo>
                  <a:cubicBezTo>
                    <a:pt x="5567424" y="1938396"/>
                    <a:pt x="5563836" y="1937520"/>
                    <a:pt x="5560251" y="1936615"/>
                  </a:cubicBezTo>
                  <a:close/>
                  <a:moveTo>
                    <a:pt x="7262864" y="1935213"/>
                  </a:moveTo>
                  <a:cubicBezTo>
                    <a:pt x="7263090" y="1937111"/>
                    <a:pt x="7263317" y="1939039"/>
                    <a:pt x="7263589" y="1940966"/>
                  </a:cubicBezTo>
                  <a:cubicBezTo>
                    <a:pt x="7268447" y="1940119"/>
                    <a:pt x="7273305" y="1939272"/>
                    <a:pt x="7278162" y="1938425"/>
                  </a:cubicBezTo>
                  <a:cubicBezTo>
                    <a:pt x="7277936" y="1937345"/>
                    <a:pt x="7277709" y="1936294"/>
                    <a:pt x="7277481" y="1935213"/>
                  </a:cubicBezTo>
                  <a:close/>
                  <a:moveTo>
                    <a:pt x="1925985" y="1934308"/>
                  </a:moveTo>
                  <a:cubicBezTo>
                    <a:pt x="1919720" y="1933402"/>
                    <a:pt x="1909777" y="1934045"/>
                    <a:pt x="1905873" y="1936674"/>
                  </a:cubicBezTo>
                  <a:cubicBezTo>
                    <a:pt x="1895750" y="1943478"/>
                    <a:pt x="1897746" y="1956473"/>
                    <a:pt x="1908960" y="1962402"/>
                  </a:cubicBezTo>
                  <a:cubicBezTo>
                    <a:pt x="1912002" y="1964008"/>
                    <a:pt x="1918949" y="1962723"/>
                    <a:pt x="1924079" y="1962752"/>
                  </a:cubicBezTo>
                  <a:cubicBezTo>
                    <a:pt x="1912274" y="1953232"/>
                    <a:pt x="1935836" y="1951099"/>
                    <a:pt x="1933430" y="1940849"/>
                  </a:cubicBezTo>
                  <a:cubicBezTo>
                    <a:pt x="1932523" y="1940003"/>
                    <a:pt x="1930070" y="1934921"/>
                    <a:pt x="1925985" y="1934308"/>
                  </a:cubicBezTo>
                  <a:close/>
                  <a:moveTo>
                    <a:pt x="5405801" y="1932585"/>
                  </a:moveTo>
                  <a:cubicBezTo>
                    <a:pt x="5405529" y="1933169"/>
                    <a:pt x="5404985" y="1933782"/>
                    <a:pt x="5405076" y="1934337"/>
                  </a:cubicBezTo>
                  <a:cubicBezTo>
                    <a:pt x="5405121" y="1934571"/>
                    <a:pt x="5406483" y="1934716"/>
                    <a:pt x="5407210" y="1934891"/>
                  </a:cubicBezTo>
                  <a:cubicBezTo>
                    <a:pt x="5407482" y="1934308"/>
                    <a:pt x="5408026" y="1933695"/>
                    <a:pt x="5407981" y="1933110"/>
                  </a:cubicBezTo>
                  <a:cubicBezTo>
                    <a:pt x="5407981" y="1932935"/>
                    <a:pt x="5406574" y="1932760"/>
                    <a:pt x="5405801" y="1932585"/>
                  </a:cubicBezTo>
                  <a:close/>
                  <a:moveTo>
                    <a:pt x="3397833" y="1931359"/>
                  </a:moveTo>
                  <a:cubicBezTo>
                    <a:pt x="3395064" y="1933636"/>
                    <a:pt x="3392476" y="1935125"/>
                    <a:pt x="3391477" y="1936965"/>
                  </a:cubicBezTo>
                  <a:cubicBezTo>
                    <a:pt x="3391068" y="1937725"/>
                    <a:pt x="3394110" y="1939214"/>
                    <a:pt x="3395608" y="1940382"/>
                  </a:cubicBezTo>
                  <a:cubicBezTo>
                    <a:pt x="3398241" y="1938980"/>
                    <a:pt x="3401238" y="1937725"/>
                    <a:pt x="3403280" y="1936031"/>
                  </a:cubicBezTo>
                  <a:cubicBezTo>
                    <a:pt x="3403644" y="1935710"/>
                    <a:pt x="3400511" y="1933665"/>
                    <a:pt x="3397833" y="1931359"/>
                  </a:cubicBezTo>
                  <a:close/>
                  <a:moveTo>
                    <a:pt x="7115089" y="1928380"/>
                  </a:moveTo>
                  <a:cubicBezTo>
                    <a:pt x="7115089" y="1928642"/>
                    <a:pt x="7115089" y="1928876"/>
                    <a:pt x="7115089" y="1929139"/>
                  </a:cubicBezTo>
                  <a:cubicBezTo>
                    <a:pt x="7116587" y="1929051"/>
                    <a:pt x="7118039" y="1928963"/>
                    <a:pt x="7119537" y="1928876"/>
                  </a:cubicBezTo>
                  <a:cubicBezTo>
                    <a:pt x="7119537" y="1928701"/>
                    <a:pt x="7119537" y="1928555"/>
                    <a:pt x="7119537" y="1928380"/>
                  </a:cubicBezTo>
                  <a:close/>
                  <a:moveTo>
                    <a:pt x="7030418" y="1927211"/>
                  </a:moveTo>
                  <a:cubicBezTo>
                    <a:pt x="7027285" y="1926511"/>
                    <a:pt x="7022610" y="1928583"/>
                    <a:pt x="7012668" y="1930716"/>
                  </a:cubicBezTo>
                  <a:cubicBezTo>
                    <a:pt x="7024516" y="1933724"/>
                    <a:pt x="7031008" y="1935592"/>
                    <a:pt x="7037818" y="1936849"/>
                  </a:cubicBezTo>
                  <a:cubicBezTo>
                    <a:pt x="7039044" y="1937082"/>
                    <a:pt x="7041496" y="1934600"/>
                    <a:pt x="7043403" y="1933402"/>
                  </a:cubicBezTo>
                  <a:cubicBezTo>
                    <a:pt x="7039135" y="1931241"/>
                    <a:pt x="7035321" y="1928262"/>
                    <a:pt x="7030418" y="1927211"/>
                  </a:cubicBezTo>
                  <a:close/>
                  <a:moveTo>
                    <a:pt x="6772186" y="1922597"/>
                  </a:moveTo>
                  <a:cubicBezTo>
                    <a:pt x="6771960" y="1923473"/>
                    <a:pt x="6771733" y="1924350"/>
                    <a:pt x="6771506" y="1925255"/>
                  </a:cubicBezTo>
                  <a:cubicBezTo>
                    <a:pt x="6774910" y="1925868"/>
                    <a:pt x="6778315" y="1926452"/>
                    <a:pt x="6781720" y="1927065"/>
                  </a:cubicBezTo>
                  <a:cubicBezTo>
                    <a:pt x="6782083" y="1925576"/>
                    <a:pt x="6782447" y="1924087"/>
                    <a:pt x="6782810" y="1922597"/>
                  </a:cubicBezTo>
                  <a:close/>
                  <a:moveTo>
                    <a:pt x="1350549" y="1922451"/>
                  </a:moveTo>
                  <a:cubicBezTo>
                    <a:pt x="1349550" y="1922538"/>
                    <a:pt x="1348551" y="1922626"/>
                    <a:pt x="1347552" y="1922714"/>
                  </a:cubicBezTo>
                  <a:cubicBezTo>
                    <a:pt x="1347824" y="1924145"/>
                    <a:pt x="1348188" y="1925576"/>
                    <a:pt x="1348505" y="1927007"/>
                  </a:cubicBezTo>
                  <a:cubicBezTo>
                    <a:pt x="1349503" y="1926920"/>
                    <a:pt x="1350502" y="1926832"/>
                    <a:pt x="1351546" y="1926743"/>
                  </a:cubicBezTo>
                  <a:cubicBezTo>
                    <a:pt x="1351229" y="1925314"/>
                    <a:pt x="1350866" y="1923882"/>
                    <a:pt x="1350549" y="1922451"/>
                  </a:cubicBezTo>
                  <a:close/>
                  <a:moveTo>
                    <a:pt x="3273212" y="1922422"/>
                  </a:moveTo>
                  <a:cubicBezTo>
                    <a:pt x="3273393" y="1923268"/>
                    <a:pt x="3273575" y="1924116"/>
                    <a:pt x="3273711" y="1924962"/>
                  </a:cubicBezTo>
                  <a:cubicBezTo>
                    <a:pt x="3274619" y="1924728"/>
                    <a:pt x="3275527" y="1924496"/>
                    <a:pt x="3276434" y="1924291"/>
                  </a:cubicBezTo>
                  <a:cubicBezTo>
                    <a:pt x="3276345" y="1923736"/>
                    <a:pt x="3276617" y="1922918"/>
                    <a:pt x="3276117" y="1922685"/>
                  </a:cubicBezTo>
                  <a:cubicBezTo>
                    <a:pt x="3275482" y="1922363"/>
                    <a:pt x="3274211" y="1922481"/>
                    <a:pt x="3273212" y="1922422"/>
                  </a:cubicBezTo>
                  <a:close/>
                  <a:moveTo>
                    <a:pt x="7787907" y="1922335"/>
                  </a:moveTo>
                  <a:cubicBezTo>
                    <a:pt x="7774287" y="1928380"/>
                    <a:pt x="7782822" y="1938396"/>
                    <a:pt x="7777283" y="1945960"/>
                  </a:cubicBezTo>
                  <a:cubicBezTo>
                    <a:pt x="7775377" y="1948559"/>
                    <a:pt x="7775058" y="1951597"/>
                    <a:pt x="7773379" y="1956094"/>
                  </a:cubicBezTo>
                  <a:cubicBezTo>
                    <a:pt x="7775966" y="1959131"/>
                    <a:pt x="7778690" y="1966344"/>
                    <a:pt x="7782913" y="1966694"/>
                  </a:cubicBezTo>
                  <a:cubicBezTo>
                    <a:pt x="7794444" y="1967687"/>
                    <a:pt x="7791539" y="1961029"/>
                    <a:pt x="7791403" y="1956473"/>
                  </a:cubicBezTo>
                  <a:cubicBezTo>
                    <a:pt x="7791312" y="1953582"/>
                    <a:pt x="7791176" y="1950661"/>
                    <a:pt x="7791085" y="1947742"/>
                  </a:cubicBezTo>
                  <a:cubicBezTo>
                    <a:pt x="7790857" y="1939244"/>
                    <a:pt x="7808201" y="1929840"/>
                    <a:pt x="7787907" y="1922335"/>
                  </a:cubicBezTo>
                  <a:close/>
                  <a:moveTo>
                    <a:pt x="4552976" y="1921605"/>
                  </a:moveTo>
                  <a:cubicBezTo>
                    <a:pt x="4552657" y="1922305"/>
                    <a:pt x="4552338" y="1923036"/>
                    <a:pt x="4552021" y="1923795"/>
                  </a:cubicBezTo>
                  <a:cubicBezTo>
                    <a:pt x="4554564" y="1924087"/>
                    <a:pt x="4557152" y="1924378"/>
                    <a:pt x="4559693" y="1924700"/>
                  </a:cubicBezTo>
                  <a:cubicBezTo>
                    <a:pt x="4559921" y="1924087"/>
                    <a:pt x="4560193" y="1923502"/>
                    <a:pt x="4560421" y="1922889"/>
                  </a:cubicBezTo>
                  <a:cubicBezTo>
                    <a:pt x="4557924" y="1922451"/>
                    <a:pt x="4555471" y="1922042"/>
                    <a:pt x="4552976" y="1921605"/>
                  </a:cubicBezTo>
                  <a:close/>
                  <a:moveTo>
                    <a:pt x="1501954" y="1919414"/>
                  </a:moveTo>
                  <a:cubicBezTo>
                    <a:pt x="1498186" y="1920378"/>
                    <a:pt x="1495326" y="1922831"/>
                    <a:pt x="1490287" y="1925722"/>
                  </a:cubicBezTo>
                  <a:cubicBezTo>
                    <a:pt x="1494282" y="1927416"/>
                    <a:pt x="1497551" y="1929665"/>
                    <a:pt x="1499094" y="1929256"/>
                  </a:cubicBezTo>
                  <a:cubicBezTo>
                    <a:pt x="1502953" y="1928233"/>
                    <a:pt x="1506041" y="1926044"/>
                    <a:pt x="1509446" y="1924291"/>
                  </a:cubicBezTo>
                  <a:cubicBezTo>
                    <a:pt x="1506857" y="1922568"/>
                    <a:pt x="1503227" y="1919093"/>
                    <a:pt x="1501954" y="1919414"/>
                  </a:cubicBezTo>
                  <a:close/>
                  <a:moveTo>
                    <a:pt x="5945918" y="1919268"/>
                  </a:moveTo>
                  <a:cubicBezTo>
                    <a:pt x="5946190" y="1919736"/>
                    <a:pt x="5946372" y="1920582"/>
                    <a:pt x="5946689" y="1920611"/>
                  </a:cubicBezTo>
                  <a:cubicBezTo>
                    <a:pt x="5947599" y="1920669"/>
                    <a:pt x="5948551" y="1920378"/>
                    <a:pt x="5950549" y="1920057"/>
                  </a:cubicBezTo>
                  <a:cubicBezTo>
                    <a:pt x="5948370" y="1919677"/>
                    <a:pt x="5947144" y="1919472"/>
                    <a:pt x="5945918" y="1919268"/>
                  </a:cubicBezTo>
                  <a:close/>
                  <a:moveTo>
                    <a:pt x="1703664" y="1918363"/>
                  </a:moveTo>
                  <a:cubicBezTo>
                    <a:pt x="1699668" y="1924057"/>
                    <a:pt x="1695947" y="1928409"/>
                    <a:pt x="1693949" y="1933022"/>
                  </a:cubicBezTo>
                  <a:cubicBezTo>
                    <a:pt x="1693541" y="1934016"/>
                    <a:pt x="1699624" y="1936089"/>
                    <a:pt x="1702711" y="1937638"/>
                  </a:cubicBezTo>
                  <a:cubicBezTo>
                    <a:pt x="1707614" y="1933373"/>
                    <a:pt x="1712698" y="1929139"/>
                    <a:pt x="1717012" y="1924612"/>
                  </a:cubicBezTo>
                  <a:cubicBezTo>
                    <a:pt x="1717239" y="1924407"/>
                    <a:pt x="1710747" y="1921663"/>
                    <a:pt x="1703664" y="1918363"/>
                  </a:cubicBezTo>
                  <a:close/>
                  <a:moveTo>
                    <a:pt x="3306897" y="1917224"/>
                  </a:moveTo>
                  <a:cubicBezTo>
                    <a:pt x="3302903" y="1918713"/>
                    <a:pt x="3298953" y="1920232"/>
                    <a:pt x="3295004" y="1921721"/>
                  </a:cubicBezTo>
                  <a:cubicBezTo>
                    <a:pt x="3296048" y="1922772"/>
                    <a:pt x="3297046" y="1923795"/>
                    <a:pt x="3298090" y="1924846"/>
                  </a:cubicBezTo>
                  <a:cubicBezTo>
                    <a:pt x="3302177" y="1923445"/>
                    <a:pt x="3306217" y="1922042"/>
                    <a:pt x="3310302" y="1920641"/>
                  </a:cubicBezTo>
                  <a:cubicBezTo>
                    <a:pt x="3309122" y="1919472"/>
                    <a:pt x="3308034" y="1918333"/>
                    <a:pt x="3306897" y="1917224"/>
                  </a:cubicBezTo>
                  <a:close/>
                  <a:moveTo>
                    <a:pt x="8815657" y="1916377"/>
                  </a:moveTo>
                  <a:cubicBezTo>
                    <a:pt x="8811889" y="1918917"/>
                    <a:pt x="8805714" y="1921283"/>
                    <a:pt x="8805170" y="1924057"/>
                  </a:cubicBezTo>
                  <a:cubicBezTo>
                    <a:pt x="8804717" y="1926568"/>
                    <a:pt x="8810482" y="1929519"/>
                    <a:pt x="8813525" y="1932292"/>
                  </a:cubicBezTo>
                  <a:cubicBezTo>
                    <a:pt x="8817655" y="1930220"/>
                    <a:pt x="8821787" y="1928146"/>
                    <a:pt x="8828324" y="1924875"/>
                  </a:cubicBezTo>
                  <a:cubicBezTo>
                    <a:pt x="8822785" y="1921166"/>
                    <a:pt x="8819200" y="1918772"/>
                    <a:pt x="8815657" y="1916377"/>
                  </a:cubicBezTo>
                  <a:close/>
                  <a:moveTo>
                    <a:pt x="8938009" y="1913982"/>
                  </a:moveTo>
                  <a:cubicBezTo>
                    <a:pt x="8937192" y="1913953"/>
                    <a:pt x="8936283" y="1914274"/>
                    <a:pt x="8935422" y="1914478"/>
                  </a:cubicBezTo>
                  <a:cubicBezTo>
                    <a:pt x="8935694" y="1914946"/>
                    <a:pt x="8936013" y="1915763"/>
                    <a:pt x="8936283" y="1915763"/>
                  </a:cubicBezTo>
                  <a:cubicBezTo>
                    <a:pt x="8937146" y="1915763"/>
                    <a:pt x="8938009" y="1915442"/>
                    <a:pt x="8938872" y="1915267"/>
                  </a:cubicBezTo>
                  <a:cubicBezTo>
                    <a:pt x="8938599" y="1914800"/>
                    <a:pt x="8938281" y="1913982"/>
                    <a:pt x="8938009" y="1913982"/>
                  </a:cubicBezTo>
                  <a:close/>
                  <a:moveTo>
                    <a:pt x="8881259" y="1909835"/>
                  </a:moveTo>
                  <a:cubicBezTo>
                    <a:pt x="8879353" y="1910011"/>
                    <a:pt x="8877401" y="1910185"/>
                    <a:pt x="8875449" y="1910361"/>
                  </a:cubicBezTo>
                  <a:cubicBezTo>
                    <a:pt x="8875993" y="1914450"/>
                    <a:pt x="8876539" y="1918567"/>
                    <a:pt x="8877083" y="1922656"/>
                  </a:cubicBezTo>
                  <a:cubicBezTo>
                    <a:pt x="8879399" y="1922451"/>
                    <a:pt x="8881667" y="1922247"/>
                    <a:pt x="8883985" y="1922013"/>
                  </a:cubicBezTo>
                  <a:cubicBezTo>
                    <a:pt x="8883076" y="1917954"/>
                    <a:pt x="8882168" y="1913894"/>
                    <a:pt x="8881259" y="1909835"/>
                  </a:cubicBezTo>
                  <a:close/>
                  <a:moveTo>
                    <a:pt x="6836245" y="1909193"/>
                  </a:moveTo>
                  <a:cubicBezTo>
                    <a:pt x="6834474" y="1908697"/>
                    <a:pt x="6830026" y="1912084"/>
                    <a:pt x="6823942" y="1915121"/>
                  </a:cubicBezTo>
                  <a:cubicBezTo>
                    <a:pt x="6830434" y="1917866"/>
                    <a:pt x="6834519" y="1920495"/>
                    <a:pt x="6839241" y="1921108"/>
                  </a:cubicBezTo>
                  <a:cubicBezTo>
                    <a:pt x="6841421" y="1921371"/>
                    <a:pt x="6847822" y="1916552"/>
                    <a:pt x="6847187" y="1915851"/>
                  </a:cubicBezTo>
                  <a:cubicBezTo>
                    <a:pt x="6844735" y="1913106"/>
                    <a:pt x="6840695" y="1910419"/>
                    <a:pt x="6836245" y="1909193"/>
                  </a:cubicBezTo>
                  <a:close/>
                  <a:moveTo>
                    <a:pt x="5164322" y="1906505"/>
                  </a:moveTo>
                  <a:cubicBezTo>
                    <a:pt x="5176944" y="1922042"/>
                    <a:pt x="5176944" y="1922042"/>
                    <a:pt x="5198780" y="1917603"/>
                  </a:cubicBezTo>
                  <a:cubicBezTo>
                    <a:pt x="5186658" y="1913690"/>
                    <a:pt x="5175490" y="1910098"/>
                    <a:pt x="5164322" y="1906505"/>
                  </a:cubicBezTo>
                  <a:close/>
                  <a:moveTo>
                    <a:pt x="6253590" y="1904724"/>
                  </a:moveTo>
                  <a:cubicBezTo>
                    <a:pt x="6252772" y="1905834"/>
                    <a:pt x="6251954" y="1906944"/>
                    <a:pt x="6251092" y="1908054"/>
                  </a:cubicBezTo>
                  <a:cubicBezTo>
                    <a:pt x="6252864" y="1908024"/>
                    <a:pt x="6254589" y="1907995"/>
                    <a:pt x="6256358" y="1907967"/>
                  </a:cubicBezTo>
                  <a:cubicBezTo>
                    <a:pt x="6255450" y="1906885"/>
                    <a:pt x="6254498" y="1905806"/>
                    <a:pt x="6253590" y="1904724"/>
                  </a:cubicBezTo>
                  <a:close/>
                  <a:moveTo>
                    <a:pt x="9054503" y="1902534"/>
                  </a:moveTo>
                  <a:cubicBezTo>
                    <a:pt x="9050010" y="1905163"/>
                    <a:pt x="9045469" y="1907762"/>
                    <a:pt x="9039341" y="1911354"/>
                  </a:cubicBezTo>
                  <a:cubicBezTo>
                    <a:pt x="9044244" y="1915384"/>
                    <a:pt x="9047466" y="1918042"/>
                    <a:pt x="9050645" y="1920699"/>
                  </a:cubicBezTo>
                  <a:cubicBezTo>
                    <a:pt x="9054050" y="1917896"/>
                    <a:pt x="9059633" y="1915297"/>
                    <a:pt x="9060314" y="1912259"/>
                  </a:cubicBezTo>
                  <a:cubicBezTo>
                    <a:pt x="9060951" y="1909252"/>
                    <a:pt x="9056637" y="1905806"/>
                    <a:pt x="9054503" y="1902534"/>
                  </a:cubicBezTo>
                  <a:close/>
                  <a:moveTo>
                    <a:pt x="4936600" y="1900198"/>
                  </a:moveTo>
                  <a:cubicBezTo>
                    <a:pt x="4933558" y="1902885"/>
                    <a:pt x="4928700" y="1905426"/>
                    <a:pt x="4928018" y="1908317"/>
                  </a:cubicBezTo>
                  <a:cubicBezTo>
                    <a:pt x="4927338" y="1911442"/>
                    <a:pt x="4930562" y="1914887"/>
                    <a:pt x="4933831" y="1921954"/>
                  </a:cubicBezTo>
                  <a:cubicBezTo>
                    <a:pt x="4940368" y="1915004"/>
                    <a:pt x="4945588" y="1911821"/>
                    <a:pt x="4945634" y="1908609"/>
                  </a:cubicBezTo>
                  <a:cubicBezTo>
                    <a:pt x="4945679" y="1905834"/>
                    <a:pt x="4939868" y="1903002"/>
                    <a:pt x="4936600" y="1900198"/>
                  </a:cubicBezTo>
                  <a:close/>
                  <a:moveTo>
                    <a:pt x="4036468" y="1898913"/>
                  </a:moveTo>
                  <a:cubicBezTo>
                    <a:pt x="4035603" y="1898855"/>
                    <a:pt x="4034786" y="1898913"/>
                    <a:pt x="4033923" y="1898943"/>
                  </a:cubicBezTo>
                  <a:cubicBezTo>
                    <a:pt x="4033968" y="1899234"/>
                    <a:pt x="4033968" y="1899819"/>
                    <a:pt x="4034060" y="1899819"/>
                  </a:cubicBezTo>
                  <a:cubicBezTo>
                    <a:pt x="4034878" y="1899877"/>
                    <a:pt x="4035740" y="1899848"/>
                    <a:pt x="4036601" y="1899819"/>
                  </a:cubicBezTo>
                  <a:cubicBezTo>
                    <a:pt x="4036557" y="1899498"/>
                    <a:pt x="4036557" y="1898913"/>
                    <a:pt x="4036468" y="1898913"/>
                  </a:cubicBezTo>
                  <a:close/>
                  <a:moveTo>
                    <a:pt x="4330290" y="1898563"/>
                  </a:moveTo>
                  <a:lnTo>
                    <a:pt x="4330290" y="1899380"/>
                  </a:lnTo>
                  <a:lnTo>
                    <a:pt x="4334876" y="1899380"/>
                  </a:lnTo>
                  <a:lnTo>
                    <a:pt x="4334876" y="1898563"/>
                  </a:lnTo>
                  <a:close/>
                  <a:moveTo>
                    <a:pt x="3982707" y="1897851"/>
                  </a:moveTo>
                  <a:cubicBezTo>
                    <a:pt x="3978048" y="1898146"/>
                    <a:pt x="3975154" y="1899891"/>
                    <a:pt x="3969366" y="1903381"/>
                  </a:cubicBezTo>
                  <a:cubicBezTo>
                    <a:pt x="3981261" y="1902622"/>
                    <a:pt x="3992520" y="1901921"/>
                    <a:pt x="4006638" y="1901017"/>
                  </a:cubicBezTo>
                  <a:cubicBezTo>
                    <a:pt x="3993790" y="1898709"/>
                    <a:pt x="3987366" y="1897555"/>
                    <a:pt x="3982707" y="1897851"/>
                  </a:cubicBezTo>
                  <a:close/>
                  <a:moveTo>
                    <a:pt x="2968400" y="1895789"/>
                  </a:moveTo>
                  <a:cubicBezTo>
                    <a:pt x="2964406" y="1898154"/>
                    <a:pt x="2962226" y="1899468"/>
                    <a:pt x="2960047" y="1900753"/>
                  </a:cubicBezTo>
                  <a:cubicBezTo>
                    <a:pt x="2965631" y="1903498"/>
                    <a:pt x="2971033" y="1906360"/>
                    <a:pt x="2976935" y="1908784"/>
                  </a:cubicBezTo>
                  <a:cubicBezTo>
                    <a:pt x="2977797" y="1909134"/>
                    <a:pt x="2980885" y="1907265"/>
                    <a:pt x="2982928" y="1906389"/>
                  </a:cubicBezTo>
                  <a:cubicBezTo>
                    <a:pt x="2978524" y="1903177"/>
                    <a:pt x="2974121" y="1899964"/>
                    <a:pt x="2968400" y="1895789"/>
                  </a:cubicBezTo>
                  <a:close/>
                  <a:moveTo>
                    <a:pt x="3272258" y="1894591"/>
                  </a:moveTo>
                  <a:cubicBezTo>
                    <a:pt x="3270124" y="1896401"/>
                    <a:pt x="3268263" y="1897424"/>
                    <a:pt x="3267854" y="1898621"/>
                  </a:cubicBezTo>
                  <a:cubicBezTo>
                    <a:pt x="3267627" y="1899351"/>
                    <a:pt x="3269761" y="1901133"/>
                    <a:pt x="3270715" y="1901104"/>
                  </a:cubicBezTo>
                  <a:cubicBezTo>
                    <a:pt x="3272757" y="1901045"/>
                    <a:pt x="3274755" y="1900110"/>
                    <a:pt x="3276753" y="1899527"/>
                  </a:cubicBezTo>
                  <a:cubicBezTo>
                    <a:pt x="3275571" y="1898213"/>
                    <a:pt x="3274347" y="1896898"/>
                    <a:pt x="3272258" y="1894591"/>
                  </a:cubicBezTo>
                  <a:close/>
                  <a:moveTo>
                    <a:pt x="4472345" y="1893919"/>
                  </a:moveTo>
                  <a:cubicBezTo>
                    <a:pt x="4468668" y="1896110"/>
                    <a:pt x="4464991" y="1898300"/>
                    <a:pt x="4459861" y="1901308"/>
                  </a:cubicBezTo>
                  <a:cubicBezTo>
                    <a:pt x="4465172" y="1906185"/>
                    <a:pt x="4468940" y="1909660"/>
                    <a:pt x="4472709" y="1913106"/>
                  </a:cubicBezTo>
                  <a:cubicBezTo>
                    <a:pt x="4475296" y="1909982"/>
                    <a:pt x="4480108" y="1906828"/>
                    <a:pt x="4479973" y="1903761"/>
                  </a:cubicBezTo>
                  <a:cubicBezTo>
                    <a:pt x="4479837" y="1900431"/>
                    <a:pt x="4475069" y="1897190"/>
                    <a:pt x="4472345" y="1893919"/>
                  </a:cubicBezTo>
                  <a:close/>
                  <a:moveTo>
                    <a:pt x="4536450" y="1890590"/>
                  </a:moveTo>
                  <a:cubicBezTo>
                    <a:pt x="4532183" y="1890210"/>
                    <a:pt x="4525327" y="1890094"/>
                    <a:pt x="4523646" y="1891641"/>
                  </a:cubicBezTo>
                  <a:cubicBezTo>
                    <a:pt x="4519516" y="1895438"/>
                    <a:pt x="4517699" y="1900228"/>
                    <a:pt x="4513931" y="1906243"/>
                  </a:cubicBezTo>
                  <a:cubicBezTo>
                    <a:pt x="4515429" y="1907440"/>
                    <a:pt x="4516928" y="1908609"/>
                    <a:pt x="4518426" y="1909806"/>
                  </a:cubicBezTo>
                  <a:cubicBezTo>
                    <a:pt x="4517790" y="1909835"/>
                    <a:pt x="4517155" y="1909864"/>
                    <a:pt x="4516475" y="1909894"/>
                  </a:cubicBezTo>
                  <a:cubicBezTo>
                    <a:pt x="4516700" y="1911588"/>
                    <a:pt x="4516928" y="1913310"/>
                    <a:pt x="4517155" y="1915033"/>
                  </a:cubicBezTo>
                  <a:cubicBezTo>
                    <a:pt x="4518199" y="1914976"/>
                    <a:pt x="4519197" y="1914946"/>
                    <a:pt x="4520241" y="1914887"/>
                  </a:cubicBezTo>
                  <a:cubicBezTo>
                    <a:pt x="4520107" y="1913544"/>
                    <a:pt x="4519925" y="1912230"/>
                    <a:pt x="4519788" y="1910887"/>
                  </a:cubicBezTo>
                  <a:cubicBezTo>
                    <a:pt x="4523101" y="1913544"/>
                    <a:pt x="4526461" y="1916202"/>
                    <a:pt x="4529776" y="1918829"/>
                  </a:cubicBezTo>
                  <a:cubicBezTo>
                    <a:pt x="4531092" y="1914537"/>
                    <a:pt x="4531910" y="1910185"/>
                    <a:pt x="4533861" y="1906009"/>
                  </a:cubicBezTo>
                  <a:cubicBezTo>
                    <a:pt x="4535632" y="1902271"/>
                    <a:pt x="4539264" y="1898855"/>
                    <a:pt x="4540807" y="1895088"/>
                  </a:cubicBezTo>
                  <a:cubicBezTo>
                    <a:pt x="4541308" y="1893832"/>
                    <a:pt x="4538311" y="1890765"/>
                    <a:pt x="4536450" y="1890590"/>
                  </a:cubicBezTo>
                  <a:close/>
                  <a:moveTo>
                    <a:pt x="9333666" y="1889247"/>
                  </a:moveTo>
                  <a:cubicBezTo>
                    <a:pt x="9331485" y="1889364"/>
                    <a:pt x="9328763" y="1891350"/>
                    <a:pt x="9327807" y="1892897"/>
                  </a:cubicBezTo>
                  <a:cubicBezTo>
                    <a:pt x="9326810" y="1894533"/>
                    <a:pt x="9327581" y="1896635"/>
                    <a:pt x="9327581" y="1900958"/>
                  </a:cubicBezTo>
                  <a:cubicBezTo>
                    <a:pt x="9327444" y="1900373"/>
                    <a:pt x="9327717" y="1899964"/>
                    <a:pt x="9327581" y="1901017"/>
                  </a:cubicBezTo>
                  <a:cubicBezTo>
                    <a:pt x="9327581" y="1901133"/>
                    <a:pt x="9327537" y="1901249"/>
                    <a:pt x="9327626" y="1901367"/>
                  </a:cubicBezTo>
                  <a:cubicBezTo>
                    <a:pt x="9329942" y="1904199"/>
                    <a:pt x="9332620" y="1906885"/>
                    <a:pt x="9335209" y="1909602"/>
                  </a:cubicBezTo>
                  <a:cubicBezTo>
                    <a:pt x="9337887" y="1906594"/>
                    <a:pt x="9341791" y="1903761"/>
                    <a:pt x="9342926" y="1900519"/>
                  </a:cubicBezTo>
                  <a:cubicBezTo>
                    <a:pt x="9343788" y="1898037"/>
                    <a:pt x="9341791" y="1894912"/>
                    <a:pt x="9340020" y="1892371"/>
                  </a:cubicBezTo>
                  <a:cubicBezTo>
                    <a:pt x="9339022" y="1890941"/>
                    <a:pt x="9335662" y="1889130"/>
                    <a:pt x="9333666" y="1889247"/>
                  </a:cubicBezTo>
                  <a:close/>
                  <a:moveTo>
                    <a:pt x="4323662" y="1888721"/>
                  </a:moveTo>
                  <a:cubicBezTo>
                    <a:pt x="4323390" y="1888721"/>
                    <a:pt x="4323072" y="1888721"/>
                    <a:pt x="4322754" y="1888750"/>
                  </a:cubicBezTo>
                  <a:lnTo>
                    <a:pt x="4322754" y="1891875"/>
                  </a:lnTo>
                  <a:cubicBezTo>
                    <a:pt x="4323162" y="1891875"/>
                    <a:pt x="4323571" y="1891875"/>
                    <a:pt x="4323981" y="1891875"/>
                  </a:cubicBezTo>
                  <a:close/>
                  <a:moveTo>
                    <a:pt x="8846802" y="1888137"/>
                  </a:moveTo>
                  <a:cubicBezTo>
                    <a:pt x="8841217" y="1892255"/>
                    <a:pt x="8833363" y="1896139"/>
                    <a:pt x="8831365" y="1900928"/>
                  </a:cubicBezTo>
                  <a:cubicBezTo>
                    <a:pt x="8829869" y="1904462"/>
                    <a:pt x="8836087" y="1909309"/>
                    <a:pt x="8839173" y="1913457"/>
                  </a:cubicBezTo>
                  <a:cubicBezTo>
                    <a:pt x="8839538" y="1913953"/>
                    <a:pt x="8842080" y="1913778"/>
                    <a:pt x="8846620" y="1914187"/>
                  </a:cubicBezTo>
                  <a:cubicBezTo>
                    <a:pt x="8849527" y="1910565"/>
                    <a:pt x="8854836" y="1906564"/>
                    <a:pt x="8855701" y="1902213"/>
                  </a:cubicBezTo>
                  <a:cubicBezTo>
                    <a:pt x="8856517" y="1897861"/>
                    <a:pt x="8853021" y="1893131"/>
                    <a:pt x="8851070" y="1888634"/>
                  </a:cubicBezTo>
                  <a:cubicBezTo>
                    <a:pt x="8850889" y="1888225"/>
                    <a:pt x="8847302" y="1887757"/>
                    <a:pt x="8846802" y="1888137"/>
                  </a:cubicBezTo>
                  <a:close/>
                  <a:moveTo>
                    <a:pt x="6503876" y="1886852"/>
                  </a:moveTo>
                  <a:cubicBezTo>
                    <a:pt x="6499154" y="1888516"/>
                    <a:pt x="6494795" y="1891086"/>
                    <a:pt x="6491845" y="1893978"/>
                  </a:cubicBezTo>
                  <a:cubicBezTo>
                    <a:pt x="6491165" y="1894649"/>
                    <a:pt x="6497747" y="1899789"/>
                    <a:pt x="6499065" y="1899498"/>
                  </a:cubicBezTo>
                  <a:cubicBezTo>
                    <a:pt x="6504104" y="1898358"/>
                    <a:pt x="6508416" y="1895846"/>
                    <a:pt x="6515180" y="1892868"/>
                  </a:cubicBezTo>
                  <a:cubicBezTo>
                    <a:pt x="6509642" y="1889831"/>
                    <a:pt x="6505058" y="1886444"/>
                    <a:pt x="6503876" y="1886852"/>
                  </a:cubicBezTo>
                  <a:close/>
                  <a:moveTo>
                    <a:pt x="3822634" y="1886151"/>
                  </a:moveTo>
                  <a:cubicBezTo>
                    <a:pt x="3819865" y="1888166"/>
                    <a:pt x="3814509" y="1890386"/>
                    <a:pt x="3814781" y="1892196"/>
                  </a:cubicBezTo>
                  <a:cubicBezTo>
                    <a:pt x="3815780" y="1897892"/>
                    <a:pt x="3818868" y="1903440"/>
                    <a:pt x="3821182" y="1909047"/>
                  </a:cubicBezTo>
                  <a:cubicBezTo>
                    <a:pt x="3821954" y="1910915"/>
                    <a:pt x="3822772" y="1912755"/>
                    <a:pt x="3823588" y="1914624"/>
                  </a:cubicBezTo>
                  <a:cubicBezTo>
                    <a:pt x="3824360" y="1912814"/>
                    <a:pt x="3825314" y="1911033"/>
                    <a:pt x="3825905" y="1909222"/>
                  </a:cubicBezTo>
                  <a:cubicBezTo>
                    <a:pt x="3826857" y="1906360"/>
                    <a:pt x="3827628" y="1903469"/>
                    <a:pt x="3828491" y="1900578"/>
                  </a:cubicBezTo>
                  <a:cubicBezTo>
                    <a:pt x="3828718" y="1900607"/>
                    <a:pt x="3828900" y="1900607"/>
                    <a:pt x="3829127" y="1900637"/>
                  </a:cubicBezTo>
                  <a:cubicBezTo>
                    <a:pt x="3829854" y="1897774"/>
                    <a:pt x="3831987" y="1894708"/>
                    <a:pt x="3830899" y="1892138"/>
                  </a:cubicBezTo>
                  <a:cubicBezTo>
                    <a:pt x="3829944" y="1889860"/>
                    <a:pt x="3825494" y="1888137"/>
                    <a:pt x="3822634" y="1886151"/>
                  </a:cubicBezTo>
                  <a:close/>
                  <a:moveTo>
                    <a:pt x="7648939" y="1886122"/>
                  </a:moveTo>
                  <a:cubicBezTo>
                    <a:pt x="7645171" y="1889714"/>
                    <a:pt x="7639541" y="1893072"/>
                    <a:pt x="7638315" y="1896956"/>
                  </a:cubicBezTo>
                  <a:cubicBezTo>
                    <a:pt x="7637635" y="1899118"/>
                    <a:pt x="7644355" y="1902184"/>
                    <a:pt x="7647759" y="1904842"/>
                  </a:cubicBezTo>
                  <a:cubicBezTo>
                    <a:pt x="7651935" y="1901513"/>
                    <a:pt x="7656112" y="1898183"/>
                    <a:pt x="7662196" y="1893365"/>
                  </a:cubicBezTo>
                  <a:cubicBezTo>
                    <a:pt x="7656566" y="1890269"/>
                    <a:pt x="7652753" y="1888195"/>
                    <a:pt x="7648939" y="1886122"/>
                  </a:cubicBezTo>
                  <a:close/>
                  <a:moveTo>
                    <a:pt x="5988730" y="1885801"/>
                  </a:moveTo>
                  <a:cubicBezTo>
                    <a:pt x="5981420" y="1892080"/>
                    <a:pt x="5977834" y="1895146"/>
                    <a:pt x="5972341" y="1899907"/>
                  </a:cubicBezTo>
                  <a:lnTo>
                    <a:pt x="5993225" y="1899907"/>
                  </a:lnTo>
                  <a:cubicBezTo>
                    <a:pt x="5991863" y="1895672"/>
                    <a:pt x="5990909" y="1892693"/>
                    <a:pt x="5988730" y="1885801"/>
                  </a:cubicBezTo>
                  <a:close/>
                  <a:moveTo>
                    <a:pt x="7897637" y="1882588"/>
                  </a:moveTo>
                  <a:cubicBezTo>
                    <a:pt x="7894232" y="1887232"/>
                    <a:pt x="7889873" y="1891729"/>
                    <a:pt x="7887740" y="1896606"/>
                  </a:cubicBezTo>
                  <a:cubicBezTo>
                    <a:pt x="7886877" y="1898563"/>
                    <a:pt x="7890919" y="1901367"/>
                    <a:pt x="7895820" y="1907908"/>
                  </a:cubicBezTo>
                  <a:cubicBezTo>
                    <a:pt x="7903222" y="1897599"/>
                    <a:pt x="7907670" y="1893189"/>
                    <a:pt x="7909077" y="1888429"/>
                  </a:cubicBezTo>
                  <a:cubicBezTo>
                    <a:pt x="7909532" y="1886999"/>
                    <a:pt x="7901679" y="1884545"/>
                    <a:pt x="7897637" y="1882588"/>
                  </a:cubicBezTo>
                  <a:close/>
                  <a:moveTo>
                    <a:pt x="6478225" y="1881245"/>
                  </a:moveTo>
                  <a:cubicBezTo>
                    <a:pt x="6477590" y="1880895"/>
                    <a:pt x="6473505" y="1882851"/>
                    <a:pt x="6471007" y="1883728"/>
                  </a:cubicBezTo>
                  <a:cubicBezTo>
                    <a:pt x="6474548" y="1887349"/>
                    <a:pt x="6478135" y="1890970"/>
                    <a:pt x="6481676" y="1894591"/>
                  </a:cubicBezTo>
                  <a:cubicBezTo>
                    <a:pt x="6483446" y="1893189"/>
                    <a:pt x="6485172" y="1891759"/>
                    <a:pt x="6488713" y="1888896"/>
                  </a:cubicBezTo>
                  <a:cubicBezTo>
                    <a:pt x="6485580" y="1886472"/>
                    <a:pt x="6482267" y="1883611"/>
                    <a:pt x="6478225" y="1881245"/>
                  </a:cubicBezTo>
                  <a:close/>
                  <a:moveTo>
                    <a:pt x="7444552" y="1880223"/>
                  </a:moveTo>
                  <a:cubicBezTo>
                    <a:pt x="7417449" y="1879990"/>
                    <a:pt x="7412136" y="1881683"/>
                    <a:pt x="7411409" y="1889043"/>
                  </a:cubicBezTo>
                  <a:cubicBezTo>
                    <a:pt x="7410412" y="1899351"/>
                    <a:pt x="7417948" y="1906682"/>
                    <a:pt x="7428842" y="1905980"/>
                  </a:cubicBezTo>
                  <a:cubicBezTo>
                    <a:pt x="7441918" y="1905134"/>
                    <a:pt x="7456855" y="1893131"/>
                    <a:pt x="7453541" y="1884896"/>
                  </a:cubicBezTo>
                  <a:cubicBezTo>
                    <a:pt x="7452496" y="1882355"/>
                    <a:pt x="7445640" y="1880748"/>
                    <a:pt x="7444552" y="1880223"/>
                  </a:cubicBezTo>
                  <a:close/>
                  <a:moveTo>
                    <a:pt x="6755299" y="1880106"/>
                  </a:moveTo>
                  <a:cubicBezTo>
                    <a:pt x="6752710" y="1882588"/>
                    <a:pt x="6751484" y="1883290"/>
                    <a:pt x="6751667" y="1883669"/>
                  </a:cubicBezTo>
                  <a:cubicBezTo>
                    <a:pt x="6752166" y="1884720"/>
                    <a:pt x="6753210" y="1885626"/>
                    <a:pt x="6754026" y="1886590"/>
                  </a:cubicBezTo>
                  <a:cubicBezTo>
                    <a:pt x="6754300" y="1885100"/>
                    <a:pt x="6754572" y="1883640"/>
                    <a:pt x="6755299" y="1880106"/>
                  </a:cubicBezTo>
                  <a:close/>
                  <a:moveTo>
                    <a:pt x="3367914" y="1874952"/>
                  </a:moveTo>
                  <a:cubicBezTo>
                    <a:pt x="3364578" y="1874119"/>
                    <a:pt x="3360742" y="1874178"/>
                    <a:pt x="3355975" y="1875930"/>
                  </a:cubicBezTo>
                  <a:cubicBezTo>
                    <a:pt x="3353025" y="1877011"/>
                    <a:pt x="3350889" y="1880953"/>
                    <a:pt x="3351344" y="1883348"/>
                  </a:cubicBezTo>
                  <a:cubicBezTo>
                    <a:pt x="3352479" y="1889364"/>
                    <a:pt x="3366280" y="1893072"/>
                    <a:pt x="3379129" y="1891320"/>
                  </a:cubicBezTo>
                  <a:cubicBezTo>
                    <a:pt x="3380128" y="1893686"/>
                    <a:pt x="3381171" y="1895993"/>
                    <a:pt x="3382351" y="1899001"/>
                  </a:cubicBezTo>
                  <a:cubicBezTo>
                    <a:pt x="3388571" y="1894036"/>
                    <a:pt x="3393974" y="1891495"/>
                    <a:pt x="3393338" y="1889889"/>
                  </a:cubicBezTo>
                  <a:cubicBezTo>
                    <a:pt x="3391387" y="1884750"/>
                    <a:pt x="3387164" y="1879960"/>
                    <a:pt x="3383849" y="1875025"/>
                  </a:cubicBezTo>
                  <a:cubicBezTo>
                    <a:pt x="3381580" y="1876456"/>
                    <a:pt x="3378357" y="1877916"/>
                    <a:pt x="3376857" y="1879317"/>
                  </a:cubicBezTo>
                  <a:cubicBezTo>
                    <a:pt x="3374088" y="1877507"/>
                    <a:pt x="3371251" y="1875784"/>
                    <a:pt x="3367914" y="1874952"/>
                  </a:cubicBezTo>
                  <a:close/>
                  <a:moveTo>
                    <a:pt x="1458190" y="1873243"/>
                  </a:moveTo>
                  <a:cubicBezTo>
                    <a:pt x="1451017" y="1883348"/>
                    <a:pt x="1445659" y="1890883"/>
                    <a:pt x="1440257" y="1898417"/>
                  </a:cubicBezTo>
                  <a:cubicBezTo>
                    <a:pt x="1441938" y="1899351"/>
                    <a:pt x="1443617" y="1900285"/>
                    <a:pt x="1445296" y="1901220"/>
                  </a:cubicBezTo>
                  <a:cubicBezTo>
                    <a:pt x="1451198" y="1897424"/>
                    <a:pt x="1457101" y="1893656"/>
                    <a:pt x="1463366" y="1889597"/>
                  </a:cubicBezTo>
                  <a:cubicBezTo>
                    <a:pt x="1461730" y="1884486"/>
                    <a:pt x="1460323" y="1880047"/>
                    <a:pt x="1458190" y="1873243"/>
                  </a:cubicBezTo>
                  <a:close/>
                  <a:moveTo>
                    <a:pt x="5135357" y="1872601"/>
                  </a:moveTo>
                  <a:cubicBezTo>
                    <a:pt x="5132815" y="1875784"/>
                    <a:pt x="5130318" y="1878967"/>
                    <a:pt x="5127594" y="1882413"/>
                  </a:cubicBezTo>
                  <a:cubicBezTo>
                    <a:pt x="5130909" y="1885246"/>
                    <a:pt x="5133270" y="1887232"/>
                    <a:pt x="5135585" y="1889217"/>
                  </a:cubicBezTo>
                  <a:cubicBezTo>
                    <a:pt x="5137582" y="1885655"/>
                    <a:pt x="5140579" y="1882150"/>
                    <a:pt x="5141214" y="1878471"/>
                  </a:cubicBezTo>
                  <a:cubicBezTo>
                    <a:pt x="5141486" y="1876690"/>
                    <a:pt x="5137446" y="1874587"/>
                    <a:pt x="5135357" y="1872601"/>
                  </a:cubicBezTo>
                  <a:close/>
                  <a:moveTo>
                    <a:pt x="4757817" y="1871112"/>
                  </a:moveTo>
                  <a:cubicBezTo>
                    <a:pt x="4754139" y="1873681"/>
                    <a:pt x="4751642" y="1874733"/>
                    <a:pt x="4751006" y="1876105"/>
                  </a:cubicBezTo>
                  <a:cubicBezTo>
                    <a:pt x="4750553" y="1877011"/>
                    <a:pt x="4752913" y="1878412"/>
                    <a:pt x="4754003" y="1879581"/>
                  </a:cubicBezTo>
                  <a:cubicBezTo>
                    <a:pt x="4755274" y="1878792"/>
                    <a:pt x="4757182" y="1878091"/>
                    <a:pt x="4757635" y="1877157"/>
                  </a:cubicBezTo>
                  <a:cubicBezTo>
                    <a:pt x="4758270" y="1875814"/>
                    <a:pt x="4757817" y="1874266"/>
                    <a:pt x="4757817" y="1871112"/>
                  </a:cubicBezTo>
                  <a:close/>
                  <a:moveTo>
                    <a:pt x="1433764" y="1870848"/>
                  </a:moveTo>
                  <a:cubicBezTo>
                    <a:pt x="1430088" y="1873740"/>
                    <a:pt x="1425276" y="1876368"/>
                    <a:pt x="1423232" y="1879669"/>
                  </a:cubicBezTo>
                  <a:cubicBezTo>
                    <a:pt x="1422233" y="1881275"/>
                    <a:pt x="1426547" y="1884136"/>
                    <a:pt x="1430315" y="1888663"/>
                  </a:cubicBezTo>
                  <a:cubicBezTo>
                    <a:pt x="1435809" y="1884632"/>
                    <a:pt x="1441891" y="1882121"/>
                    <a:pt x="1442163" y="1879347"/>
                  </a:cubicBezTo>
                  <a:cubicBezTo>
                    <a:pt x="1442435" y="1876660"/>
                    <a:pt x="1436807" y="1873711"/>
                    <a:pt x="1433764" y="1870848"/>
                  </a:cubicBezTo>
                  <a:close/>
                  <a:moveTo>
                    <a:pt x="3422985" y="1868863"/>
                  </a:moveTo>
                  <a:cubicBezTo>
                    <a:pt x="3420441" y="1870645"/>
                    <a:pt x="3417491" y="1871842"/>
                    <a:pt x="3417581" y="1872922"/>
                  </a:cubicBezTo>
                  <a:cubicBezTo>
                    <a:pt x="3417672" y="1874090"/>
                    <a:pt x="3420624" y="1875171"/>
                    <a:pt x="3422303" y="1876281"/>
                  </a:cubicBezTo>
                  <a:cubicBezTo>
                    <a:pt x="3423937" y="1875200"/>
                    <a:pt x="3426526" y="1874207"/>
                    <a:pt x="3426889" y="1872952"/>
                  </a:cubicBezTo>
                  <a:cubicBezTo>
                    <a:pt x="3427161" y="1871929"/>
                    <a:pt x="3424755" y="1870615"/>
                    <a:pt x="3422985" y="1868863"/>
                  </a:cubicBezTo>
                  <a:close/>
                  <a:moveTo>
                    <a:pt x="1568873" y="1867461"/>
                  </a:moveTo>
                  <a:cubicBezTo>
                    <a:pt x="1568510" y="1867227"/>
                    <a:pt x="1565650" y="1867899"/>
                    <a:pt x="1565105" y="1868542"/>
                  </a:cubicBezTo>
                  <a:cubicBezTo>
                    <a:pt x="1557388" y="1877478"/>
                    <a:pt x="1567966" y="1882793"/>
                    <a:pt x="1575774" y="1888429"/>
                  </a:cubicBezTo>
                  <a:cubicBezTo>
                    <a:pt x="1577136" y="1889451"/>
                    <a:pt x="1581767" y="1889685"/>
                    <a:pt x="1583946" y="1889014"/>
                  </a:cubicBezTo>
                  <a:cubicBezTo>
                    <a:pt x="1586171" y="1888341"/>
                    <a:pt x="1587261" y="1886122"/>
                    <a:pt x="1591120" y="1882326"/>
                  </a:cubicBezTo>
                  <a:cubicBezTo>
                    <a:pt x="1584219" y="1877682"/>
                    <a:pt x="1576637" y="1872513"/>
                    <a:pt x="1568873" y="1867461"/>
                  </a:cubicBezTo>
                  <a:close/>
                  <a:moveTo>
                    <a:pt x="6061232" y="1865213"/>
                  </a:moveTo>
                  <a:lnTo>
                    <a:pt x="6060688" y="1867052"/>
                  </a:lnTo>
                  <a:cubicBezTo>
                    <a:pt x="6063593" y="1867869"/>
                    <a:pt x="6066454" y="1868688"/>
                    <a:pt x="6069359" y="1869535"/>
                  </a:cubicBezTo>
                  <a:cubicBezTo>
                    <a:pt x="6070222" y="1868308"/>
                    <a:pt x="6071085" y="1867082"/>
                    <a:pt x="6071946" y="1865854"/>
                  </a:cubicBezTo>
                  <a:cubicBezTo>
                    <a:pt x="6068405" y="1865622"/>
                    <a:pt x="6064820" y="1865417"/>
                    <a:pt x="6061232" y="1865213"/>
                  </a:cubicBezTo>
                  <a:close/>
                  <a:moveTo>
                    <a:pt x="5265835" y="1864803"/>
                  </a:moveTo>
                  <a:cubicBezTo>
                    <a:pt x="5260752" y="1866263"/>
                    <a:pt x="5255620" y="1867695"/>
                    <a:pt x="5250627" y="1869097"/>
                  </a:cubicBezTo>
                  <a:cubicBezTo>
                    <a:pt x="5252578" y="1872308"/>
                    <a:pt x="5253577" y="1873974"/>
                    <a:pt x="5254623" y="1875638"/>
                  </a:cubicBezTo>
                  <a:cubicBezTo>
                    <a:pt x="5259934" y="1874324"/>
                    <a:pt x="5265291" y="1873010"/>
                    <a:pt x="5270602" y="1871696"/>
                  </a:cubicBezTo>
                  <a:cubicBezTo>
                    <a:pt x="5269013" y="1869388"/>
                    <a:pt x="5267425" y="1867082"/>
                    <a:pt x="5265835" y="1864803"/>
                  </a:cubicBezTo>
                  <a:close/>
                  <a:moveTo>
                    <a:pt x="5877500" y="1859343"/>
                  </a:moveTo>
                  <a:lnTo>
                    <a:pt x="5871282" y="1862555"/>
                  </a:lnTo>
                  <a:cubicBezTo>
                    <a:pt x="5872098" y="1863110"/>
                    <a:pt x="5872916" y="1863664"/>
                    <a:pt x="5873732" y="1864190"/>
                  </a:cubicBezTo>
                  <a:cubicBezTo>
                    <a:pt x="5875821" y="1863139"/>
                    <a:pt x="5877910" y="1862088"/>
                    <a:pt x="5879953" y="1861007"/>
                  </a:cubicBezTo>
                  <a:cubicBezTo>
                    <a:pt x="5879136" y="1860452"/>
                    <a:pt x="5878318" y="1859897"/>
                    <a:pt x="5877500" y="1859343"/>
                  </a:cubicBezTo>
                  <a:close/>
                  <a:moveTo>
                    <a:pt x="4802853" y="1858934"/>
                  </a:moveTo>
                  <a:cubicBezTo>
                    <a:pt x="4802218" y="1861503"/>
                    <a:pt x="4800220" y="1864366"/>
                    <a:pt x="4801355" y="1866586"/>
                  </a:cubicBezTo>
                  <a:cubicBezTo>
                    <a:pt x="4802490" y="1868629"/>
                    <a:pt x="4806938" y="1869972"/>
                    <a:pt x="4813430" y="1873594"/>
                  </a:cubicBezTo>
                  <a:cubicBezTo>
                    <a:pt x="4813430" y="1867578"/>
                    <a:pt x="4814384" y="1864044"/>
                    <a:pt x="4812931" y="1860949"/>
                  </a:cubicBezTo>
                  <a:cubicBezTo>
                    <a:pt x="4812387" y="1859752"/>
                    <a:pt x="4806394" y="1859577"/>
                    <a:pt x="4802853" y="1858934"/>
                  </a:cubicBezTo>
                  <a:close/>
                  <a:moveTo>
                    <a:pt x="3167839" y="1858467"/>
                  </a:moveTo>
                  <a:cubicBezTo>
                    <a:pt x="3166432" y="1859985"/>
                    <a:pt x="3164254" y="1861416"/>
                    <a:pt x="3163754" y="1863052"/>
                  </a:cubicBezTo>
                  <a:cubicBezTo>
                    <a:pt x="3162573" y="1866818"/>
                    <a:pt x="3161757" y="1870673"/>
                    <a:pt x="3161801" y="1874470"/>
                  </a:cubicBezTo>
                  <a:cubicBezTo>
                    <a:pt x="3161801" y="1875842"/>
                    <a:pt x="3164798" y="1877186"/>
                    <a:pt x="3169928" y="1881478"/>
                  </a:cubicBezTo>
                  <a:cubicBezTo>
                    <a:pt x="3171063" y="1873506"/>
                    <a:pt x="3172152" y="1868249"/>
                    <a:pt x="3172289" y="1862993"/>
                  </a:cubicBezTo>
                  <a:cubicBezTo>
                    <a:pt x="3172289" y="1861474"/>
                    <a:pt x="3169384" y="1859955"/>
                    <a:pt x="3167839" y="1858467"/>
                  </a:cubicBezTo>
                  <a:close/>
                  <a:moveTo>
                    <a:pt x="6717344" y="1856977"/>
                  </a:moveTo>
                  <a:cubicBezTo>
                    <a:pt x="6715119" y="1859284"/>
                    <a:pt x="6710761" y="1861708"/>
                    <a:pt x="6711170" y="1863752"/>
                  </a:cubicBezTo>
                  <a:cubicBezTo>
                    <a:pt x="6712941" y="1872601"/>
                    <a:pt x="6725153" y="1878733"/>
                    <a:pt x="6741315" y="1878909"/>
                  </a:cubicBezTo>
                  <a:cubicBezTo>
                    <a:pt x="6744084" y="1878938"/>
                    <a:pt x="6749850" y="1874762"/>
                    <a:pt x="6749261" y="1873418"/>
                  </a:cubicBezTo>
                  <a:cubicBezTo>
                    <a:pt x="6744947" y="1863957"/>
                    <a:pt x="6732961" y="1859722"/>
                    <a:pt x="6717344" y="1856977"/>
                  </a:cubicBezTo>
                  <a:close/>
                  <a:moveTo>
                    <a:pt x="5040020" y="1856598"/>
                  </a:moveTo>
                  <a:cubicBezTo>
                    <a:pt x="5036205" y="1858729"/>
                    <a:pt x="5032437" y="1861620"/>
                    <a:pt x="5031302" y="1864628"/>
                  </a:cubicBezTo>
                  <a:cubicBezTo>
                    <a:pt x="5030803" y="1865972"/>
                    <a:pt x="5036568" y="1868221"/>
                    <a:pt x="5039520" y="1870089"/>
                  </a:cubicBezTo>
                  <a:cubicBezTo>
                    <a:pt x="5043242" y="1867461"/>
                    <a:pt x="5047010" y="1864862"/>
                    <a:pt x="5052095" y="1861271"/>
                  </a:cubicBezTo>
                  <a:cubicBezTo>
                    <a:pt x="5046421" y="1859022"/>
                    <a:pt x="5040836" y="1856130"/>
                    <a:pt x="5040020" y="1856598"/>
                  </a:cubicBezTo>
                  <a:close/>
                  <a:moveTo>
                    <a:pt x="5328668" y="1856159"/>
                  </a:moveTo>
                  <a:cubicBezTo>
                    <a:pt x="5326126" y="1859197"/>
                    <a:pt x="5322358" y="1862146"/>
                    <a:pt x="5321404" y="1865388"/>
                  </a:cubicBezTo>
                  <a:cubicBezTo>
                    <a:pt x="5320904" y="1867139"/>
                    <a:pt x="5325263" y="1869447"/>
                    <a:pt x="5327397" y="1871521"/>
                  </a:cubicBezTo>
                  <a:cubicBezTo>
                    <a:pt x="5331483" y="1868162"/>
                    <a:pt x="5335568" y="1864803"/>
                    <a:pt x="5341017" y="1860364"/>
                  </a:cubicBezTo>
                  <a:cubicBezTo>
                    <a:pt x="5335205" y="1858379"/>
                    <a:pt x="5331936" y="1857269"/>
                    <a:pt x="5328668" y="1856159"/>
                  </a:cubicBezTo>
                  <a:close/>
                  <a:moveTo>
                    <a:pt x="1589122" y="1853152"/>
                  </a:moveTo>
                  <a:cubicBezTo>
                    <a:pt x="1589031" y="1854262"/>
                    <a:pt x="1588895" y="1855370"/>
                    <a:pt x="1588804" y="1856480"/>
                  </a:cubicBezTo>
                  <a:cubicBezTo>
                    <a:pt x="1592572" y="1857153"/>
                    <a:pt x="1596386" y="1857824"/>
                    <a:pt x="1600199" y="1858495"/>
                  </a:cubicBezTo>
                  <a:cubicBezTo>
                    <a:pt x="1601107" y="1855809"/>
                    <a:pt x="1601334" y="1855138"/>
                    <a:pt x="1602014" y="1853152"/>
                  </a:cubicBezTo>
                  <a:close/>
                  <a:moveTo>
                    <a:pt x="3111861" y="1851195"/>
                  </a:moveTo>
                  <a:cubicBezTo>
                    <a:pt x="3109228" y="1851808"/>
                    <a:pt x="3106596" y="1852421"/>
                    <a:pt x="3097924" y="1854407"/>
                  </a:cubicBezTo>
                  <a:cubicBezTo>
                    <a:pt x="3107368" y="1854758"/>
                    <a:pt x="3110092" y="1854846"/>
                    <a:pt x="3112770" y="1854962"/>
                  </a:cubicBezTo>
                  <a:close/>
                  <a:moveTo>
                    <a:pt x="3149907" y="1850465"/>
                  </a:moveTo>
                  <a:cubicBezTo>
                    <a:pt x="3147592" y="1852304"/>
                    <a:pt x="3145730" y="1853298"/>
                    <a:pt x="3145048" y="1854524"/>
                  </a:cubicBezTo>
                  <a:cubicBezTo>
                    <a:pt x="3144685" y="1855167"/>
                    <a:pt x="3146774" y="1857094"/>
                    <a:pt x="3147410" y="1857035"/>
                  </a:cubicBezTo>
                  <a:cubicBezTo>
                    <a:pt x="3149543" y="1856832"/>
                    <a:pt x="3151541" y="1855984"/>
                    <a:pt x="3153539" y="1855370"/>
                  </a:cubicBezTo>
                  <a:cubicBezTo>
                    <a:pt x="3152585" y="1854057"/>
                    <a:pt x="3151586" y="1852743"/>
                    <a:pt x="3149907" y="1850465"/>
                  </a:cubicBezTo>
                  <a:close/>
                  <a:moveTo>
                    <a:pt x="5254123" y="1849998"/>
                  </a:moveTo>
                  <a:cubicBezTo>
                    <a:pt x="5242364" y="1851691"/>
                    <a:pt x="5233239" y="1852976"/>
                    <a:pt x="5218938" y="1855020"/>
                  </a:cubicBezTo>
                  <a:cubicBezTo>
                    <a:pt x="5234737" y="1859605"/>
                    <a:pt x="5244226" y="1862322"/>
                    <a:pt x="5255348" y="1865533"/>
                  </a:cubicBezTo>
                  <a:cubicBezTo>
                    <a:pt x="5254939" y="1860715"/>
                    <a:pt x="5254623" y="1856422"/>
                    <a:pt x="5254123" y="1849998"/>
                  </a:cubicBezTo>
                  <a:close/>
                  <a:moveTo>
                    <a:pt x="3038634" y="1849589"/>
                  </a:moveTo>
                  <a:cubicBezTo>
                    <a:pt x="3037589" y="1862058"/>
                    <a:pt x="3050437" y="1864658"/>
                    <a:pt x="3065374" y="1866673"/>
                  </a:cubicBezTo>
                  <a:cubicBezTo>
                    <a:pt x="3067552" y="1863957"/>
                    <a:pt x="3069414" y="1861620"/>
                    <a:pt x="3072365" y="1857882"/>
                  </a:cubicBezTo>
                  <a:cubicBezTo>
                    <a:pt x="3061061" y="1855108"/>
                    <a:pt x="3050210" y="1852450"/>
                    <a:pt x="3038634" y="1849589"/>
                  </a:cubicBezTo>
                  <a:close/>
                  <a:moveTo>
                    <a:pt x="4311405" y="1848274"/>
                  </a:moveTo>
                  <a:cubicBezTo>
                    <a:pt x="4310541" y="1850173"/>
                    <a:pt x="4309680" y="1852070"/>
                    <a:pt x="4308817" y="1853969"/>
                  </a:cubicBezTo>
                  <a:cubicBezTo>
                    <a:pt x="4310135" y="1854290"/>
                    <a:pt x="4311450" y="1854640"/>
                    <a:pt x="4312768" y="1854962"/>
                  </a:cubicBezTo>
                  <a:cubicBezTo>
                    <a:pt x="4313812" y="1853152"/>
                    <a:pt x="4314855" y="1851340"/>
                    <a:pt x="4315854" y="1849530"/>
                  </a:cubicBezTo>
                  <a:close/>
                  <a:moveTo>
                    <a:pt x="1925350" y="1847865"/>
                  </a:moveTo>
                  <a:cubicBezTo>
                    <a:pt x="1922625" y="1849705"/>
                    <a:pt x="1919085" y="1851049"/>
                    <a:pt x="1919312" y="1852100"/>
                  </a:cubicBezTo>
                  <a:cubicBezTo>
                    <a:pt x="1919856" y="1854846"/>
                    <a:pt x="1922081" y="1857473"/>
                    <a:pt x="1923580" y="1860161"/>
                  </a:cubicBezTo>
                  <a:cubicBezTo>
                    <a:pt x="1926302" y="1858554"/>
                    <a:pt x="1931296" y="1856889"/>
                    <a:pt x="1931252" y="1855313"/>
                  </a:cubicBezTo>
                  <a:cubicBezTo>
                    <a:pt x="1931205" y="1852889"/>
                    <a:pt x="1927664" y="1850523"/>
                    <a:pt x="1925350" y="1847865"/>
                  </a:cubicBezTo>
                  <a:close/>
                  <a:moveTo>
                    <a:pt x="7345535" y="1846844"/>
                  </a:moveTo>
                  <a:cubicBezTo>
                    <a:pt x="7327103" y="1856714"/>
                    <a:pt x="7322700" y="1867899"/>
                    <a:pt x="7320383" y="1879697"/>
                  </a:cubicBezTo>
                  <a:cubicBezTo>
                    <a:pt x="7329192" y="1869739"/>
                    <a:pt x="7358882" y="1865767"/>
                    <a:pt x="7345535" y="1846844"/>
                  </a:cubicBezTo>
                  <a:close/>
                  <a:moveTo>
                    <a:pt x="5437127" y="1843865"/>
                  </a:moveTo>
                  <a:cubicBezTo>
                    <a:pt x="5429682" y="1848595"/>
                    <a:pt x="5423053" y="1850932"/>
                    <a:pt x="5422237" y="1853910"/>
                  </a:cubicBezTo>
                  <a:cubicBezTo>
                    <a:pt x="5421555" y="1856364"/>
                    <a:pt x="5427729" y="1859547"/>
                    <a:pt x="5430861" y="1862438"/>
                  </a:cubicBezTo>
                  <a:cubicBezTo>
                    <a:pt x="5435175" y="1860510"/>
                    <a:pt x="5442121" y="1858992"/>
                    <a:pt x="5443120" y="1856510"/>
                  </a:cubicBezTo>
                  <a:cubicBezTo>
                    <a:pt x="5444301" y="1853589"/>
                    <a:pt x="5440259" y="1849880"/>
                    <a:pt x="5437127" y="1843865"/>
                  </a:cubicBezTo>
                  <a:close/>
                  <a:moveTo>
                    <a:pt x="8197999" y="1842375"/>
                  </a:moveTo>
                  <a:cubicBezTo>
                    <a:pt x="8195729" y="1843514"/>
                    <a:pt x="8193642" y="1844829"/>
                    <a:pt x="8191507" y="1846084"/>
                  </a:cubicBezTo>
                  <a:cubicBezTo>
                    <a:pt x="8192597" y="1846844"/>
                    <a:pt x="8193687" y="1847603"/>
                    <a:pt x="8194822" y="1848333"/>
                  </a:cubicBezTo>
                  <a:cubicBezTo>
                    <a:pt x="8196637" y="1846698"/>
                    <a:pt x="8198454" y="1845092"/>
                    <a:pt x="8200314" y="1843456"/>
                  </a:cubicBezTo>
                  <a:cubicBezTo>
                    <a:pt x="8199497" y="1843076"/>
                    <a:pt x="8198271" y="1842229"/>
                    <a:pt x="8197999" y="1842375"/>
                  </a:cubicBezTo>
                  <a:close/>
                  <a:moveTo>
                    <a:pt x="4651854" y="1842229"/>
                  </a:moveTo>
                  <a:cubicBezTo>
                    <a:pt x="4649085" y="1844390"/>
                    <a:pt x="4644728" y="1846348"/>
                    <a:pt x="4643954" y="1848741"/>
                  </a:cubicBezTo>
                  <a:cubicBezTo>
                    <a:pt x="4642775" y="1852421"/>
                    <a:pt x="4643319" y="1856568"/>
                    <a:pt x="4644864" y="1860218"/>
                  </a:cubicBezTo>
                  <a:cubicBezTo>
                    <a:pt x="4645272" y="1861183"/>
                    <a:pt x="4654306" y="1862204"/>
                    <a:pt x="4655305" y="1861328"/>
                  </a:cubicBezTo>
                  <a:cubicBezTo>
                    <a:pt x="4658757" y="1858349"/>
                    <a:pt x="4660436" y="1854524"/>
                    <a:pt x="4663796" y="1849589"/>
                  </a:cubicBezTo>
                  <a:cubicBezTo>
                    <a:pt x="4659528" y="1846960"/>
                    <a:pt x="4655713" y="1844595"/>
                    <a:pt x="4651854" y="1842229"/>
                  </a:cubicBezTo>
                  <a:close/>
                  <a:moveTo>
                    <a:pt x="6826847" y="1840945"/>
                  </a:moveTo>
                  <a:cubicBezTo>
                    <a:pt x="6823397" y="1842580"/>
                    <a:pt x="6819946" y="1844244"/>
                    <a:pt x="6816542" y="1845880"/>
                  </a:cubicBezTo>
                  <a:cubicBezTo>
                    <a:pt x="6817859" y="1846844"/>
                    <a:pt x="6819130" y="1847837"/>
                    <a:pt x="6820446" y="1848800"/>
                  </a:cubicBezTo>
                  <a:cubicBezTo>
                    <a:pt x="6823850" y="1847135"/>
                    <a:pt x="6827257" y="1845471"/>
                    <a:pt x="6830661" y="1843806"/>
                  </a:cubicBezTo>
                  <a:cubicBezTo>
                    <a:pt x="6829390" y="1842842"/>
                    <a:pt x="6828119" y="1841908"/>
                    <a:pt x="6826847" y="1840945"/>
                  </a:cubicBezTo>
                  <a:close/>
                  <a:moveTo>
                    <a:pt x="6240788" y="1839747"/>
                  </a:moveTo>
                  <a:cubicBezTo>
                    <a:pt x="6240695" y="1840827"/>
                    <a:pt x="6240606" y="1841879"/>
                    <a:pt x="6240514" y="1843398"/>
                  </a:cubicBezTo>
                  <a:cubicBezTo>
                    <a:pt x="6241468" y="1842259"/>
                    <a:pt x="6242240" y="1841499"/>
                    <a:pt x="6242784" y="1840653"/>
                  </a:cubicBezTo>
                  <a:cubicBezTo>
                    <a:pt x="6242784" y="1840565"/>
                    <a:pt x="6241468" y="1840069"/>
                    <a:pt x="6240788" y="1839747"/>
                  </a:cubicBezTo>
                  <a:close/>
                  <a:moveTo>
                    <a:pt x="1229513" y="1839571"/>
                  </a:moveTo>
                  <a:cubicBezTo>
                    <a:pt x="1224202" y="1844770"/>
                    <a:pt x="1221478" y="1846873"/>
                    <a:pt x="1219844" y="1849268"/>
                  </a:cubicBezTo>
                  <a:cubicBezTo>
                    <a:pt x="1219162" y="1850231"/>
                    <a:pt x="1220887" y="1851838"/>
                    <a:pt x="1221523" y="1853123"/>
                  </a:cubicBezTo>
                  <a:cubicBezTo>
                    <a:pt x="1224202" y="1851020"/>
                    <a:pt x="1227152" y="1849005"/>
                    <a:pt x="1229377" y="1846727"/>
                  </a:cubicBezTo>
                  <a:cubicBezTo>
                    <a:pt x="1230240" y="1845850"/>
                    <a:pt x="1229513" y="1844332"/>
                    <a:pt x="1229513" y="1839571"/>
                  </a:cubicBezTo>
                  <a:close/>
                  <a:moveTo>
                    <a:pt x="1375064" y="1838375"/>
                  </a:moveTo>
                  <a:cubicBezTo>
                    <a:pt x="1366709" y="1839105"/>
                    <a:pt x="1360944" y="1839601"/>
                    <a:pt x="1352683" y="1840303"/>
                  </a:cubicBezTo>
                  <a:cubicBezTo>
                    <a:pt x="1354770" y="1847690"/>
                    <a:pt x="1356451" y="1853532"/>
                    <a:pt x="1359356" y="1863811"/>
                  </a:cubicBezTo>
                  <a:cubicBezTo>
                    <a:pt x="1366074" y="1852947"/>
                    <a:pt x="1370069" y="1846464"/>
                    <a:pt x="1375064" y="1838375"/>
                  </a:cubicBezTo>
                  <a:close/>
                  <a:moveTo>
                    <a:pt x="7544565" y="1837469"/>
                  </a:moveTo>
                  <a:cubicBezTo>
                    <a:pt x="7541978" y="1841324"/>
                    <a:pt x="7538346" y="1845092"/>
                    <a:pt x="7537303" y="1849093"/>
                  </a:cubicBezTo>
                  <a:cubicBezTo>
                    <a:pt x="7536895" y="1850756"/>
                    <a:pt x="7542159" y="1852947"/>
                    <a:pt x="7547517" y="1856773"/>
                  </a:cubicBezTo>
                  <a:cubicBezTo>
                    <a:pt x="7551557" y="1851049"/>
                    <a:pt x="7555824" y="1847135"/>
                    <a:pt x="7556506" y="1843018"/>
                  </a:cubicBezTo>
                  <a:cubicBezTo>
                    <a:pt x="7556778" y="1841441"/>
                    <a:pt x="7548788" y="1839339"/>
                    <a:pt x="7544565" y="1837469"/>
                  </a:cubicBezTo>
                  <a:close/>
                  <a:moveTo>
                    <a:pt x="7149137" y="1837411"/>
                  </a:moveTo>
                  <a:lnTo>
                    <a:pt x="7144961" y="1837936"/>
                  </a:lnTo>
                  <a:cubicBezTo>
                    <a:pt x="7145552" y="1839630"/>
                    <a:pt x="7146187" y="1841324"/>
                    <a:pt x="7146823" y="1843018"/>
                  </a:cubicBezTo>
                  <a:lnTo>
                    <a:pt x="7150954" y="1842492"/>
                  </a:lnTo>
                  <a:cubicBezTo>
                    <a:pt x="7150363" y="1840799"/>
                    <a:pt x="7149728" y="1839105"/>
                    <a:pt x="7149137" y="1837411"/>
                  </a:cubicBezTo>
                  <a:close/>
                  <a:moveTo>
                    <a:pt x="1571598" y="1834491"/>
                  </a:moveTo>
                  <a:cubicBezTo>
                    <a:pt x="1569419" y="1834754"/>
                    <a:pt x="1567194" y="1835045"/>
                    <a:pt x="1565014" y="1835308"/>
                  </a:cubicBezTo>
                  <a:cubicBezTo>
                    <a:pt x="1565241" y="1836038"/>
                    <a:pt x="1565469" y="1836797"/>
                    <a:pt x="1565696" y="1837527"/>
                  </a:cubicBezTo>
                  <a:cubicBezTo>
                    <a:pt x="1567875" y="1837147"/>
                    <a:pt x="1570055" y="1836739"/>
                    <a:pt x="1572188" y="1836360"/>
                  </a:cubicBezTo>
                  <a:cubicBezTo>
                    <a:pt x="1572006" y="1835746"/>
                    <a:pt x="1571779" y="1835104"/>
                    <a:pt x="1571598" y="1834491"/>
                  </a:cubicBezTo>
                  <a:close/>
                  <a:moveTo>
                    <a:pt x="2920412" y="1830197"/>
                  </a:moveTo>
                  <a:lnTo>
                    <a:pt x="2919732" y="1831541"/>
                  </a:lnTo>
                  <a:lnTo>
                    <a:pt x="2921322" y="1831482"/>
                  </a:lnTo>
                  <a:close/>
                  <a:moveTo>
                    <a:pt x="7219233" y="1829906"/>
                  </a:moveTo>
                  <a:cubicBezTo>
                    <a:pt x="7215421" y="1831395"/>
                    <a:pt x="7212968" y="1832330"/>
                    <a:pt x="7210518" y="1833294"/>
                  </a:cubicBezTo>
                  <a:cubicBezTo>
                    <a:pt x="7210063" y="1835045"/>
                    <a:pt x="7209564" y="1836797"/>
                    <a:pt x="7209111" y="1838550"/>
                  </a:cubicBezTo>
                  <a:cubicBezTo>
                    <a:pt x="7214286" y="1839543"/>
                    <a:pt x="7219461" y="1840506"/>
                    <a:pt x="7224591" y="1841470"/>
                  </a:cubicBezTo>
                  <a:cubicBezTo>
                    <a:pt x="7225545" y="1840185"/>
                    <a:pt x="7226453" y="1838930"/>
                    <a:pt x="7227407" y="1837645"/>
                  </a:cubicBezTo>
                  <a:cubicBezTo>
                    <a:pt x="7224774" y="1835132"/>
                    <a:pt x="7222094" y="1832621"/>
                    <a:pt x="7219233" y="1829906"/>
                  </a:cubicBezTo>
                  <a:close/>
                  <a:moveTo>
                    <a:pt x="2102815" y="1829847"/>
                  </a:moveTo>
                  <a:cubicBezTo>
                    <a:pt x="2102043" y="1829613"/>
                    <a:pt x="2099183" y="1830752"/>
                    <a:pt x="2099093" y="1831395"/>
                  </a:cubicBezTo>
                  <a:cubicBezTo>
                    <a:pt x="2098866" y="1832621"/>
                    <a:pt x="2099956" y="1833906"/>
                    <a:pt x="2100909" y="1836038"/>
                  </a:cubicBezTo>
                  <a:cubicBezTo>
                    <a:pt x="2103769" y="1834432"/>
                    <a:pt x="2105495" y="1833498"/>
                    <a:pt x="2107220" y="1832534"/>
                  </a:cubicBezTo>
                  <a:cubicBezTo>
                    <a:pt x="2105767" y="1831600"/>
                    <a:pt x="2104541" y="1830372"/>
                    <a:pt x="2102815" y="1829847"/>
                  </a:cubicBezTo>
                  <a:close/>
                  <a:moveTo>
                    <a:pt x="8241946" y="1828971"/>
                  </a:moveTo>
                  <a:cubicBezTo>
                    <a:pt x="8236952" y="1829030"/>
                    <a:pt x="8231278" y="1834228"/>
                    <a:pt x="8227463" y="1837761"/>
                  </a:cubicBezTo>
                  <a:cubicBezTo>
                    <a:pt x="8225057" y="1839980"/>
                    <a:pt x="8225557" y="1843456"/>
                    <a:pt x="8224830" y="1846084"/>
                  </a:cubicBezTo>
                  <a:cubicBezTo>
                    <a:pt x="8225193" y="1848333"/>
                    <a:pt x="8224921" y="1850407"/>
                    <a:pt x="8225920" y="1852217"/>
                  </a:cubicBezTo>
                  <a:cubicBezTo>
                    <a:pt x="8226873" y="1853940"/>
                    <a:pt x="8229370" y="1856714"/>
                    <a:pt x="8230868" y="1856627"/>
                  </a:cubicBezTo>
                  <a:cubicBezTo>
                    <a:pt x="8234910" y="1856452"/>
                    <a:pt x="8240812" y="1855634"/>
                    <a:pt x="8242355" y="1853853"/>
                  </a:cubicBezTo>
                  <a:cubicBezTo>
                    <a:pt x="8245942" y="1849589"/>
                    <a:pt x="8247712" y="1844654"/>
                    <a:pt x="8249846" y="1839923"/>
                  </a:cubicBezTo>
                  <a:cubicBezTo>
                    <a:pt x="8252116" y="1834870"/>
                    <a:pt x="8252660" y="1828883"/>
                    <a:pt x="8241946" y="1828971"/>
                  </a:cubicBezTo>
                  <a:close/>
                  <a:moveTo>
                    <a:pt x="7725755" y="1828503"/>
                  </a:moveTo>
                  <a:cubicBezTo>
                    <a:pt x="7725256" y="1829439"/>
                    <a:pt x="7724801" y="1830372"/>
                    <a:pt x="7724302" y="1831279"/>
                  </a:cubicBezTo>
                  <a:cubicBezTo>
                    <a:pt x="7726981" y="1832505"/>
                    <a:pt x="7729659" y="1833702"/>
                    <a:pt x="7732384" y="1834928"/>
                  </a:cubicBezTo>
                  <a:cubicBezTo>
                    <a:pt x="7732928" y="1833118"/>
                    <a:pt x="7733427" y="1831336"/>
                    <a:pt x="7733973" y="1829526"/>
                  </a:cubicBezTo>
                  <a:cubicBezTo>
                    <a:pt x="7731249" y="1829176"/>
                    <a:pt x="7728479" y="1828855"/>
                    <a:pt x="7725755" y="1828503"/>
                  </a:cubicBezTo>
                  <a:close/>
                  <a:moveTo>
                    <a:pt x="7799847" y="1827072"/>
                  </a:moveTo>
                  <a:cubicBezTo>
                    <a:pt x="7792128" y="1825933"/>
                    <a:pt x="7783140" y="1828212"/>
                    <a:pt x="7774695" y="1829000"/>
                  </a:cubicBezTo>
                  <a:cubicBezTo>
                    <a:pt x="7775694" y="1831745"/>
                    <a:pt x="7775332" y="1835308"/>
                    <a:pt x="7777964" y="1837031"/>
                  </a:cubicBezTo>
                  <a:cubicBezTo>
                    <a:pt x="7782958" y="1840244"/>
                    <a:pt x="7789677" y="1842375"/>
                    <a:pt x="7793490" y="1844010"/>
                  </a:cubicBezTo>
                  <a:cubicBezTo>
                    <a:pt x="7800437" y="1842872"/>
                    <a:pt x="7803887" y="1842784"/>
                    <a:pt x="7806339" y="1841762"/>
                  </a:cubicBezTo>
                  <a:cubicBezTo>
                    <a:pt x="7809789" y="1840331"/>
                    <a:pt x="7812513" y="1838199"/>
                    <a:pt x="7815554" y="1836360"/>
                  </a:cubicBezTo>
                  <a:cubicBezTo>
                    <a:pt x="7810424" y="1833088"/>
                    <a:pt x="7805929" y="1827979"/>
                    <a:pt x="7799847" y="1827072"/>
                  </a:cubicBezTo>
                  <a:close/>
                  <a:moveTo>
                    <a:pt x="1696310" y="1826722"/>
                  </a:moveTo>
                  <a:cubicBezTo>
                    <a:pt x="1694857" y="1826722"/>
                    <a:pt x="1693450" y="1827043"/>
                    <a:pt x="1691996" y="1827219"/>
                  </a:cubicBezTo>
                  <a:cubicBezTo>
                    <a:pt x="1693677" y="1827802"/>
                    <a:pt x="1695311" y="1828416"/>
                    <a:pt x="1699760" y="1829993"/>
                  </a:cubicBezTo>
                  <a:cubicBezTo>
                    <a:pt x="1697263" y="1827570"/>
                    <a:pt x="1696810" y="1826722"/>
                    <a:pt x="1696310" y="1826722"/>
                  </a:cubicBezTo>
                  <a:close/>
                  <a:moveTo>
                    <a:pt x="7228858" y="1826431"/>
                  </a:moveTo>
                  <a:lnTo>
                    <a:pt x="7229949" y="1828095"/>
                  </a:lnTo>
                  <a:lnTo>
                    <a:pt x="7231175" y="1826518"/>
                  </a:lnTo>
                  <a:close/>
                  <a:moveTo>
                    <a:pt x="5415517" y="1825758"/>
                  </a:moveTo>
                  <a:cubicBezTo>
                    <a:pt x="5417697" y="1833088"/>
                    <a:pt x="5418469" y="1835775"/>
                    <a:pt x="5419967" y="1841033"/>
                  </a:cubicBezTo>
                  <a:cubicBezTo>
                    <a:pt x="5424143" y="1837090"/>
                    <a:pt x="5427412" y="1835338"/>
                    <a:pt x="5426913" y="1834198"/>
                  </a:cubicBezTo>
                  <a:cubicBezTo>
                    <a:pt x="5426095" y="1832358"/>
                    <a:pt x="5422781" y="1830898"/>
                    <a:pt x="5415517" y="1825758"/>
                  </a:cubicBezTo>
                  <a:close/>
                  <a:moveTo>
                    <a:pt x="6156570" y="1825028"/>
                  </a:moveTo>
                  <a:cubicBezTo>
                    <a:pt x="6149261" y="1825817"/>
                    <a:pt x="6143859" y="1826985"/>
                    <a:pt x="6138412" y="1827891"/>
                  </a:cubicBezTo>
                  <a:cubicBezTo>
                    <a:pt x="6143723" y="1828796"/>
                    <a:pt x="6148944" y="1830227"/>
                    <a:pt x="6154347" y="1830461"/>
                  </a:cubicBezTo>
                  <a:cubicBezTo>
                    <a:pt x="6157979" y="1830636"/>
                    <a:pt x="6161792" y="1829176"/>
                    <a:pt x="6165468" y="1828446"/>
                  </a:cubicBezTo>
                  <a:cubicBezTo>
                    <a:pt x="6162155" y="1827131"/>
                    <a:pt x="6158570" y="1824824"/>
                    <a:pt x="6156570" y="1825028"/>
                  </a:cubicBezTo>
                  <a:close/>
                  <a:moveTo>
                    <a:pt x="6853905" y="1824357"/>
                  </a:moveTo>
                  <a:cubicBezTo>
                    <a:pt x="6851363" y="1825496"/>
                    <a:pt x="6848821" y="1826635"/>
                    <a:pt x="6846324" y="1827773"/>
                  </a:cubicBezTo>
                  <a:cubicBezTo>
                    <a:pt x="6848186" y="1828825"/>
                    <a:pt x="6850001" y="1829847"/>
                    <a:pt x="6851863" y="1830898"/>
                  </a:cubicBezTo>
                  <a:cubicBezTo>
                    <a:pt x="6853587" y="1829321"/>
                    <a:pt x="6855359" y="1827715"/>
                    <a:pt x="6857084" y="1826138"/>
                  </a:cubicBezTo>
                  <a:cubicBezTo>
                    <a:pt x="6855994" y="1825554"/>
                    <a:pt x="6854950" y="1824941"/>
                    <a:pt x="6853905" y="1824357"/>
                  </a:cubicBezTo>
                  <a:close/>
                  <a:moveTo>
                    <a:pt x="1108341" y="1821641"/>
                  </a:moveTo>
                  <a:cubicBezTo>
                    <a:pt x="1105483" y="1823568"/>
                    <a:pt x="1100261" y="1825612"/>
                    <a:pt x="1100489" y="1827393"/>
                  </a:cubicBezTo>
                  <a:cubicBezTo>
                    <a:pt x="1100761" y="1829555"/>
                    <a:pt x="1105164" y="1832621"/>
                    <a:pt x="1108660" y="1833176"/>
                  </a:cubicBezTo>
                  <a:cubicBezTo>
                    <a:pt x="1111066" y="1833556"/>
                    <a:pt x="1114925" y="1830343"/>
                    <a:pt x="1119329" y="1828125"/>
                  </a:cubicBezTo>
                  <a:cubicBezTo>
                    <a:pt x="1114698" y="1825379"/>
                    <a:pt x="1111521" y="1823510"/>
                    <a:pt x="1108341" y="1821641"/>
                  </a:cubicBezTo>
                  <a:close/>
                  <a:moveTo>
                    <a:pt x="4418547" y="1821144"/>
                  </a:moveTo>
                  <a:cubicBezTo>
                    <a:pt x="4412054" y="1826431"/>
                    <a:pt x="4406790" y="1829467"/>
                    <a:pt x="4404110" y="1833235"/>
                  </a:cubicBezTo>
                  <a:cubicBezTo>
                    <a:pt x="4401749" y="1836506"/>
                    <a:pt x="4402340" y="1840565"/>
                    <a:pt x="4401658" y="1844303"/>
                  </a:cubicBezTo>
                  <a:cubicBezTo>
                    <a:pt x="4403974" y="1844069"/>
                    <a:pt x="4407243" y="1844390"/>
                    <a:pt x="4408422" y="1843544"/>
                  </a:cubicBezTo>
                  <a:cubicBezTo>
                    <a:pt x="4414415" y="1839221"/>
                    <a:pt x="4420319" y="1834782"/>
                    <a:pt x="4425039" y="1829906"/>
                  </a:cubicBezTo>
                  <a:cubicBezTo>
                    <a:pt x="4426085" y="1828825"/>
                    <a:pt x="4422179" y="1825876"/>
                    <a:pt x="4418547" y="1821144"/>
                  </a:cubicBezTo>
                  <a:close/>
                  <a:moveTo>
                    <a:pt x="7165027" y="1820589"/>
                  </a:moveTo>
                  <a:cubicBezTo>
                    <a:pt x="7153587" y="1822225"/>
                    <a:pt x="7153587" y="1822225"/>
                    <a:pt x="7161712" y="1828855"/>
                  </a:cubicBezTo>
                  <a:cubicBezTo>
                    <a:pt x="7162938" y="1825758"/>
                    <a:pt x="7163892" y="1823422"/>
                    <a:pt x="7165027" y="1820589"/>
                  </a:cubicBezTo>
                  <a:close/>
                  <a:moveTo>
                    <a:pt x="5297525" y="1816355"/>
                  </a:moveTo>
                  <a:cubicBezTo>
                    <a:pt x="5296571" y="1816559"/>
                    <a:pt x="5295618" y="1816764"/>
                    <a:pt x="5294664" y="1816968"/>
                  </a:cubicBezTo>
                  <a:cubicBezTo>
                    <a:pt x="5295119" y="1818516"/>
                    <a:pt x="5295527" y="1820065"/>
                    <a:pt x="5295982" y="1821612"/>
                  </a:cubicBezTo>
                  <a:cubicBezTo>
                    <a:pt x="5297752" y="1821203"/>
                    <a:pt x="5299567" y="1820823"/>
                    <a:pt x="5301337" y="1820414"/>
                  </a:cubicBezTo>
                  <a:close/>
                  <a:moveTo>
                    <a:pt x="7467387" y="1815128"/>
                  </a:moveTo>
                  <a:cubicBezTo>
                    <a:pt x="7468885" y="1821291"/>
                    <a:pt x="7469748" y="1824882"/>
                    <a:pt x="7471247" y="1831132"/>
                  </a:cubicBezTo>
                  <a:cubicBezTo>
                    <a:pt x="7478555" y="1827306"/>
                    <a:pt x="7482051" y="1825467"/>
                    <a:pt x="7489587" y="1821553"/>
                  </a:cubicBezTo>
                  <a:cubicBezTo>
                    <a:pt x="7480326" y="1818896"/>
                    <a:pt x="7475969" y="1817611"/>
                    <a:pt x="7467387" y="1815128"/>
                  </a:cubicBezTo>
                  <a:close/>
                  <a:moveTo>
                    <a:pt x="6702589" y="1815100"/>
                  </a:moveTo>
                  <a:cubicBezTo>
                    <a:pt x="6702317" y="1815625"/>
                    <a:pt x="6701909" y="1816151"/>
                    <a:pt x="6701909" y="1816706"/>
                  </a:cubicBezTo>
                  <a:cubicBezTo>
                    <a:pt x="6701909" y="1816881"/>
                    <a:pt x="6702952" y="1817056"/>
                    <a:pt x="6703543" y="1817231"/>
                  </a:cubicBezTo>
                  <a:cubicBezTo>
                    <a:pt x="6703770" y="1816735"/>
                    <a:pt x="6704179" y="1816179"/>
                    <a:pt x="6704132" y="1815654"/>
                  </a:cubicBezTo>
                  <a:cubicBezTo>
                    <a:pt x="6704132" y="1815449"/>
                    <a:pt x="6703133" y="1815303"/>
                    <a:pt x="6702589" y="1815100"/>
                  </a:cubicBezTo>
                  <a:close/>
                  <a:moveTo>
                    <a:pt x="1904421" y="1810807"/>
                  </a:moveTo>
                  <a:cubicBezTo>
                    <a:pt x="1900425" y="1811566"/>
                    <a:pt x="1895068" y="1817961"/>
                    <a:pt x="1896521" y="1819801"/>
                  </a:cubicBezTo>
                  <a:cubicBezTo>
                    <a:pt x="1900153" y="1824386"/>
                    <a:pt x="1907371" y="1827832"/>
                    <a:pt x="1916860" y="1834257"/>
                  </a:cubicBezTo>
                  <a:cubicBezTo>
                    <a:pt x="1920220" y="1827452"/>
                    <a:pt x="1924306" y="1823597"/>
                    <a:pt x="1922989" y="1820823"/>
                  </a:cubicBezTo>
                  <a:cubicBezTo>
                    <a:pt x="1920400" y="1815537"/>
                    <a:pt x="1916679" y="1808471"/>
                    <a:pt x="1904421" y="1810807"/>
                  </a:cubicBezTo>
                  <a:close/>
                  <a:moveTo>
                    <a:pt x="4499722" y="1809813"/>
                  </a:moveTo>
                  <a:cubicBezTo>
                    <a:pt x="4496453" y="1814457"/>
                    <a:pt x="4493094" y="1819071"/>
                    <a:pt x="4490277" y="1823831"/>
                  </a:cubicBezTo>
                  <a:cubicBezTo>
                    <a:pt x="4490142" y="1824065"/>
                    <a:pt x="4494863" y="1825467"/>
                    <a:pt x="4500085" y="1827306"/>
                  </a:cubicBezTo>
                  <a:cubicBezTo>
                    <a:pt x="4502582" y="1821991"/>
                    <a:pt x="4505124" y="1817143"/>
                    <a:pt x="4506894" y="1812179"/>
                  </a:cubicBezTo>
                  <a:cubicBezTo>
                    <a:pt x="4507077" y="1811740"/>
                    <a:pt x="4502264" y="1810602"/>
                    <a:pt x="4499722" y="1809813"/>
                  </a:cubicBezTo>
                  <a:close/>
                  <a:moveTo>
                    <a:pt x="669013" y="1806251"/>
                  </a:moveTo>
                  <a:cubicBezTo>
                    <a:pt x="665426" y="1807682"/>
                    <a:pt x="662612" y="1808792"/>
                    <a:pt x="659751" y="1809931"/>
                  </a:cubicBezTo>
                  <a:cubicBezTo>
                    <a:pt x="661430" y="1811419"/>
                    <a:pt x="663383" y="1814194"/>
                    <a:pt x="664745" y="1814107"/>
                  </a:cubicBezTo>
                  <a:cubicBezTo>
                    <a:pt x="667833" y="1813843"/>
                    <a:pt x="670647" y="1812179"/>
                    <a:pt x="673597" y="1811069"/>
                  </a:cubicBezTo>
                  <a:cubicBezTo>
                    <a:pt x="672373" y="1809755"/>
                    <a:pt x="671102" y="1808440"/>
                    <a:pt x="669013" y="1806251"/>
                  </a:cubicBezTo>
                  <a:close/>
                  <a:moveTo>
                    <a:pt x="6915239" y="1804353"/>
                  </a:moveTo>
                  <a:cubicBezTo>
                    <a:pt x="6913105" y="1809083"/>
                    <a:pt x="6910972" y="1813843"/>
                    <a:pt x="6908838" y="1818575"/>
                  </a:cubicBezTo>
                  <a:cubicBezTo>
                    <a:pt x="6910972" y="1819013"/>
                    <a:pt x="6913152" y="1819422"/>
                    <a:pt x="6915286" y="1819859"/>
                  </a:cubicBezTo>
                  <a:lnTo>
                    <a:pt x="6920507" y="1805404"/>
                  </a:lnTo>
                  <a:cubicBezTo>
                    <a:pt x="6918737" y="1805053"/>
                    <a:pt x="6917010" y="1804703"/>
                    <a:pt x="6915239" y="1804353"/>
                  </a:cubicBezTo>
                  <a:close/>
                  <a:moveTo>
                    <a:pt x="6490666" y="1803389"/>
                  </a:moveTo>
                  <a:cubicBezTo>
                    <a:pt x="6488305" y="1805141"/>
                    <a:pt x="6485944" y="1806893"/>
                    <a:pt x="6481540" y="1810222"/>
                  </a:cubicBezTo>
                  <a:cubicBezTo>
                    <a:pt x="6485944" y="1812734"/>
                    <a:pt x="6489395" y="1814690"/>
                    <a:pt x="6492889" y="1816647"/>
                  </a:cubicBezTo>
                  <a:cubicBezTo>
                    <a:pt x="6494706" y="1815303"/>
                    <a:pt x="6498427" y="1813552"/>
                    <a:pt x="6497974" y="1812647"/>
                  </a:cubicBezTo>
                  <a:cubicBezTo>
                    <a:pt x="6496294" y="1809404"/>
                    <a:pt x="6493208" y="1806455"/>
                    <a:pt x="6490666" y="1803389"/>
                  </a:cubicBezTo>
                  <a:close/>
                  <a:moveTo>
                    <a:pt x="1273461" y="1803359"/>
                  </a:moveTo>
                  <a:cubicBezTo>
                    <a:pt x="1265198" y="1810807"/>
                    <a:pt x="1256799" y="1818195"/>
                    <a:pt x="1249080" y="1825905"/>
                  </a:cubicBezTo>
                  <a:cubicBezTo>
                    <a:pt x="1248672" y="1826313"/>
                    <a:pt x="1255254" y="1831015"/>
                    <a:pt x="1257161" y="1830636"/>
                  </a:cubicBezTo>
                  <a:cubicBezTo>
                    <a:pt x="1269465" y="1828270"/>
                    <a:pt x="1281314" y="1825028"/>
                    <a:pt x="1293344" y="1822079"/>
                  </a:cubicBezTo>
                  <a:cubicBezTo>
                    <a:pt x="1288622" y="1818808"/>
                    <a:pt x="1283902" y="1815537"/>
                    <a:pt x="1279180" y="1812267"/>
                  </a:cubicBezTo>
                  <a:cubicBezTo>
                    <a:pt x="1277273" y="1809288"/>
                    <a:pt x="1275367" y="1806338"/>
                    <a:pt x="1273461" y="1803359"/>
                  </a:cubicBezTo>
                  <a:close/>
                  <a:moveTo>
                    <a:pt x="7236214" y="1803184"/>
                  </a:moveTo>
                  <a:cubicBezTo>
                    <a:pt x="7231855" y="1804148"/>
                    <a:pt x="7227543" y="1805112"/>
                    <a:pt x="7223229" y="1806075"/>
                  </a:cubicBezTo>
                  <a:cubicBezTo>
                    <a:pt x="7223911" y="1807068"/>
                    <a:pt x="7224636" y="1808091"/>
                    <a:pt x="7225318" y="1809113"/>
                  </a:cubicBezTo>
                  <a:cubicBezTo>
                    <a:pt x="7229585" y="1808003"/>
                    <a:pt x="7233853" y="1806893"/>
                    <a:pt x="7238075" y="1805783"/>
                  </a:cubicBezTo>
                  <a:cubicBezTo>
                    <a:pt x="7237440" y="1804908"/>
                    <a:pt x="7236849" y="1804032"/>
                    <a:pt x="7236214" y="1803184"/>
                  </a:cubicBezTo>
                  <a:close/>
                  <a:moveTo>
                    <a:pt x="5508313" y="1802805"/>
                  </a:moveTo>
                  <a:cubicBezTo>
                    <a:pt x="5505091" y="1805725"/>
                    <a:pt x="5502774" y="1807448"/>
                    <a:pt x="5501459" y="1809404"/>
                  </a:cubicBezTo>
                  <a:cubicBezTo>
                    <a:pt x="5501187" y="1809755"/>
                    <a:pt x="5505544" y="1812208"/>
                    <a:pt x="5507042" y="1811974"/>
                  </a:cubicBezTo>
                  <a:cubicBezTo>
                    <a:pt x="5509947" y="1811478"/>
                    <a:pt x="5512308" y="1809755"/>
                    <a:pt x="5514941" y="1808529"/>
                  </a:cubicBezTo>
                  <a:cubicBezTo>
                    <a:pt x="5513080" y="1806923"/>
                    <a:pt x="5511220" y="1805316"/>
                    <a:pt x="5508313" y="1802805"/>
                  </a:cubicBezTo>
                  <a:close/>
                  <a:moveTo>
                    <a:pt x="4666382" y="1801840"/>
                  </a:moveTo>
                  <a:cubicBezTo>
                    <a:pt x="4661207" y="1802104"/>
                    <a:pt x="4653443" y="1804410"/>
                    <a:pt x="4652036" y="1806981"/>
                  </a:cubicBezTo>
                  <a:cubicBezTo>
                    <a:pt x="4647224" y="1815508"/>
                    <a:pt x="4658665" y="1832300"/>
                    <a:pt x="4663341" y="1829526"/>
                  </a:cubicBezTo>
                  <a:cubicBezTo>
                    <a:pt x="4670560" y="1825321"/>
                    <a:pt x="4674009" y="1818516"/>
                    <a:pt x="4678732" y="1812704"/>
                  </a:cubicBezTo>
                  <a:cubicBezTo>
                    <a:pt x="4680092" y="1811040"/>
                    <a:pt x="4680275" y="1808995"/>
                    <a:pt x="4681728" y="1805287"/>
                  </a:cubicBezTo>
                  <a:cubicBezTo>
                    <a:pt x="4676825" y="1804089"/>
                    <a:pt x="4671421" y="1801608"/>
                    <a:pt x="4666382" y="1801840"/>
                  </a:cubicBezTo>
                  <a:close/>
                  <a:moveTo>
                    <a:pt x="6689651" y="1797401"/>
                  </a:moveTo>
                  <a:cubicBezTo>
                    <a:pt x="6689379" y="1799008"/>
                    <a:pt x="6689151" y="1800614"/>
                    <a:pt x="6688879" y="1802220"/>
                  </a:cubicBezTo>
                  <a:cubicBezTo>
                    <a:pt x="6689695" y="1802250"/>
                    <a:pt x="6690513" y="1802279"/>
                    <a:pt x="6691376" y="1802308"/>
                  </a:cubicBezTo>
                  <a:lnTo>
                    <a:pt x="6691376" y="1797490"/>
                  </a:lnTo>
                  <a:cubicBezTo>
                    <a:pt x="6690786" y="1797460"/>
                    <a:pt x="6690195" y="1797431"/>
                    <a:pt x="6689651" y="1797401"/>
                  </a:cubicBezTo>
                  <a:close/>
                  <a:moveTo>
                    <a:pt x="3041312" y="1797285"/>
                  </a:moveTo>
                  <a:cubicBezTo>
                    <a:pt x="3040358" y="1796935"/>
                    <a:pt x="3032822" y="1801023"/>
                    <a:pt x="3033321" y="1802074"/>
                  </a:cubicBezTo>
                  <a:cubicBezTo>
                    <a:pt x="3035455" y="1806251"/>
                    <a:pt x="3039541" y="1810018"/>
                    <a:pt x="3042855" y="1813932"/>
                  </a:cubicBezTo>
                  <a:cubicBezTo>
                    <a:pt x="3047214" y="1812033"/>
                    <a:pt x="3051572" y="1810105"/>
                    <a:pt x="3059561" y="1806601"/>
                  </a:cubicBezTo>
                  <a:cubicBezTo>
                    <a:pt x="3051664" y="1802366"/>
                    <a:pt x="3046895" y="1799388"/>
                    <a:pt x="3041312" y="1797285"/>
                  </a:cubicBezTo>
                  <a:close/>
                  <a:moveTo>
                    <a:pt x="2438226" y="1796905"/>
                  </a:moveTo>
                  <a:cubicBezTo>
                    <a:pt x="2436411" y="1797987"/>
                    <a:pt x="2434549" y="1799038"/>
                    <a:pt x="2432733" y="1800118"/>
                  </a:cubicBezTo>
                  <a:cubicBezTo>
                    <a:pt x="2434866" y="1801199"/>
                    <a:pt x="2437000" y="1802250"/>
                    <a:pt x="2439089" y="1803330"/>
                  </a:cubicBezTo>
                  <a:lnTo>
                    <a:pt x="2443901" y="1800526"/>
                  </a:lnTo>
                  <a:cubicBezTo>
                    <a:pt x="2441994" y="1799329"/>
                    <a:pt x="2440133" y="1798103"/>
                    <a:pt x="2438226" y="1796905"/>
                  </a:cubicBezTo>
                  <a:close/>
                  <a:moveTo>
                    <a:pt x="7548197" y="1796672"/>
                  </a:moveTo>
                  <a:cubicBezTo>
                    <a:pt x="7544431" y="1797665"/>
                    <a:pt x="7540616" y="1798687"/>
                    <a:pt x="7536848" y="1799680"/>
                  </a:cubicBezTo>
                  <a:lnTo>
                    <a:pt x="7538438" y="1802600"/>
                  </a:lnTo>
                  <a:cubicBezTo>
                    <a:pt x="7542159" y="1802338"/>
                    <a:pt x="7545882" y="1802074"/>
                    <a:pt x="7549606" y="1801812"/>
                  </a:cubicBezTo>
                  <a:cubicBezTo>
                    <a:pt x="7549151" y="1800089"/>
                    <a:pt x="7548652" y="1798395"/>
                    <a:pt x="7548197" y="1796672"/>
                  </a:cubicBezTo>
                  <a:close/>
                  <a:moveTo>
                    <a:pt x="9070667" y="1793284"/>
                  </a:moveTo>
                  <a:cubicBezTo>
                    <a:pt x="9063403" y="1795036"/>
                    <a:pt x="9056775" y="1797869"/>
                    <a:pt x="9050191" y="1800205"/>
                  </a:cubicBezTo>
                  <a:cubicBezTo>
                    <a:pt x="9053187" y="1805374"/>
                    <a:pt x="9053959" y="1808499"/>
                    <a:pt x="9056637" y="1810689"/>
                  </a:cubicBezTo>
                  <a:cubicBezTo>
                    <a:pt x="9058590" y="1812325"/>
                    <a:pt x="9065718" y="1813786"/>
                    <a:pt x="9065898" y="1813581"/>
                  </a:cubicBezTo>
                  <a:cubicBezTo>
                    <a:pt x="9070621" y="1808587"/>
                    <a:pt x="9075251" y="1803476"/>
                    <a:pt x="9078475" y="1798074"/>
                  </a:cubicBezTo>
                  <a:cubicBezTo>
                    <a:pt x="9079019" y="1797139"/>
                    <a:pt x="9072210" y="1792934"/>
                    <a:pt x="9070667" y="1793284"/>
                  </a:cubicBezTo>
                  <a:close/>
                  <a:moveTo>
                    <a:pt x="2014968" y="1791386"/>
                  </a:moveTo>
                  <a:cubicBezTo>
                    <a:pt x="2010066" y="1794306"/>
                    <a:pt x="2005116" y="1797227"/>
                    <a:pt x="2001212" y="1799534"/>
                  </a:cubicBezTo>
                  <a:cubicBezTo>
                    <a:pt x="2002710" y="1802950"/>
                    <a:pt x="2003437" y="1804586"/>
                    <a:pt x="2004162" y="1806251"/>
                  </a:cubicBezTo>
                  <a:cubicBezTo>
                    <a:pt x="2008657" y="1802805"/>
                    <a:pt x="2013470" y="1799475"/>
                    <a:pt x="2017419" y="1795767"/>
                  </a:cubicBezTo>
                  <a:cubicBezTo>
                    <a:pt x="2018237" y="1795007"/>
                    <a:pt x="2015876" y="1792875"/>
                    <a:pt x="2014968" y="1791386"/>
                  </a:cubicBezTo>
                  <a:close/>
                  <a:moveTo>
                    <a:pt x="6824441" y="1788729"/>
                  </a:moveTo>
                  <a:cubicBezTo>
                    <a:pt x="6821081" y="1791269"/>
                    <a:pt x="6816178" y="1793489"/>
                    <a:pt x="6814862" y="1796350"/>
                  </a:cubicBezTo>
                  <a:cubicBezTo>
                    <a:pt x="6813817" y="1798599"/>
                    <a:pt x="6817177" y="1801665"/>
                    <a:pt x="6818630" y="1804353"/>
                  </a:cubicBezTo>
                  <a:cubicBezTo>
                    <a:pt x="6822671" y="1802250"/>
                    <a:pt x="6826757" y="1800148"/>
                    <a:pt x="6831161" y="1797840"/>
                  </a:cubicBezTo>
                  <a:cubicBezTo>
                    <a:pt x="6828119" y="1793751"/>
                    <a:pt x="6826258" y="1791240"/>
                    <a:pt x="6824441" y="1788729"/>
                  </a:cubicBezTo>
                  <a:close/>
                  <a:moveTo>
                    <a:pt x="1082465" y="1788407"/>
                  </a:moveTo>
                  <a:cubicBezTo>
                    <a:pt x="1078969" y="1788583"/>
                    <a:pt x="1075928" y="1792233"/>
                    <a:pt x="1072704" y="1794336"/>
                  </a:cubicBezTo>
                  <a:cubicBezTo>
                    <a:pt x="1076199" y="1796409"/>
                    <a:pt x="1079287" y="1799241"/>
                    <a:pt x="1083419" y="1800235"/>
                  </a:cubicBezTo>
                  <a:cubicBezTo>
                    <a:pt x="1085370" y="1800702"/>
                    <a:pt x="1089410" y="1797635"/>
                    <a:pt x="1098808" y="1793226"/>
                  </a:cubicBezTo>
                  <a:cubicBezTo>
                    <a:pt x="1091408" y="1790860"/>
                    <a:pt x="1086777" y="1788202"/>
                    <a:pt x="1082465" y="1788407"/>
                  </a:cubicBezTo>
                  <a:close/>
                  <a:moveTo>
                    <a:pt x="2795247" y="1786860"/>
                  </a:moveTo>
                  <a:cubicBezTo>
                    <a:pt x="2786984" y="1786743"/>
                    <a:pt x="2782672" y="1789984"/>
                    <a:pt x="2786121" y="1794219"/>
                  </a:cubicBezTo>
                  <a:cubicBezTo>
                    <a:pt x="2789981" y="1798950"/>
                    <a:pt x="2795746" y="1804790"/>
                    <a:pt x="2802828" y="1806368"/>
                  </a:cubicBezTo>
                  <a:cubicBezTo>
                    <a:pt x="2814178" y="1808908"/>
                    <a:pt x="2827299" y="1808353"/>
                    <a:pt x="2840329" y="1809170"/>
                  </a:cubicBezTo>
                  <a:cubicBezTo>
                    <a:pt x="2842008" y="1808440"/>
                    <a:pt x="2845685" y="1807711"/>
                    <a:pt x="2846503" y="1806338"/>
                  </a:cubicBezTo>
                  <a:cubicBezTo>
                    <a:pt x="2847411" y="1804790"/>
                    <a:pt x="2846820" y="1802016"/>
                    <a:pt x="2845096" y="1800819"/>
                  </a:cubicBezTo>
                  <a:cubicBezTo>
                    <a:pt x="2831884" y="1791474"/>
                    <a:pt x="2814950" y="1787151"/>
                    <a:pt x="2795247" y="1786860"/>
                  </a:cubicBezTo>
                  <a:close/>
                  <a:moveTo>
                    <a:pt x="3676312" y="1785721"/>
                  </a:moveTo>
                  <a:cubicBezTo>
                    <a:pt x="3673953" y="1787503"/>
                    <a:pt x="3671592" y="1789312"/>
                    <a:pt x="3669231" y="1791124"/>
                  </a:cubicBezTo>
                  <a:cubicBezTo>
                    <a:pt x="3671092" y="1792262"/>
                    <a:pt x="3672954" y="1793401"/>
                    <a:pt x="3674814" y="1794540"/>
                  </a:cubicBezTo>
                  <a:cubicBezTo>
                    <a:pt x="3677447" y="1792875"/>
                    <a:pt x="3680035" y="1791211"/>
                    <a:pt x="3682668" y="1789546"/>
                  </a:cubicBezTo>
                  <a:cubicBezTo>
                    <a:pt x="3680535" y="1788261"/>
                    <a:pt x="3678446" y="1787006"/>
                    <a:pt x="3676312" y="1785721"/>
                  </a:cubicBezTo>
                  <a:close/>
                  <a:moveTo>
                    <a:pt x="2521444" y="1785253"/>
                  </a:moveTo>
                  <a:cubicBezTo>
                    <a:pt x="2519763" y="1789312"/>
                    <a:pt x="2517903" y="1791649"/>
                    <a:pt x="2518220" y="1793897"/>
                  </a:cubicBezTo>
                  <a:cubicBezTo>
                    <a:pt x="2518402" y="1795124"/>
                    <a:pt x="2523622" y="1797285"/>
                    <a:pt x="2524122" y="1797051"/>
                  </a:cubicBezTo>
                  <a:cubicBezTo>
                    <a:pt x="2526937" y="1795650"/>
                    <a:pt x="2531158" y="1793489"/>
                    <a:pt x="2530841" y="1791941"/>
                  </a:cubicBezTo>
                  <a:cubicBezTo>
                    <a:pt x="2530433" y="1789984"/>
                    <a:pt x="2526074" y="1788349"/>
                    <a:pt x="2521444" y="1785253"/>
                  </a:cubicBezTo>
                  <a:close/>
                  <a:moveTo>
                    <a:pt x="4006185" y="1783560"/>
                  </a:moveTo>
                  <a:cubicBezTo>
                    <a:pt x="4003552" y="1783764"/>
                    <a:pt x="4000872" y="1783968"/>
                    <a:pt x="3998239" y="1784173"/>
                  </a:cubicBezTo>
                  <a:cubicBezTo>
                    <a:pt x="3999510" y="1786187"/>
                    <a:pt x="4000736" y="1788145"/>
                    <a:pt x="4001962" y="1790101"/>
                  </a:cubicBezTo>
                  <a:cubicBezTo>
                    <a:pt x="4003552" y="1789867"/>
                    <a:pt x="4005140" y="1789634"/>
                    <a:pt x="4006685" y="1789400"/>
                  </a:cubicBezTo>
                  <a:cubicBezTo>
                    <a:pt x="4006502" y="1787444"/>
                    <a:pt x="4006366" y="1785516"/>
                    <a:pt x="4006185" y="1783560"/>
                  </a:cubicBezTo>
                  <a:close/>
                  <a:moveTo>
                    <a:pt x="2524530" y="1783297"/>
                  </a:moveTo>
                  <a:cubicBezTo>
                    <a:pt x="2524485" y="1784202"/>
                    <a:pt x="2524485" y="1785107"/>
                    <a:pt x="2524440" y="1786013"/>
                  </a:cubicBezTo>
                  <a:cubicBezTo>
                    <a:pt x="2525392" y="1785837"/>
                    <a:pt x="2526619" y="1785779"/>
                    <a:pt x="2527301" y="1785400"/>
                  </a:cubicBezTo>
                  <a:cubicBezTo>
                    <a:pt x="2527709" y="1785166"/>
                    <a:pt x="2527390" y="1784436"/>
                    <a:pt x="2527390" y="1783940"/>
                  </a:cubicBezTo>
                  <a:cubicBezTo>
                    <a:pt x="2526438" y="1783735"/>
                    <a:pt x="2525484" y="1783530"/>
                    <a:pt x="2524530" y="1783297"/>
                  </a:cubicBezTo>
                  <a:close/>
                  <a:moveTo>
                    <a:pt x="1813622" y="1782771"/>
                  </a:moveTo>
                  <a:cubicBezTo>
                    <a:pt x="1812396" y="1782567"/>
                    <a:pt x="1810080" y="1783005"/>
                    <a:pt x="1809445" y="1783647"/>
                  </a:cubicBezTo>
                  <a:cubicBezTo>
                    <a:pt x="1801456" y="1791502"/>
                    <a:pt x="1812214" y="1796117"/>
                    <a:pt x="1817480" y="1801695"/>
                  </a:cubicBezTo>
                  <a:cubicBezTo>
                    <a:pt x="1818298" y="1802542"/>
                    <a:pt x="1819070" y="1803447"/>
                    <a:pt x="1820249" y="1804089"/>
                  </a:cubicBezTo>
                  <a:cubicBezTo>
                    <a:pt x="1822293" y="1805199"/>
                    <a:pt x="1824608" y="1806134"/>
                    <a:pt x="1826788" y="1807127"/>
                  </a:cubicBezTo>
                  <a:cubicBezTo>
                    <a:pt x="1827741" y="1805258"/>
                    <a:pt x="1828695" y="1803389"/>
                    <a:pt x="1829785" y="1801199"/>
                  </a:cubicBezTo>
                  <a:cubicBezTo>
                    <a:pt x="1830057" y="1793342"/>
                    <a:pt x="1829330" y="1785487"/>
                    <a:pt x="1813622" y="1782771"/>
                  </a:cubicBezTo>
                  <a:close/>
                  <a:moveTo>
                    <a:pt x="3555142" y="1781954"/>
                  </a:moveTo>
                  <a:cubicBezTo>
                    <a:pt x="3554279" y="1782888"/>
                    <a:pt x="3552736" y="1783794"/>
                    <a:pt x="3552872" y="1784611"/>
                  </a:cubicBezTo>
                  <a:cubicBezTo>
                    <a:pt x="3553008" y="1785400"/>
                    <a:pt x="3554824" y="1786071"/>
                    <a:pt x="3555914" y="1786801"/>
                  </a:cubicBezTo>
                  <a:cubicBezTo>
                    <a:pt x="3557093" y="1785691"/>
                    <a:pt x="3558228" y="1784582"/>
                    <a:pt x="3559363" y="1783501"/>
                  </a:cubicBezTo>
                  <a:cubicBezTo>
                    <a:pt x="3558003" y="1783005"/>
                    <a:pt x="3556640" y="1782508"/>
                    <a:pt x="3555142" y="1781954"/>
                  </a:cubicBezTo>
                  <a:close/>
                  <a:moveTo>
                    <a:pt x="7463846" y="1780610"/>
                  </a:moveTo>
                  <a:cubicBezTo>
                    <a:pt x="7462665" y="1781661"/>
                    <a:pt x="7461802" y="1782362"/>
                    <a:pt x="7461167" y="1783151"/>
                  </a:cubicBezTo>
                  <a:cubicBezTo>
                    <a:pt x="7461077" y="1783267"/>
                    <a:pt x="7462393" y="1783764"/>
                    <a:pt x="7463073" y="1784085"/>
                  </a:cubicBezTo>
                  <a:cubicBezTo>
                    <a:pt x="7463301" y="1783092"/>
                    <a:pt x="7463528" y="1782070"/>
                    <a:pt x="7463846" y="1780610"/>
                  </a:cubicBezTo>
                  <a:close/>
                  <a:moveTo>
                    <a:pt x="4132985" y="1778800"/>
                  </a:moveTo>
                  <a:cubicBezTo>
                    <a:pt x="4130124" y="1778741"/>
                    <a:pt x="4126992" y="1782158"/>
                    <a:pt x="4123997" y="1783997"/>
                  </a:cubicBezTo>
                  <a:cubicBezTo>
                    <a:pt x="4128853" y="1786130"/>
                    <a:pt x="4133394" y="1788875"/>
                    <a:pt x="4138797" y="1790014"/>
                  </a:cubicBezTo>
                  <a:cubicBezTo>
                    <a:pt x="4140793" y="1790422"/>
                    <a:pt x="4144790" y="1786976"/>
                    <a:pt x="4151281" y="1783442"/>
                  </a:cubicBezTo>
                  <a:cubicBezTo>
                    <a:pt x="4143018" y="1781165"/>
                    <a:pt x="4138070" y="1778916"/>
                    <a:pt x="4132985" y="1778800"/>
                  </a:cubicBezTo>
                  <a:close/>
                  <a:moveTo>
                    <a:pt x="2571610" y="1778770"/>
                  </a:moveTo>
                  <a:cubicBezTo>
                    <a:pt x="2569112" y="1778537"/>
                    <a:pt x="2566071" y="1780493"/>
                    <a:pt x="2560123" y="1782596"/>
                  </a:cubicBezTo>
                  <a:cubicBezTo>
                    <a:pt x="2565617" y="1784377"/>
                    <a:pt x="2568296" y="1785984"/>
                    <a:pt x="2570656" y="1785808"/>
                  </a:cubicBezTo>
                  <a:cubicBezTo>
                    <a:pt x="2573471" y="1785604"/>
                    <a:pt x="2576013" y="1783881"/>
                    <a:pt x="2578646" y="1782800"/>
                  </a:cubicBezTo>
                  <a:cubicBezTo>
                    <a:pt x="2576332" y="1781370"/>
                    <a:pt x="2574198" y="1779003"/>
                    <a:pt x="2571610" y="1778770"/>
                  </a:cubicBezTo>
                  <a:close/>
                  <a:moveTo>
                    <a:pt x="5337566" y="1777836"/>
                  </a:moveTo>
                  <a:cubicBezTo>
                    <a:pt x="5337885" y="1780873"/>
                    <a:pt x="5338202" y="1783940"/>
                    <a:pt x="5338475" y="1786976"/>
                  </a:cubicBezTo>
                  <a:cubicBezTo>
                    <a:pt x="5340337" y="1786976"/>
                    <a:pt x="5342106" y="1786947"/>
                    <a:pt x="5343923" y="1786947"/>
                  </a:cubicBezTo>
                  <a:cubicBezTo>
                    <a:pt x="5344377" y="1783997"/>
                    <a:pt x="5344877" y="1781077"/>
                    <a:pt x="5345376" y="1778128"/>
                  </a:cubicBezTo>
                  <a:cubicBezTo>
                    <a:pt x="5342788" y="1778040"/>
                    <a:pt x="5340199" y="1777923"/>
                    <a:pt x="5337566" y="1777836"/>
                  </a:cubicBezTo>
                  <a:close/>
                  <a:moveTo>
                    <a:pt x="2587136" y="1775762"/>
                  </a:moveTo>
                  <a:cubicBezTo>
                    <a:pt x="2586046" y="1775909"/>
                    <a:pt x="2584911" y="1776055"/>
                    <a:pt x="2583821" y="1776201"/>
                  </a:cubicBezTo>
                  <a:cubicBezTo>
                    <a:pt x="2584457" y="1777690"/>
                    <a:pt x="2585092" y="1779209"/>
                    <a:pt x="2585729" y="1780697"/>
                  </a:cubicBezTo>
                  <a:cubicBezTo>
                    <a:pt x="2586592" y="1780435"/>
                    <a:pt x="2588135" y="1780114"/>
                    <a:pt x="2588135" y="1779880"/>
                  </a:cubicBezTo>
                  <a:cubicBezTo>
                    <a:pt x="2587999" y="1778507"/>
                    <a:pt x="2587500" y="1777135"/>
                    <a:pt x="2587136" y="1775762"/>
                  </a:cubicBezTo>
                  <a:close/>
                  <a:moveTo>
                    <a:pt x="7149456" y="1775382"/>
                  </a:moveTo>
                  <a:cubicBezTo>
                    <a:pt x="7149320" y="1776083"/>
                    <a:pt x="7149182" y="1776785"/>
                    <a:pt x="7149001" y="1777485"/>
                  </a:cubicBezTo>
                  <a:cubicBezTo>
                    <a:pt x="7152452" y="1778011"/>
                    <a:pt x="7155902" y="1778566"/>
                    <a:pt x="7159353" y="1779091"/>
                  </a:cubicBezTo>
                  <a:cubicBezTo>
                    <a:pt x="7159489" y="1777865"/>
                    <a:pt x="7159670" y="1776609"/>
                    <a:pt x="7159806" y="1775382"/>
                  </a:cubicBezTo>
                  <a:close/>
                  <a:moveTo>
                    <a:pt x="4443381" y="1775382"/>
                  </a:moveTo>
                  <a:cubicBezTo>
                    <a:pt x="4443108" y="1775996"/>
                    <a:pt x="4442609" y="1776639"/>
                    <a:pt x="4442609" y="1777252"/>
                  </a:cubicBezTo>
                  <a:cubicBezTo>
                    <a:pt x="4442609" y="1777456"/>
                    <a:pt x="4443879" y="1777631"/>
                    <a:pt x="4444561" y="1777836"/>
                  </a:cubicBezTo>
                  <a:cubicBezTo>
                    <a:pt x="4444787" y="1777222"/>
                    <a:pt x="4445242" y="1776609"/>
                    <a:pt x="4445197" y="1775996"/>
                  </a:cubicBezTo>
                  <a:cubicBezTo>
                    <a:pt x="4445153" y="1775762"/>
                    <a:pt x="4444016" y="1775587"/>
                    <a:pt x="4443381" y="1775382"/>
                  </a:cubicBezTo>
                  <a:close/>
                  <a:moveTo>
                    <a:pt x="6402363" y="1773572"/>
                  </a:moveTo>
                  <a:lnTo>
                    <a:pt x="6400412" y="1773893"/>
                  </a:lnTo>
                  <a:lnTo>
                    <a:pt x="6402091" y="1774565"/>
                  </a:lnTo>
                  <a:close/>
                  <a:moveTo>
                    <a:pt x="3387800" y="1771878"/>
                  </a:moveTo>
                  <a:cubicBezTo>
                    <a:pt x="3384304" y="1771995"/>
                    <a:pt x="3380990" y="1774390"/>
                    <a:pt x="3373952" y="1777193"/>
                  </a:cubicBezTo>
                  <a:cubicBezTo>
                    <a:pt x="3381125" y="1782800"/>
                    <a:pt x="3386982" y="1787415"/>
                    <a:pt x="3392839" y="1792029"/>
                  </a:cubicBezTo>
                  <a:cubicBezTo>
                    <a:pt x="3395971" y="1789109"/>
                    <a:pt x="3401146" y="1786363"/>
                    <a:pt x="3401782" y="1783238"/>
                  </a:cubicBezTo>
                  <a:cubicBezTo>
                    <a:pt x="3403053" y="1777193"/>
                    <a:pt x="3400148" y="1771470"/>
                    <a:pt x="3387800" y="1771878"/>
                  </a:cubicBezTo>
                  <a:close/>
                  <a:moveTo>
                    <a:pt x="5910915" y="1771673"/>
                  </a:moveTo>
                  <a:cubicBezTo>
                    <a:pt x="5909825" y="1773134"/>
                    <a:pt x="5908463" y="1774594"/>
                    <a:pt x="5907874" y="1776171"/>
                  </a:cubicBezTo>
                  <a:cubicBezTo>
                    <a:pt x="5907736" y="1776492"/>
                    <a:pt x="5910824" y="1777369"/>
                    <a:pt x="5912413" y="1777982"/>
                  </a:cubicBezTo>
                  <a:cubicBezTo>
                    <a:pt x="5913457" y="1776405"/>
                    <a:pt x="5914501" y="1774828"/>
                    <a:pt x="5915546" y="1773280"/>
                  </a:cubicBezTo>
                  <a:cubicBezTo>
                    <a:pt x="5914001" y="1772754"/>
                    <a:pt x="5912458" y="1772200"/>
                    <a:pt x="5910915" y="1771673"/>
                  </a:cubicBezTo>
                  <a:close/>
                  <a:moveTo>
                    <a:pt x="6999683" y="1771528"/>
                  </a:moveTo>
                  <a:cubicBezTo>
                    <a:pt x="6998004" y="1771673"/>
                    <a:pt x="6996323" y="1771850"/>
                    <a:pt x="6994644" y="1772024"/>
                  </a:cubicBezTo>
                  <a:cubicBezTo>
                    <a:pt x="6996187" y="1772404"/>
                    <a:pt x="6997685" y="1772754"/>
                    <a:pt x="6999228" y="1773134"/>
                  </a:cubicBezTo>
                  <a:cubicBezTo>
                    <a:pt x="6999411" y="1772580"/>
                    <a:pt x="6999547" y="1772053"/>
                    <a:pt x="6999683" y="1771528"/>
                  </a:cubicBezTo>
                  <a:close/>
                  <a:moveTo>
                    <a:pt x="3709455" y="1771090"/>
                  </a:moveTo>
                  <a:cubicBezTo>
                    <a:pt x="3707865" y="1772549"/>
                    <a:pt x="3706276" y="1774010"/>
                    <a:pt x="3704688" y="1775470"/>
                  </a:cubicBezTo>
                  <a:cubicBezTo>
                    <a:pt x="3705685" y="1775909"/>
                    <a:pt x="3706685" y="1776288"/>
                    <a:pt x="3707729" y="1776697"/>
                  </a:cubicBezTo>
                  <a:cubicBezTo>
                    <a:pt x="3709408" y="1775295"/>
                    <a:pt x="3711089" y="1773893"/>
                    <a:pt x="3712768" y="1772462"/>
                  </a:cubicBezTo>
                  <a:cubicBezTo>
                    <a:pt x="3711678" y="1771995"/>
                    <a:pt x="3710543" y="1771557"/>
                    <a:pt x="3709455" y="1771090"/>
                  </a:cubicBezTo>
                  <a:close/>
                  <a:moveTo>
                    <a:pt x="5330485" y="1770564"/>
                  </a:moveTo>
                  <a:cubicBezTo>
                    <a:pt x="5317682" y="1780522"/>
                    <a:pt x="5307058" y="1789721"/>
                    <a:pt x="5308421" y="1802192"/>
                  </a:cubicBezTo>
                  <a:cubicBezTo>
                    <a:pt x="5308102" y="1802338"/>
                    <a:pt x="5307921" y="1802454"/>
                    <a:pt x="5307603" y="1802629"/>
                  </a:cubicBezTo>
                  <a:cubicBezTo>
                    <a:pt x="5307286" y="1803068"/>
                    <a:pt x="5306967" y="1803476"/>
                    <a:pt x="5306786" y="1803798"/>
                  </a:cubicBezTo>
                  <a:cubicBezTo>
                    <a:pt x="5307194" y="1803623"/>
                    <a:pt x="5307830" y="1803389"/>
                    <a:pt x="5308465" y="1803125"/>
                  </a:cubicBezTo>
                  <a:cubicBezTo>
                    <a:pt x="5308421" y="1802805"/>
                    <a:pt x="5308465" y="1802513"/>
                    <a:pt x="5308421" y="1802192"/>
                  </a:cubicBezTo>
                  <a:cubicBezTo>
                    <a:pt x="5341198" y="1784961"/>
                    <a:pt x="5341470" y="1784465"/>
                    <a:pt x="5330485" y="1770564"/>
                  </a:cubicBezTo>
                  <a:close/>
                  <a:moveTo>
                    <a:pt x="1559794" y="1769074"/>
                  </a:moveTo>
                  <a:cubicBezTo>
                    <a:pt x="1556479" y="1769688"/>
                    <a:pt x="1554345" y="1772725"/>
                    <a:pt x="1551531" y="1774828"/>
                  </a:cubicBezTo>
                  <a:cubicBezTo>
                    <a:pt x="1555208" y="1776317"/>
                    <a:pt x="1558613" y="1778420"/>
                    <a:pt x="1559794" y="1778011"/>
                  </a:cubicBezTo>
                  <a:cubicBezTo>
                    <a:pt x="1563471" y="1776697"/>
                    <a:pt x="1566287" y="1774448"/>
                    <a:pt x="1569464" y="1772580"/>
                  </a:cubicBezTo>
                  <a:cubicBezTo>
                    <a:pt x="1566195" y="1771294"/>
                    <a:pt x="1562245" y="1768637"/>
                    <a:pt x="1559794" y="1769074"/>
                  </a:cubicBezTo>
                  <a:close/>
                  <a:moveTo>
                    <a:pt x="4817381" y="1767731"/>
                  </a:moveTo>
                  <a:cubicBezTo>
                    <a:pt x="4813522" y="1769892"/>
                    <a:pt x="4809709" y="1772083"/>
                    <a:pt x="4804443" y="1775032"/>
                  </a:cubicBezTo>
                  <a:cubicBezTo>
                    <a:pt x="4808438" y="1780055"/>
                    <a:pt x="4811433" y="1783851"/>
                    <a:pt x="4814429" y="1787619"/>
                  </a:cubicBezTo>
                  <a:cubicBezTo>
                    <a:pt x="4817154" y="1785575"/>
                    <a:pt x="4822239" y="1783472"/>
                    <a:pt x="4822101" y="1781515"/>
                  </a:cubicBezTo>
                  <a:cubicBezTo>
                    <a:pt x="4821829" y="1776901"/>
                    <a:pt x="4819107" y="1772316"/>
                    <a:pt x="4817381" y="1767731"/>
                  </a:cubicBezTo>
                  <a:close/>
                  <a:moveTo>
                    <a:pt x="8058805" y="1763584"/>
                  </a:moveTo>
                  <a:cubicBezTo>
                    <a:pt x="8058941" y="1764139"/>
                    <a:pt x="8058850" y="1764811"/>
                    <a:pt x="8059349" y="1765219"/>
                  </a:cubicBezTo>
                  <a:cubicBezTo>
                    <a:pt x="8059668" y="1765483"/>
                    <a:pt x="8060712" y="1765366"/>
                    <a:pt x="8061438" y="1765424"/>
                  </a:cubicBezTo>
                  <a:cubicBezTo>
                    <a:pt x="8061711" y="1764898"/>
                    <a:pt x="8061938" y="1764344"/>
                    <a:pt x="8062210" y="1763818"/>
                  </a:cubicBezTo>
                  <a:cubicBezTo>
                    <a:pt x="8061075" y="1763730"/>
                    <a:pt x="8059940" y="1763643"/>
                    <a:pt x="8058805" y="1763584"/>
                  </a:cubicBezTo>
                  <a:close/>
                  <a:moveTo>
                    <a:pt x="4072241" y="1763029"/>
                  </a:moveTo>
                  <a:cubicBezTo>
                    <a:pt x="4072785" y="1763643"/>
                    <a:pt x="4073285" y="1764257"/>
                    <a:pt x="4073831" y="1764869"/>
                  </a:cubicBezTo>
                  <a:cubicBezTo>
                    <a:pt x="4074148" y="1764432"/>
                    <a:pt x="4074464" y="1763993"/>
                    <a:pt x="4074783" y="1763584"/>
                  </a:cubicBezTo>
                  <a:cubicBezTo>
                    <a:pt x="4073920" y="1763409"/>
                    <a:pt x="4073104" y="1763204"/>
                    <a:pt x="4072241" y="1763029"/>
                  </a:cubicBezTo>
                  <a:close/>
                  <a:moveTo>
                    <a:pt x="5398402" y="1761862"/>
                  </a:moveTo>
                  <a:cubicBezTo>
                    <a:pt x="5395406" y="1765628"/>
                    <a:pt x="5392909" y="1768783"/>
                    <a:pt x="5387098" y="1776083"/>
                  </a:cubicBezTo>
                  <a:cubicBezTo>
                    <a:pt x="5407662" y="1770973"/>
                    <a:pt x="5407662" y="1770973"/>
                    <a:pt x="5398402" y="1761862"/>
                  </a:cubicBezTo>
                  <a:close/>
                  <a:moveTo>
                    <a:pt x="6704950" y="1758970"/>
                  </a:moveTo>
                  <a:cubicBezTo>
                    <a:pt x="6703225" y="1759145"/>
                    <a:pt x="6701501" y="1759320"/>
                    <a:pt x="6699775" y="1759496"/>
                  </a:cubicBezTo>
                  <a:cubicBezTo>
                    <a:pt x="6700274" y="1762708"/>
                    <a:pt x="6700727" y="1765949"/>
                    <a:pt x="6701227" y="1769162"/>
                  </a:cubicBezTo>
                  <a:cubicBezTo>
                    <a:pt x="6703316" y="1768987"/>
                    <a:pt x="6705358" y="1768783"/>
                    <a:pt x="6707447" y="1768578"/>
                  </a:cubicBezTo>
                  <a:cubicBezTo>
                    <a:pt x="6706629" y="1765395"/>
                    <a:pt x="6705766" y="1762183"/>
                    <a:pt x="6704950" y="1758970"/>
                  </a:cubicBezTo>
                  <a:close/>
                  <a:moveTo>
                    <a:pt x="6374580" y="1757773"/>
                  </a:moveTo>
                  <a:cubicBezTo>
                    <a:pt x="6373625" y="1758766"/>
                    <a:pt x="6372673" y="1759759"/>
                    <a:pt x="6371719" y="1760752"/>
                  </a:cubicBezTo>
                  <a:lnTo>
                    <a:pt x="6380163" y="1764986"/>
                  </a:lnTo>
                  <a:cubicBezTo>
                    <a:pt x="6381162" y="1763964"/>
                    <a:pt x="6382205" y="1762913"/>
                    <a:pt x="6383204" y="1761890"/>
                  </a:cubicBezTo>
                  <a:cubicBezTo>
                    <a:pt x="6380344" y="1760518"/>
                    <a:pt x="6377438" y="1759145"/>
                    <a:pt x="6374580" y="1757773"/>
                  </a:cubicBezTo>
                  <a:close/>
                  <a:moveTo>
                    <a:pt x="3168247" y="1756868"/>
                  </a:moveTo>
                  <a:cubicBezTo>
                    <a:pt x="3164254" y="1758912"/>
                    <a:pt x="3160212" y="1760986"/>
                    <a:pt x="3156580" y="1762826"/>
                  </a:cubicBezTo>
                  <a:cubicBezTo>
                    <a:pt x="3159532" y="1766213"/>
                    <a:pt x="3160983" y="1767819"/>
                    <a:pt x="3162392" y="1769424"/>
                  </a:cubicBezTo>
                  <a:cubicBezTo>
                    <a:pt x="3165797" y="1766826"/>
                    <a:pt x="3169701" y="1764432"/>
                    <a:pt x="3172243" y="1761540"/>
                  </a:cubicBezTo>
                  <a:cubicBezTo>
                    <a:pt x="3172970" y="1760693"/>
                    <a:pt x="3169701" y="1758474"/>
                    <a:pt x="3168247" y="1756868"/>
                  </a:cubicBezTo>
                  <a:close/>
                  <a:moveTo>
                    <a:pt x="8793957" y="1756254"/>
                  </a:moveTo>
                  <a:cubicBezTo>
                    <a:pt x="8792186" y="1758708"/>
                    <a:pt x="8789190" y="1761160"/>
                    <a:pt x="8789054" y="1763643"/>
                  </a:cubicBezTo>
                  <a:cubicBezTo>
                    <a:pt x="8788873" y="1766183"/>
                    <a:pt x="8791460" y="1768812"/>
                    <a:pt x="8792867" y="1771411"/>
                  </a:cubicBezTo>
                  <a:cubicBezTo>
                    <a:pt x="8796500" y="1770593"/>
                    <a:pt x="8803036" y="1769922"/>
                    <a:pt x="8803172" y="1768958"/>
                  </a:cubicBezTo>
                  <a:cubicBezTo>
                    <a:pt x="8803582" y="1765599"/>
                    <a:pt x="8801767" y="1762096"/>
                    <a:pt x="8800768" y="1758678"/>
                  </a:cubicBezTo>
                  <a:cubicBezTo>
                    <a:pt x="8798496" y="1757861"/>
                    <a:pt x="8796227" y="1757043"/>
                    <a:pt x="8793957" y="1756254"/>
                  </a:cubicBezTo>
                  <a:close/>
                  <a:moveTo>
                    <a:pt x="2545051" y="1754123"/>
                  </a:moveTo>
                  <a:cubicBezTo>
                    <a:pt x="2545505" y="1763789"/>
                    <a:pt x="2546322" y="1764227"/>
                    <a:pt x="2562939" y="1771207"/>
                  </a:cubicBezTo>
                  <a:cubicBezTo>
                    <a:pt x="2554857" y="1763468"/>
                    <a:pt x="2549864" y="1758708"/>
                    <a:pt x="2545051" y="1754123"/>
                  </a:cubicBezTo>
                  <a:close/>
                  <a:moveTo>
                    <a:pt x="1319722" y="1753129"/>
                  </a:moveTo>
                  <a:cubicBezTo>
                    <a:pt x="1314501" y="1760635"/>
                    <a:pt x="1308780" y="1766476"/>
                    <a:pt x="1310142" y="1767265"/>
                  </a:cubicBezTo>
                  <a:cubicBezTo>
                    <a:pt x="1319313" y="1772433"/>
                    <a:pt x="1329892" y="1776639"/>
                    <a:pt x="1340424" y="1780756"/>
                  </a:cubicBezTo>
                  <a:cubicBezTo>
                    <a:pt x="1341105" y="1780990"/>
                    <a:pt x="1347597" y="1776755"/>
                    <a:pt x="1347234" y="1776405"/>
                  </a:cubicBezTo>
                  <a:cubicBezTo>
                    <a:pt x="1340969" y="1770564"/>
                    <a:pt x="1334068" y="1765015"/>
                    <a:pt x="1319722" y="1753129"/>
                  </a:cubicBezTo>
                  <a:close/>
                  <a:moveTo>
                    <a:pt x="5601927" y="1752720"/>
                  </a:moveTo>
                  <a:cubicBezTo>
                    <a:pt x="5599021" y="1759174"/>
                    <a:pt x="5595617" y="1765571"/>
                    <a:pt x="5593891" y="1772171"/>
                  </a:cubicBezTo>
                  <a:cubicBezTo>
                    <a:pt x="5593710" y="1772930"/>
                    <a:pt x="5603017" y="1775733"/>
                    <a:pt x="5607829" y="1775675"/>
                  </a:cubicBezTo>
                  <a:cubicBezTo>
                    <a:pt x="5615456" y="1775587"/>
                    <a:pt x="5623174" y="1774156"/>
                    <a:pt x="5630528" y="1772696"/>
                  </a:cubicBezTo>
                  <a:cubicBezTo>
                    <a:pt x="5632526" y="1772287"/>
                    <a:pt x="5633797" y="1769892"/>
                    <a:pt x="5634842" y="1768287"/>
                  </a:cubicBezTo>
                  <a:cubicBezTo>
                    <a:pt x="5635114" y="1767877"/>
                    <a:pt x="5633116" y="1766272"/>
                    <a:pt x="5632207" y="1766301"/>
                  </a:cubicBezTo>
                  <a:cubicBezTo>
                    <a:pt x="5618180" y="1766709"/>
                    <a:pt x="5607739" y="1764168"/>
                    <a:pt x="5605967" y="1754239"/>
                  </a:cubicBezTo>
                  <a:cubicBezTo>
                    <a:pt x="5604515" y="1753684"/>
                    <a:pt x="5603198" y="1753217"/>
                    <a:pt x="5601927" y="1752720"/>
                  </a:cubicBezTo>
                  <a:close/>
                  <a:moveTo>
                    <a:pt x="2543053" y="1752663"/>
                  </a:moveTo>
                  <a:cubicBezTo>
                    <a:pt x="2543372" y="1752866"/>
                    <a:pt x="2543735" y="1753072"/>
                    <a:pt x="2544143" y="1753305"/>
                  </a:cubicBezTo>
                  <a:lnTo>
                    <a:pt x="2544234" y="1753246"/>
                  </a:lnTo>
                  <a:cubicBezTo>
                    <a:pt x="2544551" y="1753538"/>
                    <a:pt x="2544823" y="1753830"/>
                    <a:pt x="2545142" y="1754094"/>
                  </a:cubicBezTo>
                  <a:cubicBezTo>
                    <a:pt x="2545142" y="1753597"/>
                    <a:pt x="2545097" y="1753217"/>
                    <a:pt x="2545051" y="1752663"/>
                  </a:cubicBezTo>
                  <a:close/>
                  <a:moveTo>
                    <a:pt x="8268952" y="1751812"/>
                  </a:moveTo>
                  <a:cubicBezTo>
                    <a:pt x="8264271" y="1752684"/>
                    <a:pt x="8259674" y="1754897"/>
                    <a:pt x="8255112" y="1756488"/>
                  </a:cubicBezTo>
                  <a:cubicBezTo>
                    <a:pt x="8254838" y="1756575"/>
                    <a:pt x="8254658" y="1756722"/>
                    <a:pt x="8254430" y="1756838"/>
                  </a:cubicBezTo>
                  <a:cubicBezTo>
                    <a:pt x="8261922" y="1762826"/>
                    <a:pt x="8269640" y="1769105"/>
                    <a:pt x="8283441" y="1762913"/>
                  </a:cubicBezTo>
                  <a:cubicBezTo>
                    <a:pt x="8285437" y="1762008"/>
                    <a:pt x="8285437" y="1756809"/>
                    <a:pt x="8283305" y="1755174"/>
                  </a:cubicBezTo>
                  <a:cubicBezTo>
                    <a:pt x="8278402" y="1751407"/>
                    <a:pt x="8273634" y="1750939"/>
                    <a:pt x="8268952" y="1751812"/>
                  </a:cubicBezTo>
                  <a:close/>
                  <a:moveTo>
                    <a:pt x="2148714" y="1751290"/>
                  </a:moveTo>
                  <a:cubicBezTo>
                    <a:pt x="2143266" y="1757452"/>
                    <a:pt x="2138272" y="1761102"/>
                    <a:pt x="2137273" y="1765132"/>
                  </a:cubicBezTo>
                  <a:cubicBezTo>
                    <a:pt x="2136820" y="1766972"/>
                    <a:pt x="2144356" y="1769571"/>
                    <a:pt x="2148305" y="1771820"/>
                  </a:cubicBezTo>
                  <a:cubicBezTo>
                    <a:pt x="2153119" y="1768287"/>
                    <a:pt x="2159201" y="1765132"/>
                    <a:pt x="2161926" y="1761073"/>
                  </a:cubicBezTo>
                  <a:cubicBezTo>
                    <a:pt x="2162880" y="1759700"/>
                    <a:pt x="2155388" y="1756050"/>
                    <a:pt x="2148714" y="1751290"/>
                  </a:cubicBezTo>
                  <a:close/>
                  <a:moveTo>
                    <a:pt x="4096258" y="1750064"/>
                  </a:moveTo>
                  <a:cubicBezTo>
                    <a:pt x="4085499" y="1750648"/>
                    <a:pt x="4082774" y="1750793"/>
                    <a:pt x="4080005" y="1750939"/>
                  </a:cubicBezTo>
                  <a:cubicBezTo>
                    <a:pt x="4080321" y="1752195"/>
                    <a:pt x="4080640" y="1753450"/>
                    <a:pt x="4080957" y="1754707"/>
                  </a:cubicBezTo>
                  <a:cubicBezTo>
                    <a:pt x="4083728" y="1753860"/>
                    <a:pt x="4086542" y="1753013"/>
                    <a:pt x="4096258" y="1750064"/>
                  </a:cubicBezTo>
                  <a:close/>
                  <a:moveTo>
                    <a:pt x="4702158" y="1748895"/>
                  </a:moveTo>
                  <a:cubicBezTo>
                    <a:pt x="4698934" y="1751406"/>
                    <a:pt x="4695755" y="1753948"/>
                    <a:pt x="4692578" y="1756488"/>
                  </a:cubicBezTo>
                  <a:cubicBezTo>
                    <a:pt x="4696981" y="1758299"/>
                    <a:pt x="4701112" y="1760547"/>
                    <a:pt x="4705880" y="1761716"/>
                  </a:cubicBezTo>
                  <a:cubicBezTo>
                    <a:pt x="4708651" y="1762387"/>
                    <a:pt x="4712463" y="1761189"/>
                    <a:pt x="4719408" y="1760459"/>
                  </a:cubicBezTo>
                  <a:cubicBezTo>
                    <a:pt x="4711737" y="1755291"/>
                    <a:pt x="4706925" y="1752108"/>
                    <a:pt x="4702158" y="1748895"/>
                  </a:cubicBezTo>
                  <a:close/>
                  <a:moveTo>
                    <a:pt x="1083644" y="1748545"/>
                  </a:moveTo>
                  <a:cubicBezTo>
                    <a:pt x="1078561" y="1751056"/>
                    <a:pt x="1073521" y="1753072"/>
                    <a:pt x="1069480" y="1755671"/>
                  </a:cubicBezTo>
                  <a:cubicBezTo>
                    <a:pt x="1067664" y="1756838"/>
                    <a:pt x="1067756" y="1759204"/>
                    <a:pt x="1066984" y="1761044"/>
                  </a:cubicBezTo>
                  <a:cubicBezTo>
                    <a:pt x="1070616" y="1760810"/>
                    <a:pt x="1074928" y="1761277"/>
                    <a:pt x="1077698" y="1760197"/>
                  </a:cubicBezTo>
                  <a:cubicBezTo>
                    <a:pt x="1081466" y="1758737"/>
                    <a:pt x="1084462" y="1756225"/>
                    <a:pt x="1086868" y="1753801"/>
                  </a:cubicBezTo>
                  <a:cubicBezTo>
                    <a:pt x="1087595" y="1753072"/>
                    <a:pt x="1085325" y="1751144"/>
                    <a:pt x="1083644" y="1748545"/>
                  </a:cubicBezTo>
                  <a:close/>
                  <a:moveTo>
                    <a:pt x="8984317" y="1747289"/>
                  </a:moveTo>
                  <a:cubicBezTo>
                    <a:pt x="8980683" y="1748690"/>
                    <a:pt x="8976008" y="1749625"/>
                    <a:pt x="8973738" y="1751640"/>
                  </a:cubicBezTo>
                  <a:cubicBezTo>
                    <a:pt x="8970333" y="1754648"/>
                    <a:pt x="8968244" y="1758328"/>
                    <a:pt x="8966521" y="1761890"/>
                  </a:cubicBezTo>
                  <a:cubicBezTo>
                    <a:pt x="8966157" y="1762679"/>
                    <a:pt x="8969515" y="1764198"/>
                    <a:pt x="8972739" y="1766505"/>
                  </a:cubicBezTo>
                  <a:cubicBezTo>
                    <a:pt x="8977189" y="1762358"/>
                    <a:pt x="8981956" y="1758766"/>
                    <a:pt x="8985042" y="1754648"/>
                  </a:cubicBezTo>
                  <a:cubicBezTo>
                    <a:pt x="8986496" y="1752692"/>
                    <a:pt x="8984680" y="1749771"/>
                    <a:pt x="8984317" y="1747289"/>
                  </a:cubicBezTo>
                  <a:close/>
                  <a:moveTo>
                    <a:pt x="6760610" y="1745800"/>
                  </a:moveTo>
                  <a:cubicBezTo>
                    <a:pt x="6758476" y="1745186"/>
                    <a:pt x="6754663" y="1746559"/>
                    <a:pt x="6750713" y="1747171"/>
                  </a:cubicBezTo>
                  <a:cubicBezTo>
                    <a:pt x="6756478" y="1751232"/>
                    <a:pt x="6761473" y="1754765"/>
                    <a:pt x="6766966" y="1758649"/>
                  </a:cubicBezTo>
                  <a:cubicBezTo>
                    <a:pt x="6774366" y="1758328"/>
                    <a:pt x="6781539" y="1758035"/>
                    <a:pt x="6795659" y="1757423"/>
                  </a:cubicBezTo>
                  <a:cubicBezTo>
                    <a:pt x="6779905" y="1752108"/>
                    <a:pt x="6770462" y="1748690"/>
                    <a:pt x="6760610" y="1745800"/>
                  </a:cubicBezTo>
                  <a:close/>
                  <a:moveTo>
                    <a:pt x="8248937" y="1744281"/>
                  </a:moveTo>
                  <a:cubicBezTo>
                    <a:pt x="8246031" y="1747903"/>
                    <a:pt x="8240266" y="1751756"/>
                    <a:pt x="8240903" y="1755144"/>
                  </a:cubicBezTo>
                  <a:cubicBezTo>
                    <a:pt x="8241809" y="1759993"/>
                    <a:pt x="8247440" y="1759262"/>
                    <a:pt x="8252343" y="1756897"/>
                  </a:cubicBezTo>
                  <a:cubicBezTo>
                    <a:pt x="8252024" y="1757335"/>
                    <a:pt x="8251661" y="1757802"/>
                    <a:pt x="8251434" y="1758241"/>
                  </a:cubicBezTo>
                  <a:cubicBezTo>
                    <a:pt x="8252433" y="1757744"/>
                    <a:pt x="8253387" y="1757247"/>
                    <a:pt x="8254385" y="1756809"/>
                  </a:cubicBezTo>
                  <a:cubicBezTo>
                    <a:pt x="8254158" y="1756634"/>
                    <a:pt x="8253931" y="1756459"/>
                    <a:pt x="8253705" y="1756284"/>
                  </a:cubicBezTo>
                  <a:cubicBezTo>
                    <a:pt x="8253251" y="1756518"/>
                    <a:pt x="8252796" y="1756663"/>
                    <a:pt x="8252343" y="1756897"/>
                  </a:cubicBezTo>
                  <a:cubicBezTo>
                    <a:pt x="8253840" y="1754735"/>
                    <a:pt x="8255656" y="1752545"/>
                    <a:pt x="8255384" y="1750473"/>
                  </a:cubicBezTo>
                  <a:cubicBezTo>
                    <a:pt x="8255112" y="1748311"/>
                    <a:pt x="8251206" y="1746325"/>
                    <a:pt x="8248937" y="1744281"/>
                  </a:cubicBezTo>
                  <a:close/>
                  <a:moveTo>
                    <a:pt x="9442261" y="1743142"/>
                  </a:moveTo>
                  <a:cubicBezTo>
                    <a:pt x="9440716" y="1745537"/>
                    <a:pt x="9439218" y="1747960"/>
                    <a:pt x="9437494" y="1750676"/>
                  </a:cubicBezTo>
                  <a:cubicBezTo>
                    <a:pt x="9439536" y="1753684"/>
                    <a:pt x="9441398" y="1756371"/>
                    <a:pt x="9443213" y="1759087"/>
                  </a:cubicBezTo>
                  <a:cubicBezTo>
                    <a:pt x="9444303" y="1755232"/>
                    <a:pt x="9445893" y="1751378"/>
                    <a:pt x="9446301" y="1747464"/>
                  </a:cubicBezTo>
                  <a:cubicBezTo>
                    <a:pt x="9446437" y="1746091"/>
                    <a:pt x="9443668" y="1744602"/>
                    <a:pt x="9442261" y="1743142"/>
                  </a:cubicBezTo>
                  <a:close/>
                  <a:moveTo>
                    <a:pt x="5466909" y="1739959"/>
                  </a:moveTo>
                  <a:cubicBezTo>
                    <a:pt x="5462778" y="1740572"/>
                    <a:pt x="5458693" y="1741185"/>
                    <a:pt x="5454561" y="1741799"/>
                  </a:cubicBezTo>
                  <a:cubicBezTo>
                    <a:pt x="5456421" y="1745420"/>
                    <a:pt x="5458283" y="1749070"/>
                    <a:pt x="5460144" y="1752692"/>
                  </a:cubicBezTo>
                  <a:cubicBezTo>
                    <a:pt x="5463232" y="1752283"/>
                    <a:pt x="5466365" y="1751903"/>
                    <a:pt x="5469451" y="1751494"/>
                  </a:cubicBezTo>
                  <a:cubicBezTo>
                    <a:pt x="5468590" y="1747639"/>
                    <a:pt x="5467772" y="1743814"/>
                    <a:pt x="5466909" y="1739959"/>
                  </a:cubicBezTo>
                  <a:close/>
                  <a:moveTo>
                    <a:pt x="4214251" y="1738382"/>
                  </a:moveTo>
                  <a:cubicBezTo>
                    <a:pt x="4210028" y="1739609"/>
                    <a:pt x="4205805" y="1740835"/>
                    <a:pt x="4201538" y="1742061"/>
                  </a:cubicBezTo>
                  <a:cubicBezTo>
                    <a:pt x="4201993" y="1743230"/>
                    <a:pt x="4202445" y="1744369"/>
                    <a:pt x="4202945" y="1745537"/>
                  </a:cubicBezTo>
                  <a:lnTo>
                    <a:pt x="4216793" y="1743989"/>
                  </a:lnTo>
                  <a:cubicBezTo>
                    <a:pt x="4215930" y="1742120"/>
                    <a:pt x="4215114" y="1740251"/>
                    <a:pt x="4214251" y="1738382"/>
                  </a:cubicBezTo>
                  <a:close/>
                  <a:moveTo>
                    <a:pt x="8596969" y="1738149"/>
                  </a:moveTo>
                  <a:cubicBezTo>
                    <a:pt x="8596107" y="1737535"/>
                    <a:pt x="8590386" y="1739667"/>
                    <a:pt x="8583394" y="1741390"/>
                  </a:cubicBezTo>
                  <a:cubicBezTo>
                    <a:pt x="8589569" y="1744924"/>
                    <a:pt x="8593201" y="1747435"/>
                    <a:pt x="8597559" y="1749186"/>
                  </a:cubicBezTo>
                  <a:cubicBezTo>
                    <a:pt x="8598604" y="1749625"/>
                    <a:pt x="8604414" y="1747055"/>
                    <a:pt x="8604278" y="1746821"/>
                  </a:cubicBezTo>
                  <a:cubicBezTo>
                    <a:pt x="8602372" y="1743755"/>
                    <a:pt x="8600328" y="1740542"/>
                    <a:pt x="8596969" y="1738149"/>
                  </a:cubicBezTo>
                  <a:close/>
                  <a:moveTo>
                    <a:pt x="2748122" y="1737886"/>
                  </a:moveTo>
                  <a:cubicBezTo>
                    <a:pt x="2746397" y="1737856"/>
                    <a:pt x="2744673" y="1738206"/>
                    <a:pt x="2742947" y="1738382"/>
                  </a:cubicBezTo>
                  <a:cubicBezTo>
                    <a:pt x="2745034" y="1738995"/>
                    <a:pt x="2747123" y="1739609"/>
                    <a:pt x="2751799" y="1741010"/>
                  </a:cubicBezTo>
                  <a:cubicBezTo>
                    <a:pt x="2749302" y="1738849"/>
                    <a:pt x="2748758" y="1737915"/>
                    <a:pt x="2748122" y="1737886"/>
                  </a:cubicBezTo>
                  <a:close/>
                  <a:moveTo>
                    <a:pt x="3534712" y="1734877"/>
                  </a:moveTo>
                  <a:cubicBezTo>
                    <a:pt x="3530989" y="1735315"/>
                    <a:pt x="3525632" y="1738382"/>
                    <a:pt x="3525495" y="1740485"/>
                  </a:cubicBezTo>
                  <a:cubicBezTo>
                    <a:pt x="3525315" y="1743259"/>
                    <a:pt x="3529400" y="1746150"/>
                    <a:pt x="3531671" y="1749012"/>
                  </a:cubicBezTo>
                  <a:cubicBezTo>
                    <a:pt x="3535937" y="1746705"/>
                    <a:pt x="3540206" y="1744398"/>
                    <a:pt x="3547060" y="1740660"/>
                  </a:cubicBezTo>
                  <a:cubicBezTo>
                    <a:pt x="3541250" y="1737769"/>
                    <a:pt x="3537435" y="1734556"/>
                    <a:pt x="3534712" y="1734877"/>
                  </a:cubicBezTo>
                  <a:close/>
                  <a:moveTo>
                    <a:pt x="6627454" y="1732950"/>
                  </a:moveTo>
                  <a:cubicBezTo>
                    <a:pt x="6626319" y="1733330"/>
                    <a:pt x="6625229" y="1733710"/>
                    <a:pt x="6624094" y="1734089"/>
                  </a:cubicBezTo>
                  <a:lnTo>
                    <a:pt x="6626773" y="1734527"/>
                  </a:lnTo>
                  <a:cubicBezTo>
                    <a:pt x="6627046" y="1733972"/>
                    <a:pt x="6627226" y="1733446"/>
                    <a:pt x="6627454" y="1732950"/>
                  </a:cubicBezTo>
                  <a:close/>
                  <a:moveTo>
                    <a:pt x="2133777" y="1730906"/>
                  </a:moveTo>
                  <a:cubicBezTo>
                    <a:pt x="2130009" y="1733125"/>
                    <a:pt x="2124607" y="1734965"/>
                    <a:pt x="2123109" y="1737652"/>
                  </a:cubicBezTo>
                  <a:cubicBezTo>
                    <a:pt x="2122065" y="1739491"/>
                    <a:pt x="2126469" y="1742557"/>
                    <a:pt x="2129646" y="1746617"/>
                  </a:cubicBezTo>
                  <a:cubicBezTo>
                    <a:pt x="2136321" y="1741215"/>
                    <a:pt x="2140816" y="1739170"/>
                    <a:pt x="2140724" y="1737185"/>
                  </a:cubicBezTo>
                  <a:cubicBezTo>
                    <a:pt x="2140633" y="1735053"/>
                    <a:pt x="2136274" y="1733008"/>
                    <a:pt x="2133777" y="1730906"/>
                  </a:cubicBezTo>
                  <a:close/>
                  <a:moveTo>
                    <a:pt x="1481025" y="1730847"/>
                  </a:moveTo>
                  <a:cubicBezTo>
                    <a:pt x="1480209" y="1730643"/>
                    <a:pt x="1477757" y="1733067"/>
                    <a:pt x="1473761" y="1735929"/>
                  </a:cubicBezTo>
                  <a:cubicBezTo>
                    <a:pt x="1482751" y="1738149"/>
                    <a:pt x="1490561" y="1740076"/>
                    <a:pt x="1498414" y="1742004"/>
                  </a:cubicBezTo>
                  <a:cubicBezTo>
                    <a:pt x="1499457" y="1740251"/>
                    <a:pt x="1501682" y="1737185"/>
                    <a:pt x="1501274" y="1737039"/>
                  </a:cubicBezTo>
                  <a:cubicBezTo>
                    <a:pt x="1494782" y="1734673"/>
                    <a:pt x="1488017" y="1732570"/>
                    <a:pt x="1481025" y="1730847"/>
                  </a:cubicBezTo>
                  <a:close/>
                  <a:moveTo>
                    <a:pt x="7279934" y="1728570"/>
                  </a:moveTo>
                  <a:cubicBezTo>
                    <a:pt x="7277662" y="1740951"/>
                    <a:pt x="7292464" y="1742821"/>
                    <a:pt x="7307037" y="1745858"/>
                  </a:cubicBezTo>
                  <a:cubicBezTo>
                    <a:pt x="7309171" y="1742588"/>
                    <a:pt x="7311168" y="1739550"/>
                    <a:pt x="7313166" y="1736484"/>
                  </a:cubicBezTo>
                  <a:cubicBezTo>
                    <a:pt x="7301452" y="1733710"/>
                    <a:pt x="7290783" y="1731168"/>
                    <a:pt x="7279934" y="1728570"/>
                  </a:cubicBezTo>
                  <a:close/>
                  <a:moveTo>
                    <a:pt x="1331571" y="1728190"/>
                  </a:moveTo>
                  <a:cubicBezTo>
                    <a:pt x="1327985" y="1729125"/>
                    <a:pt x="1324398" y="1730088"/>
                    <a:pt x="1320811" y="1731022"/>
                  </a:cubicBezTo>
                  <a:lnTo>
                    <a:pt x="1324035" y="1735637"/>
                  </a:lnTo>
                  <a:cubicBezTo>
                    <a:pt x="1327259" y="1734176"/>
                    <a:pt x="1330572" y="1732687"/>
                    <a:pt x="1333841" y="1731227"/>
                  </a:cubicBezTo>
                  <a:cubicBezTo>
                    <a:pt x="1333069" y="1730205"/>
                    <a:pt x="1332342" y="1729212"/>
                    <a:pt x="1331571" y="1728190"/>
                  </a:cubicBezTo>
                  <a:close/>
                  <a:moveTo>
                    <a:pt x="3374634" y="1726613"/>
                  </a:moveTo>
                  <a:cubicBezTo>
                    <a:pt x="3372909" y="1727722"/>
                    <a:pt x="3371818" y="1728452"/>
                    <a:pt x="3370684" y="1729182"/>
                  </a:cubicBezTo>
                  <a:cubicBezTo>
                    <a:pt x="3372726" y="1730088"/>
                    <a:pt x="3374634" y="1731197"/>
                    <a:pt x="3376857" y="1731811"/>
                  </a:cubicBezTo>
                  <a:cubicBezTo>
                    <a:pt x="3377403" y="1731957"/>
                    <a:pt x="3379038" y="1730497"/>
                    <a:pt x="3380217" y="1729767"/>
                  </a:cubicBezTo>
                  <a:cubicBezTo>
                    <a:pt x="3378357" y="1728716"/>
                    <a:pt x="3376541" y="1727693"/>
                    <a:pt x="3374634" y="1726613"/>
                  </a:cubicBezTo>
                  <a:close/>
                  <a:moveTo>
                    <a:pt x="5500188" y="1725095"/>
                  </a:moveTo>
                  <a:cubicBezTo>
                    <a:pt x="5500777" y="1726146"/>
                    <a:pt x="5501323" y="1727167"/>
                    <a:pt x="5501958" y="1728219"/>
                  </a:cubicBezTo>
                  <a:cubicBezTo>
                    <a:pt x="5502821" y="1727256"/>
                    <a:pt x="5503728" y="1726292"/>
                    <a:pt x="5504591" y="1725328"/>
                  </a:cubicBezTo>
                  <a:close/>
                  <a:moveTo>
                    <a:pt x="3840203" y="1724802"/>
                  </a:moveTo>
                  <a:cubicBezTo>
                    <a:pt x="3832622" y="1728248"/>
                    <a:pt x="3825494" y="1732073"/>
                    <a:pt x="3815098" y="1737419"/>
                  </a:cubicBezTo>
                  <a:cubicBezTo>
                    <a:pt x="3822090" y="1737067"/>
                    <a:pt x="3826901" y="1737740"/>
                    <a:pt x="3829809" y="1736542"/>
                  </a:cubicBezTo>
                  <a:cubicBezTo>
                    <a:pt x="3835982" y="1734001"/>
                    <a:pt x="3841157" y="1730467"/>
                    <a:pt x="3846742" y="1727372"/>
                  </a:cubicBezTo>
                  <a:cubicBezTo>
                    <a:pt x="3844517" y="1726467"/>
                    <a:pt x="3840976" y="1724422"/>
                    <a:pt x="3840203" y="1724802"/>
                  </a:cubicBezTo>
                  <a:close/>
                  <a:moveTo>
                    <a:pt x="991894" y="1724511"/>
                  </a:moveTo>
                  <a:cubicBezTo>
                    <a:pt x="984311" y="1728920"/>
                    <a:pt x="979817" y="1731518"/>
                    <a:pt x="975277" y="1734147"/>
                  </a:cubicBezTo>
                  <a:cubicBezTo>
                    <a:pt x="979500" y="1736133"/>
                    <a:pt x="983312" y="1738936"/>
                    <a:pt x="988035" y="1739784"/>
                  </a:cubicBezTo>
                  <a:cubicBezTo>
                    <a:pt x="990485" y="1740251"/>
                    <a:pt x="997069" y="1737301"/>
                    <a:pt x="997205" y="1735754"/>
                  </a:cubicBezTo>
                  <a:cubicBezTo>
                    <a:pt x="997432" y="1732687"/>
                    <a:pt x="994481" y="1729504"/>
                    <a:pt x="991894" y="1724511"/>
                  </a:cubicBezTo>
                  <a:close/>
                  <a:moveTo>
                    <a:pt x="7580205" y="1722116"/>
                  </a:moveTo>
                  <a:cubicBezTo>
                    <a:pt x="7572624" y="1729504"/>
                    <a:pt x="7569309" y="1732746"/>
                    <a:pt x="7564315" y="1737594"/>
                  </a:cubicBezTo>
                  <a:cubicBezTo>
                    <a:pt x="7572350" y="1737886"/>
                    <a:pt x="7576437" y="1738031"/>
                    <a:pt x="7582883" y="1738265"/>
                  </a:cubicBezTo>
                  <a:cubicBezTo>
                    <a:pt x="7582156" y="1733767"/>
                    <a:pt x="7581567" y="1730351"/>
                    <a:pt x="7580205" y="1722116"/>
                  </a:cubicBezTo>
                  <a:close/>
                  <a:moveTo>
                    <a:pt x="3341175" y="1721766"/>
                  </a:moveTo>
                  <a:cubicBezTo>
                    <a:pt x="3340947" y="1723634"/>
                    <a:pt x="3340675" y="1725532"/>
                    <a:pt x="3340403" y="1727401"/>
                  </a:cubicBezTo>
                  <a:cubicBezTo>
                    <a:pt x="3341946" y="1727488"/>
                    <a:pt x="3343444" y="1727547"/>
                    <a:pt x="3344987" y="1727635"/>
                  </a:cubicBezTo>
                  <a:cubicBezTo>
                    <a:pt x="3345306" y="1725766"/>
                    <a:pt x="3345623" y="1723897"/>
                    <a:pt x="3345941" y="1722028"/>
                  </a:cubicBezTo>
                  <a:cubicBezTo>
                    <a:pt x="3344352" y="1721941"/>
                    <a:pt x="3342764" y="1721853"/>
                    <a:pt x="3341175" y="1721766"/>
                  </a:cubicBezTo>
                  <a:close/>
                  <a:moveTo>
                    <a:pt x="1250215" y="1721561"/>
                  </a:moveTo>
                  <a:cubicBezTo>
                    <a:pt x="1247174" y="1723634"/>
                    <a:pt x="1244586" y="1726233"/>
                    <a:pt x="1240909" y="1727781"/>
                  </a:cubicBezTo>
                  <a:cubicBezTo>
                    <a:pt x="1234824" y="1730322"/>
                    <a:pt x="1228015" y="1732220"/>
                    <a:pt x="1221523" y="1734381"/>
                  </a:cubicBezTo>
                  <a:cubicBezTo>
                    <a:pt x="1227288" y="1737330"/>
                    <a:pt x="1232873" y="1740426"/>
                    <a:pt x="1238820" y="1743200"/>
                  </a:cubicBezTo>
                  <a:cubicBezTo>
                    <a:pt x="1242498" y="1744894"/>
                    <a:pt x="1246629" y="1746996"/>
                    <a:pt x="1250806" y="1747289"/>
                  </a:cubicBezTo>
                  <a:cubicBezTo>
                    <a:pt x="1254302" y="1747523"/>
                    <a:pt x="1261474" y="1745303"/>
                    <a:pt x="1261430" y="1744281"/>
                  </a:cubicBezTo>
                  <a:cubicBezTo>
                    <a:pt x="1261111" y="1737594"/>
                    <a:pt x="1259613" y="1730906"/>
                    <a:pt x="1257662" y="1724335"/>
                  </a:cubicBezTo>
                  <a:cubicBezTo>
                    <a:pt x="1257343" y="1723226"/>
                    <a:pt x="1253076" y="1722583"/>
                    <a:pt x="1250215" y="1721561"/>
                  </a:cubicBezTo>
                  <a:close/>
                  <a:moveTo>
                    <a:pt x="4012268" y="1720918"/>
                  </a:moveTo>
                  <a:cubicBezTo>
                    <a:pt x="4011951" y="1721327"/>
                    <a:pt x="4011496" y="1721766"/>
                    <a:pt x="4011133" y="1722174"/>
                  </a:cubicBezTo>
                  <a:cubicBezTo>
                    <a:pt x="4009180" y="1722116"/>
                    <a:pt x="4007229" y="1722057"/>
                    <a:pt x="4005231" y="1721970"/>
                  </a:cubicBezTo>
                  <a:cubicBezTo>
                    <a:pt x="4005140" y="1722671"/>
                    <a:pt x="4005051" y="1723371"/>
                    <a:pt x="4005004" y="1724072"/>
                  </a:cubicBezTo>
                  <a:lnTo>
                    <a:pt x="4009180" y="1724306"/>
                  </a:lnTo>
                  <a:cubicBezTo>
                    <a:pt x="4006003" y="1727665"/>
                    <a:pt x="4002643" y="1731022"/>
                    <a:pt x="4002643" y="1734381"/>
                  </a:cubicBezTo>
                  <a:cubicBezTo>
                    <a:pt x="4002689" y="1738879"/>
                    <a:pt x="4008818" y="1743375"/>
                    <a:pt x="4012223" y="1747873"/>
                  </a:cubicBezTo>
                  <a:cubicBezTo>
                    <a:pt x="4015173" y="1743346"/>
                    <a:pt x="4018080" y="1738849"/>
                    <a:pt x="4022076" y="1732687"/>
                  </a:cubicBezTo>
                  <a:cubicBezTo>
                    <a:pt x="4019759" y="1729942"/>
                    <a:pt x="4017171" y="1726817"/>
                    <a:pt x="4014584" y="1723722"/>
                  </a:cubicBezTo>
                  <a:cubicBezTo>
                    <a:pt x="4014629" y="1723254"/>
                    <a:pt x="4014720" y="1722787"/>
                    <a:pt x="4014765" y="1722319"/>
                  </a:cubicBezTo>
                  <a:cubicBezTo>
                    <a:pt x="4014311" y="1722291"/>
                    <a:pt x="4013857" y="1722291"/>
                    <a:pt x="4013358" y="1722262"/>
                  </a:cubicBezTo>
                  <a:cubicBezTo>
                    <a:pt x="4012994" y="1721794"/>
                    <a:pt x="4012631" y="1721386"/>
                    <a:pt x="4012268" y="1720918"/>
                  </a:cubicBezTo>
                  <a:close/>
                  <a:moveTo>
                    <a:pt x="6458114" y="1719020"/>
                  </a:moveTo>
                  <a:cubicBezTo>
                    <a:pt x="6458114" y="1720042"/>
                    <a:pt x="6458114" y="1721064"/>
                    <a:pt x="6458114" y="1722057"/>
                  </a:cubicBezTo>
                  <a:lnTo>
                    <a:pt x="6470236" y="1722057"/>
                  </a:lnTo>
                  <a:cubicBezTo>
                    <a:pt x="6470236" y="1721034"/>
                    <a:pt x="6470189" y="1720013"/>
                    <a:pt x="6470189" y="1719020"/>
                  </a:cubicBezTo>
                  <a:close/>
                  <a:moveTo>
                    <a:pt x="5527382" y="1717502"/>
                  </a:moveTo>
                  <a:cubicBezTo>
                    <a:pt x="5527019" y="1721502"/>
                    <a:pt x="5526836" y="1723751"/>
                    <a:pt x="5526473" y="1727868"/>
                  </a:cubicBezTo>
                  <a:cubicBezTo>
                    <a:pt x="5532602" y="1725766"/>
                    <a:pt x="5535826" y="1724656"/>
                    <a:pt x="5541137" y="1722846"/>
                  </a:cubicBezTo>
                  <a:cubicBezTo>
                    <a:pt x="5536007" y="1720860"/>
                    <a:pt x="5532874" y="1719633"/>
                    <a:pt x="5527382" y="1717502"/>
                  </a:cubicBezTo>
                  <a:close/>
                  <a:moveTo>
                    <a:pt x="1605102" y="1717151"/>
                  </a:moveTo>
                  <a:cubicBezTo>
                    <a:pt x="1604103" y="1716596"/>
                    <a:pt x="1600290" y="1718057"/>
                    <a:pt x="1597793" y="1718582"/>
                  </a:cubicBezTo>
                  <a:cubicBezTo>
                    <a:pt x="1601653" y="1722496"/>
                    <a:pt x="1605421" y="1726467"/>
                    <a:pt x="1609325" y="1730351"/>
                  </a:cubicBezTo>
                  <a:cubicBezTo>
                    <a:pt x="1612502" y="1733505"/>
                    <a:pt x="1615681" y="1736630"/>
                    <a:pt x="1619358" y="1739491"/>
                  </a:cubicBezTo>
                  <a:cubicBezTo>
                    <a:pt x="1619675" y="1739725"/>
                    <a:pt x="1624034" y="1737915"/>
                    <a:pt x="1627121" y="1736834"/>
                  </a:cubicBezTo>
                  <a:cubicBezTo>
                    <a:pt x="1628437" y="1726583"/>
                    <a:pt x="1614908" y="1722583"/>
                    <a:pt x="1605102" y="1717151"/>
                  </a:cubicBezTo>
                  <a:close/>
                  <a:moveTo>
                    <a:pt x="5368802" y="1716187"/>
                  </a:moveTo>
                  <a:cubicBezTo>
                    <a:pt x="5366395" y="1716099"/>
                    <a:pt x="5363762" y="1720072"/>
                    <a:pt x="5361538" y="1721941"/>
                  </a:cubicBezTo>
                  <a:cubicBezTo>
                    <a:pt x="5362899" y="1729387"/>
                    <a:pt x="5362763" y="1736542"/>
                    <a:pt x="5377246" y="1737915"/>
                  </a:cubicBezTo>
                  <a:cubicBezTo>
                    <a:pt x="5381513" y="1738295"/>
                    <a:pt x="5385826" y="1738820"/>
                    <a:pt x="5390048" y="1738645"/>
                  </a:cubicBezTo>
                  <a:cubicBezTo>
                    <a:pt x="5390684" y="1738615"/>
                    <a:pt x="5391955" y="1735082"/>
                    <a:pt x="5391275" y="1733417"/>
                  </a:cubicBezTo>
                  <a:cubicBezTo>
                    <a:pt x="5389413" y="1728803"/>
                    <a:pt x="5387959" y="1723751"/>
                    <a:pt x="5383783" y="1719983"/>
                  </a:cubicBezTo>
                  <a:cubicBezTo>
                    <a:pt x="5381105" y="1717559"/>
                    <a:pt x="5373977" y="1716274"/>
                    <a:pt x="5368802" y="1716187"/>
                  </a:cubicBezTo>
                  <a:close/>
                  <a:moveTo>
                    <a:pt x="3890191" y="1715487"/>
                  </a:moveTo>
                  <a:cubicBezTo>
                    <a:pt x="3873346" y="1720656"/>
                    <a:pt x="3874708" y="1730058"/>
                    <a:pt x="3875480" y="1739345"/>
                  </a:cubicBezTo>
                  <a:cubicBezTo>
                    <a:pt x="3880382" y="1731374"/>
                    <a:pt x="3885286" y="1723429"/>
                    <a:pt x="3890191" y="1715487"/>
                  </a:cubicBezTo>
                  <a:close/>
                  <a:moveTo>
                    <a:pt x="3043218" y="1714815"/>
                  </a:moveTo>
                  <a:cubicBezTo>
                    <a:pt x="3041265" y="1714815"/>
                    <a:pt x="3039223" y="1718728"/>
                    <a:pt x="3037272" y="1720890"/>
                  </a:cubicBezTo>
                  <a:cubicBezTo>
                    <a:pt x="3041720" y="1722496"/>
                    <a:pt x="3045987" y="1724715"/>
                    <a:pt x="3050801" y="1725386"/>
                  </a:cubicBezTo>
                  <a:cubicBezTo>
                    <a:pt x="3052435" y="1725620"/>
                    <a:pt x="3055430" y="1721970"/>
                    <a:pt x="3060061" y="1718378"/>
                  </a:cubicBezTo>
                  <a:cubicBezTo>
                    <a:pt x="3052888" y="1716713"/>
                    <a:pt x="3048076" y="1714873"/>
                    <a:pt x="3043218" y="1714815"/>
                  </a:cubicBezTo>
                  <a:close/>
                  <a:moveTo>
                    <a:pt x="3202026" y="1712537"/>
                  </a:moveTo>
                  <a:cubicBezTo>
                    <a:pt x="3197123" y="1719429"/>
                    <a:pt x="3190902" y="1726117"/>
                    <a:pt x="3187952" y="1733330"/>
                  </a:cubicBezTo>
                  <a:cubicBezTo>
                    <a:pt x="3186998" y="1735666"/>
                    <a:pt x="3194625" y="1739375"/>
                    <a:pt x="3198302" y="1742441"/>
                  </a:cubicBezTo>
                  <a:cubicBezTo>
                    <a:pt x="3201934" y="1739229"/>
                    <a:pt x="3205566" y="1735987"/>
                    <a:pt x="3209062" y="1732891"/>
                  </a:cubicBezTo>
                  <a:cubicBezTo>
                    <a:pt x="3206157" y="1724511"/>
                    <a:pt x="3204114" y="1718523"/>
                    <a:pt x="3202026" y="1712537"/>
                  </a:cubicBezTo>
                  <a:close/>
                  <a:moveTo>
                    <a:pt x="2831884" y="1710113"/>
                  </a:moveTo>
                  <a:cubicBezTo>
                    <a:pt x="2813224" y="1708974"/>
                    <a:pt x="2802692" y="1709909"/>
                    <a:pt x="2802148" y="1721268"/>
                  </a:cubicBezTo>
                  <a:cubicBezTo>
                    <a:pt x="2817902" y="1725649"/>
                    <a:pt x="2824711" y="1721240"/>
                    <a:pt x="2831884" y="1710113"/>
                  </a:cubicBezTo>
                  <a:close/>
                  <a:moveTo>
                    <a:pt x="4661479" y="1709237"/>
                  </a:moveTo>
                  <a:cubicBezTo>
                    <a:pt x="4658029" y="1710814"/>
                    <a:pt x="4655350" y="1713004"/>
                    <a:pt x="4652445" y="1714961"/>
                  </a:cubicBezTo>
                  <a:cubicBezTo>
                    <a:pt x="4655442" y="1716304"/>
                    <a:pt x="4659981" y="1719137"/>
                    <a:pt x="4661207" y="1718670"/>
                  </a:cubicBezTo>
                  <a:cubicBezTo>
                    <a:pt x="4664476" y="1717384"/>
                    <a:pt x="4666382" y="1714668"/>
                    <a:pt x="4668834" y="1712508"/>
                  </a:cubicBezTo>
                  <a:cubicBezTo>
                    <a:pt x="4665610" y="1711048"/>
                    <a:pt x="4662161" y="1708916"/>
                    <a:pt x="4661479" y="1709237"/>
                  </a:cubicBezTo>
                  <a:close/>
                  <a:moveTo>
                    <a:pt x="7162031" y="1707748"/>
                  </a:moveTo>
                  <a:lnTo>
                    <a:pt x="7161032" y="1708887"/>
                  </a:lnTo>
                  <a:lnTo>
                    <a:pt x="7162621" y="1709033"/>
                  </a:lnTo>
                  <a:close/>
                  <a:moveTo>
                    <a:pt x="2751527" y="1707309"/>
                  </a:moveTo>
                  <a:lnTo>
                    <a:pt x="2752844" y="1715837"/>
                  </a:lnTo>
                  <a:cubicBezTo>
                    <a:pt x="2754751" y="1715808"/>
                    <a:pt x="2756657" y="1715778"/>
                    <a:pt x="2758610" y="1715749"/>
                  </a:cubicBezTo>
                  <a:cubicBezTo>
                    <a:pt x="2759018" y="1713063"/>
                    <a:pt x="2759382" y="1710376"/>
                    <a:pt x="2759790" y="1707689"/>
                  </a:cubicBezTo>
                  <a:cubicBezTo>
                    <a:pt x="2757021" y="1707573"/>
                    <a:pt x="2754296" y="1707455"/>
                    <a:pt x="2751527" y="1707309"/>
                  </a:cubicBezTo>
                  <a:close/>
                  <a:moveTo>
                    <a:pt x="4449509" y="1706754"/>
                  </a:moveTo>
                  <a:cubicBezTo>
                    <a:pt x="4447376" y="1706492"/>
                    <a:pt x="4444653" y="1708390"/>
                    <a:pt x="4442201" y="1709324"/>
                  </a:cubicBezTo>
                  <a:cubicBezTo>
                    <a:pt x="4446013" y="1711486"/>
                    <a:pt x="4449329" y="1714348"/>
                    <a:pt x="4453823" y="1715515"/>
                  </a:cubicBezTo>
                  <a:cubicBezTo>
                    <a:pt x="4456182" y="1716129"/>
                    <a:pt x="4460497" y="1713793"/>
                    <a:pt x="4469032" y="1711280"/>
                  </a:cubicBezTo>
                  <a:cubicBezTo>
                    <a:pt x="4459361" y="1708944"/>
                    <a:pt x="4454595" y="1707339"/>
                    <a:pt x="4449509" y="1706754"/>
                  </a:cubicBezTo>
                  <a:close/>
                  <a:moveTo>
                    <a:pt x="1672021" y="1703309"/>
                  </a:moveTo>
                  <a:cubicBezTo>
                    <a:pt x="1670115" y="1704097"/>
                    <a:pt x="1668207" y="1704885"/>
                    <a:pt x="1665348" y="1706054"/>
                  </a:cubicBezTo>
                  <a:cubicBezTo>
                    <a:pt x="1668844" y="1708157"/>
                    <a:pt x="1671339" y="1709646"/>
                    <a:pt x="1673836" y="1711164"/>
                  </a:cubicBezTo>
                  <a:cubicBezTo>
                    <a:pt x="1674926" y="1710318"/>
                    <a:pt x="1677196" y="1709149"/>
                    <a:pt x="1676924" y="1708653"/>
                  </a:cubicBezTo>
                  <a:cubicBezTo>
                    <a:pt x="1675744" y="1706754"/>
                    <a:pt x="1673700" y="1705090"/>
                    <a:pt x="1672021" y="1703309"/>
                  </a:cubicBezTo>
                  <a:close/>
                  <a:moveTo>
                    <a:pt x="3583289" y="1702520"/>
                  </a:moveTo>
                  <a:cubicBezTo>
                    <a:pt x="3581427" y="1702112"/>
                    <a:pt x="3573166" y="1707981"/>
                    <a:pt x="3573982" y="1708916"/>
                  </a:cubicBezTo>
                  <a:cubicBezTo>
                    <a:pt x="3577115" y="1712624"/>
                    <a:pt x="3582698" y="1715515"/>
                    <a:pt x="3589735" y="1720334"/>
                  </a:cubicBezTo>
                  <a:cubicBezTo>
                    <a:pt x="3594412" y="1715399"/>
                    <a:pt x="3600677" y="1710902"/>
                    <a:pt x="3599451" y="1709820"/>
                  </a:cubicBezTo>
                  <a:cubicBezTo>
                    <a:pt x="3595728" y="1706520"/>
                    <a:pt x="3589418" y="1703864"/>
                    <a:pt x="3583289" y="1702520"/>
                  </a:cubicBezTo>
                  <a:close/>
                  <a:moveTo>
                    <a:pt x="2987650" y="1702433"/>
                  </a:moveTo>
                  <a:cubicBezTo>
                    <a:pt x="2983200" y="1702608"/>
                    <a:pt x="2980475" y="1702461"/>
                    <a:pt x="2980341" y="1702754"/>
                  </a:cubicBezTo>
                  <a:cubicBezTo>
                    <a:pt x="2977208" y="1709850"/>
                    <a:pt x="2974210" y="1717004"/>
                    <a:pt x="2972078" y="1724247"/>
                  </a:cubicBezTo>
                  <a:cubicBezTo>
                    <a:pt x="2971940" y="1724627"/>
                    <a:pt x="2982156" y="1727343"/>
                    <a:pt x="2983246" y="1726555"/>
                  </a:cubicBezTo>
                  <a:cubicBezTo>
                    <a:pt x="2989784" y="1721882"/>
                    <a:pt x="2996865" y="1716888"/>
                    <a:pt x="2999862" y="1711223"/>
                  </a:cubicBezTo>
                  <a:cubicBezTo>
                    <a:pt x="3000905" y="1709149"/>
                    <a:pt x="2991191" y="1704857"/>
                    <a:pt x="2987650" y="1702433"/>
                  </a:cubicBezTo>
                  <a:close/>
                  <a:moveTo>
                    <a:pt x="7430886" y="1702374"/>
                  </a:moveTo>
                  <a:cubicBezTo>
                    <a:pt x="7428343" y="1704331"/>
                    <a:pt x="7425847" y="1706288"/>
                    <a:pt x="7422351" y="1709003"/>
                  </a:cubicBezTo>
                  <a:cubicBezTo>
                    <a:pt x="7426846" y="1711193"/>
                    <a:pt x="7430204" y="1714114"/>
                    <a:pt x="7433384" y="1714027"/>
                  </a:cubicBezTo>
                  <a:cubicBezTo>
                    <a:pt x="7436607" y="1713968"/>
                    <a:pt x="7439649" y="1710930"/>
                    <a:pt x="7442781" y="1709178"/>
                  </a:cubicBezTo>
                  <a:cubicBezTo>
                    <a:pt x="7438831" y="1706900"/>
                    <a:pt x="7434835" y="1704652"/>
                    <a:pt x="7430886" y="1702374"/>
                  </a:cubicBezTo>
                  <a:close/>
                  <a:moveTo>
                    <a:pt x="7651209" y="1701235"/>
                  </a:moveTo>
                  <a:lnTo>
                    <a:pt x="7650392" y="1703747"/>
                  </a:lnTo>
                  <a:cubicBezTo>
                    <a:pt x="7654250" y="1704505"/>
                    <a:pt x="7658065" y="1705294"/>
                    <a:pt x="7661924" y="1706054"/>
                  </a:cubicBezTo>
                  <a:cubicBezTo>
                    <a:pt x="7662468" y="1704857"/>
                    <a:pt x="7663014" y="1703688"/>
                    <a:pt x="7663603" y="1702520"/>
                  </a:cubicBezTo>
                  <a:cubicBezTo>
                    <a:pt x="7659472" y="1702081"/>
                    <a:pt x="7655340" y="1701644"/>
                    <a:pt x="7651209" y="1701235"/>
                  </a:cubicBezTo>
                  <a:close/>
                  <a:moveTo>
                    <a:pt x="7470112" y="1697497"/>
                  </a:moveTo>
                  <a:cubicBezTo>
                    <a:pt x="7468340" y="1697964"/>
                    <a:pt x="7466616" y="1698403"/>
                    <a:pt x="7464845" y="1698869"/>
                  </a:cubicBezTo>
                  <a:cubicBezTo>
                    <a:pt x="7466388" y="1699483"/>
                    <a:pt x="7467978" y="1700096"/>
                    <a:pt x="7469521" y="1700709"/>
                  </a:cubicBezTo>
                  <a:cubicBezTo>
                    <a:pt x="7469703" y="1699629"/>
                    <a:pt x="7469884" y="1698578"/>
                    <a:pt x="7470112" y="1697497"/>
                  </a:cubicBezTo>
                  <a:close/>
                  <a:moveTo>
                    <a:pt x="5655862" y="1697059"/>
                  </a:moveTo>
                  <a:cubicBezTo>
                    <a:pt x="5651220" y="1696957"/>
                    <a:pt x="5647032" y="1698388"/>
                    <a:pt x="5642695" y="1701498"/>
                  </a:cubicBezTo>
                  <a:cubicBezTo>
                    <a:pt x="5654953" y="1708828"/>
                    <a:pt x="5654953" y="1708828"/>
                    <a:pt x="5671751" y="1701819"/>
                  </a:cubicBezTo>
                  <a:cubicBezTo>
                    <a:pt x="5665600" y="1698796"/>
                    <a:pt x="5660504" y="1697161"/>
                    <a:pt x="5655862" y="1697059"/>
                  </a:cubicBezTo>
                  <a:close/>
                  <a:moveTo>
                    <a:pt x="3892958" y="1695190"/>
                  </a:moveTo>
                  <a:lnTo>
                    <a:pt x="3893276" y="1696738"/>
                  </a:lnTo>
                  <a:lnTo>
                    <a:pt x="3894502" y="1695540"/>
                  </a:lnTo>
                  <a:close/>
                  <a:moveTo>
                    <a:pt x="9090279" y="1693525"/>
                  </a:moveTo>
                  <a:cubicBezTo>
                    <a:pt x="9070166" y="1693701"/>
                    <a:pt x="9069441" y="1694547"/>
                    <a:pt x="9066672" y="1714668"/>
                  </a:cubicBezTo>
                  <a:cubicBezTo>
                    <a:pt x="9065263" y="1717939"/>
                    <a:pt x="9062766" y="1721677"/>
                    <a:pt x="9062404" y="1725503"/>
                  </a:cubicBezTo>
                  <a:cubicBezTo>
                    <a:pt x="9062130" y="1727956"/>
                    <a:pt x="9065218" y="1732804"/>
                    <a:pt x="9066489" y="1732775"/>
                  </a:cubicBezTo>
                  <a:cubicBezTo>
                    <a:pt x="9076794" y="1732453"/>
                    <a:pt x="9087554" y="1732016"/>
                    <a:pt x="9097133" y="1729884"/>
                  </a:cubicBezTo>
                  <a:cubicBezTo>
                    <a:pt x="9101356" y="1728950"/>
                    <a:pt x="9106441" y="1723605"/>
                    <a:pt x="9105714" y="1720831"/>
                  </a:cubicBezTo>
                  <a:cubicBezTo>
                    <a:pt x="9103625" y="1712887"/>
                    <a:pt x="9087692" y="1706199"/>
                    <a:pt x="9101084" y="1696943"/>
                  </a:cubicBezTo>
                  <a:cubicBezTo>
                    <a:pt x="9097496" y="1695745"/>
                    <a:pt x="9093864" y="1693496"/>
                    <a:pt x="9090279" y="1693525"/>
                  </a:cubicBezTo>
                  <a:close/>
                  <a:moveTo>
                    <a:pt x="4209438" y="1692970"/>
                  </a:moveTo>
                  <a:cubicBezTo>
                    <a:pt x="4203808" y="1704827"/>
                    <a:pt x="4207304" y="1710784"/>
                    <a:pt x="4223011" y="1712887"/>
                  </a:cubicBezTo>
                  <a:cubicBezTo>
                    <a:pt x="4224829" y="1701264"/>
                    <a:pt x="4224829" y="1701264"/>
                    <a:pt x="4209438" y="1692970"/>
                  </a:cubicBezTo>
                  <a:close/>
                  <a:moveTo>
                    <a:pt x="3609121" y="1690664"/>
                  </a:moveTo>
                  <a:cubicBezTo>
                    <a:pt x="3607941" y="1691569"/>
                    <a:pt x="3606715" y="1692504"/>
                    <a:pt x="3605489" y="1693409"/>
                  </a:cubicBezTo>
                  <a:cubicBezTo>
                    <a:pt x="3611391" y="1697497"/>
                    <a:pt x="3617294" y="1701615"/>
                    <a:pt x="3623241" y="1705762"/>
                  </a:cubicBezTo>
                  <a:cubicBezTo>
                    <a:pt x="3631595" y="1704973"/>
                    <a:pt x="3638585" y="1704301"/>
                    <a:pt x="3650616" y="1703133"/>
                  </a:cubicBezTo>
                  <a:cubicBezTo>
                    <a:pt x="3633457" y="1697994"/>
                    <a:pt x="3621288" y="1694314"/>
                    <a:pt x="3609121" y="1690664"/>
                  </a:cubicBezTo>
                  <a:close/>
                  <a:moveTo>
                    <a:pt x="7118810" y="1689583"/>
                  </a:moveTo>
                  <a:cubicBezTo>
                    <a:pt x="7118448" y="1689612"/>
                    <a:pt x="7117722" y="1690867"/>
                    <a:pt x="7117994" y="1691131"/>
                  </a:cubicBezTo>
                  <a:cubicBezTo>
                    <a:pt x="7118493" y="1691656"/>
                    <a:pt x="7119628" y="1691861"/>
                    <a:pt x="7120491" y="1692182"/>
                  </a:cubicBezTo>
                  <a:cubicBezTo>
                    <a:pt x="7120808" y="1691510"/>
                    <a:pt x="7121581" y="1690780"/>
                    <a:pt x="7121354" y="1690225"/>
                  </a:cubicBezTo>
                  <a:cubicBezTo>
                    <a:pt x="7121216" y="1689846"/>
                    <a:pt x="7119673" y="1689525"/>
                    <a:pt x="7118810" y="1689583"/>
                  </a:cubicBezTo>
                  <a:close/>
                  <a:moveTo>
                    <a:pt x="2092146" y="1689291"/>
                  </a:moveTo>
                  <a:cubicBezTo>
                    <a:pt x="2090195" y="1690050"/>
                    <a:pt x="2088289" y="1690810"/>
                    <a:pt x="2086336" y="1691569"/>
                  </a:cubicBezTo>
                  <a:cubicBezTo>
                    <a:pt x="2090104" y="1696884"/>
                    <a:pt x="2093918" y="1702228"/>
                    <a:pt x="2097685" y="1707543"/>
                  </a:cubicBezTo>
                  <a:cubicBezTo>
                    <a:pt x="2100092" y="1706608"/>
                    <a:pt x="2102453" y="1705674"/>
                    <a:pt x="2104859" y="1704769"/>
                  </a:cubicBezTo>
                  <a:cubicBezTo>
                    <a:pt x="2100636" y="1699600"/>
                    <a:pt x="2096369" y="1694430"/>
                    <a:pt x="2092146" y="1689291"/>
                  </a:cubicBezTo>
                  <a:close/>
                  <a:moveTo>
                    <a:pt x="5673296" y="1688240"/>
                  </a:moveTo>
                  <a:cubicBezTo>
                    <a:pt x="5673249" y="1689232"/>
                    <a:pt x="5673158" y="1690225"/>
                    <a:pt x="5673113" y="1691189"/>
                  </a:cubicBezTo>
                  <a:cubicBezTo>
                    <a:pt x="5674792" y="1690780"/>
                    <a:pt x="5676473" y="1690342"/>
                    <a:pt x="5678197" y="1689904"/>
                  </a:cubicBezTo>
                  <a:cubicBezTo>
                    <a:pt x="5676563" y="1689350"/>
                    <a:pt x="5674930" y="1688795"/>
                    <a:pt x="5673296" y="1688240"/>
                  </a:cubicBezTo>
                  <a:close/>
                  <a:moveTo>
                    <a:pt x="6842828" y="1687335"/>
                  </a:moveTo>
                  <a:cubicBezTo>
                    <a:pt x="6832160" y="1689232"/>
                    <a:pt x="6823669" y="1690721"/>
                    <a:pt x="6808733" y="1693350"/>
                  </a:cubicBezTo>
                  <a:cubicBezTo>
                    <a:pt x="6825259" y="1696796"/>
                    <a:pt x="6834338" y="1698694"/>
                    <a:pt x="6849049" y="1701762"/>
                  </a:cubicBezTo>
                  <a:cubicBezTo>
                    <a:pt x="6846460" y="1695687"/>
                    <a:pt x="6844962" y="1692211"/>
                    <a:pt x="6842828" y="1687335"/>
                  </a:cubicBezTo>
                  <a:close/>
                  <a:moveTo>
                    <a:pt x="3247469" y="1686809"/>
                  </a:moveTo>
                  <a:cubicBezTo>
                    <a:pt x="3247289" y="1686691"/>
                    <a:pt x="3245609" y="1687831"/>
                    <a:pt x="3245746" y="1688152"/>
                  </a:cubicBezTo>
                  <a:cubicBezTo>
                    <a:pt x="3246245" y="1689204"/>
                    <a:pt x="3247244" y="1690109"/>
                    <a:pt x="3248060" y="1691101"/>
                  </a:cubicBezTo>
                  <a:cubicBezTo>
                    <a:pt x="3249286" y="1690371"/>
                    <a:pt x="3250511" y="1689612"/>
                    <a:pt x="3251737" y="1688882"/>
                  </a:cubicBezTo>
                  <a:cubicBezTo>
                    <a:pt x="3250330" y="1688152"/>
                    <a:pt x="3248968" y="1687392"/>
                    <a:pt x="3247469" y="1686809"/>
                  </a:cubicBezTo>
                  <a:close/>
                  <a:moveTo>
                    <a:pt x="1345644" y="1685027"/>
                  </a:moveTo>
                  <a:cubicBezTo>
                    <a:pt x="1339970" y="1688911"/>
                    <a:pt x="1334567" y="1691276"/>
                    <a:pt x="1335158" y="1692386"/>
                  </a:cubicBezTo>
                  <a:cubicBezTo>
                    <a:pt x="1336837" y="1695540"/>
                    <a:pt x="1340652" y="1698403"/>
                    <a:pt x="1344373" y="1700884"/>
                  </a:cubicBezTo>
                  <a:cubicBezTo>
                    <a:pt x="1345191" y="1701410"/>
                    <a:pt x="1351773" y="1699570"/>
                    <a:pt x="1351684" y="1699336"/>
                  </a:cubicBezTo>
                  <a:cubicBezTo>
                    <a:pt x="1350411" y="1695277"/>
                    <a:pt x="1348460" y="1691306"/>
                    <a:pt x="1345644" y="1685027"/>
                  </a:cubicBezTo>
                  <a:close/>
                  <a:moveTo>
                    <a:pt x="7767705" y="1684706"/>
                  </a:moveTo>
                  <a:cubicBezTo>
                    <a:pt x="7767023" y="1684676"/>
                    <a:pt x="7766296" y="1684969"/>
                    <a:pt x="7765616" y="1685115"/>
                  </a:cubicBezTo>
                  <a:cubicBezTo>
                    <a:pt x="7765843" y="1685495"/>
                    <a:pt x="7766115" y="1686195"/>
                    <a:pt x="7766387" y="1686195"/>
                  </a:cubicBezTo>
                  <a:cubicBezTo>
                    <a:pt x="7767068" y="1686225"/>
                    <a:pt x="7767794" y="1685933"/>
                    <a:pt x="7768476" y="1685757"/>
                  </a:cubicBezTo>
                  <a:cubicBezTo>
                    <a:pt x="7768204" y="1685377"/>
                    <a:pt x="7767977" y="1684706"/>
                    <a:pt x="7767705" y="1684706"/>
                  </a:cubicBezTo>
                  <a:close/>
                  <a:moveTo>
                    <a:pt x="7737514" y="1684297"/>
                  </a:moveTo>
                  <a:cubicBezTo>
                    <a:pt x="7735969" y="1684414"/>
                    <a:pt x="7734925" y="1687159"/>
                    <a:pt x="7733019" y="1689525"/>
                  </a:cubicBezTo>
                  <a:cubicBezTo>
                    <a:pt x="7737514" y="1690109"/>
                    <a:pt x="7741917" y="1691422"/>
                    <a:pt x="7745505" y="1690839"/>
                  </a:cubicBezTo>
                  <a:cubicBezTo>
                    <a:pt x="7747728" y="1690489"/>
                    <a:pt x="7748727" y="1687159"/>
                    <a:pt x="7750271" y="1685173"/>
                  </a:cubicBezTo>
                  <a:cubicBezTo>
                    <a:pt x="7746004" y="1684793"/>
                    <a:pt x="7741690" y="1684005"/>
                    <a:pt x="7737514" y="1684297"/>
                  </a:cubicBezTo>
                  <a:close/>
                  <a:moveTo>
                    <a:pt x="7059019" y="1682953"/>
                  </a:moveTo>
                  <a:cubicBezTo>
                    <a:pt x="7058248" y="1686896"/>
                    <a:pt x="7057476" y="1690839"/>
                    <a:pt x="7056705" y="1694751"/>
                  </a:cubicBezTo>
                  <a:lnTo>
                    <a:pt x="7063378" y="1695307"/>
                  </a:lnTo>
                  <a:lnTo>
                    <a:pt x="7065195" y="1683450"/>
                  </a:lnTo>
                  <a:cubicBezTo>
                    <a:pt x="7063106" y="1683275"/>
                    <a:pt x="7061063" y="1683100"/>
                    <a:pt x="7059019" y="1682953"/>
                  </a:cubicBezTo>
                  <a:close/>
                  <a:moveTo>
                    <a:pt x="6061277" y="1682866"/>
                  </a:moveTo>
                  <a:cubicBezTo>
                    <a:pt x="6052107" y="1683071"/>
                    <a:pt x="6041529" y="1683683"/>
                    <a:pt x="6042528" y="1692006"/>
                  </a:cubicBezTo>
                  <a:cubicBezTo>
                    <a:pt x="6043708" y="1701819"/>
                    <a:pt x="6063003" y="1713939"/>
                    <a:pt x="6076351" y="1711866"/>
                  </a:cubicBezTo>
                  <a:cubicBezTo>
                    <a:pt x="6081707" y="1711018"/>
                    <a:pt x="6084431" y="1703396"/>
                    <a:pt x="6086066" y="1701498"/>
                  </a:cubicBezTo>
                  <a:cubicBezTo>
                    <a:pt x="6086248" y="1686604"/>
                    <a:pt x="6079983" y="1682486"/>
                    <a:pt x="6061277" y="1682866"/>
                  </a:cubicBezTo>
                  <a:close/>
                  <a:moveTo>
                    <a:pt x="5143257" y="1680735"/>
                  </a:moveTo>
                  <a:cubicBezTo>
                    <a:pt x="5139217" y="1680938"/>
                    <a:pt x="5132998" y="1681843"/>
                    <a:pt x="5131725" y="1683596"/>
                  </a:cubicBezTo>
                  <a:cubicBezTo>
                    <a:pt x="5129366" y="1686955"/>
                    <a:pt x="5129865" y="1691101"/>
                    <a:pt x="5129047" y="1695453"/>
                  </a:cubicBezTo>
                  <a:cubicBezTo>
                    <a:pt x="5130318" y="1697789"/>
                    <a:pt x="5131772" y="1700388"/>
                    <a:pt x="5133179" y="1702988"/>
                  </a:cubicBezTo>
                  <a:cubicBezTo>
                    <a:pt x="5137402" y="1700564"/>
                    <a:pt x="5142985" y="1698606"/>
                    <a:pt x="5145528" y="1695628"/>
                  </a:cubicBezTo>
                  <a:cubicBezTo>
                    <a:pt x="5148251" y="1692445"/>
                    <a:pt x="5148706" y="1688327"/>
                    <a:pt x="5148842" y="1684589"/>
                  </a:cubicBezTo>
                  <a:cubicBezTo>
                    <a:pt x="5148887" y="1683246"/>
                    <a:pt x="5145029" y="1680646"/>
                    <a:pt x="5143257" y="1680735"/>
                  </a:cubicBezTo>
                  <a:close/>
                  <a:moveTo>
                    <a:pt x="2335850" y="1678194"/>
                  </a:moveTo>
                  <a:cubicBezTo>
                    <a:pt x="2335034" y="1679946"/>
                    <a:pt x="2333899" y="1681318"/>
                    <a:pt x="2333899" y="1682661"/>
                  </a:cubicBezTo>
                  <a:cubicBezTo>
                    <a:pt x="2333899" y="1683333"/>
                    <a:pt x="2335986" y="1684005"/>
                    <a:pt x="2337121" y="1684676"/>
                  </a:cubicBezTo>
                  <a:cubicBezTo>
                    <a:pt x="2338211" y="1683362"/>
                    <a:pt x="2339754" y="1682136"/>
                    <a:pt x="2340209" y="1680735"/>
                  </a:cubicBezTo>
                  <a:cubicBezTo>
                    <a:pt x="2340390" y="1680267"/>
                    <a:pt x="2338030" y="1679420"/>
                    <a:pt x="2335850" y="1678194"/>
                  </a:cubicBezTo>
                  <a:close/>
                  <a:moveTo>
                    <a:pt x="6671899" y="1677376"/>
                  </a:moveTo>
                  <a:cubicBezTo>
                    <a:pt x="6679073" y="1679187"/>
                    <a:pt x="6681433" y="1679771"/>
                    <a:pt x="6683794" y="1680383"/>
                  </a:cubicBezTo>
                  <a:cubicBezTo>
                    <a:pt x="6684112" y="1679362"/>
                    <a:pt x="6684429" y="1678368"/>
                    <a:pt x="6684748" y="1677376"/>
                  </a:cubicBezTo>
                  <a:close/>
                  <a:moveTo>
                    <a:pt x="6000851" y="1675945"/>
                  </a:moveTo>
                  <a:cubicBezTo>
                    <a:pt x="6000534" y="1676441"/>
                    <a:pt x="6000262" y="1676938"/>
                    <a:pt x="5999943" y="1677434"/>
                  </a:cubicBezTo>
                  <a:cubicBezTo>
                    <a:pt x="6000670" y="1677668"/>
                    <a:pt x="6001350" y="1677902"/>
                    <a:pt x="6002077" y="1678106"/>
                  </a:cubicBezTo>
                  <a:cubicBezTo>
                    <a:pt x="6001669" y="1677405"/>
                    <a:pt x="6001260" y="1676675"/>
                    <a:pt x="6000851" y="1675945"/>
                  </a:cubicBezTo>
                  <a:close/>
                  <a:moveTo>
                    <a:pt x="7075317" y="1675828"/>
                  </a:moveTo>
                  <a:lnTo>
                    <a:pt x="7075317" y="1680326"/>
                  </a:lnTo>
                  <a:cubicBezTo>
                    <a:pt x="7075863" y="1680326"/>
                    <a:pt x="7076408" y="1680355"/>
                    <a:pt x="7076953" y="1680355"/>
                  </a:cubicBezTo>
                  <a:cubicBezTo>
                    <a:pt x="7077088" y="1678865"/>
                    <a:pt x="7077226" y="1677376"/>
                    <a:pt x="7077406" y="1675887"/>
                  </a:cubicBezTo>
                  <a:cubicBezTo>
                    <a:pt x="7076726" y="1675857"/>
                    <a:pt x="7075999" y="1675857"/>
                    <a:pt x="7075317" y="1675828"/>
                  </a:cubicBezTo>
                  <a:close/>
                  <a:moveTo>
                    <a:pt x="3906306" y="1675448"/>
                  </a:moveTo>
                  <a:cubicBezTo>
                    <a:pt x="3903492" y="1678340"/>
                    <a:pt x="3900677" y="1681231"/>
                    <a:pt x="3897861" y="1684093"/>
                  </a:cubicBezTo>
                  <a:cubicBezTo>
                    <a:pt x="3898997" y="1684706"/>
                    <a:pt x="3900177" y="1685349"/>
                    <a:pt x="3901312" y="1685962"/>
                  </a:cubicBezTo>
                  <a:cubicBezTo>
                    <a:pt x="3904716" y="1683362"/>
                    <a:pt x="3908076" y="1680764"/>
                    <a:pt x="3911436" y="1678165"/>
                  </a:cubicBezTo>
                  <a:cubicBezTo>
                    <a:pt x="3909711" y="1677259"/>
                    <a:pt x="3907985" y="1676353"/>
                    <a:pt x="3906306" y="1675448"/>
                  </a:cubicBezTo>
                  <a:close/>
                  <a:moveTo>
                    <a:pt x="3401646" y="1673813"/>
                  </a:moveTo>
                  <a:cubicBezTo>
                    <a:pt x="3398332" y="1676558"/>
                    <a:pt x="3392748" y="1679157"/>
                    <a:pt x="3392159" y="1682107"/>
                  </a:cubicBezTo>
                  <a:cubicBezTo>
                    <a:pt x="3391249" y="1686691"/>
                    <a:pt x="3393338" y="1691628"/>
                    <a:pt x="3395153" y="1696213"/>
                  </a:cubicBezTo>
                  <a:cubicBezTo>
                    <a:pt x="3395653" y="1697497"/>
                    <a:pt x="3399786" y="1698899"/>
                    <a:pt x="3402328" y="1698986"/>
                  </a:cubicBezTo>
                  <a:cubicBezTo>
                    <a:pt x="3404689" y="1699074"/>
                    <a:pt x="3408593" y="1697819"/>
                    <a:pt x="3409365" y="1696563"/>
                  </a:cubicBezTo>
                  <a:cubicBezTo>
                    <a:pt x="3410999" y="1693964"/>
                    <a:pt x="3410999" y="1690926"/>
                    <a:pt x="3411088" y="1690371"/>
                  </a:cubicBezTo>
                  <a:cubicBezTo>
                    <a:pt x="3411088" y="1686079"/>
                    <a:pt x="3412089" y="1683801"/>
                    <a:pt x="3410863" y="1682252"/>
                  </a:cubicBezTo>
                  <a:cubicBezTo>
                    <a:pt x="3408457" y="1679216"/>
                    <a:pt x="3404823" y="1676587"/>
                    <a:pt x="3401646" y="1673813"/>
                  </a:cubicBezTo>
                  <a:close/>
                  <a:moveTo>
                    <a:pt x="1295478" y="1673317"/>
                  </a:moveTo>
                  <a:cubicBezTo>
                    <a:pt x="1295025" y="1675157"/>
                    <a:pt x="1294571" y="1676996"/>
                    <a:pt x="1293844" y="1679887"/>
                  </a:cubicBezTo>
                  <a:cubicBezTo>
                    <a:pt x="1294843" y="1683538"/>
                    <a:pt x="1295705" y="1688210"/>
                    <a:pt x="1297612" y="1692737"/>
                  </a:cubicBezTo>
                  <a:cubicBezTo>
                    <a:pt x="1298111" y="1693934"/>
                    <a:pt x="1302107" y="1695453"/>
                    <a:pt x="1304104" y="1695249"/>
                  </a:cubicBezTo>
                  <a:cubicBezTo>
                    <a:pt x="1306329" y="1695015"/>
                    <a:pt x="1310006" y="1692679"/>
                    <a:pt x="1309643" y="1691774"/>
                  </a:cubicBezTo>
                  <a:cubicBezTo>
                    <a:pt x="1307556" y="1686516"/>
                    <a:pt x="1304740" y="1681347"/>
                    <a:pt x="1301516" y="1676324"/>
                  </a:cubicBezTo>
                  <a:cubicBezTo>
                    <a:pt x="1300653" y="1675039"/>
                    <a:pt x="1297567" y="1674309"/>
                    <a:pt x="1295478" y="1673317"/>
                  </a:cubicBezTo>
                  <a:close/>
                  <a:moveTo>
                    <a:pt x="1572778" y="1673142"/>
                  </a:moveTo>
                  <a:cubicBezTo>
                    <a:pt x="1571915" y="1672966"/>
                    <a:pt x="1569736" y="1673813"/>
                    <a:pt x="1569373" y="1674456"/>
                  </a:cubicBezTo>
                  <a:cubicBezTo>
                    <a:pt x="1566876" y="1678953"/>
                    <a:pt x="1564697" y="1683538"/>
                    <a:pt x="1561654" y="1689641"/>
                  </a:cubicBezTo>
                  <a:cubicBezTo>
                    <a:pt x="1565150" y="1693701"/>
                    <a:pt x="1569691" y="1702608"/>
                    <a:pt x="1573277" y="1702461"/>
                  </a:cubicBezTo>
                  <a:cubicBezTo>
                    <a:pt x="1590529" y="1701790"/>
                    <a:pt x="1583083" y="1693087"/>
                    <a:pt x="1582494" y="1686867"/>
                  </a:cubicBezTo>
                  <a:cubicBezTo>
                    <a:pt x="1582086" y="1683041"/>
                    <a:pt x="1581495" y="1679157"/>
                    <a:pt x="1579905" y="1675507"/>
                  </a:cubicBezTo>
                  <a:cubicBezTo>
                    <a:pt x="1579406" y="1674368"/>
                    <a:pt x="1575366" y="1673667"/>
                    <a:pt x="1572778" y="1673142"/>
                  </a:cubicBezTo>
                  <a:close/>
                  <a:moveTo>
                    <a:pt x="5783162" y="1672878"/>
                  </a:moveTo>
                  <a:cubicBezTo>
                    <a:pt x="5779574" y="1673872"/>
                    <a:pt x="5775942" y="1674836"/>
                    <a:pt x="5772357" y="1675799"/>
                  </a:cubicBezTo>
                  <a:cubicBezTo>
                    <a:pt x="5772765" y="1676733"/>
                    <a:pt x="5773128" y="1677638"/>
                    <a:pt x="5773492" y="1678574"/>
                  </a:cubicBezTo>
                  <a:cubicBezTo>
                    <a:pt x="5777305" y="1678018"/>
                    <a:pt x="5781073" y="1677434"/>
                    <a:pt x="5784887" y="1676879"/>
                  </a:cubicBezTo>
                  <a:cubicBezTo>
                    <a:pt x="5784341" y="1675536"/>
                    <a:pt x="5783752" y="1674222"/>
                    <a:pt x="5783162" y="1672878"/>
                  </a:cubicBezTo>
                  <a:close/>
                  <a:moveTo>
                    <a:pt x="4896512" y="1671973"/>
                  </a:moveTo>
                  <a:cubicBezTo>
                    <a:pt x="4891109" y="1675536"/>
                    <a:pt x="4885707" y="1679070"/>
                    <a:pt x="4873041" y="1687392"/>
                  </a:cubicBezTo>
                  <a:cubicBezTo>
                    <a:pt x="4882120" y="1689816"/>
                    <a:pt x="4890383" y="1693467"/>
                    <a:pt x="4892652" y="1692327"/>
                  </a:cubicBezTo>
                  <a:cubicBezTo>
                    <a:pt x="4898918" y="1689204"/>
                    <a:pt x="4903865" y="1684356"/>
                    <a:pt x="4906681" y="1679566"/>
                  </a:cubicBezTo>
                  <a:cubicBezTo>
                    <a:pt x="4907589" y="1678047"/>
                    <a:pt x="4900144" y="1674572"/>
                    <a:pt x="4896512" y="1671973"/>
                  </a:cubicBezTo>
                  <a:close/>
                  <a:moveTo>
                    <a:pt x="7720671" y="1671915"/>
                  </a:moveTo>
                  <a:cubicBezTo>
                    <a:pt x="7720580" y="1673551"/>
                    <a:pt x="7720489" y="1675157"/>
                    <a:pt x="7720353" y="1676792"/>
                  </a:cubicBezTo>
                  <a:cubicBezTo>
                    <a:pt x="7721033" y="1676821"/>
                    <a:pt x="7721668" y="1676850"/>
                    <a:pt x="7722350" y="1676879"/>
                  </a:cubicBezTo>
                  <a:cubicBezTo>
                    <a:pt x="7722578" y="1675273"/>
                    <a:pt x="7722850" y="1673638"/>
                    <a:pt x="7723077" y="1672032"/>
                  </a:cubicBezTo>
                  <a:cubicBezTo>
                    <a:pt x="7722259" y="1671973"/>
                    <a:pt x="7721488" y="1671944"/>
                    <a:pt x="7720671" y="1671915"/>
                  </a:cubicBezTo>
                  <a:close/>
                  <a:moveTo>
                    <a:pt x="9252491" y="1671331"/>
                  </a:moveTo>
                  <a:cubicBezTo>
                    <a:pt x="9248768" y="1671448"/>
                    <a:pt x="9244319" y="1670834"/>
                    <a:pt x="9241459" y="1671886"/>
                  </a:cubicBezTo>
                  <a:cubicBezTo>
                    <a:pt x="9237691" y="1673287"/>
                    <a:pt x="9234649" y="1675770"/>
                    <a:pt x="9232424" y="1678165"/>
                  </a:cubicBezTo>
                  <a:cubicBezTo>
                    <a:pt x="9231379" y="1679274"/>
                    <a:pt x="9232697" y="1681435"/>
                    <a:pt x="9233604" y="1682953"/>
                  </a:cubicBezTo>
                  <a:cubicBezTo>
                    <a:pt x="9233876" y="1683421"/>
                    <a:pt x="9236282" y="1683362"/>
                    <a:pt x="9246498" y="1684706"/>
                  </a:cubicBezTo>
                  <a:cubicBezTo>
                    <a:pt x="9246861" y="1684151"/>
                    <a:pt x="9249494" y="1680588"/>
                    <a:pt x="9251537" y="1676879"/>
                  </a:cubicBezTo>
                  <a:cubicBezTo>
                    <a:pt x="9252491" y="1675157"/>
                    <a:pt x="9252219" y="1673199"/>
                    <a:pt x="9252491" y="1671331"/>
                  </a:cubicBezTo>
                  <a:close/>
                  <a:moveTo>
                    <a:pt x="1713425" y="1670454"/>
                  </a:moveTo>
                  <a:cubicBezTo>
                    <a:pt x="1710475" y="1671038"/>
                    <a:pt x="1707978" y="1672616"/>
                    <a:pt x="1702892" y="1674806"/>
                  </a:cubicBezTo>
                  <a:cubicBezTo>
                    <a:pt x="1707750" y="1675799"/>
                    <a:pt x="1710292" y="1676908"/>
                    <a:pt x="1711518" y="1676471"/>
                  </a:cubicBezTo>
                  <a:cubicBezTo>
                    <a:pt x="1714470" y="1675448"/>
                    <a:pt x="1716785" y="1673726"/>
                    <a:pt x="1719373" y="1672266"/>
                  </a:cubicBezTo>
                  <a:cubicBezTo>
                    <a:pt x="1717375" y="1671623"/>
                    <a:pt x="1714970" y="1670163"/>
                    <a:pt x="1713425" y="1670454"/>
                  </a:cubicBezTo>
                  <a:close/>
                  <a:moveTo>
                    <a:pt x="4431712" y="1670133"/>
                  </a:moveTo>
                  <a:cubicBezTo>
                    <a:pt x="4426357" y="1676237"/>
                    <a:pt x="4423632" y="1679332"/>
                    <a:pt x="4419728" y="1683801"/>
                  </a:cubicBezTo>
                  <a:cubicBezTo>
                    <a:pt x="4427218" y="1684122"/>
                    <a:pt x="4431440" y="1684297"/>
                    <a:pt x="4441111" y="1684735"/>
                  </a:cubicBezTo>
                  <a:cubicBezTo>
                    <a:pt x="4437478" y="1679098"/>
                    <a:pt x="4435527" y="1676032"/>
                    <a:pt x="4431712" y="1670133"/>
                  </a:cubicBezTo>
                  <a:close/>
                  <a:moveTo>
                    <a:pt x="5325763" y="1667593"/>
                  </a:moveTo>
                  <a:cubicBezTo>
                    <a:pt x="5322403" y="1669141"/>
                    <a:pt x="5317364" y="1670308"/>
                    <a:pt x="5316365" y="1672294"/>
                  </a:cubicBezTo>
                  <a:cubicBezTo>
                    <a:pt x="5315321" y="1674309"/>
                    <a:pt x="5318318" y="1677113"/>
                    <a:pt x="5320315" y="1681056"/>
                  </a:cubicBezTo>
                  <a:cubicBezTo>
                    <a:pt x="5324583" y="1678077"/>
                    <a:pt x="5328804" y="1676412"/>
                    <a:pt x="5329531" y="1674281"/>
                  </a:cubicBezTo>
                  <a:cubicBezTo>
                    <a:pt x="5330213" y="1672323"/>
                    <a:pt x="5327170" y="1669842"/>
                    <a:pt x="5325763" y="1667593"/>
                  </a:cubicBezTo>
                  <a:close/>
                  <a:moveTo>
                    <a:pt x="7013620" y="1666892"/>
                  </a:moveTo>
                  <a:cubicBezTo>
                    <a:pt x="7012077" y="1667097"/>
                    <a:pt x="7010625" y="1667272"/>
                    <a:pt x="7009125" y="1667447"/>
                  </a:cubicBezTo>
                  <a:cubicBezTo>
                    <a:pt x="7009353" y="1670192"/>
                    <a:pt x="7009535" y="1672937"/>
                    <a:pt x="7009761" y="1675682"/>
                  </a:cubicBezTo>
                  <a:cubicBezTo>
                    <a:pt x="7012532" y="1675448"/>
                    <a:pt x="7015301" y="1675245"/>
                    <a:pt x="7018070" y="1675011"/>
                  </a:cubicBezTo>
                  <a:cubicBezTo>
                    <a:pt x="7016572" y="1672294"/>
                    <a:pt x="7015073" y="1669608"/>
                    <a:pt x="7013620" y="1666892"/>
                  </a:cubicBezTo>
                  <a:close/>
                  <a:moveTo>
                    <a:pt x="5443846" y="1666016"/>
                  </a:moveTo>
                  <a:cubicBezTo>
                    <a:pt x="5443619" y="1667563"/>
                    <a:pt x="5443392" y="1669112"/>
                    <a:pt x="5443166" y="1670659"/>
                  </a:cubicBezTo>
                  <a:cubicBezTo>
                    <a:pt x="5448160" y="1671418"/>
                    <a:pt x="5453199" y="1672178"/>
                    <a:pt x="5458193" y="1672966"/>
                  </a:cubicBezTo>
                  <a:cubicBezTo>
                    <a:pt x="5458693" y="1670922"/>
                    <a:pt x="5459192" y="1668907"/>
                    <a:pt x="5459736" y="1666863"/>
                  </a:cubicBezTo>
                  <a:cubicBezTo>
                    <a:pt x="5454425" y="1666571"/>
                    <a:pt x="5449157" y="1666308"/>
                    <a:pt x="5443846" y="1666016"/>
                  </a:cubicBezTo>
                  <a:close/>
                  <a:moveTo>
                    <a:pt x="2027363" y="1665432"/>
                  </a:moveTo>
                  <a:cubicBezTo>
                    <a:pt x="2025773" y="1667506"/>
                    <a:pt x="2024320" y="1669316"/>
                    <a:pt x="2023140" y="1671214"/>
                  </a:cubicBezTo>
                  <a:cubicBezTo>
                    <a:pt x="2023094" y="1671272"/>
                    <a:pt x="2025591" y="1672002"/>
                    <a:pt x="2026908" y="1672411"/>
                  </a:cubicBezTo>
                  <a:cubicBezTo>
                    <a:pt x="2028315" y="1670601"/>
                    <a:pt x="2029769" y="1668791"/>
                    <a:pt x="2030948" y="1666921"/>
                  </a:cubicBezTo>
                  <a:cubicBezTo>
                    <a:pt x="2031039" y="1666804"/>
                    <a:pt x="2029133" y="1666162"/>
                    <a:pt x="2027363" y="1665432"/>
                  </a:cubicBezTo>
                  <a:close/>
                  <a:moveTo>
                    <a:pt x="4824735" y="1665344"/>
                  </a:moveTo>
                  <a:cubicBezTo>
                    <a:pt x="4819468" y="1665315"/>
                    <a:pt x="4814157" y="1667242"/>
                    <a:pt x="4808846" y="1668352"/>
                  </a:cubicBezTo>
                  <a:cubicBezTo>
                    <a:pt x="4811887" y="1671331"/>
                    <a:pt x="4814929" y="1674339"/>
                    <a:pt x="4819832" y="1679098"/>
                  </a:cubicBezTo>
                  <a:cubicBezTo>
                    <a:pt x="4825916" y="1675245"/>
                    <a:pt x="4829820" y="1672791"/>
                    <a:pt x="4833724" y="1670338"/>
                  </a:cubicBezTo>
                  <a:cubicBezTo>
                    <a:pt x="4830728" y="1668527"/>
                    <a:pt x="4827733" y="1665344"/>
                    <a:pt x="4824735" y="1665344"/>
                  </a:cubicBezTo>
                  <a:close/>
                  <a:moveTo>
                    <a:pt x="4930471" y="1664906"/>
                  </a:moveTo>
                  <a:cubicBezTo>
                    <a:pt x="4930152" y="1664906"/>
                    <a:pt x="4929880" y="1665724"/>
                    <a:pt x="4929563" y="1666162"/>
                  </a:cubicBezTo>
                  <a:cubicBezTo>
                    <a:pt x="4930515" y="1666308"/>
                    <a:pt x="4931469" y="1666600"/>
                    <a:pt x="4932424" y="1666571"/>
                  </a:cubicBezTo>
                  <a:cubicBezTo>
                    <a:pt x="4932785" y="1666571"/>
                    <a:pt x="4933057" y="1665812"/>
                    <a:pt x="4933376" y="1665373"/>
                  </a:cubicBezTo>
                  <a:cubicBezTo>
                    <a:pt x="4932377" y="1665198"/>
                    <a:pt x="4931425" y="1664906"/>
                    <a:pt x="4930471" y="1664906"/>
                  </a:cubicBezTo>
                  <a:close/>
                  <a:moveTo>
                    <a:pt x="6542556" y="1664818"/>
                  </a:moveTo>
                  <a:cubicBezTo>
                    <a:pt x="6544827" y="1669346"/>
                    <a:pt x="6545326" y="1670338"/>
                    <a:pt x="6545826" y="1671302"/>
                  </a:cubicBezTo>
                  <a:cubicBezTo>
                    <a:pt x="6546370" y="1670922"/>
                    <a:pt x="6547460" y="1670396"/>
                    <a:pt x="6547324" y="1670221"/>
                  </a:cubicBezTo>
                  <a:cubicBezTo>
                    <a:pt x="6546778" y="1669346"/>
                    <a:pt x="6545962" y="1668557"/>
                    <a:pt x="6542556" y="1664818"/>
                  </a:cubicBezTo>
                  <a:close/>
                  <a:moveTo>
                    <a:pt x="3719442" y="1662979"/>
                  </a:moveTo>
                  <a:cubicBezTo>
                    <a:pt x="3714449" y="1666074"/>
                    <a:pt x="3709317" y="1669316"/>
                    <a:pt x="3706184" y="1673171"/>
                  </a:cubicBezTo>
                  <a:cubicBezTo>
                    <a:pt x="3705459" y="1674076"/>
                    <a:pt x="3712088" y="1677376"/>
                    <a:pt x="3715356" y="1679566"/>
                  </a:cubicBezTo>
                  <a:cubicBezTo>
                    <a:pt x="3719533" y="1676062"/>
                    <a:pt x="3723755" y="1672498"/>
                    <a:pt x="3729203" y="1667914"/>
                  </a:cubicBezTo>
                  <a:cubicBezTo>
                    <a:pt x="3724980" y="1665753"/>
                    <a:pt x="3719760" y="1662774"/>
                    <a:pt x="3719442" y="1662979"/>
                  </a:cubicBezTo>
                  <a:close/>
                  <a:moveTo>
                    <a:pt x="9534058" y="1662862"/>
                  </a:moveTo>
                  <a:cubicBezTo>
                    <a:pt x="9530517" y="1665753"/>
                    <a:pt x="9526976" y="1668732"/>
                    <a:pt x="9524569" y="1672002"/>
                  </a:cubicBezTo>
                  <a:cubicBezTo>
                    <a:pt x="9523933" y="1672849"/>
                    <a:pt x="9527157" y="1674806"/>
                    <a:pt x="9528564" y="1676237"/>
                  </a:cubicBezTo>
                  <a:cubicBezTo>
                    <a:pt x="9533469" y="1673171"/>
                    <a:pt x="9538325" y="1670074"/>
                    <a:pt x="9543681" y="1666658"/>
                  </a:cubicBezTo>
                  <a:cubicBezTo>
                    <a:pt x="9538597" y="1664643"/>
                    <a:pt x="9534240" y="1662745"/>
                    <a:pt x="9534058" y="1662862"/>
                  </a:cubicBezTo>
                  <a:close/>
                  <a:moveTo>
                    <a:pt x="6765377" y="1661255"/>
                  </a:moveTo>
                  <a:lnTo>
                    <a:pt x="6765377" y="1665869"/>
                  </a:lnTo>
                  <a:lnTo>
                    <a:pt x="6765423" y="1665869"/>
                  </a:lnTo>
                  <a:lnTo>
                    <a:pt x="6767374" y="1665899"/>
                  </a:lnTo>
                  <a:cubicBezTo>
                    <a:pt x="6767510" y="1664351"/>
                    <a:pt x="6767646" y="1662833"/>
                    <a:pt x="6767738" y="1661285"/>
                  </a:cubicBezTo>
                  <a:cubicBezTo>
                    <a:pt x="6766966" y="1661285"/>
                    <a:pt x="6766195" y="1661255"/>
                    <a:pt x="6765377" y="1661255"/>
                  </a:cubicBezTo>
                  <a:close/>
                  <a:moveTo>
                    <a:pt x="7224410" y="1659387"/>
                  </a:moveTo>
                  <a:cubicBezTo>
                    <a:pt x="7220096" y="1658860"/>
                    <a:pt x="7214739" y="1661723"/>
                    <a:pt x="7202573" y="1665082"/>
                  </a:cubicBezTo>
                  <a:cubicBezTo>
                    <a:pt x="7217191" y="1669228"/>
                    <a:pt x="7224501" y="1672178"/>
                    <a:pt x="7232354" y="1672996"/>
                  </a:cubicBezTo>
                  <a:cubicBezTo>
                    <a:pt x="7235079" y="1673287"/>
                    <a:pt x="7239165" y="1668177"/>
                    <a:pt x="7242660" y="1665519"/>
                  </a:cubicBezTo>
                  <a:cubicBezTo>
                    <a:pt x="7236622" y="1663358"/>
                    <a:pt x="7230901" y="1660175"/>
                    <a:pt x="7224410" y="1659387"/>
                  </a:cubicBezTo>
                  <a:close/>
                  <a:moveTo>
                    <a:pt x="4612312" y="1659358"/>
                  </a:moveTo>
                  <a:cubicBezTo>
                    <a:pt x="4610134" y="1661607"/>
                    <a:pt x="4605365" y="1664468"/>
                    <a:pt x="4606274" y="1666016"/>
                  </a:cubicBezTo>
                  <a:cubicBezTo>
                    <a:pt x="4608363" y="1669666"/>
                    <a:pt x="4613129" y="1672703"/>
                    <a:pt x="4616807" y="1676003"/>
                  </a:cubicBezTo>
                  <a:cubicBezTo>
                    <a:pt x="4619213" y="1673929"/>
                    <a:pt x="4621618" y="1671857"/>
                    <a:pt x="4625705" y="1668323"/>
                  </a:cubicBezTo>
                  <a:cubicBezTo>
                    <a:pt x="4621028" y="1665198"/>
                    <a:pt x="4616671" y="1662278"/>
                    <a:pt x="4612312" y="1659358"/>
                  </a:cubicBezTo>
                  <a:close/>
                  <a:moveTo>
                    <a:pt x="5267606" y="1653079"/>
                  </a:moveTo>
                  <a:cubicBezTo>
                    <a:pt x="5267017" y="1665315"/>
                    <a:pt x="5279864" y="1667272"/>
                    <a:pt x="5295164" y="1669346"/>
                  </a:cubicBezTo>
                  <a:cubicBezTo>
                    <a:pt x="5297206" y="1665315"/>
                    <a:pt x="5298751" y="1662307"/>
                    <a:pt x="5300339" y="1659183"/>
                  </a:cubicBezTo>
                  <a:cubicBezTo>
                    <a:pt x="5288581" y="1656992"/>
                    <a:pt x="5278502" y="1655123"/>
                    <a:pt x="5267606" y="1653079"/>
                  </a:cubicBezTo>
                  <a:close/>
                  <a:moveTo>
                    <a:pt x="2154526" y="1652378"/>
                  </a:moveTo>
                  <a:cubicBezTo>
                    <a:pt x="2147897" y="1657868"/>
                    <a:pt x="2140588" y="1662424"/>
                    <a:pt x="2136366" y="1667914"/>
                  </a:cubicBezTo>
                  <a:cubicBezTo>
                    <a:pt x="2131554" y="1674163"/>
                    <a:pt x="2139906" y="1676675"/>
                    <a:pt x="2147852" y="1676879"/>
                  </a:cubicBezTo>
                  <a:cubicBezTo>
                    <a:pt x="2162880" y="1677259"/>
                    <a:pt x="2172777" y="1668060"/>
                    <a:pt x="2167056" y="1659183"/>
                  </a:cubicBezTo>
                  <a:cubicBezTo>
                    <a:pt x="2165603" y="1656963"/>
                    <a:pt x="2160700" y="1655619"/>
                    <a:pt x="2154526" y="1652378"/>
                  </a:cubicBezTo>
                  <a:close/>
                  <a:moveTo>
                    <a:pt x="6828392" y="1652056"/>
                  </a:moveTo>
                  <a:cubicBezTo>
                    <a:pt x="6826120" y="1655765"/>
                    <a:pt x="6825440" y="1656875"/>
                    <a:pt x="6824804" y="1657985"/>
                  </a:cubicBezTo>
                  <a:cubicBezTo>
                    <a:pt x="6826485" y="1658102"/>
                    <a:pt x="6828164" y="1658218"/>
                    <a:pt x="6829843" y="1658335"/>
                  </a:cubicBezTo>
                  <a:cubicBezTo>
                    <a:pt x="6829616" y="1657255"/>
                    <a:pt x="6829344" y="1656174"/>
                    <a:pt x="6828392" y="1652056"/>
                  </a:cubicBezTo>
                  <a:close/>
                  <a:moveTo>
                    <a:pt x="7844838" y="1651298"/>
                  </a:moveTo>
                  <a:cubicBezTo>
                    <a:pt x="7844974" y="1652874"/>
                    <a:pt x="7845020" y="1654043"/>
                    <a:pt x="7845110" y="1655210"/>
                  </a:cubicBezTo>
                  <a:cubicBezTo>
                    <a:pt x="7845926" y="1654919"/>
                    <a:pt x="7846744" y="1654598"/>
                    <a:pt x="7847516" y="1654305"/>
                  </a:cubicBezTo>
                  <a:cubicBezTo>
                    <a:pt x="7846699" y="1653400"/>
                    <a:pt x="7845926" y="1652494"/>
                    <a:pt x="7844838" y="1651298"/>
                  </a:cubicBezTo>
                  <a:close/>
                  <a:moveTo>
                    <a:pt x="4503990" y="1648494"/>
                  </a:moveTo>
                  <a:cubicBezTo>
                    <a:pt x="4509255" y="1650391"/>
                    <a:pt x="4511525" y="1651764"/>
                    <a:pt x="4514114" y="1651998"/>
                  </a:cubicBezTo>
                  <a:cubicBezTo>
                    <a:pt x="4515929" y="1652144"/>
                    <a:pt x="4518107" y="1650743"/>
                    <a:pt x="4524691" y="1648494"/>
                  </a:cubicBezTo>
                  <a:close/>
                  <a:moveTo>
                    <a:pt x="7073275" y="1647004"/>
                  </a:moveTo>
                  <a:cubicBezTo>
                    <a:pt x="7064967" y="1648319"/>
                    <a:pt x="7061652" y="1648874"/>
                    <a:pt x="7056796" y="1649633"/>
                  </a:cubicBezTo>
                  <a:cubicBezTo>
                    <a:pt x="7060020" y="1652349"/>
                    <a:pt x="7061790" y="1653897"/>
                    <a:pt x="7064377" y="1656115"/>
                  </a:cubicBezTo>
                  <a:cubicBezTo>
                    <a:pt x="7066829" y="1653604"/>
                    <a:pt x="7068735" y="1651677"/>
                    <a:pt x="7073275" y="1647004"/>
                  </a:cubicBezTo>
                  <a:close/>
                  <a:moveTo>
                    <a:pt x="1730949" y="1644960"/>
                  </a:moveTo>
                  <a:cubicBezTo>
                    <a:pt x="1727000" y="1648114"/>
                    <a:pt x="1724457" y="1649516"/>
                    <a:pt x="1723277" y="1651298"/>
                  </a:cubicBezTo>
                  <a:cubicBezTo>
                    <a:pt x="1722506" y="1652494"/>
                    <a:pt x="1723641" y="1654218"/>
                    <a:pt x="1723913" y="1655707"/>
                  </a:cubicBezTo>
                  <a:cubicBezTo>
                    <a:pt x="1726455" y="1654393"/>
                    <a:pt x="1729634" y="1653341"/>
                    <a:pt x="1731358" y="1651677"/>
                  </a:cubicBezTo>
                  <a:cubicBezTo>
                    <a:pt x="1732448" y="1650655"/>
                    <a:pt x="1731313" y="1648728"/>
                    <a:pt x="1730949" y="1644960"/>
                  </a:cubicBezTo>
                  <a:close/>
                  <a:moveTo>
                    <a:pt x="4318987" y="1644639"/>
                  </a:moveTo>
                  <a:cubicBezTo>
                    <a:pt x="4318895" y="1645194"/>
                    <a:pt x="4318850" y="1645778"/>
                    <a:pt x="4318759" y="1646333"/>
                  </a:cubicBezTo>
                  <a:lnTo>
                    <a:pt x="4325843" y="1646333"/>
                  </a:lnTo>
                  <a:cubicBezTo>
                    <a:pt x="4325887" y="1645953"/>
                    <a:pt x="4325932" y="1645574"/>
                    <a:pt x="4326023" y="1645194"/>
                  </a:cubicBezTo>
                  <a:cubicBezTo>
                    <a:pt x="4323662" y="1645019"/>
                    <a:pt x="4321347" y="1644814"/>
                    <a:pt x="4318987" y="1644639"/>
                  </a:cubicBezTo>
                  <a:close/>
                  <a:moveTo>
                    <a:pt x="9305245" y="1643325"/>
                  </a:moveTo>
                  <a:cubicBezTo>
                    <a:pt x="9302610" y="1642916"/>
                    <a:pt x="9296573" y="1645515"/>
                    <a:pt x="9295711" y="1647443"/>
                  </a:cubicBezTo>
                  <a:cubicBezTo>
                    <a:pt x="9292760" y="1653925"/>
                    <a:pt x="9290762" y="1660700"/>
                    <a:pt x="9289854" y="1667418"/>
                  </a:cubicBezTo>
                  <a:cubicBezTo>
                    <a:pt x="9289627" y="1669170"/>
                    <a:pt x="9294757" y="1671184"/>
                    <a:pt x="9297118" y="1672849"/>
                  </a:cubicBezTo>
                  <a:cubicBezTo>
                    <a:pt x="9307742" y="1669608"/>
                    <a:pt x="9314688" y="1659358"/>
                    <a:pt x="9313100" y="1649224"/>
                  </a:cubicBezTo>
                  <a:cubicBezTo>
                    <a:pt x="9312781" y="1647004"/>
                    <a:pt x="9308559" y="1643850"/>
                    <a:pt x="9305245" y="1643325"/>
                  </a:cubicBezTo>
                  <a:close/>
                  <a:moveTo>
                    <a:pt x="1767087" y="1642244"/>
                  </a:moveTo>
                  <a:cubicBezTo>
                    <a:pt x="1757508" y="1656524"/>
                    <a:pt x="1757508" y="1656524"/>
                    <a:pt x="1768676" y="1666396"/>
                  </a:cubicBezTo>
                  <a:cubicBezTo>
                    <a:pt x="1767450" y="1661898"/>
                    <a:pt x="1765635" y="1657430"/>
                    <a:pt x="1765225" y="1652933"/>
                  </a:cubicBezTo>
                  <a:cubicBezTo>
                    <a:pt x="1764908" y="1649429"/>
                    <a:pt x="1766407" y="1645807"/>
                    <a:pt x="1767087" y="1642244"/>
                  </a:cubicBezTo>
                  <a:close/>
                  <a:moveTo>
                    <a:pt x="5290941" y="1642069"/>
                  </a:moveTo>
                  <a:lnTo>
                    <a:pt x="5291623" y="1644025"/>
                  </a:lnTo>
                  <a:lnTo>
                    <a:pt x="5293076" y="1642449"/>
                  </a:lnTo>
                  <a:close/>
                  <a:moveTo>
                    <a:pt x="1591346" y="1641719"/>
                  </a:moveTo>
                  <a:lnTo>
                    <a:pt x="1582039" y="1644143"/>
                  </a:lnTo>
                  <a:cubicBezTo>
                    <a:pt x="1582358" y="1644901"/>
                    <a:pt x="1582630" y="1645661"/>
                    <a:pt x="1582947" y="1646449"/>
                  </a:cubicBezTo>
                  <a:lnTo>
                    <a:pt x="1592572" y="1646449"/>
                  </a:lnTo>
                  <a:close/>
                  <a:moveTo>
                    <a:pt x="4055352" y="1641660"/>
                  </a:moveTo>
                  <a:cubicBezTo>
                    <a:pt x="4054126" y="1642799"/>
                    <a:pt x="4053127" y="1643587"/>
                    <a:pt x="4052447" y="1644464"/>
                  </a:cubicBezTo>
                  <a:cubicBezTo>
                    <a:pt x="4052356" y="1644551"/>
                    <a:pt x="4053899" y="1645106"/>
                    <a:pt x="4054672" y="1645456"/>
                  </a:cubicBezTo>
                  <a:cubicBezTo>
                    <a:pt x="4054853" y="1644318"/>
                    <a:pt x="4055080" y="1643208"/>
                    <a:pt x="4055352" y="1641660"/>
                  </a:cubicBezTo>
                  <a:close/>
                  <a:moveTo>
                    <a:pt x="1922398" y="1641251"/>
                  </a:moveTo>
                  <a:cubicBezTo>
                    <a:pt x="1920220" y="1646420"/>
                    <a:pt x="1917767" y="1649136"/>
                    <a:pt x="1918449" y="1651473"/>
                  </a:cubicBezTo>
                  <a:cubicBezTo>
                    <a:pt x="1919130" y="1653692"/>
                    <a:pt x="1923125" y="1655532"/>
                    <a:pt x="1925622" y="1657518"/>
                  </a:cubicBezTo>
                  <a:cubicBezTo>
                    <a:pt x="1926984" y="1655064"/>
                    <a:pt x="1929526" y="1652583"/>
                    <a:pt x="1929345" y="1650158"/>
                  </a:cubicBezTo>
                  <a:cubicBezTo>
                    <a:pt x="1929208" y="1647910"/>
                    <a:pt x="1926121" y="1645749"/>
                    <a:pt x="1922398" y="1641251"/>
                  </a:cubicBezTo>
                  <a:close/>
                  <a:moveTo>
                    <a:pt x="8597514" y="1637162"/>
                  </a:moveTo>
                  <a:cubicBezTo>
                    <a:pt x="8594836" y="1637075"/>
                    <a:pt x="8590431" y="1636930"/>
                    <a:pt x="8589705" y="1637805"/>
                  </a:cubicBezTo>
                  <a:cubicBezTo>
                    <a:pt x="8587026" y="1641047"/>
                    <a:pt x="8585574" y="1644697"/>
                    <a:pt x="8584393" y="1646859"/>
                  </a:cubicBezTo>
                  <a:cubicBezTo>
                    <a:pt x="8585392" y="1651326"/>
                    <a:pt x="8585710" y="1654188"/>
                    <a:pt x="8586936" y="1656934"/>
                  </a:cubicBezTo>
                  <a:cubicBezTo>
                    <a:pt x="8587117" y="1657400"/>
                    <a:pt x="8592657" y="1657605"/>
                    <a:pt x="8592792" y="1657372"/>
                  </a:cubicBezTo>
                  <a:cubicBezTo>
                    <a:pt x="8595743" y="1651268"/>
                    <a:pt x="8598421" y="1645106"/>
                    <a:pt x="8600782" y="1638915"/>
                  </a:cubicBezTo>
                  <a:cubicBezTo>
                    <a:pt x="8600965" y="1638477"/>
                    <a:pt x="8598695" y="1637221"/>
                    <a:pt x="8597514" y="1637162"/>
                  </a:cubicBezTo>
                  <a:close/>
                  <a:moveTo>
                    <a:pt x="1488561" y="1636375"/>
                  </a:moveTo>
                  <a:cubicBezTo>
                    <a:pt x="1488200" y="1638360"/>
                    <a:pt x="1487881" y="1640375"/>
                    <a:pt x="1487564" y="1642361"/>
                  </a:cubicBezTo>
                  <a:cubicBezTo>
                    <a:pt x="1488880" y="1642507"/>
                    <a:pt x="1490151" y="1642653"/>
                    <a:pt x="1491468" y="1642799"/>
                  </a:cubicBezTo>
                  <a:cubicBezTo>
                    <a:pt x="1492057" y="1640814"/>
                    <a:pt x="1492648" y="1638827"/>
                    <a:pt x="1493192" y="1636871"/>
                  </a:cubicBezTo>
                  <a:cubicBezTo>
                    <a:pt x="1491649" y="1636696"/>
                    <a:pt x="1490106" y="1636520"/>
                    <a:pt x="1488561" y="1636375"/>
                  </a:cubicBezTo>
                  <a:close/>
                  <a:moveTo>
                    <a:pt x="4388674" y="1636199"/>
                  </a:moveTo>
                  <a:cubicBezTo>
                    <a:pt x="4388403" y="1636550"/>
                    <a:pt x="4388129" y="1636959"/>
                    <a:pt x="4387857" y="1637338"/>
                  </a:cubicBezTo>
                  <a:lnTo>
                    <a:pt x="4389991" y="1637805"/>
                  </a:lnTo>
                  <a:cubicBezTo>
                    <a:pt x="4389537" y="1637280"/>
                    <a:pt x="4389128" y="1636725"/>
                    <a:pt x="4388674" y="1636199"/>
                  </a:cubicBezTo>
                  <a:close/>
                  <a:moveTo>
                    <a:pt x="5008375" y="1635995"/>
                  </a:moveTo>
                  <a:cubicBezTo>
                    <a:pt x="5005153" y="1636228"/>
                    <a:pt x="4999477" y="1640871"/>
                    <a:pt x="5000159" y="1641631"/>
                  </a:cubicBezTo>
                  <a:cubicBezTo>
                    <a:pt x="5003927" y="1645895"/>
                    <a:pt x="5009329" y="1649604"/>
                    <a:pt x="5015730" y="1654714"/>
                  </a:cubicBezTo>
                  <a:cubicBezTo>
                    <a:pt x="5020406" y="1650625"/>
                    <a:pt x="5024992" y="1648435"/>
                    <a:pt x="5024720" y="1646508"/>
                  </a:cubicBezTo>
                  <a:cubicBezTo>
                    <a:pt x="5023857" y="1640637"/>
                    <a:pt x="5019862" y="1635177"/>
                    <a:pt x="5008375" y="1635995"/>
                  </a:cubicBezTo>
                  <a:close/>
                  <a:moveTo>
                    <a:pt x="4293609" y="1635236"/>
                  </a:moveTo>
                  <a:cubicBezTo>
                    <a:pt x="4292519" y="1636082"/>
                    <a:pt x="4290612" y="1636930"/>
                    <a:pt x="4290702" y="1637659"/>
                  </a:cubicBezTo>
                  <a:cubicBezTo>
                    <a:pt x="4290839" y="1638652"/>
                    <a:pt x="4292472" y="1639558"/>
                    <a:pt x="4293473" y="1640462"/>
                  </a:cubicBezTo>
                  <a:cubicBezTo>
                    <a:pt x="4294788" y="1639411"/>
                    <a:pt x="4296378" y="1638448"/>
                    <a:pt x="4297239" y="1637280"/>
                  </a:cubicBezTo>
                  <a:cubicBezTo>
                    <a:pt x="4297466" y="1637017"/>
                    <a:pt x="4294971" y="1635995"/>
                    <a:pt x="4293609" y="1635236"/>
                  </a:cubicBezTo>
                  <a:close/>
                  <a:moveTo>
                    <a:pt x="3700737" y="1634826"/>
                  </a:moveTo>
                  <a:cubicBezTo>
                    <a:pt x="3689569" y="1635790"/>
                    <a:pt x="3680399" y="1636550"/>
                    <a:pt x="3671273" y="1637338"/>
                  </a:cubicBezTo>
                  <a:cubicBezTo>
                    <a:pt x="3671182" y="1638506"/>
                    <a:pt x="3671092" y="1639674"/>
                    <a:pt x="3671001" y="1640842"/>
                  </a:cubicBezTo>
                  <a:cubicBezTo>
                    <a:pt x="3680989" y="1643325"/>
                    <a:pt x="3690931" y="1645778"/>
                    <a:pt x="3702690" y="1648698"/>
                  </a:cubicBezTo>
                  <a:cubicBezTo>
                    <a:pt x="3701963" y="1643616"/>
                    <a:pt x="3701464" y="1639907"/>
                    <a:pt x="3700737" y="1634826"/>
                  </a:cubicBezTo>
                  <a:close/>
                  <a:moveTo>
                    <a:pt x="5146662" y="1629482"/>
                  </a:moveTo>
                  <a:lnTo>
                    <a:pt x="5145935" y="1630855"/>
                  </a:lnTo>
                  <a:cubicBezTo>
                    <a:pt x="5146753" y="1630563"/>
                    <a:pt x="5147616" y="1630271"/>
                    <a:pt x="5148434" y="1630008"/>
                  </a:cubicBezTo>
                  <a:cubicBezTo>
                    <a:pt x="5147843" y="1629832"/>
                    <a:pt x="5147252" y="1629657"/>
                    <a:pt x="5146662" y="1629482"/>
                  </a:cubicBezTo>
                  <a:close/>
                  <a:moveTo>
                    <a:pt x="5367394" y="1628431"/>
                  </a:moveTo>
                  <a:cubicBezTo>
                    <a:pt x="5364805" y="1629102"/>
                    <a:pt x="5359949" y="1630066"/>
                    <a:pt x="5360038" y="1630387"/>
                  </a:cubicBezTo>
                  <a:cubicBezTo>
                    <a:pt x="5361855" y="1635761"/>
                    <a:pt x="5364261" y="1641017"/>
                    <a:pt x="5366622" y="1646508"/>
                  </a:cubicBezTo>
                  <a:cubicBezTo>
                    <a:pt x="5371844" y="1645223"/>
                    <a:pt x="5376791" y="1644055"/>
                    <a:pt x="5376747" y="1643967"/>
                  </a:cubicBezTo>
                  <a:cubicBezTo>
                    <a:pt x="5373886" y="1638740"/>
                    <a:pt x="5370617" y="1633571"/>
                    <a:pt x="5367394" y="1628431"/>
                  </a:cubicBezTo>
                  <a:close/>
                  <a:moveTo>
                    <a:pt x="3603038" y="1624167"/>
                  </a:moveTo>
                  <a:lnTo>
                    <a:pt x="3600495" y="1624547"/>
                  </a:lnTo>
                  <a:lnTo>
                    <a:pt x="3602492" y="1625452"/>
                  </a:lnTo>
                  <a:close/>
                  <a:moveTo>
                    <a:pt x="4382229" y="1622882"/>
                  </a:moveTo>
                  <a:cubicBezTo>
                    <a:pt x="4377506" y="1627935"/>
                    <a:pt x="4374282" y="1630271"/>
                    <a:pt x="4373284" y="1632900"/>
                  </a:cubicBezTo>
                  <a:cubicBezTo>
                    <a:pt x="4372831" y="1634067"/>
                    <a:pt x="4376824" y="1635907"/>
                    <a:pt x="4378778" y="1637455"/>
                  </a:cubicBezTo>
                  <a:cubicBezTo>
                    <a:pt x="4382002" y="1635761"/>
                    <a:pt x="4386041" y="1634360"/>
                    <a:pt x="4388129" y="1632198"/>
                  </a:cubicBezTo>
                  <a:cubicBezTo>
                    <a:pt x="4389038" y="1631235"/>
                    <a:pt x="4386133" y="1628752"/>
                    <a:pt x="4382229" y="1622882"/>
                  </a:cubicBezTo>
                  <a:close/>
                  <a:moveTo>
                    <a:pt x="5496192" y="1619991"/>
                  </a:moveTo>
                  <a:cubicBezTo>
                    <a:pt x="5493196" y="1623291"/>
                    <a:pt x="5489292" y="1625657"/>
                    <a:pt x="5489564" y="1627847"/>
                  </a:cubicBezTo>
                  <a:cubicBezTo>
                    <a:pt x="5489791" y="1629862"/>
                    <a:pt x="5494422" y="1631702"/>
                    <a:pt x="5497145" y="1633600"/>
                  </a:cubicBezTo>
                  <a:cubicBezTo>
                    <a:pt x="5499916" y="1630826"/>
                    <a:pt x="5503365" y="1628197"/>
                    <a:pt x="5505044" y="1625161"/>
                  </a:cubicBezTo>
                  <a:cubicBezTo>
                    <a:pt x="5505454" y="1624401"/>
                    <a:pt x="5500413" y="1622386"/>
                    <a:pt x="5496192" y="1619991"/>
                  </a:cubicBezTo>
                  <a:close/>
                  <a:moveTo>
                    <a:pt x="6026774" y="1617392"/>
                  </a:moveTo>
                  <a:cubicBezTo>
                    <a:pt x="6024595" y="1617918"/>
                    <a:pt x="6022415" y="1618443"/>
                    <a:pt x="6020237" y="1618969"/>
                  </a:cubicBezTo>
                  <a:cubicBezTo>
                    <a:pt x="6020419" y="1619494"/>
                    <a:pt x="6020645" y="1619991"/>
                    <a:pt x="6020827" y="1620517"/>
                  </a:cubicBezTo>
                  <a:cubicBezTo>
                    <a:pt x="6023097" y="1620196"/>
                    <a:pt x="6025367" y="1619846"/>
                    <a:pt x="6027637" y="1619524"/>
                  </a:cubicBezTo>
                  <a:cubicBezTo>
                    <a:pt x="6027365" y="1618823"/>
                    <a:pt x="6027093" y="1618093"/>
                    <a:pt x="6026774" y="1617392"/>
                  </a:cubicBezTo>
                  <a:close/>
                  <a:moveTo>
                    <a:pt x="3007034" y="1615464"/>
                  </a:moveTo>
                  <a:cubicBezTo>
                    <a:pt x="3006853" y="1615961"/>
                    <a:pt x="3006445" y="1616487"/>
                    <a:pt x="3006535" y="1616954"/>
                  </a:cubicBezTo>
                  <a:cubicBezTo>
                    <a:pt x="3006581" y="1617129"/>
                    <a:pt x="3007580" y="1617276"/>
                    <a:pt x="3008124" y="1617422"/>
                  </a:cubicBezTo>
                  <a:cubicBezTo>
                    <a:pt x="3008352" y="1616924"/>
                    <a:pt x="3008715" y="1616399"/>
                    <a:pt x="3008669" y="1615903"/>
                  </a:cubicBezTo>
                  <a:cubicBezTo>
                    <a:pt x="3008669" y="1615727"/>
                    <a:pt x="3007580" y="1615611"/>
                    <a:pt x="3007034" y="1615464"/>
                  </a:cubicBezTo>
                  <a:close/>
                  <a:moveTo>
                    <a:pt x="2066133" y="1615173"/>
                  </a:moveTo>
                  <a:cubicBezTo>
                    <a:pt x="2065043" y="1617013"/>
                    <a:pt x="2063908" y="1618852"/>
                    <a:pt x="2062773" y="1620692"/>
                  </a:cubicBezTo>
                  <a:cubicBezTo>
                    <a:pt x="2066814" y="1621861"/>
                    <a:pt x="2070854" y="1623028"/>
                    <a:pt x="2074940" y="1624167"/>
                  </a:cubicBezTo>
                  <a:lnTo>
                    <a:pt x="2077574" y="1620867"/>
                  </a:lnTo>
                  <a:cubicBezTo>
                    <a:pt x="2073761" y="1618969"/>
                    <a:pt x="2069946" y="1617071"/>
                    <a:pt x="2066133" y="1615173"/>
                  </a:cubicBezTo>
                  <a:close/>
                  <a:moveTo>
                    <a:pt x="3871395" y="1614968"/>
                  </a:moveTo>
                  <a:cubicBezTo>
                    <a:pt x="3869669" y="1614998"/>
                    <a:pt x="3867943" y="1615027"/>
                    <a:pt x="3866218" y="1615056"/>
                  </a:cubicBezTo>
                  <a:cubicBezTo>
                    <a:pt x="3866490" y="1617304"/>
                    <a:pt x="3866763" y="1619553"/>
                    <a:pt x="3866990" y="1621831"/>
                  </a:cubicBezTo>
                  <a:cubicBezTo>
                    <a:pt x="3868443" y="1621802"/>
                    <a:pt x="3869942" y="1621772"/>
                    <a:pt x="3871395" y="1621743"/>
                  </a:cubicBezTo>
                  <a:close/>
                  <a:moveTo>
                    <a:pt x="6836518" y="1613771"/>
                  </a:moveTo>
                  <a:cubicBezTo>
                    <a:pt x="6835292" y="1615231"/>
                    <a:pt x="6834066" y="1616692"/>
                    <a:pt x="6832795" y="1618152"/>
                  </a:cubicBezTo>
                  <a:cubicBezTo>
                    <a:pt x="6834293" y="1618736"/>
                    <a:pt x="6836835" y="1619962"/>
                    <a:pt x="6837063" y="1619757"/>
                  </a:cubicBezTo>
                  <a:cubicBezTo>
                    <a:pt x="6838561" y="1618589"/>
                    <a:pt x="6839560" y="1617071"/>
                    <a:pt x="6840695" y="1615669"/>
                  </a:cubicBezTo>
                  <a:cubicBezTo>
                    <a:pt x="6839288" y="1615027"/>
                    <a:pt x="6837879" y="1614384"/>
                    <a:pt x="6836518" y="1613771"/>
                  </a:cubicBezTo>
                  <a:close/>
                  <a:moveTo>
                    <a:pt x="5481845" y="1609974"/>
                  </a:moveTo>
                  <a:cubicBezTo>
                    <a:pt x="5480666" y="1610442"/>
                    <a:pt x="5479484" y="1610879"/>
                    <a:pt x="5478304" y="1611347"/>
                  </a:cubicBezTo>
                  <a:cubicBezTo>
                    <a:pt x="5479803" y="1613303"/>
                    <a:pt x="5481255" y="1615261"/>
                    <a:pt x="5482753" y="1617217"/>
                  </a:cubicBezTo>
                  <a:cubicBezTo>
                    <a:pt x="5484070" y="1616692"/>
                    <a:pt x="5485386" y="1616194"/>
                    <a:pt x="5486659" y="1615669"/>
                  </a:cubicBezTo>
                  <a:cubicBezTo>
                    <a:pt x="5485069" y="1613771"/>
                    <a:pt x="5483435" y="1611873"/>
                    <a:pt x="5481845" y="1609974"/>
                  </a:cubicBezTo>
                  <a:close/>
                  <a:moveTo>
                    <a:pt x="1367527" y="1609157"/>
                  </a:moveTo>
                  <a:cubicBezTo>
                    <a:pt x="1366573" y="1609974"/>
                    <a:pt x="1365485" y="1610704"/>
                    <a:pt x="1364803" y="1611609"/>
                  </a:cubicBezTo>
                  <a:cubicBezTo>
                    <a:pt x="1364622" y="1611785"/>
                    <a:pt x="1366029" y="1612953"/>
                    <a:pt x="1366393" y="1612894"/>
                  </a:cubicBezTo>
                  <a:cubicBezTo>
                    <a:pt x="1367755" y="1612603"/>
                    <a:pt x="1369026" y="1612018"/>
                    <a:pt x="1370297" y="1611522"/>
                  </a:cubicBezTo>
                  <a:cubicBezTo>
                    <a:pt x="1369389" y="1610734"/>
                    <a:pt x="1368435" y="1609945"/>
                    <a:pt x="1367527" y="1609157"/>
                  </a:cubicBezTo>
                  <a:close/>
                  <a:moveTo>
                    <a:pt x="3066736" y="1608807"/>
                  </a:moveTo>
                  <a:cubicBezTo>
                    <a:pt x="3066462" y="1612428"/>
                    <a:pt x="3066145" y="1614705"/>
                    <a:pt x="3066372" y="1614734"/>
                  </a:cubicBezTo>
                  <a:cubicBezTo>
                    <a:pt x="3069641" y="1615173"/>
                    <a:pt x="3073001" y="1615289"/>
                    <a:pt x="3076359" y="1615494"/>
                  </a:cubicBezTo>
                  <a:cubicBezTo>
                    <a:pt x="3073681" y="1613624"/>
                    <a:pt x="3071003" y="1611785"/>
                    <a:pt x="3066736" y="1608807"/>
                  </a:cubicBezTo>
                  <a:close/>
                  <a:moveTo>
                    <a:pt x="4833044" y="1603608"/>
                  </a:moveTo>
                  <a:cubicBezTo>
                    <a:pt x="4827051" y="1611434"/>
                    <a:pt x="4821468" y="1618677"/>
                    <a:pt x="4815883" y="1625920"/>
                  </a:cubicBezTo>
                  <a:cubicBezTo>
                    <a:pt x="4839898" y="1617742"/>
                    <a:pt x="4839898" y="1617742"/>
                    <a:pt x="4833044" y="1603608"/>
                  </a:cubicBezTo>
                  <a:close/>
                  <a:moveTo>
                    <a:pt x="6986381" y="1602207"/>
                  </a:moveTo>
                  <a:cubicBezTo>
                    <a:pt x="6984202" y="1604425"/>
                    <a:pt x="6981977" y="1606616"/>
                    <a:pt x="6980570" y="1608018"/>
                  </a:cubicBezTo>
                  <a:cubicBezTo>
                    <a:pt x="6980887" y="1611113"/>
                    <a:pt x="6980524" y="1613128"/>
                    <a:pt x="6981387" y="1614909"/>
                  </a:cubicBezTo>
                  <a:cubicBezTo>
                    <a:pt x="6983703" y="1619699"/>
                    <a:pt x="6979572" y="1628197"/>
                    <a:pt x="6993509" y="1626621"/>
                  </a:cubicBezTo>
                  <a:cubicBezTo>
                    <a:pt x="6996686" y="1626270"/>
                    <a:pt x="6997776" y="1617158"/>
                    <a:pt x="6999002" y="1611989"/>
                  </a:cubicBezTo>
                  <a:cubicBezTo>
                    <a:pt x="6999411" y="1610325"/>
                    <a:pt x="6998048" y="1607988"/>
                    <a:pt x="6996187" y="1606674"/>
                  </a:cubicBezTo>
                  <a:cubicBezTo>
                    <a:pt x="6993554" y="1604864"/>
                    <a:pt x="6989694" y="1603667"/>
                    <a:pt x="6986381" y="1602207"/>
                  </a:cubicBezTo>
                  <a:close/>
                  <a:moveTo>
                    <a:pt x="7584290" y="1599783"/>
                  </a:moveTo>
                  <a:cubicBezTo>
                    <a:pt x="7582428" y="1601184"/>
                    <a:pt x="7580522" y="1602615"/>
                    <a:pt x="7578662" y="1604017"/>
                  </a:cubicBezTo>
                  <a:cubicBezTo>
                    <a:pt x="7579569" y="1604630"/>
                    <a:pt x="7580522" y="1605244"/>
                    <a:pt x="7581476" y="1605857"/>
                  </a:cubicBezTo>
                  <a:cubicBezTo>
                    <a:pt x="7583382" y="1604221"/>
                    <a:pt x="7585244" y="1602586"/>
                    <a:pt x="7587150" y="1600950"/>
                  </a:cubicBezTo>
                  <a:cubicBezTo>
                    <a:pt x="7586425" y="1600659"/>
                    <a:pt x="7585698" y="1600338"/>
                    <a:pt x="7584290" y="1599783"/>
                  </a:cubicBezTo>
                  <a:close/>
                  <a:moveTo>
                    <a:pt x="6507691" y="1599783"/>
                  </a:moveTo>
                  <a:cubicBezTo>
                    <a:pt x="6501834" y="1600250"/>
                    <a:pt x="6493798" y="1599403"/>
                    <a:pt x="6490710" y="1601476"/>
                  </a:cubicBezTo>
                  <a:cubicBezTo>
                    <a:pt x="6486080" y="1604601"/>
                    <a:pt x="6484945" y="1609770"/>
                    <a:pt x="6483402" y="1612369"/>
                  </a:cubicBezTo>
                  <a:cubicBezTo>
                    <a:pt x="6484445" y="1616341"/>
                    <a:pt x="6484354" y="1618414"/>
                    <a:pt x="6485580" y="1620078"/>
                  </a:cubicBezTo>
                  <a:cubicBezTo>
                    <a:pt x="6486762" y="1621685"/>
                    <a:pt x="6489803" y="1624255"/>
                    <a:pt x="6491165" y="1624051"/>
                  </a:cubicBezTo>
                  <a:cubicBezTo>
                    <a:pt x="6495114" y="1623496"/>
                    <a:pt x="6500336" y="1622298"/>
                    <a:pt x="6501925" y="1620312"/>
                  </a:cubicBezTo>
                  <a:cubicBezTo>
                    <a:pt x="6505330" y="1616166"/>
                    <a:pt x="6507236" y="1611434"/>
                    <a:pt x="6508824" y="1606820"/>
                  </a:cubicBezTo>
                  <a:cubicBezTo>
                    <a:pt x="6509551" y="1604630"/>
                    <a:pt x="6508144" y="1602148"/>
                    <a:pt x="6507691" y="1599783"/>
                  </a:cubicBezTo>
                  <a:close/>
                  <a:moveTo>
                    <a:pt x="4669515" y="1599608"/>
                  </a:moveTo>
                  <a:cubicBezTo>
                    <a:pt x="4668471" y="1599724"/>
                    <a:pt x="4667427" y="1599840"/>
                    <a:pt x="4666382" y="1599958"/>
                  </a:cubicBezTo>
                  <a:cubicBezTo>
                    <a:pt x="4666973" y="1601418"/>
                    <a:pt x="4667517" y="1602878"/>
                    <a:pt x="4668107" y="1604338"/>
                  </a:cubicBezTo>
                  <a:cubicBezTo>
                    <a:pt x="4668880" y="1604075"/>
                    <a:pt x="4670333" y="1603783"/>
                    <a:pt x="4670333" y="1603549"/>
                  </a:cubicBezTo>
                  <a:cubicBezTo>
                    <a:pt x="4670287" y="1602235"/>
                    <a:pt x="4669833" y="1600921"/>
                    <a:pt x="4669515" y="1599608"/>
                  </a:cubicBezTo>
                  <a:close/>
                  <a:moveTo>
                    <a:pt x="5231696" y="1599403"/>
                  </a:moveTo>
                  <a:cubicBezTo>
                    <a:pt x="5231060" y="1600338"/>
                    <a:pt x="5229698" y="1601301"/>
                    <a:pt x="5229970" y="1602031"/>
                  </a:cubicBezTo>
                  <a:cubicBezTo>
                    <a:pt x="5230333" y="1602908"/>
                    <a:pt x="5232059" y="1603579"/>
                    <a:pt x="5233147" y="1604309"/>
                  </a:cubicBezTo>
                  <a:cubicBezTo>
                    <a:pt x="5234102" y="1603111"/>
                    <a:pt x="5235056" y="1601914"/>
                    <a:pt x="5236008" y="1600717"/>
                  </a:cubicBezTo>
                  <a:cubicBezTo>
                    <a:pt x="5234601" y="1600279"/>
                    <a:pt x="5233239" y="1599840"/>
                    <a:pt x="5231696" y="1599403"/>
                  </a:cubicBezTo>
                  <a:close/>
                  <a:moveTo>
                    <a:pt x="3048485" y="1598001"/>
                  </a:moveTo>
                  <a:lnTo>
                    <a:pt x="3043127" y="1601564"/>
                  </a:lnTo>
                  <a:cubicBezTo>
                    <a:pt x="3045398" y="1603520"/>
                    <a:pt x="3047713" y="1605477"/>
                    <a:pt x="3050028" y="1607404"/>
                  </a:cubicBezTo>
                  <a:cubicBezTo>
                    <a:pt x="3052072" y="1606119"/>
                    <a:pt x="3054114" y="1604805"/>
                    <a:pt x="3056157" y="1603520"/>
                  </a:cubicBezTo>
                  <a:cubicBezTo>
                    <a:pt x="3053570" y="1601680"/>
                    <a:pt x="3051026" y="1599840"/>
                    <a:pt x="3048485" y="1598001"/>
                  </a:cubicBezTo>
                  <a:close/>
                  <a:moveTo>
                    <a:pt x="1551848" y="1597914"/>
                  </a:moveTo>
                  <a:lnTo>
                    <a:pt x="1551848" y="1601097"/>
                  </a:lnTo>
                  <a:cubicBezTo>
                    <a:pt x="1552212" y="1601097"/>
                    <a:pt x="1552575" y="1601097"/>
                    <a:pt x="1552983" y="1601097"/>
                  </a:cubicBezTo>
                  <a:cubicBezTo>
                    <a:pt x="1552847" y="1600045"/>
                    <a:pt x="1552711" y="1598965"/>
                    <a:pt x="1552620" y="1597914"/>
                  </a:cubicBezTo>
                  <a:cubicBezTo>
                    <a:pt x="1552348" y="1597914"/>
                    <a:pt x="1552120" y="1597914"/>
                    <a:pt x="1551848" y="1597914"/>
                  </a:cubicBezTo>
                  <a:close/>
                  <a:moveTo>
                    <a:pt x="3987345" y="1596074"/>
                  </a:moveTo>
                  <a:cubicBezTo>
                    <a:pt x="3986571" y="1596132"/>
                    <a:pt x="3985437" y="1596015"/>
                    <a:pt x="3985118" y="1596278"/>
                  </a:cubicBezTo>
                  <a:cubicBezTo>
                    <a:pt x="3984666" y="1596629"/>
                    <a:pt x="3984802" y="1597271"/>
                    <a:pt x="3984666" y="1597796"/>
                  </a:cubicBezTo>
                  <a:cubicBezTo>
                    <a:pt x="3985845" y="1597680"/>
                    <a:pt x="3986980" y="1597592"/>
                    <a:pt x="3988161" y="1597504"/>
                  </a:cubicBezTo>
                  <a:cubicBezTo>
                    <a:pt x="3987889" y="1597038"/>
                    <a:pt x="3987617" y="1596541"/>
                    <a:pt x="3987345" y="1596074"/>
                  </a:cubicBezTo>
                  <a:close/>
                  <a:moveTo>
                    <a:pt x="2045249" y="1595899"/>
                  </a:moveTo>
                  <a:cubicBezTo>
                    <a:pt x="2045521" y="1597329"/>
                    <a:pt x="2045795" y="1598731"/>
                    <a:pt x="2046020" y="1600161"/>
                  </a:cubicBezTo>
                  <a:lnTo>
                    <a:pt x="2054056" y="1598293"/>
                  </a:lnTo>
                  <a:cubicBezTo>
                    <a:pt x="2053784" y="1597504"/>
                    <a:pt x="2053512" y="1596686"/>
                    <a:pt x="2053240" y="1595899"/>
                  </a:cubicBezTo>
                  <a:close/>
                  <a:moveTo>
                    <a:pt x="9351824" y="1594205"/>
                  </a:moveTo>
                  <a:cubicBezTo>
                    <a:pt x="9347331" y="1594526"/>
                    <a:pt x="9343107" y="1596570"/>
                    <a:pt x="9339748" y="1597621"/>
                  </a:cubicBezTo>
                  <a:cubicBezTo>
                    <a:pt x="9340838" y="1601855"/>
                    <a:pt x="9340883" y="1603841"/>
                    <a:pt x="9341882" y="1605594"/>
                  </a:cubicBezTo>
                  <a:cubicBezTo>
                    <a:pt x="9343334" y="1608105"/>
                    <a:pt x="9345468" y="1610471"/>
                    <a:pt x="9347331" y="1612894"/>
                  </a:cubicBezTo>
                  <a:cubicBezTo>
                    <a:pt x="9349918" y="1610617"/>
                    <a:pt x="9352778" y="1608456"/>
                    <a:pt x="9354957" y="1606032"/>
                  </a:cubicBezTo>
                  <a:cubicBezTo>
                    <a:pt x="9356410" y="1604425"/>
                    <a:pt x="9357953" y="1602235"/>
                    <a:pt x="9357362" y="1600629"/>
                  </a:cubicBezTo>
                  <a:cubicBezTo>
                    <a:pt x="9356455" y="1598205"/>
                    <a:pt x="9353369" y="1594088"/>
                    <a:pt x="9351824" y="1594205"/>
                  </a:cubicBezTo>
                  <a:close/>
                  <a:moveTo>
                    <a:pt x="7934048" y="1593066"/>
                  </a:moveTo>
                  <a:lnTo>
                    <a:pt x="7933411" y="1594847"/>
                  </a:lnTo>
                  <a:lnTo>
                    <a:pt x="7935228" y="1594614"/>
                  </a:lnTo>
                  <a:close/>
                  <a:moveTo>
                    <a:pt x="4361299" y="1591810"/>
                  </a:moveTo>
                  <a:cubicBezTo>
                    <a:pt x="4359846" y="1591693"/>
                    <a:pt x="4356986" y="1594263"/>
                    <a:pt x="4356214" y="1595869"/>
                  </a:cubicBezTo>
                  <a:cubicBezTo>
                    <a:pt x="4354897" y="1598585"/>
                    <a:pt x="4354216" y="1601534"/>
                    <a:pt x="4354263" y="1604397"/>
                  </a:cubicBezTo>
                  <a:cubicBezTo>
                    <a:pt x="4354308" y="1605828"/>
                    <a:pt x="4356849" y="1608456"/>
                    <a:pt x="4357895" y="1608368"/>
                  </a:cubicBezTo>
                  <a:cubicBezTo>
                    <a:pt x="4360528" y="1608193"/>
                    <a:pt x="4364067" y="1607170"/>
                    <a:pt x="4365248" y="1605798"/>
                  </a:cubicBezTo>
                  <a:cubicBezTo>
                    <a:pt x="4367382" y="1603345"/>
                    <a:pt x="4367973" y="1600395"/>
                    <a:pt x="4370787" y="1594088"/>
                  </a:cubicBezTo>
                  <a:cubicBezTo>
                    <a:pt x="4369199" y="1593679"/>
                    <a:pt x="4365384" y="1592160"/>
                    <a:pt x="4361299" y="1591810"/>
                  </a:cubicBezTo>
                  <a:close/>
                  <a:moveTo>
                    <a:pt x="1565787" y="1591723"/>
                  </a:moveTo>
                  <a:cubicBezTo>
                    <a:pt x="1565424" y="1592190"/>
                    <a:pt x="1565105" y="1592686"/>
                    <a:pt x="1564787" y="1593183"/>
                  </a:cubicBezTo>
                  <a:cubicBezTo>
                    <a:pt x="1565605" y="1593357"/>
                    <a:pt x="1566423" y="1593563"/>
                    <a:pt x="1567284" y="1593737"/>
                  </a:cubicBezTo>
                  <a:close/>
                  <a:moveTo>
                    <a:pt x="7681627" y="1591664"/>
                  </a:moveTo>
                  <a:cubicBezTo>
                    <a:pt x="7662831" y="1589911"/>
                    <a:pt x="7664194" y="1600659"/>
                    <a:pt x="7657973" y="1606733"/>
                  </a:cubicBezTo>
                  <a:cubicBezTo>
                    <a:pt x="7656249" y="1608398"/>
                    <a:pt x="7653706" y="1610062"/>
                    <a:pt x="7653344" y="1611873"/>
                  </a:cubicBezTo>
                  <a:cubicBezTo>
                    <a:pt x="7652843" y="1614472"/>
                    <a:pt x="7654069" y="1617217"/>
                    <a:pt x="7654524" y="1619903"/>
                  </a:cubicBezTo>
                  <a:cubicBezTo>
                    <a:pt x="7657973" y="1618297"/>
                    <a:pt x="7661697" y="1616896"/>
                    <a:pt x="7664738" y="1615027"/>
                  </a:cubicBezTo>
                  <a:cubicBezTo>
                    <a:pt x="7680900" y="1605302"/>
                    <a:pt x="7680764" y="1605302"/>
                    <a:pt x="7690434" y="1617888"/>
                  </a:cubicBezTo>
                  <a:cubicBezTo>
                    <a:pt x="7692204" y="1620137"/>
                    <a:pt x="7694929" y="1622152"/>
                    <a:pt x="7699515" y="1626533"/>
                  </a:cubicBezTo>
                  <a:cubicBezTo>
                    <a:pt x="7705689" y="1620078"/>
                    <a:pt x="7713951" y="1615377"/>
                    <a:pt x="7713769" y="1610822"/>
                  </a:cubicBezTo>
                  <a:cubicBezTo>
                    <a:pt x="7713361" y="1602410"/>
                    <a:pt x="7694839" y="1592890"/>
                    <a:pt x="7681627" y="1591664"/>
                  </a:cubicBezTo>
                  <a:close/>
                  <a:moveTo>
                    <a:pt x="3442461" y="1590612"/>
                  </a:moveTo>
                  <a:cubicBezTo>
                    <a:pt x="3441326" y="1591196"/>
                    <a:pt x="3440236" y="1591780"/>
                    <a:pt x="3439101" y="1592365"/>
                  </a:cubicBezTo>
                  <a:cubicBezTo>
                    <a:pt x="3440782" y="1593884"/>
                    <a:pt x="3442461" y="1595401"/>
                    <a:pt x="3444186" y="1596950"/>
                  </a:cubicBezTo>
                  <a:cubicBezTo>
                    <a:pt x="3445230" y="1596424"/>
                    <a:pt x="3446229" y="1595899"/>
                    <a:pt x="3447272" y="1595344"/>
                  </a:cubicBezTo>
                  <a:cubicBezTo>
                    <a:pt x="3445684" y="1593766"/>
                    <a:pt x="3444049" y="1592190"/>
                    <a:pt x="3442461" y="1590612"/>
                  </a:cubicBezTo>
                  <a:close/>
                  <a:moveTo>
                    <a:pt x="2819853" y="1589736"/>
                  </a:moveTo>
                  <a:cubicBezTo>
                    <a:pt x="2818491" y="1590321"/>
                    <a:pt x="2817129" y="1590875"/>
                    <a:pt x="2815768" y="1591460"/>
                  </a:cubicBezTo>
                  <a:cubicBezTo>
                    <a:pt x="2816584" y="1591956"/>
                    <a:pt x="2817674" y="1592949"/>
                    <a:pt x="2818127" y="1592861"/>
                  </a:cubicBezTo>
                  <a:cubicBezTo>
                    <a:pt x="2819626" y="1592511"/>
                    <a:pt x="2820897" y="1591751"/>
                    <a:pt x="2822260" y="1591167"/>
                  </a:cubicBezTo>
                  <a:cubicBezTo>
                    <a:pt x="2821487" y="1590700"/>
                    <a:pt x="2820671" y="1590233"/>
                    <a:pt x="2819853" y="1589736"/>
                  </a:cubicBezTo>
                  <a:close/>
                  <a:moveTo>
                    <a:pt x="5889940" y="1588656"/>
                  </a:moveTo>
                  <a:cubicBezTo>
                    <a:pt x="5888896" y="1588481"/>
                    <a:pt x="5885901" y="1592978"/>
                    <a:pt x="5884401" y="1594673"/>
                  </a:cubicBezTo>
                  <a:cubicBezTo>
                    <a:pt x="5884947" y="1598585"/>
                    <a:pt x="5884039" y="1601944"/>
                    <a:pt x="5886035" y="1604309"/>
                  </a:cubicBezTo>
                  <a:cubicBezTo>
                    <a:pt x="5888533" y="1607229"/>
                    <a:pt x="5893391" y="1609332"/>
                    <a:pt x="5897250" y="1611814"/>
                  </a:cubicBezTo>
                  <a:cubicBezTo>
                    <a:pt x="5901698" y="1608310"/>
                    <a:pt x="5907328" y="1605127"/>
                    <a:pt x="5910097" y="1601155"/>
                  </a:cubicBezTo>
                  <a:cubicBezTo>
                    <a:pt x="5911368" y="1599344"/>
                    <a:pt x="5908055" y="1595285"/>
                    <a:pt x="5905013" y="1593475"/>
                  </a:cubicBezTo>
                  <a:cubicBezTo>
                    <a:pt x="5900973" y="1591109"/>
                    <a:pt x="5895344" y="1589532"/>
                    <a:pt x="5889940" y="1588656"/>
                  </a:cubicBezTo>
                  <a:close/>
                  <a:moveTo>
                    <a:pt x="2800377" y="1588189"/>
                  </a:moveTo>
                  <a:cubicBezTo>
                    <a:pt x="2793704" y="1593241"/>
                    <a:pt x="2788346" y="1595490"/>
                    <a:pt x="2788710" y="1597359"/>
                  </a:cubicBezTo>
                  <a:cubicBezTo>
                    <a:pt x="2789662" y="1602557"/>
                    <a:pt x="2792977" y="1607579"/>
                    <a:pt x="2795383" y="1612691"/>
                  </a:cubicBezTo>
                  <a:cubicBezTo>
                    <a:pt x="2799106" y="1611609"/>
                    <a:pt x="2806188" y="1610354"/>
                    <a:pt x="2806052" y="1609478"/>
                  </a:cubicBezTo>
                  <a:cubicBezTo>
                    <a:pt x="2805280" y="1603345"/>
                    <a:pt x="2803010" y="1597300"/>
                    <a:pt x="2800377" y="1588189"/>
                  </a:cubicBezTo>
                  <a:close/>
                  <a:moveTo>
                    <a:pt x="4214432" y="1588072"/>
                  </a:moveTo>
                  <a:cubicBezTo>
                    <a:pt x="4208438" y="1591547"/>
                    <a:pt x="4204127" y="1594029"/>
                    <a:pt x="4199859" y="1596511"/>
                  </a:cubicBezTo>
                  <a:cubicBezTo>
                    <a:pt x="4204127" y="1598701"/>
                    <a:pt x="4208575" y="1602761"/>
                    <a:pt x="4212570" y="1602586"/>
                  </a:cubicBezTo>
                  <a:cubicBezTo>
                    <a:pt x="4218291" y="1602323"/>
                    <a:pt x="4223649" y="1598935"/>
                    <a:pt x="4229187" y="1596891"/>
                  </a:cubicBezTo>
                  <a:cubicBezTo>
                    <a:pt x="4224920" y="1594321"/>
                    <a:pt x="4220606" y="1591780"/>
                    <a:pt x="4214432" y="1588072"/>
                  </a:cubicBezTo>
                  <a:close/>
                  <a:moveTo>
                    <a:pt x="4753322" y="1587371"/>
                  </a:moveTo>
                  <a:cubicBezTo>
                    <a:pt x="4753322" y="1587634"/>
                    <a:pt x="4753322" y="1587896"/>
                    <a:pt x="4753322" y="1588189"/>
                  </a:cubicBezTo>
                  <a:lnTo>
                    <a:pt x="4758226" y="1587984"/>
                  </a:lnTo>
                  <a:cubicBezTo>
                    <a:pt x="4758226" y="1587751"/>
                    <a:pt x="4758179" y="1587546"/>
                    <a:pt x="4758179" y="1587371"/>
                  </a:cubicBezTo>
                  <a:close/>
                  <a:moveTo>
                    <a:pt x="1534143" y="1587371"/>
                  </a:moveTo>
                  <a:cubicBezTo>
                    <a:pt x="1533053" y="1587780"/>
                    <a:pt x="1531964" y="1588189"/>
                    <a:pt x="1530874" y="1588597"/>
                  </a:cubicBezTo>
                  <a:cubicBezTo>
                    <a:pt x="1532328" y="1590612"/>
                    <a:pt x="1533735" y="1592627"/>
                    <a:pt x="1535187" y="1594642"/>
                  </a:cubicBezTo>
                  <a:cubicBezTo>
                    <a:pt x="1536549" y="1594117"/>
                    <a:pt x="1537911" y="1593591"/>
                    <a:pt x="1539273" y="1593066"/>
                  </a:cubicBezTo>
                  <a:cubicBezTo>
                    <a:pt x="1537548" y="1591167"/>
                    <a:pt x="1535869" y="1589269"/>
                    <a:pt x="1534143" y="1587371"/>
                  </a:cubicBezTo>
                  <a:close/>
                  <a:moveTo>
                    <a:pt x="4027070" y="1586524"/>
                  </a:moveTo>
                  <a:cubicBezTo>
                    <a:pt x="4025844" y="1587312"/>
                    <a:pt x="4024617" y="1588101"/>
                    <a:pt x="4023391" y="1588890"/>
                  </a:cubicBezTo>
                  <a:cubicBezTo>
                    <a:pt x="4025844" y="1590233"/>
                    <a:pt x="4028294" y="1591576"/>
                    <a:pt x="4030746" y="1592920"/>
                  </a:cubicBezTo>
                  <a:cubicBezTo>
                    <a:pt x="4031972" y="1592044"/>
                    <a:pt x="4034423" y="1590466"/>
                    <a:pt x="4034241" y="1590379"/>
                  </a:cubicBezTo>
                  <a:cubicBezTo>
                    <a:pt x="4032062" y="1588977"/>
                    <a:pt x="4029520" y="1587780"/>
                    <a:pt x="4027070" y="1586524"/>
                  </a:cubicBezTo>
                  <a:close/>
                  <a:moveTo>
                    <a:pt x="3961330" y="1586378"/>
                  </a:moveTo>
                  <a:lnTo>
                    <a:pt x="3961375" y="1589707"/>
                  </a:lnTo>
                  <a:cubicBezTo>
                    <a:pt x="3967277" y="1590057"/>
                    <a:pt x="3973178" y="1590409"/>
                    <a:pt x="3979035" y="1590759"/>
                  </a:cubicBezTo>
                  <a:cubicBezTo>
                    <a:pt x="3979035" y="1589299"/>
                    <a:pt x="3979035" y="1587839"/>
                    <a:pt x="3978991" y="1586378"/>
                  </a:cubicBezTo>
                  <a:close/>
                  <a:moveTo>
                    <a:pt x="6996233" y="1585940"/>
                  </a:moveTo>
                  <a:cubicBezTo>
                    <a:pt x="6994597" y="1586524"/>
                    <a:pt x="6992963" y="1587108"/>
                    <a:pt x="6991330" y="1587692"/>
                  </a:cubicBezTo>
                  <a:cubicBezTo>
                    <a:pt x="6993101" y="1589795"/>
                    <a:pt x="6994871" y="1591926"/>
                    <a:pt x="6996686" y="1594029"/>
                  </a:cubicBezTo>
                  <a:cubicBezTo>
                    <a:pt x="6998684" y="1593066"/>
                    <a:pt x="7000728" y="1592073"/>
                    <a:pt x="7002724" y="1591109"/>
                  </a:cubicBezTo>
                  <a:cubicBezTo>
                    <a:pt x="7000545" y="1589386"/>
                    <a:pt x="6998412" y="1587662"/>
                    <a:pt x="6996233" y="1585940"/>
                  </a:cubicBezTo>
                  <a:close/>
                  <a:moveTo>
                    <a:pt x="6658006" y="1584772"/>
                  </a:moveTo>
                  <a:cubicBezTo>
                    <a:pt x="6657509" y="1585590"/>
                    <a:pt x="6657009" y="1586378"/>
                    <a:pt x="6656510" y="1587196"/>
                  </a:cubicBezTo>
                  <a:cubicBezTo>
                    <a:pt x="6658733" y="1587751"/>
                    <a:pt x="6660958" y="1588306"/>
                    <a:pt x="6663183" y="1588860"/>
                  </a:cubicBezTo>
                  <a:cubicBezTo>
                    <a:pt x="6663546" y="1588247"/>
                    <a:pt x="6663955" y="1587634"/>
                    <a:pt x="6664318" y="1587021"/>
                  </a:cubicBezTo>
                  <a:cubicBezTo>
                    <a:pt x="6662229" y="1586261"/>
                    <a:pt x="6660142" y="1585502"/>
                    <a:pt x="6658006" y="1584772"/>
                  </a:cubicBezTo>
                  <a:close/>
                  <a:moveTo>
                    <a:pt x="6938121" y="1583954"/>
                  </a:moveTo>
                  <a:cubicBezTo>
                    <a:pt x="6930449" y="1588160"/>
                    <a:pt x="6922775" y="1592365"/>
                    <a:pt x="6915103" y="1596570"/>
                  </a:cubicBezTo>
                  <a:cubicBezTo>
                    <a:pt x="6917328" y="1598118"/>
                    <a:pt x="6919553" y="1599695"/>
                    <a:pt x="6921732" y="1601271"/>
                  </a:cubicBezTo>
                  <a:cubicBezTo>
                    <a:pt x="6933854" y="1600279"/>
                    <a:pt x="6940164" y="1594818"/>
                    <a:pt x="6938121" y="1583954"/>
                  </a:cubicBezTo>
                  <a:close/>
                  <a:moveTo>
                    <a:pt x="4811932" y="1578376"/>
                  </a:moveTo>
                  <a:cubicBezTo>
                    <a:pt x="4811388" y="1579193"/>
                    <a:pt x="4810889" y="1580041"/>
                    <a:pt x="4810389" y="1580917"/>
                  </a:cubicBezTo>
                  <a:cubicBezTo>
                    <a:pt x="4813203" y="1581589"/>
                    <a:pt x="4815974" y="1582261"/>
                    <a:pt x="4818788" y="1582932"/>
                  </a:cubicBezTo>
                  <a:lnTo>
                    <a:pt x="4820741" y="1580041"/>
                  </a:lnTo>
                  <a:cubicBezTo>
                    <a:pt x="4817789" y="1579486"/>
                    <a:pt x="4814837" y="1578931"/>
                    <a:pt x="4811932" y="1578376"/>
                  </a:cubicBezTo>
                  <a:close/>
                  <a:moveTo>
                    <a:pt x="4968606" y="1578347"/>
                  </a:moveTo>
                  <a:cubicBezTo>
                    <a:pt x="4967335" y="1579370"/>
                    <a:pt x="4966064" y="1580421"/>
                    <a:pt x="4964793" y="1581472"/>
                  </a:cubicBezTo>
                  <a:lnTo>
                    <a:pt x="4974099" y="1586875"/>
                  </a:lnTo>
                  <a:cubicBezTo>
                    <a:pt x="4975370" y="1585823"/>
                    <a:pt x="4976641" y="1584772"/>
                    <a:pt x="4977912" y="1583721"/>
                  </a:cubicBezTo>
                  <a:cubicBezTo>
                    <a:pt x="4974826" y="1581910"/>
                    <a:pt x="4971694" y="1580128"/>
                    <a:pt x="4968606" y="1578347"/>
                  </a:cubicBezTo>
                  <a:close/>
                  <a:moveTo>
                    <a:pt x="7691887" y="1578026"/>
                  </a:moveTo>
                  <a:cubicBezTo>
                    <a:pt x="7689526" y="1578260"/>
                    <a:pt x="7687120" y="1578493"/>
                    <a:pt x="7684759" y="1578727"/>
                  </a:cubicBezTo>
                  <a:cubicBezTo>
                    <a:pt x="7684895" y="1579427"/>
                    <a:pt x="7685032" y="1580100"/>
                    <a:pt x="7685168" y="1580800"/>
                  </a:cubicBezTo>
                  <a:cubicBezTo>
                    <a:pt x="7687575" y="1580537"/>
                    <a:pt x="7689934" y="1580303"/>
                    <a:pt x="7692296" y="1580070"/>
                  </a:cubicBezTo>
                  <a:cubicBezTo>
                    <a:pt x="7692159" y="1579398"/>
                    <a:pt x="7692023" y="1578697"/>
                    <a:pt x="7691887" y="1578026"/>
                  </a:cubicBezTo>
                  <a:close/>
                  <a:moveTo>
                    <a:pt x="1862380" y="1577997"/>
                  </a:moveTo>
                  <a:cubicBezTo>
                    <a:pt x="1856569" y="1583078"/>
                    <a:pt x="1849805" y="1587312"/>
                    <a:pt x="1850895" y="1588394"/>
                  </a:cubicBezTo>
                  <a:cubicBezTo>
                    <a:pt x="1854255" y="1591751"/>
                    <a:pt x="1860156" y="1594526"/>
                    <a:pt x="1866012" y="1596132"/>
                  </a:cubicBezTo>
                  <a:cubicBezTo>
                    <a:pt x="1867920" y="1596658"/>
                    <a:pt x="1876136" y="1591956"/>
                    <a:pt x="1875637" y="1591139"/>
                  </a:cubicBezTo>
                  <a:cubicBezTo>
                    <a:pt x="1873186" y="1587284"/>
                    <a:pt x="1868736" y="1583954"/>
                    <a:pt x="1862380" y="1577997"/>
                  </a:cubicBezTo>
                  <a:close/>
                  <a:moveTo>
                    <a:pt x="7953751" y="1573178"/>
                  </a:moveTo>
                  <a:cubicBezTo>
                    <a:pt x="7952844" y="1573207"/>
                    <a:pt x="7951934" y="1573266"/>
                    <a:pt x="7951027" y="1573294"/>
                  </a:cubicBezTo>
                  <a:lnTo>
                    <a:pt x="7951845" y="1578085"/>
                  </a:lnTo>
                  <a:cubicBezTo>
                    <a:pt x="7952479" y="1578055"/>
                    <a:pt x="7953116" y="1578026"/>
                    <a:pt x="7953751" y="1577997"/>
                  </a:cubicBezTo>
                  <a:close/>
                  <a:moveTo>
                    <a:pt x="2513181" y="1573119"/>
                  </a:moveTo>
                  <a:cubicBezTo>
                    <a:pt x="2506189" y="1578435"/>
                    <a:pt x="2495884" y="1583195"/>
                    <a:pt x="2493342" y="1589269"/>
                  </a:cubicBezTo>
                  <a:cubicBezTo>
                    <a:pt x="2491616" y="1593504"/>
                    <a:pt x="2500468" y="1599549"/>
                    <a:pt x="2504555" y="1604805"/>
                  </a:cubicBezTo>
                  <a:cubicBezTo>
                    <a:pt x="2511727" y="1599110"/>
                    <a:pt x="2518946" y="1593416"/>
                    <a:pt x="2528208" y="1586057"/>
                  </a:cubicBezTo>
                  <a:cubicBezTo>
                    <a:pt x="2521671" y="1580421"/>
                    <a:pt x="2517448" y="1576770"/>
                    <a:pt x="2513181" y="1573119"/>
                  </a:cubicBezTo>
                  <a:close/>
                  <a:moveTo>
                    <a:pt x="7062515" y="1572477"/>
                  </a:moveTo>
                  <a:cubicBezTo>
                    <a:pt x="7061425" y="1572682"/>
                    <a:pt x="7060381" y="1572916"/>
                    <a:pt x="7059293" y="1573119"/>
                  </a:cubicBezTo>
                  <a:lnTo>
                    <a:pt x="7059293" y="1588539"/>
                  </a:lnTo>
                  <a:cubicBezTo>
                    <a:pt x="7050984" y="1588569"/>
                    <a:pt x="7045628" y="1592453"/>
                    <a:pt x="7040678" y="1599549"/>
                  </a:cubicBezTo>
                  <a:cubicBezTo>
                    <a:pt x="7060020" y="1604192"/>
                    <a:pt x="7067690" y="1600395"/>
                    <a:pt x="7071188" y="1590437"/>
                  </a:cubicBezTo>
                  <a:cubicBezTo>
                    <a:pt x="7067873" y="1589445"/>
                    <a:pt x="7065148" y="1589036"/>
                    <a:pt x="7062515" y="1588744"/>
                  </a:cubicBezTo>
                  <a:close/>
                  <a:moveTo>
                    <a:pt x="3406277" y="1572389"/>
                  </a:moveTo>
                  <a:cubicBezTo>
                    <a:pt x="3400692" y="1570725"/>
                    <a:pt x="3389751" y="1571572"/>
                    <a:pt x="3385439" y="1574113"/>
                  </a:cubicBezTo>
                  <a:cubicBezTo>
                    <a:pt x="3380627" y="1576975"/>
                    <a:pt x="3380536" y="1583020"/>
                    <a:pt x="3378084" y="1588364"/>
                  </a:cubicBezTo>
                  <a:cubicBezTo>
                    <a:pt x="3380627" y="1590437"/>
                    <a:pt x="3382761" y="1592861"/>
                    <a:pt x="3385938" y="1594380"/>
                  </a:cubicBezTo>
                  <a:cubicBezTo>
                    <a:pt x="3386937" y="1594847"/>
                    <a:pt x="3391205" y="1593211"/>
                    <a:pt x="3393293" y="1592014"/>
                  </a:cubicBezTo>
                  <a:cubicBezTo>
                    <a:pt x="3397742" y="1589474"/>
                    <a:pt x="3401329" y="1586291"/>
                    <a:pt x="3406005" y="1583925"/>
                  </a:cubicBezTo>
                  <a:cubicBezTo>
                    <a:pt x="3413949" y="1579895"/>
                    <a:pt x="3414722" y="1574901"/>
                    <a:pt x="3406277" y="1572389"/>
                  </a:cubicBezTo>
                  <a:close/>
                  <a:moveTo>
                    <a:pt x="1568102" y="1571397"/>
                  </a:moveTo>
                  <a:cubicBezTo>
                    <a:pt x="1563790" y="1572565"/>
                    <a:pt x="1560793" y="1577003"/>
                    <a:pt x="1559384" y="1580362"/>
                  </a:cubicBezTo>
                  <a:cubicBezTo>
                    <a:pt x="1558749" y="1581881"/>
                    <a:pt x="1563562" y="1584246"/>
                    <a:pt x="1566695" y="1586845"/>
                  </a:cubicBezTo>
                  <a:cubicBezTo>
                    <a:pt x="1574548" y="1583224"/>
                    <a:pt x="1580996" y="1580567"/>
                    <a:pt x="1586670" y="1577383"/>
                  </a:cubicBezTo>
                  <a:cubicBezTo>
                    <a:pt x="1587851" y="1576741"/>
                    <a:pt x="1586715" y="1572740"/>
                    <a:pt x="1585762" y="1572594"/>
                  </a:cubicBezTo>
                  <a:cubicBezTo>
                    <a:pt x="1579950" y="1571688"/>
                    <a:pt x="1572914" y="1570083"/>
                    <a:pt x="1568102" y="1571397"/>
                  </a:cubicBezTo>
                  <a:close/>
                  <a:moveTo>
                    <a:pt x="7205751" y="1568301"/>
                  </a:moveTo>
                  <a:cubicBezTo>
                    <a:pt x="7202255" y="1571309"/>
                    <a:pt x="7197896" y="1573441"/>
                    <a:pt x="7198123" y="1575368"/>
                  </a:cubicBezTo>
                  <a:cubicBezTo>
                    <a:pt x="7198351" y="1577530"/>
                    <a:pt x="7202708" y="1579515"/>
                    <a:pt x="7205251" y="1581589"/>
                  </a:cubicBezTo>
                  <a:cubicBezTo>
                    <a:pt x="7208520" y="1579223"/>
                    <a:pt x="7212696" y="1577121"/>
                    <a:pt x="7214604" y="1574404"/>
                  </a:cubicBezTo>
                  <a:cubicBezTo>
                    <a:pt x="7215193" y="1573528"/>
                    <a:pt x="7209746" y="1570958"/>
                    <a:pt x="7205751" y="1568301"/>
                  </a:cubicBezTo>
                  <a:close/>
                  <a:moveTo>
                    <a:pt x="1080785" y="1567951"/>
                  </a:moveTo>
                  <a:cubicBezTo>
                    <a:pt x="1078514" y="1567746"/>
                    <a:pt x="1075745" y="1569791"/>
                    <a:pt x="1070162" y="1572098"/>
                  </a:cubicBezTo>
                  <a:cubicBezTo>
                    <a:pt x="1076608" y="1573616"/>
                    <a:pt x="1079604" y="1574872"/>
                    <a:pt x="1082510" y="1574784"/>
                  </a:cubicBezTo>
                  <a:cubicBezTo>
                    <a:pt x="1084418" y="1574755"/>
                    <a:pt x="1086233" y="1572798"/>
                    <a:pt x="1088050" y="1571688"/>
                  </a:cubicBezTo>
                  <a:cubicBezTo>
                    <a:pt x="1085642" y="1570375"/>
                    <a:pt x="1083419" y="1568184"/>
                    <a:pt x="1080785" y="1567951"/>
                  </a:cubicBezTo>
                  <a:close/>
                  <a:moveTo>
                    <a:pt x="4752596" y="1567016"/>
                  </a:moveTo>
                  <a:cubicBezTo>
                    <a:pt x="4745151" y="1567279"/>
                    <a:pt x="4738523" y="1567483"/>
                    <a:pt x="4728579" y="1567834"/>
                  </a:cubicBezTo>
                  <a:cubicBezTo>
                    <a:pt x="4731212" y="1575427"/>
                    <a:pt x="4733210" y="1581326"/>
                    <a:pt x="4736389" y="1590584"/>
                  </a:cubicBezTo>
                  <a:cubicBezTo>
                    <a:pt x="4743425" y="1580333"/>
                    <a:pt x="4747646" y="1574201"/>
                    <a:pt x="4752596" y="1567016"/>
                  </a:cubicBezTo>
                  <a:close/>
                  <a:moveTo>
                    <a:pt x="2977570" y="1566519"/>
                  </a:moveTo>
                  <a:cubicBezTo>
                    <a:pt x="2975436" y="1567074"/>
                    <a:pt x="2973213" y="1567629"/>
                    <a:pt x="2970988" y="1568156"/>
                  </a:cubicBezTo>
                  <a:cubicBezTo>
                    <a:pt x="2973757" y="1572419"/>
                    <a:pt x="2976571" y="1576653"/>
                    <a:pt x="2979342" y="1580917"/>
                  </a:cubicBezTo>
                  <a:cubicBezTo>
                    <a:pt x="2981202" y="1580333"/>
                    <a:pt x="2983109" y="1579749"/>
                    <a:pt x="2984970" y="1579136"/>
                  </a:cubicBezTo>
                  <a:cubicBezTo>
                    <a:pt x="2982520" y="1574931"/>
                    <a:pt x="2980067" y="1570725"/>
                    <a:pt x="2977570" y="1566519"/>
                  </a:cubicBezTo>
                  <a:close/>
                  <a:moveTo>
                    <a:pt x="3364510" y="1565352"/>
                  </a:moveTo>
                  <a:cubicBezTo>
                    <a:pt x="3364465" y="1565789"/>
                    <a:pt x="3364418" y="1566198"/>
                    <a:pt x="3364418" y="1566637"/>
                  </a:cubicBezTo>
                  <a:cubicBezTo>
                    <a:pt x="3366552" y="1566783"/>
                    <a:pt x="3368641" y="1566958"/>
                    <a:pt x="3370775" y="1567133"/>
                  </a:cubicBezTo>
                  <a:cubicBezTo>
                    <a:pt x="3370820" y="1566549"/>
                    <a:pt x="3370866" y="1565964"/>
                    <a:pt x="3370911" y="1565352"/>
                  </a:cubicBezTo>
                  <a:close/>
                  <a:moveTo>
                    <a:pt x="2158793" y="1561731"/>
                  </a:moveTo>
                  <a:cubicBezTo>
                    <a:pt x="2155206" y="1560971"/>
                    <a:pt x="2150802" y="1562139"/>
                    <a:pt x="2146762" y="1562461"/>
                  </a:cubicBezTo>
                  <a:lnTo>
                    <a:pt x="2146535" y="1565877"/>
                  </a:lnTo>
                  <a:cubicBezTo>
                    <a:pt x="2152936" y="1567221"/>
                    <a:pt x="2159337" y="1568534"/>
                    <a:pt x="2165739" y="1569878"/>
                  </a:cubicBezTo>
                  <a:cubicBezTo>
                    <a:pt x="2166465" y="1568943"/>
                    <a:pt x="2167147" y="1567979"/>
                    <a:pt x="2167872" y="1567046"/>
                  </a:cubicBezTo>
                  <a:cubicBezTo>
                    <a:pt x="2164876" y="1565177"/>
                    <a:pt x="2162244" y="1562461"/>
                    <a:pt x="2158793" y="1561731"/>
                  </a:cubicBezTo>
                  <a:close/>
                  <a:moveTo>
                    <a:pt x="9441715" y="1561059"/>
                  </a:moveTo>
                  <a:cubicBezTo>
                    <a:pt x="9439037" y="1562957"/>
                    <a:pt x="9436312" y="1564855"/>
                    <a:pt x="9432589" y="1567513"/>
                  </a:cubicBezTo>
                  <a:cubicBezTo>
                    <a:pt x="9435904" y="1570958"/>
                    <a:pt x="9438854" y="1573996"/>
                    <a:pt x="9441761" y="1577033"/>
                  </a:cubicBezTo>
                  <a:cubicBezTo>
                    <a:pt x="9444894" y="1575368"/>
                    <a:pt x="9451023" y="1573148"/>
                    <a:pt x="9450568" y="1572156"/>
                  </a:cubicBezTo>
                  <a:cubicBezTo>
                    <a:pt x="9448751" y="1568243"/>
                    <a:pt x="9444847" y="1564709"/>
                    <a:pt x="9441715" y="1561059"/>
                  </a:cubicBezTo>
                  <a:close/>
                  <a:moveTo>
                    <a:pt x="4945498" y="1560270"/>
                  </a:moveTo>
                  <a:cubicBezTo>
                    <a:pt x="4944045" y="1560474"/>
                    <a:pt x="4942593" y="1560650"/>
                    <a:pt x="4941139" y="1560854"/>
                  </a:cubicBezTo>
                  <a:cubicBezTo>
                    <a:pt x="4941684" y="1562840"/>
                    <a:pt x="4942274" y="1564855"/>
                    <a:pt x="4942818" y="1566841"/>
                  </a:cubicBezTo>
                  <a:cubicBezTo>
                    <a:pt x="4944227" y="1566637"/>
                    <a:pt x="4945679" y="1566432"/>
                    <a:pt x="4947088" y="1566228"/>
                  </a:cubicBezTo>
                  <a:cubicBezTo>
                    <a:pt x="4946542" y="1564242"/>
                    <a:pt x="4945997" y="1562257"/>
                    <a:pt x="4945498" y="1560270"/>
                  </a:cubicBezTo>
                  <a:close/>
                  <a:moveTo>
                    <a:pt x="6643342" y="1559569"/>
                  </a:moveTo>
                  <a:cubicBezTo>
                    <a:pt x="6642027" y="1559394"/>
                    <a:pt x="6640165" y="1560795"/>
                    <a:pt x="6637032" y="1562139"/>
                  </a:cubicBezTo>
                  <a:cubicBezTo>
                    <a:pt x="6641164" y="1562373"/>
                    <a:pt x="6643888" y="1562548"/>
                    <a:pt x="6646613" y="1562694"/>
                  </a:cubicBezTo>
                  <a:cubicBezTo>
                    <a:pt x="6645567" y="1561584"/>
                    <a:pt x="6644704" y="1559774"/>
                    <a:pt x="6643342" y="1559569"/>
                  </a:cubicBezTo>
                  <a:close/>
                  <a:moveTo>
                    <a:pt x="1324126" y="1553261"/>
                  </a:moveTo>
                  <a:cubicBezTo>
                    <a:pt x="1319585" y="1556940"/>
                    <a:pt x="1314683" y="1559423"/>
                    <a:pt x="1315364" y="1560621"/>
                  </a:cubicBezTo>
                  <a:cubicBezTo>
                    <a:pt x="1316907" y="1563278"/>
                    <a:pt x="1321174" y="1565322"/>
                    <a:pt x="1324353" y="1567629"/>
                  </a:cubicBezTo>
                  <a:cubicBezTo>
                    <a:pt x="1326895" y="1565760"/>
                    <a:pt x="1331526" y="1563920"/>
                    <a:pt x="1331526" y="1562110"/>
                  </a:cubicBezTo>
                  <a:cubicBezTo>
                    <a:pt x="1331480" y="1559715"/>
                    <a:pt x="1327803" y="1557349"/>
                    <a:pt x="1324126" y="1553261"/>
                  </a:cubicBezTo>
                  <a:close/>
                  <a:moveTo>
                    <a:pt x="6236746" y="1552590"/>
                  </a:moveTo>
                  <a:lnTo>
                    <a:pt x="6236746" y="1565819"/>
                  </a:lnTo>
                  <a:cubicBezTo>
                    <a:pt x="6240378" y="1561525"/>
                    <a:pt x="6242557" y="1560095"/>
                    <a:pt x="6242285" y="1559014"/>
                  </a:cubicBezTo>
                  <a:cubicBezTo>
                    <a:pt x="6241832" y="1557292"/>
                    <a:pt x="6239698" y="1555832"/>
                    <a:pt x="6236746" y="1552590"/>
                  </a:cubicBezTo>
                  <a:close/>
                  <a:moveTo>
                    <a:pt x="6946248" y="1551041"/>
                  </a:moveTo>
                  <a:cubicBezTo>
                    <a:pt x="6943570" y="1552794"/>
                    <a:pt x="6938757" y="1554488"/>
                    <a:pt x="6938666" y="1556269"/>
                  </a:cubicBezTo>
                  <a:cubicBezTo>
                    <a:pt x="6938485" y="1559598"/>
                    <a:pt x="6941071" y="1562957"/>
                    <a:pt x="6944070" y="1570112"/>
                  </a:cubicBezTo>
                  <a:cubicBezTo>
                    <a:pt x="6948246" y="1563717"/>
                    <a:pt x="6951241" y="1561234"/>
                    <a:pt x="6951106" y="1558780"/>
                  </a:cubicBezTo>
                  <a:cubicBezTo>
                    <a:pt x="6951015" y="1556182"/>
                    <a:pt x="6947974" y="1553611"/>
                    <a:pt x="6946248" y="1551041"/>
                  </a:cubicBezTo>
                  <a:close/>
                  <a:moveTo>
                    <a:pt x="9529244" y="1550925"/>
                  </a:moveTo>
                  <a:cubicBezTo>
                    <a:pt x="9527112" y="1550867"/>
                    <a:pt x="9523434" y="1552560"/>
                    <a:pt x="9522890" y="1553904"/>
                  </a:cubicBezTo>
                  <a:cubicBezTo>
                    <a:pt x="9520892" y="1558605"/>
                    <a:pt x="9519576" y="1563453"/>
                    <a:pt x="9518803" y="1568301"/>
                  </a:cubicBezTo>
                  <a:cubicBezTo>
                    <a:pt x="9518577" y="1569673"/>
                    <a:pt x="9521209" y="1571222"/>
                    <a:pt x="9522571" y="1572682"/>
                  </a:cubicBezTo>
                  <a:cubicBezTo>
                    <a:pt x="9524071" y="1572448"/>
                    <a:pt x="9525886" y="1572507"/>
                    <a:pt x="9526930" y="1571952"/>
                  </a:cubicBezTo>
                  <a:cubicBezTo>
                    <a:pt x="9536011" y="1567221"/>
                    <a:pt x="9541139" y="1561468"/>
                    <a:pt x="9536147" y="1553991"/>
                  </a:cubicBezTo>
                  <a:cubicBezTo>
                    <a:pt x="9535193" y="1552531"/>
                    <a:pt x="9531697" y="1551013"/>
                    <a:pt x="9529244" y="1550925"/>
                  </a:cubicBezTo>
                  <a:close/>
                  <a:moveTo>
                    <a:pt x="7055387" y="1548034"/>
                  </a:moveTo>
                  <a:lnTo>
                    <a:pt x="7053754" y="1551568"/>
                  </a:lnTo>
                  <a:cubicBezTo>
                    <a:pt x="7056024" y="1552035"/>
                    <a:pt x="7058292" y="1552503"/>
                    <a:pt x="7060564" y="1552969"/>
                  </a:cubicBezTo>
                  <a:cubicBezTo>
                    <a:pt x="7061108" y="1552181"/>
                    <a:pt x="7061607" y="1551421"/>
                    <a:pt x="7062152" y="1550633"/>
                  </a:cubicBezTo>
                  <a:cubicBezTo>
                    <a:pt x="7059882" y="1549757"/>
                    <a:pt x="7057612" y="1548881"/>
                    <a:pt x="7055387" y="1548034"/>
                  </a:cubicBezTo>
                  <a:close/>
                  <a:moveTo>
                    <a:pt x="8598149" y="1547566"/>
                  </a:moveTo>
                  <a:cubicBezTo>
                    <a:pt x="8592702" y="1545376"/>
                    <a:pt x="8584303" y="1554868"/>
                    <a:pt x="8585347" y="1563394"/>
                  </a:cubicBezTo>
                  <a:cubicBezTo>
                    <a:pt x="8585619" y="1565439"/>
                    <a:pt x="8589569" y="1567308"/>
                    <a:pt x="8595335" y="1572302"/>
                  </a:cubicBezTo>
                  <a:cubicBezTo>
                    <a:pt x="8599012" y="1564504"/>
                    <a:pt x="8602145" y="1559774"/>
                    <a:pt x="8603188" y="1554897"/>
                  </a:cubicBezTo>
                  <a:cubicBezTo>
                    <a:pt x="8603688" y="1552531"/>
                    <a:pt x="8601190" y="1548793"/>
                    <a:pt x="8598149" y="1547566"/>
                  </a:cubicBezTo>
                  <a:close/>
                  <a:moveTo>
                    <a:pt x="5249082" y="1547479"/>
                  </a:moveTo>
                  <a:cubicBezTo>
                    <a:pt x="5244407" y="1550108"/>
                    <a:pt x="5239004" y="1551771"/>
                    <a:pt x="5238732" y="1553699"/>
                  </a:cubicBezTo>
                  <a:cubicBezTo>
                    <a:pt x="5238460" y="1555744"/>
                    <a:pt x="5242456" y="1558868"/>
                    <a:pt x="5245816" y="1559949"/>
                  </a:cubicBezTo>
                  <a:cubicBezTo>
                    <a:pt x="5247448" y="1560474"/>
                    <a:pt x="5254304" y="1557642"/>
                    <a:pt x="5254623" y="1556006"/>
                  </a:cubicBezTo>
                  <a:cubicBezTo>
                    <a:pt x="5255120" y="1553729"/>
                    <a:pt x="5251671" y="1551129"/>
                    <a:pt x="5249082" y="1547479"/>
                  </a:cubicBezTo>
                  <a:close/>
                  <a:moveTo>
                    <a:pt x="4470984" y="1547099"/>
                  </a:moveTo>
                  <a:cubicBezTo>
                    <a:pt x="4467761" y="1547918"/>
                    <a:pt x="4463038" y="1548355"/>
                    <a:pt x="4462721" y="1549348"/>
                  </a:cubicBezTo>
                  <a:cubicBezTo>
                    <a:pt x="4460678" y="1555423"/>
                    <a:pt x="4459542" y="1561643"/>
                    <a:pt x="4458408" y="1567834"/>
                  </a:cubicBezTo>
                  <a:cubicBezTo>
                    <a:pt x="4458317" y="1568389"/>
                    <a:pt x="4460450" y="1569119"/>
                    <a:pt x="4461540" y="1569761"/>
                  </a:cubicBezTo>
                  <a:cubicBezTo>
                    <a:pt x="4466081" y="1565264"/>
                    <a:pt x="4470938" y="1560854"/>
                    <a:pt x="4475069" y="1556211"/>
                  </a:cubicBezTo>
                  <a:cubicBezTo>
                    <a:pt x="4476385" y="1554721"/>
                    <a:pt x="4476659" y="1552444"/>
                    <a:pt x="4475932" y="1550779"/>
                  </a:cubicBezTo>
                  <a:cubicBezTo>
                    <a:pt x="4475296" y="1549348"/>
                    <a:pt x="4472618" y="1548239"/>
                    <a:pt x="4470984" y="1547099"/>
                  </a:cubicBezTo>
                  <a:close/>
                  <a:moveTo>
                    <a:pt x="6869887" y="1546661"/>
                  </a:moveTo>
                  <a:cubicBezTo>
                    <a:pt x="6866435" y="1546574"/>
                    <a:pt x="6862803" y="1548648"/>
                    <a:pt x="6854360" y="1551334"/>
                  </a:cubicBezTo>
                  <a:cubicBezTo>
                    <a:pt x="6864121" y="1553729"/>
                    <a:pt x="6869160" y="1555685"/>
                    <a:pt x="6874381" y="1555860"/>
                  </a:cubicBezTo>
                  <a:cubicBezTo>
                    <a:pt x="6876469" y="1555948"/>
                    <a:pt x="6878921" y="1552094"/>
                    <a:pt x="6881191" y="1550020"/>
                  </a:cubicBezTo>
                  <a:cubicBezTo>
                    <a:pt x="6877423" y="1548823"/>
                    <a:pt x="6873699" y="1546749"/>
                    <a:pt x="6869887" y="1546661"/>
                  </a:cubicBezTo>
                  <a:close/>
                  <a:moveTo>
                    <a:pt x="8265917" y="1545171"/>
                  </a:moveTo>
                  <a:cubicBezTo>
                    <a:pt x="8253931" y="1546252"/>
                    <a:pt x="8247030" y="1552210"/>
                    <a:pt x="8248620" y="1559715"/>
                  </a:cubicBezTo>
                  <a:cubicBezTo>
                    <a:pt x="8249483" y="1563804"/>
                    <a:pt x="8255248" y="1570375"/>
                    <a:pt x="8259697" y="1570696"/>
                  </a:cubicBezTo>
                  <a:cubicBezTo>
                    <a:pt x="8272363" y="1571601"/>
                    <a:pt x="8271591" y="1563949"/>
                    <a:pt x="8273317" y="1558459"/>
                  </a:cubicBezTo>
                  <a:cubicBezTo>
                    <a:pt x="8273634" y="1557495"/>
                    <a:pt x="8273908" y="1556562"/>
                    <a:pt x="8275043" y="1552678"/>
                  </a:cubicBezTo>
                  <a:cubicBezTo>
                    <a:pt x="8273226" y="1551129"/>
                    <a:pt x="8268869" y="1544909"/>
                    <a:pt x="8265917" y="1545171"/>
                  </a:cubicBezTo>
                  <a:close/>
                  <a:moveTo>
                    <a:pt x="1730677" y="1544500"/>
                  </a:moveTo>
                  <a:cubicBezTo>
                    <a:pt x="1727362" y="1547362"/>
                    <a:pt x="1722323" y="1550020"/>
                    <a:pt x="1721324" y="1553203"/>
                  </a:cubicBezTo>
                  <a:cubicBezTo>
                    <a:pt x="1720644" y="1555452"/>
                    <a:pt x="1725456" y="1558372"/>
                    <a:pt x="1727817" y="1561000"/>
                  </a:cubicBezTo>
                  <a:cubicBezTo>
                    <a:pt x="1731948" y="1558255"/>
                    <a:pt x="1736035" y="1555510"/>
                    <a:pt x="1741573" y="1551860"/>
                  </a:cubicBezTo>
                  <a:cubicBezTo>
                    <a:pt x="1737170" y="1548881"/>
                    <a:pt x="1733901" y="1546690"/>
                    <a:pt x="1730677" y="1544500"/>
                  </a:cubicBezTo>
                  <a:close/>
                  <a:moveTo>
                    <a:pt x="6010658" y="1544325"/>
                  </a:moveTo>
                  <a:cubicBezTo>
                    <a:pt x="6006708" y="1547420"/>
                    <a:pt x="6002258" y="1549406"/>
                    <a:pt x="6002440" y="1551188"/>
                  </a:cubicBezTo>
                  <a:cubicBezTo>
                    <a:pt x="6002667" y="1553203"/>
                    <a:pt x="6006708" y="1556182"/>
                    <a:pt x="6009840" y="1556590"/>
                  </a:cubicBezTo>
                  <a:cubicBezTo>
                    <a:pt x="6012745" y="1556999"/>
                    <a:pt x="6016605" y="1554605"/>
                    <a:pt x="6020056" y="1553465"/>
                  </a:cubicBezTo>
                  <a:cubicBezTo>
                    <a:pt x="6017421" y="1550896"/>
                    <a:pt x="6014743" y="1548296"/>
                    <a:pt x="6010658" y="1544325"/>
                  </a:cubicBezTo>
                  <a:close/>
                  <a:moveTo>
                    <a:pt x="6463607" y="1543245"/>
                  </a:moveTo>
                  <a:cubicBezTo>
                    <a:pt x="6461882" y="1542106"/>
                    <a:pt x="6454299" y="1542572"/>
                    <a:pt x="6452076" y="1543975"/>
                  </a:cubicBezTo>
                  <a:cubicBezTo>
                    <a:pt x="6448217" y="1546399"/>
                    <a:pt x="6446400" y="1550137"/>
                    <a:pt x="6444857" y="1551977"/>
                  </a:cubicBezTo>
                  <a:cubicBezTo>
                    <a:pt x="6445628" y="1556708"/>
                    <a:pt x="6445447" y="1559687"/>
                    <a:pt x="6446763" y="1562344"/>
                  </a:cubicBezTo>
                  <a:cubicBezTo>
                    <a:pt x="6447400" y="1563599"/>
                    <a:pt x="6451167" y="1565293"/>
                    <a:pt x="6452984" y="1565089"/>
                  </a:cubicBezTo>
                  <a:cubicBezTo>
                    <a:pt x="6463607" y="1563774"/>
                    <a:pt x="6471324" y="1548414"/>
                    <a:pt x="6463607" y="1543245"/>
                  </a:cubicBezTo>
                  <a:close/>
                  <a:moveTo>
                    <a:pt x="3671092" y="1539886"/>
                  </a:moveTo>
                  <a:lnTo>
                    <a:pt x="3666279" y="1542690"/>
                  </a:lnTo>
                  <a:cubicBezTo>
                    <a:pt x="3669594" y="1545435"/>
                    <a:pt x="3672907" y="1548180"/>
                    <a:pt x="3676221" y="1550925"/>
                  </a:cubicBezTo>
                  <a:cubicBezTo>
                    <a:pt x="3677766" y="1549990"/>
                    <a:pt x="3679353" y="1549085"/>
                    <a:pt x="3680898" y="1548151"/>
                  </a:cubicBezTo>
                  <a:cubicBezTo>
                    <a:pt x="3677629" y="1545405"/>
                    <a:pt x="3674361" y="1542631"/>
                    <a:pt x="3671092" y="1539886"/>
                  </a:cubicBezTo>
                  <a:close/>
                  <a:moveTo>
                    <a:pt x="4433755" y="1537871"/>
                  </a:moveTo>
                  <a:cubicBezTo>
                    <a:pt x="4430350" y="1545464"/>
                    <a:pt x="4427446" y="1551977"/>
                    <a:pt x="4424313" y="1559073"/>
                  </a:cubicBezTo>
                  <a:cubicBezTo>
                    <a:pt x="4443244" y="1559453"/>
                    <a:pt x="4446286" y="1551129"/>
                    <a:pt x="4449465" y="1541230"/>
                  </a:cubicBezTo>
                  <a:cubicBezTo>
                    <a:pt x="4443244" y="1539915"/>
                    <a:pt x="4438615" y="1538922"/>
                    <a:pt x="4433755" y="1537871"/>
                  </a:cubicBezTo>
                  <a:close/>
                  <a:moveTo>
                    <a:pt x="4682908" y="1537229"/>
                  </a:moveTo>
                  <a:lnTo>
                    <a:pt x="4676642" y="1539682"/>
                  </a:lnTo>
                  <a:cubicBezTo>
                    <a:pt x="4676961" y="1540295"/>
                    <a:pt x="4677278" y="1540909"/>
                    <a:pt x="4677596" y="1541521"/>
                  </a:cubicBezTo>
                  <a:cubicBezTo>
                    <a:pt x="4680002" y="1541259"/>
                    <a:pt x="4682363" y="1540966"/>
                    <a:pt x="4684769" y="1540704"/>
                  </a:cubicBezTo>
                  <a:cubicBezTo>
                    <a:pt x="4684134" y="1539536"/>
                    <a:pt x="4683543" y="1538397"/>
                    <a:pt x="4682908" y="1537229"/>
                  </a:cubicBezTo>
                  <a:close/>
                  <a:moveTo>
                    <a:pt x="2653237" y="1535360"/>
                  </a:moveTo>
                  <a:cubicBezTo>
                    <a:pt x="2652874" y="1535915"/>
                    <a:pt x="2652285" y="1536440"/>
                    <a:pt x="2652285" y="1536995"/>
                  </a:cubicBezTo>
                  <a:cubicBezTo>
                    <a:pt x="2652285" y="1537229"/>
                    <a:pt x="2653510" y="1537462"/>
                    <a:pt x="2654191" y="1537696"/>
                  </a:cubicBezTo>
                  <a:cubicBezTo>
                    <a:pt x="2654508" y="1537141"/>
                    <a:pt x="2655054" y="1536586"/>
                    <a:pt x="2655008" y="1536061"/>
                  </a:cubicBezTo>
                  <a:cubicBezTo>
                    <a:pt x="2655008" y="1535827"/>
                    <a:pt x="2653873" y="1535594"/>
                    <a:pt x="2653237" y="1535360"/>
                  </a:cubicBezTo>
                  <a:close/>
                  <a:moveTo>
                    <a:pt x="3513012" y="1535301"/>
                  </a:moveTo>
                  <a:cubicBezTo>
                    <a:pt x="3510831" y="1538835"/>
                    <a:pt x="3508653" y="1540616"/>
                    <a:pt x="3509244" y="1541872"/>
                  </a:cubicBezTo>
                  <a:cubicBezTo>
                    <a:pt x="3510015" y="1543624"/>
                    <a:pt x="3512602" y="1545260"/>
                    <a:pt x="3515054" y="1546369"/>
                  </a:cubicBezTo>
                  <a:cubicBezTo>
                    <a:pt x="3515645" y="1546632"/>
                    <a:pt x="3520593" y="1544442"/>
                    <a:pt x="3520365" y="1543770"/>
                  </a:cubicBezTo>
                  <a:cubicBezTo>
                    <a:pt x="3519821" y="1541930"/>
                    <a:pt x="3517551" y="1540266"/>
                    <a:pt x="3513012" y="1535301"/>
                  </a:cubicBezTo>
                  <a:close/>
                  <a:moveTo>
                    <a:pt x="7317025" y="1535214"/>
                  </a:moveTo>
                  <a:cubicBezTo>
                    <a:pt x="7316707" y="1535038"/>
                    <a:pt x="7315663" y="1535447"/>
                    <a:pt x="7314936" y="1535594"/>
                  </a:cubicBezTo>
                  <a:cubicBezTo>
                    <a:pt x="7315253" y="1536148"/>
                    <a:pt x="7315572" y="1536674"/>
                    <a:pt x="7315890" y="1537229"/>
                  </a:cubicBezTo>
                  <a:cubicBezTo>
                    <a:pt x="7316526" y="1537082"/>
                    <a:pt x="7317706" y="1536936"/>
                    <a:pt x="7317706" y="1536761"/>
                  </a:cubicBezTo>
                  <a:cubicBezTo>
                    <a:pt x="7317752" y="1536206"/>
                    <a:pt x="7317525" y="1535506"/>
                    <a:pt x="7317025" y="1535214"/>
                  </a:cubicBezTo>
                  <a:close/>
                  <a:moveTo>
                    <a:pt x="5268196" y="1534484"/>
                  </a:moveTo>
                  <a:cubicBezTo>
                    <a:pt x="5267878" y="1534892"/>
                    <a:pt x="5267561" y="1535360"/>
                    <a:pt x="5267289" y="1535827"/>
                  </a:cubicBezTo>
                  <a:cubicBezTo>
                    <a:pt x="5268105" y="1536031"/>
                    <a:pt x="5268968" y="1536236"/>
                    <a:pt x="5269786" y="1536440"/>
                  </a:cubicBezTo>
                  <a:cubicBezTo>
                    <a:pt x="5269240" y="1535768"/>
                    <a:pt x="5268741" y="1535126"/>
                    <a:pt x="5268196" y="1534484"/>
                  </a:cubicBezTo>
                  <a:close/>
                  <a:moveTo>
                    <a:pt x="1761820" y="1534280"/>
                  </a:moveTo>
                  <a:cubicBezTo>
                    <a:pt x="1757689" y="1537842"/>
                    <a:pt x="1752695" y="1540645"/>
                    <a:pt x="1753513" y="1541901"/>
                  </a:cubicBezTo>
                  <a:cubicBezTo>
                    <a:pt x="1755238" y="1544559"/>
                    <a:pt x="1760005" y="1546399"/>
                    <a:pt x="1763546" y="1548560"/>
                  </a:cubicBezTo>
                  <a:cubicBezTo>
                    <a:pt x="1765635" y="1546224"/>
                    <a:pt x="1769221" y="1543916"/>
                    <a:pt x="1769312" y="1541580"/>
                  </a:cubicBezTo>
                  <a:cubicBezTo>
                    <a:pt x="1769403" y="1539624"/>
                    <a:pt x="1765408" y="1537579"/>
                    <a:pt x="1761820" y="1534280"/>
                  </a:cubicBezTo>
                  <a:close/>
                  <a:moveTo>
                    <a:pt x="3998602" y="1526220"/>
                  </a:moveTo>
                  <a:cubicBezTo>
                    <a:pt x="3997105" y="1529519"/>
                    <a:pt x="3995289" y="1532790"/>
                    <a:pt x="3994471" y="1536148"/>
                  </a:cubicBezTo>
                  <a:cubicBezTo>
                    <a:pt x="3994244" y="1537141"/>
                    <a:pt x="3996651" y="1538397"/>
                    <a:pt x="3999194" y="1540791"/>
                  </a:cubicBezTo>
                  <a:cubicBezTo>
                    <a:pt x="4001508" y="1535506"/>
                    <a:pt x="4003325" y="1532088"/>
                    <a:pt x="4004279" y="1528585"/>
                  </a:cubicBezTo>
                  <a:cubicBezTo>
                    <a:pt x="4004413" y="1528001"/>
                    <a:pt x="4000601" y="1527007"/>
                    <a:pt x="3998602" y="1526220"/>
                  </a:cubicBezTo>
                  <a:close/>
                  <a:moveTo>
                    <a:pt x="7812377" y="1525167"/>
                  </a:moveTo>
                  <a:cubicBezTo>
                    <a:pt x="7808382" y="1530453"/>
                    <a:pt x="7803343" y="1534046"/>
                    <a:pt x="7804524" y="1536352"/>
                  </a:cubicBezTo>
                  <a:cubicBezTo>
                    <a:pt x="7805795" y="1538864"/>
                    <a:pt x="7813240" y="1541843"/>
                    <a:pt x="7817416" y="1541521"/>
                  </a:cubicBezTo>
                  <a:cubicBezTo>
                    <a:pt x="7821093" y="1541259"/>
                    <a:pt x="7826996" y="1536440"/>
                    <a:pt x="7826450" y="1534162"/>
                  </a:cubicBezTo>
                  <a:cubicBezTo>
                    <a:pt x="7825815" y="1531446"/>
                    <a:pt x="7819278" y="1529315"/>
                    <a:pt x="7812377" y="1525167"/>
                  </a:cubicBezTo>
                  <a:close/>
                  <a:moveTo>
                    <a:pt x="5571918" y="1524846"/>
                  </a:moveTo>
                  <a:cubicBezTo>
                    <a:pt x="5570964" y="1524934"/>
                    <a:pt x="5569966" y="1525051"/>
                    <a:pt x="5569011" y="1525138"/>
                  </a:cubicBezTo>
                  <a:cubicBezTo>
                    <a:pt x="5569376" y="1526511"/>
                    <a:pt x="5569693" y="1527913"/>
                    <a:pt x="5570057" y="1529315"/>
                  </a:cubicBezTo>
                  <a:cubicBezTo>
                    <a:pt x="5571100" y="1529197"/>
                    <a:pt x="5572099" y="1529110"/>
                    <a:pt x="5573143" y="1528993"/>
                  </a:cubicBezTo>
                  <a:cubicBezTo>
                    <a:pt x="5572735" y="1527621"/>
                    <a:pt x="5572327" y="1526248"/>
                    <a:pt x="5571918" y="1524846"/>
                  </a:cubicBezTo>
                  <a:close/>
                  <a:moveTo>
                    <a:pt x="4941866" y="1521429"/>
                  </a:moveTo>
                  <a:cubicBezTo>
                    <a:pt x="4937008" y="1521692"/>
                    <a:pt x="4932513" y="1524758"/>
                    <a:pt x="4927837" y="1526570"/>
                  </a:cubicBezTo>
                  <a:cubicBezTo>
                    <a:pt x="4931151" y="1529081"/>
                    <a:pt x="4934829" y="1533841"/>
                    <a:pt x="4937735" y="1533666"/>
                  </a:cubicBezTo>
                  <a:cubicBezTo>
                    <a:pt x="4944227" y="1533257"/>
                    <a:pt x="4950401" y="1530395"/>
                    <a:pt x="4962432" y="1526832"/>
                  </a:cubicBezTo>
                  <a:cubicBezTo>
                    <a:pt x="4951672" y="1523824"/>
                    <a:pt x="4946588" y="1521196"/>
                    <a:pt x="4941866" y="1521429"/>
                  </a:cubicBezTo>
                  <a:close/>
                  <a:moveTo>
                    <a:pt x="8242899" y="1521401"/>
                  </a:moveTo>
                  <a:cubicBezTo>
                    <a:pt x="8241447" y="1521488"/>
                    <a:pt x="8239994" y="1521576"/>
                    <a:pt x="8238542" y="1521692"/>
                  </a:cubicBezTo>
                  <a:cubicBezTo>
                    <a:pt x="8238542" y="1521985"/>
                    <a:pt x="8238495" y="1522277"/>
                    <a:pt x="8238495" y="1522539"/>
                  </a:cubicBezTo>
                  <a:lnTo>
                    <a:pt x="8242990" y="1522539"/>
                  </a:lnTo>
                  <a:cubicBezTo>
                    <a:pt x="8242945" y="1522159"/>
                    <a:pt x="8242945" y="1521781"/>
                    <a:pt x="8242899" y="1521401"/>
                  </a:cubicBezTo>
                  <a:close/>
                  <a:moveTo>
                    <a:pt x="7711546" y="1519473"/>
                  </a:moveTo>
                  <a:cubicBezTo>
                    <a:pt x="7710547" y="1521488"/>
                    <a:pt x="7709593" y="1523503"/>
                    <a:pt x="7708640" y="1525547"/>
                  </a:cubicBezTo>
                  <a:cubicBezTo>
                    <a:pt x="7710047" y="1525840"/>
                    <a:pt x="7711454" y="1526102"/>
                    <a:pt x="7712861" y="1526394"/>
                  </a:cubicBezTo>
                  <a:cubicBezTo>
                    <a:pt x="7713542" y="1524321"/>
                    <a:pt x="7714179" y="1522218"/>
                    <a:pt x="7714859" y="1520145"/>
                  </a:cubicBezTo>
                  <a:cubicBezTo>
                    <a:pt x="7713724" y="1519911"/>
                    <a:pt x="7712634" y="1519707"/>
                    <a:pt x="7711546" y="1519473"/>
                  </a:cubicBezTo>
                  <a:close/>
                  <a:moveTo>
                    <a:pt x="1985186" y="1518743"/>
                  </a:moveTo>
                  <a:cubicBezTo>
                    <a:pt x="1982689" y="1520816"/>
                    <a:pt x="1980055" y="1522043"/>
                    <a:pt x="1979875" y="1523416"/>
                  </a:cubicBezTo>
                  <a:cubicBezTo>
                    <a:pt x="1979739" y="1524408"/>
                    <a:pt x="1982871" y="1525547"/>
                    <a:pt x="1984550" y="1526628"/>
                  </a:cubicBezTo>
                  <a:cubicBezTo>
                    <a:pt x="1986276" y="1525401"/>
                    <a:pt x="1988909" y="1524321"/>
                    <a:pt x="1989453" y="1522889"/>
                  </a:cubicBezTo>
                  <a:cubicBezTo>
                    <a:pt x="1989772" y="1521956"/>
                    <a:pt x="1987183" y="1520553"/>
                    <a:pt x="1985186" y="1518743"/>
                  </a:cubicBezTo>
                  <a:close/>
                  <a:moveTo>
                    <a:pt x="4628366" y="1514892"/>
                  </a:moveTo>
                  <a:cubicBezTo>
                    <a:pt x="4622164" y="1513085"/>
                    <a:pt x="4616602" y="1514815"/>
                    <a:pt x="4605865" y="1518363"/>
                  </a:cubicBezTo>
                  <a:cubicBezTo>
                    <a:pt x="4621210" y="1526657"/>
                    <a:pt x="4635466" y="1533549"/>
                    <a:pt x="4654715" y="1532643"/>
                  </a:cubicBezTo>
                  <a:cubicBezTo>
                    <a:pt x="4654942" y="1532848"/>
                    <a:pt x="4655124" y="1532965"/>
                    <a:pt x="4655397" y="1533170"/>
                  </a:cubicBezTo>
                  <a:cubicBezTo>
                    <a:pt x="4656077" y="1533373"/>
                    <a:pt x="4656712" y="1533579"/>
                    <a:pt x="4657167" y="1533695"/>
                  </a:cubicBezTo>
                  <a:cubicBezTo>
                    <a:pt x="4656939" y="1533432"/>
                    <a:pt x="4656576" y="1533052"/>
                    <a:pt x="4656168" y="1532615"/>
                  </a:cubicBezTo>
                  <a:cubicBezTo>
                    <a:pt x="4655668" y="1532643"/>
                    <a:pt x="4655214" y="1532615"/>
                    <a:pt x="4654715" y="1532643"/>
                  </a:cubicBezTo>
                  <a:cubicBezTo>
                    <a:pt x="4641413" y="1522043"/>
                    <a:pt x="4634569" y="1516698"/>
                    <a:pt x="4628366" y="1514892"/>
                  </a:cubicBezTo>
                  <a:close/>
                  <a:moveTo>
                    <a:pt x="7814874" y="1514800"/>
                  </a:moveTo>
                  <a:lnTo>
                    <a:pt x="7814874" y="1522919"/>
                  </a:lnTo>
                  <a:cubicBezTo>
                    <a:pt x="7816508" y="1522919"/>
                    <a:pt x="7818143" y="1522889"/>
                    <a:pt x="7819777" y="1522889"/>
                  </a:cubicBezTo>
                  <a:lnTo>
                    <a:pt x="7819777" y="1514800"/>
                  </a:lnTo>
                  <a:cubicBezTo>
                    <a:pt x="7818143" y="1514800"/>
                    <a:pt x="7816508" y="1514800"/>
                    <a:pt x="7814874" y="1514800"/>
                  </a:cubicBezTo>
                  <a:close/>
                  <a:moveTo>
                    <a:pt x="5039679" y="1513216"/>
                  </a:moveTo>
                  <a:cubicBezTo>
                    <a:pt x="5034685" y="1514596"/>
                    <a:pt x="5031575" y="1517706"/>
                    <a:pt x="5029940" y="1522802"/>
                  </a:cubicBezTo>
                  <a:cubicBezTo>
                    <a:pt x="5047919" y="1523971"/>
                    <a:pt x="5047919" y="1523971"/>
                    <a:pt x="5060721" y="1514012"/>
                  </a:cubicBezTo>
                  <a:cubicBezTo>
                    <a:pt x="5051551" y="1512187"/>
                    <a:pt x="5044673" y="1511836"/>
                    <a:pt x="5039679" y="1513216"/>
                  </a:cubicBezTo>
                  <a:close/>
                  <a:moveTo>
                    <a:pt x="2251045" y="1510244"/>
                  </a:moveTo>
                  <a:cubicBezTo>
                    <a:pt x="2243281" y="1514654"/>
                    <a:pt x="2238060" y="1517574"/>
                    <a:pt x="2232885" y="1520524"/>
                  </a:cubicBezTo>
                  <a:cubicBezTo>
                    <a:pt x="2240876" y="1522511"/>
                    <a:pt x="2248684" y="1524905"/>
                    <a:pt x="2256902" y="1526132"/>
                  </a:cubicBezTo>
                  <a:cubicBezTo>
                    <a:pt x="2258898" y="1526423"/>
                    <a:pt x="2265163" y="1521897"/>
                    <a:pt x="2264664" y="1521313"/>
                  </a:cubicBezTo>
                  <a:cubicBezTo>
                    <a:pt x="2261395" y="1517750"/>
                    <a:pt x="2256766" y="1514683"/>
                    <a:pt x="2251045" y="1510244"/>
                  </a:cubicBezTo>
                  <a:close/>
                  <a:moveTo>
                    <a:pt x="2843234" y="1509105"/>
                  </a:moveTo>
                  <a:cubicBezTo>
                    <a:pt x="2842280" y="1509690"/>
                    <a:pt x="2841328" y="1510274"/>
                    <a:pt x="2840329" y="1510858"/>
                  </a:cubicBezTo>
                  <a:lnTo>
                    <a:pt x="2851270" y="1519444"/>
                  </a:lnTo>
                  <a:lnTo>
                    <a:pt x="2857217" y="1516173"/>
                  </a:lnTo>
                  <a:cubicBezTo>
                    <a:pt x="2852541" y="1513808"/>
                    <a:pt x="2847910" y="1511472"/>
                    <a:pt x="2843234" y="1509105"/>
                  </a:cubicBezTo>
                  <a:close/>
                  <a:moveTo>
                    <a:pt x="4984859" y="1508902"/>
                  </a:moveTo>
                  <a:cubicBezTo>
                    <a:pt x="4983043" y="1509193"/>
                    <a:pt x="4981272" y="1509514"/>
                    <a:pt x="4979457" y="1509807"/>
                  </a:cubicBezTo>
                  <a:lnTo>
                    <a:pt x="4981863" y="1518743"/>
                  </a:lnTo>
                  <a:cubicBezTo>
                    <a:pt x="4984768" y="1518188"/>
                    <a:pt x="4987629" y="1517663"/>
                    <a:pt x="4990534" y="1517107"/>
                  </a:cubicBezTo>
                  <a:cubicBezTo>
                    <a:pt x="4988627" y="1514363"/>
                    <a:pt x="4986721" y="1511618"/>
                    <a:pt x="4984859" y="1508902"/>
                  </a:cubicBezTo>
                  <a:close/>
                  <a:moveTo>
                    <a:pt x="9119833" y="1504463"/>
                  </a:moveTo>
                  <a:cubicBezTo>
                    <a:pt x="9110845" y="1505134"/>
                    <a:pt x="9101765" y="1506039"/>
                    <a:pt x="9093184" y="1507763"/>
                  </a:cubicBezTo>
                  <a:cubicBezTo>
                    <a:pt x="9092958" y="1507792"/>
                    <a:pt x="9092821" y="1507996"/>
                    <a:pt x="9092638" y="1508054"/>
                  </a:cubicBezTo>
                  <a:lnTo>
                    <a:pt x="9091459" y="1507062"/>
                  </a:lnTo>
                  <a:cubicBezTo>
                    <a:pt x="9089416" y="1508288"/>
                    <a:pt x="9087374" y="1509514"/>
                    <a:pt x="9085285" y="1510742"/>
                  </a:cubicBezTo>
                  <a:cubicBezTo>
                    <a:pt x="9085694" y="1511092"/>
                    <a:pt x="9086103" y="1511442"/>
                    <a:pt x="9086511" y="1511793"/>
                  </a:cubicBezTo>
                  <a:cubicBezTo>
                    <a:pt x="9085829" y="1512377"/>
                    <a:pt x="9085104" y="1512989"/>
                    <a:pt x="9084375" y="1513515"/>
                  </a:cubicBezTo>
                  <a:cubicBezTo>
                    <a:pt x="9088372" y="1514713"/>
                    <a:pt x="9092321" y="1515910"/>
                    <a:pt x="9097905" y="1517604"/>
                  </a:cubicBezTo>
                  <a:cubicBezTo>
                    <a:pt x="9105759" y="1515998"/>
                    <a:pt x="9114432" y="1514479"/>
                    <a:pt x="9122695" y="1512318"/>
                  </a:cubicBezTo>
                  <a:cubicBezTo>
                    <a:pt x="9124737" y="1511793"/>
                    <a:pt x="9126780" y="1509018"/>
                    <a:pt x="9126325" y="1507558"/>
                  </a:cubicBezTo>
                  <a:cubicBezTo>
                    <a:pt x="9125917" y="1506244"/>
                    <a:pt x="9121923" y="1504316"/>
                    <a:pt x="9119833" y="1504463"/>
                  </a:cubicBezTo>
                  <a:close/>
                  <a:moveTo>
                    <a:pt x="4906864" y="1503499"/>
                  </a:moveTo>
                  <a:cubicBezTo>
                    <a:pt x="4902868" y="1506390"/>
                    <a:pt x="4897783" y="1508550"/>
                    <a:pt x="4898101" y="1510274"/>
                  </a:cubicBezTo>
                  <a:cubicBezTo>
                    <a:pt x="4898509" y="1512348"/>
                    <a:pt x="4903412" y="1515238"/>
                    <a:pt x="4906726" y="1515472"/>
                  </a:cubicBezTo>
                  <a:cubicBezTo>
                    <a:pt x="4909314" y="1515648"/>
                    <a:pt x="4914672" y="1512405"/>
                    <a:pt x="4914899" y="1510508"/>
                  </a:cubicBezTo>
                  <a:cubicBezTo>
                    <a:pt x="4915125" y="1508609"/>
                    <a:pt x="4910496" y="1506478"/>
                    <a:pt x="4906864" y="1503499"/>
                  </a:cubicBezTo>
                  <a:close/>
                  <a:moveTo>
                    <a:pt x="7841660" y="1501775"/>
                  </a:moveTo>
                  <a:lnTo>
                    <a:pt x="7841705" y="1503003"/>
                  </a:lnTo>
                  <a:lnTo>
                    <a:pt x="7843975" y="1502360"/>
                  </a:lnTo>
                  <a:close/>
                  <a:moveTo>
                    <a:pt x="8659530" y="1496724"/>
                  </a:moveTo>
                  <a:cubicBezTo>
                    <a:pt x="8653991" y="1499089"/>
                    <a:pt x="8648589" y="1502155"/>
                    <a:pt x="8645229" y="1505748"/>
                  </a:cubicBezTo>
                  <a:cubicBezTo>
                    <a:pt x="8644003" y="1507062"/>
                    <a:pt x="8648451" y="1510508"/>
                    <a:pt x="8652174" y="1515443"/>
                  </a:cubicBezTo>
                  <a:cubicBezTo>
                    <a:pt x="8661028" y="1508025"/>
                    <a:pt x="8665251" y="1504492"/>
                    <a:pt x="8669472" y="1500929"/>
                  </a:cubicBezTo>
                  <a:cubicBezTo>
                    <a:pt x="8666067" y="1499440"/>
                    <a:pt x="8660756" y="1496198"/>
                    <a:pt x="8659530" y="1496724"/>
                  </a:cubicBezTo>
                  <a:close/>
                  <a:moveTo>
                    <a:pt x="6289046" y="1496606"/>
                  </a:moveTo>
                  <a:cubicBezTo>
                    <a:pt x="6282417" y="1500549"/>
                    <a:pt x="6278286" y="1502973"/>
                    <a:pt x="6270886" y="1507354"/>
                  </a:cubicBezTo>
                  <a:cubicBezTo>
                    <a:pt x="6279331" y="1508959"/>
                    <a:pt x="6283780" y="1509778"/>
                    <a:pt x="6292814" y="1511472"/>
                  </a:cubicBezTo>
                  <a:cubicBezTo>
                    <a:pt x="6291226" y="1505222"/>
                    <a:pt x="6290455" y="1502126"/>
                    <a:pt x="6289046" y="1496606"/>
                  </a:cubicBezTo>
                  <a:close/>
                  <a:moveTo>
                    <a:pt x="9352415" y="1495234"/>
                  </a:moveTo>
                  <a:cubicBezTo>
                    <a:pt x="9348919" y="1496519"/>
                    <a:pt x="9344469" y="1498300"/>
                    <a:pt x="9343516" y="1500461"/>
                  </a:cubicBezTo>
                  <a:cubicBezTo>
                    <a:pt x="9341837" y="1504141"/>
                    <a:pt x="9342518" y="1508259"/>
                    <a:pt x="9341973" y="1515559"/>
                  </a:cubicBezTo>
                  <a:cubicBezTo>
                    <a:pt x="9343971" y="1517574"/>
                    <a:pt x="9348783" y="1525722"/>
                    <a:pt x="9352415" y="1525518"/>
                  </a:cubicBezTo>
                  <a:cubicBezTo>
                    <a:pt x="9370619" y="1524526"/>
                    <a:pt x="9363175" y="1517107"/>
                    <a:pt x="9359723" y="1510449"/>
                  </a:cubicBezTo>
                  <a:cubicBezTo>
                    <a:pt x="9357862" y="1506886"/>
                    <a:pt x="9359543" y="1502651"/>
                    <a:pt x="9358453" y="1498826"/>
                  </a:cubicBezTo>
                  <a:cubicBezTo>
                    <a:pt x="9358044" y="1497366"/>
                    <a:pt x="9353186" y="1494971"/>
                    <a:pt x="9352415" y="1495234"/>
                  </a:cubicBezTo>
                  <a:close/>
                  <a:moveTo>
                    <a:pt x="8371923" y="1494650"/>
                  </a:moveTo>
                  <a:cubicBezTo>
                    <a:pt x="8369290" y="1495176"/>
                    <a:pt x="8364933" y="1495292"/>
                    <a:pt x="8364296" y="1496344"/>
                  </a:cubicBezTo>
                  <a:cubicBezTo>
                    <a:pt x="8362118" y="1499761"/>
                    <a:pt x="8361256" y="1503528"/>
                    <a:pt x="8359893" y="1507237"/>
                  </a:cubicBezTo>
                  <a:cubicBezTo>
                    <a:pt x="8361482" y="1511092"/>
                    <a:pt x="8362527" y="1514800"/>
                    <a:pt x="8364751" y="1518247"/>
                  </a:cubicBezTo>
                  <a:cubicBezTo>
                    <a:pt x="8365205" y="1519064"/>
                    <a:pt x="8369473" y="1518889"/>
                    <a:pt x="8372061" y="1519181"/>
                  </a:cubicBezTo>
                  <a:cubicBezTo>
                    <a:pt x="8372015" y="1511004"/>
                    <a:pt x="8371970" y="1502826"/>
                    <a:pt x="8371923" y="1494650"/>
                  </a:cubicBezTo>
                  <a:close/>
                  <a:moveTo>
                    <a:pt x="5281770" y="1493774"/>
                  </a:moveTo>
                  <a:cubicBezTo>
                    <a:pt x="5281180" y="1493599"/>
                    <a:pt x="5280227" y="1493979"/>
                    <a:pt x="5279409" y="1494125"/>
                  </a:cubicBezTo>
                  <a:cubicBezTo>
                    <a:pt x="5279773" y="1494650"/>
                    <a:pt x="5279909" y="1495468"/>
                    <a:pt x="5280455" y="1495614"/>
                  </a:cubicBezTo>
                  <a:cubicBezTo>
                    <a:pt x="5281090" y="1495789"/>
                    <a:pt x="5282089" y="1495410"/>
                    <a:pt x="5282905" y="1495264"/>
                  </a:cubicBezTo>
                  <a:cubicBezTo>
                    <a:pt x="5282542" y="1494738"/>
                    <a:pt x="5282361" y="1493949"/>
                    <a:pt x="5281770" y="1493774"/>
                  </a:cubicBezTo>
                  <a:close/>
                  <a:moveTo>
                    <a:pt x="2772320" y="1493774"/>
                  </a:moveTo>
                  <a:cubicBezTo>
                    <a:pt x="2775907" y="1502564"/>
                    <a:pt x="2786803" y="1503178"/>
                    <a:pt x="2800468" y="1500111"/>
                  </a:cubicBezTo>
                  <a:cubicBezTo>
                    <a:pt x="2791071" y="1497979"/>
                    <a:pt x="2781718" y="1495876"/>
                    <a:pt x="2772320" y="1493774"/>
                  </a:cubicBezTo>
                  <a:close/>
                  <a:moveTo>
                    <a:pt x="2757883" y="1493745"/>
                  </a:moveTo>
                  <a:cubicBezTo>
                    <a:pt x="2757928" y="1494241"/>
                    <a:pt x="2758019" y="1494766"/>
                    <a:pt x="2758064" y="1495264"/>
                  </a:cubicBezTo>
                  <a:cubicBezTo>
                    <a:pt x="2762831" y="1494766"/>
                    <a:pt x="2767553" y="1494270"/>
                    <a:pt x="2772275" y="1493774"/>
                  </a:cubicBezTo>
                  <a:lnTo>
                    <a:pt x="2772093" y="1493745"/>
                  </a:lnTo>
                  <a:lnTo>
                    <a:pt x="2772184" y="1493774"/>
                  </a:lnTo>
                  <a:cubicBezTo>
                    <a:pt x="2772139" y="1493774"/>
                    <a:pt x="2772048" y="1493745"/>
                    <a:pt x="2772003" y="1493745"/>
                  </a:cubicBezTo>
                  <a:cubicBezTo>
                    <a:pt x="2767235" y="1493745"/>
                    <a:pt x="2762559" y="1493745"/>
                    <a:pt x="2757883" y="1493745"/>
                  </a:cubicBezTo>
                  <a:close/>
                  <a:moveTo>
                    <a:pt x="8854338" y="1493511"/>
                  </a:moveTo>
                  <a:cubicBezTo>
                    <a:pt x="8849570" y="1494036"/>
                    <a:pt x="8842897" y="1496022"/>
                    <a:pt x="8841534" y="1498417"/>
                  </a:cubicBezTo>
                  <a:cubicBezTo>
                    <a:pt x="8840038" y="1501075"/>
                    <a:pt x="8843532" y="1504872"/>
                    <a:pt x="8846120" y="1511500"/>
                  </a:cubicBezTo>
                  <a:cubicBezTo>
                    <a:pt x="8854022" y="1505426"/>
                    <a:pt x="8858878" y="1502155"/>
                    <a:pt x="8862419" y="1498388"/>
                  </a:cubicBezTo>
                  <a:cubicBezTo>
                    <a:pt x="8862918" y="1497863"/>
                    <a:pt x="8856653" y="1493249"/>
                    <a:pt x="8854338" y="1493511"/>
                  </a:cubicBezTo>
                  <a:close/>
                  <a:moveTo>
                    <a:pt x="7066147" y="1493219"/>
                  </a:moveTo>
                  <a:cubicBezTo>
                    <a:pt x="7063877" y="1495321"/>
                    <a:pt x="7060245" y="1497249"/>
                    <a:pt x="7059655" y="1499527"/>
                  </a:cubicBezTo>
                  <a:cubicBezTo>
                    <a:pt x="7058930" y="1502214"/>
                    <a:pt x="7060428" y="1505251"/>
                    <a:pt x="7061744" y="1507967"/>
                  </a:cubicBezTo>
                  <a:cubicBezTo>
                    <a:pt x="7062243" y="1509077"/>
                    <a:pt x="7064967" y="1509748"/>
                    <a:pt x="7067556" y="1511033"/>
                  </a:cubicBezTo>
                  <a:cubicBezTo>
                    <a:pt x="7069552" y="1506886"/>
                    <a:pt x="7072412" y="1503294"/>
                    <a:pt x="7072595" y="1499644"/>
                  </a:cubicBezTo>
                  <a:cubicBezTo>
                    <a:pt x="7072684" y="1497541"/>
                    <a:pt x="7068417" y="1495380"/>
                    <a:pt x="7066147" y="1493219"/>
                  </a:cubicBezTo>
                  <a:close/>
                  <a:moveTo>
                    <a:pt x="2585411" y="1492694"/>
                  </a:moveTo>
                  <a:cubicBezTo>
                    <a:pt x="2580281" y="1499001"/>
                    <a:pt x="2575286" y="1502418"/>
                    <a:pt x="2575786" y="1505514"/>
                  </a:cubicBezTo>
                  <a:cubicBezTo>
                    <a:pt x="2576058" y="1507616"/>
                    <a:pt x="2583821" y="1509865"/>
                    <a:pt x="2588816" y="1510653"/>
                  </a:cubicBezTo>
                  <a:cubicBezTo>
                    <a:pt x="2590450" y="1510917"/>
                    <a:pt x="2596307" y="1506507"/>
                    <a:pt x="2595852" y="1504666"/>
                  </a:cubicBezTo>
                  <a:cubicBezTo>
                    <a:pt x="2595036" y="1501455"/>
                    <a:pt x="2590813" y="1498564"/>
                    <a:pt x="2585411" y="1492694"/>
                  </a:cubicBezTo>
                  <a:close/>
                  <a:moveTo>
                    <a:pt x="7441056" y="1491876"/>
                  </a:moveTo>
                  <a:cubicBezTo>
                    <a:pt x="7437968" y="1491409"/>
                    <a:pt x="7431930" y="1495030"/>
                    <a:pt x="7429615" y="1497658"/>
                  </a:cubicBezTo>
                  <a:cubicBezTo>
                    <a:pt x="7427709" y="1499849"/>
                    <a:pt x="7429252" y="1503265"/>
                    <a:pt x="7429252" y="1500258"/>
                  </a:cubicBezTo>
                  <a:cubicBezTo>
                    <a:pt x="7430024" y="1510945"/>
                    <a:pt x="7429979" y="1515793"/>
                    <a:pt x="7430886" y="1520553"/>
                  </a:cubicBezTo>
                  <a:cubicBezTo>
                    <a:pt x="7431203" y="1522247"/>
                    <a:pt x="7433609" y="1523796"/>
                    <a:pt x="7435063" y="1525431"/>
                  </a:cubicBezTo>
                  <a:cubicBezTo>
                    <a:pt x="7438467" y="1523999"/>
                    <a:pt x="7443916" y="1523007"/>
                    <a:pt x="7444869" y="1521108"/>
                  </a:cubicBezTo>
                  <a:cubicBezTo>
                    <a:pt x="7448456" y="1513866"/>
                    <a:pt x="7451724" y="1506360"/>
                    <a:pt x="7452632" y="1498826"/>
                  </a:cubicBezTo>
                  <a:cubicBezTo>
                    <a:pt x="7452904" y="1496549"/>
                    <a:pt x="7445778" y="1492547"/>
                    <a:pt x="7441056" y="1491876"/>
                  </a:cubicBezTo>
                  <a:close/>
                  <a:moveTo>
                    <a:pt x="7681763" y="1486327"/>
                  </a:moveTo>
                  <a:cubicBezTo>
                    <a:pt x="7678358" y="1486502"/>
                    <a:pt x="7675270" y="1489072"/>
                    <a:pt x="7668234" y="1492372"/>
                  </a:cubicBezTo>
                  <a:cubicBezTo>
                    <a:pt x="7677451" y="1494212"/>
                    <a:pt x="7682671" y="1495789"/>
                    <a:pt x="7687983" y="1495935"/>
                  </a:cubicBezTo>
                  <a:cubicBezTo>
                    <a:pt x="7689390" y="1495964"/>
                    <a:pt x="7693250" y="1491116"/>
                    <a:pt x="7692159" y="1489510"/>
                  </a:cubicBezTo>
                  <a:cubicBezTo>
                    <a:pt x="7690980" y="1487758"/>
                    <a:pt x="7685259" y="1486152"/>
                    <a:pt x="7681763" y="1486327"/>
                  </a:cubicBezTo>
                  <a:close/>
                  <a:moveTo>
                    <a:pt x="5262112" y="1485918"/>
                  </a:moveTo>
                  <a:cubicBezTo>
                    <a:pt x="5251263" y="1486094"/>
                    <a:pt x="5238641" y="1486940"/>
                    <a:pt x="5238278" y="1495876"/>
                  </a:cubicBezTo>
                  <a:cubicBezTo>
                    <a:pt x="5238142" y="1499381"/>
                    <a:pt x="5245724" y="1502973"/>
                    <a:pt x="5253214" y="1509544"/>
                  </a:cubicBezTo>
                  <a:cubicBezTo>
                    <a:pt x="5260933" y="1501600"/>
                    <a:pt x="5266471" y="1496431"/>
                    <a:pt x="5270738" y="1490854"/>
                  </a:cubicBezTo>
                  <a:cubicBezTo>
                    <a:pt x="5271283" y="1490153"/>
                    <a:pt x="5265064" y="1485860"/>
                    <a:pt x="5262112" y="1485918"/>
                  </a:cubicBezTo>
                  <a:close/>
                  <a:moveTo>
                    <a:pt x="4059076" y="1480778"/>
                  </a:moveTo>
                  <a:cubicBezTo>
                    <a:pt x="4053082" y="1485568"/>
                    <a:pt x="4049451" y="1488517"/>
                    <a:pt x="4045774" y="1491437"/>
                  </a:cubicBezTo>
                  <a:cubicBezTo>
                    <a:pt x="4049950" y="1493511"/>
                    <a:pt x="4053945" y="1496986"/>
                    <a:pt x="4058349" y="1497191"/>
                  </a:cubicBezTo>
                  <a:cubicBezTo>
                    <a:pt x="4061890" y="1497395"/>
                    <a:pt x="4069245" y="1493511"/>
                    <a:pt x="4069062" y="1491671"/>
                  </a:cubicBezTo>
                  <a:cubicBezTo>
                    <a:pt x="4068745" y="1488546"/>
                    <a:pt x="4063843" y="1485597"/>
                    <a:pt x="4059076" y="1480778"/>
                  </a:cubicBezTo>
                  <a:close/>
                  <a:moveTo>
                    <a:pt x="9394227" y="1480457"/>
                  </a:moveTo>
                  <a:cubicBezTo>
                    <a:pt x="9392411" y="1482588"/>
                    <a:pt x="9390550" y="1484721"/>
                    <a:pt x="9388735" y="1486852"/>
                  </a:cubicBezTo>
                  <a:cubicBezTo>
                    <a:pt x="9390369" y="1487525"/>
                    <a:pt x="9392048" y="1488196"/>
                    <a:pt x="9393682" y="1488867"/>
                  </a:cubicBezTo>
                  <a:cubicBezTo>
                    <a:pt x="9395408" y="1486677"/>
                    <a:pt x="9397178" y="1484516"/>
                    <a:pt x="9398904" y="1482326"/>
                  </a:cubicBezTo>
                  <a:cubicBezTo>
                    <a:pt x="9397359" y="1481713"/>
                    <a:pt x="9395771" y="1481071"/>
                    <a:pt x="9394227" y="1480457"/>
                  </a:cubicBezTo>
                  <a:close/>
                  <a:moveTo>
                    <a:pt x="1578590" y="1479640"/>
                  </a:moveTo>
                  <a:cubicBezTo>
                    <a:pt x="1577500" y="1481217"/>
                    <a:pt x="1575002" y="1483115"/>
                    <a:pt x="1575684" y="1484341"/>
                  </a:cubicBezTo>
                  <a:cubicBezTo>
                    <a:pt x="1577591" y="1487962"/>
                    <a:pt x="1580586" y="1491350"/>
                    <a:pt x="1583537" y="1494738"/>
                  </a:cubicBezTo>
                  <a:cubicBezTo>
                    <a:pt x="1584855" y="1496285"/>
                    <a:pt x="1586989" y="1497570"/>
                    <a:pt x="1588759" y="1498972"/>
                  </a:cubicBezTo>
                  <a:cubicBezTo>
                    <a:pt x="1589983" y="1496578"/>
                    <a:pt x="1592572" y="1494095"/>
                    <a:pt x="1592164" y="1491817"/>
                  </a:cubicBezTo>
                  <a:cubicBezTo>
                    <a:pt x="1591437" y="1488137"/>
                    <a:pt x="1589258" y="1484458"/>
                    <a:pt x="1586625" y="1481128"/>
                  </a:cubicBezTo>
                  <a:cubicBezTo>
                    <a:pt x="1585762" y="1480048"/>
                    <a:pt x="1581404" y="1480107"/>
                    <a:pt x="1578590" y="1479640"/>
                  </a:cubicBezTo>
                  <a:close/>
                  <a:moveTo>
                    <a:pt x="5919495" y="1479377"/>
                  </a:moveTo>
                  <a:cubicBezTo>
                    <a:pt x="5922765" y="1492869"/>
                    <a:pt x="5922765" y="1492869"/>
                    <a:pt x="5935840" y="1495439"/>
                  </a:cubicBezTo>
                  <a:cubicBezTo>
                    <a:pt x="5929711" y="1489422"/>
                    <a:pt x="5924625" y="1484400"/>
                    <a:pt x="5919495" y="1479377"/>
                  </a:cubicBezTo>
                  <a:close/>
                  <a:moveTo>
                    <a:pt x="8229916" y="1476135"/>
                  </a:moveTo>
                  <a:lnTo>
                    <a:pt x="8225874" y="1477420"/>
                  </a:lnTo>
                  <a:cubicBezTo>
                    <a:pt x="8226600" y="1477771"/>
                    <a:pt x="8227327" y="1478355"/>
                    <a:pt x="8228145" y="1478383"/>
                  </a:cubicBezTo>
                  <a:cubicBezTo>
                    <a:pt x="8228917" y="1478413"/>
                    <a:pt x="8229824" y="1477887"/>
                    <a:pt x="8230641" y="1477624"/>
                  </a:cubicBezTo>
                  <a:cubicBezTo>
                    <a:pt x="8230415" y="1477128"/>
                    <a:pt x="8230143" y="1476632"/>
                    <a:pt x="8229916" y="1476135"/>
                  </a:cubicBezTo>
                  <a:close/>
                  <a:moveTo>
                    <a:pt x="2510184" y="1472281"/>
                  </a:moveTo>
                  <a:cubicBezTo>
                    <a:pt x="2505736" y="1479493"/>
                    <a:pt x="2502149" y="1483377"/>
                    <a:pt x="2501377" y="1487495"/>
                  </a:cubicBezTo>
                  <a:cubicBezTo>
                    <a:pt x="2501059" y="1489131"/>
                    <a:pt x="2507007" y="1491234"/>
                    <a:pt x="2510093" y="1493131"/>
                  </a:cubicBezTo>
                  <a:cubicBezTo>
                    <a:pt x="2513226" y="1489919"/>
                    <a:pt x="2517948" y="1486882"/>
                    <a:pt x="2518946" y="1483436"/>
                  </a:cubicBezTo>
                  <a:cubicBezTo>
                    <a:pt x="2519627" y="1481071"/>
                    <a:pt x="2515042" y="1478121"/>
                    <a:pt x="2510184" y="1472281"/>
                  </a:cubicBezTo>
                  <a:close/>
                  <a:moveTo>
                    <a:pt x="5124597" y="1470849"/>
                  </a:moveTo>
                  <a:cubicBezTo>
                    <a:pt x="5120240" y="1471142"/>
                    <a:pt x="5116018" y="1472251"/>
                    <a:pt x="5111750" y="1473011"/>
                  </a:cubicBezTo>
                  <a:cubicBezTo>
                    <a:pt x="5113703" y="1474150"/>
                    <a:pt x="5115654" y="1476193"/>
                    <a:pt x="5117607" y="1476193"/>
                  </a:cubicBezTo>
                  <a:cubicBezTo>
                    <a:pt x="5122646" y="1476252"/>
                    <a:pt x="5127730" y="1475405"/>
                    <a:pt x="5142577" y="1473974"/>
                  </a:cubicBezTo>
                  <a:cubicBezTo>
                    <a:pt x="5130318" y="1471754"/>
                    <a:pt x="5127322" y="1470674"/>
                    <a:pt x="5124597" y="1470849"/>
                  </a:cubicBezTo>
                  <a:close/>
                  <a:moveTo>
                    <a:pt x="4857059" y="1468221"/>
                  </a:moveTo>
                  <a:cubicBezTo>
                    <a:pt x="4856742" y="1468221"/>
                    <a:pt x="4856470" y="1469156"/>
                    <a:pt x="4856198" y="1469652"/>
                  </a:cubicBezTo>
                  <a:cubicBezTo>
                    <a:pt x="4857104" y="1469827"/>
                    <a:pt x="4858058" y="1470148"/>
                    <a:pt x="4858921" y="1470119"/>
                  </a:cubicBezTo>
                  <a:cubicBezTo>
                    <a:pt x="4859284" y="1470089"/>
                    <a:pt x="4859512" y="1469214"/>
                    <a:pt x="4859784" y="1468717"/>
                  </a:cubicBezTo>
                  <a:cubicBezTo>
                    <a:pt x="4858876" y="1468542"/>
                    <a:pt x="4857922" y="1468192"/>
                    <a:pt x="4857059" y="1468221"/>
                  </a:cubicBezTo>
                  <a:close/>
                  <a:moveTo>
                    <a:pt x="7589466" y="1466848"/>
                  </a:moveTo>
                  <a:lnTo>
                    <a:pt x="7579614" y="1468396"/>
                  </a:lnTo>
                  <a:cubicBezTo>
                    <a:pt x="7580296" y="1470119"/>
                    <a:pt x="7580976" y="1471842"/>
                    <a:pt x="7581657" y="1473594"/>
                  </a:cubicBezTo>
                  <a:cubicBezTo>
                    <a:pt x="7584836" y="1472338"/>
                    <a:pt x="7588059" y="1471083"/>
                    <a:pt x="7591237" y="1469827"/>
                  </a:cubicBezTo>
                  <a:cubicBezTo>
                    <a:pt x="7590601" y="1468834"/>
                    <a:pt x="7590011" y="1467842"/>
                    <a:pt x="7589466" y="1466848"/>
                  </a:cubicBezTo>
                  <a:close/>
                  <a:moveTo>
                    <a:pt x="8267415" y="1466410"/>
                  </a:moveTo>
                  <a:cubicBezTo>
                    <a:pt x="8266869" y="1467578"/>
                    <a:pt x="8266325" y="1468717"/>
                    <a:pt x="8265826" y="1469886"/>
                  </a:cubicBezTo>
                  <a:cubicBezTo>
                    <a:pt x="8268913" y="1470266"/>
                    <a:pt x="8271955" y="1470644"/>
                    <a:pt x="8275043" y="1471024"/>
                  </a:cubicBezTo>
                  <a:cubicBezTo>
                    <a:pt x="8275496" y="1470002"/>
                    <a:pt x="8275995" y="1469009"/>
                    <a:pt x="8276494" y="1467987"/>
                  </a:cubicBezTo>
                  <a:cubicBezTo>
                    <a:pt x="8273453" y="1467462"/>
                    <a:pt x="8270457" y="1466936"/>
                    <a:pt x="8267415" y="1466410"/>
                  </a:cubicBezTo>
                  <a:close/>
                  <a:moveTo>
                    <a:pt x="8202267" y="1465038"/>
                  </a:moveTo>
                  <a:cubicBezTo>
                    <a:pt x="8202222" y="1466177"/>
                    <a:pt x="8202175" y="1467287"/>
                    <a:pt x="8202131" y="1468425"/>
                  </a:cubicBezTo>
                  <a:lnTo>
                    <a:pt x="8220745" y="1469711"/>
                  </a:lnTo>
                  <a:cubicBezTo>
                    <a:pt x="8220790" y="1468163"/>
                    <a:pt x="8220745" y="1466614"/>
                    <a:pt x="8220745" y="1465038"/>
                  </a:cubicBezTo>
                  <a:close/>
                  <a:moveTo>
                    <a:pt x="9409709" y="1464570"/>
                  </a:moveTo>
                  <a:cubicBezTo>
                    <a:pt x="9409073" y="1464366"/>
                    <a:pt x="9406032" y="1466702"/>
                    <a:pt x="9402264" y="1468922"/>
                  </a:cubicBezTo>
                  <a:cubicBezTo>
                    <a:pt x="9407167" y="1471404"/>
                    <a:pt x="9411252" y="1473944"/>
                    <a:pt x="9416110" y="1475522"/>
                  </a:cubicBezTo>
                  <a:cubicBezTo>
                    <a:pt x="9417109" y="1475843"/>
                    <a:pt x="9421059" y="1472543"/>
                    <a:pt x="9423646" y="1470937"/>
                  </a:cubicBezTo>
                  <a:cubicBezTo>
                    <a:pt x="9419060" y="1468747"/>
                    <a:pt x="9414612" y="1466410"/>
                    <a:pt x="9409709" y="1464570"/>
                  </a:cubicBezTo>
                  <a:close/>
                  <a:moveTo>
                    <a:pt x="7247662" y="1463503"/>
                  </a:moveTo>
                  <a:lnTo>
                    <a:pt x="7247654" y="1463519"/>
                  </a:lnTo>
                  <a:lnTo>
                    <a:pt x="7247521" y="1463548"/>
                  </a:lnTo>
                  <a:close/>
                  <a:moveTo>
                    <a:pt x="6451213" y="1463139"/>
                  </a:moveTo>
                  <a:cubicBezTo>
                    <a:pt x="6449260" y="1465242"/>
                    <a:pt x="6447354" y="1467316"/>
                    <a:pt x="6444313" y="1470616"/>
                  </a:cubicBezTo>
                  <a:cubicBezTo>
                    <a:pt x="6448034" y="1473273"/>
                    <a:pt x="6451485" y="1475726"/>
                    <a:pt x="6454890" y="1478179"/>
                  </a:cubicBezTo>
                  <a:cubicBezTo>
                    <a:pt x="6455980" y="1476515"/>
                    <a:pt x="6458431" y="1474646"/>
                    <a:pt x="6457842" y="1473302"/>
                  </a:cubicBezTo>
                  <a:cubicBezTo>
                    <a:pt x="6456343" y="1469798"/>
                    <a:pt x="6453483" y="1466498"/>
                    <a:pt x="6451213" y="1463139"/>
                  </a:cubicBezTo>
                  <a:close/>
                  <a:moveTo>
                    <a:pt x="4661479" y="1463023"/>
                  </a:moveTo>
                  <a:cubicBezTo>
                    <a:pt x="4654079" y="1469331"/>
                    <a:pt x="4644545" y="1474003"/>
                    <a:pt x="4645589" y="1477420"/>
                  </a:cubicBezTo>
                  <a:cubicBezTo>
                    <a:pt x="4646860" y="1481626"/>
                    <a:pt x="4656895" y="1484780"/>
                    <a:pt x="4663160" y="1488371"/>
                  </a:cubicBezTo>
                  <a:cubicBezTo>
                    <a:pt x="4666791" y="1483407"/>
                    <a:pt x="4671785" y="1478617"/>
                    <a:pt x="4673374" y="1473419"/>
                  </a:cubicBezTo>
                  <a:cubicBezTo>
                    <a:pt x="4674055" y="1471199"/>
                    <a:pt x="4667563" y="1468104"/>
                    <a:pt x="4661479" y="1463023"/>
                  </a:cubicBezTo>
                  <a:close/>
                  <a:moveTo>
                    <a:pt x="2450484" y="1459607"/>
                  </a:moveTo>
                  <a:cubicBezTo>
                    <a:pt x="2438362" y="1464249"/>
                    <a:pt x="2426786" y="1469418"/>
                    <a:pt x="2415072" y="1474412"/>
                  </a:cubicBezTo>
                  <a:cubicBezTo>
                    <a:pt x="2417888" y="1475843"/>
                    <a:pt x="2421745" y="1478880"/>
                    <a:pt x="2423381" y="1478442"/>
                  </a:cubicBezTo>
                  <a:cubicBezTo>
                    <a:pt x="2435820" y="1475142"/>
                    <a:pt x="2447851" y="1471171"/>
                    <a:pt x="2464649" y="1465972"/>
                  </a:cubicBezTo>
                  <a:cubicBezTo>
                    <a:pt x="2456023" y="1462029"/>
                    <a:pt x="2451664" y="1459139"/>
                    <a:pt x="2450484" y="1459607"/>
                  </a:cubicBezTo>
                  <a:close/>
                  <a:moveTo>
                    <a:pt x="1402031" y="1456452"/>
                  </a:moveTo>
                  <a:cubicBezTo>
                    <a:pt x="1398944" y="1456394"/>
                    <a:pt x="1395765" y="1458934"/>
                    <a:pt x="1389547" y="1461650"/>
                  </a:cubicBezTo>
                  <a:cubicBezTo>
                    <a:pt x="1396401" y="1463636"/>
                    <a:pt x="1400305" y="1465739"/>
                    <a:pt x="1403438" y="1465359"/>
                  </a:cubicBezTo>
                  <a:cubicBezTo>
                    <a:pt x="1406708" y="1464979"/>
                    <a:pt x="1409158" y="1462147"/>
                    <a:pt x="1411974" y="1460365"/>
                  </a:cubicBezTo>
                  <a:cubicBezTo>
                    <a:pt x="1408659" y="1458964"/>
                    <a:pt x="1405390" y="1456510"/>
                    <a:pt x="1402031" y="1456452"/>
                  </a:cubicBezTo>
                  <a:close/>
                  <a:moveTo>
                    <a:pt x="4704155" y="1455955"/>
                  </a:moveTo>
                  <a:cubicBezTo>
                    <a:pt x="4701340" y="1456482"/>
                    <a:pt x="4699115" y="1458642"/>
                    <a:pt x="4691126" y="1463315"/>
                  </a:cubicBezTo>
                  <a:cubicBezTo>
                    <a:pt x="4702475" y="1461942"/>
                    <a:pt x="4706651" y="1461445"/>
                    <a:pt x="4714733" y="1460453"/>
                  </a:cubicBezTo>
                  <a:cubicBezTo>
                    <a:pt x="4708651" y="1457737"/>
                    <a:pt x="4705924" y="1455634"/>
                    <a:pt x="4704155" y="1455955"/>
                  </a:cubicBezTo>
                  <a:close/>
                  <a:moveTo>
                    <a:pt x="7619475" y="1455634"/>
                  </a:moveTo>
                  <a:cubicBezTo>
                    <a:pt x="7617568" y="1459607"/>
                    <a:pt x="7615662" y="1463548"/>
                    <a:pt x="7613754" y="1467520"/>
                  </a:cubicBezTo>
                  <a:cubicBezTo>
                    <a:pt x="7615479" y="1467899"/>
                    <a:pt x="7617160" y="1468338"/>
                    <a:pt x="7618886" y="1468747"/>
                  </a:cubicBezTo>
                  <a:cubicBezTo>
                    <a:pt x="7621064" y="1464863"/>
                    <a:pt x="7623198" y="1460979"/>
                    <a:pt x="7625377" y="1457094"/>
                  </a:cubicBezTo>
                  <a:cubicBezTo>
                    <a:pt x="7623425" y="1456598"/>
                    <a:pt x="7621472" y="1456101"/>
                    <a:pt x="7619475" y="1455634"/>
                  </a:cubicBezTo>
                  <a:close/>
                  <a:moveTo>
                    <a:pt x="6865164" y="1454875"/>
                  </a:moveTo>
                  <a:cubicBezTo>
                    <a:pt x="6858355" y="1465330"/>
                    <a:pt x="6855040" y="1468425"/>
                    <a:pt x="6854859" y="1471608"/>
                  </a:cubicBezTo>
                  <a:cubicBezTo>
                    <a:pt x="6854723" y="1473068"/>
                    <a:pt x="6860716" y="1474674"/>
                    <a:pt x="6863985" y="1476222"/>
                  </a:cubicBezTo>
                  <a:cubicBezTo>
                    <a:pt x="6867117" y="1473390"/>
                    <a:pt x="6871657" y="1470762"/>
                    <a:pt x="6872881" y="1467637"/>
                  </a:cubicBezTo>
                  <a:cubicBezTo>
                    <a:pt x="6873744" y="1465418"/>
                    <a:pt x="6870067" y="1462527"/>
                    <a:pt x="6865164" y="1454875"/>
                  </a:cubicBezTo>
                  <a:close/>
                  <a:moveTo>
                    <a:pt x="5638700" y="1446961"/>
                  </a:moveTo>
                  <a:cubicBezTo>
                    <a:pt x="5637157" y="1448918"/>
                    <a:pt x="5635159" y="1450319"/>
                    <a:pt x="5635522" y="1451370"/>
                  </a:cubicBezTo>
                  <a:cubicBezTo>
                    <a:pt x="5635930" y="1452539"/>
                    <a:pt x="5638565" y="1453385"/>
                    <a:pt x="5640198" y="1454408"/>
                  </a:cubicBezTo>
                  <a:cubicBezTo>
                    <a:pt x="5641515" y="1453269"/>
                    <a:pt x="5644104" y="1452043"/>
                    <a:pt x="5643921" y="1451020"/>
                  </a:cubicBezTo>
                  <a:cubicBezTo>
                    <a:pt x="5643694" y="1449794"/>
                    <a:pt x="5641152" y="1448743"/>
                    <a:pt x="5638700" y="1446961"/>
                  </a:cubicBezTo>
                  <a:close/>
                  <a:moveTo>
                    <a:pt x="3715856" y="1446902"/>
                  </a:moveTo>
                  <a:cubicBezTo>
                    <a:pt x="3703279" y="1450553"/>
                    <a:pt x="3690659" y="1451838"/>
                    <a:pt x="3685257" y="1456452"/>
                  </a:cubicBezTo>
                  <a:cubicBezTo>
                    <a:pt x="3679627" y="1461270"/>
                    <a:pt x="3704369" y="1478033"/>
                    <a:pt x="3713404" y="1476135"/>
                  </a:cubicBezTo>
                  <a:cubicBezTo>
                    <a:pt x="3730337" y="1472572"/>
                    <a:pt x="3714948" y="1461504"/>
                    <a:pt x="3724209" y="1455693"/>
                  </a:cubicBezTo>
                  <a:cubicBezTo>
                    <a:pt x="3724980" y="1455196"/>
                    <a:pt x="3719624" y="1450786"/>
                    <a:pt x="3715856" y="1446902"/>
                  </a:cubicBezTo>
                  <a:close/>
                  <a:moveTo>
                    <a:pt x="6864937" y="1445150"/>
                  </a:moveTo>
                  <a:cubicBezTo>
                    <a:pt x="6863985" y="1445004"/>
                    <a:pt x="6861941" y="1447779"/>
                    <a:pt x="6858355" y="1451049"/>
                  </a:cubicBezTo>
                  <a:cubicBezTo>
                    <a:pt x="6866708" y="1452043"/>
                    <a:pt x="6873699" y="1452860"/>
                    <a:pt x="6880691" y="1453706"/>
                  </a:cubicBezTo>
                  <a:cubicBezTo>
                    <a:pt x="6881099" y="1452071"/>
                    <a:pt x="6882417" y="1449239"/>
                    <a:pt x="6881645" y="1449005"/>
                  </a:cubicBezTo>
                  <a:cubicBezTo>
                    <a:pt x="6876333" y="1447340"/>
                    <a:pt x="6870703" y="1445998"/>
                    <a:pt x="6864937" y="1445150"/>
                  </a:cubicBezTo>
                  <a:close/>
                  <a:moveTo>
                    <a:pt x="6049883" y="1444771"/>
                  </a:moveTo>
                  <a:cubicBezTo>
                    <a:pt x="6047794" y="1444479"/>
                    <a:pt x="6041438" y="1448684"/>
                    <a:pt x="6042029" y="1449764"/>
                  </a:cubicBezTo>
                  <a:cubicBezTo>
                    <a:pt x="6043663" y="1452685"/>
                    <a:pt x="6047931" y="1455050"/>
                    <a:pt x="6051154" y="1457620"/>
                  </a:cubicBezTo>
                  <a:cubicBezTo>
                    <a:pt x="6054240" y="1455752"/>
                    <a:pt x="6057282" y="1453912"/>
                    <a:pt x="6063003" y="1450494"/>
                  </a:cubicBezTo>
                  <a:cubicBezTo>
                    <a:pt x="6057736" y="1448041"/>
                    <a:pt x="6054149" y="1445355"/>
                    <a:pt x="6049883" y="1444771"/>
                  </a:cubicBezTo>
                  <a:close/>
                  <a:moveTo>
                    <a:pt x="1831237" y="1444537"/>
                  </a:moveTo>
                  <a:cubicBezTo>
                    <a:pt x="1830556" y="1444682"/>
                    <a:pt x="1829330" y="1444800"/>
                    <a:pt x="1829330" y="1445004"/>
                  </a:cubicBezTo>
                  <a:cubicBezTo>
                    <a:pt x="1829194" y="1445589"/>
                    <a:pt x="1829602" y="1446231"/>
                    <a:pt x="1830010" y="1447604"/>
                  </a:cubicBezTo>
                  <a:cubicBezTo>
                    <a:pt x="1830601" y="1446143"/>
                    <a:pt x="1830918" y="1445325"/>
                    <a:pt x="1831237" y="1444537"/>
                  </a:cubicBezTo>
                  <a:close/>
                  <a:moveTo>
                    <a:pt x="3490493" y="1444508"/>
                  </a:moveTo>
                  <a:cubicBezTo>
                    <a:pt x="3489539" y="1444099"/>
                    <a:pt x="3483909" y="1446698"/>
                    <a:pt x="3484000" y="1446815"/>
                  </a:cubicBezTo>
                  <a:cubicBezTo>
                    <a:pt x="3487088" y="1450815"/>
                    <a:pt x="3490584" y="1454700"/>
                    <a:pt x="3493989" y="1458613"/>
                  </a:cubicBezTo>
                  <a:cubicBezTo>
                    <a:pt x="3497166" y="1457240"/>
                    <a:pt x="3500345" y="1455897"/>
                    <a:pt x="3506838" y="1453123"/>
                  </a:cubicBezTo>
                  <a:cubicBezTo>
                    <a:pt x="3500163" y="1449501"/>
                    <a:pt x="3495668" y="1446698"/>
                    <a:pt x="3490493" y="1444508"/>
                  </a:cubicBezTo>
                  <a:close/>
                  <a:moveTo>
                    <a:pt x="7257687" y="1441734"/>
                  </a:moveTo>
                  <a:cubicBezTo>
                    <a:pt x="7254191" y="1449034"/>
                    <a:pt x="7250742" y="1456335"/>
                    <a:pt x="7247246" y="1463607"/>
                  </a:cubicBezTo>
                  <a:lnTo>
                    <a:pt x="7247521" y="1463548"/>
                  </a:lnTo>
                  <a:lnTo>
                    <a:pt x="7247337" y="1463607"/>
                  </a:lnTo>
                  <a:cubicBezTo>
                    <a:pt x="7247518" y="1465126"/>
                    <a:pt x="7247700" y="1466644"/>
                    <a:pt x="7247881" y="1468163"/>
                  </a:cubicBezTo>
                  <a:cubicBezTo>
                    <a:pt x="7247836" y="1466614"/>
                    <a:pt x="7247745" y="1465038"/>
                    <a:pt x="7247700" y="1463490"/>
                  </a:cubicBezTo>
                  <a:lnTo>
                    <a:pt x="7247662" y="1463503"/>
                  </a:lnTo>
                  <a:close/>
                  <a:moveTo>
                    <a:pt x="6621824" y="1441150"/>
                  </a:moveTo>
                  <a:cubicBezTo>
                    <a:pt x="6620054" y="1442492"/>
                    <a:pt x="6618282" y="1443836"/>
                    <a:pt x="6616558" y="1445180"/>
                  </a:cubicBezTo>
                  <a:cubicBezTo>
                    <a:pt x="6617510" y="1445676"/>
                    <a:pt x="6618509" y="1446143"/>
                    <a:pt x="6619508" y="1446610"/>
                  </a:cubicBezTo>
                  <a:cubicBezTo>
                    <a:pt x="6620780" y="1445034"/>
                    <a:pt x="6622005" y="1443456"/>
                    <a:pt x="6623276" y="1441880"/>
                  </a:cubicBezTo>
                  <a:cubicBezTo>
                    <a:pt x="6622776" y="1441646"/>
                    <a:pt x="6622279" y="1441382"/>
                    <a:pt x="6621824" y="1441150"/>
                  </a:cubicBezTo>
                  <a:close/>
                  <a:moveTo>
                    <a:pt x="8271591" y="1440477"/>
                  </a:moveTo>
                  <a:cubicBezTo>
                    <a:pt x="8268686" y="1439310"/>
                    <a:pt x="8260968" y="1439572"/>
                    <a:pt x="8259333" y="1440974"/>
                  </a:cubicBezTo>
                  <a:cubicBezTo>
                    <a:pt x="8253387" y="1446055"/>
                    <a:pt x="8262285" y="1461270"/>
                    <a:pt x="8271591" y="1463578"/>
                  </a:cubicBezTo>
                  <a:cubicBezTo>
                    <a:pt x="8274407" y="1462789"/>
                    <a:pt x="8279172" y="1462350"/>
                    <a:pt x="8279672" y="1461183"/>
                  </a:cubicBezTo>
                  <a:cubicBezTo>
                    <a:pt x="8282851" y="1453473"/>
                    <a:pt x="8284122" y="1445559"/>
                    <a:pt x="8271591" y="1440477"/>
                  </a:cubicBezTo>
                  <a:close/>
                  <a:moveTo>
                    <a:pt x="9436448" y="1435747"/>
                  </a:moveTo>
                  <a:cubicBezTo>
                    <a:pt x="9431137" y="1436038"/>
                    <a:pt x="9425826" y="1436301"/>
                    <a:pt x="9418199" y="1436740"/>
                  </a:cubicBezTo>
                  <a:cubicBezTo>
                    <a:pt x="9421240" y="1440916"/>
                    <a:pt x="9423010" y="1443340"/>
                    <a:pt x="9425962" y="1447399"/>
                  </a:cubicBezTo>
                  <a:cubicBezTo>
                    <a:pt x="9431137" y="1444829"/>
                    <a:pt x="9435224" y="1442814"/>
                    <a:pt x="9439309" y="1440799"/>
                  </a:cubicBezTo>
                  <a:cubicBezTo>
                    <a:pt x="9438356" y="1439135"/>
                    <a:pt x="9437402" y="1437441"/>
                    <a:pt x="9436448" y="1435747"/>
                  </a:cubicBezTo>
                  <a:close/>
                  <a:moveTo>
                    <a:pt x="1369389" y="1435134"/>
                  </a:moveTo>
                  <a:cubicBezTo>
                    <a:pt x="1368571" y="1435542"/>
                    <a:pt x="1367755" y="1435951"/>
                    <a:pt x="1366983" y="1436360"/>
                  </a:cubicBezTo>
                  <a:cubicBezTo>
                    <a:pt x="1368163" y="1437499"/>
                    <a:pt x="1369298" y="1438637"/>
                    <a:pt x="1370660" y="1439660"/>
                  </a:cubicBezTo>
                  <a:cubicBezTo>
                    <a:pt x="1370796" y="1439777"/>
                    <a:pt x="1372203" y="1439105"/>
                    <a:pt x="1373021" y="1438784"/>
                  </a:cubicBezTo>
                  <a:cubicBezTo>
                    <a:pt x="1371795" y="1437557"/>
                    <a:pt x="1370615" y="1436360"/>
                    <a:pt x="1369389" y="1435134"/>
                  </a:cubicBezTo>
                  <a:close/>
                  <a:moveTo>
                    <a:pt x="6234249" y="1434111"/>
                  </a:moveTo>
                  <a:cubicBezTo>
                    <a:pt x="6232751" y="1434170"/>
                    <a:pt x="6231299" y="1434257"/>
                    <a:pt x="6229801" y="1434316"/>
                  </a:cubicBezTo>
                  <a:cubicBezTo>
                    <a:pt x="6230572" y="1435571"/>
                    <a:pt x="6231344" y="1436769"/>
                    <a:pt x="6232115" y="1437995"/>
                  </a:cubicBezTo>
                  <a:cubicBezTo>
                    <a:pt x="6232842" y="1436711"/>
                    <a:pt x="6233522" y="1435426"/>
                    <a:pt x="6234249" y="1434111"/>
                  </a:cubicBezTo>
                  <a:close/>
                  <a:moveTo>
                    <a:pt x="1760596" y="1429235"/>
                  </a:moveTo>
                  <a:cubicBezTo>
                    <a:pt x="1760505" y="1430227"/>
                    <a:pt x="1760369" y="1431220"/>
                    <a:pt x="1760233" y="1432622"/>
                  </a:cubicBezTo>
                  <a:cubicBezTo>
                    <a:pt x="1761140" y="1431600"/>
                    <a:pt x="1761820" y="1430898"/>
                    <a:pt x="1762275" y="1430140"/>
                  </a:cubicBezTo>
                  <a:cubicBezTo>
                    <a:pt x="1762366" y="1429993"/>
                    <a:pt x="1761185" y="1429526"/>
                    <a:pt x="1760596" y="1429235"/>
                  </a:cubicBezTo>
                  <a:close/>
                  <a:moveTo>
                    <a:pt x="2823848" y="1429001"/>
                  </a:moveTo>
                  <a:cubicBezTo>
                    <a:pt x="2823394" y="1428592"/>
                    <a:pt x="2816403" y="1430811"/>
                    <a:pt x="2816448" y="1430928"/>
                  </a:cubicBezTo>
                  <a:cubicBezTo>
                    <a:pt x="2820308" y="1437762"/>
                    <a:pt x="2824575" y="1444479"/>
                    <a:pt x="2830522" y="1453999"/>
                  </a:cubicBezTo>
                  <a:cubicBezTo>
                    <a:pt x="2836923" y="1448684"/>
                    <a:pt x="2842280" y="1445589"/>
                    <a:pt x="2841464" y="1444682"/>
                  </a:cubicBezTo>
                  <a:cubicBezTo>
                    <a:pt x="2836470" y="1439135"/>
                    <a:pt x="2830205" y="1433995"/>
                    <a:pt x="2823848" y="1429001"/>
                  </a:cubicBezTo>
                  <a:close/>
                  <a:moveTo>
                    <a:pt x="4576355" y="1428446"/>
                  </a:moveTo>
                  <a:cubicBezTo>
                    <a:pt x="4570409" y="1429001"/>
                    <a:pt x="4564460" y="1429556"/>
                    <a:pt x="4558514" y="1430111"/>
                  </a:cubicBezTo>
                  <a:cubicBezTo>
                    <a:pt x="4559466" y="1432768"/>
                    <a:pt x="4560421" y="1435426"/>
                    <a:pt x="4561374" y="1438083"/>
                  </a:cubicBezTo>
                  <a:cubicBezTo>
                    <a:pt x="4567003" y="1436886"/>
                    <a:pt x="4572587" y="1435660"/>
                    <a:pt x="4578217" y="1434462"/>
                  </a:cubicBezTo>
                  <a:cubicBezTo>
                    <a:pt x="4577627" y="1432447"/>
                    <a:pt x="4576991" y="1430432"/>
                    <a:pt x="4576355" y="1428446"/>
                  </a:cubicBezTo>
                  <a:close/>
                  <a:moveTo>
                    <a:pt x="6196613" y="1427511"/>
                  </a:moveTo>
                  <a:cubicBezTo>
                    <a:pt x="6195795" y="1427511"/>
                    <a:pt x="6195024" y="1427716"/>
                    <a:pt x="6194208" y="1427832"/>
                  </a:cubicBezTo>
                  <a:lnTo>
                    <a:pt x="6194843" y="1428885"/>
                  </a:lnTo>
                  <a:cubicBezTo>
                    <a:pt x="6195659" y="1428767"/>
                    <a:pt x="6196433" y="1428651"/>
                    <a:pt x="6197249" y="1428533"/>
                  </a:cubicBezTo>
                  <a:cubicBezTo>
                    <a:pt x="6197022" y="1428183"/>
                    <a:pt x="6196841" y="1427511"/>
                    <a:pt x="6196613" y="1427511"/>
                  </a:cubicBezTo>
                  <a:close/>
                  <a:moveTo>
                    <a:pt x="4171757" y="1425233"/>
                  </a:moveTo>
                  <a:cubicBezTo>
                    <a:pt x="4170123" y="1426431"/>
                    <a:pt x="4169032" y="1427219"/>
                    <a:pt x="4167942" y="1427978"/>
                  </a:cubicBezTo>
                  <a:cubicBezTo>
                    <a:pt x="4170123" y="1428708"/>
                    <a:pt x="4172165" y="1429672"/>
                    <a:pt x="4174480" y="1430023"/>
                  </a:cubicBezTo>
                  <a:cubicBezTo>
                    <a:pt x="4175251" y="1430140"/>
                    <a:pt x="4176614" y="1428767"/>
                    <a:pt x="4177750" y="1428096"/>
                  </a:cubicBezTo>
                  <a:cubicBezTo>
                    <a:pt x="4175751" y="1427161"/>
                    <a:pt x="4173799" y="1426197"/>
                    <a:pt x="4171757" y="1425233"/>
                  </a:cubicBezTo>
                  <a:close/>
                  <a:moveTo>
                    <a:pt x="7781187" y="1422576"/>
                  </a:moveTo>
                  <a:cubicBezTo>
                    <a:pt x="7776830" y="1430373"/>
                    <a:pt x="7773560" y="1434024"/>
                    <a:pt x="7773107" y="1437850"/>
                  </a:cubicBezTo>
                  <a:cubicBezTo>
                    <a:pt x="7772880" y="1439952"/>
                    <a:pt x="7777328" y="1442289"/>
                    <a:pt x="7779644" y="1444508"/>
                  </a:cubicBezTo>
                  <a:cubicBezTo>
                    <a:pt x="7784229" y="1441237"/>
                    <a:pt x="7790313" y="1438346"/>
                    <a:pt x="7792719" y="1434550"/>
                  </a:cubicBezTo>
                  <a:cubicBezTo>
                    <a:pt x="7793854" y="1432768"/>
                    <a:pt x="7787861" y="1429205"/>
                    <a:pt x="7781187" y="1422576"/>
                  </a:cubicBezTo>
                  <a:close/>
                  <a:moveTo>
                    <a:pt x="7587514" y="1421174"/>
                  </a:moveTo>
                  <a:cubicBezTo>
                    <a:pt x="7581612" y="1435747"/>
                    <a:pt x="7581612" y="1435747"/>
                    <a:pt x="7602133" y="1438492"/>
                  </a:cubicBezTo>
                  <a:cubicBezTo>
                    <a:pt x="7606445" y="1428708"/>
                    <a:pt x="7599544" y="1424387"/>
                    <a:pt x="7587514" y="1421174"/>
                  </a:cubicBezTo>
                  <a:close/>
                  <a:moveTo>
                    <a:pt x="5829559" y="1421116"/>
                  </a:moveTo>
                  <a:lnTo>
                    <a:pt x="5829559" y="1428096"/>
                  </a:lnTo>
                  <a:cubicBezTo>
                    <a:pt x="5829923" y="1428096"/>
                    <a:pt x="5830331" y="1428096"/>
                    <a:pt x="5830694" y="1428096"/>
                  </a:cubicBezTo>
                  <a:cubicBezTo>
                    <a:pt x="5830558" y="1427161"/>
                    <a:pt x="5830376" y="1426256"/>
                    <a:pt x="5829559" y="1421116"/>
                  </a:cubicBezTo>
                  <a:close/>
                  <a:moveTo>
                    <a:pt x="4482470" y="1418633"/>
                  </a:moveTo>
                  <a:cubicBezTo>
                    <a:pt x="4480971" y="1419802"/>
                    <a:pt x="4478338" y="1420999"/>
                    <a:pt x="4478338" y="1422167"/>
                  </a:cubicBezTo>
                  <a:cubicBezTo>
                    <a:pt x="4478338" y="1423452"/>
                    <a:pt x="4480835" y="1424737"/>
                    <a:pt x="4483016" y="1426723"/>
                  </a:cubicBezTo>
                  <a:cubicBezTo>
                    <a:pt x="4484875" y="1424621"/>
                    <a:pt x="4487145" y="1423218"/>
                    <a:pt x="4486964" y="1421933"/>
                  </a:cubicBezTo>
                  <a:cubicBezTo>
                    <a:pt x="4486782" y="1420794"/>
                    <a:pt x="4484059" y="1419743"/>
                    <a:pt x="4482470" y="1418633"/>
                  </a:cubicBezTo>
                  <a:close/>
                  <a:moveTo>
                    <a:pt x="5468452" y="1417787"/>
                  </a:moveTo>
                  <a:cubicBezTo>
                    <a:pt x="5466773" y="1418429"/>
                    <a:pt x="5465092" y="1419101"/>
                    <a:pt x="5463413" y="1419773"/>
                  </a:cubicBezTo>
                  <a:cubicBezTo>
                    <a:pt x="5467000" y="1424971"/>
                    <a:pt x="5470586" y="1430198"/>
                    <a:pt x="5474173" y="1435396"/>
                  </a:cubicBezTo>
                  <a:cubicBezTo>
                    <a:pt x="5476443" y="1434345"/>
                    <a:pt x="5478713" y="1433265"/>
                    <a:pt x="5481029" y="1432213"/>
                  </a:cubicBezTo>
                  <a:cubicBezTo>
                    <a:pt x="5476851" y="1427395"/>
                    <a:pt x="5472675" y="1422576"/>
                    <a:pt x="5468452" y="1417787"/>
                  </a:cubicBezTo>
                  <a:close/>
                  <a:moveTo>
                    <a:pt x="7276302" y="1412909"/>
                  </a:moveTo>
                  <a:cubicBezTo>
                    <a:pt x="7276074" y="1413027"/>
                    <a:pt x="7275802" y="1413143"/>
                    <a:pt x="7275575" y="1413260"/>
                  </a:cubicBezTo>
                  <a:cubicBezTo>
                    <a:pt x="7275303" y="1413786"/>
                    <a:pt x="7275076" y="1414253"/>
                    <a:pt x="7274848" y="1414633"/>
                  </a:cubicBezTo>
                  <a:cubicBezTo>
                    <a:pt x="7275256" y="1414399"/>
                    <a:pt x="7275802" y="1414107"/>
                    <a:pt x="7276391" y="1413786"/>
                  </a:cubicBezTo>
                  <a:cubicBezTo>
                    <a:pt x="7276302" y="1413435"/>
                    <a:pt x="7276391" y="1413230"/>
                    <a:pt x="7276302" y="1412909"/>
                  </a:cubicBezTo>
                  <a:close/>
                  <a:moveTo>
                    <a:pt x="3007535" y="1409405"/>
                  </a:moveTo>
                  <a:cubicBezTo>
                    <a:pt x="3005219" y="1413114"/>
                    <a:pt x="3001859" y="1415888"/>
                    <a:pt x="3002722" y="1418021"/>
                  </a:cubicBezTo>
                  <a:cubicBezTo>
                    <a:pt x="3003402" y="1419743"/>
                    <a:pt x="3009078" y="1421642"/>
                    <a:pt x="3012664" y="1421729"/>
                  </a:cubicBezTo>
                  <a:cubicBezTo>
                    <a:pt x="3016523" y="1421788"/>
                    <a:pt x="3020519" y="1419861"/>
                    <a:pt x="3024469" y="1418779"/>
                  </a:cubicBezTo>
                  <a:cubicBezTo>
                    <a:pt x="3020699" y="1416706"/>
                    <a:pt x="3016933" y="1414603"/>
                    <a:pt x="3007535" y="1409405"/>
                  </a:cubicBezTo>
                  <a:close/>
                  <a:moveTo>
                    <a:pt x="5827426" y="1407303"/>
                  </a:moveTo>
                  <a:cubicBezTo>
                    <a:pt x="5822432" y="1407303"/>
                    <a:pt x="5818572" y="1406573"/>
                    <a:pt x="5816349" y="1407449"/>
                  </a:cubicBezTo>
                  <a:cubicBezTo>
                    <a:pt x="5808994" y="1410369"/>
                    <a:pt x="5801957" y="1413669"/>
                    <a:pt x="5795464" y="1417290"/>
                  </a:cubicBezTo>
                  <a:cubicBezTo>
                    <a:pt x="5793875" y="1418167"/>
                    <a:pt x="5794920" y="1420882"/>
                    <a:pt x="5794738" y="1422751"/>
                  </a:cubicBezTo>
                  <a:cubicBezTo>
                    <a:pt x="5803409" y="1422781"/>
                    <a:pt x="5812307" y="1423714"/>
                    <a:pt x="5820616" y="1422606"/>
                  </a:cubicBezTo>
                  <a:cubicBezTo>
                    <a:pt x="5827880" y="1421642"/>
                    <a:pt x="5834645" y="1418663"/>
                    <a:pt x="5841091" y="1416034"/>
                  </a:cubicBezTo>
                  <a:cubicBezTo>
                    <a:pt x="5842634" y="1415392"/>
                    <a:pt x="5842498" y="1412705"/>
                    <a:pt x="5842362" y="1410953"/>
                  </a:cubicBezTo>
                  <a:cubicBezTo>
                    <a:pt x="5842317" y="1410310"/>
                    <a:pt x="5840319" y="1409377"/>
                    <a:pt x="5839002" y="1409113"/>
                  </a:cubicBezTo>
                  <a:cubicBezTo>
                    <a:pt x="5834598" y="1408267"/>
                    <a:pt x="5830104" y="1407711"/>
                    <a:pt x="5827426" y="1407303"/>
                  </a:cubicBezTo>
                  <a:close/>
                  <a:moveTo>
                    <a:pt x="2641751" y="1407040"/>
                  </a:moveTo>
                  <a:cubicBezTo>
                    <a:pt x="2640344" y="1409025"/>
                    <a:pt x="2637983" y="1410807"/>
                    <a:pt x="2638573" y="1411888"/>
                  </a:cubicBezTo>
                  <a:cubicBezTo>
                    <a:pt x="2639345" y="1413230"/>
                    <a:pt x="2642388" y="1414370"/>
                    <a:pt x="2644794" y="1414837"/>
                  </a:cubicBezTo>
                  <a:cubicBezTo>
                    <a:pt x="2645929" y="1415012"/>
                    <a:pt x="2647880" y="1413407"/>
                    <a:pt x="2649469" y="1412618"/>
                  </a:cubicBezTo>
                  <a:cubicBezTo>
                    <a:pt x="2647744" y="1411391"/>
                    <a:pt x="2646065" y="1410164"/>
                    <a:pt x="2641751" y="1407040"/>
                  </a:cubicBezTo>
                  <a:close/>
                  <a:moveTo>
                    <a:pt x="4535995" y="1405696"/>
                  </a:moveTo>
                  <a:lnTo>
                    <a:pt x="4535632" y="1408529"/>
                  </a:lnTo>
                  <a:cubicBezTo>
                    <a:pt x="4537266" y="1408149"/>
                    <a:pt x="4538856" y="1407770"/>
                    <a:pt x="4540490" y="1407390"/>
                  </a:cubicBezTo>
                  <a:cubicBezTo>
                    <a:pt x="4538992" y="1406806"/>
                    <a:pt x="4537493" y="1406251"/>
                    <a:pt x="4535995" y="1405696"/>
                  </a:cubicBezTo>
                  <a:close/>
                  <a:moveTo>
                    <a:pt x="2758428" y="1404003"/>
                  </a:moveTo>
                  <a:cubicBezTo>
                    <a:pt x="2756113" y="1404353"/>
                    <a:pt x="2753752" y="1404733"/>
                    <a:pt x="2751436" y="1405141"/>
                  </a:cubicBezTo>
                  <a:cubicBezTo>
                    <a:pt x="2753752" y="1409318"/>
                    <a:pt x="2756068" y="1413464"/>
                    <a:pt x="2758383" y="1417641"/>
                  </a:cubicBezTo>
                  <a:cubicBezTo>
                    <a:pt x="2760334" y="1417144"/>
                    <a:pt x="2762287" y="1416618"/>
                    <a:pt x="2764240" y="1416122"/>
                  </a:cubicBezTo>
                  <a:cubicBezTo>
                    <a:pt x="2762287" y="1412092"/>
                    <a:pt x="2760334" y="1408033"/>
                    <a:pt x="2758428" y="1404003"/>
                  </a:cubicBezTo>
                  <a:close/>
                  <a:moveTo>
                    <a:pt x="6212957" y="1399271"/>
                  </a:moveTo>
                  <a:cubicBezTo>
                    <a:pt x="6212912" y="1399593"/>
                    <a:pt x="6212867" y="1399914"/>
                    <a:pt x="6212867" y="1400235"/>
                  </a:cubicBezTo>
                  <a:cubicBezTo>
                    <a:pt x="6214682" y="1400148"/>
                    <a:pt x="6216544" y="1400060"/>
                    <a:pt x="6222582" y="1399768"/>
                  </a:cubicBezTo>
                  <a:cubicBezTo>
                    <a:pt x="6216589" y="1399446"/>
                    <a:pt x="6214773" y="1399359"/>
                    <a:pt x="6212957" y="1399271"/>
                  </a:cubicBezTo>
                  <a:close/>
                  <a:moveTo>
                    <a:pt x="3392658" y="1398016"/>
                  </a:moveTo>
                  <a:cubicBezTo>
                    <a:pt x="3387709" y="1399330"/>
                    <a:pt x="3382761" y="1400674"/>
                    <a:pt x="3377858" y="1401988"/>
                  </a:cubicBezTo>
                  <a:cubicBezTo>
                    <a:pt x="3380036" y="1405404"/>
                    <a:pt x="3381080" y="1407098"/>
                    <a:pt x="3382170" y="1408792"/>
                  </a:cubicBezTo>
                  <a:cubicBezTo>
                    <a:pt x="3386801" y="1406864"/>
                    <a:pt x="3391659" y="1405141"/>
                    <a:pt x="3395791" y="1402864"/>
                  </a:cubicBezTo>
                  <a:cubicBezTo>
                    <a:pt x="3396471" y="1402484"/>
                    <a:pt x="3393793" y="1399680"/>
                    <a:pt x="3392658" y="1398016"/>
                  </a:cubicBezTo>
                  <a:close/>
                  <a:moveTo>
                    <a:pt x="7682955" y="1397490"/>
                  </a:moveTo>
                  <a:cubicBezTo>
                    <a:pt x="7676747" y="1397403"/>
                    <a:pt x="7671254" y="1397797"/>
                    <a:pt x="7668325" y="1399710"/>
                  </a:cubicBezTo>
                  <a:cubicBezTo>
                    <a:pt x="7661969" y="1403828"/>
                    <a:pt x="7664920" y="1413757"/>
                    <a:pt x="7664512" y="1421203"/>
                  </a:cubicBezTo>
                  <a:cubicBezTo>
                    <a:pt x="7664466" y="1421904"/>
                    <a:pt x="7669687" y="1422693"/>
                    <a:pt x="7672456" y="1423452"/>
                  </a:cubicBezTo>
                  <a:cubicBezTo>
                    <a:pt x="7690071" y="1423714"/>
                    <a:pt x="7704509" y="1414808"/>
                    <a:pt x="7704871" y="1403185"/>
                  </a:cubicBezTo>
                  <a:cubicBezTo>
                    <a:pt x="7704917" y="1401433"/>
                    <a:pt x="7702919" y="1398161"/>
                    <a:pt x="7701876" y="1398161"/>
                  </a:cubicBezTo>
                  <a:cubicBezTo>
                    <a:pt x="7696087" y="1398147"/>
                    <a:pt x="7689164" y="1397578"/>
                    <a:pt x="7682955" y="1397490"/>
                  </a:cubicBezTo>
                  <a:close/>
                  <a:moveTo>
                    <a:pt x="5299614" y="1395095"/>
                  </a:moveTo>
                  <a:cubicBezTo>
                    <a:pt x="5299567" y="1398688"/>
                    <a:pt x="5299023" y="1402309"/>
                    <a:pt x="5299794" y="1405843"/>
                  </a:cubicBezTo>
                  <a:cubicBezTo>
                    <a:pt x="5300066" y="1407069"/>
                    <a:pt x="5303607" y="1408004"/>
                    <a:pt x="5308329" y="1410457"/>
                  </a:cubicBezTo>
                  <a:cubicBezTo>
                    <a:pt x="5307649" y="1405259"/>
                    <a:pt x="5307739" y="1401491"/>
                    <a:pt x="5306378" y="1397957"/>
                  </a:cubicBezTo>
                  <a:cubicBezTo>
                    <a:pt x="5305923" y="1396731"/>
                    <a:pt x="5301975" y="1396030"/>
                    <a:pt x="5299614" y="1395095"/>
                  </a:cubicBezTo>
                  <a:close/>
                  <a:moveTo>
                    <a:pt x="4432667" y="1389664"/>
                  </a:moveTo>
                  <a:cubicBezTo>
                    <a:pt x="4431577" y="1389781"/>
                    <a:pt x="4430714" y="1390861"/>
                    <a:pt x="4429035" y="1391971"/>
                  </a:cubicBezTo>
                  <a:cubicBezTo>
                    <a:pt x="4432350" y="1392321"/>
                    <a:pt x="4434892" y="1392584"/>
                    <a:pt x="4437434" y="1392847"/>
                  </a:cubicBezTo>
                  <a:cubicBezTo>
                    <a:pt x="4437615" y="1391941"/>
                    <a:pt x="4438297" y="1390365"/>
                    <a:pt x="4437889" y="1390247"/>
                  </a:cubicBezTo>
                  <a:cubicBezTo>
                    <a:pt x="4436344" y="1389781"/>
                    <a:pt x="4434346" y="1389460"/>
                    <a:pt x="4432667" y="1389664"/>
                  </a:cubicBezTo>
                  <a:close/>
                  <a:moveTo>
                    <a:pt x="6255905" y="1389372"/>
                  </a:moveTo>
                  <a:cubicBezTo>
                    <a:pt x="6254452" y="1390102"/>
                    <a:pt x="6253000" y="1390802"/>
                    <a:pt x="6251591" y="1391532"/>
                  </a:cubicBezTo>
                  <a:cubicBezTo>
                    <a:pt x="6254090" y="1393197"/>
                    <a:pt x="6256585" y="1394891"/>
                    <a:pt x="6259082" y="1396556"/>
                  </a:cubicBezTo>
                  <a:cubicBezTo>
                    <a:pt x="6260264" y="1395971"/>
                    <a:pt x="6261443" y="1395359"/>
                    <a:pt x="6262623" y="1394774"/>
                  </a:cubicBezTo>
                  <a:cubicBezTo>
                    <a:pt x="6260400" y="1392964"/>
                    <a:pt x="6258130" y="1391182"/>
                    <a:pt x="6255905" y="1389372"/>
                  </a:cubicBezTo>
                  <a:close/>
                  <a:moveTo>
                    <a:pt x="4789732" y="1388466"/>
                  </a:moveTo>
                  <a:cubicBezTo>
                    <a:pt x="4784058" y="1388875"/>
                    <a:pt x="4779019" y="1392759"/>
                    <a:pt x="4773752" y="1395184"/>
                  </a:cubicBezTo>
                  <a:cubicBezTo>
                    <a:pt x="4777429" y="1397899"/>
                    <a:pt x="4780834" y="1402601"/>
                    <a:pt x="4784876" y="1402834"/>
                  </a:cubicBezTo>
                  <a:cubicBezTo>
                    <a:pt x="4790459" y="1403185"/>
                    <a:pt x="4796541" y="1400148"/>
                    <a:pt x="4806394" y="1397461"/>
                  </a:cubicBezTo>
                  <a:cubicBezTo>
                    <a:pt x="4798267" y="1392847"/>
                    <a:pt x="4793547" y="1388203"/>
                    <a:pt x="4789732" y="1388466"/>
                  </a:cubicBezTo>
                  <a:close/>
                  <a:moveTo>
                    <a:pt x="7088120" y="1387532"/>
                  </a:moveTo>
                  <a:cubicBezTo>
                    <a:pt x="7084398" y="1392847"/>
                    <a:pt x="7084853" y="1396701"/>
                    <a:pt x="7100378" y="1396264"/>
                  </a:cubicBezTo>
                  <a:cubicBezTo>
                    <a:pt x="7095475" y="1392759"/>
                    <a:pt x="7091798" y="1390131"/>
                    <a:pt x="7088120" y="1387532"/>
                  </a:cubicBezTo>
                  <a:close/>
                  <a:moveTo>
                    <a:pt x="7088394" y="1387152"/>
                  </a:moveTo>
                  <a:lnTo>
                    <a:pt x="7086985" y="1387386"/>
                  </a:lnTo>
                  <a:cubicBezTo>
                    <a:pt x="7087212" y="1387386"/>
                    <a:pt x="7087440" y="1387415"/>
                    <a:pt x="7087712" y="1387415"/>
                  </a:cubicBezTo>
                  <a:cubicBezTo>
                    <a:pt x="7087712" y="1387386"/>
                    <a:pt x="7087758" y="1387386"/>
                    <a:pt x="7087894" y="1387327"/>
                  </a:cubicBezTo>
                  <a:cubicBezTo>
                    <a:pt x="7087986" y="1387386"/>
                    <a:pt x="7088075" y="1387445"/>
                    <a:pt x="7088166" y="1387502"/>
                  </a:cubicBezTo>
                  <a:cubicBezTo>
                    <a:pt x="7088258" y="1387386"/>
                    <a:pt x="7088302" y="1387269"/>
                    <a:pt x="7088394" y="1387152"/>
                  </a:cubicBezTo>
                  <a:close/>
                  <a:moveTo>
                    <a:pt x="7075999" y="1386977"/>
                  </a:moveTo>
                  <a:cubicBezTo>
                    <a:pt x="7076089" y="1387677"/>
                    <a:pt x="7076182" y="1388379"/>
                    <a:pt x="7076227" y="1389080"/>
                  </a:cubicBezTo>
                  <a:cubicBezTo>
                    <a:pt x="7079812" y="1388525"/>
                    <a:pt x="7083353" y="1387941"/>
                    <a:pt x="7086940" y="1387386"/>
                  </a:cubicBezTo>
                  <a:cubicBezTo>
                    <a:pt x="7083172" y="1387299"/>
                    <a:pt x="7079587" y="1387123"/>
                    <a:pt x="7075999" y="1386977"/>
                  </a:cubicBezTo>
                  <a:close/>
                  <a:moveTo>
                    <a:pt x="6191847" y="1386919"/>
                  </a:moveTo>
                  <a:cubicBezTo>
                    <a:pt x="6191438" y="1388583"/>
                    <a:pt x="6191120" y="1390219"/>
                    <a:pt x="6190756" y="1391854"/>
                  </a:cubicBezTo>
                  <a:lnTo>
                    <a:pt x="6207418" y="1391854"/>
                  </a:lnTo>
                  <a:cubicBezTo>
                    <a:pt x="6207554" y="1390832"/>
                    <a:pt x="6207690" y="1389810"/>
                    <a:pt x="6207873" y="1388759"/>
                  </a:cubicBezTo>
                  <a:cubicBezTo>
                    <a:pt x="6202515" y="1388145"/>
                    <a:pt x="6197204" y="1387532"/>
                    <a:pt x="6191847" y="1386919"/>
                  </a:cubicBezTo>
                  <a:close/>
                  <a:moveTo>
                    <a:pt x="9373888" y="1384932"/>
                  </a:moveTo>
                  <a:cubicBezTo>
                    <a:pt x="9369486" y="1385342"/>
                    <a:pt x="9365398" y="1387240"/>
                    <a:pt x="9361041" y="1388496"/>
                  </a:cubicBezTo>
                  <a:cubicBezTo>
                    <a:pt x="9365625" y="1395796"/>
                    <a:pt x="9367079" y="1401550"/>
                    <a:pt x="9372299" y="1405200"/>
                  </a:cubicBezTo>
                  <a:cubicBezTo>
                    <a:pt x="9375795" y="1407653"/>
                    <a:pt x="9393546" y="1397753"/>
                    <a:pt x="9393093" y="1393781"/>
                  </a:cubicBezTo>
                  <a:cubicBezTo>
                    <a:pt x="9392320" y="1385896"/>
                    <a:pt x="9384331" y="1383998"/>
                    <a:pt x="9373888" y="1384932"/>
                  </a:cubicBezTo>
                  <a:close/>
                  <a:moveTo>
                    <a:pt x="4133212" y="1383590"/>
                  </a:moveTo>
                  <a:cubicBezTo>
                    <a:pt x="4124496" y="1392087"/>
                    <a:pt x="4118958" y="1396994"/>
                    <a:pt x="4114689" y="1402309"/>
                  </a:cubicBezTo>
                  <a:cubicBezTo>
                    <a:pt x="4114189" y="1402893"/>
                    <a:pt x="4120138" y="1406923"/>
                    <a:pt x="4123587" y="1407215"/>
                  </a:cubicBezTo>
                  <a:cubicBezTo>
                    <a:pt x="4134528" y="1408120"/>
                    <a:pt x="4140612" y="1404031"/>
                    <a:pt x="4140567" y="1397403"/>
                  </a:cubicBezTo>
                  <a:cubicBezTo>
                    <a:pt x="4140567" y="1394220"/>
                    <a:pt x="4137344" y="1391007"/>
                    <a:pt x="4133212" y="1383590"/>
                  </a:cubicBezTo>
                  <a:close/>
                  <a:moveTo>
                    <a:pt x="4661162" y="1383531"/>
                  </a:moveTo>
                  <a:cubicBezTo>
                    <a:pt x="4654261" y="1388409"/>
                    <a:pt x="4647633" y="1393431"/>
                    <a:pt x="4640958" y="1398395"/>
                  </a:cubicBezTo>
                  <a:cubicBezTo>
                    <a:pt x="4643093" y="1399389"/>
                    <a:pt x="4646271" y="1401550"/>
                    <a:pt x="4647178" y="1401229"/>
                  </a:cubicBezTo>
                  <a:cubicBezTo>
                    <a:pt x="4655668" y="1398133"/>
                    <a:pt x="4663749" y="1394599"/>
                    <a:pt x="4671467" y="1391416"/>
                  </a:cubicBezTo>
                  <a:cubicBezTo>
                    <a:pt x="4668244" y="1387240"/>
                    <a:pt x="4667245" y="1385400"/>
                    <a:pt x="4665520" y="1383911"/>
                  </a:cubicBezTo>
                  <a:cubicBezTo>
                    <a:pt x="4664884" y="1383356"/>
                    <a:pt x="4661751" y="1383122"/>
                    <a:pt x="4661162" y="1383531"/>
                  </a:cubicBezTo>
                  <a:close/>
                  <a:moveTo>
                    <a:pt x="7753221" y="1383327"/>
                  </a:moveTo>
                  <a:cubicBezTo>
                    <a:pt x="7752314" y="1383385"/>
                    <a:pt x="7751224" y="1383268"/>
                    <a:pt x="7750544" y="1383590"/>
                  </a:cubicBezTo>
                  <a:cubicBezTo>
                    <a:pt x="7750089" y="1383793"/>
                    <a:pt x="7750271" y="1384641"/>
                    <a:pt x="7750134" y="1385196"/>
                  </a:cubicBezTo>
                  <a:cubicBezTo>
                    <a:pt x="7750998" y="1385400"/>
                    <a:pt x="7751859" y="1385605"/>
                    <a:pt x="7752722" y="1385809"/>
                  </a:cubicBezTo>
                  <a:close/>
                  <a:moveTo>
                    <a:pt x="4532136" y="1382042"/>
                  </a:moveTo>
                  <a:cubicBezTo>
                    <a:pt x="4529004" y="1385371"/>
                    <a:pt x="4527143" y="1387357"/>
                    <a:pt x="4523873" y="1390920"/>
                  </a:cubicBezTo>
                  <a:cubicBezTo>
                    <a:pt x="4525235" y="1390978"/>
                    <a:pt x="4526234" y="1391007"/>
                    <a:pt x="4527416" y="1391036"/>
                  </a:cubicBezTo>
                  <a:cubicBezTo>
                    <a:pt x="4527143" y="1391270"/>
                    <a:pt x="4527052" y="1391357"/>
                    <a:pt x="4526778" y="1391620"/>
                  </a:cubicBezTo>
                  <a:cubicBezTo>
                    <a:pt x="4528958" y="1392380"/>
                    <a:pt x="4530820" y="1393285"/>
                    <a:pt x="4532909" y="1393606"/>
                  </a:cubicBezTo>
                  <a:cubicBezTo>
                    <a:pt x="4533454" y="1393694"/>
                    <a:pt x="4535496" y="1391737"/>
                    <a:pt x="4535405" y="1391357"/>
                  </a:cubicBezTo>
                  <a:cubicBezTo>
                    <a:pt x="4536858" y="1391416"/>
                    <a:pt x="4538129" y="1391445"/>
                    <a:pt x="4539899" y="1391532"/>
                  </a:cubicBezTo>
                  <a:cubicBezTo>
                    <a:pt x="4536676" y="1387590"/>
                    <a:pt x="4534951" y="1385487"/>
                    <a:pt x="4532136" y="1382042"/>
                  </a:cubicBezTo>
                  <a:close/>
                  <a:moveTo>
                    <a:pt x="7011669" y="1372697"/>
                  </a:moveTo>
                  <a:cubicBezTo>
                    <a:pt x="7010487" y="1373864"/>
                    <a:pt x="7009353" y="1375003"/>
                    <a:pt x="7008173" y="1376172"/>
                  </a:cubicBezTo>
                  <a:cubicBezTo>
                    <a:pt x="7018070" y="1378421"/>
                    <a:pt x="7027967" y="1380698"/>
                    <a:pt x="7037864" y="1382947"/>
                  </a:cubicBezTo>
                  <a:lnTo>
                    <a:pt x="7040497" y="1378216"/>
                  </a:lnTo>
                  <a:cubicBezTo>
                    <a:pt x="7030872" y="1376376"/>
                    <a:pt x="7021247" y="1374537"/>
                    <a:pt x="7011669" y="1372697"/>
                  </a:cubicBezTo>
                  <a:close/>
                  <a:moveTo>
                    <a:pt x="5142031" y="1371003"/>
                  </a:moveTo>
                  <a:cubicBezTo>
                    <a:pt x="5133315" y="1385342"/>
                    <a:pt x="5133315" y="1385342"/>
                    <a:pt x="5144075" y="1394570"/>
                  </a:cubicBezTo>
                  <a:cubicBezTo>
                    <a:pt x="5143348" y="1386335"/>
                    <a:pt x="5142713" y="1378655"/>
                    <a:pt x="5142031" y="1371003"/>
                  </a:cubicBezTo>
                  <a:close/>
                  <a:moveTo>
                    <a:pt x="4960842" y="1369922"/>
                  </a:moveTo>
                  <a:cubicBezTo>
                    <a:pt x="4960978" y="1371528"/>
                    <a:pt x="4961114" y="1373134"/>
                    <a:pt x="4961206" y="1374712"/>
                  </a:cubicBezTo>
                  <a:lnTo>
                    <a:pt x="4970149" y="1373106"/>
                  </a:lnTo>
                  <a:cubicBezTo>
                    <a:pt x="4970059" y="1372288"/>
                    <a:pt x="4969968" y="1371412"/>
                    <a:pt x="4969877" y="1370564"/>
                  </a:cubicBezTo>
                  <a:close/>
                  <a:moveTo>
                    <a:pt x="5244543" y="1367703"/>
                  </a:moveTo>
                  <a:cubicBezTo>
                    <a:pt x="5240003" y="1371149"/>
                    <a:pt x="5235464" y="1374594"/>
                    <a:pt x="5229379" y="1379180"/>
                  </a:cubicBezTo>
                  <a:cubicBezTo>
                    <a:pt x="5235236" y="1383531"/>
                    <a:pt x="5239731" y="1386890"/>
                    <a:pt x="5244180" y="1390247"/>
                  </a:cubicBezTo>
                  <a:cubicBezTo>
                    <a:pt x="5247949" y="1386481"/>
                    <a:pt x="5254531" y="1382742"/>
                    <a:pt x="5254623" y="1378946"/>
                  </a:cubicBezTo>
                  <a:cubicBezTo>
                    <a:pt x="5254714" y="1375237"/>
                    <a:pt x="5248175" y="1371441"/>
                    <a:pt x="5244543" y="1367703"/>
                  </a:cubicBezTo>
                  <a:close/>
                  <a:moveTo>
                    <a:pt x="1856661" y="1365337"/>
                  </a:moveTo>
                  <a:cubicBezTo>
                    <a:pt x="1852710" y="1367148"/>
                    <a:pt x="1848942" y="1369367"/>
                    <a:pt x="1846400" y="1371967"/>
                  </a:cubicBezTo>
                  <a:cubicBezTo>
                    <a:pt x="1845809" y="1372609"/>
                    <a:pt x="1849850" y="1375091"/>
                    <a:pt x="1853029" y="1377895"/>
                  </a:cubicBezTo>
                  <a:cubicBezTo>
                    <a:pt x="1857477" y="1374391"/>
                    <a:pt x="1861019" y="1372083"/>
                    <a:pt x="1863289" y="1369338"/>
                  </a:cubicBezTo>
                  <a:cubicBezTo>
                    <a:pt x="1863697" y="1368842"/>
                    <a:pt x="1857160" y="1365104"/>
                    <a:pt x="1856661" y="1365337"/>
                  </a:cubicBezTo>
                  <a:close/>
                  <a:moveTo>
                    <a:pt x="4866548" y="1362738"/>
                  </a:moveTo>
                  <a:cubicBezTo>
                    <a:pt x="4865186" y="1365017"/>
                    <a:pt x="4863779" y="1367352"/>
                    <a:pt x="4862463" y="1369688"/>
                  </a:cubicBezTo>
                  <a:cubicBezTo>
                    <a:pt x="4864778" y="1370098"/>
                    <a:pt x="4867092" y="1370477"/>
                    <a:pt x="4869409" y="1370886"/>
                  </a:cubicBezTo>
                  <a:cubicBezTo>
                    <a:pt x="4869634" y="1368345"/>
                    <a:pt x="4869908" y="1365804"/>
                    <a:pt x="4870134" y="1363293"/>
                  </a:cubicBezTo>
                  <a:cubicBezTo>
                    <a:pt x="4868954" y="1363118"/>
                    <a:pt x="4867728" y="1362913"/>
                    <a:pt x="4866548" y="1362738"/>
                  </a:cubicBezTo>
                  <a:close/>
                  <a:moveTo>
                    <a:pt x="7768294" y="1362504"/>
                  </a:moveTo>
                  <a:lnTo>
                    <a:pt x="7768294" y="1363585"/>
                  </a:lnTo>
                  <a:lnTo>
                    <a:pt x="7770338" y="1363030"/>
                  </a:lnTo>
                  <a:close/>
                  <a:moveTo>
                    <a:pt x="3695381" y="1362388"/>
                  </a:moveTo>
                  <a:cubicBezTo>
                    <a:pt x="3685030" y="1361892"/>
                    <a:pt x="3684122" y="1367177"/>
                    <a:pt x="3683485" y="1372376"/>
                  </a:cubicBezTo>
                  <a:cubicBezTo>
                    <a:pt x="3683168" y="1375179"/>
                    <a:pt x="3680852" y="1377866"/>
                    <a:pt x="3679491" y="1380640"/>
                  </a:cubicBezTo>
                  <a:cubicBezTo>
                    <a:pt x="3672544" y="1394950"/>
                    <a:pt x="3672999" y="1395359"/>
                    <a:pt x="3701736" y="1395534"/>
                  </a:cubicBezTo>
                  <a:cubicBezTo>
                    <a:pt x="3704052" y="1394511"/>
                    <a:pt x="3713676" y="1392614"/>
                    <a:pt x="3716944" y="1388671"/>
                  </a:cubicBezTo>
                  <a:cubicBezTo>
                    <a:pt x="3722394" y="1382042"/>
                    <a:pt x="3727704" y="1373573"/>
                    <a:pt x="3716309" y="1367148"/>
                  </a:cubicBezTo>
                  <a:cubicBezTo>
                    <a:pt x="3711134" y="1364228"/>
                    <a:pt x="3702599" y="1362738"/>
                    <a:pt x="3695381" y="1362388"/>
                  </a:cubicBezTo>
                  <a:close/>
                  <a:moveTo>
                    <a:pt x="4465445" y="1362359"/>
                  </a:moveTo>
                  <a:cubicBezTo>
                    <a:pt x="4460588" y="1363585"/>
                    <a:pt x="4458000" y="1364257"/>
                    <a:pt x="4455411" y="1364928"/>
                  </a:cubicBezTo>
                  <a:cubicBezTo>
                    <a:pt x="4458363" y="1368141"/>
                    <a:pt x="4460905" y="1371528"/>
                    <a:pt x="4464628" y="1374332"/>
                  </a:cubicBezTo>
                  <a:cubicBezTo>
                    <a:pt x="4465172" y="1374741"/>
                    <a:pt x="4471256" y="1372200"/>
                    <a:pt x="4474797" y="1371032"/>
                  </a:cubicBezTo>
                  <a:cubicBezTo>
                    <a:pt x="4471573" y="1368053"/>
                    <a:pt x="4468351" y="1365074"/>
                    <a:pt x="4465445" y="1362359"/>
                  </a:cubicBezTo>
                  <a:close/>
                  <a:moveTo>
                    <a:pt x="4232636" y="1361337"/>
                  </a:moveTo>
                  <a:cubicBezTo>
                    <a:pt x="4230503" y="1361599"/>
                    <a:pt x="4228369" y="1361862"/>
                    <a:pt x="4226235" y="1362095"/>
                  </a:cubicBezTo>
                  <a:cubicBezTo>
                    <a:pt x="4226371" y="1362738"/>
                    <a:pt x="4226508" y="1363352"/>
                    <a:pt x="4226644" y="1363994"/>
                  </a:cubicBezTo>
                  <a:cubicBezTo>
                    <a:pt x="4228777" y="1363760"/>
                    <a:pt x="4230911" y="1363555"/>
                    <a:pt x="4233091" y="1363322"/>
                  </a:cubicBezTo>
                  <a:cubicBezTo>
                    <a:pt x="4232955" y="1362650"/>
                    <a:pt x="4232772" y="1362008"/>
                    <a:pt x="4232636" y="1361337"/>
                  </a:cubicBezTo>
                  <a:close/>
                  <a:moveTo>
                    <a:pt x="3064419" y="1360489"/>
                  </a:moveTo>
                  <a:cubicBezTo>
                    <a:pt x="3059289" y="1362475"/>
                    <a:pt x="3054159" y="1364462"/>
                    <a:pt x="3049030" y="1366477"/>
                  </a:cubicBezTo>
                  <a:cubicBezTo>
                    <a:pt x="3050074" y="1367469"/>
                    <a:pt x="3051073" y="1368462"/>
                    <a:pt x="3052116" y="1369454"/>
                  </a:cubicBezTo>
                  <a:cubicBezTo>
                    <a:pt x="3057338" y="1367557"/>
                    <a:pt x="3062558" y="1365688"/>
                    <a:pt x="3067779" y="1363789"/>
                  </a:cubicBezTo>
                  <a:close/>
                  <a:moveTo>
                    <a:pt x="6068145" y="1360238"/>
                  </a:moveTo>
                  <a:cubicBezTo>
                    <a:pt x="6048010" y="1361022"/>
                    <a:pt x="6028522" y="1368155"/>
                    <a:pt x="6015969" y="1381341"/>
                  </a:cubicBezTo>
                  <a:cubicBezTo>
                    <a:pt x="6005981" y="1391825"/>
                    <a:pt x="5997310" y="1402776"/>
                    <a:pt x="5983373" y="1418867"/>
                  </a:cubicBezTo>
                  <a:cubicBezTo>
                    <a:pt x="5997673" y="1422313"/>
                    <a:pt x="6017786" y="1431951"/>
                    <a:pt x="6028408" y="1428796"/>
                  </a:cubicBezTo>
                  <a:cubicBezTo>
                    <a:pt x="6033993" y="1427132"/>
                    <a:pt x="6039349" y="1425204"/>
                    <a:pt x="6044798" y="1423336"/>
                  </a:cubicBezTo>
                  <a:cubicBezTo>
                    <a:pt x="6051063" y="1425672"/>
                    <a:pt x="6055921" y="1428066"/>
                    <a:pt x="6057509" y="1427423"/>
                  </a:cubicBezTo>
                  <a:cubicBezTo>
                    <a:pt x="6062958" y="1425263"/>
                    <a:pt x="6067589" y="1421904"/>
                    <a:pt x="6071085" y="1418429"/>
                  </a:cubicBezTo>
                  <a:cubicBezTo>
                    <a:pt x="6071629" y="1417903"/>
                    <a:pt x="6069723" y="1416414"/>
                    <a:pt x="6067680" y="1414867"/>
                  </a:cubicBezTo>
                  <a:cubicBezTo>
                    <a:pt x="6087428" y="1407010"/>
                    <a:pt x="6106542" y="1398395"/>
                    <a:pt x="6125744" y="1390014"/>
                  </a:cubicBezTo>
                  <a:cubicBezTo>
                    <a:pt x="6128696" y="1388730"/>
                    <a:pt x="6127833" y="1380143"/>
                    <a:pt x="6124201" y="1377223"/>
                  </a:cubicBezTo>
                  <a:cubicBezTo>
                    <a:pt x="6109061" y="1365016"/>
                    <a:pt x="6088279" y="1359453"/>
                    <a:pt x="6068145" y="1360238"/>
                  </a:cubicBezTo>
                  <a:close/>
                  <a:moveTo>
                    <a:pt x="7330372" y="1360198"/>
                  </a:moveTo>
                  <a:cubicBezTo>
                    <a:pt x="7327921" y="1359730"/>
                    <a:pt x="7320020" y="1364694"/>
                    <a:pt x="7319385" y="1367586"/>
                  </a:cubicBezTo>
                  <a:cubicBezTo>
                    <a:pt x="7318024" y="1374098"/>
                    <a:pt x="7323652" y="1379706"/>
                    <a:pt x="7335003" y="1379005"/>
                  </a:cubicBezTo>
                  <a:cubicBezTo>
                    <a:pt x="7340813" y="1378625"/>
                    <a:pt x="7345990" y="1374244"/>
                    <a:pt x="7355615" y="1369688"/>
                  </a:cubicBezTo>
                  <a:cubicBezTo>
                    <a:pt x="7344445" y="1365249"/>
                    <a:pt x="7337953" y="1361658"/>
                    <a:pt x="7330372" y="1360198"/>
                  </a:cubicBezTo>
                  <a:close/>
                  <a:moveTo>
                    <a:pt x="6655692" y="1359643"/>
                  </a:moveTo>
                  <a:cubicBezTo>
                    <a:pt x="6652559" y="1362125"/>
                    <a:pt x="6648020" y="1364373"/>
                    <a:pt x="6646749" y="1367177"/>
                  </a:cubicBezTo>
                  <a:cubicBezTo>
                    <a:pt x="6645795" y="1369309"/>
                    <a:pt x="6649063" y="1372200"/>
                    <a:pt x="6650470" y="1374741"/>
                  </a:cubicBezTo>
                  <a:cubicBezTo>
                    <a:pt x="6654466" y="1372638"/>
                    <a:pt x="6658461" y="1370536"/>
                    <a:pt x="6662728" y="1368258"/>
                  </a:cubicBezTo>
                  <a:cubicBezTo>
                    <a:pt x="6659596" y="1364403"/>
                    <a:pt x="6657645" y="1362038"/>
                    <a:pt x="6655692" y="1359643"/>
                  </a:cubicBezTo>
                  <a:close/>
                  <a:moveTo>
                    <a:pt x="7586243" y="1355993"/>
                  </a:moveTo>
                  <a:cubicBezTo>
                    <a:pt x="7581748" y="1356314"/>
                    <a:pt x="7575119" y="1355583"/>
                    <a:pt x="7573258" y="1357131"/>
                  </a:cubicBezTo>
                  <a:cubicBezTo>
                    <a:pt x="7565949" y="1363118"/>
                    <a:pt x="7560002" y="1369805"/>
                    <a:pt x="7554100" y="1376406"/>
                  </a:cubicBezTo>
                  <a:cubicBezTo>
                    <a:pt x="7553510" y="1377048"/>
                    <a:pt x="7556915" y="1379121"/>
                    <a:pt x="7558458" y="1380493"/>
                  </a:cubicBezTo>
                  <a:cubicBezTo>
                    <a:pt x="7561454" y="1380202"/>
                    <a:pt x="7565722" y="1380581"/>
                    <a:pt x="7567266" y="1379472"/>
                  </a:cubicBezTo>
                  <a:cubicBezTo>
                    <a:pt x="7574120" y="1374419"/>
                    <a:pt x="7580749" y="1369163"/>
                    <a:pt x="7586287" y="1363527"/>
                  </a:cubicBezTo>
                  <a:cubicBezTo>
                    <a:pt x="7588059" y="1361716"/>
                    <a:pt x="7586334" y="1358533"/>
                    <a:pt x="7586243" y="1355993"/>
                  </a:cubicBezTo>
                  <a:close/>
                  <a:moveTo>
                    <a:pt x="1424594" y="1355817"/>
                  </a:moveTo>
                  <a:cubicBezTo>
                    <a:pt x="1420690" y="1359525"/>
                    <a:pt x="1416422" y="1362067"/>
                    <a:pt x="1417194" y="1363147"/>
                  </a:cubicBezTo>
                  <a:cubicBezTo>
                    <a:pt x="1417421" y="1363439"/>
                    <a:pt x="1417829" y="1363702"/>
                    <a:pt x="1418057" y="1363994"/>
                  </a:cubicBezTo>
                  <a:cubicBezTo>
                    <a:pt x="1415107" y="1364694"/>
                    <a:pt x="1412019" y="1365395"/>
                    <a:pt x="1407796" y="1366388"/>
                  </a:cubicBezTo>
                  <a:cubicBezTo>
                    <a:pt x="1417103" y="1370214"/>
                    <a:pt x="1421871" y="1372171"/>
                    <a:pt x="1429180" y="1375179"/>
                  </a:cubicBezTo>
                  <a:lnTo>
                    <a:pt x="1429180" y="1369776"/>
                  </a:lnTo>
                  <a:cubicBezTo>
                    <a:pt x="1431359" y="1369017"/>
                    <a:pt x="1434446" y="1367264"/>
                    <a:pt x="1436988" y="1366068"/>
                  </a:cubicBezTo>
                  <a:cubicBezTo>
                    <a:pt x="1433539" y="1363205"/>
                    <a:pt x="1430043" y="1360344"/>
                    <a:pt x="1424594" y="1355817"/>
                  </a:cubicBezTo>
                  <a:close/>
                  <a:moveTo>
                    <a:pt x="5141078" y="1351729"/>
                  </a:moveTo>
                  <a:cubicBezTo>
                    <a:pt x="5140396" y="1351786"/>
                    <a:pt x="5139125" y="1351786"/>
                    <a:pt x="5139081" y="1351875"/>
                  </a:cubicBezTo>
                  <a:cubicBezTo>
                    <a:pt x="5138945" y="1352575"/>
                    <a:pt x="5139125" y="1353276"/>
                    <a:pt x="5139172" y="1353978"/>
                  </a:cubicBezTo>
                  <a:cubicBezTo>
                    <a:pt x="5139807" y="1353948"/>
                    <a:pt x="5140987" y="1353948"/>
                    <a:pt x="5141034" y="1353831"/>
                  </a:cubicBezTo>
                  <a:cubicBezTo>
                    <a:pt x="5141214" y="1353159"/>
                    <a:pt x="5141078" y="1352459"/>
                    <a:pt x="5141078" y="1351729"/>
                  </a:cubicBezTo>
                  <a:close/>
                  <a:moveTo>
                    <a:pt x="4939050" y="1351261"/>
                  </a:moveTo>
                  <a:cubicBezTo>
                    <a:pt x="4936781" y="1354299"/>
                    <a:pt x="4932921" y="1357307"/>
                    <a:pt x="4932649" y="1360431"/>
                  </a:cubicBezTo>
                  <a:cubicBezTo>
                    <a:pt x="4932241" y="1365220"/>
                    <a:pt x="4933875" y="1370185"/>
                    <a:pt x="4935691" y="1374916"/>
                  </a:cubicBezTo>
                  <a:cubicBezTo>
                    <a:pt x="4936236" y="1376318"/>
                    <a:pt x="4940957" y="1378391"/>
                    <a:pt x="4942502" y="1378041"/>
                  </a:cubicBezTo>
                  <a:cubicBezTo>
                    <a:pt x="4946270" y="1377165"/>
                    <a:pt x="4949946" y="1375354"/>
                    <a:pt x="4952307" y="1373310"/>
                  </a:cubicBezTo>
                  <a:cubicBezTo>
                    <a:pt x="4953897" y="1371937"/>
                    <a:pt x="4953215" y="1369513"/>
                    <a:pt x="4953670" y="1367089"/>
                  </a:cubicBezTo>
                  <a:cubicBezTo>
                    <a:pt x="4953079" y="1364607"/>
                    <a:pt x="4953670" y="1361190"/>
                    <a:pt x="4951400" y="1358883"/>
                  </a:cubicBezTo>
                  <a:cubicBezTo>
                    <a:pt x="4948495" y="1355846"/>
                    <a:pt x="4943273" y="1353744"/>
                    <a:pt x="4939050" y="1351261"/>
                  </a:cubicBezTo>
                  <a:close/>
                  <a:moveTo>
                    <a:pt x="2953782" y="1349393"/>
                  </a:moveTo>
                  <a:lnTo>
                    <a:pt x="2953782" y="1358883"/>
                  </a:lnTo>
                  <a:cubicBezTo>
                    <a:pt x="2955325" y="1358883"/>
                    <a:pt x="2956823" y="1358883"/>
                    <a:pt x="2958367" y="1358883"/>
                  </a:cubicBezTo>
                  <a:lnTo>
                    <a:pt x="2958367" y="1349450"/>
                  </a:lnTo>
                  <a:cubicBezTo>
                    <a:pt x="2956823" y="1349421"/>
                    <a:pt x="2955325" y="1349421"/>
                    <a:pt x="2953782" y="1349393"/>
                  </a:cubicBezTo>
                  <a:close/>
                  <a:moveTo>
                    <a:pt x="4235769" y="1349129"/>
                  </a:moveTo>
                  <a:cubicBezTo>
                    <a:pt x="4232001" y="1350444"/>
                    <a:pt x="4229459" y="1351378"/>
                    <a:pt x="4226871" y="1352284"/>
                  </a:cubicBezTo>
                  <a:cubicBezTo>
                    <a:pt x="4229504" y="1354240"/>
                    <a:pt x="4231682" y="1357365"/>
                    <a:pt x="4234861" y="1357803"/>
                  </a:cubicBezTo>
                  <a:cubicBezTo>
                    <a:pt x="4237676" y="1358183"/>
                    <a:pt x="4241490" y="1355583"/>
                    <a:pt x="4244894" y="1354299"/>
                  </a:cubicBezTo>
                  <a:cubicBezTo>
                    <a:pt x="4241718" y="1352516"/>
                    <a:pt x="4238585" y="1350735"/>
                    <a:pt x="4235769" y="1349129"/>
                  </a:cubicBezTo>
                  <a:close/>
                  <a:moveTo>
                    <a:pt x="3380763" y="1348984"/>
                  </a:moveTo>
                  <a:cubicBezTo>
                    <a:pt x="3380217" y="1349771"/>
                    <a:pt x="3379628" y="1350560"/>
                    <a:pt x="3379082" y="1351349"/>
                  </a:cubicBezTo>
                  <a:cubicBezTo>
                    <a:pt x="3379764" y="1351495"/>
                    <a:pt x="3380672" y="1351904"/>
                    <a:pt x="3381035" y="1351729"/>
                  </a:cubicBezTo>
                  <a:cubicBezTo>
                    <a:pt x="3381624" y="1351436"/>
                    <a:pt x="3381852" y="1350794"/>
                    <a:pt x="3382215" y="1350298"/>
                  </a:cubicBezTo>
                  <a:cubicBezTo>
                    <a:pt x="3381716" y="1349830"/>
                    <a:pt x="3381216" y="1349421"/>
                    <a:pt x="3380763" y="1348984"/>
                  </a:cubicBezTo>
                  <a:close/>
                  <a:moveTo>
                    <a:pt x="4658846" y="1347727"/>
                  </a:moveTo>
                  <a:cubicBezTo>
                    <a:pt x="4654942" y="1351290"/>
                    <a:pt x="4651809" y="1353159"/>
                    <a:pt x="4650946" y="1355379"/>
                  </a:cubicBezTo>
                  <a:cubicBezTo>
                    <a:pt x="4650447" y="1356693"/>
                    <a:pt x="4654171" y="1360052"/>
                    <a:pt x="4654897" y="1359934"/>
                  </a:cubicBezTo>
                  <a:cubicBezTo>
                    <a:pt x="4658665" y="1359321"/>
                    <a:pt x="4664522" y="1358153"/>
                    <a:pt x="4665066" y="1356577"/>
                  </a:cubicBezTo>
                  <a:cubicBezTo>
                    <a:pt x="4665747" y="1354561"/>
                    <a:pt x="4662070" y="1351933"/>
                    <a:pt x="4658846" y="1347727"/>
                  </a:cubicBezTo>
                  <a:close/>
                  <a:moveTo>
                    <a:pt x="1714107" y="1344866"/>
                  </a:moveTo>
                  <a:cubicBezTo>
                    <a:pt x="1705661" y="1352693"/>
                    <a:pt x="1697263" y="1357394"/>
                    <a:pt x="1695900" y="1362797"/>
                  </a:cubicBezTo>
                  <a:cubicBezTo>
                    <a:pt x="1695039" y="1366155"/>
                    <a:pt x="1704845" y="1370594"/>
                    <a:pt x="1709884" y="1374537"/>
                  </a:cubicBezTo>
                  <a:cubicBezTo>
                    <a:pt x="1714515" y="1369309"/>
                    <a:pt x="1720916" y="1364373"/>
                    <a:pt x="1723095" y="1358767"/>
                  </a:cubicBezTo>
                  <a:cubicBezTo>
                    <a:pt x="1724321" y="1355613"/>
                    <a:pt x="1718600" y="1351349"/>
                    <a:pt x="1714107" y="1344866"/>
                  </a:cubicBezTo>
                  <a:close/>
                  <a:moveTo>
                    <a:pt x="8274157" y="1344701"/>
                  </a:moveTo>
                  <a:cubicBezTo>
                    <a:pt x="8268981" y="1344165"/>
                    <a:pt x="8263351" y="1344252"/>
                    <a:pt x="8260559" y="1345362"/>
                  </a:cubicBezTo>
                  <a:cubicBezTo>
                    <a:pt x="8249846" y="1349626"/>
                    <a:pt x="8255248" y="1354153"/>
                    <a:pt x="8265281" y="1358124"/>
                  </a:cubicBezTo>
                  <a:cubicBezTo>
                    <a:pt x="8270956" y="1360373"/>
                    <a:pt x="8272726" y="1366330"/>
                    <a:pt x="8277085" y="1370214"/>
                  </a:cubicBezTo>
                  <a:cubicBezTo>
                    <a:pt x="8278311" y="1371294"/>
                    <a:pt x="8282532" y="1371061"/>
                    <a:pt x="8285393" y="1371412"/>
                  </a:cubicBezTo>
                  <a:cubicBezTo>
                    <a:pt x="8286619" y="1370857"/>
                    <a:pt x="8288980" y="1370273"/>
                    <a:pt x="8288935" y="1369776"/>
                  </a:cubicBezTo>
                  <a:cubicBezTo>
                    <a:pt x="8288208" y="1362329"/>
                    <a:pt x="8289571" y="1354240"/>
                    <a:pt x="8285031" y="1347786"/>
                  </a:cubicBezTo>
                  <a:cubicBezTo>
                    <a:pt x="8284055" y="1346399"/>
                    <a:pt x="8279333" y="1345238"/>
                    <a:pt x="8274157" y="1344701"/>
                  </a:cubicBezTo>
                  <a:close/>
                  <a:moveTo>
                    <a:pt x="1684324" y="1343551"/>
                  </a:moveTo>
                  <a:cubicBezTo>
                    <a:pt x="1682735" y="1345333"/>
                    <a:pt x="1680420" y="1346794"/>
                    <a:pt x="1680828" y="1347786"/>
                  </a:cubicBezTo>
                  <a:cubicBezTo>
                    <a:pt x="1681328" y="1349071"/>
                    <a:pt x="1684052" y="1349976"/>
                    <a:pt x="1685822" y="1351056"/>
                  </a:cubicBezTo>
                  <a:cubicBezTo>
                    <a:pt x="1687365" y="1349626"/>
                    <a:pt x="1689635" y="1348283"/>
                    <a:pt x="1690090" y="1346705"/>
                  </a:cubicBezTo>
                  <a:cubicBezTo>
                    <a:pt x="1690317" y="1346005"/>
                    <a:pt x="1686866" y="1344866"/>
                    <a:pt x="1684324" y="1343551"/>
                  </a:cubicBezTo>
                  <a:close/>
                  <a:moveTo>
                    <a:pt x="5440941" y="1343260"/>
                  </a:moveTo>
                  <a:cubicBezTo>
                    <a:pt x="5440214" y="1344311"/>
                    <a:pt x="5439443" y="1345333"/>
                    <a:pt x="5438716" y="1346384"/>
                  </a:cubicBezTo>
                  <a:cubicBezTo>
                    <a:pt x="5442575" y="1347903"/>
                    <a:pt x="5446435" y="1349450"/>
                    <a:pt x="5450294" y="1350969"/>
                  </a:cubicBezTo>
                  <a:cubicBezTo>
                    <a:pt x="5451201" y="1349684"/>
                    <a:pt x="5452154" y="1348370"/>
                    <a:pt x="5453154" y="1347056"/>
                  </a:cubicBezTo>
                  <a:cubicBezTo>
                    <a:pt x="5449068" y="1345800"/>
                    <a:pt x="5444981" y="1344545"/>
                    <a:pt x="5440941" y="1343260"/>
                  </a:cubicBezTo>
                  <a:close/>
                  <a:moveTo>
                    <a:pt x="6265211" y="1340865"/>
                  </a:moveTo>
                  <a:cubicBezTo>
                    <a:pt x="6262578" y="1340251"/>
                    <a:pt x="6258902" y="1340660"/>
                    <a:pt x="6256224" y="1341390"/>
                  </a:cubicBezTo>
                  <a:cubicBezTo>
                    <a:pt x="6252364" y="1342441"/>
                    <a:pt x="6248960" y="1344194"/>
                    <a:pt x="6245372" y="1345654"/>
                  </a:cubicBezTo>
                  <a:cubicBezTo>
                    <a:pt x="6248686" y="1347114"/>
                    <a:pt x="6252001" y="1348575"/>
                    <a:pt x="6253091" y="1349071"/>
                  </a:cubicBezTo>
                  <a:cubicBezTo>
                    <a:pt x="6259310" y="1349071"/>
                    <a:pt x="6262670" y="1349596"/>
                    <a:pt x="6265348" y="1348954"/>
                  </a:cubicBezTo>
                  <a:cubicBezTo>
                    <a:pt x="6269207" y="1348049"/>
                    <a:pt x="6272567" y="1346296"/>
                    <a:pt x="6276107" y="1344895"/>
                  </a:cubicBezTo>
                  <a:cubicBezTo>
                    <a:pt x="6272520" y="1343494"/>
                    <a:pt x="6269116" y="1341682"/>
                    <a:pt x="6265211" y="1340865"/>
                  </a:cubicBezTo>
                  <a:close/>
                  <a:moveTo>
                    <a:pt x="9029308" y="1340777"/>
                  </a:moveTo>
                  <a:cubicBezTo>
                    <a:pt x="9025494" y="1339551"/>
                    <a:pt x="9016912" y="1343697"/>
                    <a:pt x="9010874" y="1345917"/>
                  </a:cubicBezTo>
                  <a:cubicBezTo>
                    <a:pt x="9005654" y="1347845"/>
                    <a:pt x="9001024" y="1350444"/>
                    <a:pt x="8996119" y="1352721"/>
                  </a:cubicBezTo>
                  <a:cubicBezTo>
                    <a:pt x="8985361" y="1357598"/>
                    <a:pt x="8971423" y="1360957"/>
                    <a:pt x="8973103" y="1371791"/>
                  </a:cubicBezTo>
                  <a:cubicBezTo>
                    <a:pt x="8983136" y="1370507"/>
                    <a:pt x="8993171" y="1369134"/>
                    <a:pt x="9003293" y="1367994"/>
                  </a:cubicBezTo>
                  <a:cubicBezTo>
                    <a:pt x="9007788" y="1367498"/>
                    <a:pt x="9012510" y="1367002"/>
                    <a:pt x="9017005" y="1367323"/>
                  </a:cubicBezTo>
                  <a:cubicBezTo>
                    <a:pt x="9034619" y="1368579"/>
                    <a:pt x="9037933" y="1361833"/>
                    <a:pt x="9037888" y="1350473"/>
                  </a:cubicBezTo>
                  <a:cubicBezTo>
                    <a:pt x="9036254" y="1348399"/>
                    <a:pt x="9034528" y="1342471"/>
                    <a:pt x="9029308" y="1340777"/>
                  </a:cubicBezTo>
                  <a:close/>
                  <a:moveTo>
                    <a:pt x="9290762" y="1340631"/>
                  </a:moveTo>
                  <a:cubicBezTo>
                    <a:pt x="9279866" y="1345245"/>
                    <a:pt x="9268925" y="1349830"/>
                    <a:pt x="9258165" y="1354531"/>
                  </a:cubicBezTo>
                  <a:cubicBezTo>
                    <a:pt x="9257122" y="1354999"/>
                    <a:pt x="9256350" y="1356459"/>
                    <a:pt x="9256714" y="1357219"/>
                  </a:cubicBezTo>
                  <a:cubicBezTo>
                    <a:pt x="9257485" y="1358913"/>
                    <a:pt x="9259028" y="1360489"/>
                    <a:pt x="9260254" y="1362095"/>
                  </a:cubicBezTo>
                  <a:cubicBezTo>
                    <a:pt x="9261844" y="1362008"/>
                    <a:pt x="9263931" y="1362300"/>
                    <a:pt x="9264885" y="1361774"/>
                  </a:cubicBezTo>
                  <a:cubicBezTo>
                    <a:pt x="9274918" y="1356138"/>
                    <a:pt x="9291442" y="1354269"/>
                    <a:pt x="9292441" y="1343347"/>
                  </a:cubicBezTo>
                  <a:cubicBezTo>
                    <a:pt x="9292532" y="1342471"/>
                    <a:pt x="9291353" y="1341536"/>
                    <a:pt x="9290762" y="1340631"/>
                  </a:cubicBezTo>
                  <a:close/>
                  <a:moveTo>
                    <a:pt x="9517622" y="1339346"/>
                  </a:moveTo>
                  <a:cubicBezTo>
                    <a:pt x="9497374" y="1340777"/>
                    <a:pt x="9481620" y="1344836"/>
                    <a:pt x="9468229" y="1355408"/>
                  </a:cubicBezTo>
                  <a:cubicBezTo>
                    <a:pt x="9490429" y="1360431"/>
                    <a:pt x="9490429" y="1360431"/>
                    <a:pt x="9517622" y="1339346"/>
                  </a:cubicBezTo>
                  <a:close/>
                  <a:moveTo>
                    <a:pt x="2168646" y="1339346"/>
                  </a:moveTo>
                  <a:cubicBezTo>
                    <a:pt x="2167783" y="1340456"/>
                    <a:pt x="2166374" y="1341595"/>
                    <a:pt x="2166329" y="1342734"/>
                  </a:cubicBezTo>
                  <a:cubicBezTo>
                    <a:pt x="2166329" y="1343347"/>
                    <a:pt x="2168735" y="1343990"/>
                    <a:pt x="2170053" y="1344632"/>
                  </a:cubicBezTo>
                  <a:cubicBezTo>
                    <a:pt x="2170688" y="1343756"/>
                    <a:pt x="2171368" y="1342880"/>
                    <a:pt x="2171959" y="1341975"/>
                  </a:cubicBezTo>
                  <a:cubicBezTo>
                    <a:pt x="2170824" y="1341070"/>
                    <a:pt x="2169734" y="1340222"/>
                    <a:pt x="2168646" y="1339346"/>
                  </a:cubicBezTo>
                  <a:close/>
                  <a:moveTo>
                    <a:pt x="6442859" y="1339171"/>
                  </a:moveTo>
                  <a:cubicBezTo>
                    <a:pt x="6442406" y="1340017"/>
                    <a:pt x="6441951" y="1340865"/>
                    <a:pt x="6441497" y="1341711"/>
                  </a:cubicBezTo>
                  <a:cubicBezTo>
                    <a:pt x="6444176" y="1342851"/>
                    <a:pt x="6446854" y="1344019"/>
                    <a:pt x="6449532" y="1345157"/>
                  </a:cubicBezTo>
                  <a:cubicBezTo>
                    <a:pt x="6450486" y="1343639"/>
                    <a:pt x="6451440" y="1342121"/>
                    <a:pt x="6452393" y="1340631"/>
                  </a:cubicBezTo>
                  <a:cubicBezTo>
                    <a:pt x="6449215" y="1340135"/>
                    <a:pt x="6446038" y="1339638"/>
                    <a:pt x="6442859" y="1339171"/>
                  </a:cubicBezTo>
                  <a:close/>
                  <a:moveTo>
                    <a:pt x="4783966" y="1335667"/>
                  </a:moveTo>
                  <a:cubicBezTo>
                    <a:pt x="4779335" y="1339609"/>
                    <a:pt x="4775567" y="1342851"/>
                    <a:pt x="4771755" y="1346093"/>
                  </a:cubicBezTo>
                  <a:cubicBezTo>
                    <a:pt x="4775113" y="1347611"/>
                    <a:pt x="4780198" y="1350881"/>
                    <a:pt x="4781516" y="1350356"/>
                  </a:cubicBezTo>
                  <a:cubicBezTo>
                    <a:pt x="4787099" y="1348136"/>
                    <a:pt x="4791594" y="1344779"/>
                    <a:pt x="4796497" y="1341857"/>
                  </a:cubicBezTo>
                  <a:cubicBezTo>
                    <a:pt x="4793228" y="1340251"/>
                    <a:pt x="4789959" y="1338616"/>
                    <a:pt x="4783966" y="1335667"/>
                  </a:cubicBezTo>
                  <a:close/>
                  <a:moveTo>
                    <a:pt x="2360094" y="1334206"/>
                  </a:moveTo>
                  <a:cubicBezTo>
                    <a:pt x="2353283" y="1342384"/>
                    <a:pt x="2345475" y="1347523"/>
                    <a:pt x="2346565" y="1351729"/>
                  </a:cubicBezTo>
                  <a:cubicBezTo>
                    <a:pt x="2347564" y="1355671"/>
                    <a:pt x="2358097" y="1358562"/>
                    <a:pt x="2364453" y="1361920"/>
                  </a:cubicBezTo>
                  <a:cubicBezTo>
                    <a:pt x="2367903" y="1357744"/>
                    <a:pt x="2374304" y="1353480"/>
                    <a:pt x="2374032" y="1349393"/>
                  </a:cubicBezTo>
                  <a:cubicBezTo>
                    <a:pt x="2373804" y="1345275"/>
                    <a:pt x="2366995" y="1341302"/>
                    <a:pt x="2360094" y="1334206"/>
                  </a:cubicBezTo>
                  <a:close/>
                  <a:moveTo>
                    <a:pt x="2843598" y="1332250"/>
                  </a:moveTo>
                  <a:lnTo>
                    <a:pt x="2842463" y="1333768"/>
                  </a:lnTo>
                  <a:lnTo>
                    <a:pt x="2844278" y="1333973"/>
                  </a:lnTo>
                  <a:close/>
                  <a:moveTo>
                    <a:pt x="9540822" y="1330818"/>
                  </a:moveTo>
                  <a:lnTo>
                    <a:pt x="9540822" y="1335842"/>
                  </a:lnTo>
                  <a:lnTo>
                    <a:pt x="9542639" y="1335900"/>
                  </a:lnTo>
                  <a:cubicBezTo>
                    <a:pt x="9542956" y="1334236"/>
                    <a:pt x="9543273" y="1332600"/>
                    <a:pt x="9543591" y="1330936"/>
                  </a:cubicBezTo>
                  <a:cubicBezTo>
                    <a:pt x="9542682" y="1330936"/>
                    <a:pt x="9541730" y="1330877"/>
                    <a:pt x="9540822" y="1330818"/>
                  </a:cubicBezTo>
                  <a:close/>
                  <a:moveTo>
                    <a:pt x="6914514" y="1327373"/>
                  </a:moveTo>
                  <a:cubicBezTo>
                    <a:pt x="6909928" y="1327431"/>
                    <a:pt x="6905480" y="1331111"/>
                    <a:pt x="6899123" y="1334031"/>
                  </a:cubicBezTo>
                  <a:cubicBezTo>
                    <a:pt x="6904889" y="1339785"/>
                    <a:pt x="6909429" y="1344340"/>
                    <a:pt x="6914015" y="1348925"/>
                  </a:cubicBezTo>
                  <a:cubicBezTo>
                    <a:pt x="6918327" y="1345713"/>
                    <a:pt x="6924637" y="1342880"/>
                    <a:pt x="6926499" y="1339200"/>
                  </a:cubicBezTo>
                  <a:cubicBezTo>
                    <a:pt x="6929495" y="1333242"/>
                    <a:pt x="6927044" y="1327139"/>
                    <a:pt x="6914514" y="1327373"/>
                  </a:cubicBezTo>
                  <a:close/>
                  <a:moveTo>
                    <a:pt x="7230629" y="1327315"/>
                  </a:moveTo>
                  <a:cubicBezTo>
                    <a:pt x="7226136" y="1329008"/>
                    <a:pt x="7221458" y="1330586"/>
                    <a:pt x="7217327" y="1332600"/>
                  </a:cubicBezTo>
                  <a:cubicBezTo>
                    <a:pt x="7216874" y="1332805"/>
                    <a:pt x="7219960" y="1336951"/>
                    <a:pt x="7220504" y="1336893"/>
                  </a:cubicBezTo>
                  <a:cubicBezTo>
                    <a:pt x="7225409" y="1336163"/>
                    <a:pt x="7230129" y="1334907"/>
                    <a:pt x="7235032" y="1333768"/>
                  </a:cubicBezTo>
                  <a:cubicBezTo>
                    <a:pt x="7232809" y="1330497"/>
                    <a:pt x="7231719" y="1328891"/>
                    <a:pt x="7230629" y="1327315"/>
                  </a:cubicBezTo>
                  <a:close/>
                  <a:moveTo>
                    <a:pt x="4928382" y="1326788"/>
                  </a:moveTo>
                  <a:lnTo>
                    <a:pt x="4928110" y="1328045"/>
                  </a:lnTo>
                  <a:lnTo>
                    <a:pt x="4930426" y="1327607"/>
                  </a:lnTo>
                  <a:close/>
                  <a:moveTo>
                    <a:pt x="6420750" y="1326292"/>
                  </a:moveTo>
                  <a:cubicBezTo>
                    <a:pt x="6419479" y="1327256"/>
                    <a:pt x="6418208" y="1328219"/>
                    <a:pt x="6416936" y="1329154"/>
                  </a:cubicBezTo>
                  <a:cubicBezTo>
                    <a:pt x="6420068" y="1331315"/>
                    <a:pt x="6423201" y="1333506"/>
                    <a:pt x="6426380" y="1335667"/>
                  </a:cubicBezTo>
                  <a:cubicBezTo>
                    <a:pt x="6427787" y="1334615"/>
                    <a:pt x="6429194" y="1333593"/>
                    <a:pt x="6430556" y="1332542"/>
                  </a:cubicBezTo>
                  <a:cubicBezTo>
                    <a:pt x="6427287" y="1330468"/>
                    <a:pt x="6424019" y="1328395"/>
                    <a:pt x="6420750" y="1326292"/>
                  </a:cubicBezTo>
                  <a:close/>
                  <a:moveTo>
                    <a:pt x="3788086" y="1324891"/>
                  </a:moveTo>
                  <a:cubicBezTo>
                    <a:pt x="3781821" y="1328073"/>
                    <a:pt x="3776327" y="1329738"/>
                    <a:pt x="3773966" y="1332455"/>
                  </a:cubicBezTo>
                  <a:cubicBezTo>
                    <a:pt x="3772651" y="1333973"/>
                    <a:pt x="3776463" y="1337302"/>
                    <a:pt x="3777962" y="1339813"/>
                  </a:cubicBezTo>
                  <a:cubicBezTo>
                    <a:pt x="3783320" y="1338091"/>
                    <a:pt x="3789177" y="1336718"/>
                    <a:pt x="3793716" y="1334323"/>
                  </a:cubicBezTo>
                  <a:cubicBezTo>
                    <a:pt x="3794715" y="1333797"/>
                    <a:pt x="3791082" y="1329767"/>
                    <a:pt x="3788086" y="1324891"/>
                  </a:cubicBezTo>
                  <a:close/>
                  <a:moveTo>
                    <a:pt x="5425550" y="1323079"/>
                  </a:moveTo>
                  <a:cubicBezTo>
                    <a:pt x="5424235" y="1323781"/>
                    <a:pt x="5422962" y="1324482"/>
                    <a:pt x="5421691" y="1325182"/>
                  </a:cubicBezTo>
                  <a:cubicBezTo>
                    <a:pt x="5424596" y="1327548"/>
                    <a:pt x="5427457" y="1329943"/>
                    <a:pt x="5430362" y="1332308"/>
                  </a:cubicBezTo>
                  <a:cubicBezTo>
                    <a:pt x="5431316" y="1331695"/>
                    <a:pt x="5432270" y="1331082"/>
                    <a:pt x="5433223" y="1330439"/>
                  </a:cubicBezTo>
                  <a:cubicBezTo>
                    <a:pt x="5430636" y="1327986"/>
                    <a:pt x="5428094" y="1325533"/>
                    <a:pt x="5425550" y="1323079"/>
                  </a:cubicBezTo>
                  <a:close/>
                  <a:moveTo>
                    <a:pt x="6996641" y="1322292"/>
                  </a:moveTo>
                  <a:cubicBezTo>
                    <a:pt x="6992329" y="1322408"/>
                    <a:pt x="6988242" y="1326379"/>
                    <a:pt x="6984066" y="1328628"/>
                  </a:cubicBezTo>
                  <a:cubicBezTo>
                    <a:pt x="6988015" y="1330936"/>
                    <a:pt x="6991964" y="1333242"/>
                    <a:pt x="6997776" y="1336660"/>
                  </a:cubicBezTo>
                  <a:cubicBezTo>
                    <a:pt x="7003587" y="1332688"/>
                    <a:pt x="7007400" y="1330088"/>
                    <a:pt x="7011214" y="1327489"/>
                  </a:cubicBezTo>
                  <a:cubicBezTo>
                    <a:pt x="7006356" y="1325621"/>
                    <a:pt x="7001408" y="1322174"/>
                    <a:pt x="6996641" y="1322292"/>
                  </a:cubicBezTo>
                  <a:close/>
                  <a:moveTo>
                    <a:pt x="8536724" y="1321036"/>
                  </a:moveTo>
                  <a:cubicBezTo>
                    <a:pt x="8533546" y="1324365"/>
                    <a:pt x="8530414" y="1327695"/>
                    <a:pt x="8527235" y="1330994"/>
                  </a:cubicBezTo>
                  <a:cubicBezTo>
                    <a:pt x="8528916" y="1331782"/>
                    <a:pt x="8530595" y="1332542"/>
                    <a:pt x="8532275" y="1333330"/>
                  </a:cubicBezTo>
                  <a:cubicBezTo>
                    <a:pt x="8535453" y="1330001"/>
                    <a:pt x="8538630" y="1326701"/>
                    <a:pt x="8541809" y="1323372"/>
                  </a:cubicBezTo>
                  <a:cubicBezTo>
                    <a:pt x="8540128" y="1322583"/>
                    <a:pt x="8538449" y="1321794"/>
                    <a:pt x="8536724" y="1321036"/>
                  </a:cubicBezTo>
                  <a:close/>
                  <a:moveTo>
                    <a:pt x="2198471" y="1320189"/>
                  </a:moveTo>
                  <a:cubicBezTo>
                    <a:pt x="2196202" y="1320714"/>
                    <a:pt x="2193978" y="1321211"/>
                    <a:pt x="2191708" y="1321737"/>
                  </a:cubicBezTo>
                  <a:lnTo>
                    <a:pt x="2192253" y="1324686"/>
                  </a:lnTo>
                  <a:cubicBezTo>
                    <a:pt x="2194703" y="1324365"/>
                    <a:pt x="2197156" y="1324073"/>
                    <a:pt x="2199561" y="1323752"/>
                  </a:cubicBezTo>
                  <a:cubicBezTo>
                    <a:pt x="2199198" y="1322583"/>
                    <a:pt x="2198835" y="1321386"/>
                    <a:pt x="2198471" y="1320189"/>
                  </a:cubicBezTo>
                  <a:close/>
                  <a:moveTo>
                    <a:pt x="3054705" y="1319400"/>
                  </a:moveTo>
                  <a:cubicBezTo>
                    <a:pt x="3048665" y="1321123"/>
                    <a:pt x="3043945" y="1321999"/>
                    <a:pt x="3044036" y="1322496"/>
                  </a:cubicBezTo>
                  <a:cubicBezTo>
                    <a:pt x="3045033" y="1327869"/>
                    <a:pt x="3046759" y="1333185"/>
                    <a:pt x="3048348" y="1338500"/>
                  </a:cubicBezTo>
                  <a:cubicBezTo>
                    <a:pt x="3051118" y="1336485"/>
                    <a:pt x="3055748" y="1334615"/>
                    <a:pt x="3056203" y="1332396"/>
                  </a:cubicBezTo>
                  <a:cubicBezTo>
                    <a:pt x="3057064" y="1328453"/>
                    <a:pt x="3055430" y="1324277"/>
                    <a:pt x="3054705" y="1319400"/>
                  </a:cubicBezTo>
                  <a:close/>
                  <a:moveTo>
                    <a:pt x="7284745" y="1319342"/>
                  </a:moveTo>
                  <a:cubicBezTo>
                    <a:pt x="7283927" y="1321883"/>
                    <a:pt x="7282476" y="1324482"/>
                    <a:pt x="7282657" y="1327052"/>
                  </a:cubicBezTo>
                  <a:cubicBezTo>
                    <a:pt x="7282703" y="1327898"/>
                    <a:pt x="7286970" y="1328628"/>
                    <a:pt x="7290511" y="1329855"/>
                  </a:cubicBezTo>
                  <a:cubicBezTo>
                    <a:pt x="7291691" y="1327139"/>
                    <a:pt x="7293916" y="1324541"/>
                    <a:pt x="7293325" y="1322204"/>
                  </a:cubicBezTo>
                  <a:cubicBezTo>
                    <a:pt x="7293053" y="1321007"/>
                    <a:pt x="7287787" y="1320277"/>
                    <a:pt x="7284745" y="1319342"/>
                  </a:cubicBezTo>
                  <a:close/>
                  <a:moveTo>
                    <a:pt x="6817723" y="1317823"/>
                  </a:moveTo>
                  <a:cubicBezTo>
                    <a:pt x="6816542" y="1318787"/>
                    <a:pt x="6815362" y="1319781"/>
                    <a:pt x="6814180" y="1320743"/>
                  </a:cubicBezTo>
                  <a:cubicBezTo>
                    <a:pt x="6816588" y="1321941"/>
                    <a:pt x="6818949" y="1323138"/>
                    <a:pt x="6821355" y="1324336"/>
                  </a:cubicBezTo>
                  <a:cubicBezTo>
                    <a:pt x="6822126" y="1323722"/>
                    <a:pt x="6822898" y="1323109"/>
                    <a:pt x="6823669" y="1322496"/>
                  </a:cubicBezTo>
                  <a:cubicBezTo>
                    <a:pt x="6821763" y="1320948"/>
                    <a:pt x="6819765" y="1319371"/>
                    <a:pt x="6817723" y="1317823"/>
                  </a:cubicBezTo>
                  <a:close/>
                  <a:moveTo>
                    <a:pt x="5919450" y="1317532"/>
                  </a:moveTo>
                  <a:cubicBezTo>
                    <a:pt x="5915818" y="1320277"/>
                    <a:pt x="5912095" y="1322349"/>
                    <a:pt x="5912549" y="1322847"/>
                  </a:cubicBezTo>
                  <a:cubicBezTo>
                    <a:pt x="5916362" y="1326906"/>
                    <a:pt x="5920857" y="1330761"/>
                    <a:pt x="5925624" y="1334411"/>
                  </a:cubicBezTo>
                  <a:cubicBezTo>
                    <a:pt x="5925851" y="1334586"/>
                    <a:pt x="5932797" y="1331695"/>
                    <a:pt x="5932707" y="1331578"/>
                  </a:cubicBezTo>
                  <a:cubicBezTo>
                    <a:pt x="5929075" y="1327343"/>
                    <a:pt x="5925035" y="1323256"/>
                    <a:pt x="5919450" y="1317532"/>
                  </a:cubicBezTo>
                  <a:close/>
                  <a:moveTo>
                    <a:pt x="2249092" y="1316013"/>
                  </a:moveTo>
                  <a:cubicBezTo>
                    <a:pt x="2243962" y="1319634"/>
                    <a:pt x="2238559" y="1322496"/>
                    <a:pt x="2239195" y="1323167"/>
                  </a:cubicBezTo>
                  <a:cubicBezTo>
                    <a:pt x="2242737" y="1327081"/>
                    <a:pt x="2247730" y="1330497"/>
                    <a:pt x="2252180" y="1334090"/>
                  </a:cubicBezTo>
                  <a:cubicBezTo>
                    <a:pt x="2255721" y="1331695"/>
                    <a:pt x="2262712" y="1328628"/>
                    <a:pt x="2261941" y="1327052"/>
                  </a:cubicBezTo>
                  <a:cubicBezTo>
                    <a:pt x="2260124" y="1323372"/>
                    <a:pt x="2254586" y="1320422"/>
                    <a:pt x="2249092" y="1316013"/>
                  </a:cubicBezTo>
                  <a:close/>
                  <a:moveTo>
                    <a:pt x="4913129" y="1314377"/>
                  </a:moveTo>
                  <a:cubicBezTo>
                    <a:pt x="4911630" y="1314523"/>
                    <a:pt x="4910086" y="1314669"/>
                    <a:pt x="4908587" y="1314815"/>
                  </a:cubicBezTo>
                  <a:lnTo>
                    <a:pt x="4909586" y="1323226"/>
                  </a:lnTo>
                  <a:cubicBezTo>
                    <a:pt x="4911539" y="1323022"/>
                    <a:pt x="4913537" y="1322788"/>
                    <a:pt x="4915490" y="1322583"/>
                  </a:cubicBezTo>
                  <a:cubicBezTo>
                    <a:pt x="4914717" y="1319868"/>
                    <a:pt x="4913945" y="1317122"/>
                    <a:pt x="4913129" y="1314377"/>
                  </a:cubicBezTo>
                  <a:close/>
                  <a:moveTo>
                    <a:pt x="9282546" y="1313793"/>
                  </a:moveTo>
                  <a:cubicBezTo>
                    <a:pt x="9288082" y="1321649"/>
                    <a:pt x="9292352" y="1327695"/>
                    <a:pt x="9296982" y="1334265"/>
                  </a:cubicBezTo>
                  <a:cubicBezTo>
                    <a:pt x="9300931" y="1333476"/>
                    <a:pt x="9304837" y="1332688"/>
                    <a:pt x="9309149" y="1331812"/>
                  </a:cubicBezTo>
                  <a:cubicBezTo>
                    <a:pt x="9306969" y="1321562"/>
                    <a:pt x="9303339" y="1313122"/>
                    <a:pt x="9282546" y="1313793"/>
                  </a:cubicBezTo>
                  <a:close/>
                  <a:moveTo>
                    <a:pt x="8472893" y="1313355"/>
                  </a:moveTo>
                  <a:lnTo>
                    <a:pt x="8472937" y="1314932"/>
                  </a:lnTo>
                  <a:lnTo>
                    <a:pt x="8475298" y="1314114"/>
                  </a:lnTo>
                  <a:close/>
                  <a:moveTo>
                    <a:pt x="8388360" y="1312947"/>
                  </a:moveTo>
                  <a:cubicBezTo>
                    <a:pt x="8382186" y="1315019"/>
                    <a:pt x="8379642" y="1321824"/>
                    <a:pt x="8376327" y="1326731"/>
                  </a:cubicBezTo>
                  <a:cubicBezTo>
                    <a:pt x="8375738" y="1327636"/>
                    <a:pt x="8379687" y="1331082"/>
                    <a:pt x="8380913" y="1330965"/>
                  </a:cubicBezTo>
                  <a:cubicBezTo>
                    <a:pt x="8392899" y="1329709"/>
                    <a:pt x="8404794" y="1328132"/>
                    <a:pt x="8416506" y="1326146"/>
                  </a:cubicBezTo>
                  <a:cubicBezTo>
                    <a:pt x="8418049" y="1325883"/>
                    <a:pt x="8418413" y="1322817"/>
                    <a:pt x="8419322" y="1321064"/>
                  </a:cubicBezTo>
                  <a:cubicBezTo>
                    <a:pt x="8417505" y="1315078"/>
                    <a:pt x="8399528" y="1309238"/>
                    <a:pt x="8388360" y="1312947"/>
                  </a:cubicBezTo>
                  <a:close/>
                  <a:moveTo>
                    <a:pt x="8045776" y="1312772"/>
                  </a:moveTo>
                  <a:cubicBezTo>
                    <a:pt x="8039874" y="1318349"/>
                    <a:pt x="8035878" y="1320422"/>
                    <a:pt x="8035970" y="1322379"/>
                  </a:cubicBezTo>
                  <a:cubicBezTo>
                    <a:pt x="8036195" y="1325854"/>
                    <a:pt x="8038964" y="1329271"/>
                    <a:pt x="8040645" y="1332688"/>
                  </a:cubicBezTo>
                  <a:cubicBezTo>
                    <a:pt x="8043778" y="1331461"/>
                    <a:pt x="8049408" y="1330263"/>
                    <a:pt x="8049452" y="1328950"/>
                  </a:cubicBezTo>
                  <a:cubicBezTo>
                    <a:pt x="8049680" y="1324832"/>
                    <a:pt x="8047818" y="1320656"/>
                    <a:pt x="8045776" y="1312772"/>
                  </a:cubicBezTo>
                  <a:close/>
                  <a:moveTo>
                    <a:pt x="5074340" y="1312363"/>
                  </a:moveTo>
                  <a:cubicBezTo>
                    <a:pt x="5073388" y="1313122"/>
                    <a:pt x="5072434" y="1313852"/>
                    <a:pt x="5071481" y="1314611"/>
                  </a:cubicBezTo>
                  <a:cubicBezTo>
                    <a:pt x="5075522" y="1316802"/>
                    <a:pt x="5079517" y="1318992"/>
                    <a:pt x="5083557" y="1321182"/>
                  </a:cubicBezTo>
                  <a:cubicBezTo>
                    <a:pt x="5084964" y="1320072"/>
                    <a:pt x="5086371" y="1318933"/>
                    <a:pt x="5087733" y="1317823"/>
                  </a:cubicBezTo>
                  <a:cubicBezTo>
                    <a:pt x="5083285" y="1316013"/>
                    <a:pt x="5078835" y="1314173"/>
                    <a:pt x="5074340" y="1312363"/>
                  </a:cubicBezTo>
                  <a:close/>
                  <a:moveTo>
                    <a:pt x="5366259" y="1312304"/>
                  </a:moveTo>
                  <a:cubicBezTo>
                    <a:pt x="5365442" y="1313209"/>
                    <a:pt x="5363717" y="1314260"/>
                    <a:pt x="5363989" y="1315049"/>
                  </a:cubicBezTo>
                  <a:cubicBezTo>
                    <a:pt x="5364397" y="1316304"/>
                    <a:pt x="5366078" y="1317414"/>
                    <a:pt x="5368256" y="1319604"/>
                  </a:cubicBezTo>
                  <a:cubicBezTo>
                    <a:pt x="5370073" y="1317093"/>
                    <a:pt x="5372024" y="1315633"/>
                    <a:pt x="5371661" y="1314435"/>
                  </a:cubicBezTo>
                  <a:cubicBezTo>
                    <a:pt x="5371435" y="1313559"/>
                    <a:pt x="5368165" y="1313004"/>
                    <a:pt x="5366259" y="1312304"/>
                  </a:cubicBezTo>
                  <a:close/>
                  <a:moveTo>
                    <a:pt x="1374201" y="1310172"/>
                  </a:moveTo>
                  <a:cubicBezTo>
                    <a:pt x="1373929" y="1312684"/>
                    <a:pt x="1373657" y="1315195"/>
                    <a:pt x="1373384" y="1317707"/>
                  </a:cubicBezTo>
                  <a:cubicBezTo>
                    <a:pt x="1374700" y="1317823"/>
                    <a:pt x="1376018" y="1317911"/>
                    <a:pt x="1377333" y="1318028"/>
                  </a:cubicBezTo>
                  <a:cubicBezTo>
                    <a:pt x="1377743" y="1315517"/>
                    <a:pt x="1378151" y="1313004"/>
                    <a:pt x="1378559" y="1310493"/>
                  </a:cubicBezTo>
                  <a:cubicBezTo>
                    <a:pt x="1377106" y="1310405"/>
                    <a:pt x="1375654" y="1310289"/>
                    <a:pt x="1374201" y="1310172"/>
                  </a:cubicBezTo>
                  <a:close/>
                  <a:moveTo>
                    <a:pt x="8153917" y="1309793"/>
                  </a:moveTo>
                  <a:cubicBezTo>
                    <a:pt x="8153053" y="1309295"/>
                    <a:pt x="8144246" y="1312654"/>
                    <a:pt x="8144564" y="1313238"/>
                  </a:cubicBezTo>
                  <a:cubicBezTo>
                    <a:pt x="8146471" y="1317298"/>
                    <a:pt x="8149786" y="1321064"/>
                    <a:pt x="8154279" y="1327110"/>
                  </a:cubicBezTo>
                  <a:cubicBezTo>
                    <a:pt x="8159501" y="1322554"/>
                    <a:pt x="8164448" y="1319955"/>
                    <a:pt x="8163723" y="1318465"/>
                  </a:cubicBezTo>
                  <a:cubicBezTo>
                    <a:pt x="8162089" y="1315195"/>
                    <a:pt x="8158094" y="1312158"/>
                    <a:pt x="8153917" y="1309793"/>
                  </a:cubicBezTo>
                  <a:close/>
                  <a:moveTo>
                    <a:pt x="5057225" y="1309208"/>
                  </a:moveTo>
                  <a:lnTo>
                    <a:pt x="5054820" y="1309413"/>
                  </a:lnTo>
                  <a:lnTo>
                    <a:pt x="5056681" y="1310201"/>
                  </a:lnTo>
                  <a:close/>
                  <a:moveTo>
                    <a:pt x="1784384" y="1308916"/>
                  </a:moveTo>
                  <a:cubicBezTo>
                    <a:pt x="1782478" y="1309705"/>
                    <a:pt x="1780525" y="1310523"/>
                    <a:pt x="1778618" y="1311340"/>
                  </a:cubicBezTo>
                  <a:cubicBezTo>
                    <a:pt x="1779164" y="1311924"/>
                    <a:pt x="1780117" y="1313034"/>
                    <a:pt x="1780208" y="1312975"/>
                  </a:cubicBezTo>
                  <a:cubicBezTo>
                    <a:pt x="1782161" y="1312304"/>
                    <a:pt x="1784021" y="1311486"/>
                    <a:pt x="1785929" y="1310698"/>
                  </a:cubicBezTo>
                  <a:cubicBezTo>
                    <a:pt x="1785383" y="1310114"/>
                    <a:pt x="1784883" y="1309500"/>
                    <a:pt x="1784384" y="1308916"/>
                  </a:cubicBezTo>
                  <a:close/>
                  <a:moveTo>
                    <a:pt x="6489303" y="1308858"/>
                  </a:moveTo>
                  <a:cubicBezTo>
                    <a:pt x="6487397" y="1312040"/>
                    <a:pt x="6483763" y="1315312"/>
                    <a:pt x="6484082" y="1318407"/>
                  </a:cubicBezTo>
                  <a:cubicBezTo>
                    <a:pt x="6484537" y="1322583"/>
                    <a:pt x="6487986" y="1326643"/>
                    <a:pt x="6492708" y="1335579"/>
                  </a:cubicBezTo>
                  <a:cubicBezTo>
                    <a:pt x="6500380" y="1325708"/>
                    <a:pt x="6506055" y="1320743"/>
                    <a:pt x="6507281" y="1315399"/>
                  </a:cubicBezTo>
                  <a:cubicBezTo>
                    <a:pt x="6507644" y="1313823"/>
                    <a:pt x="6495660" y="1311078"/>
                    <a:pt x="6489303" y="1308858"/>
                  </a:cubicBezTo>
                  <a:close/>
                  <a:moveTo>
                    <a:pt x="4355579" y="1307981"/>
                  </a:moveTo>
                  <a:cubicBezTo>
                    <a:pt x="4352990" y="1307690"/>
                    <a:pt x="4349449" y="1310464"/>
                    <a:pt x="4345046" y="1312479"/>
                  </a:cubicBezTo>
                  <a:cubicBezTo>
                    <a:pt x="4349449" y="1315049"/>
                    <a:pt x="4352219" y="1317853"/>
                    <a:pt x="4355487" y="1318086"/>
                  </a:cubicBezTo>
                  <a:cubicBezTo>
                    <a:pt x="4357849" y="1318262"/>
                    <a:pt x="4363024" y="1314932"/>
                    <a:pt x="4362934" y="1313268"/>
                  </a:cubicBezTo>
                  <a:cubicBezTo>
                    <a:pt x="4362796" y="1311340"/>
                    <a:pt x="4358620" y="1308361"/>
                    <a:pt x="4355579" y="1307981"/>
                  </a:cubicBezTo>
                  <a:close/>
                  <a:moveTo>
                    <a:pt x="5326308" y="1307018"/>
                  </a:moveTo>
                  <a:cubicBezTo>
                    <a:pt x="5323720" y="1306609"/>
                    <a:pt x="5320543" y="1307778"/>
                    <a:pt x="5317591" y="1308244"/>
                  </a:cubicBezTo>
                  <a:cubicBezTo>
                    <a:pt x="5319770" y="1309880"/>
                    <a:pt x="5321495" y="1312070"/>
                    <a:pt x="5324264" y="1312947"/>
                  </a:cubicBezTo>
                  <a:cubicBezTo>
                    <a:pt x="5326534" y="1313677"/>
                    <a:pt x="5330075" y="1312859"/>
                    <a:pt x="5337885" y="1312538"/>
                  </a:cubicBezTo>
                  <a:cubicBezTo>
                    <a:pt x="5331437" y="1309354"/>
                    <a:pt x="5329167" y="1307456"/>
                    <a:pt x="5326308" y="1307018"/>
                  </a:cubicBezTo>
                  <a:close/>
                  <a:moveTo>
                    <a:pt x="3938584" y="1306668"/>
                  </a:moveTo>
                  <a:cubicBezTo>
                    <a:pt x="3934818" y="1309559"/>
                    <a:pt x="3929732" y="1311778"/>
                    <a:pt x="3929824" y="1313881"/>
                  </a:cubicBezTo>
                  <a:cubicBezTo>
                    <a:pt x="3929914" y="1315895"/>
                    <a:pt x="3935362" y="1317853"/>
                    <a:pt x="3938448" y="1319809"/>
                  </a:cubicBezTo>
                  <a:cubicBezTo>
                    <a:pt x="3941944" y="1317414"/>
                    <a:pt x="3946167" y="1315253"/>
                    <a:pt x="3948345" y="1312450"/>
                  </a:cubicBezTo>
                  <a:cubicBezTo>
                    <a:pt x="3948891" y="1311778"/>
                    <a:pt x="3942626" y="1309004"/>
                    <a:pt x="3938584" y="1306668"/>
                  </a:cubicBezTo>
                  <a:close/>
                  <a:moveTo>
                    <a:pt x="7659790" y="1306347"/>
                  </a:moveTo>
                  <a:cubicBezTo>
                    <a:pt x="7657157" y="1308244"/>
                    <a:pt x="7652208" y="1310230"/>
                    <a:pt x="7652390" y="1312012"/>
                  </a:cubicBezTo>
                  <a:cubicBezTo>
                    <a:pt x="7652753" y="1315370"/>
                    <a:pt x="7656022" y="1318612"/>
                    <a:pt x="7659654" y="1324336"/>
                  </a:cubicBezTo>
                  <a:cubicBezTo>
                    <a:pt x="7663376" y="1319604"/>
                    <a:pt x="7666963" y="1317180"/>
                    <a:pt x="7666463" y="1315137"/>
                  </a:cubicBezTo>
                  <a:cubicBezTo>
                    <a:pt x="7665737" y="1312070"/>
                    <a:pt x="7662151" y="1309267"/>
                    <a:pt x="7659790" y="1306347"/>
                  </a:cubicBezTo>
                  <a:close/>
                  <a:moveTo>
                    <a:pt x="2203057" y="1305324"/>
                  </a:moveTo>
                  <a:lnTo>
                    <a:pt x="2203693" y="1307193"/>
                  </a:lnTo>
                  <a:lnTo>
                    <a:pt x="2204600" y="1305763"/>
                  </a:lnTo>
                  <a:close/>
                  <a:moveTo>
                    <a:pt x="7025789" y="1303251"/>
                  </a:moveTo>
                  <a:cubicBezTo>
                    <a:pt x="7019885" y="1304681"/>
                    <a:pt x="7013983" y="1306084"/>
                    <a:pt x="7008037" y="1307514"/>
                  </a:cubicBezTo>
                  <a:cubicBezTo>
                    <a:pt x="7008672" y="1308887"/>
                    <a:pt x="7009308" y="1310259"/>
                    <a:pt x="7009943" y="1311662"/>
                  </a:cubicBezTo>
                  <a:cubicBezTo>
                    <a:pt x="7016117" y="1310318"/>
                    <a:pt x="7022291" y="1309004"/>
                    <a:pt x="7028467" y="1307660"/>
                  </a:cubicBezTo>
                  <a:cubicBezTo>
                    <a:pt x="7027557" y="1306171"/>
                    <a:pt x="7026695" y="1304711"/>
                    <a:pt x="7025789" y="1303251"/>
                  </a:cubicBezTo>
                  <a:close/>
                  <a:moveTo>
                    <a:pt x="4988991" y="1297877"/>
                  </a:moveTo>
                  <a:cubicBezTo>
                    <a:pt x="5001294" y="1301060"/>
                    <a:pt x="5013597" y="1304214"/>
                    <a:pt x="5025900" y="1307398"/>
                  </a:cubicBezTo>
                  <a:cubicBezTo>
                    <a:pt x="5017955" y="1296505"/>
                    <a:pt x="5003381" y="1297381"/>
                    <a:pt x="4988991" y="1297877"/>
                  </a:cubicBezTo>
                  <a:close/>
                  <a:moveTo>
                    <a:pt x="2261669" y="1296739"/>
                  </a:moveTo>
                  <a:cubicBezTo>
                    <a:pt x="2260942" y="1296885"/>
                    <a:pt x="2260260" y="1297001"/>
                    <a:pt x="2259535" y="1297147"/>
                  </a:cubicBezTo>
                  <a:cubicBezTo>
                    <a:pt x="2259761" y="1297760"/>
                    <a:pt x="2260034" y="1298374"/>
                    <a:pt x="2260307" y="1298987"/>
                  </a:cubicBezTo>
                  <a:cubicBezTo>
                    <a:pt x="2260942" y="1298841"/>
                    <a:pt x="2261577" y="1298666"/>
                    <a:pt x="2262213" y="1298520"/>
                  </a:cubicBezTo>
                  <a:close/>
                  <a:moveTo>
                    <a:pt x="3091070" y="1295745"/>
                  </a:moveTo>
                  <a:cubicBezTo>
                    <a:pt x="3090160" y="1295804"/>
                    <a:pt x="3089208" y="1295862"/>
                    <a:pt x="3088300" y="1295891"/>
                  </a:cubicBezTo>
                  <a:cubicBezTo>
                    <a:pt x="3088664" y="1297527"/>
                    <a:pt x="3089027" y="1299133"/>
                    <a:pt x="3089389" y="1300769"/>
                  </a:cubicBezTo>
                  <a:cubicBezTo>
                    <a:pt x="3089935" y="1300739"/>
                    <a:pt x="3090525" y="1300710"/>
                    <a:pt x="3091070" y="1300681"/>
                  </a:cubicBezTo>
                  <a:close/>
                  <a:moveTo>
                    <a:pt x="1752605" y="1294051"/>
                  </a:moveTo>
                  <a:cubicBezTo>
                    <a:pt x="1751606" y="1296446"/>
                    <a:pt x="1749109" y="1299162"/>
                    <a:pt x="1749836" y="1301148"/>
                  </a:cubicBezTo>
                  <a:cubicBezTo>
                    <a:pt x="1742345" y="1297877"/>
                    <a:pt x="1737714" y="1294285"/>
                    <a:pt x="1733219" y="1294373"/>
                  </a:cubicBezTo>
                  <a:cubicBezTo>
                    <a:pt x="1729270" y="1294431"/>
                    <a:pt x="1721643" y="1299542"/>
                    <a:pt x="1722414" y="1300856"/>
                  </a:cubicBezTo>
                  <a:cubicBezTo>
                    <a:pt x="1724412" y="1304303"/>
                    <a:pt x="1729360" y="1308099"/>
                    <a:pt x="1734537" y="1309295"/>
                  </a:cubicBezTo>
                  <a:cubicBezTo>
                    <a:pt x="1737123" y="1309880"/>
                    <a:pt x="1742753" y="1305149"/>
                    <a:pt x="1749790" y="1301265"/>
                  </a:cubicBezTo>
                  <a:cubicBezTo>
                    <a:pt x="1749836" y="1301324"/>
                    <a:pt x="1749700" y="1301440"/>
                    <a:pt x="1749745" y="1301499"/>
                  </a:cubicBezTo>
                  <a:cubicBezTo>
                    <a:pt x="1752106" y="1305499"/>
                    <a:pt x="1756645" y="1308974"/>
                    <a:pt x="1760322" y="1312684"/>
                  </a:cubicBezTo>
                  <a:cubicBezTo>
                    <a:pt x="1761368" y="1309938"/>
                    <a:pt x="1762411" y="1307164"/>
                    <a:pt x="1762911" y="1305850"/>
                  </a:cubicBezTo>
                  <a:cubicBezTo>
                    <a:pt x="1762911" y="1303368"/>
                    <a:pt x="1763546" y="1302083"/>
                    <a:pt x="1762819" y="1301499"/>
                  </a:cubicBezTo>
                  <a:cubicBezTo>
                    <a:pt x="1759642" y="1298900"/>
                    <a:pt x="1756055" y="1296505"/>
                    <a:pt x="1752605" y="1294051"/>
                  </a:cubicBezTo>
                  <a:close/>
                  <a:moveTo>
                    <a:pt x="3157579" y="1290431"/>
                  </a:moveTo>
                  <a:cubicBezTo>
                    <a:pt x="3154446" y="1292095"/>
                    <a:pt x="3153267" y="1292737"/>
                    <a:pt x="3152040" y="1293380"/>
                  </a:cubicBezTo>
                  <a:cubicBezTo>
                    <a:pt x="3159849" y="1299221"/>
                    <a:pt x="3167431" y="1305149"/>
                    <a:pt x="3175603" y="1310727"/>
                  </a:cubicBezTo>
                  <a:cubicBezTo>
                    <a:pt x="3176965" y="1311632"/>
                    <a:pt x="3181096" y="1311135"/>
                    <a:pt x="3183866" y="1310902"/>
                  </a:cubicBezTo>
                  <a:cubicBezTo>
                    <a:pt x="3184501" y="1310844"/>
                    <a:pt x="3185681" y="1308799"/>
                    <a:pt x="3185228" y="1308478"/>
                  </a:cubicBezTo>
                  <a:cubicBezTo>
                    <a:pt x="3176102" y="1302375"/>
                    <a:pt x="3166749" y="1296359"/>
                    <a:pt x="3157579" y="1290431"/>
                  </a:cubicBezTo>
                  <a:close/>
                  <a:moveTo>
                    <a:pt x="5535326" y="1289788"/>
                  </a:moveTo>
                  <a:cubicBezTo>
                    <a:pt x="5532058" y="1289028"/>
                    <a:pt x="5527835" y="1290255"/>
                    <a:pt x="5524022" y="1290606"/>
                  </a:cubicBezTo>
                  <a:cubicBezTo>
                    <a:pt x="5524022" y="1291599"/>
                    <a:pt x="5524022" y="1292591"/>
                    <a:pt x="5524022" y="1293614"/>
                  </a:cubicBezTo>
                  <a:cubicBezTo>
                    <a:pt x="5530287" y="1295045"/>
                    <a:pt x="5536552" y="1296476"/>
                    <a:pt x="5542862" y="1297906"/>
                  </a:cubicBezTo>
                  <a:cubicBezTo>
                    <a:pt x="5543317" y="1296942"/>
                    <a:pt x="5543770" y="1296009"/>
                    <a:pt x="5544225" y="1295103"/>
                  </a:cubicBezTo>
                  <a:cubicBezTo>
                    <a:pt x="5541273" y="1293264"/>
                    <a:pt x="5538731" y="1290576"/>
                    <a:pt x="5535326" y="1289788"/>
                  </a:cubicBezTo>
                  <a:close/>
                  <a:moveTo>
                    <a:pt x="6164969" y="1289262"/>
                  </a:moveTo>
                  <a:cubicBezTo>
                    <a:pt x="6159341" y="1294957"/>
                    <a:pt x="6154436" y="1298666"/>
                    <a:pt x="6151986" y="1302929"/>
                  </a:cubicBezTo>
                  <a:cubicBezTo>
                    <a:pt x="6150804" y="1304944"/>
                    <a:pt x="6153165" y="1309033"/>
                    <a:pt x="6156026" y="1310318"/>
                  </a:cubicBezTo>
                  <a:cubicBezTo>
                    <a:pt x="6158070" y="1311253"/>
                    <a:pt x="6165334" y="1309793"/>
                    <a:pt x="6167241" y="1308069"/>
                  </a:cubicBezTo>
                  <a:cubicBezTo>
                    <a:pt x="6170645" y="1305033"/>
                    <a:pt x="6172870" y="1301060"/>
                    <a:pt x="6173414" y="1297323"/>
                  </a:cubicBezTo>
                  <a:cubicBezTo>
                    <a:pt x="6173687" y="1295395"/>
                    <a:pt x="6169328" y="1293205"/>
                    <a:pt x="6164969" y="1289262"/>
                  </a:cubicBezTo>
                  <a:close/>
                  <a:moveTo>
                    <a:pt x="4649675" y="1288357"/>
                  </a:moveTo>
                  <a:cubicBezTo>
                    <a:pt x="4642094" y="1294724"/>
                    <a:pt x="4636918" y="1299075"/>
                    <a:pt x="4631696" y="1303426"/>
                  </a:cubicBezTo>
                  <a:cubicBezTo>
                    <a:pt x="4635602" y="1305090"/>
                    <a:pt x="4641640" y="1308654"/>
                    <a:pt x="4643003" y="1308040"/>
                  </a:cubicBezTo>
                  <a:cubicBezTo>
                    <a:pt x="4648993" y="1305324"/>
                    <a:pt x="4654487" y="1301732"/>
                    <a:pt x="4658257" y="1297731"/>
                  </a:cubicBezTo>
                  <a:cubicBezTo>
                    <a:pt x="4659346" y="1296593"/>
                    <a:pt x="4654124" y="1293030"/>
                    <a:pt x="4649675" y="1288357"/>
                  </a:cubicBezTo>
                  <a:close/>
                  <a:moveTo>
                    <a:pt x="6447354" y="1287743"/>
                  </a:moveTo>
                  <a:lnTo>
                    <a:pt x="6446400" y="1289291"/>
                  </a:lnTo>
                  <a:lnTo>
                    <a:pt x="6448125" y="1289350"/>
                  </a:lnTo>
                  <a:close/>
                  <a:moveTo>
                    <a:pt x="6987380" y="1284999"/>
                  </a:moveTo>
                  <a:lnTo>
                    <a:pt x="6988060" y="1286458"/>
                  </a:lnTo>
                  <a:lnTo>
                    <a:pt x="6989150" y="1285116"/>
                  </a:lnTo>
                  <a:close/>
                  <a:moveTo>
                    <a:pt x="1798867" y="1284648"/>
                  </a:moveTo>
                  <a:cubicBezTo>
                    <a:pt x="1797686" y="1285582"/>
                    <a:pt x="1796506" y="1286488"/>
                    <a:pt x="1795326" y="1287422"/>
                  </a:cubicBezTo>
                  <a:cubicBezTo>
                    <a:pt x="1796823" y="1287977"/>
                    <a:pt x="1798277" y="1288591"/>
                    <a:pt x="1799911" y="1288912"/>
                  </a:cubicBezTo>
                  <a:cubicBezTo>
                    <a:pt x="1800274" y="1289000"/>
                    <a:pt x="1801772" y="1287802"/>
                    <a:pt x="1801592" y="1287540"/>
                  </a:cubicBezTo>
                  <a:cubicBezTo>
                    <a:pt x="1800910" y="1286517"/>
                    <a:pt x="1799820" y="1285612"/>
                    <a:pt x="1798867" y="1284648"/>
                  </a:cubicBezTo>
                  <a:close/>
                  <a:moveTo>
                    <a:pt x="5274598" y="1281640"/>
                  </a:moveTo>
                  <a:cubicBezTo>
                    <a:pt x="5271648" y="1284795"/>
                    <a:pt x="5268377" y="1286780"/>
                    <a:pt x="5268469" y="1288707"/>
                  </a:cubicBezTo>
                  <a:cubicBezTo>
                    <a:pt x="5268515" y="1290342"/>
                    <a:pt x="5273235" y="1293497"/>
                    <a:pt x="5274462" y="1293234"/>
                  </a:cubicBezTo>
                  <a:cubicBezTo>
                    <a:pt x="5278230" y="1292446"/>
                    <a:pt x="5281317" y="1290342"/>
                    <a:pt x="5284676" y="1288736"/>
                  </a:cubicBezTo>
                  <a:cubicBezTo>
                    <a:pt x="5281953" y="1286839"/>
                    <a:pt x="5279229" y="1284911"/>
                    <a:pt x="5274598" y="1281640"/>
                  </a:cubicBezTo>
                  <a:close/>
                  <a:moveTo>
                    <a:pt x="3922650" y="1281582"/>
                  </a:moveTo>
                  <a:cubicBezTo>
                    <a:pt x="3918609" y="1282050"/>
                    <a:pt x="3913024" y="1281670"/>
                    <a:pt x="3909802" y="1283246"/>
                  </a:cubicBezTo>
                  <a:cubicBezTo>
                    <a:pt x="3904172" y="1285991"/>
                    <a:pt x="3899995" y="1289905"/>
                    <a:pt x="3895183" y="1293321"/>
                  </a:cubicBezTo>
                  <a:cubicBezTo>
                    <a:pt x="3901675" y="1296739"/>
                    <a:pt x="3905216" y="1303748"/>
                    <a:pt x="3917383" y="1300096"/>
                  </a:cubicBezTo>
                  <a:cubicBezTo>
                    <a:pt x="3923967" y="1298140"/>
                    <a:pt x="3930912" y="1295775"/>
                    <a:pt x="3937904" y="1295395"/>
                  </a:cubicBezTo>
                  <a:cubicBezTo>
                    <a:pt x="3944804" y="1295015"/>
                    <a:pt x="3951342" y="1294927"/>
                    <a:pt x="3949163" y="1289817"/>
                  </a:cubicBezTo>
                  <a:cubicBezTo>
                    <a:pt x="3948028" y="1286985"/>
                    <a:pt x="3941672" y="1284561"/>
                    <a:pt x="3936814" y="1282983"/>
                  </a:cubicBezTo>
                  <a:cubicBezTo>
                    <a:pt x="3932956" y="1281728"/>
                    <a:pt x="3927826" y="1282020"/>
                    <a:pt x="3922650" y="1281582"/>
                  </a:cubicBezTo>
                  <a:close/>
                  <a:moveTo>
                    <a:pt x="1521885" y="1281056"/>
                  </a:moveTo>
                  <a:cubicBezTo>
                    <a:pt x="1518935" y="1283042"/>
                    <a:pt x="1516618" y="1285378"/>
                    <a:pt x="1514257" y="1287510"/>
                  </a:cubicBezTo>
                  <a:cubicBezTo>
                    <a:pt x="1516982" y="1289408"/>
                    <a:pt x="1518890" y="1290751"/>
                    <a:pt x="1520841" y="1292095"/>
                  </a:cubicBezTo>
                  <a:cubicBezTo>
                    <a:pt x="1523247" y="1289087"/>
                    <a:pt x="1525699" y="1286109"/>
                    <a:pt x="1527742" y="1283013"/>
                  </a:cubicBezTo>
                  <a:cubicBezTo>
                    <a:pt x="1527833" y="1282867"/>
                    <a:pt x="1522295" y="1280764"/>
                    <a:pt x="1521885" y="1281056"/>
                  </a:cubicBezTo>
                  <a:close/>
                  <a:moveTo>
                    <a:pt x="2382703" y="1278282"/>
                  </a:moveTo>
                  <a:cubicBezTo>
                    <a:pt x="2370172" y="1280677"/>
                    <a:pt x="2362908" y="1300739"/>
                    <a:pt x="2372034" y="1305733"/>
                  </a:cubicBezTo>
                  <a:cubicBezTo>
                    <a:pt x="2374939" y="1307310"/>
                    <a:pt x="2381296" y="1308099"/>
                    <a:pt x="2384792" y="1307223"/>
                  </a:cubicBezTo>
                  <a:cubicBezTo>
                    <a:pt x="2396640" y="1304273"/>
                    <a:pt x="2400863" y="1290956"/>
                    <a:pt x="2392691" y="1282195"/>
                  </a:cubicBezTo>
                  <a:cubicBezTo>
                    <a:pt x="2390783" y="1280151"/>
                    <a:pt x="2385563" y="1279362"/>
                    <a:pt x="2382703" y="1278282"/>
                  </a:cubicBezTo>
                  <a:close/>
                  <a:moveTo>
                    <a:pt x="3071456" y="1277873"/>
                  </a:moveTo>
                  <a:cubicBezTo>
                    <a:pt x="3071184" y="1278311"/>
                    <a:pt x="3070912" y="1278778"/>
                    <a:pt x="3070593" y="1279246"/>
                  </a:cubicBezTo>
                  <a:cubicBezTo>
                    <a:pt x="3071320" y="1279450"/>
                    <a:pt x="3072047" y="1279626"/>
                    <a:pt x="3072727" y="1279830"/>
                  </a:cubicBezTo>
                  <a:cubicBezTo>
                    <a:pt x="3072319" y="1279187"/>
                    <a:pt x="3071911" y="1278516"/>
                    <a:pt x="3071456" y="1277873"/>
                  </a:cubicBezTo>
                  <a:close/>
                  <a:moveTo>
                    <a:pt x="6394963" y="1277143"/>
                  </a:moveTo>
                  <a:cubicBezTo>
                    <a:pt x="6394419" y="1279917"/>
                    <a:pt x="6393828" y="1282692"/>
                    <a:pt x="6393237" y="1285495"/>
                  </a:cubicBezTo>
                  <a:lnTo>
                    <a:pt x="6397732" y="1286080"/>
                  </a:lnTo>
                  <a:cubicBezTo>
                    <a:pt x="6398550" y="1283305"/>
                    <a:pt x="6399413" y="1280560"/>
                    <a:pt x="6400229" y="1277786"/>
                  </a:cubicBezTo>
                  <a:cubicBezTo>
                    <a:pt x="6398459" y="1277581"/>
                    <a:pt x="6396733" y="1277347"/>
                    <a:pt x="6394963" y="1277143"/>
                  </a:cubicBezTo>
                  <a:close/>
                  <a:moveTo>
                    <a:pt x="8307865" y="1276704"/>
                  </a:moveTo>
                  <a:cubicBezTo>
                    <a:pt x="8305051" y="1277611"/>
                    <a:pt x="8302237" y="1278486"/>
                    <a:pt x="8299468" y="1279392"/>
                  </a:cubicBezTo>
                  <a:lnTo>
                    <a:pt x="8301691" y="1282341"/>
                  </a:lnTo>
                  <a:cubicBezTo>
                    <a:pt x="8304233" y="1281231"/>
                    <a:pt x="8306821" y="1280122"/>
                    <a:pt x="8309365" y="1278983"/>
                  </a:cubicBezTo>
                  <a:cubicBezTo>
                    <a:pt x="8308864" y="1278223"/>
                    <a:pt x="8308364" y="1277464"/>
                    <a:pt x="8307865" y="1276704"/>
                  </a:cubicBezTo>
                  <a:close/>
                  <a:moveTo>
                    <a:pt x="2225145" y="1275825"/>
                  </a:moveTo>
                  <a:cubicBezTo>
                    <a:pt x="2223011" y="1275413"/>
                    <a:pt x="2219447" y="1276106"/>
                    <a:pt x="2212319" y="1277493"/>
                  </a:cubicBezTo>
                  <a:cubicBezTo>
                    <a:pt x="2219946" y="1279071"/>
                    <a:pt x="2224805" y="1280092"/>
                    <a:pt x="2229661" y="1281115"/>
                  </a:cubicBezTo>
                  <a:lnTo>
                    <a:pt x="2229389" y="1280793"/>
                  </a:lnTo>
                  <a:cubicBezTo>
                    <a:pt x="2227982" y="1277756"/>
                    <a:pt x="2227278" y="1276238"/>
                    <a:pt x="2225145" y="1275825"/>
                  </a:cubicBezTo>
                  <a:close/>
                  <a:moveTo>
                    <a:pt x="6878647" y="1275507"/>
                  </a:moveTo>
                  <a:cubicBezTo>
                    <a:pt x="6866391" y="1273229"/>
                    <a:pt x="6852090" y="1282896"/>
                    <a:pt x="6851454" y="1291336"/>
                  </a:cubicBezTo>
                  <a:cubicBezTo>
                    <a:pt x="6850909" y="1298345"/>
                    <a:pt x="6859580" y="1303309"/>
                    <a:pt x="6872609" y="1303484"/>
                  </a:cubicBezTo>
                  <a:cubicBezTo>
                    <a:pt x="6887955" y="1303660"/>
                    <a:pt x="6896671" y="1298607"/>
                    <a:pt x="6895946" y="1285758"/>
                  </a:cubicBezTo>
                  <a:cubicBezTo>
                    <a:pt x="6892540" y="1283597"/>
                    <a:pt x="6886774" y="1276997"/>
                    <a:pt x="6878647" y="1275507"/>
                  </a:cubicBezTo>
                  <a:close/>
                  <a:moveTo>
                    <a:pt x="2197020" y="1274777"/>
                  </a:moveTo>
                  <a:lnTo>
                    <a:pt x="2197020" y="1290460"/>
                  </a:lnTo>
                  <a:cubicBezTo>
                    <a:pt x="2198290" y="1290489"/>
                    <a:pt x="2199561" y="1290489"/>
                    <a:pt x="2200832" y="1290518"/>
                  </a:cubicBezTo>
                  <a:cubicBezTo>
                    <a:pt x="2201423" y="1285320"/>
                    <a:pt x="2201967" y="1280122"/>
                    <a:pt x="2202558" y="1274923"/>
                  </a:cubicBezTo>
                  <a:close/>
                  <a:moveTo>
                    <a:pt x="2054647" y="1274573"/>
                  </a:moveTo>
                  <a:cubicBezTo>
                    <a:pt x="2063409" y="1280268"/>
                    <a:pt x="2070446" y="1284823"/>
                    <a:pt x="2077529" y="1289408"/>
                  </a:cubicBezTo>
                  <a:cubicBezTo>
                    <a:pt x="2072943" y="1274252"/>
                    <a:pt x="2072943" y="1274252"/>
                    <a:pt x="2054647" y="1274573"/>
                  </a:cubicBezTo>
                  <a:close/>
                  <a:moveTo>
                    <a:pt x="6913424" y="1272178"/>
                  </a:moveTo>
                  <a:cubicBezTo>
                    <a:pt x="6911063" y="1273463"/>
                    <a:pt x="6908702" y="1274748"/>
                    <a:pt x="6906296" y="1276033"/>
                  </a:cubicBezTo>
                  <a:cubicBezTo>
                    <a:pt x="6907340" y="1276909"/>
                    <a:pt x="6908339" y="1277756"/>
                    <a:pt x="6909384" y="1278632"/>
                  </a:cubicBezTo>
                  <a:cubicBezTo>
                    <a:pt x="6911562" y="1277202"/>
                    <a:pt x="6913787" y="1275799"/>
                    <a:pt x="6915966" y="1274368"/>
                  </a:cubicBezTo>
                  <a:cubicBezTo>
                    <a:pt x="6915103" y="1273638"/>
                    <a:pt x="6914242" y="1272908"/>
                    <a:pt x="6913424" y="1272178"/>
                  </a:cubicBezTo>
                  <a:close/>
                  <a:moveTo>
                    <a:pt x="5054637" y="1270017"/>
                  </a:moveTo>
                  <a:cubicBezTo>
                    <a:pt x="5051868" y="1270251"/>
                    <a:pt x="5047192" y="1270514"/>
                    <a:pt x="5042698" y="1271157"/>
                  </a:cubicBezTo>
                  <a:cubicBezTo>
                    <a:pt x="5041563" y="1271302"/>
                    <a:pt x="5040836" y="1272617"/>
                    <a:pt x="5039883" y="1273376"/>
                  </a:cubicBezTo>
                  <a:cubicBezTo>
                    <a:pt x="5047010" y="1274368"/>
                    <a:pt x="5054093" y="1275624"/>
                    <a:pt x="5061266" y="1276238"/>
                  </a:cubicBezTo>
                  <a:cubicBezTo>
                    <a:pt x="5063899" y="1276471"/>
                    <a:pt x="5066851" y="1275216"/>
                    <a:pt x="5069709" y="1274661"/>
                  </a:cubicBezTo>
                  <a:cubicBezTo>
                    <a:pt x="5068394" y="1273317"/>
                    <a:pt x="5067576" y="1271332"/>
                    <a:pt x="5065716" y="1270777"/>
                  </a:cubicBezTo>
                  <a:cubicBezTo>
                    <a:pt x="5063038" y="1269988"/>
                    <a:pt x="5059631" y="1270280"/>
                    <a:pt x="5054637" y="1270017"/>
                  </a:cubicBezTo>
                  <a:close/>
                  <a:moveTo>
                    <a:pt x="7047035" y="1267564"/>
                  </a:moveTo>
                  <a:cubicBezTo>
                    <a:pt x="7045173" y="1268790"/>
                    <a:pt x="7043311" y="1270047"/>
                    <a:pt x="7041450" y="1271273"/>
                  </a:cubicBezTo>
                  <a:cubicBezTo>
                    <a:pt x="7045400" y="1273959"/>
                    <a:pt x="7049304" y="1276676"/>
                    <a:pt x="7053253" y="1279362"/>
                  </a:cubicBezTo>
                  <a:cubicBezTo>
                    <a:pt x="7054480" y="1278573"/>
                    <a:pt x="7055706" y="1277786"/>
                    <a:pt x="7056977" y="1276968"/>
                  </a:cubicBezTo>
                  <a:cubicBezTo>
                    <a:pt x="7053663" y="1273843"/>
                    <a:pt x="7050348" y="1270689"/>
                    <a:pt x="7047035" y="1267564"/>
                  </a:cubicBezTo>
                  <a:close/>
                  <a:moveTo>
                    <a:pt x="2859033" y="1267155"/>
                  </a:moveTo>
                  <a:cubicBezTo>
                    <a:pt x="2856944" y="1266922"/>
                    <a:pt x="2854175" y="1268849"/>
                    <a:pt x="2848093" y="1271186"/>
                  </a:cubicBezTo>
                  <a:cubicBezTo>
                    <a:pt x="2854811" y="1272646"/>
                    <a:pt x="2857716" y="1273959"/>
                    <a:pt x="2860213" y="1273668"/>
                  </a:cubicBezTo>
                  <a:cubicBezTo>
                    <a:pt x="2863256" y="1273347"/>
                    <a:pt x="2865934" y="1271711"/>
                    <a:pt x="2868748" y="1270630"/>
                  </a:cubicBezTo>
                  <a:cubicBezTo>
                    <a:pt x="2865526" y="1269404"/>
                    <a:pt x="2862483" y="1267564"/>
                    <a:pt x="2859033" y="1267155"/>
                  </a:cubicBezTo>
                  <a:close/>
                  <a:moveTo>
                    <a:pt x="8077782" y="1266747"/>
                  </a:moveTo>
                  <a:cubicBezTo>
                    <a:pt x="8077465" y="1266688"/>
                    <a:pt x="8073695" y="1270543"/>
                    <a:pt x="8074468" y="1271214"/>
                  </a:cubicBezTo>
                  <a:cubicBezTo>
                    <a:pt x="8080415" y="1276296"/>
                    <a:pt x="8087134" y="1281056"/>
                    <a:pt x="8093172" y="1285612"/>
                  </a:cubicBezTo>
                  <a:cubicBezTo>
                    <a:pt x="8098666" y="1283713"/>
                    <a:pt x="8103478" y="1282516"/>
                    <a:pt x="8103297" y="1282050"/>
                  </a:cubicBezTo>
                  <a:cubicBezTo>
                    <a:pt x="8101979" y="1278573"/>
                    <a:pt x="8101163" y="1274164"/>
                    <a:pt x="8097393" y="1272120"/>
                  </a:cubicBezTo>
                  <a:cubicBezTo>
                    <a:pt x="8092173" y="1269317"/>
                    <a:pt x="8084546" y="1268236"/>
                    <a:pt x="8077782" y="1266747"/>
                  </a:cubicBezTo>
                  <a:close/>
                  <a:moveTo>
                    <a:pt x="2137909" y="1266542"/>
                  </a:moveTo>
                  <a:cubicBezTo>
                    <a:pt x="2134867" y="1270514"/>
                    <a:pt x="2128649" y="1274836"/>
                    <a:pt x="2129646" y="1278341"/>
                  </a:cubicBezTo>
                  <a:cubicBezTo>
                    <a:pt x="2130736" y="1282224"/>
                    <a:pt x="2137819" y="1285903"/>
                    <a:pt x="2143538" y="1288591"/>
                  </a:cubicBezTo>
                  <a:cubicBezTo>
                    <a:pt x="2146036" y="1289759"/>
                    <a:pt x="2152120" y="1288620"/>
                    <a:pt x="2155841" y="1287568"/>
                  </a:cubicBezTo>
                  <a:cubicBezTo>
                    <a:pt x="2157750" y="1287043"/>
                    <a:pt x="2158111" y="1284327"/>
                    <a:pt x="2159611" y="1281903"/>
                  </a:cubicBezTo>
                  <a:cubicBezTo>
                    <a:pt x="2157567" y="1278837"/>
                    <a:pt x="2156296" y="1274689"/>
                    <a:pt x="2152483" y="1271916"/>
                  </a:cubicBezTo>
                  <a:cubicBezTo>
                    <a:pt x="2149077" y="1269346"/>
                    <a:pt x="2142903" y="1268265"/>
                    <a:pt x="2137909" y="1266542"/>
                  </a:cubicBezTo>
                  <a:close/>
                  <a:moveTo>
                    <a:pt x="7811695" y="1265374"/>
                  </a:moveTo>
                  <a:cubicBezTo>
                    <a:pt x="7807019" y="1273026"/>
                    <a:pt x="7802935" y="1279713"/>
                    <a:pt x="7798665" y="1286663"/>
                  </a:cubicBezTo>
                  <a:cubicBezTo>
                    <a:pt x="7818098" y="1287685"/>
                    <a:pt x="7821684" y="1278807"/>
                    <a:pt x="7825224" y="1268908"/>
                  </a:cubicBezTo>
                  <a:cubicBezTo>
                    <a:pt x="7820368" y="1267652"/>
                    <a:pt x="7815737" y="1266425"/>
                    <a:pt x="7811695" y="1265374"/>
                  </a:cubicBezTo>
                  <a:close/>
                  <a:moveTo>
                    <a:pt x="7555688" y="1264264"/>
                  </a:moveTo>
                  <a:cubicBezTo>
                    <a:pt x="7553963" y="1263768"/>
                    <a:pt x="7549470" y="1265140"/>
                    <a:pt x="7548471" y="1266367"/>
                  </a:cubicBezTo>
                  <a:cubicBezTo>
                    <a:pt x="7546427" y="1268908"/>
                    <a:pt x="7545882" y="1271916"/>
                    <a:pt x="7544021" y="1276413"/>
                  </a:cubicBezTo>
                  <a:cubicBezTo>
                    <a:pt x="7544975" y="1278662"/>
                    <a:pt x="7545474" y="1282721"/>
                    <a:pt x="7548562" y="1285758"/>
                  </a:cubicBezTo>
                  <a:cubicBezTo>
                    <a:pt x="7550196" y="1287365"/>
                    <a:pt x="7557960" y="1288591"/>
                    <a:pt x="7560094" y="1287597"/>
                  </a:cubicBezTo>
                  <a:cubicBezTo>
                    <a:pt x="7568446" y="1283685"/>
                    <a:pt x="7564996" y="1266747"/>
                    <a:pt x="7555688" y="1264264"/>
                  </a:cubicBezTo>
                  <a:close/>
                  <a:moveTo>
                    <a:pt x="3693564" y="1263943"/>
                  </a:moveTo>
                  <a:cubicBezTo>
                    <a:pt x="3686845" y="1267564"/>
                    <a:pt x="3679991" y="1269374"/>
                    <a:pt x="3678582" y="1272266"/>
                  </a:cubicBezTo>
                  <a:cubicBezTo>
                    <a:pt x="3669594" y="1290664"/>
                    <a:pt x="3672454" y="1300272"/>
                    <a:pt x="3702917" y="1300564"/>
                  </a:cubicBezTo>
                  <a:cubicBezTo>
                    <a:pt x="3710044" y="1300622"/>
                    <a:pt x="3720349" y="1301849"/>
                    <a:pt x="3723665" y="1299484"/>
                  </a:cubicBezTo>
                  <a:cubicBezTo>
                    <a:pt x="3731608" y="1293760"/>
                    <a:pt x="3719533" y="1292475"/>
                    <a:pt x="3715265" y="1289057"/>
                  </a:cubicBezTo>
                  <a:cubicBezTo>
                    <a:pt x="3710044" y="1284882"/>
                    <a:pt x="3708545" y="1278895"/>
                    <a:pt x="3704641" y="1273959"/>
                  </a:cubicBezTo>
                  <a:cubicBezTo>
                    <a:pt x="3702191" y="1270834"/>
                    <a:pt x="3698331" y="1268178"/>
                    <a:pt x="3693564" y="1263943"/>
                  </a:cubicBezTo>
                  <a:close/>
                  <a:moveTo>
                    <a:pt x="4245349" y="1263154"/>
                  </a:moveTo>
                  <a:cubicBezTo>
                    <a:pt x="4239719" y="1272558"/>
                    <a:pt x="4234589" y="1278253"/>
                    <a:pt x="4233499" y="1284210"/>
                  </a:cubicBezTo>
                  <a:cubicBezTo>
                    <a:pt x="4233000" y="1287188"/>
                    <a:pt x="4239992" y="1290694"/>
                    <a:pt x="4243624" y="1293935"/>
                  </a:cubicBezTo>
                  <a:cubicBezTo>
                    <a:pt x="4250025" y="1289964"/>
                    <a:pt x="4261148" y="1286225"/>
                    <a:pt x="4261648" y="1281932"/>
                  </a:cubicBezTo>
                  <a:cubicBezTo>
                    <a:pt x="4262236" y="1277056"/>
                    <a:pt x="4253338" y="1271740"/>
                    <a:pt x="4245349" y="1263154"/>
                  </a:cubicBezTo>
                  <a:close/>
                  <a:moveTo>
                    <a:pt x="7914753" y="1261403"/>
                  </a:moveTo>
                  <a:cubicBezTo>
                    <a:pt x="7908261" y="1266075"/>
                    <a:pt x="7905309" y="1268207"/>
                    <a:pt x="7902359" y="1270338"/>
                  </a:cubicBezTo>
                  <a:lnTo>
                    <a:pt x="7905173" y="1273259"/>
                  </a:lnTo>
                  <a:cubicBezTo>
                    <a:pt x="7907851" y="1272412"/>
                    <a:pt x="7911302" y="1272032"/>
                    <a:pt x="7913072" y="1270602"/>
                  </a:cubicBezTo>
                  <a:cubicBezTo>
                    <a:pt x="7914481" y="1269492"/>
                    <a:pt x="7913844" y="1267155"/>
                    <a:pt x="7914753" y="1261403"/>
                  </a:cubicBezTo>
                  <a:close/>
                  <a:moveTo>
                    <a:pt x="6227348" y="1259738"/>
                  </a:moveTo>
                  <a:cubicBezTo>
                    <a:pt x="6227032" y="1260702"/>
                    <a:pt x="6226713" y="1261665"/>
                    <a:pt x="6226396" y="1262599"/>
                  </a:cubicBezTo>
                  <a:cubicBezTo>
                    <a:pt x="6227348" y="1262483"/>
                    <a:pt x="6228483" y="1262512"/>
                    <a:pt x="6229210" y="1262133"/>
                  </a:cubicBezTo>
                  <a:cubicBezTo>
                    <a:pt x="6229710" y="1261899"/>
                    <a:pt x="6229665" y="1261110"/>
                    <a:pt x="6229890" y="1260584"/>
                  </a:cubicBezTo>
                  <a:cubicBezTo>
                    <a:pt x="6229029" y="1260293"/>
                    <a:pt x="6228211" y="1260030"/>
                    <a:pt x="6227348" y="1259738"/>
                  </a:cubicBezTo>
                  <a:close/>
                  <a:moveTo>
                    <a:pt x="1624397" y="1259183"/>
                  </a:moveTo>
                  <a:cubicBezTo>
                    <a:pt x="1622671" y="1260905"/>
                    <a:pt x="1618814" y="1263329"/>
                    <a:pt x="1619585" y="1264235"/>
                  </a:cubicBezTo>
                  <a:cubicBezTo>
                    <a:pt x="1625668" y="1271594"/>
                    <a:pt x="1632615" y="1278662"/>
                    <a:pt x="1639333" y="1285816"/>
                  </a:cubicBezTo>
                  <a:cubicBezTo>
                    <a:pt x="1641830" y="1284795"/>
                    <a:pt x="1644372" y="1283772"/>
                    <a:pt x="1647959" y="1282312"/>
                  </a:cubicBezTo>
                  <a:cubicBezTo>
                    <a:pt x="1639424" y="1273959"/>
                    <a:pt x="1631933" y="1266572"/>
                    <a:pt x="1624397" y="1259183"/>
                  </a:cubicBezTo>
                  <a:close/>
                  <a:moveTo>
                    <a:pt x="8343050" y="1256088"/>
                  </a:moveTo>
                  <a:cubicBezTo>
                    <a:pt x="8341597" y="1258657"/>
                    <a:pt x="8339601" y="1261139"/>
                    <a:pt x="8338783" y="1263797"/>
                  </a:cubicBezTo>
                  <a:cubicBezTo>
                    <a:pt x="8337284" y="1268469"/>
                    <a:pt x="8336421" y="1273229"/>
                    <a:pt x="8335559" y="1277990"/>
                  </a:cubicBezTo>
                  <a:cubicBezTo>
                    <a:pt x="8335424" y="1278720"/>
                    <a:pt x="8337467" y="1280268"/>
                    <a:pt x="8337648" y="1280210"/>
                  </a:cubicBezTo>
                  <a:cubicBezTo>
                    <a:pt x="8339917" y="1279596"/>
                    <a:pt x="8343596" y="1278924"/>
                    <a:pt x="8343913" y="1277902"/>
                  </a:cubicBezTo>
                  <a:cubicBezTo>
                    <a:pt x="8345094" y="1274164"/>
                    <a:pt x="8345184" y="1270309"/>
                    <a:pt x="8345683" y="1266484"/>
                  </a:cubicBezTo>
                  <a:cubicBezTo>
                    <a:pt x="8345594" y="1266484"/>
                    <a:pt x="8345547" y="1266484"/>
                    <a:pt x="8345456" y="1266484"/>
                  </a:cubicBezTo>
                  <a:cubicBezTo>
                    <a:pt x="8345547" y="1265520"/>
                    <a:pt x="8345955" y="1264527"/>
                    <a:pt x="8345728" y="1263622"/>
                  </a:cubicBezTo>
                  <a:cubicBezTo>
                    <a:pt x="8345003" y="1261082"/>
                    <a:pt x="8344004" y="1258569"/>
                    <a:pt x="8343050" y="1256088"/>
                  </a:cubicBezTo>
                  <a:close/>
                  <a:moveTo>
                    <a:pt x="7934365" y="1255445"/>
                  </a:moveTo>
                  <a:cubicBezTo>
                    <a:pt x="7931551" y="1256525"/>
                    <a:pt x="7928782" y="1257605"/>
                    <a:pt x="7926013" y="1258657"/>
                  </a:cubicBezTo>
                  <a:lnTo>
                    <a:pt x="7929280" y="1262658"/>
                  </a:lnTo>
                  <a:cubicBezTo>
                    <a:pt x="7931868" y="1261139"/>
                    <a:pt x="7934410" y="1259620"/>
                    <a:pt x="7936998" y="1258103"/>
                  </a:cubicBezTo>
                  <a:cubicBezTo>
                    <a:pt x="7936135" y="1257226"/>
                    <a:pt x="7935228" y="1256350"/>
                    <a:pt x="7934365" y="1255445"/>
                  </a:cubicBezTo>
                  <a:close/>
                  <a:moveTo>
                    <a:pt x="1977014" y="1252816"/>
                  </a:moveTo>
                  <a:cubicBezTo>
                    <a:pt x="1976015" y="1252875"/>
                    <a:pt x="1974972" y="1252963"/>
                    <a:pt x="1973973" y="1253021"/>
                  </a:cubicBezTo>
                  <a:lnTo>
                    <a:pt x="1974789" y="1258248"/>
                  </a:lnTo>
                  <a:cubicBezTo>
                    <a:pt x="1975697" y="1258190"/>
                    <a:pt x="1976560" y="1258131"/>
                    <a:pt x="1977469" y="1258103"/>
                  </a:cubicBezTo>
                  <a:cubicBezTo>
                    <a:pt x="1977333" y="1256350"/>
                    <a:pt x="1977150" y="1254598"/>
                    <a:pt x="1977014" y="1252816"/>
                  </a:cubicBezTo>
                  <a:close/>
                  <a:moveTo>
                    <a:pt x="7863769" y="1252729"/>
                  </a:moveTo>
                  <a:cubicBezTo>
                    <a:pt x="7861999" y="1254130"/>
                    <a:pt x="7858821" y="1255474"/>
                    <a:pt x="7858684" y="1256934"/>
                  </a:cubicBezTo>
                  <a:cubicBezTo>
                    <a:pt x="7857912" y="1265578"/>
                    <a:pt x="7857640" y="1274281"/>
                    <a:pt x="7857912" y="1282955"/>
                  </a:cubicBezTo>
                  <a:cubicBezTo>
                    <a:pt x="7857957" y="1283918"/>
                    <a:pt x="7862452" y="1285816"/>
                    <a:pt x="7864269" y="1285553"/>
                  </a:cubicBezTo>
                  <a:cubicBezTo>
                    <a:pt x="7866630" y="1285232"/>
                    <a:pt x="7870034" y="1283217"/>
                    <a:pt x="7870126" y="1281873"/>
                  </a:cubicBezTo>
                  <a:cubicBezTo>
                    <a:pt x="7870398" y="1278165"/>
                    <a:pt x="7869172" y="1274398"/>
                    <a:pt x="7868536" y="1270659"/>
                  </a:cubicBezTo>
                  <a:cubicBezTo>
                    <a:pt x="7867673" y="1270659"/>
                    <a:pt x="7866811" y="1270630"/>
                    <a:pt x="7865948" y="1270630"/>
                  </a:cubicBezTo>
                  <a:cubicBezTo>
                    <a:pt x="7866766" y="1265929"/>
                    <a:pt x="7867945" y="1261198"/>
                    <a:pt x="7868173" y="1256466"/>
                  </a:cubicBezTo>
                  <a:cubicBezTo>
                    <a:pt x="7868264" y="1255240"/>
                    <a:pt x="7865312" y="1253985"/>
                    <a:pt x="7863769" y="1252729"/>
                  </a:cubicBezTo>
                  <a:close/>
                  <a:moveTo>
                    <a:pt x="8293111" y="1252554"/>
                  </a:moveTo>
                  <a:cubicBezTo>
                    <a:pt x="8290024" y="1252408"/>
                    <a:pt x="8285484" y="1254978"/>
                    <a:pt x="8283214" y="1257051"/>
                  </a:cubicBezTo>
                  <a:cubicBezTo>
                    <a:pt x="8277357" y="1262395"/>
                    <a:pt x="8272318" y="1268090"/>
                    <a:pt x="8267143" y="1273697"/>
                  </a:cubicBezTo>
                  <a:cubicBezTo>
                    <a:pt x="8265418" y="1275596"/>
                    <a:pt x="8264283" y="1277727"/>
                    <a:pt x="8262829" y="1279742"/>
                  </a:cubicBezTo>
                  <a:cubicBezTo>
                    <a:pt x="8267052" y="1280735"/>
                    <a:pt x="8271455" y="1282808"/>
                    <a:pt x="8275496" y="1282546"/>
                  </a:cubicBezTo>
                  <a:cubicBezTo>
                    <a:pt x="8291885" y="1281523"/>
                    <a:pt x="8300511" y="1272792"/>
                    <a:pt x="8300103" y="1257635"/>
                  </a:cubicBezTo>
                  <a:cubicBezTo>
                    <a:pt x="8298378" y="1256263"/>
                    <a:pt x="8295972" y="1252700"/>
                    <a:pt x="8293111" y="1252554"/>
                  </a:cubicBezTo>
                  <a:close/>
                  <a:moveTo>
                    <a:pt x="6936351" y="1250772"/>
                  </a:moveTo>
                  <a:cubicBezTo>
                    <a:pt x="6933172" y="1251181"/>
                    <a:pt x="6930039" y="1251619"/>
                    <a:pt x="6926862" y="1252028"/>
                  </a:cubicBezTo>
                  <a:cubicBezTo>
                    <a:pt x="6927680" y="1253751"/>
                    <a:pt x="6928541" y="1255503"/>
                    <a:pt x="6929359" y="1257226"/>
                  </a:cubicBezTo>
                  <a:cubicBezTo>
                    <a:pt x="6932220" y="1256117"/>
                    <a:pt x="6935125" y="1255007"/>
                    <a:pt x="6937985" y="1253897"/>
                  </a:cubicBezTo>
                  <a:cubicBezTo>
                    <a:pt x="6937439" y="1252845"/>
                    <a:pt x="6936895" y="1251824"/>
                    <a:pt x="6936351" y="1250772"/>
                  </a:cubicBezTo>
                  <a:close/>
                  <a:moveTo>
                    <a:pt x="9523706" y="1249488"/>
                  </a:moveTo>
                  <a:cubicBezTo>
                    <a:pt x="9522344" y="1252845"/>
                    <a:pt x="9519802" y="1256204"/>
                    <a:pt x="9519983" y="1259504"/>
                  </a:cubicBezTo>
                  <a:cubicBezTo>
                    <a:pt x="9520210" y="1262979"/>
                    <a:pt x="9523072" y="1266367"/>
                    <a:pt x="9524796" y="1269813"/>
                  </a:cubicBezTo>
                  <a:cubicBezTo>
                    <a:pt x="9526838" y="1269638"/>
                    <a:pt x="9528927" y="1269433"/>
                    <a:pt x="9530970" y="1269258"/>
                  </a:cubicBezTo>
                  <a:cubicBezTo>
                    <a:pt x="9531469" y="1264644"/>
                    <a:pt x="9532923" y="1259942"/>
                    <a:pt x="9531969" y="1255415"/>
                  </a:cubicBezTo>
                  <a:cubicBezTo>
                    <a:pt x="9531561" y="1253255"/>
                    <a:pt x="9526613" y="1251473"/>
                    <a:pt x="9523706" y="1249488"/>
                  </a:cubicBezTo>
                  <a:close/>
                  <a:moveTo>
                    <a:pt x="3047214" y="1246859"/>
                  </a:moveTo>
                  <a:cubicBezTo>
                    <a:pt x="3043082" y="1247297"/>
                    <a:pt x="3038360" y="1248582"/>
                    <a:pt x="3035818" y="1250509"/>
                  </a:cubicBezTo>
                  <a:cubicBezTo>
                    <a:pt x="3034683" y="1251385"/>
                    <a:pt x="3038315" y="1254715"/>
                    <a:pt x="3041629" y="1259679"/>
                  </a:cubicBezTo>
                  <a:cubicBezTo>
                    <a:pt x="3047668" y="1255036"/>
                    <a:pt x="3051073" y="1252466"/>
                    <a:pt x="3054478" y="1249868"/>
                  </a:cubicBezTo>
                  <a:cubicBezTo>
                    <a:pt x="3052025" y="1248786"/>
                    <a:pt x="3049302" y="1246625"/>
                    <a:pt x="3047214" y="1246859"/>
                  </a:cubicBezTo>
                  <a:close/>
                  <a:moveTo>
                    <a:pt x="6623958" y="1246509"/>
                  </a:moveTo>
                  <a:lnTo>
                    <a:pt x="6623958" y="1249925"/>
                  </a:lnTo>
                  <a:cubicBezTo>
                    <a:pt x="6624457" y="1249166"/>
                    <a:pt x="6625093" y="1248436"/>
                    <a:pt x="6625411" y="1247647"/>
                  </a:cubicBezTo>
                  <a:cubicBezTo>
                    <a:pt x="6625501" y="1247414"/>
                    <a:pt x="6624593" y="1246976"/>
                    <a:pt x="6623958" y="1246509"/>
                  </a:cubicBezTo>
                  <a:close/>
                  <a:moveTo>
                    <a:pt x="3678401" y="1245925"/>
                  </a:moveTo>
                  <a:cubicBezTo>
                    <a:pt x="3674270" y="1250598"/>
                    <a:pt x="3671592" y="1252379"/>
                    <a:pt x="3672136" y="1253400"/>
                  </a:cubicBezTo>
                  <a:cubicBezTo>
                    <a:pt x="3672907" y="1254803"/>
                    <a:pt x="3676040" y="1256145"/>
                    <a:pt x="3678492" y="1256466"/>
                  </a:cubicBezTo>
                  <a:cubicBezTo>
                    <a:pt x="3679672" y="1256613"/>
                    <a:pt x="3682668" y="1254451"/>
                    <a:pt x="3682941" y="1253196"/>
                  </a:cubicBezTo>
                  <a:cubicBezTo>
                    <a:pt x="3683213" y="1251794"/>
                    <a:pt x="3681215" y="1250218"/>
                    <a:pt x="3678401" y="1245925"/>
                  </a:cubicBezTo>
                  <a:close/>
                  <a:moveTo>
                    <a:pt x="5161508" y="1244961"/>
                  </a:moveTo>
                  <a:cubicBezTo>
                    <a:pt x="5155878" y="1248904"/>
                    <a:pt x="5150113" y="1252058"/>
                    <a:pt x="5150703" y="1252641"/>
                  </a:cubicBezTo>
                  <a:cubicBezTo>
                    <a:pt x="5154516" y="1256321"/>
                    <a:pt x="5159738" y="1259475"/>
                    <a:pt x="5164505" y="1262804"/>
                  </a:cubicBezTo>
                  <a:cubicBezTo>
                    <a:pt x="5167455" y="1260994"/>
                    <a:pt x="5173356" y="1258540"/>
                    <a:pt x="5172812" y="1257518"/>
                  </a:cubicBezTo>
                  <a:cubicBezTo>
                    <a:pt x="5170634" y="1253575"/>
                    <a:pt x="5166411" y="1250100"/>
                    <a:pt x="5161508" y="1244961"/>
                  </a:cubicBezTo>
                  <a:close/>
                  <a:moveTo>
                    <a:pt x="2473456" y="1244143"/>
                  </a:moveTo>
                  <a:cubicBezTo>
                    <a:pt x="2472003" y="1247706"/>
                    <a:pt x="2469416" y="1251094"/>
                    <a:pt x="2469915" y="1254248"/>
                  </a:cubicBezTo>
                  <a:cubicBezTo>
                    <a:pt x="2470232" y="1256058"/>
                    <a:pt x="2475590" y="1257548"/>
                    <a:pt x="2478678" y="1259212"/>
                  </a:cubicBezTo>
                  <a:cubicBezTo>
                    <a:pt x="2480221" y="1255124"/>
                    <a:pt x="2481991" y="1251035"/>
                    <a:pt x="2482899" y="1246889"/>
                  </a:cubicBezTo>
                  <a:cubicBezTo>
                    <a:pt x="2482990" y="1246421"/>
                    <a:pt x="2478314" y="1245515"/>
                    <a:pt x="2473456" y="1244143"/>
                  </a:cubicBezTo>
                  <a:close/>
                  <a:moveTo>
                    <a:pt x="8006198" y="1243789"/>
                  </a:moveTo>
                  <a:cubicBezTo>
                    <a:pt x="8000319" y="1241799"/>
                    <a:pt x="7995587" y="1242639"/>
                    <a:pt x="7986121" y="1244319"/>
                  </a:cubicBezTo>
                  <a:cubicBezTo>
                    <a:pt x="8002328" y="1257430"/>
                    <a:pt x="8005505" y="1258511"/>
                    <a:pt x="8033154" y="1260234"/>
                  </a:cubicBezTo>
                  <a:cubicBezTo>
                    <a:pt x="8019103" y="1250597"/>
                    <a:pt x="8012078" y="1245778"/>
                    <a:pt x="8006198" y="1243789"/>
                  </a:cubicBezTo>
                  <a:close/>
                  <a:moveTo>
                    <a:pt x="2545459" y="1241661"/>
                  </a:moveTo>
                  <a:cubicBezTo>
                    <a:pt x="2542009" y="1243150"/>
                    <a:pt x="2539920" y="1244055"/>
                    <a:pt x="2537833" y="1244961"/>
                  </a:cubicBezTo>
                  <a:cubicBezTo>
                    <a:pt x="2542963" y="1247852"/>
                    <a:pt x="2548047" y="1250830"/>
                    <a:pt x="2553450" y="1253575"/>
                  </a:cubicBezTo>
                  <a:cubicBezTo>
                    <a:pt x="2553632" y="1253664"/>
                    <a:pt x="2557900" y="1250976"/>
                    <a:pt x="2557717" y="1250860"/>
                  </a:cubicBezTo>
                  <a:cubicBezTo>
                    <a:pt x="2553949" y="1247764"/>
                    <a:pt x="2549818" y="1244844"/>
                    <a:pt x="2545459" y="1241661"/>
                  </a:cubicBezTo>
                  <a:close/>
                  <a:moveTo>
                    <a:pt x="7304812" y="1238711"/>
                  </a:moveTo>
                  <a:cubicBezTo>
                    <a:pt x="7300000" y="1240901"/>
                    <a:pt x="7295233" y="1243121"/>
                    <a:pt x="7290465" y="1245370"/>
                  </a:cubicBezTo>
                  <a:cubicBezTo>
                    <a:pt x="7291691" y="1246334"/>
                    <a:pt x="7292917" y="1247297"/>
                    <a:pt x="7294143" y="1248261"/>
                  </a:cubicBezTo>
                  <a:cubicBezTo>
                    <a:pt x="7299091" y="1246187"/>
                    <a:pt x="7304085" y="1244143"/>
                    <a:pt x="7309035" y="1242070"/>
                  </a:cubicBezTo>
                  <a:cubicBezTo>
                    <a:pt x="7307628" y="1240960"/>
                    <a:pt x="7306219" y="1239821"/>
                    <a:pt x="7304812" y="1238711"/>
                  </a:cubicBezTo>
                  <a:close/>
                  <a:moveTo>
                    <a:pt x="3284924" y="1237280"/>
                  </a:moveTo>
                  <a:cubicBezTo>
                    <a:pt x="3250785" y="1239062"/>
                    <a:pt x="3245019" y="1247064"/>
                    <a:pt x="3264858" y="1265169"/>
                  </a:cubicBezTo>
                  <a:cubicBezTo>
                    <a:pt x="3265721" y="1265987"/>
                    <a:pt x="3266265" y="1267155"/>
                    <a:pt x="3267491" y="1267535"/>
                  </a:cubicBezTo>
                  <a:cubicBezTo>
                    <a:pt x="3274028" y="1269667"/>
                    <a:pt x="3281247" y="1273580"/>
                    <a:pt x="3287194" y="1272967"/>
                  </a:cubicBezTo>
                  <a:cubicBezTo>
                    <a:pt x="3292143" y="1272441"/>
                    <a:pt x="3297182" y="1266863"/>
                    <a:pt x="3299361" y="1262892"/>
                  </a:cubicBezTo>
                  <a:cubicBezTo>
                    <a:pt x="3301858" y="1258453"/>
                    <a:pt x="3301223" y="1253313"/>
                    <a:pt x="3301949" y="1248465"/>
                  </a:cubicBezTo>
                  <a:cubicBezTo>
                    <a:pt x="3303492" y="1238010"/>
                    <a:pt x="3301042" y="1236433"/>
                    <a:pt x="3284924" y="1237280"/>
                  </a:cubicBezTo>
                  <a:close/>
                  <a:moveTo>
                    <a:pt x="5325763" y="1236988"/>
                  </a:moveTo>
                  <a:cubicBezTo>
                    <a:pt x="5320860" y="1238186"/>
                    <a:pt x="5317000" y="1241106"/>
                    <a:pt x="5308784" y="1245399"/>
                  </a:cubicBezTo>
                  <a:cubicBezTo>
                    <a:pt x="5317910" y="1246567"/>
                    <a:pt x="5322267" y="1248027"/>
                    <a:pt x="5325308" y="1247297"/>
                  </a:cubicBezTo>
                  <a:cubicBezTo>
                    <a:pt x="5329122" y="1246362"/>
                    <a:pt x="5331892" y="1243676"/>
                    <a:pt x="5335115" y="1241748"/>
                  </a:cubicBezTo>
                  <a:cubicBezTo>
                    <a:pt x="5331936" y="1240055"/>
                    <a:pt x="5327624" y="1236550"/>
                    <a:pt x="5325763" y="1236988"/>
                  </a:cubicBezTo>
                  <a:close/>
                  <a:moveTo>
                    <a:pt x="9245409" y="1233630"/>
                  </a:moveTo>
                  <a:lnTo>
                    <a:pt x="9245545" y="1235032"/>
                  </a:lnTo>
                  <a:lnTo>
                    <a:pt x="9247860" y="1234301"/>
                  </a:lnTo>
                  <a:close/>
                  <a:moveTo>
                    <a:pt x="6350246" y="1230126"/>
                  </a:moveTo>
                  <a:cubicBezTo>
                    <a:pt x="6350063" y="1232257"/>
                    <a:pt x="6349836" y="1234360"/>
                    <a:pt x="6349655" y="1236462"/>
                  </a:cubicBezTo>
                  <a:cubicBezTo>
                    <a:pt x="6350971" y="1236521"/>
                    <a:pt x="6352242" y="1236550"/>
                    <a:pt x="6353559" y="1236580"/>
                  </a:cubicBezTo>
                  <a:lnTo>
                    <a:pt x="6353559" y="1230213"/>
                  </a:lnTo>
                  <a:cubicBezTo>
                    <a:pt x="6352469" y="1230183"/>
                    <a:pt x="6351334" y="1230154"/>
                    <a:pt x="6350246" y="1230126"/>
                  </a:cubicBezTo>
                  <a:close/>
                  <a:moveTo>
                    <a:pt x="6454299" y="1227059"/>
                  </a:moveTo>
                  <a:cubicBezTo>
                    <a:pt x="6451122" y="1227204"/>
                    <a:pt x="6447900" y="1227351"/>
                    <a:pt x="6444721" y="1227526"/>
                  </a:cubicBezTo>
                  <a:cubicBezTo>
                    <a:pt x="6444812" y="1228636"/>
                    <a:pt x="6444948" y="1229746"/>
                    <a:pt x="6445039" y="1230856"/>
                  </a:cubicBezTo>
                  <a:cubicBezTo>
                    <a:pt x="6448217" y="1230681"/>
                    <a:pt x="6451440" y="1230534"/>
                    <a:pt x="6454618" y="1230359"/>
                  </a:cubicBezTo>
                  <a:cubicBezTo>
                    <a:pt x="6454482" y="1229249"/>
                    <a:pt x="6454391" y="1228168"/>
                    <a:pt x="6454299" y="1227059"/>
                  </a:cubicBezTo>
                  <a:close/>
                  <a:moveTo>
                    <a:pt x="6812910" y="1216984"/>
                  </a:moveTo>
                  <a:cubicBezTo>
                    <a:pt x="6811275" y="1222065"/>
                    <a:pt x="6809913" y="1226446"/>
                    <a:pt x="6808506" y="1230856"/>
                  </a:cubicBezTo>
                  <a:cubicBezTo>
                    <a:pt x="6811184" y="1230972"/>
                    <a:pt x="6815861" y="1231702"/>
                    <a:pt x="6816314" y="1231147"/>
                  </a:cubicBezTo>
                  <a:cubicBezTo>
                    <a:pt x="6818856" y="1227789"/>
                    <a:pt x="6820673" y="1224168"/>
                    <a:pt x="6821944" y="1220518"/>
                  </a:cubicBezTo>
                  <a:cubicBezTo>
                    <a:pt x="6822126" y="1219992"/>
                    <a:pt x="6817859" y="1218882"/>
                    <a:pt x="6812910" y="1216984"/>
                  </a:cubicBezTo>
                  <a:close/>
                  <a:moveTo>
                    <a:pt x="7937089" y="1214823"/>
                  </a:moveTo>
                  <a:cubicBezTo>
                    <a:pt x="7936590" y="1215699"/>
                    <a:pt x="7936135" y="1216545"/>
                    <a:pt x="7935682" y="1217422"/>
                  </a:cubicBezTo>
                  <a:cubicBezTo>
                    <a:pt x="7936363" y="1217509"/>
                    <a:pt x="7937089" y="1217597"/>
                    <a:pt x="7937770" y="1217684"/>
                  </a:cubicBezTo>
                  <a:cubicBezTo>
                    <a:pt x="7937589" y="1216720"/>
                    <a:pt x="7937362" y="1215787"/>
                    <a:pt x="7937089" y="1214823"/>
                  </a:cubicBezTo>
                  <a:close/>
                  <a:moveTo>
                    <a:pt x="2987786" y="1212399"/>
                  </a:moveTo>
                  <a:cubicBezTo>
                    <a:pt x="2985108" y="1213625"/>
                    <a:pt x="2982384" y="1214852"/>
                    <a:pt x="2979704" y="1216078"/>
                  </a:cubicBezTo>
                  <a:cubicBezTo>
                    <a:pt x="2980749" y="1216867"/>
                    <a:pt x="2981838" y="1217655"/>
                    <a:pt x="2982883" y="1218444"/>
                  </a:cubicBezTo>
                  <a:cubicBezTo>
                    <a:pt x="2985470" y="1217129"/>
                    <a:pt x="2988058" y="1215845"/>
                    <a:pt x="2990646" y="1214530"/>
                  </a:cubicBezTo>
                  <a:cubicBezTo>
                    <a:pt x="2989692" y="1213830"/>
                    <a:pt x="2988740" y="1213100"/>
                    <a:pt x="2987786" y="1212399"/>
                  </a:cubicBezTo>
                  <a:close/>
                  <a:moveTo>
                    <a:pt x="7458988" y="1208924"/>
                  </a:moveTo>
                  <a:cubicBezTo>
                    <a:pt x="7448910" y="1211055"/>
                    <a:pt x="7442645" y="1221978"/>
                    <a:pt x="7447684" y="1228841"/>
                  </a:cubicBezTo>
                  <a:cubicBezTo>
                    <a:pt x="7448637" y="1230126"/>
                    <a:pt x="7452587" y="1230505"/>
                    <a:pt x="7455220" y="1231352"/>
                  </a:cubicBezTo>
                  <a:cubicBezTo>
                    <a:pt x="7457853" y="1230301"/>
                    <a:pt x="7460986" y="1229541"/>
                    <a:pt x="7463028" y="1228168"/>
                  </a:cubicBezTo>
                  <a:cubicBezTo>
                    <a:pt x="7470928" y="1222795"/>
                    <a:pt x="7476921" y="1216954"/>
                    <a:pt x="7467387" y="1210063"/>
                  </a:cubicBezTo>
                  <a:cubicBezTo>
                    <a:pt x="7465844" y="1208953"/>
                    <a:pt x="7461394" y="1208428"/>
                    <a:pt x="7458988" y="1208924"/>
                  </a:cubicBezTo>
                  <a:close/>
                  <a:moveTo>
                    <a:pt x="4653489" y="1208369"/>
                  </a:moveTo>
                  <a:cubicBezTo>
                    <a:pt x="4649585" y="1210530"/>
                    <a:pt x="4644817" y="1212370"/>
                    <a:pt x="4642229" y="1215057"/>
                  </a:cubicBezTo>
                  <a:cubicBezTo>
                    <a:pt x="4641232" y="1216108"/>
                    <a:pt x="4646088" y="1220927"/>
                    <a:pt x="4646726" y="1220809"/>
                  </a:cubicBezTo>
                  <a:cubicBezTo>
                    <a:pt x="4652172" y="1219729"/>
                    <a:pt x="4657256" y="1217948"/>
                    <a:pt x="4660117" y="1217100"/>
                  </a:cubicBezTo>
                  <a:cubicBezTo>
                    <a:pt x="4655805" y="1211435"/>
                    <a:pt x="4654625" y="1209888"/>
                    <a:pt x="4653489" y="1208369"/>
                  </a:cubicBezTo>
                  <a:close/>
                  <a:moveTo>
                    <a:pt x="4619984" y="1205010"/>
                  </a:moveTo>
                  <a:cubicBezTo>
                    <a:pt x="4618168" y="1205010"/>
                    <a:pt x="4616352" y="1206616"/>
                    <a:pt x="4613764" y="1207901"/>
                  </a:cubicBezTo>
                  <a:cubicBezTo>
                    <a:pt x="4616352" y="1209245"/>
                    <a:pt x="4618168" y="1210939"/>
                    <a:pt x="4619893" y="1210909"/>
                  </a:cubicBezTo>
                  <a:cubicBezTo>
                    <a:pt x="4621528" y="1210880"/>
                    <a:pt x="4624161" y="1209011"/>
                    <a:pt x="4624251" y="1207901"/>
                  </a:cubicBezTo>
                  <a:cubicBezTo>
                    <a:pt x="4624343" y="1206909"/>
                    <a:pt x="4621528" y="1205010"/>
                    <a:pt x="4619984" y="1205010"/>
                  </a:cubicBezTo>
                  <a:close/>
                  <a:moveTo>
                    <a:pt x="6628952" y="1204776"/>
                  </a:moveTo>
                  <a:cubicBezTo>
                    <a:pt x="6612154" y="1213975"/>
                    <a:pt x="6622187" y="1221919"/>
                    <a:pt x="6626500" y="1229687"/>
                  </a:cubicBezTo>
                  <a:cubicBezTo>
                    <a:pt x="6627226" y="1222036"/>
                    <a:pt x="6627998" y="1214414"/>
                    <a:pt x="6628952" y="1204776"/>
                  </a:cubicBezTo>
                  <a:close/>
                  <a:moveTo>
                    <a:pt x="7281432" y="1203989"/>
                  </a:moveTo>
                  <a:lnTo>
                    <a:pt x="7282975" y="1205244"/>
                  </a:lnTo>
                  <a:lnTo>
                    <a:pt x="7283838" y="1204076"/>
                  </a:lnTo>
                  <a:close/>
                  <a:moveTo>
                    <a:pt x="2962997" y="1202440"/>
                  </a:moveTo>
                  <a:cubicBezTo>
                    <a:pt x="2956460" y="1205886"/>
                    <a:pt x="2951738" y="1208369"/>
                    <a:pt x="2946971" y="1210851"/>
                  </a:cubicBezTo>
                  <a:cubicBezTo>
                    <a:pt x="2950830" y="1212107"/>
                    <a:pt x="2954781" y="1214530"/>
                    <a:pt x="2958458" y="1214384"/>
                  </a:cubicBezTo>
                  <a:cubicBezTo>
                    <a:pt x="2962226" y="1214239"/>
                    <a:pt x="2967311" y="1212048"/>
                    <a:pt x="2968854" y="1209888"/>
                  </a:cubicBezTo>
                  <a:cubicBezTo>
                    <a:pt x="2969898" y="1208485"/>
                    <a:pt x="2965631" y="1205536"/>
                    <a:pt x="2962997" y="1202440"/>
                  </a:cubicBezTo>
                  <a:close/>
                  <a:moveTo>
                    <a:pt x="1583129" y="1200162"/>
                  </a:moveTo>
                  <a:cubicBezTo>
                    <a:pt x="1578907" y="1203755"/>
                    <a:pt x="1574639" y="1207346"/>
                    <a:pt x="1566423" y="1214355"/>
                  </a:cubicBezTo>
                  <a:cubicBezTo>
                    <a:pt x="1580859" y="1222737"/>
                    <a:pt x="1593479" y="1230154"/>
                    <a:pt x="1606600" y="1237192"/>
                  </a:cubicBezTo>
                  <a:cubicBezTo>
                    <a:pt x="1606919" y="1237367"/>
                    <a:pt x="1615817" y="1232286"/>
                    <a:pt x="1615271" y="1231732"/>
                  </a:cubicBezTo>
                  <a:cubicBezTo>
                    <a:pt x="1605057" y="1221014"/>
                    <a:pt x="1594025" y="1210618"/>
                    <a:pt x="1583129" y="1200162"/>
                  </a:cubicBezTo>
                  <a:close/>
                  <a:moveTo>
                    <a:pt x="2603798" y="1199024"/>
                  </a:moveTo>
                  <a:cubicBezTo>
                    <a:pt x="2592902" y="1196074"/>
                    <a:pt x="2584548" y="1201740"/>
                    <a:pt x="2583005" y="1215990"/>
                  </a:cubicBezTo>
                  <a:cubicBezTo>
                    <a:pt x="2584140" y="1217218"/>
                    <a:pt x="2586682" y="1223146"/>
                    <a:pt x="2591085" y="1223759"/>
                  </a:cubicBezTo>
                  <a:cubicBezTo>
                    <a:pt x="2602980" y="1225394"/>
                    <a:pt x="2611742" y="1221393"/>
                    <a:pt x="2614422" y="1213363"/>
                  </a:cubicBezTo>
                  <a:cubicBezTo>
                    <a:pt x="2616554" y="1206909"/>
                    <a:pt x="2613831" y="1201740"/>
                    <a:pt x="2603798" y="1199024"/>
                  </a:cubicBezTo>
                  <a:close/>
                  <a:moveTo>
                    <a:pt x="7216419" y="1197592"/>
                  </a:moveTo>
                  <a:cubicBezTo>
                    <a:pt x="7214830" y="1201126"/>
                    <a:pt x="7213242" y="1204806"/>
                    <a:pt x="7211653" y="1208456"/>
                  </a:cubicBezTo>
                  <a:cubicBezTo>
                    <a:pt x="7213967" y="1208631"/>
                    <a:pt x="7218190" y="1209186"/>
                    <a:pt x="7218326" y="1208894"/>
                  </a:cubicBezTo>
                  <a:cubicBezTo>
                    <a:pt x="7220143" y="1205449"/>
                    <a:pt x="7221322" y="1201856"/>
                    <a:pt x="7222685" y="1198322"/>
                  </a:cubicBezTo>
                  <a:cubicBezTo>
                    <a:pt x="7221231" y="1198147"/>
                    <a:pt x="7219824" y="1197972"/>
                    <a:pt x="7216419" y="1197592"/>
                  </a:cubicBezTo>
                  <a:close/>
                  <a:moveTo>
                    <a:pt x="3931004" y="1196834"/>
                  </a:moveTo>
                  <a:cubicBezTo>
                    <a:pt x="3922740" y="1196191"/>
                    <a:pt x="3913842" y="1198206"/>
                    <a:pt x="3905307" y="1199286"/>
                  </a:cubicBezTo>
                  <a:cubicBezTo>
                    <a:pt x="3904535" y="1199374"/>
                    <a:pt x="3903309" y="1201448"/>
                    <a:pt x="3903809" y="1201827"/>
                  </a:cubicBezTo>
                  <a:cubicBezTo>
                    <a:pt x="3908440" y="1205390"/>
                    <a:pt x="3912480" y="1210559"/>
                    <a:pt x="3918473" y="1211756"/>
                  </a:cubicBezTo>
                  <a:cubicBezTo>
                    <a:pt x="3926191" y="1213304"/>
                    <a:pt x="3935589" y="1211815"/>
                    <a:pt x="3944169" y="1211143"/>
                  </a:cubicBezTo>
                  <a:cubicBezTo>
                    <a:pt x="3945032" y="1211085"/>
                    <a:pt x="3945213" y="1207639"/>
                    <a:pt x="3946394" y="1203288"/>
                  </a:cubicBezTo>
                  <a:cubicBezTo>
                    <a:pt x="3942217" y="1201419"/>
                    <a:pt x="3936996" y="1197301"/>
                    <a:pt x="3931004" y="1196834"/>
                  </a:cubicBezTo>
                  <a:close/>
                  <a:moveTo>
                    <a:pt x="5672886" y="1195140"/>
                  </a:moveTo>
                  <a:cubicBezTo>
                    <a:pt x="5670298" y="1196775"/>
                    <a:pt x="5669027" y="1199257"/>
                    <a:pt x="5667256" y="1201389"/>
                  </a:cubicBezTo>
                  <a:cubicBezTo>
                    <a:pt x="5669845" y="1202119"/>
                    <a:pt x="5672431" y="1202820"/>
                    <a:pt x="5676473" y="1203959"/>
                  </a:cubicBezTo>
                  <a:cubicBezTo>
                    <a:pt x="5677925" y="1201476"/>
                    <a:pt x="5679334" y="1199082"/>
                    <a:pt x="5680741" y="1196687"/>
                  </a:cubicBezTo>
                  <a:cubicBezTo>
                    <a:pt x="5678016" y="1196104"/>
                    <a:pt x="5673749" y="1194585"/>
                    <a:pt x="5672886" y="1195140"/>
                  </a:cubicBezTo>
                  <a:close/>
                  <a:moveTo>
                    <a:pt x="4076689" y="1194614"/>
                  </a:moveTo>
                  <a:cubicBezTo>
                    <a:pt x="4075282" y="1194701"/>
                    <a:pt x="4073831" y="1194819"/>
                    <a:pt x="4065930" y="1195373"/>
                  </a:cubicBezTo>
                  <a:lnTo>
                    <a:pt x="4076689" y="1195373"/>
                  </a:lnTo>
                  <a:cubicBezTo>
                    <a:pt x="4076689" y="1195140"/>
                    <a:pt x="4076689" y="1194877"/>
                    <a:pt x="4076689" y="1194614"/>
                  </a:cubicBezTo>
                  <a:close/>
                  <a:moveTo>
                    <a:pt x="3156399" y="1192482"/>
                  </a:moveTo>
                  <a:cubicBezTo>
                    <a:pt x="3152085" y="1195929"/>
                    <a:pt x="3144186" y="1199520"/>
                    <a:pt x="3144413" y="1202879"/>
                  </a:cubicBezTo>
                  <a:cubicBezTo>
                    <a:pt x="3144685" y="1206383"/>
                    <a:pt x="3152040" y="1211494"/>
                    <a:pt x="3157715" y="1212428"/>
                  </a:cubicBezTo>
                  <a:cubicBezTo>
                    <a:pt x="3161848" y="1213129"/>
                    <a:pt x="3168385" y="1208223"/>
                    <a:pt x="3177828" y="1204046"/>
                  </a:cubicBezTo>
                  <a:cubicBezTo>
                    <a:pt x="3168520" y="1199024"/>
                    <a:pt x="3162437" y="1195752"/>
                    <a:pt x="3156399" y="1192482"/>
                  </a:cubicBezTo>
                  <a:close/>
                  <a:moveTo>
                    <a:pt x="4221968" y="1191051"/>
                  </a:moveTo>
                  <a:cubicBezTo>
                    <a:pt x="4217655" y="1193505"/>
                    <a:pt x="4214476" y="1195344"/>
                    <a:pt x="4211299" y="1197155"/>
                  </a:cubicBezTo>
                  <a:cubicBezTo>
                    <a:pt x="4214159" y="1198527"/>
                    <a:pt x="4217473" y="1201272"/>
                    <a:pt x="4219834" y="1200980"/>
                  </a:cubicBezTo>
                  <a:cubicBezTo>
                    <a:pt x="4223466" y="1200542"/>
                    <a:pt x="4226418" y="1198001"/>
                    <a:pt x="4229640" y="1196337"/>
                  </a:cubicBezTo>
                  <a:cubicBezTo>
                    <a:pt x="4227417" y="1194789"/>
                    <a:pt x="4225145" y="1193271"/>
                    <a:pt x="4221968" y="1191051"/>
                  </a:cubicBezTo>
                  <a:close/>
                  <a:moveTo>
                    <a:pt x="9364764" y="1190613"/>
                  </a:moveTo>
                  <a:cubicBezTo>
                    <a:pt x="9361041" y="1193037"/>
                    <a:pt x="9354912" y="1195227"/>
                    <a:pt x="9354185" y="1197944"/>
                  </a:cubicBezTo>
                  <a:cubicBezTo>
                    <a:pt x="9353141" y="1202002"/>
                    <a:pt x="9355955" y="1206441"/>
                    <a:pt x="9359043" y="1217802"/>
                  </a:cubicBezTo>
                  <a:cubicBezTo>
                    <a:pt x="9367034" y="1207434"/>
                    <a:pt x="9371801" y="1203637"/>
                    <a:pt x="9372435" y="1199579"/>
                  </a:cubicBezTo>
                  <a:cubicBezTo>
                    <a:pt x="9372844" y="1196775"/>
                    <a:pt x="9367532" y="1193621"/>
                    <a:pt x="9364764" y="1190613"/>
                  </a:cubicBezTo>
                  <a:close/>
                  <a:moveTo>
                    <a:pt x="5238686" y="1188773"/>
                  </a:moveTo>
                  <a:cubicBezTo>
                    <a:pt x="5229335" y="1187985"/>
                    <a:pt x="5223522" y="1191314"/>
                    <a:pt x="5224613" y="1197359"/>
                  </a:cubicBezTo>
                  <a:cubicBezTo>
                    <a:pt x="5225021" y="1199637"/>
                    <a:pt x="5231196" y="1203637"/>
                    <a:pt x="5232059" y="1203375"/>
                  </a:cubicBezTo>
                  <a:cubicBezTo>
                    <a:pt x="5238278" y="1201476"/>
                    <a:pt x="5243771" y="1198674"/>
                    <a:pt x="5251399" y="1195315"/>
                  </a:cubicBezTo>
                  <a:cubicBezTo>
                    <a:pt x="5245225" y="1192015"/>
                    <a:pt x="5242228" y="1189065"/>
                    <a:pt x="5238686" y="1188773"/>
                  </a:cubicBezTo>
                  <a:close/>
                  <a:moveTo>
                    <a:pt x="8196864" y="1187663"/>
                  </a:moveTo>
                  <a:cubicBezTo>
                    <a:pt x="8191780" y="1189036"/>
                    <a:pt x="8187694" y="1191811"/>
                    <a:pt x="8183199" y="1194030"/>
                  </a:cubicBezTo>
                  <a:cubicBezTo>
                    <a:pt x="8185787" y="1196045"/>
                    <a:pt x="8189373" y="1200046"/>
                    <a:pt x="8190826" y="1199783"/>
                  </a:cubicBezTo>
                  <a:cubicBezTo>
                    <a:pt x="8196137" y="1198731"/>
                    <a:pt x="8200768" y="1196250"/>
                    <a:pt x="8208260" y="1193300"/>
                  </a:cubicBezTo>
                  <a:cubicBezTo>
                    <a:pt x="8202675" y="1190438"/>
                    <a:pt x="8198543" y="1187196"/>
                    <a:pt x="8196864" y="1187663"/>
                  </a:cubicBezTo>
                  <a:close/>
                  <a:moveTo>
                    <a:pt x="2902798" y="1185386"/>
                  </a:moveTo>
                  <a:cubicBezTo>
                    <a:pt x="2902707" y="1185795"/>
                    <a:pt x="2902707" y="1186203"/>
                    <a:pt x="2902662" y="1186612"/>
                  </a:cubicBezTo>
                  <a:cubicBezTo>
                    <a:pt x="2905114" y="1186728"/>
                    <a:pt x="2907520" y="1186817"/>
                    <a:pt x="2909971" y="1186905"/>
                  </a:cubicBezTo>
                  <a:cubicBezTo>
                    <a:pt x="2910016" y="1186496"/>
                    <a:pt x="2910016" y="1186057"/>
                    <a:pt x="2910062" y="1185648"/>
                  </a:cubicBezTo>
                  <a:cubicBezTo>
                    <a:pt x="2907656" y="1185561"/>
                    <a:pt x="2905204" y="1185473"/>
                    <a:pt x="2902798" y="1185386"/>
                  </a:cubicBezTo>
                  <a:close/>
                  <a:moveTo>
                    <a:pt x="4934557" y="1184831"/>
                  </a:moveTo>
                  <a:cubicBezTo>
                    <a:pt x="4930970" y="1187810"/>
                    <a:pt x="4927474" y="1190730"/>
                    <a:pt x="4923933" y="1193650"/>
                  </a:cubicBezTo>
                  <a:cubicBezTo>
                    <a:pt x="4926975" y="1195081"/>
                    <a:pt x="4929971" y="1196483"/>
                    <a:pt x="4933013" y="1197914"/>
                  </a:cubicBezTo>
                  <a:cubicBezTo>
                    <a:pt x="4936328" y="1194994"/>
                    <a:pt x="4939732" y="1192132"/>
                    <a:pt x="4942502" y="1189036"/>
                  </a:cubicBezTo>
                  <a:cubicBezTo>
                    <a:pt x="4942729" y="1188773"/>
                    <a:pt x="4938551" y="1186933"/>
                    <a:pt x="4934557" y="1184831"/>
                  </a:cubicBezTo>
                  <a:close/>
                  <a:moveTo>
                    <a:pt x="9098769" y="1184422"/>
                  </a:moveTo>
                  <a:cubicBezTo>
                    <a:pt x="9094000" y="1184013"/>
                    <a:pt x="9085648" y="1185853"/>
                    <a:pt x="9083831" y="1188218"/>
                  </a:cubicBezTo>
                  <a:cubicBezTo>
                    <a:pt x="9077158" y="1196921"/>
                    <a:pt x="9071845" y="1206120"/>
                    <a:pt x="9067624" y="1215407"/>
                  </a:cubicBezTo>
                  <a:cubicBezTo>
                    <a:pt x="9066217" y="1218532"/>
                    <a:pt x="9069758" y="1222533"/>
                    <a:pt x="9071074" y="1226124"/>
                  </a:cubicBezTo>
                  <a:cubicBezTo>
                    <a:pt x="9076658" y="1225102"/>
                    <a:pt x="9084740" y="1225219"/>
                    <a:pt x="9087327" y="1222883"/>
                  </a:cubicBezTo>
                  <a:cubicBezTo>
                    <a:pt x="9096272" y="1214823"/>
                    <a:pt x="9103489" y="1206004"/>
                    <a:pt x="9110936" y="1197330"/>
                  </a:cubicBezTo>
                  <a:cubicBezTo>
                    <a:pt x="9112298" y="1195724"/>
                    <a:pt x="9111797" y="1193475"/>
                    <a:pt x="9112434" y="1189883"/>
                  </a:cubicBezTo>
                  <a:cubicBezTo>
                    <a:pt x="9108575" y="1188218"/>
                    <a:pt x="9103989" y="1184860"/>
                    <a:pt x="9098769" y="1184422"/>
                  </a:cubicBezTo>
                  <a:close/>
                  <a:moveTo>
                    <a:pt x="8841264" y="1183517"/>
                  </a:moveTo>
                  <a:cubicBezTo>
                    <a:pt x="8838812" y="1184276"/>
                    <a:pt x="8834362" y="1184918"/>
                    <a:pt x="8834227" y="1185823"/>
                  </a:cubicBezTo>
                  <a:cubicBezTo>
                    <a:pt x="8833499" y="1190555"/>
                    <a:pt x="8833907" y="1195373"/>
                    <a:pt x="8833907" y="1200921"/>
                  </a:cubicBezTo>
                  <a:cubicBezTo>
                    <a:pt x="8837449" y="1199082"/>
                    <a:pt x="8841217" y="1198060"/>
                    <a:pt x="8841354" y="1196862"/>
                  </a:cubicBezTo>
                  <a:cubicBezTo>
                    <a:pt x="8841989" y="1192453"/>
                    <a:pt x="8841398" y="1187985"/>
                    <a:pt x="8841264" y="1183517"/>
                  </a:cubicBezTo>
                  <a:close/>
                  <a:moveTo>
                    <a:pt x="8757182" y="1182641"/>
                  </a:moveTo>
                  <a:cubicBezTo>
                    <a:pt x="8756956" y="1185415"/>
                    <a:pt x="8756729" y="1188218"/>
                    <a:pt x="8756502" y="1190992"/>
                  </a:cubicBezTo>
                  <a:lnTo>
                    <a:pt x="8756684" y="1191080"/>
                  </a:lnTo>
                  <a:cubicBezTo>
                    <a:pt x="8760542" y="1192745"/>
                    <a:pt x="8764357" y="1194410"/>
                    <a:pt x="8768216" y="1196074"/>
                  </a:cubicBezTo>
                  <a:lnTo>
                    <a:pt x="8769442" y="1192132"/>
                  </a:lnTo>
                  <a:cubicBezTo>
                    <a:pt x="8765175" y="1191781"/>
                    <a:pt x="8760952" y="1191431"/>
                    <a:pt x="8756684" y="1191080"/>
                  </a:cubicBezTo>
                  <a:cubicBezTo>
                    <a:pt x="8757366" y="1188306"/>
                    <a:pt x="8758047" y="1185561"/>
                    <a:pt x="8758727" y="1182816"/>
                  </a:cubicBezTo>
                  <a:cubicBezTo>
                    <a:pt x="8758227" y="1182757"/>
                    <a:pt x="8757683" y="1182699"/>
                    <a:pt x="8757182" y="1182641"/>
                  </a:cubicBezTo>
                  <a:close/>
                  <a:moveTo>
                    <a:pt x="8109471" y="1182553"/>
                  </a:moveTo>
                  <a:cubicBezTo>
                    <a:pt x="8108653" y="1183604"/>
                    <a:pt x="8107792" y="1184626"/>
                    <a:pt x="8107201" y="1185707"/>
                  </a:cubicBezTo>
                  <a:cubicBezTo>
                    <a:pt x="8107156" y="1185795"/>
                    <a:pt x="8108971" y="1186758"/>
                    <a:pt x="8109515" y="1186612"/>
                  </a:cubicBezTo>
                  <a:cubicBezTo>
                    <a:pt x="8110922" y="1186232"/>
                    <a:pt x="8112104" y="1185445"/>
                    <a:pt x="8113330" y="1184802"/>
                  </a:cubicBezTo>
                  <a:cubicBezTo>
                    <a:pt x="8112057" y="1184042"/>
                    <a:pt x="8110786" y="1183312"/>
                    <a:pt x="8109471" y="1182553"/>
                  </a:cubicBezTo>
                  <a:close/>
                  <a:moveTo>
                    <a:pt x="5908509" y="1177734"/>
                  </a:moveTo>
                  <a:cubicBezTo>
                    <a:pt x="5903333" y="1178786"/>
                    <a:pt x="5898431" y="1179399"/>
                    <a:pt x="5898476" y="1179837"/>
                  </a:cubicBezTo>
                  <a:cubicBezTo>
                    <a:pt x="5898793" y="1183196"/>
                    <a:pt x="5900019" y="1186496"/>
                    <a:pt x="5900973" y="1189825"/>
                  </a:cubicBezTo>
                  <a:cubicBezTo>
                    <a:pt x="5904378" y="1189182"/>
                    <a:pt x="5910597" y="1188627"/>
                    <a:pt x="5910643" y="1187838"/>
                  </a:cubicBezTo>
                  <a:cubicBezTo>
                    <a:pt x="5910960" y="1184626"/>
                    <a:pt x="5909417" y="1181297"/>
                    <a:pt x="5908509" y="1177734"/>
                  </a:cubicBezTo>
                  <a:close/>
                  <a:moveTo>
                    <a:pt x="2919732" y="1177676"/>
                  </a:moveTo>
                  <a:cubicBezTo>
                    <a:pt x="2919413" y="1180246"/>
                    <a:pt x="2919277" y="1182816"/>
                    <a:pt x="2918733" y="1185357"/>
                  </a:cubicBezTo>
                  <a:cubicBezTo>
                    <a:pt x="2918370" y="1187021"/>
                    <a:pt x="2917371" y="1188627"/>
                    <a:pt x="2916691" y="1190262"/>
                  </a:cubicBezTo>
                  <a:cubicBezTo>
                    <a:pt x="2919188" y="1188306"/>
                    <a:pt x="2921685" y="1186320"/>
                    <a:pt x="2924408" y="1184188"/>
                  </a:cubicBezTo>
                  <a:cubicBezTo>
                    <a:pt x="2922501" y="1181531"/>
                    <a:pt x="2921094" y="1179603"/>
                    <a:pt x="2919732" y="1177676"/>
                  </a:cubicBezTo>
                  <a:close/>
                  <a:moveTo>
                    <a:pt x="3692838" y="1177472"/>
                  </a:moveTo>
                  <a:cubicBezTo>
                    <a:pt x="3686936" y="1182962"/>
                    <a:pt x="3681489" y="1185795"/>
                    <a:pt x="3681625" y="1188511"/>
                  </a:cubicBezTo>
                  <a:cubicBezTo>
                    <a:pt x="3681806" y="1191752"/>
                    <a:pt x="3686709" y="1194906"/>
                    <a:pt x="3689524" y="1198119"/>
                  </a:cubicBezTo>
                  <a:cubicBezTo>
                    <a:pt x="3694291" y="1195110"/>
                    <a:pt x="3700782" y="1192541"/>
                    <a:pt x="3703098" y="1188948"/>
                  </a:cubicBezTo>
                  <a:cubicBezTo>
                    <a:pt x="3704324" y="1187021"/>
                    <a:pt x="3698287" y="1183253"/>
                    <a:pt x="3692838" y="1177472"/>
                  </a:cubicBezTo>
                  <a:close/>
                  <a:moveTo>
                    <a:pt x="1366665" y="1176537"/>
                  </a:moveTo>
                  <a:cubicBezTo>
                    <a:pt x="1360083" y="1181238"/>
                    <a:pt x="1354906" y="1186728"/>
                    <a:pt x="1349776" y="1192161"/>
                  </a:cubicBezTo>
                  <a:cubicBezTo>
                    <a:pt x="1349459" y="1192482"/>
                    <a:pt x="1353182" y="1195227"/>
                    <a:pt x="1355360" y="1195461"/>
                  </a:cubicBezTo>
                  <a:cubicBezTo>
                    <a:pt x="1367119" y="1196687"/>
                    <a:pt x="1379422" y="1189650"/>
                    <a:pt x="1379331" y="1179983"/>
                  </a:cubicBezTo>
                  <a:cubicBezTo>
                    <a:pt x="1375745" y="1178961"/>
                    <a:pt x="1367663" y="1175807"/>
                    <a:pt x="1366665" y="1176537"/>
                  </a:cubicBezTo>
                  <a:close/>
                  <a:moveTo>
                    <a:pt x="4725310" y="1176421"/>
                  </a:moveTo>
                  <a:cubicBezTo>
                    <a:pt x="4722314" y="1178406"/>
                    <a:pt x="4719364" y="1180392"/>
                    <a:pt x="4714916" y="1183342"/>
                  </a:cubicBezTo>
                  <a:cubicBezTo>
                    <a:pt x="4718455" y="1184977"/>
                    <a:pt x="4720998" y="1186145"/>
                    <a:pt x="4723587" y="1187313"/>
                  </a:cubicBezTo>
                  <a:cubicBezTo>
                    <a:pt x="4725446" y="1185561"/>
                    <a:pt x="4728534" y="1183896"/>
                    <a:pt x="4728851" y="1181998"/>
                  </a:cubicBezTo>
                  <a:cubicBezTo>
                    <a:pt x="4729170" y="1180246"/>
                    <a:pt x="4726628" y="1178289"/>
                    <a:pt x="4725310" y="1176421"/>
                  </a:cubicBezTo>
                  <a:close/>
                  <a:moveTo>
                    <a:pt x="3363874" y="1173938"/>
                  </a:moveTo>
                  <a:cubicBezTo>
                    <a:pt x="3361968" y="1174025"/>
                    <a:pt x="3360061" y="1174113"/>
                    <a:pt x="3358153" y="1174230"/>
                  </a:cubicBezTo>
                  <a:lnTo>
                    <a:pt x="3358244" y="1174814"/>
                  </a:lnTo>
                  <a:lnTo>
                    <a:pt x="3363874" y="1174814"/>
                  </a:lnTo>
                  <a:lnTo>
                    <a:pt x="3363874" y="1174784"/>
                  </a:lnTo>
                  <a:cubicBezTo>
                    <a:pt x="3363874" y="1174493"/>
                    <a:pt x="3363874" y="1174201"/>
                    <a:pt x="3363874" y="1173938"/>
                  </a:cubicBezTo>
                  <a:close/>
                  <a:moveTo>
                    <a:pt x="6018012" y="1173558"/>
                  </a:moveTo>
                  <a:lnTo>
                    <a:pt x="6018056" y="1173568"/>
                  </a:lnTo>
                  <a:lnTo>
                    <a:pt x="6018058" y="1173588"/>
                  </a:lnTo>
                  <a:lnTo>
                    <a:pt x="6018015" y="1173577"/>
                  </a:lnTo>
                  <a:close/>
                  <a:moveTo>
                    <a:pt x="1813077" y="1172974"/>
                  </a:moveTo>
                  <a:cubicBezTo>
                    <a:pt x="1808038" y="1177706"/>
                    <a:pt x="1803679" y="1180217"/>
                    <a:pt x="1802907" y="1183137"/>
                  </a:cubicBezTo>
                  <a:cubicBezTo>
                    <a:pt x="1802499" y="1184685"/>
                    <a:pt x="1808310" y="1186875"/>
                    <a:pt x="1811306" y="1188802"/>
                  </a:cubicBezTo>
                  <a:cubicBezTo>
                    <a:pt x="1813939" y="1186437"/>
                    <a:pt x="1817935" y="1184217"/>
                    <a:pt x="1818842" y="1181589"/>
                  </a:cubicBezTo>
                  <a:cubicBezTo>
                    <a:pt x="1819478" y="1179662"/>
                    <a:pt x="1816073" y="1177151"/>
                    <a:pt x="1813077" y="1172974"/>
                  </a:cubicBezTo>
                  <a:close/>
                  <a:moveTo>
                    <a:pt x="5657542" y="1168214"/>
                  </a:moveTo>
                  <a:cubicBezTo>
                    <a:pt x="5656224" y="1168039"/>
                    <a:pt x="5654226" y="1169879"/>
                    <a:pt x="5652503" y="1170784"/>
                  </a:cubicBezTo>
                  <a:cubicBezTo>
                    <a:pt x="5655317" y="1172332"/>
                    <a:pt x="5657995" y="1174025"/>
                    <a:pt x="5661082" y="1175282"/>
                  </a:cubicBezTo>
                  <a:cubicBezTo>
                    <a:pt x="5661446" y="1175427"/>
                    <a:pt x="5664170" y="1173237"/>
                    <a:pt x="5666984" y="1171339"/>
                  </a:cubicBezTo>
                  <a:cubicBezTo>
                    <a:pt x="5663216" y="1170024"/>
                    <a:pt x="5660538" y="1168623"/>
                    <a:pt x="5657542" y="1168214"/>
                  </a:cubicBezTo>
                  <a:close/>
                  <a:moveTo>
                    <a:pt x="2153072" y="1167134"/>
                  </a:moveTo>
                  <a:cubicBezTo>
                    <a:pt x="2145855" y="1171514"/>
                    <a:pt x="2137955" y="1174113"/>
                    <a:pt x="2136321" y="1177822"/>
                  </a:cubicBezTo>
                  <a:cubicBezTo>
                    <a:pt x="2134051" y="1183021"/>
                    <a:pt x="2136185" y="1189065"/>
                    <a:pt x="2137048" y="1194731"/>
                  </a:cubicBezTo>
                  <a:cubicBezTo>
                    <a:pt x="2137092" y="1195081"/>
                    <a:pt x="2144448" y="1195929"/>
                    <a:pt x="2145445" y="1195110"/>
                  </a:cubicBezTo>
                  <a:cubicBezTo>
                    <a:pt x="2152800" y="1189182"/>
                    <a:pt x="2160109" y="1183108"/>
                    <a:pt x="2165649" y="1176508"/>
                  </a:cubicBezTo>
                  <a:cubicBezTo>
                    <a:pt x="2166601" y="1175369"/>
                    <a:pt x="2158929" y="1171397"/>
                    <a:pt x="2153072" y="1167134"/>
                  </a:cubicBezTo>
                  <a:close/>
                  <a:moveTo>
                    <a:pt x="5856799" y="1166374"/>
                  </a:moveTo>
                  <a:cubicBezTo>
                    <a:pt x="5854847" y="1167017"/>
                    <a:pt x="5852259" y="1167630"/>
                    <a:pt x="5852350" y="1167864"/>
                  </a:cubicBezTo>
                  <a:cubicBezTo>
                    <a:pt x="5852941" y="1169382"/>
                    <a:pt x="5854076" y="1170784"/>
                    <a:pt x="5855075" y="1172244"/>
                  </a:cubicBezTo>
                  <a:cubicBezTo>
                    <a:pt x="5856799" y="1171689"/>
                    <a:pt x="5858569" y="1171164"/>
                    <a:pt x="5860295" y="1170638"/>
                  </a:cubicBezTo>
                  <a:cubicBezTo>
                    <a:pt x="5859160" y="1169237"/>
                    <a:pt x="5858025" y="1167864"/>
                    <a:pt x="5856799" y="1166374"/>
                  </a:cubicBezTo>
                  <a:close/>
                  <a:moveTo>
                    <a:pt x="1735535" y="1166140"/>
                  </a:moveTo>
                  <a:cubicBezTo>
                    <a:pt x="1730768" y="1170463"/>
                    <a:pt x="1727953" y="1173033"/>
                    <a:pt x="1725139" y="1175603"/>
                  </a:cubicBezTo>
                  <a:cubicBezTo>
                    <a:pt x="1730541" y="1177501"/>
                    <a:pt x="1735671" y="1179866"/>
                    <a:pt x="1741437" y="1181093"/>
                  </a:cubicBezTo>
                  <a:cubicBezTo>
                    <a:pt x="1743344" y="1181502"/>
                    <a:pt x="1746748" y="1178902"/>
                    <a:pt x="1749517" y="1177706"/>
                  </a:cubicBezTo>
                  <a:cubicBezTo>
                    <a:pt x="1745433" y="1174318"/>
                    <a:pt x="1741346" y="1170930"/>
                    <a:pt x="1735535" y="1166140"/>
                  </a:cubicBezTo>
                  <a:close/>
                  <a:moveTo>
                    <a:pt x="4873721" y="1165498"/>
                  </a:moveTo>
                  <a:cubicBezTo>
                    <a:pt x="4873540" y="1166958"/>
                    <a:pt x="4873358" y="1168418"/>
                    <a:pt x="4873222" y="1169879"/>
                  </a:cubicBezTo>
                  <a:cubicBezTo>
                    <a:pt x="4874084" y="1169879"/>
                    <a:pt x="4874947" y="1169879"/>
                    <a:pt x="4875810" y="1169908"/>
                  </a:cubicBezTo>
                  <a:cubicBezTo>
                    <a:pt x="4875674" y="1168448"/>
                    <a:pt x="4875538" y="1166988"/>
                    <a:pt x="4875400" y="1165528"/>
                  </a:cubicBezTo>
                  <a:cubicBezTo>
                    <a:pt x="4874856" y="1165498"/>
                    <a:pt x="4874267" y="1165498"/>
                    <a:pt x="4873721" y="1165498"/>
                  </a:cubicBezTo>
                  <a:close/>
                  <a:moveTo>
                    <a:pt x="2342661" y="1165469"/>
                  </a:moveTo>
                  <a:cubicBezTo>
                    <a:pt x="2336305" y="1167309"/>
                    <a:pt x="2331038" y="1171309"/>
                    <a:pt x="2326862" y="1175164"/>
                  </a:cubicBezTo>
                  <a:cubicBezTo>
                    <a:pt x="2325681" y="1176216"/>
                    <a:pt x="2329903" y="1179662"/>
                    <a:pt x="2333036" y="1183926"/>
                  </a:cubicBezTo>
                  <a:cubicBezTo>
                    <a:pt x="2342751" y="1179078"/>
                    <a:pt x="2349470" y="1175748"/>
                    <a:pt x="2356189" y="1172390"/>
                  </a:cubicBezTo>
                  <a:cubicBezTo>
                    <a:pt x="2351559" y="1169908"/>
                    <a:pt x="2345022" y="1164768"/>
                    <a:pt x="2342661" y="1165469"/>
                  </a:cubicBezTo>
                  <a:close/>
                  <a:moveTo>
                    <a:pt x="6968448" y="1165060"/>
                  </a:moveTo>
                  <a:cubicBezTo>
                    <a:pt x="6951060" y="1168535"/>
                    <a:pt x="6950243" y="1174960"/>
                    <a:pt x="6953557" y="1183108"/>
                  </a:cubicBezTo>
                  <a:cubicBezTo>
                    <a:pt x="6957733" y="1178084"/>
                    <a:pt x="6961864" y="1173033"/>
                    <a:pt x="6968448" y="1165060"/>
                  </a:cubicBezTo>
                  <a:close/>
                  <a:moveTo>
                    <a:pt x="3027464" y="1164885"/>
                  </a:moveTo>
                  <a:cubicBezTo>
                    <a:pt x="3027874" y="1165878"/>
                    <a:pt x="3028373" y="1166870"/>
                    <a:pt x="3028826" y="1167834"/>
                  </a:cubicBezTo>
                  <a:cubicBezTo>
                    <a:pt x="3029780" y="1166958"/>
                    <a:pt x="3030734" y="1166083"/>
                    <a:pt x="3031687" y="1165207"/>
                  </a:cubicBezTo>
                  <a:cubicBezTo>
                    <a:pt x="3030280" y="1165089"/>
                    <a:pt x="3028873" y="1165002"/>
                    <a:pt x="3027464" y="1164885"/>
                  </a:cubicBezTo>
                  <a:close/>
                  <a:moveTo>
                    <a:pt x="3286378" y="1163629"/>
                  </a:moveTo>
                  <a:cubicBezTo>
                    <a:pt x="3281111" y="1163541"/>
                    <a:pt x="3273984" y="1165878"/>
                    <a:pt x="3270987" y="1168564"/>
                  </a:cubicBezTo>
                  <a:cubicBezTo>
                    <a:pt x="3269172" y="1170200"/>
                    <a:pt x="3272122" y="1175719"/>
                    <a:pt x="3275527" y="1177559"/>
                  </a:cubicBezTo>
                  <a:cubicBezTo>
                    <a:pt x="3283653" y="1181911"/>
                    <a:pt x="3293096" y="1185415"/>
                    <a:pt x="3302631" y="1188511"/>
                  </a:cubicBezTo>
                  <a:cubicBezTo>
                    <a:pt x="3304627" y="1189153"/>
                    <a:pt x="3309305" y="1186350"/>
                    <a:pt x="3311802" y="1185445"/>
                  </a:cubicBezTo>
                  <a:cubicBezTo>
                    <a:pt x="3312528" y="1172887"/>
                    <a:pt x="3302177" y="1163950"/>
                    <a:pt x="3286378" y="1163629"/>
                  </a:cubicBezTo>
                  <a:close/>
                  <a:moveTo>
                    <a:pt x="1515394" y="1163570"/>
                  </a:moveTo>
                  <a:cubicBezTo>
                    <a:pt x="1509492" y="1166783"/>
                    <a:pt x="1505359" y="1168127"/>
                    <a:pt x="1505542" y="1169060"/>
                  </a:cubicBezTo>
                  <a:cubicBezTo>
                    <a:pt x="1506632" y="1173938"/>
                    <a:pt x="1508855" y="1178698"/>
                    <a:pt x="1510672" y="1183517"/>
                  </a:cubicBezTo>
                  <a:cubicBezTo>
                    <a:pt x="1514077" y="1182319"/>
                    <a:pt x="1520433" y="1181034"/>
                    <a:pt x="1520387" y="1179924"/>
                  </a:cubicBezTo>
                  <a:cubicBezTo>
                    <a:pt x="1520070" y="1175369"/>
                    <a:pt x="1517845" y="1170842"/>
                    <a:pt x="1515394" y="1163570"/>
                  </a:cubicBezTo>
                  <a:close/>
                  <a:moveTo>
                    <a:pt x="9087055" y="1162958"/>
                  </a:moveTo>
                  <a:cubicBezTo>
                    <a:pt x="9069804" y="1163921"/>
                    <a:pt x="9069804" y="1163921"/>
                    <a:pt x="9070032" y="1178961"/>
                  </a:cubicBezTo>
                  <a:cubicBezTo>
                    <a:pt x="9085013" y="1176421"/>
                    <a:pt x="9090506" y="1171864"/>
                    <a:pt x="9087055" y="1162958"/>
                  </a:cubicBezTo>
                  <a:close/>
                  <a:moveTo>
                    <a:pt x="4745604" y="1162753"/>
                  </a:moveTo>
                  <a:cubicBezTo>
                    <a:pt x="4744742" y="1163279"/>
                    <a:pt x="4743880" y="1163804"/>
                    <a:pt x="4743016" y="1164330"/>
                  </a:cubicBezTo>
                  <a:lnTo>
                    <a:pt x="4747965" y="1168360"/>
                  </a:lnTo>
                  <a:cubicBezTo>
                    <a:pt x="4748828" y="1167834"/>
                    <a:pt x="4749646" y="1167309"/>
                    <a:pt x="4750507" y="1166783"/>
                  </a:cubicBezTo>
                  <a:cubicBezTo>
                    <a:pt x="4748873" y="1165440"/>
                    <a:pt x="4747285" y="1164097"/>
                    <a:pt x="4745604" y="1162753"/>
                  </a:cubicBezTo>
                  <a:close/>
                  <a:moveTo>
                    <a:pt x="5292849" y="1162490"/>
                  </a:moveTo>
                  <a:cubicBezTo>
                    <a:pt x="5288626" y="1164622"/>
                    <a:pt x="5284359" y="1166783"/>
                    <a:pt x="5280136" y="1168915"/>
                  </a:cubicBezTo>
                  <a:cubicBezTo>
                    <a:pt x="5281590" y="1169937"/>
                    <a:pt x="5283041" y="1170930"/>
                    <a:pt x="5284450" y="1171952"/>
                  </a:cubicBezTo>
                  <a:cubicBezTo>
                    <a:pt x="5288718" y="1169849"/>
                    <a:pt x="5292983" y="1167718"/>
                    <a:pt x="5297206" y="1165615"/>
                  </a:cubicBezTo>
                  <a:close/>
                  <a:moveTo>
                    <a:pt x="6051426" y="1161994"/>
                  </a:moveTo>
                  <a:cubicBezTo>
                    <a:pt x="6046205" y="1162987"/>
                    <a:pt x="6040303" y="1163366"/>
                    <a:pt x="6035900" y="1165148"/>
                  </a:cubicBezTo>
                  <a:cubicBezTo>
                    <a:pt x="6029907" y="1167572"/>
                    <a:pt x="6024823" y="1170930"/>
                    <a:pt x="6019419" y="1173938"/>
                  </a:cubicBezTo>
                  <a:cubicBezTo>
                    <a:pt x="6025367" y="1176887"/>
                    <a:pt x="6030905" y="1181589"/>
                    <a:pt x="6037443" y="1182232"/>
                  </a:cubicBezTo>
                  <a:cubicBezTo>
                    <a:pt x="6042528" y="1182728"/>
                    <a:pt x="6051926" y="1178873"/>
                    <a:pt x="6053877" y="1175632"/>
                  </a:cubicBezTo>
                  <a:cubicBezTo>
                    <a:pt x="6056193" y="1171835"/>
                    <a:pt x="6052517" y="1166608"/>
                    <a:pt x="6051426" y="1161994"/>
                  </a:cubicBezTo>
                  <a:close/>
                  <a:moveTo>
                    <a:pt x="4041324" y="1160446"/>
                  </a:moveTo>
                  <a:cubicBezTo>
                    <a:pt x="4036739" y="1161702"/>
                    <a:pt x="4032289" y="1162432"/>
                    <a:pt x="4032334" y="1162987"/>
                  </a:cubicBezTo>
                  <a:cubicBezTo>
                    <a:pt x="4032697" y="1166462"/>
                    <a:pt x="4034015" y="1169849"/>
                    <a:pt x="4035014" y="1173237"/>
                  </a:cubicBezTo>
                  <a:cubicBezTo>
                    <a:pt x="4037373" y="1172594"/>
                    <a:pt x="4041732" y="1172098"/>
                    <a:pt x="4041823" y="1171309"/>
                  </a:cubicBezTo>
                  <a:cubicBezTo>
                    <a:pt x="4042322" y="1167922"/>
                    <a:pt x="4041596" y="1164447"/>
                    <a:pt x="4041324" y="1160446"/>
                  </a:cubicBezTo>
                  <a:close/>
                  <a:moveTo>
                    <a:pt x="2518764" y="1159103"/>
                  </a:moveTo>
                  <a:cubicBezTo>
                    <a:pt x="2516630" y="1161410"/>
                    <a:pt x="2514135" y="1163220"/>
                    <a:pt x="2514679" y="1163717"/>
                  </a:cubicBezTo>
                  <a:cubicBezTo>
                    <a:pt x="2516494" y="1165410"/>
                    <a:pt x="2519355" y="1166608"/>
                    <a:pt x="2521852" y="1168009"/>
                  </a:cubicBezTo>
                  <a:cubicBezTo>
                    <a:pt x="2523350" y="1166842"/>
                    <a:pt x="2526527" y="1165207"/>
                    <a:pt x="2526074" y="1164593"/>
                  </a:cubicBezTo>
                  <a:cubicBezTo>
                    <a:pt x="2524757" y="1162811"/>
                    <a:pt x="2522079" y="1161439"/>
                    <a:pt x="2518764" y="1159103"/>
                  </a:cubicBezTo>
                  <a:close/>
                  <a:moveTo>
                    <a:pt x="2812999" y="1158285"/>
                  </a:moveTo>
                  <a:cubicBezTo>
                    <a:pt x="2800241" y="1163454"/>
                    <a:pt x="2787983" y="1169178"/>
                    <a:pt x="2771412" y="1176624"/>
                  </a:cubicBezTo>
                  <a:cubicBezTo>
                    <a:pt x="2780083" y="1178873"/>
                    <a:pt x="2784124" y="1180713"/>
                    <a:pt x="2785395" y="1180129"/>
                  </a:cubicBezTo>
                  <a:cubicBezTo>
                    <a:pt x="2797744" y="1174405"/>
                    <a:pt x="2809639" y="1168273"/>
                    <a:pt x="2821623" y="1162228"/>
                  </a:cubicBezTo>
                  <a:cubicBezTo>
                    <a:pt x="2818673" y="1160825"/>
                    <a:pt x="2814134" y="1157818"/>
                    <a:pt x="2812999" y="1158285"/>
                  </a:cubicBezTo>
                  <a:close/>
                  <a:moveTo>
                    <a:pt x="9539233" y="1156270"/>
                  </a:moveTo>
                  <a:cubicBezTo>
                    <a:pt x="9536283" y="1160213"/>
                    <a:pt x="9533284" y="1164125"/>
                    <a:pt x="9530336" y="1168068"/>
                  </a:cubicBezTo>
                  <a:cubicBezTo>
                    <a:pt x="9532787" y="1168710"/>
                    <a:pt x="9535237" y="1169353"/>
                    <a:pt x="9540321" y="1170667"/>
                  </a:cubicBezTo>
                  <a:cubicBezTo>
                    <a:pt x="9542457" y="1166492"/>
                    <a:pt x="9544680" y="1162519"/>
                    <a:pt x="9546180" y="1158431"/>
                  </a:cubicBezTo>
                  <a:cubicBezTo>
                    <a:pt x="9546269" y="1158080"/>
                    <a:pt x="9541640" y="1157029"/>
                    <a:pt x="9539233" y="1156270"/>
                  </a:cubicBezTo>
                  <a:close/>
                  <a:moveTo>
                    <a:pt x="6257312" y="1155656"/>
                  </a:moveTo>
                  <a:cubicBezTo>
                    <a:pt x="6251138" y="1159979"/>
                    <a:pt x="6246099" y="1162958"/>
                    <a:pt x="6242512" y="1166520"/>
                  </a:cubicBezTo>
                  <a:cubicBezTo>
                    <a:pt x="6241921" y="1167134"/>
                    <a:pt x="6249368" y="1172098"/>
                    <a:pt x="6250003" y="1171835"/>
                  </a:cubicBezTo>
                  <a:cubicBezTo>
                    <a:pt x="6255814" y="1169587"/>
                    <a:pt x="6261307" y="1166842"/>
                    <a:pt x="6265938" y="1163658"/>
                  </a:cubicBezTo>
                  <a:cubicBezTo>
                    <a:pt x="6266574" y="1163220"/>
                    <a:pt x="6261671" y="1159658"/>
                    <a:pt x="6257312" y="1155656"/>
                  </a:cubicBezTo>
                  <a:close/>
                  <a:moveTo>
                    <a:pt x="7944041" y="1155602"/>
                  </a:moveTo>
                  <a:cubicBezTo>
                    <a:pt x="7940199" y="1155869"/>
                    <a:pt x="7936318" y="1158913"/>
                    <a:pt x="7931415" y="1165528"/>
                  </a:cubicBezTo>
                  <a:cubicBezTo>
                    <a:pt x="7942309" y="1164125"/>
                    <a:pt x="7947803" y="1163454"/>
                    <a:pt x="7956429" y="1162344"/>
                  </a:cubicBezTo>
                  <a:cubicBezTo>
                    <a:pt x="7951685" y="1157847"/>
                    <a:pt x="7947883" y="1155336"/>
                    <a:pt x="7944041" y="1155602"/>
                  </a:cubicBezTo>
                  <a:close/>
                  <a:moveTo>
                    <a:pt x="6004665" y="1153408"/>
                  </a:moveTo>
                  <a:cubicBezTo>
                    <a:pt x="6003666" y="1153291"/>
                    <a:pt x="6001577" y="1154080"/>
                    <a:pt x="6001214" y="1154751"/>
                  </a:cubicBezTo>
                  <a:cubicBezTo>
                    <a:pt x="5995858" y="1163804"/>
                    <a:pt x="6003575" y="1168944"/>
                    <a:pt x="6015198" y="1172857"/>
                  </a:cubicBezTo>
                  <a:lnTo>
                    <a:pt x="6018015" y="1173577"/>
                  </a:lnTo>
                  <a:lnTo>
                    <a:pt x="6018148" y="1174609"/>
                  </a:lnTo>
                  <a:cubicBezTo>
                    <a:pt x="6018558" y="1174376"/>
                    <a:pt x="6019011" y="1174142"/>
                    <a:pt x="6019465" y="1173909"/>
                  </a:cubicBezTo>
                  <a:cubicBezTo>
                    <a:pt x="6019465" y="1173909"/>
                    <a:pt x="6019419" y="1173879"/>
                    <a:pt x="6019419" y="1173879"/>
                  </a:cubicBezTo>
                  <a:lnTo>
                    <a:pt x="6018056" y="1173568"/>
                  </a:lnTo>
                  <a:lnTo>
                    <a:pt x="6017876" y="1171806"/>
                  </a:lnTo>
                  <a:cubicBezTo>
                    <a:pt x="6015515" y="1165030"/>
                    <a:pt x="6022415" y="1155656"/>
                    <a:pt x="6004665" y="1153408"/>
                  </a:cubicBezTo>
                  <a:close/>
                  <a:moveTo>
                    <a:pt x="6458431" y="1152707"/>
                  </a:moveTo>
                  <a:cubicBezTo>
                    <a:pt x="6457886" y="1154138"/>
                    <a:pt x="6457342" y="1155569"/>
                    <a:pt x="6456752" y="1157029"/>
                  </a:cubicBezTo>
                  <a:lnTo>
                    <a:pt x="6479360" y="1159540"/>
                  </a:lnTo>
                  <a:cubicBezTo>
                    <a:pt x="6479770" y="1158460"/>
                    <a:pt x="6480223" y="1157350"/>
                    <a:pt x="6480631" y="1156270"/>
                  </a:cubicBezTo>
                  <a:cubicBezTo>
                    <a:pt x="6473232" y="1155073"/>
                    <a:pt x="6465832" y="1153875"/>
                    <a:pt x="6458431" y="1152707"/>
                  </a:cubicBezTo>
                  <a:close/>
                  <a:moveTo>
                    <a:pt x="1913137" y="1152561"/>
                  </a:moveTo>
                  <a:cubicBezTo>
                    <a:pt x="1911003" y="1154196"/>
                    <a:pt x="1908733" y="1155803"/>
                    <a:pt x="1908824" y="1155861"/>
                  </a:cubicBezTo>
                  <a:cubicBezTo>
                    <a:pt x="1913500" y="1158723"/>
                    <a:pt x="1918358" y="1161498"/>
                    <a:pt x="1923306" y="1164213"/>
                  </a:cubicBezTo>
                  <a:cubicBezTo>
                    <a:pt x="1922989" y="1164622"/>
                    <a:pt x="1922534" y="1165060"/>
                    <a:pt x="1922625" y="1165382"/>
                  </a:cubicBezTo>
                  <a:cubicBezTo>
                    <a:pt x="1923988" y="1173062"/>
                    <a:pt x="1927575" y="1180654"/>
                    <a:pt x="1931796" y="1187956"/>
                  </a:cubicBezTo>
                  <a:cubicBezTo>
                    <a:pt x="1932750" y="1189591"/>
                    <a:pt x="1939651" y="1190380"/>
                    <a:pt x="1943873" y="1190496"/>
                  </a:cubicBezTo>
                  <a:cubicBezTo>
                    <a:pt x="1945961" y="1190555"/>
                    <a:pt x="1949365" y="1188452"/>
                    <a:pt x="1950183" y="1186905"/>
                  </a:cubicBezTo>
                  <a:cubicBezTo>
                    <a:pt x="1951635" y="1184188"/>
                    <a:pt x="1951545" y="1181151"/>
                    <a:pt x="1952045" y="1178639"/>
                  </a:cubicBezTo>
                  <a:cubicBezTo>
                    <a:pt x="1951318" y="1173324"/>
                    <a:pt x="1952362" y="1167980"/>
                    <a:pt x="1949412" y="1163717"/>
                  </a:cubicBezTo>
                  <a:cubicBezTo>
                    <a:pt x="1947595" y="1161059"/>
                    <a:pt x="1939606" y="1158460"/>
                    <a:pt x="1934792" y="1158753"/>
                  </a:cubicBezTo>
                  <a:cubicBezTo>
                    <a:pt x="1932750" y="1158869"/>
                    <a:pt x="1930117" y="1159833"/>
                    <a:pt x="1927756" y="1161001"/>
                  </a:cubicBezTo>
                  <a:cubicBezTo>
                    <a:pt x="1923170" y="1158344"/>
                    <a:pt x="1918630" y="1155715"/>
                    <a:pt x="1913137" y="1152561"/>
                  </a:cubicBezTo>
                  <a:close/>
                  <a:moveTo>
                    <a:pt x="4396483" y="1151714"/>
                  </a:moveTo>
                  <a:cubicBezTo>
                    <a:pt x="4395076" y="1151480"/>
                    <a:pt x="4392715" y="1153437"/>
                    <a:pt x="4389174" y="1155219"/>
                  </a:cubicBezTo>
                  <a:cubicBezTo>
                    <a:pt x="4393578" y="1156591"/>
                    <a:pt x="4396392" y="1157964"/>
                    <a:pt x="4399479" y="1158255"/>
                  </a:cubicBezTo>
                  <a:cubicBezTo>
                    <a:pt x="4400750" y="1158372"/>
                    <a:pt x="4402567" y="1156153"/>
                    <a:pt x="4404156" y="1155014"/>
                  </a:cubicBezTo>
                  <a:cubicBezTo>
                    <a:pt x="4401613" y="1153846"/>
                    <a:pt x="4399298" y="1152181"/>
                    <a:pt x="4396483" y="1151714"/>
                  </a:cubicBezTo>
                  <a:close/>
                  <a:moveTo>
                    <a:pt x="4918848" y="1150166"/>
                  </a:moveTo>
                  <a:cubicBezTo>
                    <a:pt x="4914127" y="1153846"/>
                    <a:pt x="4910585" y="1155394"/>
                    <a:pt x="4910857" y="1156561"/>
                  </a:cubicBezTo>
                  <a:cubicBezTo>
                    <a:pt x="4911947" y="1161439"/>
                    <a:pt x="4914217" y="1166199"/>
                    <a:pt x="4916034" y="1170988"/>
                  </a:cubicBezTo>
                  <a:cubicBezTo>
                    <a:pt x="4918984" y="1168330"/>
                    <a:pt x="4923842" y="1165790"/>
                    <a:pt x="4924386" y="1162928"/>
                  </a:cubicBezTo>
                  <a:cubicBezTo>
                    <a:pt x="4924977" y="1159716"/>
                    <a:pt x="4921708" y="1156211"/>
                    <a:pt x="4918848" y="1150166"/>
                  </a:cubicBezTo>
                  <a:close/>
                  <a:moveTo>
                    <a:pt x="9246544" y="1150108"/>
                  </a:moveTo>
                  <a:cubicBezTo>
                    <a:pt x="9242186" y="1149202"/>
                    <a:pt x="9235240" y="1153320"/>
                    <a:pt x="9225886" y="1156358"/>
                  </a:cubicBezTo>
                  <a:cubicBezTo>
                    <a:pt x="9232514" y="1160913"/>
                    <a:pt x="9236556" y="1165673"/>
                    <a:pt x="9239778" y="1165469"/>
                  </a:cubicBezTo>
                  <a:cubicBezTo>
                    <a:pt x="9246451" y="1165030"/>
                    <a:pt x="9252672" y="1161964"/>
                    <a:pt x="9259118" y="1159949"/>
                  </a:cubicBezTo>
                  <a:cubicBezTo>
                    <a:pt x="9255033" y="1156474"/>
                    <a:pt x="9251855" y="1151189"/>
                    <a:pt x="9246544" y="1150108"/>
                  </a:cubicBezTo>
                  <a:close/>
                  <a:moveTo>
                    <a:pt x="8497135" y="1147129"/>
                  </a:moveTo>
                  <a:cubicBezTo>
                    <a:pt x="8493913" y="1149729"/>
                    <a:pt x="8490143" y="1152181"/>
                    <a:pt x="8487601" y="1155044"/>
                  </a:cubicBezTo>
                  <a:cubicBezTo>
                    <a:pt x="8486239" y="1156561"/>
                    <a:pt x="8486966" y="1158810"/>
                    <a:pt x="8486422" y="1163454"/>
                  </a:cubicBezTo>
                  <a:cubicBezTo>
                    <a:pt x="8488555" y="1165089"/>
                    <a:pt x="8492776" y="1168273"/>
                    <a:pt x="8496954" y="1171427"/>
                  </a:cubicBezTo>
                  <a:cubicBezTo>
                    <a:pt x="8500631" y="1167893"/>
                    <a:pt x="8504763" y="1164447"/>
                    <a:pt x="8507806" y="1160650"/>
                  </a:cubicBezTo>
                  <a:cubicBezTo>
                    <a:pt x="8509030" y="1159131"/>
                    <a:pt x="8509077" y="1156445"/>
                    <a:pt x="8507714" y="1155044"/>
                  </a:cubicBezTo>
                  <a:cubicBezTo>
                    <a:pt x="8504854" y="1152152"/>
                    <a:pt x="8500722" y="1149757"/>
                    <a:pt x="8497135" y="1147129"/>
                  </a:cubicBezTo>
                  <a:close/>
                  <a:moveTo>
                    <a:pt x="8761541" y="1146516"/>
                  </a:moveTo>
                  <a:cubicBezTo>
                    <a:pt x="8757819" y="1147421"/>
                    <a:pt x="8751008" y="1148180"/>
                    <a:pt x="8750874" y="1149290"/>
                  </a:cubicBezTo>
                  <a:cubicBezTo>
                    <a:pt x="8750328" y="1153495"/>
                    <a:pt x="8751916" y="1157846"/>
                    <a:pt x="8753369" y="1165790"/>
                  </a:cubicBezTo>
                  <a:cubicBezTo>
                    <a:pt x="8759634" y="1160825"/>
                    <a:pt x="8763631" y="1159074"/>
                    <a:pt x="8763857" y="1157146"/>
                  </a:cubicBezTo>
                  <a:cubicBezTo>
                    <a:pt x="8764265" y="1153641"/>
                    <a:pt x="8762450" y="1150050"/>
                    <a:pt x="8761541" y="1146516"/>
                  </a:cubicBezTo>
                  <a:close/>
                  <a:moveTo>
                    <a:pt x="7863225" y="1146136"/>
                  </a:moveTo>
                  <a:cubicBezTo>
                    <a:pt x="7860409" y="1148911"/>
                    <a:pt x="7856097" y="1151539"/>
                    <a:pt x="7855279" y="1154518"/>
                  </a:cubicBezTo>
                  <a:cubicBezTo>
                    <a:pt x="7854780" y="1156358"/>
                    <a:pt x="7859547" y="1158781"/>
                    <a:pt x="7861908" y="1160971"/>
                  </a:cubicBezTo>
                  <a:cubicBezTo>
                    <a:pt x="7865720" y="1158285"/>
                    <a:pt x="7869535" y="1155569"/>
                    <a:pt x="7874484" y="1152006"/>
                  </a:cubicBezTo>
                  <a:cubicBezTo>
                    <a:pt x="7869580" y="1149436"/>
                    <a:pt x="7866402" y="1147801"/>
                    <a:pt x="7863225" y="1146136"/>
                  </a:cubicBezTo>
                  <a:close/>
                  <a:moveTo>
                    <a:pt x="3862631" y="1142456"/>
                  </a:moveTo>
                  <a:cubicBezTo>
                    <a:pt x="3859408" y="1143625"/>
                    <a:pt x="3856232" y="1144793"/>
                    <a:pt x="3853007" y="1145932"/>
                  </a:cubicBezTo>
                  <a:cubicBezTo>
                    <a:pt x="3854051" y="1146925"/>
                    <a:pt x="3855050" y="1147947"/>
                    <a:pt x="3856093" y="1148969"/>
                  </a:cubicBezTo>
                  <a:cubicBezTo>
                    <a:pt x="3859272" y="1147771"/>
                    <a:pt x="3862450" y="1146604"/>
                    <a:pt x="3865629" y="1145406"/>
                  </a:cubicBezTo>
                  <a:close/>
                  <a:moveTo>
                    <a:pt x="2268523" y="1141230"/>
                  </a:moveTo>
                  <a:cubicBezTo>
                    <a:pt x="2258944" y="1141172"/>
                    <a:pt x="2249955" y="1152006"/>
                    <a:pt x="2255448" y="1156358"/>
                  </a:cubicBezTo>
                  <a:cubicBezTo>
                    <a:pt x="2256766" y="1157409"/>
                    <a:pt x="2261714" y="1158110"/>
                    <a:pt x="2262848" y="1157468"/>
                  </a:cubicBezTo>
                  <a:cubicBezTo>
                    <a:pt x="2268432" y="1154255"/>
                    <a:pt x="2273290" y="1150546"/>
                    <a:pt x="2279329" y="1146399"/>
                  </a:cubicBezTo>
                  <a:cubicBezTo>
                    <a:pt x="2275334" y="1144384"/>
                    <a:pt x="2271974" y="1141260"/>
                    <a:pt x="2268523" y="1141230"/>
                  </a:cubicBezTo>
                  <a:close/>
                  <a:moveTo>
                    <a:pt x="5354682" y="1140792"/>
                  </a:moveTo>
                  <a:cubicBezTo>
                    <a:pt x="5343604" y="1144997"/>
                    <a:pt x="5333299" y="1150020"/>
                    <a:pt x="5311054" y="1160241"/>
                  </a:cubicBezTo>
                  <a:cubicBezTo>
                    <a:pt x="5325174" y="1164476"/>
                    <a:pt x="5336567" y="1169762"/>
                    <a:pt x="5339156" y="1168389"/>
                  </a:cubicBezTo>
                  <a:cubicBezTo>
                    <a:pt x="5349461" y="1162899"/>
                    <a:pt x="5357452" y="1155540"/>
                    <a:pt x="5364943" y="1148297"/>
                  </a:cubicBezTo>
                  <a:cubicBezTo>
                    <a:pt x="5365759" y="1147480"/>
                    <a:pt x="5355545" y="1140441"/>
                    <a:pt x="5354682" y="1140792"/>
                  </a:cubicBezTo>
                  <a:close/>
                  <a:moveTo>
                    <a:pt x="8055354" y="1140675"/>
                  </a:moveTo>
                  <a:cubicBezTo>
                    <a:pt x="8048999" y="1140675"/>
                    <a:pt x="8042596" y="1143275"/>
                    <a:pt x="8036195" y="1144705"/>
                  </a:cubicBezTo>
                  <a:cubicBezTo>
                    <a:pt x="8041009" y="1150516"/>
                    <a:pt x="8045820" y="1156329"/>
                    <a:pt x="8053084" y="1165060"/>
                  </a:cubicBezTo>
                  <a:cubicBezTo>
                    <a:pt x="8059349" y="1158372"/>
                    <a:pt x="8063980" y="1154634"/>
                    <a:pt x="8066569" y="1150400"/>
                  </a:cubicBezTo>
                  <a:cubicBezTo>
                    <a:pt x="8070382" y="1144180"/>
                    <a:pt x="8064025" y="1140705"/>
                    <a:pt x="8055354" y="1140675"/>
                  </a:cubicBezTo>
                  <a:close/>
                  <a:moveTo>
                    <a:pt x="7093705" y="1140500"/>
                  </a:moveTo>
                  <a:cubicBezTo>
                    <a:pt x="7092706" y="1140325"/>
                    <a:pt x="7090572" y="1142661"/>
                    <a:pt x="7086668" y="1145465"/>
                  </a:cubicBezTo>
                  <a:cubicBezTo>
                    <a:pt x="7094795" y="1146750"/>
                    <a:pt x="7101377" y="1147860"/>
                    <a:pt x="7108052" y="1148677"/>
                  </a:cubicBezTo>
                  <a:cubicBezTo>
                    <a:pt x="7108233" y="1148706"/>
                    <a:pt x="7110186" y="1144939"/>
                    <a:pt x="7109776" y="1144793"/>
                  </a:cubicBezTo>
                  <a:cubicBezTo>
                    <a:pt x="7104601" y="1143099"/>
                    <a:pt x="7099243" y="1141551"/>
                    <a:pt x="7093705" y="1140500"/>
                  </a:cubicBezTo>
                  <a:close/>
                  <a:moveTo>
                    <a:pt x="6183084" y="1139741"/>
                  </a:moveTo>
                  <a:lnTo>
                    <a:pt x="6182676" y="1142077"/>
                  </a:lnTo>
                  <a:cubicBezTo>
                    <a:pt x="6186353" y="1142661"/>
                    <a:pt x="6190076" y="1143275"/>
                    <a:pt x="6193753" y="1143859"/>
                  </a:cubicBezTo>
                  <a:cubicBezTo>
                    <a:pt x="6194208" y="1142486"/>
                    <a:pt x="6194616" y="1141113"/>
                    <a:pt x="6195070" y="1139741"/>
                  </a:cubicBezTo>
                  <a:close/>
                  <a:moveTo>
                    <a:pt x="1732129" y="1139536"/>
                  </a:moveTo>
                  <a:cubicBezTo>
                    <a:pt x="1728452" y="1142077"/>
                    <a:pt x="1721643" y="1144764"/>
                    <a:pt x="1721869" y="1147159"/>
                  </a:cubicBezTo>
                  <a:cubicBezTo>
                    <a:pt x="1722232" y="1150605"/>
                    <a:pt x="1727681" y="1153846"/>
                    <a:pt x="1736124" y="1162432"/>
                  </a:cubicBezTo>
                  <a:cubicBezTo>
                    <a:pt x="1739484" y="1153495"/>
                    <a:pt x="1742345" y="1150225"/>
                    <a:pt x="1741301" y="1147626"/>
                  </a:cubicBezTo>
                  <a:cubicBezTo>
                    <a:pt x="1740029" y="1144617"/>
                    <a:pt x="1735308" y="1142193"/>
                    <a:pt x="1732129" y="1139536"/>
                  </a:cubicBezTo>
                  <a:close/>
                  <a:moveTo>
                    <a:pt x="9496059" y="1138163"/>
                  </a:moveTo>
                  <a:cubicBezTo>
                    <a:pt x="9481076" y="1137492"/>
                    <a:pt x="9465460" y="1137608"/>
                    <a:pt x="9450976" y="1139741"/>
                  </a:cubicBezTo>
                  <a:cubicBezTo>
                    <a:pt x="9447072" y="1140325"/>
                    <a:pt x="9446346" y="1149377"/>
                    <a:pt x="9446709" y="1148560"/>
                  </a:cubicBezTo>
                  <a:cubicBezTo>
                    <a:pt x="9445710" y="1168185"/>
                    <a:pt x="9445710" y="1167980"/>
                    <a:pt x="9466367" y="1166667"/>
                  </a:cubicBezTo>
                  <a:cubicBezTo>
                    <a:pt x="9484572" y="1165498"/>
                    <a:pt x="9504547" y="1167893"/>
                    <a:pt x="9517351" y="1156561"/>
                  </a:cubicBezTo>
                  <a:cubicBezTo>
                    <a:pt x="9521572" y="1152824"/>
                    <a:pt x="9527884" y="1148356"/>
                    <a:pt x="9516078" y="1144793"/>
                  </a:cubicBezTo>
                  <a:cubicBezTo>
                    <a:pt x="9509223" y="1142720"/>
                    <a:pt x="9502958" y="1138515"/>
                    <a:pt x="9496059" y="1138163"/>
                  </a:cubicBezTo>
                  <a:close/>
                  <a:moveTo>
                    <a:pt x="3047804" y="1137726"/>
                  </a:moveTo>
                  <a:cubicBezTo>
                    <a:pt x="3043582" y="1139653"/>
                    <a:pt x="3039994" y="1142165"/>
                    <a:pt x="3035909" y="1144617"/>
                  </a:cubicBezTo>
                  <a:cubicBezTo>
                    <a:pt x="3040132" y="1146779"/>
                    <a:pt x="3042083" y="1147801"/>
                    <a:pt x="3044036" y="1148794"/>
                  </a:cubicBezTo>
                  <a:cubicBezTo>
                    <a:pt x="3047441" y="1146049"/>
                    <a:pt x="3050846" y="1143303"/>
                    <a:pt x="3054297" y="1140558"/>
                  </a:cubicBezTo>
                  <a:cubicBezTo>
                    <a:pt x="3052072" y="1139566"/>
                    <a:pt x="3048531" y="1137405"/>
                    <a:pt x="3047804" y="1137726"/>
                  </a:cubicBezTo>
                  <a:close/>
                  <a:moveTo>
                    <a:pt x="8739296" y="1137375"/>
                  </a:moveTo>
                  <a:cubicBezTo>
                    <a:pt x="8737889" y="1137608"/>
                    <a:pt x="8736480" y="1137872"/>
                    <a:pt x="8735073" y="1138134"/>
                  </a:cubicBezTo>
                  <a:cubicBezTo>
                    <a:pt x="8737390" y="1145056"/>
                    <a:pt x="8739704" y="1151977"/>
                    <a:pt x="8742020" y="1158898"/>
                  </a:cubicBezTo>
                  <a:lnTo>
                    <a:pt x="8750009" y="1156561"/>
                  </a:lnTo>
                  <a:cubicBezTo>
                    <a:pt x="8746424" y="1150166"/>
                    <a:pt x="8742883" y="1143771"/>
                    <a:pt x="8739296" y="1137375"/>
                  </a:cubicBezTo>
                  <a:close/>
                  <a:moveTo>
                    <a:pt x="2307748" y="1136791"/>
                  </a:moveTo>
                  <a:cubicBezTo>
                    <a:pt x="2301982" y="1137025"/>
                    <a:pt x="2297079" y="1137258"/>
                    <a:pt x="2285684" y="1137755"/>
                  </a:cubicBezTo>
                  <a:cubicBezTo>
                    <a:pt x="2302346" y="1144501"/>
                    <a:pt x="2302346" y="1144501"/>
                    <a:pt x="2307748" y="1136791"/>
                  </a:cubicBezTo>
                  <a:close/>
                  <a:moveTo>
                    <a:pt x="6132600" y="1130424"/>
                  </a:moveTo>
                  <a:cubicBezTo>
                    <a:pt x="6131647" y="1139975"/>
                    <a:pt x="6131647" y="1139975"/>
                    <a:pt x="6142497" y="1143508"/>
                  </a:cubicBezTo>
                  <a:cubicBezTo>
                    <a:pt x="6138865" y="1138718"/>
                    <a:pt x="6136368" y="1135418"/>
                    <a:pt x="6132600" y="1130424"/>
                  </a:cubicBezTo>
                  <a:close/>
                  <a:moveTo>
                    <a:pt x="2248729" y="1130367"/>
                  </a:moveTo>
                  <a:cubicBezTo>
                    <a:pt x="2244871" y="1131213"/>
                    <a:pt x="2241012" y="1132061"/>
                    <a:pt x="2237152" y="1132878"/>
                  </a:cubicBezTo>
                  <a:cubicBezTo>
                    <a:pt x="2238196" y="1133900"/>
                    <a:pt x="2239241" y="1134922"/>
                    <a:pt x="2240330" y="1135945"/>
                  </a:cubicBezTo>
                  <a:cubicBezTo>
                    <a:pt x="2243690" y="1135010"/>
                    <a:pt x="2247094" y="1134076"/>
                    <a:pt x="2250454" y="1133141"/>
                  </a:cubicBezTo>
                  <a:cubicBezTo>
                    <a:pt x="2249864" y="1132236"/>
                    <a:pt x="2249319" y="1131301"/>
                    <a:pt x="2248729" y="1130367"/>
                  </a:cubicBezTo>
                  <a:close/>
                  <a:moveTo>
                    <a:pt x="5197237" y="1129227"/>
                  </a:moveTo>
                  <a:cubicBezTo>
                    <a:pt x="5192243" y="1136821"/>
                    <a:pt x="5188248" y="1140032"/>
                    <a:pt x="5189474" y="1141435"/>
                  </a:cubicBezTo>
                  <a:cubicBezTo>
                    <a:pt x="5194105" y="1146662"/>
                    <a:pt x="5200370" y="1151305"/>
                    <a:pt x="5206044" y="1156153"/>
                  </a:cubicBezTo>
                  <a:cubicBezTo>
                    <a:pt x="5207770" y="1153320"/>
                    <a:pt x="5211719" y="1150108"/>
                    <a:pt x="5210766" y="1147714"/>
                  </a:cubicBezTo>
                  <a:cubicBezTo>
                    <a:pt x="5208905" y="1142895"/>
                    <a:pt x="5204320" y="1138515"/>
                    <a:pt x="5197237" y="1129227"/>
                  </a:cubicBezTo>
                  <a:close/>
                  <a:moveTo>
                    <a:pt x="9066081" y="1127679"/>
                  </a:moveTo>
                  <a:cubicBezTo>
                    <a:pt x="9065354" y="1128760"/>
                    <a:pt x="9064583" y="1129841"/>
                    <a:pt x="9063811" y="1130921"/>
                  </a:cubicBezTo>
                  <a:cubicBezTo>
                    <a:pt x="9066536" y="1132148"/>
                    <a:pt x="9069303" y="1133374"/>
                    <a:pt x="9072029" y="1134630"/>
                  </a:cubicBezTo>
                  <a:lnTo>
                    <a:pt x="9076069" y="1130396"/>
                  </a:lnTo>
                  <a:cubicBezTo>
                    <a:pt x="9072754" y="1129491"/>
                    <a:pt x="9069394" y="1128586"/>
                    <a:pt x="9066081" y="1127679"/>
                  </a:cubicBezTo>
                  <a:close/>
                  <a:moveTo>
                    <a:pt x="2292132" y="1119240"/>
                  </a:moveTo>
                  <a:cubicBezTo>
                    <a:pt x="2291858" y="1119737"/>
                    <a:pt x="2291586" y="1120233"/>
                    <a:pt x="2291314" y="1120729"/>
                  </a:cubicBezTo>
                  <a:cubicBezTo>
                    <a:pt x="2292040" y="1120847"/>
                    <a:pt x="2293175" y="1121225"/>
                    <a:pt x="2293403" y="1121050"/>
                  </a:cubicBezTo>
                  <a:cubicBezTo>
                    <a:pt x="2293902" y="1120729"/>
                    <a:pt x="2294174" y="1120116"/>
                    <a:pt x="2294129" y="1119649"/>
                  </a:cubicBezTo>
                  <a:cubicBezTo>
                    <a:pt x="2294083" y="1119474"/>
                    <a:pt x="2292812" y="1119385"/>
                    <a:pt x="2292132" y="1119240"/>
                  </a:cubicBezTo>
                  <a:close/>
                  <a:moveTo>
                    <a:pt x="7898591" y="1114422"/>
                  </a:moveTo>
                  <a:cubicBezTo>
                    <a:pt x="7893052" y="1123124"/>
                    <a:pt x="7887740" y="1127329"/>
                    <a:pt x="7889283" y="1129987"/>
                  </a:cubicBezTo>
                  <a:cubicBezTo>
                    <a:pt x="7891372" y="1133578"/>
                    <a:pt x="7898272" y="1136382"/>
                    <a:pt x="7903993" y="1138543"/>
                  </a:cubicBezTo>
                  <a:cubicBezTo>
                    <a:pt x="7904946" y="1138893"/>
                    <a:pt x="7909623" y="1136850"/>
                    <a:pt x="7911848" y="1135302"/>
                  </a:cubicBezTo>
                  <a:cubicBezTo>
                    <a:pt x="7912256" y="1135945"/>
                    <a:pt x="7912664" y="1136616"/>
                    <a:pt x="7912981" y="1137083"/>
                  </a:cubicBezTo>
                  <a:cubicBezTo>
                    <a:pt x="7914071" y="1136557"/>
                    <a:pt x="7915161" y="1136032"/>
                    <a:pt x="7916251" y="1135506"/>
                  </a:cubicBezTo>
                  <a:cubicBezTo>
                    <a:pt x="7915342" y="1134806"/>
                    <a:pt x="7914116" y="1133842"/>
                    <a:pt x="7912256" y="1132411"/>
                  </a:cubicBezTo>
                  <a:cubicBezTo>
                    <a:pt x="7910531" y="1128964"/>
                    <a:pt x="7906718" y="1124964"/>
                    <a:pt x="7898591" y="1114422"/>
                  </a:cubicBezTo>
                  <a:close/>
                  <a:moveTo>
                    <a:pt x="7909349" y="1111471"/>
                  </a:moveTo>
                  <a:cubicBezTo>
                    <a:pt x="7907534" y="1111910"/>
                    <a:pt x="7905717" y="1112319"/>
                    <a:pt x="7903947" y="1112757"/>
                  </a:cubicBezTo>
                  <a:cubicBezTo>
                    <a:pt x="7905355" y="1115502"/>
                    <a:pt x="7906762" y="1118218"/>
                    <a:pt x="7908169" y="1120934"/>
                  </a:cubicBezTo>
                  <a:cubicBezTo>
                    <a:pt x="7909849" y="1120525"/>
                    <a:pt x="7911529" y="1120116"/>
                    <a:pt x="7913255" y="1119707"/>
                  </a:cubicBezTo>
                  <a:cubicBezTo>
                    <a:pt x="7911938" y="1116962"/>
                    <a:pt x="7910667" y="1114217"/>
                    <a:pt x="7909349" y="1111471"/>
                  </a:cubicBezTo>
                  <a:close/>
                  <a:moveTo>
                    <a:pt x="5247994" y="1108580"/>
                  </a:moveTo>
                  <a:cubicBezTo>
                    <a:pt x="5243635" y="1109223"/>
                    <a:pt x="5237551" y="1113253"/>
                    <a:pt x="5237689" y="1115707"/>
                  </a:cubicBezTo>
                  <a:cubicBezTo>
                    <a:pt x="5237825" y="1118422"/>
                    <a:pt x="5244226" y="1120963"/>
                    <a:pt x="5250944" y="1125782"/>
                  </a:cubicBezTo>
                  <a:cubicBezTo>
                    <a:pt x="5254986" y="1120467"/>
                    <a:pt x="5259662" y="1117195"/>
                    <a:pt x="5258890" y="1114509"/>
                  </a:cubicBezTo>
                  <a:cubicBezTo>
                    <a:pt x="5258208" y="1112026"/>
                    <a:pt x="5250944" y="1108114"/>
                    <a:pt x="5247994" y="1108580"/>
                  </a:cubicBezTo>
                  <a:close/>
                  <a:moveTo>
                    <a:pt x="3155628" y="1107880"/>
                  </a:moveTo>
                  <a:cubicBezTo>
                    <a:pt x="3151133" y="1109223"/>
                    <a:pt x="3146457" y="1110216"/>
                    <a:pt x="3146547" y="1110625"/>
                  </a:cubicBezTo>
                  <a:cubicBezTo>
                    <a:pt x="3147682" y="1113983"/>
                    <a:pt x="3149679" y="1117254"/>
                    <a:pt x="3151360" y="1120525"/>
                  </a:cubicBezTo>
                  <a:cubicBezTo>
                    <a:pt x="3154629" y="1119619"/>
                    <a:pt x="3160847" y="1118422"/>
                    <a:pt x="3160711" y="1117838"/>
                  </a:cubicBezTo>
                  <a:cubicBezTo>
                    <a:pt x="3159849" y="1114480"/>
                    <a:pt x="3157534" y="1111268"/>
                    <a:pt x="3155628" y="1107880"/>
                  </a:cubicBezTo>
                  <a:close/>
                  <a:moveTo>
                    <a:pt x="1818252" y="1106595"/>
                  </a:moveTo>
                  <a:cubicBezTo>
                    <a:pt x="1807402" y="1107529"/>
                    <a:pt x="1803135" y="1112669"/>
                    <a:pt x="1803815" y="1119064"/>
                  </a:cubicBezTo>
                  <a:cubicBezTo>
                    <a:pt x="1804087" y="1121547"/>
                    <a:pt x="1807493" y="1123883"/>
                    <a:pt x="1809489" y="1126278"/>
                  </a:cubicBezTo>
                  <a:cubicBezTo>
                    <a:pt x="1816345" y="1122014"/>
                    <a:pt x="1823201" y="1117750"/>
                    <a:pt x="1831781" y="1112435"/>
                  </a:cubicBezTo>
                  <a:cubicBezTo>
                    <a:pt x="1824835" y="1109340"/>
                    <a:pt x="1821203" y="1106361"/>
                    <a:pt x="1818252" y="1106595"/>
                  </a:cubicBezTo>
                  <a:close/>
                  <a:moveTo>
                    <a:pt x="2814359" y="1105514"/>
                  </a:moveTo>
                  <a:cubicBezTo>
                    <a:pt x="2809548" y="1106565"/>
                    <a:pt x="2805416" y="1108873"/>
                    <a:pt x="2796518" y="1112523"/>
                  </a:cubicBezTo>
                  <a:cubicBezTo>
                    <a:pt x="2805688" y="1113019"/>
                    <a:pt x="2810047" y="1114013"/>
                    <a:pt x="2813588" y="1113283"/>
                  </a:cubicBezTo>
                  <a:cubicBezTo>
                    <a:pt x="2817084" y="1112553"/>
                    <a:pt x="2819672" y="1110129"/>
                    <a:pt x="2822669" y="1108435"/>
                  </a:cubicBezTo>
                  <a:cubicBezTo>
                    <a:pt x="2819853" y="1107384"/>
                    <a:pt x="2816357" y="1105076"/>
                    <a:pt x="2814359" y="1105514"/>
                  </a:cubicBezTo>
                  <a:close/>
                  <a:moveTo>
                    <a:pt x="6767466" y="1105456"/>
                  </a:moveTo>
                  <a:lnTo>
                    <a:pt x="6767829" y="1107004"/>
                  </a:lnTo>
                  <a:lnTo>
                    <a:pt x="6770144" y="1106010"/>
                  </a:lnTo>
                  <a:close/>
                  <a:moveTo>
                    <a:pt x="4142293" y="1105310"/>
                  </a:moveTo>
                  <a:cubicBezTo>
                    <a:pt x="4136663" y="1110011"/>
                    <a:pt x="4130989" y="1114713"/>
                    <a:pt x="4123406" y="1121050"/>
                  </a:cubicBezTo>
                  <a:cubicBezTo>
                    <a:pt x="4129399" y="1124322"/>
                    <a:pt x="4133394" y="1126541"/>
                    <a:pt x="4137435" y="1128789"/>
                  </a:cubicBezTo>
                  <a:cubicBezTo>
                    <a:pt x="4141702" y="1124117"/>
                    <a:pt x="4147468" y="1119678"/>
                    <a:pt x="4149602" y="1114655"/>
                  </a:cubicBezTo>
                  <a:cubicBezTo>
                    <a:pt x="4150646" y="1112114"/>
                    <a:pt x="4144971" y="1108464"/>
                    <a:pt x="4142293" y="1105310"/>
                  </a:cubicBezTo>
                  <a:close/>
                  <a:moveTo>
                    <a:pt x="7411908" y="1102856"/>
                  </a:moveTo>
                  <a:cubicBezTo>
                    <a:pt x="7407687" y="1108610"/>
                    <a:pt x="7403465" y="1114392"/>
                    <a:pt x="7399244" y="1120203"/>
                  </a:cubicBezTo>
                  <a:cubicBezTo>
                    <a:pt x="7400604" y="1120758"/>
                    <a:pt x="7401922" y="1121343"/>
                    <a:pt x="7403282" y="1121898"/>
                  </a:cubicBezTo>
                  <a:cubicBezTo>
                    <a:pt x="7408595" y="1116670"/>
                    <a:pt x="7413861" y="1111414"/>
                    <a:pt x="7419172" y="1106186"/>
                  </a:cubicBezTo>
                  <a:cubicBezTo>
                    <a:pt x="7416767" y="1105076"/>
                    <a:pt x="7414316" y="1103966"/>
                    <a:pt x="7411908" y="1102856"/>
                  </a:cubicBezTo>
                  <a:close/>
                  <a:moveTo>
                    <a:pt x="9702898" y="1102010"/>
                  </a:moveTo>
                  <a:cubicBezTo>
                    <a:pt x="9695453" y="1103354"/>
                    <a:pt x="9689050" y="1106974"/>
                    <a:pt x="9677247" y="1111618"/>
                  </a:cubicBezTo>
                  <a:cubicBezTo>
                    <a:pt x="9689006" y="1115210"/>
                    <a:pt x="9695135" y="1118568"/>
                    <a:pt x="9701355" y="1118685"/>
                  </a:cubicBezTo>
                  <a:cubicBezTo>
                    <a:pt x="9712158" y="1118919"/>
                    <a:pt x="9718334" y="1114070"/>
                    <a:pt x="9715518" y="1107384"/>
                  </a:cubicBezTo>
                  <a:cubicBezTo>
                    <a:pt x="9714474" y="1104901"/>
                    <a:pt x="9706212" y="1101426"/>
                    <a:pt x="9702898" y="1102010"/>
                  </a:cubicBezTo>
                  <a:close/>
                  <a:moveTo>
                    <a:pt x="2964723" y="1101893"/>
                  </a:moveTo>
                  <a:cubicBezTo>
                    <a:pt x="2962090" y="1101542"/>
                    <a:pt x="2958322" y="1104609"/>
                    <a:pt x="2955053" y="1106099"/>
                  </a:cubicBezTo>
                  <a:cubicBezTo>
                    <a:pt x="2961136" y="1107821"/>
                    <a:pt x="2967174" y="1109515"/>
                    <a:pt x="2973213" y="1111238"/>
                  </a:cubicBezTo>
                  <a:cubicBezTo>
                    <a:pt x="2979976" y="1109778"/>
                    <a:pt x="2985470" y="1108610"/>
                    <a:pt x="2990918" y="1107441"/>
                  </a:cubicBezTo>
                  <a:cubicBezTo>
                    <a:pt x="2982201" y="1105485"/>
                    <a:pt x="2973666" y="1103090"/>
                    <a:pt x="2964723" y="1101893"/>
                  </a:cubicBezTo>
                  <a:close/>
                  <a:moveTo>
                    <a:pt x="3070593" y="1100900"/>
                  </a:moveTo>
                  <a:cubicBezTo>
                    <a:pt x="3067552" y="1103616"/>
                    <a:pt x="3062968" y="1106156"/>
                    <a:pt x="3062014" y="1109165"/>
                  </a:cubicBezTo>
                  <a:cubicBezTo>
                    <a:pt x="3061514" y="1110741"/>
                    <a:pt x="3067189" y="1113136"/>
                    <a:pt x="3070094" y="1115152"/>
                  </a:cubicBezTo>
                  <a:cubicBezTo>
                    <a:pt x="3073953" y="1112669"/>
                    <a:pt x="3077813" y="1110186"/>
                    <a:pt x="3082943" y="1106886"/>
                  </a:cubicBezTo>
                  <a:cubicBezTo>
                    <a:pt x="3077268" y="1104113"/>
                    <a:pt x="3073953" y="1102506"/>
                    <a:pt x="3070593" y="1100900"/>
                  </a:cubicBezTo>
                  <a:close/>
                  <a:moveTo>
                    <a:pt x="8657532" y="1099995"/>
                  </a:moveTo>
                  <a:cubicBezTo>
                    <a:pt x="8654308" y="1101660"/>
                    <a:pt x="8647952" y="1103850"/>
                    <a:pt x="8648406" y="1104843"/>
                  </a:cubicBezTo>
                  <a:cubicBezTo>
                    <a:pt x="8649950" y="1108259"/>
                    <a:pt x="8653854" y="1111238"/>
                    <a:pt x="8658531" y="1116174"/>
                  </a:cubicBezTo>
                  <a:cubicBezTo>
                    <a:pt x="8662843" y="1112435"/>
                    <a:pt x="8667746" y="1109865"/>
                    <a:pt x="8667019" y="1108493"/>
                  </a:cubicBezTo>
                  <a:cubicBezTo>
                    <a:pt x="8665295" y="1105339"/>
                    <a:pt x="8660845" y="1102799"/>
                    <a:pt x="8657532" y="1099995"/>
                  </a:cubicBezTo>
                  <a:close/>
                  <a:moveTo>
                    <a:pt x="6365681" y="1097016"/>
                  </a:moveTo>
                  <a:lnTo>
                    <a:pt x="6365318" y="1098447"/>
                  </a:lnTo>
                  <a:lnTo>
                    <a:pt x="6367905" y="1097980"/>
                  </a:lnTo>
                  <a:close/>
                  <a:moveTo>
                    <a:pt x="3876706" y="1094271"/>
                  </a:moveTo>
                  <a:cubicBezTo>
                    <a:pt x="3872847" y="1097191"/>
                    <a:pt x="3869261" y="1098914"/>
                    <a:pt x="3868079" y="1101163"/>
                  </a:cubicBezTo>
                  <a:cubicBezTo>
                    <a:pt x="3867535" y="1102185"/>
                    <a:pt x="3871576" y="1104229"/>
                    <a:pt x="3873482" y="1105806"/>
                  </a:cubicBezTo>
                  <a:cubicBezTo>
                    <a:pt x="3877160" y="1103762"/>
                    <a:pt x="3880882" y="1101718"/>
                    <a:pt x="3884559" y="1099674"/>
                  </a:cubicBezTo>
                  <a:cubicBezTo>
                    <a:pt x="3882381" y="1098184"/>
                    <a:pt x="3880202" y="1096666"/>
                    <a:pt x="3876706" y="1094271"/>
                  </a:cubicBezTo>
                  <a:close/>
                  <a:moveTo>
                    <a:pt x="3995015" y="1092811"/>
                  </a:moveTo>
                  <a:cubicBezTo>
                    <a:pt x="3990749" y="1096140"/>
                    <a:pt x="3987299" y="1098476"/>
                    <a:pt x="3984937" y="1101192"/>
                  </a:cubicBezTo>
                  <a:cubicBezTo>
                    <a:pt x="3984621" y="1101572"/>
                    <a:pt x="3990977" y="1105223"/>
                    <a:pt x="3991749" y="1104930"/>
                  </a:cubicBezTo>
                  <a:cubicBezTo>
                    <a:pt x="3996016" y="1103207"/>
                    <a:pt x="3999648" y="1100812"/>
                    <a:pt x="4002870" y="1098301"/>
                  </a:cubicBezTo>
                  <a:cubicBezTo>
                    <a:pt x="4003188" y="1098067"/>
                    <a:pt x="3998785" y="1095410"/>
                    <a:pt x="3995015" y="1092811"/>
                  </a:cubicBezTo>
                  <a:close/>
                  <a:moveTo>
                    <a:pt x="7225454" y="1089861"/>
                  </a:moveTo>
                  <a:lnTo>
                    <a:pt x="7219097" y="1094066"/>
                  </a:lnTo>
                  <a:cubicBezTo>
                    <a:pt x="7221369" y="1095293"/>
                    <a:pt x="7223637" y="1096520"/>
                    <a:pt x="7225908" y="1097717"/>
                  </a:cubicBezTo>
                  <a:lnTo>
                    <a:pt x="7231311" y="1092986"/>
                  </a:lnTo>
                  <a:cubicBezTo>
                    <a:pt x="7229358" y="1091935"/>
                    <a:pt x="7227407" y="1090883"/>
                    <a:pt x="7225454" y="1089861"/>
                  </a:cubicBezTo>
                  <a:close/>
                  <a:moveTo>
                    <a:pt x="4805713" y="1089482"/>
                  </a:moveTo>
                  <a:cubicBezTo>
                    <a:pt x="4799175" y="1090357"/>
                    <a:pt x="4794545" y="1090971"/>
                    <a:pt x="4783922" y="1092402"/>
                  </a:cubicBezTo>
                  <a:cubicBezTo>
                    <a:pt x="4793591" y="1097104"/>
                    <a:pt x="4798358" y="1099440"/>
                    <a:pt x="4805713" y="1103003"/>
                  </a:cubicBezTo>
                  <a:close/>
                  <a:moveTo>
                    <a:pt x="3711361" y="1089218"/>
                  </a:moveTo>
                  <a:cubicBezTo>
                    <a:pt x="3709272" y="1089336"/>
                    <a:pt x="3707820" y="1093921"/>
                    <a:pt x="3705141" y="1097805"/>
                  </a:cubicBezTo>
                  <a:cubicBezTo>
                    <a:pt x="3709408" y="1100841"/>
                    <a:pt x="3713676" y="1103850"/>
                    <a:pt x="3717943" y="1106886"/>
                  </a:cubicBezTo>
                  <a:cubicBezTo>
                    <a:pt x="3719624" y="1104317"/>
                    <a:pt x="3722757" y="1101718"/>
                    <a:pt x="3722710" y="1099147"/>
                  </a:cubicBezTo>
                  <a:cubicBezTo>
                    <a:pt x="3722665" y="1094476"/>
                    <a:pt x="3722529" y="1088576"/>
                    <a:pt x="3711361" y="1089218"/>
                  </a:cubicBezTo>
                  <a:close/>
                  <a:moveTo>
                    <a:pt x="2154753" y="1088840"/>
                  </a:moveTo>
                  <a:cubicBezTo>
                    <a:pt x="2150258" y="1091876"/>
                    <a:pt x="2145400" y="1094738"/>
                    <a:pt x="2141587" y="1098067"/>
                  </a:cubicBezTo>
                  <a:cubicBezTo>
                    <a:pt x="2140680" y="1098826"/>
                    <a:pt x="2143358" y="1101192"/>
                    <a:pt x="2144401" y="1102856"/>
                  </a:cubicBezTo>
                  <a:cubicBezTo>
                    <a:pt x="2149668" y="1100257"/>
                    <a:pt x="2154934" y="1097659"/>
                    <a:pt x="2159656" y="1095293"/>
                  </a:cubicBezTo>
                  <a:cubicBezTo>
                    <a:pt x="2157204" y="1092081"/>
                    <a:pt x="2155979" y="1090446"/>
                    <a:pt x="2154753" y="1088840"/>
                  </a:cubicBezTo>
                  <a:close/>
                  <a:moveTo>
                    <a:pt x="4521786" y="1088285"/>
                  </a:moveTo>
                  <a:lnTo>
                    <a:pt x="4519062" y="1088401"/>
                  </a:lnTo>
                  <a:cubicBezTo>
                    <a:pt x="4519470" y="1089218"/>
                    <a:pt x="4519925" y="1090007"/>
                    <a:pt x="4520333" y="1090825"/>
                  </a:cubicBezTo>
                  <a:cubicBezTo>
                    <a:pt x="4521059" y="1090475"/>
                    <a:pt x="4522149" y="1090212"/>
                    <a:pt x="4522422" y="1089745"/>
                  </a:cubicBezTo>
                  <a:cubicBezTo>
                    <a:pt x="4522693" y="1089365"/>
                    <a:pt x="4522058" y="1088781"/>
                    <a:pt x="4521786" y="1088285"/>
                  </a:cubicBezTo>
                  <a:close/>
                  <a:moveTo>
                    <a:pt x="9575417" y="1088110"/>
                  </a:moveTo>
                  <a:cubicBezTo>
                    <a:pt x="9575370" y="1088080"/>
                    <a:pt x="9569015" y="1089161"/>
                    <a:pt x="9568833" y="1089978"/>
                  </a:cubicBezTo>
                  <a:cubicBezTo>
                    <a:pt x="9568108" y="1093716"/>
                    <a:pt x="9568514" y="1097571"/>
                    <a:pt x="9568514" y="1099177"/>
                  </a:cubicBezTo>
                  <a:cubicBezTo>
                    <a:pt x="9567154" y="1103236"/>
                    <a:pt x="9565201" y="1105456"/>
                    <a:pt x="9566155" y="1106916"/>
                  </a:cubicBezTo>
                  <a:cubicBezTo>
                    <a:pt x="9568017" y="1109808"/>
                    <a:pt x="9571557" y="1114422"/>
                    <a:pt x="9574371" y="1114422"/>
                  </a:cubicBezTo>
                  <a:cubicBezTo>
                    <a:pt x="9579820" y="1114422"/>
                    <a:pt x="9590172" y="1110684"/>
                    <a:pt x="9589989" y="1110274"/>
                  </a:cubicBezTo>
                  <a:cubicBezTo>
                    <a:pt x="9585994" y="1102711"/>
                    <a:pt x="9580728" y="1095381"/>
                    <a:pt x="9575417" y="1088110"/>
                  </a:cubicBezTo>
                  <a:close/>
                  <a:moveTo>
                    <a:pt x="7609350" y="1087758"/>
                  </a:moveTo>
                  <a:cubicBezTo>
                    <a:pt x="7606445" y="1087933"/>
                    <a:pt x="7603540" y="1088080"/>
                    <a:pt x="7600635" y="1088255"/>
                  </a:cubicBezTo>
                  <a:cubicBezTo>
                    <a:pt x="7600590" y="1089131"/>
                    <a:pt x="7600543" y="1089978"/>
                    <a:pt x="7600452" y="1090825"/>
                  </a:cubicBezTo>
                  <a:cubicBezTo>
                    <a:pt x="7603223" y="1091380"/>
                    <a:pt x="7606037" y="1091964"/>
                    <a:pt x="7608806" y="1092519"/>
                  </a:cubicBezTo>
                  <a:cubicBezTo>
                    <a:pt x="7608989" y="1090942"/>
                    <a:pt x="7609169" y="1089365"/>
                    <a:pt x="7609350" y="1087758"/>
                  </a:cubicBezTo>
                  <a:close/>
                  <a:moveTo>
                    <a:pt x="9097407" y="1087116"/>
                  </a:moveTo>
                  <a:cubicBezTo>
                    <a:pt x="9092049" y="1086766"/>
                    <a:pt x="9084241" y="1090912"/>
                    <a:pt x="9080654" y="1094300"/>
                  </a:cubicBezTo>
                  <a:cubicBezTo>
                    <a:pt x="9077657" y="1097162"/>
                    <a:pt x="9079156" y="1101893"/>
                    <a:pt x="9078384" y="1107763"/>
                  </a:cubicBezTo>
                  <a:cubicBezTo>
                    <a:pt x="9079974" y="1109603"/>
                    <a:pt x="9082696" y="1112757"/>
                    <a:pt x="9085421" y="1115910"/>
                  </a:cubicBezTo>
                  <a:cubicBezTo>
                    <a:pt x="9090370" y="1114188"/>
                    <a:pt x="9096361" y="1113049"/>
                    <a:pt x="9099949" y="1110566"/>
                  </a:cubicBezTo>
                  <a:cubicBezTo>
                    <a:pt x="9103942" y="1107763"/>
                    <a:pt x="9106214" y="1103820"/>
                    <a:pt x="9108439" y="1100170"/>
                  </a:cubicBezTo>
                  <a:cubicBezTo>
                    <a:pt x="9112706" y="1093249"/>
                    <a:pt x="9108120" y="1087817"/>
                    <a:pt x="9097407" y="1087116"/>
                  </a:cubicBezTo>
                  <a:close/>
                  <a:moveTo>
                    <a:pt x="9491428" y="1085568"/>
                  </a:moveTo>
                  <a:cubicBezTo>
                    <a:pt x="9484753" y="1093102"/>
                    <a:pt x="9480485" y="1096666"/>
                    <a:pt x="9478670" y="1100637"/>
                  </a:cubicBezTo>
                  <a:cubicBezTo>
                    <a:pt x="9478081" y="1101893"/>
                    <a:pt x="9485435" y="1106244"/>
                    <a:pt x="9486661" y="1105894"/>
                  </a:cubicBezTo>
                  <a:cubicBezTo>
                    <a:pt x="9491428" y="1104434"/>
                    <a:pt x="9497329" y="1102097"/>
                    <a:pt x="9498556" y="1099324"/>
                  </a:cubicBezTo>
                  <a:cubicBezTo>
                    <a:pt x="9499735" y="1096666"/>
                    <a:pt x="9495650" y="1093102"/>
                    <a:pt x="9491428" y="1085568"/>
                  </a:cubicBezTo>
                  <a:close/>
                  <a:moveTo>
                    <a:pt x="4022347" y="1083437"/>
                  </a:moveTo>
                  <a:cubicBezTo>
                    <a:pt x="4021121" y="1083758"/>
                    <a:pt x="4019941" y="1084079"/>
                    <a:pt x="4018716" y="1084401"/>
                  </a:cubicBezTo>
                  <a:cubicBezTo>
                    <a:pt x="4019532" y="1084605"/>
                    <a:pt x="4020350" y="1084838"/>
                    <a:pt x="4021166" y="1085072"/>
                  </a:cubicBezTo>
                  <a:cubicBezTo>
                    <a:pt x="4021576" y="1084517"/>
                    <a:pt x="4021938" y="1083991"/>
                    <a:pt x="4022347" y="1083437"/>
                  </a:cubicBezTo>
                  <a:close/>
                  <a:moveTo>
                    <a:pt x="6332630" y="1077567"/>
                  </a:moveTo>
                  <a:cubicBezTo>
                    <a:pt x="6331132" y="1077654"/>
                    <a:pt x="6329678" y="1077742"/>
                    <a:pt x="6328226" y="1077858"/>
                  </a:cubicBezTo>
                  <a:cubicBezTo>
                    <a:pt x="6328044" y="1080194"/>
                    <a:pt x="6327863" y="1082502"/>
                    <a:pt x="6327680" y="1084838"/>
                  </a:cubicBezTo>
                  <a:lnTo>
                    <a:pt x="6334536" y="1084954"/>
                  </a:lnTo>
                  <a:cubicBezTo>
                    <a:pt x="6333901" y="1082502"/>
                    <a:pt x="6333265" y="1080019"/>
                    <a:pt x="6332630" y="1077567"/>
                  </a:cubicBezTo>
                  <a:close/>
                  <a:moveTo>
                    <a:pt x="4445469" y="1076428"/>
                  </a:moveTo>
                  <a:lnTo>
                    <a:pt x="4444198" y="1080721"/>
                  </a:lnTo>
                  <a:cubicBezTo>
                    <a:pt x="4450463" y="1081246"/>
                    <a:pt x="4456683" y="1081772"/>
                    <a:pt x="4462949" y="1082298"/>
                  </a:cubicBezTo>
                  <a:cubicBezTo>
                    <a:pt x="4463266" y="1081246"/>
                    <a:pt x="4463582" y="1080166"/>
                    <a:pt x="4463901" y="1079114"/>
                  </a:cubicBezTo>
                  <a:cubicBezTo>
                    <a:pt x="4457772" y="1078209"/>
                    <a:pt x="4451643" y="1077333"/>
                    <a:pt x="4445469" y="1076428"/>
                  </a:cubicBezTo>
                  <a:close/>
                  <a:moveTo>
                    <a:pt x="6754436" y="1075202"/>
                  </a:moveTo>
                  <a:lnTo>
                    <a:pt x="6752982" y="1075493"/>
                  </a:lnTo>
                  <a:cubicBezTo>
                    <a:pt x="6753437" y="1077071"/>
                    <a:pt x="6753890" y="1078618"/>
                    <a:pt x="6754389" y="1080166"/>
                  </a:cubicBezTo>
                  <a:cubicBezTo>
                    <a:pt x="6755161" y="1080019"/>
                    <a:pt x="6755888" y="1079873"/>
                    <a:pt x="6756659" y="1079728"/>
                  </a:cubicBezTo>
                  <a:cubicBezTo>
                    <a:pt x="6755934" y="1078209"/>
                    <a:pt x="6755161" y="1076719"/>
                    <a:pt x="6754436" y="1075202"/>
                  </a:cubicBezTo>
                  <a:close/>
                  <a:moveTo>
                    <a:pt x="5044695" y="1075113"/>
                  </a:moveTo>
                  <a:cubicBezTo>
                    <a:pt x="5041835" y="1076340"/>
                    <a:pt x="5038203" y="1077449"/>
                    <a:pt x="5035797" y="1079231"/>
                  </a:cubicBezTo>
                  <a:cubicBezTo>
                    <a:pt x="5035070" y="1079757"/>
                    <a:pt x="5037703" y="1082093"/>
                    <a:pt x="5038793" y="1083612"/>
                  </a:cubicBezTo>
                  <a:cubicBezTo>
                    <a:pt x="5043106" y="1082064"/>
                    <a:pt x="5047464" y="1080487"/>
                    <a:pt x="5051778" y="1078939"/>
                  </a:cubicBezTo>
                  <a:cubicBezTo>
                    <a:pt x="5049781" y="1077858"/>
                    <a:pt x="5047783" y="1076778"/>
                    <a:pt x="5044695" y="1075113"/>
                  </a:cubicBezTo>
                  <a:close/>
                  <a:moveTo>
                    <a:pt x="6227531" y="1074354"/>
                  </a:moveTo>
                  <a:cubicBezTo>
                    <a:pt x="6225941" y="1074822"/>
                    <a:pt x="6224352" y="1075289"/>
                    <a:pt x="6222718" y="1075727"/>
                  </a:cubicBezTo>
                  <a:cubicBezTo>
                    <a:pt x="6224080" y="1077449"/>
                    <a:pt x="6225487" y="1079173"/>
                    <a:pt x="6226849" y="1080896"/>
                  </a:cubicBezTo>
                  <a:cubicBezTo>
                    <a:pt x="6227803" y="1080633"/>
                    <a:pt x="6228802" y="1080371"/>
                    <a:pt x="6229754" y="1080107"/>
                  </a:cubicBezTo>
                  <a:cubicBezTo>
                    <a:pt x="6229029" y="1078179"/>
                    <a:pt x="6228258" y="1076282"/>
                    <a:pt x="6227531" y="1074354"/>
                  </a:cubicBezTo>
                  <a:close/>
                  <a:moveTo>
                    <a:pt x="3673861" y="1074296"/>
                  </a:moveTo>
                  <a:cubicBezTo>
                    <a:pt x="3668821" y="1080808"/>
                    <a:pt x="3662693" y="1085685"/>
                    <a:pt x="3664328" y="1087233"/>
                  </a:cubicBezTo>
                  <a:cubicBezTo>
                    <a:pt x="3667960" y="1090591"/>
                    <a:pt x="3675224" y="1092781"/>
                    <a:pt x="3681670" y="1094300"/>
                  </a:cubicBezTo>
                  <a:cubicBezTo>
                    <a:pt x="3683485" y="1094738"/>
                    <a:pt x="3690749" y="1090300"/>
                    <a:pt x="3690249" y="1089540"/>
                  </a:cubicBezTo>
                  <a:cubicBezTo>
                    <a:pt x="3687754" y="1085948"/>
                    <a:pt x="3683440" y="1082852"/>
                    <a:pt x="3673861" y="1074296"/>
                  </a:cubicBezTo>
                  <a:close/>
                  <a:moveTo>
                    <a:pt x="1768404" y="1073858"/>
                  </a:moveTo>
                  <a:cubicBezTo>
                    <a:pt x="1765907" y="1074734"/>
                    <a:pt x="1764545" y="1075231"/>
                    <a:pt x="1763183" y="1075698"/>
                  </a:cubicBezTo>
                  <a:cubicBezTo>
                    <a:pt x="1765225" y="1077449"/>
                    <a:pt x="1767178" y="1079261"/>
                    <a:pt x="1769539" y="1080808"/>
                  </a:cubicBezTo>
                  <a:cubicBezTo>
                    <a:pt x="1769856" y="1081013"/>
                    <a:pt x="1772217" y="1080019"/>
                    <a:pt x="1773626" y="1079582"/>
                  </a:cubicBezTo>
                  <a:cubicBezTo>
                    <a:pt x="1771900" y="1077713"/>
                    <a:pt x="1770175" y="1075814"/>
                    <a:pt x="1768404" y="1073858"/>
                  </a:cubicBezTo>
                  <a:close/>
                  <a:moveTo>
                    <a:pt x="1982733" y="1072864"/>
                  </a:moveTo>
                  <a:cubicBezTo>
                    <a:pt x="1981917" y="1072573"/>
                    <a:pt x="1979375" y="1074325"/>
                    <a:pt x="1976107" y="1075902"/>
                  </a:cubicBezTo>
                  <a:cubicBezTo>
                    <a:pt x="1981736" y="1078092"/>
                    <a:pt x="1985413" y="1079728"/>
                    <a:pt x="1989453" y="1080896"/>
                  </a:cubicBezTo>
                  <a:cubicBezTo>
                    <a:pt x="1989999" y="1081042"/>
                    <a:pt x="1992269" y="1078822"/>
                    <a:pt x="1993721" y="1077683"/>
                  </a:cubicBezTo>
                  <a:cubicBezTo>
                    <a:pt x="1990089" y="1076019"/>
                    <a:pt x="1986639" y="1074179"/>
                    <a:pt x="1982733" y="1072864"/>
                  </a:cubicBezTo>
                  <a:close/>
                  <a:moveTo>
                    <a:pt x="7158945" y="1071025"/>
                  </a:moveTo>
                  <a:cubicBezTo>
                    <a:pt x="7147685" y="1071083"/>
                    <a:pt x="7134972" y="1080283"/>
                    <a:pt x="7132567" y="1089920"/>
                  </a:cubicBezTo>
                  <a:cubicBezTo>
                    <a:pt x="7135427" y="1091087"/>
                    <a:pt x="7141329" y="1094125"/>
                    <a:pt x="7142011" y="1093716"/>
                  </a:cubicBezTo>
                  <a:cubicBezTo>
                    <a:pt x="7151453" y="1088021"/>
                    <a:pt x="7160169" y="1081859"/>
                    <a:pt x="7169067" y="1075785"/>
                  </a:cubicBezTo>
                  <a:cubicBezTo>
                    <a:pt x="7165708" y="1074121"/>
                    <a:pt x="7162303" y="1070995"/>
                    <a:pt x="7158945" y="1071025"/>
                  </a:cubicBezTo>
                  <a:close/>
                  <a:moveTo>
                    <a:pt x="6055784" y="1069623"/>
                  </a:moveTo>
                  <a:cubicBezTo>
                    <a:pt x="6052742" y="1071025"/>
                    <a:pt x="6046932" y="1072514"/>
                    <a:pt x="6047068" y="1073770"/>
                  </a:cubicBezTo>
                  <a:cubicBezTo>
                    <a:pt x="6047431" y="1077654"/>
                    <a:pt x="6050064" y="1081451"/>
                    <a:pt x="6051971" y="1085597"/>
                  </a:cubicBezTo>
                  <a:cubicBezTo>
                    <a:pt x="6057872" y="1083933"/>
                    <a:pt x="6062775" y="1082823"/>
                    <a:pt x="6062686" y="1082561"/>
                  </a:cubicBezTo>
                  <a:cubicBezTo>
                    <a:pt x="6060778" y="1078179"/>
                    <a:pt x="6058191" y="1073917"/>
                    <a:pt x="6055784" y="1069623"/>
                  </a:cubicBezTo>
                  <a:close/>
                  <a:moveTo>
                    <a:pt x="6860578" y="1069039"/>
                  </a:moveTo>
                  <a:cubicBezTo>
                    <a:pt x="6854451" y="1072660"/>
                    <a:pt x="6849682" y="1077128"/>
                    <a:pt x="6844416" y="1081304"/>
                  </a:cubicBezTo>
                  <a:cubicBezTo>
                    <a:pt x="6848048" y="1082502"/>
                    <a:pt x="6853452" y="1085306"/>
                    <a:pt x="6854995" y="1084633"/>
                  </a:cubicBezTo>
                  <a:cubicBezTo>
                    <a:pt x="6861805" y="1081626"/>
                    <a:pt x="6867526" y="1077626"/>
                    <a:pt x="6876105" y="1072485"/>
                  </a:cubicBezTo>
                  <a:cubicBezTo>
                    <a:pt x="6867889" y="1070587"/>
                    <a:pt x="6861896" y="1068250"/>
                    <a:pt x="6860578" y="1069039"/>
                  </a:cubicBezTo>
                  <a:close/>
                  <a:moveTo>
                    <a:pt x="3494125" y="1067141"/>
                  </a:moveTo>
                  <a:cubicBezTo>
                    <a:pt x="3489222" y="1067608"/>
                    <a:pt x="3486680" y="1067492"/>
                    <a:pt x="3486406" y="1067929"/>
                  </a:cubicBezTo>
                  <a:cubicBezTo>
                    <a:pt x="3482139" y="1074734"/>
                    <a:pt x="3477918" y="1081567"/>
                    <a:pt x="3474375" y="1088518"/>
                  </a:cubicBezTo>
                  <a:cubicBezTo>
                    <a:pt x="3473740" y="1089773"/>
                    <a:pt x="3476146" y="1091642"/>
                    <a:pt x="3477100" y="1093220"/>
                  </a:cubicBezTo>
                  <a:cubicBezTo>
                    <a:pt x="3484047" y="1089452"/>
                    <a:pt x="3491356" y="1085948"/>
                    <a:pt x="3497574" y="1081831"/>
                  </a:cubicBezTo>
                  <a:cubicBezTo>
                    <a:pt x="3500481" y="1079903"/>
                    <a:pt x="3503340" y="1076369"/>
                    <a:pt x="3502433" y="1074179"/>
                  </a:cubicBezTo>
                  <a:cubicBezTo>
                    <a:pt x="3501206" y="1071229"/>
                    <a:pt x="3496350" y="1068893"/>
                    <a:pt x="3494125" y="1067141"/>
                  </a:cubicBezTo>
                  <a:close/>
                  <a:moveTo>
                    <a:pt x="7387666" y="1064716"/>
                  </a:moveTo>
                  <a:cubicBezTo>
                    <a:pt x="7386395" y="1068280"/>
                    <a:pt x="7384669" y="1071784"/>
                    <a:pt x="7384170" y="1075377"/>
                  </a:cubicBezTo>
                  <a:cubicBezTo>
                    <a:pt x="7383989" y="1076894"/>
                    <a:pt x="7386440" y="1078531"/>
                    <a:pt x="7387712" y="1080137"/>
                  </a:cubicBezTo>
                  <a:cubicBezTo>
                    <a:pt x="7390618" y="1078588"/>
                    <a:pt x="7393568" y="1077012"/>
                    <a:pt x="7397472" y="1074938"/>
                  </a:cubicBezTo>
                  <a:cubicBezTo>
                    <a:pt x="7393659" y="1070967"/>
                    <a:pt x="7390662" y="1067842"/>
                    <a:pt x="7387666" y="1064716"/>
                  </a:cubicBezTo>
                  <a:close/>
                  <a:moveTo>
                    <a:pt x="4798131" y="1062380"/>
                  </a:moveTo>
                  <a:cubicBezTo>
                    <a:pt x="4793500" y="1063549"/>
                    <a:pt x="4790731" y="1064250"/>
                    <a:pt x="4787962" y="1064950"/>
                  </a:cubicBezTo>
                  <a:cubicBezTo>
                    <a:pt x="4790776" y="1066762"/>
                    <a:pt x="4793183" y="1069127"/>
                    <a:pt x="4796588" y="1070178"/>
                  </a:cubicBezTo>
                  <a:cubicBezTo>
                    <a:pt x="4798267" y="1070704"/>
                    <a:pt x="4801809" y="1068834"/>
                    <a:pt x="4804487" y="1068047"/>
                  </a:cubicBezTo>
                  <a:cubicBezTo>
                    <a:pt x="4802262" y="1066090"/>
                    <a:pt x="4800084" y="1064104"/>
                    <a:pt x="4798131" y="1062380"/>
                  </a:cubicBezTo>
                  <a:close/>
                  <a:moveTo>
                    <a:pt x="8801129" y="1062293"/>
                  </a:moveTo>
                  <a:lnTo>
                    <a:pt x="8800039" y="1064133"/>
                  </a:lnTo>
                  <a:lnTo>
                    <a:pt x="8802084" y="1064133"/>
                  </a:lnTo>
                  <a:close/>
                  <a:moveTo>
                    <a:pt x="2359822" y="1059344"/>
                  </a:moveTo>
                  <a:cubicBezTo>
                    <a:pt x="2355327" y="1063257"/>
                    <a:pt x="2350833" y="1065447"/>
                    <a:pt x="2351241" y="1067170"/>
                  </a:cubicBezTo>
                  <a:cubicBezTo>
                    <a:pt x="2351968" y="1070237"/>
                    <a:pt x="2355691" y="1072982"/>
                    <a:pt x="2358141" y="1075873"/>
                  </a:cubicBezTo>
                  <a:cubicBezTo>
                    <a:pt x="2360821" y="1074033"/>
                    <a:pt x="2365542" y="1072223"/>
                    <a:pt x="2365633" y="1070324"/>
                  </a:cubicBezTo>
                  <a:cubicBezTo>
                    <a:pt x="2365814" y="1067433"/>
                    <a:pt x="2362772" y="1064484"/>
                    <a:pt x="2359822" y="1059344"/>
                  </a:cubicBezTo>
                  <a:close/>
                  <a:moveTo>
                    <a:pt x="4251251" y="1058350"/>
                  </a:moveTo>
                  <a:cubicBezTo>
                    <a:pt x="4249344" y="1060716"/>
                    <a:pt x="4246485" y="1062994"/>
                    <a:pt x="4246030" y="1065447"/>
                  </a:cubicBezTo>
                  <a:cubicBezTo>
                    <a:pt x="4245803" y="1066703"/>
                    <a:pt x="4249934" y="1068280"/>
                    <a:pt x="4252068" y="1069710"/>
                  </a:cubicBezTo>
                  <a:cubicBezTo>
                    <a:pt x="4254110" y="1068075"/>
                    <a:pt x="4256154" y="1066410"/>
                    <a:pt x="4258515" y="1064513"/>
                  </a:cubicBezTo>
                  <a:cubicBezTo>
                    <a:pt x="4255518" y="1061972"/>
                    <a:pt x="4253385" y="1060161"/>
                    <a:pt x="4251251" y="1058350"/>
                  </a:cubicBezTo>
                  <a:close/>
                  <a:moveTo>
                    <a:pt x="2392691" y="1057154"/>
                  </a:moveTo>
                  <a:cubicBezTo>
                    <a:pt x="2389150" y="1059285"/>
                    <a:pt x="2385518" y="1061446"/>
                    <a:pt x="2381886" y="1063636"/>
                  </a:cubicBezTo>
                  <a:cubicBezTo>
                    <a:pt x="2384156" y="1068747"/>
                    <a:pt x="2385744" y="1072281"/>
                    <a:pt x="2387333" y="1075814"/>
                  </a:cubicBezTo>
                  <a:cubicBezTo>
                    <a:pt x="2390965" y="1073069"/>
                    <a:pt x="2396776" y="1070558"/>
                    <a:pt x="2397594" y="1067520"/>
                  </a:cubicBezTo>
                  <a:cubicBezTo>
                    <a:pt x="2398457" y="1064338"/>
                    <a:pt x="2394506" y="1060629"/>
                    <a:pt x="2392691" y="1057154"/>
                  </a:cubicBezTo>
                  <a:close/>
                  <a:moveTo>
                    <a:pt x="6450533" y="1056656"/>
                  </a:moveTo>
                  <a:cubicBezTo>
                    <a:pt x="6439682" y="1057183"/>
                    <a:pt x="6439682" y="1062060"/>
                    <a:pt x="6441769" y="1066995"/>
                  </a:cubicBezTo>
                  <a:cubicBezTo>
                    <a:pt x="6443133" y="1070265"/>
                    <a:pt x="6445675" y="1073362"/>
                    <a:pt x="6451940" y="1083116"/>
                  </a:cubicBezTo>
                  <a:cubicBezTo>
                    <a:pt x="6454845" y="1070704"/>
                    <a:pt x="6456479" y="1065359"/>
                    <a:pt x="6456979" y="1059986"/>
                  </a:cubicBezTo>
                  <a:cubicBezTo>
                    <a:pt x="6457070" y="1058905"/>
                    <a:pt x="6452620" y="1056569"/>
                    <a:pt x="6450533" y="1056656"/>
                  </a:cubicBezTo>
                  <a:close/>
                  <a:moveTo>
                    <a:pt x="3733789" y="1055810"/>
                  </a:moveTo>
                  <a:cubicBezTo>
                    <a:pt x="3733245" y="1057008"/>
                    <a:pt x="3732654" y="1058234"/>
                    <a:pt x="3731608" y="1060541"/>
                  </a:cubicBezTo>
                  <a:cubicBezTo>
                    <a:pt x="3733561" y="1058468"/>
                    <a:pt x="3734560" y="1057416"/>
                    <a:pt x="3735559" y="1056365"/>
                  </a:cubicBezTo>
                  <a:cubicBezTo>
                    <a:pt x="3734968" y="1056190"/>
                    <a:pt x="3734378" y="1055985"/>
                    <a:pt x="3733789" y="1055810"/>
                  </a:cubicBezTo>
                  <a:close/>
                  <a:moveTo>
                    <a:pt x="7798984" y="1054817"/>
                  </a:moveTo>
                  <a:cubicBezTo>
                    <a:pt x="7797713" y="1058293"/>
                    <a:pt x="7797078" y="1061855"/>
                    <a:pt x="7796351" y="1065418"/>
                  </a:cubicBezTo>
                  <a:cubicBezTo>
                    <a:pt x="7796805" y="1065447"/>
                    <a:pt x="7797305" y="1065505"/>
                    <a:pt x="7797759" y="1065535"/>
                  </a:cubicBezTo>
                  <a:cubicBezTo>
                    <a:pt x="7797305" y="1067492"/>
                    <a:pt x="7796306" y="1069448"/>
                    <a:pt x="7796623" y="1071375"/>
                  </a:cubicBezTo>
                  <a:cubicBezTo>
                    <a:pt x="7797033" y="1073945"/>
                    <a:pt x="7798440" y="1076457"/>
                    <a:pt x="7799392" y="1078998"/>
                  </a:cubicBezTo>
                  <a:cubicBezTo>
                    <a:pt x="7802662" y="1077158"/>
                    <a:pt x="7806248" y="1075464"/>
                    <a:pt x="7809108" y="1073390"/>
                  </a:cubicBezTo>
                  <a:cubicBezTo>
                    <a:pt x="7811106" y="1071930"/>
                    <a:pt x="7813557" y="1069769"/>
                    <a:pt x="7813149" y="1068222"/>
                  </a:cubicBezTo>
                  <a:cubicBezTo>
                    <a:pt x="7812060" y="1063899"/>
                    <a:pt x="7809971" y="1059606"/>
                    <a:pt x="7807247" y="1055576"/>
                  </a:cubicBezTo>
                  <a:cubicBezTo>
                    <a:pt x="7806656" y="1054641"/>
                    <a:pt x="7799075" y="1054613"/>
                    <a:pt x="7798984" y="1054817"/>
                  </a:cubicBezTo>
                  <a:close/>
                  <a:moveTo>
                    <a:pt x="2494294" y="1054554"/>
                  </a:moveTo>
                  <a:cubicBezTo>
                    <a:pt x="2488756" y="1056949"/>
                    <a:pt x="2482809" y="1059051"/>
                    <a:pt x="2478087" y="1061943"/>
                  </a:cubicBezTo>
                  <a:cubicBezTo>
                    <a:pt x="2477133" y="1062527"/>
                    <a:pt x="2480811" y="1066090"/>
                    <a:pt x="2482354" y="1068309"/>
                  </a:cubicBezTo>
                  <a:cubicBezTo>
                    <a:pt x="2487893" y="1065593"/>
                    <a:pt x="2493431" y="1062878"/>
                    <a:pt x="2498653" y="1060336"/>
                  </a:cubicBezTo>
                  <a:cubicBezTo>
                    <a:pt x="2496610" y="1057620"/>
                    <a:pt x="2495429" y="1056073"/>
                    <a:pt x="2494294" y="1054554"/>
                  </a:cubicBezTo>
                  <a:close/>
                  <a:moveTo>
                    <a:pt x="1771673" y="1054554"/>
                  </a:moveTo>
                  <a:cubicBezTo>
                    <a:pt x="1770991" y="1055372"/>
                    <a:pt x="1770266" y="1056190"/>
                    <a:pt x="1769539" y="1057066"/>
                  </a:cubicBezTo>
                  <a:cubicBezTo>
                    <a:pt x="1770991" y="1057563"/>
                    <a:pt x="1772353" y="1058059"/>
                    <a:pt x="1773671" y="1058526"/>
                  </a:cubicBezTo>
                  <a:cubicBezTo>
                    <a:pt x="1774306" y="1057650"/>
                    <a:pt x="1775713" y="1056628"/>
                    <a:pt x="1775394" y="1055985"/>
                  </a:cubicBezTo>
                  <a:cubicBezTo>
                    <a:pt x="1775033" y="1055314"/>
                    <a:pt x="1772989" y="1054992"/>
                    <a:pt x="1771673" y="1054554"/>
                  </a:cubicBezTo>
                  <a:close/>
                  <a:moveTo>
                    <a:pt x="8047138" y="1054321"/>
                  </a:moveTo>
                  <a:cubicBezTo>
                    <a:pt x="8043687" y="1055430"/>
                    <a:pt x="8039238" y="1056044"/>
                    <a:pt x="8037058" y="1057796"/>
                  </a:cubicBezTo>
                  <a:cubicBezTo>
                    <a:pt x="8034335" y="1059956"/>
                    <a:pt x="8032202" y="1063053"/>
                    <a:pt x="8032155" y="1065768"/>
                  </a:cubicBezTo>
                  <a:cubicBezTo>
                    <a:pt x="8032110" y="1068893"/>
                    <a:pt x="8034652" y="1072047"/>
                    <a:pt x="8036059" y="1075202"/>
                  </a:cubicBezTo>
                  <a:cubicBezTo>
                    <a:pt x="8040010" y="1072748"/>
                    <a:pt x="8044732" y="1070645"/>
                    <a:pt x="8047499" y="1067813"/>
                  </a:cubicBezTo>
                  <a:cubicBezTo>
                    <a:pt x="8049771" y="1065505"/>
                    <a:pt x="8049771" y="1062293"/>
                    <a:pt x="8050723" y="1059694"/>
                  </a:cubicBezTo>
                  <a:cubicBezTo>
                    <a:pt x="8049408" y="1057738"/>
                    <a:pt x="8048273" y="1056015"/>
                    <a:pt x="8047138" y="1054321"/>
                  </a:cubicBezTo>
                  <a:close/>
                  <a:moveTo>
                    <a:pt x="6758068" y="1052597"/>
                  </a:moveTo>
                  <a:cubicBezTo>
                    <a:pt x="6751894" y="1058439"/>
                    <a:pt x="6747261" y="1061650"/>
                    <a:pt x="6745491" y="1065389"/>
                  </a:cubicBezTo>
                  <a:cubicBezTo>
                    <a:pt x="6745038" y="1066353"/>
                    <a:pt x="6754073" y="1070792"/>
                    <a:pt x="6758021" y="1070412"/>
                  </a:cubicBezTo>
                  <a:cubicBezTo>
                    <a:pt x="6762153" y="1070032"/>
                    <a:pt x="6767738" y="1066032"/>
                    <a:pt x="6768373" y="1063228"/>
                  </a:cubicBezTo>
                  <a:cubicBezTo>
                    <a:pt x="6768962" y="1060833"/>
                    <a:pt x="6763470" y="1057854"/>
                    <a:pt x="6758068" y="1052597"/>
                  </a:cubicBezTo>
                  <a:close/>
                  <a:moveTo>
                    <a:pt x="7602723" y="1051342"/>
                  </a:moveTo>
                  <a:cubicBezTo>
                    <a:pt x="7601451" y="1052306"/>
                    <a:pt x="7600226" y="1053269"/>
                    <a:pt x="7599045" y="1054262"/>
                  </a:cubicBezTo>
                  <a:cubicBezTo>
                    <a:pt x="7599591" y="1054525"/>
                    <a:pt x="7600135" y="1054788"/>
                    <a:pt x="7600724" y="1055051"/>
                  </a:cubicBezTo>
                  <a:cubicBezTo>
                    <a:pt x="7602042" y="1054116"/>
                    <a:pt x="7603312" y="1053181"/>
                    <a:pt x="7604630" y="1052247"/>
                  </a:cubicBezTo>
                  <a:cubicBezTo>
                    <a:pt x="7603994" y="1051955"/>
                    <a:pt x="7603359" y="1051634"/>
                    <a:pt x="7602723" y="1051342"/>
                  </a:cubicBezTo>
                  <a:close/>
                  <a:moveTo>
                    <a:pt x="7192358" y="1050991"/>
                  </a:moveTo>
                  <a:lnTo>
                    <a:pt x="7189633" y="1051721"/>
                  </a:lnTo>
                  <a:lnTo>
                    <a:pt x="7192404" y="1052306"/>
                  </a:lnTo>
                  <a:close/>
                  <a:moveTo>
                    <a:pt x="6354286" y="1050962"/>
                  </a:moveTo>
                  <a:cubicBezTo>
                    <a:pt x="6354286" y="1051312"/>
                    <a:pt x="6354286" y="1051692"/>
                    <a:pt x="6354286" y="1052072"/>
                  </a:cubicBezTo>
                  <a:lnTo>
                    <a:pt x="6359461" y="1052072"/>
                  </a:lnTo>
                  <a:cubicBezTo>
                    <a:pt x="6359461" y="1051692"/>
                    <a:pt x="6359461" y="1051312"/>
                    <a:pt x="6359461" y="1050962"/>
                  </a:cubicBezTo>
                  <a:close/>
                  <a:moveTo>
                    <a:pt x="5322539" y="1049502"/>
                  </a:moveTo>
                  <a:cubicBezTo>
                    <a:pt x="5317047" y="1051897"/>
                    <a:pt x="5314822" y="1052744"/>
                    <a:pt x="5312960" y="1053854"/>
                  </a:cubicBezTo>
                  <a:cubicBezTo>
                    <a:pt x="5312643" y="1054058"/>
                    <a:pt x="5313823" y="1055694"/>
                    <a:pt x="5314867" y="1056219"/>
                  </a:cubicBezTo>
                  <a:cubicBezTo>
                    <a:pt x="5324400" y="1061038"/>
                    <a:pt x="5333617" y="1066178"/>
                    <a:pt x="5343876" y="1070265"/>
                  </a:cubicBezTo>
                  <a:cubicBezTo>
                    <a:pt x="5347555" y="1071697"/>
                    <a:pt x="5353956" y="1070470"/>
                    <a:pt x="5359040" y="1070440"/>
                  </a:cubicBezTo>
                  <a:cubicBezTo>
                    <a:pt x="5358314" y="1066790"/>
                    <a:pt x="5359630" y="1061125"/>
                    <a:pt x="5356498" y="1059869"/>
                  </a:cubicBezTo>
                  <a:cubicBezTo>
                    <a:pt x="5345376" y="1055401"/>
                    <a:pt x="5332708" y="1052481"/>
                    <a:pt x="5322539" y="1049502"/>
                  </a:cubicBezTo>
                  <a:close/>
                  <a:moveTo>
                    <a:pt x="5568831" y="1047984"/>
                  </a:moveTo>
                  <a:cubicBezTo>
                    <a:pt x="5569058" y="1049415"/>
                    <a:pt x="5569285" y="1050816"/>
                    <a:pt x="5569511" y="1052247"/>
                  </a:cubicBezTo>
                  <a:cubicBezTo>
                    <a:pt x="5572235" y="1051546"/>
                    <a:pt x="5574960" y="1050845"/>
                    <a:pt x="5584085" y="1048480"/>
                  </a:cubicBezTo>
                  <a:cubicBezTo>
                    <a:pt x="5574324" y="1048159"/>
                    <a:pt x="5571600" y="1048071"/>
                    <a:pt x="5568831" y="1047984"/>
                  </a:cubicBezTo>
                  <a:close/>
                  <a:moveTo>
                    <a:pt x="2985868" y="1046760"/>
                  </a:moveTo>
                  <a:cubicBezTo>
                    <a:pt x="2984404" y="1045413"/>
                    <a:pt x="2982338" y="1045005"/>
                    <a:pt x="2978161" y="1047896"/>
                  </a:cubicBezTo>
                  <a:cubicBezTo>
                    <a:pt x="2975211" y="1049940"/>
                    <a:pt x="2974121" y="1053065"/>
                    <a:pt x="2970716" y="1057650"/>
                  </a:cubicBezTo>
                  <a:cubicBezTo>
                    <a:pt x="2974983" y="1060278"/>
                    <a:pt x="2979614" y="1065652"/>
                    <a:pt x="2984970" y="1065944"/>
                  </a:cubicBezTo>
                  <a:cubicBezTo>
                    <a:pt x="2994867" y="1066499"/>
                    <a:pt x="3005128" y="1064075"/>
                    <a:pt x="3015252" y="1062878"/>
                  </a:cubicBezTo>
                  <a:cubicBezTo>
                    <a:pt x="3009214" y="1060190"/>
                    <a:pt x="3003177" y="1057533"/>
                    <a:pt x="2997184" y="1054817"/>
                  </a:cubicBezTo>
                  <a:cubicBezTo>
                    <a:pt x="2994686" y="1053679"/>
                    <a:pt x="2992372" y="1052422"/>
                    <a:pt x="2989964" y="1051254"/>
                  </a:cubicBezTo>
                  <a:cubicBezTo>
                    <a:pt x="2988194" y="1050392"/>
                    <a:pt x="2987332" y="1048107"/>
                    <a:pt x="2985868" y="1046760"/>
                  </a:cubicBezTo>
                  <a:close/>
                  <a:moveTo>
                    <a:pt x="3255279" y="1046582"/>
                  </a:moveTo>
                  <a:cubicBezTo>
                    <a:pt x="3238934" y="1051196"/>
                    <a:pt x="3258775" y="1059110"/>
                    <a:pt x="3260635" y="1065914"/>
                  </a:cubicBezTo>
                  <a:cubicBezTo>
                    <a:pt x="3262180" y="1071638"/>
                    <a:pt x="3264222" y="1078501"/>
                    <a:pt x="3270169" y="1082239"/>
                  </a:cubicBezTo>
                  <a:cubicBezTo>
                    <a:pt x="3275799" y="1085773"/>
                    <a:pt x="3286786" y="1085890"/>
                    <a:pt x="3295412" y="1087496"/>
                  </a:cubicBezTo>
                  <a:cubicBezTo>
                    <a:pt x="3296728" y="1084079"/>
                    <a:pt x="3298090" y="1080662"/>
                    <a:pt x="3299407" y="1077216"/>
                  </a:cubicBezTo>
                  <a:cubicBezTo>
                    <a:pt x="3300859" y="1073419"/>
                    <a:pt x="3302221" y="1069594"/>
                    <a:pt x="3304446" y="1063490"/>
                  </a:cubicBezTo>
                  <a:cubicBezTo>
                    <a:pt x="3303265" y="1060920"/>
                    <a:pt x="3303084" y="1053445"/>
                    <a:pt x="3298862" y="1052364"/>
                  </a:cubicBezTo>
                  <a:cubicBezTo>
                    <a:pt x="3284879" y="1048860"/>
                    <a:pt x="3266401" y="1043427"/>
                    <a:pt x="3255279" y="1046582"/>
                  </a:cubicBezTo>
                  <a:close/>
                  <a:moveTo>
                    <a:pt x="3063285" y="1046348"/>
                  </a:moveTo>
                  <a:cubicBezTo>
                    <a:pt x="3058790" y="1058234"/>
                    <a:pt x="3055430" y="1064367"/>
                    <a:pt x="3054750" y="1070587"/>
                  </a:cubicBezTo>
                  <a:cubicBezTo>
                    <a:pt x="3054614" y="1072047"/>
                    <a:pt x="3063557" y="1073887"/>
                    <a:pt x="3068324" y="1075552"/>
                  </a:cubicBezTo>
                  <a:cubicBezTo>
                    <a:pt x="3071184" y="1071550"/>
                    <a:pt x="3076314" y="1067550"/>
                    <a:pt x="3076178" y="1063578"/>
                  </a:cubicBezTo>
                  <a:cubicBezTo>
                    <a:pt x="3076042" y="1059578"/>
                    <a:pt x="3070593" y="1055664"/>
                    <a:pt x="3063285" y="1046348"/>
                  </a:cubicBezTo>
                  <a:close/>
                  <a:moveTo>
                    <a:pt x="5096814" y="1045764"/>
                  </a:moveTo>
                  <a:cubicBezTo>
                    <a:pt x="5092774" y="1045735"/>
                    <a:pt x="5088732" y="1049502"/>
                    <a:pt x="5082922" y="1052510"/>
                  </a:cubicBezTo>
                  <a:cubicBezTo>
                    <a:pt x="5088823" y="1055109"/>
                    <a:pt x="5092819" y="1058059"/>
                    <a:pt x="5095135" y="1057591"/>
                  </a:cubicBezTo>
                  <a:cubicBezTo>
                    <a:pt x="5099947" y="1056656"/>
                    <a:pt x="5103896" y="1053912"/>
                    <a:pt x="5108209" y="1051926"/>
                  </a:cubicBezTo>
                  <a:cubicBezTo>
                    <a:pt x="5104395" y="1049706"/>
                    <a:pt x="5100627" y="1045764"/>
                    <a:pt x="5096814" y="1045764"/>
                  </a:cubicBezTo>
                  <a:close/>
                  <a:moveTo>
                    <a:pt x="6554860" y="1043136"/>
                  </a:moveTo>
                  <a:cubicBezTo>
                    <a:pt x="6554406" y="1043720"/>
                    <a:pt x="6553498" y="1044362"/>
                    <a:pt x="6553634" y="1044830"/>
                  </a:cubicBezTo>
                  <a:cubicBezTo>
                    <a:pt x="6553770" y="1045355"/>
                    <a:pt x="6554905" y="1045735"/>
                    <a:pt x="6555632" y="1046144"/>
                  </a:cubicBezTo>
                  <a:cubicBezTo>
                    <a:pt x="6556085" y="1045560"/>
                    <a:pt x="6556495" y="1044946"/>
                    <a:pt x="6556948" y="1044362"/>
                  </a:cubicBezTo>
                  <a:cubicBezTo>
                    <a:pt x="6556267" y="1043953"/>
                    <a:pt x="6555541" y="1043545"/>
                    <a:pt x="6554860" y="1043136"/>
                  </a:cubicBezTo>
                  <a:close/>
                  <a:moveTo>
                    <a:pt x="1482387" y="1042610"/>
                  </a:moveTo>
                  <a:cubicBezTo>
                    <a:pt x="1476622" y="1045910"/>
                    <a:pt x="1472082" y="1048100"/>
                    <a:pt x="1468813" y="1050875"/>
                  </a:cubicBezTo>
                  <a:cubicBezTo>
                    <a:pt x="1468269" y="1051284"/>
                    <a:pt x="1474851" y="1056365"/>
                    <a:pt x="1476122" y="1056044"/>
                  </a:cubicBezTo>
                  <a:cubicBezTo>
                    <a:pt x="1481480" y="1054730"/>
                    <a:pt x="1486111" y="1052189"/>
                    <a:pt x="1491014" y="1050086"/>
                  </a:cubicBezTo>
                  <a:cubicBezTo>
                    <a:pt x="1488699" y="1048071"/>
                    <a:pt x="1486383" y="1046085"/>
                    <a:pt x="1482387" y="1042610"/>
                  </a:cubicBezTo>
                  <a:close/>
                  <a:moveTo>
                    <a:pt x="2300484" y="1041150"/>
                  </a:moveTo>
                  <a:cubicBezTo>
                    <a:pt x="2295264" y="1045881"/>
                    <a:pt x="2292676" y="1048187"/>
                    <a:pt x="2289499" y="1051050"/>
                  </a:cubicBezTo>
                  <a:cubicBezTo>
                    <a:pt x="2294129" y="1052715"/>
                    <a:pt x="2296580" y="1053590"/>
                    <a:pt x="2304163" y="1056336"/>
                  </a:cubicBezTo>
                  <a:cubicBezTo>
                    <a:pt x="2302664" y="1050057"/>
                    <a:pt x="2301938" y="1047049"/>
                    <a:pt x="2300484" y="1041150"/>
                  </a:cubicBezTo>
                  <a:close/>
                  <a:moveTo>
                    <a:pt x="7271807" y="1040595"/>
                  </a:moveTo>
                  <a:cubicBezTo>
                    <a:pt x="7268947" y="1044655"/>
                    <a:pt x="7267903" y="1046115"/>
                    <a:pt x="7266858" y="1047604"/>
                  </a:cubicBezTo>
                  <a:cubicBezTo>
                    <a:pt x="7268492" y="1047750"/>
                    <a:pt x="7270126" y="1047896"/>
                    <a:pt x="7271807" y="1048042"/>
                  </a:cubicBezTo>
                  <a:close/>
                  <a:moveTo>
                    <a:pt x="6580692" y="1039982"/>
                  </a:moveTo>
                  <a:cubicBezTo>
                    <a:pt x="6577968" y="1042113"/>
                    <a:pt x="6572111" y="1044684"/>
                    <a:pt x="6571067" y="1047896"/>
                  </a:cubicBezTo>
                  <a:cubicBezTo>
                    <a:pt x="6568479" y="1055956"/>
                    <a:pt x="6577513" y="1062965"/>
                    <a:pt x="6591588" y="1064338"/>
                  </a:cubicBezTo>
                  <a:cubicBezTo>
                    <a:pt x="6595220" y="1064688"/>
                    <a:pt x="6601985" y="1062878"/>
                    <a:pt x="6603029" y="1061066"/>
                  </a:cubicBezTo>
                  <a:cubicBezTo>
                    <a:pt x="6606616" y="1054846"/>
                    <a:pt x="6592632" y="1040800"/>
                    <a:pt x="6580692" y="1039982"/>
                  </a:cubicBezTo>
                  <a:close/>
                  <a:moveTo>
                    <a:pt x="5154788" y="1039076"/>
                  </a:moveTo>
                  <a:cubicBezTo>
                    <a:pt x="5154833" y="1039661"/>
                    <a:pt x="5154880" y="1040273"/>
                    <a:pt x="5154926" y="1040858"/>
                  </a:cubicBezTo>
                  <a:cubicBezTo>
                    <a:pt x="5157377" y="1040741"/>
                    <a:pt x="5159874" y="1040625"/>
                    <a:pt x="5162324" y="1040478"/>
                  </a:cubicBezTo>
                  <a:cubicBezTo>
                    <a:pt x="5162280" y="1040011"/>
                    <a:pt x="5162235" y="1039543"/>
                    <a:pt x="5162235" y="1039076"/>
                  </a:cubicBezTo>
                  <a:close/>
                  <a:moveTo>
                    <a:pt x="4753096" y="1038522"/>
                  </a:moveTo>
                  <a:cubicBezTo>
                    <a:pt x="4752778" y="1040828"/>
                    <a:pt x="4752460" y="1043165"/>
                    <a:pt x="4752141" y="1045472"/>
                  </a:cubicBezTo>
                  <a:cubicBezTo>
                    <a:pt x="4753096" y="1045589"/>
                    <a:pt x="4754049" y="1045706"/>
                    <a:pt x="4755002" y="1045793"/>
                  </a:cubicBezTo>
                  <a:cubicBezTo>
                    <a:pt x="4756273" y="1043925"/>
                    <a:pt x="4757544" y="1042055"/>
                    <a:pt x="4758816" y="1040186"/>
                  </a:cubicBezTo>
                  <a:cubicBezTo>
                    <a:pt x="4756863" y="1039631"/>
                    <a:pt x="4754957" y="1039076"/>
                    <a:pt x="4753096" y="1038522"/>
                  </a:cubicBezTo>
                  <a:close/>
                  <a:moveTo>
                    <a:pt x="2869158" y="1038346"/>
                  </a:moveTo>
                  <a:cubicBezTo>
                    <a:pt x="2867976" y="1040361"/>
                    <a:pt x="2866750" y="1042347"/>
                    <a:pt x="2865571" y="1044362"/>
                  </a:cubicBezTo>
                  <a:cubicBezTo>
                    <a:pt x="2866933" y="1044771"/>
                    <a:pt x="2868249" y="1045210"/>
                    <a:pt x="2869611" y="1045618"/>
                  </a:cubicBezTo>
                  <a:cubicBezTo>
                    <a:pt x="2871018" y="1043749"/>
                    <a:pt x="2872471" y="1041851"/>
                    <a:pt x="2873970" y="1039982"/>
                  </a:cubicBezTo>
                  <a:cubicBezTo>
                    <a:pt x="2872380" y="1039427"/>
                    <a:pt x="2870746" y="1038901"/>
                    <a:pt x="2869158" y="1038346"/>
                  </a:cubicBezTo>
                  <a:close/>
                  <a:moveTo>
                    <a:pt x="9311192" y="1038083"/>
                  </a:moveTo>
                  <a:cubicBezTo>
                    <a:pt x="9310739" y="1037908"/>
                    <a:pt x="9306697" y="1040448"/>
                    <a:pt x="9305881" y="1042026"/>
                  </a:cubicBezTo>
                  <a:cubicBezTo>
                    <a:pt x="9304474" y="1044742"/>
                    <a:pt x="9304336" y="1047721"/>
                    <a:pt x="9303111" y="1052831"/>
                  </a:cubicBezTo>
                  <a:cubicBezTo>
                    <a:pt x="9306063" y="1054934"/>
                    <a:pt x="9310420" y="1058000"/>
                    <a:pt x="9314779" y="1061038"/>
                  </a:cubicBezTo>
                  <a:cubicBezTo>
                    <a:pt x="9317412" y="1057913"/>
                    <a:pt x="9321135" y="1054934"/>
                    <a:pt x="9322451" y="1051575"/>
                  </a:cubicBezTo>
                  <a:cubicBezTo>
                    <a:pt x="9323450" y="1048947"/>
                    <a:pt x="9322451" y="1045560"/>
                    <a:pt x="9320498" y="1043077"/>
                  </a:cubicBezTo>
                  <a:cubicBezTo>
                    <a:pt x="9318819" y="1040916"/>
                    <a:pt x="9314688" y="1039427"/>
                    <a:pt x="9311192" y="1038083"/>
                  </a:cubicBezTo>
                  <a:close/>
                  <a:moveTo>
                    <a:pt x="6427560" y="1034287"/>
                  </a:moveTo>
                  <a:cubicBezTo>
                    <a:pt x="6427105" y="1036127"/>
                    <a:pt x="6426606" y="1037937"/>
                    <a:pt x="6426108" y="1039748"/>
                  </a:cubicBezTo>
                  <a:cubicBezTo>
                    <a:pt x="6427651" y="1039895"/>
                    <a:pt x="6429194" y="1040040"/>
                    <a:pt x="6430739" y="1040186"/>
                  </a:cubicBezTo>
                  <a:lnTo>
                    <a:pt x="6433008" y="1035104"/>
                  </a:lnTo>
                  <a:cubicBezTo>
                    <a:pt x="6431192" y="1034842"/>
                    <a:pt x="6429376" y="1034579"/>
                    <a:pt x="6427560" y="1034287"/>
                  </a:cubicBezTo>
                  <a:close/>
                  <a:moveTo>
                    <a:pt x="9469181" y="1032564"/>
                  </a:moveTo>
                  <a:cubicBezTo>
                    <a:pt x="9460284" y="1032914"/>
                    <a:pt x="9451385" y="1033703"/>
                    <a:pt x="9442669" y="1034930"/>
                  </a:cubicBezTo>
                  <a:cubicBezTo>
                    <a:pt x="9440988" y="1035163"/>
                    <a:pt x="9439128" y="1038142"/>
                    <a:pt x="9439354" y="1039748"/>
                  </a:cubicBezTo>
                  <a:cubicBezTo>
                    <a:pt x="9439536" y="1041003"/>
                    <a:pt x="9443077" y="1043195"/>
                    <a:pt x="9444758" y="1043048"/>
                  </a:cubicBezTo>
                  <a:cubicBezTo>
                    <a:pt x="9453565" y="1042289"/>
                    <a:pt x="9462327" y="1041121"/>
                    <a:pt x="9470907" y="1039602"/>
                  </a:cubicBezTo>
                  <a:cubicBezTo>
                    <a:pt x="9472904" y="1039252"/>
                    <a:pt x="9474131" y="1037091"/>
                    <a:pt x="9475720" y="1035777"/>
                  </a:cubicBezTo>
                  <a:cubicBezTo>
                    <a:pt x="9473540" y="1034637"/>
                    <a:pt x="9471225" y="1032506"/>
                    <a:pt x="9469181" y="1032564"/>
                  </a:cubicBezTo>
                  <a:close/>
                  <a:moveTo>
                    <a:pt x="2212410" y="1031279"/>
                  </a:moveTo>
                  <a:cubicBezTo>
                    <a:pt x="2202239" y="1041121"/>
                    <a:pt x="2194206" y="1047136"/>
                    <a:pt x="2190072" y="1054087"/>
                  </a:cubicBezTo>
                  <a:cubicBezTo>
                    <a:pt x="2188893" y="1056044"/>
                    <a:pt x="2199289" y="1060775"/>
                    <a:pt x="2204375" y="1064220"/>
                  </a:cubicBezTo>
                  <a:cubicBezTo>
                    <a:pt x="2212092" y="1057095"/>
                    <a:pt x="2220310" y="1050145"/>
                    <a:pt x="2227028" y="1042668"/>
                  </a:cubicBezTo>
                  <a:cubicBezTo>
                    <a:pt x="2227891" y="1041705"/>
                    <a:pt x="2221171" y="1037967"/>
                    <a:pt x="2212410" y="1031279"/>
                  </a:cubicBezTo>
                  <a:close/>
                  <a:moveTo>
                    <a:pt x="1937698" y="1027921"/>
                  </a:moveTo>
                  <a:lnTo>
                    <a:pt x="1937290" y="1030082"/>
                  </a:lnTo>
                  <a:cubicBezTo>
                    <a:pt x="1939378" y="1030696"/>
                    <a:pt x="1941693" y="1031367"/>
                    <a:pt x="1944009" y="1032038"/>
                  </a:cubicBezTo>
                  <a:cubicBezTo>
                    <a:pt x="1944826" y="1030899"/>
                    <a:pt x="1945597" y="1029761"/>
                    <a:pt x="1946415" y="1028622"/>
                  </a:cubicBezTo>
                  <a:close/>
                  <a:moveTo>
                    <a:pt x="7295051" y="1027658"/>
                  </a:moveTo>
                  <a:cubicBezTo>
                    <a:pt x="7292326" y="1030519"/>
                    <a:pt x="7289559" y="1033382"/>
                    <a:pt x="7286834" y="1036243"/>
                  </a:cubicBezTo>
                  <a:cubicBezTo>
                    <a:pt x="7288150" y="1036886"/>
                    <a:pt x="7289468" y="1037558"/>
                    <a:pt x="7290783" y="1038201"/>
                  </a:cubicBezTo>
                  <a:cubicBezTo>
                    <a:pt x="7293735" y="1035426"/>
                    <a:pt x="7296730" y="1032652"/>
                    <a:pt x="7299682" y="1029877"/>
                  </a:cubicBezTo>
                  <a:cubicBezTo>
                    <a:pt x="7298139" y="1029147"/>
                    <a:pt x="7296595" y="1028388"/>
                    <a:pt x="7295051" y="1027658"/>
                  </a:cubicBezTo>
                  <a:close/>
                  <a:moveTo>
                    <a:pt x="2359232" y="1027132"/>
                  </a:moveTo>
                  <a:cubicBezTo>
                    <a:pt x="2353330" y="1031747"/>
                    <a:pt x="2350287" y="1034112"/>
                    <a:pt x="2347292" y="1036448"/>
                  </a:cubicBezTo>
                  <a:cubicBezTo>
                    <a:pt x="2348108" y="1038083"/>
                    <a:pt x="2348926" y="1039718"/>
                    <a:pt x="2349787" y="1041355"/>
                  </a:cubicBezTo>
                  <a:cubicBezTo>
                    <a:pt x="2354465" y="1040332"/>
                    <a:pt x="2359958" y="1040011"/>
                    <a:pt x="2363363" y="1037967"/>
                  </a:cubicBezTo>
                  <a:cubicBezTo>
                    <a:pt x="2364725" y="1037149"/>
                    <a:pt x="2361457" y="1032564"/>
                    <a:pt x="2359232" y="1027132"/>
                  </a:cubicBezTo>
                  <a:close/>
                  <a:moveTo>
                    <a:pt x="2051786" y="1026841"/>
                  </a:moveTo>
                  <a:cubicBezTo>
                    <a:pt x="2045976" y="1028884"/>
                    <a:pt x="2039347" y="1030403"/>
                    <a:pt x="2034625" y="1033207"/>
                  </a:cubicBezTo>
                  <a:cubicBezTo>
                    <a:pt x="2031856" y="1034842"/>
                    <a:pt x="2032083" y="1038522"/>
                    <a:pt x="2030676" y="1041880"/>
                  </a:cubicBezTo>
                  <a:cubicBezTo>
                    <a:pt x="2032901" y="1043807"/>
                    <a:pt x="2034763" y="1046319"/>
                    <a:pt x="2037895" y="1047721"/>
                  </a:cubicBezTo>
                  <a:cubicBezTo>
                    <a:pt x="2039211" y="1048305"/>
                    <a:pt x="2043661" y="1046961"/>
                    <a:pt x="2045840" y="1045852"/>
                  </a:cubicBezTo>
                  <a:cubicBezTo>
                    <a:pt x="2049244" y="1044070"/>
                    <a:pt x="2054194" y="1041851"/>
                    <a:pt x="2054511" y="1039573"/>
                  </a:cubicBezTo>
                  <a:cubicBezTo>
                    <a:pt x="2055146" y="1035426"/>
                    <a:pt x="2052831" y="1031104"/>
                    <a:pt x="2051786" y="1026841"/>
                  </a:cubicBezTo>
                  <a:close/>
                  <a:moveTo>
                    <a:pt x="3332640" y="1025176"/>
                  </a:moveTo>
                  <a:cubicBezTo>
                    <a:pt x="3331277" y="1026139"/>
                    <a:pt x="3329915" y="1027132"/>
                    <a:pt x="3328553" y="1028096"/>
                  </a:cubicBezTo>
                  <a:cubicBezTo>
                    <a:pt x="3330597" y="1029732"/>
                    <a:pt x="3332593" y="1031396"/>
                    <a:pt x="3334637" y="1033090"/>
                  </a:cubicBezTo>
                  <a:cubicBezTo>
                    <a:pt x="3336225" y="1031951"/>
                    <a:pt x="3337815" y="1030812"/>
                    <a:pt x="3339404" y="1029702"/>
                  </a:cubicBezTo>
                  <a:cubicBezTo>
                    <a:pt x="3337134" y="1028183"/>
                    <a:pt x="3334909" y="1026694"/>
                    <a:pt x="3332640" y="1025176"/>
                  </a:cubicBezTo>
                  <a:close/>
                  <a:moveTo>
                    <a:pt x="4477566" y="1025117"/>
                  </a:moveTo>
                  <a:cubicBezTo>
                    <a:pt x="4472209" y="1028154"/>
                    <a:pt x="4466443" y="1030549"/>
                    <a:pt x="4466942" y="1031308"/>
                  </a:cubicBezTo>
                  <a:cubicBezTo>
                    <a:pt x="4469168" y="1034608"/>
                    <a:pt x="4472709" y="1037703"/>
                    <a:pt x="4476840" y="1040216"/>
                  </a:cubicBezTo>
                  <a:cubicBezTo>
                    <a:pt x="4477611" y="1040682"/>
                    <a:pt x="4486148" y="1037471"/>
                    <a:pt x="4485874" y="1036828"/>
                  </a:cubicBezTo>
                  <a:cubicBezTo>
                    <a:pt x="4484467" y="1033323"/>
                    <a:pt x="4481379" y="1030111"/>
                    <a:pt x="4477566" y="1025117"/>
                  </a:cubicBezTo>
                  <a:close/>
                  <a:moveTo>
                    <a:pt x="7916160" y="1024679"/>
                  </a:moveTo>
                  <a:cubicBezTo>
                    <a:pt x="7915752" y="1025526"/>
                    <a:pt x="7915342" y="1026373"/>
                    <a:pt x="7914934" y="1027219"/>
                  </a:cubicBezTo>
                  <a:lnTo>
                    <a:pt x="7924151" y="1029761"/>
                  </a:lnTo>
                  <a:cubicBezTo>
                    <a:pt x="7924695" y="1028622"/>
                    <a:pt x="7925239" y="1027483"/>
                    <a:pt x="7925785" y="1026344"/>
                  </a:cubicBezTo>
                  <a:cubicBezTo>
                    <a:pt x="7922561" y="1025789"/>
                    <a:pt x="7919384" y="1025234"/>
                    <a:pt x="7916160" y="1024679"/>
                  </a:cubicBezTo>
                  <a:close/>
                  <a:moveTo>
                    <a:pt x="8103159" y="1022050"/>
                  </a:moveTo>
                  <a:cubicBezTo>
                    <a:pt x="8101117" y="1023510"/>
                    <a:pt x="8099119" y="1024972"/>
                    <a:pt x="8097076" y="1026432"/>
                  </a:cubicBezTo>
                  <a:lnTo>
                    <a:pt x="8099754" y="1027774"/>
                  </a:lnTo>
                  <a:cubicBezTo>
                    <a:pt x="8101843" y="1026373"/>
                    <a:pt x="8103977" y="1025000"/>
                    <a:pt x="8106066" y="1023599"/>
                  </a:cubicBezTo>
                  <a:cubicBezTo>
                    <a:pt x="8105112" y="1023073"/>
                    <a:pt x="8104113" y="1022548"/>
                    <a:pt x="8103159" y="1022050"/>
                  </a:cubicBezTo>
                  <a:close/>
                  <a:moveTo>
                    <a:pt x="6468965" y="1021963"/>
                  </a:moveTo>
                  <a:cubicBezTo>
                    <a:pt x="6467375" y="1022284"/>
                    <a:pt x="6465832" y="1022605"/>
                    <a:pt x="6464334" y="1022898"/>
                  </a:cubicBezTo>
                  <a:lnTo>
                    <a:pt x="6466921" y="1028388"/>
                  </a:lnTo>
                  <a:cubicBezTo>
                    <a:pt x="6468147" y="1028126"/>
                    <a:pt x="6469373" y="1027892"/>
                    <a:pt x="6470599" y="1027629"/>
                  </a:cubicBezTo>
                  <a:cubicBezTo>
                    <a:pt x="6470053" y="1025730"/>
                    <a:pt x="6469509" y="1023862"/>
                    <a:pt x="6468965" y="1021963"/>
                  </a:cubicBezTo>
                  <a:close/>
                  <a:moveTo>
                    <a:pt x="3788949" y="1019393"/>
                  </a:moveTo>
                  <a:cubicBezTo>
                    <a:pt x="3787495" y="1020912"/>
                    <a:pt x="3784909" y="1022605"/>
                    <a:pt x="3785453" y="1023336"/>
                  </a:cubicBezTo>
                  <a:cubicBezTo>
                    <a:pt x="3786361" y="1024563"/>
                    <a:pt x="3789992" y="1026168"/>
                    <a:pt x="3791263" y="1025818"/>
                  </a:cubicBezTo>
                  <a:cubicBezTo>
                    <a:pt x="3793533" y="1025204"/>
                    <a:pt x="3794942" y="1023278"/>
                    <a:pt x="3796757" y="1021875"/>
                  </a:cubicBezTo>
                  <a:cubicBezTo>
                    <a:pt x="3794442" y="1021145"/>
                    <a:pt x="3792171" y="1020415"/>
                    <a:pt x="3788949" y="1019393"/>
                  </a:cubicBezTo>
                  <a:close/>
                  <a:moveTo>
                    <a:pt x="9170591" y="1018897"/>
                  </a:moveTo>
                  <a:cubicBezTo>
                    <a:pt x="9170272" y="1020299"/>
                    <a:pt x="9169954" y="1021729"/>
                    <a:pt x="9169637" y="1023102"/>
                  </a:cubicBezTo>
                  <a:lnTo>
                    <a:pt x="9177309" y="1023102"/>
                  </a:lnTo>
                  <a:lnTo>
                    <a:pt x="9178125" y="1020999"/>
                  </a:lnTo>
                  <a:cubicBezTo>
                    <a:pt x="9175630" y="1020299"/>
                    <a:pt x="9173086" y="1019598"/>
                    <a:pt x="9170591" y="1018897"/>
                  </a:cubicBezTo>
                  <a:close/>
                  <a:moveTo>
                    <a:pt x="2563347" y="1017203"/>
                  </a:moveTo>
                  <a:cubicBezTo>
                    <a:pt x="2561804" y="1016707"/>
                    <a:pt x="2557536" y="1019452"/>
                    <a:pt x="2552723" y="1021408"/>
                  </a:cubicBezTo>
                  <a:cubicBezTo>
                    <a:pt x="2556946" y="1024417"/>
                    <a:pt x="2559579" y="1026314"/>
                    <a:pt x="2562212" y="1028213"/>
                  </a:cubicBezTo>
                  <a:cubicBezTo>
                    <a:pt x="2565072" y="1026548"/>
                    <a:pt x="2570247" y="1024883"/>
                    <a:pt x="2570203" y="1023248"/>
                  </a:cubicBezTo>
                  <a:cubicBezTo>
                    <a:pt x="2570156" y="1021117"/>
                    <a:pt x="2566615" y="1018313"/>
                    <a:pt x="2563347" y="1017203"/>
                  </a:cubicBezTo>
                  <a:close/>
                  <a:moveTo>
                    <a:pt x="2592857" y="1016853"/>
                  </a:moveTo>
                  <a:cubicBezTo>
                    <a:pt x="2587772" y="1022898"/>
                    <a:pt x="2581688" y="1027044"/>
                    <a:pt x="2583096" y="1029059"/>
                  </a:cubicBezTo>
                  <a:cubicBezTo>
                    <a:pt x="2585547" y="1032506"/>
                    <a:pt x="2592766" y="1034637"/>
                    <a:pt x="2597986" y="1037325"/>
                  </a:cubicBezTo>
                  <a:cubicBezTo>
                    <a:pt x="2600347" y="1035251"/>
                    <a:pt x="2605296" y="1032711"/>
                    <a:pt x="2604614" y="1031192"/>
                  </a:cubicBezTo>
                  <a:cubicBezTo>
                    <a:pt x="2602708" y="1027044"/>
                    <a:pt x="2598441" y="1023365"/>
                    <a:pt x="2592857" y="1016853"/>
                  </a:cubicBezTo>
                  <a:close/>
                  <a:moveTo>
                    <a:pt x="6548867" y="1016385"/>
                  </a:moveTo>
                  <a:cubicBezTo>
                    <a:pt x="6543601" y="1016969"/>
                    <a:pt x="6538335" y="1017554"/>
                    <a:pt x="6533068" y="1018138"/>
                  </a:cubicBezTo>
                  <a:cubicBezTo>
                    <a:pt x="6533432" y="1019480"/>
                    <a:pt x="6533795" y="1020824"/>
                    <a:pt x="6534157" y="1022168"/>
                  </a:cubicBezTo>
                  <a:cubicBezTo>
                    <a:pt x="6539697" y="1021788"/>
                    <a:pt x="6545280" y="1021379"/>
                    <a:pt x="6550820" y="1020999"/>
                  </a:cubicBezTo>
                  <a:cubicBezTo>
                    <a:pt x="6550138" y="1019452"/>
                    <a:pt x="6549503" y="1017933"/>
                    <a:pt x="6548867" y="1016385"/>
                  </a:cubicBezTo>
                  <a:close/>
                  <a:moveTo>
                    <a:pt x="6117527" y="1015743"/>
                  </a:moveTo>
                  <a:cubicBezTo>
                    <a:pt x="6115757" y="1015363"/>
                    <a:pt x="6108856" y="1019539"/>
                    <a:pt x="6109356" y="1020942"/>
                  </a:cubicBezTo>
                  <a:cubicBezTo>
                    <a:pt x="6110582" y="1024446"/>
                    <a:pt x="6114713" y="1027541"/>
                    <a:pt x="6117664" y="1030783"/>
                  </a:cubicBezTo>
                  <a:cubicBezTo>
                    <a:pt x="6121840" y="1028709"/>
                    <a:pt x="6126018" y="1026636"/>
                    <a:pt x="6133282" y="1023073"/>
                  </a:cubicBezTo>
                  <a:cubicBezTo>
                    <a:pt x="6126109" y="1019510"/>
                    <a:pt x="6122294" y="1016735"/>
                    <a:pt x="6117527" y="1015743"/>
                  </a:cubicBezTo>
                  <a:close/>
                  <a:moveTo>
                    <a:pt x="5216169" y="1015451"/>
                  </a:moveTo>
                  <a:cubicBezTo>
                    <a:pt x="5213808" y="1016560"/>
                    <a:pt x="5211447" y="1017642"/>
                    <a:pt x="5209086" y="1018750"/>
                  </a:cubicBezTo>
                  <a:cubicBezTo>
                    <a:pt x="5209904" y="1019423"/>
                    <a:pt x="5210720" y="1020094"/>
                    <a:pt x="5211538" y="1020737"/>
                  </a:cubicBezTo>
                  <a:cubicBezTo>
                    <a:pt x="5213990" y="1019685"/>
                    <a:pt x="5216396" y="1018663"/>
                    <a:pt x="5218847" y="1017612"/>
                  </a:cubicBezTo>
                  <a:cubicBezTo>
                    <a:pt x="5217939" y="1016882"/>
                    <a:pt x="5217076" y="1016181"/>
                    <a:pt x="5216169" y="1015451"/>
                  </a:cubicBezTo>
                  <a:close/>
                  <a:moveTo>
                    <a:pt x="1485883" y="1014166"/>
                  </a:moveTo>
                  <a:cubicBezTo>
                    <a:pt x="1476985" y="1016298"/>
                    <a:pt x="1469494" y="1020883"/>
                    <a:pt x="1461458" y="1024474"/>
                  </a:cubicBezTo>
                  <a:cubicBezTo>
                    <a:pt x="1464954" y="1026227"/>
                    <a:pt x="1468495" y="1027979"/>
                    <a:pt x="1475170" y="1031337"/>
                  </a:cubicBezTo>
                  <a:cubicBezTo>
                    <a:pt x="1485157" y="1026753"/>
                    <a:pt x="1493829" y="1022752"/>
                    <a:pt x="1502545" y="1018750"/>
                  </a:cubicBezTo>
                  <a:cubicBezTo>
                    <a:pt x="1496871" y="1017087"/>
                    <a:pt x="1489924" y="1013203"/>
                    <a:pt x="1485883" y="1014166"/>
                  </a:cubicBezTo>
                  <a:close/>
                  <a:moveTo>
                    <a:pt x="7072323" y="1013961"/>
                  </a:moveTo>
                  <a:cubicBezTo>
                    <a:pt x="7069643" y="1014720"/>
                    <a:pt x="7065012" y="1015218"/>
                    <a:pt x="7064649" y="1016298"/>
                  </a:cubicBezTo>
                  <a:cubicBezTo>
                    <a:pt x="7063197" y="1020708"/>
                    <a:pt x="7063014" y="1025292"/>
                    <a:pt x="7062198" y="1030958"/>
                  </a:cubicBezTo>
                  <a:cubicBezTo>
                    <a:pt x="7067964" y="1029234"/>
                    <a:pt x="7072595" y="1028563"/>
                    <a:pt x="7072684" y="1027687"/>
                  </a:cubicBezTo>
                  <a:cubicBezTo>
                    <a:pt x="7073230" y="1023132"/>
                    <a:pt x="7072548" y="1018547"/>
                    <a:pt x="7072323" y="1013961"/>
                  </a:cubicBezTo>
                  <a:close/>
                  <a:moveTo>
                    <a:pt x="6987425" y="1013582"/>
                  </a:moveTo>
                  <a:cubicBezTo>
                    <a:pt x="6982704" y="1014663"/>
                    <a:pt x="6975984" y="1016298"/>
                    <a:pt x="6974894" y="1018634"/>
                  </a:cubicBezTo>
                  <a:cubicBezTo>
                    <a:pt x="6973759" y="1021117"/>
                    <a:pt x="6978163" y="1024620"/>
                    <a:pt x="6982249" y="1030812"/>
                  </a:cubicBezTo>
                  <a:cubicBezTo>
                    <a:pt x="6988015" y="1025088"/>
                    <a:pt x="6992102" y="1022459"/>
                    <a:pt x="6993237" y="1019364"/>
                  </a:cubicBezTo>
                  <a:cubicBezTo>
                    <a:pt x="6993826" y="1017699"/>
                    <a:pt x="6988287" y="1013378"/>
                    <a:pt x="6987425" y="1013582"/>
                  </a:cubicBezTo>
                  <a:close/>
                  <a:moveTo>
                    <a:pt x="6224715" y="1013406"/>
                  </a:moveTo>
                  <a:cubicBezTo>
                    <a:pt x="6222718" y="1013640"/>
                    <a:pt x="6220720" y="1013874"/>
                    <a:pt x="6218722" y="1014108"/>
                  </a:cubicBezTo>
                  <a:cubicBezTo>
                    <a:pt x="6217543" y="1019480"/>
                    <a:pt x="6216361" y="1024854"/>
                    <a:pt x="6214773" y="1031892"/>
                  </a:cubicBezTo>
                  <a:cubicBezTo>
                    <a:pt x="6221628" y="1032447"/>
                    <a:pt x="6227121" y="1032914"/>
                    <a:pt x="6233977" y="1033469"/>
                  </a:cubicBezTo>
                  <a:cubicBezTo>
                    <a:pt x="6230481" y="1025906"/>
                    <a:pt x="6227576" y="1019657"/>
                    <a:pt x="6224715" y="1013406"/>
                  </a:cubicBezTo>
                  <a:close/>
                  <a:moveTo>
                    <a:pt x="6655873" y="1012998"/>
                  </a:moveTo>
                  <a:cubicBezTo>
                    <a:pt x="6652967" y="1017028"/>
                    <a:pt x="6650062" y="1020999"/>
                    <a:pt x="6647157" y="1024972"/>
                  </a:cubicBezTo>
                  <a:cubicBezTo>
                    <a:pt x="6649926" y="1025730"/>
                    <a:pt x="6654648" y="1027424"/>
                    <a:pt x="6655101" y="1027044"/>
                  </a:cubicBezTo>
                  <a:cubicBezTo>
                    <a:pt x="6659232" y="1023657"/>
                    <a:pt x="6662637" y="1019919"/>
                    <a:pt x="6666224" y="1016269"/>
                  </a:cubicBezTo>
                  <a:cubicBezTo>
                    <a:pt x="6663682" y="1015451"/>
                    <a:pt x="6661094" y="1014663"/>
                    <a:pt x="6655873" y="1012998"/>
                  </a:cubicBezTo>
                  <a:close/>
                  <a:moveTo>
                    <a:pt x="5177760" y="1012589"/>
                  </a:moveTo>
                  <a:cubicBezTo>
                    <a:pt x="5175581" y="1012910"/>
                    <a:pt x="5173448" y="1013260"/>
                    <a:pt x="5171269" y="1013582"/>
                  </a:cubicBezTo>
                  <a:cubicBezTo>
                    <a:pt x="5171722" y="1014049"/>
                    <a:pt x="5172132" y="1014925"/>
                    <a:pt x="5172495" y="1014925"/>
                  </a:cubicBezTo>
                  <a:cubicBezTo>
                    <a:pt x="5174447" y="1014838"/>
                    <a:pt x="5176355" y="1014545"/>
                    <a:pt x="5178259" y="1014312"/>
                  </a:cubicBezTo>
                  <a:cubicBezTo>
                    <a:pt x="5178079" y="1013728"/>
                    <a:pt x="5177942" y="1013173"/>
                    <a:pt x="5177760" y="1012589"/>
                  </a:cubicBezTo>
                  <a:close/>
                  <a:moveTo>
                    <a:pt x="4644227" y="1012501"/>
                  </a:moveTo>
                  <a:cubicBezTo>
                    <a:pt x="4639687" y="1011743"/>
                    <a:pt x="4634013" y="1013669"/>
                    <a:pt x="4624298" y="1015071"/>
                  </a:cubicBezTo>
                  <a:cubicBezTo>
                    <a:pt x="4631971" y="1019072"/>
                    <a:pt x="4635375" y="1022284"/>
                    <a:pt x="4638462" y="1022168"/>
                  </a:cubicBezTo>
                  <a:cubicBezTo>
                    <a:pt x="4645907" y="1021905"/>
                    <a:pt x="4653216" y="1020094"/>
                    <a:pt x="4660616" y="1018897"/>
                  </a:cubicBezTo>
                  <a:cubicBezTo>
                    <a:pt x="4655214" y="1016678"/>
                    <a:pt x="4650175" y="1013494"/>
                    <a:pt x="4644227" y="1012501"/>
                  </a:cubicBezTo>
                  <a:close/>
                  <a:moveTo>
                    <a:pt x="6458977" y="1011684"/>
                  </a:moveTo>
                  <a:cubicBezTo>
                    <a:pt x="6454981" y="1015597"/>
                    <a:pt x="6452665" y="1017845"/>
                    <a:pt x="6450395" y="1020065"/>
                  </a:cubicBezTo>
                  <a:cubicBezTo>
                    <a:pt x="6451485" y="1020912"/>
                    <a:pt x="6452529" y="1021759"/>
                    <a:pt x="6453619" y="1022635"/>
                  </a:cubicBezTo>
                  <a:cubicBezTo>
                    <a:pt x="6456343" y="1021525"/>
                    <a:pt x="6459931" y="1020854"/>
                    <a:pt x="6461610" y="1019218"/>
                  </a:cubicBezTo>
                  <a:cubicBezTo>
                    <a:pt x="6462562" y="1018284"/>
                    <a:pt x="6460564" y="1015830"/>
                    <a:pt x="6458977" y="1011684"/>
                  </a:cubicBezTo>
                  <a:close/>
                  <a:moveTo>
                    <a:pt x="4130124" y="1010924"/>
                  </a:moveTo>
                  <a:cubicBezTo>
                    <a:pt x="4127856" y="1013144"/>
                    <a:pt x="4125630" y="1015334"/>
                    <a:pt x="4122271" y="1018605"/>
                  </a:cubicBezTo>
                  <a:cubicBezTo>
                    <a:pt x="4124949" y="1019978"/>
                    <a:pt x="4127175" y="1021087"/>
                    <a:pt x="4129353" y="1022168"/>
                  </a:cubicBezTo>
                  <a:cubicBezTo>
                    <a:pt x="4130579" y="1020210"/>
                    <a:pt x="4132621" y="1018284"/>
                    <a:pt x="4132804" y="1016269"/>
                  </a:cubicBezTo>
                  <a:cubicBezTo>
                    <a:pt x="4132985" y="1014516"/>
                    <a:pt x="4131078" y="1012705"/>
                    <a:pt x="4130124" y="1010924"/>
                  </a:cubicBezTo>
                  <a:close/>
                  <a:moveTo>
                    <a:pt x="6488804" y="1009464"/>
                  </a:moveTo>
                  <a:cubicBezTo>
                    <a:pt x="6486987" y="1009844"/>
                    <a:pt x="6485126" y="1010224"/>
                    <a:pt x="6483310" y="1010633"/>
                  </a:cubicBezTo>
                  <a:cubicBezTo>
                    <a:pt x="6484945" y="1011216"/>
                    <a:pt x="6486579" y="1011771"/>
                    <a:pt x="6488213" y="1012326"/>
                  </a:cubicBezTo>
                  <a:cubicBezTo>
                    <a:pt x="6488396" y="1011363"/>
                    <a:pt x="6488622" y="1010428"/>
                    <a:pt x="6488804" y="1009464"/>
                  </a:cubicBezTo>
                  <a:close/>
                  <a:moveTo>
                    <a:pt x="8864508" y="1009173"/>
                  </a:moveTo>
                  <a:cubicBezTo>
                    <a:pt x="8858060" y="1010370"/>
                    <a:pt x="8851750" y="1011918"/>
                    <a:pt x="8845438" y="1013406"/>
                  </a:cubicBezTo>
                  <a:cubicBezTo>
                    <a:pt x="8847619" y="1017087"/>
                    <a:pt x="8848618" y="1018809"/>
                    <a:pt x="8849663" y="1020561"/>
                  </a:cubicBezTo>
                  <a:cubicBezTo>
                    <a:pt x="8855701" y="1018342"/>
                    <a:pt x="8861830" y="1016210"/>
                    <a:pt x="8867504" y="1013699"/>
                  </a:cubicBezTo>
                  <a:cubicBezTo>
                    <a:pt x="8868004" y="1013465"/>
                    <a:pt x="8864825" y="1009114"/>
                    <a:pt x="8864508" y="1009173"/>
                  </a:cubicBezTo>
                  <a:close/>
                  <a:moveTo>
                    <a:pt x="1678150" y="1008209"/>
                  </a:moveTo>
                  <a:cubicBezTo>
                    <a:pt x="1672657" y="1008004"/>
                    <a:pt x="1666755" y="1012034"/>
                    <a:pt x="1661034" y="1014224"/>
                  </a:cubicBezTo>
                  <a:cubicBezTo>
                    <a:pt x="1665120" y="1017524"/>
                    <a:pt x="1669252" y="1020824"/>
                    <a:pt x="1674882" y="1025351"/>
                  </a:cubicBezTo>
                  <a:cubicBezTo>
                    <a:pt x="1682781" y="1021204"/>
                    <a:pt x="1688183" y="1018400"/>
                    <a:pt x="1693541" y="1015597"/>
                  </a:cubicBezTo>
                  <a:cubicBezTo>
                    <a:pt x="1688411" y="1012969"/>
                    <a:pt x="1683508" y="1008413"/>
                    <a:pt x="1678150" y="1008209"/>
                  </a:cubicBezTo>
                  <a:close/>
                  <a:moveTo>
                    <a:pt x="2111624" y="1004441"/>
                  </a:moveTo>
                  <a:lnTo>
                    <a:pt x="2111441" y="1005668"/>
                  </a:lnTo>
                  <a:lnTo>
                    <a:pt x="2113757" y="1005171"/>
                  </a:lnTo>
                  <a:close/>
                  <a:moveTo>
                    <a:pt x="5577729" y="1002776"/>
                  </a:moveTo>
                  <a:cubicBezTo>
                    <a:pt x="5575914" y="1002864"/>
                    <a:pt x="5574097" y="1002981"/>
                    <a:pt x="5572282" y="1003069"/>
                  </a:cubicBezTo>
                  <a:cubicBezTo>
                    <a:pt x="5573281" y="1011830"/>
                    <a:pt x="5574324" y="1020590"/>
                    <a:pt x="5575323" y="1029322"/>
                  </a:cubicBezTo>
                  <a:cubicBezTo>
                    <a:pt x="5576141" y="1029264"/>
                    <a:pt x="5576913" y="1029234"/>
                    <a:pt x="5577729" y="1029177"/>
                  </a:cubicBezTo>
                  <a:close/>
                  <a:moveTo>
                    <a:pt x="5436810" y="999797"/>
                  </a:moveTo>
                  <a:lnTo>
                    <a:pt x="5430817" y="1004207"/>
                  </a:lnTo>
                  <a:cubicBezTo>
                    <a:pt x="5437626" y="1008676"/>
                    <a:pt x="5444482" y="1013144"/>
                    <a:pt x="5451337" y="1017612"/>
                  </a:cubicBezTo>
                  <a:cubicBezTo>
                    <a:pt x="5453652" y="1016064"/>
                    <a:pt x="5455968" y="1014516"/>
                    <a:pt x="5458283" y="1012969"/>
                  </a:cubicBezTo>
                  <a:cubicBezTo>
                    <a:pt x="5454334" y="1005901"/>
                    <a:pt x="5449522" y="999565"/>
                    <a:pt x="5436810" y="999797"/>
                  </a:cubicBezTo>
                  <a:close/>
                  <a:moveTo>
                    <a:pt x="9717817" y="998268"/>
                  </a:moveTo>
                  <a:cubicBezTo>
                    <a:pt x="9713385" y="996651"/>
                    <a:pt x="9707756" y="996498"/>
                    <a:pt x="9701853" y="998542"/>
                  </a:cubicBezTo>
                  <a:cubicBezTo>
                    <a:pt x="9682560" y="1005259"/>
                    <a:pt x="9663809" y="1006953"/>
                    <a:pt x="9645286" y="1002221"/>
                  </a:cubicBezTo>
                  <a:cubicBezTo>
                    <a:pt x="9638566" y="1002660"/>
                    <a:pt x="9633801" y="1002747"/>
                    <a:pt x="9629215" y="1003302"/>
                  </a:cubicBezTo>
                  <a:cubicBezTo>
                    <a:pt x="9621406" y="1004236"/>
                    <a:pt x="9618682" y="1011041"/>
                    <a:pt x="9624492" y="1015100"/>
                  </a:cubicBezTo>
                  <a:cubicBezTo>
                    <a:pt x="9627580" y="1017320"/>
                    <a:pt x="9630895" y="1020533"/>
                    <a:pt x="9634753" y="1020970"/>
                  </a:cubicBezTo>
                  <a:cubicBezTo>
                    <a:pt x="9659269" y="1023715"/>
                    <a:pt x="9683875" y="1026519"/>
                    <a:pt x="9708617" y="1027774"/>
                  </a:cubicBezTo>
                  <a:cubicBezTo>
                    <a:pt x="9720695" y="1028388"/>
                    <a:pt x="9729502" y="1016765"/>
                    <a:pt x="9726597" y="1006778"/>
                  </a:cubicBezTo>
                  <a:cubicBezTo>
                    <a:pt x="9725485" y="1002966"/>
                    <a:pt x="9722250" y="999885"/>
                    <a:pt x="9717817" y="998268"/>
                  </a:cubicBezTo>
                  <a:close/>
                  <a:moveTo>
                    <a:pt x="8438798" y="998250"/>
                  </a:moveTo>
                  <a:cubicBezTo>
                    <a:pt x="8437027" y="999039"/>
                    <a:pt x="8434394" y="1000761"/>
                    <a:pt x="8434802" y="1001462"/>
                  </a:cubicBezTo>
                  <a:cubicBezTo>
                    <a:pt x="8437663" y="1006573"/>
                    <a:pt x="8441112" y="1011596"/>
                    <a:pt x="8444699" y="1016532"/>
                  </a:cubicBezTo>
                  <a:cubicBezTo>
                    <a:pt x="8445653" y="1017933"/>
                    <a:pt x="8447741" y="1019043"/>
                    <a:pt x="8449422" y="1020387"/>
                  </a:cubicBezTo>
                  <a:cubicBezTo>
                    <a:pt x="8450284" y="1019335"/>
                    <a:pt x="8451872" y="1018372"/>
                    <a:pt x="8451600" y="1017699"/>
                  </a:cubicBezTo>
                  <a:cubicBezTo>
                    <a:pt x="8448967" y="1011421"/>
                    <a:pt x="8446062" y="1005171"/>
                    <a:pt x="8442929" y="998980"/>
                  </a:cubicBezTo>
                  <a:cubicBezTo>
                    <a:pt x="8442657" y="998455"/>
                    <a:pt x="8439569" y="997900"/>
                    <a:pt x="8438798" y="998250"/>
                  </a:cubicBezTo>
                  <a:close/>
                  <a:moveTo>
                    <a:pt x="6533476" y="998134"/>
                  </a:moveTo>
                  <a:cubicBezTo>
                    <a:pt x="6533476" y="998396"/>
                    <a:pt x="6533523" y="998659"/>
                    <a:pt x="6533523" y="998921"/>
                  </a:cubicBezTo>
                  <a:cubicBezTo>
                    <a:pt x="6535247" y="998805"/>
                    <a:pt x="6537017" y="998689"/>
                    <a:pt x="6545235" y="998134"/>
                  </a:cubicBezTo>
                  <a:close/>
                  <a:moveTo>
                    <a:pt x="3420987" y="997345"/>
                  </a:moveTo>
                  <a:cubicBezTo>
                    <a:pt x="3416174" y="1000265"/>
                    <a:pt x="3410363" y="1002660"/>
                    <a:pt x="3410908" y="1003711"/>
                  </a:cubicBezTo>
                  <a:cubicBezTo>
                    <a:pt x="3412270" y="1006369"/>
                    <a:pt x="3416492" y="1008471"/>
                    <a:pt x="3419579" y="1010779"/>
                  </a:cubicBezTo>
                  <a:cubicBezTo>
                    <a:pt x="3422120" y="1008996"/>
                    <a:pt x="3426343" y="1007333"/>
                    <a:pt x="3426707" y="1005346"/>
                  </a:cubicBezTo>
                  <a:cubicBezTo>
                    <a:pt x="3427115" y="1003302"/>
                    <a:pt x="3423756" y="1000966"/>
                    <a:pt x="3420987" y="997345"/>
                  </a:cubicBezTo>
                  <a:close/>
                  <a:moveTo>
                    <a:pt x="2447669" y="993577"/>
                  </a:moveTo>
                  <a:cubicBezTo>
                    <a:pt x="2446170" y="997140"/>
                    <a:pt x="2444672" y="1000703"/>
                    <a:pt x="2443038" y="1004500"/>
                  </a:cubicBezTo>
                  <a:cubicBezTo>
                    <a:pt x="2444355" y="1007654"/>
                    <a:pt x="2445581" y="1010603"/>
                    <a:pt x="2446806" y="1013582"/>
                  </a:cubicBezTo>
                  <a:cubicBezTo>
                    <a:pt x="2449530" y="1010253"/>
                    <a:pt x="2454161" y="1006981"/>
                    <a:pt x="2454344" y="1003594"/>
                  </a:cubicBezTo>
                  <a:cubicBezTo>
                    <a:pt x="2454525" y="1000295"/>
                    <a:pt x="2450075" y="996936"/>
                    <a:pt x="2447669" y="993577"/>
                  </a:cubicBezTo>
                  <a:close/>
                  <a:moveTo>
                    <a:pt x="1946324" y="993490"/>
                  </a:moveTo>
                  <a:cubicBezTo>
                    <a:pt x="1945008" y="993986"/>
                    <a:pt x="1943691" y="994483"/>
                    <a:pt x="1942375" y="994980"/>
                  </a:cubicBezTo>
                  <a:cubicBezTo>
                    <a:pt x="1943055" y="995301"/>
                    <a:pt x="1943782" y="995943"/>
                    <a:pt x="1944462" y="995914"/>
                  </a:cubicBezTo>
                  <a:cubicBezTo>
                    <a:pt x="1945325" y="995885"/>
                    <a:pt x="1946143" y="995359"/>
                    <a:pt x="1947006" y="995037"/>
                  </a:cubicBezTo>
                  <a:cubicBezTo>
                    <a:pt x="1946779" y="994512"/>
                    <a:pt x="1946551" y="994016"/>
                    <a:pt x="1946324" y="993490"/>
                  </a:cubicBezTo>
                  <a:close/>
                  <a:moveTo>
                    <a:pt x="3376585" y="992351"/>
                  </a:moveTo>
                  <a:cubicBezTo>
                    <a:pt x="3375450" y="991942"/>
                    <a:pt x="3371593" y="994512"/>
                    <a:pt x="3366461" y="996906"/>
                  </a:cubicBezTo>
                  <a:cubicBezTo>
                    <a:pt x="3373635" y="999155"/>
                    <a:pt x="3378130" y="1000907"/>
                    <a:pt x="3382987" y="1001871"/>
                  </a:cubicBezTo>
                  <a:cubicBezTo>
                    <a:pt x="3384213" y="1002105"/>
                    <a:pt x="3386665" y="999915"/>
                    <a:pt x="3388527" y="998834"/>
                  </a:cubicBezTo>
                  <a:cubicBezTo>
                    <a:pt x="3384622" y="996586"/>
                    <a:pt x="3381035" y="994016"/>
                    <a:pt x="3376585" y="992351"/>
                  </a:cubicBezTo>
                  <a:close/>
                  <a:moveTo>
                    <a:pt x="9119016" y="990277"/>
                  </a:moveTo>
                  <a:cubicBezTo>
                    <a:pt x="9117564" y="991825"/>
                    <a:pt x="9116111" y="993344"/>
                    <a:pt x="9114613" y="994892"/>
                  </a:cubicBezTo>
                  <a:cubicBezTo>
                    <a:pt x="9118608" y="996118"/>
                    <a:pt x="9122648" y="997345"/>
                    <a:pt x="9126644" y="998571"/>
                  </a:cubicBezTo>
                  <a:cubicBezTo>
                    <a:pt x="9127506" y="997491"/>
                    <a:pt x="9128369" y="996410"/>
                    <a:pt x="9129230" y="995330"/>
                  </a:cubicBezTo>
                  <a:cubicBezTo>
                    <a:pt x="9125827" y="993636"/>
                    <a:pt x="9122421" y="991971"/>
                    <a:pt x="9119016" y="990277"/>
                  </a:cubicBezTo>
                  <a:close/>
                  <a:moveTo>
                    <a:pt x="3708273" y="988146"/>
                  </a:moveTo>
                  <a:cubicBezTo>
                    <a:pt x="3706367" y="994307"/>
                    <a:pt x="3703553" y="997870"/>
                    <a:pt x="3704824" y="1000674"/>
                  </a:cubicBezTo>
                  <a:cubicBezTo>
                    <a:pt x="3706231" y="1003682"/>
                    <a:pt x="3711497" y="1005930"/>
                    <a:pt x="3715129" y="1008530"/>
                  </a:cubicBezTo>
                  <a:cubicBezTo>
                    <a:pt x="3718715" y="1004704"/>
                    <a:pt x="3724119" y="1001054"/>
                    <a:pt x="3725072" y="996995"/>
                  </a:cubicBezTo>
                  <a:cubicBezTo>
                    <a:pt x="3725480" y="995213"/>
                    <a:pt x="3716991" y="992556"/>
                    <a:pt x="3708273" y="988146"/>
                  </a:cubicBezTo>
                  <a:close/>
                  <a:moveTo>
                    <a:pt x="5942921" y="987153"/>
                  </a:moveTo>
                  <a:cubicBezTo>
                    <a:pt x="5942377" y="988087"/>
                    <a:pt x="5941833" y="988963"/>
                    <a:pt x="5941242" y="989927"/>
                  </a:cubicBezTo>
                  <a:cubicBezTo>
                    <a:pt x="5942560" y="990423"/>
                    <a:pt x="5944011" y="991387"/>
                    <a:pt x="5945055" y="991212"/>
                  </a:cubicBezTo>
                  <a:cubicBezTo>
                    <a:pt x="5946236" y="991037"/>
                    <a:pt x="5947053" y="989898"/>
                    <a:pt x="5948051" y="989138"/>
                  </a:cubicBezTo>
                  <a:cubicBezTo>
                    <a:pt x="5946326" y="988467"/>
                    <a:pt x="5944647" y="987825"/>
                    <a:pt x="5942921" y="987153"/>
                  </a:cubicBezTo>
                  <a:close/>
                  <a:moveTo>
                    <a:pt x="3446955" y="985926"/>
                  </a:moveTo>
                  <a:cubicBezTo>
                    <a:pt x="3444367" y="985985"/>
                    <a:pt x="3441780" y="986072"/>
                    <a:pt x="3439192" y="986131"/>
                  </a:cubicBezTo>
                  <a:cubicBezTo>
                    <a:pt x="3439328" y="987182"/>
                    <a:pt x="3439056" y="989110"/>
                    <a:pt x="3439600" y="989168"/>
                  </a:cubicBezTo>
                  <a:cubicBezTo>
                    <a:pt x="3441870" y="989518"/>
                    <a:pt x="3444367" y="989313"/>
                    <a:pt x="3446773" y="989313"/>
                  </a:cubicBezTo>
                  <a:cubicBezTo>
                    <a:pt x="3446819" y="988205"/>
                    <a:pt x="3446909" y="987065"/>
                    <a:pt x="3446955" y="985926"/>
                  </a:cubicBezTo>
                  <a:close/>
                  <a:moveTo>
                    <a:pt x="5153064" y="985108"/>
                  </a:moveTo>
                  <a:cubicBezTo>
                    <a:pt x="5147979" y="989372"/>
                    <a:pt x="5142621" y="992176"/>
                    <a:pt x="5143393" y="993607"/>
                  </a:cubicBezTo>
                  <a:cubicBezTo>
                    <a:pt x="5145528" y="997491"/>
                    <a:pt x="5150249" y="1000791"/>
                    <a:pt x="5153972" y="1004325"/>
                  </a:cubicBezTo>
                  <a:cubicBezTo>
                    <a:pt x="5155470" y="1002864"/>
                    <a:pt x="5158420" y="1001287"/>
                    <a:pt x="5158193" y="999944"/>
                  </a:cubicBezTo>
                  <a:cubicBezTo>
                    <a:pt x="5157421" y="995739"/>
                    <a:pt x="5155424" y="991621"/>
                    <a:pt x="5153064" y="985108"/>
                  </a:cubicBezTo>
                  <a:close/>
                  <a:moveTo>
                    <a:pt x="9180987" y="981867"/>
                  </a:moveTo>
                  <a:cubicBezTo>
                    <a:pt x="9180941" y="982072"/>
                    <a:pt x="9180941" y="982276"/>
                    <a:pt x="9180941" y="982481"/>
                  </a:cubicBezTo>
                  <a:cubicBezTo>
                    <a:pt x="9182667" y="982568"/>
                    <a:pt x="9184347" y="982656"/>
                    <a:pt x="9186071" y="982743"/>
                  </a:cubicBezTo>
                  <a:cubicBezTo>
                    <a:pt x="9186071" y="982451"/>
                    <a:pt x="9186071" y="982159"/>
                    <a:pt x="9186071" y="981867"/>
                  </a:cubicBezTo>
                  <a:close/>
                  <a:moveTo>
                    <a:pt x="4081276" y="981808"/>
                  </a:moveTo>
                  <a:cubicBezTo>
                    <a:pt x="4079777" y="982013"/>
                    <a:pt x="4078415" y="982509"/>
                    <a:pt x="4076964" y="982918"/>
                  </a:cubicBezTo>
                  <a:cubicBezTo>
                    <a:pt x="4078007" y="983648"/>
                    <a:pt x="4079096" y="984408"/>
                    <a:pt x="4080277" y="985226"/>
                  </a:cubicBezTo>
                  <a:cubicBezTo>
                    <a:pt x="4081457" y="984262"/>
                    <a:pt x="4082410" y="983502"/>
                    <a:pt x="4083363" y="982714"/>
                  </a:cubicBezTo>
                  <a:cubicBezTo>
                    <a:pt x="4082638" y="982393"/>
                    <a:pt x="4081866" y="981751"/>
                    <a:pt x="4081276" y="981808"/>
                  </a:cubicBezTo>
                  <a:close/>
                  <a:moveTo>
                    <a:pt x="2364725" y="981751"/>
                  </a:moveTo>
                  <a:cubicBezTo>
                    <a:pt x="2364951" y="984496"/>
                    <a:pt x="2365225" y="987298"/>
                    <a:pt x="2365497" y="990073"/>
                  </a:cubicBezTo>
                  <a:cubicBezTo>
                    <a:pt x="2367086" y="990073"/>
                    <a:pt x="2368719" y="990073"/>
                    <a:pt x="2370355" y="990102"/>
                  </a:cubicBezTo>
                  <a:cubicBezTo>
                    <a:pt x="2371216" y="987416"/>
                    <a:pt x="2372079" y="984758"/>
                    <a:pt x="2372942" y="982072"/>
                  </a:cubicBezTo>
                  <a:cubicBezTo>
                    <a:pt x="2370219" y="981954"/>
                    <a:pt x="2367448" y="981838"/>
                    <a:pt x="2364725" y="981751"/>
                  </a:cubicBezTo>
                  <a:close/>
                  <a:moveTo>
                    <a:pt x="2710440" y="980407"/>
                  </a:moveTo>
                  <a:cubicBezTo>
                    <a:pt x="2707171" y="980494"/>
                    <a:pt x="2701816" y="983561"/>
                    <a:pt x="2701633" y="985517"/>
                  </a:cubicBezTo>
                  <a:cubicBezTo>
                    <a:pt x="2701406" y="987445"/>
                    <a:pt x="2706536" y="989606"/>
                    <a:pt x="2710667" y="992672"/>
                  </a:cubicBezTo>
                  <a:cubicBezTo>
                    <a:pt x="2714346" y="989693"/>
                    <a:pt x="2719066" y="987503"/>
                    <a:pt x="2718794" y="985605"/>
                  </a:cubicBezTo>
                  <a:cubicBezTo>
                    <a:pt x="2718477" y="983590"/>
                    <a:pt x="2713301" y="980348"/>
                    <a:pt x="2710440" y="980407"/>
                  </a:cubicBezTo>
                  <a:close/>
                  <a:moveTo>
                    <a:pt x="2251725" y="979589"/>
                  </a:moveTo>
                  <a:cubicBezTo>
                    <a:pt x="2247867" y="982626"/>
                    <a:pt x="2245324" y="984612"/>
                    <a:pt x="2242782" y="986568"/>
                  </a:cubicBezTo>
                  <a:cubicBezTo>
                    <a:pt x="2245097" y="987650"/>
                    <a:pt x="2248276" y="989986"/>
                    <a:pt x="2249500" y="989635"/>
                  </a:cubicBezTo>
                  <a:cubicBezTo>
                    <a:pt x="2253179" y="988555"/>
                    <a:pt x="2256129" y="986452"/>
                    <a:pt x="2259352" y="984728"/>
                  </a:cubicBezTo>
                  <a:cubicBezTo>
                    <a:pt x="2257265" y="983327"/>
                    <a:pt x="2255221" y="981926"/>
                    <a:pt x="2251725" y="979589"/>
                  </a:cubicBezTo>
                  <a:close/>
                  <a:moveTo>
                    <a:pt x="5351142" y="978947"/>
                  </a:moveTo>
                  <a:cubicBezTo>
                    <a:pt x="5349960" y="979355"/>
                    <a:pt x="5348736" y="979764"/>
                    <a:pt x="5347510" y="980173"/>
                  </a:cubicBezTo>
                  <a:cubicBezTo>
                    <a:pt x="5348645" y="982393"/>
                    <a:pt x="5349733" y="984612"/>
                    <a:pt x="5350868" y="986832"/>
                  </a:cubicBezTo>
                  <a:cubicBezTo>
                    <a:pt x="5352912" y="985956"/>
                    <a:pt x="5355001" y="985079"/>
                    <a:pt x="5357044" y="984232"/>
                  </a:cubicBezTo>
                  <a:cubicBezTo>
                    <a:pt x="5355091" y="982481"/>
                    <a:pt x="5353093" y="980699"/>
                    <a:pt x="5351142" y="978947"/>
                  </a:cubicBezTo>
                  <a:close/>
                  <a:moveTo>
                    <a:pt x="4320257" y="978363"/>
                  </a:moveTo>
                  <a:cubicBezTo>
                    <a:pt x="4308273" y="982159"/>
                    <a:pt x="4296331" y="985985"/>
                    <a:pt x="4284348" y="989781"/>
                  </a:cubicBezTo>
                  <a:cubicBezTo>
                    <a:pt x="4285574" y="991212"/>
                    <a:pt x="4286798" y="992613"/>
                    <a:pt x="4288024" y="994045"/>
                  </a:cubicBezTo>
                  <a:cubicBezTo>
                    <a:pt x="4300146" y="990570"/>
                    <a:pt x="4312313" y="987095"/>
                    <a:pt x="4324480" y="983619"/>
                  </a:cubicBezTo>
                  <a:cubicBezTo>
                    <a:pt x="4323072" y="981867"/>
                    <a:pt x="4321666" y="980114"/>
                    <a:pt x="4320257" y="978363"/>
                  </a:cubicBezTo>
                  <a:close/>
                  <a:moveTo>
                    <a:pt x="5588578" y="976610"/>
                  </a:moveTo>
                  <a:cubicBezTo>
                    <a:pt x="5588353" y="977078"/>
                    <a:pt x="5587717" y="977662"/>
                    <a:pt x="5587989" y="977896"/>
                  </a:cubicBezTo>
                  <a:cubicBezTo>
                    <a:pt x="5588398" y="978275"/>
                    <a:pt x="5589443" y="978421"/>
                    <a:pt x="5590214" y="978654"/>
                  </a:cubicBezTo>
                  <a:cubicBezTo>
                    <a:pt x="5590895" y="978333"/>
                    <a:pt x="5591530" y="978012"/>
                    <a:pt x="5592212" y="977691"/>
                  </a:cubicBezTo>
                  <a:cubicBezTo>
                    <a:pt x="5590986" y="977341"/>
                    <a:pt x="5589805" y="976961"/>
                    <a:pt x="5588578" y="976610"/>
                  </a:cubicBezTo>
                  <a:close/>
                  <a:moveTo>
                    <a:pt x="1482978" y="976377"/>
                  </a:moveTo>
                  <a:cubicBezTo>
                    <a:pt x="1481116" y="976406"/>
                    <a:pt x="1479346" y="978158"/>
                    <a:pt x="1476577" y="979677"/>
                  </a:cubicBezTo>
                  <a:cubicBezTo>
                    <a:pt x="1479482" y="980816"/>
                    <a:pt x="1481707" y="982393"/>
                    <a:pt x="1483250" y="982129"/>
                  </a:cubicBezTo>
                  <a:cubicBezTo>
                    <a:pt x="1485339" y="981779"/>
                    <a:pt x="1486837" y="980057"/>
                    <a:pt x="1488608" y="978947"/>
                  </a:cubicBezTo>
                  <a:cubicBezTo>
                    <a:pt x="1486746" y="978012"/>
                    <a:pt x="1484793" y="976348"/>
                    <a:pt x="1482978" y="976377"/>
                  </a:cubicBezTo>
                  <a:close/>
                  <a:moveTo>
                    <a:pt x="3472832" y="975413"/>
                  </a:moveTo>
                  <a:lnTo>
                    <a:pt x="3473423" y="976757"/>
                  </a:lnTo>
                  <a:lnTo>
                    <a:pt x="3474467" y="975529"/>
                  </a:lnTo>
                  <a:close/>
                  <a:moveTo>
                    <a:pt x="7268220" y="974391"/>
                  </a:moveTo>
                  <a:cubicBezTo>
                    <a:pt x="7261774" y="974887"/>
                    <a:pt x="7255281" y="975413"/>
                    <a:pt x="7248789" y="975909"/>
                  </a:cubicBezTo>
                  <a:cubicBezTo>
                    <a:pt x="7249469" y="978158"/>
                    <a:pt x="7250196" y="980436"/>
                    <a:pt x="7250878" y="982684"/>
                  </a:cubicBezTo>
                  <a:cubicBezTo>
                    <a:pt x="7257096" y="981458"/>
                    <a:pt x="7263272" y="980232"/>
                    <a:pt x="7269491" y="978976"/>
                  </a:cubicBezTo>
                  <a:cubicBezTo>
                    <a:pt x="7269083" y="977457"/>
                    <a:pt x="7268630" y="975909"/>
                    <a:pt x="7268220" y="974391"/>
                  </a:cubicBezTo>
                  <a:close/>
                  <a:moveTo>
                    <a:pt x="4341095" y="973865"/>
                  </a:moveTo>
                  <a:cubicBezTo>
                    <a:pt x="4340960" y="974449"/>
                    <a:pt x="4340506" y="975121"/>
                    <a:pt x="4340870" y="975501"/>
                  </a:cubicBezTo>
                  <a:cubicBezTo>
                    <a:pt x="4341233" y="975851"/>
                    <a:pt x="4342458" y="975909"/>
                    <a:pt x="4343321" y="976084"/>
                  </a:cubicBezTo>
                  <a:lnTo>
                    <a:pt x="4345227" y="974799"/>
                  </a:lnTo>
                  <a:cubicBezTo>
                    <a:pt x="4343866" y="974478"/>
                    <a:pt x="4342458" y="974187"/>
                    <a:pt x="4341095" y="973865"/>
                  </a:cubicBezTo>
                  <a:close/>
                  <a:moveTo>
                    <a:pt x="2951648" y="972084"/>
                  </a:moveTo>
                  <a:lnTo>
                    <a:pt x="2950104" y="977983"/>
                  </a:lnTo>
                  <a:cubicBezTo>
                    <a:pt x="2951602" y="978217"/>
                    <a:pt x="2953055" y="978451"/>
                    <a:pt x="2954554" y="978684"/>
                  </a:cubicBezTo>
                  <a:cubicBezTo>
                    <a:pt x="2955825" y="976873"/>
                    <a:pt x="2957096" y="975092"/>
                    <a:pt x="2958367" y="973310"/>
                  </a:cubicBezTo>
                  <a:cubicBezTo>
                    <a:pt x="2956142" y="972902"/>
                    <a:pt x="2953872" y="972493"/>
                    <a:pt x="2951648" y="972084"/>
                  </a:cubicBezTo>
                  <a:close/>
                  <a:moveTo>
                    <a:pt x="6298943" y="971470"/>
                  </a:moveTo>
                  <a:cubicBezTo>
                    <a:pt x="6306343" y="981312"/>
                    <a:pt x="6311837" y="988613"/>
                    <a:pt x="6317694" y="996440"/>
                  </a:cubicBezTo>
                  <a:cubicBezTo>
                    <a:pt x="6325412" y="981633"/>
                    <a:pt x="6325412" y="981633"/>
                    <a:pt x="6298943" y="971470"/>
                  </a:cubicBezTo>
                  <a:close/>
                  <a:moveTo>
                    <a:pt x="6721701" y="971354"/>
                  </a:moveTo>
                  <a:cubicBezTo>
                    <a:pt x="6718388" y="975618"/>
                    <a:pt x="6717480" y="976814"/>
                    <a:pt x="6716573" y="977983"/>
                  </a:cubicBezTo>
                  <a:cubicBezTo>
                    <a:pt x="6717344" y="978217"/>
                    <a:pt x="6718162" y="978421"/>
                    <a:pt x="6718979" y="978654"/>
                  </a:cubicBezTo>
                  <a:cubicBezTo>
                    <a:pt x="6719478" y="977341"/>
                    <a:pt x="6719933" y="976056"/>
                    <a:pt x="6721701" y="971354"/>
                  </a:cubicBezTo>
                  <a:close/>
                  <a:moveTo>
                    <a:pt x="5177942" y="969601"/>
                  </a:moveTo>
                  <a:cubicBezTo>
                    <a:pt x="5177488" y="974012"/>
                    <a:pt x="5177080" y="978421"/>
                    <a:pt x="5176580" y="983357"/>
                  </a:cubicBezTo>
                  <a:cubicBezTo>
                    <a:pt x="5181755" y="982568"/>
                    <a:pt x="5186159" y="982305"/>
                    <a:pt x="5186205" y="981896"/>
                  </a:cubicBezTo>
                  <a:cubicBezTo>
                    <a:pt x="5186524" y="978042"/>
                    <a:pt x="5186297" y="974128"/>
                    <a:pt x="5185479" y="970303"/>
                  </a:cubicBezTo>
                  <a:cubicBezTo>
                    <a:pt x="5185387" y="969864"/>
                    <a:pt x="5180576" y="969835"/>
                    <a:pt x="5177942" y="969601"/>
                  </a:cubicBezTo>
                  <a:close/>
                  <a:moveTo>
                    <a:pt x="7077725" y="967849"/>
                  </a:moveTo>
                  <a:cubicBezTo>
                    <a:pt x="7078360" y="968930"/>
                    <a:pt x="7078996" y="970010"/>
                    <a:pt x="7079631" y="971062"/>
                  </a:cubicBezTo>
                  <a:cubicBezTo>
                    <a:pt x="7080584" y="970098"/>
                    <a:pt x="7081538" y="969134"/>
                    <a:pt x="7082492" y="968170"/>
                  </a:cubicBezTo>
                  <a:cubicBezTo>
                    <a:pt x="7080902" y="968054"/>
                    <a:pt x="7079268" y="967966"/>
                    <a:pt x="7077725" y="967849"/>
                  </a:cubicBezTo>
                  <a:close/>
                  <a:moveTo>
                    <a:pt x="9138175" y="967528"/>
                  </a:moveTo>
                  <a:lnTo>
                    <a:pt x="9133863" y="967908"/>
                  </a:lnTo>
                  <a:cubicBezTo>
                    <a:pt x="9134770" y="968842"/>
                    <a:pt x="9135723" y="969805"/>
                    <a:pt x="9136630" y="970769"/>
                  </a:cubicBezTo>
                  <a:cubicBezTo>
                    <a:pt x="9137176" y="969689"/>
                    <a:pt x="9137676" y="968609"/>
                    <a:pt x="9138175" y="967528"/>
                  </a:cubicBezTo>
                  <a:close/>
                  <a:moveTo>
                    <a:pt x="5255894" y="967149"/>
                  </a:moveTo>
                  <a:cubicBezTo>
                    <a:pt x="5255666" y="968521"/>
                    <a:pt x="5255394" y="969894"/>
                    <a:pt x="5255167" y="971267"/>
                  </a:cubicBezTo>
                  <a:cubicBezTo>
                    <a:pt x="5256074" y="971295"/>
                    <a:pt x="5256982" y="971324"/>
                    <a:pt x="5257891" y="971354"/>
                  </a:cubicBezTo>
                  <a:lnTo>
                    <a:pt x="5257891" y="967207"/>
                  </a:lnTo>
                  <a:cubicBezTo>
                    <a:pt x="5257256" y="967178"/>
                    <a:pt x="5256574" y="967149"/>
                    <a:pt x="5255894" y="967149"/>
                  </a:cubicBezTo>
                  <a:close/>
                  <a:moveTo>
                    <a:pt x="2152256" y="965045"/>
                  </a:moveTo>
                  <a:cubicBezTo>
                    <a:pt x="2148397" y="972902"/>
                    <a:pt x="2145309" y="976377"/>
                    <a:pt x="2145491" y="979736"/>
                  </a:cubicBezTo>
                  <a:cubicBezTo>
                    <a:pt x="2145672" y="983239"/>
                    <a:pt x="2149077" y="986715"/>
                    <a:pt x="2151075" y="990190"/>
                  </a:cubicBezTo>
                  <a:cubicBezTo>
                    <a:pt x="2154343" y="987416"/>
                    <a:pt x="2160109" y="984700"/>
                    <a:pt x="2160336" y="981808"/>
                  </a:cubicBezTo>
                  <a:cubicBezTo>
                    <a:pt x="2160608" y="977808"/>
                    <a:pt x="2156751" y="973690"/>
                    <a:pt x="2152256" y="965045"/>
                  </a:cubicBezTo>
                  <a:close/>
                  <a:moveTo>
                    <a:pt x="8604595" y="963936"/>
                  </a:moveTo>
                  <a:cubicBezTo>
                    <a:pt x="8602281" y="963030"/>
                    <a:pt x="8597106" y="965016"/>
                    <a:pt x="8588888" y="966448"/>
                  </a:cubicBezTo>
                  <a:cubicBezTo>
                    <a:pt x="8595425" y="970419"/>
                    <a:pt x="8598785" y="974099"/>
                    <a:pt x="8603279" y="974829"/>
                  </a:cubicBezTo>
                  <a:cubicBezTo>
                    <a:pt x="8608227" y="975588"/>
                    <a:pt x="8614220" y="973603"/>
                    <a:pt x="8619760" y="972843"/>
                  </a:cubicBezTo>
                  <a:cubicBezTo>
                    <a:pt x="8614811" y="969777"/>
                    <a:pt x="8610316" y="966214"/>
                    <a:pt x="8604595" y="963936"/>
                  </a:cubicBezTo>
                  <a:close/>
                  <a:moveTo>
                    <a:pt x="6278377" y="963673"/>
                  </a:moveTo>
                  <a:lnTo>
                    <a:pt x="6277787" y="969777"/>
                  </a:lnTo>
                  <a:cubicBezTo>
                    <a:pt x="6279149" y="969864"/>
                    <a:pt x="6280557" y="969952"/>
                    <a:pt x="6281918" y="970010"/>
                  </a:cubicBezTo>
                  <a:cubicBezTo>
                    <a:pt x="6282190" y="967966"/>
                    <a:pt x="6282464" y="965951"/>
                    <a:pt x="6282736" y="963907"/>
                  </a:cubicBezTo>
                  <a:cubicBezTo>
                    <a:pt x="6281284" y="963819"/>
                    <a:pt x="6279831" y="963731"/>
                    <a:pt x="6278377" y="963673"/>
                  </a:cubicBezTo>
                  <a:close/>
                  <a:moveTo>
                    <a:pt x="6683249" y="963206"/>
                  </a:moveTo>
                  <a:cubicBezTo>
                    <a:pt x="6683022" y="964111"/>
                    <a:pt x="6682795" y="965045"/>
                    <a:pt x="6682614" y="965951"/>
                  </a:cubicBezTo>
                  <a:cubicBezTo>
                    <a:pt x="6686291" y="966535"/>
                    <a:pt x="6689969" y="967119"/>
                    <a:pt x="6693691" y="967703"/>
                  </a:cubicBezTo>
                  <a:cubicBezTo>
                    <a:pt x="6693963" y="966214"/>
                    <a:pt x="6694235" y="964695"/>
                    <a:pt x="6694509" y="963206"/>
                  </a:cubicBezTo>
                  <a:close/>
                  <a:moveTo>
                    <a:pt x="6442859" y="961834"/>
                  </a:moveTo>
                  <a:cubicBezTo>
                    <a:pt x="6441452" y="961688"/>
                    <a:pt x="6438774" y="961950"/>
                    <a:pt x="6438547" y="962359"/>
                  </a:cubicBezTo>
                  <a:cubicBezTo>
                    <a:pt x="6434233" y="971499"/>
                    <a:pt x="6451532" y="975559"/>
                    <a:pt x="6451532" y="983911"/>
                  </a:cubicBezTo>
                  <a:cubicBezTo>
                    <a:pt x="6451532" y="985226"/>
                    <a:pt x="6455345" y="986715"/>
                    <a:pt x="6457797" y="987825"/>
                  </a:cubicBezTo>
                  <a:cubicBezTo>
                    <a:pt x="6458749" y="988262"/>
                    <a:pt x="6460702" y="987912"/>
                    <a:pt x="6462063" y="987912"/>
                  </a:cubicBezTo>
                  <a:cubicBezTo>
                    <a:pt x="6463880" y="986335"/>
                    <a:pt x="6467601" y="984145"/>
                    <a:pt x="6467012" y="983473"/>
                  </a:cubicBezTo>
                  <a:cubicBezTo>
                    <a:pt x="6460065" y="975793"/>
                    <a:pt x="6462745" y="963703"/>
                    <a:pt x="6442859" y="961834"/>
                  </a:cubicBezTo>
                  <a:close/>
                  <a:moveTo>
                    <a:pt x="6849410" y="960490"/>
                  </a:moveTo>
                  <a:cubicBezTo>
                    <a:pt x="6841011" y="960140"/>
                    <a:pt x="6829072" y="959701"/>
                    <a:pt x="6824668" y="962798"/>
                  </a:cubicBezTo>
                  <a:cubicBezTo>
                    <a:pt x="6819447" y="966477"/>
                    <a:pt x="6820673" y="973778"/>
                    <a:pt x="6818675" y="980991"/>
                  </a:cubicBezTo>
                  <a:cubicBezTo>
                    <a:pt x="6821308" y="983268"/>
                    <a:pt x="6824078" y="986540"/>
                    <a:pt x="6828209" y="988817"/>
                  </a:cubicBezTo>
                  <a:cubicBezTo>
                    <a:pt x="6829072" y="989285"/>
                    <a:pt x="6835881" y="986511"/>
                    <a:pt x="6838470" y="984496"/>
                  </a:cubicBezTo>
                  <a:cubicBezTo>
                    <a:pt x="6844190" y="979968"/>
                    <a:pt x="6850320" y="975297"/>
                    <a:pt x="6853633" y="970039"/>
                  </a:cubicBezTo>
                  <a:cubicBezTo>
                    <a:pt x="6855267" y="967440"/>
                    <a:pt x="6851363" y="960578"/>
                    <a:pt x="6849410" y="960490"/>
                  </a:cubicBezTo>
                  <a:close/>
                  <a:moveTo>
                    <a:pt x="4590201" y="957628"/>
                  </a:moveTo>
                  <a:cubicBezTo>
                    <a:pt x="4587024" y="958913"/>
                    <a:pt x="4581441" y="960053"/>
                    <a:pt x="4581169" y="961541"/>
                  </a:cubicBezTo>
                  <a:cubicBezTo>
                    <a:pt x="4580804" y="963819"/>
                    <a:pt x="4583348" y="966857"/>
                    <a:pt x="4586208" y="968491"/>
                  </a:cubicBezTo>
                  <a:cubicBezTo>
                    <a:pt x="4587387" y="969164"/>
                    <a:pt x="4592609" y="967003"/>
                    <a:pt x="4597284" y="965775"/>
                  </a:cubicBezTo>
                  <a:cubicBezTo>
                    <a:pt x="4594243" y="962271"/>
                    <a:pt x="4592201" y="959964"/>
                    <a:pt x="4590201" y="957628"/>
                  </a:cubicBezTo>
                  <a:close/>
                  <a:moveTo>
                    <a:pt x="4077372" y="957424"/>
                  </a:moveTo>
                  <a:cubicBezTo>
                    <a:pt x="4076826" y="957570"/>
                    <a:pt x="4075782" y="957716"/>
                    <a:pt x="4075782" y="957833"/>
                  </a:cubicBezTo>
                  <a:cubicBezTo>
                    <a:pt x="4075782" y="958358"/>
                    <a:pt x="4076101" y="958855"/>
                    <a:pt x="4076282" y="959380"/>
                  </a:cubicBezTo>
                  <a:lnTo>
                    <a:pt x="4077916" y="958971"/>
                  </a:lnTo>
                  <a:cubicBezTo>
                    <a:pt x="4077735" y="958446"/>
                    <a:pt x="4077552" y="957920"/>
                    <a:pt x="4077372" y="957424"/>
                  </a:cubicBezTo>
                  <a:close/>
                  <a:moveTo>
                    <a:pt x="7116360" y="956956"/>
                  </a:moveTo>
                  <a:cubicBezTo>
                    <a:pt x="7114045" y="956197"/>
                    <a:pt x="7108959" y="958825"/>
                    <a:pt x="7101787" y="960870"/>
                  </a:cubicBezTo>
                  <a:cubicBezTo>
                    <a:pt x="7110775" y="966039"/>
                    <a:pt x="7114362" y="968113"/>
                    <a:pt x="7117994" y="970185"/>
                  </a:cubicBezTo>
                  <a:cubicBezTo>
                    <a:pt x="7120536" y="968200"/>
                    <a:pt x="7125621" y="965834"/>
                    <a:pt x="7125075" y="964286"/>
                  </a:cubicBezTo>
                  <a:cubicBezTo>
                    <a:pt x="7124032" y="961483"/>
                    <a:pt x="7120400" y="958270"/>
                    <a:pt x="7116360" y="956956"/>
                  </a:cubicBezTo>
                  <a:close/>
                  <a:moveTo>
                    <a:pt x="2974484" y="956810"/>
                  </a:moveTo>
                  <a:cubicBezTo>
                    <a:pt x="2970988" y="957861"/>
                    <a:pt x="2967492" y="958884"/>
                    <a:pt x="2963996" y="959906"/>
                  </a:cubicBezTo>
                  <a:cubicBezTo>
                    <a:pt x="2965450" y="961104"/>
                    <a:pt x="2966901" y="962300"/>
                    <a:pt x="2968355" y="963498"/>
                  </a:cubicBezTo>
                  <a:cubicBezTo>
                    <a:pt x="2971169" y="962009"/>
                    <a:pt x="2973985" y="960549"/>
                    <a:pt x="2976754" y="959059"/>
                  </a:cubicBezTo>
                  <a:cubicBezTo>
                    <a:pt x="2975982" y="958300"/>
                    <a:pt x="2975256" y="957570"/>
                    <a:pt x="2974484" y="956810"/>
                  </a:cubicBezTo>
                  <a:close/>
                  <a:moveTo>
                    <a:pt x="9404532" y="956519"/>
                  </a:moveTo>
                  <a:cubicBezTo>
                    <a:pt x="9401356" y="959614"/>
                    <a:pt x="9399085" y="961834"/>
                    <a:pt x="9396815" y="964053"/>
                  </a:cubicBezTo>
                  <a:cubicBezTo>
                    <a:pt x="9401129" y="965775"/>
                    <a:pt x="9405488" y="967499"/>
                    <a:pt x="9409798" y="969222"/>
                  </a:cubicBezTo>
                  <a:cubicBezTo>
                    <a:pt x="9411479" y="966973"/>
                    <a:pt x="9414975" y="964433"/>
                    <a:pt x="9414248" y="962534"/>
                  </a:cubicBezTo>
                  <a:cubicBezTo>
                    <a:pt x="9413432" y="960461"/>
                    <a:pt x="9408710" y="958971"/>
                    <a:pt x="9404532" y="956519"/>
                  </a:cubicBezTo>
                  <a:close/>
                  <a:moveTo>
                    <a:pt x="9530925" y="955934"/>
                  </a:moveTo>
                  <a:cubicBezTo>
                    <a:pt x="9528065" y="955380"/>
                    <a:pt x="9522753" y="959964"/>
                    <a:pt x="9518531" y="962243"/>
                  </a:cubicBezTo>
                  <a:cubicBezTo>
                    <a:pt x="9522979" y="965134"/>
                    <a:pt x="9527429" y="968024"/>
                    <a:pt x="9533694" y="972113"/>
                  </a:cubicBezTo>
                  <a:cubicBezTo>
                    <a:pt x="9540004" y="968375"/>
                    <a:pt x="9544000" y="966009"/>
                    <a:pt x="9547995" y="963644"/>
                  </a:cubicBezTo>
                  <a:cubicBezTo>
                    <a:pt x="9542365" y="960899"/>
                    <a:pt x="9537235" y="957131"/>
                    <a:pt x="9530925" y="955934"/>
                  </a:cubicBezTo>
                  <a:close/>
                  <a:moveTo>
                    <a:pt x="3272849" y="955525"/>
                  </a:moveTo>
                  <a:cubicBezTo>
                    <a:pt x="3270352" y="955496"/>
                    <a:pt x="3267763" y="957044"/>
                    <a:pt x="3265176" y="957861"/>
                  </a:cubicBezTo>
                  <a:cubicBezTo>
                    <a:pt x="3269897" y="962768"/>
                    <a:pt x="3274665" y="967615"/>
                    <a:pt x="3279341" y="972550"/>
                  </a:cubicBezTo>
                  <a:cubicBezTo>
                    <a:pt x="3284062" y="977544"/>
                    <a:pt x="3288057" y="982859"/>
                    <a:pt x="3293550" y="987474"/>
                  </a:cubicBezTo>
                  <a:cubicBezTo>
                    <a:pt x="3295865" y="989401"/>
                    <a:pt x="3301495" y="991066"/>
                    <a:pt x="3305082" y="990686"/>
                  </a:cubicBezTo>
                  <a:cubicBezTo>
                    <a:pt x="3308078" y="990365"/>
                    <a:pt x="3310257" y="986919"/>
                    <a:pt x="3311938" y="985517"/>
                  </a:cubicBezTo>
                  <a:cubicBezTo>
                    <a:pt x="3309940" y="978567"/>
                    <a:pt x="3309213" y="972609"/>
                    <a:pt x="3306398" y="967090"/>
                  </a:cubicBezTo>
                  <a:cubicBezTo>
                    <a:pt x="3301223" y="956956"/>
                    <a:pt x="3287103" y="955759"/>
                    <a:pt x="3272849" y="955525"/>
                  </a:cubicBezTo>
                  <a:close/>
                  <a:moveTo>
                    <a:pt x="9182620" y="954854"/>
                  </a:moveTo>
                  <a:cubicBezTo>
                    <a:pt x="9182620" y="955234"/>
                    <a:pt x="9182620" y="955613"/>
                    <a:pt x="9182667" y="955993"/>
                  </a:cubicBezTo>
                  <a:cubicBezTo>
                    <a:pt x="9184165" y="955934"/>
                    <a:pt x="9185663" y="955846"/>
                    <a:pt x="9187115" y="955789"/>
                  </a:cubicBezTo>
                  <a:lnTo>
                    <a:pt x="9187161" y="954854"/>
                  </a:lnTo>
                  <a:close/>
                  <a:moveTo>
                    <a:pt x="5992498" y="952342"/>
                  </a:moveTo>
                  <a:cubicBezTo>
                    <a:pt x="5988320" y="954153"/>
                    <a:pt x="5986460" y="954971"/>
                    <a:pt x="5984552" y="955789"/>
                  </a:cubicBezTo>
                  <a:cubicBezTo>
                    <a:pt x="5990637" y="960899"/>
                    <a:pt x="5996674" y="966039"/>
                    <a:pt x="6002757" y="971149"/>
                  </a:cubicBezTo>
                  <a:cubicBezTo>
                    <a:pt x="6005301" y="969660"/>
                    <a:pt x="6010340" y="967060"/>
                    <a:pt x="6010068" y="966798"/>
                  </a:cubicBezTo>
                  <a:cubicBezTo>
                    <a:pt x="6004756" y="961921"/>
                    <a:pt x="5998808" y="957336"/>
                    <a:pt x="5992498" y="952342"/>
                  </a:cubicBezTo>
                  <a:close/>
                  <a:moveTo>
                    <a:pt x="8269458" y="952225"/>
                  </a:moveTo>
                  <a:cubicBezTo>
                    <a:pt x="8267052" y="955496"/>
                    <a:pt x="8265145" y="959205"/>
                    <a:pt x="8263148" y="963235"/>
                  </a:cubicBezTo>
                  <a:cubicBezTo>
                    <a:pt x="8263012" y="962826"/>
                    <a:pt x="8262829" y="962418"/>
                    <a:pt x="8262693" y="962009"/>
                  </a:cubicBezTo>
                  <a:cubicBezTo>
                    <a:pt x="8261966" y="962155"/>
                    <a:pt x="8260695" y="962271"/>
                    <a:pt x="8260695" y="962418"/>
                  </a:cubicBezTo>
                  <a:cubicBezTo>
                    <a:pt x="8260651" y="962943"/>
                    <a:pt x="8261059" y="963498"/>
                    <a:pt x="8261286" y="964053"/>
                  </a:cubicBezTo>
                  <a:cubicBezTo>
                    <a:pt x="8261830" y="963936"/>
                    <a:pt x="8262376" y="963819"/>
                    <a:pt x="8262920" y="963703"/>
                  </a:cubicBezTo>
                  <a:cubicBezTo>
                    <a:pt x="8261786" y="966039"/>
                    <a:pt x="8260651" y="968345"/>
                    <a:pt x="8259244" y="971149"/>
                  </a:cubicBezTo>
                  <a:cubicBezTo>
                    <a:pt x="8262058" y="973603"/>
                    <a:pt x="8266053" y="977078"/>
                    <a:pt x="8270002" y="980523"/>
                  </a:cubicBezTo>
                  <a:cubicBezTo>
                    <a:pt x="8275768" y="977662"/>
                    <a:pt x="8285803" y="975063"/>
                    <a:pt x="8286438" y="971733"/>
                  </a:cubicBezTo>
                  <a:cubicBezTo>
                    <a:pt x="8287618" y="965425"/>
                    <a:pt x="8283850" y="958650"/>
                    <a:pt x="8281034" y="952255"/>
                  </a:cubicBezTo>
                  <a:cubicBezTo>
                    <a:pt x="8280717" y="951554"/>
                    <a:pt x="8270184" y="951232"/>
                    <a:pt x="8269458" y="952225"/>
                  </a:cubicBezTo>
                  <a:close/>
                  <a:moveTo>
                    <a:pt x="4015945" y="950561"/>
                  </a:moveTo>
                  <a:cubicBezTo>
                    <a:pt x="4014992" y="954036"/>
                    <a:pt x="4014038" y="957511"/>
                    <a:pt x="4013086" y="960958"/>
                  </a:cubicBezTo>
                  <a:cubicBezTo>
                    <a:pt x="4015627" y="961191"/>
                    <a:pt x="4018169" y="961395"/>
                    <a:pt x="4020713" y="961629"/>
                  </a:cubicBezTo>
                  <a:lnTo>
                    <a:pt x="4020713" y="950852"/>
                  </a:lnTo>
                  <a:cubicBezTo>
                    <a:pt x="4019124" y="950765"/>
                    <a:pt x="4017534" y="950677"/>
                    <a:pt x="4015945" y="950561"/>
                  </a:cubicBezTo>
                  <a:close/>
                  <a:moveTo>
                    <a:pt x="9111707" y="949189"/>
                  </a:moveTo>
                  <a:cubicBezTo>
                    <a:pt x="9113340" y="955525"/>
                    <a:pt x="9114477" y="959876"/>
                    <a:pt x="9115975" y="965775"/>
                  </a:cubicBezTo>
                  <a:cubicBezTo>
                    <a:pt x="9124873" y="956956"/>
                    <a:pt x="9124873" y="956956"/>
                    <a:pt x="9111707" y="949189"/>
                  </a:cubicBezTo>
                  <a:close/>
                  <a:moveTo>
                    <a:pt x="2838648" y="946590"/>
                  </a:moveTo>
                  <a:cubicBezTo>
                    <a:pt x="2833973" y="946735"/>
                    <a:pt x="2829433" y="948984"/>
                    <a:pt x="2824076" y="950619"/>
                  </a:cubicBezTo>
                  <a:cubicBezTo>
                    <a:pt x="2830976" y="956139"/>
                    <a:pt x="2833518" y="958154"/>
                    <a:pt x="2836015" y="960198"/>
                  </a:cubicBezTo>
                  <a:cubicBezTo>
                    <a:pt x="2839602" y="957424"/>
                    <a:pt x="2844006" y="954883"/>
                    <a:pt x="2846276" y="951700"/>
                  </a:cubicBezTo>
                  <a:cubicBezTo>
                    <a:pt x="2846911" y="950795"/>
                    <a:pt x="2841192" y="946501"/>
                    <a:pt x="2838648" y="946590"/>
                  </a:cubicBezTo>
                  <a:close/>
                  <a:moveTo>
                    <a:pt x="1911776" y="946210"/>
                  </a:moveTo>
                  <a:cubicBezTo>
                    <a:pt x="1911776" y="947027"/>
                    <a:pt x="1911821" y="947875"/>
                    <a:pt x="1911821" y="948692"/>
                  </a:cubicBezTo>
                  <a:cubicBezTo>
                    <a:pt x="1914590" y="948487"/>
                    <a:pt x="1917359" y="948283"/>
                    <a:pt x="1920128" y="948079"/>
                  </a:cubicBezTo>
                  <a:cubicBezTo>
                    <a:pt x="1919948" y="947552"/>
                    <a:pt x="1919720" y="947027"/>
                    <a:pt x="1919448" y="946210"/>
                  </a:cubicBezTo>
                  <a:close/>
                  <a:moveTo>
                    <a:pt x="6088063" y="943932"/>
                  </a:moveTo>
                  <a:cubicBezTo>
                    <a:pt x="6085475" y="945246"/>
                    <a:pt x="6082933" y="946560"/>
                    <a:pt x="6080345" y="947875"/>
                  </a:cubicBezTo>
                  <a:cubicBezTo>
                    <a:pt x="6082117" y="948896"/>
                    <a:pt x="6083842" y="949919"/>
                    <a:pt x="6085613" y="950970"/>
                  </a:cubicBezTo>
                  <a:cubicBezTo>
                    <a:pt x="6087927" y="949510"/>
                    <a:pt x="6090288" y="948050"/>
                    <a:pt x="6092603" y="946590"/>
                  </a:cubicBezTo>
                  <a:cubicBezTo>
                    <a:pt x="6091105" y="945713"/>
                    <a:pt x="6089562" y="944807"/>
                    <a:pt x="6088063" y="943932"/>
                  </a:cubicBezTo>
                  <a:close/>
                  <a:moveTo>
                    <a:pt x="2959002" y="943347"/>
                  </a:moveTo>
                  <a:lnTo>
                    <a:pt x="2957641" y="944341"/>
                  </a:lnTo>
                  <a:lnTo>
                    <a:pt x="2959412" y="944486"/>
                  </a:lnTo>
                  <a:close/>
                  <a:moveTo>
                    <a:pt x="2457249" y="943056"/>
                  </a:moveTo>
                  <a:cubicBezTo>
                    <a:pt x="2454569" y="943143"/>
                    <a:pt x="2452074" y="945305"/>
                    <a:pt x="2447805" y="947407"/>
                  </a:cubicBezTo>
                  <a:cubicBezTo>
                    <a:pt x="2452300" y="949246"/>
                    <a:pt x="2455115" y="951320"/>
                    <a:pt x="2457657" y="951204"/>
                  </a:cubicBezTo>
                  <a:cubicBezTo>
                    <a:pt x="2459836" y="951116"/>
                    <a:pt x="2463287" y="948459"/>
                    <a:pt x="2463242" y="946940"/>
                  </a:cubicBezTo>
                  <a:cubicBezTo>
                    <a:pt x="2463242" y="945537"/>
                    <a:pt x="2459291" y="942997"/>
                    <a:pt x="2457249" y="943056"/>
                  </a:cubicBezTo>
                  <a:close/>
                  <a:moveTo>
                    <a:pt x="4032880" y="941041"/>
                  </a:moveTo>
                  <a:cubicBezTo>
                    <a:pt x="4032426" y="944925"/>
                    <a:pt x="4032245" y="946092"/>
                    <a:pt x="4032108" y="947261"/>
                  </a:cubicBezTo>
                  <a:cubicBezTo>
                    <a:pt x="4032608" y="947290"/>
                    <a:pt x="4033108" y="947290"/>
                    <a:pt x="4033607" y="947320"/>
                  </a:cubicBezTo>
                  <a:cubicBezTo>
                    <a:pt x="4033469" y="946122"/>
                    <a:pt x="4033335" y="944954"/>
                    <a:pt x="4032880" y="941041"/>
                  </a:cubicBezTo>
                  <a:close/>
                  <a:moveTo>
                    <a:pt x="4537221" y="939697"/>
                  </a:moveTo>
                  <a:lnTo>
                    <a:pt x="4520241" y="940661"/>
                  </a:lnTo>
                  <a:cubicBezTo>
                    <a:pt x="4520287" y="941917"/>
                    <a:pt x="4520379" y="943172"/>
                    <a:pt x="4520423" y="944399"/>
                  </a:cubicBezTo>
                  <a:lnTo>
                    <a:pt x="4538175" y="944399"/>
                  </a:lnTo>
                  <a:cubicBezTo>
                    <a:pt x="4537857" y="942822"/>
                    <a:pt x="4537539" y="941275"/>
                    <a:pt x="4537221" y="939697"/>
                  </a:cubicBezTo>
                  <a:close/>
                  <a:moveTo>
                    <a:pt x="1802499" y="935842"/>
                  </a:moveTo>
                  <a:cubicBezTo>
                    <a:pt x="1799048" y="939083"/>
                    <a:pt x="1795280" y="941070"/>
                    <a:pt x="1795371" y="942938"/>
                  </a:cubicBezTo>
                  <a:cubicBezTo>
                    <a:pt x="1795552" y="944954"/>
                    <a:pt x="1799320" y="946881"/>
                    <a:pt x="1801456" y="948867"/>
                  </a:cubicBezTo>
                  <a:cubicBezTo>
                    <a:pt x="1804588" y="947143"/>
                    <a:pt x="1809627" y="945684"/>
                    <a:pt x="1810307" y="943640"/>
                  </a:cubicBezTo>
                  <a:cubicBezTo>
                    <a:pt x="1810852" y="941887"/>
                    <a:pt x="1806403" y="939493"/>
                    <a:pt x="1802499" y="935842"/>
                  </a:cubicBezTo>
                  <a:close/>
                  <a:moveTo>
                    <a:pt x="2401226" y="932659"/>
                  </a:moveTo>
                  <a:cubicBezTo>
                    <a:pt x="2400954" y="934119"/>
                    <a:pt x="2400682" y="935579"/>
                    <a:pt x="2400408" y="937040"/>
                  </a:cubicBezTo>
                  <a:lnTo>
                    <a:pt x="2416343" y="938821"/>
                  </a:lnTo>
                  <a:cubicBezTo>
                    <a:pt x="2416617" y="937215"/>
                    <a:pt x="2416934" y="935608"/>
                    <a:pt x="2417252" y="933973"/>
                  </a:cubicBezTo>
                  <a:cubicBezTo>
                    <a:pt x="2411939" y="933536"/>
                    <a:pt x="2406584" y="933097"/>
                    <a:pt x="2401226" y="932659"/>
                  </a:cubicBezTo>
                  <a:close/>
                  <a:moveTo>
                    <a:pt x="4475660" y="931724"/>
                  </a:moveTo>
                  <a:lnTo>
                    <a:pt x="4466716" y="935959"/>
                  </a:lnTo>
                  <a:cubicBezTo>
                    <a:pt x="4468260" y="936893"/>
                    <a:pt x="4469848" y="937828"/>
                    <a:pt x="4471392" y="938763"/>
                  </a:cubicBezTo>
                  <a:cubicBezTo>
                    <a:pt x="4473934" y="937068"/>
                    <a:pt x="4476478" y="935346"/>
                    <a:pt x="4478974" y="933652"/>
                  </a:cubicBezTo>
                  <a:cubicBezTo>
                    <a:pt x="4477885" y="933009"/>
                    <a:pt x="4476750" y="932367"/>
                    <a:pt x="4475660" y="931724"/>
                  </a:cubicBezTo>
                  <a:close/>
                  <a:moveTo>
                    <a:pt x="8032291" y="928599"/>
                  </a:moveTo>
                  <a:cubicBezTo>
                    <a:pt x="8031384" y="928571"/>
                    <a:pt x="8030431" y="928892"/>
                    <a:pt x="8029522" y="929067"/>
                  </a:cubicBezTo>
                  <a:cubicBezTo>
                    <a:pt x="8029794" y="929593"/>
                    <a:pt x="8030113" y="930527"/>
                    <a:pt x="8030340" y="930527"/>
                  </a:cubicBezTo>
                  <a:cubicBezTo>
                    <a:pt x="8031248" y="930527"/>
                    <a:pt x="8032202" y="930177"/>
                    <a:pt x="8033154" y="929972"/>
                  </a:cubicBezTo>
                  <a:cubicBezTo>
                    <a:pt x="8032882" y="929476"/>
                    <a:pt x="8032610" y="928599"/>
                    <a:pt x="8032291" y="928599"/>
                  </a:cubicBezTo>
                  <a:close/>
                  <a:moveTo>
                    <a:pt x="5784887" y="928424"/>
                  </a:moveTo>
                  <a:cubicBezTo>
                    <a:pt x="5782843" y="930469"/>
                    <a:pt x="5778849" y="932688"/>
                    <a:pt x="5779211" y="934557"/>
                  </a:cubicBezTo>
                  <a:cubicBezTo>
                    <a:pt x="5779848" y="938121"/>
                    <a:pt x="5782981" y="941478"/>
                    <a:pt x="5785068" y="944954"/>
                  </a:cubicBezTo>
                  <a:cubicBezTo>
                    <a:pt x="5788381" y="943056"/>
                    <a:pt x="5791741" y="941128"/>
                    <a:pt x="5796872" y="938178"/>
                  </a:cubicBezTo>
                  <a:cubicBezTo>
                    <a:pt x="5791969" y="934178"/>
                    <a:pt x="5788428" y="931287"/>
                    <a:pt x="5784887" y="928424"/>
                  </a:cubicBezTo>
                  <a:close/>
                  <a:moveTo>
                    <a:pt x="4161133" y="928045"/>
                  </a:moveTo>
                  <a:cubicBezTo>
                    <a:pt x="4157365" y="932279"/>
                    <a:pt x="4153869" y="935988"/>
                    <a:pt x="4150873" y="939902"/>
                  </a:cubicBezTo>
                  <a:cubicBezTo>
                    <a:pt x="4150509" y="940368"/>
                    <a:pt x="4153278" y="941800"/>
                    <a:pt x="4154596" y="942793"/>
                  </a:cubicBezTo>
                  <a:cubicBezTo>
                    <a:pt x="4159317" y="938908"/>
                    <a:pt x="4163994" y="935024"/>
                    <a:pt x="4168669" y="931169"/>
                  </a:cubicBezTo>
                  <a:cubicBezTo>
                    <a:pt x="4166672" y="930352"/>
                    <a:pt x="4164720" y="929534"/>
                    <a:pt x="4161133" y="928045"/>
                  </a:cubicBezTo>
                  <a:close/>
                  <a:moveTo>
                    <a:pt x="3901221" y="927461"/>
                  </a:moveTo>
                  <a:cubicBezTo>
                    <a:pt x="3896727" y="928395"/>
                    <a:pt x="3891323" y="932338"/>
                    <a:pt x="3891052" y="935171"/>
                  </a:cubicBezTo>
                  <a:cubicBezTo>
                    <a:pt x="3890824" y="937536"/>
                    <a:pt x="3897452" y="940165"/>
                    <a:pt x="3901040" y="942676"/>
                  </a:cubicBezTo>
                  <a:cubicBezTo>
                    <a:pt x="3905216" y="940281"/>
                    <a:pt x="3909348" y="937887"/>
                    <a:pt x="3916339" y="933857"/>
                  </a:cubicBezTo>
                  <a:cubicBezTo>
                    <a:pt x="3909438" y="930761"/>
                    <a:pt x="3904126" y="926848"/>
                    <a:pt x="3901221" y="927461"/>
                  </a:cubicBezTo>
                  <a:close/>
                  <a:moveTo>
                    <a:pt x="6842102" y="925943"/>
                  </a:moveTo>
                  <a:cubicBezTo>
                    <a:pt x="6837199" y="926702"/>
                    <a:pt x="6833294" y="930031"/>
                    <a:pt x="6824487" y="934411"/>
                  </a:cubicBezTo>
                  <a:cubicBezTo>
                    <a:pt x="6836880" y="938733"/>
                    <a:pt x="6845053" y="942180"/>
                    <a:pt x="6853996" y="944195"/>
                  </a:cubicBezTo>
                  <a:cubicBezTo>
                    <a:pt x="6855722" y="944575"/>
                    <a:pt x="6863349" y="939317"/>
                    <a:pt x="6863575" y="936543"/>
                  </a:cubicBezTo>
                  <a:cubicBezTo>
                    <a:pt x="6864166" y="929242"/>
                    <a:pt x="6853633" y="924132"/>
                    <a:pt x="6842102" y="925943"/>
                  </a:cubicBezTo>
                  <a:close/>
                  <a:moveTo>
                    <a:pt x="9206182" y="923548"/>
                  </a:moveTo>
                  <a:cubicBezTo>
                    <a:pt x="9205457" y="924540"/>
                    <a:pt x="9204639" y="925504"/>
                    <a:pt x="9204185" y="926527"/>
                  </a:cubicBezTo>
                  <a:cubicBezTo>
                    <a:pt x="9204095" y="926760"/>
                    <a:pt x="9205593" y="927285"/>
                    <a:pt x="9206365" y="927666"/>
                  </a:cubicBezTo>
                  <a:cubicBezTo>
                    <a:pt x="9207137" y="927257"/>
                    <a:pt x="9208590" y="926673"/>
                    <a:pt x="9208499" y="926497"/>
                  </a:cubicBezTo>
                  <a:cubicBezTo>
                    <a:pt x="9207954" y="925475"/>
                    <a:pt x="9207000" y="924512"/>
                    <a:pt x="9206182" y="923548"/>
                  </a:cubicBezTo>
                  <a:close/>
                  <a:moveTo>
                    <a:pt x="1802317" y="923255"/>
                  </a:moveTo>
                  <a:cubicBezTo>
                    <a:pt x="1800501" y="928249"/>
                    <a:pt x="1797686" y="931783"/>
                    <a:pt x="1799184" y="932806"/>
                  </a:cubicBezTo>
                  <a:cubicBezTo>
                    <a:pt x="1802952" y="935346"/>
                    <a:pt x="1808673" y="936777"/>
                    <a:pt x="1813622" y="938646"/>
                  </a:cubicBezTo>
                  <a:cubicBezTo>
                    <a:pt x="1814983" y="936310"/>
                    <a:pt x="1818479" y="933127"/>
                    <a:pt x="1817208" y="931783"/>
                  </a:cubicBezTo>
                  <a:cubicBezTo>
                    <a:pt x="1814484" y="928921"/>
                    <a:pt x="1809217" y="927023"/>
                    <a:pt x="1802317" y="923255"/>
                  </a:cubicBezTo>
                  <a:close/>
                  <a:moveTo>
                    <a:pt x="8192325" y="922964"/>
                  </a:moveTo>
                  <a:cubicBezTo>
                    <a:pt x="8184425" y="923635"/>
                    <a:pt x="8176617" y="923694"/>
                    <a:pt x="8169534" y="925212"/>
                  </a:cubicBezTo>
                  <a:cubicBezTo>
                    <a:pt x="8166582" y="925825"/>
                    <a:pt x="8163269" y="929681"/>
                    <a:pt x="8163723" y="931724"/>
                  </a:cubicBezTo>
                  <a:cubicBezTo>
                    <a:pt x="8164131" y="933536"/>
                    <a:pt x="8169806" y="936338"/>
                    <a:pt x="8172758" y="936193"/>
                  </a:cubicBezTo>
                  <a:cubicBezTo>
                    <a:pt x="8184606" y="935551"/>
                    <a:pt x="8196410" y="934032"/>
                    <a:pt x="8208077" y="932513"/>
                  </a:cubicBezTo>
                  <a:cubicBezTo>
                    <a:pt x="8210576" y="932163"/>
                    <a:pt x="8213889" y="930498"/>
                    <a:pt x="8214342" y="929126"/>
                  </a:cubicBezTo>
                  <a:cubicBezTo>
                    <a:pt x="8214752" y="927928"/>
                    <a:pt x="8212119" y="925388"/>
                    <a:pt x="8210076" y="924979"/>
                  </a:cubicBezTo>
                  <a:cubicBezTo>
                    <a:pt x="8204311" y="923869"/>
                    <a:pt x="8198180" y="923548"/>
                    <a:pt x="8192325" y="922964"/>
                  </a:cubicBezTo>
                  <a:close/>
                  <a:moveTo>
                    <a:pt x="7260820" y="922643"/>
                  </a:moveTo>
                  <a:cubicBezTo>
                    <a:pt x="7260320" y="923635"/>
                    <a:pt x="7260003" y="924219"/>
                    <a:pt x="7259731" y="924774"/>
                  </a:cubicBezTo>
                  <a:cubicBezTo>
                    <a:pt x="7262817" y="925095"/>
                    <a:pt x="7265905" y="925388"/>
                    <a:pt x="7269038" y="925709"/>
                  </a:cubicBezTo>
                  <a:cubicBezTo>
                    <a:pt x="7269129" y="924920"/>
                    <a:pt x="7269219" y="924132"/>
                    <a:pt x="7269355" y="923343"/>
                  </a:cubicBezTo>
                  <a:cubicBezTo>
                    <a:pt x="7266449" y="923109"/>
                    <a:pt x="7263589" y="922876"/>
                    <a:pt x="7260820" y="922643"/>
                  </a:cubicBezTo>
                  <a:close/>
                  <a:moveTo>
                    <a:pt x="7448955" y="922117"/>
                  </a:moveTo>
                  <a:lnTo>
                    <a:pt x="7449999" y="923928"/>
                  </a:lnTo>
                  <a:lnTo>
                    <a:pt x="7451134" y="922175"/>
                  </a:lnTo>
                  <a:close/>
                  <a:moveTo>
                    <a:pt x="3329325" y="921562"/>
                  </a:moveTo>
                  <a:lnTo>
                    <a:pt x="3330187" y="923022"/>
                  </a:lnTo>
                  <a:lnTo>
                    <a:pt x="3331277" y="921620"/>
                  </a:lnTo>
                  <a:close/>
                  <a:moveTo>
                    <a:pt x="2055645" y="919576"/>
                  </a:moveTo>
                  <a:cubicBezTo>
                    <a:pt x="2053830" y="923402"/>
                    <a:pt x="2052105" y="925299"/>
                    <a:pt x="2052422" y="927052"/>
                  </a:cubicBezTo>
                  <a:cubicBezTo>
                    <a:pt x="2052649" y="928133"/>
                    <a:pt x="2056963" y="930031"/>
                    <a:pt x="2057688" y="929768"/>
                  </a:cubicBezTo>
                  <a:cubicBezTo>
                    <a:pt x="2060185" y="928775"/>
                    <a:pt x="2063409" y="927023"/>
                    <a:pt x="2063409" y="925563"/>
                  </a:cubicBezTo>
                  <a:cubicBezTo>
                    <a:pt x="2063409" y="924103"/>
                    <a:pt x="2059868" y="922643"/>
                    <a:pt x="2055645" y="919576"/>
                  </a:cubicBezTo>
                  <a:close/>
                  <a:moveTo>
                    <a:pt x="1812033" y="919547"/>
                  </a:moveTo>
                  <a:cubicBezTo>
                    <a:pt x="1809672" y="919809"/>
                    <a:pt x="1807357" y="920043"/>
                    <a:pt x="1804996" y="920307"/>
                  </a:cubicBezTo>
                  <a:cubicBezTo>
                    <a:pt x="1805041" y="920685"/>
                    <a:pt x="1805132" y="921065"/>
                    <a:pt x="1805177" y="921415"/>
                  </a:cubicBezTo>
                  <a:lnTo>
                    <a:pt x="1812260" y="921415"/>
                  </a:lnTo>
                  <a:cubicBezTo>
                    <a:pt x="1812169" y="920803"/>
                    <a:pt x="1812078" y="920160"/>
                    <a:pt x="1812033" y="919547"/>
                  </a:cubicBezTo>
                  <a:close/>
                  <a:moveTo>
                    <a:pt x="4818153" y="919167"/>
                  </a:moveTo>
                  <a:cubicBezTo>
                    <a:pt x="4816518" y="919780"/>
                    <a:pt x="4814837" y="920364"/>
                    <a:pt x="4813158" y="920978"/>
                  </a:cubicBezTo>
                  <a:cubicBezTo>
                    <a:pt x="4814884" y="921503"/>
                    <a:pt x="4816563" y="922058"/>
                    <a:pt x="4818289" y="922584"/>
                  </a:cubicBezTo>
                  <a:cubicBezTo>
                    <a:pt x="4818244" y="921445"/>
                    <a:pt x="4818197" y="920307"/>
                    <a:pt x="4818153" y="919167"/>
                  </a:cubicBezTo>
                  <a:close/>
                  <a:moveTo>
                    <a:pt x="3563541" y="917474"/>
                  </a:moveTo>
                  <a:cubicBezTo>
                    <a:pt x="3562814" y="917619"/>
                    <a:pt x="3561543" y="917736"/>
                    <a:pt x="3561497" y="917911"/>
                  </a:cubicBezTo>
                  <a:cubicBezTo>
                    <a:pt x="3561452" y="918467"/>
                    <a:pt x="3561860" y="919021"/>
                    <a:pt x="3562088" y="919605"/>
                  </a:cubicBezTo>
                  <a:cubicBezTo>
                    <a:pt x="3562814" y="919459"/>
                    <a:pt x="3563496" y="919313"/>
                    <a:pt x="3564221" y="919167"/>
                  </a:cubicBezTo>
                  <a:cubicBezTo>
                    <a:pt x="3563994" y="918613"/>
                    <a:pt x="3563768" y="918058"/>
                    <a:pt x="3563541" y="917474"/>
                  </a:cubicBezTo>
                  <a:close/>
                  <a:moveTo>
                    <a:pt x="6689470" y="916889"/>
                  </a:moveTo>
                  <a:cubicBezTo>
                    <a:pt x="6688016" y="917181"/>
                    <a:pt x="6686565" y="917474"/>
                    <a:pt x="6685111" y="917794"/>
                  </a:cubicBezTo>
                  <a:cubicBezTo>
                    <a:pt x="6685974" y="917999"/>
                    <a:pt x="6687062" y="918467"/>
                    <a:pt x="6687653" y="918291"/>
                  </a:cubicBezTo>
                  <a:cubicBezTo>
                    <a:pt x="6688424" y="918058"/>
                    <a:pt x="6688879" y="917357"/>
                    <a:pt x="6689470" y="916889"/>
                  </a:cubicBezTo>
                  <a:close/>
                  <a:moveTo>
                    <a:pt x="4076826" y="915459"/>
                  </a:moveTo>
                  <a:cubicBezTo>
                    <a:pt x="4076781" y="915400"/>
                    <a:pt x="4075282" y="916276"/>
                    <a:pt x="4071197" y="918379"/>
                  </a:cubicBezTo>
                  <a:cubicBezTo>
                    <a:pt x="4073557" y="919693"/>
                    <a:pt x="4075691" y="920890"/>
                    <a:pt x="4077780" y="922088"/>
                  </a:cubicBezTo>
                  <a:cubicBezTo>
                    <a:pt x="4079550" y="921124"/>
                    <a:pt x="4081367" y="920160"/>
                    <a:pt x="4083138" y="919197"/>
                  </a:cubicBezTo>
                  <a:cubicBezTo>
                    <a:pt x="4081049" y="917911"/>
                    <a:pt x="4079050" y="916627"/>
                    <a:pt x="4076826" y="915459"/>
                  </a:cubicBezTo>
                  <a:close/>
                  <a:moveTo>
                    <a:pt x="9661222" y="915166"/>
                  </a:moveTo>
                  <a:cubicBezTo>
                    <a:pt x="9650688" y="918729"/>
                    <a:pt x="9641065" y="921153"/>
                    <a:pt x="9633437" y="925067"/>
                  </a:cubicBezTo>
                  <a:cubicBezTo>
                    <a:pt x="9631166" y="926234"/>
                    <a:pt x="9633527" y="934470"/>
                    <a:pt x="9635433" y="934733"/>
                  </a:cubicBezTo>
                  <a:cubicBezTo>
                    <a:pt x="9645058" y="936134"/>
                    <a:pt x="9655729" y="937186"/>
                    <a:pt x="9665080" y="935784"/>
                  </a:cubicBezTo>
                  <a:cubicBezTo>
                    <a:pt x="9670210" y="935024"/>
                    <a:pt x="9676975" y="929067"/>
                    <a:pt x="9676611" y="925738"/>
                  </a:cubicBezTo>
                  <a:cubicBezTo>
                    <a:pt x="9676248" y="922438"/>
                    <a:pt x="9667896" y="919459"/>
                    <a:pt x="9661222" y="915166"/>
                  </a:cubicBezTo>
                  <a:close/>
                  <a:moveTo>
                    <a:pt x="4025208" y="915137"/>
                  </a:moveTo>
                  <a:cubicBezTo>
                    <a:pt x="4022392" y="916568"/>
                    <a:pt x="4019623" y="917999"/>
                    <a:pt x="4016854" y="919459"/>
                  </a:cubicBezTo>
                  <a:cubicBezTo>
                    <a:pt x="4017988" y="920394"/>
                    <a:pt x="4019079" y="921328"/>
                    <a:pt x="4020214" y="922263"/>
                  </a:cubicBezTo>
                  <a:cubicBezTo>
                    <a:pt x="4022801" y="920628"/>
                    <a:pt x="4025389" y="919021"/>
                    <a:pt x="4027976" y="917415"/>
                  </a:cubicBezTo>
                  <a:cubicBezTo>
                    <a:pt x="4027070" y="916655"/>
                    <a:pt x="4026115" y="915896"/>
                    <a:pt x="4025208" y="915137"/>
                  </a:cubicBezTo>
                  <a:close/>
                  <a:moveTo>
                    <a:pt x="3116402" y="914933"/>
                  </a:moveTo>
                  <a:cubicBezTo>
                    <a:pt x="3114177" y="917561"/>
                    <a:pt x="3109094" y="920832"/>
                    <a:pt x="3110137" y="922730"/>
                  </a:cubicBezTo>
                  <a:cubicBezTo>
                    <a:pt x="3113950" y="929563"/>
                    <a:pt x="3119852" y="935930"/>
                    <a:pt x="3124982" y="942501"/>
                  </a:cubicBezTo>
                  <a:cubicBezTo>
                    <a:pt x="3128523" y="939815"/>
                    <a:pt x="3132019" y="937098"/>
                    <a:pt x="3137559" y="932863"/>
                  </a:cubicBezTo>
                  <a:cubicBezTo>
                    <a:pt x="3129659" y="926176"/>
                    <a:pt x="3123031" y="920569"/>
                    <a:pt x="3116402" y="914933"/>
                  </a:cubicBezTo>
                  <a:close/>
                  <a:moveTo>
                    <a:pt x="5252034" y="914144"/>
                  </a:moveTo>
                  <a:cubicBezTo>
                    <a:pt x="5248039" y="914845"/>
                    <a:pt x="5245042" y="917853"/>
                    <a:pt x="5241638" y="919868"/>
                  </a:cubicBezTo>
                  <a:cubicBezTo>
                    <a:pt x="5245089" y="921299"/>
                    <a:pt x="5248493" y="923723"/>
                    <a:pt x="5252081" y="923869"/>
                  </a:cubicBezTo>
                  <a:cubicBezTo>
                    <a:pt x="5255258" y="923985"/>
                    <a:pt x="5258708" y="921592"/>
                    <a:pt x="5264701" y="919225"/>
                  </a:cubicBezTo>
                  <a:cubicBezTo>
                    <a:pt x="5258618" y="916655"/>
                    <a:pt x="5254576" y="913706"/>
                    <a:pt x="5252034" y="914144"/>
                  </a:cubicBezTo>
                  <a:close/>
                  <a:moveTo>
                    <a:pt x="6284734" y="911574"/>
                  </a:moveTo>
                  <a:cubicBezTo>
                    <a:pt x="6284007" y="911750"/>
                    <a:pt x="6283327" y="911895"/>
                    <a:pt x="6282600" y="912070"/>
                  </a:cubicBezTo>
                  <a:cubicBezTo>
                    <a:pt x="6282827" y="912509"/>
                    <a:pt x="6283008" y="913298"/>
                    <a:pt x="6283235" y="913298"/>
                  </a:cubicBezTo>
                  <a:cubicBezTo>
                    <a:pt x="6283962" y="913298"/>
                    <a:pt x="6284689" y="913005"/>
                    <a:pt x="6285369" y="912859"/>
                  </a:cubicBezTo>
                  <a:cubicBezTo>
                    <a:pt x="6285142" y="912421"/>
                    <a:pt x="6284961" y="912013"/>
                    <a:pt x="6284734" y="911574"/>
                  </a:cubicBezTo>
                  <a:close/>
                  <a:moveTo>
                    <a:pt x="5988095" y="911458"/>
                  </a:moveTo>
                  <a:cubicBezTo>
                    <a:pt x="5988276" y="912538"/>
                    <a:pt x="5988456" y="913619"/>
                    <a:pt x="5988684" y="914699"/>
                  </a:cubicBezTo>
                  <a:cubicBezTo>
                    <a:pt x="5990046" y="913969"/>
                    <a:pt x="5991363" y="913268"/>
                    <a:pt x="5992726" y="912509"/>
                  </a:cubicBezTo>
                  <a:cubicBezTo>
                    <a:pt x="5991136" y="912129"/>
                    <a:pt x="5989638" y="911779"/>
                    <a:pt x="5988095" y="911458"/>
                  </a:cubicBezTo>
                  <a:close/>
                  <a:moveTo>
                    <a:pt x="3049575" y="911253"/>
                  </a:moveTo>
                  <a:cubicBezTo>
                    <a:pt x="3047668" y="911224"/>
                    <a:pt x="3045760" y="912889"/>
                    <a:pt x="3043898" y="913823"/>
                  </a:cubicBezTo>
                  <a:cubicBezTo>
                    <a:pt x="3045624" y="914816"/>
                    <a:pt x="3047214" y="916451"/>
                    <a:pt x="3049120" y="916598"/>
                  </a:cubicBezTo>
                  <a:cubicBezTo>
                    <a:pt x="3051073" y="916743"/>
                    <a:pt x="3053251" y="915429"/>
                    <a:pt x="3056611" y="914319"/>
                  </a:cubicBezTo>
                  <a:cubicBezTo>
                    <a:pt x="3053479" y="912859"/>
                    <a:pt x="3051526" y="911253"/>
                    <a:pt x="3049575" y="911253"/>
                  </a:cubicBezTo>
                  <a:close/>
                  <a:moveTo>
                    <a:pt x="2983882" y="911019"/>
                  </a:moveTo>
                  <a:cubicBezTo>
                    <a:pt x="2983019" y="911049"/>
                    <a:pt x="2982111" y="911078"/>
                    <a:pt x="2981249" y="911106"/>
                  </a:cubicBezTo>
                  <a:cubicBezTo>
                    <a:pt x="2981521" y="912450"/>
                    <a:pt x="2981793" y="913794"/>
                    <a:pt x="2982111" y="915137"/>
                  </a:cubicBezTo>
                  <a:cubicBezTo>
                    <a:pt x="2982609" y="915108"/>
                    <a:pt x="2983109" y="915079"/>
                    <a:pt x="2983608" y="915049"/>
                  </a:cubicBezTo>
                  <a:cubicBezTo>
                    <a:pt x="2983699" y="913706"/>
                    <a:pt x="2983791" y="912363"/>
                    <a:pt x="2983882" y="911019"/>
                  </a:cubicBezTo>
                  <a:close/>
                  <a:moveTo>
                    <a:pt x="2704810" y="910640"/>
                  </a:moveTo>
                  <a:cubicBezTo>
                    <a:pt x="2704266" y="911049"/>
                    <a:pt x="2703131" y="911720"/>
                    <a:pt x="2703267" y="911838"/>
                  </a:cubicBezTo>
                  <a:cubicBezTo>
                    <a:pt x="2704175" y="912713"/>
                    <a:pt x="2705311" y="913501"/>
                    <a:pt x="2706400" y="914290"/>
                  </a:cubicBezTo>
                  <a:cubicBezTo>
                    <a:pt x="2706899" y="913852"/>
                    <a:pt x="2707399" y="913385"/>
                    <a:pt x="2707989" y="912859"/>
                  </a:cubicBezTo>
                  <a:cubicBezTo>
                    <a:pt x="2706946" y="912129"/>
                    <a:pt x="2705901" y="911399"/>
                    <a:pt x="2704810" y="910640"/>
                  </a:cubicBezTo>
                  <a:close/>
                  <a:moveTo>
                    <a:pt x="7160715" y="909764"/>
                  </a:moveTo>
                  <a:cubicBezTo>
                    <a:pt x="7159126" y="910260"/>
                    <a:pt x="7157536" y="910786"/>
                    <a:pt x="7155993" y="911311"/>
                  </a:cubicBezTo>
                  <a:cubicBezTo>
                    <a:pt x="7157627" y="911720"/>
                    <a:pt x="7159262" y="912159"/>
                    <a:pt x="7160896" y="912568"/>
                  </a:cubicBezTo>
                  <a:cubicBezTo>
                    <a:pt x="7160806" y="911633"/>
                    <a:pt x="7160760" y="910698"/>
                    <a:pt x="7160715" y="909764"/>
                  </a:cubicBezTo>
                  <a:close/>
                  <a:moveTo>
                    <a:pt x="3942671" y="907310"/>
                  </a:moveTo>
                  <a:cubicBezTo>
                    <a:pt x="3939766" y="909501"/>
                    <a:pt x="3931593" y="912918"/>
                    <a:pt x="3931639" y="916247"/>
                  </a:cubicBezTo>
                  <a:cubicBezTo>
                    <a:pt x="3931775" y="924161"/>
                    <a:pt x="3941264" y="929097"/>
                    <a:pt x="3953658" y="927928"/>
                  </a:cubicBezTo>
                  <a:cubicBezTo>
                    <a:pt x="3959332" y="927403"/>
                    <a:pt x="3968004" y="922350"/>
                    <a:pt x="3968140" y="919225"/>
                  </a:cubicBezTo>
                  <a:cubicBezTo>
                    <a:pt x="3968503" y="911224"/>
                    <a:pt x="3959469" y="907194"/>
                    <a:pt x="3942671" y="907310"/>
                  </a:cubicBezTo>
                  <a:close/>
                  <a:moveTo>
                    <a:pt x="1885307" y="904829"/>
                  </a:moveTo>
                  <a:cubicBezTo>
                    <a:pt x="1882038" y="904127"/>
                    <a:pt x="1877498" y="905792"/>
                    <a:pt x="1870007" y="906989"/>
                  </a:cubicBezTo>
                  <a:cubicBezTo>
                    <a:pt x="1877318" y="910348"/>
                    <a:pt x="1881222" y="912743"/>
                    <a:pt x="1885853" y="913852"/>
                  </a:cubicBezTo>
                  <a:cubicBezTo>
                    <a:pt x="1887623" y="914261"/>
                    <a:pt x="1891119" y="911779"/>
                    <a:pt x="1893842" y="910581"/>
                  </a:cubicBezTo>
                  <a:cubicBezTo>
                    <a:pt x="1891072" y="908566"/>
                    <a:pt x="1888803" y="905559"/>
                    <a:pt x="1885307" y="904829"/>
                  </a:cubicBezTo>
                  <a:close/>
                  <a:moveTo>
                    <a:pt x="2555039" y="902492"/>
                  </a:moveTo>
                  <a:cubicBezTo>
                    <a:pt x="2551588" y="902755"/>
                    <a:pt x="2548411" y="904711"/>
                    <a:pt x="2543372" y="906669"/>
                  </a:cubicBezTo>
                  <a:cubicBezTo>
                    <a:pt x="2547503" y="909091"/>
                    <a:pt x="2550816" y="911866"/>
                    <a:pt x="2552043" y="911545"/>
                  </a:cubicBezTo>
                  <a:cubicBezTo>
                    <a:pt x="2555630" y="910581"/>
                    <a:pt x="2558353" y="908362"/>
                    <a:pt x="2561440" y="906639"/>
                  </a:cubicBezTo>
                  <a:cubicBezTo>
                    <a:pt x="2559307" y="905179"/>
                    <a:pt x="2556901" y="902375"/>
                    <a:pt x="2555039" y="902492"/>
                  </a:cubicBezTo>
                  <a:close/>
                  <a:moveTo>
                    <a:pt x="3619473" y="901265"/>
                  </a:moveTo>
                  <a:cubicBezTo>
                    <a:pt x="3618427" y="901324"/>
                    <a:pt x="3617566" y="902521"/>
                    <a:pt x="3616567" y="903251"/>
                  </a:cubicBezTo>
                  <a:cubicBezTo>
                    <a:pt x="3617611" y="904010"/>
                    <a:pt x="3618610" y="904770"/>
                    <a:pt x="3619609" y="905471"/>
                  </a:cubicBezTo>
                  <a:cubicBezTo>
                    <a:pt x="3620880" y="904507"/>
                    <a:pt x="3622151" y="903514"/>
                    <a:pt x="3623377" y="902550"/>
                  </a:cubicBezTo>
                  <a:cubicBezTo>
                    <a:pt x="3622059" y="902084"/>
                    <a:pt x="3620699" y="901177"/>
                    <a:pt x="3619473" y="901265"/>
                  </a:cubicBezTo>
                  <a:close/>
                  <a:moveTo>
                    <a:pt x="4591156" y="899017"/>
                  </a:moveTo>
                  <a:cubicBezTo>
                    <a:pt x="4589022" y="900711"/>
                    <a:pt x="4586934" y="902434"/>
                    <a:pt x="4584799" y="904127"/>
                  </a:cubicBezTo>
                  <a:lnTo>
                    <a:pt x="4588886" y="905880"/>
                  </a:lnTo>
                  <a:cubicBezTo>
                    <a:pt x="4590883" y="904127"/>
                    <a:pt x="4592881" y="902346"/>
                    <a:pt x="4594879" y="900594"/>
                  </a:cubicBezTo>
                  <a:cubicBezTo>
                    <a:pt x="4593653" y="900069"/>
                    <a:pt x="4592427" y="899542"/>
                    <a:pt x="4591156" y="899017"/>
                  </a:cubicBezTo>
                  <a:close/>
                  <a:moveTo>
                    <a:pt x="3361740" y="897702"/>
                  </a:moveTo>
                  <a:cubicBezTo>
                    <a:pt x="3357518" y="897849"/>
                    <a:pt x="3353297" y="897995"/>
                    <a:pt x="3349119" y="898141"/>
                  </a:cubicBezTo>
                  <a:cubicBezTo>
                    <a:pt x="3349482" y="899747"/>
                    <a:pt x="3349846" y="901324"/>
                    <a:pt x="3350254" y="902930"/>
                  </a:cubicBezTo>
                  <a:cubicBezTo>
                    <a:pt x="3354385" y="902317"/>
                    <a:pt x="3358517" y="901675"/>
                    <a:pt x="3362603" y="901061"/>
                  </a:cubicBezTo>
                  <a:cubicBezTo>
                    <a:pt x="3362331" y="899951"/>
                    <a:pt x="3362013" y="898841"/>
                    <a:pt x="3361740" y="897702"/>
                  </a:cubicBezTo>
                  <a:close/>
                  <a:moveTo>
                    <a:pt x="3453992" y="896593"/>
                  </a:moveTo>
                  <a:cubicBezTo>
                    <a:pt x="3451676" y="899162"/>
                    <a:pt x="3448407" y="901499"/>
                    <a:pt x="3449134" y="902287"/>
                  </a:cubicBezTo>
                  <a:cubicBezTo>
                    <a:pt x="3450679" y="903923"/>
                    <a:pt x="3454264" y="905441"/>
                    <a:pt x="3457261" y="905675"/>
                  </a:cubicBezTo>
                  <a:cubicBezTo>
                    <a:pt x="3458940" y="905821"/>
                    <a:pt x="3461120" y="903310"/>
                    <a:pt x="3463071" y="901995"/>
                  </a:cubicBezTo>
                  <a:cubicBezTo>
                    <a:pt x="3460574" y="900535"/>
                    <a:pt x="3458124" y="899046"/>
                    <a:pt x="3453992" y="896593"/>
                  </a:cubicBezTo>
                  <a:close/>
                  <a:moveTo>
                    <a:pt x="2907021" y="893760"/>
                  </a:moveTo>
                  <a:cubicBezTo>
                    <a:pt x="2905476" y="894928"/>
                    <a:pt x="2903888" y="896126"/>
                    <a:pt x="2900892" y="898432"/>
                  </a:cubicBezTo>
                  <a:cubicBezTo>
                    <a:pt x="2904841" y="898841"/>
                    <a:pt x="2907021" y="899426"/>
                    <a:pt x="2908836" y="899134"/>
                  </a:cubicBezTo>
                  <a:cubicBezTo>
                    <a:pt x="2910243" y="898900"/>
                    <a:pt x="2911197" y="897586"/>
                    <a:pt x="2912377" y="896768"/>
                  </a:cubicBezTo>
                  <a:cubicBezTo>
                    <a:pt x="2910606" y="895746"/>
                    <a:pt x="2908836" y="894753"/>
                    <a:pt x="2907021" y="893760"/>
                  </a:cubicBezTo>
                  <a:close/>
                  <a:moveTo>
                    <a:pt x="7141528" y="891573"/>
                  </a:moveTo>
                  <a:cubicBezTo>
                    <a:pt x="7136812" y="891446"/>
                    <a:pt x="7131977" y="893380"/>
                    <a:pt x="7126620" y="897381"/>
                  </a:cubicBezTo>
                  <a:cubicBezTo>
                    <a:pt x="7136653" y="906551"/>
                    <a:pt x="7145324" y="905529"/>
                    <a:pt x="7155721" y="898141"/>
                  </a:cubicBezTo>
                  <a:cubicBezTo>
                    <a:pt x="7150841" y="893892"/>
                    <a:pt x="7146244" y="891701"/>
                    <a:pt x="7141528" y="891573"/>
                  </a:cubicBezTo>
                  <a:close/>
                  <a:moveTo>
                    <a:pt x="5617953" y="890343"/>
                  </a:moveTo>
                  <a:cubicBezTo>
                    <a:pt x="5617226" y="890081"/>
                    <a:pt x="5613639" y="892767"/>
                    <a:pt x="5609781" y="895045"/>
                  </a:cubicBezTo>
                  <a:cubicBezTo>
                    <a:pt x="5615139" y="897147"/>
                    <a:pt x="5618408" y="899162"/>
                    <a:pt x="5622129" y="899689"/>
                  </a:cubicBezTo>
                  <a:cubicBezTo>
                    <a:pt x="5624127" y="899951"/>
                    <a:pt x="5626943" y="897586"/>
                    <a:pt x="5629440" y="896417"/>
                  </a:cubicBezTo>
                  <a:cubicBezTo>
                    <a:pt x="5625670" y="894315"/>
                    <a:pt x="5622129" y="891978"/>
                    <a:pt x="5617953" y="890343"/>
                  </a:cubicBezTo>
                  <a:close/>
                  <a:moveTo>
                    <a:pt x="5068166" y="890343"/>
                  </a:moveTo>
                  <a:cubicBezTo>
                    <a:pt x="5066577" y="890665"/>
                    <a:pt x="5065125" y="891307"/>
                    <a:pt x="5063627" y="891832"/>
                  </a:cubicBezTo>
                  <a:cubicBezTo>
                    <a:pt x="5064762" y="892651"/>
                    <a:pt x="5065896" y="893438"/>
                    <a:pt x="5067076" y="894227"/>
                  </a:cubicBezTo>
                  <a:cubicBezTo>
                    <a:pt x="5068213" y="893322"/>
                    <a:pt x="5069392" y="892446"/>
                    <a:pt x="5070300" y="891482"/>
                  </a:cubicBezTo>
                  <a:cubicBezTo>
                    <a:pt x="5070436" y="891366"/>
                    <a:pt x="5068666" y="890256"/>
                    <a:pt x="5068166" y="890343"/>
                  </a:cubicBezTo>
                  <a:close/>
                  <a:moveTo>
                    <a:pt x="4637236" y="888912"/>
                  </a:moveTo>
                  <a:cubicBezTo>
                    <a:pt x="4627384" y="891307"/>
                    <a:pt x="4619893" y="893117"/>
                    <a:pt x="4607182" y="896213"/>
                  </a:cubicBezTo>
                  <a:cubicBezTo>
                    <a:pt x="4621618" y="897936"/>
                    <a:pt x="4629518" y="898900"/>
                    <a:pt x="4638643" y="899981"/>
                  </a:cubicBezTo>
                  <a:cubicBezTo>
                    <a:pt x="4638144" y="896038"/>
                    <a:pt x="4637825" y="893585"/>
                    <a:pt x="4637236" y="888912"/>
                  </a:cubicBezTo>
                  <a:close/>
                  <a:moveTo>
                    <a:pt x="4935238" y="885321"/>
                  </a:moveTo>
                  <a:cubicBezTo>
                    <a:pt x="4929971" y="888387"/>
                    <a:pt x="4925432" y="891921"/>
                    <a:pt x="4920665" y="895308"/>
                  </a:cubicBezTo>
                  <a:cubicBezTo>
                    <a:pt x="4923251" y="896126"/>
                    <a:pt x="4925793" y="896943"/>
                    <a:pt x="4930925" y="898579"/>
                  </a:cubicBezTo>
                  <a:cubicBezTo>
                    <a:pt x="4934692" y="895075"/>
                    <a:pt x="4938642" y="891366"/>
                    <a:pt x="4942638" y="887686"/>
                  </a:cubicBezTo>
                  <a:cubicBezTo>
                    <a:pt x="4940096" y="886839"/>
                    <a:pt x="4935964" y="884912"/>
                    <a:pt x="4935238" y="885321"/>
                  </a:cubicBezTo>
                  <a:close/>
                  <a:moveTo>
                    <a:pt x="2977934" y="884707"/>
                  </a:moveTo>
                  <a:lnTo>
                    <a:pt x="2978116" y="887423"/>
                  </a:lnTo>
                  <a:cubicBezTo>
                    <a:pt x="2981113" y="887277"/>
                    <a:pt x="2984107" y="887102"/>
                    <a:pt x="2987106" y="886956"/>
                  </a:cubicBezTo>
                  <a:cubicBezTo>
                    <a:pt x="2987059" y="886197"/>
                    <a:pt x="2987014" y="885467"/>
                    <a:pt x="2986923" y="884707"/>
                  </a:cubicBezTo>
                  <a:close/>
                  <a:moveTo>
                    <a:pt x="4274087" y="882312"/>
                  </a:moveTo>
                  <a:cubicBezTo>
                    <a:pt x="4271135" y="883072"/>
                    <a:pt x="4268820" y="884707"/>
                    <a:pt x="4266232" y="885963"/>
                  </a:cubicBezTo>
                  <a:cubicBezTo>
                    <a:pt x="4268049" y="886956"/>
                    <a:pt x="4270136" y="888912"/>
                    <a:pt x="4271634" y="888737"/>
                  </a:cubicBezTo>
                  <a:cubicBezTo>
                    <a:pt x="4274539" y="888416"/>
                    <a:pt x="4277084" y="886897"/>
                    <a:pt x="4281576" y="885174"/>
                  </a:cubicBezTo>
                  <a:cubicBezTo>
                    <a:pt x="4277764" y="883627"/>
                    <a:pt x="4275313" y="881991"/>
                    <a:pt x="4274087" y="882312"/>
                  </a:cubicBezTo>
                  <a:close/>
                  <a:moveTo>
                    <a:pt x="8332245" y="881787"/>
                  </a:moveTo>
                  <a:cubicBezTo>
                    <a:pt x="8329066" y="883188"/>
                    <a:pt x="8325889" y="884591"/>
                    <a:pt x="8322711" y="885992"/>
                  </a:cubicBezTo>
                  <a:cubicBezTo>
                    <a:pt x="8323755" y="887102"/>
                    <a:pt x="8324845" y="888270"/>
                    <a:pt x="8325889" y="889408"/>
                  </a:cubicBezTo>
                  <a:lnTo>
                    <a:pt x="8335242" y="884970"/>
                  </a:lnTo>
                  <a:cubicBezTo>
                    <a:pt x="8334243" y="883918"/>
                    <a:pt x="8333244" y="882838"/>
                    <a:pt x="8332245" y="881787"/>
                  </a:cubicBezTo>
                  <a:close/>
                  <a:moveTo>
                    <a:pt x="7954431" y="876764"/>
                  </a:moveTo>
                  <a:cubicBezTo>
                    <a:pt x="7950300" y="877435"/>
                    <a:pt x="7946124" y="878107"/>
                    <a:pt x="7941992" y="878749"/>
                  </a:cubicBezTo>
                  <a:cubicBezTo>
                    <a:pt x="7942220" y="879713"/>
                    <a:pt x="7942401" y="880707"/>
                    <a:pt x="7942583" y="881669"/>
                  </a:cubicBezTo>
                  <a:lnTo>
                    <a:pt x="7955339" y="881669"/>
                  </a:lnTo>
                  <a:close/>
                  <a:moveTo>
                    <a:pt x="2438226" y="876618"/>
                  </a:moveTo>
                  <a:cubicBezTo>
                    <a:pt x="2437091" y="877202"/>
                    <a:pt x="2435865" y="877786"/>
                    <a:pt x="2434685" y="878341"/>
                  </a:cubicBezTo>
                  <a:lnTo>
                    <a:pt x="2439952" y="886021"/>
                  </a:lnTo>
                  <a:lnTo>
                    <a:pt x="2446081" y="882926"/>
                  </a:lnTo>
                  <a:cubicBezTo>
                    <a:pt x="2443493" y="880823"/>
                    <a:pt x="2440859" y="878721"/>
                    <a:pt x="2438226" y="876618"/>
                  </a:cubicBezTo>
                  <a:close/>
                  <a:moveTo>
                    <a:pt x="4443743" y="874457"/>
                  </a:moveTo>
                  <a:cubicBezTo>
                    <a:pt x="4440158" y="874253"/>
                    <a:pt x="4436163" y="876852"/>
                    <a:pt x="4431077" y="878603"/>
                  </a:cubicBezTo>
                  <a:cubicBezTo>
                    <a:pt x="4437751" y="884912"/>
                    <a:pt x="4441655" y="888650"/>
                    <a:pt x="4445605" y="892358"/>
                  </a:cubicBezTo>
                  <a:cubicBezTo>
                    <a:pt x="4448557" y="890723"/>
                    <a:pt x="4453732" y="889233"/>
                    <a:pt x="4454050" y="887393"/>
                  </a:cubicBezTo>
                  <a:cubicBezTo>
                    <a:pt x="4455003" y="881991"/>
                    <a:pt x="4456910" y="875215"/>
                    <a:pt x="4443743" y="874457"/>
                  </a:cubicBezTo>
                  <a:close/>
                  <a:moveTo>
                    <a:pt x="5400672" y="871828"/>
                  </a:moveTo>
                  <a:cubicBezTo>
                    <a:pt x="5397540" y="871274"/>
                    <a:pt x="5392954" y="874135"/>
                    <a:pt x="5386916" y="876209"/>
                  </a:cubicBezTo>
                  <a:cubicBezTo>
                    <a:pt x="5394407" y="880502"/>
                    <a:pt x="5397540" y="883685"/>
                    <a:pt x="5400490" y="883597"/>
                  </a:cubicBezTo>
                  <a:cubicBezTo>
                    <a:pt x="5403533" y="883539"/>
                    <a:pt x="5409161" y="880034"/>
                    <a:pt x="5408753" y="878545"/>
                  </a:cubicBezTo>
                  <a:cubicBezTo>
                    <a:pt x="5408162" y="875975"/>
                    <a:pt x="5404304" y="872470"/>
                    <a:pt x="5400672" y="871828"/>
                  </a:cubicBezTo>
                  <a:close/>
                  <a:moveTo>
                    <a:pt x="7191631" y="870719"/>
                  </a:moveTo>
                  <a:cubicBezTo>
                    <a:pt x="7189905" y="874662"/>
                    <a:pt x="7188273" y="876618"/>
                    <a:pt x="7188953" y="877173"/>
                  </a:cubicBezTo>
                  <a:cubicBezTo>
                    <a:pt x="7194900" y="881991"/>
                    <a:pt x="7195037" y="881933"/>
                    <a:pt x="7209111" y="875742"/>
                  </a:cubicBezTo>
                  <a:cubicBezTo>
                    <a:pt x="7203435" y="874107"/>
                    <a:pt x="7197715" y="872470"/>
                    <a:pt x="7191631" y="870719"/>
                  </a:cubicBezTo>
                  <a:close/>
                  <a:moveTo>
                    <a:pt x="4956115" y="869832"/>
                  </a:moveTo>
                  <a:cubicBezTo>
                    <a:pt x="4953976" y="868339"/>
                    <a:pt x="4951059" y="868061"/>
                    <a:pt x="4946270" y="870573"/>
                  </a:cubicBezTo>
                  <a:cubicBezTo>
                    <a:pt x="4943137" y="872238"/>
                    <a:pt x="4944999" y="879831"/>
                    <a:pt x="4948131" y="883509"/>
                  </a:cubicBezTo>
                  <a:cubicBezTo>
                    <a:pt x="4951627" y="887569"/>
                    <a:pt x="4958936" y="890431"/>
                    <a:pt x="4965201" y="893322"/>
                  </a:cubicBezTo>
                  <a:cubicBezTo>
                    <a:pt x="4967016" y="894140"/>
                    <a:pt x="4970922" y="893410"/>
                    <a:pt x="4973736" y="892972"/>
                  </a:cubicBezTo>
                  <a:cubicBezTo>
                    <a:pt x="4974690" y="892826"/>
                    <a:pt x="4975143" y="891423"/>
                    <a:pt x="4975779" y="890636"/>
                  </a:cubicBezTo>
                  <a:cubicBezTo>
                    <a:pt x="4970831" y="885904"/>
                    <a:pt x="4964974" y="881437"/>
                    <a:pt x="4961297" y="876384"/>
                  </a:cubicBezTo>
                  <a:cubicBezTo>
                    <a:pt x="4959617" y="874033"/>
                    <a:pt x="4958255" y="871325"/>
                    <a:pt x="4956115" y="869832"/>
                  </a:cubicBezTo>
                  <a:close/>
                  <a:moveTo>
                    <a:pt x="3618111" y="868938"/>
                  </a:moveTo>
                  <a:cubicBezTo>
                    <a:pt x="3617294" y="869259"/>
                    <a:pt x="3616385" y="869580"/>
                    <a:pt x="3615522" y="869901"/>
                  </a:cubicBezTo>
                  <a:cubicBezTo>
                    <a:pt x="3616158" y="870077"/>
                    <a:pt x="3616748" y="870252"/>
                    <a:pt x="3617384" y="870427"/>
                  </a:cubicBezTo>
                  <a:cubicBezTo>
                    <a:pt x="3617611" y="869930"/>
                    <a:pt x="3617883" y="869434"/>
                    <a:pt x="3618111" y="868938"/>
                  </a:cubicBezTo>
                  <a:close/>
                  <a:moveTo>
                    <a:pt x="7788861" y="866834"/>
                  </a:moveTo>
                  <a:cubicBezTo>
                    <a:pt x="7787408" y="867944"/>
                    <a:pt x="7785954" y="869025"/>
                    <a:pt x="7784502" y="870134"/>
                  </a:cubicBezTo>
                  <a:lnTo>
                    <a:pt x="7794081" y="875888"/>
                  </a:lnTo>
                  <a:cubicBezTo>
                    <a:pt x="7795352" y="874894"/>
                    <a:pt x="7796623" y="873902"/>
                    <a:pt x="7797940" y="872909"/>
                  </a:cubicBezTo>
                  <a:cubicBezTo>
                    <a:pt x="7794899" y="870894"/>
                    <a:pt x="7791856" y="868879"/>
                    <a:pt x="7788861" y="866834"/>
                  </a:cubicBezTo>
                  <a:close/>
                  <a:moveTo>
                    <a:pt x="4907862" y="866718"/>
                  </a:moveTo>
                  <a:cubicBezTo>
                    <a:pt x="4905773" y="867535"/>
                    <a:pt x="4903368" y="868178"/>
                    <a:pt x="4901778" y="869259"/>
                  </a:cubicBezTo>
                  <a:cubicBezTo>
                    <a:pt x="4901187" y="869668"/>
                    <a:pt x="4902460" y="871156"/>
                    <a:pt x="4902822" y="872149"/>
                  </a:cubicBezTo>
                  <a:cubicBezTo>
                    <a:pt x="4905047" y="871507"/>
                    <a:pt x="4907180" y="870864"/>
                    <a:pt x="4909314" y="870223"/>
                  </a:cubicBezTo>
                  <a:cubicBezTo>
                    <a:pt x="4908679" y="868704"/>
                    <a:pt x="4908271" y="867710"/>
                    <a:pt x="4907862" y="866718"/>
                  </a:cubicBezTo>
                  <a:close/>
                  <a:moveTo>
                    <a:pt x="5140987" y="866630"/>
                  </a:moveTo>
                  <a:lnTo>
                    <a:pt x="5139716" y="868003"/>
                  </a:lnTo>
                  <a:cubicBezTo>
                    <a:pt x="5141170" y="868090"/>
                    <a:pt x="5142668" y="868178"/>
                    <a:pt x="5144619" y="868324"/>
                  </a:cubicBezTo>
                  <a:cubicBezTo>
                    <a:pt x="5143167" y="867623"/>
                    <a:pt x="5142077" y="867127"/>
                    <a:pt x="5140987" y="866630"/>
                  </a:cubicBezTo>
                  <a:close/>
                  <a:moveTo>
                    <a:pt x="7686757" y="865608"/>
                  </a:moveTo>
                  <a:cubicBezTo>
                    <a:pt x="7684532" y="865900"/>
                    <a:pt x="7682262" y="866221"/>
                    <a:pt x="7680037" y="866514"/>
                  </a:cubicBezTo>
                  <a:cubicBezTo>
                    <a:pt x="7680220" y="867039"/>
                    <a:pt x="7680401" y="867594"/>
                    <a:pt x="7680583" y="868119"/>
                  </a:cubicBezTo>
                  <a:cubicBezTo>
                    <a:pt x="7682853" y="867886"/>
                    <a:pt x="7685123" y="867623"/>
                    <a:pt x="7687393" y="867389"/>
                  </a:cubicBezTo>
                  <a:cubicBezTo>
                    <a:pt x="7687165" y="866805"/>
                    <a:pt x="7686984" y="866221"/>
                    <a:pt x="7686757" y="865608"/>
                  </a:cubicBezTo>
                  <a:close/>
                  <a:moveTo>
                    <a:pt x="5639654" y="861549"/>
                  </a:moveTo>
                  <a:cubicBezTo>
                    <a:pt x="5637339" y="860526"/>
                    <a:pt x="5625444" y="868149"/>
                    <a:pt x="5617045" y="872266"/>
                  </a:cubicBezTo>
                  <a:cubicBezTo>
                    <a:pt x="5630075" y="877173"/>
                    <a:pt x="5642015" y="881758"/>
                    <a:pt x="5654409" y="885817"/>
                  </a:cubicBezTo>
                  <a:cubicBezTo>
                    <a:pt x="5654817" y="885992"/>
                    <a:pt x="5662853" y="879597"/>
                    <a:pt x="5661763" y="878458"/>
                  </a:cubicBezTo>
                  <a:cubicBezTo>
                    <a:pt x="5655589" y="872208"/>
                    <a:pt x="5648824" y="865638"/>
                    <a:pt x="5639654" y="861549"/>
                  </a:cubicBezTo>
                  <a:close/>
                  <a:moveTo>
                    <a:pt x="6606070" y="860701"/>
                  </a:moveTo>
                  <a:cubicBezTo>
                    <a:pt x="6605889" y="863271"/>
                    <a:pt x="6605662" y="865841"/>
                    <a:pt x="6605479" y="868412"/>
                  </a:cubicBezTo>
                  <a:cubicBezTo>
                    <a:pt x="6607341" y="868440"/>
                    <a:pt x="6609202" y="868470"/>
                    <a:pt x="6611064" y="868499"/>
                  </a:cubicBezTo>
                  <a:lnTo>
                    <a:pt x="6611064" y="860819"/>
                  </a:lnTo>
                  <a:cubicBezTo>
                    <a:pt x="6609385" y="860760"/>
                    <a:pt x="6607751" y="860731"/>
                    <a:pt x="6606070" y="860701"/>
                  </a:cubicBezTo>
                  <a:close/>
                  <a:moveTo>
                    <a:pt x="7139378" y="859271"/>
                  </a:moveTo>
                  <a:cubicBezTo>
                    <a:pt x="7131976" y="860147"/>
                    <a:pt x="7127572" y="860673"/>
                    <a:pt x="7120491" y="861490"/>
                  </a:cubicBezTo>
                  <a:cubicBezTo>
                    <a:pt x="7124259" y="865229"/>
                    <a:pt x="7126438" y="867360"/>
                    <a:pt x="7131659" y="872588"/>
                  </a:cubicBezTo>
                  <a:cubicBezTo>
                    <a:pt x="7135109" y="866630"/>
                    <a:pt x="7136562" y="864178"/>
                    <a:pt x="7139378" y="859271"/>
                  </a:cubicBezTo>
                  <a:close/>
                  <a:moveTo>
                    <a:pt x="7880794" y="854335"/>
                  </a:moveTo>
                  <a:cubicBezTo>
                    <a:pt x="7874484" y="863826"/>
                    <a:pt x="7872123" y="866689"/>
                    <a:pt x="7870942" y="869755"/>
                  </a:cubicBezTo>
                  <a:cubicBezTo>
                    <a:pt x="7870715" y="870368"/>
                    <a:pt x="7876300" y="872792"/>
                    <a:pt x="7877026" y="872470"/>
                  </a:cubicBezTo>
                  <a:cubicBezTo>
                    <a:pt x="7881066" y="870602"/>
                    <a:pt x="7885833" y="868499"/>
                    <a:pt x="7887695" y="865754"/>
                  </a:cubicBezTo>
                  <a:cubicBezTo>
                    <a:pt x="7888830" y="864090"/>
                    <a:pt x="7885151" y="861169"/>
                    <a:pt x="7880794" y="854335"/>
                  </a:cubicBezTo>
                  <a:close/>
                  <a:moveTo>
                    <a:pt x="3493942" y="852437"/>
                  </a:moveTo>
                  <a:lnTo>
                    <a:pt x="3493942" y="855796"/>
                  </a:lnTo>
                  <a:cubicBezTo>
                    <a:pt x="3494533" y="855796"/>
                    <a:pt x="3495124" y="855796"/>
                    <a:pt x="3495668" y="855796"/>
                  </a:cubicBezTo>
                  <a:lnTo>
                    <a:pt x="3495668" y="852437"/>
                  </a:lnTo>
                  <a:cubicBezTo>
                    <a:pt x="3495079" y="852437"/>
                    <a:pt x="3494488" y="852437"/>
                    <a:pt x="3493942" y="852437"/>
                  </a:cubicBezTo>
                  <a:close/>
                  <a:moveTo>
                    <a:pt x="9451112" y="852029"/>
                  </a:moveTo>
                  <a:cubicBezTo>
                    <a:pt x="9449841" y="855679"/>
                    <a:pt x="9448118" y="859329"/>
                    <a:pt x="9447663" y="863009"/>
                  </a:cubicBezTo>
                  <a:cubicBezTo>
                    <a:pt x="9447527" y="864031"/>
                    <a:pt x="9451204" y="865229"/>
                    <a:pt x="9455743" y="867828"/>
                  </a:cubicBezTo>
                  <a:cubicBezTo>
                    <a:pt x="9457152" y="862133"/>
                    <a:pt x="9458376" y="857665"/>
                    <a:pt x="9458967" y="853167"/>
                  </a:cubicBezTo>
                  <a:cubicBezTo>
                    <a:pt x="9459012" y="852934"/>
                    <a:pt x="9453882" y="852408"/>
                    <a:pt x="9451112" y="852029"/>
                  </a:cubicBezTo>
                  <a:close/>
                  <a:moveTo>
                    <a:pt x="3780639" y="851415"/>
                  </a:moveTo>
                  <a:cubicBezTo>
                    <a:pt x="3778689" y="854015"/>
                    <a:pt x="3776463" y="855854"/>
                    <a:pt x="3776192" y="857811"/>
                  </a:cubicBezTo>
                  <a:cubicBezTo>
                    <a:pt x="3776056" y="858833"/>
                    <a:pt x="3779279" y="860089"/>
                    <a:pt x="3781005" y="861228"/>
                  </a:cubicBezTo>
                  <a:cubicBezTo>
                    <a:pt x="3783320" y="859125"/>
                    <a:pt x="3785817" y="857081"/>
                    <a:pt x="3787631" y="854832"/>
                  </a:cubicBezTo>
                  <a:cubicBezTo>
                    <a:pt x="3787814" y="854599"/>
                    <a:pt x="3784091" y="853080"/>
                    <a:pt x="3780639" y="851415"/>
                  </a:cubicBezTo>
                  <a:close/>
                  <a:moveTo>
                    <a:pt x="4417276" y="851299"/>
                  </a:moveTo>
                  <a:cubicBezTo>
                    <a:pt x="4417048" y="851211"/>
                    <a:pt x="4413416" y="854102"/>
                    <a:pt x="4411374" y="855591"/>
                  </a:cubicBezTo>
                  <a:cubicBezTo>
                    <a:pt x="4416732" y="858249"/>
                    <a:pt x="4421952" y="861111"/>
                    <a:pt x="4427628" y="863446"/>
                  </a:cubicBezTo>
                  <a:cubicBezTo>
                    <a:pt x="4428807" y="863914"/>
                    <a:pt x="4431849" y="862513"/>
                    <a:pt x="4436707" y="861344"/>
                  </a:cubicBezTo>
                  <a:cubicBezTo>
                    <a:pt x="4428444" y="856935"/>
                    <a:pt x="4423042" y="853956"/>
                    <a:pt x="4417276" y="851299"/>
                  </a:cubicBezTo>
                  <a:close/>
                  <a:moveTo>
                    <a:pt x="7193992" y="849897"/>
                  </a:moveTo>
                  <a:cubicBezTo>
                    <a:pt x="7192948" y="851911"/>
                    <a:pt x="7191950" y="853926"/>
                    <a:pt x="7190904" y="855941"/>
                  </a:cubicBezTo>
                  <a:cubicBezTo>
                    <a:pt x="7192811" y="856234"/>
                    <a:pt x="7194672" y="856526"/>
                    <a:pt x="7196580" y="856847"/>
                  </a:cubicBezTo>
                  <a:cubicBezTo>
                    <a:pt x="7197352" y="854802"/>
                    <a:pt x="7198123" y="852730"/>
                    <a:pt x="7198895" y="850685"/>
                  </a:cubicBezTo>
                  <a:cubicBezTo>
                    <a:pt x="7197261" y="850422"/>
                    <a:pt x="7195626" y="850160"/>
                    <a:pt x="7193992" y="849897"/>
                  </a:cubicBezTo>
                  <a:close/>
                  <a:moveTo>
                    <a:pt x="1657856" y="849605"/>
                  </a:moveTo>
                  <a:cubicBezTo>
                    <a:pt x="1655814" y="850481"/>
                    <a:pt x="1654497" y="851036"/>
                    <a:pt x="1653181" y="851620"/>
                  </a:cubicBezTo>
                  <a:cubicBezTo>
                    <a:pt x="1654769" y="852817"/>
                    <a:pt x="1656267" y="854102"/>
                    <a:pt x="1658129" y="855124"/>
                  </a:cubicBezTo>
                  <a:cubicBezTo>
                    <a:pt x="1658401" y="855241"/>
                    <a:pt x="1661716" y="853722"/>
                    <a:pt x="1661533" y="853489"/>
                  </a:cubicBezTo>
                  <a:cubicBezTo>
                    <a:pt x="1660670" y="852145"/>
                    <a:pt x="1659172" y="850948"/>
                    <a:pt x="1657856" y="849605"/>
                  </a:cubicBezTo>
                  <a:close/>
                  <a:moveTo>
                    <a:pt x="5134994" y="847911"/>
                  </a:moveTo>
                  <a:cubicBezTo>
                    <a:pt x="5131817" y="847736"/>
                    <a:pt x="5128321" y="849780"/>
                    <a:pt x="5121511" y="851970"/>
                  </a:cubicBezTo>
                  <a:cubicBezTo>
                    <a:pt x="5128684" y="853547"/>
                    <a:pt x="5132225" y="854832"/>
                    <a:pt x="5135812" y="854890"/>
                  </a:cubicBezTo>
                  <a:cubicBezTo>
                    <a:pt x="5138082" y="854949"/>
                    <a:pt x="5140443" y="853167"/>
                    <a:pt x="5142802" y="852204"/>
                  </a:cubicBezTo>
                  <a:cubicBezTo>
                    <a:pt x="5140216" y="850685"/>
                    <a:pt x="5137765" y="848057"/>
                    <a:pt x="5134994" y="847911"/>
                  </a:cubicBezTo>
                  <a:close/>
                  <a:moveTo>
                    <a:pt x="4205170" y="844611"/>
                  </a:moveTo>
                  <a:cubicBezTo>
                    <a:pt x="4201084" y="847297"/>
                    <a:pt x="4192912" y="851766"/>
                    <a:pt x="4193594" y="852350"/>
                  </a:cubicBezTo>
                  <a:cubicBezTo>
                    <a:pt x="4198952" y="857314"/>
                    <a:pt x="4205988" y="861549"/>
                    <a:pt x="4212481" y="866017"/>
                  </a:cubicBezTo>
                  <a:cubicBezTo>
                    <a:pt x="4215430" y="863535"/>
                    <a:pt x="4218427" y="861081"/>
                    <a:pt x="4223239" y="857051"/>
                  </a:cubicBezTo>
                  <a:cubicBezTo>
                    <a:pt x="4216566" y="852466"/>
                    <a:pt x="4210845" y="848524"/>
                    <a:pt x="4205170" y="844611"/>
                  </a:cubicBezTo>
                  <a:close/>
                  <a:moveTo>
                    <a:pt x="3878521" y="843121"/>
                  </a:moveTo>
                  <a:cubicBezTo>
                    <a:pt x="3876343" y="843997"/>
                    <a:pt x="3872439" y="844873"/>
                    <a:pt x="3872439" y="845779"/>
                  </a:cubicBezTo>
                  <a:cubicBezTo>
                    <a:pt x="3872302" y="854774"/>
                    <a:pt x="3869623" y="864528"/>
                    <a:pt x="3874390" y="872442"/>
                  </a:cubicBezTo>
                  <a:cubicBezTo>
                    <a:pt x="3877070" y="876939"/>
                    <a:pt x="3892142" y="878545"/>
                    <a:pt x="3901947" y="880911"/>
                  </a:cubicBezTo>
                  <a:cubicBezTo>
                    <a:pt x="3902674" y="881086"/>
                    <a:pt x="3908803" y="875858"/>
                    <a:pt x="3907804" y="874749"/>
                  </a:cubicBezTo>
                  <a:cubicBezTo>
                    <a:pt x="3898724" y="864148"/>
                    <a:pt x="3888690" y="853897"/>
                    <a:pt x="3878521" y="843121"/>
                  </a:cubicBezTo>
                  <a:close/>
                  <a:moveTo>
                    <a:pt x="9701946" y="841925"/>
                  </a:moveTo>
                  <a:cubicBezTo>
                    <a:pt x="9699357" y="843793"/>
                    <a:pt x="9696087" y="845487"/>
                    <a:pt x="9694589" y="847677"/>
                  </a:cubicBezTo>
                  <a:cubicBezTo>
                    <a:pt x="9694000" y="848524"/>
                    <a:pt x="9697267" y="850481"/>
                    <a:pt x="9698767" y="851941"/>
                  </a:cubicBezTo>
                  <a:cubicBezTo>
                    <a:pt x="9701626" y="850335"/>
                    <a:pt x="9704441" y="848729"/>
                    <a:pt x="9707074" y="847239"/>
                  </a:cubicBezTo>
                  <a:cubicBezTo>
                    <a:pt x="9704805" y="844873"/>
                    <a:pt x="9703398" y="843413"/>
                    <a:pt x="9701946" y="841925"/>
                  </a:cubicBezTo>
                  <a:close/>
                  <a:moveTo>
                    <a:pt x="3834620" y="841282"/>
                  </a:moveTo>
                  <a:cubicBezTo>
                    <a:pt x="3833848" y="842041"/>
                    <a:pt x="3833077" y="842801"/>
                    <a:pt x="3832351" y="843560"/>
                  </a:cubicBezTo>
                  <a:cubicBezTo>
                    <a:pt x="3834848" y="844961"/>
                    <a:pt x="3837436" y="846392"/>
                    <a:pt x="3840022" y="847794"/>
                  </a:cubicBezTo>
                  <a:cubicBezTo>
                    <a:pt x="3841612" y="846597"/>
                    <a:pt x="3843155" y="845400"/>
                    <a:pt x="3844700" y="844172"/>
                  </a:cubicBezTo>
                  <a:cubicBezTo>
                    <a:pt x="3841340" y="843210"/>
                    <a:pt x="3837980" y="842246"/>
                    <a:pt x="3834620" y="841282"/>
                  </a:cubicBezTo>
                  <a:close/>
                  <a:moveTo>
                    <a:pt x="4563508" y="841106"/>
                  </a:moveTo>
                  <a:cubicBezTo>
                    <a:pt x="4561874" y="840786"/>
                    <a:pt x="4555427" y="844932"/>
                    <a:pt x="4556017" y="845983"/>
                  </a:cubicBezTo>
                  <a:cubicBezTo>
                    <a:pt x="4557832" y="849342"/>
                    <a:pt x="4561919" y="852204"/>
                    <a:pt x="4565141" y="855241"/>
                  </a:cubicBezTo>
                  <a:cubicBezTo>
                    <a:pt x="4568728" y="853255"/>
                    <a:pt x="4572269" y="851269"/>
                    <a:pt x="4578807" y="847619"/>
                  </a:cubicBezTo>
                  <a:cubicBezTo>
                    <a:pt x="4572224" y="844640"/>
                    <a:pt x="4568274" y="842100"/>
                    <a:pt x="4563508" y="841106"/>
                  </a:cubicBezTo>
                  <a:close/>
                  <a:moveTo>
                    <a:pt x="2352558" y="840288"/>
                  </a:moveTo>
                  <a:cubicBezTo>
                    <a:pt x="2350333" y="839558"/>
                    <a:pt x="2344023" y="843735"/>
                    <a:pt x="2339618" y="845633"/>
                  </a:cubicBezTo>
                  <a:cubicBezTo>
                    <a:pt x="2350015" y="853897"/>
                    <a:pt x="2360366" y="862133"/>
                    <a:pt x="2370763" y="870398"/>
                  </a:cubicBezTo>
                  <a:cubicBezTo>
                    <a:pt x="2374803" y="866514"/>
                    <a:pt x="2378843" y="862629"/>
                    <a:pt x="2387061" y="854745"/>
                  </a:cubicBezTo>
                  <a:cubicBezTo>
                    <a:pt x="2374123" y="849137"/>
                    <a:pt x="2363862" y="844085"/>
                    <a:pt x="2352558" y="840288"/>
                  </a:cubicBezTo>
                  <a:close/>
                  <a:moveTo>
                    <a:pt x="2025274" y="840026"/>
                  </a:moveTo>
                  <a:cubicBezTo>
                    <a:pt x="2023956" y="840843"/>
                    <a:pt x="2022641" y="841691"/>
                    <a:pt x="2021370" y="842537"/>
                  </a:cubicBezTo>
                  <a:cubicBezTo>
                    <a:pt x="2023140" y="842683"/>
                    <a:pt x="2024910" y="842830"/>
                    <a:pt x="2026726" y="842946"/>
                  </a:cubicBezTo>
                  <a:cubicBezTo>
                    <a:pt x="2026181" y="841982"/>
                    <a:pt x="2025727" y="841018"/>
                    <a:pt x="2025274" y="840026"/>
                  </a:cubicBezTo>
                  <a:close/>
                  <a:moveTo>
                    <a:pt x="4676552" y="839179"/>
                  </a:moveTo>
                  <a:cubicBezTo>
                    <a:pt x="4675372" y="840231"/>
                    <a:pt x="4674464" y="840961"/>
                    <a:pt x="4673782" y="841778"/>
                  </a:cubicBezTo>
                  <a:cubicBezTo>
                    <a:pt x="4673693" y="841866"/>
                    <a:pt x="4675145" y="842391"/>
                    <a:pt x="4675871" y="842712"/>
                  </a:cubicBezTo>
                  <a:cubicBezTo>
                    <a:pt x="4676052" y="841661"/>
                    <a:pt x="4676279" y="840610"/>
                    <a:pt x="4676552" y="839179"/>
                  </a:cubicBezTo>
                  <a:close/>
                  <a:moveTo>
                    <a:pt x="2813452" y="836931"/>
                  </a:moveTo>
                  <a:cubicBezTo>
                    <a:pt x="2811227" y="839763"/>
                    <a:pt x="2808957" y="842655"/>
                    <a:pt x="2806687" y="845575"/>
                  </a:cubicBezTo>
                  <a:cubicBezTo>
                    <a:pt x="2809139" y="846187"/>
                    <a:pt x="2812952" y="847736"/>
                    <a:pt x="2813860" y="847239"/>
                  </a:cubicBezTo>
                  <a:cubicBezTo>
                    <a:pt x="2817674" y="845078"/>
                    <a:pt x="2820580" y="842333"/>
                    <a:pt x="2823848" y="839792"/>
                  </a:cubicBezTo>
                  <a:cubicBezTo>
                    <a:pt x="2821306" y="839091"/>
                    <a:pt x="2818764" y="838391"/>
                    <a:pt x="2813452" y="836931"/>
                  </a:cubicBezTo>
                  <a:close/>
                  <a:moveTo>
                    <a:pt x="7215149" y="834769"/>
                  </a:moveTo>
                  <a:cubicBezTo>
                    <a:pt x="7211380" y="836433"/>
                    <a:pt x="7207657" y="838069"/>
                    <a:pt x="7203889" y="839705"/>
                  </a:cubicBezTo>
                  <a:cubicBezTo>
                    <a:pt x="7205207" y="840756"/>
                    <a:pt x="7206522" y="841778"/>
                    <a:pt x="7207840" y="842801"/>
                  </a:cubicBezTo>
                  <a:cubicBezTo>
                    <a:pt x="7211517" y="841106"/>
                    <a:pt x="7215193" y="839412"/>
                    <a:pt x="7218917" y="837718"/>
                  </a:cubicBezTo>
                  <a:cubicBezTo>
                    <a:pt x="7217690" y="836726"/>
                    <a:pt x="7216419" y="835733"/>
                    <a:pt x="7215149" y="834769"/>
                  </a:cubicBezTo>
                  <a:close/>
                  <a:moveTo>
                    <a:pt x="4875810" y="833893"/>
                  </a:moveTo>
                  <a:cubicBezTo>
                    <a:pt x="4873721" y="835266"/>
                    <a:pt x="4869999" y="836667"/>
                    <a:pt x="4869999" y="838069"/>
                  </a:cubicBezTo>
                  <a:cubicBezTo>
                    <a:pt x="4869999" y="839967"/>
                    <a:pt x="4872858" y="841866"/>
                    <a:pt x="4874448" y="843763"/>
                  </a:cubicBezTo>
                  <a:cubicBezTo>
                    <a:pt x="4876900" y="842625"/>
                    <a:pt x="4879306" y="841515"/>
                    <a:pt x="4882891" y="839880"/>
                  </a:cubicBezTo>
                  <a:cubicBezTo>
                    <a:pt x="4879805" y="837252"/>
                    <a:pt x="4877808" y="835558"/>
                    <a:pt x="4875810" y="833893"/>
                  </a:cubicBezTo>
                  <a:close/>
                  <a:moveTo>
                    <a:pt x="3410499" y="833777"/>
                  </a:moveTo>
                  <a:cubicBezTo>
                    <a:pt x="3409092" y="833456"/>
                    <a:pt x="3406551" y="835149"/>
                    <a:pt x="3403280" y="836433"/>
                  </a:cubicBezTo>
                  <a:cubicBezTo>
                    <a:pt x="3406096" y="837748"/>
                    <a:pt x="3407911" y="839267"/>
                    <a:pt x="3409773" y="839296"/>
                  </a:cubicBezTo>
                  <a:cubicBezTo>
                    <a:pt x="3411998" y="839354"/>
                    <a:pt x="3414312" y="838157"/>
                    <a:pt x="3416582" y="837486"/>
                  </a:cubicBezTo>
                  <a:cubicBezTo>
                    <a:pt x="3414584" y="836171"/>
                    <a:pt x="3412905" y="834361"/>
                    <a:pt x="3410499" y="833777"/>
                  </a:cubicBezTo>
                  <a:close/>
                  <a:moveTo>
                    <a:pt x="8973330" y="833543"/>
                  </a:moveTo>
                  <a:cubicBezTo>
                    <a:pt x="8969515" y="835587"/>
                    <a:pt x="8964249" y="837252"/>
                    <a:pt x="8962434" y="839851"/>
                  </a:cubicBezTo>
                  <a:cubicBezTo>
                    <a:pt x="8961435" y="841282"/>
                    <a:pt x="8966293" y="844318"/>
                    <a:pt x="8969426" y="847619"/>
                  </a:cubicBezTo>
                  <a:cubicBezTo>
                    <a:pt x="8973239" y="844670"/>
                    <a:pt x="8977597" y="842742"/>
                    <a:pt x="8978142" y="840493"/>
                  </a:cubicBezTo>
                  <a:cubicBezTo>
                    <a:pt x="8978643" y="838391"/>
                    <a:pt x="8975100" y="835879"/>
                    <a:pt x="8973330" y="833543"/>
                  </a:cubicBezTo>
                  <a:close/>
                  <a:moveTo>
                    <a:pt x="6848594" y="832667"/>
                  </a:moveTo>
                  <a:cubicBezTo>
                    <a:pt x="6843100" y="832813"/>
                    <a:pt x="6837698" y="834828"/>
                    <a:pt x="6828845" y="836726"/>
                  </a:cubicBezTo>
                  <a:cubicBezTo>
                    <a:pt x="6837107" y="842655"/>
                    <a:pt x="6842964" y="846860"/>
                    <a:pt x="6848821" y="851065"/>
                  </a:cubicBezTo>
                  <a:cubicBezTo>
                    <a:pt x="6852815" y="848845"/>
                    <a:pt x="6858763" y="847093"/>
                    <a:pt x="6860351" y="844318"/>
                  </a:cubicBezTo>
                  <a:cubicBezTo>
                    <a:pt x="6863894" y="838069"/>
                    <a:pt x="6862032" y="832316"/>
                    <a:pt x="6848594" y="832667"/>
                  </a:cubicBezTo>
                  <a:close/>
                  <a:moveTo>
                    <a:pt x="8192552" y="831819"/>
                  </a:moveTo>
                  <a:cubicBezTo>
                    <a:pt x="8189964" y="831849"/>
                    <a:pt x="8187377" y="831849"/>
                    <a:pt x="8184833" y="831878"/>
                  </a:cubicBezTo>
                  <a:lnTo>
                    <a:pt x="8184833" y="840201"/>
                  </a:lnTo>
                  <a:cubicBezTo>
                    <a:pt x="8186468" y="840434"/>
                    <a:pt x="8188148" y="840668"/>
                    <a:pt x="8189783" y="840873"/>
                  </a:cubicBezTo>
                  <a:cubicBezTo>
                    <a:pt x="8190690" y="837865"/>
                    <a:pt x="8191598" y="834828"/>
                    <a:pt x="8192552" y="831819"/>
                  </a:cubicBezTo>
                  <a:close/>
                  <a:moveTo>
                    <a:pt x="8416279" y="830097"/>
                  </a:moveTo>
                  <a:cubicBezTo>
                    <a:pt x="8415327" y="830710"/>
                    <a:pt x="8414373" y="831323"/>
                    <a:pt x="8413418" y="831937"/>
                  </a:cubicBezTo>
                  <a:cubicBezTo>
                    <a:pt x="8414056" y="832316"/>
                    <a:pt x="8414736" y="833017"/>
                    <a:pt x="8415371" y="833017"/>
                  </a:cubicBezTo>
                  <a:cubicBezTo>
                    <a:pt x="8416007" y="833017"/>
                    <a:pt x="8416597" y="832228"/>
                    <a:pt x="8417233" y="831819"/>
                  </a:cubicBezTo>
                  <a:cubicBezTo>
                    <a:pt x="8416916" y="831236"/>
                    <a:pt x="8416597" y="830681"/>
                    <a:pt x="8416279" y="830097"/>
                  </a:cubicBezTo>
                  <a:close/>
                  <a:moveTo>
                    <a:pt x="4165991" y="829863"/>
                  </a:moveTo>
                  <a:cubicBezTo>
                    <a:pt x="4165991" y="830768"/>
                    <a:pt x="4165991" y="831703"/>
                    <a:pt x="4165991" y="832608"/>
                  </a:cubicBezTo>
                  <a:lnTo>
                    <a:pt x="4177113" y="832608"/>
                  </a:lnTo>
                  <a:cubicBezTo>
                    <a:pt x="4177113" y="831703"/>
                    <a:pt x="4177113" y="830798"/>
                    <a:pt x="4177113" y="829863"/>
                  </a:cubicBezTo>
                  <a:close/>
                  <a:moveTo>
                    <a:pt x="3615433" y="829308"/>
                  </a:moveTo>
                  <a:cubicBezTo>
                    <a:pt x="3610211" y="831966"/>
                    <a:pt x="3605036" y="834594"/>
                    <a:pt x="3596727" y="838828"/>
                  </a:cubicBezTo>
                  <a:cubicBezTo>
                    <a:pt x="3604854" y="843005"/>
                    <a:pt x="3609576" y="847064"/>
                    <a:pt x="3615433" y="847852"/>
                  </a:cubicBezTo>
                  <a:cubicBezTo>
                    <a:pt x="3619065" y="848349"/>
                    <a:pt x="3628734" y="842801"/>
                    <a:pt x="3628144" y="841866"/>
                  </a:cubicBezTo>
                  <a:cubicBezTo>
                    <a:pt x="3625283" y="837339"/>
                    <a:pt x="3619927" y="833426"/>
                    <a:pt x="3615433" y="829308"/>
                  </a:cubicBezTo>
                  <a:close/>
                  <a:moveTo>
                    <a:pt x="3364193" y="828899"/>
                  </a:moveTo>
                  <a:cubicBezTo>
                    <a:pt x="3361604" y="830068"/>
                    <a:pt x="3359016" y="831236"/>
                    <a:pt x="3356383" y="832403"/>
                  </a:cubicBezTo>
                  <a:cubicBezTo>
                    <a:pt x="3357018" y="832958"/>
                    <a:pt x="3357609" y="833513"/>
                    <a:pt x="3358200" y="834068"/>
                  </a:cubicBezTo>
                  <a:cubicBezTo>
                    <a:pt x="3360878" y="833367"/>
                    <a:pt x="3363602" y="832637"/>
                    <a:pt x="3366280" y="831937"/>
                  </a:cubicBezTo>
                  <a:cubicBezTo>
                    <a:pt x="3365600" y="830914"/>
                    <a:pt x="3364873" y="829922"/>
                    <a:pt x="3364193" y="828899"/>
                  </a:cubicBezTo>
                  <a:close/>
                  <a:moveTo>
                    <a:pt x="3701145" y="825424"/>
                  </a:moveTo>
                  <a:cubicBezTo>
                    <a:pt x="3695516" y="828812"/>
                    <a:pt x="3690795" y="831644"/>
                    <a:pt x="3686073" y="834507"/>
                  </a:cubicBezTo>
                  <a:cubicBezTo>
                    <a:pt x="3689569" y="835703"/>
                    <a:pt x="3693701" y="838361"/>
                    <a:pt x="3696425" y="837865"/>
                  </a:cubicBezTo>
                  <a:cubicBezTo>
                    <a:pt x="3703143" y="836638"/>
                    <a:pt x="3709183" y="833981"/>
                    <a:pt x="3715493" y="831907"/>
                  </a:cubicBezTo>
                  <a:cubicBezTo>
                    <a:pt x="3711361" y="830038"/>
                    <a:pt x="3707274" y="828198"/>
                    <a:pt x="3701145" y="825424"/>
                  </a:cubicBezTo>
                  <a:close/>
                  <a:moveTo>
                    <a:pt x="2262576" y="825424"/>
                  </a:moveTo>
                  <a:cubicBezTo>
                    <a:pt x="2256991" y="827848"/>
                    <a:pt x="2251772" y="830827"/>
                    <a:pt x="2247730" y="834243"/>
                  </a:cubicBezTo>
                  <a:cubicBezTo>
                    <a:pt x="2247050" y="834857"/>
                    <a:pt x="2252452" y="838303"/>
                    <a:pt x="2257219" y="842246"/>
                  </a:cubicBezTo>
                  <a:cubicBezTo>
                    <a:pt x="2262893" y="837573"/>
                    <a:pt x="2267615" y="834186"/>
                    <a:pt x="2270929" y="830301"/>
                  </a:cubicBezTo>
                  <a:cubicBezTo>
                    <a:pt x="2271428" y="829747"/>
                    <a:pt x="2263348" y="825103"/>
                    <a:pt x="2262576" y="825424"/>
                  </a:cubicBezTo>
                  <a:close/>
                  <a:moveTo>
                    <a:pt x="2852358" y="820635"/>
                  </a:moveTo>
                  <a:cubicBezTo>
                    <a:pt x="2847275" y="822972"/>
                    <a:pt x="2844006" y="824519"/>
                    <a:pt x="2840693" y="826067"/>
                  </a:cubicBezTo>
                  <a:cubicBezTo>
                    <a:pt x="2845141" y="827848"/>
                    <a:pt x="2849317" y="830068"/>
                    <a:pt x="2854130" y="831207"/>
                  </a:cubicBezTo>
                  <a:cubicBezTo>
                    <a:pt x="2855992" y="831644"/>
                    <a:pt x="2859305" y="829542"/>
                    <a:pt x="2861939" y="828607"/>
                  </a:cubicBezTo>
                  <a:cubicBezTo>
                    <a:pt x="2859078" y="826183"/>
                    <a:pt x="2856173" y="823789"/>
                    <a:pt x="2852358" y="820635"/>
                  </a:cubicBezTo>
                  <a:close/>
                  <a:moveTo>
                    <a:pt x="3864312" y="820518"/>
                  </a:moveTo>
                  <a:cubicBezTo>
                    <a:pt x="3859817" y="820255"/>
                    <a:pt x="3854822" y="822795"/>
                    <a:pt x="3844836" y="825395"/>
                  </a:cubicBezTo>
                  <a:cubicBezTo>
                    <a:pt x="3855368" y="830886"/>
                    <a:pt x="3861043" y="834944"/>
                    <a:pt x="3868124" y="836959"/>
                  </a:cubicBezTo>
                  <a:cubicBezTo>
                    <a:pt x="3870621" y="837661"/>
                    <a:pt x="3879747" y="833777"/>
                    <a:pt x="3880474" y="831352"/>
                  </a:cubicBezTo>
                  <a:cubicBezTo>
                    <a:pt x="3882563" y="824255"/>
                    <a:pt x="3873846" y="821102"/>
                    <a:pt x="3864312" y="820518"/>
                  </a:cubicBezTo>
                  <a:close/>
                  <a:moveTo>
                    <a:pt x="2997547" y="819817"/>
                  </a:moveTo>
                  <a:cubicBezTo>
                    <a:pt x="2988466" y="829367"/>
                    <a:pt x="2985425" y="832579"/>
                    <a:pt x="2982384" y="835792"/>
                  </a:cubicBezTo>
                  <a:cubicBezTo>
                    <a:pt x="2985017" y="836697"/>
                    <a:pt x="2989420" y="838741"/>
                    <a:pt x="2990056" y="838332"/>
                  </a:cubicBezTo>
                  <a:cubicBezTo>
                    <a:pt x="2994142" y="835850"/>
                    <a:pt x="2998227" y="833047"/>
                    <a:pt x="3000497" y="829834"/>
                  </a:cubicBezTo>
                  <a:cubicBezTo>
                    <a:pt x="3001723" y="828111"/>
                    <a:pt x="2999362" y="825365"/>
                    <a:pt x="2997547" y="819817"/>
                  </a:cubicBezTo>
                  <a:close/>
                  <a:moveTo>
                    <a:pt x="8010000" y="819467"/>
                  </a:moveTo>
                  <a:lnTo>
                    <a:pt x="8009320" y="821365"/>
                  </a:lnTo>
                  <a:lnTo>
                    <a:pt x="8011271" y="821132"/>
                  </a:lnTo>
                  <a:close/>
                  <a:moveTo>
                    <a:pt x="3036409" y="818678"/>
                  </a:moveTo>
                  <a:cubicBezTo>
                    <a:pt x="3032550" y="821453"/>
                    <a:pt x="3025604" y="824255"/>
                    <a:pt x="3025694" y="826972"/>
                  </a:cubicBezTo>
                  <a:cubicBezTo>
                    <a:pt x="3025785" y="830184"/>
                    <a:pt x="3031051" y="834857"/>
                    <a:pt x="3035818" y="836025"/>
                  </a:cubicBezTo>
                  <a:cubicBezTo>
                    <a:pt x="3040676" y="837193"/>
                    <a:pt x="3047668" y="834886"/>
                    <a:pt x="3055430" y="833893"/>
                  </a:cubicBezTo>
                  <a:cubicBezTo>
                    <a:pt x="3043127" y="824052"/>
                    <a:pt x="3039722" y="821365"/>
                    <a:pt x="3036409" y="818678"/>
                  </a:cubicBezTo>
                  <a:close/>
                  <a:moveTo>
                    <a:pt x="2922546" y="818210"/>
                  </a:moveTo>
                  <a:cubicBezTo>
                    <a:pt x="2920958" y="817744"/>
                    <a:pt x="2916055" y="821657"/>
                    <a:pt x="2912695" y="823555"/>
                  </a:cubicBezTo>
                  <a:cubicBezTo>
                    <a:pt x="2917962" y="826154"/>
                    <a:pt x="2922865" y="829249"/>
                    <a:pt x="2928722" y="831060"/>
                  </a:cubicBezTo>
                  <a:cubicBezTo>
                    <a:pt x="2930809" y="831703"/>
                    <a:pt x="2935259" y="829249"/>
                    <a:pt x="2941388" y="827352"/>
                  </a:cubicBezTo>
                  <a:cubicBezTo>
                    <a:pt x="2933580" y="823350"/>
                    <a:pt x="2928585" y="820080"/>
                    <a:pt x="2922546" y="818210"/>
                  </a:cubicBezTo>
                  <a:close/>
                  <a:moveTo>
                    <a:pt x="1811306" y="818035"/>
                  </a:moveTo>
                  <a:cubicBezTo>
                    <a:pt x="1806856" y="817714"/>
                    <a:pt x="1801728" y="820985"/>
                    <a:pt x="1792194" y="824314"/>
                  </a:cubicBezTo>
                  <a:cubicBezTo>
                    <a:pt x="1801092" y="827877"/>
                    <a:pt x="1805904" y="831352"/>
                    <a:pt x="1809989" y="831032"/>
                  </a:cubicBezTo>
                  <a:cubicBezTo>
                    <a:pt x="1814847" y="830622"/>
                    <a:pt x="1818978" y="826943"/>
                    <a:pt x="1823428" y="824694"/>
                  </a:cubicBezTo>
                  <a:cubicBezTo>
                    <a:pt x="1819433" y="822329"/>
                    <a:pt x="1815710" y="818357"/>
                    <a:pt x="1811306" y="818035"/>
                  </a:cubicBezTo>
                  <a:close/>
                  <a:moveTo>
                    <a:pt x="2601845" y="815904"/>
                  </a:moveTo>
                  <a:cubicBezTo>
                    <a:pt x="2593901" y="815904"/>
                    <a:pt x="2589997" y="815144"/>
                    <a:pt x="2587727" y="816050"/>
                  </a:cubicBezTo>
                  <a:cubicBezTo>
                    <a:pt x="2582869" y="818006"/>
                    <a:pt x="2577511" y="820372"/>
                    <a:pt x="2575061" y="823409"/>
                  </a:cubicBezTo>
                  <a:cubicBezTo>
                    <a:pt x="2573607" y="825219"/>
                    <a:pt x="2575968" y="829570"/>
                    <a:pt x="2578829" y="831207"/>
                  </a:cubicBezTo>
                  <a:cubicBezTo>
                    <a:pt x="2584548" y="834477"/>
                    <a:pt x="2591404" y="837486"/>
                    <a:pt x="2598623" y="839033"/>
                  </a:cubicBezTo>
                  <a:cubicBezTo>
                    <a:pt x="2602980" y="839967"/>
                    <a:pt x="2611470" y="839003"/>
                    <a:pt x="2613559" y="836988"/>
                  </a:cubicBezTo>
                  <a:cubicBezTo>
                    <a:pt x="2617691" y="833134"/>
                    <a:pt x="2622547" y="826475"/>
                    <a:pt x="2619914" y="823584"/>
                  </a:cubicBezTo>
                  <a:cubicBezTo>
                    <a:pt x="2616010" y="819350"/>
                    <a:pt x="2605841" y="817452"/>
                    <a:pt x="2601845" y="815904"/>
                  </a:cubicBezTo>
                  <a:close/>
                  <a:moveTo>
                    <a:pt x="3350664" y="809771"/>
                  </a:moveTo>
                  <a:cubicBezTo>
                    <a:pt x="3345897" y="810093"/>
                    <a:pt x="3341355" y="811728"/>
                    <a:pt x="3333048" y="813684"/>
                  </a:cubicBezTo>
                  <a:cubicBezTo>
                    <a:pt x="3339086" y="815933"/>
                    <a:pt x="3342127" y="817978"/>
                    <a:pt x="3344398" y="817685"/>
                  </a:cubicBezTo>
                  <a:cubicBezTo>
                    <a:pt x="3348892" y="817072"/>
                    <a:pt x="3352978" y="815174"/>
                    <a:pt x="3357246" y="813801"/>
                  </a:cubicBezTo>
                  <a:cubicBezTo>
                    <a:pt x="3355021" y="812370"/>
                    <a:pt x="3352615" y="809654"/>
                    <a:pt x="3350664" y="809771"/>
                  </a:cubicBezTo>
                  <a:close/>
                  <a:moveTo>
                    <a:pt x="2119251" y="809742"/>
                  </a:moveTo>
                  <a:cubicBezTo>
                    <a:pt x="2114074" y="812166"/>
                    <a:pt x="2108899" y="814560"/>
                    <a:pt x="2102362" y="817569"/>
                  </a:cubicBezTo>
                  <a:cubicBezTo>
                    <a:pt x="2106857" y="821219"/>
                    <a:pt x="2109354" y="823204"/>
                    <a:pt x="2111805" y="825219"/>
                  </a:cubicBezTo>
                  <a:cubicBezTo>
                    <a:pt x="2116435" y="822183"/>
                    <a:pt x="2121748" y="819408"/>
                    <a:pt x="2125289" y="815904"/>
                  </a:cubicBezTo>
                  <a:cubicBezTo>
                    <a:pt x="2126152" y="815028"/>
                    <a:pt x="2121430" y="811845"/>
                    <a:pt x="2119251" y="809742"/>
                  </a:cubicBezTo>
                  <a:close/>
                  <a:moveTo>
                    <a:pt x="7451316" y="805945"/>
                  </a:moveTo>
                  <a:cubicBezTo>
                    <a:pt x="7445959" y="808165"/>
                    <a:pt x="7441419" y="811173"/>
                    <a:pt x="7438467" y="812809"/>
                  </a:cubicBezTo>
                  <a:cubicBezTo>
                    <a:pt x="7439330" y="817598"/>
                    <a:pt x="7439466" y="819554"/>
                    <a:pt x="7440057" y="821482"/>
                  </a:cubicBezTo>
                  <a:cubicBezTo>
                    <a:pt x="7440920" y="824285"/>
                    <a:pt x="7442099" y="827059"/>
                    <a:pt x="7443145" y="829834"/>
                  </a:cubicBezTo>
                  <a:cubicBezTo>
                    <a:pt x="7445959" y="828023"/>
                    <a:pt x="7449363" y="826447"/>
                    <a:pt x="7451452" y="824344"/>
                  </a:cubicBezTo>
                  <a:cubicBezTo>
                    <a:pt x="7455537" y="820196"/>
                    <a:pt x="7459260" y="815845"/>
                    <a:pt x="7462302" y="811378"/>
                  </a:cubicBezTo>
                  <a:cubicBezTo>
                    <a:pt x="7463165" y="810121"/>
                    <a:pt x="7461894" y="807376"/>
                    <a:pt x="7460168" y="806617"/>
                  </a:cubicBezTo>
                  <a:cubicBezTo>
                    <a:pt x="7457898" y="805654"/>
                    <a:pt x="7453314" y="805127"/>
                    <a:pt x="7451316" y="805945"/>
                  </a:cubicBezTo>
                  <a:close/>
                  <a:moveTo>
                    <a:pt x="5049825" y="805391"/>
                  </a:moveTo>
                  <a:cubicBezTo>
                    <a:pt x="5048418" y="807902"/>
                    <a:pt x="5047056" y="810443"/>
                    <a:pt x="5047101" y="810355"/>
                  </a:cubicBezTo>
                  <a:cubicBezTo>
                    <a:pt x="5047101" y="815144"/>
                    <a:pt x="5046149" y="817364"/>
                    <a:pt x="5047328" y="818999"/>
                  </a:cubicBezTo>
                  <a:cubicBezTo>
                    <a:pt x="5049553" y="822065"/>
                    <a:pt x="5052958" y="824810"/>
                    <a:pt x="5055863" y="827673"/>
                  </a:cubicBezTo>
                  <a:cubicBezTo>
                    <a:pt x="5058724" y="824519"/>
                    <a:pt x="5062173" y="821510"/>
                    <a:pt x="5064217" y="818153"/>
                  </a:cubicBezTo>
                  <a:cubicBezTo>
                    <a:pt x="5065170" y="816634"/>
                    <a:pt x="5064353" y="813918"/>
                    <a:pt x="5062628" y="812633"/>
                  </a:cubicBezTo>
                  <a:cubicBezTo>
                    <a:pt x="5058951" y="809917"/>
                    <a:pt x="5054184" y="807756"/>
                    <a:pt x="5049825" y="805391"/>
                  </a:cubicBezTo>
                  <a:close/>
                  <a:moveTo>
                    <a:pt x="3678537" y="804690"/>
                  </a:moveTo>
                  <a:cubicBezTo>
                    <a:pt x="3666234" y="805420"/>
                    <a:pt x="3653521" y="816254"/>
                    <a:pt x="3653204" y="826359"/>
                  </a:cubicBezTo>
                  <a:cubicBezTo>
                    <a:pt x="3653160" y="827205"/>
                    <a:pt x="3654158" y="828724"/>
                    <a:pt x="3654975" y="828841"/>
                  </a:cubicBezTo>
                  <a:cubicBezTo>
                    <a:pt x="3657653" y="829162"/>
                    <a:pt x="3661467" y="829688"/>
                    <a:pt x="3663057" y="828812"/>
                  </a:cubicBezTo>
                  <a:cubicBezTo>
                    <a:pt x="3671320" y="824285"/>
                    <a:pt x="3679581" y="819613"/>
                    <a:pt x="3686709" y="814385"/>
                  </a:cubicBezTo>
                  <a:cubicBezTo>
                    <a:pt x="3688798" y="812838"/>
                    <a:pt x="3688026" y="809099"/>
                    <a:pt x="3686800" y="806734"/>
                  </a:cubicBezTo>
                  <a:cubicBezTo>
                    <a:pt x="3686209" y="805595"/>
                    <a:pt x="3681442" y="805332"/>
                    <a:pt x="3678537" y="804690"/>
                  </a:cubicBezTo>
                  <a:close/>
                  <a:moveTo>
                    <a:pt x="7670187" y="803639"/>
                  </a:moveTo>
                  <a:cubicBezTo>
                    <a:pt x="7666374" y="802850"/>
                    <a:pt x="7660698" y="805654"/>
                    <a:pt x="7655840" y="806880"/>
                  </a:cubicBezTo>
                  <a:cubicBezTo>
                    <a:pt x="7658700" y="810822"/>
                    <a:pt x="7661514" y="814735"/>
                    <a:pt x="7666146" y="821160"/>
                  </a:cubicBezTo>
                  <a:cubicBezTo>
                    <a:pt x="7672911" y="816488"/>
                    <a:pt x="7679266" y="814035"/>
                    <a:pt x="7679538" y="811319"/>
                  </a:cubicBezTo>
                  <a:cubicBezTo>
                    <a:pt x="7679810" y="808749"/>
                    <a:pt x="7674454" y="804515"/>
                    <a:pt x="7670187" y="803639"/>
                  </a:cubicBezTo>
                  <a:close/>
                  <a:moveTo>
                    <a:pt x="8152645" y="801419"/>
                  </a:moveTo>
                  <a:cubicBezTo>
                    <a:pt x="8151238" y="801010"/>
                    <a:pt x="8146970" y="804485"/>
                    <a:pt x="8142476" y="807026"/>
                  </a:cubicBezTo>
                  <a:cubicBezTo>
                    <a:pt x="8147153" y="810384"/>
                    <a:pt x="8150874" y="813071"/>
                    <a:pt x="8154642" y="815787"/>
                  </a:cubicBezTo>
                  <a:cubicBezTo>
                    <a:pt x="8157866" y="813071"/>
                    <a:pt x="8163587" y="810384"/>
                    <a:pt x="8163541" y="807698"/>
                  </a:cubicBezTo>
                  <a:cubicBezTo>
                    <a:pt x="8163496" y="805479"/>
                    <a:pt x="8157140" y="802734"/>
                    <a:pt x="8152645" y="801419"/>
                  </a:cubicBezTo>
                  <a:close/>
                  <a:moveTo>
                    <a:pt x="6957643" y="799755"/>
                  </a:moveTo>
                  <a:cubicBezTo>
                    <a:pt x="6951241" y="804222"/>
                    <a:pt x="6946656" y="806033"/>
                    <a:pt x="6946202" y="808136"/>
                  </a:cubicBezTo>
                  <a:cubicBezTo>
                    <a:pt x="6945702" y="810530"/>
                    <a:pt x="6948972" y="813246"/>
                    <a:pt x="6950560" y="815816"/>
                  </a:cubicBezTo>
                  <a:cubicBezTo>
                    <a:pt x="6954239" y="814735"/>
                    <a:pt x="6960549" y="813918"/>
                    <a:pt x="6960912" y="812458"/>
                  </a:cubicBezTo>
                  <a:cubicBezTo>
                    <a:pt x="6961728" y="809362"/>
                    <a:pt x="6959505" y="805916"/>
                    <a:pt x="6957643" y="799755"/>
                  </a:cubicBezTo>
                  <a:close/>
                  <a:moveTo>
                    <a:pt x="9376158" y="797681"/>
                  </a:moveTo>
                  <a:cubicBezTo>
                    <a:pt x="9373843" y="798703"/>
                    <a:pt x="9371072" y="799491"/>
                    <a:pt x="9369349" y="800806"/>
                  </a:cubicBezTo>
                  <a:cubicBezTo>
                    <a:pt x="9366535" y="802966"/>
                    <a:pt x="9363719" y="805303"/>
                    <a:pt x="9362176" y="807873"/>
                  </a:cubicBezTo>
                  <a:cubicBezTo>
                    <a:pt x="9361494" y="809129"/>
                    <a:pt x="9363311" y="811173"/>
                    <a:pt x="9364537" y="812663"/>
                  </a:cubicBezTo>
                  <a:cubicBezTo>
                    <a:pt x="9364900" y="813129"/>
                    <a:pt x="9367306" y="812925"/>
                    <a:pt x="9371437" y="813218"/>
                  </a:cubicBezTo>
                  <a:cubicBezTo>
                    <a:pt x="9373661" y="810794"/>
                    <a:pt x="9377430" y="807931"/>
                    <a:pt x="9378882" y="804661"/>
                  </a:cubicBezTo>
                  <a:cubicBezTo>
                    <a:pt x="9379790" y="802646"/>
                    <a:pt x="9377203" y="800017"/>
                    <a:pt x="9376158" y="797681"/>
                  </a:cubicBezTo>
                  <a:close/>
                  <a:moveTo>
                    <a:pt x="8176162" y="796863"/>
                  </a:moveTo>
                  <a:cubicBezTo>
                    <a:pt x="8173438" y="800017"/>
                    <a:pt x="8170669" y="803142"/>
                    <a:pt x="8167944" y="806296"/>
                  </a:cubicBezTo>
                  <a:cubicBezTo>
                    <a:pt x="8169670" y="806939"/>
                    <a:pt x="8171440" y="807610"/>
                    <a:pt x="8173211" y="808253"/>
                  </a:cubicBezTo>
                  <a:cubicBezTo>
                    <a:pt x="8175480" y="804981"/>
                    <a:pt x="8177752" y="801711"/>
                    <a:pt x="8180066" y="798440"/>
                  </a:cubicBezTo>
                  <a:close/>
                  <a:moveTo>
                    <a:pt x="4175661" y="795082"/>
                  </a:moveTo>
                  <a:cubicBezTo>
                    <a:pt x="4173844" y="795958"/>
                    <a:pt x="4171984" y="796805"/>
                    <a:pt x="4166172" y="799579"/>
                  </a:cubicBezTo>
                  <a:cubicBezTo>
                    <a:pt x="4173345" y="798148"/>
                    <a:pt x="4175661" y="797681"/>
                    <a:pt x="4177976" y="797213"/>
                  </a:cubicBezTo>
                  <a:cubicBezTo>
                    <a:pt x="4177204" y="796512"/>
                    <a:pt x="4176433" y="795812"/>
                    <a:pt x="4175661" y="795082"/>
                  </a:cubicBezTo>
                  <a:close/>
                  <a:moveTo>
                    <a:pt x="2234519" y="794702"/>
                  </a:moveTo>
                  <a:cubicBezTo>
                    <a:pt x="2229434" y="795695"/>
                    <a:pt x="2225440" y="798820"/>
                    <a:pt x="2218085" y="802587"/>
                  </a:cubicBezTo>
                  <a:cubicBezTo>
                    <a:pt x="2225258" y="804981"/>
                    <a:pt x="2229616" y="807698"/>
                    <a:pt x="2233112" y="807289"/>
                  </a:cubicBezTo>
                  <a:cubicBezTo>
                    <a:pt x="2237152" y="806792"/>
                    <a:pt x="2243281" y="803492"/>
                    <a:pt x="2243145" y="801536"/>
                  </a:cubicBezTo>
                  <a:cubicBezTo>
                    <a:pt x="2243009" y="799025"/>
                    <a:pt x="2236381" y="794322"/>
                    <a:pt x="2234519" y="794702"/>
                  </a:cubicBezTo>
                  <a:close/>
                  <a:moveTo>
                    <a:pt x="8317400" y="793271"/>
                  </a:moveTo>
                  <a:cubicBezTo>
                    <a:pt x="8316538" y="794001"/>
                    <a:pt x="8315675" y="794731"/>
                    <a:pt x="8314812" y="795461"/>
                  </a:cubicBezTo>
                  <a:cubicBezTo>
                    <a:pt x="8316946" y="796659"/>
                    <a:pt x="8319079" y="797885"/>
                    <a:pt x="8321213" y="799082"/>
                  </a:cubicBezTo>
                  <a:cubicBezTo>
                    <a:pt x="8322484" y="798031"/>
                    <a:pt x="8323755" y="796980"/>
                    <a:pt x="8325028" y="795928"/>
                  </a:cubicBezTo>
                  <a:cubicBezTo>
                    <a:pt x="8322484" y="795052"/>
                    <a:pt x="8319942" y="794176"/>
                    <a:pt x="8317400" y="793271"/>
                  </a:cubicBezTo>
                  <a:close/>
                  <a:moveTo>
                    <a:pt x="2528572" y="788541"/>
                  </a:moveTo>
                  <a:cubicBezTo>
                    <a:pt x="2526255" y="792600"/>
                    <a:pt x="2524304" y="794440"/>
                    <a:pt x="2524576" y="796133"/>
                  </a:cubicBezTo>
                  <a:cubicBezTo>
                    <a:pt x="2524757" y="797418"/>
                    <a:pt x="2527800" y="798527"/>
                    <a:pt x="2529524" y="799696"/>
                  </a:cubicBezTo>
                  <a:cubicBezTo>
                    <a:pt x="2531658" y="798382"/>
                    <a:pt x="2535381" y="797067"/>
                    <a:pt x="2535381" y="795753"/>
                  </a:cubicBezTo>
                  <a:cubicBezTo>
                    <a:pt x="2535381" y="794060"/>
                    <a:pt x="2532429" y="792366"/>
                    <a:pt x="2528572" y="788541"/>
                  </a:cubicBezTo>
                  <a:close/>
                  <a:moveTo>
                    <a:pt x="5674293" y="788453"/>
                  </a:moveTo>
                  <a:cubicBezTo>
                    <a:pt x="5671797" y="788686"/>
                    <a:pt x="5669299" y="788920"/>
                    <a:pt x="5666757" y="789153"/>
                  </a:cubicBezTo>
                  <a:cubicBezTo>
                    <a:pt x="5666757" y="789504"/>
                    <a:pt x="5666803" y="789883"/>
                    <a:pt x="5666848" y="790234"/>
                  </a:cubicBezTo>
                  <a:lnTo>
                    <a:pt x="5674520" y="790234"/>
                  </a:lnTo>
                  <a:cubicBezTo>
                    <a:pt x="5674429" y="789650"/>
                    <a:pt x="5674384" y="789037"/>
                    <a:pt x="5674293" y="788453"/>
                  </a:cubicBezTo>
                  <a:close/>
                  <a:moveTo>
                    <a:pt x="3988706" y="787781"/>
                  </a:moveTo>
                  <a:cubicBezTo>
                    <a:pt x="3987662" y="789387"/>
                    <a:pt x="3986344" y="790760"/>
                    <a:pt x="3985982" y="792250"/>
                  </a:cubicBezTo>
                  <a:cubicBezTo>
                    <a:pt x="3985845" y="792833"/>
                    <a:pt x="3988478" y="794293"/>
                    <a:pt x="3988933" y="794147"/>
                  </a:cubicBezTo>
                  <a:cubicBezTo>
                    <a:pt x="3990884" y="793535"/>
                    <a:pt x="3992520" y="792512"/>
                    <a:pt x="3994290" y="791607"/>
                  </a:cubicBezTo>
                  <a:cubicBezTo>
                    <a:pt x="3993245" y="790906"/>
                    <a:pt x="3992248" y="790205"/>
                    <a:pt x="3988706" y="787781"/>
                  </a:cubicBezTo>
                  <a:close/>
                  <a:moveTo>
                    <a:pt x="2166102" y="785357"/>
                  </a:moveTo>
                  <a:cubicBezTo>
                    <a:pt x="2162925" y="786934"/>
                    <a:pt x="2158066" y="788190"/>
                    <a:pt x="2157114" y="790205"/>
                  </a:cubicBezTo>
                  <a:cubicBezTo>
                    <a:pt x="2155888" y="792775"/>
                    <a:pt x="2157658" y="795958"/>
                    <a:pt x="2158793" y="798791"/>
                  </a:cubicBezTo>
                  <a:cubicBezTo>
                    <a:pt x="2158929" y="799112"/>
                    <a:pt x="2164922" y="799287"/>
                    <a:pt x="2165422" y="798645"/>
                  </a:cubicBezTo>
                  <a:cubicBezTo>
                    <a:pt x="2167509" y="796133"/>
                    <a:pt x="2168508" y="793242"/>
                    <a:pt x="2169916" y="790497"/>
                  </a:cubicBezTo>
                  <a:cubicBezTo>
                    <a:pt x="2168646" y="788773"/>
                    <a:pt x="2167373" y="787080"/>
                    <a:pt x="2166102" y="785357"/>
                  </a:cubicBezTo>
                  <a:close/>
                  <a:moveTo>
                    <a:pt x="2720020" y="784919"/>
                  </a:moveTo>
                  <a:cubicBezTo>
                    <a:pt x="2715481" y="786905"/>
                    <a:pt x="2710940" y="788862"/>
                    <a:pt x="2704449" y="791695"/>
                  </a:cubicBezTo>
                  <a:cubicBezTo>
                    <a:pt x="2709715" y="794702"/>
                    <a:pt x="2713709" y="798119"/>
                    <a:pt x="2715345" y="797710"/>
                  </a:cubicBezTo>
                  <a:cubicBezTo>
                    <a:pt x="2719066" y="796805"/>
                    <a:pt x="2723106" y="794235"/>
                    <a:pt x="2724060" y="791898"/>
                  </a:cubicBezTo>
                  <a:cubicBezTo>
                    <a:pt x="2724878" y="789913"/>
                    <a:pt x="2721519" y="787256"/>
                    <a:pt x="2720020" y="784919"/>
                  </a:cubicBezTo>
                  <a:close/>
                  <a:moveTo>
                    <a:pt x="4594470" y="783926"/>
                  </a:moveTo>
                  <a:cubicBezTo>
                    <a:pt x="4593472" y="786467"/>
                    <a:pt x="4592381" y="789007"/>
                    <a:pt x="4591338" y="791519"/>
                  </a:cubicBezTo>
                  <a:cubicBezTo>
                    <a:pt x="4593971" y="791811"/>
                    <a:pt x="4596558" y="792103"/>
                    <a:pt x="4599191" y="792395"/>
                  </a:cubicBezTo>
                  <a:cubicBezTo>
                    <a:pt x="4599510" y="789737"/>
                    <a:pt x="4599826" y="787080"/>
                    <a:pt x="4600145" y="784423"/>
                  </a:cubicBezTo>
                  <a:close/>
                  <a:moveTo>
                    <a:pt x="8400616" y="781561"/>
                  </a:moveTo>
                  <a:cubicBezTo>
                    <a:pt x="8398529" y="781941"/>
                    <a:pt x="8396485" y="782319"/>
                    <a:pt x="8394397" y="782671"/>
                  </a:cubicBezTo>
                  <a:lnTo>
                    <a:pt x="8399436" y="794731"/>
                  </a:lnTo>
                  <a:cubicBezTo>
                    <a:pt x="8401071" y="794440"/>
                    <a:pt x="8402705" y="794176"/>
                    <a:pt x="8404339" y="793885"/>
                  </a:cubicBezTo>
                  <a:cubicBezTo>
                    <a:pt x="8403113" y="789767"/>
                    <a:pt x="8401842" y="785678"/>
                    <a:pt x="8400616" y="781561"/>
                  </a:cubicBezTo>
                  <a:close/>
                  <a:moveTo>
                    <a:pt x="5699989" y="776975"/>
                  </a:moveTo>
                  <a:cubicBezTo>
                    <a:pt x="5699672" y="777443"/>
                    <a:pt x="5699400" y="777910"/>
                    <a:pt x="5699128" y="778378"/>
                  </a:cubicBezTo>
                  <a:cubicBezTo>
                    <a:pt x="5700125" y="778114"/>
                    <a:pt x="5701124" y="777852"/>
                    <a:pt x="5702123" y="777559"/>
                  </a:cubicBezTo>
                  <a:cubicBezTo>
                    <a:pt x="5701396" y="777384"/>
                    <a:pt x="5700716" y="777180"/>
                    <a:pt x="5699989" y="776975"/>
                  </a:cubicBezTo>
                  <a:close/>
                  <a:moveTo>
                    <a:pt x="7601451" y="776392"/>
                  </a:moveTo>
                  <a:cubicBezTo>
                    <a:pt x="7597774" y="777180"/>
                    <a:pt x="7594142" y="777998"/>
                    <a:pt x="7590555" y="778787"/>
                  </a:cubicBezTo>
                  <a:cubicBezTo>
                    <a:pt x="7591237" y="779867"/>
                    <a:pt x="7591917" y="780977"/>
                    <a:pt x="7592644" y="782057"/>
                  </a:cubicBezTo>
                  <a:lnTo>
                    <a:pt x="7603450" y="779546"/>
                  </a:lnTo>
                  <a:cubicBezTo>
                    <a:pt x="7602768" y="778494"/>
                    <a:pt x="7602088" y="777443"/>
                    <a:pt x="7601451" y="776392"/>
                  </a:cubicBezTo>
                  <a:close/>
                  <a:moveTo>
                    <a:pt x="5181619" y="774260"/>
                  </a:moveTo>
                  <a:cubicBezTo>
                    <a:pt x="5180939" y="776392"/>
                    <a:pt x="5180758" y="778553"/>
                    <a:pt x="5180440" y="780713"/>
                  </a:cubicBezTo>
                  <a:cubicBezTo>
                    <a:pt x="5183300" y="778990"/>
                    <a:pt x="5186159" y="777238"/>
                    <a:pt x="5190745" y="774464"/>
                  </a:cubicBezTo>
                  <a:cubicBezTo>
                    <a:pt x="5185160" y="774318"/>
                    <a:pt x="5181666" y="774084"/>
                    <a:pt x="5181619" y="774260"/>
                  </a:cubicBezTo>
                  <a:close/>
                  <a:moveTo>
                    <a:pt x="4801945" y="774230"/>
                  </a:moveTo>
                  <a:cubicBezTo>
                    <a:pt x="4800811" y="775953"/>
                    <a:pt x="4798222" y="777881"/>
                    <a:pt x="4798766" y="779342"/>
                  </a:cubicBezTo>
                  <a:cubicBezTo>
                    <a:pt x="4801172" y="785737"/>
                    <a:pt x="4804487" y="792016"/>
                    <a:pt x="4807484" y="798352"/>
                  </a:cubicBezTo>
                  <a:cubicBezTo>
                    <a:pt x="4807756" y="795578"/>
                    <a:pt x="4807983" y="792803"/>
                    <a:pt x="4808572" y="786788"/>
                  </a:cubicBezTo>
                  <a:cubicBezTo>
                    <a:pt x="4807348" y="784481"/>
                    <a:pt x="4804668" y="779370"/>
                    <a:pt x="4801945" y="774230"/>
                  </a:cubicBezTo>
                  <a:close/>
                  <a:moveTo>
                    <a:pt x="3656609" y="774027"/>
                  </a:moveTo>
                  <a:cubicBezTo>
                    <a:pt x="3654839" y="778816"/>
                    <a:pt x="3652977" y="783604"/>
                    <a:pt x="3651115" y="788394"/>
                  </a:cubicBezTo>
                  <a:cubicBezTo>
                    <a:pt x="3653340" y="788745"/>
                    <a:pt x="3655565" y="789095"/>
                    <a:pt x="3657790" y="789474"/>
                  </a:cubicBezTo>
                  <a:lnTo>
                    <a:pt x="3661695" y="774844"/>
                  </a:lnTo>
                  <a:cubicBezTo>
                    <a:pt x="3660014" y="774580"/>
                    <a:pt x="3658335" y="774289"/>
                    <a:pt x="3656609" y="774027"/>
                  </a:cubicBezTo>
                  <a:close/>
                  <a:moveTo>
                    <a:pt x="6668902" y="773354"/>
                  </a:moveTo>
                  <a:cubicBezTo>
                    <a:pt x="6659551" y="780393"/>
                    <a:pt x="6654193" y="784452"/>
                    <a:pt x="6665907" y="791695"/>
                  </a:cubicBezTo>
                  <a:cubicBezTo>
                    <a:pt x="6666951" y="785269"/>
                    <a:pt x="6667587" y="781357"/>
                    <a:pt x="6668902" y="773354"/>
                  </a:cubicBezTo>
                  <a:close/>
                  <a:moveTo>
                    <a:pt x="6513457" y="773354"/>
                  </a:moveTo>
                  <a:cubicBezTo>
                    <a:pt x="6513138" y="773354"/>
                    <a:pt x="6512911" y="774202"/>
                    <a:pt x="6512683" y="774639"/>
                  </a:cubicBezTo>
                  <a:cubicBezTo>
                    <a:pt x="6513546" y="774785"/>
                    <a:pt x="6514364" y="774931"/>
                    <a:pt x="6515227" y="775107"/>
                  </a:cubicBezTo>
                  <a:cubicBezTo>
                    <a:pt x="6515499" y="774639"/>
                    <a:pt x="6515726" y="774172"/>
                    <a:pt x="6515998" y="773734"/>
                  </a:cubicBezTo>
                  <a:cubicBezTo>
                    <a:pt x="6515136" y="773588"/>
                    <a:pt x="6514273" y="773297"/>
                    <a:pt x="6513457" y="773354"/>
                  </a:cubicBezTo>
                  <a:close/>
                  <a:moveTo>
                    <a:pt x="5676700" y="772187"/>
                  </a:moveTo>
                  <a:cubicBezTo>
                    <a:pt x="5674792" y="772362"/>
                    <a:pt x="5672931" y="772565"/>
                    <a:pt x="5671071" y="772742"/>
                  </a:cubicBezTo>
                  <a:cubicBezTo>
                    <a:pt x="5671524" y="775632"/>
                    <a:pt x="5671932" y="778523"/>
                    <a:pt x="5672386" y="781414"/>
                  </a:cubicBezTo>
                  <a:cubicBezTo>
                    <a:pt x="5674520" y="781210"/>
                    <a:pt x="5676654" y="781006"/>
                    <a:pt x="5678788" y="780772"/>
                  </a:cubicBezTo>
                  <a:cubicBezTo>
                    <a:pt x="5678107" y="777939"/>
                    <a:pt x="5677381" y="775078"/>
                    <a:pt x="5676700" y="772187"/>
                  </a:cubicBezTo>
                  <a:close/>
                  <a:moveTo>
                    <a:pt x="4365203" y="771748"/>
                  </a:moveTo>
                  <a:cubicBezTo>
                    <a:pt x="4357849" y="773822"/>
                    <a:pt x="4353536" y="775048"/>
                    <a:pt x="4349177" y="776304"/>
                  </a:cubicBezTo>
                  <a:cubicBezTo>
                    <a:pt x="4356758" y="779399"/>
                    <a:pt x="4364067" y="782874"/>
                    <a:pt x="4372194" y="785211"/>
                  </a:cubicBezTo>
                  <a:cubicBezTo>
                    <a:pt x="4373692" y="785649"/>
                    <a:pt x="4378459" y="781473"/>
                    <a:pt x="4381683" y="779429"/>
                  </a:cubicBezTo>
                  <a:cubicBezTo>
                    <a:pt x="4376145" y="776829"/>
                    <a:pt x="4370559" y="774260"/>
                    <a:pt x="4365203" y="771748"/>
                  </a:cubicBezTo>
                  <a:close/>
                  <a:moveTo>
                    <a:pt x="3266356" y="769802"/>
                  </a:moveTo>
                  <a:cubicBezTo>
                    <a:pt x="3263008" y="770397"/>
                    <a:pt x="3259932" y="772843"/>
                    <a:pt x="3256731" y="777589"/>
                  </a:cubicBezTo>
                  <a:cubicBezTo>
                    <a:pt x="3266628" y="775487"/>
                    <a:pt x="3272122" y="774289"/>
                    <a:pt x="3277615" y="773120"/>
                  </a:cubicBezTo>
                  <a:cubicBezTo>
                    <a:pt x="3273325" y="770463"/>
                    <a:pt x="3269704" y="769207"/>
                    <a:pt x="3266356" y="769802"/>
                  </a:cubicBezTo>
                  <a:close/>
                  <a:moveTo>
                    <a:pt x="3429839" y="768740"/>
                  </a:moveTo>
                  <a:cubicBezTo>
                    <a:pt x="3430430" y="769938"/>
                    <a:pt x="3431020" y="771105"/>
                    <a:pt x="3431656" y="772303"/>
                  </a:cubicBezTo>
                  <a:cubicBezTo>
                    <a:pt x="3432517" y="771252"/>
                    <a:pt x="3433380" y="770171"/>
                    <a:pt x="3434243" y="769120"/>
                  </a:cubicBezTo>
                  <a:cubicBezTo>
                    <a:pt x="3432791" y="769003"/>
                    <a:pt x="3431293" y="768857"/>
                    <a:pt x="3429839" y="768740"/>
                  </a:cubicBezTo>
                  <a:close/>
                  <a:moveTo>
                    <a:pt x="7614072" y="767894"/>
                  </a:moveTo>
                  <a:cubicBezTo>
                    <a:pt x="7610668" y="769558"/>
                    <a:pt x="7605083" y="770872"/>
                    <a:pt x="7604311" y="772917"/>
                  </a:cubicBezTo>
                  <a:cubicBezTo>
                    <a:pt x="7602768" y="777005"/>
                    <a:pt x="7603857" y="781473"/>
                    <a:pt x="7603857" y="789474"/>
                  </a:cubicBezTo>
                  <a:cubicBezTo>
                    <a:pt x="7612075" y="784714"/>
                    <a:pt x="7617613" y="782992"/>
                    <a:pt x="7617704" y="781152"/>
                  </a:cubicBezTo>
                  <a:cubicBezTo>
                    <a:pt x="7617885" y="776772"/>
                    <a:pt x="7615479" y="772333"/>
                    <a:pt x="7614072" y="767894"/>
                  </a:cubicBezTo>
                  <a:close/>
                  <a:moveTo>
                    <a:pt x="6439863" y="767075"/>
                  </a:moveTo>
                  <a:cubicBezTo>
                    <a:pt x="6438183" y="768098"/>
                    <a:pt x="6436503" y="769120"/>
                    <a:pt x="6434824" y="770142"/>
                  </a:cubicBezTo>
                  <a:cubicBezTo>
                    <a:pt x="6437503" y="771807"/>
                    <a:pt x="6440226" y="773472"/>
                    <a:pt x="6442906" y="775135"/>
                  </a:cubicBezTo>
                  <a:cubicBezTo>
                    <a:pt x="6443904" y="774435"/>
                    <a:pt x="6444948" y="773705"/>
                    <a:pt x="6445947" y="773004"/>
                  </a:cubicBezTo>
                  <a:cubicBezTo>
                    <a:pt x="6443904" y="771018"/>
                    <a:pt x="6441862" y="769062"/>
                    <a:pt x="6439863" y="767075"/>
                  </a:cubicBezTo>
                  <a:close/>
                  <a:moveTo>
                    <a:pt x="4178884" y="766433"/>
                  </a:moveTo>
                  <a:cubicBezTo>
                    <a:pt x="4171802" y="770142"/>
                    <a:pt x="4164765" y="773850"/>
                    <a:pt x="4154369" y="779312"/>
                  </a:cubicBezTo>
                  <a:cubicBezTo>
                    <a:pt x="4163131" y="783108"/>
                    <a:pt x="4167671" y="785094"/>
                    <a:pt x="4172256" y="787080"/>
                  </a:cubicBezTo>
                  <a:cubicBezTo>
                    <a:pt x="4177113" y="782349"/>
                    <a:pt x="4182607" y="777793"/>
                    <a:pt x="4186283" y="772712"/>
                  </a:cubicBezTo>
                  <a:cubicBezTo>
                    <a:pt x="4187101" y="771573"/>
                    <a:pt x="4181516" y="768565"/>
                    <a:pt x="4178884" y="766433"/>
                  </a:cubicBezTo>
                  <a:close/>
                  <a:moveTo>
                    <a:pt x="6246735" y="765031"/>
                  </a:moveTo>
                  <a:cubicBezTo>
                    <a:pt x="6244193" y="766638"/>
                    <a:pt x="6241649" y="768244"/>
                    <a:pt x="6239107" y="769850"/>
                  </a:cubicBezTo>
                  <a:cubicBezTo>
                    <a:pt x="6240061" y="770609"/>
                    <a:pt x="6241014" y="771369"/>
                    <a:pt x="6241968" y="772128"/>
                  </a:cubicBezTo>
                  <a:cubicBezTo>
                    <a:pt x="6244601" y="770580"/>
                    <a:pt x="6247188" y="769003"/>
                    <a:pt x="6249776" y="767484"/>
                  </a:cubicBezTo>
                  <a:cubicBezTo>
                    <a:pt x="6248777" y="766667"/>
                    <a:pt x="6247778" y="765849"/>
                    <a:pt x="6246735" y="765031"/>
                  </a:cubicBezTo>
                  <a:close/>
                  <a:moveTo>
                    <a:pt x="1703392" y="762170"/>
                  </a:moveTo>
                  <a:cubicBezTo>
                    <a:pt x="1698761" y="767134"/>
                    <a:pt x="1695764" y="769208"/>
                    <a:pt x="1694993" y="771573"/>
                  </a:cubicBezTo>
                  <a:cubicBezTo>
                    <a:pt x="1694493" y="773092"/>
                    <a:pt x="1697263" y="775048"/>
                    <a:pt x="1698533" y="776829"/>
                  </a:cubicBezTo>
                  <a:cubicBezTo>
                    <a:pt x="1701394" y="775369"/>
                    <a:pt x="1705844" y="774202"/>
                    <a:pt x="1706707" y="772333"/>
                  </a:cubicBezTo>
                  <a:cubicBezTo>
                    <a:pt x="1707659" y="770318"/>
                    <a:pt x="1705389" y="767660"/>
                    <a:pt x="1703392" y="762170"/>
                  </a:cubicBezTo>
                  <a:close/>
                  <a:moveTo>
                    <a:pt x="4730940" y="760972"/>
                  </a:moveTo>
                  <a:cubicBezTo>
                    <a:pt x="4726536" y="767339"/>
                    <a:pt x="4723903" y="770288"/>
                    <a:pt x="4722678" y="773472"/>
                  </a:cubicBezTo>
                  <a:cubicBezTo>
                    <a:pt x="4722405" y="774172"/>
                    <a:pt x="4727036" y="775662"/>
                    <a:pt x="4729442" y="776772"/>
                  </a:cubicBezTo>
                  <a:cubicBezTo>
                    <a:pt x="4731394" y="774318"/>
                    <a:pt x="4734028" y="771953"/>
                    <a:pt x="4735027" y="769324"/>
                  </a:cubicBezTo>
                  <a:cubicBezTo>
                    <a:pt x="4735617" y="767805"/>
                    <a:pt x="4733483" y="765879"/>
                    <a:pt x="4730940" y="760972"/>
                  </a:cubicBezTo>
                  <a:close/>
                  <a:moveTo>
                    <a:pt x="5201868" y="759161"/>
                  </a:moveTo>
                  <a:cubicBezTo>
                    <a:pt x="5198916" y="760680"/>
                    <a:pt x="5195875" y="762170"/>
                    <a:pt x="5192879" y="763659"/>
                  </a:cubicBezTo>
                  <a:cubicBezTo>
                    <a:pt x="5194876" y="764973"/>
                    <a:pt x="5196874" y="766288"/>
                    <a:pt x="5198872" y="767601"/>
                  </a:cubicBezTo>
                  <a:cubicBezTo>
                    <a:pt x="5201732" y="765936"/>
                    <a:pt x="5204546" y="764273"/>
                    <a:pt x="5207407" y="762608"/>
                  </a:cubicBezTo>
                  <a:close/>
                  <a:moveTo>
                    <a:pt x="5729908" y="755277"/>
                  </a:moveTo>
                  <a:cubicBezTo>
                    <a:pt x="5727819" y="761030"/>
                    <a:pt x="5726594" y="764389"/>
                    <a:pt x="5724461" y="770171"/>
                  </a:cubicBezTo>
                  <a:cubicBezTo>
                    <a:pt x="5732496" y="768478"/>
                    <a:pt x="5736627" y="767601"/>
                    <a:pt x="5746705" y="765469"/>
                  </a:cubicBezTo>
                  <a:cubicBezTo>
                    <a:pt x="5738897" y="760739"/>
                    <a:pt x="5735673" y="758782"/>
                    <a:pt x="5729908" y="755277"/>
                  </a:cubicBezTo>
                  <a:close/>
                  <a:moveTo>
                    <a:pt x="8272001" y="753555"/>
                  </a:moveTo>
                  <a:cubicBezTo>
                    <a:pt x="8267007" y="754167"/>
                    <a:pt x="8262648" y="757059"/>
                    <a:pt x="8256700" y="759454"/>
                  </a:cubicBezTo>
                  <a:cubicBezTo>
                    <a:pt x="8261286" y="766229"/>
                    <a:pt x="8264782" y="771427"/>
                    <a:pt x="8268278" y="776625"/>
                  </a:cubicBezTo>
                  <a:cubicBezTo>
                    <a:pt x="8274497" y="772829"/>
                    <a:pt x="8283169" y="769704"/>
                    <a:pt x="8286392" y="765090"/>
                  </a:cubicBezTo>
                  <a:cubicBezTo>
                    <a:pt x="8290614" y="758957"/>
                    <a:pt x="8281671" y="752386"/>
                    <a:pt x="8272001" y="753555"/>
                  </a:cubicBezTo>
                  <a:close/>
                  <a:moveTo>
                    <a:pt x="3063693" y="752504"/>
                  </a:moveTo>
                  <a:cubicBezTo>
                    <a:pt x="3049120" y="752327"/>
                    <a:pt x="3042400" y="756796"/>
                    <a:pt x="3041448" y="767339"/>
                  </a:cubicBezTo>
                  <a:cubicBezTo>
                    <a:pt x="3040766" y="774698"/>
                    <a:pt x="3064147" y="786876"/>
                    <a:pt x="3077268" y="784072"/>
                  </a:cubicBezTo>
                  <a:cubicBezTo>
                    <a:pt x="3083079" y="782846"/>
                    <a:pt x="3085485" y="775194"/>
                    <a:pt x="3087166" y="773208"/>
                  </a:cubicBezTo>
                  <a:cubicBezTo>
                    <a:pt x="3086528" y="757351"/>
                    <a:pt x="3080218" y="752737"/>
                    <a:pt x="3063693" y="752504"/>
                  </a:cubicBezTo>
                  <a:close/>
                  <a:moveTo>
                    <a:pt x="6709944" y="751977"/>
                  </a:moveTo>
                  <a:cubicBezTo>
                    <a:pt x="6708899" y="752649"/>
                    <a:pt x="6707855" y="753321"/>
                    <a:pt x="6706812" y="753992"/>
                  </a:cubicBezTo>
                  <a:cubicBezTo>
                    <a:pt x="6708945" y="755627"/>
                    <a:pt x="6711079" y="757264"/>
                    <a:pt x="6713258" y="758899"/>
                  </a:cubicBezTo>
                  <a:cubicBezTo>
                    <a:pt x="6714303" y="758227"/>
                    <a:pt x="6715391" y="757555"/>
                    <a:pt x="6716437" y="756884"/>
                  </a:cubicBezTo>
                  <a:cubicBezTo>
                    <a:pt x="6714257" y="755249"/>
                    <a:pt x="6712123" y="753612"/>
                    <a:pt x="6709944" y="751977"/>
                  </a:cubicBezTo>
                  <a:close/>
                  <a:moveTo>
                    <a:pt x="8517611" y="751627"/>
                  </a:moveTo>
                  <a:cubicBezTo>
                    <a:pt x="8501494" y="747714"/>
                    <a:pt x="8491915" y="752649"/>
                    <a:pt x="8492277" y="767280"/>
                  </a:cubicBezTo>
                  <a:cubicBezTo>
                    <a:pt x="8494865" y="769208"/>
                    <a:pt x="8498770" y="773500"/>
                    <a:pt x="8504627" y="775603"/>
                  </a:cubicBezTo>
                  <a:cubicBezTo>
                    <a:pt x="8506760" y="776363"/>
                    <a:pt x="8514116" y="772245"/>
                    <a:pt x="8518156" y="769763"/>
                  </a:cubicBezTo>
                  <a:cubicBezTo>
                    <a:pt x="8521333" y="767776"/>
                    <a:pt x="8523150" y="764885"/>
                    <a:pt x="8525511" y="762374"/>
                  </a:cubicBezTo>
                  <a:cubicBezTo>
                    <a:pt x="8531185" y="756387"/>
                    <a:pt x="8525692" y="753584"/>
                    <a:pt x="8517611" y="751627"/>
                  </a:cubicBezTo>
                  <a:close/>
                  <a:moveTo>
                    <a:pt x="4012404" y="749086"/>
                  </a:moveTo>
                  <a:cubicBezTo>
                    <a:pt x="4011815" y="750722"/>
                    <a:pt x="4010997" y="752152"/>
                    <a:pt x="4010952" y="753642"/>
                  </a:cubicBezTo>
                  <a:cubicBezTo>
                    <a:pt x="4010952" y="753934"/>
                    <a:pt x="4014901" y="754693"/>
                    <a:pt x="4015037" y="754547"/>
                  </a:cubicBezTo>
                  <a:cubicBezTo>
                    <a:pt x="4016127" y="753291"/>
                    <a:pt x="4016944" y="751890"/>
                    <a:pt x="4017262" y="750459"/>
                  </a:cubicBezTo>
                  <a:cubicBezTo>
                    <a:pt x="4017307" y="750167"/>
                    <a:pt x="4014629" y="749671"/>
                    <a:pt x="4012404" y="749086"/>
                  </a:cubicBezTo>
                  <a:close/>
                  <a:moveTo>
                    <a:pt x="1885262" y="746605"/>
                  </a:moveTo>
                  <a:cubicBezTo>
                    <a:pt x="1882085" y="748824"/>
                    <a:pt x="1878633" y="750196"/>
                    <a:pt x="1878179" y="751919"/>
                  </a:cubicBezTo>
                  <a:cubicBezTo>
                    <a:pt x="1877817" y="753204"/>
                    <a:pt x="1881267" y="754927"/>
                    <a:pt x="1883037" y="756446"/>
                  </a:cubicBezTo>
                  <a:cubicBezTo>
                    <a:pt x="1885307" y="754869"/>
                    <a:pt x="1888258" y="753496"/>
                    <a:pt x="1889621" y="751627"/>
                  </a:cubicBezTo>
                  <a:cubicBezTo>
                    <a:pt x="1890210" y="750839"/>
                    <a:pt x="1887487" y="749086"/>
                    <a:pt x="1885262" y="746605"/>
                  </a:cubicBezTo>
                  <a:close/>
                  <a:moveTo>
                    <a:pt x="9488340" y="743421"/>
                  </a:moveTo>
                  <a:cubicBezTo>
                    <a:pt x="9479578" y="748882"/>
                    <a:pt x="9470953" y="754431"/>
                    <a:pt x="9462871" y="760300"/>
                  </a:cubicBezTo>
                  <a:cubicBezTo>
                    <a:pt x="9461964" y="761001"/>
                    <a:pt x="9463780" y="764301"/>
                    <a:pt x="9465732" y="765149"/>
                  </a:cubicBezTo>
                  <a:cubicBezTo>
                    <a:pt x="9467821" y="766083"/>
                    <a:pt x="9473040" y="766404"/>
                    <a:pt x="9474267" y="765528"/>
                  </a:cubicBezTo>
                  <a:cubicBezTo>
                    <a:pt x="9482211" y="759834"/>
                    <a:pt x="9489475" y="753759"/>
                    <a:pt x="9496920" y="747831"/>
                  </a:cubicBezTo>
                  <a:cubicBezTo>
                    <a:pt x="9492199" y="745377"/>
                    <a:pt x="9488567" y="743305"/>
                    <a:pt x="9488340" y="743421"/>
                  </a:cubicBezTo>
                  <a:close/>
                  <a:moveTo>
                    <a:pt x="4577082" y="743246"/>
                  </a:moveTo>
                  <a:cubicBezTo>
                    <a:pt x="4572360" y="746516"/>
                    <a:pt x="4568228" y="748122"/>
                    <a:pt x="4568456" y="749525"/>
                  </a:cubicBezTo>
                  <a:cubicBezTo>
                    <a:pt x="4568775" y="751977"/>
                    <a:pt x="4571724" y="754285"/>
                    <a:pt x="4573542" y="756650"/>
                  </a:cubicBezTo>
                  <a:cubicBezTo>
                    <a:pt x="4576083" y="755365"/>
                    <a:pt x="4580395" y="754226"/>
                    <a:pt x="4580714" y="752766"/>
                  </a:cubicBezTo>
                  <a:cubicBezTo>
                    <a:pt x="4581214" y="750430"/>
                    <a:pt x="4579033" y="747860"/>
                    <a:pt x="4577082" y="743246"/>
                  </a:cubicBezTo>
                  <a:close/>
                  <a:moveTo>
                    <a:pt x="5178170" y="735507"/>
                  </a:moveTo>
                  <a:cubicBezTo>
                    <a:pt x="5177898" y="735536"/>
                    <a:pt x="5177670" y="736178"/>
                    <a:pt x="5177443" y="736529"/>
                  </a:cubicBezTo>
                  <a:cubicBezTo>
                    <a:pt x="5178215" y="736675"/>
                    <a:pt x="5179033" y="736908"/>
                    <a:pt x="5179804" y="736879"/>
                  </a:cubicBezTo>
                  <a:cubicBezTo>
                    <a:pt x="5180076" y="736879"/>
                    <a:pt x="5180259" y="736208"/>
                    <a:pt x="5180484" y="735828"/>
                  </a:cubicBezTo>
                  <a:cubicBezTo>
                    <a:pt x="5179713" y="735711"/>
                    <a:pt x="5178941" y="735448"/>
                    <a:pt x="5178170" y="735507"/>
                  </a:cubicBezTo>
                  <a:close/>
                  <a:moveTo>
                    <a:pt x="4662796" y="731593"/>
                  </a:moveTo>
                  <a:cubicBezTo>
                    <a:pt x="4661299" y="733988"/>
                    <a:pt x="4658846" y="736324"/>
                    <a:pt x="4658391" y="738807"/>
                  </a:cubicBezTo>
                  <a:cubicBezTo>
                    <a:pt x="4657892" y="741611"/>
                    <a:pt x="4658574" y="744647"/>
                    <a:pt x="4659845" y="747392"/>
                  </a:cubicBezTo>
                  <a:cubicBezTo>
                    <a:pt x="4660890" y="749582"/>
                    <a:pt x="4663613" y="751481"/>
                    <a:pt x="4665566" y="753496"/>
                  </a:cubicBezTo>
                  <a:cubicBezTo>
                    <a:pt x="4666973" y="751890"/>
                    <a:pt x="4668970" y="750401"/>
                    <a:pt x="4669651" y="748707"/>
                  </a:cubicBezTo>
                  <a:cubicBezTo>
                    <a:pt x="4670787" y="745932"/>
                    <a:pt x="4671060" y="743012"/>
                    <a:pt x="4672103" y="738106"/>
                  </a:cubicBezTo>
                  <a:cubicBezTo>
                    <a:pt x="4669878" y="736558"/>
                    <a:pt x="4666337" y="734076"/>
                    <a:pt x="4662796" y="731593"/>
                  </a:cubicBezTo>
                  <a:close/>
                  <a:moveTo>
                    <a:pt x="3405006" y="731009"/>
                  </a:moveTo>
                  <a:cubicBezTo>
                    <a:pt x="3388254" y="731682"/>
                    <a:pt x="3371546" y="732878"/>
                    <a:pt x="3354885" y="734163"/>
                  </a:cubicBezTo>
                  <a:cubicBezTo>
                    <a:pt x="3352434" y="734368"/>
                    <a:pt x="3350345" y="736178"/>
                    <a:pt x="3348075" y="737229"/>
                  </a:cubicBezTo>
                  <a:cubicBezTo>
                    <a:pt x="3350118" y="738164"/>
                    <a:pt x="3352160" y="739858"/>
                    <a:pt x="3354296" y="739887"/>
                  </a:cubicBezTo>
                  <a:cubicBezTo>
                    <a:pt x="3367823" y="740121"/>
                    <a:pt x="3381352" y="740004"/>
                    <a:pt x="3394926" y="740004"/>
                  </a:cubicBezTo>
                  <a:cubicBezTo>
                    <a:pt x="3394973" y="740763"/>
                    <a:pt x="3395017" y="741552"/>
                    <a:pt x="3395064" y="742311"/>
                  </a:cubicBezTo>
                  <a:cubicBezTo>
                    <a:pt x="3399512" y="741786"/>
                    <a:pt x="3404642" y="741902"/>
                    <a:pt x="3408274" y="740501"/>
                  </a:cubicBezTo>
                  <a:cubicBezTo>
                    <a:pt x="3409955" y="739858"/>
                    <a:pt x="3411226" y="738748"/>
                    <a:pt x="3412361" y="737551"/>
                  </a:cubicBezTo>
                  <a:lnTo>
                    <a:pt x="3412361" y="739800"/>
                  </a:lnTo>
                  <a:cubicBezTo>
                    <a:pt x="3412769" y="739800"/>
                    <a:pt x="3413177" y="739800"/>
                    <a:pt x="3413587" y="739800"/>
                  </a:cubicBezTo>
                  <a:cubicBezTo>
                    <a:pt x="3413496" y="739157"/>
                    <a:pt x="3413313" y="738223"/>
                    <a:pt x="3413088" y="736763"/>
                  </a:cubicBezTo>
                  <a:cubicBezTo>
                    <a:pt x="3413904" y="735857"/>
                    <a:pt x="3414722" y="734893"/>
                    <a:pt x="3415630" y="734076"/>
                  </a:cubicBezTo>
                  <a:cubicBezTo>
                    <a:pt x="3414584" y="733754"/>
                    <a:pt x="3413541" y="733317"/>
                    <a:pt x="3412451" y="732908"/>
                  </a:cubicBezTo>
                  <a:cubicBezTo>
                    <a:pt x="3412406" y="732616"/>
                    <a:pt x="3412406" y="732557"/>
                    <a:pt x="3412361" y="732236"/>
                  </a:cubicBezTo>
                  <a:lnTo>
                    <a:pt x="3412361" y="732878"/>
                  </a:lnTo>
                  <a:cubicBezTo>
                    <a:pt x="3409864" y="731886"/>
                    <a:pt x="3407367" y="730922"/>
                    <a:pt x="3405006" y="731009"/>
                  </a:cubicBezTo>
                  <a:close/>
                  <a:moveTo>
                    <a:pt x="3447636" y="728614"/>
                  </a:moveTo>
                  <a:cubicBezTo>
                    <a:pt x="3445275" y="729024"/>
                    <a:pt x="3442869" y="729462"/>
                    <a:pt x="3440463" y="729871"/>
                  </a:cubicBezTo>
                  <a:cubicBezTo>
                    <a:pt x="3441371" y="733287"/>
                    <a:pt x="3442278" y="736704"/>
                    <a:pt x="3443187" y="740092"/>
                  </a:cubicBezTo>
                  <a:cubicBezTo>
                    <a:pt x="3445275" y="739858"/>
                    <a:pt x="3447364" y="739625"/>
                    <a:pt x="3449406" y="739391"/>
                  </a:cubicBezTo>
                  <a:cubicBezTo>
                    <a:pt x="3448862" y="735799"/>
                    <a:pt x="3448271" y="732207"/>
                    <a:pt x="3447636" y="728614"/>
                  </a:cubicBezTo>
                  <a:close/>
                  <a:moveTo>
                    <a:pt x="6447445" y="726454"/>
                  </a:moveTo>
                  <a:cubicBezTo>
                    <a:pt x="6448034" y="732674"/>
                    <a:pt x="6448399" y="736471"/>
                    <a:pt x="6448988" y="742778"/>
                  </a:cubicBezTo>
                  <a:cubicBezTo>
                    <a:pt x="6454437" y="738719"/>
                    <a:pt x="6457387" y="736529"/>
                    <a:pt x="6461202" y="733638"/>
                  </a:cubicBezTo>
                  <a:cubicBezTo>
                    <a:pt x="6456343" y="731097"/>
                    <a:pt x="6453483" y="729608"/>
                    <a:pt x="6447445" y="726454"/>
                  </a:cubicBezTo>
                  <a:close/>
                  <a:moveTo>
                    <a:pt x="2906974" y="720905"/>
                  </a:moveTo>
                  <a:cubicBezTo>
                    <a:pt x="2902071" y="720438"/>
                    <a:pt x="2890223" y="727213"/>
                    <a:pt x="2891039" y="729112"/>
                  </a:cubicBezTo>
                  <a:cubicBezTo>
                    <a:pt x="2893717" y="735302"/>
                    <a:pt x="2900800" y="740734"/>
                    <a:pt x="2906158" y="746487"/>
                  </a:cubicBezTo>
                  <a:cubicBezTo>
                    <a:pt x="2911287" y="742545"/>
                    <a:pt x="2916372" y="738602"/>
                    <a:pt x="2924136" y="732616"/>
                  </a:cubicBezTo>
                  <a:cubicBezTo>
                    <a:pt x="2917052" y="727447"/>
                    <a:pt x="2912649" y="721430"/>
                    <a:pt x="2906974" y="720905"/>
                  </a:cubicBezTo>
                  <a:close/>
                  <a:moveTo>
                    <a:pt x="6268843" y="719182"/>
                  </a:moveTo>
                  <a:cubicBezTo>
                    <a:pt x="6266755" y="719358"/>
                    <a:pt x="6264712" y="719562"/>
                    <a:pt x="6262623" y="719737"/>
                  </a:cubicBezTo>
                  <a:cubicBezTo>
                    <a:pt x="6262670" y="720058"/>
                    <a:pt x="6262714" y="720409"/>
                    <a:pt x="6262761" y="720730"/>
                  </a:cubicBezTo>
                  <a:cubicBezTo>
                    <a:pt x="6264803" y="720759"/>
                    <a:pt x="6266892" y="720818"/>
                    <a:pt x="6268980" y="720875"/>
                  </a:cubicBezTo>
                  <a:cubicBezTo>
                    <a:pt x="6268935" y="720321"/>
                    <a:pt x="6268888" y="719737"/>
                    <a:pt x="6268843" y="719182"/>
                  </a:cubicBezTo>
                  <a:close/>
                  <a:moveTo>
                    <a:pt x="8078191" y="719124"/>
                  </a:moveTo>
                  <a:cubicBezTo>
                    <a:pt x="8077055" y="719737"/>
                    <a:pt x="8075966" y="720321"/>
                    <a:pt x="8074831" y="720905"/>
                  </a:cubicBezTo>
                  <a:cubicBezTo>
                    <a:pt x="8077193" y="722540"/>
                    <a:pt x="8079552" y="724175"/>
                    <a:pt x="8081913" y="725840"/>
                  </a:cubicBezTo>
                  <a:cubicBezTo>
                    <a:pt x="8083184" y="725169"/>
                    <a:pt x="8084410" y="724527"/>
                    <a:pt x="8085636" y="723854"/>
                  </a:cubicBezTo>
                  <a:cubicBezTo>
                    <a:pt x="8083139" y="722278"/>
                    <a:pt x="8080687" y="720700"/>
                    <a:pt x="8078191" y="719124"/>
                  </a:cubicBezTo>
                  <a:close/>
                  <a:moveTo>
                    <a:pt x="3869533" y="718773"/>
                  </a:moveTo>
                  <a:cubicBezTo>
                    <a:pt x="3866263" y="720467"/>
                    <a:pt x="3862858" y="722248"/>
                    <a:pt x="3859499" y="724000"/>
                  </a:cubicBezTo>
                  <a:cubicBezTo>
                    <a:pt x="3862497" y="725460"/>
                    <a:pt x="3865538" y="726892"/>
                    <a:pt x="3868579" y="728352"/>
                  </a:cubicBezTo>
                  <a:cubicBezTo>
                    <a:pt x="3871076" y="726220"/>
                    <a:pt x="3873754" y="724118"/>
                    <a:pt x="3875843" y="721839"/>
                  </a:cubicBezTo>
                  <a:cubicBezTo>
                    <a:pt x="3876024" y="721664"/>
                    <a:pt x="3872120" y="720029"/>
                    <a:pt x="3869533" y="718773"/>
                  </a:cubicBezTo>
                  <a:close/>
                  <a:moveTo>
                    <a:pt x="5897114" y="718073"/>
                  </a:moveTo>
                  <a:cubicBezTo>
                    <a:pt x="5890031" y="725023"/>
                    <a:pt x="5884675" y="729667"/>
                    <a:pt x="5880816" y="734777"/>
                  </a:cubicBezTo>
                  <a:cubicBezTo>
                    <a:pt x="5880225" y="735594"/>
                    <a:pt x="5888851" y="740471"/>
                    <a:pt x="5889440" y="740179"/>
                  </a:cubicBezTo>
                  <a:cubicBezTo>
                    <a:pt x="5897250" y="736558"/>
                    <a:pt x="5904423" y="732323"/>
                    <a:pt x="5911687" y="728264"/>
                  </a:cubicBezTo>
                  <a:cubicBezTo>
                    <a:pt x="5907919" y="725637"/>
                    <a:pt x="5904195" y="723008"/>
                    <a:pt x="5897114" y="718073"/>
                  </a:cubicBezTo>
                  <a:close/>
                  <a:moveTo>
                    <a:pt x="3738056" y="717839"/>
                  </a:moveTo>
                  <a:cubicBezTo>
                    <a:pt x="3734061" y="721343"/>
                    <a:pt x="3730112" y="724877"/>
                    <a:pt x="3726614" y="727943"/>
                  </a:cubicBezTo>
                  <a:cubicBezTo>
                    <a:pt x="3729522" y="730629"/>
                    <a:pt x="3731018" y="732032"/>
                    <a:pt x="3732518" y="733433"/>
                  </a:cubicBezTo>
                  <a:cubicBezTo>
                    <a:pt x="3735512" y="729724"/>
                    <a:pt x="3738919" y="726103"/>
                    <a:pt x="3741234" y="722219"/>
                  </a:cubicBezTo>
                  <a:cubicBezTo>
                    <a:pt x="3741915" y="721168"/>
                    <a:pt x="3739236" y="719328"/>
                    <a:pt x="3738056" y="717839"/>
                  </a:cubicBezTo>
                  <a:close/>
                  <a:moveTo>
                    <a:pt x="6309612" y="717021"/>
                  </a:moveTo>
                  <a:lnTo>
                    <a:pt x="6305436" y="717138"/>
                  </a:lnTo>
                  <a:cubicBezTo>
                    <a:pt x="6305663" y="719065"/>
                    <a:pt x="6305935" y="721022"/>
                    <a:pt x="6306162" y="722949"/>
                  </a:cubicBezTo>
                  <a:cubicBezTo>
                    <a:pt x="6307297" y="722920"/>
                    <a:pt x="6308432" y="722890"/>
                    <a:pt x="6309612" y="722861"/>
                  </a:cubicBezTo>
                  <a:close/>
                  <a:moveTo>
                    <a:pt x="9181077" y="716788"/>
                  </a:moveTo>
                  <a:cubicBezTo>
                    <a:pt x="9181077" y="717079"/>
                    <a:pt x="9181077" y="717343"/>
                    <a:pt x="9181077" y="717634"/>
                  </a:cubicBezTo>
                  <a:lnTo>
                    <a:pt x="9185890" y="717634"/>
                  </a:lnTo>
                  <a:cubicBezTo>
                    <a:pt x="9185935" y="717459"/>
                    <a:pt x="9185935" y="717284"/>
                    <a:pt x="9185980" y="717109"/>
                  </a:cubicBezTo>
                  <a:cubicBezTo>
                    <a:pt x="9184347" y="716991"/>
                    <a:pt x="9182711" y="716904"/>
                    <a:pt x="9181077" y="716788"/>
                  </a:cubicBezTo>
                  <a:close/>
                  <a:moveTo>
                    <a:pt x="1786836" y="715531"/>
                  </a:moveTo>
                  <a:cubicBezTo>
                    <a:pt x="1782433" y="715298"/>
                    <a:pt x="1777619" y="718481"/>
                    <a:pt x="1770674" y="721022"/>
                  </a:cubicBezTo>
                  <a:cubicBezTo>
                    <a:pt x="1776621" y="724497"/>
                    <a:pt x="1780480" y="728060"/>
                    <a:pt x="1782614" y="727680"/>
                  </a:cubicBezTo>
                  <a:cubicBezTo>
                    <a:pt x="1787971" y="726745"/>
                    <a:pt x="1792602" y="724059"/>
                    <a:pt x="1797505" y="722073"/>
                  </a:cubicBezTo>
                  <a:cubicBezTo>
                    <a:pt x="1793964" y="719737"/>
                    <a:pt x="1790649" y="715706"/>
                    <a:pt x="1786836" y="715531"/>
                  </a:cubicBezTo>
                  <a:close/>
                  <a:moveTo>
                    <a:pt x="3948936" y="713809"/>
                  </a:moveTo>
                  <a:cubicBezTo>
                    <a:pt x="3945485" y="719737"/>
                    <a:pt x="3941808" y="724205"/>
                    <a:pt x="3940629" y="728936"/>
                  </a:cubicBezTo>
                  <a:cubicBezTo>
                    <a:pt x="3940084" y="731097"/>
                    <a:pt x="3944577" y="733754"/>
                    <a:pt x="3946803" y="736178"/>
                  </a:cubicBezTo>
                  <a:cubicBezTo>
                    <a:pt x="3952523" y="730863"/>
                    <a:pt x="3958289" y="725607"/>
                    <a:pt x="3963417" y="720117"/>
                  </a:cubicBezTo>
                  <a:cubicBezTo>
                    <a:pt x="3963600" y="719941"/>
                    <a:pt x="3956653" y="717138"/>
                    <a:pt x="3948936" y="713809"/>
                  </a:cubicBezTo>
                  <a:close/>
                  <a:moveTo>
                    <a:pt x="5686870" y="713691"/>
                  </a:moveTo>
                  <a:cubicBezTo>
                    <a:pt x="5685189" y="715328"/>
                    <a:pt x="5681557" y="717371"/>
                    <a:pt x="5682148" y="718510"/>
                  </a:cubicBezTo>
                  <a:cubicBezTo>
                    <a:pt x="5683601" y="721314"/>
                    <a:pt x="5687050" y="723709"/>
                    <a:pt x="5689639" y="726278"/>
                  </a:cubicBezTo>
                  <a:cubicBezTo>
                    <a:pt x="5691273" y="724585"/>
                    <a:pt x="5692863" y="722861"/>
                    <a:pt x="5695496" y="720088"/>
                  </a:cubicBezTo>
                  <a:cubicBezTo>
                    <a:pt x="5692363" y="717780"/>
                    <a:pt x="5689592" y="715736"/>
                    <a:pt x="5686870" y="713691"/>
                  </a:cubicBezTo>
                  <a:close/>
                  <a:moveTo>
                    <a:pt x="5253532" y="712524"/>
                  </a:moveTo>
                  <a:cubicBezTo>
                    <a:pt x="5246949" y="714334"/>
                    <a:pt x="5240411" y="716145"/>
                    <a:pt x="5233829" y="717926"/>
                  </a:cubicBezTo>
                  <a:cubicBezTo>
                    <a:pt x="5234737" y="719153"/>
                    <a:pt x="5235645" y="720350"/>
                    <a:pt x="5236552" y="721577"/>
                  </a:cubicBezTo>
                  <a:lnTo>
                    <a:pt x="5256074" y="716788"/>
                  </a:lnTo>
                  <a:cubicBezTo>
                    <a:pt x="5255213" y="715385"/>
                    <a:pt x="5254395" y="713955"/>
                    <a:pt x="5253532" y="712524"/>
                  </a:cubicBezTo>
                  <a:close/>
                  <a:moveTo>
                    <a:pt x="2375439" y="710159"/>
                  </a:moveTo>
                  <a:cubicBezTo>
                    <a:pt x="2370400" y="710830"/>
                    <a:pt x="2366087" y="713663"/>
                    <a:pt x="2361457" y="715531"/>
                  </a:cubicBezTo>
                  <a:cubicBezTo>
                    <a:pt x="2370264" y="719970"/>
                    <a:pt x="2378843" y="724585"/>
                    <a:pt x="2388151" y="728557"/>
                  </a:cubicBezTo>
                  <a:cubicBezTo>
                    <a:pt x="2388651" y="728761"/>
                    <a:pt x="2394916" y="723650"/>
                    <a:pt x="2396686" y="722307"/>
                  </a:cubicBezTo>
                  <a:cubicBezTo>
                    <a:pt x="2396686" y="710684"/>
                    <a:pt x="2387470" y="708552"/>
                    <a:pt x="2375439" y="710159"/>
                  </a:cubicBezTo>
                  <a:close/>
                  <a:moveTo>
                    <a:pt x="7606989" y="710100"/>
                  </a:moveTo>
                  <a:cubicBezTo>
                    <a:pt x="7604039" y="710216"/>
                    <a:pt x="7601043" y="710304"/>
                    <a:pt x="7598046" y="710421"/>
                  </a:cubicBezTo>
                  <a:cubicBezTo>
                    <a:pt x="7598091" y="711093"/>
                    <a:pt x="7598137" y="711735"/>
                    <a:pt x="7598182" y="712406"/>
                  </a:cubicBezTo>
                  <a:lnTo>
                    <a:pt x="7606944" y="712406"/>
                  </a:lnTo>
                  <a:cubicBezTo>
                    <a:pt x="7606944" y="711648"/>
                    <a:pt x="7606989" y="710859"/>
                    <a:pt x="7606989" y="710100"/>
                  </a:cubicBezTo>
                  <a:close/>
                  <a:moveTo>
                    <a:pt x="7629327" y="706946"/>
                  </a:moveTo>
                  <a:cubicBezTo>
                    <a:pt x="7628556" y="706887"/>
                    <a:pt x="7627693" y="707091"/>
                    <a:pt x="7625831" y="707296"/>
                  </a:cubicBezTo>
                  <a:cubicBezTo>
                    <a:pt x="7627829" y="707617"/>
                    <a:pt x="7628872" y="707792"/>
                    <a:pt x="7629963" y="707939"/>
                  </a:cubicBezTo>
                  <a:cubicBezTo>
                    <a:pt x="7629735" y="707589"/>
                    <a:pt x="7629599" y="706946"/>
                    <a:pt x="7629327" y="706946"/>
                  </a:cubicBezTo>
                  <a:close/>
                  <a:moveTo>
                    <a:pt x="6217451" y="703880"/>
                  </a:moveTo>
                  <a:lnTo>
                    <a:pt x="6217224" y="705047"/>
                  </a:lnTo>
                  <a:lnTo>
                    <a:pt x="6218994" y="704756"/>
                  </a:lnTo>
                  <a:close/>
                  <a:moveTo>
                    <a:pt x="5576913" y="701368"/>
                  </a:moveTo>
                  <a:cubicBezTo>
                    <a:pt x="5576913" y="702390"/>
                    <a:pt x="5576913" y="703354"/>
                    <a:pt x="5576913" y="704347"/>
                  </a:cubicBezTo>
                  <a:lnTo>
                    <a:pt x="5591485" y="704347"/>
                  </a:lnTo>
                  <a:cubicBezTo>
                    <a:pt x="5591530" y="703354"/>
                    <a:pt x="5591530" y="702361"/>
                    <a:pt x="5591577" y="701368"/>
                  </a:cubicBezTo>
                  <a:close/>
                  <a:moveTo>
                    <a:pt x="8864553" y="692432"/>
                  </a:moveTo>
                  <a:cubicBezTo>
                    <a:pt x="8847800" y="693833"/>
                    <a:pt x="8841808" y="700871"/>
                    <a:pt x="8842035" y="710625"/>
                  </a:cubicBezTo>
                  <a:cubicBezTo>
                    <a:pt x="8842080" y="712174"/>
                    <a:pt x="8844350" y="713809"/>
                    <a:pt x="8846167" y="715123"/>
                  </a:cubicBezTo>
                  <a:cubicBezTo>
                    <a:pt x="8846756" y="715561"/>
                    <a:pt x="8849844" y="715415"/>
                    <a:pt x="8850434" y="714919"/>
                  </a:cubicBezTo>
                  <a:cubicBezTo>
                    <a:pt x="8858470" y="708231"/>
                    <a:pt x="8866278" y="701426"/>
                    <a:pt x="8874403" y="694417"/>
                  </a:cubicBezTo>
                  <a:cubicBezTo>
                    <a:pt x="8870137" y="693512"/>
                    <a:pt x="8867186" y="692198"/>
                    <a:pt x="8864553" y="692432"/>
                  </a:cubicBezTo>
                  <a:close/>
                  <a:moveTo>
                    <a:pt x="9082335" y="690183"/>
                  </a:moveTo>
                  <a:cubicBezTo>
                    <a:pt x="9080654" y="690066"/>
                    <a:pt x="9076614" y="692898"/>
                    <a:pt x="9076932" y="693220"/>
                  </a:cubicBezTo>
                  <a:cubicBezTo>
                    <a:pt x="9082061" y="698973"/>
                    <a:pt x="9087646" y="704580"/>
                    <a:pt x="9093367" y="710100"/>
                  </a:cubicBezTo>
                  <a:cubicBezTo>
                    <a:pt x="9093820" y="710538"/>
                    <a:pt x="9096225" y="710159"/>
                    <a:pt x="9097905" y="710159"/>
                  </a:cubicBezTo>
                  <a:cubicBezTo>
                    <a:pt x="9098769" y="709574"/>
                    <a:pt x="9100493" y="708931"/>
                    <a:pt x="9100767" y="708144"/>
                  </a:cubicBezTo>
                  <a:cubicBezTo>
                    <a:pt x="9102627" y="702274"/>
                    <a:pt x="9091142" y="690826"/>
                    <a:pt x="9082335" y="690183"/>
                  </a:cubicBezTo>
                  <a:close/>
                  <a:moveTo>
                    <a:pt x="3200117" y="689628"/>
                  </a:moveTo>
                  <a:cubicBezTo>
                    <a:pt x="3200073" y="690708"/>
                    <a:pt x="3200028" y="691790"/>
                    <a:pt x="3199937" y="692870"/>
                  </a:cubicBezTo>
                  <a:cubicBezTo>
                    <a:pt x="3203887" y="693016"/>
                    <a:pt x="3207883" y="693132"/>
                    <a:pt x="3211831" y="693249"/>
                  </a:cubicBezTo>
                  <a:cubicBezTo>
                    <a:pt x="3211876" y="692023"/>
                    <a:pt x="3211923" y="690826"/>
                    <a:pt x="3211967" y="689628"/>
                  </a:cubicBezTo>
                  <a:close/>
                  <a:moveTo>
                    <a:pt x="6207826" y="688343"/>
                  </a:moveTo>
                  <a:cubicBezTo>
                    <a:pt x="6207601" y="689599"/>
                    <a:pt x="6207329" y="690855"/>
                    <a:pt x="6207101" y="692111"/>
                  </a:cubicBezTo>
                  <a:cubicBezTo>
                    <a:pt x="6211277" y="692432"/>
                    <a:pt x="6215454" y="692782"/>
                    <a:pt x="6219632" y="693103"/>
                  </a:cubicBezTo>
                  <a:cubicBezTo>
                    <a:pt x="6219857" y="691965"/>
                    <a:pt x="6220084" y="690826"/>
                    <a:pt x="6220312" y="689687"/>
                  </a:cubicBezTo>
                  <a:cubicBezTo>
                    <a:pt x="6216136" y="689248"/>
                    <a:pt x="6212004" y="688781"/>
                    <a:pt x="6207826" y="688343"/>
                  </a:cubicBezTo>
                  <a:close/>
                  <a:moveTo>
                    <a:pt x="2001212" y="688109"/>
                  </a:moveTo>
                  <a:cubicBezTo>
                    <a:pt x="1998260" y="690767"/>
                    <a:pt x="1995310" y="693425"/>
                    <a:pt x="1992405" y="696082"/>
                  </a:cubicBezTo>
                  <a:cubicBezTo>
                    <a:pt x="2008113" y="702449"/>
                    <a:pt x="2023775" y="708902"/>
                    <a:pt x="2039710" y="715064"/>
                  </a:cubicBezTo>
                  <a:cubicBezTo>
                    <a:pt x="2040709" y="715444"/>
                    <a:pt x="2043978" y="713575"/>
                    <a:pt x="2046020" y="712611"/>
                  </a:cubicBezTo>
                  <a:cubicBezTo>
                    <a:pt x="2046520" y="712377"/>
                    <a:pt x="2046702" y="711210"/>
                    <a:pt x="2046339" y="711034"/>
                  </a:cubicBezTo>
                  <a:cubicBezTo>
                    <a:pt x="2031856" y="703616"/>
                    <a:pt x="2017283" y="696228"/>
                    <a:pt x="2001212" y="688109"/>
                  </a:cubicBezTo>
                  <a:close/>
                  <a:moveTo>
                    <a:pt x="4432122" y="687379"/>
                  </a:moveTo>
                  <a:cubicBezTo>
                    <a:pt x="4429715" y="687029"/>
                    <a:pt x="4425447" y="687613"/>
                    <a:pt x="4424313" y="688752"/>
                  </a:cubicBezTo>
                  <a:cubicBezTo>
                    <a:pt x="4421998" y="691029"/>
                    <a:pt x="4421227" y="693951"/>
                    <a:pt x="4420591" y="695118"/>
                  </a:cubicBezTo>
                  <a:cubicBezTo>
                    <a:pt x="4420545" y="698565"/>
                    <a:pt x="4419546" y="700755"/>
                    <a:pt x="4420772" y="702274"/>
                  </a:cubicBezTo>
                  <a:cubicBezTo>
                    <a:pt x="4422542" y="704492"/>
                    <a:pt x="4425858" y="706186"/>
                    <a:pt x="4428536" y="708114"/>
                  </a:cubicBezTo>
                  <a:cubicBezTo>
                    <a:pt x="4430625" y="706946"/>
                    <a:pt x="4433982" y="705982"/>
                    <a:pt x="4434529" y="704610"/>
                  </a:cubicBezTo>
                  <a:cubicBezTo>
                    <a:pt x="4436299" y="700112"/>
                    <a:pt x="4437478" y="695440"/>
                    <a:pt x="4437842" y="690796"/>
                  </a:cubicBezTo>
                  <a:cubicBezTo>
                    <a:pt x="4437933" y="689657"/>
                    <a:pt x="4434437" y="687730"/>
                    <a:pt x="4432122" y="687379"/>
                  </a:cubicBezTo>
                  <a:close/>
                  <a:moveTo>
                    <a:pt x="2002982" y="686562"/>
                  </a:moveTo>
                  <a:cubicBezTo>
                    <a:pt x="2003391" y="686153"/>
                    <a:pt x="2004572" y="686066"/>
                    <a:pt x="1999895" y="687408"/>
                  </a:cubicBezTo>
                  <a:cubicBezTo>
                    <a:pt x="2000349" y="687642"/>
                    <a:pt x="2000804" y="687876"/>
                    <a:pt x="2001257" y="688109"/>
                  </a:cubicBezTo>
                  <a:cubicBezTo>
                    <a:pt x="2001847" y="687613"/>
                    <a:pt x="2002392" y="687087"/>
                    <a:pt x="2002982" y="686562"/>
                  </a:cubicBezTo>
                  <a:close/>
                  <a:moveTo>
                    <a:pt x="7921154" y="686533"/>
                  </a:moveTo>
                  <a:lnTo>
                    <a:pt x="7921154" y="695936"/>
                  </a:lnTo>
                  <a:cubicBezTo>
                    <a:pt x="7921971" y="695877"/>
                    <a:pt x="7922742" y="695820"/>
                    <a:pt x="7923560" y="695790"/>
                  </a:cubicBezTo>
                  <a:cubicBezTo>
                    <a:pt x="7923197" y="694388"/>
                    <a:pt x="7922834" y="693016"/>
                    <a:pt x="7921154" y="686533"/>
                  </a:cubicBezTo>
                  <a:close/>
                  <a:moveTo>
                    <a:pt x="7452496" y="685714"/>
                  </a:moveTo>
                  <a:cubicBezTo>
                    <a:pt x="7452950" y="686241"/>
                    <a:pt x="7453403" y="686766"/>
                    <a:pt x="7453813" y="687321"/>
                  </a:cubicBezTo>
                  <a:cubicBezTo>
                    <a:pt x="7454085" y="686912"/>
                    <a:pt x="7454357" y="686562"/>
                    <a:pt x="7454585" y="686212"/>
                  </a:cubicBezTo>
                  <a:cubicBezTo>
                    <a:pt x="7453858" y="686036"/>
                    <a:pt x="7453176" y="685861"/>
                    <a:pt x="7452496" y="685714"/>
                  </a:cubicBezTo>
                  <a:close/>
                  <a:moveTo>
                    <a:pt x="4918894" y="682152"/>
                  </a:moveTo>
                  <a:cubicBezTo>
                    <a:pt x="4914763" y="684313"/>
                    <a:pt x="4911584" y="687146"/>
                    <a:pt x="4908043" y="689716"/>
                  </a:cubicBezTo>
                  <a:cubicBezTo>
                    <a:pt x="4910540" y="690563"/>
                    <a:pt x="4912991" y="691381"/>
                    <a:pt x="4917668" y="692957"/>
                  </a:cubicBezTo>
                  <a:cubicBezTo>
                    <a:pt x="4920574" y="690037"/>
                    <a:pt x="4923570" y="687029"/>
                    <a:pt x="4926567" y="684021"/>
                  </a:cubicBezTo>
                  <a:cubicBezTo>
                    <a:pt x="4923933" y="683349"/>
                    <a:pt x="4919938" y="681627"/>
                    <a:pt x="4918894" y="682152"/>
                  </a:cubicBezTo>
                  <a:close/>
                  <a:moveTo>
                    <a:pt x="3303265" y="675523"/>
                  </a:moveTo>
                  <a:cubicBezTo>
                    <a:pt x="3296501" y="677158"/>
                    <a:pt x="3289555" y="678823"/>
                    <a:pt x="3283562" y="681305"/>
                  </a:cubicBezTo>
                  <a:cubicBezTo>
                    <a:pt x="3278570" y="683408"/>
                    <a:pt x="3274665" y="686621"/>
                    <a:pt x="3270396" y="689394"/>
                  </a:cubicBezTo>
                  <a:cubicBezTo>
                    <a:pt x="3268309" y="690738"/>
                    <a:pt x="3266447" y="692227"/>
                    <a:pt x="3264495" y="693658"/>
                  </a:cubicBezTo>
                  <a:cubicBezTo>
                    <a:pt x="3268672" y="694681"/>
                    <a:pt x="3272849" y="695702"/>
                    <a:pt x="3277071" y="696725"/>
                  </a:cubicBezTo>
                  <a:cubicBezTo>
                    <a:pt x="3283517" y="696082"/>
                    <a:pt x="3291825" y="696841"/>
                    <a:pt x="3295094" y="694622"/>
                  </a:cubicBezTo>
                  <a:cubicBezTo>
                    <a:pt x="3300904" y="690680"/>
                    <a:pt x="3303992" y="685014"/>
                    <a:pt x="3307397" y="679845"/>
                  </a:cubicBezTo>
                  <a:cubicBezTo>
                    <a:pt x="3308034" y="678882"/>
                    <a:pt x="3303765" y="675407"/>
                    <a:pt x="3303265" y="675523"/>
                  </a:cubicBezTo>
                  <a:close/>
                  <a:moveTo>
                    <a:pt x="7589511" y="674764"/>
                  </a:moveTo>
                  <a:cubicBezTo>
                    <a:pt x="7580477" y="675114"/>
                    <a:pt x="7571079" y="675260"/>
                    <a:pt x="7562589" y="676983"/>
                  </a:cubicBezTo>
                  <a:cubicBezTo>
                    <a:pt x="7555053" y="678502"/>
                    <a:pt x="7553556" y="690066"/>
                    <a:pt x="7559639" y="692286"/>
                  </a:cubicBezTo>
                  <a:cubicBezTo>
                    <a:pt x="7566540" y="694826"/>
                    <a:pt x="7594597" y="683496"/>
                    <a:pt x="7595323" y="677888"/>
                  </a:cubicBezTo>
                  <a:cubicBezTo>
                    <a:pt x="7593371" y="676779"/>
                    <a:pt x="7591326" y="674705"/>
                    <a:pt x="7589511" y="674764"/>
                  </a:cubicBezTo>
                  <a:close/>
                  <a:moveTo>
                    <a:pt x="7398062" y="674092"/>
                  </a:moveTo>
                  <a:cubicBezTo>
                    <a:pt x="7390345" y="678473"/>
                    <a:pt x="7385851" y="683291"/>
                    <a:pt x="7397926" y="689687"/>
                  </a:cubicBezTo>
                  <a:lnTo>
                    <a:pt x="7397926" y="674413"/>
                  </a:lnTo>
                  <a:close/>
                  <a:moveTo>
                    <a:pt x="5293893" y="673158"/>
                  </a:moveTo>
                  <a:cubicBezTo>
                    <a:pt x="5292167" y="673683"/>
                    <a:pt x="5289398" y="673975"/>
                    <a:pt x="5288990" y="674822"/>
                  </a:cubicBezTo>
                  <a:cubicBezTo>
                    <a:pt x="5288535" y="675785"/>
                    <a:pt x="5290125" y="677275"/>
                    <a:pt x="5290805" y="678502"/>
                  </a:cubicBezTo>
                  <a:cubicBezTo>
                    <a:pt x="5292577" y="677976"/>
                    <a:pt x="5294392" y="677479"/>
                    <a:pt x="5296162" y="676954"/>
                  </a:cubicBezTo>
                  <a:cubicBezTo>
                    <a:pt x="5295482" y="675698"/>
                    <a:pt x="5294709" y="674443"/>
                    <a:pt x="5293893" y="673158"/>
                  </a:cubicBezTo>
                  <a:close/>
                  <a:moveTo>
                    <a:pt x="7410956" y="672310"/>
                  </a:moveTo>
                  <a:lnTo>
                    <a:pt x="7398107" y="674063"/>
                  </a:lnTo>
                  <a:lnTo>
                    <a:pt x="7397971" y="674413"/>
                  </a:lnTo>
                  <a:cubicBezTo>
                    <a:pt x="7402376" y="674122"/>
                    <a:pt x="7406780" y="673800"/>
                    <a:pt x="7411183" y="673508"/>
                  </a:cubicBezTo>
                  <a:cubicBezTo>
                    <a:pt x="7411092" y="673128"/>
                    <a:pt x="7411047" y="672719"/>
                    <a:pt x="7410956" y="672310"/>
                  </a:cubicBezTo>
                  <a:close/>
                  <a:moveTo>
                    <a:pt x="7325922" y="672135"/>
                  </a:moveTo>
                  <a:cubicBezTo>
                    <a:pt x="7322700" y="673215"/>
                    <a:pt x="7316979" y="674122"/>
                    <a:pt x="7316751" y="675435"/>
                  </a:cubicBezTo>
                  <a:cubicBezTo>
                    <a:pt x="7315935" y="679991"/>
                    <a:pt x="7316979" y="684693"/>
                    <a:pt x="7317614" y="692928"/>
                  </a:cubicBezTo>
                  <a:cubicBezTo>
                    <a:pt x="7323290" y="687438"/>
                    <a:pt x="7327148" y="685306"/>
                    <a:pt x="7327647" y="682912"/>
                  </a:cubicBezTo>
                  <a:cubicBezTo>
                    <a:pt x="7328374" y="679407"/>
                    <a:pt x="7326604" y="675728"/>
                    <a:pt x="7325922" y="672135"/>
                  </a:cubicBezTo>
                  <a:close/>
                  <a:moveTo>
                    <a:pt x="5843133" y="668310"/>
                  </a:moveTo>
                  <a:cubicBezTo>
                    <a:pt x="5842997" y="669887"/>
                    <a:pt x="5842817" y="671464"/>
                    <a:pt x="5842679" y="673012"/>
                  </a:cubicBezTo>
                  <a:cubicBezTo>
                    <a:pt x="5843316" y="673040"/>
                    <a:pt x="5843951" y="673040"/>
                    <a:pt x="5844632" y="673070"/>
                  </a:cubicBezTo>
                  <a:cubicBezTo>
                    <a:pt x="5844768" y="671493"/>
                    <a:pt x="5844905" y="669915"/>
                    <a:pt x="5845040" y="668368"/>
                  </a:cubicBezTo>
                  <a:cubicBezTo>
                    <a:pt x="5844404" y="668339"/>
                    <a:pt x="5843769" y="668339"/>
                    <a:pt x="5843133" y="668310"/>
                  </a:cubicBezTo>
                  <a:close/>
                  <a:moveTo>
                    <a:pt x="5417515" y="667725"/>
                  </a:moveTo>
                  <a:cubicBezTo>
                    <a:pt x="5409071" y="668105"/>
                    <a:pt x="5400626" y="668514"/>
                    <a:pt x="5387959" y="669098"/>
                  </a:cubicBezTo>
                  <a:cubicBezTo>
                    <a:pt x="5400989" y="682123"/>
                    <a:pt x="5409751" y="681452"/>
                    <a:pt x="5418786" y="673624"/>
                  </a:cubicBezTo>
                  <a:cubicBezTo>
                    <a:pt x="5418378" y="671668"/>
                    <a:pt x="5417923" y="669683"/>
                    <a:pt x="5417515" y="667725"/>
                  </a:cubicBezTo>
                  <a:close/>
                  <a:moveTo>
                    <a:pt x="8044732" y="667668"/>
                  </a:moveTo>
                  <a:cubicBezTo>
                    <a:pt x="8043506" y="667404"/>
                    <a:pt x="8041053" y="667492"/>
                    <a:pt x="8040600" y="667959"/>
                  </a:cubicBezTo>
                  <a:cubicBezTo>
                    <a:pt x="8036287" y="672515"/>
                    <a:pt x="8032202" y="677158"/>
                    <a:pt x="8028296" y="681860"/>
                  </a:cubicBezTo>
                  <a:cubicBezTo>
                    <a:pt x="8028024" y="682211"/>
                    <a:pt x="8029885" y="683233"/>
                    <a:pt x="8030748" y="683963"/>
                  </a:cubicBezTo>
                  <a:cubicBezTo>
                    <a:pt x="8035515" y="680838"/>
                    <a:pt x="8040554" y="677859"/>
                    <a:pt x="8044868" y="674559"/>
                  </a:cubicBezTo>
                  <a:cubicBezTo>
                    <a:pt x="8046594" y="673245"/>
                    <a:pt x="8046819" y="671143"/>
                    <a:pt x="8047637" y="669565"/>
                  </a:cubicBezTo>
                  <a:cubicBezTo>
                    <a:pt x="8046594" y="668864"/>
                    <a:pt x="8045867" y="667900"/>
                    <a:pt x="8044732" y="667668"/>
                  </a:cubicBezTo>
                  <a:close/>
                  <a:moveTo>
                    <a:pt x="2384564" y="667434"/>
                  </a:moveTo>
                  <a:cubicBezTo>
                    <a:pt x="2395324" y="682327"/>
                    <a:pt x="2395460" y="682357"/>
                    <a:pt x="2414120" y="668952"/>
                  </a:cubicBezTo>
                  <a:cubicBezTo>
                    <a:pt x="2402724" y="668368"/>
                    <a:pt x="2394689" y="667959"/>
                    <a:pt x="2384564" y="667434"/>
                  </a:cubicBezTo>
                  <a:close/>
                  <a:moveTo>
                    <a:pt x="8335197" y="660716"/>
                  </a:moveTo>
                  <a:cubicBezTo>
                    <a:pt x="8330430" y="662674"/>
                    <a:pt x="8326480" y="665360"/>
                    <a:pt x="8322257" y="667784"/>
                  </a:cubicBezTo>
                  <a:cubicBezTo>
                    <a:pt x="8325436" y="668981"/>
                    <a:pt x="8329975" y="671639"/>
                    <a:pt x="8331565" y="671084"/>
                  </a:cubicBezTo>
                  <a:cubicBezTo>
                    <a:pt x="8336421" y="669332"/>
                    <a:pt x="8340190" y="666324"/>
                    <a:pt x="8345139" y="663345"/>
                  </a:cubicBezTo>
                  <a:cubicBezTo>
                    <a:pt x="8340053" y="661944"/>
                    <a:pt x="8336468" y="660191"/>
                    <a:pt x="8335197" y="660716"/>
                  </a:cubicBezTo>
                  <a:close/>
                  <a:moveTo>
                    <a:pt x="5778350" y="660220"/>
                  </a:moveTo>
                  <a:cubicBezTo>
                    <a:pt x="5778123" y="661680"/>
                    <a:pt x="5777895" y="663140"/>
                    <a:pt x="5777713" y="664571"/>
                  </a:cubicBezTo>
                  <a:cubicBezTo>
                    <a:pt x="5782753" y="664893"/>
                    <a:pt x="5787837" y="665214"/>
                    <a:pt x="5792876" y="665535"/>
                  </a:cubicBezTo>
                  <a:cubicBezTo>
                    <a:pt x="5793059" y="664221"/>
                    <a:pt x="5793286" y="662878"/>
                    <a:pt x="5793512" y="661564"/>
                  </a:cubicBezTo>
                  <a:cubicBezTo>
                    <a:pt x="5788473" y="661126"/>
                    <a:pt x="5783387" y="660688"/>
                    <a:pt x="5778350" y="660220"/>
                  </a:cubicBezTo>
                  <a:close/>
                  <a:moveTo>
                    <a:pt x="8268414" y="659782"/>
                  </a:moveTo>
                  <a:cubicBezTo>
                    <a:pt x="8263237" y="658877"/>
                    <a:pt x="8253478" y="658556"/>
                    <a:pt x="8252297" y="660074"/>
                  </a:cubicBezTo>
                  <a:cubicBezTo>
                    <a:pt x="8247848" y="665856"/>
                    <a:pt x="8246031" y="672457"/>
                    <a:pt x="8242945" y="679437"/>
                  </a:cubicBezTo>
                  <a:cubicBezTo>
                    <a:pt x="8244897" y="681684"/>
                    <a:pt x="8246941" y="683992"/>
                    <a:pt x="8248937" y="686328"/>
                  </a:cubicBezTo>
                  <a:cubicBezTo>
                    <a:pt x="8251162" y="684459"/>
                    <a:pt x="8253387" y="682619"/>
                    <a:pt x="8255612" y="680750"/>
                  </a:cubicBezTo>
                  <a:cubicBezTo>
                    <a:pt x="8261014" y="676165"/>
                    <a:pt x="8267097" y="671843"/>
                    <a:pt x="8271319" y="666879"/>
                  </a:cubicBezTo>
                  <a:cubicBezTo>
                    <a:pt x="8272773" y="665185"/>
                    <a:pt x="8270412" y="660133"/>
                    <a:pt x="8268414" y="659782"/>
                  </a:cubicBezTo>
                  <a:close/>
                  <a:moveTo>
                    <a:pt x="2415890" y="658469"/>
                  </a:moveTo>
                  <a:lnTo>
                    <a:pt x="2415618" y="661271"/>
                  </a:lnTo>
                  <a:cubicBezTo>
                    <a:pt x="2417252" y="660892"/>
                    <a:pt x="2418931" y="660512"/>
                    <a:pt x="2420566" y="660162"/>
                  </a:cubicBezTo>
                  <a:cubicBezTo>
                    <a:pt x="2419023" y="659578"/>
                    <a:pt x="2417480" y="659023"/>
                    <a:pt x="2415890" y="658469"/>
                  </a:cubicBezTo>
                  <a:close/>
                  <a:moveTo>
                    <a:pt x="3074408" y="656862"/>
                  </a:moveTo>
                  <a:cubicBezTo>
                    <a:pt x="3068324" y="656862"/>
                    <a:pt x="3064375" y="656102"/>
                    <a:pt x="3062422" y="657007"/>
                  </a:cubicBezTo>
                  <a:cubicBezTo>
                    <a:pt x="3057064" y="659520"/>
                    <a:pt x="3049165" y="662440"/>
                    <a:pt x="3048393" y="665769"/>
                  </a:cubicBezTo>
                  <a:cubicBezTo>
                    <a:pt x="3046578" y="673624"/>
                    <a:pt x="3056067" y="671639"/>
                    <a:pt x="3063739" y="670791"/>
                  </a:cubicBezTo>
                  <a:cubicBezTo>
                    <a:pt x="3071184" y="669974"/>
                    <a:pt x="3078856" y="670033"/>
                    <a:pt x="3086256" y="669156"/>
                  </a:cubicBezTo>
                  <a:cubicBezTo>
                    <a:pt x="3088436" y="668894"/>
                    <a:pt x="3091433" y="666879"/>
                    <a:pt x="3091660" y="665506"/>
                  </a:cubicBezTo>
                  <a:cubicBezTo>
                    <a:pt x="3091932" y="663929"/>
                    <a:pt x="3090252" y="661417"/>
                    <a:pt x="3088164" y="660659"/>
                  </a:cubicBezTo>
                  <a:cubicBezTo>
                    <a:pt x="3083124" y="658760"/>
                    <a:pt x="3077313" y="657621"/>
                    <a:pt x="3074408" y="656862"/>
                  </a:cubicBezTo>
                  <a:close/>
                  <a:moveTo>
                    <a:pt x="8507124" y="656599"/>
                  </a:moveTo>
                  <a:cubicBezTo>
                    <a:pt x="8503855" y="656365"/>
                    <a:pt x="8498816" y="658439"/>
                    <a:pt x="8496863" y="660395"/>
                  </a:cubicBezTo>
                  <a:cubicBezTo>
                    <a:pt x="8494685" y="662615"/>
                    <a:pt x="8495048" y="665856"/>
                    <a:pt x="8493822" y="670646"/>
                  </a:cubicBezTo>
                  <a:cubicBezTo>
                    <a:pt x="8495138" y="672310"/>
                    <a:pt x="8497545" y="675348"/>
                    <a:pt x="8499904" y="678385"/>
                  </a:cubicBezTo>
                  <a:cubicBezTo>
                    <a:pt x="8503492" y="675698"/>
                    <a:pt x="8507668" y="673187"/>
                    <a:pt x="8510528" y="670179"/>
                  </a:cubicBezTo>
                  <a:cubicBezTo>
                    <a:pt x="8512753" y="667813"/>
                    <a:pt x="8514842" y="664746"/>
                    <a:pt x="8514343" y="662177"/>
                  </a:cubicBezTo>
                  <a:cubicBezTo>
                    <a:pt x="8513933" y="660045"/>
                    <a:pt x="8509984" y="656832"/>
                    <a:pt x="8507124" y="656599"/>
                  </a:cubicBezTo>
                  <a:close/>
                  <a:moveTo>
                    <a:pt x="5123872" y="656044"/>
                  </a:moveTo>
                  <a:cubicBezTo>
                    <a:pt x="5119558" y="659256"/>
                    <a:pt x="5115246" y="661096"/>
                    <a:pt x="5114883" y="663199"/>
                  </a:cubicBezTo>
                  <a:cubicBezTo>
                    <a:pt x="5114611" y="664805"/>
                    <a:pt x="5119968" y="668455"/>
                    <a:pt x="5121739" y="668193"/>
                  </a:cubicBezTo>
                  <a:cubicBezTo>
                    <a:pt x="5125371" y="667668"/>
                    <a:pt x="5129819" y="665476"/>
                    <a:pt x="5130999" y="663316"/>
                  </a:cubicBezTo>
                  <a:cubicBezTo>
                    <a:pt x="5131772" y="661914"/>
                    <a:pt x="5127322" y="659374"/>
                    <a:pt x="5123872" y="656044"/>
                  </a:cubicBezTo>
                  <a:close/>
                  <a:moveTo>
                    <a:pt x="5830286" y="650934"/>
                  </a:moveTo>
                  <a:cubicBezTo>
                    <a:pt x="5828425" y="653241"/>
                    <a:pt x="5824111" y="656395"/>
                    <a:pt x="5825201" y="657709"/>
                  </a:cubicBezTo>
                  <a:cubicBezTo>
                    <a:pt x="5828969" y="662177"/>
                    <a:pt x="5834598" y="666031"/>
                    <a:pt x="5839546" y="670120"/>
                  </a:cubicBezTo>
                  <a:cubicBezTo>
                    <a:pt x="5841954" y="668280"/>
                    <a:pt x="5844360" y="666411"/>
                    <a:pt x="5848355" y="663345"/>
                  </a:cubicBezTo>
                  <a:cubicBezTo>
                    <a:pt x="5841546" y="658644"/>
                    <a:pt x="5835916" y="654789"/>
                    <a:pt x="5830286" y="650934"/>
                  </a:cubicBezTo>
                  <a:close/>
                  <a:moveTo>
                    <a:pt x="8983499" y="649386"/>
                  </a:moveTo>
                  <a:cubicBezTo>
                    <a:pt x="8972331" y="649211"/>
                    <a:pt x="8964476" y="654496"/>
                    <a:pt x="8967246" y="660220"/>
                  </a:cubicBezTo>
                  <a:cubicBezTo>
                    <a:pt x="8967928" y="661651"/>
                    <a:pt x="8971332" y="662527"/>
                    <a:pt x="8976008" y="665010"/>
                  </a:cubicBezTo>
                  <a:cubicBezTo>
                    <a:pt x="8981138" y="660629"/>
                    <a:pt x="8986132" y="656365"/>
                    <a:pt x="8991080" y="652102"/>
                  </a:cubicBezTo>
                  <a:cubicBezTo>
                    <a:pt x="8988585" y="651138"/>
                    <a:pt x="8986087" y="649415"/>
                    <a:pt x="8983499" y="649386"/>
                  </a:cubicBezTo>
                  <a:close/>
                  <a:moveTo>
                    <a:pt x="7516510" y="647955"/>
                  </a:moveTo>
                  <a:cubicBezTo>
                    <a:pt x="7511243" y="649152"/>
                    <a:pt x="7506022" y="650350"/>
                    <a:pt x="7500755" y="651547"/>
                  </a:cubicBezTo>
                  <a:cubicBezTo>
                    <a:pt x="7501709" y="652890"/>
                    <a:pt x="7502617" y="654262"/>
                    <a:pt x="7503569" y="655606"/>
                  </a:cubicBezTo>
                  <a:cubicBezTo>
                    <a:pt x="7508610" y="654117"/>
                    <a:pt x="7513694" y="652599"/>
                    <a:pt x="7518733" y="651109"/>
                  </a:cubicBezTo>
                  <a:cubicBezTo>
                    <a:pt x="7518008" y="650057"/>
                    <a:pt x="7517236" y="649006"/>
                    <a:pt x="7516510" y="647955"/>
                  </a:cubicBezTo>
                  <a:close/>
                  <a:moveTo>
                    <a:pt x="2249455" y="647751"/>
                  </a:moveTo>
                  <a:cubicBezTo>
                    <a:pt x="2244871" y="649357"/>
                    <a:pt x="2240149" y="650875"/>
                    <a:pt x="2235881" y="652802"/>
                  </a:cubicBezTo>
                  <a:cubicBezTo>
                    <a:pt x="2235518" y="652949"/>
                    <a:pt x="2238651" y="657184"/>
                    <a:pt x="2239331" y="657096"/>
                  </a:cubicBezTo>
                  <a:cubicBezTo>
                    <a:pt x="2244416" y="656424"/>
                    <a:pt x="2249274" y="655110"/>
                    <a:pt x="2254586" y="653941"/>
                  </a:cubicBezTo>
                  <a:cubicBezTo>
                    <a:pt x="2251997" y="650817"/>
                    <a:pt x="2250726" y="649298"/>
                    <a:pt x="2249455" y="647751"/>
                  </a:cubicBezTo>
                  <a:close/>
                  <a:moveTo>
                    <a:pt x="6062867" y="644246"/>
                  </a:moveTo>
                  <a:cubicBezTo>
                    <a:pt x="6062276" y="645151"/>
                    <a:pt x="6061641" y="646027"/>
                    <a:pt x="6060960" y="646874"/>
                  </a:cubicBezTo>
                  <a:cubicBezTo>
                    <a:pt x="6063866" y="647808"/>
                    <a:pt x="6066771" y="648772"/>
                    <a:pt x="6069676" y="649707"/>
                  </a:cubicBezTo>
                  <a:cubicBezTo>
                    <a:pt x="6070494" y="648656"/>
                    <a:pt x="6071357" y="647633"/>
                    <a:pt x="6072173" y="646582"/>
                  </a:cubicBezTo>
                  <a:cubicBezTo>
                    <a:pt x="6069087" y="645793"/>
                    <a:pt x="6065999" y="645035"/>
                    <a:pt x="6062867" y="644246"/>
                  </a:cubicBezTo>
                  <a:close/>
                  <a:moveTo>
                    <a:pt x="2526210" y="643341"/>
                  </a:moveTo>
                  <a:cubicBezTo>
                    <a:pt x="2522396" y="644158"/>
                    <a:pt x="2518628" y="644976"/>
                    <a:pt x="2514815" y="645823"/>
                  </a:cubicBezTo>
                  <a:cubicBezTo>
                    <a:pt x="2515178" y="646787"/>
                    <a:pt x="2515587" y="647751"/>
                    <a:pt x="2515995" y="648685"/>
                  </a:cubicBezTo>
                  <a:cubicBezTo>
                    <a:pt x="2519854" y="648160"/>
                    <a:pt x="2523713" y="647633"/>
                    <a:pt x="2527573" y="647137"/>
                  </a:cubicBezTo>
                  <a:cubicBezTo>
                    <a:pt x="2527118" y="645881"/>
                    <a:pt x="2526665" y="644596"/>
                    <a:pt x="2526210" y="643341"/>
                  </a:cubicBezTo>
                  <a:close/>
                  <a:moveTo>
                    <a:pt x="5532194" y="642172"/>
                  </a:moveTo>
                  <a:cubicBezTo>
                    <a:pt x="5529106" y="643545"/>
                    <a:pt x="5526020" y="644947"/>
                    <a:pt x="5522932" y="646348"/>
                  </a:cubicBezTo>
                  <a:cubicBezTo>
                    <a:pt x="5523612" y="647137"/>
                    <a:pt x="5524294" y="647955"/>
                    <a:pt x="5525021" y="648743"/>
                  </a:cubicBezTo>
                  <a:cubicBezTo>
                    <a:pt x="5528198" y="647430"/>
                    <a:pt x="5531376" y="646145"/>
                    <a:pt x="5534555" y="644830"/>
                  </a:cubicBezTo>
                  <a:cubicBezTo>
                    <a:pt x="5533782" y="643954"/>
                    <a:pt x="5532965" y="643048"/>
                    <a:pt x="5532194" y="642172"/>
                  </a:cubicBezTo>
                  <a:close/>
                  <a:moveTo>
                    <a:pt x="4461859" y="641939"/>
                  </a:moveTo>
                  <a:lnTo>
                    <a:pt x="4461859" y="650262"/>
                  </a:lnTo>
                  <a:cubicBezTo>
                    <a:pt x="4464673" y="645618"/>
                    <a:pt x="4465580" y="644100"/>
                    <a:pt x="4466489" y="642581"/>
                  </a:cubicBezTo>
                  <a:cubicBezTo>
                    <a:pt x="4464945" y="642348"/>
                    <a:pt x="4463402" y="642143"/>
                    <a:pt x="4461859" y="641939"/>
                  </a:cubicBezTo>
                  <a:close/>
                  <a:moveTo>
                    <a:pt x="4252204" y="641910"/>
                  </a:moveTo>
                  <a:cubicBezTo>
                    <a:pt x="4252022" y="642991"/>
                    <a:pt x="4251840" y="644071"/>
                    <a:pt x="4251614" y="645531"/>
                  </a:cubicBezTo>
                  <a:cubicBezTo>
                    <a:pt x="4252794" y="644421"/>
                    <a:pt x="4253702" y="643662"/>
                    <a:pt x="4254384" y="642815"/>
                  </a:cubicBezTo>
                  <a:cubicBezTo>
                    <a:pt x="4254473" y="642757"/>
                    <a:pt x="4252977" y="642231"/>
                    <a:pt x="4252204" y="641910"/>
                  </a:cubicBezTo>
                  <a:close/>
                  <a:moveTo>
                    <a:pt x="7398789" y="641559"/>
                  </a:moveTo>
                  <a:cubicBezTo>
                    <a:pt x="7396292" y="643078"/>
                    <a:pt x="7393840" y="644596"/>
                    <a:pt x="7391389" y="646115"/>
                  </a:cubicBezTo>
                  <a:cubicBezTo>
                    <a:pt x="7392341" y="646903"/>
                    <a:pt x="7393295" y="647721"/>
                    <a:pt x="7394250" y="648510"/>
                  </a:cubicBezTo>
                  <a:cubicBezTo>
                    <a:pt x="7396836" y="647078"/>
                    <a:pt x="7399425" y="645618"/>
                    <a:pt x="7401966" y="644187"/>
                  </a:cubicBezTo>
                  <a:cubicBezTo>
                    <a:pt x="7400923" y="643312"/>
                    <a:pt x="7399878" y="642436"/>
                    <a:pt x="7398789" y="641559"/>
                  </a:cubicBezTo>
                  <a:close/>
                  <a:moveTo>
                    <a:pt x="7470112" y="641121"/>
                  </a:moveTo>
                  <a:cubicBezTo>
                    <a:pt x="7469158" y="642932"/>
                    <a:pt x="7468114" y="644772"/>
                    <a:pt x="7467069" y="646611"/>
                  </a:cubicBezTo>
                  <a:cubicBezTo>
                    <a:pt x="7468658" y="647458"/>
                    <a:pt x="7470292" y="648306"/>
                    <a:pt x="7471882" y="649152"/>
                  </a:cubicBezTo>
                  <a:cubicBezTo>
                    <a:pt x="7473561" y="647692"/>
                    <a:pt x="7475287" y="646202"/>
                    <a:pt x="7476966" y="644742"/>
                  </a:cubicBezTo>
                  <a:cubicBezTo>
                    <a:pt x="7474696" y="643545"/>
                    <a:pt x="7472426" y="642318"/>
                    <a:pt x="7470112" y="641121"/>
                  </a:cubicBezTo>
                  <a:close/>
                  <a:moveTo>
                    <a:pt x="9441670" y="640128"/>
                  </a:moveTo>
                  <a:cubicBezTo>
                    <a:pt x="9438720" y="642172"/>
                    <a:pt x="9435722" y="644187"/>
                    <a:pt x="9431773" y="646874"/>
                  </a:cubicBezTo>
                  <a:cubicBezTo>
                    <a:pt x="9434769" y="650350"/>
                    <a:pt x="9437538" y="653562"/>
                    <a:pt x="9440308" y="656804"/>
                  </a:cubicBezTo>
                  <a:cubicBezTo>
                    <a:pt x="9443032" y="654059"/>
                    <a:pt x="9447754" y="651401"/>
                    <a:pt x="9448026" y="648568"/>
                  </a:cubicBezTo>
                  <a:cubicBezTo>
                    <a:pt x="9448298" y="645852"/>
                    <a:pt x="9443986" y="642932"/>
                    <a:pt x="9441670" y="640128"/>
                  </a:cubicBezTo>
                  <a:close/>
                  <a:moveTo>
                    <a:pt x="4149147" y="639194"/>
                  </a:moveTo>
                  <a:cubicBezTo>
                    <a:pt x="4145742" y="645443"/>
                    <a:pt x="4141248" y="651605"/>
                    <a:pt x="4139704" y="658059"/>
                  </a:cubicBezTo>
                  <a:cubicBezTo>
                    <a:pt x="4139297" y="659753"/>
                    <a:pt x="4148558" y="664368"/>
                    <a:pt x="4152415" y="663988"/>
                  </a:cubicBezTo>
                  <a:cubicBezTo>
                    <a:pt x="4158409" y="663345"/>
                    <a:pt x="4163631" y="659578"/>
                    <a:pt x="4172256" y="655752"/>
                  </a:cubicBezTo>
                  <a:cubicBezTo>
                    <a:pt x="4162859" y="649036"/>
                    <a:pt x="4156003" y="644100"/>
                    <a:pt x="4149147" y="639194"/>
                  </a:cubicBezTo>
                  <a:close/>
                  <a:moveTo>
                    <a:pt x="5012279" y="638931"/>
                  </a:moveTo>
                  <a:cubicBezTo>
                    <a:pt x="5008558" y="641121"/>
                    <a:pt x="5004879" y="643312"/>
                    <a:pt x="4999387" y="646611"/>
                  </a:cubicBezTo>
                  <a:cubicBezTo>
                    <a:pt x="5004879" y="651051"/>
                    <a:pt x="5008739" y="654146"/>
                    <a:pt x="5012598" y="657271"/>
                  </a:cubicBezTo>
                  <a:cubicBezTo>
                    <a:pt x="5015322" y="654087"/>
                    <a:pt x="5020134" y="650905"/>
                    <a:pt x="5020225" y="647721"/>
                  </a:cubicBezTo>
                  <a:cubicBezTo>
                    <a:pt x="5020270" y="644801"/>
                    <a:pt x="5015140" y="641851"/>
                    <a:pt x="5012279" y="638931"/>
                  </a:cubicBezTo>
                  <a:close/>
                  <a:moveTo>
                    <a:pt x="3286741" y="638873"/>
                  </a:moveTo>
                  <a:cubicBezTo>
                    <a:pt x="3287194" y="639807"/>
                    <a:pt x="3287649" y="640742"/>
                    <a:pt x="3288148" y="641706"/>
                  </a:cubicBezTo>
                  <a:cubicBezTo>
                    <a:pt x="3288420" y="641151"/>
                    <a:pt x="3289192" y="640450"/>
                    <a:pt x="3288920" y="640069"/>
                  </a:cubicBezTo>
                  <a:cubicBezTo>
                    <a:pt x="3288601" y="639544"/>
                    <a:pt x="3287513" y="639282"/>
                    <a:pt x="3286741" y="638873"/>
                  </a:cubicBezTo>
                  <a:close/>
                  <a:moveTo>
                    <a:pt x="4767942" y="635718"/>
                  </a:moveTo>
                  <a:cubicBezTo>
                    <a:pt x="4767216" y="639136"/>
                    <a:pt x="4765443" y="642611"/>
                    <a:pt x="4766170" y="645881"/>
                  </a:cubicBezTo>
                  <a:cubicBezTo>
                    <a:pt x="4766805" y="648860"/>
                    <a:pt x="4770121" y="651605"/>
                    <a:pt x="4776476" y="660045"/>
                  </a:cubicBezTo>
                  <a:cubicBezTo>
                    <a:pt x="4779472" y="649386"/>
                    <a:pt x="4782423" y="644830"/>
                    <a:pt x="4781197" y="640742"/>
                  </a:cubicBezTo>
                  <a:cubicBezTo>
                    <a:pt x="4780562" y="638609"/>
                    <a:pt x="4772571" y="637354"/>
                    <a:pt x="4767942" y="635718"/>
                  </a:cubicBezTo>
                  <a:close/>
                  <a:moveTo>
                    <a:pt x="2739587" y="633703"/>
                  </a:moveTo>
                  <a:cubicBezTo>
                    <a:pt x="2723289" y="632477"/>
                    <a:pt x="2716252" y="634813"/>
                    <a:pt x="2711439" y="645736"/>
                  </a:cubicBezTo>
                  <a:cubicBezTo>
                    <a:pt x="2723062" y="640771"/>
                    <a:pt x="2729599" y="637997"/>
                    <a:pt x="2739587" y="633703"/>
                  </a:cubicBezTo>
                  <a:close/>
                  <a:moveTo>
                    <a:pt x="2425605" y="633703"/>
                  </a:moveTo>
                  <a:cubicBezTo>
                    <a:pt x="2424062" y="633441"/>
                    <a:pt x="2420202" y="635134"/>
                    <a:pt x="2420249" y="635923"/>
                  </a:cubicBezTo>
                  <a:cubicBezTo>
                    <a:pt x="2420338" y="637267"/>
                    <a:pt x="2422200" y="639223"/>
                    <a:pt x="2424106" y="639691"/>
                  </a:cubicBezTo>
                  <a:cubicBezTo>
                    <a:pt x="2425605" y="640041"/>
                    <a:pt x="2428193" y="638551"/>
                    <a:pt x="2431326" y="637588"/>
                  </a:cubicBezTo>
                  <a:cubicBezTo>
                    <a:pt x="2428920" y="635836"/>
                    <a:pt x="2427558" y="633996"/>
                    <a:pt x="2425605" y="633703"/>
                  </a:cubicBezTo>
                  <a:close/>
                  <a:moveTo>
                    <a:pt x="8027571" y="632769"/>
                  </a:moveTo>
                  <a:cubicBezTo>
                    <a:pt x="8026661" y="632798"/>
                    <a:pt x="8025754" y="633207"/>
                    <a:pt x="8024891" y="633441"/>
                  </a:cubicBezTo>
                  <a:cubicBezTo>
                    <a:pt x="8025254" y="633967"/>
                    <a:pt x="8025709" y="634931"/>
                    <a:pt x="8025981" y="634901"/>
                  </a:cubicBezTo>
                  <a:cubicBezTo>
                    <a:pt x="8026889" y="634843"/>
                    <a:pt x="8027752" y="634404"/>
                    <a:pt x="8028659" y="634113"/>
                  </a:cubicBezTo>
                  <a:cubicBezTo>
                    <a:pt x="8028296" y="633646"/>
                    <a:pt x="8027888" y="632769"/>
                    <a:pt x="8027571" y="632769"/>
                  </a:cubicBezTo>
                  <a:close/>
                  <a:moveTo>
                    <a:pt x="7929507" y="629440"/>
                  </a:moveTo>
                  <a:cubicBezTo>
                    <a:pt x="7924967" y="631952"/>
                    <a:pt x="7919928" y="633441"/>
                    <a:pt x="7919157" y="635543"/>
                  </a:cubicBezTo>
                  <a:cubicBezTo>
                    <a:pt x="7918385" y="637646"/>
                    <a:pt x="7921879" y="640362"/>
                    <a:pt x="7923514" y="642815"/>
                  </a:cubicBezTo>
                  <a:cubicBezTo>
                    <a:pt x="7927873" y="640888"/>
                    <a:pt x="7933003" y="639311"/>
                    <a:pt x="7936182" y="636799"/>
                  </a:cubicBezTo>
                  <a:cubicBezTo>
                    <a:pt x="7937089" y="636098"/>
                    <a:pt x="7932459" y="632594"/>
                    <a:pt x="7929507" y="629440"/>
                  </a:cubicBezTo>
                  <a:close/>
                  <a:moveTo>
                    <a:pt x="5615728" y="629352"/>
                  </a:moveTo>
                  <a:lnTo>
                    <a:pt x="5615411" y="630520"/>
                  </a:lnTo>
                  <a:lnTo>
                    <a:pt x="5618044" y="630083"/>
                  </a:lnTo>
                  <a:close/>
                  <a:moveTo>
                    <a:pt x="2299213" y="628184"/>
                  </a:moveTo>
                  <a:cubicBezTo>
                    <a:pt x="2292177" y="634638"/>
                    <a:pt x="2285457" y="638084"/>
                    <a:pt x="2285457" y="641501"/>
                  </a:cubicBezTo>
                  <a:cubicBezTo>
                    <a:pt x="2285457" y="645415"/>
                    <a:pt x="2291496" y="649327"/>
                    <a:pt x="2294901" y="653241"/>
                  </a:cubicBezTo>
                  <a:cubicBezTo>
                    <a:pt x="2298486" y="648831"/>
                    <a:pt x="2303117" y="644626"/>
                    <a:pt x="2305297" y="639953"/>
                  </a:cubicBezTo>
                  <a:cubicBezTo>
                    <a:pt x="2306341" y="637733"/>
                    <a:pt x="2302754" y="634638"/>
                    <a:pt x="2299213" y="628184"/>
                  </a:cubicBezTo>
                  <a:close/>
                  <a:moveTo>
                    <a:pt x="2385291" y="623103"/>
                  </a:moveTo>
                  <a:cubicBezTo>
                    <a:pt x="2381749" y="623132"/>
                    <a:pt x="2377028" y="625410"/>
                    <a:pt x="2374984" y="627542"/>
                  </a:cubicBezTo>
                  <a:cubicBezTo>
                    <a:pt x="2372761" y="629819"/>
                    <a:pt x="2371171" y="633587"/>
                    <a:pt x="2372714" y="635748"/>
                  </a:cubicBezTo>
                  <a:cubicBezTo>
                    <a:pt x="2375439" y="639661"/>
                    <a:pt x="2380705" y="642903"/>
                    <a:pt x="2384928" y="646407"/>
                  </a:cubicBezTo>
                  <a:cubicBezTo>
                    <a:pt x="2389014" y="643603"/>
                    <a:pt x="2393099" y="640800"/>
                    <a:pt x="2394642" y="639748"/>
                  </a:cubicBezTo>
                  <a:cubicBezTo>
                    <a:pt x="2394642" y="633674"/>
                    <a:pt x="2395868" y="630492"/>
                    <a:pt x="2394279" y="627979"/>
                  </a:cubicBezTo>
                  <a:cubicBezTo>
                    <a:pt x="2392918" y="625819"/>
                    <a:pt x="2388424" y="623103"/>
                    <a:pt x="2385291" y="623103"/>
                  </a:cubicBezTo>
                  <a:close/>
                  <a:moveTo>
                    <a:pt x="1738394" y="620971"/>
                  </a:moveTo>
                  <a:cubicBezTo>
                    <a:pt x="1732539" y="628827"/>
                    <a:pt x="1727137" y="632682"/>
                    <a:pt x="1727908" y="635923"/>
                  </a:cubicBezTo>
                  <a:cubicBezTo>
                    <a:pt x="1728816" y="639661"/>
                    <a:pt x="1734581" y="643370"/>
                    <a:pt x="1739712" y="645881"/>
                  </a:cubicBezTo>
                  <a:cubicBezTo>
                    <a:pt x="1740938" y="646495"/>
                    <a:pt x="1751742" y="642143"/>
                    <a:pt x="1751562" y="640391"/>
                  </a:cubicBezTo>
                  <a:cubicBezTo>
                    <a:pt x="1751062" y="636273"/>
                    <a:pt x="1746567" y="632360"/>
                    <a:pt x="1738394" y="620971"/>
                  </a:cubicBezTo>
                  <a:close/>
                  <a:moveTo>
                    <a:pt x="8044913" y="612356"/>
                  </a:moveTo>
                  <a:lnTo>
                    <a:pt x="8044913" y="619774"/>
                  </a:lnTo>
                  <a:lnTo>
                    <a:pt x="8049452" y="619774"/>
                  </a:lnTo>
                  <a:lnTo>
                    <a:pt x="8049452" y="612356"/>
                  </a:lnTo>
                  <a:cubicBezTo>
                    <a:pt x="8047954" y="612356"/>
                    <a:pt x="8046456" y="612356"/>
                    <a:pt x="8044913" y="612356"/>
                  </a:cubicBezTo>
                  <a:close/>
                  <a:moveTo>
                    <a:pt x="2033490" y="611567"/>
                  </a:moveTo>
                  <a:lnTo>
                    <a:pt x="2032219" y="613320"/>
                  </a:lnTo>
                  <a:lnTo>
                    <a:pt x="2034353" y="613495"/>
                  </a:lnTo>
                  <a:close/>
                  <a:moveTo>
                    <a:pt x="3723120" y="610282"/>
                  </a:moveTo>
                  <a:cubicBezTo>
                    <a:pt x="3717036" y="616911"/>
                    <a:pt x="3711179" y="620445"/>
                    <a:pt x="3711089" y="624008"/>
                  </a:cubicBezTo>
                  <a:cubicBezTo>
                    <a:pt x="3710906" y="630637"/>
                    <a:pt x="3713312" y="639136"/>
                    <a:pt x="3727251" y="638084"/>
                  </a:cubicBezTo>
                  <a:cubicBezTo>
                    <a:pt x="3732563" y="637733"/>
                    <a:pt x="3739600" y="629585"/>
                    <a:pt x="3739782" y="624855"/>
                  </a:cubicBezTo>
                  <a:cubicBezTo>
                    <a:pt x="3739962" y="620971"/>
                    <a:pt x="3731156" y="616941"/>
                    <a:pt x="3723120" y="610282"/>
                  </a:cubicBezTo>
                  <a:close/>
                  <a:moveTo>
                    <a:pt x="5558753" y="606077"/>
                  </a:moveTo>
                  <a:cubicBezTo>
                    <a:pt x="5555756" y="614341"/>
                    <a:pt x="5552715" y="617875"/>
                    <a:pt x="5553894" y="620708"/>
                  </a:cubicBezTo>
                  <a:cubicBezTo>
                    <a:pt x="5555165" y="623774"/>
                    <a:pt x="5560387" y="626198"/>
                    <a:pt x="5563883" y="628885"/>
                  </a:cubicBezTo>
                  <a:cubicBezTo>
                    <a:pt x="5565970" y="625789"/>
                    <a:pt x="5569876" y="622635"/>
                    <a:pt x="5569649" y="619628"/>
                  </a:cubicBezTo>
                  <a:cubicBezTo>
                    <a:pt x="5569421" y="616561"/>
                    <a:pt x="5565107" y="613641"/>
                    <a:pt x="5558753" y="606077"/>
                  </a:cubicBezTo>
                  <a:close/>
                  <a:moveTo>
                    <a:pt x="7959153" y="605872"/>
                  </a:moveTo>
                  <a:cubicBezTo>
                    <a:pt x="7959153" y="606369"/>
                    <a:pt x="7959198" y="606836"/>
                    <a:pt x="7959198" y="607332"/>
                  </a:cubicBezTo>
                  <a:cubicBezTo>
                    <a:pt x="7961377" y="607245"/>
                    <a:pt x="7963557" y="607157"/>
                    <a:pt x="7965691" y="607070"/>
                  </a:cubicBezTo>
                  <a:cubicBezTo>
                    <a:pt x="7965691" y="606661"/>
                    <a:pt x="7965646" y="606252"/>
                    <a:pt x="7965646" y="605872"/>
                  </a:cubicBezTo>
                  <a:close/>
                  <a:moveTo>
                    <a:pt x="5813897" y="604500"/>
                  </a:moveTo>
                  <a:cubicBezTo>
                    <a:pt x="5812626" y="605114"/>
                    <a:pt x="5811308" y="605756"/>
                    <a:pt x="5810037" y="606369"/>
                  </a:cubicBezTo>
                  <a:cubicBezTo>
                    <a:pt x="5812217" y="608676"/>
                    <a:pt x="5814396" y="610954"/>
                    <a:pt x="5816575" y="613261"/>
                  </a:cubicBezTo>
                  <a:cubicBezTo>
                    <a:pt x="5817983" y="612619"/>
                    <a:pt x="5819345" y="611976"/>
                    <a:pt x="5820706" y="611305"/>
                  </a:cubicBezTo>
                  <a:cubicBezTo>
                    <a:pt x="5818436" y="609026"/>
                    <a:pt x="5816166" y="606749"/>
                    <a:pt x="5813897" y="604500"/>
                  </a:cubicBezTo>
                  <a:close/>
                  <a:moveTo>
                    <a:pt x="8017763" y="601434"/>
                  </a:moveTo>
                  <a:cubicBezTo>
                    <a:pt x="8016764" y="601492"/>
                    <a:pt x="8015767" y="601521"/>
                    <a:pt x="8014722" y="601551"/>
                  </a:cubicBezTo>
                  <a:cubicBezTo>
                    <a:pt x="8014903" y="603361"/>
                    <a:pt x="8015085" y="605142"/>
                    <a:pt x="8015221" y="606954"/>
                  </a:cubicBezTo>
                  <a:cubicBezTo>
                    <a:pt x="8016220" y="606924"/>
                    <a:pt x="8017174" y="606895"/>
                    <a:pt x="8018173" y="606836"/>
                  </a:cubicBezTo>
                  <a:cubicBezTo>
                    <a:pt x="8018035" y="605026"/>
                    <a:pt x="8017901" y="603245"/>
                    <a:pt x="8017763" y="601434"/>
                  </a:cubicBezTo>
                  <a:close/>
                  <a:moveTo>
                    <a:pt x="2443673" y="600937"/>
                  </a:moveTo>
                  <a:cubicBezTo>
                    <a:pt x="2441631" y="601609"/>
                    <a:pt x="2439406" y="603157"/>
                    <a:pt x="2439134" y="604500"/>
                  </a:cubicBezTo>
                  <a:cubicBezTo>
                    <a:pt x="2438862" y="605669"/>
                    <a:pt x="2441176" y="607070"/>
                    <a:pt x="2442313" y="608355"/>
                  </a:cubicBezTo>
                  <a:cubicBezTo>
                    <a:pt x="2444627" y="607011"/>
                    <a:pt x="2446942" y="605697"/>
                    <a:pt x="2450393" y="603682"/>
                  </a:cubicBezTo>
                  <a:cubicBezTo>
                    <a:pt x="2447080" y="602281"/>
                    <a:pt x="2444627" y="600646"/>
                    <a:pt x="2443673" y="600937"/>
                  </a:cubicBezTo>
                  <a:close/>
                  <a:moveTo>
                    <a:pt x="4270091" y="598426"/>
                  </a:moveTo>
                  <a:cubicBezTo>
                    <a:pt x="4269592" y="598105"/>
                    <a:pt x="4266368" y="599418"/>
                    <a:pt x="4264417" y="599973"/>
                  </a:cubicBezTo>
                  <a:cubicBezTo>
                    <a:pt x="4267957" y="603040"/>
                    <a:pt x="4271545" y="606136"/>
                    <a:pt x="4276401" y="610311"/>
                  </a:cubicBezTo>
                  <a:cubicBezTo>
                    <a:pt x="4278037" y="608326"/>
                    <a:pt x="4280169" y="606749"/>
                    <a:pt x="4279670" y="606224"/>
                  </a:cubicBezTo>
                  <a:cubicBezTo>
                    <a:pt x="4276901" y="603449"/>
                    <a:pt x="4273679" y="600821"/>
                    <a:pt x="4270091" y="598426"/>
                  </a:cubicBezTo>
                  <a:close/>
                  <a:moveTo>
                    <a:pt x="2085439" y="597305"/>
                  </a:moveTo>
                  <a:cubicBezTo>
                    <a:pt x="2080241" y="597236"/>
                    <a:pt x="2075145" y="598952"/>
                    <a:pt x="2069674" y="603302"/>
                  </a:cubicBezTo>
                  <a:cubicBezTo>
                    <a:pt x="2081705" y="609874"/>
                    <a:pt x="2091011" y="609815"/>
                    <a:pt x="2101816" y="602017"/>
                  </a:cubicBezTo>
                  <a:cubicBezTo>
                    <a:pt x="2095938" y="599229"/>
                    <a:pt x="2090637" y="597374"/>
                    <a:pt x="2085439" y="597305"/>
                  </a:cubicBezTo>
                  <a:close/>
                  <a:moveTo>
                    <a:pt x="4024754" y="592264"/>
                  </a:moveTo>
                  <a:cubicBezTo>
                    <a:pt x="4023347" y="592264"/>
                    <a:pt x="4021030" y="591855"/>
                    <a:pt x="4020439" y="592322"/>
                  </a:cubicBezTo>
                  <a:cubicBezTo>
                    <a:pt x="4013040" y="598017"/>
                    <a:pt x="4005639" y="603712"/>
                    <a:pt x="3998875" y="609727"/>
                  </a:cubicBezTo>
                  <a:cubicBezTo>
                    <a:pt x="3997967" y="610545"/>
                    <a:pt x="4000374" y="613086"/>
                    <a:pt x="4001826" y="614605"/>
                  </a:cubicBezTo>
                  <a:cubicBezTo>
                    <a:pt x="4002281" y="615071"/>
                    <a:pt x="4005595" y="615189"/>
                    <a:pt x="4006049" y="614809"/>
                  </a:cubicBezTo>
                  <a:cubicBezTo>
                    <a:pt x="4013449" y="608092"/>
                    <a:pt x="4020577" y="601258"/>
                    <a:pt x="4027614" y="594367"/>
                  </a:cubicBezTo>
                  <a:cubicBezTo>
                    <a:pt x="4027841" y="594162"/>
                    <a:pt x="4025844" y="593052"/>
                    <a:pt x="4024754" y="592264"/>
                  </a:cubicBezTo>
                  <a:close/>
                  <a:moveTo>
                    <a:pt x="2764102" y="589168"/>
                  </a:moveTo>
                  <a:cubicBezTo>
                    <a:pt x="2765602" y="595827"/>
                    <a:pt x="2767145" y="602485"/>
                    <a:pt x="2770231" y="616152"/>
                  </a:cubicBezTo>
                  <a:cubicBezTo>
                    <a:pt x="2768144" y="613786"/>
                    <a:pt x="2771140" y="617204"/>
                    <a:pt x="2774137" y="620650"/>
                  </a:cubicBezTo>
                  <a:cubicBezTo>
                    <a:pt x="2778041" y="616795"/>
                    <a:pt x="2786621" y="611655"/>
                    <a:pt x="2785033" y="609290"/>
                  </a:cubicBezTo>
                  <a:cubicBezTo>
                    <a:pt x="2780128" y="602017"/>
                    <a:pt x="2771368" y="595797"/>
                    <a:pt x="2764102" y="589168"/>
                  </a:cubicBezTo>
                  <a:close/>
                  <a:moveTo>
                    <a:pt x="2103769" y="588467"/>
                  </a:moveTo>
                  <a:cubicBezTo>
                    <a:pt x="2103588" y="588379"/>
                    <a:pt x="2101680" y="589227"/>
                    <a:pt x="2101727" y="589577"/>
                  </a:cubicBezTo>
                  <a:cubicBezTo>
                    <a:pt x="2101952" y="591271"/>
                    <a:pt x="2102589" y="592994"/>
                    <a:pt x="2103134" y="594717"/>
                  </a:cubicBezTo>
                  <a:cubicBezTo>
                    <a:pt x="2105085" y="593491"/>
                    <a:pt x="2107038" y="592293"/>
                    <a:pt x="2109035" y="591067"/>
                  </a:cubicBezTo>
                  <a:cubicBezTo>
                    <a:pt x="2107310" y="590161"/>
                    <a:pt x="2105631" y="589227"/>
                    <a:pt x="2103769" y="588467"/>
                  </a:cubicBezTo>
                  <a:close/>
                  <a:moveTo>
                    <a:pt x="4437026" y="588204"/>
                  </a:moveTo>
                  <a:cubicBezTo>
                    <a:pt x="4437026" y="588701"/>
                    <a:pt x="4436979" y="589227"/>
                    <a:pt x="4436979" y="589723"/>
                  </a:cubicBezTo>
                  <a:lnTo>
                    <a:pt x="4444107" y="589723"/>
                  </a:lnTo>
                  <a:lnTo>
                    <a:pt x="4444154" y="588438"/>
                  </a:lnTo>
                  <a:cubicBezTo>
                    <a:pt x="4441793" y="588351"/>
                    <a:pt x="4439387" y="588263"/>
                    <a:pt x="4437026" y="588204"/>
                  </a:cubicBezTo>
                  <a:close/>
                  <a:moveTo>
                    <a:pt x="7447956" y="587533"/>
                  </a:moveTo>
                  <a:lnTo>
                    <a:pt x="7448364" y="590307"/>
                  </a:lnTo>
                  <a:cubicBezTo>
                    <a:pt x="7449091" y="590132"/>
                    <a:pt x="7449863" y="589928"/>
                    <a:pt x="7450634" y="589723"/>
                  </a:cubicBezTo>
                  <a:cubicBezTo>
                    <a:pt x="7450589" y="589139"/>
                    <a:pt x="7450862" y="588351"/>
                    <a:pt x="7450409" y="588029"/>
                  </a:cubicBezTo>
                  <a:cubicBezTo>
                    <a:pt x="7449909" y="587649"/>
                    <a:pt x="7448773" y="587679"/>
                    <a:pt x="7447956" y="587533"/>
                  </a:cubicBezTo>
                  <a:close/>
                  <a:moveTo>
                    <a:pt x="4515793" y="582860"/>
                  </a:moveTo>
                  <a:cubicBezTo>
                    <a:pt x="4504534" y="587007"/>
                    <a:pt x="4493773" y="591738"/>
                    <a:pt x="4477475" y="598542"/>
                  </a:cubicBezTo>
                  <a:cubicBezTo>
                    <a:pt x="4487645" y="599798"/>
                    <a:pt x="4492639" y="601434"/>
                    <a:pt x="4494819" y="600500"/>
                  </a:cubicBezTo>
                  <a:cubicBezTo>
                    <a:pt x="4504988" y="596118"/>
                    <a:pt x="4514430" y="591008"/>
                    <a:pt x="4524145" y="586161"/>
                  </a:cubicBezTo>
                  <a:cubicBezTo>
                    <a:pt x="4521286" y="584992"/>
                    <a:pt x="4517109" y="582364"/>
                    <a:pt x="4515793" y="582860"/>
                  </a:cubicBezTo>
                  <a:close/>
                  <a:moveTo>
                    <a:pt x="3293459" y="580028"/>
                  </a:moveTo>
                  <a:cubicBezTo>
                    <a:pt x="3288057" y="587387"/>
                    <a:pt x="3282155" y="595506"/>
                    <a:pt x="3276253" y="603595"/>
                  </a:cubicBezTo>
                  <a:cubicBezTo>
                    <a:pt x="3285606" y="606224"/>
                    <a:pt x="3294685" y="610136"/>
                    <a:pt x="3304491" y="611100"/>
                  </a:cubicBezTo>
                  <a:cubicBezTo>
                    <a:pt x="3314252" y="612035"/>
                    <a:pt x="3320972" y="603857"/>
                    <a:pt x="3318974" y="595681"/>
                  </a:cubicBezTo>
                  <a:cubicBezTo>
                    <a:pt x="3316613" y="586161"/>
                    <a:pt x="3306580" y="579239"/>
                    <a:pt x="3293459" y="580028"/>
                  </a:cubicBezTo>
                  <a:close/>
                  <a:moveTo>
                    <a:pt x="4372648" y="579735"/>
                  </a:moveTo>
                  <a:cubicBezTo>
                    <a:pt x="4369152" y="583123"/>
                    <a:pt x="4367110" y="584904"/>
                    <a:pt x="4365703" y="586862"/>
                  </a:cubicBezTo>
                  <a:cubicBezTo>
                    <a:pt x="4365521" y="587124"/>
                    <a:pt x="4369607" y="589168"/>
                    <a:pt x="4370060" y="588964"/>
                  </a:cubicBezTo>
                  <a:cubicBezTo>
                    <a:pt x="4372194" y="587971"/>
                    <a:pt x="4374374" y="586657"/>
                    <a:pt x="4375326" y="585138"/>
                  </a:cubicBezTo>
                  <a:cubicBezTo>
                    <a:pt x="4375917" y="584204"/>
                    <a:pt x="4374238" y="582714"/>
                    <a:pt x="4372648" y="579735"/>
                  </a:cubicBezTo>
                  <a:close/>
                  <a:moveTo>
                    <a:pt x="7762392" y="577253"/>
                  </a:moveTo>
                  <a:lnTo>
                    <a:pt x="7762392" y="580699"/>
                  </a:lnTo>
                  <a:lnTo>
                    <a:pt x="7763210" y="580699"/>
                  </a:lnTo>
                  <a:cubicBezTo>
                    <a:pt x="7763119" y="579560"/>
                    <a:pt x="7763074" y="578393"/>
                    <a:pt x="7762983" y="577253"/>
                  </a:cubicBezTo>
                  <a:close/>
                  <a:moveTo>
                    <a:pt x="2489618" y="576378"/>
                  </a:moveTo>
                  <a:cubicBezTo>
                    <a:pt x="2487257" y="579268"/>
                    <a:pt x="2484307" y="582043"/>
                    <a:pt x="2482763" y="585079"/>
                  </a:cubicBezTo>
                  <a:cubicBezTo>
                    <a:pt x="2481946" y="586686"/>
                    <a:pt x="2482673" y="589227"/>
                    <a:pt x="2484307" y="590512"/>
                  </a:cubicBezTo>
                  <a:cubicBezTo>
                    <a:pt x="2487440" y="592936"/>
                    <a:pt x="2491707" y="594746"/>
                    <a:pt x="2495520" y="596820"/>
                  </a:cubicBezTo>
                  <a:cubicBezTo>
                    <a:pt x="2497654" y="594483"/>
                    <a:pt x="2499743" y="592147"/>
                    <a:pt x="2501286" y="590482"/>
                  </a:cubicBezTo>
                  <a:cubicBezTo>
                    <a:pt x="2501105" y="587679"/>
                    <a:pt x="2502013" y="585372"/>
                    <a:pt x="2500606" y="584028"/>
                  </a:cubicBezTo>
                  <a:cubicBezTo>
                    <a:pt x="2497609" y="581196"/>
                    <a:pt x="2493342" y="578889"/>
                    <a:pt x="2489618" y="576378"/>
                  </a:cubicBezTo>
                  <a:close/>
                  <a:moveTo>
                    <a:pt x="4311223" y="575852"/>
                  </a:moveTo>
                  <a:cubicBezTo>
                    <a:pt x="4311268" y="576435"/>
                    <a:pt x="4311359" y="577019"/>
                    <a:pt x="4311405" y="577604"/>
                  </a:cubicBezTo>
                  <a:cubicBezTo>
                    <a:pt x="4313947" y="577399"/>
                    <a:pt x="4316534" y="577224"/>
                    <a:pt x="4319077" y="577019"/>
                  </a:cubicBezTo>
                  <a:cubicBezTo>
                    <a:pt x="4319033" y="576640"/>
                    <a:pt x="4318987" y="576232"/>
                    <a:pt x="4318941" y="575852"/>
                  </a:cubicBezTo>
                  <a:close/>
                  <a:moveTo>
                    <a:pt x="2917235" y="572756"/>
                  </a:moveTo>
                  <a:cubicBezTo>
                    <a:pt x="2916372" y="574187"/>
                    <a:pt x="2915192" y="575443"/>
                    <a:pt x="2915010" y="576757"/>
                  </a:cubicBezTo>
                  <a:cubicBezTo>
                    <a:pt x="2914965" y="577165"/>
                    <a:pt x="2918552" y="578304"/>
                    <a:pt x="2918824" y="578100"/>
                  </a:cubicBezTo>
                  <a:cubicBezTo>
                    <a:pt x="2920278" y="577108"/>
                    <a:pt x="2921184" y="575823"/>
                    <a:pt x="2922320" y="574625"/>
                  </a:cubicBezTo>
                  <a:cubicBezTo>
                    <a:pt x="2920958" y="574099"/>
                    <a:pt x="2919596" y="573603"/>
                    <a:pt x="2917235" y="572756"/>
                  </a:cubicBezTo>
                  <a:close/>
                  <a:moveTo>
                    <a:pt x="5505499" y="570449"/>
                  </a:moveTo>
                  <a:cubicBezTo>
                    <a:pt x="5499051" y="571938"/>
                    <a:pt x="5492650" y="573457"/>
                    <a:pt x="5486204" y="574947"/>
                  </a:cubicBezTo>
                  <a:cubicBezTo>
                    <a:pt x="5486931" y="576202"/>
                    <a:pt x="5487747" y="577458"/>
                    <a:pt x="5488519" y="578743"/>
                  </a:cubicBezTo>
                  <a:cubicBezTo>
                    <a:pt x="5494784" y="577487"/>
                    <a:pt x="5501004" y="576232"/>
                    <a:pt x="5507269" y="574975"/>
                  </a:cubicBezTo>
                  <a:cubicBezTo>
                    <a:pt x="5506679" y="573457"/>
                    <a:pt x="5506088" y="571968"/>
                    <a:pt x="5505499" y="570449"/>
                  </a:cubicBezTo>
                  <a:close/>
                  <a:moveTo>
                    <a:pt x="4585526" y="570186"/>
                  </a:moveTo>
                  <a:cubicBezTo>
                    <a:pt x="4577310" y="580378"/>
                    <a:pt x="4572043" y="586482"/>
                    <a:pt x="4567593" y="592877"/>
                  </a:cubicBezTo>
                  <a:cubicBezTo>
                    <a:pt x="4566641" y="594221"/>
                    <a:pt x="4568819" y="596673"/>
                    <a:pt x="4569727" y="599243"/>
                  </a:cubicBezTo>
                  <a:cubicBezTo>
                    <a:pt x="4576039" y="595506"/>
                    <a:pt x="4581485" y="592264"/>
                    <a:pt x="4587434" y="588731"/>
                  </a:cubicBezTo>
                  <a:cubicBezTo>
                    <a:pt x="4586934" y="583970"/>
                    <a:pt x="4586480" y="579327"/>
                    <a:pt x="4585526" y="570186"/>
                  </a:cubicBezTo>
                  <a:close/>
                  <a:moveTo>
                    <a:pt x="1783885" y="568726"/>
                  </a:moveTo>
                  <a:cubicBezTo>
                    <a:pt x="1782569" y="570245"/>
                    <a:pt x="1779800" y="571909"/>
                    <a:pt x="1780117" y="573253"/>
                  </a:cubicBezTo>
                  <a:cubicBezTo>
                    <a:pt x="1781071" y="577137"/>
                    <a:pt x="1783296" y="580904"/>
                    <a:pt x="1784975" y="584700"/>
                  </a:cubicBezTo>
                  <a:cubicBezTo>
                    <a:pt x="1786745" y="583444"/>
                    <a:pt x="1788562" y="582189"/>
                    <a:pt x="1789878" y="581254"/>
                  </a:cubicBezTo>
                  <a:cubicBezTo>
                    <a:pt x="1787517" y="576232"/>
                    <a:pt x="1785701" y="572493"/>
                    <a:pt x="1783885" y="568726"/>
                  </a:cubicBezTo>
                  <a:close/>
                  <a:moveTo>
                    <a:pt x="3078357" y="566740"/>
                  </a:moveTo>
                  <a:cubicBezTo>
                    <a:pt x="3073182" y="567149"/>
                    <a:pt x="3071592" y="567120"/>
                    <a:pt x="3070140" y="567411"/>
                  </a:cubicBezTo>
                  <a:cubicBezTo>
                    <a:pt x="3061514" y="569135"/>
                    <a:pt x="3049392" y="589752"/>
                    <a:pt x="3054522" y="594688"/>
                  </a:cubicBezTo>
                  <a:cubicBezTo>
                    <a:pt x="3055840" y="595973"/>
                    <a:pt x="3060696" y="597287"/>
                    <a:pt x="3062467" y="596703"/>
                  </a:cubicBezTo>
                  <a:cubicBezTo>
                    <a:pt x="3072002" y="593666"/>
                    <a:pt x="3082488" y="590891"/>
                    <a:pt x="3089799" y="586277"/>
                  </a:cubicBezTo>
                  <a:cubicBezTo>
                    <a:pt x="3094020" y="583619"/>
                    <a:pt x="3095700" y="576844"/>
                    <a:pt x="3093293" y="573311"/>
                  </a:cubicBezTo>
                  <a:cubicBezTo>
                    <a:pt x="3090978" y="569865"/>
                    <a:pt x="3081989" y="568200"/>
                    <a:pt x="3078357" y="566740"/>
                  </a:cubicBezTo>
                  <a:close/>
                  <a:moveTo>
                    <a:pt x="8165266" y="566535"/>
                  </a:moveTo>
                  <a:cubicBezTo>
                    <a:pt x="8163133" y="567733"/>
                    <a:pt x="8159955" y="568696"/>
                    <a:pt x="8159001" y="570186"/>
                  </a:cubicBezTo>
                  <a:cubicBezTo>
                    <a:pt x="8155552" y="575647"/>
                    <a:pt x="8152827" y="581283"/>
                    <a:pt x="8149920" y="586773"/>
                  </a:cubicBezTo>
                  <a:cubicBezTo>
                    <a:pt x="8151646" y="588409"/>
                    <a:pt x="8153144" y="591008"/>
                    <a:pt x="8154825" y="591067"/>
                  </a:cubicBezTo>
                  <a:cubicBezTo>
                    <a:pt x="8157231" y="591154"/>
                    <a:pt x="8161407" y="589694"/>
                    <a:pt x="8162043" y="588351"/>
                  </a:cubicBezTo>
                  <a:cubicBezTo>
                    <a:pt x="8164858" y="582743"/>
                    <a:pt x="8166992" y="576962"/>
                    <a:pt x="8168626" y="571150"/>
                  </a:cubicBezTo>
                  <a:cubicBezTo>
                    <a:pt x="8168990" y="569778"/>
                    <a:pt x="8166448" y="568084"/>
                    <a:pt x="8165266" y="566535"/>
                  </a:cubicBezTo>
                  <a:close/>
                  <a:moveTo>
                    <a:pt x="4085635" y="563674"/>
                  </a:moveTo>
                  <a:cubicBezTo>
                    <a:pt x="4083002" y="564462"/>
                    <a:pt x="4081501" y="566565"/>
                    <a:pt x="4079505" y="568113"/>
                  </a:cubicBezTo>
                  <a:cubicBezTo>
                    <a:pt x="4080595" y="568755"/>
                    <a:pt x="4081728" y="569426"/>
                    <a:pt x="4082819" y="570069"/>
                  </a:cubicBezTo>
                  <a:cubicBezTo>
                    <a:pt x="4086814" y="568463"/>
                    <a:pt x="4090810" y="566828"/>
                    <a:pt x="4097211" y="564258"/>
                  </a:cubicBezTo>
                  <a:cubicBezTo>
                    <a:pt x="4091309" y="563878"/>
                    <a:pt x="4087858" y="563002"/>
                    <a:pt x="4085635" y="563674"/>
                  </a:cubicBezTo>
                  <a:close/>
                  <a:moveTo>
                    <a:pt x="8270184" y="562885"/>
                  </a:moveTo>
                  <a:cubicBezTo>
                    <a:pt x="8264827" y="562096"/>
                    <a:pt x="8254430" y="562418"/>
                    <a:pt x="8253750" y="563790"/>
                  </a:cubicBezTo>
                  <a:cubicBezTo>
                    <a:pt x="8250798" y="569719"/>
                    <a:pt x="8250390" y="576173"/>
                    <a:pt x="8249799" y="582481"/>
                  </a:cubicBezTo>
                  <a:cubicBezTo>
                    <a:pt x="8249755" y="583211"/>
                    <a:pt x="8254658" y="584116"/>
                    <a:pt x="8260923" y="586073"/>
                  </a:cubicBezTo>
                  <a:cubicBezTo>
                    <a:pt x="8265554" y="580817"/>
                    <a:pt x="8271047" y="575618"/>
                    <a:pt x="8274633" y="569953"/>
                  </a:cubicBezTo>
                  <a:cubicBezTo>
                    <a:pt x="8275768" y="568141"/>
                    <a:pt x="8272545" y="563265"/>
                    <a:pt x="8270184" y="562885"/>
                  </a:cubicBezTo>
                  <a:close/>
                  <a:moveTo>
                    <a:pt x="7768385" y="559556"/>
                  </a:moveTo>
                  <a:cubicBezTo>
                    <a:pt x="7767205" y="561688"/>
                    <a:pt x="7766024" y="563849"/>
                    <a:pt x="7764844" y="565981"/>
                  </a:cubicBezTo>
                  <a:lnTo>
                    <a:pt x="7769475" y="567061"/>
                  </a:lnTo>
                  <a:cubicBezTo>
                    <a:pt x="7770383" y="564841"/>
                    <a:pt x="7771245" y="562651"/>
                    <a:pt x="7772153" y="560432"/>
                  </a:cubicBezTo>
                  <a:cubicBezTo>
                    <a:pt x="7770882" y="560170"/>
                    <a:pt x="7769656" y="559848"/>
                    <a:pt x="7768385" y="559556"/>
                  </a:cubicBezTo>
                  <a:close/>
                  <a:moveTo>
                    <a:pt x="3528991" y="558476"/>
                  </a:moveTo>
                  <a:cubicBezTo>
                    <a:pt x="3528175" y="559322"/>
                    <a:pt x="3527312" y="559994"/>
                    <a:pt x="3526858" y="560754"/>
                  </a:cubicBezTo>
                  <a:cubicBezTo>
                    <a:pt x="3526722" y="560957"/>
                    <a:pt x="3527993" y="561805"/>
                    <a:pt x="3528265" y="561746"/>
                  </a:cubicBezTo>
                  <a:cubicBezTo>
                    <a:pt x="3529537" y="561425"/>
                    <a:pt x="3530626" y="560900"/>
                    <a:pt x="3531805" y="560461"/>
                  </a:cubicBezTo>
                  <a:cubicBezTo>
                    <a:pt x="3530898" y="559848"/>
                    <a:pt x="3529990" y="559206"/>
                    <a:pt x="3528991" y="558476"/>
                  </a:cubicBezTo>
                  <a:close/>
                  <a:moveTo>
                    <a:pt x="8039602" y="557657"/>
                  </a:moveTo>
                  <a:cubicBezTo>
                    <a:pt x="8028296" y="558592"/>
                    <a:pt x="8029159" y="563615"/>
                    <a:pt x="8031292" y="568814"/>
                  </a:cubicBezTo>
                  <a:cubicBezTo>
                    <a:pt x="8032064" y="570711"/>
                    <a:pt x="8032474" y="572698"/>
                    <a:pt x="8033064" y="574654"/>
                  </a:cubicBezTo>
                  <a:cubicBezTo>
                    <a:pt x="8032699" y="576610"/>
                    <a:pt x="8032474" y="578597"/>
                    <a:pt x="8031883" y="580553"/>
                  </a:cubicBezTo>
                  <a:cubicBezTo>
                    <a:pt x="8030431" y="585459"/>
                    <a:pt x="8027660" y="590979"/>
                    <a:pt x="8039782" y="591680"/>
                  </a:cubicBezTo>
                  <a:cubicBezTo>
                    <a:pt x="8050179" y="592293"/>
                    <a:pt x="8058487" y="589636"/>
                    <a:pt x="8060893" y="582685"/>
                  </a:cubicBezTo>
                  <a:cubicBezTo>
                    <a:pt x="8062573" y="577867"/>
                    <a:pt x="8063617" y="572873"/>
                    <a:pt x="8063617" y="567966"/>
                  </a:cubicBezTo>
                  <a:cubicBezTo>
                    <a:pt x="8063617" y="561775"/>
                    <a:pt x="8051541" y="556636"/>
                    <a:pt x="8039602" y="557657"/>
                  </a:cubicBezTo>
                  <a:close/>
                  <a:moveTo>
                    <a:pt x="7797930" y="555789"/>
                  </a:moveTo>
                  <a:cubicBezTo>
                    <a:pt x="7790189" y="555263"/>
                    <a:pt x="7781778" y="556285"/>
                    <a:pt x="7777147" y="558885"/>
                  </a:cubicBezTo>
                  <a:cubicBezTo>
                    <a:pt x="7776104" y="559469"/>
                    <a:pt x="7775785" y="560549"/>
                    <a:pt x="7775150" y="561425"/>
                  </a:cubicBezTo>
                  <a:cubicBezTo>
                    <a:pt x="7775468" y="562360"/>
                    <a:pt x="7775558" y="564054"/>
                    <a:pt x="7776148" y="564111"/>
                  </a:cubicBezTo>
                  <a:cubicBezTo>
                    <a:pt x="7791357" y="566069"/>
                    <a:pt x="7800482" y="571734"/>
                    <a:pt x="7803978" y="581283"/>
                  </a:cubicBezTo>
                  <a:cubicBezTo>
                    <a:pt x="7804114" y="581663"/>
                    <a:pt x="7811287" y="581575"/>
                    <a:pt x="7811333" y="581313"/>
                  </a:cubicBezTo>
                  <a:cubicBezTo>
                    <a:pt x="7813057" y="574829"/>
                    <a:pt x="7817735" y="567558"/>
                    <a:pt x="7814693" y="561980"/>
                  </a:cubicBezTo>
                  <a:cubicBezTo>
                    <a:pt x="7812741" y="558388"/>
                    <a:pt x="7805670" y="556315"/>
                    <a:pt x="7797930" y="555789"/>
                  </a:cubicBezTo>
                  <a:close/>
                  <a:moveTo>
                    <a:pt x="7887740" y="554007"/>
                  </a:moveTo>
                  <a:cubicBezTo>
                    <a:pt x="7886605" y="557132"/>
                    <a:pt x="7885470" y="560227"/>
                    <a:pt x="7884335" y="563353"/>
                  </a:cubicBezTo>
                  <a:cubicBezTo>
                    <a:pt x="7886650" y="563703"/>
                    <a:pt x="7889011" y="564054"/>
                    <a:pt x="7891327" y="564404"/>
                  </a:cubicBezTo>
                  <a:cubicBezTo>
                    <a:pt x="7892190" y="561250"/>
                    <a:pt x="7893052" y="558096"/>
                    <a:pt x="7893960" y="554942"/>
                  </a:cubicBezTo>
                  <a:cubicBezTo>
                    <a:pt x="7891871" y="554650"/>
                    <a:pt x="7889829" y="554329"/>
                    <a:pt x="7887740" y="554007"/>
                  </a:cubicBezTo>
                  <a:close/>
                  <a:moveTo>
                    <a:pt x="3959377" y="549276"/>
                  </a:moveTo>
                  <a:cubicBezTo>
                    <a:pt x="3958242" y="550970"/>
                    <a:pt x="3955565" y="552985"/>
                    <a:pt x="3956291" y="554300"/>
                  </a:cubicBezTo>
                  <a:cubicBezTo>
                    <a:pt x="3957471" y="556549"/>
                    <a:pt x="3960739" y="558359"/>
                    <a:pt x="3963146" y="560374"/>
                  </a:cubicBezTo>
                  <a:cubicBezTo>
                    <a:pt x="3965507" y="558271"/>
                    <a:pt x="3967823" y="556140"/>
                    <a:pt x="3971408" y="552897"/>
                  </a:cubicBezTo>
                  <a:cubicBezTo>
                    <a:pt x="3966324" y="551380"/>
                    <a:pt x="3962829" y="550327"/>
                    <a:pt x="3959377" y="549276"/>
                  </a:cubicBezTo>
                  <a:close/>
                  <a:moveTo>
                    <a:pt x="2038848" y="548401"/>
                  </a:moveTo>
                  <a:cubicBezTo>
                    <a:pt x="2038257" y="548196"/>
                    <a:pt x="2033854" y="551146"/>
                    <a:pt x="2034036" y="551291"/>
                  </a:cubicBezTo>
                  <a:cubicBezTo>
                    <a:pt x="2036578" y="553482"/>
                    <a:pt x="2039483" y="555497"/>
                    <a:pt x="2042707" y="557249"/>
                  </a:cubicBezTo>
                  <a:cubicBezTo>
                    <a:pt x="2043070" y="557454"/>
                    <a:pt x="2046203" y="555526"/>
                    <a:pt x="2049699" y="553686"/>
                  </a:cubicBezTo>
                  <a:cubicBezTo>
                    <a:pt x="2045340" y="551467"/>
                    <a:pt x="2042344" y="549656"/>
                    <a:pt x="2038848" y="548401"/>
                  </a:cubicBezTo>
                  <a:close/>
                  <a:moveTo>
                    <a:pt x="4432440" y="548021"/>
                  </a:moveTo>
                  <a:cubicBezTo>
                    <a:pt x="4430760" y="548167"/>
                    <a:pt x="4429124" y="548342"/>
                    <a:pt x="4422725" y="548955"/>
                  </a:cubicBezTo>
                  <a:cubicBezTo>
                    <a:pt x="4428444" y="550416"/>
                    <a:pt x="4430170" y="550853"/>
                    <a:pt x="4431896" y="551291"/>
                  </a:cubicBezTo>
                  <a:cubicBezTo>
                    <a:pt x="4432076" y="550211"/>
                    <a:pt x="4432257" y="549101"/>
                    <a:pt x="4432440" y="548021"/>
                  </a:cubicBezTo>
                  <a:close/>
                  <a:moveTo>
                    <a:pt x="9364399" y="547728"/>
                  </a:moveTo>
                  <a:cubicBezTo>
                    <a:pt x="9361675" y="548633"/>
                    <a:pt x="9358952" y="549540"/>
                    <a:pt x="9356228" y="550445"/>
                  </a:cubicBezTo>
                  <a:cubicBezTo>
                    <a:pt x="9356909" y="551380"/>
                    <a:pt x="9357545" y="552342"/>
                    <a:pt x="9358136" y="553248"/>
                  </a:cubicBezTo>
                  <a:cubicBezTo>
                    <a:pt x="9360860" y="552342"/>
                    <a:pt x="9363583" y="551467"/>
                    <a:pt x="9366307" y="550561"/>
                  </a:cubicBezTo>
                  <a:cubicBezTo>
                    <a:pt x="9365672" y="549627"/>
                    <a:pt x="9365035" y="548663"/>
                    <a:pt x="9364399" y="547728"/>
                  </a:cubicBezTo>
                  <a:close/>
                  <a:moveTo>
                    <a:pt x="2458429" y="547641"/>
                  </a:moveTo>
                  <a:cubicBezTo>
                    <a:pt x="2453571" y="555146"/>
                    <a:pt x="2444627" y="562798"/>
                    <a:pt x="2445173" y="570156"/>
                  </a:cubicBezTo>
                  <a:cubicBezTo>
                    <a:pt x="2445581" y="575852"/>
                    <a:pt x="2457884" y="581225"/>
                    <a:pt x="2464921" y="586716"/>
                  </a:cubicBezTo>
                  <a:cubicBezTo>
                    <a:pt x="2470778" y="582714"/>
                    <a:pt x="2476633" y="578713"/>
                    <a:pt x="2485306" y="572756"/>
                  </a:cubicBezTo>
                  <a:cubicBezTo>
                    <a:pt x="2474727" y="562885"/>
                    <a:pt x="2466600" y="555263"/>
                    <a:pt x="2458429" y="547641"/>
                  </a:cubicBezTo>
                  <a:close/>
                  <a:moveTo>
                    <a:pt x="4719045" y="547525"/>
                  </a:moveTo>
                  <a:cubicBezTo>
                    <a:pt x="4717549" y="548342"/>
                    <a:pt x="4716095" y="549160"/>
                    <a:pt x="4714641" y="549977"/>
                  </a:cubicBezTo>
                  <a:cubicBezTo>
                    <a:pt x="4717183" y="552197"/>
                    <a:pt x="4719727" y="554446"/>
                    <a:pt x="4722269" y="556665"/>
                  </a:cubicBezTo>
                  <a:cubicBezTo>
                    <a:pt x="4723768" y="555818"/>
                    <a:pt x="4725265" y="554971"/>
                    <a:pt x="4726764" y="554154"/>
                  </a:cubicBezTo>
                  <a:cubicBezTo>
                    <a:pt x="4724176" y="551934"/>
                    <a:pt x="4721587" y="549743"/>
                    <a:pt x="4719045" y="547525"/>
                  </a:cubicBezTo>
                  <a:close/>
                  <a:moveTo>
                    <a:pt x="3768791" y="546268"/>
                  </a:moveTo>
                  <a:cubicBezTo>
                    <a:pt x="3766250" y="548196"/>
                    <a:pt x="3760937" y="551087"/>
                    <a:pt x="3761664" y="551934"/>
                  </a:cubicBezTo>
                  <a:cubicBezTo>
                    <a:pt x="3765750" y="556870"/>
                    <a:pt x="3770925" y="561571"/>
                    <a:pt x="3776691" y="565805"/>
                  </a:cubicBezTo>
                  <a:cubicBezTo>
                    <a:pt x="3777734" y="566565"/>
                    <a:pt x="3783320" y="564841"/>
                    <a:pt x="3787495" y="564141"/>
                  </a:cubicBezTo>
                  <a:cubicBezTo>
                    <a:pt x="3778597" y="555642"/>
                    <a:pt x="3773695" y="550970"/>
                    <a:pt x="3768791" y="546268"/>
                  </a:cubicBezTo>
                  <a:close/>
                  <a:moveTo>
                    <a:pt x="5224613" y="545801"/>
                  </a:moveTo>
                  <a:cubicBezTo>
                    <a:pt x="5221480" y="547816"/>
                    <a:pt x="5218847" y="550123"/>
                    <a:pt x="5216078" y="552313"/>
                  </a:cubicBezTo>
                  <a:cubicBezTo>
                    <a:pt x="5217984" y="553248"/>
                    <a:pt x="5221163" y="555176"/>
                    <a:pt x="5221662" y="554912"/>
                  </a:cubicBezTo>
                  <a:cubicBezTo>
                    <a:pt x="5224885" y="553336"/>
                    <a:pt x="5227519" y="551262"/>
                    <a:pt x="5231560" y="548546"/>
                  </a:cubicBezTo>
                  <a:cubicBezTo>
                    <a:pt x="5228064" y="547145"/>
                    <a:pt x="5224931" y="545597"/>
                    <a:pt x="5224613" y="545801"/>
                  </a:cubicBezTo>
                  <a:close/>
                  <a:moveTo>
                    <a:pt x="8974329" y="545597"/>
                  </a:moveTo>
                  <a:cubicBezTo>
                    <a:pt x="8972739" y="545101"/>
                    <a:pt x="8968472" y="546181"/>
                    <a:pt x="8967246" y="547320"/>
                  </a:cubicBezTo>
                  <a:cubicBezTo>
                    <a:pt x="8961344" y="552840"/>
                    <a:pt x="8954898" y="558359"/>
                    <a:pt x="8951130" y="564491"/>
                  </a:cubicBezTo>
                  <a:cubicBezTo>
                    <a:pt x="8949723" y="566769"/>
                    <a:pt x="8953852" y="572318"/>
                    <a:pt x="8957667" y="573457"/>
                  </a:cubicBezTo>
                  <a:cubicBezTo>
                    <a:pt x="8961979" y="574742"/>
                    <a:pt x="8971832" y="573983"/>
                    <a:pt x="8973874" y="571938"/>
                  </a:cubicBezTo>
                  <a:cubicBezTo>
                    <a:pt x="8978460" y="567354"/>
                    <a:pt x="8979685" y="561454"/>
                    <a:pt x="8981229" y="558242"/>
                  </a:cubicBezTo>
                  <a:cubicBezTo>
                    <a:pt x="8980186" y="553861"/>
                    <a:pt x="8980186" y="551846"/>
                    <a:pt x="8979140" y="550065"/>
                  </a:cubicBezTo>
                  <a:cubicBezTo>
                    <a:pt x="8978142" y="548401"/>
                    <a:pt x="8976599" y="546298"/>
                    <a:pt x="8974329" y="545597"/>
                  </a:cubicBezTo>
                  <a:close/>
                  <a:moveTo>
                    <a:pt x="3999738" y="541829"/>
                  </a:moveTo>
                  <a:cubicBezTo>
                    <a:pt x="3999194" y="545071"/>
                    <a:pt x="3998649" y="548313"/>
                    <a:pt x="3998148" y="551555"/>
                  </a:cubicBezTo>
                  <a:cubicBezTo>
                    <a:pt x="3999920" y="551788"/>
                    <a:pt x="4001691" y="552022"/>
                    <a:pt x="4003461" y="552285"/>
                  </a:cubicBezTo>
                  <a:cubicBezTo>
                    <a:pt x="4005276" y="549247"/>
                    <a:pt x="4007093" y="546210"/>
                    <a:pt x="4008908" y="543173"/>
                  </a:cubicBezTo>
                  <a:cubicBezTo>
                    <a:pt x="4005866" y="542734"/>
                    <a:pt x="4002781" y="542268"/>
                    <a:pt x="3999738" y="541829"/>
                  </a:cubicBezTo>
                  <a:close/>
                  <a:moveTo>
                    <a:pt x="9469090" y="541158"/>
                  </a:moveTo>
                  <a:cubicBezTo>
                    <a:pt x="9466322" y="542677"/>
                    <a:pt x="9462461" y="543873"/>
                    <a:pt x="9461056" y="545772"/>
                  </a:cubicBezTo>
                  <a:cubicBezTo>
                    <a:pt x="9456651" y="551758"/>
                    <a:pt x="9453110" y="557979"/>
                    <a:pt x="9449433" y="564170"/>
                  </a:cubicBezTo>
                  <a:cubicBezTo>
                    <a:pt x="9448979" y="564930"/>
                    <a:pt x="9449387" y="566681"/>
                    <a:pt x="9449888" y="566769"/>
                  </a:cubicBezTo>
                  <a:cubicBezTo>
                    <a:pt x="9452702" y="567208"/>
                    <a:pt x="9455971" y="567908"/>
                    <a:pt x="9458468" y="567383"/>
                  </a:cubicBezTo>
                  <a:cubicBezTo>
                    <a:pt x="9470226" y="564959"/>
                    <a:pt x="9476311" y="559936"/>
                    <a:pt x="9474539" y="552985"/>
                  </a:cubicBezTo>
                  <a:cubicBezTo>
                    <a:pt x="9473993" y="549890"/>
                    <a:pt x="9474086" y="547846"/>
                    <a:pt x="9473221" y="546006"/>
                  </a:cubicBezTo>
                  <a:cubicBezTo>
                    <a:pt x="9472405" y="544283"/>
                    <a:pt x="9470499" y="542764"/>
                    <a:pt x="9469090" y="541158"/>
                  </a:cubicBezTo>
                  <a:close/>
                  <a:moveTo>
                    <a:pt x="2435865" y="539231"/>
                  </a:moveTo>
                  <a:cubicBezTo>
                    <a:pt x="2434775" y="539814"/>
                    <a:pt x="2433640" y="540398"/>
                    <a:pt x="2432505" y="540983"/>
                  </a:cubicBezTo>
                  <a:cubicBezTo>
                    <a:pt x="2434775" y="542560"/>
                    <a:pt x="2437047" y="544166"/>
                    <a:pt x="2439270" y="545743"/>
                  </a:cubicBezTo>
                  <a:cubicBezTo>
                    <a:pt x="2440496" y="545101"/>
                    <a:pt x="2441677" y="544487"/>
                    <a:pt x="2442902" y="543844"/>
                  </a:cubicBezTo>
                  <a:cubicBezTo>
                    <a:pt x="2440541" y="542297"/>
                    <a:pt x="2438226" y="540749"/>
                    <a:pt x="2435865" y="539231"/>
                  </a:cubicBezTo>
                  <a:close/>
                  <a:moveTo>
                    <a:pt x="4499540" y="535609"/>
                  </a:moveTo>
                  <a:cubicBezTo>
                    <a:pt x="4490142" y="537303"/>
                    <a:pt x="4484786" y="538267"/>
                    <a:pt x="4477249" y="539611"/>
                  </a:cubicBezTo>
                  <a:cubicBezTo>
                    <a:pt x="4480155" y="546531"/>
                    <a:pt x="4482470" y="551992"/>
                    <a:pt x="4486556" y="561659"/>
                  </a:cubicBezTo>
                  <a:cubicBezTo>
                    <a:pt x="4491867" y="551000"/>
                    <a:pt x="4494819" y="545130"/>
                    <a:pt x="4499540" y="535609"/>
                  </a:cubicBezTo>
                  <a:close/>
                  <a:moveTo>
                    <a:pt x="2267071" y="534529"/>
                  </a:moveTo>
                  <a:cubicBezTo>
                    <a:pt x="2264846" y="537011"/>
                    <a:pt x="2263167" y="538909"/>
                    <a:pt x="2261531" y="540778"/>
                  </a:cubicBezTo>
                  <a:cubicBezTo>
                    <a:pt x="2264255" y="541626"/>
                    <a:pt x="2268296" y="543552"/>
                    <a:pt x="2269477" y="543027"/>
                  </a:cubicBezTo>
                  <a:cubicBezTo>
                    <a:pt x="2271883" y="541917"/>
                    <a:pt x="2273245" y="539552"/>
                    <a:pt x="2273880" y="537537"/>
                  </a:cubicBezTo>
                  <a:cubicBezTo>
                    <a:pt x="2274061" y="536953"/>
                    <a:pt x="2270204" y="535872"/>
                    <a:pt x="2267071" y="534529"/>
                  </a:cubicBezTo>
                  <a:close/>
                  <a:moveTo>
                    <a:pt x="3217325" y="531345"/>
                  </a:moveTo>
                  <a:cubicBezTo>
                    <a:pt x="3213965" y="533039"/>
                    <a:pt x="3210015" y="534441"/>
                    <a:pt x="3207564" y="536543"/>
                  </a:cubicBezTo>
                  <a:cubicBezTo>
                    <a:pt x="3206021" y="537917"/>
                    <a:pt x="3206701" y="540311"/>
                    <a:pt x="3206338" y="542180"/>
                  </a:cubicBezTo>
                  <a:cubicBezTo>
                    <a:pt x="3207836" y="543873"/>
                    <a:pt x="3209334" y="545509"/>
                    <a:pt x="3210788" y="547116"/>
                  </a:cubicBezTo>
                  <a:cubicBezTo>
                    <a:pt x="3214237" y="544487"/>
                    <a:pt x="3219004" y="542122"/>
                    <a:pt x="3220638" y="539113"/>
                  </a:cubicBezTo>
                  <a:cubicBezTo>
                    <a:pt x="3221773" y="537011"/>
                    <a:pt x="3218596" y="533974"/>
                    <a:pt x="3217325" y="531345"/>
                  </a:cubicBezTo>
                  <a:close/>
                  <a:moveTo>
                    <a:pt x="4691761" y="530411"/>
                  </a:moveTo>
                  <a:cubicBezTo>
                    <a:pt x="4690853" y="531112"/>
                    <a:pt x="4689900" y="531784"/>
                    <a:pt x="4688992" y="532484"/>
                  </a:cubicBezTo>
                  <a:cubicBezTo>
                    <a:pt x="4690763" y="534120"/>
                    <a:pt x="4692488" y="535726"/>
                    <a:pt x="4694258" y="537362"/>
                  </a:cubicBezTo>
                  <a:cubicBezTo>
                    <a:pt x="4695892" y="536164"/>
                    <a:pt x="4697480" y="534996"/>
                    <a:pt x="4699115" y="533799"/>
                  </a:cubicBezTo>
                  <a:cubicBezTo>
                    <a:pt x="4696664" y="532659"/>
                    <a:pt x="4694212" y="531550"/>
                    <a:pt x="4691761" y="530411"/>
                  </a:cubicBezTo>
                  <a:close/>
                  <a:moveTo>
                    <a:pt x="4058530" y="522848"/>
                  </a:moveTo>
                  <a:cubicBezTo>
                    <a:pt x="4056579" y="522789"/>
                    <a:pt x="4054536" y="523840"/>
                    <a:pt x="4050268" y="525009"/>
                  </a:cubicBezTo>
                  <a:cubicBezTo>
                    <a:pt x="4055807" y="526148"/>
                    <a:pt x="4058984" y="527228"/>
                    <a:pt x="4062161" y="527257"/>
                  </a:cubicBezTo>
                  <a:cubicBezTo>
                    <a:pt x="4063751" y="527287"/>
                    <a:pt x="4065340" y="525359"/>
                    <a:pt x="4066884" y="524337"/>
                  </a:cubicBezTo>
                  <a:cubicBezTo>
                    <a:pt x="4064114" y="523811"/>
                    <a:pt x="4061346" y="522905"/>
                    <a:pt x="4058530" y="522848"/>
                  </a:cubicBezTo>
                  <a:close/>
                  <a:moveTo>
                    <a:pt x="4261784" y="520336"/>
                  </a:moveTo>
                  <a:cubicBezTo>
                    <a:pt x="4258469" y="520453"/>
                    <a:pt x="4255383" y="523490"/>
                    <a:pt x="4252250" y="525242"/>
                  </a:cubicBezTo>
                  <a:cubicBezTo>
                    <a:pt x="4256243" y="527490"/>
                    <a:pt x="4260285" y="529710"/>
                    <a:pt x="4264281" y="531959"/>
                  </a:cubicBezTo>
                  <a:cubicBezTo>
                    <a:pt x="4266823" y="529973"/>
                    <a:pt x="4269411" y="528017"/>
                    <a:pt x="4273043" y="525242"/>
                  </a:cubicBezTo>
                  <a:cubicBezTo>
                    <a:pt x="4268457" y="523110"/>
                    <a:pt x="4264961" y="520219"/>
                    <a:pt x="4261784" y="520336"/>
                  </a:cubicBezTo>
                  <a:close/>
                  <a:moveTo>
                    <a:pt x="3736694" y="519985"/>
                  </a:moveTo>
                  <a:cubicBezTo>
                    <a:pt x="3724845" y="518964"/>
                    <a:pt x="3712450" y="520511"/>
                    <a:pt x="3700238" y="521036"/>
                  </a:cubicBezTo>
                  <a:cubicBezTo>
                    <a:pt x="3707593" y="522701"/>
                    <a:pt x="3715992" y="523548"/>
                    <a:pt x="3721939" y="526439"/>
                  </a:cubicBezTo>
                  <a:cubicBezTo>
                    <a:pt x="3726070" y="528425"/>
                    <a:pt x="3726841" y="533185"/>
                    <a:pt x="3729066" y="536719"/>
                  </a:cubicBezTo>
                  <a:cubicBezTo>
                    <a:pt x="3731292" y="540253"/>
                    <a:pt x="3732971" y="543962"/>
                    <a:pt x="3735967" y="547232"/>
                  </a:cubicBezTo>
                  <a:cubicBezTo>
                    <a:pt x="3737011" y="548371"/>
                    <a:pt x="3741189" y="548517"/>
                    <a:pt x="3744003" y="548722"/>
                  </a:cubicBezTo>
                  <a:cubicBezTo>
                    <a:pt x="3745048" y="548810"/>
                    <a:pt x="3747091" y="547846"/>
                    <a:pt x="3747407" y="547145"/>
                  </a:cubicBezTo>
                  <a:cubicBezTo>
                    <a:pt x="3748589" y="544400"/>
                    <a:pt x="3749314" y="541596"/>
                    <a:pt x="3749179" y="542005"/>
                  </a:cubicBezTo>
                  <a:cubicBezTo>
                    <a:pt x="3749179" y="535813"/>
                    <a:pt x="3750632" y="532455"/>
                    <a:pt x="3748861" y="530060"/>
                  </a:cubicBezTo>
                  <a:cubicBezTo>
                    <a:pt x="3745955" y="526205"/>
                    <a:pt x="3741506" y="520394"/>
                    <a:pt x="3736694" y="519985"/>
                  </a:cubicBezTo>
                  <a:close/>
                  <a:moveTo>
                    <a:pt x="2332809" y="518145"/>
                  </a:moveTo>
                  <a:cubicBezTo>
                    <a:pt x="2323547" y="527754"/>
                    <a:pt x="2317146" y="533157"/>
                    <a:pt x="2313242" y="539202"/>
                  </a:cubicBezTo>
                  <a:cubicBezTo>
                    <a:pt x="2312107" y="541041"/>
                    <a:pt x="2317917" y="544662"/>
                    <a:pt x="2320506" y="547466"/>
                  </a:cubicBezTo>
                  <a:cubicBezTo>
                    <a:pt x="2327226" y="543377"/>
                    <a:pt x="2335805" y="539932"/>
                    <a:pt x="2339981" y="534996"/>
                  </a:cubicBezTo>
                  <a:cubicBezTo>
                    <a:pt x="2342251" y="532309"/>
                    <a:pt x="2336940" y="527053"/>
                    <a:pt x="2332809" y="518145"/>
                  </a:cubicBezTo>
                  <a:close/>
                  <a:moveTo>
                    <a:pt x="5366941" y="516276"/>
                  </a:moveTo>
                  <a:cubicBezTo>
                    <a:pt x="5363944" y="517094"/>
                    <a:pt x="5361583" y="518818"/>
                    <a:pt x="5357360" y="521008"/>
                  </a:cubicBezTo>
                  <a:cubicBezTo>
                    <a:pt x="5361175" y="522030"/>
                    <a:pt x="5363808" y="523373"/>
                    <a:pt x="5365079" y="522964"/>
                  </a:cubicBezTo>
                  <a:cubicBezTo>
                    <a:pt x="5367938" y="522059"/>
                    <a:pt x="5370027" y="520248"/>
                    <a:pt x="5372433" y="518846"/>
                  </a:cubicBezTo>
                  <a:cubicBezTo>
                    <a:pt x="5370573" y="517941"/>
                    <a:pt x="5367984" y="515985"/>
                    <a:pt x="5366941" y="516276"/>
                  </a:cubicBezTo>
                  <a:close/>
                  <a:moveTo>
                    <a:pt x="1816254" y="514583"/>
                  </a:moveTo>
                  <a:cubicBezTo>
                    <a:pt x="1811170" y="517358"/>
                    <a:pt x="1806448" y="519927"/>
                    <a:pt x="1801681" y="522496"/>
                  </a:cubicBezTo>
                  <a:cubicBezTo>
                    <a:pt x="1804361" y="524395"/>
                    <a:pt x="1808310" y="528220"/>
                    <a:pt x="1809445" y="527899"/>
                  </a:cubicBezTo>
                  <a:cubicBezTo>
                    <a:pt x="1817254" y="525797"/>
                    <a:pt x="1824472" y="522789"/>
                    <a:pt x="1831872" y="520103"/>
                  </a:cubicBezTo>
                  <a:cubicBezTo>
                    <a:pt x="1827560" y="518584"/>
                    <a:pt x="1823292" y="517065"/>
                    <a:pt x="1816254" y="514583"/>
                  </a:cubicBezTo>
                  <a:close/>
                  <a:moveTo>
                    <a:pt x="2164287" y="512509"/>
                  </a:moveTo>
                  <a:cubicBezTo>
                    <a:pt x="2157476" y="518934"/>
                    <a:pt x="2149804" y="523169"/>
                    <a:pt x="2151030" y="525534"/>
                  </a:cubicBezTo>
                  <a:cubicBezTo>
                    <a:pt x="2154254" y="531696"/>
                    <a:pt x="2161382" y="537041"/>
                    <a:pt x="2166965" y="542706"/>
                  </a:cubicBezTo>
                  <a:cubicBezTo>
                    <a:pt x="2172822" y="538997"/>
                    <a:pt x="2184217" y="534587"/>
                    <a:pt x="2183354" y="531667"/>
                  </a:cubicBezTo>
                  <a:cubicBezTo>
                    <a:pt x="2181584" y="525797"/>
                    <a:pt x="2173094" y="520774"/>
                    <a:pt x="2164287" y="512509"/>
                  </a:cubicBezTo>
                  <a:close/>
                  <a:moveTo>
                    <a:pt x="3567853" y="508362"/>
                  </a:moveTo>
                  <a:cubicBezTo>
                    <a:pt x="3564085" y="508070"/>
                    <a:pt x="3559818" y="510144"/>
                    <a:pt x="3555778" y="511225"/>
                  </a:cubicBezTo>
                  <a:cubicBezTo>
                    <a:pt x="3558728" y="513999"/>
                    <a:pt x="3561135" y="517153"/>
                    <a:pt x="3564993" y="519284"/>
                  </a:cubicBezTo>
                  <a:cubicBezTo>
                    <a:pt x="3565856" y="519751"/>
                    <a:pt x="3571713" y="516627"/>
                    <a:pt x="3576979" y="514466"/>
                  </a:cubicBezTo>
                  <a:cubicBezTo>
                    <a:pt x="3573211" y="511779"/>
                    <a:pt x="3570850" y="508596"/>
                    <a:pt x="3567853" y="508362"/>
                  </a:cubicBezTo>
                  <a:close/>
                  <a:moveTo>
                    <a:pt x="2923455" y="508275"/>
                  </a:moveTo>
                  <a:cubicBezTo>
                    <a:pt x="2921322" y="509385"/>
                    <a:pt x="2918733" y="510349"/>
                    <a:pt x="2918914" y="510640"/>
                  </a:cubicBezTo>
                  <a:cubicBezTo>
                    <a:pt x="2919732" y="512042"/>
                    <a:pt x="2921366" y="513240"/>
                    <a:pt x="2922684" y="514554"/>
                  </a:cubicBezTo>
                  <a:cubicBezTo>
                    <a:pt x="2923999" y="513882"/>
                    <a:pt x="2926497" y="513094"/>
                    <a:pt x="2926405" y="512539"/>
                  </a:cubicBezTo>
                  <a:cubicBezTo>
                    <a:pt x="2926088" y="511136"/>
                    <a:pt x="2924590" y="509822"/>
                    <a:pt x="2923455" y="508275"/>
                  </a:cubicBezTo>
                  <a:close/>
                  <a:moveTo>
                    <a:pt x="4323254" y="505851"/>
                  </a:moveTo>
                  <a:cubicBezTo>
                    <a:pt x="4321620" y="506319"/>
                    <a:pt x="4319305" y="506552"/>
                    <a:pt x="4318759" y="507311"/>
                  </a:cubicBezTo>
                  <a:cubicBezTo>
                    <a:pt x="4318259" y="508012"/>
                    <a:pt x="4319666" y="509239"/>
                    <a:pt x="4320257" y="510261"/>
                  </a:cubicBezTo>
                  <a:cubicBezTo>
                    <a:pt x="4322255" y="509619"/>
                    <a:pt x="4324298" y="508976"/>
                    <a:pt x="4326295" y="508334"/>
                  </a:cubicBezTo>
                  <a:cubicBezTo>
                    <a:pt x="4325298" y="507516"/>
                    <a:pt x="4324298" y="506697"/>
                    <a:pt x="4323254" y="505851"/>
                  </a:cubicBezTo>
                  <a:close/>
                  <a:moveTo>
                    <a:pt x="3841022" y="504800"/>
                  </a:moveTo>
                  <a:cubicBezTo>
                    <a:pt x="3840022" y="510231"/>
                    <a:pt x="3839523" y="513064"/>
                    <a:pt x="3838752" y="517445"/>
                  </a:cubicBezTo>
                  <a:cubicBezTo>
                    <a:pt x="3846334" y="516831"/>
                    <a:pt x="3851191" y="516451"/>
                    <a:pt x="3861315" y="515634"/>
                  </a:cubicBezTo>
                  <a:cubicBezTo>
                    <a:pt x="3853280" y="511341"/>
                    <a:pt x="3848604" y="508859"/>
                    <a:pt x="3841022" y="504800"/>
                  </a:cubicBezTo>
                  <a:close/>
                  <a:moveTo>
                    <a:pt x="7663286" y="496097"/>
                  </a:moveTo>
                  <a:cubicBezTo>
                    <a:pt x="7656521" y="499601"/>
                    <a:pt x="7651300" y="503631"/>
                    <a:pt x="7659563" y="511721"/>
                  </a:cubicBezTo>
                  <a:cubicBezTo>
                    <a:pt x="7663830" y="506552"/>
                    <a:pt x="7667235" y="502405"/>
                    <a:pt x="7670867" y="497966"/>
                  </a:cubicBezTo>
                  <a:cubicBezTo>
                    <a:pt x="7666736" y="496886"/>
                    <a:pt x="7664147" y="495659"/>
                    <a:pt x="7663286" y="496097"/>
                  </a:cubicBezTo>
                  <a:close/>
                  <a:moveTo>
                    <a:pt x="5342016" y="495338"/>
                  </a:moveTo>
                  <a:cubicBezTo>
                    <a:pt x="5335796" y="499718"/>
                    <a:pt x="5330485" y="501967"/>
                    <a:pt x="5330984" y="503427"/>
                  </a:cubicBezTo>
                  <a:cubicBezTo>
                    <a:pt x="5332482" y="507749"/>
                    <a:pt x="5336250" y="511779"/>
                    <a:pt x="5339156" y="515897"/>
                  </a:cubicBezTo>
                  <a:cubicBezTo>
                    <a:pt x="5342288" y="513970"/>
                    <a:pt x="5348009" y="512042"/>
                    <a:pt x="5348009" y="510085"/>
                  </a:cubicBezTo>
                  <a:cubicBezTo>
                    <a:pt x="5348009" y="506055"/>
                    <a:pt x="5344966" y="502026"/>
                    <a:pt x="5342016" y="495338"/>
                  </a:cubicBezTo>
                  <a:close/>
                  <a:moveTo>
                    <a:pt x="5306287" y="492505"/>
                  </a:moveTo>
                  <a:cubicBezTo>
                    <a:pt x="5301021" y="493848"/>
                    <a:pt x="5296343" y="496156"/>
                    <a:pt x="5289353" y="498901"/>
                  </a:cubicBezTo>
                  <a:cubicBezTo>
                    <a:pt x="5291215" y="499952"/>
                    <a:pt x="5292849" y="500945"/>
                    <a:pt x="5294347" y="501821"/>
                  </a:cubicBezTo>
                  <a:cubicBezTo>
                    <a:pt x="5293620" y="502055"/>
                    <a:pt x="5292577" y="502259"/>
                    <a:pt x="5292577" y="502463"/>
                  </a:cubicBezTo>
                  <a:cubicBezTo>
                    <a:pt x="5292530" y="507866"/>
                    <a:pt x="5293211" y="513327"/>
                    <a:pt x="5294347" y="518700"/>
                  </a:cubicBezTo>
                  <a:cubicBezTo>
                    <a:pt x="5294437" y="519168"/>
                    <a:pt x="5300838" y="520044"/>
                    <a:pt x="5302336" y="519255"/>
                  </a:cubicBezTo>
                  <a:cubicBezTo>
                    <a:pt x="5305379" y="517591"/>
                    <a:pt x="5309283" y="514787"/>
                    <a:pt x="5308920" y="512743"/>
                  </a:cubicBezTo>
                  <a:cubicBezTo>
                    <a:pt x="5308148" y="508800"/>
                    <a:pt x="5305424" y="505004"/>
                    <a:pt x="5303108" y="501091"/>
                  </a:cubicBezTo>
                  <a:cubicBezTo>
                    <a:pt x="5306604" y="499222"/>
                    <a:pt x="5310146" y="497353"/>
                    <a:pt x="5313596" y="495426"/>
                  </a:cubicBezTo>
                  <a:cubicBezTo>
                    <a:pt x="5311099" y="494374"/>
                    <a:pt x="5307830" y="492096"/>
                    <a:pt x="5306287" y="492505"/>
                  </a:cubicBezTo>
                  <a:close/>
                  <a:moveTo>
                    <a:pt x="5137128" y="491599"/>
                  </a:moveTo>
                  <a:cubicBezTo>
                    <a:pt x="5134405" y="492272"/>
                    <a:pt x="5131181" y="494345"/>
                    <a:pt x="5130773" y="496068"/>
                  </a:cubicBezTo>
                  <a:cubicBezTo>
                    <a:pt x="5130454" y="497265"/>
                    <a:pt x="5135676" y="500331"/>
                    <a:pt x="5136447" y="500098"/>
                  </a:cubicBezTo>
                  <a:cubicBezTo>
                    <a:pt x="5139852" y="499017"/>
                    <a:pt x="5142577" y="497002"/>
                    <a:pt x="5148206" y="493848"/>
                  </a:cubicBezTo>
                  <a:cubicBezTo>
                    <a:pt x="5142396" y="492593"/>
                    <a:pt x="5139172" y="491103"/>
                    <a:pt x="5137128" y="491599"/>
                  </a:cubicBezTo>
                  <a:close/>
                  <a:moveTo>
                    <a:pt x="2196338" y="489526"/>
                  </a:moveTo>
                  <a:cubicBezTo>
                    <a:pt x="2194431" y="489293"/>
                    <a:pt x="2192253" y="489906"/>
                    <a:pt x="2188712" y="490344"/>
                  </a:cubicBezTo>
                  <a:cubicBezTo>
                    <a:pt x="2191254" y="492359"/>
                    <a:pt x="2192752" y="493527"/>
                    <a:pt x="2194206" y="494724"/>
                  </a:cubicBezTo>
                  <a:cubicBezTo>
                    <a:pt x="2195749" y="493877"/>
                    <a:pt x="2197836" y="493206"/>
                    <a:pt x="2198609" y="492126"/>
                  </a:cubicBezTo>
                  <a:cubicBezTo>
                    <a:pt x="2199017" y="491541"/>
                    <a:pt x="2197383" y="489643"/>
                    <a:pt x="2196338" y="489526"/>
                  </a:cubicBezTo>
                  <a:close/>
                  <a:moveTo>
                    <a:pt x="9580137" y="487978"/>
                  </a:moveTo>
                  <a:cubicBezTo>
                    <a:pt x="9577550" y="491658"/>
                    <a:pt x="9574645" y="495279"/>
                    <a:pt x="9572603" y="499076"/>
                  </a:cubicBezTo>
                  <a:cubicBezTo>
                    <a:pt x="9572238" y="499806"/>
                    <a:pt x="9575325" y="501266"/>
                    <a:pt x="9579185" y="504186"/>
                  </a:cubicBezTo>
                  <a:cubicBezTo>
                    <a:pt x="9580910" y="498316"/>
                    <a:pt x="9582317" y="494053"/>
                    <a:pt x="9583316" y="489759"/>
                  </a:cubicBezTo>
                  <a:cubicBezTo>
                    <a:pt x="9583406" y="489263"/>
                    <a:pt x="9581272" y="488592"/>
                    <a:pt x="9580137" y="487978"/>
                  </a:cubicBezTo>
                  <a:close/>
                  <a:moveTo>
                    <a:pt x="4277991" y="485817"/>
                  </a:moveTo>
                  <a:cubicBezTo>
                    <a:pt x="4277855" y="487482"/>
                    <a:pt x="4277672" y="489117"/>
                    <a:pt x="4277536" y="490782"/>
                  </a:cubicBezTo>
                  <a:cubicBezTo>
                    <a:pt x="4278854" y="490841"/>
                    <a:pt x="4280216" y="490869"/>
                    <a:pt x="4281532" y="490928"/>
                  </a:cubicBezTo>
                  <a:cubicBezTo>
                    <a:pt x="4281759" y="489263"/>
                    <a:pt x="4281941" y="487599"/>
                    <a:pt x="4282167" y="485963"/>
                  </a:cubicBezTo>
                  <a:cubicBezTo>
                    <a:pt x="4280760" y="485905"/>
                    <a:pt x="4279353" y="485876"/>
                    <a:pt x="4277991" y="485817"/>
                  </a:cubicBezTo>
                  <a:close/>
                  <a:moveTo>
                    <a:pt x="5171133" y="485526"/>
                  </a:moveTo>
                  <a:cubicBezTo>
                    <a:pt x="5157377" y="485204"/>
                    <a:pt x="5161053" y="492914"/>
                    <a:pt x="5161553" y="498521"/>
                  </a:cubicBezTo>
                  <a:cubicBezTo>
                    <a:pt x="5161735" y="500477"/>
                    <a:pt x="5161644" y="502551"/>
                    <a:pt x="5162643" y="504361"/>
                  </a:cubicBezTo>
                  <a:cubicBezTo>
                    <a:pt x="5165867" y="510027"/>
                    <a:pt x="5156650" y="519576"/>
                    <a:pt x="5172767" y="520424"/>
                  </a:cubicBezTo>
                  <a:cubicBezTo>
                    <a:pt x="5175628" y="520569"/>
                    <a:pt x="5180031" y="509092"/>
                    <a:pt x="5181666" y="506376"/>
                  </a:cubicBezTo>
                  <a:cubicBezTo>
                    <a:pt x="5182029" y="501587"/>
                    <a:pt x="5182665" y="500448"/>
                    <a:pt x="5182119" y="499631"/>
                  </a:cubicBezTo>
                  <a:cubicBezTo>
                    <a:pt x="5178623" y="494637"/>
                    <a:pt x="5175082" y="485613"/>
                    <a:pt x="5171133" y="485526"/>
                  </a:cubicBezTo>
                  <a:close/>
                  <a:moveTo>
                    <a:pt x="2570566" y="474311"/>
                  </a:moveTo>
                  <a:cubicBezTo>
                    <a:pt x="2567750" y="477815"/>
                    <a:pt x="2564845" y="479714"/>
                    <a:pt x="2565389" y="481145"/>
                  </a:cubicBezTo>
                  <a:cubicBezTo>
                    <a:pt x="2566252" y="483539"/>
                    <a:pt x="2569249" y="485642"/>
                    <a:pt x="2571337" y="487832"/>
                  </a:cubicBezTo>
                  <a:cubicBezTo>
                    <a:pt x="2573743" y="486197"/>
                    <a:pt x="2578193" y="484474"/>
                    <a:pt x="2578056" y="482955"/>
                  </a:cubicBezTo>
                  <a:cubicBezTo>
                    <a:pt x="2577830" y="480619"/>
                    <a:pt x="2574379" y="478429"/>
                    <a:pt x="2570566" y="474311"/>
                  </a:cubicBezTo>
                  <a:close/>
                  <a:moveTo>
                    <a:pt x="2418160" y="473844"/>
                  </a:moveTo>
                  <a:lnTo>
                    <a:pt x="2412938" y="473931"/>
                  </a:lnTo>
                  <a:cubicBezTo>
                    <a:pt x="2413848" y="474924"/>
                    <a:pt x="2414755" y="475918"/>
                    <a:pt x="2415618" y="476910"/>
                  </a:cubicBezTo>
                  <a:cubicBezTo>
                    <a:pt x="2416481" y="475888"/>
                    <a:pt x="2417342" y="474866"/>
                    <a:pt x="2418160" y="473844"/>
                  </a:cubicBezTo>
                  <a:close/>
                  <a:moveTo>
                    <a:pt x="5032711" y="469113"/>
                  </a:moveTo>
                  <a:cubicBezTo>
                    <a:pt x="5022631" y="474954"/>
                    <a:pt x="5014415" y="479743"/>
                    <a:pt x="5006197" y="484503"/>
                  </a:cubicBezTo>
                  <a:cubicBezTo>
                    <a:pt x="5009193" y="485788"/>
                    <a:pt x="5014187" y="488592"/>
                    <a:pt x="5014959" y="488183"/>
                  </a:cubicBezTo>
                  <a:cubicBezTo>
                    <a:pt x="5023086" y="483890"/>
                    <a:pt x="5030667" y="479159"/>
                    <a:pt x="5037977" y="474311"/>
                  </a:cubicBezTo>
                  <a:cubicBezTo>
                    <a:pt x="5038385" y="474019"/>
                    <a:pt x="5035253" y="471595"/>
                    <a:pt x="5032711" y="469113"/>
                  </a:cubicBezTo>
                  <a:close/>
                  <a:moveTo>
                    <a:pt x="3820456" y="467945"/>
                  </a:moveTo>
                  <a:lnTo>
                    <a:pt x="3820456" y="479422"/>
                  </a:lnTo>
                  <a:cubicBezTo>
                    <a:pt x="3826313" y="477874"/>
                    <a:pt x="3830534" y="476764"/>
                    <a:pt x="3837072" y="475012"/>
                  </a:cubicBezTo>
                  <a:cubicBezTo>
                    <a:pt x="3831351" y="472559"/>
                    <a:pt x="3828083" y="471186"/>
                    <a:pt x="3820456" y="467945"/>
                  </a:cubicBezTo>
                  <a:close/>
                  <a:moveTo>
                    <a:pt x="2025637" y="464645"/>
                  </a:moveTo>
                  <a:lnTo>
                    <a:pt x="2023731" y="465200"/>
                  </a:lnTo>
                  <a:lnTo>
                    <a:pt x="2025591" y="465871"/>
                  </a:lnTo>
                  <a:close/>
                  <a:moveTo>
                    <a:pt x="8022032" y="460294"/>
                  </a:moveTo>
                  <a:cubicBezTo>
                    <a:pt x="8018263" y="461140"/>
                    <a:pt x="8013906" y="462834"/>
                    <a:pt x="8012225" y="464966"/>
                  </a:cubicBezTo>
                  <a:cubicBezTo>
                    <a:pt x="8010318" y="467390"/>
                    <a:pt x="8011045" y="470661"/>
                    <a:pt x="8010818" y="472471"/>
                  </a:cubicBezTo>
                  <a:cubicBezTo>
                    <a:pt x="8010318" y="484620"/>
                    <a:pt x="8017083" y="492943"/>
                    <a:pt x="8026026" y="491366"/>
                  </a:cubicBezTo>
                  <a:cubicBezTo>
                    <a:pt x="8041780" y="488563"/>
                    <a:pt x="8033290" y="480210"/>
                    <a:pt x="8033609" y="474224"/>
                  </a:cubicBezTo>
                  <a:cubicBezTo>
                    <a:pt x="8033789" y="470573"/>
                    <a:pt x="8031384" y="466719"/>
                    <a:pt x="8029069" y="463214"/>
                  </a:cubicBezTo>
                  <a:cubicBezTo>
                    <a:pt x="8028115" y="461783"/>
                    <a:pt x="8023711" y="459914"/>
                    <a:pt x="8022032" y="460294"/>
                  </a:cubicBezTo>
                  <a:close/>
                  <a:moveTo>
                    <a:pt x="4144971" y="459680"/>
                  </a:moveTo>
                  <a:cubicBezTo>
                    <a:pt x="4141566" y="462016"/>
                    <a:pt x="4138160" y="464324"/>
                    <a:pt x="4133076" y="467799"/>
                  </a:cubicBezTo>
                  <a:cubicBezTo>
                    <a:pt x="4139297" y="469989"/>
                    <a:pt x="4142654" y="471158"/>
                    <a:pt x="4145969" y="472325"/>
                  </a:cubicBezTo>
                  <a:cubicBezTo>
                    <a:pt x="4147968" y="470048"/>
                    <a:pt x="4151508" y="467770"/>
                    <a:pt x="4151417" y="465550"/>
                  </a:cubicBezTo>
                  <a:cubicBezTo>
                    <a:pt x="4151328" y="463565"/>
                    <a:pt x="4147286" y="461637"/>
                    <a:pt x="4144971" y="459680"/>
                  </a:cubicBezTo>
                  <a:close/>
                  <a:moveTo>
                    <a:pt x="2662954" y="455300"/>
                  </a:moveTo>
                  <a:cubicBezTo>
                    <a:pt x="2662499" y="461052"/>
                    <a:pt x="2662635" y="466601"/>
                    <a:pt x="2679932" y="465638"/>
                  </a:cubicBezTo>
                  <a:cubicBezTo>
                    <a:pt x="2672260" y="460965"/>
                    <a:pt x="2667538" y="458074"/>
                    <a:pt x="2662954" y="455300"/>
                  </a:cubicBezTo>
                  <a:close/>
                  <a:moveTo>
                    <a:pt x="2662182" y="453927"/>
                  </a:moveTo>
                  <a:cubicBezTo>
                    <a:pt x="2662272" y="454248"/>
                    <a:pt x="2662318" y="454570"/>
                    <a:pt x="2662408" y="454920"/>
                  </a:cubicBezTo>
                  <a:cubicBezTo>
                    <a:pt x="2662590" y="455037"/>
                    <a:pt x="2662771" y="455154"/>
                    <a:pt x="2662998" y="455271"/>
                  </a:cubicBezTo>
                  <a:cubicBezTo>
                    <a:pt x="2662998" y="455037"/>
                    <a:pt x="2663043" y="454775"/>
                    <a:pt x="2663043" y="454541"/>
                  </a:cubicBezTo>
                  <a:cubicBezTo>
                    <a:pt x="2662726" y="454336"/>
                    <a:pt x="2662454" y="454132"/>
                    <a:pt x="2662182" y="453927"/>
                  </a:cubicBezTo>
                  <a:close/>
                  <a:moveTo>
                    <a:pt x="2395505" y="453665"/>
                  </a:moveTo>
                  <a:cubicBezTo>
                    <a:pt x="2382386" y="460177"/>
                    <a:pt x="2382611" y="465667"/>
                    <a:pt x="2397866" y="473201"/>
                  </a:cubicBezTo>
                  <a:cubicBezTo>
                    <a:pt x="2406401" y="465054"/>
                    <a:pt x="2408263" y="459535"/>
                    <a:pt x="2395505" y="453665"/>
                  </a:cubicBezTo>
                  <a:close/>
                  <a:moveTo>
                    <a:pt x="8283486" y="451123"/>
                  </a:moveTo>
                  <a:cubicBezTo>
                    <a:pt x="8276813" y="450773"/>
                    <a:pt x="8266735" y="452350"/>
                    <a:pt x="8263329" y="455387"/>
                  </a:cubicBezTo>
                  <a:cubicBezTo>
                    <a:pt x="8257563" y="460615"/>
                    <a:pt x="8255839" y="467624"/>
                    <a:pt x="8254385" y="470281"/>
                  </a:cubicBezTo>
                  <a:cubicBezTo>
                    <a:pt x="8255021" y="477319"/>
                    <a:pt x="8254794" y="480357"/>
                    <a:pt x="8255929" y="483130"/>
                  </a:cubicBezTo>
                  <a:cubicBezTo>
                    <a:pt x="8256292" y="483978"/>
                    <a:pt x="8260423" y="484240"/>
                    <a:pt x="8262784" y="484766"/>
                  </a:cubicBezTo>
                  <a:cubicBezTo>
                    <a:pt x="8260332" y="471888"/>
                    <a:pt x="8281353" y="477290"/>
                    <a:pt x="8287845" y="471858"/>
                  </a:cubicBezTo>
                  <a:cubicBezTo>
                    <a:pt x="8291976" y="468413"/>
                    <a:pt x="8295154" y="463419"/>
                    <a:pt x="8294746" y="459271"/>
                  </a:cubicBezTo>
                  <a:cubicBezTo>
                    <a:pt x="8294429" y="456264"/>
                    <a:pt x="8287845" y="451386"/>
                    <a:pt x="8283486" y="451123"/>
                  </a:cubicBezTo>
                  <a:close/>
                  <a:moveTo>
                    <a:pt x="3443413" y="449080"/>
                  </a:moveTo>
                  <a:lnTo>
                    <a:pt x="3440644" y="449751"/>
                  </a:lnTo>
                  <a:lnTo>
                    <a:pt x="3443460" y="450365"/>
                  </a:lnTo>
                  <a:close/>
                  <a:moveTo>
                    <a:pt x="4369607" y="446130"/>
                  </a:moveTo>
                  <a:cubicBezTo>
                    <a:pt x="4368472" y="446538"/>
                    <a:pt x="4367337" y="446947"/>
                    <a:pt x="4366203" y="447327"/>
                  </a:cubicBezTo>
                  <a:lnTo>
                    <a:pt x="4367564" y="448875"/>
                  </a:lnTo>
                  <a:cubicBezTo>
                    <a:pt x="4368336" y="448612"/>
                    <a:pt x="4369516" y="448466"/>
                    <a:pt x="4369788" y="448028"/>
                  </a:cubicBezTo>
                  <a:cubicBezTo>
                    <a:pt x="4370151" y="447532"/>
                    <a:pt x="4369699" y="446772"/>
                    <a:pt x="4369607" y="446130"/>
                  </a:cubicBezTo>
                  <a:close/>
                  <a:moveTo>
                    <a:pt x="9528111" y="445342"/>
                  </a:moveTo>
                  <a:cubicBezTo>
                    <a:pt x="9526749" y="448641"/>
                    <a:pt x="9524114" y="451971"/>
                    <a:pt x="9524388" y="455212"/>
                  </a:cubicBezTo>
                  <a:cubicBezTo>
                    <a:pt x="9524569" y="457227"/>
                    <a:pt x="9529155" y="459067"/>
                    <a:pt x="9535692" y="463915"/>
                  </a:cubicBezTo>
                  <a:cubicBezTo>
                    <a:pt x="9536691" y="457198"/>
                    <a:pt x="9538508" y="453693"/>
                    <a:pt x="9537235" y="450745"/>
                  </a:cubicBezTo>
                  <a:cubicBezTo>
                    <a:pt x="9536283" y="448583"/>
                    <a:pt x="9531288" y="447123"/>
                    <a:pt x="9528111" y="445342"/>
                  </a:cubicBezTo>
                  <a:close/>
                  <a:moveTo>
                    <a:pt x="8477659" y="443268"/>
                  </a:moveTo>
                  <a:cubicBezTo>
                    <a:pt x="8474119" y="443502"/>
                    <a:pt x="8469080" y="450948"/>
                    <a:pt x="8469443" y="454950"/>
                  </a:cubicBezTo>
                  <a:cubicBezTo>
                    <a:pt x="8470351" y="464820"/>
                    <a:pt x="8472710" y="474808"/>
                    <a:pt x="8477205" y="484240"/>
                  </a:cubicBezTo>
                  <a:cubicBezTo>
                    <a:pt x="8478839" y="487687"/>
                    <a:pt x="8488283" y="492213"/>
                    <a:pt x="8493686" y="491979"/>
                  </a:cubicBezTo>
                  <a:cubicBezTo>
                    <a:pt x="8518020" y="490869"/>
                    <a:pt x="8535453" y="478517"/>
                    <a:pt x="8538041" y="460089"/>
                  </a:cubicBezTo>
                  <a:cubicBezTo>
                    <a:pt x="8536905" y="459125"/>
                    <a:pt x="8533910" y="456556"/>
                    <a:pt x="8530867" y="453986"/>
                  </a:cubicBezTo>
                  <a:cubicBezTo>
                    <a:pt x="8528869" y="456585"/>
                    <a:pt x="8527734" y="459739"/>
                    <a:pt x="8524648" y="461666"/>
                  </a:cubicBezTo>
                  <a:cubicBezTo>
                    <a:pt x="8522468" y="463039"/>
                    <a:pt x="8515023" y="463681"/>
                    <a:pt x="8514479" y="463039"/>
                  </a:cubicBezTo>
                  <a:cubicBezTo>
                    <a:pt x="8510029" y="457957"/>
                    <a:pt x="8508577" y="451153"/>
                    <a:pt x="8502357" y="447561"/>
                  </a:cubicBezTo>
                  <a:cubicBezTo>
                    <a:pt x="8496591" y="444202"/>
                    <a:pt x="8485786" y="442713"/>
                    <a:pt x="8477659" y="443268"/>
                  </a:cubicBezTo>
                  <a:close/>
                  <a:moveTo>
                    <a:pt x="4607364" y="438099"/>
                  </a:moveTo>
                  <a:cubicBezTo>
                    <a:pt x="4607590" y="439179"/>
                    <a:pt x="4607864" y="440289"/>
                    <a:pt x="4608136" y="441369"/>
                  </a:cubicBezTo>
                  <a:cubicBezTo>
                    <a:pt x="4608725" y="440377"/>
                    <a:pt x="4609271" y="439384"/>
                    <a:pt x="4609815" y="438391"/>
                  </a:cubicBezTo>
                  <a:cubicBezTo>
                    <a:pt x="4608997" y="438303"/>
                    <a:pt x="4608181" y="438187"/>
                    <a:pt x="4607364" y="438099"/>
                  </a:cubicBezTo>
                  <a:close/>
                  <a:moveTo>
                    <a:pt x="2805461" y="437690"/>
                  </a:moveTo>
                  <a:cubicBezTo>
                    <a:pt x="2802966" y="439033"/>
                    <a:pt x="2800513" y="440348"/>
                    <a:pt x="2796518" y="442451"/>
                  </a:cubicBezTo>
                  <a:cubicBezTo>
                    <a:pt x="2800241" y="444611"/>
                    <a:pt x="2802602" y="447036"/>
                    <a:pt x="2804962" y="447036"/>
                  </a:cubicBezTo>
                  <a:cubicBezTo>
                    <a:pt x="2807550" y="447036"/>
                    <a:pt x="2810183" y="444816"/>
                    <a:pt x="2812816" y="443589"/>
                  </a:cubicBezTo>
                  <a:cubicBezTo>
                    <a:pt x="2810366" y="441633"/>
                    <a:pt x="2807913" y="439647"/>
                    <a:pt x="2805461" y="437690"/>
                  </a:cubicBezTo>
                  <a:close/>
                  <a:moveTo>
                    <a:pt x="4966245" y="436873"/>
                  </a:moveTo>
                  <a:cubicBezTo>
                    <a:pt x="4951264" y="437164"/>
                    <a:pt x="4950582" y="437690"/>
                    <a:pt x="4939824" y="448437"/>
                  </a:cubicBezTo>
                  <a:cubicBezTo>
                    <a:pt x="4951763" y="443209"/>
                    <a:pt x="4959118" y="439997"/>
                    <a:pt x="4966245" y="436873"/>
                  </a:cubicBezTo>
                  <a:close/>
                  <a:moveTo>
                    <a:pt x="2599122" y="436405"/>
                  </a:moveTo>
                  <a:cubicBezTo>
                    <a:pt x="2596942" y="437077"/>
                    <a:pt x="2591812" y="438624"/>
                    <a:pt x="2586682" y="440172"/>
                  </a:cubicBezTo>
                  <a:cubicBezTo>
                    <a:pt x="2589270" y="443385"/>
                    <a:pt x="2590996" y="447123"/>
                    <a:pt x="2594717" y="449722"/>
                  </a:cubicBezTo>
                  <a:cubicBezTo>
                    <a:pt x="2598759" y="452555"/>
                    <a:pt x="2604342" y="454775"/>
                    <a:pt x="2609836" y="456497"/>
                  </a:cubicBezTo>
                  <a:cubicBezTo>
                    <a:pt x="2613468" y="457636"/>
                    <a:pt x="2621049" y="458512"/>
                    <a:pt x="2621912" y="457636"/>
                  </a:cubicBezTo>
                  <a:cubicBezTo>
                    <a:pt x="2625726" y="453606"/>
                    <a:pt x="2628767" y="449021"/>
                    <a:pt x="2629994" y="444407"/>
                  </a:cubicBezTo>
                  <a:cubicBezTo>
                    <a:pt x="2630357" y="442888"/>
                    <a:pt x="2624908" y="439939"/>
                    <a:pt x="2621276" y="439063"/>
                  </a:cubicBezTo>
                  <a:cubicBezTo>
                    <a:pt x="2615557" y="437690"/>
                    <a:pt x="2609156" y="437514"/>
                    <a:pt x="2599122" y="436405"/>
                  </a:cubicBezTo>
                  <a:close/>
                  <a:moveTo>
                    <a:pt x="4328521" y="436172"/>
                  </a:moveTo>
                  <a:cubicBezTo>
                    <a:pt x="4325887" y="437573"/>
                    <a:pt x="4323209" y="438976"/>
                    <a:pt x="4320529" y="440377"/>
                  </a:cubicBezTo>
                  <a:cubicBezTo>
                    <a:pt x="4321439" y="441428"/>
                    <a:pt x="4322347" y="442479"/>
                    <a:pt x="4323254" y="443531"/>
                  </a:cubicBezTo>
                  <a:cubicBezTo>
                    <a:pt x="4326522" y="442392"/>
                    <a:pt x="4329791" y="441223"/>
                    <a:pt x="4333060" y="440084"/>
                  </a:cubicBezTo>
                  <a:cubicBezTo>
                    <a:pt x="4331563" y="438771"/>
                    <a:pt x="4330063" y="437486"/>
                    <a:pt x="4328521" y="436172"/>
                  </a:cubicBezTo>
                  <a:close/>
                  <a:moveTo>
                    <a:pt x="4968425" y="435558"/>
                  </a:moveTo>
                  <a:cubicBezTo>
                    <a:pt x="4968106" y="435763"/>
                    <a:pt x="4967789" y="435997"/>
                    <a:pt x="4967426" y="436259"/>
                  </a:cubicBezTo>
                  <a:lnTo>
                    <a:pt x="4967516" y="436318"/>
                  </a:lnTo>
                  <a:cubicBezTo>
                    <a:pt x="4967108" y="436522"/>
                    <a:pt x="4966655" y="436697"/>
                    <a:pt x="4966200" y="436902"/>
                  </a:cubicBezTo>
                  <a:cubicBezTo>
                    <a:pt x="4966971" y="436873"/>
                    <a:pt x="4967607" y="436843"/>
                    <a:pt x="4968425" y="436843"/>
                  </a:cubicBezTo>
                  <a:lnTo>
                    <a:pt x="4968425" y="435588"/>
                  </a:lnTo>
                  <a:close/>
                  <a:moveTo>
                    <a:pt x="4458227" y="426213"/>
                  </a:moveTo>
                  <a:cubicBezTo>
                    <a:pt x="4454050" y="427177"/>
                    <a:pt x="4449873" y="428140"/>
                    <a:pt x="4445696" y="429104"/>
                  </a:cubicBezTo>
                  <a:cubicBezTo>
                    <a:pt x="4445969" y="430068"/>
                    <a:pt x="4446240" y="431032"/>
                    <a:pt x="4446559" y="431995"/>
                  </a:cubicBezTo>
                  <a:cubicBezTo>
                    <a:pt x="4450780" y="431849"/>
                    <a:pt x="4455049" y="431733"/>
                    <a:pt x="4459271" y="431587"/>
                  </a:cubicBezTo>
                  <a:cubicBezTo>
                    <a:pt x="4458907" y="429805"/>
                    <a:pt x="4458544" y="428024"/>
                    <a:pt x="4458227" y="426213"/>
                  </a:cubicBezTo>
                  <a:close/>
                  <a:moveTo>
                    <a:pt x="7812785" y="424519"/>
                  </a:moveTo>
                  <a:cubicBezTo>
                    <a:pt x="7812740" y="425015"/>
                    <a:pt x="7812740" y="425542"/>
                    <a:pt x="7812696" y="426038"/>
                  </a:cubicBezTo>
                  <a:lnTo>
                    <a:pt x="7819596" y="426038"/>
                  </a:lnTo>
                  <a:cubicBezTo>
                    <a:pt x="7819641" y="425658"/>
                    <a:pt x="7819641" y="425249"/>
                    <a:pt x="7819686" y="424840"/>
                  </a:cubicBezTo>
                  <a:close/>
                  <a:moveTo>
                    <a:pt x="2373731" y="424359"/>
                  </a:moveTo>
                  <a:cubicBezTo>
                    <a:pt x="2368970" y="424329"/>
                    <a:pt x="2365315" y="425278"/>
                    <a:pt x="2363907" y="429980"/>
                  </a:cubicBezTo>
                  <a:cubicBezTo>
                    <a:pt x="2363136" y="432492"/>
                    <a:pt x="2365633" y="435354"/>
                    <a:pt x="2366632" y="438069"/>
                  </a:cubicBezTo>
                  <a:cubicBezTo>
                    <a:pt x="2374803" y="436843"/>
                    <a:pt x="2383202" y="436054"/>
                    <a:pt x="2390965" y="434215"/>
                  </a:cubicBezTo>
                  <a:cubicBezTo>
                    <a:pt x="2394778" y="433309"/>
                    <a:pt x="2397411" y="430477"/>
                    <a:pt x="2400591" y="428520"/>
                  </a:cubicBezTo>
                  <a:cubicBezTo>
                    <a:pt x="2396323" y="426914"/>
                    <a:pt x="2392009" y="425308"/>
                    <a:pt x="2390194" y="424607"/>
                  </a:cubicBezTo>
                  <a:cubicBezTo>
                    <a:pt x="2384360" y="425395"/>
                    <a:pt x="2378492" y="424388"/>
                    <a:pt x="2373731" y="424359"/>
                  </a:cubicBezTo>
                  <a:close/>
                  <a:moveTo>
                    <a:pt x="7856323" y="423906"/>
                  </a:moveTo>
                  <a:cubicBezTo>
                    <a:pt x="7856641" y="424519"/>
                    <a:pt x="7856960" y="425133"/>
                    <a:pt x="7857277" y="425717"/>
                  </a:cubicBezTo>
                  <a:cubicBezTo>
                    <a:pt x="7858003" y="425483"/>
                    <a:pt x="7858775" y="425249"/>
                    <a:pt x="7859502" y="425015"/>
                  </a:cubicBezTo>
                  <a:cubicBezTo>
                    <a:pt x="7858456" y="424636"/>
                    <a:pt x="7857368" y="424285"/>
                    <a:pt x="7856323" y="423906"/>
                  </a:cubicBezTo>
                  <a:close/>
                  <a:moveTo>
                    <a:pt x="4421952" y="418153"/>
                  </a:moveTo>
                  <a:lnTo>
                    <a:pt x="4422679" y="419496"/>
                  </a:lnTo>
                  <a:lnTo>
                    <a:pt x="4423724" y="418240"/>
                  </a:lnTo>
                  <a:close/>
                  <a:moveTo>
                    <a:pt x="2402952" y="413801"/>
                  </a:moveTo>
                  <a:cubicBezTo>
                    <a:pt x="2400954" y="415700"/>
                    <a:pt x="2398366" y="417044"/>
                    <a:pt x="2398638" y="418095"/>
                  </a:cubicBezTo>
                  <a:cubicBezTo>
                    <a:pt x="2398956" y="419380"/>
                    <a:pt x="2401681" y="420401"/>
                    <a:pt x="2403360" y="421511"/>
                  </a:cubicBezTo>
                  <a:cubicBezTo>
                    <a:pt x="2404949" y="420431"/>
                    <a:pt x="2407808" y="419350"/>
                    <a:pt x="2407763" y="418299"/>
                  </a:cubicBezTo>
                  <a:cubicBezTo>
                    <a:pt x="2407718" y="417014"/>
                    <a:pt x="2405221" y="415787"/>
                    <a:pt x="2402952" y="413801"/>
                  </a:cubicBezTo>
                  <a:close/>
                  <a:moveTo>
                    <a:pt x="3999602" y="411699"/>
                  </a:moveTo>
                  <a:cubicBezTo>
                    <a:pt x="3996743" y="417919"/>
                    <a:pt x="3993927" y="424140"/>
                    <a:pt x="3991067" y="430360"/>
                  </a:cubicBezTo>
                  <a:cubicBezTo>
                    <a:pt x="3992837" y="431090"/>
                    <a:pt x="3994608" y="431849"/>
                    <a:pt x="3996424" y="432579"/>
                  </a:cubicBezTo>
                  <a:cubicBezTo>
                    <a:pt x="3999920" y="426213"/>
                    <a:pt x="4003414" y="419818"/>
                    <a:pt x="4006912" y="413393"/>
                  </a:cubicBezTo>
                  <a:close/>
                  <a:moveTo>
                    <a:pt x="2172867" y="410940"/>
                  </a:moveTo>
                  <a:cubicBezTo>
                    <a:pt x="2169644" y="413801"/>
                    <a:pt x="2162969" y="417277"/>
                    <a:pt x="2163923" y="419409"/>
                  </a:cubicBezTo>
                  <a:cubicBezTo>
                    <a:pt x="2165603" y="423234"/>
                    <a:pt x="2171823" y="426271"/>
                    <a:pt x="2176182" y="429630"/>
                  </a:cubicBezTo>
                  <a:cubicBezTo>
                    <a:pt x="2176545" y="429338"/>
                    <a:pt x="2177089" y="428929"/>
                    <a:pt x="2177497" y="428637"/>
                  </a:cubicBezTo>
                  <a:cubicBezTo>
                    <a:pt x="2176545" y="431207"/>
                    <a:pt x="2175863" y="433748"/>
                    <a:pt x="2176407" y="436172"/>
                  </a:cubicBezTo>
                  <a:cubicBezTo>
                    <a:pt x="2177043" y="438976"/>
                    <a:pt x="2183444" y="441282"/>
                    <a:pt x="2186986" y="443677"/>
                  </a:cubicBezTo>
                  <a:cubicBezTo>
                    <a:pt x="2191481" y="441662"/>
                    <a:pt x="2195974" y="440318"/>
                    <a:pt x="2195702" y="439676"/>
                  </a:cubicBezTo>
                  <a:cubicBezTo>
                    <a:pt x="2193615" y="434215"/>
                    <a:pt x="2190935" y="428813"/>
                    <a:pt x="2187622" y="423614"/>
                  </a:cubicBezTo>
                  <a:cubicBezTo>
                    <a:pt x="2187350" y="423205"/>
                    <a:pt x="2186124" y="423059"/>
                    <a:pt x="2184761" y="422971"/>
                  </a:cubicBezTo>
                  <a:cubicBezTo>
                    <a:pt x="2185261" y="422592"/>
                    <a:pt x="2185533" y="422388"/>
                    <a:pt x="2186079" y="421979"/>
                  </a:cubicBezTo>
                  <a:cubicBezTo>
                    <a:pt x="2180949" y="417715"/>
                    <a:pt x="2176907" y="414327"/>
                    <a:pt x="2172867" y="410940"/>
                  </a:cubicBezTo>
                  <a:close/>
                  <a:moveTo>
                    <a:pt x="3456228" y="409374"/>
                  </a:moveTo>
                  <a:cubicBezTo>
                    <a:pt x="3449339" y="409618"/>
                    <a:pt x="3442688" y="410823"/>
                    <a:pt x="3436287" y="412254"/>
                  </a:cubicBezTo>
                  <a:lnTo>
                    <a:pt x="3477599" y="412254"/>
                  </a:lnTo>
                  <a:cubicBezTo>
                    <a:pt x="3470245" y="409844"/>
                    <a:pt x="3463117" y="409129"/>
                    <a:pt x="3456228" y="409374"/>
                  </a:cubicBezTo>
                  <a:close/>
                  <a:moveTo>
                    <a:pt x="3389934" y="404281"/>
                  </a:moveTo>
                  <a:cubicBezTo>
                    <a:pt x="3387800" y="404281"/>
                    <a:pt x="3385666" y="405041"/>
                    <a:pt x="3381535" y="405858"/>
                  </a:cubicBezTo>
                  <a:cubicBezTo>
                    <a:pt x="3387981" y="408516"/>
                    <a:pt x="3389978" y="409334"/>
                    <a:pt x="3391976" y="410151"/>
                  </a:cubicBezTo>
                  <a:cubicBezTo>
                    <a:pt x="3392567" y="408807"/>
                    <a:pt x="3393702" y="407435"/>
                    <a:pt x="3393566" y="406151"/>
                  </a:cubicBezTo>
                  <a:cubicBezTo>
                    <a:pt x="3393474" y="405420"/>
                    <a:pt x="3391249" y="404281"/>
                    <a:pt x="3389934" y="404281"/>
                  </a:cubicBezTo>
                  <a:close/>
                  <a:moveTo>
                    <a:pt x="4411647" y="404136"/>
                  </a:moveTo>
                  <a:cubicBezTo>
                    <a:pt x="4408377" y="406676"/>
                    <a:pt x="4405381" y="408224"/>
                    <a:pt x="4404246" y="410181"/>
                  </a:cubicBezTo>
                  <a:cubicBezTo>
                    <a:pt x="4403791" y="410969"/>
                    <a:pt x="4407379" y="412692"/>
                    <a:pt x="4409149" y="413977"/>
                  </a:cubicBezTo>
                  <a:cubicBezTo>
                    <a:pt x="4411374" y="412341"/>
                    <a:pt x="4414234" y="410881"/>
                    <a:pt x="4415551" y="409012"/>
                  </a:cubicBezTo>
                  <a:cubicBezTo>
                    <a:pt x="4416141" y="408166"/>
                    <a:pt x="4413599" y="406442"/>
                    <a:pt x="4411647" y="404136"/>
                  </a:cubicBezTo>
                  <a:close/>
                  <a:moveTo>
                    <a:pt x="1956676" y="403843"/>
                  </a:moveTo>
                  <a:cubicBezTo>
                    <a:pt x="1951454" y="406238"/>
                    <a:pt x="1946233" y="408662"/>
                    <a:pt x="1941466" y="410852"/>
                  </a:cubicBezTo>
                  <a:cubicBezTo>
                    <a:pt x="1943782" y="414035"/>
                    <a:pt x="1945008" y="415612"/>
                    <a:pt x="1946188" y="417219"/>
                  </a:cubicBezTo>
                  <a:cubicBezTo>
                    <a:pt x="1950955" y="414386"/>
                    <a:pt x="1956040" y="411729"/>
                    <a:pt x="1960170" y="408604"/>
                  </a:cubicBezTo>
                  <a:cubicBezTo>
                    <a:pt x="1960943" y="408020"/>
                    <a:pt x="1957947" y="405479"/>
                    <a:pt x="1956676" y="403843"/>
                  </a:cubicBezTo>
                  <a:close/>
                  <a:moveTo>
                    <a:pt x="4717821" y="397740"/>
                  </a:moveTo>
                  <a:cubicBezTo>
                    <a:pt x="4713462" y="399287"/>
                    <a:pt x="4710102" y="402003"/>
                    <a:pt x="4705291" y="404953"/>
                  </a:cubicBezTo>
                  <a:cubicBezTo>
                    <a:pt x="4710829" y="407990"/>
                    <a:pt x="4713961" y="409714"/>
                    <a:pt x="4717094" y="411436"/>
                  </a:cubicBezTo>
                  <a:cubicBezTo>
                    <a:pt x="4720180" y="408604"/>
                    <a:pt x="4724403" y="405975"/>
                    <a:pt x="4725765" y="402851"/>
                  </a:cubicBezTo>
                  <a:cubicBezTo>
                    <a:pt x="4726309" y="401623"/>
                    <a:pt x="4718773" y="397390"/>
                    <a:pt x="4717821" y="397740"/>
                  </a:cubicBezTo>
                  <a:close/>
                  <a:moveTo>
                    <a:pt x="8423453" y="395842"/>
                  </a:moveTo>
                  <a:cubicBezTo>
                    <a:pt x="8420820" y="399025"/>
                    <a:pt x="8416007" y="402266"/>
                    <a:pt x="8416189" y="405391"/>
                  </a:cubicBezTo>
                  <a:cubicBezTo>
                    <a:pt x="8416370" y="408282"/>
                    <a:pt x="8421864" y="411056"/>
                    <a:pt x="8428992" y="417452"/>
                  </a:cubicBezTo>
                  <a:cubicBezTo>
                    <a:pt x="8432080" y="409947"/>
                    <a:pt x="8435438" y="406296"/>
                    <a:pt x="8434212" y="403376"/>
                  </a:cubicBezTo>
                  <a:cubicBezTo>
                    <a:pt x="8432985" y="400485"/>
                    <a:pt x="8427220" y="398323"/>
                    <a:pt x="8423453" y="395842"/>
                  </a:cubicBezTo>
                  <a:close/>
                  <a:moveTo>
                    <a:pt x="4327566" y="391841"/>
                  </a:moveTo>
                  <a:cubicBezTo>
                    <a:pt x="4319939" y="402266"/>
                    <a:pt x="4326159" y="407085"/>
                    <a:pt x="4341641" y="411611"/>
                  </a:cubicBezTo>
                  <a:cubicBezTo>
                    <a:pt x="4348769" y="399083"/>
                    <a:pt x="4342957" y="394118"/>
                    <a:pt x="4327566" y="391841"/>
                  </a:cubicBezTo>
                  <a:close/>
                  <a:moveTo>
                    <a:pt x="7880703" y="389504"/>
                  </a:moveTo>
                  <a:cubicBezTo>
                    <a:pt x="7878705" y="389592"/>
                    <a:pt x="7877252" y="389651"/>
                    <a:pt x="7875755" y="389709"/>
                  </a:cubicBezTo>
                  <a:cubicBezTo>
                    <a:pt x="7876119" y="390264"/>
                    <a:pt x="7876480" y="390789"/>
                    <a:pt x="7876799" y="391344"/>
                  </a:cubicBezTo>
                  <a:cubicBezTo>
                    <a:pt x="7877979" y="390818"/>
                    <a:pt x="7879160" y="390234"/>
                    <a:pt x="7880703" y="389504"/>
                  </a:cubicBezTo>
                  <a:close/>
                  <a:moveTo>
                    <a:pt x="2211501" y="387022"/>
                  </a:moveTo>
                  <a:cubicBezTo>
                    <a:pt x="2206872" y="395988"/>
                    <a:pt x="2209004" y="401857"/>
                    <a:pt x="2225440" y="406881"/>
                  </a:cubicBezTo>
                  <a:cubicBezTo>
                    <a:pt x="2218948" y="397623"/>
                    <a:pt x="2215224" y="392308"/>
                    <a:pt x="2211501" y="387022"/>
                  </a:cubicBezTo>
                  <a:close/>
                  <a:moveTo>
                    <a:pt x="3366008" y="384540"/>
                  </a:moveTo>
                  <a:cubicBezTo>
                    <a:pt x="3365827" y="385562"/>
                    <a:pt x="3365689" y="386584"/>
                    <a:pt x="3365508" y="387636"/>
                  </a:cubicBezTo>
                  <a:cubicBezTo>
                    <a:pt x="3367188" y="387227"/>
                    <a:pt x="3368822" y="386818"/>
                    <a:pt x="3370503" y="386379"/>
                  </a:cubicBezTo>
                  <a:cubicBezTo>
                    <a:pt x="3369004" y="385767"/>
                    <a:pt x="3367506" y="385153"/>
                    <a:pt x="3366008" y="384540"/>
                  </a:cubicBezTo>
                  <a:close/>
                  <a:moveTo>
                    <a:pt x="4169532" y="382875"/>
                  </a:moveTo>
                  <a:lnTo>
                    <a:pt x="4160634" y="387402"/>
                  </a:lnTo>
                  <a:cubicBezTo>
                    <a:pt x="4161860" y="388249"/>
                    <a:pt x="4163039" y="389096"/>
                    <a:pt x="4164266" y="389943"/>
                  </a:cubicBezTo>
                  <a:cubicBezTo>
                    <a:pt x="4167352" y="388541"/>
                    <a:pt x="4170439" y="387139"/>
                    <a:pt x="4173528" y="385708"/>
                  </a:cubicBezTo>
                  <a:close/>
                  <a:moveTo>
                    <a:pt x="4013766" y="381619"/>
                  </a:moveTo>
                  <a:cubicBezTo>
                    <a:pt x="4013630" y="384043"/>
                    <a:pt x="4013358" y="386379"/>
                    <a:pt x="4013130" y="388716"/>
                  </a:cubicBezTo>
                  <a:cubicBezTo>
                    <a:pt x="4014220" y="388687"/>
                    <a:pt x="4015311" y="388628"/>
                    <a:pt x="4016399" y="388570"/>
                  </a:cubicBezTo>
                  <a:cubicBezTo>
                    <a:pt x="4015537" y="386263"/>
                    <a:pt x="4014674" y="383955"/>
                    <a:pt x="4013766" y="381619"/>
                  </a:cubicBezTo>
                  <a:close/>
                  <a:moveTo>
                    <a:pt x="4013449" y="380714"/>
                  </a:moveTo>
                  <a:lnTo>
                    <a:pt x="4013811" y="381619"/>
                  </a:lnTo>
                  <a:cubicBezTo>
                    <a:pt x="4013811" y="381474"/>
                    <a:pt x="4013857" y="381328"/>
                    <a:pt x="4013857" y="381153"/>
                  </a:cubicBezTo>
                  <a:cubicBezTo>
                    <a:pt x="4013766" y="381153"/>
                    <a:pt x="4013766" y="381094"/>
                    <a:pt x="4013722" y="381035"/>
                  </a:cubicBezTo>
                  <a:cubicBezTo>
                    <a:pt x="4013811" y="380977"/>
                    <a:pt x="4013902" y="380919"/>
                    <a:pt x="4013993" y="380860"/>
                  </a:cubicBezTo>
                  <a:cubicBezTo>
                    <a:pt x="4013811" y="380802"/>
                    <a:pt x="4013630" y="380773"/>
                    <a:pt x="4013449" y="380714"/>
                  </a:cubicBezTo>
                  <a:close/>
                  <a:moveTo>
                    <a:pt x="3028554" y="375750"/>
                  </a:moveTo>
                  <a:cubicBezTo>
                    <a:pt x="3025604" y="381035"/>
                    <a:pt x="3023243" y="385270"/>
                    <a:pt x="3020882" y="389476"/>
                  </a:cubicBezTo>
                  <a:cubicBezTo>
                    <a:pt x="3034093" y="384043"/>
                    <a:pt x="3034093" y="384043"/>
                    <a:pt x="3028554" y="375750"/>
                  </a:cubicBezTo>
                  <a:close/>
                  <a:moveTo>
                    <a:pt x="2796337" y="375720"/>
                  </a:moveTo>
                  <a:cubicBezTo>
                    <a:pt x="2793521" y="383079"/>
                    <a:pt x="2785169" y="392221"/>
                    <a:pt x="2789254" y="397331"/>
                  </a:cubicBezTo>
                  <a:cubicBezTo>
                    <a:pt x="2794293" y="403668"/>
                    <a:pt x="2809412" y="406997"/>
                    <a:pt x="2820943" y="410706"/>
                  </a:cubicBezTo>
                  <a:cubicBezTo>
                    <a:pt x="2822669" y="411261"/>
                    <a:pt x="2828434" y="406764"/>
                    <a:pt x="2832294" y="404602"/>
                  </a:cubicBezTo>
                  <a:cubicBezTo>
                    <a:pt x="2837560" y="400193"/>
                    <a:pt x="2842780" y="395783"/>
                    <a:pt x="2848046" y="391373"/>
                  </a:cubicBezTo>
                  <a:cubicBezTo>
                    <a:pt x="2830795" y="386146"/>
                    <a:pt x="2813543" y="380948"/>
                    <a:pt x="2796337" y="375720"/>
                  </a:cubicBezTo>
                  <a:close/>
                  <a:moveTo>
                    <a:pt x="8244533" y="373851"/>
                  </a:moveTo>
                  <a:cubicBezTo>
                    <a:pt x="8239813" y="377998"/>
                    <a:pt x="8234910" y="382087"/>
                    <a:pt x="8230369" y="386322"/>
                  </a:cubicBezTo>
                  <a:cubicBezTo>
                    <a:pt x="8227782" y="388716"/>
                    <a:pt x="8225421" y="391257"/>
                    <a:pt x="8223559" y="393914"/>
                  </a:cubicBezTo>
                  <a:cubicBezTo>
                    <a:pt x="8223241" y="394382"/>
                    <a:pt x="8225965" y="395725"/>
                    <a:pt x="8230188" y="398675"/>
                  </a:cubicBezTo>
                  <a:cubicBezTo>
                    <a:pt x="8236453" y="391724"/>
                    <a:pt x="8242355" y="385592"/>
                    <a:pt x="8247349" y="379167"/>
                  </a:cubicBezTo>
                  <a:cubicBezTo>
                    <a:pt x="8248301" y="377969"/>
                    <a:pt x="8245578" y="375662"/>
                    <a:pt x="8244533" y="373851"/>
                  </a:cubicBezTo>
                  <a:close/>
                  <a:moveTo>
                    <a:pt x="4027476" y="372946"/>
                  </a:moveTo>
                  <a:cubicBezTo>
                    <a:pt x="4022076" y="376129"/>
                    <a:pt x="4018034" y="378495"/>
                    <a:pt x="4013993" y="380889"/>
                  </a:cubicBezTo>
                  <a:cubicBezTo>
                    <a:pt x="4022211" y="383284"/>
                    <a:pt x="4028203" y="382992"/>
                    <a:pt x="4027476" y="372946"/>
                  </a:cubicBezTo>
                  <a:close/>
                  <a:moveTo>
                    <a:pt x="8516657" y="372566"/>
                  </a:moveTo>
                  <a:cubicBezTo>
                    <a:pt x="8512617" y="374581"/>
                    <a:pt x="8510120" y="377794"/>
                    <a:pt x="8507032" y="380568"/>
                  </a:cubicBezTo>
                  <a:cubicBezTo>
                    <a:pt x="8510528" y="381940"/>
                    <a:pt x="8513979" y="383313"/>
                    <a:pt x="8520608" y="385913"/>
                  </a:cubicBezTo>
                  <a:cubicBezTo>
                    <a:pt x="8523195" y="381883"/>
                    <a:pt x="8526282" y="378933"/>
                    <a:pt x="8526327" y="375983"/>
                  </a:cubicBezTo>
                  <a:cubicBezTo>
                    <a:pt x="8526374" y="374786"/>
                    <a:pt x="8517884" y="371953"/>
                    <a:pt x="8516657" y="372566"/>
                  </a:cubicBezTo>
                  <a:close/>
                  <a:moveTo>
                    <a:pt x="4135754" y="369646"/>
                  </a:moveTo>
                  <a:cubicBezTo>
                    <a:pt x="4132485" y="371399"/>
                    <a:pt x="4127491" y="372829"/>
                    <a:pt x="4126539" y="374961"/>
                  </a:cubicBezTo>
                  <a:cubicBezTo>
                    <a:pt x="4125768" y="376625"/>
                    <a:pt x="4129988" y="379225"/>
                    <a:pt x="4133394" y="382904"/>
                  </a:cubicBezTo>
                  <a:cubicBezTo>
                    <a:pt x="4137298" y="379750"/>
                    <a:pt x="4141430" y="377882"/>
                    <a:pt x="4141519" y="375895"/>
                  </a:cubicBezTo>
                  <a:cubicBezTo>
                    <a:pt x="4141611" y="373851"/>
                    <a:pt x="4137843" y="371720"/>
                    <a:pt x="4135754" y="369646"/>
                  </a:cubicBezTo>
                  <a:close/>
                  <a:moveTo>
                    <a:pt x="3470471" y="369384"/>
                  </a:moveTo>
                  <a:cubicBezTo>
                    <a:pt x="3467294" y="374961"/>
                    <a:pt x="3465432" y="376597"/>
                    <a:pt x="3465932" y="377910"/>
                  </a:cubicBezTo>
                  <a:cubicBezTo>
                    <a:pt x="3466342" y="379049"/>
                    <a:pt x="3469381" y="379780"/>
                    <a:pt x="3471289" y="380655"/>
                  </a:cubicBezTo>
                  <a:cubicBezTo>
                    <a:pt x="3472379" y="379225"/>
                    <a:pt x="3474239" y="377765"/>
                    <a:pt x="3474331" y="376304"/>
                  </a:cubicBezTo>
                  <a:cubicBezTo>
                    <a:pt x="3474422" y="374815"/>
                    <a:pt x="3472788" y="373268"/>
                    <a:pt x="3470471" y="369384"/>
                  </a:cubicBezTo>
                  <a:close/>
                  <a:moveTo>
                    <a:pt x="3499708" y="364039"/>
                  </a:moveTo>
                  <a:cubicBezTo>
                    <a:pt x="3495895" y="362666"/>
                    <a:pt x="3489176" y="364506"/>
                    <a:pt x="3474830" y="365616"/>
                  </a:cubicBezTo>
                  <a:cubicBezTo>
                    <a:pt x="3488042" y="370814"/>
                    <a:pt x="3493581" y="373676"/>
                    <a:pt x="3499935" y="375165"/>
                  </a:cubicBezTo>
                  <a:cubicBezTo>
                    <a:pt x="3503159" y="375925"/>
                    <a:pt x="3507881" y="374114"/>
                    <a:pt x="3511922" y="373471"/>
                  </a:cubicBezTo>
                  <a:cubicBezTo>
                    <a:pt x="3507926" y="370230"/>
                    <a:pt x="3504930" y="365908"/>
                    <a:pt x="3499708" y="364039"/>
                  </a:cubicBezTo>
                  <a:close/>
                  <a:moveTo>
                    <a:pt x="8012679" y="363484"/>
                  </a:moveTo>
                  <a:cubicBezTo>
                    <a:pt x="8006595" y="364126"/>
                    <a:pt x="8001193" y="367660"/>
                    <a:pt x="7995518" y="369909"/>
                  </a:cubicBezTo>
                  <a:cubicBezTo>
                    <a:pt x="8001193" y="374728"/>
                    <a:pt x="8006914" y="379547"/>
                    <a:pt x="8015676" y="386964"/>
                  </a:cubicBezTo>
                  <a:cubicBezTo>
                    <a:pt x="8023620" y="379604"/>
                    <a:pt x="8031428" y="375545"/>
                    <a:pt x="8032110" y="371019"/>
                  </a:cubicBezTo>
                  <a:cubicBezTo>
                    <a:pt x="8033336" y="362987"/>
                    <a:pt x="8021350" y="362579"/>
                    <a:pt x="8012679" y="363484"/>
                  </a:cubicBezTo>
                  <a:close/>
                  <a:moveTo>
                    <a:pt x="2721246" y="362345"/>
                  </a:moveTo>
                  <a:cubicBezTo>
                    <a:pt x="2714935" y="365675"/>
                    <a:pt x="2708625" y="369004"/>
                    <a:pt x="2697956" y="374640"/>
                  </a:cubicBezTo>
                  <a:cubicBezTo>
                    <a:pt x="2707626" y="378845"/>
                    <a:pt x="2713256" y="383225"/>
                    <a:pt x="2718613" y="383109"/>
                  </a:cubicBezTo>
                  <a:cubicBezTo>
                    <a:pt x="2724651" y="382963"/>
                    <a:pt x="2730462" y="378758"/>
                    <a:pt x="2736363" y="376334"/>
                  </a:cubicBezTo>
                  <a:cubicBezTo>
                    <a:pt x="2731324" y="371661"/>
                    <a:pt x="2726285" y="366989"/>
                    <a:pt x="2721246" y="362345"/>
                  </a:cubicBezTo>
                  <a:close/>
                  <a:moveTo>
                    <a:pt x="3815098" y="360389"/>
                  </a:moveTo>
                  <a:cubicBezTo>
                    <a:pt x="3810605" y="368069"/>
                    <a:pt x="3806064" y="375750"/>
                    <a:pt x="3801569" y="383430"/>
                  </a:cubicBezTo>
                  <a:lnTo>
                    <a:pt x="3802068" y="383284"/>
                  </a:lnTo>
                  <a:cubicBezTo>
                    <a:pt x="3802068" y="383284"/>
                    <a:pt x="3801569" y="383430"/>
                    <a:pt x="3801616" y="383430"/>
                  </a:cubicBezTo>
                  <a:cubicBezTo>
                    <a:pt x="3801979" y="384540"/>
                    <a:pt x="3802341" y="385649"/>
                    <a:pt x="3802705" y="386730"/>
                  </a:cubicBezTo>
                  <a:cubicBezTo>
                    <a:pt x="3802478" y="385592"/>
                    <a:pt x="3802251" y="384423"/>
                    <a:pt x="3802068" y="383284"/>
                  </a:cubicBezTo>
                  <a:cubicBezTo>
                    <a:pt x="3817232" y="378495"/>
                    <a:pt x="3819185" y="370143"/>
                    <a:pt x="3815098" y="360389"/>
                  </a:cubicBezTo>
                  <a:close/>
                  <a:moveTo>
                    <a:pt x="8444563" y="360039"/>
                  </a:moveTo>
                  <a:cubicBezTo>
                    <a:pt x="8444245" y="363689"/>
                    <a:pt x="8443973" y="367339"/>
                    <a:pt x="8443656" y="371019"/>
                  </a:cubicBezTo>
                  <a:cubicBezTo>
                    <a:pt x="8444155" y="371048"/>
                    <a:pt x="8444608" y="371048"/>
                    <a:pt x="8445109" y="371078"/>
                  </a:cubicBezTo>
                  <a:cubicBezTo>
                    <a:pt x="8444608" y="374026"/>
                    <a:pt x="8444019" y="376947"/>
                    <a:pt x="8443701" y="379897"/>
                  </a:cubicBezTo>
                  <a:cubicBezTo>
                    <a:pt x="8443020" y="386613"/>
                    <a:pt x="8446652" y="391286"/>
                    <a:pt x="8458184" y="392833"/>
                  </a:cubicBezTo>
                  <a:cubicBezTo>
                    <a:pt x="8469261" y="394293"/>
                    <a:pt x="8475617" y="391344"/>
                    <a:pt x="8481064" y="385503"/>
                  </a:cubicBezTo>
                  <a:cubicBezTo>
                    <a:pt x="8491053" y="374757"/>
                    <a:pt x="8488872" y="370171"/>
                    <a:pt x="8466491" y="362959"/>
                  </a:cubicBezTo>
                  <a:cubicBezTo>
                    <a:pt x="8460045" y="360885"/>
                    <a:pt x="8451919" y="360944"/>
                    <a:pt x="8444563" y="360039"/>
                  </a:cubicBezTo>
                  <a:close/>
                  <a:moveTo>
                    <a:pt x="3724980" y="359980"/>
                  </a:moveTo>
                  <a:cubicBezTo>
                    <a:pt x="3722710" y="369559"/>
                    <a:pt x="3721214" y="373880"/>
                    <a:pt x="3720849" y="378261"/>
                  </a:cubicBezTo>
                  <a:cubicBezTo>
                    <a:pt x="3720714" y="379955"/>
                    <a:pt x="3723073" y="381707"/>
                    <a:pt x="3724300" y="383430"/>
                  </a:cubicBezTo>
                  <a:cubicBezTo>
                    <a:pt x="3726614" y="379195"/>
                    <a:pt x="3729475" y="374990"/>
                    <a:pt x="3731018" y="370639"/>
                  </a:cubicBezTo>
                  <a:cubicBezTo>
                    <a:pt x="3731608" y="368974"/>
                    <a:pt x="3729066" y="366901"/>
                    <a:pt x="3724980" y="359980"/>
                  </a:cubicBezTo>
                  <a:close/>
                  <a:moveTo>
                    <a:pt x="8718095" y="353730"/>
                  </a:moveTo>
                  <a:cubicBezTo>
                    <a:pt x="8715961" y="356242"/>
                    <a:pt x="8712646" y="358607"/>
                    <a:pt x="8711966" y="361265"/>
                  </a:cubicBezTo>
                  <a:cubicBezTo>
                    <a:pt x="8711420" y="363484"/>
                    <a:pt x="8712329" y="365908"/>
                    <a:pt x="8713510" y="368186"/>
                  </a:cubicBezTo>
                  <a:cubicBezTo>
                    <a:pt x="8712329" y="369208"/>
                    <a:pt x="8711149" y="370230"/>
                    <a:pt x="8709968" y="371253"/>
                  </a:cubicBezTo>
                  <a:cubicBezTo>
                    <a:pt x="8712102" y="371223"/>
                    <a:pt x="8713872" y="371048"/>
                    <a:pt x="8715689" y="370901"/>
                  </a:cubicBezTo>
                  <a:cubicBezTo>
                    <a:pt x="8717005" y="371924"/>
                    <a:pt x="8718730" y="372888"/>
                    <a:pt x="8720500" y="373209"/>
                  </a:cubicBezTo>
                  <a:cubicBezTo>
                    <a:pt x="8721682" y="373443"/>
                    <a:pt x="8725223" y="371310"/>
                    <a:pt x="8725631" y="369996"/>
                  </a:cubicBezTo>
                  <a:cubicBezTo>
                    <a:pt x="8725858" y="369238"/>
                    <a:pt x="8725813" y="368303"/>
                    <a:pt x="8725858" y="367456"/>
                  </a:cubicBezTo>
                  <a:cubicBezTo>
                    <a:pt x="8726721" y="366346"/>
                    <a:pt x="8726766" y="364856"/>
                    <a:pt x="8725994" y="363046"/>
                  </a:cubicBezTo>
                  <a:cubicBezTo>
                    <a:pt x="8725949" y="361936"/>
                    <a:pt x="8725903" y="360797"/>
                    <a:pt x="8725903" y="359366"/>
                  </a:cubicBezTo>
                  <a:cubicBezTo>
                    <a:pt x="8726902" y="359425"/>
                    <a:pt x="8727901" y="359484"/>
                    <a:pt x="8728899" y="359542"/>
                  </a:cubicBezTo>
                  <a:cubicBezTo>
                    <a:pt x="8728991" y="359542"/>
                    <a:pt x="8729080" y="359396"/>
                    <a:pt x="8729127" y="359337"/>
                  </a:cubicBezTo>
                  <a:cubicBezTo>
                    <a:pt x="8728037" y="359250"/>
                    <a:pt x="8726948" y="359162"/>
                    <a:pt x="8725858" y="359104"/>
                  </a:cubicBezTo>
                  <a:cubicBezTo>
                    <a:pt x="8725858" y="358724"/>
                    <a:pt x="8725813" y="358549"/>
                    <a:pt x="8725813" y="358140"/>
                  </a:cubicBezTo>
                  <a:cubicBezTo>
                    <a:pt x="8725312" y="357848"/>
                    <a:pt x="8721682" y="355804"/>
                    <a:pt x="8718095" y="353730"/>
                  </a:cubicBezTo>
                  <a:close/>
                  <a:moveTo>
                    <a:pt x="8776251" y="349992"/>
                  </a:moveTo>
                  <a:cubicBezTo>
                    <a:pt x="8773482" y="351540"/>
                    <a:pt x="8768851" y="352912"/>
                    <a:pt x="8768397" y="354694"/>
                  </a:cubicBezTo>
                  <a:cubicBezTo>
                    <a:pt x="8767806" y="357001"/>
                    <a:pt x="8770530" y="359659"/>
                    <a:pt x="8771803" y="362170"/>
                  </a:cubicBezTo>
                  <a:cubicBezTo>
                    <a:pt x="8774889" y="361002"/>
                    <a:pt x="8777975" y="359834"/>
                    <a:pt x="8781609" y="358490"/>
                  </a:cubicBezTo>
                  <a:cubicBezTo>
                    <a:pt x="8779384" y="354927"/>
                    <a:pt x="8777794" y="352446"/>
                    <a:pt x="8776251" y="349992"/>
                  </a:cubicBezTo>
                  <a:close/>
                  <a:moveTo>
                    <a:pt x="3453901" y="346079"/>
                  </a:moveTo>
                  <a:cubicBezTo>
                    <a:pt x="3449678" y="349642"/>
                    <a:pt x="3446229" y="351570"/>
                    <a:pt x="3445094" y="353935"/>
                  </a:cubicBezTo>
                  <a:cubicBezTo>
                    <a:pt x="3444594" y="355015"/>
                    <a:pt x="3449270" y="358490"/>
                    <a:pt x="3450541" y="358286"/>
                  </a:cubicBezTo>
                  <a:cubicBezTo>
                    <a:pt x="3454218" y="357672"/>
                    <a:pt x="3459303" y="356125"/>
                    <a:pt x="3460166" y="354256"/>
                  </a:cubicBezTo>
                  <a:cubicBezTo>
                    <a:pt x="3460982" y="352503"/>
                    <a:pt x="3457033" y="349876"/>
                    <a:pt x="3453901" y="346079"/>
                  </a:cubicBezTo>
                  <a:close/>
                  <a:moveTo>
                    <a:pt x="8370336" y="344561"/>
                  </a:moveTo>
                  <a:lnTo>
                    <a:pt x="8361845" y="347335"/>
                  </a:lnTo>
                  <a:cubicBezTo>
                    <a:pt x="8362481" y="348327"/>
                    <a:pt x="8363163" y="349321"/>
                    <a:pt x="8363843" y="350313"/>
                  </a:cubicBezTo>
                  <a:cubicBezTo>
                    <a:pt x="8366657" y="349321"/>
                    <a:pt x="8369428" y="348298"/>
                    <a:pt x="8372242" y="347276"/>
                  </a:cubicBezTo>
                  <a:cubicBezTo>
                    <a:pt x="8371607" y="346371"/>
                    <a:pt x="8370971" y="345466"/>
                    <a:pt x="8370336" y="344561"/>
                  </a:cubicBezTo>
                  <a:close/>
                  <a:moveTo>
                    <a:pt x="4170259" y="341932"/>
                  </a:moveTo>
                  <a:cubicBezTo>
                    <a:pt x="4165082" y="355366"/>
                    <a:pt x="4165082" y="355366"/>
                    <a:pt x="4185603" y="358111"/>
                  </a:cubicBezTo>
                  <a:cubicBezTo>
                    <a:pt x="4190733" y="349116"/>
                    <a:pt x="4184016" y="344648"/>
                    <a:pt x="4170259" y="341932"/>
                  </a:cubicBezTo>
                  <a:close/>
                  <a:moveTo>
                    <a:pt x="4664928" y="341261"/>
                  </a:moveTo>
                  <a:cubicBezTo>
                    <a:pt x="4663205" y="342253"/>
                    <a:pt x="4661479" y="343246"/>
                    <a:pt x="4659709" y="344239"/>
                  </a:cubicBezTo>
                  <a:cubicBezTo>
                    <a:pt x="4662706" y="345758"/>
                    <a:pt x="4665702" y="347306"/>
                    <a:pt x="4668699" y="348824"/>
                  </a:cubicBezTo>
                  <a:cubicBezTo>
                    <a:pt x="4669787" y="348152"/>
                    <a:pt x="4670877" y="347510"/>
                    <a:pt x="4671967" y="346838"/>
                  </a:cubicBezTo>
                  <a:cubicBezTo>
                    <a:pt x="4669606" y="344969"/>
                    <a:pt x="4667289" y="343101"/>
                    <a:pt x="4664928" y="341261"/>
                  </a:cubicBezTo>
                  <a:close/>
                  <a:moveTo>
                    <a:pt x="4717003" y="340238"/>
                  </a:moveTo>
                  <a:cubicBezTo>
                    <a:pt x="4714370" y="340618"/>
                    <a:pt x="4711783" y="341027"/>
                    <a:pt x="4709150" y="341407"/>
                  </a:cubicBezTo>
                  <a:lnTo>
                    <a:pt x="4709966" y="344093"/>
                  </a:lnTo>
                  <a:cubicBezTo>
                    <a:pt x="4712600" y="343684"/>
                    <a:pt x="4715187" y="343304"/>
                    <a:pt x="4717821" y="342896"/>
                  </a:cubicBezTo>
                  <a:close/>
                  <a:moveTo>
                    <a:pt x="1956765" y="339917"/>
                  </a:moveTo>
                  <a:cubicBezTo>
                    <a:pt x="1948776" y="345699"/>
                    <a:pt x="1944509" y="348853"/>
                    <a:pt x="1940150" y="352007"/>
                  </a:cubicBezTo>
                  <a:cubicBezTo>
                    <a:pt x="1947142" y="355804"/>
                    <a:pt x="1953633" y="360126"/>
                    <a:pt x="1961487" y="363017"/>
                  </a:cubicBezTo>
                  <a:cubicBezTo>
                    <a:pt x="1963122" y="363630"/>
                    <a:pt x="1973699" y="357936"/>
                    <a:pt x="1973110" y="357030"/>
                  </a:cubicBezTo>
                  <a:cubicBezTo>
                    <a:pt x="1969659" y="351861"/>
                    <a:pt x="1964121" y="347247"/>
                    <a:pt x="1956765" y="339917"/>
                  </a:cubicBezTo>
                  <a:close/>
                  <a:moveTo>
                    <a:pt x="2174501" y="339158"/>
                  </a:moveTo>
                  <a:cubicBezTo>
                    <a:pt x="2173185" y="338807"/>
                    <a:pt x="2170597" y="340356"/>
                    <a:pt x="2166238" y="341816"/>
                  </a:cubicBezTo>
                  <a:cubicBezTo>
                    <a:pt x="2171823" y="343831"/>
                    <a:pt x="2175136" y="345612"/>
                    <a:pt x="2178904" y="346167"/>
                  </a:cubicBezTo>
                  <a:cubicBezTo>
                    <a:pt x="2180721" y="346429"/>
                    <a:pt x="2183399" y="344443"/>
                    <a:pt x="2185715" y="343479"/>
                  </a:cubicBezTo>
                  <a:cubicBezTo>
                    <a:pt x="2181992" y="341991"/>
                    <a:pt x="2178496" y="340209"/>
                    <a:pt x="2174501" y="339158"/>
                  </a:cubicBezTo>
                  <a:close/>
                  <a:moveTo>
                    <a:pt x="2834336" y="337347"/>
                  </a:moveTo>
                  <a:cubicBezTo>
                    <a:pt x="2825846" y="339947"/>
                    <a:pt x="2817311" y="342574"/>
                    <a:pt x="2808821" y="345173"/>
                  </a:cubicBezTo>
                  <a:cubicBezTo>
                    <a:pt x="2809911" y="346517"/>
                    <a:pt x="2811046" y="347861"/>
                    <a:pt x="2812136" y="349203"/>
                  </a:cubicBezTo>
                  <a:cubicBezTo>
                    <a:pt x="2820988" y="346751"/>
                    <a:pt x="2829841" y="344297"/>
                    <a:pt x="2838695" y="341844"/>
                  </a:cubicBezTo>
                  <a:cubicBezTo>
                    <a:pt x="2837241" y="340356"/>
                    <a:pt x="2835788" y="338837"/>
                    <a:pt x="2834336" y="337347"/>
                  </a:cubicBezTo>
                  <a:close/>
                  <a:moveTo>
                    <a:pt x="3831488" y="335974"/>
                  </a:moveTo>
                  <a:cubicBezTo>
                    <a:pt x="3831351" y="336500"/>
                    <a:pt x="3831261" y="336997"/>
                    <a:pt x="3831171" y="337347"/>
                  </a:cubicBezTo>
                  <a:cubicBezTo>
                    <a:pt x="3831488" y="337113"/>
                    <a:pt x="3831896" y="336822"/>
                    <a:pt x="3832306" y="336500"/>
                  </a:cubicBezTo>
                  <a:cubicBezTo>
                    <a:pt x="3832306" y="336471"/>
                    <a:pt x="3831488" y="335974"/>
                    <a:pt x="3831488" y="335974"/>
                  </a:cubicBezTo>
                  <a:close/>
                  <a:moveTo>
                    <a:pt x="4613311" y="334456"/>
                  </a:moveTo>
                  <a:lnTo>
                    <a:pt x="4613311" y="341173"/>
                  </a:lnTo>
                  <a:cubicBezTo>
                    <a:pt x="4614401" y="341261"/>
                    <a:pt x="4615490" y="341377"/>
                    <a:pt x="4616580" y="341464"/>
                  </a:cubicBezTo>
                  <a:cubicBezTo>
                    <a:pt x="4617396" y="339216"/>
                    <a:pt x="4618214" y="336997"/>
                    <a:pt x="4619077" y="334748"/>
                  </a:cubicBezTo>
                  <a:cubicBezTo>
                    <a:pt x="4617124" y="334660"/>
                    <a:pt x="4615217" y="334573"/>
                    <a:pt x="4613311" y="334456"/>
                  </a:cubicBezTo>
                  <a:close/>
                  <a:moveTo>
                    <a:pt x="4510798" y="332674"/>
                  </a:moveTo>
                  <a:lnTo>
                    <a:pt x="4508801" y="333025"/>
                  </a:lnTo>
                  <a:lnTo>
                    <a:pt x="4510572" y="333697"/>
                  </a:lnTo>
                  <a:close/>
                  <a:moveTo>
                    <a:pt x="7918385" y="331974"/>
                  </a:moveTo>
                  <a:cubicBezTo>
                    <a:pt x="7914662" y="336267"/>
                    <a:pt x="7910894" y="340559"/>
                    <a:pt x="7907171" y="344852"/>
                  </a:cubicBezTo>
                  <a:cubicBezTo>
                    <a:pt x="7909623" y="345787"/>
                    <a:pt x="7912029" y="346751"/>
                    <a:pt x="7914481" y="347685"/>
                  </a:cubicBezTo>
                  <a:cubicBezTo>
                    <a:pt x="7917795" y="343334"/>
                    <a:pt x="7921154" y="338953"/>
                    <a:pt x="7924468" y="334602"/>
                  </a:cubicBezTo>
                  <a:cubicBezTo>
                    <a:pt x="7922425" y="333725"/>
                    <a:pt x="7920381" y="332850"/>
                    <a:pt x="7918385" y="331974"/>
                  </a:cubicBezTo>
                  <a:close/>
                  <a:moveTo>
                    <a:pt x="3693837" y="331857"/>
                  </a:moveTo>
                  <a:cubicBezTo>
                    <a:pt x="3689116" y="332470"/>
                    <a:pt x="3685030" y="335098"/>
                    <a:pt x="3677629" y="338194"/>
                  </a:cubicBezTo>
                  <a:cubicBezTo>
                    <a:pt x="3684484" y="342078"/>
                    <a:pt x="3688479" y="344356"/>
                    <a:pt x="3692474" y="346633"/>
                  </a:cubicBezTo>
                  <a:cubicBezTo>
                    <a:pt x="3695653" y="343597"/>
                    <a:pt x="3700147" y="340793"/>
                    <a:pt x="3701419" y="337522"/>
                  </a:cubicBezTo>
                  <a:cubicBezTo>
                    <a:pt x="3702008" y="336004"/>
                    <a:pt x="3695834" y="331594"/>
                    <a:pt x="3693837" y="331857"/>
                  </a:cubicBezTo>
                  <a:close/>
                  <a:moveTo>
                    <a:pt x="2389014" y="325695"/>
                  </a:moveTo>
                  <a:cubicBezTo>
                    <a:pt x="2384972" y="329317"/>
                    <a:pt x="2380206" y="332792"/>
                    <a:pt x="2380750" y="333170"/>
                  </a:cubicBezTo>
                  <a:cubicBezTo>
                    <a:pt x="2384564" y="335741"/>
                    <a:pt x="2389150" y="338223"/>
                    <a:pt x="2394234" y="339449"/>
                  </a:cubicBezTo>
                  <a:cubicBezTo>
                    <a:pt x="2395641" y="339800"/>
                    <a:pt x="2402678" y="334660"/>
                    <a:pt x="2401998" y="333989"/>
                  </a:cubicBezTo>
                  <a:cubicBezTo>
                    <a:pt x="2399273" y="331157"/>
                    <a:pt x="2394642" y="329053"/>
                    <a:pt x="2389014" y="325695"/>
                  </a:cubicBezTo>
                  <a:close/>
                  <a:moveTo>
                    <a:pt x="2944929" y="322103"/>
                  </a:moveTo>
                  <a:lnTo>
                    <a:pt x="2938391" y="329550"/>
                  </a:lnTo>
                  <a:cubicBezTo>
                    <a:pt x="2940842" y="330338"/>
                    <a:pt x="2943339" y="331127"/>
                    <a:pt x="2945791" y="331915"/>
                  </a:cubicBezTo>
                  <a:cubicBezTo>
                    <a:pt x="2947198" y="329053"/>
                    <a:pt x="2948652" y="326133"/>
                    <a:pt x="2950059" y="323213"/>
                  </a:cubicBezTo>
                  <a:close/>
                  <a:moveTo>
                    <a:pt x="3842702" y="321403"/>
                  </a:moveTo>
                  <a:cubicBezTo>
                    <a:pt x="3837753" y="328586"/>
                    <a:pt x="3835211" y="332265"/>
                    <a:pt x="3832850" y="335712"/>
                  </a:cubicBezTo>
                  <a:cubicBezTo>
                    <a:pt x="3832395" y="335799"/>
                    <a:pt x="3831943" y="335887"/>
                    <a:pt x="3831532" y="335974"/>
                  </a:cubicBezTo>
                  <a:lnTo>
                    <a:pt x="3832351" y="336471"/>
                  </a:lnTo>
                  <a:cubicBezTo>
                    <a:pt x="3832487" y="336208"/>
                    <a:pt x="3832669" y="335945"/>
                    <a:pt x="3832850" y="335712"/>
                  </a:cubicBezTo>
                  <a:cubicBezTo>
                    <a:pt x="3840341" y="334252"/>
                    <a:pt x="3846923" y="332149"/>
                    <a:pt x="3842702" y="321403"/>
                  </a:cubicBezTo>
                  <a:close/>
                  <a:moveTo>
                    <a:pt x="2107537" y="318015"/>
                  </a:moveTo>
                  <a:cubicBezTo>
                    <a:pt x="2104859" y="320614"/>
                    <a:pt x="2101091" y="323038"/>
                    <a:pt x="2101816" y="323796"/>
                  </a:cubicBezTo>
                  <a:cubicBezTo>
                    <a:pt x="2103860" y="326016"/>
                    <a:pt x="2107356" y="328410"/>
                    <a:pt x="2110988" y="328995"/>
                  </a:cubicBezTo>
                  <a:cubicBezTo>
                    <a:pt x="2112850" y="329287"/>
                    <a:pt x="2116163" y="325841"/>
                    <a:pt x="2118841" y="324118"/>
                  </a:cubicBezTo>
                  <a:cubicBezTo>
                    <a:pt x="2115573" y="322366"/>
                    <a:pt x="2112350" y="320584"/>
                    <a:pt x="2107537" y="318015"/>
                  </a:cubicBezTo>
                  <a:close/>
                  <a:moveTo>
                    <a:pt x="2963815" y="317869"/>
                  </a:moveTo>
                  <a:cubicBezTo>
                    <a:pt x="2963860" y="318073"/>
                    <a:pt x="2963907" y="318277"/>
                    <a:pt x="2963951" y="318481"/>
                  </a:cubicBezTo>
                  <a:cubicBezTo>
                    <a:pt x="2967992" y="318336"/>
                    <a:pt x="2972078" y="318190"/>
                    <a:pt x="2976118" y="318044"/>
                  </a:cubicBezTo>
                  <a:lnTo>
                    <a:pt x="2976299" y="317869"/>
                  </a:lnTo>
                  <a:close/>
                  <a:moveTo>
                    <a:pt x="3478007" y="317051"/>
                  </a:moveTo>
                  <a:cubicBezTo>
                    <a:pt x="3469428" y="322979"/>
                    <a:pt x="3462663" y="327680"/>
                    <a:pt x="3455899" y="332383"/>
                  </a:cubicBezTo>
                  <a:cubicBezTo>
                    <a:pt x="3478917" y="327914"/>
                    <a:pt x="3478917" y="327914"/>
                    <a:pt x="3478007" y="317051"/>
                  </a:cubicBezTo>
                  <a:close/>
                  <a:moveTo>
                    <a:pt x="8456639" y="317021"/>
                  </a:moveTo>
                  <a:cubicBezTo>
                    <a:pt x="8453825" y="318424"/>
                    <a:pt x="8450965" y="319796"/>
                    <a:pt x="8448149" y="321198"/>
                  </a:cubicBezTo>
                  <a:cubicBezTo>
                    <a:pt x="8449058" y="322074"/>
                    <a:pt x="8449921" y="322920"/>
                    <a:pt x="8450829" y="323796"/>
                  </a:cubicBezTo>
                  <a:cubicBezTo>
                    <a:pt x="8453598" y="322308"/>
                    <a:pt x="8456367" y="320848"/>
                    <a:pt x="8459091" y="319387"/>
                  </a:cubicBezTo>
                  <a:cubicBezTo>
                    <a:pt x="8458273" y="318599"/>
                    <a:pt x="8457457" y="317810"/>
                    <a:pt x="8456639" y="317021"/>
                  </a:cubicBezTo>
                  <a:close/>
                  <a:moveTo>
                    <a:pt x="2928994" y="313985"/>
                  </a:moveTo>
                  <a:cubicBezTo>
                    <a:pt x="2926588" y="318686"/>
                    <a:pt x="2924363" y="320935"/>
                    <a:pt x="2924681" y="323038"/>
                  </a:cubicBezTo>
                  <a:cubicBezTo>
                    <a:pt x="2924954" y="324965"/>
                    <a:pt x="2927904" y="326775"/>
                    <a:pt x="2929674" y="328615"/>
                  </a:cubicBezTo>
                  <a:cubicBezTo>
                    <a:pt x="2932670" y="327155"/>
                    <a:pt x="2936666" y="325987"/>
                    <a:pt x="2938209" y="324030"/>
                  </a:cubicBezTo>
                  <a:cubicBezTo>
                    <a:pt x="2938980" y="323038"/>
                    <a:pt x="2935304" y="320643"/>
                    <a:pt x="2928994" y="313985"/>
                  </a:cubicBezTo>
                  <a:close/>
                  <a:moveTo>
                    <a:pt x="2184808" y="313809"/>
                  </a:moveTo>
                  <a:cubicBezTo>
                    <a:pt x="2183671" y="314656"/>
                    <a:pt x="2182583" y="315503"/>
                    <a:pt x="2181538" y="316350"/>
                  </a:cubicBezTo>
                  <a:cubicBezTo>
                    <a:pt x="2184171" y="318073"/>
                    <a:pt x="2186850" y="319766"/>
                    <a:pt x="2189483" y="321490"/>
                  </a:cubicBezTo>
                  <a:cubicBezTo>
                    <a:pt x="2190710" y="320496"/>
                    <a:pt x="2191889" y="319504"/>
                    <a:pt x="2193115" y="318481"/>
                  </a:cubicBezTo>
                  <a:cubicBezTo>
                    <a:pt x="2190346" y="316934"/>
                    <a:pt x="2187577" y="315357"/>
                    <a:pt x="2184808" y="313809"/>
                  </a:cubicBezTo>
                  <a:close/>
                  <a:moveTo>
                    <a:pt x="3496031" y="313400"/>
                  </a:moveTo>
                  <a:lnTo>
                    <a:pt x="3494034" y="313430"/>
                  </a:lnTo>
                  <a:lnTo>
                    <a:pt x="3495169" y="315211"/>
                  </a:lnTo>
                  <a:close/>
                  <a:moveTo>
                    <a:pt x="2352012" y="312261"/>
                  </a:moveTo>
                  <a:cubicBezTo>
                    <a:pt x="2351513" y="312086"/>
                    <a:pt x="2348108" y="314949"/>
                    <a:pt x="2344659" y="317401"/>
                  </a:cubicBezTo>
                  <a:cubicBezTo>
                    <a:pt x="2349651" y="319358"/>
                    <a:pt x="2352784" y="321314"/>
                    <a:pt x="2356235" y="321606"/>
                  </a:cubicBezTo>
                  <a:cubicBezTo>
                    <a:pt x="2358188" y="321753"/>
                    <a:pt x="2360685" y="319154"/>
                    <a:pt x="2362955" y="317810"/>
                  </a:cubicBezTo>
                  <a:cubicBezTo>
                    <a:pt x="2359368" y="315882"/>
                    <a:pt x="2355963" y="313780"/>
                    <a:pt x="2352012" y="312261"/>
                  </a:cubicBezTo>
                  <a:close/>
                  <a:moveTo>
                    <a:pt x="2978388" y="312204"/>
                  </a:moveTo>
                  <a:lnTo>
                    <a:pt x="2976344" y="317869"/>
                  </a:lnTo>
                  <a:lnTo>
                    <a:pt x="2976163" y="318044"/>
                  </a:lnTo>
                  <a:cubicBezTo>
                    <a:pt x="2978979" y="316671"/>
                    <a:pt x="2981748" y="315299"/>
                    <a:pt x="2984562" y="313926"/>
                  </a:cubicBezTo>
                  <a:cubicBezTo>
                    <a:pt x="2982475" y="313342"/>
                    <a:pt x="2980431" y="312787"/>
                    <a:pt x="2978388" y="312204"/>
                  </a:cubicBezTo>
                  <a:close/>
                  <a:moveTo>
                    <a:pt x="3038768" y="310364"/>
                  </a:moveTo>
                  <a:cubicBezTo>
                    <a:pt x="3034229" y="313955"/>
                    <a:pt x="3031051" y="316466"/>
                    <a:pt x="3027874" y="318949"/>
                  </a:cubicBezTo>
                  <a:cubicBezTo>
                    <a:pt x="3030688" y="320234"/>
                    <a:pt x="3034456" y="322920"/>
                    <a:pt x="3036182" y="322483"/>
                  </a:cubicBezTo>
                  <a:cubicBezTo>
                    <a:pt x="3040630" y="321314"/>
                    <a:pt x="3044262" y="318745"/>
                    <a:pt x="3048212" y="316730"/>
                  </a:cubicBezTo>
                  <a:cubicBezTo>
                    <a:pt x="3045488" y="314919"/>
                    <a:pt x="3042810" y="313079"/>
                    <a:pt x="3038768" y="310364"/>
                  </a:cubicBezTo>
                  <a:close/>
                  <a:moveTo>
                    <a:pt x="3184456" y="309195"/>
                  </a:moveTo>
                  <a:cubicBezTo>
                    <a:pt x="3184048" y="310246"/>
                    <a:pt x="3183638" y="311297"/>
                    <a:pt x="3183230" y="312379"/>
                  </a:cubicBezTo>
                  <a:cubicBezTo>
                    <a:pt x="3186363" y="313050"/>
                    <a:pt x="3189449" y="313692"/>
                    <a:pt x="3192581" y="314364"/>
                  </a:cubicBezTo>
                  <a:cubicBezTo>
                    <a:pt x="3193081" y="313137"/>
                    <a:pt x="3193535" y="311911"/>
                    <a:pt x="3193990" y="310685"/>
                  </a:cubicBezTo>
                  <a:cubicBezTo>
                    <a:pt x="3190813" y="310188"/>
                    <a:pt x="3187634" y="309691"/>
                    <a:pt x="3184456" y="309195"/>
                  </a:cubicBezTo>
                  <a:close/>
                  <a:moveTo>
                    <a:pt x="8000466" y="304581"/>
                  </a:moveTo>
                  <a:cubicBezTo>
                    <a:pt x="7996562" y="306683"/>
                    <a:pt x="7992703" y="308786"/>
                    <a:pt x="7988798" y="310860"/>
                  </a:cubicBezTo>
                  <a:cubicBezTo>
                    <a:pt x="7990207" y="312145"/>
                    <a:pt x="7991659" y="313430"/>
                    <a:pt x="7993068" y="314715"/>
                  </a:cubicBezTo>
                  <a:cubicBezTo>
                    <a:pt x="7996972" y="312641"/>
                    <a:pt x="8000829" y="310567"/>
                    <a:pt x="8004733" y="308465"/>
                  </a:cubicBezTo>
                  <a:cubicBezTo>
                    <a:pt x="8003326" y="307180"/>
                    <a:pt x="8001875" y="305895"/>
                    <a:pt x="8000466" y="304581"/>
                  </a:cubicBezTo>
                  <a:close/>
                  <a:moveTo>
                    <a:pt x="3238163" y="302361"/>
                  </a:moveTo>
                  <a:cubicBezTo>
                    <a:pt x="3235302" y="307034"/>
                    <a:pt x="3231808" y="310130"/>
                    <a:pt x="3231989" y="313137"/>
                  </a:cubicBezTo>
                  <a:cubicBezTo>
                    <a:pt x="3232125" y="315591"/>
                    <a:pt x="3237664" y="320263"/>
                    <a:pt x="3238845" y="320000"/>
                  </a:cubicBezTo>
                  <a:cubicBezTo>
                    <a:pt x="3244292" y="318890"/>
                    <a:pt x="3249014" y="316437"/>
                    <a:pt x="3253962" y="314451"/>
                  </a:cubicBezTo>
                  <a:cubicBezTo>
                    <a:pt x="3250738" y="311970"/>
                    <a:pt x="3247516" y="309516"/>
                    <a:pt x="3238163" y="302361"/>
                  </a:cubicBezTo>
                  <a:close/>
                  <a:moveTo>
                    <a:pt x="3416582" y="300638"/>
                  </a:moveTo>
                  <a:cubicBezTo>
                    <a:pt x="3414722" y="302625"/>
                    <a:pt x="3413177" y="303763"/>
                    <a:pt x="3412588" y="305107"/>
                  </a:cubicBezTo>
                  <a:cubicBezTo>
                    <a:pt x="3412406" y="305486"/>
                    <a:pt x="3415311" y="307034"/>
                    <a:pt x="3416220" y="306859"/>
                  </a:cubicBezTo>
                  <a:cubicBezTo>
                    <a:pt x="3418308" y="306450"/>
                    <a:pt x="3420078" y="305311"/>
                    <a:pt x="3421940" y="304493"/>
                  </a:cubicBezTo>
                  <a:cubicBezTo>
                    <a:pt x="3420441" y="303442"/>
                    <a:pt x="3418988" y="302361"/>
                    <a:pt x="3416582" y="300638"/>
                  </a:cubicBezTo>
                  <a:close/>
                  <a:moveTo>
                    <a:pt x="3318156" y="298682"/>
                  </a:moveTo>
                  <a:cubicBezTo>
                    <a:pt x="3314934" y="298682"/>
                    <a:pt x="3313345" y="298507"/>
                    <a:pt x="3311938" y="298711"/>
                  </a:cubicBezTo>
                  <a:cubicBezTo>
                    <a:pt x="3307715" y="299382"/>
                    <a:pt x="3303584" y="300201"/>
                    <a:pt x="3299407" y="300960"/>
                  </a:cubicBezTo>
                  <a:cubicBezTo>
                    <a:pt x="3302313" y="302216"/>
                    <a:pt x="3304991" y="303792"/>
                    <a:pt x="3308215" y="304727"/>
                  </a:cubicBezTo>
                  <a:cubicBezTo>
                    <a:pt x="3313662" y="306304"/>
                    <a:pt x="3319291" y="307764"/>
                    <a:pt x="3325059" y="308611"/>
                  </a:cubicBezTo>
                  <a:cubicBezTo>
                    <a:pt x="3327101" y="308903"/>
                    <a:pt x="3331505" y="307442"/>
                    <a:pt x="3331868" y="306391"/>
                  </a:cubicBezTo>
                  <a:cubicBezTo>
                    <a:pt x="3332368" y="304902"/>
                    <a:pt x="3330869" y="302332"/>
                    <a:pt x="3328916" y="301486"/>
                  </a:cubicBezTo>
                  <a:cubicBezTo>
                    <a:pt x="3325376" y="299937"/>
                    <a:pt x="3320790" y="299353"/>
                    <a:pt x="3318156" y="298682"/>
                  </a:cubicBezTo>
                  <a:close/>
                  <a:moveTo>
                    <a:pt x="3264541" y="298011"/>
                  </a:moveTo>
                  <a:cubicBezTo>
                    <a:pt x="3261181" y="299558"/>
                    <a:pt x="3256142" y="300726"/>
                    <a:pt x="3254916" y="302771"/>
                  </a:cubicBezTo>
                  <a:cubicBezTo>
                    <a:pt x="3253690" y="304902"/>
                    <a:pt x="3256276" y="307881"/>
                    <a:pt x="3257866" y="312407"/>
                  </a:cubicBezTo>
                  <a:cubicBezTo>
                    <a:pt x="3262679" y="309225"/>
                    <a:pt x="3267083" y="307588"/>
                    <a:pt x="3267810" y="305486"/>
                  </a:cubicBezTo>
                  <a:cubicBezTo>
                    <a:pt x="3268535" y="303237"/>
                    <a:pt x="3265812" y="300522"/>
                    <a:pt x="3264541" y="298011"/>
                  </a:cubicBezTo>
                  <a:close/>
                  <a:moveTo>
                    <a:pt x="2522033" y="297134"/>
                  </a:moveTo>
                  <a:cubicBezTo>
                    <a:pt x="2516768" y="299996"/>
                    <a:pt x="2513589" y="301690"/>
                    <a:pt x="2510365" y="303412"/>
                  </a:cubicBezTo>
                  <a:cubicBezTo>
                    <a:pt x="2512499" y="304640"/>
                    <a:pt x="2514679" y="306917"/>
                    <a:pt x="2516677" y="306888"/>
                  </a:cubicBezTo>
                  <a:cubicBezTo>
                    <a:pt x="2519673" y="306800"/>
                    <a:pt x="2523533" y="305486"/>
                    <a:pt x="2525165" y="303910"/>
                  </a:cubicBezTo>
                  <a:cubicBezTo>
                    <a:pt x="2526164" y="302916"/>
                    <a:pt x="2523758" y="300492"/>
                    <a:pt x="2522033" y="297134"/>
                  </a:cubicBezTo>
                  <a:close/>
                  <a:moveTo>
                    <a:pt x="2654691" y="296433"/>
                  </a:moveTo>
                  <a:cubicBezTo>
                    <a:pt x="2654918" y="296783"/>
                    <a:pt x="2655190" y="297104"/>
                    <a:pt x="2655418" y="297456"/>
                  </a:cubicBezTo>
                  <a:cubicBezTo>
                    <a:pt x="2655690" y="297397"/>
                    <a:pt x="2656007" y="297309"/>
                    <a:pt x="2656370" y="297222"/>
                  </a:cubicBezTo>
                  <a:cubicBezTo>
                    <a:pt x="2656461" y="297017"/>
                    <a:pt x="2656506" y="296813"/>
                    <a:pt x="2656597" y="296608"/>
                  </a:cubicBezTo>
                  <a:cubicBezTo>
                    <a:pt x="2655962" y="296550"/>
                    <a:pt x="2655326" y="296492"/>
                    <a:pt x="2654691" y="296433"/>
                  </a:cubicBezTo>
                  <a:close/>
                  <a:moveTo>
                    <a:pt x="3164526" y="296258"/>
                  </a:moveTo>
                  <a:cubicBezTo>
                    <a:pt x="3162981" y="297076"/>
                    <a:pt x="3161483" y="297864"/>
                    <a:pt x="3159940" y="298682"/>
                  </a:cubicBezTo>
                  <a:cubicBezTo>
                    <a:pt x="3162482" y="301106"/>
                    <a:pt x="3165025" y="303530"/>
                    <a:pt x="3167522" y="305982"/>
                  </a:cubicBezTo>
                  <a:cubicBezTo>
                    <a:pt x="3169110" y="305107"/>
                    <a:pt x="3170700" y="304260"/>
                    <a:pt x="3172334" y="303412"/>
                  </a:cubicBezTo>
                  <a:cubicBezTo>
                    <a:pt x="3169746" y="301018"/>
                    <a:pt x="3167113" y="298652"/>
                    <a:pt x="3164526" y="296258"/>
                  </a:cubicBezTo>
                  <a:close/>
                  <a:moveTo>
                    <a:pt x="8027479" y="295207"/>
                  </a:moveTo>
                  <a:cubicBezTo>
                    <a:pt x="8023529" y="296696"/>
                    <a:pt x="8019580" y="298186"/>
                    <a:pt x="8015629" y="299675"/>
                  </a:cubicBezTo>
                  <a:cubicBezTo>
                    <a:pt x="8016175" y="300638"/>
                    <a:pt x="8016675" y="301602"/>
                    <a:pt x="8017219" y="302566"/>
                  </a:cubicBezTo>
                  <a:cubicBezTo>
                    <a:pt x="8021759" y="301690"/>
                    <a:pt x="8026345" y="300813"/>
                    <a:pt x="8030884" y="299967"/>
                  </a:cubicBezTo>
                  <a:cubicBezTo>
                    <a:pt x="8029749" y="298390"/>
                    <a:pt x="8028614" y="296813"/>
                    <a:pt x="8027479" y="295207"/>
                  </a:cubicBezTo>
                  <a:close/>
                  <a:moveTo>
                    <a:pt x="8853340" y="293629"/>
                  </a:moveTo>
                  <a:cubicBezTo>
                    <a:pt x="8851159" y="293629"/>
                    <a:pt x="8848936" y="294856"/>
                    <a:pt x="8847028" y="295411"/>
                  </a:cubicBezTo>
                  <a:cubicBezTo>
                    <a:pt x="8848165" y="296228"/>
                    <a:pt x="8848981" y="297076"/>
                    <a:pt x="8850161" y="297631"/>
                  </a:cubicBezTo>
                  <a:cubicBezTo>
                    <a:pt x="8865190" y="304406"/>
                    <a:pt x="8879897" y="311561"/>
                    <a:pt x="8895697" y="317576"/>
                  </a:cubicBezTo>
                  <a:cubicBezTo>
                    <a:pt x="8899238" y="318920"/>
                    <a:pt x="8909363" y="317489"/>
                    <a:pt x="8911496" y="315357"/>
                  </a:cubicBezTo>
                  <a:cubicBezTo>
                    <a:pt x="8915173" y="311677"/>
                    <a:pt x="8916854" y="306275"/>
                    <a:pt x="8915717" y="301982"/>
                  </a:cubicBezTo>
                  <a:cubicBezTo>
                    <a:pt x="8914992" y="299207"/>
                    <a:pt x="8908090" y="295353"/>
                    <a:pt x="8903414" y="295002"/>
                  </a:cubicBezTo>
                  <a:cubicBezTo>
                    <a:pt x="8886844" y="293804"/>
                    <a:pt x="8870046" y="293834"/>
                    <a:pt x="8853340" y="293629"/>
                  </a:cubicBezTo>
                  <a:close/>
                  <a:moveTo>
                    <a:pt x="2675655" y="293392"/>
                  </a:moveTo>
                  <a:cubicBezTo>
                    <a:pt x="2669367" y="293812"/>
                    <a:pt x="2662750" y="295791"/>
                    <a:pt x="2656416" y="297222"/>
                  </a:cubicBezTo>
                  <a:cubicBezTo>
                    <a:pt x="2656098" y="297981"/>
                    <a:pt x="2655781" y="298711"/>
                    <a:pt x="2655554" y="299471"/>
                  </a:cubicBezTo>
                  <a:cubicBezTo>
                    <a:pt x="2651331" y="314627"/>
                    <a:pt x="2653057" y="331360"/>
                    <a:pt x="2621231" y="336296"/>
                  </a:cubicBezTo>
                  <a:cubicBezTo>
                    <a:pt x="2617463" y="333288"/>
                    <a:pt x="2613332" y="329929"/>
                    <a:pt x="2607974" y="325636"/>
                  </a:cubicBezTo>
                  <a:cubicBezTo>
                    <a:pt x="2601437" y="331828"/>
                    <a:pt x="2595263" y="335828"/>
                    <a:pt x="2596352" y="336938"/>
                  </a:cubicBezTo>
                  <a:cubicBezTo>
                    <a:pt x="2598804" y="339421"/>
                    <a:pt x="2601709" y="341844"/>
                    <a:pt x="2604887" y="344034"/>
                  </a:cubicBezTo>
                  <a:cubicBezTo>
                    <a:pt x="2602391" y="347743"/>
                    <a:pt x="2601573" y="352387"/>
                    <a:pt x="2602527" y="356709"/>
                  </a:cubicBezTo>
                  <a:cubicBezTo>
                    <a:pt x="2602935" y="358520"/>
                    <a:pt x="2604661" y="361411"/>
                    <a:pt x="2606476" y="361645"/>
                  </a:cubicBezTo>
                  <a:cubicBezTo>
                    <a:pt x="2610380" y="362141"/>
                    <a:pt x="2617191" y="362170"/>
                    <a:pt x="2618507" y="360768"/>
                  </a:cubicBezTo>
                  <a:cubicBezTo>
                    <a:pt x="2630221" y="348473"/>
                    <a:pt x="2647108" y="339858"/>
                    <a:pt x="2664815" y="331710"/>
                  </a:cubicBezTo>
                  <a:cubicBezTo>
                    <a:pt x="2675121" y="334164"/>
                    <a:pt x="2685243" y="337347"/>
                    <a:pt x="2695914" y="338574"/>
                  </a:cubicBezTo>
                  <a:cubicBezTo>
                    <a:pt x="2699682" y="339012"/>
                    <a:pt x="2704857" y="334544"/>
                    <a:pt x="2709396" y="332324"/>
                  </a:cubicBezTo>
                  <a:cubicBezTo>
                    <a:pt x="2703722" y="329695"/>
                    <a:pt x="2698001" y="327068"/>
                    <a:pt x="2691509" y="324030"/>
                  </a:cubicBezTo>
                  <a:cubicBezTo>
                    <a:pt x="2681567" y="326863"/>
                    <a:pt x="2673531" y="329112"/>
                    <a:pt x="2665632" y="331360"/>
                  </a:cubicBezTo>
                  <a:cubicBezTo>
                    <a:pt x="2670262" y="329229"/>
                    <a:pt x="2674893" y="327126"/>
                    <a:pt x="2679524" y="325023"/>
                  </a:cubicBezTo>
                  <a:cubicBezTo>
                    <a:pt x="2691373" y="319591"/>
                    <a:pt x="2699318" y="305048"/>
                    <a:pt x="2692917" y="298916"/>
                  </a:cubicBezTo>
                  <a:cubicBezTo>
                    <a:pt x="2687901" y="294112"/>
                    <a:pt x="2681942" y="292973"/>
                    <a:pt x="2675655" y="293392"/>
                  </a:cubicBezTo>
                  <a:close/>
                  <a:moveTo>
                    <a:pt x="2167010" y="291877"/>
                  </a:moveTo>
                  <a:cubicBezTo>
                    <a:pt x="2165830" y="292491"/>
                    <a:pt x="2164650" y="293074"/>
                    <a:pt x="2163469" y="293688"/>
                  </a:cubicBezTo>
                  <a:cubicBezTo>
                    <a:pt x="2165239" y="295411"/>
                    <a:pt x="2167056" y="297104"/>
                    <a:pt x="2168871" y="298828"/>
                  </a:cubicBezTo>
                  <a:cubicBezTo>
                    <a:pt x="2170053" y="298214"/>
                    <a:pt x="2171279" y="297601"/>
                    <a:pt x="2172458" y="296988"/>
                  </a:cubicBezTo>
                  <a:cubicBezTo>
                    <a:pt x="2170642" y="295294"/>
                    <a:pt x="2168826" y="293571"/>
                    <a:pt x="2167010" y="291877"/>
                  </a:cubicBezTo>
                  <a:close/>
                  <a:moveTo>
                    <a:pt x="4359028" y="289219"/>
                  </a:moveTo>
                  <a:cubicBezTo>
                    <a:pt x="4359483" y="289717"/>
                    <a:pt x="4359938" y="290213"/>
                    <a:pt x="4360390" y="290709"/>
                  </a:cubicBezTo>
                  <a:lnTo>
                    <a:pt x="4361299" y="289658"/>
                  </a:lnTo>
                  <a:cubicBezTo>
                    <a:pt x="4360528" y="289512"/>
                    <a:pt x="4359755" y="289366"/>
                    <a:pt x="4359028" y="289219"/>
                  </a:cubicBezTo>
                  <a:close/>
                  <a:moveTo>
                    <a:pt x="3558864" y="288227"/>
                  </a:moveTo>
                  <a:cubicBezTo>
                    <a:pt x="3557231" y="289483"/>
                    <a:pt x="3555642" y="290738"/>
                    <a:pt x="3554007" y="291994"/>
                  </a:cubicBezTo>
                  <a:lnTo>
                    <a:pt x="3560498" y="296112"/>
                  </a:lnTo>
                  <a:cubicBezTo>
                    <a:pt x="3562406" y="294652"/>
                    <a:pt x="3564313" y="293192"/>
                    <a:pt x="3566174" y="291732"/>
                  </a:cubicBezTo>
                  <a:close/>
                  <a:moveTo>
                    <a:pt x="3824043" y="285920"/>
                  </a:moveTo>
                  <a:cubicBezTo>
                    <a:pt x="3821501" y="288519"/>
                    <a:pt x="3818050" y="290943"/>
                    <a:pt x="3816643" y="293776"/>
                  </a:cubicBezTo>
                  <a:cubicBezTo>
                    <a:pt x="3815598" y="295907"/>
                    <a:pt x="3817187" y="298565"/>
                    <a:pt x="3818503" y="306158"/>
                  </a:cubicBezTo>
                  <a:cubicBezTo>
                    <a:pt x="3823907" y="298741"/>
                    <a:pt x="3826993" y="296083"/>
                    <a:pt x="3827539" y="293249"/>
                  </a:cubicBezTo>
                  <a:cubicBezTo>
                    <a:pt x="3827947" y="290914"/>
                    <a:pt x="3825314" y="288373"/>
                    <a:pt x="3824043" y="285920"/>
                  </a:cubicBezTo>
                  <a:close/>
                  <a:moveTo>
                    <a:pt x="3647394" y="284343"/>
                  </a:moveTo>
                  <a:cubicBezTo>
                    <a:pt x="3643851" y="286854"/>
                    <a:pt x="3637769" y="289278"/>
                    <a:pt x="3637541" y="291877"/>
                  </a:cubicBezTo>
                  <a:cubicBezTo>
                    <a:pt x="3637314" y="294506"/>
                    <a:pt x="3642944" y="297338"/>
                    <a:pt x="3649664" y="303325"/>
                  </a:cubicBezTo>
                  <a:cubicBezTo>
                    <a:pt x="3653204" y="296462"/>
                    <a:pt x="3656382" y="293221"/>
                    <a:pt x="3655929" y="290154"/>
                  </a:cubicBezTo>
                  <a:cubicBezTo>
                    <a:pt x="3655657" y="288081"/>
                    <a:pt x="3650389" y="286270"/>
                    <a:pt x="3647394" y="284343"/>
                  </a:cubicBezTo>
                  <a:close/>
                  <a:moveTo>
                    <a:pt x="2626542" y="281773"/>
                  </a:moveTo>
                  <a:cubicBezTo>
                    <a:pt x="2622957" y="281860"/>
                    <a:pt x="2617780" y="284430"/>
                    <a:pt x="2616601" y="286592"/>
                  </a:cubicBezTo>
                  <a:cubicBezTo>
                    <a:pt x="2615602" y="288432"/>
                    <a:pt x="2618598" y="293104"/>
                    <a:pt x="2620913" y="293426"/>
                  </a:cubicBezTo>
                  <a:cubicBezTo>
                    <a:pt x="2631991" y="294943"/>
                    <a:pt x="2643387" y="295557"/>
                    <a:pt x="2654691" y="296462"/>
                  </a:cubicBezTo>
                  <a:cubicBezTo>
                    <a:pt x="2649652" y="288314"/>
                    <a:pt x="2642569" y="281423"/>
                    <a:pt x="2626542" y="281773"/>
                  </a:cubicBezTo>
                  <a:close/>
                  <a:moveTo>
                    <a:pt x="8328705" y="269449"/>
                  </a:moveTo>
                  <a:cubicBezTo>
                    <a:pt x="8323846" y="273743"/>
                    <a:pt x="8319124" y="276136"/>
                    <a:pt x="8319715" y="277801"/>
                  </a:cubicBezTo>
                  <a:cubicBezTo>
                    <a:pt x="8320850" y="281043"/>
                    <a:pt x="8324981" y="283875"/>
                    <a:pt x="8327887" y="286913"/>
                  </a:cubicBezTo>
                  <a:cubicBezTo>
                    <a:pt x="8330838" y="285073"/>
                    <a:pt x="8336421" y="283145"/>
                    <a:pt x="8336241" y="281423"/>
                  </a:cubicBezTo>
                  <a:cubicBezTo>
                    <a:pt x="8335922" y="278093"/>
                    <a:pt x="8332381" y="274881"/>
                    <a:pt x="8328705" y="269449"/>
                  </a:cubicBezTo>
                  <a:close/>
                  <a:moveTo>
                    <a:pt x="8040600" y="268292"/>
                  </a:moveTo>
                  <a:cubicBezTo>
                    <a:pt x="8038307" y="266441"/>
                    <a:pt x="8033631" y="266135"/>
                    <a:pt x="8025845" y="268340"/>
                  </a:cubicBezTo>
                  <a:cubicBezTo>
                    <a:pt x="8024710" y="270939"/>
                    <a:pt x="8022940" y="273566"/>
                    <a:pt x="8023076" y="276136"/>
                  </a:cubicBezTo>
                  <a:cubicBezTo>
                    <a:pt x="8023303" y="279524"/>
                    <a:pt x="8025437" y="282912"/>
                    <a:pt x="8026708" y="286329"/>
                  </a:cubicBezTo>
                  <a:cubicBezTo>
                    <a:pt x="8031656" y="283408"/>
                    <a:pt x="8039510" y="281014"/>
                    <a:pt x="8041053" y="277509"/>
                  </a:cubicBezTo>
                  <a:cubicBezTo>
                    <a:pt x="8042801" y="273538"/>
                    <a:pt x="8042892" y="270143"/>
                    <a:pt x="8040600" y="268292"/>
                  </a:cubicBezTo>
                  <a:close/>
                  <a:moveTo>
                    <a:pt x="3513647" y="263930"/>
                  </a:moveTo>
                  <a:cubicBezTo>
                    <a:pt x="3510332" y="264339"/>
                    <a:pt x="3506972" y="264776"/>
                    <a:pt x="3503659" y="265185"/>
                  </a:cubicBezTo>
                  <a:cubicBezTo>
                    <a:pt x="3503931" y="266004"/>
                    <a:pt x="3504249" y="266850"/>
                    <a:pt x="3504521" y="267668"/>
                  </a:cubicBezTo>
                  <a:cubicBezTo>
                    <a:pt x="3507835" y="267230"/>
                    <a:pt x="3511195" y="266791"/>
                    <a:pt x="3514508" y="266382"/>
                  </a:cubicBezTo>
                  <a:cubicBezTo>
                    <a:pt x="3514236" y="265565"/>
                    <a:pt x="3513919" y="264747"/>
                    <a:pt x="3513647" y="263930"/>
                  </a:cubicBezTo>
                  <a:close/>
                  <a:moveTo>
                    <a:pt x="3477918" y="262002"/>
                  </a:moveTo>
                  <a:cubicBezTo>
                    <a:pt x="3484183" y="263871"/>
                    <a:pt x="3486453" y="264542"/>
                    <a:pt x="3488723" y="265215"/>
                  </a:cubicBezTo>
                  <a:cubicBezTo>
                    <a:pt x="3488995" y="264134"/>
                    <a:pt x="3489222" y="263082"/>
                    <a:pt x="3489403" y="262002"/>
                  </a:cubicBezTo>
                  <a:close/>
                  <a:moveTo>
                    <a:pt x="2278017" y="260345"/>
                  </a:moveTo>
                  <a:cubicBezTo>
                    <a:pt x="2273914" y="258724"/>
                    <a:pt x="2269182" y="258994"/>
                    <a:pt x="2262077" y="262499"/>
                  </a:cubicBezTo>
                  <a:cubicBezTo>
                    <a:pt x="2271519" y="264864"/>
                    <a:pt x="2277649" y="266412"/>
                    <a:pt x="2290179" y="269536"/>
                  </a:cubicBezTo>
                  <a:cubicBezTo>
                    <a:pt x="2285594" y="265478"/>
                    <a:pt x="2282120" y="261966"/>
                    <a:pt x="2278017" y="260345"/>
                  </a:cubicBezTo>
                  <a:close/>
                  <a:moveTo>
                    <a:pt x="8258290" y="257388"/>
                  </a:moveTo>
                  <a:cubicBezTo>
                    <a:pt x="8251026" y="257767"/>
                    <a:pt x="8238814" y="257767"/>
                    <a:pt x="8237543" y="259958"/>
                  </a:cubicBezTo>
                  <a:cubicBezTo>
                    <a:pt x="8232502" y="268865"/>
                    <a:pt x="8230551" y="278503"/>
                    <a:pt x="8228145" y="287935"/>
                  </a:cubicBezTo>
                  <a:cubicBezTo>
                    <a:pt x="8227827" y="289191"/>
                    <a:pt x="8231006" y="291527"/>
                    <a:pt x="8233365" y="292141"/>
                  </a:cubicBezTo>
                  <a:cubicBezTo>
                    <a:pt x="8235817" y="292753"/>
                    <a:pt x="8241084" y="292549"/>
                    <a:pt x="8241946" y="291586"/>
                  </a:cubicBezTo>
                  <a:cubicBezTo>
                    <a:pt x="8250662" y="281627"/>
                    <a:pt x="8258789" y="271464"/>
                    <a:pt x="8266688" y="261769"/>
                  </a:cubicBezTo>
                  <a:cubicBezTo>
                    <a:pt x="8262557" y="259550"/>
                    <a:pt x="8260287" y="257271"/>
                    <a:pt x="8258290" y="257388"/>
                  </a:cubicBezTo>
                  <a:close/>
                  <a:moveTo>
                    <a:pt x="8106474" y="254993"/>
                  </a:moveTo>
                  <a:cubicBezTo>
                    <a:pt x="8101935" y="257651"/>
                    <a:pt x="8099301" y="259170"/>
                    <a:pt x="8096668" y="260717"/>
                  </a:cubicBezTo>
                  <a:cubicBezTo>
                    <a:pt x="8101935" y="262177"/>
                    <a:pt x="8107065" y="263989"/>
                    <a:pt x="8112557" y="264922"/>
                  </a:cubicBezTo>
                  <a:cubicBezTo>
                    <a:pt x="8114146" y="265185"/>
                    <a:pt x="8116826" y="262937"/>
                    <a:pt x="8119004" y="261856"/>
                  </a:cubicBezTo>
                  <a:cubicBezTo>
                    <a:pt x="8115100" y="259725"/>
                    <a:pt x="8111241" y="257592"/>
                    <a:pt x="8106474" y="254993"/>
                  </a:cubicBezTo>
                  <a:close/>
                  <a:moveTo>
                    <a:pt x="3730565" y="254235"/>
                  </a:moveTo>
                  <a:lnTo>
                    <a:pt x="3730429" y="255782"/>
                  </a:lnTo>
                  <a:lnTo>
                    <a:pt x="3732336" y="254789"/>
                  </a:lnTo>
                  <a:close/>
                  <a:moveTo>
                    <a:pt x="8497215" y="251256"/>
                  </a:moveTo>
                  <a:cubicBezTo>
                    <a:pt x="8493618" y="250117"/>
                    <a:pt x="8487807" y="250613"/>
                    <a:pt x="8482063" y="251343"/>
                  </a:cubicBezTo>
                  <a:cubicBezTo>
                    <a:pt x="8463677" y="253708"/>
                    <a:pt x="8454006" y="268019"/>
                    <a:pt x="8462859" y="281510"/>
                  </a:cubicBezTo>
                  <a:cubicBezTo>
                    <a:pt x="8468580" y="290329"/>
                    <a:pt x="8481972" y="285803"/>
                    <a:pt x="8491280" y="284723"/>
                  </a:cubicBezTo>
                  <a:cubicBezTo>
                    <a:pt x="8512163" y="282269"/>
                    <a:pt x="8500631" y="273479"/>
                    <a:pt x="8498317" y="266675"/>
                  </a:cubicBezTo>
                  <a:cubicBezTo>
                    <a:pt x="8498542" y="264776"/>
                    <a:pt x="8498134" y="262732"/>
                    <a:pt x="8499088" y="260980"/>
                  </a:cubicBezTo>
                  <a:cubicBezTo>
                    <a:pt x="8502197" y="255168"/>
                    <a:pt x="8500813" y="252394"/>
                    <a:pt x="8497215" y="251256"/>
                  </a:cubicBezTo>
                  <a:close/>
                  <a:moveTo>
                    <a:pt x="8793321" y="248656"/>
                  </a:moveTo>
                  <a:cubicBezTo>
                    <a:pt x="8791823" y="248919"/>
                    <a:pt x="8789372" y="248948"/>
                    <a:pt x="8789054" y="249503"/>
                  </a:cubicBezTo>
                  <a:cubicBezTo>
                    <a:pt x="8787556" y="252248"/>
                    <a:pt x="8786601" y="255110"/>
                    <a:pt x="8785058" y="258790"/>
                  </a:cubicBezTo>
                  <a:cubicBezTo>
                    <a:pt x="8786601" y="261419"/>
                    <a:pt x="8788418" y="264514"/>
                    <a:pt x="8790235" y="267639"/>
                  </a:cubicBezTo>
                  <a:cubicBezTo>
                    <a:pt x="8791823" y="264922"/>
                    <a:pt x="8794411" y="262265"/>
                    <a:pt x="8794773" y="259491"/>
                  </a:cubicBezTo>
                  <a:cubicBezTo>
                    <a:pt x="8795228" y="255928"/>
                    <a:pt x="8793865" y="252277"/>
                    <a:pt x="8793321" y="248656"/>
                  </a:cubicBezTo>
                  <a:close/>
                  <a:moveTo>
                    <a:pt x="2195430" y="245532"/>
                  </a:moveTo>
                  <a:cubicBezTo>
                    <a:pt x="2194295" y="246992"/>
                    <a:pt x="2191889" y="248540"/>
                    <a:pt x="2192253" y="249853"/>
                  </a:cubicBezTo>
                  <a:cubicBezTo>
                    <a:pt x="2193205" y="253533"/>
                    <a:pt x="2195249" y="257125"/>
                    <a:pt x="2197746" y="262732"/>
                  </a:cubicBezTo>
                  <a:cubicBezTo>
                    <a:pt x="2199381" y="259052"/>
                    <a:pt x="2200968" y="257417"/>
                    <a:pt x="2200515" y="256103"/>
                  </a:cubicBezTo>
                  <a:cubicBezTo>
                    <a:pt x="2199289" y="252511"/>
                    <a:pt x="2197200" y="249066"/>
                    <a:pt x="2195430" y="245532"/>
                  </a:cubicBezTo>
                  <a:close/>
                  <a:moveTo>
                    <a:pt x="2607203" y="243604"/>
                  </a:moveTo>
                  <a:cubicBezTo>
                    <a:pt x="2605296" y="244188"/>
                    <a:pt x="2602980" y="247313"/>
                    <a:pt x="2603662" y="247809"/>
                  </a:cubicBezTo>
                  <a:cubicBezTo>
                    <a:pt x="2609473" y="252395"/>
                    <a:pt x="2615738" y="256804"/>
                    <a:pt x="2622458" y="260864"/>
                  </a:cubicBezTo>
                  <a:cubicBezTo>
                    <a:pt x="2623592" y="261565"/>
                    <a:pt x="2628540" y="260805"/>
                    <a:pt x="2630311" y="259754"/>
                  </a:cubicBezTo>
                  <a:cubicBezTo>
                    <a:pt x="2632353" y="258556"/>
                    <a:pt x="2632854" y="256278"/>
                    <a:pt x="2634034" y="254468"/>
                  </a:cubicBezTo>
                  <a:cubicBezTo>
                    <a:pt x="2633490" y="246612"/>
                    <a:pt x="2618371" y="240333"/>
                    <a:pt x="2607203" y="243604"/>
                  </a:cubicBezTo>
                  <a:close/>
                  <a:moveTo>
                    <a:pt x="3789177" y="237909"/>
                  </a:moveTo>
                  <a:cubicBezTo>
                    <a:pt x="3787451" y="238814"/>
                    <a:pt x="3785725" y="239720"/>
                    <a:pt x="3783955" y="240626"/>
                  </a:cubicBezTo>
                  <a:cubicBezTo>
                    <a:pt x="3787405" y="243721"/>
                    <a:pt x="3790809" y="246817"/>
                    <a:pt x="3794260" y="249912"/>
                  </a:cubicBezTo>
                  <a:cubicBezTo>
                    <a:pt x="3795803" y="249153"/>
                    <a:pt x="3797256" y="248364"/>
                    <a:pt x="3798755" y="247547"/>
                  </a:cubicBezTo>
                  <a:cubicBezTo>
                    <a:pt x="3795578" y="244334"/>
                    <a:pt x="3792399" y="241122"/>
                    <a:pt x="3789177" y="237909"/>
                  </a:cubicBezTo>
                  <a:close/>
                  <a:moveTo>
                    <a:pt x="8980821" y="227834"/>
                  </a:moveTo>
                  <a:cubicBezTo>
                    <a:pt x="8980866" y="228185"/>
                    <a:pt x="8980957" y="228594"/>
                    <a:pt x="8981093" y="229032"/>
                  </a:cubicBezTo>
                  <a:lnTo>
                    <a:pt x="8982592" y="229587"/>
                  </a:lnTo>
                  <a:lnTo>
                    <a:pt x="8988857" y="237559"/>
                  </a:lnTo>
                  <a:lnTo>
                    <a:pt x="8994259" y="233938"/>
                  </a:lnTo>
                  <a:lnTo>
                    <a:pt x="8982592" y="229587"/>
                  </a:lnTo>
                  <a:cubicBezTo>
                    <a:pt x="8982319" y="229265"/>
                    <a:pt x="8982046" y="228915"/>
                    <a:pt x="8981820" y="228594"/>
                  </a:cubicBezTo>
                  <a:cubicBezTo>
                    <a:pt x="8981455" y="228330"/>
                    <a:pt x="8981138" y="228068"/>
                    <a:pt x="8980821" y="227834"/>
                  </a:cubicBezTo>
                  <a:close/>
                  <a:moveTo>
                    <a:pt x="3985301" y="224593"/>
                  </a:moveTo>
                  <a:lnTo>
                    <a:pt x="3978447" y="226315"/>
                  </a:lnTo>
                  <a:cubicBezTo>
                    <a:pt x="3979354" y="227338"/>
                    <a:pt x="3980262" y="228389"/>
                    <a:pt x="3981125" y="229411"/>
                  </a:cubicBezTo>
                  <a:cubicBezTo>
                    <a:pt x="3982940" y="228944"/>
                    <a:pt x="3985573" y="228769"/>
                    <a:pt x="3986300" y="227951"/>
                  </a:cubicBezTo>
                  <a:cubicBezTo>
                    <a:pt x="3986980" y="227163"/>
                    <a:pt x="3985709" y="225731"/>
                    <a:pt x="3985301" y="224593"/>
                  </a:cubicBezTo>
                  <a:close/>
                  <a:moveTo>
                    <a:pt x="8225739" y="222227"/>
                  </a:moveTo>
                  <a:cubicBezTo>
                    <a:pt x="8225193" y="223074"/>
                    <a:pt x="8224603" y="223891"/>
                    <a:pt x="8224059" y="224739"/>
                  </a:cubicBezTo>
                  <a:cubicBezTo>
                    <a:pt x="8226328" y="225556"/>
                    <a:pt x="8228645" y="226374"/>
                    <a:pt x="8230914" y="227192"/>
                  </a:cubicBezTo>
                  <a:cubicBezTo>
                    <a:pt x="8231367" y="226082"/>
                    <a:pt x="8232594" y="224155"/>
                    <a:pt x="8232230" y="224009"/>
                  </a:cubicBezTo>
                  <a:cubicBezTo>
                    <a:pt x="8230279" y="223161"/>
                    <a:pt x="8227918" y="222783"/>
                    <a:pt x="8225739" y="222227"/>
                  </a:cubicBezTo>
                  <a:close/>
                  <a:moveTo>
                    <a:pt x="2845458" y="220154"/>
                  </a:moveTo>
                  <a:cubicBezTo>
                    <a:pt x="2839103" y="227309"/>
                    <a:pt x="2834200" y="231339"/>
                    <a:pt x="2832111" y="235924"/>
                  </a:cubicBezTo>
                  <a:cubicBezTo>
                    <a:pt x="2831157" y="237968"/>
                    <a:pt x="2835879" y="241093"/>
                    <a:pt x="2838059" y="243721"/>
                  </a:cubicBezTo>
                  <a:cubicBezTo>
                    <a:pt x="2844414" y="239107"/>
                    <a:pt x="2851179" y="234668"/>
                    <a:pt x="2856717" y="229703"/>
                  </a:cubicBezTo>
                  <a:cubicBezTo>
                    <a:pt x="2857444" y="229032"/>
                    <a:pt x="2851997" y="225585"/>
                    <a:pt x="2845458" y="220154"/>
                  </a:cubicBezTo>
                  <a:close/>
                  <a:moveTo>
                    <a:pt x="3602856" y="208092"/>
                  </a:moveTo>
                  <a:cubicBezTo>
                    <a:pt x="3602220" y="208385"/>
                    <a:pt x="3601540" y="208647"/>
                    <a:pt x="3601359" y="208998"/>
                  </a:cubicBezTo>
                  <a:cubicBezTo>
                    <a:pt x="3601177" y="209320"/>
                    <a:pt x="3602220" y="209903"/>
                    <a:pt x="3602766" y="210341"/>
                  </a:cubicBezTo>
                  <a:cubicBezTo>
                    <a:pt x="3602811" y="209582"/>
                    <a:pt x="3602811" y="208852"/>
                    <a:pt x="3602856" y="208092"/>
                  </a:cubicBezTo>
                  <a:close/>
                  <a:moveTo>
                    <a:pt x="8364523" y="205698"/>
                  </a:moveTo>
                  <a:cubicBezTo>
                    <a:pt x="8359620" y="206807"/>
                    <a:pt x="8355580" y="209349"/>
                    <a:pt x="8349179" y="212240"/>
                  </a:cubicBezTo>
                  <a:cubicBezTo>
                    <a:pt x="8354991" y="215044"/>
                    <a:pt x="8359984" y="218314"/>
                    <a:pt x="8361074" y="217846"/>
                  </a:cubicBezTo>
                  <a:cubicBezTo>
                    <a:pt x="8365569" y="215977"/>
                    <a:pt x="8369245" y="213145"/>
                    <a:pt x="8372106" y="210225"/>
                  </a:cubicBezTo>
                  <a:cubicBezTo>
                    <a:pt x="8372561" y="209786"/>
                    <a:pt x="8366113" y="205318"/>
                    <a:pt x="8364523" y="205698"/>
                  </a:cubicBezTo>
                  <a:close/>
                  <a:moveTo>
                    <a:pt x="2755068" y="204326"/>
                  </a:moveTo>
                  <a:cubicBezTo>
                    <a:pt x="2750029" y="209582"/>
                    <a:pt x="2742220" y="215101"/>
                    <a:pt x="2742720" y="218255"/>
                  </a:cubicBezTo>
                  <a:cubicBezTo>
                    <a:pt x="2743764" y="224943"/>
                    <a:pt x="2746851" y="228330"/>
                    <a:pt x="2748486" y="231835"/>
                  </a:cubicBezTo>
                  <a:cubicBezTo>
                    <a:pt x="2752298" y="229294"/>
                    <a:pt x="2757520" y="227104"/>
                    <a:pt x="2759654" y="224096"/>
                  </a:cubicBezTo>
                  <a:cubicBezTo>
                    <a:pt x="2764012" y="217964"/>
                    <a:pt x="2768597" y="211335"/>
                    <a:pt x="2758973" y="205231"/>
                  </a:cubicBezTo>
                  <a:cubicBezTo>
                    <a:pt x="2758064" y="204617"/>
                    <a:pt x="2755205" y="204151"/>
                    <a:pt x="2755068" y="204326"/>
                  </a:cubicBezTo>
                  <a:close/>
                  <a:moveTo>
                    <a:pt x="9092321" y="202486"/>
                  </a:moveTo>
                  <a:cubicBezTo>
                    <a:pt x="9091050" y="201493"/>
                    <a:pt x="9083604" y="202457"/>
                    <a:pt x="9080428" y="203830"/>
                  </a:cubicBezTo>
                  <a:cubicBezTo>
                    <a:pt x="9057772" y="213787"/>
                    <a:pt x="9035391" y="224009"/>
                    <a:pt x="9013144" y="234318"/>
                  </a:cubicBezTo>
                  <a:cubicBezTo>
                    <a:pt x="9009831" y="235865"/>
                    <a:pt x="9007425" y="238202"/>
                    <a:pt x="9004745" y="240071"/>
                  </a:cubicBezTo>
                  <a:cubicBezTo>
                    <a:pt x="9006472" y="241502"/>
                    <a:pt x="9007244" y="242348"/>
                    <a:pt x="9008332" y="243021"/>
                  </a:cubicBezTo>
                  <a:cubicBezTo>
                    <a:pt x="9028444" y="255548"/>
                    <a:pt x="9045061" y="255022"/>
                    <a:pt x="9061540" y="241852"/>
                  </a:cubicBezTo>
                  <a:cubicBezTo>
                    <a:pt x="9071120" y="234200"/>
                    <a:pt x="9081697" y="227075"/>
                    <a:pt x="9091639" y="219599"/>
                  </a:cubicBezTo>
                  <a:cubicBezTo>
                    <a:pt x="9094545" y="217409"/>
                    <a:pt x="9098950" y="214839"/>
                    <a:pt x="9098814" y="212531"/>
                  </a:cubicBezTo>
                  <a:cubicBezTo>
                    <a:pt x="9098586" y="209056"/>
                    <a:pt x="9095864" y="205231"/>
                    <a:pt x="9092321" y="202486"/>
                  </a:cubicBezTo>
                  <a:close/>
                  <a:moveTo>
                    <a:pt x="3582018" y="199069"/>
                  </a:moveTo>
                  <a:cubicBezTo>
                    <a:pt x="3584651" y="209670"/>
                    <a:pt x="3591280" y="211539"/>
                    <a:pt x="3602856" y="207596"/>
                  </a:cubicBezTo>
                  <a:cubicBezTo>
                    <a:pt x="3602856" y="207742"/>
                    <a:pt x="3602856" y="207917"/>
                    <a:pt x="3602856" y="208063"/>
                  </a:cubicBezTo>
                  <a:cubicBezTo>
                    <a:pt x="3603083" y="207976"/>
                    <a:pt x="3603310" y="207860"/>
                    <a:pt x="3603491" y="207771"/>
                  </a:cubicBezTo>
                  <a:cubicBezTo>
                    <a:pt x="3597226" y="205231"/>
                    <a:pt x="3590961" y="202720"/>
                    <a:pt x="3582018" y="199069"/>
                  </a:cubicBezTo>
                  <a:close/>
                  <a:moveTo>
                    <a:pt x="2856173" y="191856"/>
                  </a:moveTo>
                  <a:cubicBezTo>
                    <a:pt x="2853495" y="195914"/>
                    <a:pt x="2849999" y="199916"/>
                    <a:pt x="2848728" y="204180"/>
                  </a:cubicBezTo>
                  <a:cubicBezTo>
                    <a:pt x="2848365" y="205406"/>
                    <a:pt x="2854403" y="207421"/>
                    <a:pt x="2861257" y="211013"/>
                  </a:cubicBezTo>
                  <a:cubicBezTo>
                    <a:pt x="2863301" y="204588"/>
                    <a:pt x="2865615" y="200353"/>
                    <a:pt x="2865479" y="196178"/>
                  </a:cubicBezTo>
                  <a:cubicBezTo>
                    <a:pt x="2865435" y="194688"/>
                    <a:pt x="2859442" y="193287"/>
                    <a:pt x="2856173" y="191856"/>
                  </a:cubicBezTo>
                  <a:close/>
                  <a:moveTo>
                    <a:pt x="2276242" y="184350"/>
                  </a:moveTo>
                  <a:cubicBezTo>
                    <a:pt x="2268070" y="192439"/>
                    <a:pt x="2258989" y="200237"/>
                    <a:pt x="2252497" y="208852"/>
                  </a:cubicBezTo>
                  <a:cubicBezTo>
                    <a:pt x="2251045" y="210780"/>
                    <a:pt x="2258536" y="215452"/>
                    <a:pt x="2261941" y="218869"/>
                  </a:cubicBezTo>
                  <a:cubicBezTo>
                    <a:pt x="2273972" y="213584"/>
                    <a:pt x="2285956" y="208268"/>
                    <a:pt x="2304388" y="200121"/>
                  </a:cubicBezTo>
                  <a:cubicBezTo>
                    <a:pt x="2290270" y="192206"/>
                    <a:pt x="2283278" y="188293"/>
                    <a:pt x="2276242" y="184350"/>
                  </a:cubicBezTo>
                  <a:close/>
                  <a:moveTo>
                    <a:pt x="2528389" y="178189"/>
                  </a:moveTo>
                  <a:cubicBezTo>
                    <a:pt x="2520989" y="180028"/>
                    <a:pt x="2514724" y="183795"/>
                    <a:pt x="2504873" y="188293"/>
                  </a:cubicBezTo>
                  <a:cubicBezTo>
                    <a:pt x="2512409" y="191884"/>
                    <a:pt x="2517403" y="195506"/>
                    <a:pt x="2519174" y="194922"/>
                  </a:cubicBezTo>
                  <a:cubicBezTo>
                    <a:pt x="2526527" y="192614"/>
                    <a:pt x="2532975" y="189023"/>
                    <a:pt x="2539784" y="185898"/>
                  </a:cubicBezTo>
                  <a:cubicBezTo>
                    <a:pt x="2535880" y="183182"/>
                    <a:pt x="2530297" y="177721"/>
                    <a:pt x="2528389" y="178189"/>
                  </a:cubicBezTo>
                  <a:close/>
                  <a:moveTo>
                    <a:pt x="8954534" y="175210"/>
                  </a:moveTo>
                  <a:cubicBezTo>
                    <a:pt x="8952673" y="175676"/>
                    <a:pt x="8950811" y="176144"/>
                    <a:pt x="8948951" y="176640"/>
                  </a:cubicBezTo>
                  <a:cubicBezTo>
                    <a:pt x="8953172" y="184788"/>
                    <a:pt x="8957350" y="192907"/>
                    <a:pt x="8961571" y="201055"/>
                  </a:cubicBezTo>
                  <a:cubicBezTo>
                    <a:pt x="8964296" y="200296"/>
                    <a:pt x="8967018" y="199536"/>
                    <a:pt x="8969743" y="198777"/>
                  </a:cubicBezTo>
                  <a:close/>
                  <a:moveTo>
                    <a:pt x="2385427" y="174159"/>
                  </a:moveTo>
                  <a:cubicBezTo>
                    <a:pt x="2383202" y="175034"/>
                    <a:pt x="2380569" y="175794"/>
                    <a:pt x="2380705" y="176028"/>
                  </a:cubicBezTo>
                  <a:cubicBezTo>
                    <a:pt x="2381340" y="177313"/>
                    <a:pt x="2382475" y="178568"/>
                    <a:pt x="2383838" y="179619"/>
                  </a:cubicBezTo>
                  <a:cubicBezTo>
                    <a:pt x="2383974" y="179765"/>
                    <a:pt x="2387606" y="178685"/>
                    <a:pt x="2387561" y="178276"/>
                  </a:cubicBezTo>
                  <a:cubicBezTo>
                    <a:pt x="2387378" y="176933"/>
                    <a:pt x="2386243" y="175648"/>
                    <a:pt x="2385427" y="174159"/>
                  </a:cubicBezTo>
                  <a:close/>
                  <a:moveTo>
                    <a:pt x="3528084" y="172406"/>
                  </a:moveTo>
                  <a:cubicBezTo>
                    <a:pt x="3527221" y="173224"/>
                    <a:pt x="3526358" y="174070"/>
                    <a:pt x="3524860" y="175473"/>
                  </a:cubicBezTo>
                  <a:cubicBezTo>
                    <a:pt x="3526813" y="176203"/>
                    <a:pt x="3528583" y="177079"/>
                    <a:pt x="3530581" y="177429"/>
                  </a:cubicBezTo>
                  <a:cubicBezTo>
                    <a:pt x="3531034" y="177516"/>
                    <a:pt x="3533304" y="175414"/>
                    <a:pt x="3532987" y="175122"/>
                  </a:cubicBezTo>
                  <a:cubicBezTo>
                    <a:pt x="3531716" y="174041"/>
                    <a:pt x="3529763" y="173282"/>
                    <a:pt x="3528084" y="172406"/>
                  </a:cubicBezTo>
                  <a:close/>
                  <a:moveTo>
                    <a:pt x="3442914" y="170595"/>
                  </a:moveTo>
                  <a:cubicBezTo>
                    <a:pt x="3438873" y="172523"/>
                    <a:pt x="3434789" y="174450"/>
                    <a:pt x="3430974" y="176261"/>
                  </a:cubicBezTo>
                  <a:cubicBezTo>
                    <a:pt x="3433971" y="179415"/>
                    <a:pt x="3435424" y="180934"/>
                    <a:pt x="3436876" y="182452"/>
                  </a:cubicBezTo>
                  <a:cubicBezTo>
                    <a:pt x="3440417" y="179970"/>
                    <a:pt x="3444367" y="177634"/>
                    <a:pt x="3447228" y="174859"/>
                  </a:cubicBezTo>
                  <a:cubicBezTo>
                    <a:pt x="3447818" y="174275"/>
                    <a:pt x="3444458" y="172055"/>
                    <a:pt x="3442914" y="170595"/>
                  </a:cubicBezTo>
                  <a:close/>
                  <a:moveTo>
                    <a:pt x="3203024" y="162214"/>
                  </a:moveTo>
                  <a:cubicBezTo>
                    <a:pt x="3200663" y="165748"/>
                    <a:pt x="3198530" y="167559"/>
                    <a:pt x="3198666" y="169281"/>
                  </a:cubicBezTo>
                  <a:cubicBezTo>
                    <a:pt x="3198802" y="170450"/>
                    <a:pt x="3202706" y="172610"/>
                    <a:pt x="3203977" y="172348"/>
                  </a:cubicBezTo>
                  <a:cubicBezTo>
                    <a:pt x="3206701" y="171822"/>
                    <a:pt x="3210788" y="169953"/>
                    <a:pt x="3210697" y="168756"/>
                  </a:cubicBezTo>
                  <a:cubicBezTo>
                    <a:pt x="3210560" y="167091"/>
                    <a:pt x="3207109" y="165514"/>
                    <a:pt x="3203024" y="162214"/>
                  </a:cubicBezTo>
                  <a:close/>
                  <a:moveTo>
                    <a:pt x="2734593" y="155848"/>
                  </a:moveTo>
                  <a:cubicBezTo>
                    <a:pt x="2733186" y="155381"/>
                    <a:pt x="2729645" y="157542"/>
                    <a:pt x="2721336" y="160666"/>
                  </a:cubicBezTo>
                  <a:cubicBezTo>
                    <a:pt x="2728328" y="163120"/>
                    <a:pt x="2732005" y="165222"/>
                    <a:pt x="2735955" y="165456"/>
                  </a:cubicBezTo>
                  <a:cubicBezTo>
                    <a:pt x="2738270" y="165601"/>
                    <a:pt x="2741041" y="162711"/>
                    <a:pt x="2743627" y="161192"/>
                  </a:cubicBezTo>
                  <a:cubicBezTo>
                    <a:pt x="2740677" y="159323"/>
                    <a:pt x="2738134" y="156987"/>
                    <a:pt x="2734593" y="155848"/>
                  </a:cubicBezTo>
                  <a:close/>
                  <a:moveTo>
                    <a:pt x="2784578" y="151788"/>
                  </a:moveTo>
                  <a:cubicBezTo>
                    <a:pt x="2784170" y="152461"/>
                    <a:pt x="2783715" y="153161"/>
                    <a:pt x="2783307" y="153833"/>
                  </a:cubicBezTo>
                  <a:cubicBezTo>
                    <a:pt x="2783988" y="153687"/>
                    <a:pt x="2784623" y="153541"/>
                    <a:pt x="2785305" y="153395"/>
                  </a:cubicBezTo>
                  <a:cubicBezTo>
                    <a:pt x="2785078" y="152869"/>
                    <a:pt x="2784850" y="152343"/>
                    <a:pt x="2784578" y="151788"/>
                  </a:cubicBezTo>
                  <a:close/>
                  <a:moveTo>
                    <a:pt x="3221365" y="150650"/>
                  </a:moveTo>
                  <a:cubicBezTo>
                    <a:pt x="3221138" y="150503"/>
                    <a:pt x="3215236" y="152898"/>
                    <a:pt x="3215419" y="153132"/>
                  </a:cubicBezTo>
                  <a:cubicBezTo>
                    <a:pt x="3217869" y="156548"/>
                    <a:pt x="3220912" y="159820"/>
                    <a:pt x="3223817" y="163120"/>
                  </a:cubicBezTo>
                  <a:cubicBezTo>
                    <a:pt x="3225677" y="162097"/>
                    <a:pt x="3227586" y="161105"/>
                    <a:pt x="3231398" y="159060"/>
                  </a:cubicBezTo>
                  <a:cubicBezTo>
                    <a:pt x="3228176" y="156286"/>
                    <a:pt x="3224997" y="153336"/>
                    <a:pt x="3221365" y="150650"/>
                  </a:cubicBezTo>
                  <a:close/>
                  <a:moveTo>
                    <a:pt x="2744263" y="150591"/>
                  </a:moveTo>
                  <a:cubicBezTo>
                    <a:pt x="2744263" y="150825"/>
                    <a:pt x="2744263" y="151058"/>
                    <a:pt x="2744263" y="151321"/>
                  </a:cubicBezTo>
                  <a:cubicBezTo>
                    <a:pt x="2745897" y="151233"/>
                    <a:pt x="2747487" y="151176"/>
                    <a:pt x="2749121" y="151088"/>
                  </a:cubicBezTo>
                  <a:cubicBezTo>
                    <a:pt x="2749121" y="150912"/>
                    <a:pt x="2749121" y="150737"/>
                    <a:pt x="2749121" y="150591"/>
                  </a:cubicBezTo>
                  <a:close/>
                  <a:moveTo>
                    <a:pt x="3458440" y="149248"/>
                  </a:moveTo>
                  <a:cubicBezTo>
                    <a:pt x="3458577" y="150737"/>
                    <a:pt x="3458759" y="152227"/>
                    <a:pt x="3458895" y="153716"/>
                  </a:cubicBezTo>
                  <a:cubicBezTo>
                    <a:pt x="3459575" y="153716"/>
                    <a:pt x="3460257" y="153716"/>
                    <a:pt x="3460938" y="153716"/>
                  </a:cubicBezTo>
                  <a:cubicBezTo>
                    <a:pt x="3461120" y="152227"/>
                    <a:pt x="3461301" y="150737"/>
                    <a:pt x="3461437" y="149248"/>
                  </a:cubicBezTo>
                  <a:close/>
                  <a:moveTo>
                    <a:pt x="8472484" y="146239"/>
                  </a:moveTo>
                  <a:cubicBezTo>
                    <a:pt x="8468262" y="147496"/>
                    <a:pt x="8464130" y="152051"/>
                    <a:pt x="8464358" y="155088"/>
                  </a:cubicBezTo>
                  <a:cubicBezTo>
                    <a:pt x="8464539" y="157278"/>
                    <a:pt x="8472937" y="161426"/>
                    <a:pt x="8475662" y="160871"/>
                  </a:cubicBezTo>
                  <a:cubicBezTo>
                    <a:pt x="8480337" y="159936"/>
                    <a:pt x="8483425" y="155936"/>
                    <a:pt x="8489554" y="151497"/>
                  </a:cubicBezTo>
                  <a:cubicBezTo>
                    <a:pt x="8481746" y="148927"/>
                    <a:pt x="8475481" y="145364"/>
                    <a:pt x="8472484" y="146239"/>
                  </a:cubicBezTo>
                  <a:close/>
                  <a:moveTo>
                    <a:pt x="2582642" y="144751"/>
                  </a:moveTo>
                  <a:cubicBezTo>
                    <a:pt x="2578646" y="147467"/>
                    <a:pt x="2574651" y="150212"/>
                    <a:pt x="2564346" y="157221"/>
                  </a:cubicBezTo>
                  <a:cubicBezTo>
                    <a:pt x="2570294" y="158272"/>
                    <a:pt x="2575605" y="160345"/>
                    <a:pt x="2578147" y="159411"/>
                  </a:cubicBezTo>
                  <a:cubicBezTo>
                    <a:pt x="2582323" y="157862"/>
                    <a:pt x="2585910" y="154592"/>
                    <a:pt x="2587272" y="151584"/>
                  </a:cubicBezTo>
                  <a:cubicBezTo>
                    <a:pt x="2588089" y="149744"/>
                    <a:pt x="2584321" y="147058"/>
                    <a:pt x="2582642" y="144751"/>
                  </a:cubicBezTo>
                  <a:close/>
                  <a:moveTo>
                    <a:pt x="3421531" y="137392"/>
                  </a:moveTo>
                  <a:cubicBezTo>
                    <a:pt x="3420397" y="137537"/>
                    <a:pt x="3419262" y="137654"/>
                    <a:pt x="3418172" y="137771"/>
                  </a:cubicBezTo>
                  <a:lnTo>
                    <a:pt x="3418172" y="142823"/>
                  </a:lnTo>
                  <a:cubicBezTo>
                    <a:pt x="3419897" y="142677"/>
                    <a:pt x="3421668" y="142531"/>
                    <a:pt x="3423393" y="142385"/>
                  </a:cubicBezTo>
                  <a:cubicBezTo>
                    <a:pt x="3422758" y="140721"/>
                    <a:pt x="3422167" y="139056"/>
                    <a:pt x="3421531" y="137392"/>
                  </a:cubicBezTo>
                  <a:close/>
                  <a:moveTo>
                    <a:pt x="8974919" y="137215"/>
                  </a:moveTo>
                  <a:cubicBezTo>
                    <a:pt x="8970471" y="137040"/>
                    <a:pt x="8963886" y="136865"/>
                    <a:pt x="8961798" y="138501"/>
                  </a:cubicBezTo>
                  <a:cubicBezTo>
                    <a:pt x="8957304" y="142064"/>
                    <a:pt x="8955125" y="146766"/>
                    <a:pt x="8951946" y="151088"/>
                  </a:cubicBezTo>
                  <a:cubicBezTo>
                    <a:pt x="8954035" y="155351"/>
                    <a:pt x="8955306" y="159147"/>
                    <a:pt x="8957894" y="162535"/>
                  </a:cubicBezTo>
                  <a:cubicBezTo>
                    <a:pt x="8958666" y="163528"/>
                    <a:pt x="8965294" y="164054"/>
                    <a:pt x="8965566" y="163675"/>
                  </a:cubicBezTo>
                  <a:cubicBezTo>
                    <a:pt x="8971377" y="155936"/>
                    <a:pt x="8976779" y="148109"/>
                    <a:pt x="8981729" y="140137"/>
                  </a:cubicBezTo>
                  <a:cubicBezTo>
                    <a:pt x="8982001" y="139728"/>
                    <a:pt x="8977416" y="137333"/>
                    <a:pt x="8974919" y="137215"/>
                  </a:cubicBezTo>
                  <a:close/>
                  <a:moveTo>
                    <a:pt x="2411350" y="136282"/>
                  </a:moveTo>
                  <a:cubicBezTo>
                    <a:pt x="2406673" y="142268"/>
                    <a:pt x="2401861" y="147058"/>
                    <a:pt x="2399273" y="152256"/>
                  </a:cubicBezTo>
                  <a:cubicBezTo>
                    <a:pt x="2397866" y="155088"/>
                    <a:pt x="2400272" y="158651"/>
                    <a:pt x="2400954" y="161892"/>
                  </a:cubicBezTo>
                  <a:cubicBezTo>
                    <a:pt x="2406446" y="160754"/>
                    <a:pt x="2414664" y="160550"/>
                    <a:pt x="2416753" y="158213"/>
                  </a:cubicBezTo>
                  <a:cubicBezTo>
                    <a:pt x="2420702" y="153745"/>
                    <a:pt x="2421973" y="148079"/>
                    <a:pt x="2422427" y="142823"/>
                  </a:cubicBezTo>
                  <a:cubicBezTo>
                    <a:pt x="2422563" y="141158"/>
                    <a:pt x="2416662" y="139289"/>
                    <a:pt x="2411350" y="136282"/>
                  </a:cubicBezTo>
                  <a:close/>
                  <a:moveTo>
                    <a:pt x="2894491" y="131142"/>
                  </a:moveTo>
                  <a:cubicBezTo>
                    <a:pt x="2893492" y="131142"/>
                    <a:pt x="2892584" y="131142"/>
                    <a:pt x="2891630" y="131170"/>
                  </a:cubicBezTo>
                  <a:cubicBezTo>
                    <a:pt x="2891448" y="131259"/>
                    <a:pt x="2891311" y="131522"/>
                    <a:pt x="2891311" y="131522"/>
                  </a:cubicBezTo>
                  <a:cubicBezTo>
                    <a:pt x="2892357" y="131404"/>
                    <a:pt x="2893445" y="131259"/>
                    <a:pt x="2894491" y="131142"/>
                  </a:cubicBezTo>
                  <a:close/>
                  <a:moveTo>
                    <a:pt x="2919823" y="128163"/>
                  </a:moveTo>
                  <a:lnTo>
                    <a:pt x="2894444" y="131142"/>
                  </a:lnTo>
                  <a:cubicBezTo>
                    <a:pt x="2903162" y="131054"/>
                    <a:pt x="2911786" y="131054"/>
                    <a:pt x="2920367" y="131054"/>
                  </a:cubicBezTo>
                  <a:cubicBezTo>
                    <a:pt x="2920231" y="130090"/>
                    <a:pt x="2920004" y="129126"/>
                    <a:pt x="2919823" y="128163"/>
                  </a:cubicBezTo>
                  <a:close/>
                  <a:moveTo>
                    <a:pt x="3235893" y="125593"/>
                  </a:moveTo>
                  <a:cubicBezTo>
                    <a:pt x="3237755" y="126294"/>
                    <a:pt x="3238981" y="126820"/>
                    <a:pt x="3240341" y="127140"/>
                  </a:cubicBezTo>
                  <a:cubicBezTo>
                    <a:pt x="3240569" y="127199"/>
                    <a:pt x="3241387" y="126323"/>
                    <a:pt x="3241931" y="125885"/>
                  </a:cubicBezTo>
                  <a:cubicBezTo>
                    <a:pt x="3240161" y="125798"/>
                    <a:pt x="3238390" y="125710"/>
                    <a:pt x="3235893" y="125593"/>
                  </a:cubicBezTo>
                  <a:close/>
                  <a:moveTo>
                    <a:pt x="2891267" y="123811"/>
                  </a:moveTo>
                  <a:cubicBezTo>
                    <a:pt x="2883639" y="125826"/>
                    <a:pt x="2877147" y="127550"/>
                    <a:pt x="2870701" y="129244"/>
                  </a:cubicBezTo>
                  <a:cubicBezTo>
                    <a:pt x="2871245" y="130119"/>
                    <a:pt x="2871791" y="130995"/>
                    <a:pt x="2872335" y="131872"/>
                  </a:cubicBezTo>
                  <a:cubicBezTo>
                    <a:pt x="2878645" y="131696"/>
                    <a:pt x="2884957" y="131463"/>
                    <a:pt x="2891267" y="131259"/>
                  </a:cubicBezTo>
                  <a:lnTo>
                    <a:pt x="2891267" y="131522"/>
                  </a:lnTo>
                  <a:lnTo>
                    <a:pt x="2891448" y="131259"/>
                  </a:lnTo>
                  <a:lnTo>
                    <a:pt x="2891267" y="131259"/>
                  </a:lnTo>
                  <a:close/>
                  <a:moveTo>
                    <a:pt x="2876057" y="102201"/>
                  </a:moveTo>
                  <a:cubicBezTo>
                    <a:pt x="2874424" y="102668"/>
                    <a:pt x="2872835" y="103165"/>
                    <a:pt x="2871200" y="103632"/>
                  </a:cubicBezTo>
                  <a:cubicBezTo>
                    <a:pt x="2873062" y="107020"/>
                    <a:pt x="2874877" y="110436"/>
                    <a:pt x="2876739" y="113824"/>
                  </a:cubicBezTo>
                  <a:cubicBezTo>
                    <a:pt x="2878872" y="113240"/>
                    <a:pt x="2880961" y="112627"/>
                    <a:pt x="2883049" y="112014"/>
                  </a:cubicBezTo>
                  <a:cubicBezTo>
                    <a:pt x="2880734" y="108742"/>
                    <a:pt x="2878418" y="105472"/>
                    <a:pt x="2876057" y="102201"/>
                  </a:cubicBezTo>
                  <a:close/>
                  <a:moveTo>
                    <a:pt x="2664497" y="98346"/>
                  </a:moveTo>
                  <a:cubicBezTo>
                    <a:pt x="2663317" y="98959"/>
                    <a:pt x="2660956" y="99923"/>
                    <a:pt x="2661137" y="100186"/>
                  </a:cubicBezTo>
                  <a:cubicBezTo>
                    <a:pt x="2662091" y="101617"/>
                    <a:pt x="2663679" y="102843"/>
                    <a:pt x="2665041" y="104158"/>
                  </a:cubicBezTo>
                  <a:cubicBezTo>
                    <a:pt x="2666222" y="103544"/>
                    <a:pt x="2667402" y="102931"/>
                    <a:pt x="2669219" y="101997"/>
                  </a:cubicBezTo>
                  <a:cubicBezTo>
                    <a:pt x="2667585" y="100741"/>
                    <a:pt x="2666040" y="99543"/>
                    <a:pt x="2664497" y="98346"/>
                  </a:cubicBezTo>
                  <a:close/>
                  <a:moveTo>
                    <a:pt x="3459531" y="76794"/>
                  </a:moveTo>
                  <a:cubicBezTo>
                    <a:pt x="3454583" y="79130"/>
                    <a:pt x="3449633" y="81466"/>
                    <a:pt x="3444820" y="83744"/>
                  </a:cubicBezTo>
                  <a:cubicBezTo>
                    <a:pt x="3447863" y="88622"/>
                    <a:pt x="3449406" y="91133"/>
                    <a:pt x="3450996" y="93644"/>
                  </a:cubicBezTo>
                  <a:cubicBezTo>
                    <a:pt x="3455943" y="89994"/>
                    <a:pt x="3461482" y="86577"/>
                    <a:pt x="3465568" y="82576"/>
                  </a:cubicBezTo>
                  <a:cubicBezTo>
                    <a:pt x="3466342" y="81817"/>
                    <a:pt x="3461664" y="78780"/>
                    <a:pt x="3459531" y="76794"/>
                  </a:cubicBezTo>
                  <a:close/>
                  <a:moveTo>
                    <a:pt x="2597941" y="69464"/>
                  </a:moveTo>
                  <a:cubicBezTo>
                    <a:pt x="2597125" y="75596"/>
                    <a:pt x="2595490" y="78342"/>
                    <a:pt x="2596806" y="80444"/>
                  </a:cubicBezTo>
                  <a:cubicBezTo>
                    <a:pt x="2598122" y="82576"/>
                    <a:pt x="2602345" y="84065"/>
                    <a:pt x="2605296" y="85877"/>
                  </a:cubicBezTo>
                  <a:cubicBezTo>
                    <a:pt x="2606703" y="85204"/>
                    <a:pt x="2608110" y="84533"/>
                    <a:pt x="2609517" y="83890"/>
                  </a:cubicBezTo>
                  <a:cubicBezTo>
                    <a:pt x="2606521" y="80182"/>
                    <a:pt x="2603571" y="76473"/>
                    <a:pt x="2597941" y="69464"/>
                  </a:cubicBezTo>
                  <a:close/>
                  <a:moveTo>
                    <a:pt x="3212558" y="61054"/>
                  </a:moveTo>
                  <a:cubicBezTo>
                    <a:pt x="3210061" y="62105"/>
                    <a:pt x="3207564" y="63156"/>
                    <a:pt x="3203932" y="64704"/>
                  </a:cubicBezTo>
                  <a:cubicBezTo>
                    <a:pt x="3207428" y="67916"/>
                    <a:pt x="3209880" y="70106"/>
                    <a:pt x="3212286" y="72296"/>
                  </a:cubicBezTo>
                  <a:cubicBezTo>
                    <a:pt x="3213829" y="70486"/>
                    <a:pt x="3216598" y="68705"/>
                    <a:pt x="3216598" y="66924"/>
                  </a:cubicBezTo>
                  <a:cubicBezTo>
                    <a:pt x="3216598" y="64966"/>
                    <a:pt x="3214010" y="63010"/>
                    <a:pt x="3212558" y="61054"/>
                  </a:cubicBezTo>
                  <a:close/>
                  <a:moveTo>
                    <a:pt x="2641070" y="60411"/>
                  </a:moveTo>
                  <a:cubicBezTo>
                    <a:pt x="2639708" y="59944"/>
                    <a:pt x="2635124" y="61608"/>
                    <a:pt x="2633853" y="62981"/>
                  </a:cubicBezTo>
                  <a:cubicBezTo>
                    <a:pt x="2630856" y="66251"/>
                    <a:pt x="2625952" y="70602"/>
                    <a:pt x="2627452" y="73260"/>
                  </a:cubicBezTo>
                  <a:cubicBezTo>
                    <a:pt x="2629448" y="76824"/>
                    <a:pt x="2636304" y="79685"/>
                    <a:pt x="2642069" y="81759"/>
                  </a:cubicBezTo>
                  <a:cubicBezTo>
                    <a:pt x="2643340" y="82226"/>
                    <a:pt x="2648743" y="78079"/>
                    <a:pt x="2649469" y="77641"/>
                  </a:cubicBezTo>
                  <a:cubicBezTo>
                    <a:pt x="2649469" y="71479"/>
                    <a:pt x="2650513" y="68355"/>
                    <a:pt x="2649152" y="65726"/>
                  </a:cubicBezTo>
                  <a:cubicBezTo>
                    <a:pt x="2648016" y="63565"/>
                    <a:pt x="2644430" y="61521"/>
                    <a:pt x="2641070" y="60411"/>
                  </a:cubicBezTo>
                  <a:close/>
                  <a:moveTo>
                    <a:pt x="3102646" y="60352"/>
                  </a:moveTo>
                  <a:cubicBezTo>
                    <a:pt x="3101557" y="62221"/>
                    <a:pt x="3099105" y="64325"/>
                    <a:pt x="3099696" y="65989"/>
                  </a:cubicBezTo>
                  <a:cubicBezTo>
                    <a:pt x="3100331" y="67770"/>
                    <a:pt x="3103827" y="69142"/>
                    <a:pt x="3106095" y="70720"/>
                  </a:cubicBezTo>
                  <a:cubicBezTo>
                    <a:pt x="3108139" y="69260"/>
                    <a:pt x="3110182" y="67770"/>
                    <a:pt x="3113542" y="65317"/>
                  </a:cubicBezTo>
                  <a:cubicBezTo>
                    <a:pt x="3108956" y="63215"/>
                    <a:pt x="3105823" y="61784"/>
                    <a:pt x="3102646" y="60352"/>
                  </a:cubicBezTo>
                  <a:close/>
                  <a:moveTo>
                    <a:pt x="3074544" y="47416"/>
                  </a:moveTo>
                  <a:cubicBezTo>
                    <a:pt x="3072910" y="47853"/>
                    <a:pt x="3071275" y="48292"/>
                    <a:pt x="3069641" y="48701"/>
                  </a:cubicBezTo>
                  <a:cubicBezTo>
                    <a:pt x="3070912" y="51037"/>
                    <a:pt x="3072138" y="53373"/>
                    <a:pt x="3073364" y="55738"/>
                  </a:cubicBezTo>
                  <a:cubicBezTo>
                    <a:pt x="3075043" y="55301"/>
                    <a:pt x="3076722" y="54833"/>
                    <a:pt x="3078448" y="54395"/>
                  </a:cubicBezTo>
                  <a:close/>
                  <a:moveTo>
                    <a:pt x="2967220" y="45079"/>
                  </a:moveTo>
                  <a:cubicBezTo>
                    <a:pt x="2967401" y="47007"/>
                    <a:pt x="2967539" y="48934"/>
                    <a:pt x="2967719" y="50862"/>
                  </a:cubicBezTo>
                  <a:cubicBezTo>
                    <a:pt x="2968718" y="50832"/>
                    <a:pt x="2969762" y="50803"/>
                    <a:pt x="2970806" y="50773"/>
                  </a:cubicBezTo>
                  <a:lnTo>
                    <a:pt x="2970806" y="45108"/>
                  </a:lnTo>
                  <a:cubicBezTo>
                    <a:pt x="2969626" y="45108"/>
                    <a:pt x="2968445" y="45079"/>
                    <a:pt x="2967220" y="45079"/>
                  </a:cubicBezTo>
                  <a:close/>
                  <a:moveTo>
                    <a:pt x="2963907" y="30215"/>
                  </a:moveTo>
                  <a:cubicBezTo>
                    <a:pt x="2963361" y="30360"/>
                    <a:pt x="2962362" y="30448"/>
                    <a:pt x="2962317" y="30624"/>
                  </a:cubicBezTo>
                  <a:cubicBezTo>
                    <a:pt x="2962271" y="31149"/>
                    <a:pt x="2962589" y="31675"/>
                    <a:pt x="2962906" y="32872"/>
                  </a:cubicBezTo>
                  <a:cubicBezTo>
                    <a:pt x="2963407" y="31588"/>
                    <a:pt x="2963679" y="30886"/>
                    <a:pt x="2963907" y="30215"/>
                  </a:cubicBezTo>
                  <a:close/>
                  <a:moveTo>
                    <a:pt x="2567842" y="29573"/>
                  </a:moveTo>
                  <a:cubicBezTo>
                    <a:pt x="2565480" y="31704"/>
                    <a:pt x="2562620" y="33690"/>
                    <a:pt x="2561213" y="36055"/>
                  </a:cubicBezTo>
                  <a:cubicBezTo>
                    <a:pt x="2560941" y="36523"/>
                    <a:pt x="2566071" y="39297"/>
                    <a:pt x="2568568" y="39238"/>
                  </a:cubicBezTo>
                  <a:cubicBezTo>
                    <a:pt x="2570974" y="39180"/>
                    <a:pt x="2573244" y="36814"/>
                    <a:pt x="2576831" y="34712"/>
                  </a:cubicBezTo>
                  <a:cubicBezTo>
                    <a:pt x="2572881" y="32434"/>
                    <a:pt x="2570339" y="31003"/>
                    <a:pt x="2567842" y="29573"/>
                  </a:cubicBezTo>
                  <a:close/>
                  <a:moveTo>
                    <a:pt x="2818901" y="23410"/>
                  </a:moveTo>
                  <a:cubicBezTo>
                    <a:pt x="2816221" y="23585"/>
                    <a:pt x="2813543" y="23760"/>
                    <a:pt x="2810865" y="23906"/>
                  </a:cubicBezTo>
                  <a:cubicBezTo>
                    <a:pt x="2812226" y="26360"/>
                    <a:pt x="2813588" y="28784"/>
                    <a:pt x="2814905" y="31236"/>
                  </a:cubicBezTo>
                  <a:cubicBezTo>
                    <a:pt x="2816584" y="30974"/>
                    <a:pt x="2818265" y="30711"/>
                    <a:pt x="2819899" y="30448"/>
                  </a:cubicBezTo>
                  <a:cubicBezTo>
                    <a:pt x="2819581" y="28112"/>
                    <a:pt x="2819217" y="25746"/>
                    <a:pt x="2818901" y="23410"/>
                  </a:cubicBezTo>
                  <a:close/>
                  <a:moveTo>
                    <a:pt x="2908337" y="11875"/>
                  </a:moveTo>
                  <a:cubicBezTo>
                    <a:pt x="2906702" y="12080"/>
                    <a:pt x="2905114" y="12284"/>
                    <a:pt x="2903478" y="12517"/>
                  </a:cubicBezTo>
                  <a:cubicBezTo>
                    <a:pt x="2904296" y="14561"/>
                    <a:pt x="2905114" y="16606"/>
                    <a:pt x="2905931" y="18621"/>
                  </a:cubicBezTo>
                  <a:cubicBezTo>
                    <a:pt x="2907383" y="18416"/>
                    <a:pt x="2908836" y="18241"/>
                    <a:pt x="2910289" y="18037"/>
                  </a:cubicBezTo>
                  <a:cubicBezTo>
                    <a:pt x="2909654" y="15992"/>
                    <a:pt x="2908972" y="13919"/>
                    <a:pt x="2908337" y="11875"/>
                  </a:cubicBezTo>
                  <a:close/>
                  <a:moveTo>
                    <a:pt x="2845050" y="5655"/>
                  </a:moveTo>
                  <a:cubicBezTo>
                    <a:pt x="2844097" y="7261"/>
                    <a:pt x="2843143" y="8867"/>
                    <a:pt x="2841282" y="11992"/>
                  </a:cubicBezTo>
                  <a:cubicBezTo>
                    <a:pt x="2845595" y="14299"/>
                    <a:pt x="2850590" y="17015"/>
                    <a:pt x="2855629" y="19701"/>
                  </a:cubicBezTo>
                  <a:cubicBezTo>
                    <a:pt x="2857489" y="17599"/>
                    <a:pt x="2861667" y="14123"/>
                    <a:pt x="2860895" y="13627"/>
                  </a:cubicBezTo>
                  <a:cubicBezTo>
                    <a:pt x="2856218" y="10590"/>
                    <a:pt x="2850452" y="8225"/>
                    <a:pt x="2845050" y="5655"/>
                  </a:cubicBezTo>
                  <a:close/>
                  <a:moveTo>
                    <a:pt x="2836743" y="214"/>
                  </a:moveTo>
                  <a:cubicBezTo>
                    <a:pt x="3101020" y="-3584"/>
                    <a:pt x="3425335" y="43634"/>
                    <a:pt x="3778449" y="115475"/>
                  </a:cubicBezTo>
                  <a:lnTo>
                    <a:pt x="3950368" y="152495"/>
                  </a:lnTo>
                  <a:lnTo>
                    <a:pt x="3953703" y="154708"/>
                  </a:lnTo>
                  <a:lnTo>
                    <a:pt x="3956531" y="153822"/>
                  </a:lnTo>
                  <a:lnTo>
                    <a:pt x="4048195" y="173560"/>
                  </a:lnTo>
                  <a:lnTo>
                    <a:pt x="4168212" y="202264"/>
                  </a:lnTo>
                  <a:lnTo>
                    <a:pt x="4166808" y="204326"/>
                  </a:lnTo>
                  <a:cubicBezTo>
                    <a:pt x="4167171" y="207305"/>
                    <a:pt x="4174163" y="209932"/>
                    <a:pt x="4178249" y="212736"/>
                  </a:cubicBezTo>
                  <a:lnTo>
                    <a:pt x="4186186" y="206563"/>
                  </a:lnTo>
                  <a:lnTo>
                    <a:pt x="4215488" y="213571"/>
                  </a:lnTo>
                  <a:lnTo>
                    <a:pt x="4204898" y="241648"/>
                  </a:lnTo>
                  <a:cubicBezTo>
                    <a:pt x="4203944" y="244656"/>
                    <a:pt x="4210120" y="248540"/>
                    <a:pt x="4213025" y="252043"/>
                  </a:cubicBezTo>
                  <a:cubicBezTo>
                    <a:pt x="4216338" y="249123"/>
                    <a:pt x="4220516" y="246496"/>
                    <a:pt x="4222694" y="243312"/>
                  </a:cubicBezTo>
                  <a:cubicBezTo>
                    <a:pt x="4226190" y="238172"/>
                    <a:pt x="4230458" y="232711"/>
                    <a:pt x="4230639" y="227338"/>
                  </a:cubicBezTo>
                  <a:lnTo>
                    <a:pt x="4229997" y="217041"/>
                  </a:lnTo>
                  <a:lnTo>
                    <a:pt x="4608368" y="307534"/>
                  </a:lnTo>
                  <a:cubicBezTo>
                    <a:pt x="5176471" y="448427"/>
                    <a:pt x="5756647" y="600183"/>
                    <a:pt x="6243453" y="673723"/>
                  </a:cubicBezTo>
                  <a:lnTo>
                    <a:pt x="6321044" y="683569"/>
                  </a:lnTo>
                  <a:lnTo>
                    <a:pt x="6332084" y="685569"/>
                  </a:lnTo>
                  <a:lnTo>
                    <a:pt x="6334649" y="685296"/>
                  </a:lnTo>
                  <a:lnTo>
                    <a:pt x="6478587" y="703562"/>
                  </a:lnTo>
                  <a:cubicBezTo>
                    <a:pt x="6554047" y="711061"/>
                    <a:pt x="6626424" y="715975"/>
                    <a:pt x="6695231" y="717891"/>
                  </a:cubicBezTo>
                  <a:cubicBezTo>
                    <a:pt x="7108076" y="729389"/>
                    <a:pt x="7434363" y="583646"/>
                    <a:pt x="7732330" y="425239"/>
                  </a:cubicBezTo>
                  <a:lnTo>
                    <a:pt x="8019649" y="269787"/>
                  </a:lnTo>
                  <a:lnTo>
                    <a:pt x="8024392" y="268223"/>
                  </a:lnTo>
                  <a:cubicBezTo>
                    <a:pt x="8024528" y="268310"/>
                    <a:pt x="8024665" y="268427"/>
                    <a:pt x="8024800" y="268515"/>
                  </a:cubicBezTo>
                  <a:cubicBezTo>
                    <a:pt x="8025254" y="268398"/>
                    <a:pt x="8025437" y="268427"/>
                    <a:pt x="8025845" y="268310"/>
                  </a:cubicBezTo>
                  <a:cubicBezTo>
                    <a:pt x="8025936" y="268076"/>
                    <a:pt x="8026072" y="267843"/>
                    <a:pt x="8026162" y="267639"/>
                  </a:cubicBezTo>
                  <a:cubicBezTo>
                    <a:pt x="8025573" y="267843"/>
                    <a:pt x="8024982" y="268047"/>
                    <a:pt x="8024392" y="268223"/>
                  </a:cubicBezTo>
                  <a:lnTo>
                    <a:pt x="8023588" y="267677"/>
                  </a:lnTo>
                  <a:lnTo>
                    <a:pt x="8165322" y="196203"/>
                  </a:lnTo>
                  <a:lnTo>
                    <a:pt x="8240507" y="163570"/>
                  </a:lnTo>
                  <a:lnTo>
                    <a:pt x="8246486" y="171034"/>
                  </a:lnTo>
                  <a:cubicBezTo>
                    <a:pt x="8246667" y="171238"/>
                    <a:pt x="8249710" y="170916"/>
                    <a:pt x="8250573" y="170333"/>
                  </a:cubicBezTo>
                  <a:cubicBezTo>
                    <a:pt x="8253955" y="168084"/>
                    <a:pt x="8254500" y="163856"/>
                    <a:pt x="8253007" y="159896"/>
                  </a:cubicBezTo>
                  <a:lnTo>
                    <a:pt x="8251697" y="158713"/>
                  </a:lnTo>
                  <a:lnTo>
                    <a:pt x="8307762" y="134378"/>
                  </a:lnTo>
                  <a:lnTo>
                    <a:pt x="8349487" y="120526"/>
                  </a:lnTo>
                  <a:lnTo>
                    <a:pt x="8356626" y="127813"/>
                  </a:lnTo>
                  <a:cubicBezTo>
                    <a:pt x="8360847" y="125214"/>
                    <a:pt x="8365977" y="122965"/>
                    <a:pt x="8368973" y="119869"/>
                  </a:cubicBezTo>
                  <a:lnTo>
                    <a:pt x="8372741" y="112805"/>
                  </a:lnTo>
                  <a:lnTo>
                    <a:pt x="8451953" y="86507"/>
                  </a:lnTo>
                  <a:cubicBezTo>
                    <a:pt x="8694630" y="20581"/>
                    <a:pt x="8951343" y="29528"/>
                    <a:pt x="9255796" y="197016"/>
                  </a:cubicBezTo>
                  <a:cubicBezTo>
                    <a:pt x="9742920" y="464998"/>
                    <a:pt x="9790130" y="791542"/>
                    <a:pt x="9731095" y="1116776"/>
                  </a:cubicBezTo>
                  <a:lnTo>
                    <a:pt x="9717790" y="1171532"/>
                  </a:lnTo>
                  <a:lnTo>
                    <a:pt x="9715291" y="1171134"/>
                  </a:lnTo>
                  <a:cubicBezTo>
                    <a:pt x="9694227" y="1178406"/>
                    <a:pt x="9672208" y="1182291"/>
                    <a:pt x="9648282" y="1182787"/>
                  </a:cubicBezTo>
                  <a:cubicBezTo>
                    <a:pt x="9645150" y="1182845"/>
                    <a:pt x="9640155" y="1186466"/>
                    <a:pt x="9639975" y="1188568"/>
                  </a:cubicBezTo>
                  <a:cubicBezTo>
                    <a:pt x="9639792" y="1190526"/>
                    <a:pt x="9644514" y="1194176"/>
                    <a:pt x="9647647" y="1194439"/>
                  </a:cubicBezTo>
                  <a:cubicBezTo>
                    <a:pt x="9656817" y="1195227"/>
                    <a:pt x="9666261" y="1194731"/>
                    <a:pt x="9674342" y="1194731"/>
                  </a:cubicBezTo>
                  <a:cubicBezTo>
                    <a:pt x="9683285" y="1195636"/>
                    <a:pt x="9691002" y="1196454"/>
                    <a:pt x="9698720" y="1197155"/>
                  </a:cubicBezTo>
                  <a:lnTo>
                    <a:pt x="9711951" y="1195563"/>
                  </a:lnTo>
                  <a:lnTo>
                    <a:pt x="9672112" y="1359520"/>
                  </a:lnTo>
                  <a:cubicBezTo>
                    <a:pt x="9626460" y="1519938"/>
                    <a:pt x="9575102" y="1676286"/>
                    <a:pt x="9559746" y="1821081"/>
                  </a:cubicBezTo>
                  <a:lnTo>
                    <a:pt x="9557134" y="1888550"/>
                  </a:lnTo>
                  <a:lnTo>
                    <a:pt x="9548133" y="1892109"/>
                  </a:lnTo>
                  <a:cubicBezTo>
                    <a:pt x="9546860" y="1892926"/>
                    <a:pt x="9550900" y="1896956"/>
                    <a:pt x="9552445" y="1899380"/>
                  </a:cubicBezTo>
                  <a:lnTo>
                    <a:pt x="9556769" y="1897967"/>
                  </a:lnTo>
                  <a:lnTo>
                    <a:pt x="9555630" y="1927393"/>
                  </a:lnTo>
                  <a:cubicBezTo>
                    <a:pt x="9556943" y="1962031"/>
                    <a:pt x="9561158" y="1995829"/>
                    <a:pt x="9568926" y="2028671"/>
                  </a:cubicBezTo>
                  <a:cubicBezTo>
                    <a:pt x="9631072" y="2291410"/>
                    <a:pt x="9770063" y="2531600"/>
                    <a:pt x="9878099" y="2751162"/>
                  </a:cubicBezTo>
                  <a:lnTo>
                    <a:pt x="9928302" y="2860959"/>
                  </a:lnTo>
                  <a:lnTo>
                    <a:pt x="9925673" y="2858130"/>
                  </a:lnTo>
                  <a:cubicBezTo>
                    <a:pt x="9917818" y="2861546"/>
                    <a:pt x="9908465" y="2863386"/>
                    <a:pt x="9906832" y="2866745"/>
                  </a:cubicBezTo>
                  <a:cubicBezTo>
                    <a:pt x="9902382" y="2875914"/>
                    <a:pt x="9916320" y="2869168"/>
                    <a:pt x="9920906" y="2871767"/>
                  </a:cubicBezTo>
                  <a:cubicBezTo>
                    <a:pt x="9923675" y="2873344"/>
                    <a:pt x="9927409" y="2874629"/>
                    <a:pt x="9930377" y="2874461"/>
                  </a:cubicBezTo>
                  <a:lnTo>
                    <a:pt x="9932996" y="2871225"/>
                  </a:lnTo>
                  <a:lnTo>
                    <a:pt x="9951638" y="2911996"/>
                  </a:lnTo>
                  <a:cubicBezTo>
                    <a:pt x="10016004" y="3069021"/>
                    <a:pt x="10047798" y="3214712"/>
                    <a:pt x="10001542" y="3349879"/>
                  </a:cubicBezTo>
                  <a:cubicBezTo>
                    <a:pt x="9970705" y="3439990"/>
                    <a:pt x="9903534" y="3519347"/>
                    <a:pt x="9814738" y="3592267"/>
                  </a:cubicBezTo>
                  <a:lnTo>
                    <a:pt x="9793259" y="3607564"/>
                  </a:lnTo>
                  <a:lnTo>
                    <a:pt x="9795375" y="3605328"/>
                  </a:lnTo>
                  <a:cubicBezTo>
                    <a:pt x="9796193" y="3602846"/>
                    <a:pt x="9793560" y="3599926"/>
                    <a:pt x="9792470" y="3597210"/>
                  </a:cubicBezTo>
                  <a:cubicBezTo>
                    <a:pt x="9787614" y="3598232"/>
                    <a:pt x="9781438" y="3598436"/>
                    <a:pt x="9778170" y="3600481"/>
                  </a:cubicBezTo>
                  <a:cubicBezTo>
                    <a:pt x="9770633" y="3605124"/>
                    <a:pt x="9764232" y="3610585"/>
                    <a:pt x="9757967" y="3615958"/>
                  </a:cubicBezTo>
                  <a:cubicBezTo>
                    <a:pt x="9756832" y="3616922"/>
                    <a:pt x="9758194" y="3619229"/>
                    <a:pt x="9759057" y="3620776"/>
                  </a:cubicBezTo>
                  <a:cubicBezTo>
                    <a:pt x="9759374" y="3621360"/>
                    <a:pt x="9761554" y="3621536"/>
                    <a:pt x="9762917" y="3621915"/>
                  </a:cubicBezTo>
                  <a:lnTo>
                    <a:pt x="9777503" y="3618784"/>
                  </a:lnTo>
                  <a:lnTo>
                    <a:pt x="9667164" y="3697360"/>
                  </a:lnTo>
                  <a:cubicBezTo>
                    <a:pt x="9400305" y="3866267"/>
                    <a:pt x="9044254" y="4008439"/>
                    <a:pt x="8828831" y="4191341"/>
                  </a:cubicBezTo>
                  <a:cubicBezTo>
                    <a:pt x="8785746" y="4227922"/>
                    <a:pt x="8747711" y="4268702"/>
                    <a:pt x="8713103" y="4312178"/>
                  </a:cubicBezTo>
                  <a:lnTo>
                    <a:pt x="8679859" y="4360040"/>
                  </a:lnTo>
                  <a:lnTo>
                    <a:pt x="8671922" y="4357550"/>
                  </a:lnTo>
                  <a:cubicBezTo>
                    <a:pt x="8670175" y="4358426"/>
                    <a:pt x="8670788" y="4361507"/>
                    <a:pt x="8672655" y="4363957"/>
                  </a:cubicBezTo>
                  <a:lnTo>
                    <a:pt x="8676330" y="4365122"/>
                  </a:lnTo>
                  <a:lnTo>
                    <a:pt x="8666855" y="4378763"/>
                  </a:lnTo>
                  <a:lnTo>
                    <a:pt x="8666870" y="4378452"/>
                  </a:lnTo>
                  <a:cubicBezTo>
                    <a:pt x="8665508" y="4374443"/>
                    <a:pt x="8662492" y="4371627"/>
                    <a:pt x="8657623" y="4371685"/>
                  </a:cubicBezTo>
                  <a:cubicBezTo>
                    <a:pt x="8655443" y="4385293"/>
                    <a:pt x="8649722" y="4395456"/>
                    <a:pt x="8639825" y="4401326"/>
                  </a:cubicBezTo>
                  <a:lnTo>
                    <a:pt x="8650308" y="4402586"/>
                  </a:lnTo>
                  <a:lnTo>
                    <a:pt x="8617936" y="4449192"/>
                  </a:lnTo>
                  <a:cubicBezTo>
                    <a:pt x="8588559" y="4496557"/>
                    <a:pt x="8560986" y="4545114"/>
                    <a:pt x="8533594" y="4593360"/>
                  </a:cubicBezTo>
                  <a:lnTo>
                    <a:pt x="8503104" y="4645475"/>
                  </a:lnTo>
                  <a:lnTo>
                    <a:pt x="8495001" y="4645234"/>
                  </a:lnTo>
                  <a:cubicBezTo>
                    <a:pt x="8494638" y="4653264"/>
                    <a:pt x="8483062" y="4650781"/>
                    <a:pt x="8478886" y="4655279"/>
                  </a:cubicBezTo>
                  <a:cubicBezTo>
                    <a:pt x="8494865" y="4658638"/>
                    <a:pt x="8468670" y="4654345"/>
                    <a:pt x="8473575" y="4662843"/>
                  </a:cubicBezTo>
                  <a:cubicBezTo>
                    <a:pt x="8482199" y="4660740"/>
                    <a:pt x="8479158" y="4660682"/>
                    <a:pt x="8484288" y="4665297"/>
                  </a:cubicBezTo>
                  <a:lnTo>
                    <a:pt x="8494211" y="4660675"/>
                  </a:lnTo>
                  <a:lnTo>
                    <a:pt x="8475906" y="4691962"/>
                  </a:lnTo>
                  <a:lnTo>
                    <a:pt x="8467535" y="4697799"/>
                  </a:lnTo>
                  <a:lnTo>
                    <a:pt x="8470071" y="4701935"/>
                  </a:lnTo>
                  <a:lnTo>
                    <a:pt x="8450340" y="4735661"/>
                  </a:lnTo>
                  <a:cubicBezTo>
                    <a:pt x="8335733" y="4920140"/>
                    <a:pt x="8198064" y="5075579"/>
                    <a:pt x="7933481" y="5105741"/>
                  </a:cubicBezTo>
                  <a:cubicBezTo>
                    <a:pt x="7900408" y="5109512"/>
                    <a:pt x="7865789" y="5110400"/>
                    <a:pt x="7829745" y="5108769"/>
                  </a:cubicBezTo>
                  <a:lnTo>
                    <a:pt x="7764181" y="5101708"/>
                  </a:lnTo>
                  <a:lnTo>
                    <a:pt x="7764572" y="5101362"/>
                  </a:lnTo>
                  <a:cubicBezTo>
                    <a:pt x="7764209" y="5100865"/>
                    <a:pt x="7763981" y="5100194"/>
                    <a:pt x="7763391" y="5099930"/>
                  </a:cubicBezTo>
                  <a:cubicBezTo>
                    <a:pt x="7763027" y="5099727"/>
                    <a:pt x="7762120" y="5100106"/>
                    <a:pt x="7761440" y="5100282"/>
                  </a:cubicBezTo>
                  <a:lnTo>
                    <a:pt x="7762309" y="5101506"/>
                  </a:lnTo>
                  <a:lnTo>
                    <a:pt x="7717457" y="5096675"/>
                  </a:lnTo>
                  <a:cubicBezTo>
                    <a:pt x="7639909" y="5084054"/>
                    <a:pt x="7557144" y="5062796"/>
                    <a:pt x="7470129" y="5035792"/>
                  </a:cubicBezTo>
                  <a:lnTo>
                    <a:pt x="7469090" y="5035446"/>
                  </a:lnTo>
                  <a:lnTo>
                    <a:pt x="7475708" y="5016237"/>
                  </a:lnTo>
                  <a:cubicBezTo>
                    <a:pt x="7481042" y="5008487"/>
                    <a:pt x="7485843" y="5001282"/>
                    <a:pt x="7482143" y="4991528"/>
                  </a:cubicBezTo>
                  <a:cubicBezTo>
                    <a:pt x="7478691" y="5002508"/>
                    <a:pt x="7472698" y="5011123"/>
                    <a:pt x="7463347" y="5016584"/>
                  </a:cubicBezTo>
                  <a:cubicBezTo>
                    <a:pt x="7467297" y="5019548"/>
                    <a:pt x="7466333" y="5023206"/>
                    <a:pt x="7463858" y="5026495"/>
                  </a:cubicBezTo>
                  <a:lnTo>
                    <a:pt x="7458014" y="5031760"/>
                  </a:lnTo>
                  <a:lnTo>
                    <a:pt x="7336541" y="4991337"/>
                  </a:lnTo>
                  <a:cubicBezTo>
                    <a:pt x="6926938" y="4847211"/>
                    <a:pt x="6441070" y="4615979"/>
                    <a:pt x="5967090" y="4560968"/>
                  </a:cubicBezTo>
                  <a:lnTo>
                    <a:pt x="5874443" y="4554231"/>
                  </a:lnTo>
                  <a:lnTo>
                    <a:pt x="5872144" y="4553009"/>
                  </a:lnTo>
                  <a:lnTo>
                    <a:pt x="5870983" y="4553979"/>
                  </a:lnTo>
                  <a:lnTo>
                    <a:pt x="5828489" y="4550889"/>
                  </a:lnTo>
                  <a:lnTo>
                    <a:pt x="5827653" y="4550351"/>
                  </a:lnTo>
                  <a:lnTo>
                    <a:pt x="5826902" y="4550774"/>
                  </a:lnTo>
                  <a:lnTo>
                    <a:pt x="5809657" y="4549519"/>
                  </a:lnTo>
                  <a:lnTo>
                    <a:pt x="5736529" y="4551290"/>
                  </a:lnTo>
                  <a:lnTo>
                    <a:pt x="5733221" y="4542584"/>
                  </a:lnTo>
                  <a:cubicBezTo>
                    <a:pt x="5732496" y="4540685"/>
                    <a:pt x="5731633" y="4538816"/>
                    <a:pt x="5730862" y="4536976"/>
                  </a:cubicBezTo>
                  <a:cubicBezTo>
                    <a:pt x="5730089" y="4538787"/>
                    <a:pt x="5729136" y="4540569"/>
                    <a:pt x="5728546" y="4542379"/>
                  </a:cubicBezTo>
                  <a:cubicBezTo>
                    <a:pt x="5727593" y="4545241"/>
                    <a:pt x="5726822" y="4548131"/>
                    <a:pt x="5725957" y="4551023"/>
                  </a:cubicBezTo>
                  <a:cubicBezTo>
                    <a:pt x="5725732" y="4550994"/>
                    <a:pt x="5725549" y="4550965"/>
                    <a:pt x="5725323" y="4550965"/>
                  </a:cubicBezTo>
                  <a:lnTo>
                    <a:pt x="5725198" y="4551564"/>
                  </a:lnTo>
                  <a:lnTo>
                    <a:pt x="5653831" y="4553291"/>
                  </a:lnTo>
                  <a:cubicBezTo>
                    <a:pt x="5344269" y="4577500"/>
                    <a:pt x="5086796" y="4751877"/>
                    <a:pt x="4812432" y="4946830"/>
                  </a:cubicBezTo>
                  <a:lnTo>
                    <a:pt x="4619663" y="5081240"/>
                  </a:lnTo>
                  <a:lnTo>
                    <a:pt x="4618713" y="5076715"/>
                  </a:lnTo>
                  <a:cubicBezTo>
                    <a:pt x="4618168" y="5075312"/>
                    <a:pt x="4613447" y="5073238"/>
                    <a:pt x="4611902" y="5073590"/>
                  </a:cubicBezTo>
                  <a:cubicBezTo>
                    <a:pt x="4608181" y="5074465"/>
                    <a:pt x="4604458" y="5076276"/>
                    <a:pt x="4602098" y="5078320"/>
                  </a:cubicBezTo>
                  <a:cubicBezTo>
                    <a:pt x="4600508" y="5079692"/>
                    <a:pt x="4601188" y="5082117"/>
                    <a:pt x="4600736" y="5084540"/>
                  </a:cubicBezTo>
                  <a:cubicBezTo>
                    <a:pt x="4601325" y="5087023"/>
                    <a:pt x="4600736" y="5090440"/>
                    <a:pt x="4603005" y="5092746"/>
                  </a:cubicBezTo>
                  <a:lnTo>
                    <a:pt x="4603088" y="5092797"/>
                  </a:lnTo>
                  <a:lnTo>
                    <a:pt x="4529881" y="5143841"/>
                  </a:lnTo>
                  <a:cubicBezTo>
                    <a:pt x="4138827" y="5402868"/>
                    <a:pt x="3676865" y="5621679"/>
                    <a:pt x="2980481" y="5493091"/>
                  </a:cubicBezTo>
                  <a:lnTo>
                    <a:pt x="2887148" y="5472743"/>
                  </a:lnTo>
                  <a:lnTo>
                    <a:pt x="2887180" y="5472625"/>
                  </a:lnTo>
                  <a:lnTo>
                    <a:pt x="2880474" y="5471288"/>
                  </a:lnTo>
                  <a:lnTo>
                    <a:pt x="2775142" y="5448325"/>
                  </a:lnTo>
                  <a:lnTo>
                    <a:pt x="2772003" y="5447364"/>
                  </a:lnTo>
                  <a:lnTo>
                    <a:pt x="2771867" y="5447611"/>
                  </a:lnTo>
                  <a:lnTo>
                    <a:pt x="2736232" y="5439842"/>
                  </a:lnTo>
                  <a:cubicBezTo>
                    <a:pt x="2432417" y="5362360"/>
                    <a:pt x="2213306" y="5259842"/>
                    <a:pt x="2046503" y="5143004"/>
                  </a:cubicBezTo>
                  <a:lnTo>
                    <a:pt x="1982434" y="5093128"/>
                  </a:lnTo>
                  <a:lnTo>
                    <a:pt x="2000258" y="5075196"/>
                  </a:lnTo>
                  <a:cubicBezTo>
                    <a:pt x="2000893" y="5074523"/>
                    <a:pt x="1997489" y="5072480"/>
                    <a:pt x="1995946" y="5071077"/>
                  </a:cubicBezTo>
                  <a:cubicBezTo>
                    <a:pt x="1992949" y="5071370"/>
                    <a:pt x="1988682" y="5070991"/>
                    <a:pt x="1987139" y="5072100"/>
                  </a:cubicBezTo>
                  <a:lnTo>
                    <a:pt x="1971866" y="5084902"/>
                  </a:lnTo>
                  <a:lnTo>
                    <a:pt x="1930703" y="5052858"/>
                  </a:lnTo>
                  <a:cubicBezTo>
                    <a:pt x="1645358" y="4806200"/>
                    <a:pt x="1536854" y="4512975"/>
                    <a:pt x="1346032" y="4258909"/>
                  </a:cubicBezTo>
                  <a:lnTo>
                    <a:pt x="1309932" y="4218531"/>
                  </a:lnTo>
                  <a:lnTo>
                    <a:pt x="1310869" y="4216848"/>
                  </a:lnTo>
                  <a:cubicBezTo>
                    <a:pt x="1310642" y="4211154"/>
                    <a:pt x="1308554" y="4205459"/>
                    <a:pt x="1307692" y="4199764"/>
                  </a:cubicBezTo>
                  <a:cubicBezTo>
                    <a:pt x="1306193" y="4189893"/>
                    <a:pt x="1301153" y="4187207"/>
                    <a:pt x="1287171" y="4190886"/>
                  </a:cubicBezTo>
                  <a:lnTo>
                    <a:pt x="1285559" y="4191270"/>
                  </a:lnTo>
                  <a:lnTo>
                    <a:pt x="1183431" y="4077041"/>
                  </a:lnTo>
                  <a:lnTo>
                    <a:pt x="1166034" y="4061987"/>
                  </a:lnTo>
                  <a:lnTo>
                    <a:pt x="1172446" y="4058303"/>
                  </a:lnTo>
                  <a:cubicBezTo>
                    <a:pt x="1171901" y="4054273"/>
                    <a:pt x="1169087" y="4050360"/>
                    <a:pt x="1165274" y="4042621"/>
                  </a:cubicBezTo>
                  <a:cubicBezTo>
                    <a:pt x="1160824" y="4048695"/>
                    <a:pt x="1157555" y="4051002"/>
                    <a:pt x="1158055" y="4052929"/>
                  </a:cubicBezTo>
                  <a:lnTo>
                    <a:pt x="1161036" y="4057662"/>
                  </a:lnTo>
                  <a:lnTo>
                    <a:pt x="1088905" y="3995244"/>
                  </a:lnTo>
                  <a:cubicBezTo>
                    <a:pt x="929223" y="3865351"/>
                    <a:pt x="760337" y="3765438"/>
                    <a:pt x="604434" y="3662462"/>
                  </a:cubicBezTo>
                  <a:lnTo>
                    <a:pt x="549745" y="3623706"/>
                  </a:lnTo>
                  <a:lnTo>
                    <a:pt x="568498" y="3603663"/>
                  </a:lnTo>
                  <a:cubicBezTo>
                    <a:pt x="557511" y="3604919"/>
                    <a:pt x="549567" y="3605825"/>
                    <a:pt x="540033" y="3606905"/>
                  </a:cubicBezTo>
                  <a:lnTo>
                    <a:pt x="546752" y="3621585"/>
                  </a:lnTo>
                  <a:lnTo>
                    <a:pt x="425003" y="3535307"/>
                  </a:lnTo>
                  <a:lnTo>
                    <a:pt x="327210" y="3447182"/>
                  </a:lnTo>
                  <a:lnTo>
                    <a:pt x="326701" y="3445089"/>
                  </a:lnTo>
                  <a:lnTo>
                    <a:pt x="326223" y="3446293"/>
                  </a:lnTo>
                  <a:lnTo>
                    <a:pt x="266557" y="3392525"/>
                  </a:lnTo>
                  <a:cubicBezTo>
                    <a:pt x="121443" y="3237700"/>
                    <a:pt x="20587" y="3040404"/>
                    <a:pt x="2331" y="2743541"/>
                  </a:cubicBezTo>
                  <a:cubicBezTo>
                    <a:pt x="-712" y="2694064"/>
                    <a:pt x="-732" y="2647539"/>
                    <a:pt x="2011" y="2603679"/>
                  </a:cubicBezTo>
                  <a:lnTo>
                    <a:pt x="8239" y="2556244"/>
                  </a:lnTo>
                  <a:lnTo>
                    <a:pt x="11198" y="2555326"/>
                  </a:lnTo>
                  <a:cubicBezTo>
                    <a:pt x="12572" y="2552588"/>
                    <a:pt x="12515" y="2548792"/>
                    <a:pt x="14172" y="2545389"/>
                  </a:cubicBezTo>
                  <a:lnTo>
                    <a:pt x="10067" y="2542316"/>
                  </a:lnTo>
                  <a:lnTo>
                    <a:pt x="12941" y="2520426"/>
                  </a:lnTo>
                  <a:lnTo>
                    <a:pt x="19257" y="2527985"/>
                  </a:lnTo>
                  <a:cubicBezTo>
                    <a:pt x="24432" y="2522348"/>
                    <a:pt x="29471" y="2519311"/>
                    <a:pt x="28836" y="2516916"/>
                  </a:cubicBezTo>
                  <a:cubicBezTo>
                    <a:pt x="28020" y="2513967"/>
                    <a:pt x="22479" y="2511484"/>
                    <a:pt x="18985" y="2508798"/>
                  </a:cubicBezTo>
                  <a:lnTo>
                    <a:pt x="13945" y="2512785"/>
                  </a:lnTo>
                  <a:lnTo>
                    <a:pt x="18274" y="2479805"/>
                  </a:lnTo>
                  <a:lnTo>
                    <a:pt x="28737" y="2443165"/>
                  </a:lnTo>
                  <a:lnTo>
                    <a:pt x="48857" y="2446740"/>
                  </a:lnTo>
                  <a:cubicBezTo>
                    <a:pt x="53033" y="2447208"/>
                    <a:pt x="59481" y="2447033"/>
                    <a:pt x="61524" y="2445397"/>
                  </a:cubicBezTo>
                  <a:cubicBezTo>
                    <a:pt x="63613" y="2443761"/>
                    <a:pt x="62614" y="2439731"/>
                    <a:pt x="60978" y="2437279"/>
                  </a:cubicBezTo>
                  <a:cubicBezTo>
                    <a:pt x="56666" y="2430795"/>
                    <a:pt x="51718" y="2424896"/>
                    <a:pt x="36826" y="2427291"/>
                  </a:cubicBezTo>
                  <a:lnTo>
                    <a:pt x="33581" y="2426204"/>
                  </a:lnTo>
                  <a:lnTo>
                    <a:pt x="49573" y="2370201"/>
                  </a:lnTo>
                  <a:cubicBezTo>
                    <a:pt x="190003" y="1992376"/>
                    <a:pt x="602401" y="1867603"/>
                    <a:pt x="943204" y="1614146"/>
                  </a:cubicBezTo>
                  <a:lnTo>
                    <a:pt x="958669" y="1601797"/>
                  </a:lnTo>
                  <a:lnTo>
                    <a:pt x="962156" y="1603170"/>
                  </a:lnTo>
                  <a:cubicBezTo>
                    <a:pt x="968421" y="1602323"/>
                    <a:pt x="974006" y="1599461"/>
                    <a:pt x="984583" y="1595781"/>
                  </a:cubicBezTo>
                  <a:lnTo>
                    <a:pt x="974146" y="1589437"/>
                  </a:lnTo>
                  <a:lnTo>
                    <a:pt x="1034117" y="1541545"/>
                  </a:lnTo>
                  <a:cubicBezTo>
                    <a:pt x="1063658" y="1516089"/>
                    <a:pt x="1092348" y="1489284"/>
                    <a:pt x="1119931" y="1460841"/>
                  </a:cubicBezTo>
                  <a:cubicBezTo>
                    <a:pt x="1175097" y="1403956"/>
                    <a:pt x="1225864" y="1340605"/>
                    <a:pt x="1274285" y="1273051"/>
                  </a:cubicBezTo>
                  <a:lnTo>
                    <a:pt x="1314017" y="1212719"/>
                  </a:lnTo>
                  <a:lnTo>
                    <a:pt x="1323899" y="1217305"/>
                  </a:lnTo>
                  <a:cubicBezTo>
                    <a:pt x="1333160" y="1211698"/>
                    <a:pt x="1340061" y="1207521"/>
                    <a:pt x="1346917" y="1203375"/>
                  </a:cubicBezTo>
                  <a:lnTo>
                    <a:pt x="1325908" y="1194663"/>
                  </a:lnTo>
                  <a:lnTo>
                    <a:pt x="1386599" y="1102507"/>
                  </a:lnTo>
                  <a:lnTo>
                    <a:pt x="1397854" y="1099790"/>
                  </a:lnTo>
                  <a:cubicBezTo>
                    <a:pt x="1397264" y="1099177"/>
                    <a:pt x="1396539" y="1098360"/>
                    <a:pt x="1395812" y="1097571"/>
                  </a:cubicBezTo>
                  <a:cubicBezTo>
                    <a:pt x="1409341" y="1099147"/>
                    <a:pt x="1422868" y="1100696"/>
                    <a:pt x="1436534" y="1101572"/>
                  </a:cubicBezTo>
                  <a:cubicBezTo>
                    <a:pt x="1442937" y="1101951"/>
                    <a:pt x="1453469" y="1099645"/>
                    <a:pt x="1455739" y="1096666"/>
                  </a:cubicBezTo>
                  <a:cubicBezTo>
                    <a:pt x="1458190" y="1093482"/>
                    <a:pt x="1455103" y="1086912"/>
                    <a:pt x="1450836" y="1083758"/>
                  </a:cubicBezTo>
                  <a:cubicBezTo>
                    <a:pt x="1442754" y="1077771"/>
                    <a:pt x="1430587" y="1073507"/>
                    <a:pt x="1440576" y="1064308"/>
                  </a:cubicBezTo>
                  <a:cubicBezTo>
                    <a:pt x="1441257" y="1057562"/>
                    <a:pt x="1440553" y="1053145"/>
                    <a:pt x="1437749" y="1050476"/>
                  </a:cubicBezTo>
                  <a:lnTo>
                    <a:pt x="1422499" y="1047174"/>
                  </a:lnTo>
                  <a:lnTo>
                    <a:pt x="1422984" y="1046387"/>
                  </a:lnTo>
                  <a:lnTo>
                    <a:pt x="1431586" y="1036623"/>
                  </a:lnTo>
                  <a:lnTo>
                    <a:pt x="1430246" y="1034611"/>
                  </a:lnTo>
                  <a:lnTo>
                    <a:pt x="1553077" y="835410"/>
                  </a:lnTo>
                  <a:cubicBezTo>
                    <a:pt x="1600324" y="760101"/>
                    <a:pt x="1649329" y="685116"/>
                    <a:pt x="1702147" y="612719"/>
                  </a:cubicBezTo>
                  <a:lnTo>
                    <a:pt x="1711069" y="601969"/>
                  </a:lnTo>
                  <a:lnTo>
                    <a:pt x="1716740" y="604354"/>
                  </a:lnTo>
                  <a:cubicBezTo>
                    <a:pt x="1724276" y="602222"/>
                    <a:pt x="1730677" y="598397"/>
                    <a:pt x="1742436" y="592877"/>
                  </a:cubicBezTo>
                  <a:cubicBezTo>
                    <a:pt x="1736171" y="590993"/>
                    <a:pt x="1731132" y="588993"/>
                    <a:pt x="1726932" y="587569"/>
                  </a:cubicBezTo>
                  <a:lnTo>
                    <a:pt x="1723521" y="586967"/>
                  </a:lnTo>
                  <a:lnTo>
                    <a:pt x="1874087" y="405557"/>
                  </a:lnTo>
                  <a:cubicBezTo>
                    <a:pt x="2061567" y="210685"/>
                    <a:pt x="2301825" y="59476"/>
                    <a:pt x="2650281" y="13041"/>
                  </a:cubicBezTo>
                  <a:cubicBezTo>
                    <a:pt x="2708357" y="5302"/>
                    <a:pt x="2770674" y="1164"/>
                    <a:pt x="2836743" y="214"/>
                  </a:cubicBezTo>
                  <a:close/>
                </a:path>
              </a:pathLst>
            </a:custGeom>
            <a:gradFill>
              <a:gsLst>
                <a:gs pos="14000">
                  <a:schemeClr val="bg1"/>
                </a:gs>
                <a:gs pos="61000">
                  <a:schemeClr val="accent5">
                    <a:alpha val="20000"/>
                  </a:schemeClr>
                </a:gs>
                <a:gs pos="100000">
                  <a:schemeClr val="accent4">
                    <a:alpha val="2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A08B74F-7BE6-49A1-A7E6-0207E035CCE8}"/>
              </a:ext>
            </a:extLst>
          </p:cNvPr>
          <p:cNvGrpSpPr/>
          <p:nvPr userDrawn="1"/>
        </p:nvGrpSpPr>
        <p:grpSpPr>
          <a:xfrm rot="3357493">
            <a:off x="1066481" y="437547"/>
            <a:ext cx="864241" cy="1760468"/>
            <a:chOff x="4089400" y="1006475"/>
            <a:chExt cx="214314" cy="436562"/>
          </a:xfrm>
        </p:grpSpPr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667C83EF-A919-42D3-93B4-BB5CB7997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1" y="1006475"/>
              <a:ext cx="214313" cy="436562"/>
            </a:xfrm>
            <a:custGeom>
              <a:avLst/>
              <a:gdLst>
                <a:gd name="T0" fmla="*/ 68 w 135"/>
                <a:gd name="T1" fmla="*/ 0 h 275"/>
                <a:gd name="T2" fmla="*/ 0 w 135"/>
                <a:gd name="T3" fmla="*/ 137 h 275"/>
                <a:gd name="T4" fmla="*/ 69 w 135"/>
                <a:gd name="T5" fmla="*/ 275 h 275"/>
                <a:gd name="T6" fmla="*/ 135 w 135"/>
                <a:gd name="T7" fmla="*/ 137 h 275"/>
                <a:gd name="T8" fmla="*/ 68 w 135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75">
                  <a:moveTo>
                    <a:pt x="68" y="0"/>
                  </a:moveTo>
                  <a:lnTo>
                    <a:pt x="0" y="137"/>
                  </a:lnTo>
                  <a:lnTo>
                    <a:pt x="69" y="275"/>
                  </a:lnTo>
                  <a:lnTo>
                    <a:pt x="135" y="137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38">
              <a:extLst>
                <a:ext uri="{FF2B5EF4-FFF2-40B4-BE49-F238E27FC236}">
                  <a16:creationId xmlns:a16="http://schemas.microsoft.com/office/drawing/2014/main" id="{66CD55E7-BFA4-45EF-95B3-C7337D21B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576" y="1198562"/>
              <a:ext cx="211138" cy="50800"/>
            </a:xfrm>
            <a:prstGeom prst="ellips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F1B72BB-05D1-483F-A35A-E301000CACB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02019" y="4959747"/>
            <a:ext cx="1162326" cy="1099770"/>
            <a:chOff x="1828800" y="149226"/>
            <a:chExt cx="914400" cy="865187"/>
          </a:xfrm>
        </p:grpSpPr>
        <p:sp>
          <p:nvSpPr>
            <p:cNvPr id="23" name="Freeform 142">
              <a:extLst>
                <a:ext uri="{FF2B5EF4-FFF2-40B4-BE49-F238E27FC236}">
                  <a16:creationId xmlns:a16="http://schemas.microsoft.com/office/drawing/2014/main" id="{629C988E-DCD7-45F7-8BB3-637FFED4E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149226"/>
              <a:ext cx="744538" cy="741363"/>
            </a:xfrm>
            <a:custGeom>
              <a:avLst/>
              <a:gdLst>
                <a:gd name="T0" fmla="*/ 209 w 209"/>
                <a:gd name="T1" fmla="*/ 105 h 208"/>
                <a:gd name="T2" fmla="*/ 104 w 209"/>
                <a:gd name="T3" fmla="*/ 208 h 208"/>
                <a:gd name="T4" fmla="*/ 0 w 209"/>
                <a:gd name="T5" fmla="*/ 104 h 208"/>
                <a:gd name="T6" fmla="*/ 105 w 209"/>
                <a:gd name="T7" fmla="*/ 0 h 208"/>
                <a:gd name="T8" fmla="*/ 209 w 209"/>
                <a:gd name="T9" fmla="*/ 10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08">
                  <a:moveTo>
                    <a:pt x="209" y="105"/>
                  </a:moveTo>
                  <a:cubicBezTo>
                    <a:pt x="124" y="104"/>
                    <a:pt x="104" y="123"/>
                    <a:pt x="104" y="208"/>
                  </a:cubicBezTo>
                  <a:cubicBezTo>
                    <a:pt x="104" y="123"/>
                    <a:pt x="85" y="104"/>
                    <a:pt x="0" y="104"/>
                  </a:cubicBezTo>
                  <a:cubicBezTo>
                    <a:pt x="85" y="104"/>
                    <a:pt x="105" y="85"/>
                    <a:pt x="105" y="0"/>
                  </a:cubicBezTo>
                  <a:cubicBezTo>
                    <a:pt x="105" y="85"/>
                    <a:pt x="124" y="104"/>
                    <a:pt x="209" y="105"/>
                  </a:cubicBezTo>
                </a:path>
              </a:pathLst>
            </a:custGeom>
            <a:solidFill>
              <a:srgbClr val="FA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143">
              <a:extLst>
                <a:ext uri="{FF2B5EF4-FFF2-40B4-BE49-F238E27FC236}">
                  <a16:creationId xmlns:a16="http://schemas.microsoft.com/office/drawing/2014/main" id="{089AED4E-9B0D-4412-A49D-565DCB34E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5" y="223838"/>
              <a:ext cx="790575" cy="790575"/>
            </a:xfrm>
            <a:prstGeom prst="ellipse">
              <a:avLst/>
            </a:prstGeom>
            <a:noFill/>
            <a:ln w="3175" cap="flat">
              <a:solidFill>
                <a:srgbClr val="FAF9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F5B5F0D-193D-4390-8BAB-2C6F747DA9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3217" y="4912199"/>
            <a:ext cx="1350769" cy="1422660"/>
            <a:chOff x="8597570" y="3609166"/>
            <a:chExt cx="537892" cy="566520"/>
          </a:xfrm>
        </p:grpSpPr>
        <p:sp>
          <p:nvSpPr>
            <p:cNvPr id="26" name="Freeform 76">
              <a:extLst>
                <a:ext uri="{FF2B5EF4-FFF2-40B4-BE49-F238E27FC236}">
                  <a16:creationId xmlns:a16="http://schemas.microsoft.com/office/drawing/2014/main" id="{1B02A875-02C0-4E7B-A882-5AA190612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7570" y="3945160"/>
              <a:ext cx="132590" cy="55748"/>
            </a:xfrm>
            <a:custGeom>
              <a:avLst/>
              <a:gdLst>
                <a:gd name="T0" fmla="*/ 96 w 96"/>
                <a:gd name="T1" fmla="*/ 28 h 40"/>
                <a:gd name="T2" fmla="*/ 6 w 96"/>
                <a:gd name="T3" fmla="*/ 40 h 40"/>
                <a:gd name="T4" fmla="*/ 3 w 96"/>
                <a:gd name="T5" fmla="*/ 32 h 40"/>
                <a:gd name="T6" fmla="*/ 52 w 96"/>
                <a:gd name="T7" fmla="*/ 0 h 40"/>
                <a:gd name="T8" fmla="*/ 96 w 96"/>
                <a:gd name="T9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0">
                  <a:moveTo>
                    <a:pt x="96" y="28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2" y="40"/>
                    <a:pt x="0" y="35"/>
                    <a:pt x="3" y="3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7" y="11"/>
                    <a:pt x="81" y="21"/>
                    <a:pt x="96" y="28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77">
              <a:extLst>
                <a:ext uri="{FF2B5EF4-FFF2-40B4-BE49-F238E27FC236}">
                  <a16:creationId xmlns:a16="http://schemas.microsoft.com/office/drawing/2014/main" id="{E06BF373-88FC-4E6F-A042-C45352D7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4401" y="3808051"/>
              <a:ext cx="167244" cy="168750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78">
              <a:extLst>
                <a:ext uri="{FF2B5EF4-FFF2-40B4-BE49-F238E27FC236}">
                  <a16:creationId xmlns:a16="http://schemas.microsoft.com/office/drawing/2014/main" id="{A34E4F3A-961A-4137-9688-99D4492A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412" y="3987348"/>
              <a:ext cx="384209" cy="188338"/>
            </a:xfrm>
            <a:custGeom>
              <a:avLst/>
              <a:gdLst>
                <a:gd name="T0" fmla="*/ 272 w 280"/>
                <a:gd name="T1" fmla="*/ 90 h 137"/>
                <a:gd name="T2" fmla="*/ 198 w 280"/>
                <a:gd name="T3" fmla="*/ 37 h 137"/>
                <a:gd name="T4" fmla="*/ 192 w 280"/>
                <a:gd name="T5" fmla="*/ 40 h 137"/>
                <a:gd name="T6" fmla="*/ 193 w 280"/>
                <a:gd name="T7" fmla="*/ 131 h 137"/>
                <a:gd name="T8" fmla="*/ 185 w 280"/>
                <a:gd name="T9" fmla="*/ 133 h 137"/>
                <a:gd name="T10" fmla="*/ 144 w 280"/>
                <a:gd name="T11" fmla="*/ 52 h 137"/>
                <a:gd name="T12" fmla="*/ 137 w 280"/>
                <a:gd name="T13" fmla="*/ 52 h 137"/>
                <a:gd name="T14" fmla="*/ 95 w 280"/>
                <a:gd name="T15" fmla="*/ 133 h 137"/>
                <a:gd name="T16" fmla="*/ 87 w 280"/>
                <a:gd name="T17" fmla="*/ 131 h 137"/>
                <a:gd name="T18" fmla="*/ 89 w 280"/>
                <a:gd name="T19" fmla="*/ 40 h 137"/>
                <a:gd name="T20" fmla="*/ 82 w 280"/>
                <a:gd name="T21" fmla="*/ 37 h 137"/>
                <a:gd name="T22" fmla="*/ 8 w 280"/>
                <a:gd name="T23" fmla="*/ 89 h 137"/>
                <a:gd name="T24" fmla="*/ 2 w 280"/>
                <a:gd name="T25" fmla="*/ 84 h 137"/>
                <a:gd name="T26" fmla="*/ 46 w 280"/>
                <a:gd name="T27" fmla="*/ 4 h 137"/>
                <a:gd name="T28" fmla="*/ 46 w 280"/>
                <a:gd name="T29" fmla="*/ 0 h 137"/>
                <a:gd name="T30" fmla="*/ 235 w 280"/>
                <a:gd name="T31" fmla="*/ 2 h 137"/>
                <a:gd name="T32" fmla="*/ 235 w 280"/>
                <a:gd name="T33" fmla="*/ 4 h 137"/>
                <a:gd name="T34" fmla="*/ 278 w 280"/>
                <a:gd name="T35" fmla="*/ 84 h 137"/>
                <a:gd name="T36" fmla="*/ 272 w 280"/>
                <a:gd name="T37" fmla="*/ 9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0" h="137">
                  <a:moveTo>
                    <a:pt x="272" y="90"/>
                  </a:moveTo>
                  <a:cubicBezTo>
                    <a:pt x="198" y="37"/>
                    <a:pt x="198" y="37"/>
                    <a:pt x="198" y="37"/>
                  </a:cubicBezTo>
                  <a:cubicBezTo>
                    <a:pt x="196" y="35"/>
                    <a:pt x="192" y="37"/>
                    <a:pt x="192" y="40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3" y="136"/>
                    <a:pt x="187" y="137"/>
                    <a:pt x="185" y="133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2" y="49"/>
                    <a:pt x="138" y="49"/>
                    <a:pt x="137" y="5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3" y="137"/>
                    <a:pt x="87" y="135"/>
                    <a:pt x="87" y="131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37"/>
                    <a:pt x="85" y="35"/>
                    <a:pt x="82" y="3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5" y="92"/>
                    <a:pt x="0" y="88"/>
                    <a:pt x="2" y="8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1"/>
                    <a:pt x="46" y="0"/>
                  </a:cubicBezTo>
                  <a:cubicBezTo>
                    <a:pt x="120" y="36"/>
                    <a:pt x="185" y="25"/>
                    <a:pt x="235" y="2"/>
                  </a:cubicBezTo>
                  <a:cubicBezTo>
                    <a:pt x="235" y="3"/>
                    <a:pt x="235" y="4"/>
                    <a:pt x="235" y="4"/>
                  </a:cubicBezTo>
                  <a:cubicBezTo>
                    <a:pt x="278" y="84"/>
                    <a:pt x="278" y="84"/>
                    <a:pt x="278" y="84"/>
                  </a:cubicBezTo>
                  <a:cubicBezTo>
                    <a:pt x="280" y="88"/>
                    <a:pt x="276" y="92"/>
                    <a:pt x="272" y="9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79">
              <a:extLst>
                <a:ext uri="{FF2B5EF4-FFF2-40B4-BE49-F238E27FC236}">
                  <a16:creationId xmlns:a16="http://schemas.microsoft.com/office/drawing/2014/main" id="{B6B7E435-F461-46FD-8829-2BEAF9119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211" y="3609166"/>
              <a:ext cx="476117" cy="207925"/>
            </a:xfrm>
            <a:custGeom>
              <a:avLst/>
              <a:gdLst>
                <a:gd name="T0" fmla="*/ 343 w 346"/>
                <a:gd name="T1" fmla="*/ 96 h 150"/>
                <a:gd name="T2" fmla="*/ 293 w 346"/>
                <a:gd name="T3" fmla="*/ 150 h 150"/>
                <a:gd name="T4" fmla="*/ 52 w 346"/>
                <a:gd name="T5" fmla="*/ 149 h 150"/>
                <a:gd name="T6" fmla="*/ 3 w 346"/>
                <a:gd name="T7" fmla="*/ 95 h 150"/>
                <a:gd name="T8" fmla="*/ 8 w 346"/>
                <a:gd name="T9" fmla="*/ 89 h 150"/>
                <a:gd name="T10" fmla="*/ 92 w 346"/>
                <a:gd name="T11" fmla="*/ 122 h 150"/>
                <a:gd name="T12" fmla="*/ 98 w 346"/>
                <a:gd name="T13" fmla="*/ 118 h 150"/>
                <a:gd name="T14" fmla="*/ 75 w 346"/>
                <a:gd name="T15" fmla="*/ 29 h 150"/>
                <a:gd name="T16" fmla="*/ 82 w 346"/>
                <a:gd name="T17" fmla="*/ 26 h 150"/>
                <a:gd name="T18" fmla="*/ 141 w 346"/>
                <a:gd name="T19" fmla="*/ 95 h 150"/>
                <a:gd name="T20" fmla="*/ 148 w 346"/>
                <a:gd name="T21" fmla="*/ 93 h 150"/>
                <a:gd name="T22" fmla="*/ 169 w 346"/>
                <a:gd name="T23" fmla="*/ 4 h 150"/>
                <a:gd name="T24" fmla="*/ 177 w 346"/>
                <a:gd name="T25" fmla="*/ 4 h 150"/>
                <a:gd name="T26" fmla="*/ 198 w 346"/>
                <a:gd name="T27" fmla="*/ 93 h 150"/>
                <a:gd name="T28" fmla="*/ 205 w 346"/>
                <a:gd name="T29" fmla="*/ 95 h 150"/>
                <a:gd name="T30" fmla="*/ 264 w 346"/>
                <a:gd name="T31" fmla="*/ 26 h 150"/>
                <a:gd name="T32" fmla="*/ 271 w 346"/>
                <a:gd name="T33" fmla="*/ 30 h 150"/>
                <a:gd name="T34" fmla="*/ 248 w 346"/>
                <a:gd name="T35" fmla="*/ 118 h 150"/>
                <a:gd name="T36" fmla="*/ 254 w 346"/>
                <a:gd name="T37" fmla="*/ 123 h 150"/>
                <a:gd name="T38" fmla="*/ 338 w 346"/>
                <a:gd name="T39" fmla="*/ 90 h 150"/>
                <a:gd name="T40" fmla="*/ 343 w 346"/>
                <a:gd name="T41" fmla="*/ 9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150">
                  <a:moveTo>
                    <a:pt x="343" y="96"/>
                  </a:moveTo>
                  <a:cubicBezTo>
                    <a:pt x="293" y="150"/>
                    <a:pt x="293" y="150"/>
                    <a:pt x="293" y="150"/>
                  </a:cubicBezTo>
                  <a:cubicBezTo>
                    <a:pt x="194" y="89"/>
                    <a:pt x="108" y="115"/>
                    <a:pt x="52" y="149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0" y="92"/>
                    <a:pt x="3" y="87"/>
                    <a:pt x="8" y="89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5" y="124"/>
                    <a:pt x="98" y="121"/>
                    <a:pt x="98" y="11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4" y="25"/>
                    <a:pt x="79" y="22"/>
                    <a:pt x="82" y="26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43" y="97"/>
                    <a:pt x="148" y="96"/>
                    <a:pt x="148" y="93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70" y="0"/>
                    <a:pt x="176" y="0"/>
                    <a:pt x="177" y="4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8" y="96"/>
                    <a:pt x="202" y="97"/>
                    <a:pt x="205" y="9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7" y="23"/>
                    <a:pt x="272" y="26"/>
                    <a:pt x="271" y="30"/>
                  </a:cubicBezTo>
                  <a:cubicBezTo>
                    <a:pt x="248" y="118"/>
                    <a:pt x="248" y="118"/>
                    <a:pt x="248" y="118"/>
                  </a:cubicBezTo>
                  <a:cubicBezTo>
                    <a:pt x="247" y="121"/>
                    <a:pt x="251" y="124"/>
                    <a:pt x="254" y="123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42" y="88"/>
                    <a:pt x="346" y="93"/>
                    <a:pt x="343" y="96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id="{487CFA4A-4423-45ED-AB8F-5DD35C1E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7392" y="3948173"/>
              <a:ext cx="128070" cy="54241"/>
            </a:xfrm>
            <a:custGeom>
              <a:avLst/>
              <a:gdLst>
                <a:gd name="T0" fmla="*/ 88 w 94"/>
                <a:gd name="T1" fmla="*/ 39 h 39"/>
                <a:gd name="T2" fmla="*/ 0 w 94"/>
                <a:gd name="T3" fmla="*/ 27 h 39"/>
                <a:gd name="T4" fmla="*/ 44 w 94"/>
                <a:gd name="T5" fmla="*/ 0 h 39"/>
                <a:gd name="T6" fmla="*/ 90 w 94"/>
                <a:gd name="T7" fmla="*/ 31 h 39"/>
                <a:gd name="T8" fmla="*/ 88 w 94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9">
                  <a:moveTo>
                    <a:pt x="88" y="39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7" y="18"/>
                    <a:pt x="31" y="9"/>
                    <a:pt x="44" y="0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4" y="34"/>
                    <a:pt x="92" y="39"/>
                    <a:pt x="88" y="3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EDC135E1-5C17-49C7-BA7B-3C8CBF474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0160" y="3984334"/>
              <a:ext cx="7534" cy="3013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82">
              <a:extLst>
                <a:ext uri="{FF2B5EF4-FFF2-40B4-BE49-F238E27FC236}">
                  <a16:creationId xmlns:a16="http://schemas.microsoft.com/office/drawing/2014/main" id="{8AA88695-CCE9-401B-8AC9-AC5A1BBAA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4401" y="3808051"/>
              <a:ext cx="167244" cy="168750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3">
              <a:extLst>
                <a:ext uri="{FF2B5EF4-FFF2-40B4-BE49-F238E27FC236}">
                  <a16:creationId xmlns:a16="http://schemas.microsoft.com/office/drawing/2014/main" id="{F003A59A-ECC1-43DF-B88E-7BE8ED816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6846" y="3985841"/>
              <a:ext cx="10547" cy="4521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id="{A61449E5-A818-4B49-84B1-082BE3C7C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8117" y="3732716"/>
              <a:ext cx="518305" cy="304353"/>
            </a:xfrm>
            <a:custGeom>
              <a:avLst/>
              <a:gdLst>
                <a:gd name="T0" fmla="*/ 189 w 377"/>
                <a:gd name="T1" fmla="*/ 177 h 221"/>
                <a:gd name="T2" fmla="*/ 128 w 377"/>
                <a:gd name="T3" fmla="*/ 116 h 221"/>
                <a:gd name="T4" fmla="*/ 189 w 377"/>
                <a:gd name="T5" fmla="*/ 55 h 221"/>
                <a:gd name="T6" fmla="*/ 250 w 377"/>
                <a:gd name="T7" fmla="*/ 116 h 221"/>
                <a:gd name="T8" fmla="*/ 189 w 377"/>
                <a:gd name="T9" fmla="*/ 177 h 221"/>
                <a:gd name="T10" fmla="*/ 94 w 377"/>
                <a:gd name="T11" fmla="*/ 185 h 221"/>
                <a:gd name="T12" fmla="*/ 283 w 377"/>
                <a:gd name="T13" fmla="*/ 187 h 221"/>
                <a:gd name="T14" fmla="*/ 290 w 377"/>
                <a:gd name="T15" fmla="*/ 184 h 221"/>
                <a:gd name="T16" fmla="*/ 334 w 377"/>
                <a:gd name="T17" fmla="*/ 157 h 221"/>
                <a:gd name="T18" fmla="*/ 377 w 377"/>
                <a:gd name="T19" fmla="*/ 116 h 221"/>
                <a:gd name="T20" fmla="*/ 368 w 377"/>
                <a:gd name="T21" fmla="*/ 108 h 221"/>
                <a:gd name="T22" fmla="*/ 344 w 377"/>
                <a:gd name="T23" fmla="*/ 86 h 221"/>
                <a:gd name="T24" fmla="*/ 309 w 377"/>
                <a:gd name="T25" fmla="*/ 61 h 221"/>
                <a:gd name="T26" fmla="*/ 68 w 377"/>
                <a:gd name="T27" fmla="*/ 60 h 221"/>
                <a:gd name="T28" fmla="*/ 32 w 377"/>
                <a:gd name="T29" fmla="*/ 85 h 221"/>
                <a:gd name="T30" fmla="*/ 9 w 377"/>
                <a:gd name="T31" fmla="*/ 107 h 221"/>
                <a:gd name="T32" fmla="*/ 0 w 377"/>
                <a:gd name="T33" fmla="*/ 116 h 221"/>
                <a:gd name="T34" fmla="*/ 45 w 377"/>
                <a:gd name="T35" fmla="*/ 155 h 221"/>
                <a:gd name="T36" fmla="*/ 89 w 377"/>
                <a:gd name="T37" fmla="*/ 18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221">
                  <a:moveTo>
                    <a:pt x="189" y="177"/>
                  </a:moveTo>
                  <a:cubicBezTo>
                    <a:pt x="155" y="177"/>
                    <a:pt x="128" y="150"/>
                    <a:pt x="128" y="116"/>
                  </a:cubicBezTo>
                  <a:cubicBezTo>
                    <a:pt x="128" y="83"/>
                    <a:pt x="155" y="55"/>
                    <a:pt x="189" y="55"/>
                  </a:cubicBezTo>
                  <a:cubicBezTo>
                    <a:pt x="222" y="55"/>
                    <a:pt x="250" y="83"/>
                    <a:pt x="250" y="116"/>
                  </a:cubicBezTo>
                  <a:cubicBezTo>
                    <a:pt x="250" y="150"/>
                    <a:pt x="222" y="177"/>
                    <a:pt x="189" y="177"/>
                  </a:cubicBezTo>
                  <a:close/>
                  <a:moveTo>
                    <a:pt x="94" y="185"/>
                  </a:moveTo>
                  <a:cubicBezTo>
                    <a:pt x="168" y="221"/>
                    <a:pt x="233" y="210"/>
                    <a:pt x="283" y="187"/>
                  </a:cubicBezTo>
                  <a:moveTo>
                    <a:pt x="290" y="184"/>
                  </a:moveTo>
                  <a:cubicBezTo>
                    <a:pt x="307" y="175"/>
                    <a:pt x="321" y="166"/>
                    <a:pt x="334" y="157"/>
                  </a:cubicBezTo>
                  <a:cubicBezTo>
                    <a:pt x="362" y="136"/>
                    <a:pt x="377" y="116"/>
                    <a:pt x="377" y="116"/>
                  </a:cubicBezTo>
                  <a:cubicBezTo>
                    <a:pt x="374" y="113"/>
                    <a:pt x="371" y="110"/>
                    <a:pt x="368" y="108"/>
                  </a:cubicBezTo>
                  <a:cubicBezTo>
                    <a:pt x="360" y="100"/>
                    <a:pt x="352" y="93"/>
                    <a:pt x="344" y="86"/>
                  </a:cubicBezTo>
                  <a:cubicBezTo>
                    <a:pt x="332" y="77"/>
                    <a:pt x="321" y="68"/>
                    <a:pt x="309" y="61"/>
                  </a:cubicBezTo>
                  <a:cubicBezTo>
                    <a:pt x="210" y="0"/>
                    <a:pt x="124" y="26"/>
                    <a:pt x="68" y="60"/>
                  </a:cubicBezTo>
                  <a:cubicBezTo>
                    <a:pt x="54" y="68"/>
                    <a:pt x="42" y="77"/>
                    <a:pt x="32" y="85"/>
                  </a:cubicBezTo>
                  <a:cubicBezTo>
                    <a:pt x="22" y="94"/>
                    <a:pt x="14" y="101"/>
                    <a:pt x="9" y="107"/>
                  </a:cubicBezTo>
                  <a:cubicBezTo>
                    <a:pt x="3" y="113"/>
                    <a:pt x="0" y="116"/>
                    <a:pt x="0" y="116"/>
                  </a:cubicBezTo>
                  <a:cubicBezTo>
                    <a:pt x="15" y="131"/>
                    <a:pt x="30" y="144"/>
                    <a:pt x="45" y="155"/>
                  </a:cubicBezTo>
                  <a:cubicBezTo>
                    <a:pt x="60" y="166"/>
                    <a:pt x="74" y="176"/>
                    <a:pt x="89" y="18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85">
              <a:extLst>
                <a:ext uri="{FF2B5EF4-FFF2-40B4-BE49-F238E27FC236}">
                  <a16:creationId xmlns:a16="http://schemas.microsoft.com/office/drawing/2014/main" id="{C94A0234-C609-494C-8C75-0489EFDAD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4401" y="3808051"/>
              <a:ext cx="167244" cy="168750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57E1A27-904B-4CBF-A882-A21818866CFF}"/>
              </a:ext>
            </a:extLst>
          </p:cNvPr>
          <p:cNvGrpSpPr/>
          <p:nvPr userDrawn="1"/>
        </p:nvGrpSpPr>
        <p:grpSpPr>
          <a:xfrm>
            <a:off x="10591245" y="783474"/>
            <a:ext cx="983875" cy="983871"/>
            <a:chOff x="6639236" y="4265262"/>
            <a:chExt cx="504902" cy="504901"/>
          </a:xfrm>
        </p:grpSpPr>
        <p:sp>
          <p:nvSpPr>
            <p:cNvPr id="37" name="Freeform 158">
              <a:extLst>
                <a:ext uri="{FF2B5EF4-FFF2-40B4-BE49-F238E27FC236}">
                  <a16:creationId xmlns:a16="http://schemas.microsoft.com/office/drawing/2014/main" id="{238026A3-0A68-4225-8E0A-809C3EB12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8199" y="4402681"/>
              <a:ext cx="226974" cy="228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23 w 92"/>
                <a:gd name="T11" fmla="*/ 46 h 92"/>
                <a:gd name="T12" fmla="*/ 46 w 92"/>
                <a:gd name="T13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2"/>
                    <a:pt x="20" y="92"/>
                    <a:pt x="46" y="92"/>
                  </a:cubicBezTo>
                  <a:cubicBezTo>
                    <a:pt x="72" y="92"/>
                    <a:pt x="92" y="72"/>
                    <a:pt x="92" y="46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23" y="46"/>
                  </a:moveTo>
                  <a:cubicBezTo>
                    <a:pt x="23" y="59"/>
                    <a:pt x="33" y="69"/>
                    <a:pt x="46" y="6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59">
              <a:extLst>
                <a:ext uri="{FF2B5EF4-FFF2-40B4-BE49-F238E27FC236}">
                  <a16:creationId xmlns:a16="http://schemas.microsoft.com/office/drawing/2014/main" id="{6E03BDC1-F57D-452D-90EA-3841D6E8E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84" y="4459810"/>
              <a:ext cx="114259" cy="114260"/>
            </a:xfrm>
            <a:custGeom>
              <a:avLst/>
              <a:gdLst>
                <a:gd name="T0" fmla="*/ 0 w 46"/>
                <a:gd name="T1" fmla="*/ 23 h 46"/>
                <a:gd name="T2" fmla="*/ 23 w 46"/>
                <a:gd name="T3" fmla="*/ 0 h 46"/>
                <a:gd name="T4" fmla="*/ 46 w 46"/>
                <a:gd name="T5" fmla="*/ 23 h 46"/>
                <a:gd name="T6" fmla="*/ 23 w 46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6">
                  <a:moveTo>
                    <a:pt x="0" y="23"/>
                  </a:move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9" name="Line 160">
              <a:extLst>
                <a:ext uri="{FF2B5EF4-FFF2-40B4-BE49-F238E27FC236}">
                  <a16:creationId xmlns:a16="http://schemas.microsoft.com/office/drawing/2014/main" id="{EC04DEE5-C139-4BA6-A034-BC68F737D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90915" y="4631199"/>
              <a:ext cx="0" cy="138964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161">
              <a:extLst>
                <a:ext uri="{FF2B5EF4-FFF2-40B4-BE49-F238E27FC236}">
                  <a16:creationId xmlns:a16="http://schemas.microsoft.com/office/drawing/2014/main" id="{80F9F26E-C0A2-46FD-A99C-1D59C20975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90915" y="4265262"/>
              <a:ext cx="0" cy="13742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162">
              <a:extLst>
                <a:ext uri="{FF2B5EF4-FFF2-40B4-BE49-F238E27FC236}">
                  <a16:creationId xmlns:a16="http://schemas.microsoft.com/office/drawing/2014/main" id="{DDE784A8-8485-486A-9DB7-46CF2D0446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05174" y="4516940"/>
              <a:ext cx="138964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Line 163">
              <a:extLst>
                <a:ext uri="{FF2B5EF4-FFF2-40B4-BE49-F238E27FC236}">
                  <a16:creationId xmlns:a16="http://schemas.microsoft.com/office/drawing/2014/main" id="{F8C33A48-DAF2-4F76-AF1B-996A97C2A7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39236" y="4516939"/>
              <a:ext cx="138964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标题 42">
            <a:extLst>
              <a:ext uri="{FF2B5EF4-FFF2-40B4-BE49-F238E27FC236}">
                <a16:creationId xmlns:a16="http://schemas.microsoft.com/office/drawing/2014/main" id="{2F75B216-DD81-4E9B-B151-44CF266A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93" y="2449795"/>
            <a:ext cx="9484413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72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5CCCCE9-ED91-4408-B856-9D705AA3022E}"/>
              </a:ext>
            </a:extLst>
          </p:cNvPr>
          <p:cNvSpPr txBox="1"/>
          <p:nvPr userDrawn="1"/>
        </p:nvSpPr>
        <p:spPr>
          <a:xfrm>
            <a:off x="54826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0D0995B-86A1-4E44-8726-284C09309F92}"/>
              </a:ext>
            </a:extLst>
          </p:cNvPr>
          <p:cNvSpPr txBox="1"/>
          <p:nvPr userDrawn="1"/>
        </p:nvSpPr>
        <p:spPr>
          <a:xfrm>
            <a:off x="5017898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15CD2FC-E410-471E-8FBB-CD92C3F8D9BB}"/>
              </a:ext>
            </a:extLst>
          </p:cNvPr>
          <p:cNvSpPr txBox="1"/>
          <p:nvPr userDrawn="1"/>
        </p:nvSpPr>
        <p:spPr>
          <a:xfrm>
            <a:off x="9980970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78E4247-D8C2-488A-9E30-857CAC3F2A33}"/>
              </a:ext>
            </a:extLst>
          </p:cNvPr>
          <p:cNvSpPr txBox="1"/>
          <p:nvPr userDrawn="1"/>
        </p:nvSpPr>
        <p:spPr>
          <a:xfrm>
            <a:off x="54826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1D4E1D0-E5EA-448B-979E-8DA18A50A2B4}"/>
              </a:ext>
            </a:extLst>
          </p:cNvPr>
          <p:cNvSpPr txBox="1"/>
          <p:nvPr userDrawn="1"/>
        </p:nvSpPr>
        <p:spPr>
          <a:xfrm>
            <a:off x="5017898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0241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AC7FB16-2DB8-44B3-B714-CD6AA1711C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4B8DB25-EF48-4A2A-8DBC-5B4F035EA2F9}"/>
              </a:ext>
            </a:extLst>
          </p:cNvPr>
          <p:cNvSpPr/>
          <p:nvPr userDrawn="1"/>
        </p:nvSpPr>
        <p:spPr>
          <a:xfrm>
            <a:off x="-296105" y="16364"/>
            <a:ext cx="12784209" cy="6776756"/>
          </a:xfrm>
          <a:custGeom>
            <a:avLst/>
            <a:gdLst>
              <a:gd name="connsiteX0" fmla="*/ 7012778 w 12192000"/>
              <a:gd name="connsiteY0" fmla="*/ 216 h 6365879"/>
              <a:gd name="connsiteX1" fmla="*/ 10276489 w 12192000"/>
              <a:gd name="connsiteY1" fmla="*/ 1417832 h 6365879"/>
              <a:gd name="connsiteX2" fmla="*/ 12123942 w 12192000"/>
              <a:gd name="connsiteY2" fmla="*/ 978403 h 6365879"/>
              <a:gd name="connsiteX3" fmla="*/ 12192000 w 12192000"/>
              <a:gd name="connsiteY3" fmla="*/ 987580 h 6365879"/>
              <a:gd name="connsiteX4" fmla="*/ 12192000 w 12192000"/>
              <a:gd name="connsiteY4" fmla="*/ 5851885 h 6365879"/>
              <a:gd name="connsiteX5" fmla="*/ 12179450 w 12192000"/>
              <a:gd name="connsiteY5" fmla="*/ 5864733 h 6365879"/>
              <a:gd name="connsiteX6" fmla="*/ 7336019 w 12192000"/>
              <a:gd name="connsiteY6" fmla="*/ 5851401 h 6365879"/>
              <a:gd name="connsiteX7" fmla="*/ 5729704 w 12192000"/>
              <a:gd name="connsiteY7" fmla="*/ 6144907 h 6365879"/>
              <a:gd name="connsiteX8" fmla="*/ 3831701 w 12192000"/>
              <a:gd name="connsiteY8" fmla="*/ 5618579 h 6365879"/>
              <a:gd name="connsiteX9" fmla="*/ 1774826 w 12192000"/>
              <a:gd name="connsiteY9" fmla="*/ 6317608 h 6365879"/>
              <a:gd name="connsiteX10" fmla="*/ 76952 w 12192000"/>
              <a:gd name="connsiteY10" fmla="*/ 5022947 h 6365879"/>
              <a:gd name="connsiteX11" fmla="*/ 0 w 12192000"/>
              <a:gd name="connsiteY11" fmla="*/ 4928637 h 6365879"/>
              <a:gd name="connsiteX12" fmla="*/ 0 w 12192000"/>
              <a:gd name="connsiteY12" fmla="*/ 93869 h 6365879"/>
              <a:gd name="connsiteX13" fmla="*/ 45418 w 12192000"/>
              <a:gd name="connsiteY13" fmla="*/ 101682 h 6365879"/>
              <a:gd name="connsiteX14" fmla="*/ 2756653 w 12192000"/>
              <a:gd name="connsiteY14" fmla="*/ 1301315 h 6365879"/>
              <a:gd name="connsiteX15" fmla="*/ 7012778 w 12192000"/>
              <a:gd name="connsiteY15" fmla="*/ 216 h 6365879"/>
              <a:gd name="connsiteX0" fmla="*/ 7012778 w 12192000"/>
              <a:gd name="connsiteY0" fmla="*/ 112691 h 6478354"/>
              <a:gd name="connsiteX1" fmla="*/ 10276489 w 12192000"/>
              <a:gd name="connsiteY1" fmla="*/ 1530307 h 6478354"/>
              <a:gd name="connsiteX2" fmla="*/ 12123942 w 12192000"/>
              <a:gd name="connsiteY2" fmla="*/ 1090878 h 6478354"/>
              <a:gd name="connsiteX3" fmla="*/ 12192000 w 12192000"/>
              <a:gd name="connsiteY3" fmla="*/ 1100055 h 6478354"/>
              <a:gd name="connsiteX4" fmla="*/ 12192000 w 12192000"/>
              <a:gd name="connsiteY4" fmla="*/ 5964360 h 6478354"/>
              <a:gd name="connsiteX5" fmla="*/ 12179450 w 12192000"/>
              <a:gd name="connsiteY5" fmla="*/ 5977208 h 6478354"/>
              <a:gd name="connsiteX6" fmla="*/ 7336019 w 12192000"/>
              <a:gd name="connsiteY6" fmla="*/ 5963876 h 6478354"/>
              <a:gd name="connsiteX7" fmla="*/ 5729704 w 12192000"/>
              <a:gd name="connsiteY7" fmla="*/ 6257382 h 6478354"/>
              <a:gd name="connsiteX8" fmla="*/ 3831701 w 12192000"/>
              <a:gd name="connsiteY8" fmla="*/ 5731054 h 6478354"/>
              <a:gd name="connsiteX9" fmla="*/ 1774826 w 12192000"/>
              <a:gd name="connsiteY9" fmla="*/ 6430083 h 6478354"/>
              <a:gd name="connsiteX10" fmla="*/ 76952 w 12192000"/>
              <a:gd name="connsiteY10" fmla="*/ 5135422 h 6478354"/>
              <a:gd name="connsiteX11" fmla="*/ 0 w 12192000"/>
              <a:gd name="connsiteY11" fmla="*/ 5041112 h 6478354"/>
              <a:gd name="connsiteX12" fmla="*/ 0 w 12192000"/>
              <a:gd name="connsiteY12" fmla="*/ 206344 h 6478354"/>
              <a:gd name="connsiteX13" fmla="*/ 45418 w 12192000"/>
              <a:gd name="connsiteY13" fmla="*/ 214157 h 6478354"/>
              <a:gd name="connsiteX14" fmla="*/ 1668998 w 12192000"/>
              <a:gd name="connsiteY14" fmla="*/ 104754 h 6478354"/>
              <a:gd name="connsiteX15" fmla="*/ 7012778 w 12192000"/>
              <a:gd name="connsiteY15" fmla="*/ 112691 h 6478354"/>
              <a:gd name="connsiteX0" fmla="*/ 7012778 w 12192000"/>
              <a:gd name="connsiteY0" fmla="*/ 139165 h 6504828"/>
              <a:gd name="connsiteX1" fmla="*/ 10276489 w 12192000"/>
              <a:gd name="connsiteY1" fmla="*/ 1556781 h 6504828"/>
              <a:gd name="connsiteX2" fmla="*/ 12123942 w 12192000"/>
              <a:gd name="connsiteY2" fmla="*/ 1117352 h 6504828"/>
              <a:gd name="connsiteX3" fmla="*/ 12192000 w 12192000"/>
              <a:gd name="connsiteY3" fmla="*/ 1126529 h 6504828"/>
              <a:gd name="connsiteX4" fmla="*/ 12192000 w 12192000"/>
              <a:gd name="connsiteY4" fmla="*/ 5990834 h 6504828"/>
              <a:gd name="connsiteX5" fmla="*/ 12179450 w 12192000"/>
              <a:gd name="connsiteY5" fmla="*/ 6003682 h 6504828"/>
              <a:gd name="connsiteX6" fmla="*/ 7336019 w 12192000"/>
              <a:gd name="connsiteY6" fmla="*/ 5990350 h 6504828"/>
              <a:gd name="connsiteX7" fmla="*/ 5729704 w 12192000"/>
              <a:gd name="connsiteY7" fmla="*/ 6283856 h 6504828"/>
              <a:gd name="connsiteX8" fmla="*/ 3831701 w 12192000"/>
              <a:gd name="connsiteY8" fmla="*/ 5757528 h 6504828"/>
              <a:gd name="connsiteX9" fmla="*/ 1774826 w 12192000"/>
              <a:gd name="connsiteY9" fmla="*/ 6456557 h 6504828"/>
              <a:gd name="connsiteX10" fmla="*/ 76952 w 12192000"/>
              <a:gd name="connsiteY10" fmla="*/ 5161896 h 6504828"/>
              <a:gd name="connsiteX11" fmla="*/ 0 w 12192000"/>
              <a:gd name="connsiteY11" fmla="*/ 5067586 h 6504828"/>
              <a:gd name="connsiteX12" fmla="*/ 0 w 12192000"/>
              <a:gd name="connsiteY12" fmla="*/ 232818 h 6504828"/>
              <a:gd name="connsiteX13" fmla="*/ 64668 w 12192000"/>
              <a:gd name="connsiteY13" fmla="*/ 0 h 6504828"/>
              <a:gd name="connsiteX14" fmla="*/ 1668998 w 12192000"/>
              <a:gd name="connsiteY14" fmla="*/ 131228 h 6504828"/>
              <a:gd name="connsiteX15" fmla="*/ 7012778 w 12192000"/>
              <a:gd name="connsiteY15" fmla="*/ 139165 h 6504828"/>
              <a:gd name="connsiteX0" fmla="*/ 7012778 w 12192000"/>
              <a:gd name="connsiteY0" fmla="*/ 139165 h 6504828"/>
              <a:gd name="connsiteX1" fmla="*/ 10276489 w 12192000"/>
              <a:gd name="connsiteY1" fmla="*/ 1556781 h 6504828"/>
              <a:gd name="connsiteX2" fmla="*/ 12123942 w 12192000"/>
              <a:gd name="connsiteY2" fmla="*/ 1117352 h 6504828"/>
              <a:gd name="connsiteX3" fmla="*/ 12192000 w 12192000"/>
              <a:gd name="connsiteY3" fmla="*/ 1126529 h 6504828"/>
              <a:gd name="connsiteX4" fmla="*/ 12192000 w 12192000"/>
              <a:gd name="connsiteY4" fmla="*/ 5990834 h 6504828"/>
              <a:gd name="connsiteX5" fmla="*/ 12179450 w 12192000"/>
              <a:gd name="connsiteY5" fmla="*/ 6003682 h 6504828"/>
              <a:gd name="connsiteX6" fmla="*/ 7336019 w 12192000"/>
              <a:gd name="connsiteY6" fmla="*/ 5990350 h 6504828"/>
              <a:gd name="connsiteX7" fmla="*/ 5729704 w 12192000"/>
              <a:gd name="connsiteY7" fmla="*/ 6283856 h 6504828"/>
              <a:gd name="connsiteX8" fmla="*/ 3831701 w 12192000"/>
              <a:gd name="connsiteY8" fmla="*/ 5757528 h 6504828"/>
              <a:gd name="connsiteX9" fmla="*/ 1774826 w 12192000"/>
              <a:gd name="connsiteY9" fmla="*/ 6456557 h 6504828"/>
              <a:gd name="connsiteX10" fmla="*/ 76952 w 12192000"/>
              <a:gd name="connsiteY10" fmla="*/ 5161896 h 6504828"/>
              <a:gd name="connsiteX11" fmla="*/ 0 w 12192000"/>
              <a:gd name="connsiteY11" fmla="*/ 5067586 h 6504828"/>
              <a:gd name="connsiteX12" fmla="*/ 0 w 12192000"/>
              <a:gd name="connsiteY12" fmla="*/ 232818 h 6504828"/>
              <a:gd name="connsiteX13" fmla="*/ 64668 w 12192000"/>
              <a:gd name="connsiteY13" fmla="*/ 0 h 6504828"/>
              <a:gd name="connsiteX14" fmla="*/ 1668998 w 12192000"/>
              <a:gd name="connsiteY14" fmla="*/ 131228 h 6504828"/>
              <a:gd name="connsiteX15" fmla="*/ 7012778 w 12192000"/>
              <a:gd name="connsiteY15" fmla="*/ 139165 h 6504828"/>
              <a:gd name="connsiteX0" fmla="*/ 7157157 w 12192000"/>
              <a:gd name="connsiteY0" fmla="*/ 77595 h 6616513"/>
              <a:gd name="connsiteX1" fmla="*/ 10276489 w 12192000"/>
              <a:gd name="connsiteY1" fmla="*/ 1668466 h 6616513"/>
              <a:gd name="connsiteX2" fmla="*/ 12123942 w 12192000"/>
              <a:gd name="connsiteY2" fmla="*/ 1229037 h 6616513"/>
              <a:gd name="connsiteX3" fmla="*/ 12192000 w 12192000"/>
              <a:gd name="connsiteY3" fmla="*/ 1238214 h 6616513"/>
              <a:gd name="connsiteX4" fmla="*/ 12192000 w 12192000"/>
              <a:gd name="connsiteY4" fmla="*/ 6102519 h 6616513"/>
              <a:gd name="connsiteX5" fmla="*/ 12179450 w 12192000"/>
              <a:gd name="connsiteY5" fmla="*/ 6115367 h 6616513"/>
              <a:gd name="connsiteX6" fmla="*/ 7336019 w 12192000"/>
              <a:gd name="connsiteY6" fmla="*/ 6102035 h 6616513"/>
              <a:gd name="connsiteX7" fmla="*/ 5729704 w 12192000"/>
              <a:gd name="connsiteY7" fmla="*/ 6395541 h 6616513"/>
              <a:gd name="connsiteX8" fmla="*/ 3831701 w 12192000"/>
              <a:gd name="connsiteY8" fmla="*/ 5869213 h 6616513"/>
              <a:gd name="connsiteX9" fmla="*/ 1774826 w 12192000"/>
              <a:gd name="connsiteY9" fmla="*/ 6568242 h 6616513"/>
              <a:gd name="connsiteX10" fmla="*/ 76952 w 12192000"/>
              <a:gd name="connsiteY10" fmla="*/ 5273581 h 6616513"/>
              <a:gd name="connsiteX11" fmla="*/ 0 w 12192000"/>
              <a:gd name="connsiteY11" fmla="*/ 5179271 h 6616513"/>
              <a:gd name="connsiteX12" fmla="*/ 0 w 12192000"/>
              <a:gd name="connsiteY12" fmla="*/ 344503 h 6616513"/>
              <a:gd name="connsiteX13" fmla="*/ 64668 w 12192000"/>
              <a:gd name="connsiteY13" fmla="*/ 111685 h 6616513"/>
              <a:gd name="connsiteX14" fmla="*/ 1668998 w 12192000"/>
              <a:gd name="connsiteY14" fmla="*/ 242913 h 6616513"/>
              <a:gd name="connsiteX15" fmla="*/ 7157157 w 12192000"/>
              <a:gd name="connsiteY15" fmla="*/ 77595 h 6616513"/>
              <a:gd name="connsiteX0" fmla="*/ 7157157 w 12192000"/>
              <a:gd name="connsiteY0" fmla="*/ 19419 h 6558337"/>
              <a:gd name="connsiteX1" fmla="*/ 9227335 w 12192000"/>
              <a:gd name="connsiteY1" fmla="*/ 705515 h 6558337"/>
              <a:gd name="connsiteX2" fmla="*/ 12123942 w 12192000"/>
              <a:gd name="connsiteY2" fmla="*/ 1170861 h 6558337"/>
              <a:gd name="connsiteX3" fmla="*/ 12192000 w 12192000"/>
              <a:gd name="connsiteY3" fmla="*/ 1180038 h 6558337"/>
              <a:gd name="connsiteX4" fmla="*/ 12192000 w 12192000"/>
              <a:gd name="connsiteY4" fmla="*/ 6044343 h 6558337"/>
              <a:gd name="connsiteX5" fmla="*/ 12179450 w 12192000"/>
              <a:gd name="connsiteY5" fmla="*/ 6057191 h 6558337"/>
              <a:gd name="connsiteX6" fmla="*/ 7336019 w 12192000"/>
              <a:gd name="connsiteY6" fmla="*/ 6043859 h 6558337"/>
              <a:gd name="connsiteX7" fmla="*/ 5729704 w 12192000"/>
              <a:gd name="connsiteY7" fmla="*/ 6337365 h 6558337"/>
              <a:gd name="connsiteX8" fmla="*/ 3831701 w 12192000"/>
              <a:gd name="connsiteY8" fmla="*/ 5811037 h 6558337"/>
              <a:gd name="connsiteX9" fmla="*/ 1774826 w 12192000"/>
              <a:gd name="connsiteY9" fmla="*/ 6510066 h 6558337"/>
              <a:gd name="connsiteX10" fmla="*/ 76952 w 12192000"/>
              <a:gd name="connsiteY10" fmla="*/ 5215405 h 6558337"/>
              <a:gd name="connsiteX11" fmla="*/ 0 w 12192000"/>
              <a:gd name="connsiteY11" fmla="*/ 5121095 h 6558337"/>
              <a:gd name="connsiteX12" fmla="*/ 0 w 12192000"/>
              <a:gd name="connsiteY12" fmla="*/ 286327 h 6558337"/>
              <a:gd name="connsiteX13" fmla="*/ 64668 w 12192000"/>
              <a:gd name="connsiteY13" fmla="*/ 53509 h 6558337"/>
              <a:gd name="connsiteX14" fmla="*/ 1668998 w 12192000"/>
              <a:gd name="connsiteY14" fmla="*/ 184737 h 6558337"/>
              <a:gd name="connsiteX15" fmla="*/ 7157157 w 12192000"/>
              <a:gd name="connsiteY15" fmla="*/ 19419 h 6558337"/>
              <a:gd name="connsiteX0" fmla="*/ 7157157 w 12192000"/>
              <a:gd name="connsiteY0" fmla="*/ 1034 h 6539952"/>
              <a:gd name="connsiteX1" fmla="*/ 9227335 w 12192000"/>
              <a:gd name="connsiteY1" fmla="*/ 687130 h 6539952"/>
              <a:gd name="connsiteX2" fmla="*/ 12123942 w 12192000"/>
              <a:gd name="connsiteY2" fmla="*/ 1152476 h 6539952"/>
              <a:gd name="connsiteX3" fmla="*/ 12192000 w 12192000"/>
              <a:gd name="connsiteY3" fmla="*/ 1161653 h 6539952"/>
              <a:gd name="connsiteX4" fmla="*/ 12192000 w 12192000"/>
              <a:gd name="connsiteY4" fmla="*/ 6025958 h 6539952"/>
              <a:gd name="connsiteX5" fmla="*/ 12179450 w 12192000"/>
              <a:gd name="connsiteY5" fmla="*/ 6038806 h 6539952"/>
              <a:gd name="connsiteX6" fmla="*/ 7336019 w 12192000"/>
              <a:gd name="connsiteY6" fmla="*/ 6025474 h 6539952"/>
              <a:gd name="connsiteX7" fmla="*/ 5729704 w 12192000"/>
              <a:gd name="connsiteY7" fmla="*/ 6318980 h 6539952"/>
              <a:gd name="connsiteX8" fmla="*/ 3831701 w 12192000"/>
              <a:gd name="connsiteY8" fmla="*/ 5792652 h 6539952"/>
              <a:gd name="connsiteX9" fmla="*/ 1774826 w 12192000"/>
              <a:gd name="connsiteY9" fmla="*/ 6491681 h 6539952"/>
              <a:gd name="connsiteX10" fmla="*/ 76952 w 12192000"/>
              <a:gd name="connsiteY10" fmla="*/ 5197020 h 6539952"/>
              <a:gd name="connsiteX11" fmla="*/ 0 w 12192000"/>
              <a:gd name="connsiteY11" fmla="*/ 5102710 h 6539952"/>
              <a:gd name="connsiteX12" fmla="*/ 0 w 12192000"/>
              <a:gd name="connsiteY12" fmla="*/ 267942 h 6539952"/>
              <a:gd name="connsiteX13" fmla="*/ 64668 w 12192000"/>
              <a:gd name="connsiteY13" fmla="*/ 35124 h 6539952"/>
              <a:gd name="connsiteX14" fmla="*/ 1909630 w 12192000"/>
              <a:gd name="connsiteY14" fmla="*/ 522487 h 6539952"/>
              <a:gd name="connsiteX15" fmla="*/ 7157157 w 12192000"/>
              <a:gd name="connsiteY15" fmla="*/ 1034 h 6539952"/>
              <a:gd name="connsiteX0" fmla="*/ 7157157 w 12192000"/>
              <a:gd name="connsiteY0" fmla="*/ 1390 h 6540308"/>
              <a:gd name="connsiteX1" fmla="*/ 9227335 w 12192000"/>
              <a:gd name="connsiteY1" fmla="*/ 687486 h 6540308"/>
              <a:gd name="connsiteX2" fmla="*/ 12123942 w 12192000"/>
              <a:gd name="connsiteY2" fmla="*/ 1152832 h 6540308"/>
              <a:gd name="connsiteX3" fmla="*/ 12192000 w 12192000"/>
              <a:gd name="connsiteY3" fmla="*/ 1162009 h 6540308"/>
              <a:gd name="connsiteX4" fmla="*/ 12192000 w 12192000"/>
              <a:gd name="connsiteY4" fmla="*/ 6026314 h 6540308"/>
              <a:gd name="connsiteX5" fmla="*/ 12179450 w 12192000"/>
              <a:gd name="connsiteY5" fmla="*/ 6039162 h 6540308"/>
              <a:gd name="connsiteX6" fmla="*/ 7336019 w 12192000"/>
              <a:gd name="connsiteY6" fmla="*/ 6025830 h 6540308"/>
              <a:gd name="connsiteX7" fmla="*/ 5729704 w 12192000"/>
              <a:gd name="connsiteY7" fmla="*/ 6319336 h 6540308"/>
              <a:gd name="connsiteX8" fmla="*/ 3831701 w 12192000"/>
              <a:gd name="connsiteY8" fmla="*/ 5793008 h 6540308"/>
              <a:gd name="connsiteX9" fmla="*/ 1774826 w 12192000"/>
              <a:gd name="connsiteY9" fmla="*/ 6492037 h 6540308"/>
              <a:gd name="connsiteX10" fmla="*/ 76952 w 12192000"/>
              <a:gd name="connsiteY10" fmla="*/ 5197376 h 6540308"/>
              <a:gd name="connsiteX11" fmla="*/ 0 w 12192000"/>
              <a:gd name="connsiteY11" fmla="*/ 5103066 h 6540308"/>
              <a:gd name="connsiteX12" fmla="*/ 0 w 12192000"/>
              <a:gd name="connsiteY12" fmla="*/ 268298 h 6540308"/>
              <a:gd name="connsiteX13" fmla="*/ 64668 w 12192000"/>
              <a:gd name="connsiteY13" fmla="*/ 35480 h 6540308"/>
              <a:gd name="connsiteX14" fmla="*/ 2795154 w 12192000"/>
              <a:gd name="connsiteY14" fmla="*/ 878978 h 6540308"/>
              <a:gd name="connsiteX15" fmla="*/ 7157157 w 12192000"/>
              <a:gd name="connsiteY15" fmla="*/ 1390 h 6540308"/>
              <a:gd name="connsiteX0" fmla="*/ 7207992 w 12242835"/>
              <a:gd name="connsiteY0" fmla="*/ 33287 h 6572205"/>
              <a:gd name="connsiteX1" fmla="*/ 9278170 w 12242835"/>
              <a:gd name="connsiteY1" fmla="*/ 719383 h 6572205"/>
              <a:gd name="connsiteX2" fmla="*/ 12174777 w 12242835"/>
              <a:gd name="connsiteY2" fmla="*/ 1184729 h 6572205"/>
              <a:gd name="connsiteX3" fmla="*/ 12242835 w 12242835"/>
              <a:gd name="connsiteY3" fmla="*/ 1193906 h 6572205"/>
              <a:gd name="connsiteX4" fmla="*/ 12242835 w 12242835"/>
              <a:gd name="connsiteY4" fmla="*/ 6058211 h 6572205"/>
              <a:gd name="connsiteX5" fmla="*/ 12230285 w 12242835"/>
              <a:gd name="connsiteY5" fmla="*/ 6071059 h 6572205"/>
              <a:gd name="connsiteX6" fmla="*/ 7386854 w 12242835"/>
              <a:gd name="connsiteY6" fmla="*/ 6057727 h 6572205"/>
              <a:gd name="connsiteX7" fmla="*/ 5780539 w 12242835"/>
              <a:gd name="connsiteY7" fmla="*/ 6351233 h 6572205"/>
              <a:gd name="connsiteX8" fmla="*/ 3882536 w 12242835"/>
              <a:gd name="connsiteY8" fmla="*/ 5824905 h 6572205"/>
              <a:gd name="connsiteX9" fmla="*/ 1825661 w 12242835"/>
              <a:gd name="connsiteY9" fmla="*/ 6523934 h 6572205"/>
              <a:gd name="connsiteX10" fmla="*/ 127787 w 12242835"/>
              <a:gd name="connsiteY10" fmla="*/ 5229273 h 6572205"/>
              <a:gd name="connsiteX11" fmla="*/ 50835 w 12242835"/>
              <a:gd name="connsiteY11" fmla="*/ 5134963 h 6572205"/>
              <a:gd name="connsiteX12" fmla="*/ 50835 w 12242835"/>
              <a:gd name="connsiteY12" fmla="*/ 300195 h 6572205"/>
              <a:gd name="connsiteX13" fmla="*/ 0 w 12242835"/>
              <a:gd name="connsiteY13" fmla="*/ 0 h 6572205"/>
              <a:gd name="connsiteX14" fmla="*/ 2845989 w 12242835"/>
              <a:gd name="connsiteY14" fmla="*/ 910875 h 6572205"/>
              <a:gd name="connsiteX15" fmla="*/ 7207992 w 12242835"/>
              <a:gd name="connsiteY15" fmla="*/ 33287 h 6572205"/>
              <a:gd name="connsiteX0" fmla="*/ 7207992 w 12242835"/>
              <a:gd name="connsiteY0" fmla="*/ 33287 h 6572205"/>
              <a:gd name="connsiteX1" fmla="*/ 9278170 w 12242835"/>
              <a:gd name="connsiteY1" fmla="*/ 719383 h 6572205"/>
              <a:gd name="connsiteX2" fmla="*/ 12174777 w 12242835"/>
              <a:gd name="connsiteY2" fmla="*/ 1184729 h 6572205"/>
              <a:gd name="connsiteX3" fmla="*/ 12242835 w 12242835"/>
              <a:gd name="connsiteY3" fmla="*/ 1193906 h 6572205"/>
              <a:gd name="connsiteX4" fmla="*/ 12242835 w 12242835"/>
              <a:gd name="connsiteY4" fmla="*/ 6058211 h 6572205"/>
              <a:gd name="connsiteX5" fmla="*/ 12230285 w 12242835"/>
              <a:gd name="connsiteY5" fmla="*/ 6071059 h 6572205"/>
              <a:gd name="connsiteX6" fmla="*/ 7386854 w 12242835"/>
              <a:gd name="connsiteY6" fmla="*/ 6057727 h 6572205"/>
              <a:gd name="connsiteX7" fmla="*/ 5780539 w 12242835"/>
              <a:gd name="connsiteY7" fmla="*/ 6351233 h 6572205"/>
              <a:gd name="connsiteX8" fmla="*/ 3882536 w 12242835"/>
              <a:gd name="connsiteY8" fmla="*/ 5824905 h 6572205"/>
              <a:gd name="connsiteX9" fmla="*/ 1825661 w 12242835"/>
              <a:gd name="connsiteY9" fmla="*/ 6523934 h 6572205"/>
              <a:gd name="connsiteX10" fmla="*/ 127787 w 12242835"/>
              <a:gd name="connsiteY10" fmla="*/ 5229273 h 6572205"/>
              <a:gd name="connsiteX11" fmla="*/ 50835 w 12242835"/>
              <a:gd name="connsiteY11" fmla="*/ 5134963 h 6572205"/>
              <a:gd name="connsiteX12" fmla="*/ 50835 w 12242835"/>
              <a:gd name="connsiteY12" fmla="*/ 300195 h 6572205"/>
              <a:gd name="connsiteX13" fmla="*/ 0 w 12242835"/>
              <a:gd name="connsiteY13" fmla="*/ 0 h 6572205"/>
              <a:gd name="connsiteX14" fmla="*/ 3019244 w 12242835"/>
              <a:gd name="connsiteY14" fmla="*/ 477738 h 6572205"/>
              <a:gd name="connsiteX15" fmla="*/ 7207992 w 12242835"/>
              <a:gd name="connsiteY15" fmla="*/ 33287 h 6572205"/>
              <a:gd name="connsiteX0" fmla="*/ 7207992 w 12242835"/>
              <a:gd name="connsiteY0" fmla="*/ 33287 h 6572205"/>
              <a:gd name="connsiteX1" fmla="*/ 9278170 w 12242835"/>
              <a:gd name="connsiteY1" fmla="*/ 719383 h 6572205"/>
              <a:gd name="connsiteX2" fmla="*/ 12174777 w 12242835"/>
              <a:gd name="connsiteY2" fmla="*/ 1184729 h 6572205"/>
              <a:gd name="connsiteX3" fmla="*/ 12242835 w 12242835"/>
              <a:gd name="connsiteY3" fmla="*/ 1193906 h 6572205"/>
              <a:gd name="connsiteX4" fmla="*/ 12242835 w 12242835"/>
              <a:gd name="connsiteY4" fmla="*/ 6058211 h 6572205"/>
              <a:gd name="connsiteX5" fmla="*/ 12230285 w 12242835"/>
              <a:gd name="connsiteY5" fmla="*/ 6071059 h 6572205"/>
              <a:gd name="connsiteX6" fmla="*/ 7386854 w 12242835"/>
              <a:gd name="connsiteY6" fmla="*/ 6057727 h 6572205"/>
              <a:gd name="connsiteX7" fmla="*/ 5780539 w 12242835"/>
              <a:gd name="connsiteY7" fmla="*/ 6351233 h 6572205"/>
              <a:gd name="connsiteX8" fmla="*/ 3882536 w 12242835"/>
              <a:gd name="connsiteY8" fmla="*/ 5824905 h 6572205"/>
              <a:gd name="connsiteX9" fmla="*/ 1825661 w 12242835"/>
              <a:gd name="connsiteY9" fmla="*/ 6523934 h 6572205"/>
              <a:gd name="connsiteX10" fmla="*/ 127787 w 12242835"/>
              <a:gd name="connsiteY10" fmla="*/ 5229273 h 6572205"/>
              <a:gd name="connsiteX11" fmla="*/ 50835 w 12242835"/>
              <a:gd name="connsiteY11" fmla="*/ 5134963 h 6572205"/>
              <a:gd name="connsiteX12" fmla="*/ 50835 w 12242835"/>
              <a:gd name="connsiteY12" fmla="*/ 300195 h 6572205"/>
              <a:gd name="connsiteX13" fmla="*/ 0 w 12242835"/>
              <a:gd name="connsiteY13" fmla="*/ 0 h 6572205"/>
              <a:gd name="connsiteX14" fmla="*/ 3096246 w 12242835"/>
              <a:gd name="connsiteY14" fmla="*/ 362235 h 6572205"/>
              <a:gd name="connsiteX15" fmla="*/ 7207992 w 12242835"/>
              <a:gd name="connsiteY15" fmla="*/ 33287 h 6572205"/>
              <a:gd name="connsiteX0" fmla="*/ 6264716 w 12242835"/>
              <a:gd name="connsiteY0" fmla="*/ 71788 h 6572205"/>
              <a:gd name="connsiteX1" fmla="*/ 9278170 w 12242835"/>
              <a:gd name="connsiteY1" fmla="*/ 719383 h 6572205"/>
              <a:gd name="connsiteX2" fmla="*/ 12174777 w 12242835"/>
              <a:gd name="connsiteY2" fmla="*/ 1184729 h 6572205"/>
              <a:gd name="connsiteX3" fmla="*/ 12242835 w 12242835"/>
              <a:gd name="connsiteY3" fmla="*/ 1193906 h 6572205"/>
              <a:gd name="connsiteX4" fmla="*/ 12242835 w 12242835"/>
              <a:gd name="connsiteY4" fmla="*/ 6058211 h 6572205"/>
              <a:gd name="connsiteX5" fmla="*/ 12230285 w 12242835"/>
              <a:gd name="connsiteY5" fmla="*/ 6071059 h 6572205"/>
              <a:gd name="connsiteX6" fmla="*/ 7386854 w 12242835"/>
              <a:gd name="connsiteY6" fmla="*/ 6057727 h 6572205"/>
              <a:gd name="connsiteX7" fmla="*/ 5780539 w 12242835"/>
              <a:gd name="connsiteY7" fmla="*/ 6351233 h 6572205"/>
              <a:gd name="connsiteX8" fmla="*/ 3882536 w 12242835"/>
              <a:gd name="connsiteY8" fmla="*/ 5824905 h 6572205"/>
              <a:gd name="connsiteX9" fmla="*/ 1825661 w 12242835"/>
              <a:gd name="connsiteY9" fmla="*/ 6523934 h 6572205"/>
              <a:gd name="connsiteX10" fmla="*/ 127787 w 12242835"/>
              <a:gd name="connsiteY10" fmla="*/ 5229273 h 6572205"/>
              <a:gd name="connsiteX11" fmla="*/ 50835 w 12242835"/>
              <a:gd name="connsiteY11" fmla="*/ 5134963 h 6572205"/>
              <a:gd name="connsiteX12" fmla="*/ 50835 w 12242835"/>
              <a:gd name="connsiteY12" fmla="*/ 300195 h 6572205"/>
              <a:gd name="connsiteX13" fmla="*/ 0 w 12242835"/>
              <a:gd name="connsiteY13" fmla="*/ 0 h 6572205"/>
              <a:gd name="connsiteX14" fmla="*/ 3096246 w 12242835"/>
              <a:gd name="connsiteY14" fmla="*/ 362235 h 6572205"/>
              <a:gd name="connsiteX15" fmla="*/ 6264716 w 12242835"/>
              <a:gd name="connsiteY15" fmla="*/ 71788 h 6572205"/>
              <a:gd name="connsiteX0" fmla="*/ 6072211 w 12242835"/>
              <a:gd name="connsiteY0" fmla="*/ 5272 h 6640443"/>
              <a:gd name="connsiteX1" fmla="*/ 9278170 w 12242835"/>
              <a:gd name="connsiteY1" fmla="*/ 787621 h 6640443"/>
              <a:gd name="connsiteX2" fmla="*/ 12174777 w 12242835"/>
              <a:gd name="connsiteY2" fmla="*/ 1252967 h 6640443"/>
              <a:gd name="connsiteX3" fmla="*/ 12242835 w 12242835"/>
              <a:gd name="connsiteY3" fmla="*/ 1262144 h 6640443"/>
              <a:gd name="connsiteX4" fmla="*/ 12242835 w 12242835"/>
              <a:gd name="connsiteY4" fmla="*/ 6126449 h 6640443"/>
              <a:gd name="connsiteX5" fmla="*/ 12230285 w 12242835"/>
              <a:gd name="connsiteY5" fmla="*/ 6139297 h 6640443"/>
              <a:gd name="connsiteX6" fmla="*/ 7386854 w 12242835"/>
              <a:gd name="connsiteY6" fmla="*/ 6125965 h 6640443"/>
              <a:gd name="connsiteX7" fmla="*/ 5780539 w 12242835"/>
              <a:gd name="connsiteY7" fmla="*/ 6419471 h 6640443"/>
              <a:gd name="connsiteX8" fmla="*/ 3882536 w 12242835"/>
              <a:gd name="connsiteY8" fmla="*/ 5893143 h 6640443"/>
              <a:gd name="connsiteX9" fmla="*/ 1825661 w 12242835"/>
              <a:gd name="connsiteY9" fmla="*/ 6592172 h 6640443"/>
              <a:gd name="connsiteX10" fmla="*/ 127787 w 12242835"/>
              <a:gd name="connsiteY10" fmla="*/ 5297511 h 6640443"/>
              <a:gd name="connsiteX11" fmla="*/ 50835 w 12242835"/>
              <a:gd name="connsiteY11" fmla="*/ 5203201 h 6640443"/>
              <a:gd name="connsiteX12" fmla="*/ 50835 w 12242835"/>
              <a:gd name="connsiteY12" fmla="*/ 368433 h 6640443"/>
              <a:gd name="connsiteX13" fmla="*/ 0 w 12242835"/>
              <a:gd name="connsiteY13" fmla="*/ 68238 h 6640443"/>
              <a:gd name="connsiteX14" fmla="*/ 3096246 w 12242835"/>
              <a:gd name="connsiteY14" fmla="*/ 430473 h 6640443"/>
              <a:gd name="connsiteX15" fmla="*/ 6072211 w 12242835"/>
              <a:gd name="connsiteY15" fmla="*/ 5272 h 6640443"/>
              <a:gd name="connsiteX0" fmla="*/ 6052961 w 12242835"/>
              <a:gd name="connsiteY0" fmla="*/ 81413 h 6572205"/>
              <a:gd name="connsiteX1" fmla="*/ 9278170 w 12242835"/>
              <a:gd name="connsiteY1" fmla="*/ 719383 h 6572205"/>
              <a:gd name="connsiteX2" fmla="*/ 12174777 w 12242835"/>
              <a:gd name="connsiteY2" fmla="*/ 1184729 h 6572205"/>
              <a:gd name="connsiteX3" fmla="*/ 12242835 w 12242835"/>
              <a:gd name="connsiteY3" fmla="*/ 1193906 h 6572205"/>
              <a:gd name="connsiteX4" fmla="*/ 12242835 w 12242835"/>
              <a:gd name="connsiteY4" fmla="*/ 6058211 h 6572205"/>
              <a:gd name="connsiteX5" fmla="*/ 12230285 w 12242835"/>
              <a:gd name="connsiteY5" fmla="*/ 6071059 h 6572205"/>
              <a:gd name="connsiteX6" fmla="*/ 7386854 w 12242835"/>
              <a:gd name="connsiteY6" fmla="*/ 6057727 h 6572205"/>
              <a:gd name="connsiteX7" fmla="*/ 5780539 w 12242835"/>
              <a:gd name="connsiteY7" fmla="*/ 6351233 h 6572205"/>
              <a:gd name="connsiteX8" fmla="*/ 3882536 w 12242835"/>
              <a:gd name="connsiteY8" fmla="*/ 5824905 h 6572205"/>
              <a:gd name="connsiteX9" fmla="*/ 1825661 w 12242835"/>
              <a:gd name="connsiteY9" fmla="*/ 6523934 h 6572205"/>
              <a:gd name="connsiteX10" fmla="*/ 127787 w 12242835"/>
              <a:gd name="connsiteY10" fmla="*/ 5229273 h 6572205"/>
              <a:gd name="connsiteX11" fmla="*/ 50835 w 12242835"/>
              <a:gd name="connsiteY11" fmla="*/ 5134963 h 6572205"/>
              <a:gd name="connsiteX12" fmla="*/ 50835 w 12242835"/>
              <a:gd name="connsiteY12" fmla="*/ 300195 h 6572205"/>
              <a:gd name="connsiteX13" fmla="*/ 0 w 12242835"/>
              <a:gd name="connsiteY13" fmla="*/ 0 h 6572205"/>
              <a:gd name="connsiteX14" fmla="*/ 3096246 w 12242835"/>
              <a:gd name="connsiteY14" fmla="*/ 362235 h 6572205"/>
              <a:gd name="connsiteX15" fmla="*/ 6052961 w 12242835"/>
              <a:gd name="connsiteY15" fmla="*/ 81413 h 6572205"/>
              <a:gd name="connsiteX0" fmla="*/ 6052961 w 12242835"/>
              <a:gd name="connsiteY0" fmla="*/ 62163 h 6572205"/>
              <a:gd name="connsiteX1" fmla="*/ 9278170 w 12242835"/>
              <a:gd name="connsiteY1" fmla="*/ 719383 h 6572205"/>
              <a:gd name="connsiteX2" fmla="*/ 12174777 w 12242835"/>
              <a:gd name="connsiteY2" fmla="*/ 1184729 h 6572205"/>
              <a:gd name="connsiteX3" fmla="*/ 12242835 w 12242835"/>
              <a:gd name="connsiteY3" fmla="*/ 1193906 h 6572205"/>
              <a:gd name="connsiteX4" fmla="*/ 12242835 w 12242835"/>
              <a:gd name="connsiteY4" fmla="*/ 6058211 h 6572205"/>
              <a:gd name="connsiteX5" fmla="*/ 12230285 w 12242835"/>
              <a:gd name="connsiteY5" fmla="*/ 6071059 h 6572205"/>
              <a:gd name="connsiteX6" fmla="*/ 7386854 w 12242835"/>
              <a:gd name="connsiteY6" fmla="*/ 6057727 h 6572205"/>
              <a:gd name="connsiteX7" fmla="*/ 5780539 w 12242835"/>
              <a:gd name="connsiteY7" fmla="*/ 6351233 h 6572205"/>
              <a:gd name="connsiteX8" fmla="*/ 3882536 w 12242835"/>
              <a:gd name="connsiteY8" fmla="*/ 5824905 h 6572205"/>
              <a:gd name="connsiteX9" fmla="*/ 1825661 w 12242835"/>
              <a:gd name="connsiteY9" fmla="*/ 6523934 h 6572205"/>
              <a:gd name="connsiteX10" fmla="*/ 127787 w 12242835"/>
              <a:gd name="connsiteY10" fmla="*/ 5229273 h 6572205"/>
              <a:gd name="connsiteX11" fmla="*/ 50835 w 12242835"/>
              <a:gd name="connsiteY11" fmla="*/ 5134963 h 6572205"/>
              <a:gd name="connsiteX12" fmla="*/ 50835 w 12242835"/>
              <a:gd name="connsiteY12" fmla="*/ 300195 h 6572205"/>
              <a:gd name="connsiteX13" fmla="*/ 0 w 12242835"/>
              <a:gd name="connsiteY13" fmla="*/ 0 h 6572205"/>
              <a:gd name="connsiteX14" fmla="*/ 3096246 w 12242835"/>
              <a:gd name="connsiteY14" fmla="*/ 362235 h 6572205"/>
              <a:gd name="connsiteX15" fmla="*/ 6052961 w 12242835"/>
              <a:gd name="connsiteY15" fmla="*/ 62163 h 6572205"/>
              <a:gd name="connsiteX0" fmla="*/ 6052961 w 12242835"/>
              <a:gd name="connsiteY0" fmla="*/ 62163 h 6572205"/>
              <a:gd name="connsiteX1" fmla="*/ 9615054 w 12242835"/>
              <a:gd name="connsiteY1" fmla="*/ 469126 h 6572205"/>
              <a:gd name="connsiteX2" fmla="*/ 12174777 w 12242835"/>
              <a:gd name="connsiteY2" fmla="*/ 1184729 h 6572205"/>
              <a:gd name="connsiteX3" fmla="*/ 12242835 w 12242835"/>
              <a:gd name="connsiteY3" fmla="*/ 1193906 h 6572205"/>
              <a:gd name="connsiteX4" fmla="*/ 12242835 w 12242835"/>
              <a:gd name="connsiteY4" fmla="*/ 6058211 h 6572205"/>
              <a:gd name="connsiteX5" fmla="*/ 12230285 w 12242835"/>
              <a:gd name="connsiteY5" fmla="*/ 6071059 h 6572205"/>
              <a:gd name="connsiteX6" fmla="*/ 7386854 w 12242835"/>
              <a:gd name="connsiteY6" fmla="*/ 6057727 h 6572205"/>
              <a:gd name="connsiteX7" fmla="*/ 5780539 w 12242835"/>
              <a:gd name="connsiteY7" fmla="*/ 6351233 h 6572205"/>
              <a:gd name="connsiteX8" fmla="*/ 3882536 w 12242835"/>
              <a:gd name="connsiteY8" fmla="*/ 5824905 h 6572205"/>
              <a:gd name="connsiteX9" fmla="*/ 1825661 w 12242835"/>
              <a:gd name="connsiteY9" fmla="*/ 6523934 h 6572205"/>
              <a:gd name="connsiteX10" fmla="*/ 127787 w 12242835"/>
              <a:gd name="connsiteY10" fmla="*/ 5229273 h 6572205"/>
              <a:gd name="connsiteX11" fmla="*/ 50835 w 12242835"/>
              <a:gd name="connsiteY11" fmla="*/ 5134963 h 6572205"/>
              <a:gd name="connsiteX12" fmla="*/ 50835 w 12242835"/>
              <a:gd name="connsiteY12" fmla="*/ 300195 h 6572205"/>
              <a:gd name="connsiteX13" fmla="*/ 0 w 12242835"/>
              <a:gd name="connsiteY13" fmla="*/ 0 h 6572205"/>
              <a:gd name="connsiteX14" fmla="*/ 3096246 w 12242835"/>
              <a:gd name="connsiteY14" fmla="*/ 362235 h 6572205"/>
              <a:gd name="connsiteX15" fmla="*/ 6052961 w 12242835"/>
              <a:gd name="connsiteY15" fmla="*/ 62163 h 6572205"/>
              <a:gd name="connsiteX0" fmla="*/ 6052961 w 12242835"/>
              <a:gd name="connsiteY0" fmla="*/ 62163 h 6572205"/>
              <a:gd name="connsiteX1" fmla="*/ 9461050 w 12242835"/>
              <a:gd name="connsiteY1" fmla="*/ 700132 h 6572205"/>
              <a:gd name="connsiteX2" fmla="*/ 12174777 w 12242835"/>
              <a:gd name="connsiteY2" fmla="*/ 1184729 h 6572205"/>
              <a:gd name="connsiteX3" fmla="*/ 12242835 w 12242835"/>
              <a:gd name="connsiteY3" fmla="*/ 1193906 h 6572205"/>
              <a:gd name="connsiteX4" fmla="*/ 12242835 w 12242835"/>
              <a:gd name="connsiteY4" fmla="*/ 6058211 h 6572205"/>
              <a:gd name="connsiteX5" fmla="*/ 12230285 w 12242835"/>
              <a:gd name="connsiteY5" fmla="*/ 6071059 h 6572205"/>
              <a:gd name="connsiteX6" fmla="*/ 7386854 w 12242835"/>
              <a:gd name="connsiteY6" fmla="*/ 6057727 h 6572205"/>
              <a:gd name="connsiteX7" fmla="*/ 5780539 w 12242835"/>
              <a:gd name="connsiteY7" fmla="*/ 6351233 h 6572205"/>
              <a:gd name="connsiteX8" fmla="*/ 3882536 w 12242835"/>
              <a:gd name="connsiteY8" fmla="*/ 5824905 h 6572205"/>
              <a:gd name="connsiteX9" fmla="*/ 1825661 w 12242835"/>
              <a:gd name="connsiteY9" fmla="*/ 6523934 h 6572205"/>
              <a:gd name="connsiteX10" fmla="*/ 127787 w 12242835"/>
              <a:gd name="connsiteY10" fmla="*/ 5229273 h 6572205"/>
              <a:gd name="connsiteX11" fmla="*/ 50835 w 12242835"/>
              <a:gd name="connsiteY11" fmla="*/ 5134963 h 6572205"/>
              <a:gd name="connsiteX12" fmla="*/ 50835 w 12242835"/>
              <a:gd name="connsiteY12" fmla="*/ 300195 h 6572205"/>
              <a:gd name="connsiteX13" fmla="*/ 0 w 12242835"/>
              <a:gd name="connsiteY13" fmla="*/ 0 h 6572205"/>
              <a:gd name="connsiteX14" fmla="*/ 3096246 w 12242835"/>
              <a:gd name="connsiteY14" fmla="*/ 362235 h 6572205"/>
              <a:gd name="connsiteX15" fmla="*/ 6052961 w 12242835"/>
              <a:gd name="connsiteY15" fmla="*/ 62163 h 6572205"/>
              <a:gd name="connsiteX0" fmla="*/ 6052961 w 12242835"/>
              <a:gd name="connsiteY0" fmla="*/ 62163 h 6572205"/>
              <a:gd name="connsiteX1" fmla="*/ 9461050 w 12242835"/>
              <a:gd name="connsiteY1" fmla="*/ 700132 h 6572205"/>
              <a:gd name="connsiteX2" fmla="*/ 12174777 w 12242835"/>
              <a:gd name="connsiteY2" fmla="*/ 1184729 h 6572205"/>
              <a:gd name="connsiteX3" fmla="*/ 11886700 w 12242835"/>
              <a:gd name="connsiteY3" fmla="*/ 597140 h 6572205"/>
              <a:gd name="connsiteX4" fmla="*/ 12242835 w 12242835"/>
              <a:gd name="connsiteY4" fmla="*/ 6058211 h 6572205"/>
              <a:gd name="connsiteX5" fmla="*/ 12230285 w 12242835"/>
              <a:gd name="connsiteY5" fmla="*/ 6071059 h 6572205"/>
              <a:gd name="connsiteX6" fmla="*/ 7386854 w 12242835"/>
              <a:gd name="connsiteY6" fmla="*/ 6057727 h 6572205"/>
              <a:gd name="connsiteX7" fmla="*/ 5780539 w 12242835"/>
              <a:gd name="connsiteY7" fmla="*/ 6351233 h 6572205"/>
              <a:gd name="connsiteX8" fmla="*/ 3882536 w 12242835"/>
              <a:gd name="connsiteY8" fmla="*/ 5824905 h 6572205"/>
              <a:gd name="connsiteX9" fmla="*/ 1825661 w 12242835"/>
              <a:gd name="connsiteY9" fmla="*/ 6523934 h 6572205"/>
              <a:gd name="connsiteX10" fmla="*/ 127787 w 12242835"/>
              <a:gd name="connsiteY10" fmla="*/ 5229273 h 6572205"/>
              <a:gd name="connsiteX11" fmla="*/ 50835 w 12242835"/>
              <a:gd name="connsiteY11" fmla="*/ 5134963 h 6572205"/>
              <a:gd name="connsiteX12" fmla="*/ 50835 w 12242835"/>
              <a:gd name="connsiteY12" fmla="*/ 300195 h 6572205"/>
              <a:gd name="connsiteX13" fmla="*/ 0 w 12242835"/>
              <a:gd name="connsiteY13" fmla="*/ 0 h 6572205"/>
              <a:gd name="connsiteX14" fmla="*/ 3096246 w 12242835"/>
              <a:gd name="connsiteY14" fmla="*/ 362235 h 6572205"/>
              <a:gd name="connsiteX15" fmla="*/ 6052961 w 12242835"/>
              <a:gd name="connsiteY15" fmla="*/ 62163 h 6572205"/>
              <a:gd name="connsiteX0" fmla="*/ 6052961 w 12377589"/>
              <a:gd name="connsiteY0" fmla="*/ 62163 h 6572205"/>
              <a:gd name="connsiteX1" fmla="*/ 9461050 w 12377589"/>
              <a:gd name="connsiteY1" fmla="*/ 700132 h 6572205"/>
              <a:gd name="connsiteX2" fmla="*/ 12174777 w 12377589"/>
              <a:gd name="connsiteY2" fmla="*/ 1184729 h 6572205"/>
              <a:gd name="connsiteX3" fmla="*/ 12377589 w 12377589"/>
              <a:gd name="connsiteY3" fmla="*/ 1482664 h 6572205"/>
              <a:gd name="connsiteX4" fmla="*/ 12242835 w 12377589"/>
              <a:gd name="connsiteY4" fmla="*/ 6058211 h 6572205"/>
              <a:gd name="connsiteX5" fmla="*/ 12230285 w 12377589"/>
              <a:gd name="connsiteY5" fmla="*/ 6071059 h 6572205"/>
              <a:gd name="connsiteX6" fmla="*/ 7386854 w 12377589"/>
              <a:gd name="connsiteY6" fmla="*/ 6057727 h 6572205"/>
              <a:gd name="connsiteX7" fmla="*/ 5780539 w 12377589"/>
              <a:gd name="connsiteY7" fmla="*/ 6351233 h 6572205"/>
              <a:gd name="connsiteX8" fmla="*/ 3882536 w 12377589"/>
              <a:gd name="connsiteY8" fmla="*/ 5824905 h 6572205"/>
              <a:gd name="connsiteX9" fmla="*/ 1825661 w 12377589"/>
              <a:gd name="connsiteY9" fmla="*/ 6523934 h 6572205"/>
              <a:gd name="connsiteX10" fmla="*/ 127787 w 12377589"/>
              <a:gd name="connsiteY10" fmla="*/ 5229273 h 6572205"/>
              <a:gd name="connsiteX11" fmla="*/ 50835 w 12377589"/>
              <a:gd name="connsiteY11" fmla="*/ 5134963 h 6572205"/>
              <a:gd name="connsiteX12" fmla="*/ 50835 w 12377589"/>
              <a:gd name="connsiteY12" fmla="*/ 300195 h 6572205"/>
              <a:gd name="connsiteX13" fmla="*/ 0 w 12377589"/>
              <a:gd name="connsiteY13" fmla="*/ 0 h 6572205"/>
              <a:gd name="connsiteX14" fmla="*/ 3096246 w 12377589"/>
              <a:gd name="connsiteY14" fmla="*/ 362235 h 6572205"/>
              <a:gd name="connsiteX15" fmla="*/ 6052961 w 12377589"/>
              <a:gd name="connsiteY15" fmla="*/ 62163 h 6572205"/>
              <a:gd name="connsiteX0" fmla="*/ 6052961 w 12377589"/>
              <a:gd name="connsiteY0" fmla="*/ 62163 h 6572205"/>
              <a:gd name="connsiteX1" fmla="*/ 9461050 w 12377589"/>
              <a:gd name="connsiteY1" fmla="*/ 700132 h 6572205"/>
              <a:gd name="connsiteX2" fmla="*/ 11847518 w 12377589"/>
              <a:gd name="connsiteY2" fmla="*/ 202952 h 6572205"/>
              <a:gd name="connsiteX3" fmla="*/ 12377589 w 12377589"/>
              <a:gd name="connsiteY3" fmla="*/ 1482664 h 6572205"/>
              <a:gd name="connsiteX4" fmla="*/ 12242835 w 12377589"/>
              <a:gd name="connsiteY4" fmla="*/ 6058211 h 6572205"/>
              <a:gd name="connsiteX5" fmla="*/ 12230285 w 12377589"/>
              <a:gd name="connsiteY5" fmla="*/ 6071059 h 6572205"/>
              <a:gd name="connsiteX6" fmla="*/ 7386854 w 12377589"/>
              <a:gd name="connsiteY6" fmla="*/ 6057727 h 6572205"/>
              <a:gd name="connsiteX7" fmla="*/ 5780539 w 12377589"/>
              <a:gd name="connsiteY7" fmla="*/ 6351233 h 6572205"/>
              <a:gd name="connsiteX8" fmla="*/ 3882536 w 12377589"/>
              <a:gd name="connsiteY8" fmla="*/ 5824905 h 6572205"/>
              <a:gd name="connsiteX9" fmla="*/ 1825661 w 12377589"/>
              <a:gd name="connsiteY9" fmla="*/ 6523934 h 6572205"/>
              <a:gd name="connsiteX10" fmla="*/ 127787 w 12377589"/>
              <a:gd name="connsiteY10" fmla="*/ 5229273 h 6572205"/>
              <a:gd name="connsiteX11" fmla="*/ 50835 w 12377589"/>
              <a:gd name="connsiteY11" fmla="*/ 5134963 h 6572205"/>
              <a:gd name="connsiteX12" fmla="*/ 50835 w 12377589"/>
              <a:gd name="connsiteY12" fmla="*/ 300195 h 6572205"/>
              <a:gd name="connsiteX13" fmla="*/ 0 w 12377589"/>
              <a:gd name="connsiteY13" fmla="*/ 0 h 6572205"/>
              <a:gd name="connsiteX14" fmla="*/ 3096246 w 12377589"/>
              <a:gd name="connsiteY14" fmla="*/ 362235 h 6572205"/>
              <a:gd name="connsiteX15" fmla="*/ 6052961 w 12377589"/>
              <a:gd name="connsiteY15" fmla="*/ 62163 h 6572205"/>
              <a:gd name="connsiteX0" fmla="*/ 6052961 w 12377589"/>
              <a:gd name="connsiteY0" fmla="*/ 62163 h 6572205"/>
              <a:gd name="connsiteX1" fmla="*/ 9586178 w 12377589"/>
              <a:gd name="connsiteY1" fmla="*/ 353622 h 6572205"/>
              <a:gd name="connsiteX2" fmla="*/ 11847518 w 12377589"/>
              <a:gd name="connsiteY2" fmla="*/ 202952 h 6572205"/>
              <a:gd name="connsiteX3" fmla="*/ 12377589 w 12377589"/>
              <a:gd name="connsiteY3" fmla="*/ 1482664 h 6572205"/>
              <a:gd name="connsiteX4" fmla="*/ 12242835 w 12377589"/>
              <a:gd name="connsiteY4" fmla="*/ 6058211 h 6572205"/>
              <a:gd name="connsiteX5" fmla="*/ 12230285 w 12377589"/>
              <a:gd name="connsiteY5" fmla="*/ 6071059 h 6572205"/>
              <a:gd name="connsiteX6" fmla="*/ 7386854 w 12377589"/>
              <a:gd name="connsiteY6" fmla="*/ 6057727 h 6572205"/>
              <a:gd name="connsiteX7" fmla="*/ 5780539 w 12377589"/>
              <a:gd name="connsiteY7" fmla="*/ 6351233 h 6572205"/>
              <a:gd name="connsiteX8" fmla="*/ 3882536 w 12377589"/>
              <a:gd name="connsiteY8" fmla="*/ 5824905 h 6572205"/>
              <a:gd name="connsiteX9" fmla="*/ 1825661 w 12377589"/>
              <a:gd name="connsiteY9" fmla="*/ 6523934 h 6572205"/>
              <a:gd name="connsiteX10" fmla="*/ 127787 w 12377589"/>
              <a:gd name="connsiteY10" fmla="*/ 5229273 h 6572205"/>
              <a:gd name="connsiteX11" fmla="*/ 50835 w 12377589"/>
              <a:gd name="connsiteY11" fmla="*/ 5134963 h 6572205"/>
              <a:gd name="connsiteX12" fmla="*/ 50835 w 12377589"/>
              <a:gd name="connsiteY12" fmla="*/ 300195 h 6572205"/>
              <a:gd name="connsiteX13" fmla="*/ 0 w 12377589"/>
              <a:gd name="connsiteY13" fmla="*/ 0 h 6572205"/>
              <a:gd name="connsiteX14" fmla="*/ 3096246 w 12377589"/>
              <a:gd name="connsiteY14" fmla="*/ 362235 h 6572205"/>
              <a:gd name="connsiteX15" fmla="*/ 6052961 w 12377589"/>
              <a:gd name="connsiteY15" fmla="*/ 62163 h 6572205"/>
              <a:gd name="connsiteX0" fmla="*/ 6052961 w 12377589"/>
              <a:gd name="connsiteY0" fmla="*/ 62163 h 6572205"/>
              <a:gd name="connsiteX1" fmla="*/ 9643929 w 12377589"/>
              <a:gd name="connsiteY1" fmla="*/ 401748 h 6572205"/>
              <a:gd name="connsiteX2" fmla="*/ 11847518 w 12377589"/>
              <a:gd name="connsiteY2" fmla="*/ 202952 h 6572205"/>
              <a:gd name="connsiteX3" fmla="*/ 12377589 w 12377589"/>
              <a:gd name="connsiteY3" fmla="*/ 1482664 h 6572205"/>
              <a:gd name="connsiteX4" fmla="*/ 12242835 w 12377589"/>
              <a:gd name="connsiteY4" fmla="*/ 6058211 h 6572205"/>
              <a:gd name="connsiteX5" fmla="*/ 12230285 w 12377589"/>
              <a:gd name="connsiteY5" fmla="*/ 6071059 h 6572205"/>
              <a:gd name="connsiteX6" fmla="*/ 7386854 w 12377589"/>
              <a:gd name="connsiteY6" fmla="*/ 6057727 h 6572205"/>
              <a:gd name="connsiteX7" fmla="*/ 5780539 w 12377589"/>
              <a:gd name="connsiteY7" fmla="*/ 6351233 h 6572205"/>
              <a:gd name="connsiteX8" fmla="*/ 3882536 w 12377589"/>
              <a:gd name="connsiteY8" fmla="*/ 5824905 h 6572205"/>
              <a:gd name="connsiteX9" fmla="*/ 1825661 w 12377589"/>
              <a:gd name="connsiteY9" fmla="*/ 6523934 h 6572205"/>
              <a:gd name="connsiteX10" fmla="*/ 127787 w 12377589"/>
              <a:gd name="connsiteY10" fmla="*/ 5229273 h 6572205"/>
              <a:gd name="connsiteX11" fmla="*/ 50835 w 12377589"/>
              <a:gd name="connsiteY11" fmla="*/ 5134963 h 6572205"/>
              <a:gd name="connsiteX12" fmla="*/ 50835 w 12377589"/>
              <a:gd name="connsiteY12" fmla="*/ 300195 h 6572205"/>
              <a:gd name="connsiteX13" fmla="*/ 0 w 12377589"/>
              <a:gd name="connsiteY13" fmla="*/ 0 h 6572205"/>
              <a:gd name="connsiteX14" fmla="*/ 3096246 w 12377589"/>
              <a:gd name="connsiteY14" fmla="*/ 362235 h 6572205"/>
              <a:gd name="connsiteX15" fmla="*/ 6052961 w 12377589"/>
              <a:gd name="connsiteY15" fmla="*/ 62163 h 6572205"/>
              <a:gd name="connsiteX0" fmla="*/ 6052961 w 12252461"/>
              <a:gd name="connsiteY0" fmla="*/ 62163 h 6572205"/>
              <a:gd name="connsiteX1" fmla="*/ 9643929 w 12252461"/>
              <a:gd name="connsiteY1" fmla="*/ 401748 h 6572205"/>
              <a:gd name="connsiteX2" fmla="*/ 11847518 w 12252461"/>
              <a:gd name="connsiteY2" fmla="*/ 202952 h 6572205"/>
              <a:gd name="connsiteX3" fmla="*/ 12252461 w 12252461"/>
              <a:gd name="connsiteY3" fmla="*/ 654892 h 6572205"/>
              <a:gd name="connsiteX4" fmla="*/ 12242835 w 12252461"/>
              <a:gd name="connsiteY4" fmla="*/ 6058211 h 6572205"/>
              <a:gd name="connsiteX5" fmla="*/ 12230285 w 12252461"/>
              <a:gd name="connsiteY5" fmla="*/ 6071059 h 6572205"/>
              <a:gd name="connsiteX6" fmla="*/ 7386854 w 12252461"/>
              <a:gd name="connsiteY6" fmla="*/ 6057727 h 6572205"/>
              <a:gd name="connsiteX7" fmla="*/ 5780539 w 12252461"/>
              <a:gd name="connsiteY7" fmla="*/ 6351233 h 6572205"/>
              <a:gd name="connsiteX8" fmla="*/ 3882536 w 12252461"/>
              <a:gd name="connsiteY8" fmla="*/ 5824905 h 6572205"/>
              <a:gd name="connsiteX9" fmla="*/ 1825661 w 12252461"/>
              <a:gd name="connsiteY9" fmla="*/ 6523934 h 6572205"/>
              <a:gd name="connsiteX10" fmla="*/ 127787 w 12252461"/>
              <a:gd name="connsiteY10" fmla="*/ 5229273 h 6572205"/>
              <a:gd name="connsiteX11" fmla="*/ 50835 w 12252461"/>
              <a:gd name="connsiteY11" fmla="*/ 5134963 h 6572205"/>
              <a:gd name="connsiteX12" fmla="*/ 50835 w 12252461"/>
              <a:gd name="connsiteY12" fmla="*/ 300195 h 6572205"/>
              <a:gd name="connsiteX13" fmla="*/ 0 w 12252461"/>
              <a:gd name="connsiteY13" fmla="*/ 0 h 6572205"/>
              <a:gd name="connsiteX14" fmla="*/ 3096246 w 12252461"/>
              <a:gd name="connsiteY14" fmla="*/ 362235 h 6572205"/>
              <a:gd name="connsiteX15" fmla="*/ 6052961 w 12252461"/>
              <a:gd name="connsiteY15" fmla="*/ 62163 h 6572205"/>
              <a:gd name="connsiteX0" fmla="*/ 6052961 w 12300587"/>
              <a:gd name="connsiteY0" fmla="*/ 62163 h 6572205"/>
              <a:gd name="connsiteX1" fmla="*/ 9643929 w 12300587"/>
              <a:gd name="connsiteY1" fmla="*/ 401748 h 6572205"/>
              <a:gd name="connsiteX2" fmla="*/ 11847518 w 12300587"/>
              <a:gd name="connsiteY2" fmla="*/ 202952 h 6572205"/>
              <a:gd name="connsiteX3" fmla="*/ 12300587 w 12300587"/>
              <a:gd name="connsiteY3" fmla="*/ 587515 h 6572205"/>
              <a:gd name="connsiteX4" fmla="*/ 12242835 w 12300587"/>
              <a:gd name="connsiteY4" fmla="*/ 6058211 h 6572205"/>
              <a:gd name="connsiteX5" fmla="*/ 12230285 w 12300587"/>
              <a:gd name="connsiteY5" fmla="*/ 6071059 h 6572205"/>
              <a:gd name="connsiteX6" fmla="*/ 7386854 w 12300587"/>
              <a:gd name="connsiteY6" fmla="*/ 6057727 h 6572205"/>
              <a:gd name="connsiteX7" fmla="*/ 5780539 w 12300587"/>
              <a:gd name="connsiteY7" fmla="*/ 6351233 h 6572205"/>
              <a:gd name="connsiteX8" fmla="*/ 3882536 w 12300587"/>
              <a:gd name="connsiteY8" fmla="*/ 5824905 h 6572205"/>
              <a:gd name="connsiteX9" fmla="*/ 1825661 w 12300587"/>
              <a:gd name="connsiteY9" fmla="*/ 6523934 h 6572205"/>
              <a:gd name="connsiteX10" fmla="*/ 127787 w 12300587"/>
              <a:gd name="connsiteY10" fmla="*/ 5229273 h 6572205"/>
              <a:gd name="connsiteX11" fmla="*/ 50835 w 12300587"/>
              <a:gd name="connsiteY11" fmla="*/ 5134963 h 6572205"/>
              <a:gd name="connsiteX12" fmla="*/ 50835 w 12300587"/>
              <a:gd name="connsiteY12" fmla="*/ 300195 h 6572205"/>
              <a:gd name="connsiteX13" fmla="*/ 0 w 12300587"/>
              <a:gd name="connsiteY13" fmla="*/ 0 h 6572205"/>
              <a:gd name="connsiteX14" fmla="*/ 3096246 w 12300587"/>
              <a:gd name="connsiteY14" fmla="*/ 362235 h 6572205"/>
              <a:gd name="connsiteX15" fmla="*/ 6052961 w 12300587"/>
              <a:gd name="connsiteY15" fmla="*/ 62163 h 6572205"/>
              <a:gd name="connsiteX0" fmla="*/ 6052961 w 12300587"/>
              <a:gd name="connsiteY0" fmla="*/ 62163 h 6572205"/>
              <a:gd name="connsiteX1" fmla="*/ 9643929 w 12300587"/>
              <a:gd name="connsiteY1" fmla="*/ 401748 h 6572205"/>
              <a:gd name="connsiteX2" fmla="*/ 12261405 w 12300587"/>
              <a:gd name="connsiteY2" fmla="*/ 106700 h 6572205"/>
              <a:gd name="connsiteX3" fmla="*/ 12300587 w 12300587"/>
              <a:gd name="connsiteY3" fmla="*/ 587515 h 6572205"/>
              <a:gd name="connsiteX4" fmla="*/ 12242835 w 12300587"/>
              <a:gd name="connsiteY4" fmla="*/ 6058211 h 6572205"/>
              <a:gd name="connsiteX5" fmla="*/ 12230285 w 12300587"/>
              <a:gd name="connsiteY5" fmla="*/ 6071059 h 6572205"/>
              <a:gd name="connsiteX6" fmla="*/ 7386854 w 12300587"/>
              <a:gd name="connsiteY6" fmla="*/ 6057727 h 6572205"/>
              <a:gd name="connsiteX7" fmla="*/ 5780539 w 12300587"/>
              <a:gd name="connsiteY7" fmla="*/ 6351233 h 6572205"/>
              <a:gd name="connsiteX8" fmla="*/ 3882536 w 12300587"/>
              <a:gd name="connsiteY8" fmla="*/ 5824905 h 6572205"/>
              <a:gd name="connsiteX9" fmla="*/ 1825661 w 12300587"/>
              <a:gd name="connsiteY9" fmla="*/ 6523934 h 6572205"/>
              <a:gd name="connsiteX10" fmla="*/ 127787 w 12300587"/>
              <a:gd name="connsiteY10" fmla="*/ 5229273 h 6572205"/>
              <a:gd name="connsiteX11" fmla="*/ 50835 w 12300587"/>
              <a:gd name="connsiteY11" fmla="*/ 5134963 h 6572205"/>
              <a:gd name="connsiteX12" fmla="*/ 50835 w 12300587"/>
              <a:gd name="connsiteY12" fmla="*/ 300195 h 6572205"/>
              <a:gd name="connsiteX13" fmla="*/ 0 w 12300587"/>
              <a:gd name="connsiteY13" fmla="*/ 0 h 6572205"/>
              <a:gd name="connsiteX14" fmla="*/ 3096246 w 12300587"/>
              <a:gd name="connsiteY14" fmla="*/ 362235 h 6572205"/>
              <a:gd name="connsiteX15" fmla="*/ 6052961 w 12300587"/>
              <a:gd name="connsiteY15" fmla="*/ 62163 h 6572205"/>
              <a:gd name="connsiteX0" fmla="*/ 6052961 w 12300587"/>
              <a:gd name="connsiteY0" fmla="*/ 62163 h 6572205"/>
              <a:gd name="connsiteX1" fmla="*/ 9643929 w 12300587"/>
              <a:gd name="connsiteY1" fmla="*/ 401748 h 6572205"/>
              <a:gd name="connsiteX2" fmla="*/ 12280656 w 12300587"/>
              <a:gd name="connsiteY2" fmla="*/ 20073 h 6572205"/>
              <a:gd name="connsiteX3" fmla="*/ 12300587 w 12300587"/>
              <a:gd name="connsiteY3" fmla="*/ 587515 h 6572205"/>
              <a:gd name="connsiteX4" fmla="*/ 12242835 w 12300587"/>
              <a:gd name="connsiteY4" fmla="*/ 6058211 h 6572205"/>
              <a:gd name="connsiteX5" fmla="*/ 12230285 w 12300587"/>
              <a:gd name="connsiteY5" fmla="*/ 6071059 h 6572205"/>
              <a:gd name="connsiteX6" fmla="*/ 7386854 w 12300587"/>
              <a:gd name="connsiteY6" fmla="*/ 6057727 h 6572205"/>
              <a:gd name="connsiteX7" fmla="*/ 5780539 w 12300587"/>
              <a:gd name="connsiteY7" fmla="*/ 6351233 h 6572205"/>
              <a:gd name="connsiteX8" fmla="*/ 3882536 w 12300587"/>
              <a:gd name="connsiteY8" fmla="*/ 5824905 h 6572205"/>
              <a:gd name="connsiteX9" fmla="*/ 1825661 w 12300587"/>
              <a:gd name="connsiteY9" fmla="*/ 6523934 h 6572205"/>
              <a:gd name="connsiteX10" fmla="*/ 127787 w 12300587"/>
              <a:gd name="connsiteY10" fmla="*/ 5229273 h 6572205"/>
              <a:gd name="connsiteX11" fmla="*/ 50835 w 12300587"/>
              <a:gd name="connsiteY11" fmla="*/ 5134963 h 6572205"/>
              <a:gd name="connsiteX12" fmla="*/ 50835 w 12300587"/>
              <a:gd name="connsiteY12" fmla="*/ 300195 h 6572205"/>
              <a:gd name="connsiteX13" fmla="*/ 0 w 12300587"/>
              <a:gd name="connsiteY13" fmla="*/ 0 h 6572205"/>
              <a:gd name="connsiteX14" fmla="*/ 3096246 w 12300587"/>
              <a:gd name="connsiteY14" fmla="*/ 362235 h 6572205"/>
              <a:gd name="connsiteX15" fmla="*/ 6052961 w 12300587"/>
              <a:gd name="connsiteY15" fmla="*/ 62163 h 6572205"/>
              <a:gd name="connsiteX0" fmla="*/ 6052961 w 12300587"/>
              <a:gd name="connsiteY0" fmla="*/ 62163 h 6572205"/>
              <a:gd name="connsiteX1" fmla="*/ 9653555 w 12300587"/>
              <a:gd name="connsiteY1" fmla="*/ 295870 h 6572205"/>
              <a:gd name="connsiteX2" fmla="*/ 12280656 w 12300587"/>
              <a:gd name="connsiteY2" fmla="*/ 20073 h 6572205"/>
              <a:gd name="connsiteX3" fmla="*/ 12300587 w 12300587"/>
              <a:gd name="connsiteY3" fmla="*/ 587515 h 6572205"/>
              <a:gd name="connsiteX4" fmla="*/ 12242835 w 12300587"/>
              <a:gd name="connsiteY4" fmla="*/ 6058211 h 6572205"/>
              <a:gd name="connsiteX5" fmla="*/ 12230285 w 12300587"/>
              <a:gd name="connsiteY5" fmla="*/ 6071059 h 6572205"/>
              <a:gd name="connsiteX6" fmla="*/ 7386854 w 12300587"/>
              <a:gd name="connsiteY6" fmla="*/ 6057727 h 6572205"/>
              <a:gd name="connsiteX7" fmla="*/ 5780539 w 12300587"/>
              <a:gd name="connsiteY7" fmla="*/ 6351233 h 6572205"/>
              <a:gd name="connsiteX8" fmla="*/ 3882536 w 12300587"/>
              <a:gd name="connsiteY8" fmla="*/ 5824905 h 6572205"/>
              <a:gd name="connsiteX9" fmla="*/ 1825661 w 12300587"/>
              <a:gd name="connsiteY9" fmla="*/ 6523934 h 6572205"/>
              <a:gd name="connsiteX10" fmla="*/ 127787 w 12300587"/>
              <a:gd name="connsiteY10" fmla="*/ 5229273 h 6572205"/>
              <a:gd name="connsiteX11" fmla="*/ 50835 w 12300587"/>
              <a:gd name="connsiteY11" fmla="*/ 5134963 h 6572205"/>
              <a:gd name="connsiteX12" fmla="*/ 50835 w 12300587"/>
              <a:gd name="connsiteY12" fmla="*/ 300195 h 6572205"/>
              <a:gd name="connsiteX13" fmla="*/ 0 w 12300587"/>
              <a:gd name="connsiteY13" fmla="*/ 0 h 6572205"/>
              <a:gd name="connsiteX14" fmla="*/ 3096246 w 12300587"/>
              <a:gd name="connsiteY14" fmla="*/ 362235 h 6572205"/>
              <a:gd name="connsiteX15" fmla="*/ 6052961 w 12300587"/>
              <a:gd name="connsiteY15" fmla="*/ 62163 h 6572205"/>
              <a:gd name="connsiteX0" fmla="*/ 6052961 w 12300587"/>
              <a:gd name="connsiteY0" fmla="*/ 62163 h 6674544"/>
              <a:gd name="connsiteX1" fmla="*/ 9653555 w 12300587"/>
              <a:gd name="connsiteY1" fmla="*/ 295870 h 6674544"/>
              <a:gd name="connsiteX2" fmla="*/ 12280656 w 12300587"/>
              <a:gd name="connsiteY2" fmla="*/ 20073 h 6674544"/>
              <a:gd name="connsiteX3" fmla="*/ 12300587 w 12300587"/>
              <a:gd name="connsiteY3" fmla="*/ 587515 h 6674544"/>
              <a:gd name="connsiteX4" fmla="*/ 12242835 w 12300587"/>
              <a:gd name="connsiteY4" fmla="*/ 6058211 h 6674544"/>
              <a:gd name="connsiteX5" fmla="*/ 12230285 w 12300587"/>
              <a:gd name="connsiteY5" fmla="*/ 6071059 h 6674544"/>
              <a:gd name="connsiteX6" fmla="*/ 7386854 w 12300587"/>
              <a:gd name="connsiteY6" fmla="*/ 6057727 h 6674544"/>
              <a:gd name="connsiteX7" fmla="*/ 5780539 w 12300587"/>
              <a:gd name="connsiteY7" fmla="*/ 6351233 h 6674544"/>
              <a:gd name="connsiteX8" fmla="*/ 3882536 w 12300587"/>
              <a:gd name="connsiteY8" fmla="*/ 5824905 h 6674544"/>
              <a:gd name="connsiteX9" fmla="*/ 1825661 w 12300587"/>
              <a:gd name="connsiteY9" fmla="*/ 6629812 h 6674544"/>
              <a:gd name="connsiteX10" fmla="*/ 127787 w 12300587"/>
              <a:gd name="connsiteY10" fmla="*/ 5229273 h 6674544"/>
              <a:gd name="connsiteX11" fmla="*/ 50835 w 12300587"/>
              <a:gd name="connsiteY11" fmla="*/ 5134963 h 6674544"/>
              <a:gd name="connsiteX12" fmla="*/ 50835 w 12300587"/>
              <a:gd name="connsiteY12" fmla="*/ 300195 h 6674544"/>
              <a:gd name="connsiteX13" fmla="*/ 0 w 12300587"/>
              <a:gd name="connsiteY13" fmla="*/ 0 h 6674544"/>
              <a:gd name="connsiteX14" fmla="*/ 3096246 w 12300587"/>
              <a:gd name="connsiteY14" fmla="*/ 362235 h 6674544"/>
              <a:gd name="connsiteX15" fmla="*/ 6052961 w 12300587"/>
              <a:gd name="connsiteY15" fmla="*/ 62163 h 6674544"/>
              <a:gd name="connsiteX0" fmla="*/ 6052961 w 12300587"/>
              <a:gd name="connsiteY0" fmla="*/ 62163 h 6590771"/>
              <a:gd name="connsiteX1" fmla="*/ 9653555 w 12300587"/>
              <a:gd name="connsiteY1" fmla="*/ 295870 h 6590771"/>
              <a:gd name="connsiteX2" fmla="*/ 12280656 w 12300587"/>
              <a:gd name="connsiteY2" fmla="*/ 20073 h 6590771"/>
              <a:gd name="connsiteX3" fmla="*/ 12300587 w 12300587"/>
              <a:gd name="connsiteY3" fmla="*/ 587515 h 6590771"/>
              <a:gd name="connsiteX4" fmla="*/ 12242835 w 12300587"/>
              <a:gd name="connsiteY4" fmla="*/ 6058211 h 6590771"/>
              <a:gd name="connsiteX5" fmla="*/ 12230285 w 12300587"/>
              <a:gd name="connsiteY5" fmla="*/ 6071059 h 6590771"/>
              <a:gd name="connsiteX6" fmla="*/ 7386854 w 12300587"/>
              <a:gd name="connsiteY6" fmla="*/ 6057727 h 6590771"/>
              <a:gd name="connsiteX7" fmla="*/ 5780539 w 12300587"/>
              <a:gd name="connsiteY7" fmla="*/ 6351233 h 6590771"/>
              <a:gd name="connsiteX8" fmla="*/ 3882536 w 12300587"/>
              <a:gd name="connsiteY8" fmla="*/ 5824905 h 6590771"/>
              <a:gd name="connsiteX9" fmla="*/ 1710158 w 12300587"/>
              <a:gd name="connsiteY9" fmla="*/ 6543184 h 6590771"/>
              <a:gd name="connsiteX10" fmla="*/ 127787 w 12300587"/>
              <a:gd name="connsiteY10" fmla="*/ 5229273 h 6590771"/>
              <a:gd name="connsiteX11" fmla="*/ 50835 w 12300587"/>
              <a:gd name="connsiteY11" fmla="*/ 5134963 h 6590771"/>
              <a:gd name="connsiteX12" fmla="*/ 50835 w 12300587"/>
              <a:gd name="connsiteY12" fmla="*/ 300195 h 6590771"/>
              <a:gd name="connsiteX13" fmla="*/ 0 w 12300587"/>
              <a:gd name="connsiteY13" fmla="*/ 0 h 6590771"/>
              <a:gd name="connsiteX14" fmla="*/ 3096246 w 12300587"/>
              <a:gd name="connsiteY14" fmla="*/ 362235 h 6590771"/>
              <a:gd name="connsiteX15" fmla="*/ 6052961 w 12300587"/>
              <a:gd name="connsiteY15" fmla="*/ 62163 h 6590771"/>
              <a:gd name="connsiteX0" fmla="*/ 6052961 w 12300587"/>
              <a:gd name="connsiteY0" fmla="*/ 62163 h 6555004"/>
              <a:gd name="connsiteX1" fmla="*/ 9653555 w 12300587"/>
              <a:gd name="connsiteY1" fmla="*/ 295870 h 6555004"/>
              <a:gd name="connsiteX2" fmla="*/ 12280656 w 12300587"/>
              <a:gd name="connsiteY2" fmla="*/ 20073 h 6555004"/>
              <a:gd name="connsiteX3" fmla="*/ 12300587 w 12300587"/>
              <a:gd name="connsiteY3" fmla="*/ 587515 h 6555004"/>
              <a:gd name="connsiteX4" fmla="*/ 12242835 w 12300587"/>
              <a:gd name="connsiteY4" fmla="*/ 6058211 h 6555004"/>
              <a:gd name="connsiteX5" fmla="*/ 12230285 w 12300587"/>
              <a:gd name="connsiteY5" fmla="*/ 6071059 h 6555004"/>
              <a:gd name="connsiteX6" fmla="*/ 7386854 w 12300587"/>
              <a:gd name="connsiteY6" fmla="*/ 6057727 h 6555004"/>
              <a:gd name="connsiteX7" fmla="*/ 5780539 w 12300587"/>
              <a:gd name="connsiteY7" fmla="*/ 6351233 h 6555004"/>
              <a:gd name="connsiteX8" fmla="*/ 3882536 w 12300587"/>
              <a:gd name="connsiteY8" fmla="*/ 5901907 h 6555004"/>
              <a:gd name="connsiteX9" fmla="*/ 1710158 w 12300587"/>
              <a:gd name="connsiteY9" fmla="*/ 6543184 h 6555004"/>
              <a:gd name="connsiteX10" fmla="*/ 127787 w 12300587"/>
              <a:gd name="connsiteY10" fmla="*/ 5229273 h 6555004"/>
              <a:gd name="connsiteX11" fmla="*/ 50835 w 12300587"/>
              <a:gd name="connsiteY11" fmla="*/ 5134963 h 6555004"/>
              <a:gd name="connsiteX12" fmla="*/ 50835 w 12300587"/>
              <a:gd name="connsiteY12" fmla="*/ 300195 h 6555004"/>
              <a:gd name="connsiteX13" fmla="*/ 0 w 12300587"/>
              <a:gd name="connsiteY13" fmla="*/ 0 h 6555004"/>
              <a:gd name="connsiteX14" fmla="*/ 3096246 w 12300587"/>
              <a:gd name="connsiteY14" fmla="*/ 362235 h 6555004"/>
              <a:gd name="connsiteX15" fmla="*/ 6052961 w 12300587"/>
              <a:gd name="connsiteY15" fmla="*/ 62163 h 6555004"/>
              <a:gd name="connsiteX0" fmla="*/ 6052961 w 12300587"/>
              <a:gd name="connsiteY0" fmla="*/ 62163 h 6583285"/>
              <a:gd name="connsiteX1" fmla="*/ 9653555 w 12300587"/>
              <a:gd name="connsiteY1" fmla="*/ 295870 h 6583285"/>
              <a:gd name="connsiteX2" fmla="*/ 12280656 w 12300587"/>
              <a:gd name="connsiteY2" fmla="*/ 20073 h 6583285"/>
              <a:gd name="connsiteX3" fmla="*/ 12300587 w 12300587"/>
              <a:gd name="connsiteY3" fmla="*/ 587515 h 6583285"/>
              <a:gd name="connsiteX4" fmla="*/ 12242835 w 12300587"/>
              <a:gd name="connsiteY4" fmla="*/ 6058211 h 6583285"/>
              <a:gd name="connsiteX5" fmla="*/ 12230285 w 12300587"/>
              <a:gd name="connsiteY5" fmla="*/ 6071059 h 6583285"/>
              <a:gd name="connsiteX6" fmla="*/ 7386854 w 12300587"/>
              <a:gd name="connsiteY6" fmla="*/ 6057727 h 6583285"/>
              <a:gd name="connsiteX7" fmla="*/ 5780539 w 12300587"/>
              <a:gd name="connsiteY7" fmla="*/ 6582239 h 6583285"/>
              <a:gd name="connsiteX8" fmla="*/ 3882536 w 12300587"/>
              <a:gd name="connsiteY8" fmla="*/ 5901907 h 6583285"/>
              <a:gd name="connsiteX9" fmla="*/ 1710158 w 12300587"/>
              <a:gd name="connsiteY9" fmla="*/ 6543184 h 6583285"/>
              <a:gd name="connsiteX10" fmla="*/ 127787 w 12300587"/>
              <a:gd name="connsiteY10" fmla="*/ 5229273 h 6583285"/>
              <a:gd name="connsiteX11" fmla="*/ 50835 w 12300587"/>
              <a:gd name="connsiteY11" fmla="*/ 5134963 h 6583285"/>
              <a:gd name="connsiteX12" fmla="*/ 50835 w 12300587"/>
              <a:gd name="connsiteY12" fmla="*/ 300195 h 6583285"/>
              <a:gd name="connsiteX13" fmla="*/ 0 w 12300587"/>
              <a:gd name="connsiteY13" fmla="*/ 0 h 6583285"/>
              <a:gd name="connsiteX14" fmla="*/ 3096246 w 12300587"/>
              <a:gd name="connsiteY14" fmla="*/ 362235 h 6583285"/>
              <a:gd name="connsiteX15" fmla="*/ 6052961 w 12300587"/>
              <a:gd name="connsiteY15" fmla="*/ 62163 h 6583285"/>
              <a:gd name="connsiteX0" fmla="*/ 6052961 w 12300587"/>
              <a:gd name="connsiteY0" fmla="*/ 62163 h 6650553"/>
              <a:gd name="connsiteX1" fmla="*/ 9653555 w 12300587"/>
              <a:gd name="connsiteY1" fmla="*/ 295870 h 6650553"/>
              <a:gd name="connsiteX2" fmla="*/ 12280656 w 12300587"/>
              <a:gd name="connsiteY2" fmla="*/ 20073 h 6650553"/>
              <a:gd name="connsiteX3" fmla="*/ 12300587 w 12300587"/>
              <a:gd name="connsiteY3" fmla="*/ 587515 h 6650553"/>
              <a:gd name="connsiteX4" fmla="*/ 12242835 w 12300587"/>
              <a:gd name="connsiteY4" fmla="*/ 6058211 h 6650553"/>
              <a:gd name="connsiteX5" fmla="*/ 12230285 w 12300587"/>
              <a:gd name="connsiteY5" fmla="*/ 6071059 h 6650553"/>
              <a:gd name="connsiteX6" fmla="*/ 7386854 w 12300587"/>
              <a:gd name="connsiteY6" fmla="*/ 6057727 h 6650553"/>
              <a:gd name="connsiteX7" fmla="*/ 5780539 w 12300587"/>
              <a:gd name="connsiteY7" fmla="*/ 6649616 h 6650553"/>
              <a:gd name="connsiteX8" fmla="*/ 3882536 w 12300587"/>
              <a:gd name="connsiteY8" fmla="*/ 5901907 h 6650553"/>
              <a:gd name="connsiteX9" fmla="*/ 1710158 w 12300587"/>
              <a:gd name="connsiteY9" fmla="*/ 6543184 h 6650553"/>
              <a:gd name="connsiteX10" fmla="*/ 127787 w 12300587"/>
              <a:gd name="connsiteY10" fmla="*/ 5229273 h 6650553"/>
              <a:gd name="connsiteX11" fmla="*/ 50835 w 12300587"/>
              <a:gd name="connsiteY11" fmla="*/ 5134963 h 6650553"/>
              <a:gd name="connsiteX12" fmla="*/ 50835 w 12300587"/>
              <a:gd name="connsiteY12" fmla="*/ 300195 h 6650553"/>
              <a:gd name="connsiteX13" fmla="*/ 0 w 12300587"/>
              <a:gd name="connsiteY13" fmla="*/ 0 h 6650553"/>
              <a:gd name="connsiteX14" fmla="*/ 3096246 w 12300587"/>
              <a:gd name="connsiteY14" fmla="*/ 362235 h 6650553"/>
              <a:gd name="connsiteX15" fmla="*/ 6052961 w 12300587"/>
              <a:gd name="connsiteY15" fmla="*/ 62163 h 6650553"/>
              <a:gd name="connsiteX0" fmla="*/ 6052961 w 12300587"/>
              <a:gd name="connsiteY0" fmla="*/ 62163 h 6657374"/>
              <a:gd name="connsiteX1" fmla="*/ 9653555 w 12300587"/>
              <a:gd name="connsiteY1" fmla="*/ 295870 h 6657374"/>
              <a:gd name="connsiteX2" fmla="*/ 12280656 w 12300587"/>
              <a:gd name="connsiteY2" fmla="*/ 20073 h 6657374"/>
              <a:gd name="connsiteX3" fmla="*/ 12300587 w 12300587"/>
              <a:gd name="connsiteY3" fmla="*/ 587515 h 6657374"/>
              <a:gd name="connsiteX4" fmla="*/ 12242835 w 12300587"/>
              <a:gd name="connsiteY4" fmla="*/ 6058211 h 6657374"/>
              <a:gd name="connsiteX5" fmla="*/ 12230285 w 12300587"/>
              <a:gd name="connsiteY5" fmla="*/ 6071059 h 6657374"/>
              <a:gd name="connsiteX6" fmla="*/ 7848866 w 12300587"/>
              <a:gd name="connsiteY6" fmla="*/ 6279108 h 6657374"/>
              <a:gd name="connsiteX7" fmla="*/ 5780539 w 12300587"/>
              <a:gd name="connsiteY7" fmla="*/ 6649616 h 6657374"/>
              <a:gd name="connsiteX8" fmla="*/ 3882536 w 12300587"/>
              <a:gd name="connsiteY8" fmla="*/ 5901907 h 6657374"/>
              <a:gd name="connsiteX9" fmla="*/ 1710158 w 12300587"/>
              <a:gd name="connsiteY9" fmla="*/ 6543184 h 6657374"/>
              <a:gd name="connsiteX10" fmla="*/ 127787 w 12300587"/>
              <a:gd name="connsiteY10" fmla="*/ 5229273 h 6657374"/>
              <a:gd name="connsiteX11" fmla="*/ 50835 w 12300587"/>
              <a:gd name="connsiteY11" fmla="*/ 5134963 h 6657374"/>
              <a:gd name="connsiteX12" fmla="*/ 50835 w 12300587"/>
              <a:gd name="connsiteY12" fmla="*/ 300195 h 6657374"/>
              <a:gd name="connsiteX13" fmla="*/ 0 w 12300587"/>
              <a:gd name="connsiteY13" fmla="*/ 0 h 6657374"/>
              <a:gd name="connsiteX14" fmla="*/ 3096246 w 12300587"/>
              <a:gd name="connsiteY14" fmla="*/ 362235 h 6657374"/>
              <a:gd name="connsiteX15" fmla="*/ 6052961 w 12300587"/>
              <a:gd name="connsiteY15" fmla="*/ 62163 h 6657374"/>
              <a:gd name="connsiteX0" fmla="*/ 6052961 w 12300587"/>
              <a:gd name="connsiteY0" fmla="*/ 62163 h 6657374"/>
              <a:gd name="connsiteX1" fmla="*/ 9653555 w 12300587"/>
              <a:gd name="connsiteY1" fmla="*/ 295870 h 6657374"/>
              <a:gd name="connsiteX2" fmla="*/ 12280656 w 12300587"/>
              <a:gd name="connsiteY2" fmla="*/ 20073 h 6657374"/>
              <a:gd name="connsiteX3" fmla="*/ 12300587 w 12300587"/>
              <a:gd name="connsiteY3" fmla="*/ 587515 h 6657374"/>
              <a:gd name="connsiteX4" fmla="*/ 12242835 w 12300587"/>
              <a:gd name="connsiteY4" fmla="*/ 6058211 h 6657374"/>
              <a:gd name="connsiteX5" fmla="*/ 12230285 w 12300587"/>
              <a:gd name="connsiteY5" fmla="*/ 6071059 h 6657374"/>
              <a:gd name="connsiteX6" fmla="*/ 7848866 w 12300587"/>
              <a:gd name="connsiteY6" fmla="*/ 6279108 h 6657374"/>
              <a:gd name="connsiteX7" fmla="*/ 5780539 w 12300587"/>
              <a:gd name="connsiteY7" fmla="*/ 6649616 h 6657374"/>
              <a:gd name="connsiteX8" fmla="*/ 3882536 w 12300587"/>
              <a:gd name="connsiteY8" fmla="*/ 5901907 h 6657374"/>
              <a:gd name="connsiteX9" fmla="*/ 1392449 w 12300587"/>
              <a:gd name="connsiteY9" fmla="*/ 6276484 h 6657374"/>
              <a:gd name="connsiteX10" fmla="*/ 127787 w 12300587"/>
              <a:gd name="connsiteY10" fmla="*/ 5229273 h 6657374"/>
              <a:gd name="connsiteX11" fmla="*/ 50835 w 12300587"/>
              <a:gd name="connsiteY11" fmla="*/ 5134963 h 6657374"/>
              <a:gd name="connsiteX12" fmla="*/ 50835 w 12300587"/>
              <a:gd name="connsiteY12" fmla="*/ 300195 h 6657374"/>
              <a:gd name="connsiteX13" fmla="*/ 0 w 12300587"/>
              <a:gd name="connsiteY13" fmla="*/ 0 h 6657374"/>
              <a:gd name="connsiteX14" fmla="*/ 3096246 w 12300587"/>
              <a:gd name="connsiteY14" fmla="*/ 362235 h 6657374"/>
              <a:gd name="connsiteX15" fmla="*/ 6052961 w 12300587"/>
              <a:gd name="connsiteY15" fmla="*/ 62163 h 6657374"/>
              <a:gd name="connsiteX0" fmla="*/ 6052961 w 12300587"/>
              <a:gd name="connsiteY0" fmla="*/ 62163 h 6649846"/>
              <a:gd name="connsiteX1" fmla="*/ 9653555 w 12300587"/>
              <a:gd name="connsiteY1" fmla="*/ 295870 h 6649846"/>
              <a:gd name="connsiteX2" fmla="*/ 12280656 w 12300587"/>
              <a:gd name="connsiteY2" fmla="*/ 20073 h 6649846"/>
              <a:gd name="connsiteX3" fmla="*/ 12300587 w 12300587"/>
              <a:gd name="connsiteY3" fmla="*/ 587515 h 6649846"/>
              <a:gd name="connsiteX4" fmla="*/ 12242835 w 12300587"/>
              <a:gd name="connsiteY4" fmla="*/ 6058211 h 6649846"/>
              <a:gd name="connsiteX5" fmla="*/ 12230285 w 12300587"/>
              <a:gd name="connsiteY5" fmla="*/ 6071059 h 6649846"/>
              <a:gd name="connsiteX6" fmla="*/ 7848866 w 12300587"/>
              <a:gd name="connsiteY6" fmla="*/ 6279108 h 6649846"/>
              <a:gd name="connsiteX7" fmla="*/ 5780539 w 12300587"/>
              <a:gd name="connsiteY7" fmla="*/ 6649616 h 6649846"/>
              <a:gd name="connsiteX8" fmla="*/ 2794995 w 12300587"/>
              <a:gd name="connsiteY8" fmla="*/ 6333707 h 6649846"/>
              <a:gd name="connsiteX9" fmla="*/ 1392449 w 12300587"/>
              <a:gd name="connsiteY9" fmla="*/ 6276484 h 6649846"/>
              <a:gd name="connsiteX10" fmla="*/ 127787 w 12300587"/>
              <a:gd name="connsiteY10" fmla="*/ 5229273 h 6649846"/>
              <a:gd name="connsiteX11" fmla="*/ 50835 w 12300587"/>
              <a:gd name="connsiteY11" fmla="*/ 5134963 h 6649846"/>
              <a:gd name="connsiteX12" fmla="*/ 50835 w 12300587"/>
              <a:gd name="connsiteY12" fmla="*/ 300195 h 6649846"/>
              <a:gd name="connsiteX13" fmla="*/ 0 w 12300587"/>
              <a:gd name="connsiteY13" fmla="*/ 0 h 6649846"/>
              <a:gd name="connsiteX14" fmla="*/ 3096246 w 12300587"/>
              <a:gd name="connsiteY14" fmla="*/ 362235 h 6649846"/>
              <a:gd name="connsiteX15" fmla="*/ 6052961 w 12300587"/>
              <a:gd name="connsiteY15" fmla="*/ 62163 h 6649846"/>
              <a:gd name="connsiteX0" fmla="*/ 6052961 w 12300587"/>
              <a:gd name="connsiteY0" fmla="*/ 62163 h 6649874"/>
              <a:gd name="connsiteX1" fmla="*/ 9653555 w 12300587"/>
              <a:gd name="connsiteY1" fmla="*/ 295870 h 6649874"/>
              <a:gd name="connsiteX2" fmla="*/ 12280656 w 12300587"/>
              <a:gd name="connsiteY2" fmla="*/ 20073 h 6649874"/>
              <a:gd name="connsiteX3" fmla="*/ 12300587 w 12300587"/>
              <a:gd name="connsiteY3" fmla="*/ 587515 h 6649874"/>
              <a:gd name="connsiteX4" fmla="*/ 12242835 w 12300587"/>
              <a:gd name="connsiteY4" fmla="*/ 6058211 h 6649874"/>
              <a:gd name="connsiteX5" fmla="*/ 12230285 w 12300587"/>
              <a:gd name="connsiteY5" fmla="*/ 6071059 h 6649874"/>
              <a:gd name="connsiteX6" fmla="*/ 7848866 w 12300587"/>
              <a:gd name="connsiteY6" fmla="*/ 6279108 h 6649874"/>
              <a:gd name="connsiteX7" fmla="*/ 5780539 w 12300587"/>
              <a:gd name="connsiteY7" fmla="*/ 6649616 h 6649874"/>
              <a:gd name="connsiteX8" fmla="*/ 2794995 w 12300587"/>
              <a:gd name="connsiteY8" fmla="*/ 6333707 h 6649874"/>
              <a:gd name="connsiteX9" fmla="*/ 1001423 w 12300587"/>
              <a:gd name="connsiteY9" fmla="*/ 6098684 h 6649874"/>
              <a:gd name="connsiteX10" fmla="*/ 127787 w 12300587"/>
              <a:gd name="connsiteY10" fmla="*/ 5229273 h 6649874"/>
              <a:gd name="connsiteX11" fmla="*/ 50835 w 12300587"/>
              <a:gd name="connsiteY11" fmla="*/ 5134963 h 6649874"/>
              <a:gd name="connsiteX12" fmla="*/ 50835 w 12300587"/>
              <a:gd name="connsiteY12" fmla="*/ 300195 h 6649874"/>
              <a:gd name="connsiteX13" fmla="*/ 0 w 12300587"/>
              <a:gd name="connsiteY13" fmla="*/ 0 h 6649874"/>
              <a:gd name="connsiteX14" fmla="*/ 3096246 w 12300587"/>
              <a:gd name="connsiteY14" fmla="*/ 362235 h 6649874"/>
              <a:gd name="connsiteX15" fmla="*/ 6052961 w 12300587"/>
              <a:gd name="connsiteY15" fmla="*/ 62163 h 6649874"/>
              <a:gd name="connsiteX0" fmla="*/ 6052961 w 12300587"/>
              <a:gd name="connsiteY0" fmla="*/ 62163 h 6649850"/>
              <a:gd name="connsiteX1" fmla="*/ 9653555 w 12300587"/>
              <a:gd name="connsiteY1" fmla="*/ 295870 h 6649850"/>
              <a:gd name="connsiteX2" fmla="*/ 12280656 w 12300587"/>
              <a:gd name="connsiteY2" fmla="*/ 20073 h 6649850"/>
              <a:gd name="connsiteX3" fmla="*/ 12300587 w 12300587"/>
              <a:gd name="connsiteY3" fmla="*/ 587515 h 6649850"/>
              <a:gd name="connsiteX4" fmla="*/ 12242835 w 12300587"/>
              <a:gd name="connsiteY4" fmla="*/ 6058211 h 6649850"/>
              <a:gd name="connsiteX5" fmla="*/ 12230285 w 12300587"/>
              <a:gd name="connsiteY5" fmla="*/ 6071059 h 6649850"/>
              <a:gd name="connsiteX6" fmla="*/ 7848866 w 12300587"/>
              <a:gd name="connsiteY6" fmla="*/ 6279108 h 6649850"/>
              <a:gd name="connsiteX7" fmla="*/ 5780539 w 12300587"/>
              <a:gd name="connsiteY7" fmla="*/ 6649616 h 6649850"/>
              <a:gd name="connsiteX8" fmla="*/ 2794995 w 12300587"/>
              <a:gd name="connsiteY8" fmla="*/ 6333707 h 6649850"/>
              <a:gd name="connsiteX9" fmla="*/ 976984 w 12300587"/>
              <a:gd name="connsiteY9" fmla="*/ 6251084 h 6649850"/>
              <a:gd name="connsiteX10" fmla="*/ 127787 w 12300587"/>
              <a:gd name="connsiteY10" fmla="*/ 5229273 h 6649850"/>
              <a:gd name="connsiteX11" fmla="*/ 50835 w 12300587"/>
              <a:gd name="connsiteY11" fmla="*/ 5134963 h 6649850"/>
              <a:gd name="connsiteX12" fmla="*/ 50835 w 12300587"/>
              <a:gd name="connsiteY12" fmla="*/ 300195 h 6649850"/>
              <a:gd name="connsiteX13" fmla="*/ 0 w 12300587"/>
              <a:gd name="connsiteY13" fmla="*/ 0 h 6649850"/>
              <a:gd name="connsiteX14" fmla="*/ 3096246 w 12300587"/>
              <a:gd name="connsiteY14" fmla="*/ 362235 h 6649850"/>
              <a:gd name="connsiteX15" fmla="*/ 6052961 w 12300587"/>
              <a:gd name="connsiteY15" fmla="*/ 62163 h 6649850"/>
              <a:gd name="connsiteX0" fmla="*/ 6052961 w 12300587"/>
              <a:gd name="connsiteY0" fmla="*/ 62163 h 6649831"/>
              <a:gd name="connsiteX1" fmla="*/ 9653555 w 12300587"/>
              <a:gd name="connsiteY1" fmla="*/ 295870 h 6649831"/>
              <a:gd name="connsiteX2" fmla="*/ 12280656 w 12300587"/>
              <a:gd name="connsiteY2" fmla="*/ 20073 h 6649831"/>
              <a:gd name="connsiteX3" fmla="*/ 12300587 w 12300587"/>
              <a:gd name="connsiteY3" fmla="*/ 587515 h 6649831"/>
              <a:gd name="connsiteX4" fmla="*/ 12242835 w 12300587"/>
              <a:gd name="connsiteY4" fmla="*/ 6058211 h 6649831"/>
              <a:gd name="connsiteX5" fmla="*/ 12230285 w 12300587"/>
              <a:gd name="connsiteY5" fmla="*/ 6071059 h 6649831"/>
              <a:gd name="connsiteX6" fmla="*/ 7848866 w 12300587"/>
              <a:gd name="connsiteY6" fmla="*/ 6279108 h 6649831"/>
              <a:gd name="connsiteX7" fmla="*/ 5780539 w 12300587"/>
              <a:gd name="connsiteY7" fmla="*/ 6649616 h 6649831"/>
              <a:gd name="connsiteX8" fmla="*/ 2794995 w 12300587"/>
              <a:gd name="connsiteY8" fmla="*/ 6333707 h 6649831"/>
              <a:gd name="connsiteX9" fmla="*/ 964764 w 12300587"/>
              <a:gd name="connsiteY9" fmla="*/ 6390784 h 6649831"/>
              <a:gd name="connsiteX10" fmla="*/ 127787 w 12300587"/>
              <a:gd name="connsiteY10" fmla="*/ 5229273 h 6649831"/>
              <a:gd name="connsiteX11" fmla="*/ 50835 w 12300587"/>
              <a:gd name="connsiteY11" fmla="*/ 5134963 h 6649831"/>
              <a:gd name="connsiteX12" fmla="*/ 50835 w 12300587"/>
              <a:gd name="connsiteY12" fmla="*/ 300195 h 6649831"/>
              <a:gd name="connsiteX13" fmla="*/ 0 w 12300587"/>
              <a:gd name="connsiteY13" fmla="*/ 0 h 6649831"/>
              <a:gd name="connsiteX14" fmla="*/ 3096246 w 12300587"/>
              <a:gd name="connsiteY14" fmla="*/ 362235 h 6649831"/>
              <a:gd name="connsiteX15" fmla="*/ 6052961 w 12300587"/>
              <a:gd name="connsiteY15" fmla="*/ 62163 h 6649831"/>
              <a:gd name="connsiteX0" fmla="*/ 6052961 w 12300587"/>
              <a:gd name="connsiteY0" fmla="*/ 62163 h 6652414"/>
              <a:gd name="connsiteX1" fmla="*/ 9653555 w 12300587"/>
              <a:gd name="connsiteY1" fmla="*/ 295870 h 6652414"/>
              <a:gd name="connsiteX2" fmla="*/ 12280656 w 12300587"/>
              <a:gd name="connsiteY2" fmla="*/ 20073 h 6652414"/>
              <a:gd name="connsiteX3" fmla="*/ 12300587 w 12300587"/>
              <a:gd name="connsiteY3" fmla="*/ 587515 h 6652414"/>
              <a:gd name="connsiteX4" fmla="*/ 12242835 w 12300587"/>
              <a:gd name="connsiteY4" fmla="*/ 6058211 h 6652414"/>
              <a:gd name="connsiteX5" fmla="*/ 12230285 w 12300587"/>
              <a:gd name="connsiteY5" fmla="*/ 6071059 h 6652414"/>
              <a:gd name="connsiteX6" fmla="*/ 7848866 w 12300587"/>
              <a:gd name="connsiteY6" fmla="*/ 6279108 h 6652414"/>
              <a:gd name="connsiteX7" fmla="*/ 5780539 w 12300587"/>
              <a:gd name="connsiteY7" fmla="*/ 6649616 h 6652414"/>
              <a:gd name="connsiteX8" fmla="*/ 2306213 w 12300587"/>
              <a:gd name="connsiteY8" fmla="*/ 6067007 h 6652414"/>
              <a:gd name="connsiteX9" fmla="*/ 964764 w 12300587"/>
              <a:gd name="connsiteY9" fmla="*/ 6390784 h 6652414"/>
              <a:gd name="connsiteX10" fmla="*/ 127787 w 12300587"/>
              <a:gd name="connsiteY10" fmla="*/ 5229273 h 6652414"/>
              <a:gd name="connsiteX11" fmla="*/ 50835 w 12300587"/>
              <a:gd name="connsiteY11" fmla="*/ 5134963 h 6652414"/>
              <a:gd name="connsiteX12" fmla="*/ 50835 w 12300587"/>
              <a:gd name="connsiteY12" fmla="*/ 300195 h 6652414"/>
              <a:gd name="connsiteX13" fmla="*/ 0 w 12300587"/>
              <a:gd name="connsiteY13" fmla="*/ 0 h 6652414"/>
              <a:gd name="connsiteX14" fmla="*/ 3096246 w 12300587"/>
              <a:gd name="connsiteY14" fmla="*/ 362235 h 6652414"/>
              <a:gd name="connsiteX15" fmla="*/ 6052961 w 12300587"/>
              <a:gd name="connsiteY15" fmla="*/ 62163 h 6652414"/>
              <a:gd name="connsiteX0" fmla="*/ 6052961 w 12300587"/>
              <a:gd name="connsiteY0" fmla="*/ 62163 h 6649650"/>
              <a:gd name="connsiteX1" fmla="*/ 9653555 w 12300587"/>
              <a:gd name="connsiteY1" fmla="*/ 295870 h 6649650"/>
              <a:gd name="connsiteX2" fmla="*/ 12280656 w 12300587"/>
              <a:gd name="connsiteY2" fmla="*/ 20073 h 6649650"/>
              <a:gd name="connsiteX3" fmla="*/ 12300587 w 12300587"/>
              <a:gd name="connsiteY3" fmla="*/ 587515 h 6649650"/>
              <a:gd name="connsiteX4" fmla="*/ 12242835 w 12300587"/>
              <a:gd name="connsiteY4" fmla="*/ 6058211 h 6649650"/>
              <a:gd name="connsiteX5" fmla="*/ 12230285 w 12300587"/>
              <a:gd name="connsiteY5" fmla="*/ 6071059 h 6649650"/>
              <a:gd name="connsiteX6" fmla="*/ 7848866 w 12300587"/>
              <a:gd name="connsiteY6" fmla="*/ 6279108 h 6649650"/>
              <a:gd name="connsiteX7" fmla="*/ 5780539 w 12300587"/>
              <a:gd name="connsiteY7" fmla="*/ 6649616 h 6649650"/>
              <a:gd name="connsiteX8" fmla="*/ 2367310 w 12300587"/>
              <a:gd name="connsiteY8" fmla="*/ 6257507 h 6649650"/>
              <a:gd name="connsiteX9" fmla="*/ 964764 w 12300587"/>
              <a:gd name="connsiteY9" fmla="*/ 6390784 h 6649650"/>
              <a:gd name="connsiteX10" fmla="*/ 127787 w 12300587"/>
              <a:gd name="connsiteY10" fmla="*/ 5229273 h 6649650"/>
              <a:gd name="connsiteX11" fmla="*/ 50835 w 12300587"/>
              <a:gd name="connsiteY11" fmla="*/ 5134963 h 6649650"/>
              <a:gd name="connsiteX12" fmla="*/ 50835 w 12300587"/>
              <a:gd name="connsiteY12" fmla="*/ 300195 h 6649650"/>
              <a:gd name="connsiteX13" fmla="*/ 0 w 12300587"/>
              <a:gd name="connsiteY13" fmla="*/ 0 h 6649650"/>
              <a:gd name="connsiteX14" fmla="*/ 3096246 w 12300587"/>
              <a:gd name="connsiteY14" fmla="*/ 362235 h 6649650"/>
              <a:gd name="connsiteX15" fmla="*/ 6052961 w 12300587"/>
              <a:gd name="connsiteY15" fmla="*/ 62163 h 6649650"/>
              <a:gd name="connsiteX0" fmla="*/ 6052961 w 12300587"/>
              <a:gd name="connsiteY0" fmla="*/ 62163 h 6650535"/>
              <a:gd name="connsiteX1" fmla="*/ 9653555 w 12300587"/>
              <a:gd name="connsiteY1" fmla="*/ 295870 h 6650535"/>
              <a:gd name="connsiteX2" fmla="*/ 12280656 w 12300587"/>
              <a:gd name="connsiteY2" fmla="*/ 20073 h 6650535"/>
              <a:gd name="connsiteX3" fmla="*/ 12300587 w 12300587"/>
              <a:gd name="connsiteY3" fmla="*/ 587515 h 6650535"/>
              <a:gd name="connsiteX4" fmla="*/ 12242835 w 12300587"/>
              <a:gd name="connsiteY4" fmla="*/ 6058211 h 6650535"/>
              <a:gd name="connsiteX5" fmla="*/ 12230285 w 12300587"/>
              <a:gd name="connsiteY5" fmla="*/ 6071059 h 6650535"/>
              <a:gd name="connsiteX6" fmla="*/ 7848866 w 12300587"/>
              <a:gd name="connsiteY6" fmla="*/ 6279108 h 6650535"/>
              <a:gd name="connsiteX7" fmla="*/ 5780539 w 12300587"/>
              <a:gd name="connsiteY7" fmla="*/ 6649616 h 6650535"/>
              <a:gd name="connsiteX8" fmla="*/ 2379530 w 12300587"/>
              <a:gd name="connsiteY8" fmla="*/ 6384507 h 6650535"/>
              <a:gd name="connsiteX9" fmla="*/ 964764 w 12300587"/>
              <a:gd name="connsiteY9" fmla="*/ 6390784 h 6650535"/>
              <a:gd name="connsiteX10" fmla="*/ 127787 w 12300587"/>
              <a:gd name="connsiteY10" fmla="*/ 5229273 h 6650535"/>
              <a:gd name="connsiteX11" fmla="*/ 50835 w 12300587"/>
              <a:gd name="connsiteY11" fmla="*/ 5134963 h 6650535"/>
              <a:gd name="connsiteX12" fmla="*/ 50835 w 12300587"/>
              <a:gd name="connsiteY12" fmla="*/ 300195 h 6650535"/>
              <a:gd name="connsiteX13" fmla="*/ 0 w 12300587"/>
              <a:gd name="connsiteY13" fmla="*/ 0 h 6650535"/>
              <a:gd name="connsiteX14" fmla="*/ 3096246 w 12300587"/>
              <a:gd name="connsiteY14" fmla="*/ 362235 h 6650535"/>
              <a:gd name="connsiteX15" fmla="*/ 6052961 w 12300587"/>
              <a:gd name="connsiteY15" fmla="*/ 62163 h 6650535"/>
              <a:gd name="connsiteX0" fmla="*/ 6052961 w 12300587"/>
              <a:gd name="connsiteY0" fmla="*/ 62163 h 6649633"/>
              <a:gd name="connsiteX1" fmla="*/ 9653555 w 12300587"/>
              <a:gd name="connsiteY1" fmla="*/ 295870 h 6649633"/>
              <a:gd name="connsiteX2" fmla="*/ 12280656 w 12300587"/>
              <a:gd name="connsiteY2" fmla="*/ 20073 h 6649633"/>
              <a:gd name="connsiteX3" fmla="*/ 12300587 w 12300587"/>
              <a:gd name="connsiteY3" fmla="*/ 587515 h 6649633"/>
              <a:gd name="connsiteX4" fmla="*/ 12242835 w 12300587"/>
              <a:gd name="connsiteY4" fmla="*/ 6058211 h 6649633"/>
              <a:gd name="connsiteX5" fmla="*/ 12230285 w 12300587"/>
              <a:gd name="connsiteY5" fmla="*/ 6071059 h 6649633"/>
              <a:gd name="connsiteX6" fmla="*/ 7848866 w 12300587"/>
              <a:gd name="connsiteY6" fmla="*/ 6279108 h 6649633"/>
              <a:gd name="connsiteX7" fmla="*/ 5780539 w 12300587"/>
              <a:gd name="connsiteY7" fmla="*/ 6649616 h 6649633"/>
              <a:gd name="connsiteX8" fmla="*/ 2379530 w 12300587"/>
              <a:gd name="connsiteY8" fmla="*/ 6295607 h 6649633"/>
              <a:gd name="connsiteX9" fmla="*/ 964764 w 12300587"/>
              <a:gd name="connsiteY9" fmla="*/ 6390784 h 6649633"/>
              <a:gd name="connsiteX10" fmla="*/ 127787 w 12300587"/>
              <a:gd name="connsiteY10" fmla="*/ 5229273 h 6649633"/>
              <a:gd name="connsiteX11" fmla="*/ 50835 w 12300587"/>
              <a:gd name="connsiteY11" fmla="*/ 5134963 h 6649633"/>
              <a:gd name="connsiteX12" fmla="*/ 50835 w 12300587"/>
              <a:gd name="connsiteY12" fmla="*/ 300195 h 6649633"/>
              <a:gd name="connsiteX13" fmla="*/ 0 w 12300587"/>
              <a:gd name="connsiteY13" fmla="*/ 0 h 6649633"/>
              <a:gd name="connsiteX14" fmla="*/ 3096246 w 12300587"/>
              <a:gd name="connsiteY14" fmla="*/ 362235 h 6649633"/>
              <a:gd name="connsiteX15" fmla="*/ 6052961 w 12300587"/>
              <a:gd name="connsiteY15" fmla="*/ 62163 h 6649633"/>
              <a:gd name="connsiteX0" fmla="*/ 6052961 w 12300587"/>
              <a:gd name="connsiteY0" fmla="*/ 62163 h 6652152"/>
              <a:gd name="connsiteX1" fmla="*/ 9653555 w 12300587"/>
              <a:gd name="connsiteY1" fmla="*/ 295870 h 6652152"/>
              <a:gd name="connsiteX2" fmla="*/ 12280656 w 12300587"/>
              <a:gd name="connsiteY2" fmla="*/ 20073 h 6652152"/>
              <a:gd name="connsiteX3" fmla="*/ 12300587 w 12300587"/>
              <a:gd name="connsiteY3" fmla="*/ 587515 h 6652152"/>
              <a:gd name="connsiteX4" fmla="*/ 12242835 w 12300587"/>
              <a:gd name="connsiteY4" fmla="*/ 6058211 h 6652152"/>
              <a:gd name="connsiteX5" fmla="*/ 12230285 w 12300587"/>
              <a:gd name="connsiteY5" fmla="*/ 6071059 h 6652152"/>
              <a:gd name="connsiteX6" fmla="*/ 7848866 w 12300587"/>
              <a:gd name="connsiteY6" fmla="*/ 6279108 h 6652152"/>
              <a:gd name="connsiteX7" fmla="*/ 5780539 w 12300587"/>
              <a:gd name="connsiteY7" fmla="*/ 6649616 h 6652152"/>
              <a:gd name="connsiteX8" fmla="*/ 3620844 w 12300587"/>
              <a:gd name="connsiteY8" fmla="*/ 6435236 h 6652152"/>
              <a:gd name="connsiteX9" fmla="*/ 2379530 w 12300587"/>
              <a:gd name="connsiteY9" fmla="*/ 6295607 h 6652152"/>
              <a:gd name="connsiteX10" fmla="*/ 964764 w 12300587"/>
              <a:gd name="connsiteY10" fmla="*/ 6390784 h 6652152"/>
              <a:gd name="connsiteX11" fmla="*/ 127787 w 12300587"/>
              <a:gd name="connsiteY11" fmla="*/ 5229273 h 6652152"/>
              <a:gd name="connsiteX12" fmla="*/ 50835 w 12300587"/>
              <a:gd name="connsiteY12" fmla="*/ 5134963 h 6652152"/>
              <a:gd name="connsiteX13" fmla="*/ 50835 w 12300587"/>
              <a:gd name="connsiteY13" fmla="*/ 300195 h 6652152"/>
              <a:gd name="connsiteX14" fmla="*/ 0 w 12300587"/>
              <a:gd name="connsiteY14" fmla="*/ 0 h 6652152"/>
              <a:gd name="connsiteX15" fmla="*/ 3096246 w 12300587"/>
              <a:gd name="connsiteY15" fmla="*/ 362235 h 6652152"/>
              <a:gd name="connsiteX16" fmla="*/ 6052961 w 12300587"/>
              <a:gd name="connsiteY16" fmla="*/ 62163 h 6652152"/>
              <a:gd name="connsiteX0" fmla="*/ 6052961 w 12300587"/>
              <a:gd name="connsiteY0" fmla="*/ 62163 h 6651564"/>
              <a:gd name="connsiteX1" fmla="*/ 9653555 w 12300587"/>
              <a:gd name="connsiteY1" fmla="*/ 295870 h 6651564"/>
              <a:gd name="connsiteX2" fmla="*/ 12280656 w 12300587"/>
              <a:gd name="connsiteY2" fmla="*/ 20073 h 6651564"/>
              <a:gd name="connsiteX3" fmla="*/ 12300587 w 12300587"/>
              <a:gd name="connsiteY3" fmla="*/ 587515 h 6651564"/>
              <a:gd name="connsiteX4" fmla="*/ 12242835 w 12300587"/>
              <a:gd name="connsiteY4" fmla="*/ 6058211 h 6651564"/>
              <a:gd name="connsiteX5" fmla="*/ 12230285 w 12300587"/>
              <a:gd name="connsiteY5" fmla="*/ 6071059 h 6651564"/>
              <a:gd name="connsiteX6" fmla="*/ 7848866 w 12300587"/>
              <a:gd name="connsiteY6" fmla="*/ 6279108 h 6651564"/>
              <a:gd name="connsiteX7" fmla="*/ 5780539 w 12300587"/>
              <a:gd name="connsiteY7" fmla="*/ 6649616 h 6651564"/>
              <a:gd name="connsiteX8" fmla="*/ 3620844 w 12300587"/>
              <a:gd name="connsiteY8" fmla="*/ 6105036 h 6651564"/>
              <a:gd name="connsiteX9" fmla="*/ 2379530 w 12300587"/>
              <a:gd name="connsiteY9" fmla="*/ 6295607 h 6651564"/>
              <a:gd name="connsiteX10" fmla="*/ 964764 w 12300587"/>
              <a:gd name="connsiteY10" fmla="*/ 6390784 h 6651564"/>
              <a:gd name="connsiteX11" fmla="*/ 127787 w 12300587"/>
              <a:gd name="connsiteY11" fmla="*/ 5229273 h 6651564"/>
              <a:gd name="connsiteX12" fmla="*/ 50835 w 12300587"/>
              <a:gd name="connsiteY12" fmla="*/ 5134963 h 6651564"/>
              <a:gd name="connsiteX13" fmla="*/ 50835 w 12300587"/>
              <a:gd name="connsiteY13" fmla="*/ 300195 h 6651564"/>
              <a:gd name="connsiteX14" fmla="*/ 0 w 12300587"/>
              <a:gd name="connsiteY14" fmla="*/ 0 h 6651564"/>
              <a:gd name="connsiteX15" fmla="*/ 3096246 w 12300587"/>
              <a:gd name="connsiteY15" fmla="*/ 362235 h 6651564"/>
              <a:gd name="connsiteX16" fmla="*/ 6052961 w 12300587"/>
              <a:gd name="connsiteY16" fmla="*/ 62163 h 6651564"/>
              <a:gd name="connsiteX0" fmla="*/ 6052961 w 12300587"/>
              <a:gd name="connsiteY0" fmla="*/ 62163 h 6651664"/>
              <a:gd name="connsiteX1" fmla="*/ 9653555 w 12300587"/>
              <a:gd name="connsiteY1" fmla="*/ 295870 h 6651664"/>
              <a:gd name="connsiteX2" fmla="*/ 12280656 w 12300587"/>
              <a:gd name="connsiteY2" fmla="*/ 20073 h 6651664"/>
              <a:gd name="connsiteX3" fmla="*/ 12300587 w 12300587"/>
              <a:gd name="connsiteY3" fmla="*/ 587515 h 6651664"/>
              <a:gd name="connsiteX4" fmla="*/ 12242835 w 12300587"/>
              <a:gd name="connsiteY4" fmla="*/ 6058211 h 6651664"/>
              <a:gd name="connsiteX5" fmla="*/ 12230285 w 12300587"/>
              <a:gd name="connsiteY5" fmla="*/ 6071059 h 6651664"/>
              <a:gd name="connsiteX6" fmla="*/ 7848866 w 12300587"/>
              <a:gd name="connsiteY6" fmla="*/ 6279108 h 6651664"/>
              <a:gd name="connsiteX7" fmla="*/ 5780539 w 12300587"/>
              <a:gd name="connsiteY7" fmla="*/ 6649616 h 6651664"/>
              <a:gd name="connsiteX8" fmla="*/ 3620844 w 12300587"/>
              <a:gd name="connsiteY8" fmla="*/ 6422536 h 6651664"/>
              <a:gd name="connsiteX9" fmla="*/ 2379530 w 12300587"/>
              <a:gd name="connsiteY9" fmla="*/ 6295607 h 6651664"/>
              <a:gd name="connsiteX10" fmla="*/ 964764 w 12300587"/>
              <a:gd name="connsiteY10" fmla="*/ 6390784 h 6651664"/>
              <a:gd name="connsiteX11" fmla="*/ 127787 w 12300587"/>
              <a:gd name="connsiteY11" fmla="*/ 5229273 h 6651664"/>
              <a:gd name="connsiteX12" fmla="*/ 50835 w 12300587"/>
              <a:gd name="connsiteY12" fmla="*/ 5134963 h 6651664"/>
              <a:gd name="connsiteX13" fmla="*/ 50835 w 12300587"/>
              <a:gd name="connsiteY13" fmla="*/ 300195 h 6651664"/>
              <a:gd name="connsiteX14" fmla="*/ 0 w 12300587"/>
              <a:gd name="connsiteY14" fmla="*/ 0 h 6651664"/>
              <a:gd name="connsiteX15" fmla="*/ 3096246 w 12300587"/>
              <a:gd name="connsiteY15" fmla="*/ 362235 h 6651664"/>
              <a:gd name="connsiteX16" fmla="*/ 6052961 w 12300587"/>
              <a:gd name="connsiteY16" fmla="*/ 62163 h 6651664"/>
              <a:gd name="connsiteX0" fmla="*/ 6052961 w 12300587"/>
              <a:gd name="connsiteY0" fmla="*/ 62163 h 6650594"/>
              <a:gd name="connsiteX1" fmla="*/ 9653555 w 12300587"/>
              <a:gd name="connsiteY1" fmla="*/ 295870 h 6650594"/>
              <a:gd name="connsiteX2" fmla="*/ 12280656 w 12300587"/>
              <a:gd name="connsiteY2" fmla="*/ 20073 h 6650594"/>
              <a:gd name="connsiteX3" fmla="*/ 12300587 w 12300587"/>
              <a:gd name="connsiteY3" fmla="*/ 587515 h 6650594"/>
              <a:gd name="connsiteX4" fmla="*/ 12242835 w 12300587"/>
              <a:gd name="connsiteY4" fmla="*/ 6058211 h 6650594"/>
              <a:gd name="connsiteX5" fmla="*/ 12230285 w 12300587"/>
              <a:gd name="connsiteY5" fmla="*/ 6071059 h 6650594"/>
              <a:gd name="connsiteX6" fmla="*/ 7848866 w 12300587"/>
              <a:gd name="connsiteY6" fmla="*/ 6279108 h 6650594"/>
              <a:gd name="connsiteX7" fmla="*/ 5780539 w 12300587"/>
              <a:gd name="connsiteY7" fmla="*/ 6649616 h 6650594"/>
              <a:gd name="connsiteX8" fmla="*/ 3254257 w 12300587"/>
              <a:gd name="connsiteY8" fmla="*/ 6384436 h 6650594"/>
              <a:gd name="connsiteX9" fmla="*/ 2379530 w 12300587"/>
              <a:gd name="connsiteY9" fmla="*/ 6295607 h 6650594"/>
              <a:gd name="connsiteX10" fmla="*/ 964764 w 12300587"/>
              <a:gd name="connsiteY10" fmla="*/ 6390784 h 6650594"/>
              <a:gd name="connsiteX11" fmla="*/ 127787 w 12300587"/>
              <a:gd name="connsiteY11" fmla="*/ 5229273 h 6650594"/>
              <a:gd name="connsiteX12" fmla="*/ 50835 w 12300587"/>
              <a:gd name="connsiteY12" fmla="*/ 5134963 h 6650594"/>
              <a:gd name="connsiteX13" fmla="*/ 50835 w 12300587"/>
              <a:gd name="connsiteY13" fmla="*/ 300195 h 6650594"/>
              <a:gd name="connsiteX14" fmla="*/ 0 w 12300587"/>
              <a:gd name="connsiteY14" fmla="*/ 0 h 6650594"/>
              <a:gd name="connsiteX15" fmla="*/ 3096246 w 12300587"/>
              <a:gd name="connsiteY15" fmla="*/ 362235 h 6650594"/>
              <a:gd name="connsiteX16" fmla="*/ 6052961 w 12300587"/>
              <a:gd name="connsiteY16" fmla="*/ 62163 h 6650594"/>
              <a:gd name="connsiteX0" fmla="*/ 6052961 w 12300587"/>
              <a:gd name="connsiteY0" fmla="*/ 62163 h 6467926"/>
              <a:gd name="connsiteX1" fmla="*/ 9653555 w 12300587"/>
              <a:gd name="connsiteY1" fmla="*/ 295870 h 6467926"/>
              <a:gd name="connsiteX2" fmla="*/ 12280656 w 12300587"/>
              <a:gd name="connsiteY2" fmla="*/ 20073 h 6467926"/>
              <a:gd name="connsiteX3" fmla="*/ 12300587 w 12300587"/>
              <a:gd name="connsiteY3" fmla="*/ 587515 h 6467926"/>
              <a:gd name="connsiteX4" fmla="*/ 12242835 w 12300587"/>
              <a:gd name="connsiteY4" fmla="*/ 6058211 h 6467926"/>
              <a:gd name="connsiteX5" fmla="*/ 12230285 w 12300587"/>
              <a:gd name="connsiteY5" fmla="*/ 6071059 h 6467926"/>
              <a:gd name="connsiteX6" fmla="*/ 7848866 w 12300587"/>
              <a:gd name="connsiteY6" fmla="*/ 6279108 h 6467926"/>
              <a:gd name="connsiteX7" fmla="*/ 4583022 w 12300587"/>
              <a:gd name="connsiteY7" fmla="*/ 6255916 h 6467926"/>
              <a:gd name="connsiteX8" fmla="*/ 3254257 w 12300587"/>
              <a:gd name="connsiteY8" fmla="*/ 6384436 h 6467926"/>
              <a:gd name="connsiteX9" fmla="*/ 2379530 w 12300587"/>
              <a:gd name="connsiteY9" fmla="*/ 6295607 h 6467926"/>
              <a:gd name="connsiteX10" fmla="*/ 964764 w 12300587"/>
              <a:gd name="connsiteY10" fmla="*/ 6390784 h 6467926"/>
              <a:gd name="connsiteX11" fmla="*/ 127787 w 12300587"/>
              <a:gd name="connsiteY11" fmla="*/ 5229273 h 6467926"/>
              <a:gd name="connsiteX12" fmla="*/ 50835 w 12300587"/>
              <a:gd name="connsiteY12" fmla="*/ 5134963 h 6467926"/>
              <a:gd name="connsiteX13" fmla="*/ 50835 w 12300587"/>
              <a:gd name="connsiteY13" fmla="*/ 300195 h 6467926"/>
              <a:gd name="connsiteX14" fmla="*/ 0 w 12300587"/>
              <a:gd name="connsiteY14" fmla="*/ 0 h 6467926"/>
              <a:gd name="connsiteX15" fmla="*/ 3096246 w 12300587"/>
              <a:gd name="connsiteY15" fmla="*/ 362235 h 6467926"/>
              <a:gd name="connsiteX16" fmla="*/ 6052961 w 12300587"/>
              <a:gd name="connsiteY16" fmla="*/ 62163 h 6467926"/>
              <a:gd name="connsiteX0" fmla="*/ 6052961 w 12300587"/>
              <a:gd name="connsiteY0" fmla="*/ 62163 h 6463121"/>
              <a:gd name="connsiteX1" fmla="*/ 9653555 w 12300587"/>
              <a:gd name="connsiteY1" fmla="*/ 295870 h 6463121"/>
              <a:gd name="connsiteX2" fmla="*/ 12280656 w 12300587"/>
              <a:gd name="connsiteY2" fmla="*/ 20073 h 6463121"/>
              <a:gd name="connsiteX3" fmla="*/ 12300587 w 12300587"/>
              <a:gd name="connsiteY3" fmla="*/ 587515 h 6463121"/>
              <a:gd name="connsiteX4" fmla="*/ 12242835 w 12300587"/>
              <a:gd name="connsiteY4" fmla="*/ 6058211 h 6463121"/>
              <a:gd name="connsiteX5" fmla="*/ 12230285 w 12300587"/>
              <a:gd name="connsiteY5" fmla="*/ 6071059 h 6463121"/>
              <a:gd name="connsiteX6" fmla="*/ 7848866 w 12300587"/>
              <a:gd name="connsiteY6" fmla="*/ 6279108 h 6463121"/>
              <a:gd name="connsiteX7" fmla="*/ 4583022 w 12300587"/>
              <a:gd name="connsiteY7" fmla="*/ 6357516 h 6463121"/>
              <a:gd name="connsiteX8" fmla="*/ 3254257 w 12300587"/>
              <a:gd name="connsiteY8" fmla="*/ 6384436 h 6463121"/>
              <a:gd name="connsiteX9" fmla="*/ 2379530 w 12300587"/>
              <a:gd name="connsiteY9" fmla="*/ 6295607 h 6463121"/>
              <a:gd name="connsiteX10" fmla="*/ 964764 w 12300587"/>
              <a:gd name="connsiteY10" fmla="*/ 6390784 h 6463121"/>
              <a:gd name="connsiteX11" fmla="*/ 127787 w 12300587"/>
              <a:gd name="connsiteY11" fmla="*/ 5229273 h 6463121"/>
              <a:gd name="connsiteX12" fmla="*/ 50835 w 12300587"/>
              <a:gd name="connsiteY12" fmla="*/ 5134963 h 6463121"/>
              <a:gd name="connsiteX13" fmla="*/ 50835 w 12300587"/>
              <a:gd name="connsiteY13" fmla="*/ 300195 h 6463121"/>
              <a:gd name="connsiteX14" fmla="*/ 0 w 12300587"/>
              <a:gd name="connsiteY14" fmla="*/ 0 h 6463121"/>
              <a:gd name="connsiteX15" fmla="*/ 3096246 w 12300587"/>
              <a:gd name="connsiteY15" fmla="*/ 362235 h 6463121"/>
              <a:gd name="connsiteX16" fmla="*/ 6052961 w 12300587"/>
              <a:gd name="connsiteY16" fmla="*/ 62163 h 6463121"/>
              <a:gd name="connsiteX0" fmla="*/ 6052961 w 12300587"/>
              <a:gd name="connsiteY0" fmla="*/ 62163 h 6463121"/>
              <a:gd name="connsiteX1" fmla="*/ 9653555 w 12300587"/>
              <a:gd name="connsiteY1" fmla="*/ 295870 h 6463121"/>
              <a:gd name="connsiteX2" fmla="*/ 12280656 w 12300587"/>
              <a:gd name="connsiteY2" fmla="*/ 20073 h 6463121"/>
              <a:gd name="connsiteX3" fmla="*/ 12300587 w 12300587"/>
              <a:gd name="connsiteY3" fmla="*/ 587515 h 6463121"/>
              <a:gd name="connsiteX4" fmla="*/ 12242835 w 12300587"/>
              <a:gd name="connsiteY4" fmla="*/ 6058211 h 6463121"/>
              <a:gd name="connsiteX5" fmla="*/ 12230285 w 12300587"/>
              <a:gd name="connsiteY5" fmla="*/ 6071059 h 6463121"/>
              <a:gd name="connsiteX6" fmla="*/ 7848866 w 12300587"/>
              <a:gd name="connsiteY6" fmla="*/ 6279108 h 6463121"/>
              <a:gd name="connsiteX7" fmla="*/ 4583022 w 12300587"/>
              <a:gd name="connsiteY7" fmla="*/ 6357516 h 6463121"/>
              <a:gd name="connsiteX8" fmla="*/ 3400892 w 12300587"/>
              <a:gd name="connsiteY8" fmla="*/ 6397136 h 6463121"/>
              <a:gd name="connsiteX9" fmla="*/ 2379530 w 12300587"/>
              <a:gd name="connsiteY9" fmla="*/ 6295607 h 6463121"/>
              <a:gd name="connsiteX10" fmla="*/ 964764 w 12300587"/>
              <a:gd name="connsiteY10" fmla="*/ 6390784 h 6463121"/>
              <a:gd name="connsiteX11" fmla="*/ 127787 w 12300587"/>
              <a:gd name="connsiteY11" fmla="*/ 5229273 h 6463121"/>
              <a:gd name="connsiteX12" fmla="*/ 50835 w 12300587"/>
              <a:gd name="connsiteY12" fmla="*/ 5134963 h 6463121"/>
              <a:gd name="connsiteX13" fmla="*/ 50835 w 12300587"/>
              <a:gd name="connsiteY13" fmla="*/ 300195 h 6463121"/>
              <a:gd name="connsiteX14" fmla="*/ 0 w 12300587"/>
              <a:gd name="connsiteY14" fmla="*/ 0 h 6463121"/>
              <a:gd name="connsiteX15" fmla="*/ 3096246 w 12300587"/>
              <a:gd name="connsiteY15" fmla="*/ 362235 h 6463121"/>
              <a:gd name="connsiteX16" fmla="*/ 6052961 w 12300587"/>
              <a:gd name="connsiteY16" fmla="*/ 62163 h 6463121"/>
              <a:gd name="connsiteX0" fmla="*/ 6052961 w 12300587"/>
              <a:gd name="connsiteY0" fmla="*/ 62163 h 6499427"/>
              <a:gd name="connsiteX1" fmla="*/ 9653555 w 12300587"/>
              <a:gd name="connsiteY1" fmla="*/ 295870 h 6499427"/>
              <a:gd name="connsiteX2" fmla="*/ 12280656 w 12300587"/>
              <a:gd name="connsiteY2" fmla="*/ 20073 h 6499427"/>
              <a:gd name="connsiteX3" fmla="*/ 12300587 w 12300587"/>
              <a:gd name="connsiteY3" fmla="*/ 587515 h 6499427"/>
              <a:gd name="connsiteX4" fmla="*/ 12242835 w 12300587"/>
              <a:gd name="connsiteY4" fmla="*/ 6058211 h 6499427"/>
              <a:gd name="connsiteX5" fmla="*/ 12230285 w 12300587"/>
              <a:gd name="connsiteY5" fmla="*/ 6071059 h 6499427"/>
              <a:gd name="connsiteX6" fmla="*/ 7848866 w 12300587"/>
              <a:gd name="connsiteY6" fmla="*/ 6279108 h 6499427"/>
              <a:gd name="connsiteX7" fmla="*/ 4583022 w 12300587"/>
              <a:gd name="connsiteY7" fmla="*/ 6357516 h 6499427"/>
              <a:gd name="connsiteX8" fmla="*/ 3461990 w 12300587"/>
              <a:gd name="connsiteY8" fmla="*/ 6486036 h 6499427"/>
              <a:gd name="connsiteX9" fmla="*/ 2379530 w 12300587"/>
              <a:gd name="connsiteY9" fmla="*/ 6295607 h 6499427"/>
              <a:gd name="connsiteX10" fmla="*/ 964764 w 12300587"/>
              <a:gd name="connsiteY10" fmla="*/ 6390784 h 6499427"/>
              <a:gd name="connsiteX11" fmla="*/ 127787 w 12300587"/>
              <a:gd name="connsiteY11" fmla="*/ 5229273 h 6499427"/>
              <a:gd name="connsiteX12" fmla="*/ 50835 w 12300587"/>
              <a:gd name="connsiteY12" fmla="*/ 5134963 h 6499427"/>
              <a:gd name="connsiteX13" fmla="*/ 50835 w 12300587"/>
              <a:gd name="connsiteY13" fmla="*/ 300195 h 6499427"/>
              <a:gd name="connsiteX14" fmla="*/ 0 w 12300587"/>
              <a:gd name="connsiteY14" fmla="*/ 0 h 6499427"/>
              <a:gd name="connsiteX15" fmla="*/ 3096246 w 12300587"/>
              <a:gd name="connsiteY15" fmla="*/ 362235 h 6499427"/>
              <a:gd name="connsiteX16" fmla="*/ 6052961 w 12300587"/>
              <a:gd name="connsiteY16" fmla="*/ 62163 h 6499427"/>
              <a:gd name="connsiteX0" fmla="*/ 6052961 w 12300587"/>
              <a:gd name="connsiteY0" fmla="*/ 62163 h 6502600"/>
              <a:gd name="connsiteX1" fmla="*/ 9653555 w 12300587"/>
              <a:gd name="connsiteY1" fmla="*/ 295870 h 6502600"/>
              <a:gd name="connsiteX2" fmla="*/ 12280656 w 12300587"/>
              <a:gd name="connsiteY2" fmla="*/ 20073 h 6502600"/>
              <a:gd name="connsiteX3" fmla="*/ 12300587 w 12300587"/>
              <a:gd name="connsiteY3" fmla="*/ 587515 h 6502600"/>
              <a:gd name="connsiteX4" fmla="*/ 12242835 w 12300587"/>
              <a:gd name="connsiteY4" fmla="*/ 6058211 h 6502600"/>
              <a:gd name="connsiteX5" fmla="*/ 12230285 w 12300587"/>
              <a:gd name="connsiteY5" fmla="*/ 6071059 h 6502600"/>
              <a:gd name="connsiteX6" fmla="*/ 7848866 w 12300587"/>
              <a:gd name="connsiteY6" fmla="*/ 6279108 h 6502600"/>
              <a:gd name="connsiteX7" fmla="*/ 5365074 w 12300587"/>
              <a:gd name="connsiteY7" fmla="*/ 6395616 h 6502600"/>
              <a:gd name="connsiteX8" fmla="*/ 3461990 w 12300587"/>
              <a:gd name="connsiteY8" fmla="*/ 6486036 h 6502600"/>
              <a:gd name="connsiteX9" fmla="*/ 2379530 w 12300587"/>
              <a:gd name="connsiteY9" fmla="*/ 6295607 h 6502600"/>
              <a:gd name="connsiteX10" fmla="*/ 964764 w 12300587"/>
              <a:gd name="connsiteY10" fmla="*/ 6390784 h 6502600"/>
              <a:gd name="connsiteX11" fmla="*/ 127787 w 12300587"/>
              <a:gd name="connsiteY11" fmla="*/ 5229273 h 6502600"/>
              <a:gd name="connsiteX12" fmla="*/ 50835 w 12300587"/>
              <a:gd name="connsiteY12" fmla="*/ 5134963 h 6502600"/>
              <a:gd name="connsiteX13" fmla="*/ 50835 w 12300587"/>
              <a:gd name="connsiteY13" fmla="*/ 300195 h 6502600"/>
              <a:gd name="connsiteX14" fmla="*/ 0 w 12300587"/>
              <a:gd name="connsiteY14" fmla="*/ 0 h 6502600"/>
              <a:gd name="connsiteX15" fmla="*/ 3096246 w 12300587"/>
              <a:gd name="connsiteY15" fmla="*/ 362235 h 6502600"/>
              <a:gd name="connsiteX16" fmla="*/ 6052961 w 12300587"/>
              <a:gd name="connsiteY16" fmla="*/ 62163 h 6502600"/>
              <a:gd name="connsiteX0" fmla="*/ 6052961 w 12300587"/>
              <a:gd name="connsiteY0" fmla="*/ 62163 h 6516558"/>
              <a:gd name="connsiteX1" fmla="*/ 9653555 w 12300587"/>
              <a:gd name="connsiteY1" fmla="*/ 295870 h 6516558"/>
              <a:gd name="connsiteX2" fmla="*/ 12280656 w 12300587"/>
              <a:gd name="connsiteY2" fmla="*/ 20073 h 6516558"/>
              <a:gd name="connsiteX3" fmla="*/ 12300587 w 12300587"/>
              <a:gd name="connsiteY3" fmla="*/ 587515 h 6516558"/>
              <a:gd name="connsiteX4" fmla="*/ 12242835 w 12300587"/>
              <a:gd name="connsiteY4" fmla="*/ 6058211 h 6516558"/>
              <a:gd name="connsiteX5" fmla="*/ 12230285 w 12300587"/>
              <a:gd name="connsiteY5" fmla="*/ 6071059 h 6516558"/>
              <a:gd name="connsiteX6" fmla="*/ 7848866 w 12300587"/>
              <a:gd name="connsiteY6" fmla="*/ 6279108 h 6516558"/>
              <a:gd name="connsiteX7" fmla="*/ 5817198 w 12300587"/>
              <a:gd name="connsiteY7" fmla="*/ 6471816 h 6516558"/>
              <a:gd name="connsiteX8" fmla="*/ 3461990 w 12300587"/>
              <a:gd name="connsiteY8" fmla="*/ 6486036 h 6516558"/>
              <a:gd name="connsiteX9" fmla="*/ 2379530 w 12300587"/>
              <a:gd name="connsiteY9" fmla="*/ 6295607 h 6516558"/>
              <a:gd name="connsiteX10" fmla="*/ 964764 w 12300587"/>
              <a:gd name="connsiteY10" fmla="*/ 6390784 h 6516558"/>
              <a:gd name="connsiteX11" fmla="*/ 127787 w 12300587"/>
              <a:gd name="connsiteY11" fmla="*/ 5229273 h 6516558"/>
              <a:gd name="connsiteX12" fmla="*/ 50835 w 12300587"/>
              <a:gd name="connsiteY12" fmla="*/ 5134963 h 6516558"/>
              <a:gd name="connsiteX13" fmla="*/ 50835 w 12300587"/>
              <a:gd name="connsiteY13" fmla="*/ 300195 h 6516558"/>
              <a:gd name="connsiteX14" fmla="*/ 0 w 12300587"/>
              <a:gd name="connsiteY14" fmla="*/ 0 h 6516558"/>
              <a:gd name="connsiteX15" fmla="*/ 3096246 w 12300587"/>
              <a:gd name="connsiteY15" fmla="*/ 362235 h 6516558"/>
              <a:gd name="connsiteX16" fmla="*/ 6052961 w 12300587"/>
              <a:gd name="connsiteY16" fmla="*/ 62163 h 6516558"/>
              <a:gd name="connsiteX0" fmla="*/ 6052961 w 12300587"/>
              <a:gd name="connsiteY0" fmla="*/ 62163 h 6472335"/>
              <a:gd name="connsiteX1" fmla="*/ 9653555 w 12300587"/>
              <a:gd name="connsiteY1" fmla="*/ 295870 h 6472335"/>
              <a:gd name="connsiteX2" fmla="*/ 12280656 w 12300587"/>
              <a:gd name="connsiteY2" fmla="*/ 20073 h 6472335"/>
              <a:gd name="connsiteX3" fmla="*/ 12300587 w 12300587"/>
              <a:gd name="connsiteY3" fmla="*/ 587515 h 6472335"/>
              <a:gd name="connsiteX4" fmla="*/ 12242835 w 12300587"/>
              <a:gd name="connsiteY4" fmla="*/ 6058211 h 6472335"/>
              <a:gd name="connsiteX5" fmla="*/ 12230285 w 12300587"/>
              <a:gd name="connsiteY5" fmla="*/ 6071059 h 6472335"/>
              <a:gd name="connsiteX6" fmla="*/ 7848866 w 12300587"/>
              <a:gd name="connsiteY6" fmla="*/ 6279108 h 6472335"/>
              <a:gd name="connsiteX7" fmla="*/ 5817198 w 12300587"/>
              <a:gd name="connsiteY7" fmla="*/ 6471816 h 6472335"/>
              <a:gd name="connsiteX8" fmla="*/ 3535307 w 12300587"/>
              <a:gd name="connsiteY8" fmla="*/ 6219336 h 6472335"/>
              <a:gd name="connsiteX9" fmla="*/ 2379530 w 12300587"/>
              <a:gd name="connsiteY9" fmla="*/ 6295607 h 6472335"/>
              <a:gd name="connsiteX10" fmla="*/ 964764 w 12300587"/>
              <a:gd name="connsiteY10" fmla="*/ 6390784 h 6472335"/>
              <a:gd name="connsiteX11" fmla="*/ 127787 w 12300587"/>
              <a:gd name="connsiteY11" fmla="*/ 5229273 h 6472335"/>
              <a:gd name="connsiteX12" fmla="*/ 50835 w 12300587"/>
              <a:gd name="connsiteY12" fmla="*/ 5134963 h 6472335"/>
              <a:gd name="connsiteX13" fmla="*/ 50835 w 12300587"/>
              <a:gd name="connsiteY13" fmla="*/ 300195 h 6472335"/>
              <a:gd name="connsiteX14" fmla="*/ 0 w 12300587"/>
              <a:gd name="connsiteY14" fmla="*/ 0 h 6472335"/>
              <a:gd name="connsiteX15" fmla="*/ 3096246 w 12300587"/>
              <a:gd name="connsiteY15" fmla="*/ 362235 h 6472335"/>
              <a:gd name="connsiteX16" fmla="*/ 6052961 w 12300587"/>
              <a:gd name="connsiteY16" fmla="*/ 62163 h 6472335"/>
              <a:gd name="connsiteX0" fmla="*/ 6052961 w 12300587"/>
              <a:gd name="connsiteY0" fmla="*/ 62163 h 6472165"/>
              <a:gd name="connsiteX1" fmla="*/ 9653555 w 12300587"/>
              <a:gd name="connsiteY1" fmla="*/ 295870 h 6472165"/>
              <a:gd name="connsiteX2" fmla="*/ 12280656 w 12300587"/>
              <a:gd name="connsiteY2" fmla="*/ 20073 h 6472165"/>
              <a:gd name="connsiteX3" fmla="*/ 12300587 w 12300587"/>
              <a:gd name="connsiteY3" fmla="*/ 587515 h 6472165"/>
              <a:gd name="connsiteX4" fmla="*/ 12242835 w 12300587"/>
              <a:gd name="connsiteY4" fmla="*/ 6058211 h 6472165"/>
              <a:gd name="connsiteX5" fmla="*/ 12230285 w 12300587"/>
              <a:gd name="connsiteY5" fmla="*/ 6071059 h 6472165"/>
              <a:gd name="connsiteX6" fmla="*/ 7848866 w 12300587"/>
              <a:gd name="connsiteY6" fmla="*/ 6279108 h 6472165"/>
              <a:gd name="connsiteX7" fmla="*/ 5817198 w 12300587"/>
              <a:gd name="connsiteY7" fmla="*/ 6471816 h 6472165"/>
              <a:gd name="connsiteX8" fmla="*/ 3535307 w 12300587"/>
              <a:gd name="connsiteY8" fmla="*/ 6320936 h 6472165"/>
              <a:gd name="connsiteX9" fmla="*/ 2379530 w 12300587"/>
              <a:gd name="connsiteY9" fmla="*/ 6295607 h 6472165"/>
              <a:gd name="connsiteX10" fmla="*/ 964764 w 12300587"/>
              <a:gd name="connsiteY10" fmla="*/ 6390784 h 6472165"/>
              <a:gd name="connsiteX11" fmla="*/ 127787 w 12300587"/>
              <a:gd name="connsiteY11" fmla="*/ 5229273 h 6472165"/>
              <a:gd name="connsiteX12" fmla="*/ 50835 w 12300587"/>
              <a:gd name="connsiteY12" fmla="*/ 5134963 h 6472165"/>
              <a:gd name="connsiteX13" fmla="*/ 50835 w 12300587"/>
              <a:gd name="connsiteY13" fmla="*/ 300195 h 6472165"/>
              <a:gd name="connsiteX14" fmla="*/ 0 w 12300587"/>
              <a:gd name="connsiteY14" fmla="*/ 0 h 6472165"/>
              <a:gd name="connsiteX15" fmla="*/ 3096246 w 12300587"/>
              <a:gd name="connsiteY15" fmla="*/ 362235 h 6472165"/>
              <a:gd name="connsiteX16" fmla="*/ 6052961 w 12300587"/>
              <a:gd name="connsiteY16" fmla="*/ 62163 h 6472165"/>
              <a:gd name="connsiteX0" fmla="*/ 6052961 w 12300587"/>
              <a:gd name="connsiteY0" fmla="*/ 62163 h 6461933"/>
              <a:gd name="connsiteX1" fmla="*/ 9653555 w 12300587"/>
              <a:gd name="connsiteY1" fmla="*/ 295870 h 6461933"/>
              <a:gd name="connsiteX2" fmla="*/ 12280656 w 12300587"/>
              <a:gd name="connsiteY2" fmla="*/ 20073 h 6461933"/>
              <a:gd name="connsiteX3" fmla="*/ 12300587 w 12300587"/>
              <a:gd name="connsiteY3" fmla="*/ 587515 h 6461933"/>
              <a:gd name="connsiteX4" fmla="*/ 12242835 w 12300587"/>
              <a:gd name="connsiteY4" fmla="*/ 6058211 h 6461933"/>
              <a:gd name="connsiteX5" fmla="*/ 12230285 w 12300587"/>
              <a:gd name="connsiteY5" fmla="*/ 6071059 h 6461933"/>
              <a:gd name="connsiteX6" fmla="*/ 7848866 w 12300587"/>
              <a:gd name="connsiteY6" fmla="*/ 6279108 h 6461933"/>
              <a:gd name="connsiteX7" fmla="*/ 6220444 w 12300587"/>
              <a:gd name="connsiteY7" fmla="*/ 6382916 h 6461933"/>
              <a:gd name="connsiteX8" fmla="*/ 3535307 w 12300587"/>
              <a:gd name="connsiteY8" fmla="*/ 6320936 h 6461933"/>
              <a:gd name="connsiteX9" fmla="*/ 2379530 w 12300587"/>
              <a:gd name="connsiteY9" fmla="*/ 6295607 h 6461933"/>
              <a:gd name="connsiteX10" fmla="*/ 964764 w 12300587"/>
              <a:gd name="connsiteY10" fmla="*/ 6390784 h 6461933"/>
              <a:gd name="connsiteX11" fmla="*/ 127787 w 12300587"/>
              <a:gd name="connsiteY11" fmla="*/ 5229273 h 6461933"/>
              <a:gd name="connsiteX12" fmla="*/ 50835 w 12300587"/>
              <a:gd name="connsiteY12" fmla="*/ 5134963 h 6461933"/>
              <a:gd name="connsiteX13" fmla="*/ 50835 w 12300587"/>
              <a:gd name="connsiteY13" fmla="*/ 300195 h 6461933"/>
              <a:gd name="connsiteX14" fmla="*/ 0 w 12300587"/>
              <a:gd name="connsiteY14" fmla="*/ 0 h 6461933"/>
              <a:gd name="connsiteX15" fmla="*/ 3096246 w 12300587"/>
              <a:gd name="connsiteY15" fmla="*/ 362235 h 6461933"/>
              <a:gd name="connsiteX16" fmla="*/ 6052961 w 12300587"/>
              <a:gd name="connsiteY16" fmla="*/ 62163 h 6461933"/>
              <a:gd name="connsiteX0" fmla="*/ 6052961 w 12300587"/>
              <a:gd name="connsiteY0" fmla="*/ 62163 h 6497497"/>
              <a:gd name="connsiteX1" fmla="*/ 9653555 w 12300587"/>
              <a:gd name="connsiteY1" fmla="*/ 295870 h 6497497"/>
              <a:gd name="connsiteX2" fmla="*/ 12280656 w 12300587"/>
              <a:gd name="connsiteY2" fmla="*/ 20073 h 6497497"/>
              <a:gd name="connsiteX3" fmla="*/ 12300587 w 12300587"/>
              <a:gd name="connsiteY3" fmla="*/ 587515 h 6497497"/>
              <a:gd name="connsiteX4" fmla="*/ 12242835 w 12300587"/>
              <a:gd name="connsiteY4" fmla="*/ 6058211 h 6497497"/>
              <a:gd name="connsiteX5" fmla="*/ 12230285 w 12300587"/>
              <a:gd name="connsiteY5" fmla="*/ 6071059 h 6497497"/>
              <a:gd name="connsiteX6" fmla="*/ 7848866 w 12300587"/>
              <a:gd name="connsiteY6" fmla="*/ 6279108 h 6497497"/>
              <a:gd name="connsiteX7" fmla="*/ 6220444 w 12300587"/>
              <a:gd name="connsiteY7" fmla="*/ 6497216 h 6497497"/>
              <a:gd name="connsiteX8" fmla="*/ 3535307 w 12300587"/>
              <a:gd name="connsiteY8" fmla="*/ 6320936 h 6497497"/>
              <a:gd name="connsiteX9" fmla="*/ 2379530 w 12300587"/>
              <a:gd name="connsiteY9" fmla="*/ 6295607 h 6497497"/>
              <a:gd name="connsiteX10" fmla="*/ 964764 w 12300587"/>
              <a:gd name="connsiteY10" fmla="*/ 6390784 h 6497497"/>
              <a:gd name="connsiteX11" fmla="*/ 127787 w 12300587"/>
              <a:gd name="connsiteY11" fmla="*/ 5229273 h 6497497"/>
              <a:gd name="connsiteX12" fmla="*/ 50835 w 12300587"/>
              <a:gd name="connsiteY12" fmla="*/ 5134963 h 6497497"/>
              <a:gd name="connsiteX13" fmla="*/ 50835 w 12300587"/>
              <a:gd name="connsiteY13" fmla="*/ 300195 h 6497497"/>
              <a:gd name="connsiteX14" fmla="*/ 0 w 12300587"/>
              <a:gd name="connsiteY14" fmla="*/ 0 h 6497497"/>
              <a:gd name="connsiteX15" fmla="*/ 3096246 w 12300587"/>
              <a:gd name="connsiteY15" fmla="*/ 362235 h 6497497"/>
              <a:gd name="connsiteX16" fmla="*/ 6052961 w 12300587"/>
              <a:gd name="connsiteY16" fmla="*/ 62163 h 6497497"/>
              <a:gd name="connsiteX0" fmla="*/ 6052961 w 12300587"/>
              <a:gd name="connsiteY0" fmla="*/ 62163 h 6497497"/>
              <a:gd name="connsiteX1" fmla="*/ 9653555 w 12300587"/>
              <a:gd name="connsiteY1" fmla="*/ 295870 h 6497497"/>
              <a:gd name="connsiteX2" fmla="*/ 12280656 w 12300587"/>
              <a:gd name="connsiteY2" fmla="*/ 20073 h 6497497"/>
              <a:gd name="connsiteX3" fmla="*/ 12300587 w 12300587"/>
              <a:gd name="connsiteY3" fmla="*/ 587515 h 6497497"/>
              <a:gd name="connsiteX4" fmla="*/ 12242835 w 12300587"/>
              <a:gd name="connsiteY4" fmla="*/ 6058211 h 6497497"/>
              <a:gd name="connsiteX5" fmla="*/ 12230285 w 12300587"/>
              <a:gd name="connsiteY5" fmla="*/ 6071059 h 6497497"/>
              <a:gd name="connsiteX6" fmla="*/ 8203234 w 12300587"/>
              <a:gd name="connsiteY6" fmla="*/ 6279108 h 6497497"/>
              <a:gd name="connsiteX7" fmla="*/ 6220444 w 12300587"/>
              <a:gd name="connsiteY7" fmla="*/ 6497216 h 6497497"/>
              <a:gd name="connsiteX8" fmla="*/ 3535307 w 12300587"/>
              <a:gd name="connsiteY8" fmla="*/ 6320936 h 6497497"/>
              <a:gd name="connsiteX9" fmla="*/ 2379530 w 12300587"/>
              <a:gd name="connsiteY9" fmla="*/ 6295607 h 6497497"/>
              <a:gd name="connsiteX10" fmla="*/ 964764 w 12300587"/>
              <a:gd name="connsiteY10" fmla="*/ 6390784 h 6497497"/>
              <a:gd name="connsiteX11" fmla="*/ 127787 w 12300587"/>
              <a:gd name="connsiteY11" fmla="*/ 5229273 h 6497497"/>
              <a:gd name="connsiteX12" fmla="*/ 50835 w 12300587"/>
              <a:gd name="connsiteY12" fmla="*/ 5134963 h 6497497"/>
              <a:gd name="connsiteX13" fmla="*/ 50835 w 12300587"/>
              <a:gd name="connsiteY13" fmla="*/ 300195 h 6497497"/>
              <a:gd name="connsiteX14" fmla="*/ 0 w 12300587"/>
              <a:gd name="connsiteY14" fmla="*/ 0 h 6497497"/>
              <a:gd name="connsiteX15" fmla="*/ 3096246 w 12300587"/>
              <a:gd name="connsiteY15" fmla="*/ 362235 h 6497497"/>
              <a:gd name="connsiteX16" fmla="*/ 6052961 w 12300587"/>
              <a:gd name="connsiteY16" fmla="*/ 62163 h 6497497"/>
              <a:gd name="connsiteX0" fmla="*/ 6052961 w 12300587"/>
              <a:gd name="connsiteY0" fmla="*/ 62163 h 6497356"/>
              <a:gd name="connsiteX1" fmla="*/ 9653555 w 12300587"/>
              <a:gd name="connsiteY1" fmla="*/ 295870 h 6497356"/>
              <a:gd name="connsiteX2" fmla="*/ 12280656 w 12300587"/>
              <a:gd name="connsiteY2" fmla="*/ 20073 h 6497356"/>
              <a:gd name="connsiteX3" fmla="*/ 12300587 w 12300587"/>
              <a:gd name="connsiteY3" fmla="*/ 587515 h 6497356"/>
              <a:gd name="connsiteX4" fmla="*/ 12242835 w 12300587"/>
              <a:gd name="connsiteY4" fmla="*/ 6058211 h 6497356"/>
              <a:gd name="connsiteX5" fmla="*/ 12230285 w 12300587"/>
              <a:gd name="connsiteY5" fmla="*/ 6071059 h 6497356"/>
              <a:gd name="connsiteX6" fmla="*/ 8362088 w 12300587"/>
              <a:gd name="connsiteY6" fmla="*/ 6291808 h 6497356"/>
              <a:gd name="connsiteX7" fmla="*/ 6220444 w 12300587"/>
              <a:gd name="connsiteY7" fmla="*/ 6497216 h 6497356"/>
              <a:gd name="connsiteX8" fmla="*/ 3535307 w 12300587"/>
              <a:gd name="connsiteY8" fmla="*/ 6320936 h 6497356"/>
              <a:gd name="connsiteX9" fmla="*/ 2379530 w 12300587"/>
              <a:gd name="connsiteY9" fmla="*/ 6295607 h 6497356"/>
              <a:gd name="connsiteX10" fmla="*/ 964764 w 12300587"/>
              <a:gd name="connsiteY10" fmla="*/ 6390784 h 6497356"/>
              <a:gd name="connsiteX11" fmla="*/ 127787 w 12300587"/>
              <a:gd name="connsiteY11" fmla="*/ 5229273 h 6497356"/>
              <a:gd name="connsiteX12" fmla="*/ 50835 w 12300587"/>
              <a:gd name="connsiteY12" fmla="*/ 5134963 h 6497356"/>
              <a:gd name="connsiteX13" fmla="*/ 50835 w 12300587"/>
              <a:gd name="connsiteY13" fmla="*/ 300195 h 6497356"/>
              <a:gd name="connsiteX14" fmla="*/ 0 w 12300587"/>
              <a:gd name="connsiteY14" fmla="*/ 0 h 6497356"/>
              <a:gd name="connsiteX15" fmla="*/ 3096246 w 12300587"/>
              <a:gd name="connsiteY15" fmla="*/ 362235 h 6497356"/>
              <a:gd name="connsiteX16" fmla="*/ 6052961 w 12300587"/>
              <a:gd name="connsiteY16" fmla="*/ 62163 h 6497356"/>
              <a:gd name="connsiteX0" fmla="*/ 6052961 w 12300587"/>
              <a:gd name="connsiteY0" fmla="*/ 62163 h 6497356"/>
              <a:gd name="connsiteX1" fmla="*/ 9653555 w 12300587"/>
              <a:gd name="connsiteY1" fmla="*/ 295870 h 6497356"/>
              <a:gd name="connsiteX2" fmla="*/ 12280656 w 12300587"/>
              <a:gd name="connsiteY2" fmla="*/ 20073 h 6497356"/>
              <a:gd name="connsiteX3" fmla="*/ 12300587 w 12300587"/>
              <a:gd name="connsiteY3" fmla="*/ 587515 h 6497356"/>
              <a:gd name="connsiteX4" fmla="*/ 12242835 w 12300587"/>
              <a:gd name="connsiteY4" fmla="*/ 6058211 h 6497356"/>
              <a:gd name="connsiteX5" fmla="*/ 12230285 w 12300587"/>
              <a:gd name="connsiteY5" fmla="*/ 6071059 h 6497356"/>
              <a:gd name="connsiteX6" fmla="*/ 8362088 w 12300587"/>
              <a:gd name="connsiteY6" fmla="*/ 6291808 h 6497356"/>
              <a:gd name="connsiteX7" fmla="*/ 6220444 w 12300587"/>
              <a:gd name="connsiteY7" fmla="*/ 6497216 h 6497356"/>
              <a:gd name="connsiteX8" fmla="*/ 3535307 w 12300587"/>
              <a:gd name="connsiteY8" fmla="*/ 6320936 h 6497356"/>
              <a:gd name="connsiteX9" fmla="*/ 2379530 w 12300587"/>
              <a:gd name="connsiteY9" fmla="*/ 6295607 h 6497356"/>
              <a:gd name="connsiteX10" fmla="*/ 1221375 w 12300587"/>
              <a:gd name="connsiteY10" fmla="*/ 6327284 h 6497356"/>
              <a:gd name="connsiteX11" fmla="*/ 127787 w 12300587"/>
              <a:gd name="connsiteY11" fmla="*/ 5229273 h 6497356"/>
              <a:gd name="connsiteX12" fmla="*/ 50835 w 12300587"/>
              <a:gd name="connsiteY12" fmla="*/ 5134963 h 6497356"/>
              <a:gd name="connsiteX13" fmla="*/ 50835 w 12300587"/>
              <a:gd name="connsiteY13" fmla="*/ 300195 h 6497356"/>
              <a:gd name="connsiteX14" fmla="*/ 0 w 12300587"/>
              <a:gd name="connsiteY14" fmla="*/ 0 h 6497356"/>
              <a:gd name="connsiteX15" fmla="*/ 3096246 w 12300587"/>
              <a:gd name="connsiteY15" fmla="*/ 362235 h 6497356"/>
              <a:gd name="connsiteX16" fmla="*/ 6052961 w 12300587"/>
              <a:gd name="connsiteY16" fmla="*/ 62163 h 6497356"/>
              <a:gd name="connsiteX0" fmla="*/ 6052961 w 12300587"/>
              <a:gd name="connsiteY0" fmla="*/ 62163 h 6497356"/>
              <a:gd name="connsiteX1" fmla="*/ 9653555 w 12300587"/>
              <a:gd name="connsiteY1" fmla="*/ 295870 h 6497356"/>
              <a:gd name="connsiteX2" fmla="*/ 12280656 w 12300587"/>
              <a:gd name="connsiteY2" fmla="*/ 20073 h 6497356"/>
              <a:gd name="connsiteX3" fmla="*/ 12300587 w 12300587"/>
              <a:gd name="connsiteY3" fmla="*/ 587515 h 6497356"/>
              <a:gd name="connsiteX4" fmla="*/ 12242835 w 12300587"/>
              <a:gd name="connsiteY4" fmla="*/ 6058211 h 6497356"/>
              <a:gd name="connsiteX5" fmla="*/ 12230285 w 12300587"/>
              <a:gd name="connsiteY5" fmla="*/ 6071059 h 6497356"/>
              <a:gd name="connsiteX6" fmla="*/ 8362088 w 12300587"/>
              <a:gd name="connsiteY6" fmla="*/ 6291808 h 6497356"/>
              <a:gd name="connsiteX7" fmla="*/ 6220444 w 12300587"/>
              <a:gd name="connsiteY7" fmla="*/ 6497216 h 6497356"/>
              <a:gd name="connsiteX8" fmla="*/ 3535307 w 12300587"/>
              <a:gd name="connsiteY8" fmla="*/ 6320936 h 6497356"/>
              <a:gd name="connsiteX9" fmla="*/ 2379530 w 12300587"/>
              <a:gd name="connsiteY9" fmla="*/ 6295607 h 6497356"/>
              <a:gd name="connsiteX10" fmla="*/ 1221375 w 12300587"/>
              <a:gd name="connsiteY10" fmla="*/ 6327284 h 6497356"/>
              <a:gd name="connsiteX11" fmla="*/ 42250 w 12300587"/>
              <a:gd name="connsiteY11" fmla="*/ 5419773 h 6497356"/>
              <a:gd name="connsiteX12" fmla="*/ 50835 w 12300587"/>
              <a:gd name="connsiteY12" fmla="*/ 5134963 h 6497356"/>
              <a:gd name="connsiteX13" fmla="*/ 50835 w 12300587"/>
              <a:gd name="connsiteY13" fmla="*/ 300195 h 6497356"/>
              <a:gd name="connsiteX14" fmla="*/ 0 w 12300587"/>
              <a:gd name="connsiteY14" fmla="*/ 0 h 6497356"/>
              <a:gd name="connsiteX15" fmla="*/ 3096246 w 12300587"/>
              <a:gd name="connsiteY15" fmla="*/ 362235 h 6497356"/>
              <a:gd name="connsiteX16" fmla="*/ 6052961 w 12300587"/>
              <a:gd name="connsiteY16" fmla="*/ 62163 h 6497356"/>
              <a:gd name="connsiteX0" fmla="*/ 6052961 w 12300587"/>
              <a:gd name="connsiteY0" fmla="*/ 62163 h 6497356"/>
              <a:gd name="connsiteX1" fmla="*/ 9653555 w 12300587"/>
              <a:gd name="connsiteY1" fmla="*/ 295870 h 6497356"/>
              <a:gd name="connsiteX2" fmla="*/ 12280656 w 12300587"/>
              <a:gd name="connsiteY2" fmla="*/ 20073 h 6497356"/>
              <a:gd name="connsiteX3" fmla="*/ 12300587 w 12300587"/>
              <a:gd name="connsiteY3" fmla="*/ 587515 h 6497356"/>
              <a:gd name="connsiteX4" fmla="*/ 12242835 w 12300587"/>
              <a:gd name="connsiteY4" fmla="*/ 6058211 h 6497356"/>
              <a:gd name="connsiteX5" fmla="*/ 12230285 w 12300587"/>
              <a:gd name="connsiteY5" fmla="*/ 6071059 h 6497356"/>
              <a:gd name="connsiteX6" fmla="*/ 8362088 w 12300587"/>
              <a:gd name="connsiteY6" fmla="*/ 6291808 h 6497356"/>
              <a:gd name="connsiteX7" fmla="*/ 6220444 w 12300587"/>
              <a:gd name="connsiteY7" fmla="*/ 6497216 h 6497356"/>
              <a:gd name="connsiteX8" fmla="*/ 3535307 w 12300587"/>
              <a:gd name="connsiteY8" fmla="*/ 6320936 h 6497356"/>
              <a:gd name="connsiteX9" fmla="*/ 2379530 w 12300587"/>
              <a:gd name="connsiteY9" fmla="*/ 6295607 h 6497356"/>
              <a:gd name="connsiteX10" fmla="*/ 1221375 w 12300587"/>
              <a:gd name="connsiteY10" fmla="*/ 6327284 h 6497356"/>
              <a:gd name="connsiteX11" fmla="*/ 42250 w 12300587"/>
              <a:gd name="connsiteY11" fmla="*/ 5661073 h 6497356"/>
              <a:gd name="connsiteX12" fmla="*/ 50835 w 12300587"/>
              <a:gd name="connsiteY12" fmla="*/ 5134963 h 6497356"/>
              <a:gd name="connsiteX13" fmla="*/ 50835 w 12300587"/>
              <a:gd name="connsiteY13" fmla="*/ 300195 h 6497356"/>
              <a:gd name="connsiteX14" fmla="*/ 0 w 12300587"/>
              <a:gd name="connsiteY14" fmla="*/ 0 h 6497356"/>
              <a:gd name="connsiteX15" fmla="*/ 3096246 w 12300587"/>
              <a:gd name="connsiteY15" fmla="*/ 362235 h 6497356"/>
              <a:gd name="connsiteX16" fmla="*/ 6052961 w 12300587"/>
              <a:gd name="connsiteY16" fmla="*/ 62163 h 6497356"/>
              <a:gd name="connsiteX0" fmla="*/ 6052961 w 12300587"/>
              <a:gd name="connsiteY0" fmla="*/ 62163 h 6497356"/>
              <a:gd name="connsiteX1" fmla="*/ 9653555 w 12300587"/>
              <a:gd name="connsiteY1" fmla="*/ 295870 h 6497356"/>
              <a:gd name="connsiteX2" fmla="*/ 12280656 w 12300587"/>
              <a:gd name="connsiteY2" fmla="*/ 20073 h 6497356"/>
              <a:gd name="connsiteX3" fmla="*/ 12300587 w 12300587"/>
              <a:gd name="connsiteY3" fmla="*/ 587515 h 6497356"/>
              <a:gd name="connsiteX4" fmla="*/ 12242835 w 12300587"/>
              <a:gd name="connsiteY4" fmla="*/ 6058211 h 6497356"/>
              <a:gd name="connsiteX5" fmla="*/ 12230285 w 12300587"/>
              <a:gd name="connsiteY5" fmla="*/ 6071059 h 6497356"/>
              <a:gd name="connsiteX6" fmla="*/ 8362088 w 12300587"/>
              <a:gd name="connsiteY6" fmla="*/ 6291808 h 6497356"/>
              <a:gd name="connsiteX7" fmla="*/ 6220444 w 12300587"/>
              <a:gd name="connsiteY7" fmla="*/ 6497216 h 6497356"/>
              <a:gd name="connsiteX8" fmla="*/ 3535307 w 12300587"/>
              <a:gd name="connsiteY8" fmla="*/ 6320936 h 6497356"/>
              <a:gd name="connsiteX9" fmla="*/ 2379530 w 12300587"/>
              <a:gd name="connsiteY9" fmla="*/ 6295607 h 6497356"/>
              <a:gd name="connsiteX10" fmla="*/ 1221375 w 12300587"/>
              <a:gd name="connsiteY10" fmla="*/ 6327284 h 6497356"/>
              <a:gd name="connsiteX11" fmla="*/ 42250 w 12300587"/>
              <a:gd name="connsiteY11" fmla="*/ 5661073 h 6497356"/>
              <a:gd name="connsiteX12" fmla="*/ 50835 w 12300587"/>
              <a:gd name="connsiteY12" fmla="*/ 5134963 h 6497356"/>
              <a:gd name="connsiteX13" fmla="*/ 50835 w 12300587"/>
              <a:gd name="connsiteY13" fmla="*/ 300195 h 6497356"/>
              <a:gd name="connsiteX14" fmla="*/ 0 w 12300587"/>
              <a:gd name="connsiteY14" fmla="*/ 0 h 6497356"/>
              <a:gd name="connsiteX15" fmla="*/ 3096246 w 12300587"/>
              <a:gd name="connsiteY15" fmla="*/ 362235 h 6497356"/>
              <a:gd name="connsiteX16" fmla="*/ 6052961 w 12300587"/>
              <a:gd name="connsiteY16" fmla="*/ 62163 h 6497356"/>
              <a:gd name="connsiteX0" fmla="*/ 6052961 w 12300587"/>
              <a:gd name="connsiteY0" fmla="*/ 62163 h 6497356"/>
              <a:gd name="connsiteX1" fmla="*/ 9653555 w 12300587"/>
              <a:gd name="connsiteY1" fmla="*/ 295870 h 6497356"/>
              <a:gd name="connsiteX2" fmla="*/ 12280656 w 12300587"/>
              <a:gd name="connsiteY2" fmla="*/ 20073 h 6497356"/>
              <a:gd name="connsiteX3" fmla="*/ 12300587 w 12300587"/>
              <a:gd name="connsiteY3" fmla="*/ 587515 h 6497356"/>
              <a:gd name="connsiteX4" fmla="*/ 12242835 w 12300587"/>
              <a:gd name="connsiteY4" fmla="*/ 6058211 h 6497356"/>
              <a:gd name="connsiteX5" fmla="*/ 12230285 w 12300587"/>
              <a:gd name="connsiteY5" fmla="*/ 6071059 h 6497356"/>
              <a:gd name="connsiteX6" fmla="*/ 8362088 w 12300587"/>
              <a:gd name="connsiteY6" fmla="*/ 6291808 h 6497356"/>
              <a:gd name="connsiteX7" fmla="*/ 6220444 w 12300587"/>
              <a:gd name="connsiteY7" fmla="*/ 6497216 h 6497356"/>
              <a:gd name="connsiteX8" fmla="*/ 3535307 w 12300587"/>
              <a:gd name="connsiteY8" fmla="*/ 6320936 h 6497356"/>
              <a:gd name="connsiteX9" fmla="*/ 2379530 w 12300587"/>
              <a:gd name="connsiteY9" fmla="*/ 6295607 h 6497356"/>
              <a:gd name="connsiteX10" fmla="*/ 1221375 w 12300587"/>
              <a:gd name="connsiteY10" fmla="*/ 6327284 h 6497356"/>
              <a:gd name="connsiteX11" fmla="*/ 42250 w 12300587"/>
              <a:gd name="connsiteY11" fmla="*/ 5661073 h 6497356"/>
              <a:gd name="connsiteX12" fmla="*/ 50835 w 12300587"/>
              <a:gd name="connsiteY12" fmla="*/ 5134963 h 6497356"/>
              <a:gd name="connsiteX13" fmla="*/ 50835 w 12300587"/>
              <a:gd name="connsiteY13" fmla="*/ 300195 h 6497356"/>
              <a:gd name="connsiteX14" fmla="*/ 0 w 12300587"/>
              <a:gd name="connsiteY14" fmla="*/ 0 h 6497356"/>
              <a:gd name="connsiteX15" fmla="*/ 3096246 w 12300587"/>
              <a:gd name="connsiteY15" fmla="*/ 108235 h 6497356"/>
              <a:gd name="connsiteX16" fmla="*/ 6052961 w 12300587"/>
              <a:gd name="connsiteY16" fmla="*/ 62163 h 6497356"/>
              <a:gd name="connsiteX0" fmla="*/ 6052961 w 12300587"/>
              <a:gd name="connsiteY0" fmla="*/ 227263 h 6662456"/>
              <a:gd name="connsiteX1" fmla="*/ 9653555 w 12300587"/>
              <a:gd name="connsiteY1" fmla="*/ 460970 h 6662456"/>
              <a:gd name="connsiteX2" fmla="*/ 12280656 w 12300587"/>
              <a:gd name="connsiteY2" fmla="*/ 185173 h 6662456"/>
              <a:gd name="connsiteX3" fmla="*/ 12300587 w 12300587"/>
              <a:gd name="connsiteY3" fmla="*/ 752615 h 6662456"/>
              <a:gd name="connsiteX4" fmla="*/ 12242835 w 12300587"/>
              <a:gd name="connsiteY4" fmla="*/ 6223311 h 6662456"/>
              <a:gd name="connsiteX5" fmla="*/ 12230285 w 12300587"/>
              <a:gd name="connsiteY5" fmla="*/ 6236159 h 6662456"/>
              <a:gd name="connsiteX6" fmla="*/ 8362088 w 12300587"/>
              <a:gd name="connsiteY6" fmla="*/ 6456908 h 6662456"/>
              <a:gd name="connsiteX7" fmla="*/ 6220444 w 12300587"/>
              <a:gd name="connsiteY7" fmla="*/ 6662316 h 6662456"/>
              <a:gd name="connsiteX8" fmla="*/ 3535307 w 12300587"/>
              <a:gd name="connsiteY8" fmla="*/ 6486036 h 6662456"/>
              <a:gd name="connsiteX9" fmla="*/ 2379530 w 12300587"/>
              <a:gd name="connsiteY9" fmla="*/ 6460707 h 6662456"/>
              <a:gd name="connsiteX10" fmla="*/ 1221375 w 12300587"/>
              <a:gd name="connsiteY10" fmla="*/ 6492384 h 6662456"/>
              <a:gd name="connsiteX11" fmla="*/ 42250 w 12300587"/>
              <a:gd name="connsiteY11" fmla="*/ 5826173 h 6662456"/>
              <a:gd name="connsiteX12" fmla="*/ 50835 w 12300587"/>
              <a:gd name="connsiteY12" fmla="*/ 5300063 h 6662456"/>
              <a:gd name="connsiteX13" fmla="*/ 50835 w 12300587"/>
              <a:gd name="connsiteY13" fmla="*/ 465295 h 6662456"/>
              <a:gd name="connsiteX14" fmla="*/ 0 w 12300587"/>
              <a:gd name="connsiteY14" fmla="*/ 0 h 6662456"/>
              <a:gd name="connsiteX15" fmla="*/ 3096246 w 12300587"/>
              <a:gd name="connsiteY15" fmla="*/ 273335 h 6662456"/>
              <a:gd name="connsiteX16" fmla="*/ 6052961 w 12300587"/>
              <a:gd name="connsiteY16" fmla="*/ 227263 h 6662456"/>
              <a:gd name="connsiteX0" fmla="*/ 6052961 w 12300587"/>
              <a:gd name="connsiteY0" fmla="*/ 341563 h 6776756"/>
              <a:gd name="connsiteX1" fmla="*/ 9653555 w 12300587"/>
              <a:gd name="connsiteY1" fmla="*/ 575270 h 6776756"/>
              <a:gd name="connsiteX2" fmla="*/ 12280656 w 12300587"/>
              <a:gd name="connsiteY2" fmla="*/ 299473 h 6776756"/>
              <a:gd name="connsiteX3" fmla="*/ 12300587 w 12300587"/>
              <a:gd name="connsiteY3" fmla="*/ 866915 h 6776756"/>
              <a:gd name="connsiteX4" fmla="*/ 12242835 w 12300587"/>
              <a:gd name="connsiteY4" fmla="*/ 6337611 h 6776756"/>
              <a:gd name="connsiteX5" fmla="*/ 12230285 w 12300587"/>
              <a:gd name="connsiteY5" fmla="*/ 6350459 h 6776756"/>
              <a:gd name="connsiteX6" fmla="*/ 8362088 w 12300587"/>
              <a:gd name="connsiteY6" fmla="*/ 6571208 h 6776756"/>
              <a:gd name="connsiteX7" fmla="*/ 6220444 w 12300587"/>
              <a:gd name="connsiteY7" fmla="*/ 6776616 h 6776756"/>
              <a:gd name="connsiteX8" fmla="*/ 3535307 w 12300587"/>
              <a:gd name="connsiteY8" fmla="*/ 6600336 h 6776756"/>
              <a:gd name="connsiteX9" fmla="*/ 2379530 w 12300587"/>
              <a:gd name="connsiteY9" fmla="*/ 6575007 h 6776756"/>
              <a:gd name="connsiteX10" fmla="*/ 1221375 w 12300587"/>
              <a:gd name="connsiteY10" fmla="*/ 6606684 h 6776756"/>
              <a:gd name="connsiteX11" fmla="*/ 42250 w 12300587"/>
              <a:gd name="connsiteY11" fmla="*/ 5940473 h 6776756"/>
              <a:gd name="connsiteX12" fmla="*/ 50835 w 12300587"/>
              <a:gd name="connsiteY12" fmla="*/ 5414363 h 6776756"/>
              <a:gd name="connsiteX13" fmla="*/ 50835 w 12300587"/>
              <a:gd name="connsiteY13" fmla="*/ 579595 h 6776756"/>
              <a:gd name="connsiteX14" fmla="*/ 0 w 12300587"/>
              <a:gd name="connsiteY14" fmla="*/ 0 h 6776756"/>
              <a:gd name="connsiteX15" fmla="*/ 3096246 w 12300587"/>
              <a:gd name="connsiteY15" fmla="*/ 387635 h 6776756"/>
              <a:gd name="connsiteX16" fmla="*/ 6052961 w 12300587"/>
              <a:gd name="connsiteY16" fmla="*/ 341563 h 6776756"/>
              <a:gd name="connsiteX0" fmla="*/ 6052961 w 12300587"/>
              <a:gd name="connsiteY0" fmla="*/ 341563 h 6776756"/>
              <a:gd name="connsiteX1" fmla="*/ 9653555 w 12300587"/>
              <a:gd name="connsiteY1" fmla="*/ 575270 h 6776756"/>
              <a:gd name="connsiteX2" fmla="*/ 12280656 w 12300587"/>
              <a:gd name="connsiteY2" fmla="*/ 299473 h 6776756"/>
              <a:gd name="connsiteX3" fmla="*/ 12300587 w 12300587"/>
              <a:gd name="connsiteY3" fmla="*/ 866915 h 6776756"/>
              <a:gd name="connsiteX4" fmla="*/ 12242835 w 12300587"/>
              <a:gd name="connsiteY4" fmla="*/ 6337611 h 6776756"/>
              <a:gd name="connsiteX5" fmla="*/ 12230285 w 12300587"/>
              <a:gd name="connsiteY5" fmla="*/ 6350459 h 6776756"/>
              <a:gd name="connsiteX6" fmla="*/ 8362088 w 12300587"/>
              <a:gd name="connsiteY6" fmla="*/ 6571208 h 6776756"/>
              <a:gd name="connsiteX7" fmla="*/ 6220444 w 12300587"/>
              <a:gd name="connsiteY7" fmla="*/ 6776616 h 6776756"/>
              <a:gd name="connsiteX8" fmla="*/ 3535307 w 12300587"/>
              <a:gd name="connsiteY8" fmla="*/ 6600336 h 6776756"/>
              <a:gd name="connsiteX9" fmla="*/ 2379530 w 12300587"/>
              <a:gd name="connsiteY9" fmla="*/ 6575007 h 6776756"/>
              <a:gd name="connsiteX10" fmla="*/ 1221375 w 12300587"/>
              <a:gd name="connsiteY10" fmla="*/ 6606684 h 6776756"/>
              <a:gd name="connsiteX11" fmla="*/ 42250 w 12300587"/>
              <a:gd name="connsiteY11" fmla="*/ 5940473 h 6776756"/>
              <a:gd name="connsiteX12" fmla="*/ 50835 w 12300587"/>
              <a:gd name="connsiteY12" fmla="*/ 5414363 h 6776756"/>
              <a:gd name="connsiteX13" fmla="*/ 50835 w 12300587"/>
              <a:gd name="connsiteY13" fmla="*/ 579595 h 6776756"/>
              <a:gd name="connsiteX14" fmla="*/ 0 w 12300587"/>
              <a:gd name="connsiteY14" fmla="*/ 0 h 6776756"/>
              <a:gd name="connsiteX15" fmla="*/ 3047368 w 12300587"/>
              <a:gd name="connsiteY15" fmla="*/ 260635 h 6776756"/>
              <a:gd name="connsiteX16" fmla="*/ 6052961 w 12300587"/>
              <a:gd name="connsiteY16" fmla="*/ 341563 h 6776756"/>
              <a:gd name="connsiteX0" fmla="*/ 6126278 w 12300587"/>
              <a:gd name="connsiteY0" fmla="*/ 278063 h 6776756"/>
              <a:gd name="connsiteX1" fmla="*/ 9653555 w 12300587"/>
              <a:gd name="connsiteY1" fmla="*/ 575270 h 6776756"/>
              <a:gd name="connsiteX2" fmla="*/ 12280656 w 12300587"/>
              <a:gd name="connsiteY2" fmla="*/ 299473 h 6776756"/>
              <a:gd name="connsiteX3" fmla="*/ 12300587 w 12300587"/>
              <a:gd name="connsiteY3" fmla="*/ 866915 h 6776756"/>
              <a:gd name="connsiteX4" fmla="*/ 12242835 w 12300587"/>
              <a:gd name="connsiteY4" fmla="*/ 6337611 h 6776756"/>
              <a:gd name="connsiteX5" fmla="*/ 12230285 w 12300587"/>
              <a:gd name="connsiteY5" fmla="*/ 6350459 h 6776756"/>
              <a:gd name="connsiteX6" fmla="*/ 8362088 w 12300587"/>
              <a:gd name="connsiteY6" fmla="*/ 6571208 h 6776756"/>
              <a:gd name="connsiteX7" fmla="*/ 6220444 w 12300587"/>
              <a:gd name="connsiteY7" fmla="*/ 6776616 h 6776756"/>
              <a:gd name="connsiteX8" fmla="*/ 3535307 w 12300587"/>
              <a:gd name="connsiteY8" fmla="*/ 6600336 h 6776756"/>
              <a:gd name="connsiteX9" fmla="*/ 2379530 w 12300587"/>
              <a:gd name="connsiteY9" fmla="*/ 6575007 h 6776756"/>
              <a:gd name="connsiteX10" fmla="*/ 1221375 w 12300587"/>
              <a:gd name="connsiteY10" fmla="*/ 6606684 h 6776756"/>
              <a:gd name="connsiteX11" fmla="*/ 42250 w 12300587"/>
              <a:gd name="connsiteY11" fmla="*/ 5940473 h 6776756"/>
              <a:gd name="connsiteX12" fmla="*/ 50835 w 12300587"/>
              <a:gd name="connsiteY12" fmla="*/ 5414363 h 6776756"/>
              <a:gd name="connsiteX13" fmla="*/ 50835 w 12300587"/>
              <a:gd name="connsiteY13" fmla="*/ 579595 h 6776756"/>
              <a:gd name="connsiteX14" fmla="*/ 0 w 12300587"/>
              <a:gd name="connsiteY14" fmla="*/ 0 h 6776756"/>
              <a:gd name="connsiteX15" fmla="*/ 3047368 w 12300587"/>
              <a:gd name="connsiteY15" fmla="*/ 260635 h 6776756"/>
              <a:gd name="connsiteX16" fmla="*/ 6126278 w 12300587"/>
              <a:gd name="connsiteY16" fmla="*/ 278063 h 6776756"/>
              <a:gd name="connsiteX0" fmla="*/ 6126278 w 12300587"/>
              <a:gd name="connsiteY0" fmla="*/ 227263 h 6776756"/>
              <a:gd name="connsiteX1" fmla="*/ 9653555 w 12300587"/>
              <a:gd name="connsiteY1" fmla="*/ 575270 h 6776756"/>
              <a:gd name="connsiteX2" fmla="*/ 12280656 w 12300587"/>
              <a:gd name="connsiteY2" fmla="*/ 299473 h 6776756"/>
              <a:gd name="connsiteX3" fmla="*/ 12300587 w 12300587"/>
              <a:gd name="connsiteY3" fmla="*/ 866915 h 6776756"/>
              <a:gd name="connsiteX4" fmla="*/ 12242835 w 12300587"/>
              <a:gd name="connsiteY4" fmla="*/ 6337611 h 6776756"/>
              <a:gd name="connsiteX5" fmla="*/ 12230285 w 12300587"/>
              <a:gd name="connsiteY5" fmla="*/ 6350459 h 6776756"/>
              <a:gd name="connsiteX6" fmla="*/ 8362088 w 12300587"/>
              <a:gd name="connsiteY6" fmla="*/ 6571208 h 6776756"/>
              <a:gd name="connsiteX7" fmla="*/ 6220444 w 12300587"/>
              <a:gd name="connsiteY7" fmla="*/ 6776616 h 6776756"/>
              <a:gd name="connsiteX8" fmla="*/ 3535307 w 12300587"/>
              <a:gd name="connsiteY8" fmla="*/ 6600336 h 6776756"/>
              <a:gd name="connsiteX9" fmla="*/ 2379530 w 12300587"/>
              <a:gd name="connsiteY9" fmla="*/ 6575007 h 6776756"/>
              <a:gd name="connsiteX10" fmla="*/ 1221375 w 12300587"/>
              <a:gd name="connsiteY10" fmla="*/ 6606684 h 6776756"/>
              <a:gd name="connsiteX11" fmla="*/ 42250 w 12300587"/>
              <a:gd name="connsiteY11" fmla="*/ 5940473 h 6776756"/>
              <a:gd name="connsiteX12" fmla="*/ 50835 w 12300587"/>
              <a:gd name="connsiteY12" fmla="*/ 5414363 h 6776756"/>
              <a:gd name="connsiteX13" fmla="*/ 50835 w 12300587"/>
              <a:gd name="connsiteY13" fmla="*/ 579595 h 6776756"/>
              <a:gd name="connsiteX14" fmla="*/ 0 w 12300587"/>
              <a:gd name="connsiteY14" fmla="*/ 0 h 6776756"/>
              <a:gd name="connsiteX15" fmla="*/ 3047368 w 12300587"/>
              <a:gd name="connsiteY15" fmla="*/ 260635 h 6776756"/>
              <a:gd name="connsiteX16" fmla="*/ 6126278 w 12300587"/>
              <a:gd name="connsiteY16" fmla="*/ 227263 h 6776756"/>
              <a:gd name="connsiteX0" fmla="*/ 6126278 w 12300587"/>
              <a:gd name="connsiteY0" fmla="*/ 227263 h 6776756"/>
              <a:gd name="connsiteX1" fmla="*/ 9433603 w 12300587"/>
              <a:gd name="connsiteY1" fmla="*/ 499070 h 6776756"/>
              <a:gd name="connsiteX2" fmla="*/ 12280656 w 12300587"/>
              <a:gd name="connsiteY2" fmla="*/ 299473 h 6776756"/>
              <a:gd name="connsiteX3" fmla="*/ 12300587 w 12300587"/>
              <a:gd name="connsiteY3" fmla="*/ 866915 h 6776756"/>
              <a:gd name="connsiteX4" fmla="*/ 12242835 w 12300587"/>
              <a:gd name="connsiteY4" fmla="*/ 6337611 h 6776756"/>
              <a:gd name="connsiteX5" fmla="*/ 12230285 w 12300587"/>
              <a:gd name="connsiteY5" fmla="*/ 6350459 h 6776756"/>
              <a:gd name="connsiteX6" fmla="*/ 8362088 w 12300587"/>
              <a:gd name="connsiteY6" fmla="*/ 6571208 h 6776756"/>
              <a:gd name="connsiteX7" fmla="*/ 6220444 w 12300587"/>
              <a:gd name="connsiteY7" fmla="*/ 6776616 h 6776756"/>
              <a:gd name="connsiteX8" fmla="*/ 3535307 w 12300587"/>
              <a:gd name="connsiteY8" fmla="*/ 6600336 h 6776756"/>
              <a:gd name="connsiteX9" fmla="*/ 2379530 w 12300587"/>
              <a:gd name="connsiteY9" fmla="*/ 6575007 h 6776756"/>
              <a:gd name="connsiteX10" fmla="*/ 1221375 w 12300587"/>
              <a:gd name="connsiteY10" fmla="*/ 6606684 h 6776756"/>
              <a:gd name="connsiteX11" fmla="*/ 42250 w 12300587"/>
              <a:gd name="connsiteY11" fmla="*/ 5940473 h 6776756"/>
              <a:gd name="connsiteX12" fmla="*/ 50835 w 12300587"/>
              <a:gd name="connsiteY12" fmla="*/ 5414363 h 6776756"/>
              <a:gd name="connsiteX13" fmla="*/ 50835 w 12300587"/>
              <a:gd name="connsiteY13" fmla="*/ 579595 h 6776756"/>
              <a:gd name="connsiteX14" fmla="*/ 0 w 12300587"/>
              <a:gd name="connsiteY14" fmla="*/ 0 h 6776756"/>
              <a:gd name="connsiteX15" fmla="*/ 3047368 w 12300587"/>
              <a:gd name="connsiteY15" fmla="*/ 260635 h 6776756"/>
              <a:gd name="connsiteX16" fmla="*/ 6126278 w 12300587"/>
              <a:gd name="connsiteY16" fmla="*/ 227263 h 6776756"/>
              <a:gd name="connsiteX0" fmla="*/ 6126278 w 12300587"/>
              <a:gd name="connsiteY0" fmla="*/ 227263 h 6776756"/>
              <a:gd name="connsiteX1" fmla="*/ 9433603 w 12300587"/>
              <a:gd name="connsiteY1" fmla="*/ 156170 h 6776756"/>
              <a:gd name="connsiteX2" fmla="*/ 12280656 w 12300587"/>
              <a:gd name="connsiteY2" fmla="*/ 299473 h 6776756"/>
              <a:gd name="connsiteX3" fmla="*/ 12300587 w 12300587"/>
              <a:gd name="connsiteY3" fmla="*/ 866915 h 6776756"/>
              <a:gd name="connsiteX4" fmla="*/ 12242835 w 12300587"/>
              <a:gd name="connsiteY4" fmla="*/ 6337611 h 6776756"/>
              <a:gd name="connsiteX5" fmla="*/ 12230285 w 12300587"/>
              <a:gd name="connsiteY5" fmla="*/ 6350459 h 6776756"/>
              <a:gd name="connsiteX6" fmla="*/ 8362088 w 12300587"/>
              <a:gd name="connsiteY6" fmla="*/ 6571208 h 6776756"/>
              <a:gd name="connsiteX7" fmla="*/ 6220444 w 12300587"/>
              <a:gd name="connsiteY7" fmla="*/ 6776616 h 6776756"/>
              <a:gd name="connsiteX8" fmla="*/ 3535307 w 12300587"/>
              <a:gd name="connsiteY8" fmla="*/ 6600336 h 6776756"/>
              <a:gd name="connsiteX9" fmla="*/ 2379530 w 12300587"/>
              <a:gd name="connsiteY9" fmla="*/ 6575007 h 6776756"/>
              <a:gd name="connsiteX10" fmla="*/ 1221375 w 12300587"/>
              <a:gd name="connsiteY10" fmla="*/ 6606684 h 6776756"/>
              <a:gd name="connsiteX11" fmla="*/ 42250 w 12300587"/>
              <a:gd name="connsiteY11" fmla="*/ 5940473 h 6776756"/>
              <a:gd name="connsiteX12" fmla="*/ 50835 w 12300587"/>
              <a:gd name="connsiteY12" fmla="*/ 5414363 h 6776756"/>
              <a:gd name="connsiteX13" fmla="*/ 50835 w 12300587"/>
              <a:gd name="connsiteY13" fmla="*/ 579595 h 6776756"/>
              <a:gd name="connsiteX14" fmla="*/ 0 w 12300587"/>
              <a:gd name="connsiteY14" fmla="*/ 0 h 6776756"/>
              <a:gd name="connsiteX15" fmla="*/ 3047368 w 12300587"/>
              <a:gd name="connsiteY15" fmla="*/ 260635 h 6776756"/>
              <a:gd name="connsiteX16" fmla="*/ 6126278 w 12300587"/>
              <a:gd name="connsiteY16" fmla="*/ 227263 h 6776756"/>
              <a:gd name="connsiteX0" fmla="*/ 6126278 w 12300587"/>
              <a:gd name="connsiteY0" fmla="*/ 227263 h 6776756"/>
              <a:gd name="connsiteX1" fmla="*/ 9054797 w 12300587"/>
              <a:gd name="connsiteY1" fmla="*/ 524470 h 6776756"/>
              <a:gd name="connsiteX2" fmla="*/ 12280656 w 12300587"/>
              <a:gd name="connsiteY2" fmla="*/ 299473 h 6776756"/>
              <a:gd name="connsiteX3" fmla="*/ 12300587 w 12300587"/>
              <a:gd name="connsiteY3" fmla="*/ 866915 h 6776756"/>
              <a:gd name="connsiteX4" fmla="*/ 12242835 w 12300587"/>
              <a:gd name="connsiteY4" fmla="*/ 6337611 h 6776756"/>
              <a:gd name="connsiteX5" fmla="*/ 12230285 w 12300587"/>
              <a:gd name="connsiteY5" fmla="*/ 6350459 h 6776756"/>
              <a:gd name="connsiteX6" fmla="*/ 8362088 w 12300587"/>
              <a:gd name="connsiteY6" fmla="*/ 6571208 h 6776756"/>
              <a:gd name="connsiteX7" fmla="*/ 6220444 w 12300587"/>
              <a:gd name="connsiteY7" fmla="*/ 6776616 h 6776756"/>
              <a:gd name="connsiteX8" fmla="*/ 3535307 w 12300587"/>
              <a:gd name="connsiteY8" fmla="*/ 6600336 h 6776756"/>
              <a:gd name="connsiteX9" fmla="*/ 2379530 w 12300587"/>
              <a:gd name="connsiteY9" fmla="*/ 6575007 h 6776756"/>
              <a:gd name="connsiteX10" fmla="*/ 1221375 w 12300587"/>
              <a:gd name="connsiteY10" fmla="*/ 6606684 h 6776756"/>
              <a:gd name="connsiteX11" fmla="*/ 42250 w 12300587"/>
              <a:gd name="connsiteY11" fmla="*/ 5940473 h 6776756"/>
              <a:gd name="connsiteX12" fmla="*/ 50835 w 12300587"/>
              <a:gd name="connsiteY12" fmla="*/ 5414363 h 6776756"/>
              <a:gd name="connsiteX13" fmla="*/ 50835 w 12300587"/>
              <a:gd name="connsiteY13" fmla="*/ 579595 h 6776756"/>
              <a:gd name="connsiteX14" fmla="*/ 0 w 12300587"/>
              <a:gd name="connsiteY14" fmla="*/ 0 h 6776756"/>
              <a:gd name="connsiteX15" fmla="*/ 3047368 w 12300587"/>
              <a:gd name="connsiteY15" fmla="*/ 260635 h 6776756"/>
              <a:gd name="connsiteX16" fmla="*/ 6126278 w 12300587"/>
              <a:gd name="connsiteY16" fmla="*/ 227263 h 6776756"/>
              <a:gd name="connsiteX0" fmla="*/ 6126278 w 12300587"/>
              <a:gd name="connsiteY0" fmla="*/ 227263 h 6776756"/>
              <a:gd name="connsiteX1" fmla="*/ 9054797 w 12300587"/>
              <a:gd name="connsiteY1" fmla="*/ 524470 h 6776756"/>
              <a:gd name="connsiteX2" fmla="*/ 10659313 w 12300587"/>
              <a:gd name="connsiteY2" fmla="*/ 440836 h 6776756"/>
              <a:gd name="connsiteX3" fmla="*/ 12280656 w 12300587"/>
              <a:gd name="connsiteY3" fmla="*/ 299473 h 6776756"/>
              <a:gd name="connsiteX4" fmla="*/ 12300587 w 12300587"/>
              <a:gd name="connsiteY4" fmla="*/ 866915 h 6776756"/>
              <a:gd name="connsiteX5" fmla="*/ 12242835 w 12300587"/>
              <a:gd name="connsiteY5" fmla="*/ 6337611 h 6776756"/>
              <a:gd name="connsiteX6" fmla="*/ 12230285 w 12300587"/>
              <a:gd name="connsiteY6" fmla="*/ 6350459 h 6776756"/>
              <a:gd name="connsiteX7" fmla="*/ 8362088 w 12300587"/>
              <a:gd name="connsiteY7" fmla="*/ 6571208 h 6776756"/>
              <a:gd name="connsiteX8" fmla="*/ 6220444 w 12300587"/>
              <a:gd name="connsiteY8" fmla="*/ 6776616 h 6776756"/>
              <a:gd name="connsiteX9" fmla="*/ 3535307 w 12300587"/>
              <a:gd name="connsiteY9" fmla="*/ 6600336 h 6776756"/>
              <a:gd name="connsiteX10" fmla="*/ 2379530 w 12300587"/>
              <a:gd name="connsiteY10" fmla="*/ 6575007 h 6776756"/>
              <a:gd name="connsiteX11" fmla="*/ 1221375 w 12300587"/>
              <a:gd name="connsiteY11" fmla="*/ 6606684 h 6776756"/>
              <a:gd name="connsiteX12" fmla="*/ 42250 w 12300587"/>
              <a:gd name="connsiteY12" fmla="*/ 5940473 h 6776756"/>
              <a:gd name="connsiteX13" fmla="*/ 50835 w 12300587"/>
              <a:gd name="connsiteY13" fmla="*/ 5414363 h 6776756"/>
              <a:gd name="connsiteX14" fmla="*/ 50835 w 12300587"/>
              <a:gd name="connsiteY14" fmla="*/ 579595 h 6776756"/>
              <a:gd name="connsiteX15" fmla="*/ 0 w 12300587"/>
              <a:gd name="connsiteY15" fmla="*/ 0 h 6776756"/>
              <a:gd name="connsiteX16" fmla="*/ 3047368 w 12300587"/>
              <a:gd name="connsiteY16" fmla="*/ 260635 h 6776756"/>
              <a:gd name="connsiteX17" fmla="*/ 6126278 w 12300587"/>
              <a:gd name="connsiteY17" fmla="*/ 227263 h 6776756"/>
              <a:gd name="connsiteX0" fmla="*/ 6126278 w 12300587"/>
              <a:gd name="connsiteY0" fmla="*/ 227263 h 6776756"/>
              <a:gd name="connsiteX1" fmla="*/ 9054797 w 12300587"/>
              <a:gd name="connsiteY1" fmla="*/ 524470 h 6776756"/>
              <a:gd name="connsiteX2" fmla="*/ 10659313 w 12300587"/>
              <a:gd name="connsiteY2" fmla="*/ 263036 h 6776756"/>
              <a:gd name="connsiteX3" fmla="*/ 12280656 w 12300587"/>
              <a:gd name="connsiteY3" fmla="*/ 299473 h 6776756"/>
              <a:gd name="connsiteX4" fmla="*/ 12300587 w 12300587"/>
              <a:gd name="connsiteY4" fmla="*/ 866915 h 6776756"/>
              <a:gd name="connsiteX5" fmla="*/ 12242835 w 12300587"/>
              <a:gd name="connsiteY5" fmla="*/ 6337611 h 6776756"/>
              <a:gd name="connsiteX6" fmla="*/ 12230285 w 12300587"/>
              <a:gd name="connsiteY6" fmla="*/ 6350459 h 6776756"/>
              <a:gd name="connsiteX7" fmla="*/ 8362088 w 12300587"/>
              <a:gd name="connsiteY7" fmla="*/ 6571208 h 6776756"/>
              <a:gd name="connsiteX8" fmla="*/ 6220444 w 12300587"/>
              <a:gd name="connsiteY8" fmla="*/ 6776616 h 6776756"/>
              <a:gd name="connsiteX9" fmla="*/ 3535307 w 12300587"/>
              <a:gd name="connsiteY9" fmla="*/ 6600336 h 6776756"/>
              <a:gd name="connsiteX10" fmla="*/ 2379530 w 12300587"/>
              <a:gd name="connsiteY10" fmla="*/ 6575007 h 6776756"/>
              <a:gd name="connsiteX11" fmla="*/ 1221375 w 12300587"/>
              <a:gd name="connsiteY11" fmla="*/ 6606684 h 6776756"/>
              <a:gd name="connsiteX12" fmla="*/ 42250 w 12300587"/>
              <a:gd name="connsiteY12" fmla="*/ 5940473 h 6776756"/>
              <a:gd name="connsiteX13" fmla="*/ 50835 w 12300587"/>
              <a:gd name="connsiteY13" fmla="*/ 5414363 h 6776756"/>
              <a:gd name="connsiteX14" fmla="*/ 50835 w 12300587"/>
              <a:gd name="connsiteY14" fmla="*/ 579595 h 6776756"/>
              <a:gd name="connsiteX15" fmla="*/ 0 w 12300587"/>
              <a:gd name="connsiteY15" fmla="*/ 0 h 6776756"/>
              <a:gd name="connsiteX16" fmla="*/ 3047368 w 12300587"/>
              <a:gd name="connsiteY16" fmla="*/ 260635 h 6776756"/>
              <a:gd name="connsiteX17" fmla="*/ 6126278 w 12300587"/>
              <a:gd name="connsiteY17" fmla="*/ 227263 h 6776756"/>
              <a:gd name="connsiteX0" fmla="*/ 6126278 w 12300587"/>
              <a:gd name="connsiteY0" fmla="*/ 227263 h 6776756"/>
              <a:gd name="connsiteX1" fmla="*/ 8920381 w 12300587"/>
              <a:gd name="connsiteY1" fmla="*/ 384770 h 6776756"/>
              <a:gd name="connsiteX2" fmla="*/ 10659313 w 12300587"/>
              <a:gd name="connsiteY2" fmla="*/ 263036 h 6776756"/>
              <a:gd name="connsiteX3" fmla="*/ 12280656 w 12300587"/>
              <a:gd name="connsiteY3" fmla="*/ 299473 h 6776756"/>
              <a:gd name="connsiteX4" fmla="*/ 12300587 w 12300587"/>
              <a:gd name="connsiteY4" fmla="*/ 866915 h 6776756"/>
              <a:gd name="connsiteX5" fmla="*/ 12242835 w 12300587"/>
              <a:gd name="connsiteY5" fmla="*/ 6337611 h 6776756"/>
              <a:gd name="connsiteX6" fmla="*/ 12230285 w 12300587"/>
              <a:gd name="connsiteY6" fmla="*/ 6350459 h 6776756"/>
              <a:gd name="connsiteX7" fmla="*/ 8362088 w 12300587"/>
              <a:gd name="connsiteY7" fmla="*/ 6571208 h 6776756"/>
              <a:gd name="connsiteX8" fmla="*/ 6220444 w 12300587"/>
              <a:gd name="connsiteY8" fmla="*/ 6776616 h 6776756"/>
              <a:gd name="connsiteX9" fmla="*/ 3535307 w 12300587"/>
              <a:gd name="connsiteY9" fmla="*/ 6600336 h 6776756"/>
              <a:gd name="connsiteX10" fmla="*/ 2379530 w 12300587"/>
              <a:gd name="connsiteY10" fmla="*/ 6575007 h 6776756"/>
              <a:gd name="connsiteX11" fmla="*/ 1221375 w 12300587"/>
              <a:gd name="connsiteY11" fmla="*/ 6606684 h 6776756"/>
              <a:gd name="connsiteX12" fmla="*/ 42250 w 12300587"/>
              <a:gd name="connsiteY12" fmla="*/ 5940473 h 6776756"/>
              <a:gd name="connsiteX13" fmla="*/ 50835 w 12300587"/>
              <a:gd name="connsiteY13" fmla="*/ 5414363 h 6776756"/>
              <a:gd name="connsiteX14" fmla="*/ 50835 w 12300587"/>
              <a:gd name="connsiteY14" fmla="*/ 579595 h 6776756"/>
              <a:gd name="connsiteX15" fmla="*/ 0 w 12300587"/>
              <a:gd name="connsiteY15" fmla="*/ 0 h 6776756"/>
              <a:gd name="connsiteX16" fmla="*/ 3047368 w 12300587"/>
              <a:gd name="connsiteY16" fmla="*/ 260635 h 6776756"/>
              <a:gd name="connsiteX17" fmla="*/ 6126278 w 12300587"/>
              <a:gd name="connsiteY17" fmla="*/ 227263 h 6776756"/>
              <a:gd name="connsiteX0" fmla="*/ 6126278 w 12300587"/>
              <a:gd name="connsiteY0" fmla="*/ 227263 h 6776756"/>
              <a:gd name="connsiteX1" fmla="*/ 8920381 w 12300587"/>
              <a:gd name="connsiteY1" fmla="*/ 384770 h 6776756"/>
              <a:gd name="connsiteX2" fmla="*/ 10659313 w 12300587"/>
              <a:gd name="connsiteY2" fmla="*/ 110636 h 6776756"/>
              <a:gd name="connsiteX3" fmla="*/ 12280656 w 12300587"/>
              <a:gd name="connsiteY3" fmla="*/ 299473 h 6776756"/>
              <a:gd name="connsiteX4" fmla="*/ 12300587 w 12300587"/>
              <a:gd name="connsiteY4" fmla="*/ 866915 h 6776756"/>
              <a:gd name="connsiteX5" fmla="*/ 12242835 w 12300587"/>
              <a:gd name="connsiteY5" fmla="*/ 6337611 h 6776756"/>
              <a:gd name="connsiteX6" fmla="*/ 12230285 w 12300587"/>
              <a:gd name="connsiteY6" fmla="*/ 6350459 h 6776756"/>
              <a:gd name="connsiteX7" fmla="*/ 8362088 w 12300587"/>
              <a:gd name="connsiteY7" fmla="*/ 6571208 h 6776756"/>
              <a:gd name="connsiteX8" fmla="*/ 6220444 w 12300587"/>
              <a:gd name="connsiteY8" fmla="*/ 6776616 h 6776756"/>
              <a:gd name="connsiteX9" fmla="*/ 3535307 w 12300587"/>
              <a:gd name="connsiteY9" fmla="*/ 6600336 h 6776756"/>
              <a:gd name="connsiteX10" fmla="*/ 2379530 w 12300587"/>
              <a:gd name="connsiteY10" fmla="*/ 6575007 h 6776756"/>
              <a:gd name="connsiteX11" fmla="*/ 1221375 w 12300587"/>
              <a:gd name="connsiteY11" fmla="*/ 6606684 h 6776756"/>
              <a:gd name="connsiteX12" fmla="*/ 42250 w 12300587"/>
              <a:gd name="connsiteY12" fmla="*/ 5940473 h 6776756"/>
              <a:gd name="connsiteX13" fmla="*/ 50835 w 12300587"/>
              <a:gd name="connsiteY13" fmla="*/ 5414363 h 6776756"/>
              <a:gd name="connsiteX14" fmla="*/ 50835 w 12300587"/>
              <a:gd name="connsiteY14" fmla="*/ 579595 h 6776756"/>
              <a:gd name="connsiteX15" fmla="*/ 0 w 12300587"/>
              <a:gd name="connsiteY15" fmla="*/ 0 h 6776756"/>
              <a:gd name="connsiteX16" fmla="*/ 3047368 w 12300587"/>
              <a:gd name="connsiteY16" fmla="*/ 260635 h 6776756"/>
              <a:gd name="connsiteX17" fmla="*/ 6126278 w 12300587"/>
              <a:gd name="connsiteY17" fmla="*/ 227263 h 6776756"/>
              <a:gd name="connsiteX0" fmla="*/ 6126278 w 12300587"/>
              <a:gd name="connsiteY0" fmla="*/ 227263 h 6776756"/>
              <a:gd name="connsiteX1" fmla="*/ 8737087 w 12300587"/>
              <a:gd name="connsiteY1" fmla="*/ 333970 h 6776756"/>
              <a:gd name="connsiteX2" fmla="*/ 10659313 w 12300587"/>
              <a:gd name="connsiteY2" fmla="*/ 110636 h 6776756"/>
              <a:gd name="connsiteX3" fmla="*/ 12280656 w 12300587"/>
              <a:gd name="connsiteY3" fmla="*/ 299473 h 6776756"/>
              <a:gd name="connsiteX4" fmla="*/ 12300587 w 12300587"/>
              <a:gd name="connsiteY4" fmla="*/ 866915 h 6776756"/>
              <a:gd name="connsiteX5" fmla="*/ 12242835 w 12300587"/>
              <a:gd name="connsiteY5" fmla="*/ 6337611 h 6776756"/>
              <a:gd name="connsiteX6" fmla="*/ 12230285 w 12300587"/>
              <a:gd name="connsiteY6" fmla="*/ 6350459 h 6776756"/>
              <a:gd name="connsiteX7" fmla="*/ 8362088 w 12300587"/>
              <a:gd name="connsiteY7" fmla="*/ 6571208 h 6776756"/>
              <a:gd name="connsiteX8" fmla="*/ 6220444 w 12300587"/>
              <a:gd name="connsiteY8" fmla="*/ 6776616 h 6776756"/>
              <a:gd name="connsiteX9" fmla="*/ 3535307 w 12300587"/>
              <a:gd name="connsiteY9" fmla="*/ 6600336 h 6776756"/>
              <a:gd name="connsiteX10" fmla="*/ 2379530 w 12300587"/>
              <a:gd name="connsiteY10" fmla="*/ 6575007 h 6776756"/>
              <a:gd name="connsiteX11" fmla="*/ 1221375 w 12300587"/>
              <a:gd name="connsiteY11" fmla="*/ 6606684 h 6776756"/>
              <a:gd name="connsiteX12" fmla="*/ 42250 w 12300587"/>
              <a:gd name="connsiteY12" fmla="*/ 5940473 h 6776756"/>
              <a:gd name="connsiteX13" fmla="*/ 50835 w 12300587"/>
              <a:gd name="connsiteY13" fmla="*/ 5414363 h 6776756"/>
              <a:gd name="connsiteX14" fmla="*/ 50835 w 12300587"/>
              <a:gd name="connsiteY14" fmla="*/ 579595 h 6776756"/>
              <a:gd name="connsiteX15" fmla="*/ 0 w 12300587"/>
              <a:gd name="connsiteY15" fmla="*/ 0 h 6776756"/>
              <a:gd name="connsiteX16" fmla="*/ 3047368 w 12300587"/>
              <a:gd name="connsiteY16" fmla="*/ 260635 h 6776756"/>
              <a:gd name="connsiteX17" fmla="*/ 6126278 w 12300587"/>
              <a:gd name="connsiteY17" fmla="*/ 227263 h 6776756"/>
              <a:gd name="connsiteX0" fmla="*/ 6126278 w 12300587"/>
              <a:gd name="connsiteY0" fmla="*/ 227263 h 6776756"/>
              <a:gd name="connsiteX1" fmla="*/ 8737087 w 12300587"/>
              <a:gd name="connsiteY1" fmla="*/ 333970 h 6776756"/>
              <a:gd name="connsiteX2" fmla="*/ 10720411 w 12300587"/>
              <a:gd name="connsiteY2" fmla="*/ 186836 h 6776756"/>
              <a:gd name="connsiteX3" fmla="*/ 12280656 w 12300587"/>
              <a:gd name="connsiteY3" fmla="*/ 299473 h 6776756"/>
              <a:gd name="connsiteX4" fmla="*/ 12300587 w 12300587"/>
              <a:gd name="connsiteY4" fmla="*/ 866915 h 6776756"/>
              <a:gd name="connsiteX5" fmla="*/ 12242835 w 12300587"/>
              <a:gd name="connsiteY5" fmla="*/ 6337611 h 6776756"/>
              <a:gd name="connsiteX6" fmla="*/ 12230285 w 12300587"/>
              <a:gd name="connsiteY6" fmla="*/ 6350459 h 6776756"/>
              <a:gd name="connsiteX7" fmla="*/ 8362088 w 12300587"/>
              <a:gd name="connsiteY7" fmla="*/ 6571208 h 6776756"/>
              <a:gd name="connsiteX8" fmla="*/ 6220444 w 12300587"/>
              <a:gd name="connsiteY8" fmla="*/ 6776616 h 6776756"/>
              <a:gd name="connsiteX9" fmla="*/ 3535307 w 12300587"/>
              <a:gd name="connsiteY9" fmla="*/ 6600336 h 6776756"/>
              <a:gd name="connsiteX10" fmla="*/ 2379530 w 12300587"/>
              <a:gd name="connsiteY10" fmla="*/ 6575007 h 6776756"/>
              <a:gd name="connsiteX11" fmla="*/ 1221375 w 12300587"/>
              <a:gd name="connsiteY11" fmla="*/ 6606684 h 6776756"/>
              <a:gd name="connsiteX12" fmla="*/ 42250 w 12300587"/>
              <a:gd name="connsiteY12" fmla="*/ 5940473 h 6776756"/>
              <a:gd name="connsiteX13" fmla="*/ 50835 w 12300587"/>
              <a:gd name="connsiteY13" fmla="*/ 5414363 h 6776756"/>
              <a:gd name="connsiteX14" fmla="*/ 50835 w 12300587"/>
              <a:gd name="connsiteY14" fmla="*/ 579595 h 6776756"/>
              <a:gd name="connsiteX15" fmla="*/ 0 w 12300587"/>
              <a:gd name="connsiteY15" fmla="*/ 0 h 6776756"/>
              <a:gd name="connsiteX16" fmla="*/ 3047368 w 12300587"/>
              <a:gd name="connsiteY16" fmla="*/ 260635 h 6776756"/>
              <a:gd name="connsiteX17" fmla="*/ 6126278 w 12300587"/>
              <a:gd name="connsiteY17" fmla="*/ 227263 h 6776756"/>
              <a:gd name="connsiteX0" fmla="*/ 6126278 w 12300587"/>
              <a:gd name="connsiteY0" fmla="*/ 227263 h 6776756"/>
              <a:gd name="connsiteX1" fmla="*/ 8737087 w 12300587"/>
              <a:gd name="connsiteY1" fmla="*/ 333970 h 6776756"/>
              <a:gd name="connsiteX2" fmla="*/ 10720411 w 12300587"/>
              <a:gd name="connsiteY2" fmla="*/ 186836 h 6776756"/>
              <a:gd name="connsiteX3" fmla="*/ 12280656 w 12300587"/>
              <a:gd name="connsiteY3" fmla="*/ 299473 h 6776756"/>
              <a:gd name="connsiteX4" fmla="*/ 12300587 w 12300587"/>
              <a:gd name="connsiteY4" fmla="*/ 866915 h 6776756"/>
              <a:gd name="connsiteX5" fmla="*/ 12242835 w 12300587"/>
              <a:gd name="connsiteY5" fmla="*/ 6337611 h 6776756"/>
              <a:gd name="connsiteX6" fmla="*/ 12230285 w 12300587"/>
              <a:gd name="connsiteY6" fmla="*/ 6350459 h 6776756"/>
              <a:gd name="connsiteX7" fmla="*/ 8362088 w 12300587"/>
              <a:gd name="connsiteY7" fmla="*/ 6571208 h 6776756"/>
              <a:gd name="connsiteX8" fmla="*/ 6220444 w 12300587"/>
              <a:gd name="connsiteY8" fmla="*/ 6776616 h 6776756"/>
              <a:gd name="connsiteX9" fmla="*/ 3535307 w 12300587"/>
              <a:gd name="connsiteY9" fmla="*/ 6600336 h 6776756"/>
              <a:gd name="connsiteX10" fmla="*/ 2379530 w 12300587"/>
              <a:gd name="connsiteY10" fmla="*/ 6575007 h 6776756"/>
              <a:gd name="connsiteX11" fmla="*/ 1221375 w 12300587"/>
              <a:gd name="connsiteY11" fmla="*/ 6606684 h 6776756"/>
              <a:gd name="connsiteX12" fmla="*/ 42250 w 12300587"/>
              <a:gd name="connsiteY12" fmla="*/ 5940473 h 6776756"/>
              <a:gd name="connsiteX13" fmla="*/ 50835 w 12300587"/>
              <a:gd name="connsiteY13" fmla="*/ 5414363 h 6776756"/>
              <a:gd name="connsiteX14" fmla="*/ 50835 w 12300587"/>
              <a:gd name="connsiteY14" fmla="*/ 579595 h 6776756"/>
              <a:gd name="connsiteX15" fmla="*/ 0 w 12300587"/>
              <a:gd name="connsiteY15" fmla="*/ 0 h 6776756"/>
              <a:gd name="connsiteX16" fmla="*/ 3047368 w 12300587"/>
              <a:gd name="connsiteY16" fmla="*/ 260635 h 6776756"/>
              <a:gd name="connsiteX17" fmla="*/ 6126278 w 12300587"/>
              <a:gd name="connsiteY17" fmla="*/ 227263 h 677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00587" h="6776756">
                <a:moveTo>
                  <a:pt x="6126278" y="227263"/>
                </a:moveTo>
                <a:cubicBezTo>
                  <a:pt x="7074564" y="239485"/>
                  <a:pt x="7971398" y="340708"/>
                  <a:pt x="8737087" y="333970"/>
                </a:cubicBezTo>
                <a:cubicBezTo>
                  <a:pt x="9502776" y="327232"/>
                  <a:pt x="10185572" y="273981"/>
                  <a:pt x="10720411" y="186836"/>
                </a:cubicBezTo>
                <a:cubicBezTo>
                  <a:pt x="11258054" y="149337"/>
                  <a:pt x="12007110" y="228460"/>
                  <a:pt x="12280656" y="299473"/>
                </a:cubicBezTo>
                <a:lnTo>
                  <a:pt x="12300587" y="866915"/>
                </a:lnTo>
                <a:cubicBezTo>
                  <a:pt x="12297378" y="2668021"/>
                  <a:pt x="12246044" y="4536505"/>
                  <a:pt x="12242835" y="6337611"/>
                </a:cubicBezTo>
                <a:lnTo>
                  <a:pt x="12230285" y="6350459"/>
                </a:lnTo>
                <a:cubicBezTo>
                  <a:pt x="11374126" y="7120135"/>
                  <a:pt x="9363728" y="6500182"/>
                  <a:pt x="8362088" y="6571208"/>
                </a:cubicBezTo>
                <a:cubicBezTo>
                  <a:pt x="7360448" y="6642234"/>
                  <a:pt x="7024907" y="6771761"/>
                  <a:pt x="6220444" y="6776616"/>
                </a:cubicBezTo>
                <a:cubicBezTo>
                  <a:pt x="5415981" y="6781471"/>
                  <a:pt x="4102142" y="6659337"/>
                  <a:pt x="3535307" y="6600336"/>
                </a:cubicBezTo>
                <a:cubicBezTo>
                  <a:pt x="2968472" y="6541335"/>
                  <a:pt x="2765185" y="6573949"/>
                  <a:pt x="2379530" y="6575007"/>
                </a:cubicBezTo>
                <a:cubicBezTo>
                  <a:pt x="1993875" y="6576065"/>
                  <a:pt x="1610922" y="6712440"/>
                  <a:pt x="1221375" y="6606684"/>
                </a:cubicBezTo>
                <a:cubicBezTo>
                  <a:pt x="831828" y="6500928"/>
                  <a:pt x="575413" y="6568346"/>
                  <a:pt x="42250" y="5940473"/>
                </a:cubicBezTo>
                <a:lnTo>
                  <a:pt x="50835" y="5414363"/>
                </a:lnTo>
                <a:lnTo>
                  <a:pt x="50835" y="579595"/>
                </a:lnTo>
                <a:lnTo>
                  <a:pt x="0" y="0"/>
                </a:lnTo>
                <a:cubicBezTo>
                  <a:pt x="673703" y="71723"/>
                  <a:pt x="2020104" y="278386"/>
                  <a:pt x="3047368" y="260635"/>
                </a:cubicBezTo>
                <a:cubicBezTo>
                  <a:pt x="4073671" y="249511"/>
                  <a:pt x="5177992" y="215041"/>
                  <a:pt x="6126278" y="227263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6FBEDBC-274B-4087-96CF-43FD34B66878}"/>
              </a:ext>
            </a:extLst>
          </p:cNvPr>
          <p:cNvSpPr/>
          <p:nvPr userDrawn="1"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68F7CFB-B7DB-4CCE-84EE-8E239553EFDA}"/>
              </a:ext>
            </a:extLst>
          </p:cNvPr>
          <p:cNvGrpSpPr/>
          <p:nvPr userDrawn="1"/>
        </p:nvGrpSpPr>
        <p:grpSpPr>
          <a:xfrm>
            <a:off x="4913447" y="365699"/>
            <a:ext cx="2365106" cy="1194653"/>
            <a:chOff x="4913447" y="356074"/>
            <a:chExt cx="2365106" cy="119465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059697C-7319-45D5-9CE5-E7B974594AD5}"/>
                </a:ext>
              </a:extLst>
            </p:cNvPr>
            <p:cNvSpPr txBox="1"/>
            <p:nvPr/>
          </p:nvSpPr>
          <p:spPr>
            <a:xfrm>
              <a:off x="4913447" y="356074"/>
              <a:ext cx="236510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6000" b="1" dirty="0">
                  <a:ln w="25400">
                    <a:gradFill>
                      <a:gsLst>
                        <a:gs pos="0">
                          <a:schemeClr val="accent4"/>
                        </a:gs>
                        <a:gs pos="47000">
                          <a:schemeClr val="accent5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ln>
                  <a:noFill/>
                  <a:latin typeface="+mj-lt"/>
                  <a:ea typeface="+mj-ea"/>
                </a:rPr>
                <a:t>Index</a:t>
              </a:r>
              <a:endParaRPr lang="zh-CN" altLang="en-US" sz="6000" b="1" dirty="0">
                <a:ln w="25400">
                  <a:gradFill>
                    <a:gsLst>
                      <a:gs pos="0">
                        <a:schemeClr val="accent4"/>
                      </a:gs>
                      <a:gs pos="4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+mj-ea"/>
              </a:endParaRPr>
            </a:p>
          </p:txBody>
        </p:sp>
        <p:sp>
          <p:nvSpPr>
            <p:cNvPr id="14" name="标题 1">
              <a:extLst>
                <a:ext uri="{FF2B5EF4-FFF2-40B4-BE49-F238E27FC236}">
                  <a16:creationId xmlns:a16="http://schemas.microsoft.com/office/drawing/2014/main" id="{BC6117F0-C104-4FDE-A2E6-9EB1B34C487F}"/>
                </a:ext>
              </a:extLst>
            </p:cNvPr>
            <p:cNvSpPr txBox="1">
              <a:spLocks/>
            </p:cNvSpPr>
            <p:nvPr/>
          </p:nvSpPr>
          <p:spPr>
            <a:xfrm>
              <a:off x="5530785" y="997618"/>
              <a:ext cx="1130430" cy="55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b="1" dirty="0">
                  <a:latin typeface="+mj-ea"/>
                </a:rPr>
                <a:t>目录</a:t>
              </a:r>
              <a:endParaRPr lang="zh-CN" altLang="en-US" sz="1800" dirty="0"/>
            </a:p>
          </p:txBody>
        </p:sp>
      </p:grpSp>
      <p:sp>
        <p:nvSpPr>
          <p:cNvPr id="56" name="文本占位符 54">
            <a:extLst>
              <a:ext uri="{FF2B5EF4-FFF2-40B4-BE49-F238E27FC236}">
                <a16:creationId xmlns:a16="http://schemas.microsoft.com/office/drawing/2014/main" id="{291A5467-802C-4866-A8ED-F7A76569F8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4323" y="1823281"/>
            <a:ext cx="1973878" cy="4810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zh-CN" altLang="en-US" sz="2800" kern="1200" dirty="0">
                <a:ln w="25400">
                  <a:noFill/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请输入标题</a:t>
            </a:r>
          </a:p>
        </p:txBody>
      </p:sp>
      <p:sp>
        <p:nvSpPr>
          <p:cNvPr id="58" name="文本占位符 54">
            <a:extLst>
              <a:ext uri="{FF2B5EF4-FFF2-40B4-BE49-F238E27FC236}">
                <a16:creationId xmlns:a16="http://schemas.microsoft.com/office/drawing/2014/main" id="{ACDA96B6-89B3-43C9-A2FE-3E3A93EE4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8199" y="1773028"/>
            <a:ext cx="1973878" cy="4810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zh-CN" altLang="en-US" sz="2800" kern="1200" dirty="0">
                <a:ln w="25400">
                  <a:noFill/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请输入标题</a:t>
            </a:r>
          </a:p>
        </p:txBody>
      </p:sp>
      <p:sp>
        <p:nvSpPr>
          <p:cNvPr id="55" name="文本占位符 54">
            <a:extLst>
              <a:ext uri="{FF2B5EF4-FFF2-40B4-BE49-F238E27FC236}">
                <a16:creationId xmlns:a16="http://schemas.microsoft.com/office/drawing/2014/main" id="{DDC2B4F5-D65A-4AE1-9544-232653131D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1133" y="1772479"/>
            <a:ext cx="716185" cy="4810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zh-CN" altLang="en-US" sz="3600" b="1" kern="1200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序号</a:t>
            </a:r>
          </a:p>
        </p:txBody>
      </p:sp>
      <p:sp>
        <p:nvSpPr>
          <p:cNvPr id="59" name="文本占位符 54">
            <a:extLst>
              <a:ext uri="{FF2B5EF4-FFF2-40B4-BE49-F238E27FC236}">
                <a16:creationId xmlns:a16="http://schemas.microsoft.com/office/drawing/2014/main" id="{994BD308-9344-4D49-9452-2E32A2839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1956" y="1730697"/>
            <a:ext cx="716185" cy="4810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zh-CN" altLang="en-US" sz="3600" b="1" kern="1200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序号</a:t>
            </a:r>
          </a:p>
        </p:txBody>
      </p:sp>
      <p:sp>
        <p:nvSpPr>
          <p:cNvPr id="545" name="文本框 544">
            <a:extLst>
              <a:ext uri="{FF2B5EF4-FFF2-40B4-BE49-F238E27FC236}">
                <a16:creationId xmlns:a16="http://schemas.microsoft.com/office/drawing/2014/main" id="{06774979-3FC7-4322-A07B-76CBEB62CB4C}"/>
              </a:ext>
            </a:extLst>
          </p:cNvPr>
          <p:cNvSpPr txBox="1"/>
          <p:nvPr userDrawn="1"/>
        </p:nvSpPr>
        <p:spPr>
          <a:xfrm>
            <a:off x="54826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46" name="文本框 545">
            <a:extLst>
              <a:ext uri="{FF2B5EF4-FFF2-40B4-BE49-F238E27FC236}">
                <a16:creationId xmlns:a16="http://schemas.microsoft.com/office/drawing/2014/main" id="{C2209476-2FCB-46A2-9D57-0237DFC43F65}"/>
              </a:ext>
            </a:extLst>
          </p:cNvPr>
          <p:cNvSpPr txBox="1"/>
          <p:nvPr userDrawn="1"/>
        </p:nvSpPr>
        <p:spPr>
          <a:xfrm>
            <a:off x="5017898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47" name="文本框 546">
            <a:extLst>
              <a:ext uri="{FF2B5EF4-FFF2-40B4-BE49-F238E27FC236}">
                <a16:creationId xmlns:a16="http://schemas.microsoft.com/office/drawing/2014/main" id="{7C3A59FF-2727-4A20-AF3D-1BEC14EA8D70}"/>
              </a:ext>
            </a:extLst>
          </p:cNvPr>
          <p:cNvSpPr txBox="1"/>
          <p:nvPr userDrawn="1"/>
        </p:nvSpPr>
        <p:spPr>
          <a:xfrm>
            <a:off x="9980970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48" name="文本框 547">
            <a:extLst>
              <a:ext uri="{FF2B5EF4-FFF2-40B4-BE49-F238E27FC236}">
                <a16:creationId xmlns:a16="http://schemas.microsoft.com/office/drawing/2014/main" id="{9A24C4AB-40E3-478D-B932-662B6E73A61E}"/>
              </a:ext>
            </a:extLst>
          </p:cNvPr>
          <p:cNvSpPr txBox="1"/>
          <p:nvPr userDrawn="1"/>
        </p:nvSpPr>
        <p:spPr>
          <a:xfrm>
            <a:off x="54826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49" name="文本框 548">
            <a:extLst>
              <a:ext uri="{FF2B5EF4-FFF2-40B4-BE49-F238E27FC236}">
                <a16:creationId xmlns:a16="http://schemas.microsoft.com/office/drawing/2014/main" id="{AC16F2EB-0A11-406D-B868-4BAF116168B3}"/>
              </a:ext>
            </a:extLst>
          </p:cNvPr>
          <p:cNvSpPr txBox="1"/>
          <p:nvPr userDrawn="1"/>
        </p:nvSpPr>
        <p:spPr>
          <a:xfrm>
            <a:off x="5017898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50" name="文本框 549">
            <a:extLst>
              <a:ext uri="{FF2B5EF4-FFF2-40B4-BE49-F238E27FC236}">
                <a16:creationId xmlns:a16="http://schemas.microsoft.com/office/drawing/2014/main" id="{4A6AE882-566A-4CF1-87AA-B0D1B2392EC3}"/>
              </a:ext>
            </a:extLst>
          </p:cNvPr>
          <p:cNvSpPr txBox="1"/>
          <p:nvPr userDrawn="1"/>
        </p:nvSpPr>
        <p:spPr>
          <a:xfrm>
            <a:off x="9980970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895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57435D5-58E4-4009-BA1E-8179F29CE8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  <a:gs pos="65000">
                <a:schemeClr val="accent4"/>
              </a:gs>
              <a:gs pos="22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4DF7D61-4F17-4876-8799-2D59A8DF9A92}"/>
              </a:ext>
            </a:extLst>
          </p:cNvPr>
          <p:cNvSpPr/>
          <p:nvPr userDrawn="1"/>
        </p:nvSpPr>
        <p:spPr>
          <a:xfrm>
            <a:off x="3907028" y="1240028"/>
            <a:ext cx="4377944" cy="4377944"/>
          </a:xfrm>
          <a:prstGeom prst="ellipse">
            <a:avLst/>
          </a:prstGeom>
          <a:gradFill>
            <a:gsLst>
              <a:gs pos="0">
                <a:schemeClr val="bg1"/>
              </a:gs>
              <a:gs pos="61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2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41C36D-8EB1-4377-BC58-3225698732D6}"/>
              </a:ext>
            </a:extLst>
          </p:cNvPr>
          <p:cNvGrpSpPr/>
          <p:nvPr userDrawn="1"/>
        </p:nvGrpSpPr>
        <p:grpSpPr>
          <a:xfrm>
            <a:off x="-49976" y="55556"/>
            <a:ext cx="12291953" cy="7127975"/>
            <a:chOff x="-49978" y="-109591"/>
            <a:chExt cx="12291953" cy="712797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D295EF8-F09A-42E6-8AB5-E5F1EA1CF370}"/>
                </a:ext>
              </a:extLst>
            </p:cNvPr>
            <p:cNvGrpSpPr/>
            <p:nvPr/>
          </p:nvGrpSpPr>
          <p:grpSpPr>
            <a:xfrm>
              <a:off x="-49978" y="209865"/>
              <a:ext cx="12291949" cy="6527627"/>
              <a:chOff x="-3148314" y="3722737"/>
              <a:chExt cx="18970906" cy="5959728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AACD7662-9A63-479A-B6A3-AEC79FD45C21}"/>
                  </a:ext>
                </a:extLst>
              </p:cNvPr>
              <p:cNvCxnSpPr/>
              <p:nvPr/>
            </p:nvCxnSpPr>
            <p:spPr>
              <a:xfrm>
                <a:off x="-3148314" y="3722737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9FCCECD-A201-466A-905D-BC1E08962AE3}"/>
                  </a:ext>
                </a:extLst>
              </p:cNvPr>
              <p:cNvCxnSpPr/>
              <p:nvPr/>
            </p:nvCxnSpPr>
            <p:spPr>
              <a:xfrm>
                <a:off x="-3148314" y="4095220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350B238A-F773-4F2A-A3B1-191F0FBB907C}"/>
                  </a:ext>
                </a:extLst>
              </p:cNvPr>
              <p:cNvCxnSpPr/>
              <p:nvPr/>
            </p:nvCxnSpPr>
            <p:spPr>
              <a:xfrm>
                <a:off x="-3148314" y="4467703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51F0BCE2-64D3-47A5-AFF6-DB2655A8D000}"/>
                  </a:ext>
                </a:extLst>
              </p:cNvPr>
              <p:cNvCxnSpPr/>
              <p:nvPr/>
            </p:nvCxnSpPr>
            <p:spPr>
              <a:xfrm>
                <a:off x="-3148314" y="4840186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DDE95013-6F4D-4705-B8E5-558EF8C7F291}"/>
                  </a:ext>
                </a:extLst>
              </p:cNvPr>
              <p:cNvCxnSpPr/>
              <p:nvPr/>
            </p:nvCxnSpPr>
            <p:spPr>
              <a:xfrm>
                <a:off x="-3148314" y="5212669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C73BD252-7A38-4B4C-B278-1529812B05FC}"/>
                  </a:ext>
                </a:extLst>
              </p:cNvPr>
              <p:cNvCxnSpPr/>
              <p:nvPr/>
            </p:nvCxnSpPr>
            <p:spPr>
              <a:xfrm>
                <a:off x="-3148314" y="5577421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8CF0FCFF-C4F6-4F77-BE33-5119AE531ADE}"/>
                  </a:ext>
                </a:extLst>
              </p:cNvPr>
              <p:cNvCxnSpPr/>
              <p:nvPr/>
            </p:nvCxnSpPr>
            <p:spPr>
              <a:xfrm>
                <a:off x="-3148314" y="5957635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272C1652-0ABA-4BED-8111-E01E16C6B28A}"/>
                  </a:ext>
                </a:extLst>
              </p:cNvPr>
              <p:cNvCxnSpPr/>
              <p:nvPr/>
            </p:nvCxnSpPr>
            <p:spPr>
              <a:xfrm>
                <a:off x="-3148314" y="6330118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69EAD9B5-439A-48AF-9F28-7AE6EC4F5C63}"/>
                  </a:ext>
                </a:extLst>
              </p:cNvPr>
              <p:cNvCxnSpPr/>
              <p:nvPr/>
            </p:nvCxnSpPr>
            <p:spPr>
              <a:xfrm>
                <a:off x="-3148314" y="6702601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93B89DED-7422-46B6-B54B-FBA05C2E2DCF}"/>
                  </a:ext>
                </a:extLst>
              </p:cNvPr>
              <p:cNvCxnSpPr/>
              <p:nvPr/>
            </p:nvCxnSpPr>
            <p:spPr>
              <a:xfrm>
                <a:off x="-3148314" y="7075084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C37D1933-6095-4DC9-ACA3-67005540CCEF}"/>
                  </a:ext>
                </a:extLst>
              </p:cNvPr>
              <p:cNvCxnSpPr/>
              <p:nvPr/>
            </p:nvCxnSpPr>
            <p:spPr>
              <a:xfrm>
                <a:off x="-3148314" y="7447567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F130C865-CCC8-4F35-BBB4-93F1472481AD}"/>
                  </a:ext>
                </a:extLst>
              </p:cNvPr>
              <p:cNvCxnSpPr/>
              <p:nvPr/>
            </p:nvCxnSpPr>
            <p:spPr>
              <a:xfrm>
                <a:off x="-3148314" y="7820050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EF21652C-87EA-4AE0-B3ED-317CC5920E60}"/>
                  </a:ext>
                </a:extLst>
              </p:cNvPr>
              <p:cNvCxnSpPr/>
              <p:nvPr/>
            </p:nvCxnSpPr>
            <p:spPr>
              <a:xfrm>
                <a:off x="-3148314" y="8192533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99DC1DEA-B25E-4A03-A6FE-5C2B57F35D67}"/>
                  </a:ext>
                </a:extLst>
              </p:cNvPr>
              <p:cNvCxnSpPr/>
              <p:nvPr/>
            </p:nvCxnSpPr>
            <p:spPr>
              <a:xfrm>
                <a:off x="-3148314" y="8565016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DED244F0-361E-4BD0-AC4D-D79843DA18B3}"/>
                  </a:ext>
                </a:extLst>
              </p:cNvPr>
              <p:cNvCxnSpPr/>
              <p:nvPr/>
            </p:nvCxnSpPr>
            <p:spPr>
              <a:xfrm>
                <a:off x="-3148314" y="8937499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CC9B7409-B603-461A-B463-327D7D8CA82D}"/>
                  </a:ext>
                </a:extLst>
              </p:cNvPr>
              <p:cNvCxnSpPr/>
              <p:nvPr/>
            </p:nvCxnSpPr>
            <p:spPr>
              <a:xfrm>
                <a:off x="-3148314" y="9309982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5C457685-15CC-4094-97B2-23859EF582D3}"/>
                  </a:ext>
                </a:extLst>
              </p:cNvPr>
              <p:cNvCxnSpPr/>
              <p:nvPr/>
            </p:nvCxnSpPr>
            <p:spPr>
              <a:xfrm>
                <a:off x="-3148314" y="9682465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757DDD5-C503-4090-B553-1C1C21EB777F}"/>
                </a:ext>
              </a:extLst>
            </p:cNvPr>
            <p:cNvGrpSpPr/>
            <p:nvPr/>
          </p:nvGrpSpPr>
          <p:grpSpPr>
            <a:xfrm rot="16200000">
              <a:off x="2532018" y="-2691573"/>
              <a:ext cx="7127975" cy="12291939"/>
              <a:chOff x="-3284489" y="1115356"/>
              <a:chExt cx="19107081" cy="12291939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802518CB-2640-4E16-A0A6-951C11D9C772}"/>
                  </a:ext>
                </a:extLst>
              </p:cNvPr>
              <p:cNvCxnSpPr/>
              <p:nvPr/>
            </p:nvCxnSpPr>
            <p:spPr>
              <a:xfrm>
                <a:off x="-3148314" y="1115356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8CB395C8-F132-4F95-AEA8-D499224DAC0D}"/>
                  </a:ext>
                </a:extLst>
              </p:cNvPr>
              <p:cNvCxnSpPr/>
              <p:nvPr/>
            </p:nvCxnSpPr>
            <p:spPr>
              <a:xfrm>
                <a:off x="-3148314" y="1487839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292F10C0-615B-40DA-8F9B-DD7CC5D29182}"/>
                  </a:ext>
                </a:extLst>
              </p:cNvPr>
              <p:cNvCxnSpPr/>
              <p:nvPr/>
            </p:nvCxnSpPr>
            <p:spPr>
              <a:xfrm>
                <a:off x="-3148314" y="1860322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CA547087-BEEA-4CFC-937E-079E4A4319DC}"/>
                  </a:ext>
                </a:extLst>
              </p:cNvPr>
              <p:cNvCxnSpPr/>
              <p:nvPr/>
            </p:nvCxnSpPr>
            <p:spPr>
              <a:xfrm>
                <a:off x="-3148314" y="2232805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67E0D31E-25E8-4D05-BBD0-92C1F927F00D}"/>
                  </a:ext>
                </a:extLst>
              </p:cNvPr>
              <p:cNvCxnSpPr/>
              <p:nvPr/>
            </p:nvCxnSpPr>
            <p:spPr>
              <a:xfrm>
                <a:off x="-3148314" y="2605288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860DEBA-FF9B-4C82-8401-78A05AB2DA86}"/>
                  </a:ext>
                </a:extLst>
              </p:cNvPr>
              <p:cNvCxnSpPr/>
              <p:nvPr/>
            </p:nvCxnSpPr>
            <p:spPr>
              <a:xfrm>
                <a:off x="-3148314" y="2977771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3D6D703-B0CA-43C4-94CD-872436012BDD}"/>
                  </a:ext>
                </a:extLst>
              </p:cNvPr>
              <p:cNvCxnSpPr/>
              <p:nvPr/>
            </p:nvCxnSpPr>
            <p:spPr>
              <a:xfrm>
                <a:off x="-3148314" y="3350254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4EF9BB0-C3DC-40B4-BA8A-20A264FD5C64}"/>
                  </a:ext>
                </a:extLst>
              </p:cNvPr>
              <p:cNvCxnSpPr/>
              <p:nvPr/>
            </p:nvCxnSpPr>
            <p:spPr>
              <a:xfrm>
                <a:off x="-3148314" y="3722737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99B0223F-5692-4C64-AEFC-0D9CDE2C2546}"/>
                  </a:ext>
                </a:extLst>
              </p:cNvPr>
              <p:cNvCxnSpPr/>
              <p:nvPr/>
            </p:nvCxnSpPr>
            <p:spPr>
              <a:xfrm>
                <a:off x="-3148314" y="4095220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7FA3068-BDBE-47C8-B089-EAC26FD7034B}"/>
                  </a:ext>
                </a:extLst>
              </p:cNvPr>
              <p:cNvCxnSpPr/>
              <p:nvPr/>
            </p:nvCxnSpPr>
            <p:spPr>
              <a:xfrm>
                <a:off x="-3148314" y="4467703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7A28D36C-E0D7-4C1F-87EC-E408F2C67B4E}"/>
                  </a:ext>
                </a:extLst>
              </p:cNvPr>
              <p:cNvCxnSpPr/>
              <p:nvPr/>
            </p:nvCxnSpPr>
            <p:spPr>
              <a:xfrm>
                <a:off x="-3148314" y="4840186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DAF7C5E2-4D8B-4755-978F-2B9AD3B9D7D6}"/>
                  </a:ext>
                </a:extLst>
              </p:cNvPr>
              <p:cNvCxnSpPr/>
              <p:nvPr/>
            </p:nvCxnSpPr>
            <p:spPr>
              <a:xfrm>
                <a:off x="-3148314" y="5212669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AE30E111-25F1-4C09-B034-2F9AFA5D0ED1}"/>
                  </a:ext>
                </a:extLst>
              </p:cNvPr>
              <p:cNvCxnSpPr/>
              <p:nvPr/>
            </p:nvCxnSpPr>
            <p:spPr>
              <a:xfrm>
                <a:off x="-3148314" y="5585152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CC60C0F8-EA10-4809-B260-8D827A10EDFC}"/>
                  </a:ext>
                </a:extLst>
              </p:cNvPr>
              <p:cNvCxnSpPr/>
              <p:nvPr/>
            </p:nvCxnSpPr>
            <p:spPr>
              <a:xfrm>
                <a:off x="-3148314" y="5957635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757F67ED-3CEA-40DA-ACB8-4B1008EC6E45}"/>
                  </a:ext>
                </a:extLst>
              </p:cNvPr>
              <p:cNvCxnSpPr/>
              <p:nvPr/>
            </p:nvCxnSpPr>
            <p:spPr>
              <a:xfrm>
                <a:off x="-3148314" y="6330118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2F93CCF0-EF66-4A10-9098-2512E8F471D6}"/>
                  </a:ext>
                </a:extLst>
              </p:cNvPr>
              <p:cNvCxnSpPr/>
              <p:nvPr/>
            </p:nvCxnSpPr>
            <p:spPr>
              <a:xfrm>
                <a:off x="-3148314" y="6702601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A21207EF-F66D-4E61-8D01-916901D140EB}"/>
                  </a:ext>
                </a:extLst>
              </p:cNvPr>
              <p:cNvCxnSpPr/>
              <p:nvPr/>
            </p:nvCxnSpPr>
            <p:spPr>
              <a:xfrm>
                <a:off x="-3148314" y="7075084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7B023953-A507-47C6-92D5-C22D34BD1E89}"/>
                  </a:ext>
                </a:extLst>
              </p:cNvPr>
              <p:cNvCxnSpPr/>
              <p:nvPr/>
            </p:nvCxnSpPr>
            <p:spPr>
              <a:xfrm>
                <a:off x="-3148314" y="7447567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1A06865C-1CD0-4686-94A7-7A7C1FDC4A86}"/>
                  </a:ext>
                </a:extLst>
              </p:cNvPr>
              <p:cNvCxnSpPr/>
              <p:nvPr/>
            </p:nvCxnSpPr>
            <p:spPr>
              <a:xfrm>
                <a:off x="-3148314" y="7820050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B97A6E85-18D7-4F99-89D5-8A8D2EB8C973}"/>
                  </a:ext>
                </a:extLst>
              </p:cNvPr>
              <p:cNvCxnSpPr/>
              <p:nvPr/>
            </p:nvCxnSpPr>
            <p:spPr>
              <a:xfrm>
                <a:off x="-3148314" y="8192533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C9C88075-7560-410E-9DAB-B58AD31E909F}"/>
                  </a:ext>
                </a:extLst>
              </p:cNvPr>
              <p:cNvCxnSpPr/>
              <p:nvPr/>
            </p:nvCxnSpPr>
            <p:spPr>
              <a:xfrm>
                <a:off x="-3148314" y="8565016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07C6473E-46FC-4B28-83D0-99A9F1B04A66}"/>
                  </a:ext>
                </a:extLst>
              </p:cNvPr>
              <p:cNvCxnSpPr/>
              <p:nvPr/>
            </p:nvCxnSpPr>
            <p:spPr>
              <a:xfrm>
                <a:off x="-3148314" y="8937499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11FFA383-FFF2-4F7B-9794-669A45D2E5DB}"/>
                  </a:ext>
                </a:extLst>
              </p:cNvPr>
              <p:cNvCxnSpPr/>
              <p:nvPr/>
            </p:nvCxnSpPr>
            <p:spPr>
              <a:xfrm>
                <a:off x="-3148314" y="9309982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61630C95-9F9E-4784-800F-A1B5DE4522B5}"/>
                  </a:ext>
                </a:extLst>
              </p:cNvPr>
              <p:cNvCxnSpPr/>
              <p:nvPr/>
            </p:nvCxnSpPr>
            <p:spPr>
              <a:xfrm>
                <a:off x="-3148314" y="9682465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5DC8100-37CD-457A-B134-1B1D8B68610C}"/>
                  </a:ext>
                </a:extLst>
              </p:cNvPr>
              <p:cNvCxnSpPr/>
              <p:nvPr/>
            </p:nvCxnSpPr>
            <p:spPr>
              <a:xfrm>
                <a:off x="-3284489" y="10054950"/>
                <a:ext cx="18970903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3F187271-8E4F-4BF3-A2D2-3455F529EFB2}"/>
                  </a:ext>
                </a:extLst>
              </p:cNvPr>
              <p:cNvCxnSpPr/>
              <p:nvPr/>
            </p:nvCxnSpPr>
            <p:spPr>
              <a:xfrm>
                <a:off x="-3148314" y="10427431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3817C38A-6ECB-47B3-B23C-CAF65FCA274E}"/>
                  </a:ext>
                </a:extLst>
              </p:cNvPr>
              <p:cNvCxnSpPr/>
              <p:nvPr/>
            </p:nvCxnSpPr>
            <p:spPr>
              <a:xfrm>
                <a:off x="-3148314" y="10799914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F9C6E7B1-4E09-4721-9281-4578695C5CE5}"/>
                  </a:ext>
                </a:extLst>
              </p:cNvPr>
              <p:cNvCxnSpPr/>
              <p:nvPr/>
            </p:nvCxnSpPr>
            <p:spPr>
              <a:xfrm>
                <a:off x="-3148314" y="11172397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04B2ABA0-71AB-495B-8AB9-822E5BF1FB65}"/>
                  </a:ext>
                </a:extLst>
              </p:cNvPr>
              <p:cNvCxnSpPr/>
              <p:nvPr/>
            </p:nvCxnSpPr>
            <p:spPr>
              <a:xfrm>
                <a:off x="-3148314" y="11544880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6270A43-C687-4DAD-86D5-975766EF0B49}"/>
                  </a:ext>
                </a:extLst>
              </p:cNvPr>
              <p:cNvCxnSpPr/>
              <p:nvPr/>
            </p:nvCxnSpPr>
            <p:spPr>
              <a:xfrm>
                <a:off x="-3148314" y="11917363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EC154570-D2CF-4DB5-BE29-BA14E3BFF478}"/>
                  </a:ext>
                </a:extLst>
              </p:cNvPr>
              <p:cNvCxnSpPr/>
              <p:nvPr/>
            </p:nvCxnSpPr>
            <p:spPr>
              <a:xfrm>
                <a:off x="-3148314" y="12289846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BE20820D-529F-433A-A1D5-211954ED632B}"/>
                  </a:ext>
                </a:extLst>
              </p:cNvPr>
              <p:cNvCxnSpPr/>
              <p:nvPr/>
            </p:nvCxnSpPr>
            <p:spPr>
              <a:xfrm>
                <a:off x="-3148314" y="12662329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D6AE2D94-A87C-4704-A6EC-3BEEE4BF8F5D}"/>
                  </a:ext>
                </a:extLst>
              </p:cNvPr>
              <p:cNvCxnSpPr/>
              <p:nvPr/>
            </p:nvCxnSpPr>
            <p:spPr>
              <a:xfrm>
                <a:off x="-3148314" y="13034812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39AD3120-2E17-410D-89FF-E9E584821E8F}"/>
                  </a:ext>
                </a:extLst>
              </p:cNvPr>
              <p:cNvCxnSpPr/>
              <p:nvPr/>
            </p:nvCxnSpPr>
            <p:spPr>
              <a:xfrm>
                <a:off x="-3148314" y="13407295"/>
                <a:ext cx="18970906" cy="0"/>
              </a:xfrm>
              <a:prstGeom prst="line">
                <a:avLst/>
              </a:prstGeom>
              <a:ln w="9525">
                <a:gradFill>
                  <a:gsLst>
                    <a:gs pos="100000">
                      <a:schemeClr val="accent4">
                        <a:alpha val="20000"/>
                      </a:schemeClr>
                    </a:gs>
                    <a:gs pos="53000">
                      <a:schemeClr val="bg1">
                        <a:alpha val="20000"/>
                      </a:schemeClr>
                    </a:gs>
                    <a:gs pos="0">
                      <a:schemeClr val="accent4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文本占位符 135">
            <a:extLst>
              <a:ext uri="{FF2B5EF4-FFF2-40B4-BE49-F238E27FC236}">
                <a16:creationId xmlns:a16="http://schemas.microsoft.com/office/drawing/2014/main" id="{506620E3-86EF-40E1-8532-B00B935D81E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726661" y="3638493"/>
            <a:ext cx="2738679" cy="5478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ln w="3175">
                  <a:noFill/>
                </a:ln>
                <a:gradFill flip="none" rotWithShape="1">
                  <a:gsLst>
                    <a:gs pos="55000">
                      <a:schemeClr val="tx1"/>
                    </a:gs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5400000" scaled="0"/>
                  <a:tileRect/>
                </a:gra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请输入标题</a:t>
            </a:r>
          </a:p>
        </p:txBody>
      </p:sp>
      <p:sp>
        <p:nvSpPr>
          <p:cNvPr id="134" name="文本占位符 133">
            <a:extLst>
              <a:ext uri="{FF2B5EF4-FFF2-40B4-BE49-F238E27FC236}">
                <a16:creationId xmlns:a16="http://schemas.microsoft.com/office/drawing/2014/main" id="{6E88629D-66F5-4EFE-805C-97F09BBD56B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69185" y="2312531"/>
            <a:ext cx="1253630" cy="752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7200" b="1" kern="1200" dirty="0">
                <a:ln w="28575">
                  <a:noFill/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序号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E21EA8F-08E6-45F4-8808-FE7ECC0F1C0B}"/>
              </a:ext>
            </a:extLst>
          </p:cNvPr>
          <p:cNvSpPr txBox="1"/>
          <p:nvPr userDrawn="1"/>
        </p:nvSpPr>
        <p:spPr>
          <a:xfrm>
            <a:off x="54826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EA85C16-BBE0-4553-9838-826D81D351DC}"/>
              </a:ext>
            </a:extLst>
          </p:cNvPr>
          <p:cNvSpPr txBox="1"/>
          <p:nvPr userDrawn="1"/>
        </p:nvSpPr>
        <p:spPr>
          <a:xfrm>
            <a:off x="5017898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92F44FB-1345-4C6F-9D83-58D6C3FA2A15}"/>
              </a:ext>
            </a:extLst>
          </p:cNvPr>
          <p:cNvSpPr txBox="1"/>
          <p:nvPr userDrawn="1"/>
        </p:nvSpPr>
        <p:spPr>
          <a:xfrm>
            <a:off x="9980970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DA80864-E7BC-40FD-820F-0F8E89329A0B}"/>
              </a:ext>
            </a:extLst>
          </p:cNvPr>
          <p:cNvSpPr txBox="1"/>
          <p:nvPr userDrawn="1"/>
        </p:nvSpPr>
        <p:spPr>
          <a:xfrm>
            <a:off x="54826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FE4041E-DC6D-4345-ACBC-FA20AADACFDD}"/>
              </a:ext>
            </a:extLst>
          </p:cNvPr>
          <p:cNvSpPr txBox="1"/>
          <p:nvPr userDrawn="1"/>
        </p:nvSpPr>
        <p:spPr>
          <a:xfrm>
            <a:off x="5017898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1019451-E995-4E76-B473-9FE88BAC0BBC}"/>
              </a:ext>
            </a:extLst>
          </p:cNvPr>
          <p:cNvSpPr txBox="1"/>
          <p:nvPr userDrawn="1"/>
        </p:nvSpPr>
        <p:spPr>
          <a:xfrm>
            <a:off x="9980970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A5D7988-D24C-44DD-9356-37B4C8F56777}"/>
              </a:ext>
            </a:extLst>
          </p:cNvPr>
          <p:cNvGrpSpPr/>
          <p:nvPr userDrawn="1"/>
        </p:nvGrpSpPr>
        <p:grpSpPr>
          <a:xfrm rot="1112862">
            <a:off x="9383207" y="2622452"/>
            <a:ext cx="975009" cy="989633"/>
            <a:chOff x="3130550" y="2014538"/>
            <a:chExt cx="317500" cy="322263"/>
          </a:xfrm>
        </p:grpSpPr>
        <p:sp>
          <p:nvSpPr>
            <p:cNvPr id="72" name="Freeform 145">
              <a:extLst>
                <a:ext uri="{FF2B5EF4-FFF2-40B4-BE49-F238E27FC236}">
                  <a16:creationId xmlns:a16="http://schemas.microsoft.com/office/drawing/2014/main" id="{098D9E67-F906-4FC6-AE69-8746D155B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550" y="2020888"/>
              <a:ext cx="317500" cy="315913"/>
            </a:xfrm>
            <a:custGeom>
              <a:avLst/>
              <a:gdLst>
                <a:gd name="T0" fmla="*/ 423 w 520"/>
                <a:gd name="T1" fmla="*/ 73 h 520"/>
                <a:gd name="T2" fmla="*/ 423 w 520"/>
                <a:gd name="T3" fmla="*/ 423 h 520"/>
                <a:gd name="T4" fmla="*/ 73 w 520"/>
                <a:gd name="T5" fmla="*/ 423 h 520"/>
                <a:gd name="T6" fmla="*/ 0 w 520"/>
                <a:gd name="T7" fmla="*/ 247 h 520"/>
                <a:gd name="T8" fmla="*/ 73 w 520"/>
                <a:gd name="T9" fmla="*/ 73 h 520"/>
                <a:gd name="T10" fmla="*/ 248 w 520"/>
                <a:gd name="T11" fmla="*/ 0 h 520"/>
                <a:gd name="T12" fmla="*/ 423 w 520"/>
                <a:gd name="T13" fmla="*/ 7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520">
                  <a:moveTo>
                    <a:pt x="423" y="73"/>
                  </a:moveTo>
                  <a:cubicBezTo>
                    <a:pt x="520" y="170"/>
                    <a:pt x="520" y="327"/>
                    <a:pt x="423" y="423"/>
                  </a:cubicBezTo>
                  <a:cubicBezTo>
                    <a:pt x="326" y="520"/>
                    <a:pt x="169" y="520"/>
                    <a:pt x="73" y="423"/>
                  </a:cubicBezTo>
                  <a:cubicBezTo>
                    <a:pt x="24" y="375"/>
                    <a:pt x="0" y="311"/>
                    <a:pt x="0" y="247"/>
                  </a:cubicBezTo>
                  <a:cubicBezTo>
                    <a:pt x="0" y="184"/>
                    <a:pt x="25" y="121"/>
                    <a:pt x="73" y="73"/>
                  </a:cubicBezTo>
                  <a:cubicBezTo>
                    <a:pt x="121" y="25"/>
                    <a:pt x="184" y="0"/>
                    <a:pt x="248" y="0"/>
                  </a:cubicBezTo>
                  <a:cubicBezTo>
                    <a:pt x="311" y="0"/>
                    <a:pt x="374" y="25"/>
                    <a:pt x="423" y="73"/>
                  </a:cubicBez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3" name="Freeform 146">
              <a:extLst>
                <a:ext uri="{FF2B5EF4-FFF2-40B4-BE49-F238E27FC236}">
                  <a16:creationId xmlns:a16="http://schemas.microsoft.com/office/drawing/2014/main" id="{44BDA32B-A2EF-4E25-860E-789DFE00C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2046288"/>
              <a:ext cx="260350" cy="260350"/>
            </a:xfrm>
            <a:custGeom>
              <a:avLst/>
              <a:gdLst>
                <a:gd name="T0" fmla="*/ 292 w 427"/>
                <a:gd name="T1" fmla="*/ 113 h 426"/>
                <a:gd name="T2" fmla="*/ 378 w 427"/>
                <a:gd name="T3" fmla="*/ 377 h 426"/>
                <a:gd name="T4" fmla="*/ 113 w 427"/>
                <a:gd name="T5" fmla="*/ 291 h 426"/>
                <a:gd name="T6" fmla="*/ 15 w 427"/>
                <a:gd name="T7" fmla="*/ 140 h 426"/>
                <a:gd name="T8" fmla="*/ 27 w 427"/>
                <a:gd name="T9" fmla="*/ 27 h 426"/>
                <a:gd name="T10" fmla="*/ 142 w 427"/>
                <a:gd name="T11" fmla="*/ 15 h 426"/>
                <a:gd name="T12" fmla="*/ 292 w 427"/>
                <a:gd name="T13" fmla="*/ 11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426">
                  <a:moveTo>
                    <a:pt x="292" y="113"/>
                  </a:moveTo>
                  <a:cubicBezTo>
                    <a:pt x="388" y="210"/>
                    <a:pt x="427" y="328"/>
                    <a:pt x="378" y="377"/>
                  </a:cubicBezTo>
                  <a:cubicBezTo>
                    <a:pt x="328" y="426"/>
                    <a:pt x="210" y="388"/>
                    <a:pt x="113" y="291"/>
                  </a:cubicBezTo>
                  <a:cubicBezTo>
                    <a:pt x="65" y="242"/>
                    <a:pt x="31" y="188"/>
                    <a:pt x="15" y="140"/>
                  </a:cubicBezTo>
                  <a:cubicBezTo>
                    <a:pt x="0" y="93"/>
                    <a:pt x="3" y="51"/>
                    <a:pt x="27" y="27"/>
                  </a:cubicBezTo>
                  <a:cubicBezTo>
                    <a:pt x="52" y="2"/>
                    <a:pt x="94" y="0"/>
                    <a:pt x="142" y="15"/>
                  </a:cubicBezTo>
                  <a:cubicBezTo>
                    <a:pt x="189" y="31"/>
                    <a:pt x="243" y="65"/>
                    <a:pt x="292" y="113"/>
                  </a:cubicBez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47">
              <a:extLst>
                <a:ext uri="{FF2B5EF4-FFF2-40B4-BE49-F238E27FC236}">
                  <a16:creationId xmlns:a16="http://schemas.microsoft.com/office/drawing/2014/main" id="{DA2EA6DA-A881-4441-BCEC-164316FFA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2014538"/>
              <a:ext cx="20638" cy="20638"/>
            </a:xfrm>
            <a:custGeom>
              <a:avLst/>
              <a:gdLst>
                <a:gd name="T0" fmla="*/ 28 w 34"/>
                <a:gd name="T1" fmla="*/ 28 h 34"/>
                <a:gd name="T2" fmla="*/ 6 w 34"/>
                <a:gd name="T3" fmla="*/ 28 h 34"/>
                <a:gd name="T4" fmla="*/ 6 w 34"/>
                <a:gd name="T5" fmla="*/ 6 h 34"/>
                <a:gd name="T6" fmla="*/ 28 w 34"/>
                <a:gd name="T7" fmla="*/ 6 h 34"/>
                <a:gd name="T8" fmla="*/ 28 w 3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0A944EE-C002-462A-A754-EC6C8CBC1F7F}"/>
              </a:ext>
            </a:extLst>
          </p:cNvPr>
          <p:cNvGrpSpPr/>
          <p:nvPr userDrawn="1"/>
        </p:nvGrpSpPr>
        <p:grpSpPr>
          <a:xfrm rot="20373855">
            <a:off x="1234057" y="4479117"/>
            <a:ext cx="1409637" cy="1441901"/>
            <a:chOff x="3303588" y="1622425"/>
            <a:chExt cx="207963" cy="212725"/>
          </a:xfrm>
        </p:grpSpPr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70EE41B2-86F0-4BF8-943B-0C2ACE82B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788" y="1700212"/>
              <a:ext cx="57150" cy="58737"/>
            </a:xfrm>
            <a:custGeom>
              <a:avLst/>
              <a:gdLst>
                <a:gd name="T0" fmla="*/ 47 w 95"/>
                <a:gd name="T1" fmla="*/ 1 h 96"/>
                <a:gd name="T2" fmla="*/ 95 w 95"/>
                <a:gd name="T3" fmla="*/ 48 h 96"/>
                <a:gd name="T4" fmla="*/ 48 w 95"/>
                <a:gd name="T5" fmla="*/ 96 h 96"/>
                <a:gd name="T6" fmla="*/ 0 w 95"/>
                <a:gd name="T7" fmla="*/ 49 h 96"/>
                <a:gd name="T8" fmla="*/ 47 w 9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47" y="1"/>
                  </a:moveTo>
                  <a:cubicBezTo>
                    <a:pt x="73" y="0"/>
                    <a:pt x="94" y="21"/>
                    <a:pt x="95" y="48"/>
                  </a:cubicBezTo>
                  <a:cubicBezTo>
                    <a:pt x="95" y="74"/>
                    <a:pt x="74" y="95"/>
                    <a:pt x="48" y="96"/>
                  </a:cubicBezTo>
                  <a:cubicBezTo>
                    <a:pt x="22" y="96"/>
                    <a:pt x="0" y="75"/>
                    <a:pt x="0" y="49"/>
                  </a:cubicBezTo>
                  <a:cubicBezTo>
                    <a:pt x="0" y="23"/>
                    <a:pt x="21" y="1"/>
                    <a:pt x="47" y="1"/>
                  </a:cubicBez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836CF116-EABB-4583-AF51-3917DAF4F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88" y="1622425"/>
              <a:ext cx="207963" cy="212725"/>
            </a:xfrm>
            <a:custGeom>
              <a:avLst/>
              <a:gdLst>
                <a:gd name="T0" fmla="*/ 78 w 131"/>
                <a:gd name="T1" fmla="*/ 80 h 134"/>
                <a:gd name="T2" fmla="*/ 131 w 131"/>
                <a:gd name="T3" fmla="*/ 134 h 134"/>
                <a:gd name="T4" fmla="*/ 0 w 131"/>
                <a:gd name="T5" fmla="*/ 134 h 134"/>
                <a:gd name="T6" fmla="*/ 0 w 131"/>
                <a:gd name="T7" fmla="*/ 0 h 134"/>
                <a:gd name="T8" fmla="*/ 53 w 131"/>
                <a:gd name="T9" fmla="*/ 5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4">
                  <a:moveTo>
                    <a:pt x="78" y="80"/>
                  </a:moveTo>
                  <a:lnTo>
                    <a:pt x="131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53" y="55"/>
                  </a:ln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7AC7729-80B0-4D84-9822-33CD49968C88}"/>
              </a:ext>
            </a:extLst>
          </p:cNvPr>
          <p:cNvGrpSpPr>
            <a:grpSpLocks noChangeAspect="1"/>
          </p:cNvGrpSpPr>
          <p:nvPr userDrawn="1"/>
        </p:nvGrpSpPr>
        <p:grpSpPr>
          <a:xfrm rot="20876433">
            <a:off x="8888639" y="4957414"/>
            <a:ext cx="1071158" cy="1076669"/>
            <a:chOff x="9768277" y="2562009"/>
            <a:chExt cx="586106" cy="589121"/>
          </a:xfrm>
        </p:grpSpPr>
        <p:sp>
          <p:nvSpPr>
            <p:cNvPr id="79" name="Freeform 227">
              <a:extLst>
                <a:ext uri="{FF2B5EF4-FFF2-40B4-BE49-F238E27FC236}">
                  <a16:creationId xmlns:a16="http://schemas.microsoft.com/office/drawing/2014/main" id="{9688C176-E6D2-4D42-90F3-26264CF38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573" y="2562009"/>
              <a:ext cx="97936" cy="589120"/>
            </a:xfrm>
            <a:custGeom>
              <a:avLst/>
              <a:gdLst>
                <a:gd name="T0" fmla="*/ 72 w 72"/>
                <a:gd name="T1" fmla="*/ 423 h 427"/>
                <a:gd name="T2" fmla="*/ 61 w 72"/>
                <a:gd name="T3" fmla="*/ 427 h 427"/>
                <a:gd name="T4" fmla="*/ 4 w 72"/>
                <a:gd name="T5" fmla="*/ 292 h 427"/>
                <a:gd name="T6" fmla="*/ 2 w 72"/>
                <a:gd name="T7" fmla="*/ 270 h 427"/>
                <a:gd name="T8" fmla="*/ 1 w 72"/>
                <a:gd name="T9" fmla="*/ 247 h 427"/>
                <a:gd name="T10" fmla="*/ 0 w 72"/>
                <a:gd name="T11" fmla="*/ 214 h 427"/>
                <a:gd name="T12" fmla="*/ 1 w 72"/>
                <a:gd name="T13" fmla="*/ 180 h 427"/>
                <a:gd name="T14" fmla="*/ 2 w 72"/>
                <a:gd name="T15" fmla="*/ 157 h 427"/>
                <a:gd name="T16" fmla="*/ 4 w 72"/>
                <a:gd name="T17" fmla="*/ 135 h 427"/>
                <a:gd name="T18" fmla="*/ 61 w 72"/>
                <a:gd name="T19" fmla="*/ 0 h 427"/>
                <a:gd name="T20" fmla="*/ 72 w 72"/>
                <a:gd name="T21" fmla="*/ 4 h 427"/>
                <a:gd name="T22" fmla="*/ 27 w 72"/>
                <a:gd name="T23" fmla="*/ 133 h 427"/>
                <a:gd name="T24" fmla="*/ 25 w 72"/>
                <a:gd name="T25" fmla="*/ 155 h 427"/>
                <a:gd name="T26" fmla="*/ 23 w 72"/>
                <a:gd name="T27" fmla="*/ 177 h 427"/>
                <a:gd name="T28" fmla="*/ 22 w 72"/>
                <a:gd name="T29" fmla="*/ 214 h 427"/>
                <a:gd name="T30" fmla="*/ 23 w 72"/>
                <a:gd name="T31" fmla="*/ 250 h 427"/>
                <a:gd name="T32" fmla="*/ 25 w 72"/>
                <a:gd name="T33" fmla="*/ 272 h 427"/>
                <a:gd name="T34" fmla="*/ 27 w 72"/>
                <a:gd name="T35" fmla="*/ 294 h 427"/>
                <a:gd name="T36" fmla="*/ 72 w 72"/>
                <a:gd name="T37" fmla="*/ 42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427">
                  <a:moveTo>
                    <a:pt x="72" y="423"/>
                  </a:moveTo>
                  <a:cubicBezTo>
                    <a:pt x="68" y="426"/>
                    <a:pt x="65" y="427"/>
                    <a:pt x="61" y="427"/>
                  </a:cubicBezTo>
                  <a:cubicBezTo>
                    <a:pt x="35" y="427"/>
                    <a:pt x="13" y="371"/>
                    <a:pt x="4" y="292"/>
                  </a:cubicBezTo>
                  <a:cubicBezTo>
                    <a:pt x="3" y="285"/>
                    <a:pt x="3" y="277"/>
                    <a:pt x="2" y="270"/>
                  </a:cubicBezTo>
                  <a:cubicBezTo>
                    <a:pt x="2" y="262"/>
                    <a:pt x="1" y="255"/>
                    <a:pt x="1" y="247"/>
                  </a:cubicBezTo>
                  <a:cubicBezTo>
                    <a:pt x="0" y="236"/>
                    <a:pt x="0" y="225"/>
                    <a:pt x="0" y="214"/>
                  </a:cubicBezTo>
                  <a:cubicBezTo>
                    <a:pt x="0" y="202"/>
                    <a:pt x="0" y="191"/>
                    <a:pt x="1" y="180"/>
                  </a:cubicBezTo>
                  <a:cubicBezTo>
                    <a:pt x="1" y="172"/>
                    <a:pt x="2" y="165"/>
                    <a:pt x="2" y="157"/>
                  </a:cubicBezTo>
                  <a:cubicBezTo>
                    <a:pt x="3" y="150"/>
                    <a:pt x="3" y="142"/>
                    <a:pt x="4" y="135"/>
                  </a:cubicBezTo>
                  <a:cubicBezTo>
                    <a:pt x="13" y="56"/>
                    <a:pt x="35" y="0"/>
                    <a:pt x="61" y="0"/>
                  </a:cubicBezTo>
                  <a:cubicBezTo>
                    <a:pt x="65" y="0"/>
                    <a:pt x="68" y="2"/>
                    <a:pt x="72" y="4"/>
                  </a:cubicBezTo>
                  <a:cubicBezTo>
                    <a:pt x="51" y="17"/>
                    <a:pt x="34" y="67"/>
                    <a:pt x="27" y="133"/>
                  </a:cubicBezTo>
                  <a:cubicBezTo>
                    <a:pt x="26" y="140"/>
                    <a:pt x="25" y="148"/>
                    <a:pt x="25" y="155"/>
                  </a:cubicBezTo>
                  <a:cubicBezTo>
                    <a:pt x="24" y="162"/>
                    <a:pt x="23" y="170"/>
                    <a:pt x="23" y="177"/>
                  </a:cubicBezTo>
                  <a:cubicBezTo>
                    <a:pt x="22" y="189"/>
                    <a:pt x="22" y="201"/>
                    <a:pt x="22" y="214"/>
                  </a:cubicBezTo>
                  <a:cubicBezTo>
                    <a:pt x="22" y="226"/>
                    <a:pt x="22" y="238"/>
                    <a:pt x="23" y="250"/>
                  </a:cubicBezTo>
                  <a:cubicBezTo>
                    <a:pt x="23" y="257"/>
                    <a:pt x="24" y="265"/>
                    <a:pt x="25" y="272"/>
                  </a:cubicBezTo>
                  <a:cubicBezTo>
                    <a:pt x="25" y="280"/>
                    <a:pt x="26" y="287"/>
                    <a:pt x="27" y="294"/>
                  </a:cubicBezTo>
                  <a:cubicBezTo>
                    <a:pt x="34" y="360"/>
                    <a:pt x="51" y="410"/>
                    <a:pt x="72" y="423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28">
              <a:extLst>
                <a:ext uri="{FF2B5EF4-FFF2-40B4-BE49-F238E27FC236}">
                  <a16:creationId xmlns:a16="http://schemas.microsoft.com/office/drawing/2014/main" id="{D7FB54B4-8776-42D6-976F-77896E705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868" y="2970325"/>
              <a:ext cx="93415" cy="159710"/>
            </a:xfrm>
            <a:custGeom>
              <a:avLst/>
              <a:gdLst>
                <a:gd name="T0" fmla="*/ 34 w 68"/>
                <a:gd name="T1" fmla="*/ 1 h 116"/>
                <a:gd name="T2" fmla="*/ 68 w 68"/>
                <a:gd name="T3" fmla="*/ 0 h 116"/>
                <a:gd name="T4" fmla="*/ 34 w 68"/>
                <a:gd name="T5" fmla="*/ 116 h 116"/>
                <a:gd name="T6" fmla="*/ 0 w 68"/>
                <a:gd name="T7" fmla="*/ 0 h 116"/>
                <a:gd name="T8" fmla="*/ 34 w 68"/>
                <a:gd name="T9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34" y="1"/>
                  </a:moveTo>
                  <a:cubicBezTo>
                    <a:pt x="45" y="1"/>
                    <a:pt x="57" y="0"/>
                    <a:pt x="68" y="0"/>
                  </a:cubicBezTo>
                  <a:cubicBezTo>
                    <a:pt x="61" y="53"/>
                    <a:pt x="49" y="95"/>
                    <a:pt x="34" y="116"/>
                  </a:cubicBezTo>
                  <a:cubicBezTo>
                    <a:pt x="19" y="95"/>
                    <a:pt x="6" y="53"/>
                    <a:pt x="0" y="0"/>
                  </a:cubicBezTo>
                  <a:cubicBezTo>
                    <a:pt x="11" y="0"/>
                    <a:pt x="22" y="1"/>
                    <a:pt x="34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29">
              <a:extLst>
                <a:ext uri="{FF2B5EF4-FFF2-40B4-BE49-F238E27FC236}">
                  <a16:creationId xmlns:a16="http://schemas.microsoft.com/office/drawing/2014/main" id="{7921DAE1-C34F-4D35-836F-62305D7F0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868" y="2583103"/>
              <a:ext cx="93415" cy="159710"/>
            </a:xfrm>
            <a:custGeom>
              <a:avLst/>
              <a:gdLst>
                <a:gd name="T0" fmla="*/ 68 w 68"/>
                <a:gd name="T1" fmla="*/ 116 h 116"/>
                <a:gd name="T2" fmla="*/ 34 w 68"/>
                <a:gd name="T3" fmla="*/ 116 h 116"/>
                <a:gd name="T4" fmla="*/ 0 w 68"/>
                <a:gd name="T5" fmla="*/ 116 h 116"/>
                <a:gd name="T6" fmla="*/ 34 w 68"/>
                <a:gd name="T7" fmla="*/ 0 h 116"/>
                <a:gd name="T8" fmla="*/ 68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68" y="116"/>
                  </a:moveTo>
                  <a:cubicBezTo>
                    <a:pt x="57" y="116"/>
                    <a:pt x="45" y="116"/>
                    <a:pt x="34" y="116"/>
                  </a:cubicBezTo>
                  <a:cubicBezTo>
                    <a:pt x="22" y="116"/>
                    <a:pt x="11" y="116"/>
                    <a:pt x="0" y="116"/>
                  </a:cubicBezTo>
                  <a:cubicBezTo>
                    <a:pt x="6" y="63"/>
                    <a:pt x="19" y="21"/>
                    <a:pt x="34" y="0"/>
                  </a:cubicBezTo>
                  <a:cubicBezTo>
                    <a:pt x="49" y="21"/>
                    <a:pt x="61" y="63"/>
                    <a:pt x="68" y="116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30">
              <a:extLst>
                <a:ext uri="{FF2B5EF4-FFF2-40B4-BE49-F238E27FC236}">
                  <a16:creationId xmlns:a16="http://schemas.microsoft.com/office/drawing/2014/main" id="{8D37BDBC-EFB9-454E-AE62-258495DEA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842" y="2803081"/>
              <a:ext cx="105469" cy="106976"/>
            </a:xfrm>
            <a:custGeom>
              <a:avLst/>
              <a:gdLst>
                <a:gd name="T0" fmla="*/ 77 w 77"/>
                <a:gd name="T1" fmla="*/ 39 h 77"/>
                <a:gd name="T2" fmla="*/ 77 w 77"/>
                <a:gd name="T3" fmla="*/ 76 h 77"/>
                <a:gd name="T4" fmla="*/ 39 w 77"/>
                <a:gd name="T5" fmla="*/ 77 h 77"/>
                <a:gd name="T6" fmla="*/ 1 w 77"/>
                <a:gd name="T7" fmla="*/ 76 h 77"/>
                <a:gd name="T8" fmla="*/ 0 w 77"/>
                <a:gd name="T9" fmla="*/ 39 h 77"/>
                <a:gd name="T10" fmla="*/ 1 w 77"/>
                <a:gd name="T11" fmla="*/ 1 h 77"/>
                <a:gd name="T12" fmla="*/ 39 w 77"/>
                <a:gd name="T13" fmla="*/ 0 h 77"/>
                <a:gd name="T14" fmla="*/ 77 w 77"/>
                <a:gd name="T15" fmla="*/ 1 h 77"/>
                <a:gd name="T16" fmla="*/ 77 w 77"/>
                <a:gd name="T17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cubicBezTo>
                    <a:pt x="77" y="51"/>
                    <a:pt x="77" y="64"/>
                    <a:pt x="77" y="76"/>
                  </a:cubicBezTo>
                  <a:cubicBezTo>
                    <a:pt x="64" y="77"/>
                    <a:pt x="52" y="77"/>
                    <a:pt x="39" y="77"/>
                  </a:cubicBezTo>
                  <a:cubicBezTo>
                    <a:pt x="26" y="77"/>
                    <a:pt x="14" y="77"/>
                    <a:pt x="1" y="76"/>
                  </a:cubicBezTo>
                  <a:cubicBezTo>
                    <a:pt x="1" y="64"/>
                    <a:pt x="0" y="51"/>
                    <a:pt x="0" y="39"/>
                  </a:cubicBezTo>
                  <a:cubicBezTo>
                    <a:pt x="0" y="26"/>
                    <a:pt x="1" y="13"/>
                    <a:pt x="1" y="1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52" y="0"/>
                    <a:pt x="64" y="0"/>
                    <a:pt x="77" y="1"/>
                  </a:cubicBezTo>
                  <a:cubicBezTo>
                    <a:pt x="77" y="13"/>
                    <a:pt x="77" y="26"/>
                    <a:pt x="77" y="39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31">
              <a:extLst>
                <a:ext uri="{FF2B5EF4-FFF2-40B4-BE49-F238E27FC236}">
                  <a16:creationId xmlns:a16="http://schemas.microsoft.com/office/drawing/2014/main" id="{E865FF2E-AFD5-4726-A656-7F9564D2D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7707" y="2568036"/>
              <a:ext cx="82869" cy="577067"/>
            </a:xfrm>
            <a:custGeom>
              <a:avLst/>
              <a:gdLst>
                <a:gd name="T0" fmla="*/ 27 w 61"/>
                <a:gd name="T1" fmla="*/ 292 h 419"/>
                <a:gd name="T2" fmla="*/ 61 w 61"/>
                <a:gd name="T3" fmla="*/ 408 h 419"/>
                <a:gd name="T4" fmla="*/ 50 w 61"/>
                <a:gd name="T5" fmla="*/ 419 h 419"/>
                <a:gd name="T6" fmla="*/ 5 w 61"/>
                <a:gd name="T7" fmla="*/ 290 h 419"/>
                <a:gd name="T8" fmla="*/ 3 w 61"/>
                <a:gd name="T9" fmla="*/ 268 h 419"/>
                <a:gd name="T10" fmla="*/ 1 w 61"/>
                <a:gd name="T11" fmla="*/ 246 h 419"/>
                <a:gd name="T12" fmla="*/ 0 w 61"/>
                <a:gd name="T13" fmla="*/ 210 h 419"/>
                <a:gd name="T14" fmla="*/ 1 w 61"/>
                <a:gd name="T15" fmla="*/ 173 h 419"/>
                <a:gd name="T16" fmla="*/ 3 w 61"/>
                <a:gd name="T17" fmla="*/ 151 h 419"/>
                <a:gd name="T18" fmla="*/ 5 w 61"/>
                <a:gd name="T19" fmla="*/ 129 h 419"/>
                <a:gd name="T20" fmla="*/ 50 w 61"/>
                <a:gd name="T21" fmla="*/ 0 h 419"/>
                <a:gd name="T22" fmla="*/ 61 w 61"/>
                <a:gd name="T23" fmla="*/ 11 h 419"/>
                <a:gd name="T24" fmla="*/ 27 w 61"/>
                <a:gd name="T25" fmla="*/ 127 h 419"/>
                <a:gd name="T26" fmla="*/ 25 w 61"/>
                <a:gd name="T27" fmla="*/ 150 h 419"/>
                <a:gd name="T28" fmla="*/ 23 w 61"/>
                <a:gd name="T29" fmla="*/ 172 h 419"/>
                <a:gd name="T30" fmla="*/ 22 w 61"/>
                <a:gd name="T31" fmla="*/ 210 h 419"/>
                <a:gd name="T32" fmla="*/ 23 w 61"/>
                <a:gd name="T33" fmla="*/ 247 h 419"/>
                <a:gd name="T34" fmla="*/ 25 w 61"/>
                <a:gd name="T35" fmla="*/ 269 h 419"/>
                <a:gd name="T36" fmla="*/ 27 w 61"/>
                <a:gd name="T37" fmla="*/ 29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419">
                  <a:moveTo>
                    <a:pt x="27" y="292"/>
                  </a:moveTo>
                  <a:cubicBezTo>
                    <a:pt x="33" y="345"/>
                    <a:pt x="46" y="387"/>
                    <a:pt x="61" y="408"/>
                  </a:cubicBezTo>
                  <a:cubicBezTo>
                    <a:pt x="57" y="413"/>
                    <a:pt x="54" y="417"/>
                    <a:pt x="50" y="419"/>
                  </a:cubicBezTo>
                  <a:cubicBezTo>
                    <a:pt x="29" y="406"/>
                    <a:pt x="12" y="356"/>
                    <a:pt x="5" y="290"/>
                  </a:cubicBezTo>
                  <a:cubicBezTo>
                    <a:pt x="4" y="283"/>
                    <a:pt x="3" y="276"/>
                    <a:pt x="3" y="268"/>
                  </a:cubicBezTo>
                  <a:cubicBezTo>
                    <a:pt x="2" y="261"/>
                    <a:pt x="1" y="253"/>
                    <a:pt x="1" y="246"/>
                  </a:cubicBezTo>
                  <a:cubicBezTo>
                    <a:pt x="0" y="234"/>
                    <a:pt x="0" y="222"/>
                    <a:pt x="0" y="210"/>
                  </a:cubicBezTo>
                  <a:cubicBezTo>
                    <a:pt x="0" y="197"/>
                    <a:pt x="0" y="185"/>
                    <a:pt x="1" y="173"/>
                  </a:cubicBezTo>
                  <a:cubicBezTo>
                    <a:pt x="1" y="166"/>
                    <a:pt x="2" y="158"/>
                    <a:pt x="3" y="151"/>
                  </a:cubicBezTo>
                  <a:cubicBezTo>
                    <a:pt x="3" y="144"/>
                    <a:pt x="4" y="136"/>
                    <a:pt x="5" y="129"/>
                  </a:cubicBezTo>
                  <a:cubicBezTo>
                    <a:pt x="12" y="63"/>
                    <a:pt x="29" y="13"/>
                    <a:pt x="50" y="0"/>
                  </a:cubicBezTo>
                  <a:cubicBezTo>
                    <a:pt x="54" y="2"/>
                    <a:pt x="57" y="6"/>
                    <a:pt x="61" y="11"/>
                  </a:cubicBezTo>
                  <a:cubicBezTo>
                    <a:pt x="46" y="32"/>
                    <a:pt x="33" y="74"/>
                    <a:pt x="27" y="127"/>
                  </a:cubicBezTo>
                  <a:cubicBezTo>
                    <a:pt x="26" y="135"/>
                    <a:pt x="25" y="142"/>
                    <a:pt x="25" y="150"/>
                  </a:cubicBezTo>
                  <a:cubicBezTo>
                    <a:pt x="24" y="157"/>
                    <a:pt x="24" y="164"/>
                    <a:pt x="23" y="172"/>
                  </a:cubicBezTo>
                  <a:cubicBezTo>
                    <a:pt x="23" y="184"/>
                    <a:pt x="22" y="197"/>
                    <a:pt x="22" y="210"/>
                  </a:cubicBezTo>
                  <a:cubicBezTo>
                    <a:pt x="22" y="222"/>
                    <a:pt x="23" y="235"/>
                    <a:pt x="23" y="247"/>
                  </a:cubicBezTo>
                  <a:cubicBezTo>
                    <a:pt x="24" y="255"/>
                    <a:pt x="24" y="262"/>
                    <a:pt x="25" y="269"/>
                  </a:cubicBezTo>
                  <a:cubicBezTo>
                    <a:pt x="25" y="277"/>
                    <a:pt x="26" y="284"/>
                    <a:pt x="27" y="292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32">
              <a:extLst>
                <a:ext uri="{FF2B5EF4-FFF2-40B4-BE49-F238E27FC236}">
                  <a16:creationId xmlns:a16="http://schemas.microsoft.com/office/drawing/2014/main" id="{B1E19F78-79C4-497B-993F-F64AFC035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868" y="2967312"/>
              <a:ext cx="125057" cy="183817"/>
            </a:xfrm>
            <a:custGeom>
              <a:avLst/>
              <a:gdLst>
                <a:gd name="T0" fmla="*/ 68 w 90"/>
                <a:gd name="T1" fmla="*/ 2 h 133"/>
                <a:gd name="T2" fmla="*/ 90 w 90"/>
                <a:gd name="T3" fmla="*/ 0 h 133"/>
                <a:gd name="T4" fmla="*/ 45 w 90"/>
                <a:gd name="T5" fmla="*/ 129 h 133"/>
                <a:gd name="T6" fmla="*/ 34 w 90"/>
                <a:gd name="T7" fmla="*/ 133 h 133"/>
                <a:gd name="T8" fmla="*/ 23 w 90"/>
                <a:gd name="T9" fmla="*/ 129 h 133"/>
                <a:gd name="T10" fmla="*/ 34 w 90"/>
                <a:gd name="T11" fmla="*/ 118 h 133"/>
                <a:gd name="T12" fmla="*/ 0 w 90"/>
                <a:gd name="T13" fmla="*/ 2 h 133"/>
                <a:gd name="T14" fmla="*/ 34 w 90"/>
                <a:gd name="T15" fmla="*/ 3 h 133"/>
                <a:gd name="T16" fmla="*/ 68 w 90"/>
                <a:gd name="T17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33">
                  <a:moveTo>
                    <a:pt x="68" y="2"/>
                  </a:moveTo>
                  <a:cubicBezTo>
                    <a:pt x="75" y="1"/>
                    <a:pt x="83" y="1"/>
                    <a:pt x="90" y="0"/>
                  </a:cubicBezTo>
                  <a:cubicBezTo>
                    <a:pt x="82" y="66"/>
                    <a:pt x="66" y="116"/>
                    <a:pt x="45" y="129"/>
                  </a:cubicBezTo>
                  <a:cubicBezTo>
                    <a:pt x="41" y="132"/>
                    <a:pt x="38" y="133"/>
                    <a:pt x="34" y="133"/>
                  </a:cubicBezTo>
                  <a:cubicBezTo>
                    <a:pt x="30" y="133"/>
                    <a:pt x="26" y="132"/>
                    <a:pt x="23" y="129"/>
                  </a:cubicBezTo>
                  <a:cubicBezTo>
                    <a:pt x="27" y="127"/>
                    <a:pt x="30" y="123"/>
                    <a:pt x="34" y="118"/>
                  </a:cubicBezTo>
                  <a:cubicBezTo>
                    <a:pt x="19" y="97"/>
                    <a:pt x="6" y="55"/>
                    <a:pt x="0" y="2"/>
                  </a:cubicBezTo>
                  <a:cubicBezTo>
                    <a:pt x="11" y="2"/>
                    <a:pt x="22" y="3"/>
                    <a:pt x="34" y="3"/>
                  </a:cubicBezTo>
                  <a:cubicBezTo>
                    <a:pt x="45" y="3"/>
                    <a:pt x="57" y="2"/>
                    <a:pt x="68" y="2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33">
              <a:extLst>
                <a:ext uri="{FF2B5EF4-FFF2-40B4-BE49-F238E27FC236}">
                  <a16:creationId xmlns:a16="http://schemas.microsoft.com/office/drawing/2014/main" id="{7A474A48-ECDC-4CED-8434-B8C14906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868" y="2562009"/>
              <a:ext cx="125057" cy="183817"/>
            </a:xfrm>
            <a:custGeom>
              <a:avLst/>
              <a:gdLst>
                <a:gd name="T0" fmla="*/ 90 w 90"/>
                <a:gd name="T1" fmla="*/ 133 h 133"/>
                <a:gd name="T2" fmla="*/ 68 w 90"/>
                <a:gd name="T3" fmla="*/ 131 h 133"/>
                <a:gd name="T4" fmla="*/ 34 w 90"/>
                <a:gd name="T5" fmla="*/ 131 h 133"/>
                <a:gd name="T6" fmla="*/ 0 w 90"/>
                <a:gd name="T7" fmla="*/ 131 h 133"/>
                <a:gd name="T8" fmla="*/ 34 w 90"/>
                <a:gd name="T9" fmla="*/ 15 h 133"/>
                <a:gd name="T10" fmla="*/ 23 w 90"/>
                <a:gd name="T11" fmla="*/ 4 h 133"/>
                <a:gd name="T12" fmla="*/ 34 w 90"/>
                <a:gd name="T13" fmla="*/ 0 h 133"/>
                <a:gd name="T14" fmla="*/ 45 w 90"/>
                <a:gd name="T15" fmla="*/ 4 h 133"/>
                <a:gd name="T16" fmla="*/ 90 w 90"/>
                <a:gd name="T1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33">
                  <a:moveTo>
                    <a:pt x="90" y="133"/>
                  </a:moveTo>
                  <a:cubicBezTo>
                    <a:pt x="83" y="132"/>
                    <a:pt x="75" y="132"/>
                    <a:pt x="68" y="131"/>
                  </a:cubicBezTo>
                  <a:cubicBezTo>
                    <a:pt x="57" y="131"/>
                    <a:pt x="45" y="131"/>
                    <a:pt x="34" y="131"/>
                  </a:cubicBezTo>
                  <a:cubicBezTo>
                    <a:pt x="22" y="131"/>
                    <a:pt x="11" y="131"/>
                    <a:pt x="0" y="131"/>
                  </a:cubicBezTo>
                  <a:cubicBezTo>
                    <a:pt x="6" y="78"/>
                    <a:pt x="19" y="36"/>
                    <a:pt x="34" y="15"/>
                  </a:cubicBezTo>
                  <a:cubicBezTo>
                    <a:pt x="30" y="10"/>
                    <a:pt x="27" y="6"/>
                    <a:pt x="23" y="4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8" y="0"/>
                    <a:pt x="41" y="2"/>
                    <a:pt x="45" y="4"/>
                  </a:cubicBezTo>
                  <a:cubicBezTo>
                    <a:pt x="66" y="17"/>
                    <a:pt x="82" y="67"/>
                    <a:pt x="90" y="133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34">
              <a:extLst>
                <a:ext uri="{FF2B5EF4-FFF2-40B4-BE49-F238E27FC236}">
                  <a16:creationId xmlns:a16="http://schemas.microsoft.com/office/drawing/2014/main" id="{BCF228CE-4AC0-432C-91A8-48D66FCB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842" y="2803081"/>
              <a:ext cx="137110" cy="106976"/>
            </a:xfrm>
            <a:custGeom>
              <a:avLst/>
              <a:gdLst>
                <a:gd name="T0" fmla="*/ 100 w 100"/>
                <a:gd name="T1" fmla="*/ 39 h 77"/>
                <a:gd name="T2" fmla="*/ 99 w 100"/>
                <a:gd name="T3" fmla="*/ 75 h 77"/>
                <a:gd name="T4" fmla="*/ 77 w 100"/>
                <a:gd name="T5" fmla="*/ 76 h 77"/>
                <a:gd name="T6" fmla="*/ 39 w 100"/>
                <a:gd name="T7" fmla="*/ 77 h 77"/>
                <a:gd name="T8" fmla="*/ 1 w 100"/>
                <a:gd name="T9" fmla="*/ 76 h 77"/>
                <a:gd name="T10" fmla="*/ 0 w 100"/>
                <a:gd name="T11" fmla="*/ 39 h 77"/>
                <a:gd name="T12" fmla="*/ 1 w 100"/>
                <a:gd name="T13" fmla="*/ 1 h 77"/>
                <a:gd name="T14" fmla="*/ 39 w 100"/>
                <a:gd name="T15" fmla="*/ 0 h 77"/>
                <a:gd name="T16" fmla="*/ 77 w 100"/>
                <a:gd name="T17" fmla="*/ 1 h 77"/>
                <a:gd name="T18" fmla="*/ 99 w 100"/>
                <a:gd name="T19" fmla="*/ 2 h 77"/>
                <a:gd name="T20" fmla="*/ 100 w 100"/>
                <a:gd name="T21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77">
                  <a:moveTo>
                    <a:pt x="100" y="39"/>
                  </a:moveTo>
                  <a:cubicBezTo>
                    <a:pt x="100" y="51"/>
                    <a:pt x="99" y="63"/>
                    <a:pt x="99" y="75"/>
                  </a:cubicBezTo>
                  <a:cubicBezTo>
                    <a:pt x="92" y="75"/>
                    <a:pt x="84" y="76"/>
                    <a:pt x="77" y="76"/>
                  </a:cubicBezTo>
                  <a:cubicBezTo>
                    <a:pt x="64" y="77"/>
                    <a:pt x="52" y="77"/>
                    <a:pt x="39" y="77"/>
                  </a:cubicBezTo>
                  <a:cubicBezTo>
                    <a:pt x="26" y="77"/>
                    <a:pt x="14" y="77"/>
                    <a:pt x="1" y="76"/>
                  </a:cubicBezTo>
                  <a:cubicBezTo>
                    <a:pt x="1" y="64"/>
                    <a:pt x="0" y="51"/>
                    <a:pt x="0" y="39"/>
                  </a:cubicBezTo>
                  <a:cubicBezTo>
                    <a:pt x="0" y="26"/>
                    <a:pt x="1" y="13"/>
                    <a:pt x="1" y="1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52" y="0"/>
                    <a:pt x="64" y="0"/>
                    <a:pt x="77" y="1"/>
                  </a:cubicBezTo>
                  <a:cubicBezTo>
                    <a:pt x="84" y="1"/>
                    <a:pt x="92" y="2"/>
                    <a:pt x="99" y="2"/>
                  </a:cubicBezTo>
                  <a:cubicBezTo>
                    <a:pt x="99" y="14"/>
                    <a:pt x="100" y="26"/>
                    <a:pt x="100" y="39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35">
              <a:extLst>
                <a:ext uri="{FF2B5EF4-FFF2-40B4-BE49-F238E27FC236}">
                  <a16:creationId xmlns:a16="http://schemas.microsoft.com/office/drawing/2014/main" id="{93E2DC01-94EB-4AA6-AADB-7600E762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868" y="2964299"/>
              <a:ext cx="156697" cy="186831"/>
            </a:xfrm>
            <a:custGeom>
              <a:avLst/>
              <a:gdLst>
                <a:gd name="T0" fmla="*/ 90 w 113"/>
                <a:gd name="T1" fmla="*/ 2 h 135"/>
                <a:gd name="T2" fmla="*/ 113 w 113"/>
                <a:gd name="T3" fmla="*/ 0 h 135"/>
                <a:gd name="T4" fmla="*/ 56 w 113"/>
                <a:gd name="T5" fmla="*/ 135 h 135"/>
                <a:gd name="T6" fmla="*/ 45 w 113"/>
                <a:gd name="T7" fmla="*/ 131 h 135"/>
                <a:gd name="T8" fmla="*/ 34 w 113"/>
                <a:gd name="T9" fmla="*/ 120 h 135"/>
                <a:gd name="T10" fmla="*/ 0 w 113"/>
                <a:gd name="T11" fmla="*/ 4 h 135"/>
                <a:gd name="T12" fmla="*/ 34 w 113"/>
                <a:gd name="T13" fmla="*/ 5 h 135"/>
                <a:gd name="T14" fmla="*/ 68 w 113"/>
                <a:gd name="T15" fmla="*/ 4 h 135"/>
                <a:gd name="T16" fmla="*/ 90 w 113"/>
                <a:gd name="T17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5">
                  <a:moveTo>
                    <a:pt x="90" y="2"/>
                  </a:moveTo>
                  <a:cubicBezTo>
                    <a:pt x="98" y="2"/>
                    <a:pt x="105" y="1"/>
                    <a:pt x="113" y="0"/>
                  </a:cubicBezTo>
                  <a:cubicBezTo>
                    <a:pt x="104" y="79"/>
                    <a:pt x="82" y="135"/>
                    <a:pt x="56" y="135"/>
                  </a:cubicBezTo>
                  <a:cubicBezTo>
                    <a:pt x="52" y="135"/>
                    <a:pt x="49" y="134"/>
                    <a:pt x="45" y="131"/>
                  </a:cubicBezTo>
                  <a:cubicBezTo>
                    <a:pt x="41" y="129"/>
                    <a:pt x="37" y="125"/>
                    <a:pt x="34" y="120"/>
                  </a:cubicBezTo>
                  <a:cubicBezTo>
                    <a:pt x="19" y="99"/>
                    <a:pt x="6" y="57"/>
                    <a:pt x="0" y="4"/>
                  </a:cubicBezTo>
                  <a:cubicBezTo>
                    <a:pt x="11" y="4"/>
                    <a:pt x="22" y="5"/>
                    <a:pt x="34" y="5"/>
                  </a:cubicBezTo>
                  <a:cubicBezTo>
                    <a:pt x="45" y="5"/>
                    <a:pt x="57" y="4"/>
                    <a:pt x="68" y="4"/>
                  </a:cubicBezTo>
                  <a:cubicBezTo>
                    <a:pt x="75" y="3"/>
                    <a:pt x="83" y="3"/>
                    <a:pt x="90" y="2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36">
              <a:extLst>
                <a:ext uri="{FF2B5EF4-FFF2-40B4-BE49-F238E27FC236}">
                  <a16:creationId xmlns:a16="http://schemas.microsoft.com/office/drawing/2014/main" id="{1135A86E-0CD3-4BBB-ACAF-0F3DAFB2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868" y="2562009"/>
              <a:ext cx="156697" cy="186831"/>
            </a:xfrm>
            <a:custGeom>
              <a:avLst/>
              <a:gdLst>
                <a:gd name="T0" fmla="*/ 113 w 113"/>
                <a:gd name="T1" fmla="*/ 135 h 135"/>
                <a:gd name="T2" fmla="*/ 90 w 113"/>
                <a:gd name="T3" fmla="*/ 133 h 135"/>
                <a:gd name="T4" fmla="*/ 68 w 113"/>
                <a:gd name="T5" fmla="*/ 131 h 135"/>
                <a:gd name="T6" fmla="*/ 34 w 113"/>
                <a:gd name="T7" fmla="*/ 131 h 135"/>
                <a:gd name="T8" fmla="*/ 0 w 113"/>
                <a:gd name="T9" fmla="*/ 131 h 135"/>
                <a:gd name="T10" fmla="*/ 34 w 113"/>
                <a:gd name="T11" fmla="*/ 15 h 135"/>
                <a:gd name="T12" fmla="*/ 45 w 113"/>
                <a:gd name="T13" fmla="*/ 4 h 135"/>
                <a:gd name="T14" fmla="*/ 56 w 113"/>
                <a:gd name="T15" fmla="*/ 0 h 135"/>
                <a:gd name="T16" fmla="*/ 113 w 113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5">
                  <a:moveTo>
                    <a:pt x="113" y="135"/>
                  </a:moveTo>
                  <a:cubicBezTo>
                    <a:pt x="105" y="134"/>
                    <a:pt x="98" y="133"/>
                    <a:pt x="90" y="133"/>
                  </a:cubicBezTo>
                  <a:cubicBezTo>
                    <a:pt x="83" y="132"/>
                    <a:pt x="75" y="132"/>
                    <a:pt x="68" y="131"/>
                  </a:cubicBezTo>
                  <a:cubicBezTo>
                    <a:pt x="57" y="131"/>
                    <a:pt x="45" y="131"/>
                    <a:pt x="34" y="131"/>
                  </a:cubicBezTo>
                  <a:cubicBezTo>
                    <a:pt x="22" y="131"/>
                    <a:pt x="11" y="131"/>
                    <a:pt x="0" y="131"/>
                  </a:cubicBezTo>
                  <a:cubicBezTo>
                    <a:pt x="6" y="78"/>
                    <a:pt x="19" y="36"/>
                    <a:pt x="34" y="15"/>
                  </a:cubicBezTo>
                  <a:cubicBezTo>
                    <a:pt x="37" y="10"/>
                    <a:pt x="41" y="6"/>
                    <a:pt x="45" y="4"/>
                  </a:cubicBezTo>
                  <a:cubicBezTo>
                    <a:pt x="49" y="2"/>
                    <a:pt x="52" y="0"/>
                    <a:pt x="56" y="0"/>
                  </a:cubicBezTo>
                  <a:cubicBezTo>
                    <a:pt x="82" y="0"/>
                    <a:pt x="104" y="56"/>
                    <a:pt x="113" y="135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37">
              <a:extLst>
                <a:ext uri="{FF2B5EF4-FFF2-40B4-BE49-F238E27FC236}">
                  <a16:creationId xmlns:a16="http://schemas.microsoft.com/office/drawing/2014/main" id="{7F3D6FD1-3C21-4F44-9D15-B259EF14D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842" y="2803081"/>
              <a:ext cx="167244" cy="106976"/>
            </a:xfrm>
            <a:custGeom>
              <a:avLst/>
              <a:gdLst>
                <a:gd name="T0" fmla="*/ 122 w 122"/>
                <a:gd name="T1" fmla="*/ 39 h 77"/>
                <a:gd name="T2" fmla="*/ 121 w 122"/>
                <a:gd name="T3" fmla="*/ 72 h 77"/>
                <a:gd name="T4" fmla="*/ 99 w 122"/>
                <a:gd name="T5" fmla="*/ 75 h 77"/>
                <a:gd name="T6" fmla="*/ 77 w 122"/>
                <a:gd name="T7" fmla="*/ 76 h 77"/>
                <a:gd name="T8" fmla="*/ 39 w 122"/>
                <a:gd name="T9" fmla="*/ 77 h 77"/>
                <a:gd name="T10" fmla="*/ 1 w 122"/>
                <a:gd name="T11" fmla="*/ 76 h 77"/>
                <a:gd name="T12" fmla="*/ 0 w 122"/>
                <a:gd name="T13" fmla="*/ 39 h 77"/>
                <a:gd name="T14" fmla="*/ 1 w 122"/>
                <a:gd name="T15" fmla="*/ 1 h 77"/>
                <a:gd name="T16" fmla="*/ 39 w 122"/>
                <a:gd name="T17" fmla="*/ 0 h 77"/>
                <a:gd name="T18" fmla="*/ 77 w 122"/>
                <a:gd name="T19" fmla="*/ 1 h 77"/>
                <a:gd name="T20" fmla="*/ 99 w 122"/>
                <a:gd name="T21" fmla="*/ 2 h 77"/>
                <a:gd name="T22" fmla="*/ 121 w 122"/>
                <a:gd name="T23" fmla="*/ 5 h 77"/>
                <a:gd name="T24" fmla="*/ 122 w 122"/>
                <a:gd name="T25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7">
                  <a:moveTo>
                    <a:pt x="122" y="39"/>
                  </a:moveTo>
                  <a:cubicBezTo>
                    <a:pt x="122" y="50"/>
                    <a:pt x="122" y="61"/>
                    <a:pt x="121" y="72"/>
                  </a:cubicBezTo>
                  <a:cubicBezTo>
                    <a:pt x="114" y="73"/>
                    <a:pt x="106" y="74"/>
                    <a:pt x="99" y="75"/>
                  </a:cubicBezTo>
                  <a:cubicBezTo>
                    <a:pt x="92" y="75"/>
                    <a:pt x="84" y="76"/>
                    <a:pt x="77" y="76"/>
                  </a:cubicBezTo>
                  <a:cubicBezTo>
                    <a:pt x="64" y="77"/>
                    <a:pt x="52" y="77"/>
                    <a:pt x="39" y="77"/>
                  </a:cubicBezTo>
                  <a:cubicBezTo>
                    <a:pt x="26" y="77"/>
                    <a:pt x="14" y="77"/>
                    <a:pt x="1" y="76"/>
                  </a:cubicBezTo>
                  <a:cubicBezTo>
                    <a:pt x="1" y="64"/>
                    <a:pt x="0" y="51"/>
                    <a:pt x="0" y="39"/>
                  </a:cubicBezTo>
                  <a:cubicBezTo>
                    <a:pt x="0" y="26"/>
                    <a:pt x="1" y="13"/>
                    <a:pt x="1" y="1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52" y="0"/>
                    <a:pt x="64" y="0"/>
                    <a:pt x="77" y="1"/>
                  </a:cubicBezTo>
                  <a:cubicBezTo>
                    <a:pt x="84" y="1"/>
                    <a:pt x="92" y="2"/>
                    <a:pt x="99" y="2"/>
                  </a:cubicBezTo>
                  <a:cubicBezTo>
                    <a:pt x="106" y="3"/>
                    <a:pt x="114" y="4"/>
                    <a:pt x="121" y="5"/>
                  </a:cubicBezTo>
                  <a:cubicBezTo>
                    <a:pt x="122" y="16"/>
                    <a:pt x="122" y="27"/>
                    <a:pt x="122" y="39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38">
              <a:extLst>
                <a:ext uri="{FF2B5EF4-FFF2-40B4-BE49-F238E27FC236}">
                  <a16:creationId xmlns:a16="http://schemas.microsoft.com/office/drawing/2014/main" id="{B29913E6-020D-4495-BAAA-E45DEB067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8277" y="2748840"/>
              <a:ext cx="183817" cy="153683"/>
            </a:xfrm>
            <a:custGeom>
              <a:avLst/>
              <a:gdLst>
                <a:gd name="T0" fmla="*/ 134 w 134"/>
                <a:gd name="T1" fmla="*/ 0 h 112"/>
                <a:gd name="T2" fmla="*/ 132 w 134"/>
                <a:gd name="T3" fmla="*/ 22 h 112"/>
                <a:gd name="T4" fmla="*/ 131 w 134"/>
                <a:gd name="T5" fmla="*/ 45 h 112"/>
                <a:gd name="T6" fmla="*/ 130 w 134"/>
                <a:gd name="T7" fmla="*/ 79 h 112"/>
                <a:gd name="T8" fmla="*/ 131 w 134"/>
                <a:gd name="T9" fmla="*/ 112 h 112"/>
                <a:gd name="T10" fmla="*/ 14 w 134"/>
                <a:gd name="T11" fmla="*/ 79 h 112"/>
                <a:gd name="T12" fmla="*/ 3 w 134"/>
                <a:gd name="T13" fmla="*/ 68 h 112"/>
                <a:gd name="T14" fmla="*/ 0 w 134"/>
                <a:gd name="T15" fmla="*/ 56 h 112"/>
                <a:gd name="T16" fmla="*/ 134 w 134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12">
                  <a:moveTo>
                    <a:pt x="134" y="0"/>
                  </a:moveTo>
                  <a:cubicBezTo>
                    <a:pt x="133" y="7"/>
                    <a:pt x="133" y="15"/>
                    <a:pt x="132" y="22"/>
                  </a:cubicBezTo>
                  <a:cubicBezTo>
                    <a:pt x="132" y="30"/>
                    <a:pt x="131" y="37"/>
                    <a:pt x="131" y="45"/>
                  </a:cubicBezTo>
                  <a:cubicBezTo>
                    <a:pt x="130" y="56"/>
                    <a:pt x="130" y="67"/>
                    <a:pt x="130" y="79"/>
                  </a:cubicBezTo>
                  <a:cubicBezTo>
                    <a:pt x="130" y="90"/>
                    <a:pt x="130" y="101"/>
                    <a:pt x="131" y="112"/>
                  </a:cubicBezTo>
                  <a:cubicBezTo>
                    <a:pt x="78" y="106"/>
                    <a:pt x="35" y="94"/>
                    <a:pt x="14" y="79"/>
                  </a:cubicBezTo>
                  <a:cubicBezTo>
                    <a:pt x="10" y="75"/>
                    <a:pt x="6" y="71"/>
                    <a:pt x="3" y="68"/>
                  </a:cubicBezTo>
                  <a:cubicBezTo>
                    <a:pt x="1" y="64"/>
                    <a:pt x="0" y="60"/>
                    <a:pt x="0" y="56"/>
                  </a:cubicBezTo>
                  <a:cubicBezTo>
                    <a:pt x="0" y="31"/>
                    <a:pt x="55" y="9"/>
                    <a:pt x="134" y="0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39">
              <a:extLst>
                <a:ext uri="{FF2B5EF4-FFF2-40B4-BE49-F238E27FC236}">
                  <a16:creationId xmlns:a16="http://schemas.microsoft.com/office/drawing/2014/main" id="{42FEF92C-7784-4C06-BBA7-7DE03C2AF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842" y="2803081"/>
              <a:ext cx="325447" cy="106976"/>
            </a:xfrm>
            <a:custGeom>
              <a:avLst/>
              <a:gdLst>
                <a:gd name="T0" fmla="*/ 121 w 237"/>
                <a:gd name="T1" fmla="*/ 5 h 77"/>
                <a:gd name="T2" fmla="*/ 237 w 237"/>
                <a:gd name="T3" fmla="*/ 39 h 77"/>
                <a:gd name="T4" fmla="*/ 121 w 237"/>
                <a:gd name="T5" fmla="*/ 72 h 77"/>
                <a:gd name="T6" fmla="*/ 99 w 237"/>
                <a:gd name="T7" fmla="*/ 75 h 77"/>
                <a:gd name="T8" fmla="*/ 77 w 237"/>
                <a:gd name="T9" fmla="*/ 76 h 77"/>
                <a:gd name="T10" fmla="*/ 39 w 237"/>
                <a:gd name="T11" fmla="*/ 77 h 77"/>
                <a:gd name="T12" fmla="*/ 1 w 237"/>
                <a:gd name="T13" fmla="*/ 76 h 77"/>
                <a:gd name="T14" fmla="*/ 0 w 237"/>
                <a:gd name="T15" fmla="*/ 39 h 77"/>
                <a:gd name="T16" fmla="*/ 1 w 237"/>
                <a:gd name="T17" fmla="*/ 1 h 77"/>
                <a:gd name="T18" fmla="*/ 39 w 237"/>
                <a:gd name="T19" fmla="*/ 0 h 77"/>
                <a:gd name="T20" fmla="*/ 77 w 237"/>
                <a:gd name="T21" fmla="*/ 1 h 77"/>
                <a:gd name="T22" fmla="*/ 99 w 237"/>
                <a:gd name="T23" fmla="*/ 2 h 77"/>
                <a:gd name="T24" fmla="*/ 121 w 237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7">
                  <a:moveTo>
                    <a:pt x="121" y="5"/>
                  </a:moveTo>
                  <a:cubicBezTo>
                    <a:pt x="174" y="11"/>
                    <a:pt x="216" y="23"/>
                    <a:pt x="237" y="39"/>
                  </a:cubicBezTo>
                  <a:cubicBezTo>
                    <a:pt x="216" y="54"/>
                    <a:pt x="174" y="66"/>
                    <a:pt x="121" y="72"/>
                  </a:cubicBezTo>
                  <a:cubicBezTo>
                    <a:pt x="114" y="73"/>
                    <a:pt x="106" y="74"/>
                    <a:pt x="99" y="75"/>
                  </a:cubicBezTo>
                  <a:cubicBezTo>
                    <a:pt x="92" y="75"/>
                    <a:pt x="84" y="76"/>
                    <a:pt x="77" y="76"/>
                  </a:cubicBezTo>
                  <a:cubicBezTo>
                    <a:pt x="64" y="77"/>
                    <a:pt x="52" y="77"/>
                    <a:pt x="39" y="77"/>
                  </a:cubicBezTo>
                  <a:cubicBezTo>
                    <a:pt x="26" y="77"/>
                    <a:pt x="14" y="77"/>
                    <a:pt x="1" y="76"/>
                  </a:cubicBezTo>
                  <a:cubicBezTo>
                    <a:pt x="1" y="64"/>
                    <a:pt x="0" y="51"/>
                    <a:pt x="0" y="39"/>
                  </a:cubicBezTo>
                  <a:cubicBezTo>
                    <a:pt x="0" y="26"/>
                    <a:pt x="1" y="13"/>
                    <a:pt x="1" y="1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52" y="0"/>
                    <a:pt x="64" y="0"/>
                    <a:pt x="77" y="1"/>
                  </a:cubicBezTo>
                  <a:cubicBezTo>
                    <a:pt x="84" y="1"/>
                    <a:pt x="92" y="2"/>
                    <a:pt x="99" y="2"/>
                  </a:cubicBezTo>
                  <a:cubicBezTo>
                    <a:pt x="106" y="3"/>
                    <a:pt x="114" y="4"/>
                    <a:pt x="121" y="5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40">
              <a:extLst>
                <a:ext uri="{FF2B5EF4-FFF2-40B4-BE49-F238E27FC236}">
                  <a16:creationId xmlns:a16="http://schemas.microsoft.com/office/drawing/2014/main" id="{33D9848C-F132-4AEF-B057-380A43ACA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2362" y="2742813"/>
              <a:ext cx="342021" cy="99442"/>
            </a:xfrm>
            <a:custGeom>
              <a:avLst/>
              <a:gdLst>
                <a:gd name="T0" fmla="*/ 249 w 249"/>
                <a:gd name="T1" fmla="*/ 60 h 72"/>
                <a:gd name="T2" fmla="*/ 246 w 249"/>
                <a:gd name="T3" fmla="*/ 72 h 72"/>
                <a:gd name="T4" fmla="*/ 117 w 249"/>
                <a:gd name="T5" fmla="*/ 26 h 72"/>
                <a:gd name="T6" fmla="*/ 94 w 249"/>
                <a:gd name="T7" fmla="*/ 24 h 72"/>
                <a:gd name="T8" fmla="*/ 72 w 249"/>
                <a:gd name="T9" fmla="*/ 23 h 72"/>
                <a:gd name="T10" fmla="*/ 36 w 249"/>
                <a:gd name="T11" fmla="*/ 22 h 72"/>
                <a:gd name="T12" fmla="*/ 0 w 249"/>
                <a:gd name="T13" fmla="*/ 23 h 72"/>
                <a:gd name="T14" fmla="*/ 2 w 249"/>
                <a:gd name="T15" fmla="*/ 0 h 72"/>
                <a:gd name="T16" fmla="*/ 36 w 249"/>
                <a:gd name="T17" fmla="*/ 0 h 72"/>
                <a:gd name="T18" fmla="*/ 70 w 249"/>
                <a:gd name="T19" fmla="*/ 0 h 72"/>
                <a:gd name="T20" fmla="*/ 92 w 249"/>
                <a:gd name="T21" fmla="*/ 2 h 72"/>
                <a:gd name="T22" fmla="*/ 115 w 249"/>
                <a:gd name="T23" fmla="*/ 4 h 72"/>
                <a:gd name="T24" fmla="*/ 249 w 249"/>
                <a:gd name="T25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72">
                  <a:moveTo>
                    <a:pt x="249" y="60"/>
                  </a:moveTo>
                  <a:cubicBezTo>
                    <a:pt x="249" y="64"/>
                    <a:pt x="248" y="68"/>
                    <a:pt x="246" y="72"/>
                  </a:cubicBezTo>
                  <a:cubicBezTo>
                    <a:pt x="232" y="51"/>
                    <a:pt x="183" y="34"/>
                    <a:pt x="117" y="26"/>
                  </a:cubicBezTo>
                  <a:cubicBezTo>
                    <a:pt x="109" y="26"/>
                    <a:pt x="102" y="25"/>
                    <a:pt x="94" y="24"/>
                  </a:cubicBezTo>
                  <a:cubicBezTo>
                    <a:pt x="87" y="24"/>
                    <a:pt x="80" y="23"/>
                    <a:pt x="72" y="23"/>
                  </a:cubicBezTo>
                  <a:cubicBezTo>
                    <a:pt x="60" y="22"/>
                    <a:pt x="48" y="22"/>
                    <a:pt x="36" y="22"/>
                  </a:cubicBezTo>
                  <a:cubicBezTo>
                    <a:pt x="24" y="22"/>
                    <a:pt x="12" y="22"/>
                    <a:pt x="0" y="23"/>
                  </a:cubicBezTo>
                  <a:cubicBezTo>
                    <a:pt x="0" y="15"/>
                    <a:pt x="1" y="8"/>
                    <a:pt x="2" y="0"/>
                  </a:cubicBezTo>
                  <a:cubicBezTo>
                    <a:pt x="13" y="0"/>
                    <a:pt x="24" y="0"/>
                    <a:pt x="36" y="0"/>
                  </a:cubicBezTo>
                  <a:cubicBezTo>
                    <a:pt x="47" y="0"/>
                    <a:pt x="59" y="0"/>
                    <a:pt x="70" y="0"/>
                  </a:cubicBezTo>
                  <a:cubicBezTo>
                    <a:pt x="77" y="1"/>
                    <a:pt x="85" y="1"/>
                    <a:pt x="92" y="2"/>
                  </a:cubicBezTo>
                  <a:cubicBezTo>
                    <a:pt x="100" y="2"/>
                    <a:pt x="107" y="3"/>
                    <a:pt x="115" y="4"/>
                  </a:cubicBezTo>
                  <a:cubicBezTo>
                    <a:pt x="193" y="13"/>
                    <a:pt x="249" y="35"/>
                    <a:pt x="249" y="60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41">
              <a:extLst>
                <a:ext uri="{FF2B5EF4-FFF2-40B4-BE49-F238E27FC236}">
                  <a16:creationId xmlns:a16="http://schemas.microsoft.com/office/drawing/2014/main" id="{3CEC42D4-5382-4B1E-80BF-70B0013EE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8277" y="2778974"/>
              <a:ext cx="182311" cy="155191"/>
            </a:xfrm>
            <a:custGeom>
              <a:avLst/>
              <a:gdLst>
                <a:gd name="T0" fmla="*/ 131 w 132"/>
                <a:gd name="T1" fmla="*/ 90 h 113"/>
                <a:gd name="T2" fmla="*/ 132 w 132"/>
                <a:gd name="T3" fmla="*/ 113 h 113"/>
                <a:gd name="T4" fmla="*/ 3 w 132"/>
                <a:gd name="T5" fmla="*/ 68 h 113"/>
                <a:gd name="T6" fmla="*/ 0 w 132"/>
                <a:gd name="T7" fmla="*/ 57 h 113"/>
                <a:gd name="T8" fmla="*/ 3 w 132"/>
                <a:gd name="T9" fmla="*/ 46 h 113"/>
                <a:gd name="T10" fmla="*/ 132 w 132"/>
                <a:gd name="T11" fmla="*/ 0 h 113"/>
                <a:gd name="T12" fmla="*/ 131 w 132"/>
                <a:gd name="T13" fmla="*/ 23 h 113"/>
                <a:gd name="T14" fmla="*/ 130 w 132"/>
                <a:gd name="T15" fmla="*/ 57 h 113"/>
                <a:gd name="T16" fmla="*/ 131 w 132"/>
                <a:gd name="T17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13">
                  <a:moveTo>
                    <a:pt x="131" y="90"/>
                  </a:moveTo>
                  <a:cubicBezTo>
                    <a:pt x="131" y="98"/>
                    <a:pt x="132" y="105"/>
                    <a:pt x="132" y="113"/>
                  </a:cubicBezTo>
                  <a:cubicBezTo>
                    <a:pt x="66" y="105"/>
                    <a:pt x="17" y="88"/>
                    <a:pt x="3" y="68"/>
                  </a:cubicBezTo>
                  <a:cubicBezTo>
                    <a:pt x="1" y="64"/>
                    <a:pt x="0" y="60"/>
                    <a:pt x="0" y="57"/>
                  </a:cubicBezTo>
                  <a:cubicBezTo>
                    <a:pt x="0" y="53"/>
                    <a:pt x="1" y="49"/>
                    <a:pt x="3" y="46"/>
                  </a:cubicBezTo>
                  <a:cubicBezTo>
                    <a:pt x="17" y="25"/>
                    <a:pt x="66" y="8"/>
                    <a:pt x="132" y="0"/>
                  </a:cubicBezTo>
                  <a:cubicBezTo>
                    <a:pt x="132" y="8"/>
                    <a:pt x="131" y="15"/>
                    <a:pt x="131" y="23"/>
                  </a:cubicBezTo>
                  <a:cubicBezTo>
                    <a:pt x="130" y="34"/>
                    <a:pt x="130" y="45"/>
                    <a:pt x="130" y="57"/>
                  </a:cubicBezTo>
                  <a:cubicBezTo>
                    <a:pt x="130" y="68"/>
                    <a:pt x="130" y="79"/>
                    <a:pt x="131" y="90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42">
              <a:extLst>
                <a:ext uri="{FF2B5EF4-FFF2-40B4-BE49-F238E27FC236}">
                  <a16:creationId xmlns:a16="http://schemas.microsoft.com/office/drawing/2014/main" id="{198E8F4A-482F-4358-99EF-308D33A92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349" y="2772947"/>
              <a:ext cx="340514" cy="84375"/>
            </a:xfrm>
            <a:custGeom>
              <a:avLst/>
              <a:gdLst>
                <a:gd name="T0" fmla="*/ 248 w 248"/>
                <a:gd name="T1" fmla="*/ 50 h 61"/>
                <a:gd name="T2" fmla="*/ 236 w 248"/>
                <a:gd name="T3" fmla="*/ 61 h 61"/>
                <a:gd name="T4" fmla="*/ 120 w 248"/>
                <a:gd name="T5" fmla="*/ 27 h 61"/>
                <a:gd name="T6" fmla="*/ 98 w 248"/>
                <a:gd name="T7" fmla="*/ 24 h 61"/>
                <a:gd name="T8" fmla="*/ 76 w 248"/>
                <a:gd name="T9" fmla="*/ 23 h 61"/>
                <a:gd name="T10" fmla="*/ 38 w 248"/>
                <a:gd name="T11" fmla="*/ 22 h 61"/>
                <a:gd name="T12" fmla="*/ 0 w 248"/>
                <a:gd name="T13" fmla="*/ 23 h 61"/>
                <a:gd name="T14" fmla="*/ 2 w 248"/>
                <a:gd name="T15" fmla="*/ 1 h 61"/>
                <a:gd name="T16" fmla="*/ 38 w 248"/>
                <a:gd name="T17" fmla="*/ 0 h 61"/>
                <a:gd name="T18" fmla="*/ 74 w 248"/>
                <a:gd name="T19" fmla="*/ 1 h 61"/>
                <a:gd name="T20" fmla="*/ 96 w 248"/>
                <a:gd name="T21" fmla="*/ 2 h 61"/>
                <a:gd name="T22" fmla="*/ 119 w 248"/>
                <a:gd name="T23" fmla="*/ 4 h 61"/>
                <a:gd name="T24" fmla="*/ 248 w 248"/>
                <a:gd name="T25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61">
                  <a:moveTo>
                    <a:pt x="248" y="50"/>
                  </a:moveTo>
                  <a:cubicBezTo>
                    <a:pt x="245" y="53"/>
                    <a:pt x="241" y="57"/>
                    <a:pt x="236" y="61"/>
                  </a:cubicBezTo>
                  <a:cubicBezTo>
                    <a:pt x="215" y="45"/>
                    <a:pt x="173" y="33"/>
                    <a:pt x="120" y="27"/>
                  </a:cubicBezTo>
                  <a:cubicBezTo>
                    <a:pt x="113" y="26"/>
                    <a:pt x="105" y="25"/>
                    <a:pt x="98" y="24"/>
                  </a:cubicBezTo>
                  <a:cubicBezTo>
                    <a:pt x="91" y="24"/>
                    <a:pt x="83" y="23"/>
                    <a:pt x="76" y="23"/>
                  </a:cubicBezTo>
                  <a:cubicBezTo>
                    <a:pt x="63" y="22"/>
                    <a:pt x="51" y="22"/>
                    <a:pt x="38" y="22"/>
                  </a:cubicBezTo>
                  <a:cubicBezTo>
                    <a:pt x="25" y="22"/>
                    <a:pt x="13" y="22"/>
                    <a:pt x="0" y="23"/>
                  </a:cubicBezTo>
                  <a:cubicBezTo>
                    <a:pt x="1" y="15"/>
                    <a:pt x="1" y="8"/>
                    <a:pt x="2" y="1"/>
                  </a:cubicBezTo>
                  <a:cubicBezTo>
                    <a:pt x="14" y="0"/>
                    <a:pt x="26" y="0"/>
                    <a:pt x="38" y="0"/>
                  </a:cubicBezTo>
                  <a:cubicBezTo>
                    <a:pt x="50" y="0"/>
                    <a:pt x="62" y="0"/>
                    <a:pt x="74" y="1"/>
                  </a:cubicBezTo>
                  <a:cubicBezTo>
                    <a:pt x="82" y="1"/>
                    <a:pt x="89" y="2"/>
                    <a:pt x="96" y="2"/>
                  </a:cubicBezTo>
                  <a:cubicBezTo>
                    <a:pt x="104" y="3"/>
                    <a:pt x="111" y="4"/>
                    <a:pt x="119" y="4"/>
                  </a:cubicBezTo>
                  <a:cubicBezTo>
                    <a:pt x="185" y="12"/>
                    <a:pt x="234" y="29"/>
                    <a:pt x="248" y="50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43">
              <a:extLst>
                <a:ext uri="{FF2B5EF4-FFF2-40B4-BE49-F238E27FC236}">
                  <a16:creationId xmlns:a16="http://schemas.microsoft.com/office/drawing/2014/main" id="{44DAD850-D403-4A3F-A51E-1746A9129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842" y="2803081"/>
              <a:ext cx="325447" cy="106976"/>
            </a:xfrm>
            <a:custGeom>
              <a:avLst/>
              <a:gdLst>
                <a:gd name="T0" fmla="*/ 121 w 237"/>
                <a:gd name="T1" fmla="*/ 5 h 77"/>
                <a:gd name="T2" fmla="*/ 237 w 237"/>
                <a:gd name="T3" fmla="*/ 39 h 77"/>
                <a:gd name="T4" fmla="*/ 121 w 237"/>
                <a:gd name="T5" fmla="*/ 72 h 77"/>
                <a:gd name="T6" fmla="*/ 99 w 237"/>
                <a:gd name="T7" fmla="*/ 75 h 77"/>
                <a:gd name="T8" fmla="*/ 77 w 237"/>
                <a:gd name="T9" fmla="*/ 76 h 77"/>
                <a:gd name="T10" fmla="*/ 39 w 237"/>
                <a:gd name="T11" fmla="*/ 77 h 77"/>
                <a:gd name="T12" fmla="*/ 1 w 237"/>
                <a:gd name="T13" fmla="*/ 76 h 77"/>
                <a:gd name="T14" fmla="*/ 0 w 237"/>
                <a:gd name="T15" fmla="*/ 39 h 77"/>
                <a:gd name="T16" fmla="*/ 1 w 237"/>
                <a:gd name="T17" fmla="*/ 1 h 77"/>
                <a:gd name="T18" fmla="*/ 39 w 237"/>
                <a:gd name="T19" fmla="*/ 0 h 77"/>
                <a:gd name="T20" fmla="*/ 77 w 237"/>
                <a:gd name="T21" fmla="*/ 1 h 77"/>
                <a:gd name="T22" fmla="*/ 99 w 237"/>
                <a:gd name="T23" fmla="*/ 2 h 77"/>
                <a:gd name="T24" fmla="*/ 121 w 237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7">
                  <a:moveTo>
                    <a:pt x="121" y="5"/>
                  </a:moveTo>
                  <a:cubicBezTo>
                    <a:pt x="174" y="11"/>
                    <a:pt x="216" y="23"/>
                    <a:pt x="237" y="39"/>
                  </a:cubicBezTo>
                  <a:cubicBezTo>
                    <a:pt x="216" y="54"/>
                    <a:pt x="174" y="66"/>
                    <a:pt x="121" y="72"/>
                  </a:cubicBezTo>
                  <a:cubicBezTo>
                    <a:pt x="114" y="73"/>
                    <a:pt x="106" y="74"/>
                    <a:pt x="99" y="75"/>
                  </a:cubicBezTo>
                  <a:cubicBezTo>
                    <a:pt x="92" y="75"/>
                    <a:pt x="84" y="76"/>
                    <a:pt x="77" y="76"/>
                  </a:cubicBezTo>
                  <a:cubicBezTo>
                    <a:pt x="64" y="77"/>
                    <a:pt x="52" y="77"/>
                    <a:pt x="39" y="77"/>
                  </a:cubicBezTo>
                  <a:cubicBezTo>
                    <a:pt x="26" y="77"/>
                    <a:pt x="14" y="77"/>
                    <a:pt x="1" y="76"/>
                  </a:cubicBezTo>
                  <a:cubicBezTo>
                    <a:pt x="1" y="64"/>
                    <a:pt x="0" y="51"/>
                    <a:pt x="0" y="39"/>
                  </a:cubicBezTo>
                  <a:cubicBezTo>
                    <a:pt x="0" y="26"/>
                    <a:pt x="1" y="13"/>
                    <a:pt x="1" y="1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52" y="0"/>
                    <a:pt x="64" y="0"/>
                    <a:pt x="77" y="1"/>
                  </a:cubicBezTo>
                  <a:cubicBezTo>
                    <a:pt x="84" y="1"/>
                    <a:pt x="92" y="2"/>
                    <a:pt x="99" y="2"/>
                  </a:cubicBezTo>
                  <a:cubicBezTo>
                    <a:pt x="106" y="3"/>
                    <a:pt x="114" y="4"/>
                    <a:pt x="121" y="5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44">
              <a:extLst>
                <a:ext uri="{FF2B5EF4-FFF2-40B4-BE49-F238E27FC236}">
                  <a16:creationId xmlns:a16="http://schemas.microsoft.com/office/drawing/2014/main" id="{019CA218-E942-49D3-BA4D-932DB2F37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289" y="2842255"/>
              <a:ext cx="21094" cy="30134"/>
            </a:xfrm>
            <a:custGeom>
              <a:avLst/>
              <a:gdLst>
                <a:gd name="T0" fmla="*/ 15 w 15"/>
                <a:gd name="T1" fmla="*/ 11 h 22"/>
                <a:gd name="T2" fmla="*/ 12 w 15"/>
                <a:gd name="T3" fmla="*/ 22 h 22"/>
                <a:gd name="T4" fmla="*/ 0 w 15"/>
                <a:gd name="T5" fmla="*/ 11 h 22"/>
                <a:gd name="T6" fmla="*/ 12 w 15"/>
                <a:gd name="T7" fmla="*/ 0 h 22"/>
                <a:gd name="T8" fmla="*/ 15 w 1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2">
                  <a:moveTo>
                    <a:pt x="15" y="11"/>
                  </a:moveTo>
                  <a:cubicBezTo>
                    <a:pt x="15" y="14"/>
                    <a:pt x="14" y="18"/>
                    <a:pt x="12" y="22"/>
                  </a:cubicBezTo>
                  <a:cubicBezTo>
                    <a:pt x="9" y="18"/>
                    <a:pt x="5" y="14"/>
                    <a:pt x="0" y="11"/>
                  </a:cubicBezTo>
                  <a:cubicBezTo>
                    <a:pt x="5" y="7"/>
                    <a:pt x="9" y="3"/>
                    <a:pt x="12" y="0"/>
                  </a:cubicBezTo>
                  <a:cubicBezTo>
                    <a:pt x="14" y="3"/>
                    <a:pt x="15" y="7"/>
                    <a:pt x="15" y="11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45">
              <a:extLst>
                <a:ext uri="{FF2B5EF4-FFF2-40B4-BE49-F238E27FC236}">
                  <a16:creationId xmlns:a16="http://schemas.microsoft.com/office/drawing/2014/main" id="{2D5791E6-CB58-4E96-811F-64B379FA1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8277" y="2810615"/>
              <a:ext cx="183817" cy="153683"/>
            </a:xfrm>
            <a:custGeom>
              <a:avLst/>
              <a:gdLst>
                <a:gd name="T0" fmla="*/ 134 w 134"/>
                <a:gd name="T1" fmla="*/ 112 h 112"/>
                <a:gd name="T2" fmla="*/ 0 w 134"/>
                <a:gd name="T3" fmla="*/ 56 h 112"/>
                <a:gd name="T4" fmla="*/ 3 w 134"/>
                <a:gd name="T5" fmla="*/ 45 h 112"/>
                <a:gd name="T6" fmla="*/ 14 w 134"/>
                <a:gd name="T7" fmla="*/ 34 h 112"/>
                <a:gd name="T8" fmla="*/ 131 w 134"/>
                <a:gd name="T9" fmla="*/ 0 h 112"/>
                <a:gd name="T10" fmla="*/ 130 w 134"/>
                <a:gd name="T11" fmla="*/ 34 h 112"/>
                <a:gd name="T12" fmla="*/ 131 w 134"/>
                <a:gd name="T13" fmla="*/ 67 h 112"/>
                <a:gd name="T14" fmla="*/ 132 w 134"/>
                <a:gd name="T15" fmla="*/ 90 h 112"/>
                <a:gd name="T16" fmla="*/ 134 w 134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12">
                  <a:moveTo>
                    <a:pt x="134" y="112"/>
                  </a:moveTo>
                  <a:cubicBezTo>
                    <a:pt x="55" y="103"/>
                    <a:pt x="0" y="81"/>
                    <a:pt x="0" y="56"/>
                  </a:cubicBezTo>
                  <a:cubicBezTo>
                    <a:pt x="0" y="52"/>
                    <a:pt x="1" y="48"/>
                    <a:pt x="3" y="45"/>
                  </a:cubicBezTo>
                  <a:cubicBezTo>
                    <a:pt x="6" y="41"/>
                    <a:pt x="10" y="37"/>
                    <a:pt x="14" y="34"/>
                  </a:cubicBezTo>
                  <a:cubicBezTo>
                    <a:pt x="35" y="18"/>
                    <a:pt x="78" y="6"/>
                    <a:pt x="131" y="0"/>
                  </a:cubicBezTo>
                  <a:cubicBezTo>
                    <a:pt x="130" y="11"/>
                    <a:pt x="130" y="22"/>
                    <a:pt x="130" y="34"/>
                  </a:cubicBezTo>
                  <a:cubicBezTo>
                    <a:pt x="130" y="45"/>
                    <a:pt x="130" y="56"/>
                    <a:pt x="131" y="67"/>
                  </a:cubicBezTo>
                  <a:cubicBezTo>
                    <a:pt x="131" y="75"/>
                    <a:pt x="132" y="82"/>
                    <a:pt x="132" y="90"/>
                  </a:cubicBezTo>
                  <a:cubicBezTo>
                    <a:pt x="133" y="97"/>
                    <a:pt x="133" y="105"/>
                    <a:pt x="134" y="112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46">
              <a:extLst>
                <a:ext uri="{FF2B5EF4-FFF2-40B4-BE49-F238E27FC236}">
                  <a16:creationId xmlns:a16="http://schemas.microsoft.com/office/drawing/2014/main" id="{F4D1A07E-5505-4050-A48F-B491E6927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2362" y="2872389"/>
              <a:ext cx="342021" cy="99442"/>
            </a:xfrm>
            <a:custGeom>
              <a:avLst/>
              <a:gdLst>
                <a:gd name="T0" fmla="*/ 249 w 249"/>
                <a:gd name="T1" fmla="*/ 11 h 72"/>
                <a:gd name="T2" fmla="*/ 115 w 249"/>
                <a:gd name="T3" fmla="*/ 67 h 72"/>
                <a:gd name="T4" fmla="*/ 92 w 249"/>
                <a:gd name="T5" fmla="*/ 69 h 72"/>
                <a:gd name="T6" fmla="*/ 70 w 249"/>
                <a:gd name="T7" fmla="*/ 71 h 72"/>
                <a:gd name="T8" fmla="*/ 36 w 249"/>
                <a:gd name="T9" fmla="*/ 72 h 72"/>
                <a:gd name="T10" fmla="*/ 2 w 249"/>
                <a:gd name="T11" fmla="*/ 71 h 72"/>
                <a:gd name="T12" fmla="*/ 0 w 249"/>
                <a:gd name="T13" fmla="*/ 48 h 72"/>
                <a:gd name="T14" fmla="*/ 36 w 249"/>
                <a:gd name="T15" fmla="*/ 49 h 72"/>
                <a:gd name="T16" fmla="*/ 72 w 249"/>
                <a:gd name="T17" fmla="*/ 48 h 72"/>
                <a:gd name="T18" fmla="*/ 94 w 249"/>
                <a:gd name="T19" fmla="*/ 47 h 72"/>
                <a:gd name="T20" fmla="*/ 117 w 249"/>
                <a:gd name="T21" fmla="*/ 45 h 72"/>
                <a:gd name="T22" fmla="*/ 246 w 249"/>
                <a:gd name="T23" fmla="*/ 0 h 72"/>
                <a:gd name="T24" fmla="*/ 249 w 249"/>
                <a:gd name="T25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72">
                  <a:moveTo>
                    <a:pt x="249" y="11"/>
                  </a:moveTo>
                  <a:cubicBezTo>
                    <a:pt x="249" y="36"/>
                    <a:pt x="193" y="58"/>
                    <a:pt x="115" y="67"/>
                  </a:cubicBezTo>
                  <a:cubicBezTo>
                    <a:pt x="107" y="68"/>
                    <a:pt x="100" y="69"/>
                    <a:pt x="92" y="69"/>
                  </a:cubicBezTo>
                  <a:cubicBezTo>
                    <a:pt x="85" y="70"/>
                    <a:pt x="77" y="70"/>
                    <a:pt x="70" y="71"/>
                  </a:cubicBezTo>
                  <a:cubicBezTo>
                    <a:pt x="59" y="71"/>
                    <a:pt x="47" y="72"/>
                    <a:pt x="36" y="72"/>
                  </a:cubicBezTo>
                  <a:cubicBezTo>
                    <a:pt x="24" y="72"/>
                    <a:pt x="13" y="71"/>
                    <a:pt x="2" y="71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12" y="49"/>
                    <a:pt x="24" y="49"/>
                    <a:pt x="36" y="49"/>
                  </a:cubicBezTo>
                  <a:cubicBezTo>
                    <a:pt x="48" y="49"/>
                    <a:pt x="60" y="49"/>
                    <a:pt x="72" y="48"/>
                  </a:cubicBezTo>
                  <a:cubicBezTo>
                    <a:pt x="80" y="48"/>
                    <a:pt x="87" y="48"/>
                    <a:pt x="94" y="47"/>
                  </a:cubicBezTo>
                  <a:cubicBezTo>
                    <a:pt x="102" y="46"/>
                    <a:pt x="109" y="46"/>
                    <a:pt x="117" y="45"/>
                  </a:cubicBezTo>
                  <a:cubicBezTo>
                    <a:pt x="183" y="37"/>
                    <a:pt x="232" y="20"/>
                    <a:pt x="246" y="0"/>
                  </a:cubicBezTo>
                  <a:cubicBezTo>
                    <a:pt x="248" y="3"/>
                    <a:pt x="249" y="7"/>
                    <a:pt x="249" y="11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47">
              <a:extLst>
                <a:ext uri="{FF2B5EF4-FFF2-40B4-BE49-F238E27FC236}">
                  <a16:creationId xmlns:a16="http://schemas.microsoft.com/office/drawing/2014/main" id="{7D50F802-0735-40DD-AD34-D5450D629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349" y="2857322"/>
              <a:ext cx="340514" cy="82869"/>
            </a:xfrm>
            <a:custGeom>
              <a:avLst/>
              <a:gdLst>
                <a:gd name="T0" fmla="*/ 248 w 248"/>
                <a:gd name="T1" fmla="*/ 11 h 60"/>
                <a:gd name="T2" fmla="*/ 119 w 248"/>
                <a:gd name="T3" fmla="*/ 56 h 60"/>
                <a:gd name="T4" fmla="*/ 96 w 248"/>
                <a:gd name="T5" fmla="*/ 58 h 60"/>
                <a:gd name="T6" fmla="*/ 74 w 248"/>
                <a:gd name="T7" fmla="*/ 59 h 60"/>
                <a:gd name="T8" fmla="*/ 38 w 248"/>
                <a:gd name="T9" fmla="*/ 60 h 60"/>
                <a:gd name="T10" fmla="*/ 2 w 248"/>
                <a:gd name="T11" fmla="*/ 59 h 60"/>
                <a:gd name="T12" fmla="*/ 0 w 248"/>
                <a:gd name="T13" fmla="*/ 37 h 60"/>
                <a:gd name="T14" fmla="*/ 38 w 248"/>
                <a:gd name="T15" fmla="*/ 38 h 60"/>
                <a:gd name="T16" fmla="*/ 76 w 248"/>
                <a:gd name="T17" fmla="*/ 37 h 60"/>
                <a:gd name="T18" fmla="*/ 98 w 248"/>
                <a:gd name="T19" fmla="*/ 36 h 60"/>
                <a:gd name="T20" fmla="*/ 120 w 248"/>
                <a:gd name="T21" fmla="*/ 33 h 60"/>
                <a:gd name="T22" fmla="*/ 236 w 248"/>
                <a:gd name="T23" fmla="*/ 0 h 60"/>
                <a:gd name="T24" fmla="*/ 248 w 248"/>
                <a:gd name="T25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60">
                  <a:moveTo>
                    <a:pt x="248" y="11"/>
                  </a:moveTo>
                  <a:cubicBezTo>
                    <a:pt x="234" y="31"/>
                    <a:pt x="185" y="48"/>
                    <a:pt x="119" y="56"/>
                  </a:cubicBezTo>
                  <a:cubicBezTo>
                    <a:pt x="111" y="57"/>
                    <a:pt x="104" y="57"/>
                    <a:pt x="96" y="58"/>
                  </a:cubicBezTo>
                  <a:cubicBezTo>
                    <a:pt x="89" y="59"/>
                    <a:pt x="82" y="59"/>
                    <a:pt x="74" y="59"/>
                  </a:cubicBezTo>
                  <a:cubicBezTo>
                    <a:pt x="62" y="60"/>
                    <a:pt x="50" y="60"/>
                    <a:pt x="38" y="60"/>
                  </a:cubicBezTo>
                  <a:cubicBezTo>
                    <a:pt x="26" y="60"/>
                    <a:pt x="14" y="60"/>
                    <a:pt x="2" y="59"/>
                  </a:cubicBezTo>
                  <a:cubicBezTo>
                    <a:pt x="1" y="52"/>
                    <a:pt x="1" y="45"/>
                    <a:pt x="0" y="37"/>
                  </a:cubicBezTo>
                  <a:cubicBezTo>
                    <a:pt x="13" y="38"/>
                    <a:pt x="25" y="38"/>
                    <a:pt x="38" y="38"/>
                  </a:cubicBezTo>
                  <a:cubicBezTo>
                    <a:pt x="51" y="38"/>
                    <a:pt x="63" y="38"/>
                    <a:pt x="76" y="37"/>
                  </a:cubicBezTo>
                  <a:cubicBezTo>
                    <a:pt x="83" y="37"/>
                    <a:pt x="91" y="36"/>
                    <a:pt x="98" y="36"/>
                  </a:cubicBezTo>
                  <a:cubicBezTo>
                    <a:pt x="105" y="35"/>
                    <a:pt x="113" y="34"/>
                    <a:pt x="120" y="33"/>
                  </a:cubicBezTo>
                  <a:cubicBezTo>
                    <a:pt x="173" y="27"/>
                    <a:pt x="215" y="15"/>
                    <a:pt x="236" y="0"/>
                  </a:cubicBezTo>
                  <a:cubicBezTo>
                    <a:pt x="241" y="3"/>
                    <a:pt x="245" y="7"/>
                    <a:pt x="248" y="11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48">
              <a:extLst>
                <a:ext uri="{FF2B5EF4-FFF2-40B4-BE49-F238E27FC236}">
                  <a16:creationId xmlns:a16="http://schemas.microsoft.com/office/drawing/2014/main" id="{263CB2E6-3541-4D60-A4BE-9165C6975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842" y="2803081"/>
              <a:ext cx="325447" cy="106976"/>
            </a:xfrm>
            <a:custGeom>
              <a:avLst/>
              <a:gdLst>
                <a:gd name="T0" fmla="*/ 237 w 237"/>
                <a:gd name="T1" fmla="*/ 39 h 77"/>
                <a:gd name="T2" fmla="*/ 121 w 237"/>
                <a:gd name="T3" fmla="*/ 72 h 77"/>
                <a:gd name="T4" fmla="*/ 99 w 237"/>
                <a:gd name="T5" fmla="*/ 75 h 77"/>
                <a:gd name="T6" fmla="*/ 77 w 237"/>
                <a:gd name="T7" fmla="*/ 76 h 77"/>
                <a:gd name="T8" fmla="*/ 39 w 237"/>
                <a:gd name="T9" fmla="*/ 77 h 77"/>
                <a:gd name="T10" fmla="*/ 1 w 237"/>
                <a:gd name="T11" fmla="*/ 76 h 77"/>
                <a:gd name="T12" fmla="*/ 0 w 237"/>
                <a:gd name="T13" fmla="*/ 39 h 77"/>
                <a:gd name="T14" fmla="*/ 1 w 237"/>
                <a:gd name="T15" fmla="*/ 1 h 77"/>
                <a:gd name="T16" fmla="*/ 39 w 237"/>
                <a:gd name="T17" fmla="*/ 0 h 77"/>
                <a:gd name="T18" fmla="*/ 77 w 237"/>
                <a:gd name="T19" fmla="*/ 1 h 77"/>
                <a:gd name="T20" fmla="*/ 99 w 237"/>
                <a:gd name="T21" fmla="*/ 2 h 77"/>
                <a:gd name="T22" fmla="*/ 121 w 237"/>
                <a:gd name="T23" fmla="*/ 5 h 77"/>
                <a:gd name="T24" fmla="*/ 237 w 237"/>
                <a:gd name="T25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7">
                  <a:moveTo>
                    <a:pt x="237" y="39"/>
                  </a:moveTo>
                  <a:cubicBezTo>
                    <a:pt x="216" y="54"/>
                    <a:pt x="174" y="66"/>
                    <a:pt x="121" y="72"/>
                  </a:cubicBezTo>
                  <a:cubicBezTo>
                    <a:pt x="114" y="73"/>
                    <a:pt x="106" y="74"/>
                    <a:pt x="99" y="75"/>
                  </a:cubicBezTo>
                  <a:cubicBezTo>
                    <a:pt x="92" y="75"/>
                    <a:pt x="84" y="76"/>
                    <a:pt x="77" y="76"/>
                  </a:cubicBezTo>
                  <a:cubicBezTo>
                    <a:pt x="64" y="77"/>
                    <a:pt x="52" y="77"/>
                    <a:pt x="39" y="77"/>
                  </a:cubicBezTo>
                  <a:cubicBezTo>
                    <a:pt x="26" y="77"/>
                    <a:pt x="14" y="77"/>
                    <a:pt x="1" y="76"/>
                  </a:cubicBezTo>
                  <a:cubicBezTo>
                    <a:pt x="1" y="64"/>
                    <a:pt x="0" y="51"/>
                    <a:pt x="0" y="39"/>
                  </a:cubicBezTo>
                  <a:cubicBezTo>
                    <a:pt x="0" y="26"/>
                    <a:pt x="1" y="13"/>
                    <a:pt x="1" y="1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52" y="0"/>
                    <a:pt x="64" y="0"/>
                    <a:pt x="77" y="1"/>
                  </a:cubicBezTo>
                  <a:cubicBezTo>
                    <a:pt x="84" y="1"/>
                    <a:pt x="92" y="2"/>
                    <a:pt x="99" y="2"/>
                  </a:cubicBezTo>
                  <a:cubicBezTo>
                    <a:pt x="106" y="3"/>
                    <a:pt x="114" y="4"/>
                    <a:pt x="121" y="5"/>
                  </a:cubicBezTo>
                  <a:cubicBezTo>
                    <a:pt x="174" y="11"/>
                    <a:pt x="216" y="23"/>
                    <a:pt x="237" y="39"/>
                  </a:cubicBezTo>
                  <a:close/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F0D60E6E-BCAB-4E0C-B29B-DCDEF2DAA6D0}"/>
              </a:ext>
            </a:extLst>
          </p:cNvPr>
          <p:cNvGrpSpPr>
            <a:grpSpLocks noChangeAspect="1"/>
          </p:cNvGrpSpPr>
          <p:nvPr userDrawn="1"/>
        </p:nvGrpSpPr>
        <p:grpSpPr>
          <a:xfrm rot="19873653">
            <a:off x="1867740" y="2723397"/>
            <a:ext cx="1098921" cy="735597"/>
            <a:chOff x="4880540" y="6667770"/>
            <a:chExt cx="925114" cy="619254"/>
          </a:xfrm>
        </p:grpSpPr>
        <p:sp>
          <p:nvSpPr>
            <p:cNvPr id="102" name="Freeform 340">
              <a:extLst>
                <a:ext uri="{FF2B5EF4-FFF2-40B4-BE49-F238E27FC236}">
                  <a16:creationId xmlns:a16="http://schemas.microsoft.com/office/drawing/2014/main" id="{F51E805F-FD02-4EA9-986B-F9D4BEDAD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540" y="6774746"/>
              <a:ext cx="925114" cy="405303"/>
            </a:xfrm>
            <a:custGeom>
              <a:avLst/>
              <a:gdLst>
                <a:gd name="T0" fmla="*/ 656 w 671"/>
                <a:gd name="T1" fmla="*/ 66 h 294"/>
                <a:gd name="T2" fmla="*/ 361 w 671"/>
                <a:gd name="T3" fmla="*/ 249 h 294"/>
                <a:gd name="T4" fmla="*/ 15 w 671"/>
                <a:gd name="T5" fmla="*/ 229 h 294"/>
                <a:gd name="T6" fmla="*/ 310 w 671"/>
                <a:gd name="T7" fmla="*/ 45 h 294"/>
                <a:gd name="T8" fmla="*/ 656 w 671"/>
                <a:gd name="T9" fmla="*/ 6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294">
                  <a:moveTo>
                    <a:pt x="656" y="66"/>
                  </a:moveTo>
                  <a:cubicBezTo>
                    <a:pt x="671" y="122"/>
                    <a:pt x="539" y="204"/>
                    <a:pt x="361" y="249"/>
                  </a:cubicBezTo>
                  <a:cubicBezTo>
                    <a:pt x="184" y="294"/>
                    <a:pt x="29" y="285"/>
                    <a:pt x="15" y="229"/>
                  </a:cubicBezTo>
                  <a:cubicBezTo>
                    <a:pt x="0" y="172"/>
                    <a:pt x="133" y="90"/>
                    <a:pt x="310" y="45"/>
                  </a:cubicBezTo>
                  <a:cubicBezTo>
                    <a:pt x="487" y="0"/>
                    <a:pt x="642" y="10"/>
                    <a:pt x="656" y="66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41">
              <a:extLst>
                <a:ext uri="{FF2B5EF4-FFF2-40B4-BE49-F238E27FC236}">
                  <a16:creationId xmlns:a16="http://schemas.microsoft.com/office/drawing/2014/main" id="{544B2181-24AA-4B9A-99C2-B83D91090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540" y="6774746"/>
              <a:ext cx="925114" cy="405303"/>
            </a:xfrm>
            <a:custGeom>
              <a:avLst/>
              <a:gdLst>
                <a:gd name="T0" fmla="*/ 15 w 671"/>
                <a:gd name="T1" fmla="*/ 66 h 294"/>
                <a:gd name="T2" fmla="*/ 310 w 671"/>
                <a:gd name="T3" fmla="*/ 249 h 294"/>
                <a:gd name="T4" fmla="*/ 656 w 671"/>
                <a:gd name="T5" fmla="*/ 229 h 294"/>
                <a:gd name="T6" fmla="*/ 361 w 671"/>
                <a:gd name="T7" fmla="*/ 45 h 294"/>
                <a:gd name="T8" fmla="*/ 15 w 671"/>
                <a:gd name="T9" fmla="*/ 6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294">
                  <a:moveTo>
                    <a:pt x="15" y="66"/>
                  </a:moveTo>
                  <a:cubicBezTo>
                    <a:pt x="0" y="122"/>
                    <a:pt x="133" y="204"/>
                    <a:pt x="310" y="249"/>
                  </a:cubicBezTo>
                  <a:cubicBezTo>
                    <a:pt x="487" y="294"/>
                    <a:pt x="642" y="285"/>
                    <a:pt x="656" y="229"/>
                  </a:cubicBezTo>
                  <a:cubicBezTo>
                    <a:pt x="671" y="172"/>
                    <a:pt x="539" y="90"/>
                    <a:pt x="361" y="45"/>
                  </a:cubicBezTo>
                  <a:cubicBezTo>
                    <a:pt x="184" y="0"/>
                    <a:pt x="29" y="10"/>
                    <a:pt x="15" y="66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42">
              <a:extLst>
                <a:ext uri="{FF2B5EF4-FFF2-40B4-BE49-F238E27FC236}">
                  <a16:creationId xmlns:a16="http://schemas.microsoft.com/office/drawing/2014/main" id="{632070E2-D9F1-4CC5-A116-78E0D7705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690" y="6667770"/>
              <a:ext cx="632814" cy="619254"/>
            </a:xfrm>
            <a:custGeom>
              <a:avLst/>
              <a:gdLst>
                <a:gd name="T0" fmla="*/ 432 w 459"/>
                <a:gd name="T1" fmla="*/ 173 h 449"/>
                <a:gd name="T2" fmla="*/ 279 w 459"/>
                <a:gd name="T3" fmla="*/ 420 h 449"/>
                <a:gd name="T4" fmla="*/ 27 w 459"/>
                <a:gd name="T5" fmla="*/ 275 h 449"/>
                <a:gd name="T6" fmla="*/ 180 w 459"/>
                <a:gd name="T7" fmla="*/ 28 h 449"/>
                <a:gd name="T8" fmla="*/ 432 w 459"/>
                <a:gd name="T9" fmla="*/ 17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49">
                  <a:moveTo>
                    <a:pt x="432" y="173"/>
                  </a:moveTo>
                  <a:cubicBezTo>
                    <a:pt x="459" y="281"/>
                    <a:pt x="391" y="392"/>
                    <a:pt x="279" y="420"/>
                  </a:cubicBezTo>
                  <a:cubicBezTo>
                    <a:pt x="168" y="449"/>
                    <a:pt x="55" y="384"/>
                    <a:pt x="27" y="275"/>
                  </a:cubicBezTo>
                  <a:cubicBezTo>
                    <a:pt x="0" y="167"/>
                    <a:pt x="68" y="56"/>
                    <a:pt x="180" y="28"/>
                  </a:cubicBezTo>
                  <a:cubicBezTo>
                    <a:pt x="291" y="0"/>
                    <a:pt x="404" y="64"/>
                    <a:pt x="432" y="173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640EA18-56A8-4A6A-AAF6-1C8AD8DDFCD7}"/>
              </a:ext>
            </a:extLst>
          </p:cNvPr>
          <p:cNvGrpSpPr>
            <a:grpSpLocks noChangeAspect="1"/>
          </p:cNvGrpSpPr>
          <p:nvPr userDrawn="1"/>
        </p:nvGrpSpPr>
        <p:grpSpPr>
          <a:xfrm rot="1185734">
            <a:off x="514479" y="1013667"/>
            <a:ext cx="2048004" cy="1130557"/>
            <a:chOff x="7297287" y="5665815"/>
            <a:chExt cx="854300" cy="471598"/>
          </a:xfrm>
        </p:grpSpPr>
        <p:sp>
          <p:nvSpPr>
            <p:cNvPr id="106" name="Freeform 411">
              <a:extLst>
                <a:ext uri="{FF2B5EF4-FFF2-40B4-BE49-F238E27FC236}">
                  <a16:creationId xmlns:a16="http://schemas.microsoft.com/office/drawing/2014/main" id="{A69FA5D4-06FB-484F-8DBB-CDBE85696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198" y="5979209"/>
              <a:ext cx="444477" cy="158204"/>
            </a:xfrm>
            <a:custGeom>
              <a:avLst/>
              <a:gdLst>
                <a:gd name="T0" fmla="*/ 323 w 323"/>
                <a:gd name="T1" fmla="*/ 0 h 114"/>
                <a:gd name="T2" fmla="*/ 162 w 323"/>
                <a:gd name="T3" fmla="*/ 114 h 114"/>
                <a:gd name="T4" fmla="*/ 0 w 323"/>
                <a:gd name="T5" fmla="*/ 0 h 114"/>
                <a:gd name="T6" fmla="*/ 162 w 323"/>
                <a:gd name="T7" fmla="*/ 9 h 114"/>
                <a:gd name="T8" fmla="*/ 323 w 323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14">
                  <a:moveTo>
                    <a:pt x="323" y="0"/>
                  </a:moveTo>
                  <a:cubicBezTo>
                    <a:pt x="300" y="66"/>
                    <a:pt x="236" y="114"/>
                    <a:pt x="162" y="114"/>
                  </a:cubicBezTo>
                  <a:cubicBezTo>
                    <a:pt x="87" y="114"/>
                    <a:pt x="24" y="66"/>
                    <a:pt x="0" y="0"/>
                  </a:cubicBezTo>
                  <a:cubicBezTo>
                    <a:pt x="47" y="6"/>
                    <a:pt x="103" y="9"/>
                    <a:pt x="162" y="9"/>
                  </a:cubicBezTo>
                  <a:cubicBezTo>
                    <a:pt x="221" y="9"/>
                    <a:pt x="276" y="6"/>
                    <a:pt x="323" y="0"/>
                  </a:cubicBez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12">
              <a:extLst>
                <a:ext uri="{FF2B5EF4-FFF2-40B4-BE49-F238E27FC236}">
                  <a16:creationId xmlns:a16="http://schemas.microsoft.com/office/drawing/2014/main" id="{8281D98F-8AFB-46A8-9E6E-8C1D708E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639" y="5665815"/>
              <a:ext cx="470091" cy="262166"/>
            </a:xfrm>
            <a:custGeom>
              <a:avLst/>
              <a:gdLst>
                <a:gd name="T0" fmla="*/ 341 w 341"/>
                <a:gd name="T1" fmla="*/ 171 h 190"/>
                <a:gd name="T2" fmla="*/ 341 w 341"/>
                <a:gd name="T3" fmla="*/ 179 h 190"/>
                <a:gd name="T4" fmla="*/ 332 w 341"/>
                <a:gd name="T5" fmla="*/ 180 h 190"/>
                <a:gd name="T6" fmla="*/ 171 w 341"/>
                <a:gd name="T7" fmla="*/ 190 h 190"/>
                <a:gd name="T8" fmla="*/ 9 w 341"/>
                <a:gd name="T9" fmla="*/ 180 h 190"/>
                <a:gd name="T10" fmla="*/ 0 w 341"/>
                <a:gd name="T11" fmla="*/ 179 h 190"/>
                <a:gd name="T12" fmla="*/ 0 w 341"/>
                <a:gd name="T13" fmla="*/ 171 h 190"/>
                <a:gd name="T14" fmla="*/ 9 w 341"/>
                <a:gd name="T15" fmla="*/ 114 h 190"/>
                <a:gd name="T16" fmla="*/ 171 w 341"/>
                <a:gd name="T17" fmla="*/ 0 h 190"/>
                <a:gd name="T18" fmla="*/ 332 w 341"/>
                <a:gd name="T19" fmla="*/ 114 h 190"/>
                <a:gd name="T20" fmla="*/ 341 w 341"/>
                <a:gd name="T21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190">
                  <a:moveTo>
                    <a:pt x="341" y="171"/>
                  </a:moveTo>
                  <a:cubicBezTo>
                    <a:pt x="341" y="173"/>
                    <a:pt x="341" y="176"/>
                    <a:pt x="341" y="179"/>
                  </a:cubicBezTo>
                  <a:cubicBezTo>
                    <a:pt x="338" y="179"/>
                    <a:pt x="335" y="180"/>
                    <a:pt x="332" y="180"/>
                  </a:cubicBezTo>
                  <a:cubicBezTo>
                    <a:pt x="285" y="186"/>
                    <a:pt x="230" y="190"/>
                    <a:pt x="171" y="190"/>
                  </a:cubicBezTo>
                  <a:cubicBezTo>
                    <a:pt x="112" y="190"/>
                    <a:pt x="56" y="186"/>
                    <a:pt x="9" y="180"/>
                  </a:cubicBezTo>
                  <a:cubicBezTo>
                    <a:pt x="6" y="180"/>
                    <a:pt x="3" y="179"/>
                    <a:pt x="0" y="179"/>
                  </a:cubicBezTo>
                  <a:cubicBezTo>
                    <a:pt x="0" y="176"/>
                    <a:pt x="0" y="173"/>
                    <a:pt x="0" y="171"/>
                  </a:cubicBezTo>
                  <a:cubicBezTo>
                    <a:pt x="0" y="151"/>
                    <a:pt x="3" y="132"/>
                    <a:pt x="9" y="114"/>
                  </a:cubicBezTo>
                  <a:cubicBezTo>
                    <a:pt x="33" y="48"/>
                    <a:pt x="96" y="0"/>
                    <a:pt x="171" y="0"/>
                  </a:cubicBezTo>
                  <a:cubicBezTo>
                    <a:pt x="245" y="0"/>
                    <a:pt x="309" y="48"/>
                    <a:pt x="332" y="114"/>
                  </a:cubicBezTo>
                  <a:cubicBezTo>
                    <a:pt x="338" y="132"/>
                    <a:pt x="341" y="151"/>
                    <a:pt x="341" y="171"/>
                  </a:cubicBez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13">
              <a:extLst>
                <a:ext uri="{FF2B5EF4-FFF2-40B4-BE49-F238E27FC236}">
                  <a16:creationId xmlns:a16="http://schemas.microsoft.com/office/drawing/2014/main" id="{1A20D24E-8840-4C99-81E2-5F7FB7181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675" y="5824018"/>
              <a:ext cx="176284" cy="45201"/>
            </a:xfrm>
            <a:custGeom>
              <a:avLst/>
              <a:gdLst>
                <a:gd name="T0" fmla="*/ 0 w 128"/>
                <a:gd name="T1" fmla="*/ 0 h 33"/>
                <a:gd name="T2" fmla="*/ 128 w 128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0"/>
                  </a:moveTo>
                  <a:cubicBezTo>
                    <a:pt x="58" y="8"/>
                    <a:pt x="104" y="19"/>
                    <a:pt x="128" y="3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14">
              <a:extLst>
                <a:ext uri="{FF2B5EF4-FFF2-40B4-BE49-F238E27FC236}">
                  <a16:creationId xmlns:a16="http://schemas.microsoft.com/office/drawing/2014/main" id="{F3D42E0D-B639-4CC3-BDE5-878B6DB7D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915" y="5824018"/>
              <a:ext cx="176284" cy="45201"/>
            </a:xfrm>
            <a:custGeom>
              <a:avLst/>
              <a:gdLst>
                <a:gd name="T0" fmla="*/ 0 w 128"/>
                <a:gd name="T1" fmla="*/ 33 h 33"/>
                <a:gd name="T2" fmla="*/ 128 w 12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33"/>
                  </a:moveTo>
                  <a:cubicBezTo>
                    <a:pt x="25" y="19"/>
                    <a:pt x="70" y="8"/>
                    <a:pt x="128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415">
              <a:extLst>
                <a:ext uri="{FF2B5EF4-FFF2-40B4-BE49-F238E27FC236}">
                  <a16:creationId xmlns:a16="http://schemas.microsoft.com/office/drawing/2014/main" id="{A30FD982-304F-488E-9084-0FD819C1F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287" y="5869219"/>
              <a:ext cx="854300" cy="122043"/>
            </a:xfrm>
            <a:custGeom>
              <a:avLst/>
              <a:gdLst>
                <a:gd name="T0" fmla="*/ 599 w 620"/>
                <a:gd name="T1" fmla="*/ 0 h 89"/>
                <a:gd name="T2" fmla="*/ 480 w 620"/>
                <a:gd name="T3" fmla="*/ 32 h 89"/>
                <a:gd name="T4" fmla="*/ 471 w 620"/>
                <a:gd name="T5" fmla="*/ 33 h 89"/>
                <a:gd name="T6" fmla="*/ 310 w 620"/>
                <a:gd name="T7" fmla="*/ 43 h 89"/>
                <a:gd name="T8" fmla="*/ 148 w 620"/>
                <a:gd name="T9" fmla="*/ 33 h 89"/>
                <a:gd name="T10" fmla="*/ 139 w 620"/>
                <a:gd name="T11" fmla="*/ 32 h 89"/>
                <a:gd name="T12" fmla="*/ 20 w 620"/>
                <a:gd name="T13" fmla="*/ 0 h 89"/>
                <a:gd name="T14" fmla="*/ 0 w 620"/>
                <a:gd name="T15" fmla="*/ 24 h 89"/>
                <a:gd name="T16" fmla="*/ 148 w 620"/>
                <a:gd name="T17" fmla="*/ 80 h 89"/>
                <a:gd name="T18" fmla="*/ 310 w 620"/>
                <a:gd name="T19" fmla="*/ 89 h 89"/>
                <a:gd name="T20" fmla="*/ 471 w 620"/>
                <a:gd name="T21" fmla="*/ 80 h 89"/>
                <a:gd name="T22" fmla="*/ 620 w 620"/>
                <a:gd name="T23" fmla="*/ 24 h 89"/>
                <a:gd name="T24" fmla="*/ 599 w 620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89">
                  <a:moveTo>
                    <a:pt x="599" y="0"/>
                  </a:moveTo>
                  <a:cubicBezTo>
                    <a:pt x="576" y="13"/>
                    <a:pt x="534" y="24"/>
                    <a:pt x="480" y="32"/>
                  </a:cubicBezTo>
                  <a:cubicBezTo>
                    <a:pt x="477" y="32"/>
                    <a:pt x="474" y="33"/>
                    <a:pt x="471" y="33"/>
                  </a:cubicBezTo>
                  <a:cubicBezTo>
                    <a:pt x="424" y="39"/>
                    <a:pt x="369" y="43"/>
                    <a:pt x="310" y="43"/>
                  </a:cubicBezTo>
                  <a:cubicBezTo>
                    <a:pt x="251" y="43"/>
                    <a:pt x="195" y="39"/>
                    <a:pt x="148" y="33"/>
                  </a:cubicBezTo>
                  <a:cubicBezTo>
                    <a:pt x="145" y="33"/>
                    <a:pt x="142" y="32"/>
                    <a:pt x="139" y="32"/>
                  </a:cubicBezTo>
                  <a:cubicBezTo>
                    <a:pt x="85" y="24"/>
                    <a:pt x="43" y="13"/>
                    <a:pt x="20" y="0"/>
                  </a:cubicBezTo>
                  <a:cubicBezTo>
                    <a:pt x="7" y="7"/>
                    <a:pt x="0" y="15"/>
                    <a:pt x="0" y="24"/>
                  </a:cubicBezTo>
                  <a:cubicBezTo>
                    <a:pt x="0" y="47"/>
                    <a:pt x="59" y="68"/>
                    <a:pt x="148" y="80"/>
                  </a:cubicBezTo>
                  <a:cubicBezTo>
                    <a:pt x="195" y="86"/>
                    <a:pt x="251" y="89"/>
                    <a:pt x="310" y="89"/>
                  </a:cubicBezTo>
                  <a:cubicBezTo>
                    <a:pt x="369" y="89"/>
                    <a:pt x="424" y="86"/>
                    <a:pt x="471" y="80"/>
                  </a:cubicBezTo>
                  <a:cubicBezTo>
                    <a:pt x="560" y="68"/>
                    <a:pt x="620" y="47"/>
                    <a:pt x="620" y="24"/>
                  </a:cubicBezTo>
                  <a:cubicBezTo>
                    <a:pt x="620" y="15"/>
                    <a:pt x="613" y="7"/>
                    <a:pt x="599" y="0"/>
                  </a:cubicBez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416">
              <a:extLst>
                <a:ext uri="{FF2B5EF4-FFF2-40B4-BE49-F238E27FC236}">
                  <a16:creationId xmlns:a16="http://schemas.microsoft.com/office/drawing/2014/main" id="{4D0191CC-5BF4-4388-AF34-B0ADE41C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675" y="5824018"/>
              <a:ext cx="176284" cy="45201"/>
            </a:xfrm>
            <a:custGeom>
              <a:avLst/>
              <a:gdLst>
                <a:gd name="T0" fmla="*/ 0 w 128"/>
                <a:gd name="T1" fmla="*/ 0 h 33"/>
                <a:gd name="T2" fmla="*/ 128 w 128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0"/>
                  </a:moveTo>
                  <a:cubicBezTo>
                    <a:pt x="58" y="8"/>
                    <a:pt x="104" y="19"/>
                    <a:pt x="128" y="3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417">
              <a:extLst>
                <a:ext uri="{FF2B5EF4-FFF2-40B4-BE49-F238E27FC236}">
                  <a16:creationId xmlns:a16="http://schemas.microsoft.com/office/drawing/2014/main" id="{B79FBAAC-8505-46AB-B3FB-64F5067DD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915" y="5824018"/>
              <a:ext cx="176284" cy="45201"/>
            </a:xfrm>
            <a:custGeom>
              <a:avLst/>
              <a:gdLst>
                <a:gd name="T0" fmla="*/ 0 w 128"/>
                <a:gd name="T1" fmla="*/ 33 h 33"/>
                <a:gd name="T2" fmla="*/ 128 w 12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33"/>
                  </a:moveTo>
                  <a:cubicBezTo>
                    <a:pt x="25" y="19"/>
                    <a:pt x="70" y="8"/>
                    <a:pt x="128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3" name="图形 112">
            <a:extLst>
              <a:ext uri="{FF2B5EF4-FFF2-40B4-BE49-F238E27FC236}">
                <a16:creationId xmlns:a16="http://schemas.microsoft.com/office/drawing/2014/main" id="{33C037B0-3A9E-4C29-B155-EF1F90CC5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891443">
            <a:off x="10797162" y="3838313"/>
            <a:ext cx="561016" cy="1757588"/>
          </a:xfrm>
          <a:prstGeom prst="rect">
            <a:avLst/>
          </a:prstGeom>
        </p:spPr>
      </p:pic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C1A36203-82A1-4BF1-8155-3BD716D56A62}"/>
              </a:ext>
            </a:extLst>
          </p:cNvPr>
          <p:cNvGrpSpPr/>
          <p:nvPr userDrawn="1"/>
        </p:nvGrpSpPr>
        <p:grpSpPr>
          <a:xfrm rot="20531460">
            <a:off x="9970911" y="964728"/>
            <a:ext cx="1337728" cy="721986"/>
            <a:chOff x="2635251" y="2082800"/>
            <a:chExt cx="396875" cy="200024"/>
          </a:xfrm>
        </p:grpSpPr>
        <p:sp>
          <p:nvSpPr>
            <p:cNvPr id="115" name="Freeform 118">
              <a:extLst>
                <a:ext uri="{FF2B5EF4-FFF2-40B4-BE49-F238E27FC236}">
                  <a16:creationId xmlns:a16="http://schemas.microsoft.com/office/drawing/2014/main" id="{40B832EF-D133-4C96-8FEC-F48083AD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1" y="2154237"/>
              <a:ext cx="354013" cy="128587"/>
            </a:xfrm>
            <a:custGeom>
              <a:avLst/>
              <a:gdLst>
                <a:gd name="T0" fmla="*/ 582 w 583"/>
                <a:gd name="T1" fmla="*/ 93 h 211"/>
                <a:gd name="T2" fmla="*/ 583 w 583"/>
                <a:gd name="T3" fmla="*/ 102 h 211"/>
                <a:gd name="T4" fmla="*/ 551 w 583"/>
                <a:gd name="T5" fmla="*/ 179 h 211"/>
                <a:gd name="T6" fmla="*/ 474 w 583"/>
                <a:gd name="T7" fmla="*/ 211 h 211"/>
                <a:gd name="T8" fmla="*/ 109 w 583"/>
                <a:gd name="T9" fmla="*/ 211 h 211"/>
                <a:gd name="T10" fmla="*/ 0 w 583"/>
                <a:gd name="T11" fmla="*/ 102 h 211"/>
                <a:gd name="T12" fmla="*/ 32 w 583"/>
                <a:gd name="T13" fmla="*/ 25 h 211"/>
                <a:gd name="T14" fmla="*/ 71 w 583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211">
                  <a:moveTo>
                    <a:pt x="582" y="93"/>
                  </a:moveTo>
                  <a:cubicBezTo>
                    <a:pt x="583" y="96"/>
                    <a:pt x="583" y="99"/>
                    <a:pt x="583" y="102"/>
                  </a:cubicBezTo>
                  <a:cubicBezTo>
                    <a:pt x="583" y="132"/>
                    <a:pt x="571" y="159"/>
                    <a:pt x="551" y="179"/>
                  </a:cubicBezTo>
                  <a:cubicBezTo>
                    <a:pt x="531" y="199"/>
                    <a:pt x="504" y="211"/>
                    <a:pt x="474" y="211"/>
                  </a:cubicBezTo>
                  <a:cubicBezTo>
                    <a:pt x="109" y="211"/>
                    <a:pt x="109" y="211"/>
                    <a:pt x="109" y="211"/>
                  </a:cubicBezTo>
                  <a:cubicBezTo>
                    <a:pt x="49" y="211"/>
                    <a:pt x="0" y="162"/>
                    <a:pt x="0" y="102"/>
                  </a:cubicBezTo>
                  <a:cubicBezTo>
                    <a:pt x="0" y="72"/>
                    <a:pt x="12" y="45"/>
                    <a:pt x="32" y="25"/>
                  </a:cubicBezTo>
                  <a:cubicBezTo>
                    <a:pt x="43" y="14"/>
                    <a:pt x="56" y="5"/>
                    <a:pt x="71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9">
              <a:extLst>
                <a:ext uri="{FF2B5EF4-FFF2-40B4-BE49-F238E27FC236}">
                  <a16:creationId xmlns:a16="http://schemas.microsoft.com/office/drawing/2014/main" id="{C49E4187-619A-42EB-B89D-AC1159D0C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2082800"/>
              <a:ext cx="354013" cy="131762"/>
            </a:xfrm>
            <a:custGeom>
              <a:avLst/>
              <a:gdLst>
                <a:gd name="T0" fmla="*/ 474 w 583"/>
                <a:gd name="T1" fmla="*/ 218 h 218"/>
                <a:gd name="T2" fmla="*/ 109 w 583"/>
                <a:gd name="T3" fmla="*/ 218 h 218"/>
                <a:gd name="T4" fmla="*/ 0 w 583"/>
                <a:gd name="T5" fmla="*/ 109 h 218"/>
                <a:gd name="T6" fmla="*/ 109 w 583"/>
                <a:gd name="T7" fmla="*/ 0 h 218"/>
                <a:gd name="T8" fmla="*/ 474 w 583"/>
                <a:gd name="T9" fmla="*/ 0 h 218"/>
                <a:gd name="T10" fmla="*/ 583 w 583"/>
                <a:gd name="T11" fmla="*/ 109 h 218"/>
                <a:gd name="T12" fmla="*/ 474 w 583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3" h="218">
                  <a:moveTo>
                    <a:pt x="474" y="218"/>
                  </a:moveTo>
                  <a:cubicBezTo>
                    <a:pt x="109" y="218"/>
                    <a:pt x="109" y="218"/>
                    <a:pt x="109" y="218"/>
                  </a:cubicBezTo>
                  <a:cubicBezTo>
                    <a:pt x="49" y="218"/>
                    <a:pt x="0" y="169"/>
                    <a:pt x="0" y="109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534" y="0"/>
                    <a:pt x="583" y="49"/>
                    <a:pt x="583" y="109"/>
                  </a:cubicBezTo>
                  <a:cubicBezTo>
                    <a:pt x="583" y="169"/>
                    <a:pt x="534" y="218"/>
                    <a:pt x="474" y="218"/>
                  </a:cubicBezTo>
                  <a:close/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28" name="连接符: 曲线 127">
            <a:extLst>
              <a:ext uri="{FF2B5EF4-FFF2-40B4-BE49-F238E27FC236}">
                <a16:creationId xmlns:a16="http://schemas.microsoft.com/office/drawing/2014/main" id="{68622620-FA32-4644-973A-DF69CE1F4B24}"/>
              </a:ext>
            </a:extLst>
          </p:cNvPr>
          <p:cNvCxnSpPr/>
          <p:nvPr userDrawn="1"/>
        </p:nvCxnSpPr>
        <p:spPr>
          <a:xfrm>
            <a:off x="2657016" y="1925632"/>
            <a:ext cx="846666" cy="656871"/>
          </a:xfrm>
          <a:prstGeom prst="curvedConnector3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连接符: 曲线 128">
            <a:extLst>
              <a:ext uri="{FF2B5EF4-FFF2-40B4-BE49-F238E27FC236}">
                <a16:creationId xmlns:a16="http://schemas.microsoft.com/office/drawing/2014/main" id="{E3ECA161-0F90-4942-A028-3B5337AE4F88}"/>
              </a:ext>
            </a:extLst>
          </p:cNvPr>
          <p:cNvCxnSpPr>
            <a:cxnSpLocks/>
          </p:cNvCxnSpPr>
          <p:nvPr userDrawn="1"/>
        </p:nvCxnSpPr>
        <p:spPr>
          <a:xfrm flipV="1">
            <a:off x="2442379" y="4289714"/>
            <a:ext cx="1007464" cy="946409"/>
          </a:xfrm>
          <a:prstGeom prst="curvedConnector3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弧形 129">
            <a:extLst>
              <a:ext uri="{FF2B5EF4-FFF2-40B4-BE49-F238E27FC236}">
                <a16:creationId xmlns:a16="http://schemas.microsoft.com/office/drawing/2014/main" id="{A4670CCE-D336-45A7-B76D-CDA23716D858}"/>
              </a:ext>
            </a:extLst>
          </p:cNvPr>
          <p:cNvSpPr/>
          <p:nvPr userDrawn="1"/>
        </p:nvSpPr>
        <p:spPr>
          <a:xfrm rot="7207848">
            <a:off x="827580" y="2078161"/>
            <a:ext cx="1821463" cy="2343257"/>
          </a:xfrm>
          <a:prstGeom prst="arc">
            <a:avLst>
              <a:gd name="adj1" fmla="val 17091011"/>
              <a:gd name="adj2" fmla="val 3014971"/>
            </a:avLst>
          </a:prstGeom>
          <a:ln>
            <a:gradFill>
              <a:gsLst>
                <a:gs pos="0">
                  <a:schemeClr val="bg1">
                    <a:alpha val="99000"/>
                  </a:schemeClr>
                </a:gs>
                <a:gs pos="48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弧形 130">
            <a:extLst>
              <a:ext uri="{FF2B5EF4-FFF2-40B4-BE49-F238E27FC236}">
                <a16:creationId xmlns:a16="http://schemas.microsoft.com/office/drawing/2014/main" id="{DE89B11A-D0B5-4FB9-88EB-572236F488BB}"/>
              </a:ext>
            </a:extLst>
          </p:cNvPr>
          <p:cNvSpPr/>
          <p:nvPr userDrawn="1"/>
        </p:nvSpPr>
        <p:spPr>
          <a:xfrm rot="14392152" flipV="1">
            <a:off x="8885059" y="1151464"/>
            <a:ext cx="1132175" cy="1889578"/>
          </a:xfrm>
          <a:prstGeom prst="arc">
            <a:avLst>
              <a:gd name="adj1" fmla="val 17906311"/>
              <a:gd name="adj2" fmla="val 3971433"/>
            </a:avLst>
          </a:prstGeom>
          <a:ln>
            <a:gradFill>
              <a:gsLst>
                <a:gs pos="0">
                  <a:schemeClr val="bg1">
                    <a:alpha val="4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弧形 131">
            <a:extLst>
              <a:ext uri="{FF2B5EF4-FFF2-40B4-BE49-F238E27FC236}">
                <a16:creationId xmlns:a16="http://schemas.microsoft.com/office/drawing/2014/main" id="{575F49BE-1050-442A-BAA6-DA63C7911D1B}"/>
              </a:ext>
            </a:extLst>
          </p:cNvPr>
          <p:cNvSpPr/>
          <p:nvPr userDrawn="1"/>
        </p:nvSpPr>
        <p:spPr>
          <a:xfrm rot="5400000" flipV="1">
            <a:off x="8836529" y="2185146"/>
            <a:ext cx="1132175" cy="1889578"/>
          </a:xfrm>
          <a:prstGeom prst="arc">
            <a:avLst>
              <a:gd name="adj1" fmla="val 17906311"/>
              <a:gd name="adj2" fmla="val 355241"/>
            </a:avLst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20000"/>
                  </a:schemeClr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弧形 132">
            <a:extLst>
              <a:ext uri="{FF2B5EF4-FFF2-40B4-BE49-F238E27FC236}">
                <a16:creationId xmlns:a16="http://schemas.microsoft.com/office/drawing/2014/main" id="{23A8E8DD-35C7-4925-AC58-654A7A87C259}"/>
              </a:ext>
            </a:extLst>
          </p:cNvPr>
          <p:cNvSpPr/>
          <p:nvPr userDrawn="1"/>
        </p:nvSpPr>
        <p:spPr>
          <a:xfrm rot="3192520" flipV="1">
            <a:off x="8907632" y="3165806"/>
            <a:ext cx="1132175" cy="1774774"/>
          </a:xfrm>
          <a:prstGeom prst="arc">
            <a:avLst>
              <a:gd name="adj1" fmla="val 17430720"/>
              <a:gd name="adj2" fmla="val 3745768"/>
            </a:avLst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8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66B5769-8192-4338-8B40-C39606DF89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F362C22-7B2F-460D-8624-F7B8CAE3153A}"/>
              </a:ext>
            </a:extLst>
          </p:cNvPr>
          <p:cNvSpPr/>
          <p:nvPr userDrawn="1"/>
        </p:nvSpPr>
        <p:spPr>
          <a:xfrm>
            <a:off x="-875896" y="41477"/>
            <a:ext cx="13272521" cy="6596273"/>
          </a:xfrm>
          <a:custGeom>
            <a:avLst/>
            <a:gdLst>
              <a:gd name="connsiteX0" fmla="*/ 4580991 w 12192000"/>
              <a:gd name="connsiteY0" fmla="*/ 0 h 6811800"/>
              <a:gd name="connsiteX1" fmla="*/ 5721977 w 12192000"/>
              <a:gd name="connsiteY1" fmla="*/ 0 h 6811800"/>
              <a:gd name="connsiteX2" fmla="*/ 5966294 w 12192000"/>
              <a:gd name="connsiteY2" fmla="*/ 26584 h 6811800"/>
              <a:gd name="connsiteX3" fmla="*/ 9022853 w 12192000"/>
              <a:gd name="connsiteY3" fmla="*/ 558538 h 6811800"/>
              <a:gd name="connsiteX4" fmla="*/ 10766523 w 12192000"/>
              <a:gd name="connsiteY4" fmla="*/ 613534 h 6811800"/>
              <a:gd name="connsiteX5" fmla="*/ 11942894 w 12192000"/>
              <a:gd name="connsiteY5" fmla="*/ 784135 h 6811800"/>
              <a:gd name="connsiteX6" fmla="*/ 12192000 w 12192000"/>
              <a:gd name="connsiteY6" fmla="*/ 847424 h 6811800"/>
              <a:gd name="connsiteX7" fmla="*/ 12192000 w 12192000"/>
              <a:gd name="connsiteY7" fmla="*/ 5949355 h 6811800"/>
              <a:gd name="connsiteX8" fmla="*/ 12174942 w 12192000"/>
              <a:gd name="connsiteY8" fmla="*/ 5959261 h 6811800"/>
              <a:gd name="connsiteX9" fmla="*/ 8626161 w 12192000"/>
              <a:gd name="connsiteY9" fmla="*/ 6811552 h 6811800"/>
              <a:gd name="connsiteX10" fmla="*/ 5560193 w 12192000"/>
              <a:gd name="connsiteY10" fmla="*/ 6519704 h 6811800"/>
              <a:gd name="connsiteX11" fmla="*/ 2934569 w 12192000"/>
              <a:gd name="connsiteY11" fmla="*/ 6176734 h 6811800"/>
              <a:gd name="connsiteX12" fmla="*/ 53907 w 12192000"/>
              <a:gd name="connsiteY12" fmla="*/ 6213879 h 6811800"/>
              <a:gd name="connsiteX13" fmla="*/ 0 w 12192000"/>
              <a:gd name="connsiteY13" fmla="*/ 6173644 h 6811800"/>
              <a:gd name="connsiteX14" fmla="*/ 0 w 12192000"/>
              <a:gd name="connsiteY14" fmla="*/ 1250868 h 6811800"/>
              <a:gd name="connsiteX15" fmla="*/ 85215 w 12192000"/>
              <a:gd name="connsiteY15" fmla="*/ 1176625 h 6811800"/>
              <a:gd name="connsiteX16" fmla="*/ 1472672 w 12192000"/>
              <a:gd name="connsiteY16" fmla="*/ 827769 h 6811800"/>
              <a:gd name="connsiteX17" fmla="*/ 4463510 w 12192000"/>
              <a:gd name="connsiteY17" fmla="*/ 15389 h 6811800"/>
              <a:gd name="connsiteX18" fmla="*/ 4580991 w 12192000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62042 w 12200135"/>
              <a:gd name="connsiteY12" fmla="*/ 6213879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18986 w 12200135"/>
              <a:gd name="connsiteY12" fmla="*/ 6062877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29503 w 12200135"/>
              <a:gd name="connsiteY12" fmla="*/ 6037710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3233 w 12200135"/>
              <a:gd name="connsiteY12" fmla="*/ 6029321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29321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46099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8277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20215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011687 w 12211306"/>
              <a:gd name="connsiteY16" fmla="*/ 5864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678325 w 12870325"/>
              <a:gd name="connsiteY14" fmla="*/ 12508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865276 w 12870325"/>
              <a:gd name="connsiteY16" fmla="*/ 17802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766755 w 12870325"/>
              <a:gd name="connsiteY16" fmla="*/ 13230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141835 w 12870325"/>
              <a:gd name="connsiteY0" fmla="*/ 153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0" fmla="*/ 5006369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006369 w 12870325"/>
              <a:gd name="connsiteY17" fmla="*/ 282089 h 6811800"/>
              <a:gd name="connsiteX0" fmla="*/ 4920164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4920164 w 12870325"/>
              <a:gd name="connsiteY17" fmla="*/ 282089 h 6811800"/>
              <a:gd name="connsiteX0" fmla="*/ 4920164 w 12870325"/>
              <a:gd name="connsiteY0" fmla="*/ 255505 h 6785216"/>
              <a:gd name="connsiteX1" fmla="*/ 6644619 w 12870325"/>
              <a:gd name="connsiteY1" fmla="*/ 0 h 6785216"/>
              <a:gd name="connsiteX2" fmla="*/ 9701178 w 12870325"/>
              <a:gd name="connsiteY2" fmla="*/ 531954 h 6785216"/>
              <a:gd name="connsiteX3" fmla="*/ 11444848 w 12870325"/>
              <a:gd name="connsiteY3" fmla="*/ 586950 h 6785216"/>
              <a:gd name="connsiteX4" fmla="*/ 12621219 w 12870325"/>
              <a:gd name="connsiteY4" fmla="*/ 757551 h 6785216"/>
              <a:gd name="connsiteX5" fmla="*/ 12870325 w 12870325"/>
              <a:gd name="connsiteY5" fmla="*/ 820840 h 6785216"/>
              <a:gd name="connsiteX6" fmla="*/ 12870325 w 12870325"/>
              <a:gd name="connsiteY6" fmla="*/ 5922771 h 6785216"/>
              <a:gd name="connsiteX7" fmla="*/ 12853267 w 12870325"/>
              <a:gd name="connsiteY7" fmla="*/ 5932677 h 6785216"/>
              <a:gd name="connsiteX8" fmla="*/ 9304486 w 12870325"/>
              <a:gd name="connsiteY8" fmla="*/ 6784968 h 6785216"/>
              <a:gd name="connsiteX9" fmla="*/ 6238518 w 12870325"/>
              <a:gd name="connsiteY9" fmla="*/ 6493120 h 6785216"/>
              <a:gd name="connsiteX10" fmla="*/ 3612894 w 12870325"/>
              <a:gd name="connsiteY10" fmla="*/ 6150150 h 6785216"/>
              <a:gd name="connsiteX11" fmla="*/ 659019 w 12870325"/>
              <a:gd name="connsiteY11" fmla="*/ 6019515 h 6785216"/>
              <a:gd name="connsiteX12" fmla="*/ 670190 w 12870325"/>
              <a:gd name="connsiteY12" fmla="*/ 5501108 h 6785216"/>
              <a:gd name="connsiteX13" fmla="*/ 185719 w 12870325"/>
              <a:gd name="connsiteY13" fmla="*/ 2087884 h 6785216"/>
              <a:gd name="connsiteX14" fmla="*/ 0 w 12870325"/>
              <a:gd name="connsiteY14" fmla="*/ 1734241 h 6785216"/>
              <a:gd name="connsiteX15" fmla="*/ 2594343 w 12870325"/>
              <a:gd name="connsiteY15" fmla="*/ 1537785 h 6785216"/>
              <a:gd name="connsiteX16" fmla="*/ 4920164 w 12870325"/>
              <a:gd name="connsiteY16" fmla="*/ 255505 h 6785216"/>
              <a:gd name="connsiteX0" fmla="*/ 4920164 w 12870325"/>
              <a:gd name="connsiteY0" fmla="*/ 0 h 6529711"/>
              <a:gd name="connsiteX1" fmla="*/ 6989444 w 12870325"/>
              <a:gd name="connsiteY1" fmla="*/ 5826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420474 w 12870325"/>
              <a:gd name="connsiteY1" fmla="*/ 3159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876135 w 12870325"/>
              <a:gd name="connsiteY1" fmla="*/ 111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526080 w 12870325"/>
              <a:gd name="connsiteY0" fmla="*/ 179305 h 6518516"/>
              <a:gd name="connsiteX1" fmla="*/ 7876135 w 12870325"/>
              <a:gd name="connsiteY1" fmla="*/ 0 h 6518516"/>
              <a:gd name="connsiteX2" fmla="*/ 9701178 w 12870325"/>
              <a:gd name="connsiteY2" fmla="*/ 265254 h 6518516"/>
              <a:gd name="connsiteX3" fmla="*/ 11444848 w 12870325"/>
              <a:gd name="connsiteY3" fmla="*/ 320250 h 6518516"/>
              <a:gd name="connsiteX4" fmla="*/ 12621219 w 12870325"/>
              <a:gd name="connsiteY4" fmla="*/ 490851 h 6518516"/>
              <a:gd name="connsiteX5" fmla="*/ 12870325 w 12870325"/>
              <a:gd name="connsiteY5" fmla="*/ 554140 h 6518516"/>
              <a:gd name="connsiteX6" fmla="*/ 12870325 w 12870325"/>
              <a:gd name="connsiteY6" fmla="*/ 5656071 h 6518516"/>
              <a:gd name="connsiteX7" fmla="*/ 12853267 w 12870325"/>
              <a:gd name="connsiteY7" fmla="*/ 5665977 h 6518516"/>
              <a:gd name="connsiteX8" fmla="*/ 9304486 w 12870325"/>
              <a:gd name="connsiteY8" fmla="*/ 6518268 h 6518516"/>
              <a:gd name="connsiteX9" fmla="*/ 6238518 w 12870325"/>
              <a:gd name="connsiteY9" fmla="*/ 6226420 h 6518516"/>
              <a:gd name="connsiteX10" fmla="*/ 3612894 w 12870325"/>
              <a:gd name="connsiteY10" fmla="*/ 5883450 h 6518516"/>
              <a:gd name="connsiteX11" fmla="*/ 659019 w 12870325"/>
              <a:gd name="connsiteY11" fmla="*/ 5752815 h 6518516"/>
              <a:gd name="connsiteX12" fmla="*/ 670190 w 12870325"/>
              <a:gd name="connsiteY12" fmla="*/ 5234408 h 6518516"/>
              <a:gd name="connsiteX13" fmla="*/ 185719 w 12870325"/>
              <a:gd name="connsiteY13" fmla="*/ 1821184 h 6518516"/>
              <a:gd name="connsiteX14" fmla="*/ 0 w 12870325"/>
              <a:gd name="connsiteY14" fmla="*/ 1467541 h 6518516"/>
              <a:gd name="connsiteX15" fmla="*/ 2594343 w 12870325"/>
              <a:gd name="connsiteY15" fmla="*/ 1271085 h 6518516"/>
              <a:gd name="connsiteX16" fmla="*/ 4526080 w 12870325"/>
              <a:gd name="connsiteY16" fmla="*/ 179305 h 6518516"/>
              <a:gd name="connsiteX0" fmla="*/ 4526080 w 12870325"/>
              <a:gd name="connsiteY0" fmla="*/ 0 h 6339211"/>
              <a:gd name="connsiteX1" fmla="*/ 7272692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231539 h 6570750"/>
              <a:gd name="connsiteX1" fmla="*/ 6669250 w 12870325"/>
              <a:gd name="connsiteY1" fmla="*/ 484034 h 6570750"/>
              <a:gd name="connsiteX2" fmla="*/ 9701178 w 12870325"/>
              <a:gd name="connsiteY2" fmla="*/ 317488 h 6570750"/>
              <a:gd name="connsiteX3" fmla="*/ 9569866 w 12870325"/>
              <a:gd name="connsiteY3" fmla="*/ 249 h 6570750"/>
              <a:gd name="connsiteX4" fmla="*/ 11444848 w 12870325"/>
              <a:gd name="connsiteY4" fmla="*/ 372484 h 6570750"/>
              <a:gd name="connsiteX5" fmla="*/ 12621219 w 12870325"/>
              <a:gd name="connsiteY5" fmla="*/ 543085 h 6570750"/>
              <a:gd name="connsiteX6" fmla="*/ 12870325 w 12870325"/>
              <a:gd name="connsiteY6" fmla="*/ 606374 h 6570750"/>
              <a:gd name="connsiteX7" fmla="*/ 12870325 w 12870325"/>
              <a:gd name="connsiteY7" fmla="*/ 5708305 h 6570750"/>
              <a:gd name="connsiteX8" fmla="*/ 12853267 w 12870325"/>
              <a:gd name="connsiteY8" fmla="*/ 5718211 h 6570750"/>
              <a:gd name="connsiteX9" fmla="*/ 9304486 w 12870325"/>
              <a:gd name="connsiteY9" fmla="*/ 6570502 h 6570750"/>
              <a:gd name="connsiteX10" fmla="*/ 6238518 w 12870325"/>
              <a:gd name="connsiteY10" fmla="*/ 6278654 h 6570750"/>
              <a:gd name="connsiteX11" fmla="*/ 3612894 w 12870325"/>
              <a:gd name="connsiteY11" fmla="*/ 5935684 h 6570750"/>
              <a:gd name="connsiteX12" fmla="*/ 659019 w 12870325"/>
              <a:gd name="connsiteY12" fmla="*/ 5805049 h 6570750"/>
              <a:gd name="connsiteX13" fmla="*/ 670190 w 12870325"/>
              <a:gd name="connsiteY13" fmla="*/ 5286642 h 6570750"/>
              <a:gd name="connsiteX14" fmla="*/ 185719 w 12870325"/>
              <a:gd name="connsiteY14" fmla="*/ 1873418 h 6570750"/>
              <a:gd name="connsiteX15" fmla="*/ 0 w 12870325"/>
              <a:gd name="connsiteY15" fmla="*/ 1519775 h 6570750"/>
              <a:gd name="connsiteX16" fmla="*/ 2594343 w 12870325"/>
              <a:gd name="connsiteY16" fmla="*/ 1323319 h 6570750"/>
              <a:gd name="connsiteX17" fmla="*/ 4526080 w 12870325"/>
              <a:gd name="connsiteY17" fmla="*/ 231539 h 6570750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371763 h 6710974"/>
              <a:gd name="connsiteX1" fmla="*/ 6669250 w 12870325"/>
              <a:gd name="connsiteY1" fmla="*/ 624258 h 6710974"/>
              <a:gd name="connsiteX2" fmla="*/ 9664233 w 12870325"/>
              <a:gd name="connsiteY2" fmla="*/ 512 h 6710974"/>
              <a:gd name="connsiteX3" fmla="*/ 11444848 w 12870325"/>
              <a:gd name="connsiteY3" fmla="*/ 512708 h 6710974"/>
              <a:gd name="connsiteX4" fmla="*/ 12621219 w 12870325"/>
              <a:gd name="connsiteY4" fmla="*/ 683309 h 6710974"/>
              <a:gd name="connsiteX5" fmla="*/ 12870325 w 12870325"/>
              <a:gd name="connsiteY5" fmla="*/ 746598 h 6710974"/>
              <a:gd name="connsiteX6" fmla="*/ 12870325 w 12870325"/>
              <a:gd name="connsiteY6" fmla="*/ 5848529 h 6710974"/>
              <a:gd name="connsiteX7" fmla="*/ 12853267 w 12870325"/>
              <a:gd name="connsiteY7" fmla="*/ 5858435 h 6710974"/>
              <a:gd name="connsiteX8" fmla="*/ 9304486 w 12870325"/>
              <a:gd name="connsiteY8" fmla="*/ 6710726 h 6710974"/>
              <a:gd name="connsiteX9" fmla="*/ 6238518 w 12870325"/>
              <a:gd name="connsiteY9" fmla="*/ 6418878 h 6710974"/>
              <a:gd name="connsiteX10" fmla="*/ 3612894 w 12870325"/>
              <a:gd name="connsiteY10" fmla="*/ 6075908 h 6710974"/>
              <a:gd name="connsiteX11" fmla="*/ 659019 w 12870325"/>
              <a:gd name="connsiteY11" fmla="*/ 5945273 h 6710974"/>
              <a:gd name="connsiteX12" fmla="*/ 670190 w 12870325"/>
              <a:gd name="connsiteY12" fmla="*/ 5426866 h 6710974"/>
              <a:gd name="connsiteX13" fmla="*/ 185719 w 12870325"/>
              <a:gd name="connsiteY13" fmla="*/ 2013642 h 6710974"/>
              <a:gd name="connsiteX14" fmla="*/ 0 w 12870325"/>
              <a:gd name="connsiteY14" fmla="*/ 1659999 h 6710974"/>
              <a:gd name="connsiteX15" fmla="*/ 2594343 w 12870325"/>
              <a:gd name="connsiteY15" fmla="*/ 1463543 h 6710974"/>
              <a:gd name="connsiteX16" fmla="*/ 4526080 w 12870325"/>
              <a:gd name="connsiteY16" fmla="*/ 371763 h 6710974"/>
              <a:gd name="connsiteX0" fmla="*/ 4526080 w 12870325"/>
              <a:gd name="connsiteY0" fmla="*/ 562123 h 6901334"/>
              <a:gd name="connsiteX1" fmla="*/ 6669250 w 12870325"/>
              <a:gd name="connsiteY1" fmla="*/ 814618 h 6901334"/>
              <a:gd name="connsiteX2" fmla="*/ 9664233 w 12870325"/>
              <a:gd name="connsiteY2" fmla="*/ 372 h 6901334"/>
              <a:gd name="connsiteX3" fmla="*/ 11444848 w 12870325"/>
              <a:gd name="connsiteY3" fmla="*/ 703068 h 6901334"/>
              <a:gd name="connsiteX4" fmla="*/ 12621219 w 12870325"/>
              <a:gd name="connsiteY4" fmla="*/ 873669 h 6901334"/>
              <a:gd name="connsiteX5" fmla="*/ 12870325 w 12870325"/>
              <a:gd name="connsiteY5" fmla="*/ 936958 h 6901334"/>
              <a:gd name="connsiteX6" fmla="*/ 12870325 w 12870325"/>
              <a:gd name="connsiteY6" fmla="*/ 6038889 h 6901334"/>
              <a:gd name="connsiteX7" fmla="*/ 12853267 w 12870325"/>
              <a:gd name="connsiteY7" fmla="*/ 6048795 h 6901334"/>
              <a:gd name="connsiteX8" fmla="*/ 9304486 w 12870325"/>
              <a:gd name="connsiteY8" fmla="*/ 6901086 h 6901334"/>
              <a:gd name="connsiteX9" fmla="*/ 6238518 w 12870325"/>
              <a:gd name="connsiteY9" fmla="*/ 6609238 h 6901334"/>
              <a:gd name="connsiteX10" fmla="*/ 3612894 w 12870325"/>
              <a:gd name="connsiteY10" fmla="*/ 6266268 h 6901334"/>
              <a:gd name="connsiteX11" fmla="*/ 659019 w 12870325"/>
              <a:gd name="connsiteY11" fmla="*/ 6135633 h 6901334"/>
              <a:gd name="connsiteX12" fmla="*/ 670190 w 12870325"/>
              <a:gd name="connsiteY12" fmla="*/ 5617226 h 6901334"/>
              <a:gd name="connsiteX13" fmla="*/ 185719 w 12870325"/>
              <a:gd name="connsiteY13" fmla="*/ 2204002 h 6901334"/>
              <a:gd name="connsiteX14" fmla="*/ 0 w 12870325"/>
              <a:gd name="connsiteY14" fmla="*/ 1850359 h 6901334"/>
              <a:gd name="connsiteX15" fmla="*/ 2594343 w 12870325"/>
              <a:gd name="connsiteY15" fmla="*/ 1653903 h 6901334"/>
              <a:gd name="connsiteX16" fmla="*/ 4526080 w 12870325"/>
              <a:gd name="connsiteY16" fmla="*/ 562123 h 6901334"/>
              <a:gd name="connsiteX0" fmla="*/ 4526080 w 12870325"/>
              <a:gd name="connsiteY0" fmla="*/ 244936 h 6584147"/>
              <a:gd name="connsiteX1" fmla="*/ 6669250 w 12870325"/>
              <a:gd name="connsiteY1" fmla="*/ 497431 h 6584147"/>
              <a:gd name="connsiteX2" fmla="*/ 9664233 w 12870325"/>
              <a:gd name="connsiteY2" fmla="*/ 685 h 6584147"/>
              <a:gd name="connsiteX3" fmla="*/ 11444848 w 12870325"/>
              <a:gd name="connsiteY3" fmla="*/ 385881 h 6584147"/>
              <a:gd name="connsiteX4" fmla="*/ 12621219 w 12870325"/>
              <a:gd name="connsiteY4" fmla="*/ 556482 h 6584147"/>
              <a:gd name="connsiteX5" fmla="*/ 12870325 w 12870325"/>
              <a:gd name="connsiteY5" fmla="*/ 619771 h 6584147"/>
              <a:gd name="connsiteX6" fmla="*/ 12870325 w 12870325"/>
              <a:gd name="connsiteY6" fmla="*/ 5721702 h 6584147"/>
              <a:gd name="connsiteX7" fmla="*/ 12853267 w 12870325"/>
              <a:gd name="connsiteY7" fmla="*/ 5731608 h 6584147"/>
              <a:gd name="connsiteX8" fmla="*/ 9304486 w 12870325"/>
              <a:gd name="connsiteY8" fmla="*/ 6583899 h 6584147"/>
              <a:gd name="connsiteX9" fmla="*/ 6238518 w 12870325"/>
              <a:gd name="connsiteY9" fmla="*/ 6292051 h 6584147"/>
              <a:gd name="connsiteX10" fmla="*/ 3612894 w 12870325"/>
              <a:gd name="connsiteY10" fmla="*/ 5949081 h 6584147"/>
              <a:gd name="connsiteX11" fmla="*/ 659019 w 12870325"/>
              <a:gd name="connsiteY11" fmla="*/ 5818446 h 6584147"/>
              <a:gd name="connsiteX12" fmla="*/ 670190 w 12870325"/>
              <a:gd name="connsiteY12" fmla="*/ 5300039 h 6584147"/>
              <a:gd name="connsiteX13" fmla="*/ 185719 w 12870325"/>
              <a:gd name="connsiteY13" fmla="*/ 1886815 h 6584147"/>
              <a:gd name="connsiteX14" fmla="*/ 0 w 12870325"/>
              <a:gd name="connsiteY14" fmla="*/ 1533172 h 6584147"/>
              <a:gd name="connsiteX15" fmla="*/ 2594343 w 12870325"/>
              <a:gd name="connsiteY15" fmla="*/ 1336716 h 6584147"/>
              <a:gd name="connsiteX16" fmla="*/ 4526080 w 12870325"/>
              <a:gd name="connsiteY16" fmla="*/ 244936 h 6584147"/>
              <a:gd name="connsiteX0" fmla="*/ 4526080 w 12870325"/>
              <a:gd name="connsiteY0" fmla="*/ 257612 h 6596823"/>
              <a:gd name="connsiteX1" fmla="*/ 6669250 w 12870325"/>
              <a:gd name="connsiteY1" fmla="*/ 510107 h 6596823"/>
              <a:gd name="connsiteX2" fmla="*/ 9664233 w 12870325"/>
              <a:gd name="connsiteY2" fmla="*/ 661 h 6596823"/>
              <a:gd name="connsiteX3" fmla="*/ 11444848 w 12870325"/>
              <a:gd name="connsiteY3" fmla="*/ 398557 h 6596823"/>
              <a:gd name="connsiteX4" fmla="*/ 12621219 w 12870325"/>
              <a:gd name="connsiteY4" fmla="*/ 569158 h 6596823"/>
              <a:gd name="connsiteX5" fmla="*/ 12870325 w 12870325"/>
              <a:gd name="connsiteY5" fmla="*/ 632447 h 6596823"/>
              <a:gd name="connsiteX6" fmla="*/ 12870325 w 12870325"/>
              <a:gd name="connsiteY6" fmla="*/ 5734378 h 6596823"/>
              <a:gd name="connsiteX7" fmla="*/ 12853267 w 12870325"/>
              <a:gd name="connsiteY7" fmla="*/ 5744284 h 6596823"/>
              <a:gd name="connsiteX8" fmla="*/ 9304486 w 12870325"/>
              <a:gd name="connsiteY8" fmla="*/ 6596575 h 6596823"/>
              <a:gd name="connsiteX9" fmla="*/ 6238518 w 12870325"/>
              <a:gd name="connsiteY9" fmla="*/ 6304727 h 6596823"/>
              <a:gd name="connsiteX10" fmla="*/ 3612894 w 12870325"/>
              <a:gd name="connsiteY10" fmla="*/ 5961757 h 6596823"/>
              <a:gd name="connsiteX11" fmla="*/ 659019 w 12870325"/>
              <a:gd name="connsiteY11" fmla="*/ 5831122 h 6596823"/>
              <a:gd name="connsiteX12" fmla="*/ 670190 w 12870325"/>
              <a:gd name="connsiteY12" fmla="*/ 5312715 h 6596823"/>
              <a:gd name="connsiteX13" fmla="*/ 185719 w 12870325"/>
              <a:gd name="connsiteY13" fmla="*/ 1899491 h 6596823"/>
              <a:gd name="connsiteX14" fmla="*/ 0 w 12870325"/>
              <a:gd name="connsiteY14" fmla="*/ 1545848 h 6596823"/>
              <a:gd name="connsiteX15" fmla="*/ 2594343 w 12870325"/>
              <a:gd name="connsiteY15" fmla="*/ 1349392 h 6596823"/>
              <a:gd name="connsiteX16" fmla="*/ 4526080 w 12870325"/>
              <a:gd name="connsiteY16" fmla="*/ 257612 h 6596823"/>
              <a:gd name="connsiteX0" fmla="*/ 4526080 w 12870325"/>
              <a:gd name="connsiteY0" fmla="*/ 259504 h 6598715"/>
              <a:gd name="connsiteX1" fmla="*/ 6669250 w 12870325"/>
              <a:gd name="connsiteY1" fmla="*/ 511999 h 6598715"/>
              <a:gd name="connsiteX2" fmla="*/ 9664233 w 12870325"/>
              <a:gd name="connsiteY2" fmla="*/ 2553 h 6598715"/>
              <a:gd name="connsiteX3" fmla="*/ 11568000 w 12870325"/>
              <a:gd name="connsiteY3" fmla="*/ 311549 h 6598715"/>
              <a:gd name="connsiteX4" fmla="*/ 12621219 w 12870325"/>
              <a:gd name="connsiteY4" fmla="*/ 571050 h 6598715"/>
              <a:gd name="connsiteX5" fmla="*/ 12870325 w 12870325"/>
              <a:gd name="connsiteY5" fmla="*/ 634339 h 6598715"/>
              <a:gd name="connsiteX6" fmla="*/ 12870325 w 12870325"/>
              <a:gd name="connsiteY6" fmla="*/ 5736270 h 6598715"/>
              <a:gd name="connsiteX7" fmla="*/ 12853267 w 12870325"/>
              <a:gd name="connsiteY7" fmla="*/ 5746176 h 6598715"/>
              <a:gd name="connsiteX8" fmla="*/ 9304486 w 12870325"/>
              <a:gd name="connsiteY8" fmla="*/ 6598467 h 6598715"/>
              <a:gd name="connsiteX9" fmla="*/ 6238518 w 12870325"/>
              <a:gd name="connsiteY9" fmla="*/ 6306619 h 6598715"/>
              <a:gd name="connsiteX10" fmla="*/ 3612894 w 12870325"/>
              <a:gd name="connsiteY10" fmla="*/ 5963649 h 6598715"/>
              <a:gd name="connsiteX11" fmla="*/ 659019 w 12870325"/>
              <a:gd name="connsiteY11" fmla="*/ 5833014 h 6598715"/>
              <a:gd name="connsiteX12" fmla="*/ 670190 w 12870325"/>
              <a:gd name="connsiteY12" fmla="*/ 5314607 h 6598715"/>
              <a:gd name="connsiteX13" fmla="*/ 185719 w 12870325"/>
              <a:gd name="connsiteY13" fmla="*/ 1901383 h 6598715"/>
              <a:gd name="connsiteX14" fmla="*/ 0 w 12870325"/>
              <a:gd name="connsiteY14" fmla="*/ 1547740 h 6598715"/>
              <a:gd name="connsiteX15" fmla="*/ 2594343 w 12870325"/>
              <a:gd name="connsiteY15" fmla="*/ 1351284 h 6598715"/>
              <a:gd name="connsiteX16" fmla="*/ 4526080 w 12870325"/>
              <a:gd name="connsiteY16" fmla="*/ 259504 h 6598715"/>
              <a:gd name="connsiteX0" fmla="*/ 4526080 w 12870325"/>
              <a:gd name="connsiteY0" fmla="*/ 257682 h 6596893"/>
              <a:gd name="connsiteX1" fmla="*/ 6669250 w 12870325"/>
              <a:gd name="connsiteY1" fmla="*/ 510177 h 6596893"/>
              <a:gd name="connsiteX2" fmla="*/ 9664233 w 12870325"/>
              <a:gd name="connsiteY2" fmla="*/ 731 h 6596893"/>
              <a:gd name="connsiteX3" fmla="*/ 11592631 w 12870325"/>
              <a:gd name="connsiteY3" fmla="*/ 665327 h 6596893"/>
              <a:gd name="connsiteX4" fmla="*/ 12621219 w 12870325"/>
              <a:gd name="connsiteY4" fmla="*/ 569228 h 6596893"/>
              <a:gd name="connsiteX5" fmla="*/ 12870325 w 12870325"/>
              <a:gd name="connsiteY5" fmla="*/ 632517 h 6596893"/>
              <a:gd name="connsiteX6" fmla="*/ 12870325 w 12870325"/>
              <a:gd name="connsiteY6" fmla="*/ 5734448 h 6596893"/>
              <a:gd name="connsiteX7" fmla="*/ 12853267 w 12870325"/>
              <a:gd name="connsiteY7" fmla="*/ 5744354 h 6596893"/>
              <a:gd name="connsiteX8" fmla="*/ 9304486 w 12870325"/>
              <a:gd name="connsiteY8" fmla="*/ 6596645 h 6596893"/>
              <a:gd name="connsiteX9" fmla="*/ 6238518 w 12870325"/>
              <a:gd name="connsiteY9" fmla="*/ 6304797 h 6596893"/>
              <a:gd name="connsiteX10" fmla="*/ 3612894 w 12870325"/>
              <a:gd name="connsiteY10" fmla="*/ 5961827 h 6596893"/>
              <a:gd name="connsiteX11" fmla="*/ 659019 w 12870325"/>
              <a:gd name="connsiteY11" fmla="*/ 5831192 h 6596893"/>
              <a:gd name="connsiteX12" fmla="*/ 670190 w 12870325"/>
              <a:gd name="connsiteY12" fmla="*/ 5312785 h 6596893"/>
              <a:gd name="connsiteX13" fmla="*/ 185719 w 12870325"/>
              <a:gd name="connsiteY13" fmla="*/ 1899561 h 6596893"/>
              <a:gd name="connsiteX14" fmla="*/ 0 w 12870325"/>
              <a:gd name="connsiteY14" fmla="*/ 1545918 h 6596893"/>
              <a:gd name="connsiteX15" fmla="*/ 2594343 w 12870325"/>
              <a:gd name="connsiteY15" fmla="*/ 1349462 h 6596893"/>
              <a:gd name="connsiteX16" fmla="*/ 4526080 w 12870325"/>
              <a:gd name="connsiteY16" fmla="*/ 257682 h 6596893"/>
              <a:gd name="connsiteX0" fmla="*/ 4526080 w 12870325"/>
              <a:gd name="connsiteY0" fmla="*/ 257062 h 6596273"/>
              <a:gd name="connsiteX1" fmla="*/ 6669250 w 12870325"/>
              <a:gd name="connsiteY1" fmla="*/ 509557 h 6596273"/>
              <a:gd name="connsiteX2" fmla="*/ 9664233 w 12870325"/>
              <a:gd name="connsiteY2" fmla="*/ 111 h 6596273"/>
              <a:gd name="connsiteX3" fmla="*/ 12621219 w 12870325"/>
              <a:gd name="connsiteY3" fmla="*/ 568608 h 6596273"/>
              <a:gd name="connsiteX4" fmla="*/ 12870325 w 12870325"/>
              <a:gd name="connsiteY4" fmla="*/ 631897 h 6596273"/>
              <a:gd name="connsiteX5" fmla="*/ 12870325 w 12870325"/>
              <a:gd name="connsiteY5" fmla="*/ 5733828 h 6596273"/>
              <a:gd name="connsiteX6" fmla="*/ 12853267 w 12870325"/>
              <a:gd name="connsiteY6" fmla="*/ 5743734 h 6596273"/>
              <a:gd name="connsiteX7" fmla="*/ 9304486 w 12870325"/>
              <a:gd name="connsiteY7" fmla="*/ 6596025 h 6596273"/>
              <a:gd name="connsiteX8" fmla="*/ 6238518 w 12870325"/>
              <a:gd name="connsiteY8" fmla="*/ 6304177 h 6596273"/>
              <a:gd name="connsiteX9" fmla="*/ 3612894 w 12870325"/>
              <a:gd name="connsiteY9" fmla="*/ 5961207 h 6596273"/>
              <a:gd name="connsiteX10" fmla="*/ 659019 w 12870325"/>
              <a:gd name="connsiteY10" fmla="*/ 5830572 h 6596273"/>
              <a:gd name="connsiteX11" fmla="*/ 670190 w 12870325"/>
              <a:gd name="connsiteY11" fmla="*/ 5312165 h 6596273"/>
              <a:gd name="connsiteX12" fmla="*/ 185719 w 12870325"/>
              <a:gd name="connsiteY12" fmla="*/ 1898941 h 6596273"/>
              <a:gd name="connsiteX13" fmla="*/ 0 w 12870325"/>
              <a:gd name="connsiteY13" fmla="*/ 1545298 h 6596273"/>
              <a:gd name="connsiteX14" fmla="*/ 2594343 w 12870325"/>
              <a:gd name="connsiteY14" fmla="*/ 1348842 h 6596273"/>
              <a:gd name="connsiteX15" fmla="*/ 4526080 w 12870325"/>
              <a:gd name="connsiteY15" fmla="*/ 257062 h 65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325" h="6596273">
                <a:moveTo>
                  <a:pt x="4526080" y="257062"/>
                </a:moveTo>
                <a:lnTo>
                  <a:pt x="6669250" y="509557"/>
                </a:lnTo>
                <a:cubicBezTo>
                  <a:pt x="7768577" y="644015"/>
                  <a:pt x="8672238" y="-9731"/>
                  <a:pt x="9664233" y="111"/>
                </a:cubicBezTo>
                <a:cubicBezTo>
                  <a:pt x="10656228" y="9953"/>
                  <a:pt x="12086870" y="463310"/>
                  <a:pt x="12621219" y="568608"/>
                </a:cubicBezTo>
                <a:lnTo>
                  <a:pt x="12870325" y="631897"/>
                </a:lnTo>
                <a:lnTo>
                  <a:pt x="12870325" y="5733828"/>
                </a:lnTo>
                <a:lnTo>
                  <a:pt x="12853267" y="5743734"/>
                </a:lnTo>
                <a:cubicBezTo>
                  <a:pt x="11831041" y="6305205"/>
                  <a:pt x="10438365" y="6606175"/>
                  <a:pt x="9304486" y="6596025"/>
                </a:cubicBezTo>
                <a:cubicBezTo>
                  <a:pt x="8095015" y="6585199"/>
                  <a:pt x="7187116" y="6409980"/>
                  <a:pt x="6238518" y="6304177"/>
                </a:cubicBezTo>
                <a:cubicBezTo>
                  <a:pt x="5289920" y="6198374"/>
                  <a:pt x="4542811" y="6040141"/>
                  <a:pt x="3612894" y="5961207"/>
                </a:cubicBezTo>
                <a:cubicBezTo>
                  <a:pt x="2682977" y="5882273"/>
                  <a:pt x="1876964" y="6688935"/>
                  <a:pt x="659019" y="5830572"/>
                </a:cubicBezTo>
                <a:lnTo>
                  <a:pt x="670190" y="5312165"/>
                </a:lnTo>
                <a:cubicBezTo>
                  <a:pt x="672902" y="3886557"/>
                  <a:pt x="183007" y="3324549"/>
                  <a:pt x="185719" y="1898941"/>
                </a:cubicBezTo>
                <a:lnTo>
                  <a:pt x="0" y="1545298"/>
                </a:lnTo>
                <a:cubicBezTo>
                  <a:pt x="320364" y="1297217"/>
                  <a:pt x="1839996" y="1563548"/>
                  <a:pt x="2594343" y="1348842"/>
                </a:cubicBezTo>
                <a:cubicBezTo>
                  <a:pt x="3348690" y="1134136"/>
                  <a:pt x="3436511" y="430677"/>
                  <a:pt x="4526080" y="257062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3C73EE5-B5D7-42C7-8A75-DC8B9498CF0E}"/>
              </a:ext>
            </a:extLst>
          </p:cNvPr>
          <p:cNvSpPr/>
          <p:nvPr userDrawn="1"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22">
            <a:extLst>
              <a:ext uri="{FF2B5EF4-FFF2-40B4-BE49-F238E27FC236}">
                <a16:creationId xmlns:a16="http://schemas.microsoft.com/office/drawing/2014/main" id="{E9CEE216-D299-413C-A20E-882F957B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154" y="590519"/>
            <a:ext cx="3944614" cy="383687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ln w="25400">
                  <a:noFill/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95FB738-8EEA-4F69-9B7F-E544ECE4F702}"/>
              </a:ext>
            </a:extLst>
          </p:cNvPr>
          <p:cNvGrpSpPr/>
          <p:nvPr userDrawn="1"/>
        </p:nvGrpSpPr>
        <p:grpSpPr>
          <a:xfrm flipH="1">
            <a:off x="779565" y="1091906"/>
            <a:ext cx="2567659" cy="116516"/>
            <a:chOff x="1110786" y="1104371"/>
            <a:chExt cx="2567659" cy="116516"/>
          </a:xfrm>
        </p:grpSpPr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08CB0514-43E7-48A8-93F5-6F53DBC57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443" y="11088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F4842965-0F66-40B0-81CD-5CC1387C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2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8E962C96-86BE-4D03-80EB-7837F1579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47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0D5350A9-D055-4B9C-9DFC-2F9F7A3C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686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13E36C4F-E0C3-4AB2-8B08-F24C60D9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893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B0556D31-0362-4DD3-BED4-48D590B7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00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2A2EDBD5-4946-4069-B7B1-EDC69AE75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07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6C749420-E7EF-4D7E-BB69-4C02C81ED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51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 dirty="0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8CF71A7E-EFDB-4473-A3B9-CC9CB4790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831" y="1108871"/>
              <a:ext cx="496614" cy="112016"/>
            </a:xfrm>
            <a:custGeom>
              <a:avLst/>
              <a:gdLst>
                <a:gd name="T0" fmla="*/ 370 w 372"/>
                <a:gd name="T1" fmla="*/ 0 h 180"/>
                <a:gd name="T2" fmla="*/ 372 w 372"/>
                <a:gd name="T3" fmla="*/ 180 h 180"/>
                <a:gd name="T4" fmla="*/ 0 w 372"/>
                <a:gd name="T5" fmla="*/ 180 h 180"/>
                <a:gd name="T6" fmla="*/ 179 w 372"/>
                <a:gd name="T7" fmla="*/ 0 h 180"/>
                <a:gd name="T8" fmla="*/ 370 w 372"/>
                <a:gd name="T9" fmla="*/ 0 h 18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16264 w 21452"/>
                <a:gd name="connsiteY3" fmla="*/ 0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989 w 21452"/>
                <a:gd name="connsiteY3" fmla="*/ 567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400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194 w 21452"/>
                <a:gd name="connsiteY3" fmla="*/ 284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057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508 w 21452"/>
                <a:gd name="connsiteY3" fmla="*/ 851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851 w 21452"/>
                <a:gd name="connsiteY3" fmla="*/ 568 h 10000"/>
                <a:gd name="connsiteX4" fmla="*/ 21398 w 21452"/>
                <a:gd name="connsiteY4" fmla="*/ 0 h 10000"/>
                <a:gd name="connsiteX0" fmla="*/ 21398 w 21452"/>
                <a:gd name="connsiteY0" fmla="*/ 707 h 10707"/>
                <a:gd name="connsiteX1" fmla="*/ 21452 w 21452"/>
                <a:gd name="connsiteY1" fmla="*/ 10707 h 10707"/>
                <a:gd name="connsiteX2" fmla="*/ 0 w 21452"/>
                <a:gd name="connsiteY2" fmla="*/ 10707 h 10707"/>
                <a:gd name="connsiteX3" fmla="*/ 4400 w 21452"/>
                <a:gd name="connsiteY3" fmla="*/ 0 h 10707"/>
                <a:gd name="connsiteX4" fmla="*/ 21398 w 21452"/>
                <a:gd name="connsiteY4" fmla="*/ 707 h 10707"/>
                <a:gd name="connsiteX0" fmla="*/ 21398 w 21452"/>
                <a:gd name="connsiteY0" fmla="*/ 424 h 10424"/>
                <a:gd name="connsiteX1" fmla="*/ 21452 w 21452"/>
                <a:gd name="connsiteY1" fmla="*/ 10424 h 10424"/>
                <a:gd name="connsiteX2" fmla="*/ 0 w 21452"/>
                <a:gd name="connsiteY2" fmla="*/ 10424 h 10424"/>
                <a:gd name="connsiteX3" fmla="*/ 4400 w 21452"/>
                <a:gd name="connsiteY3" fmla="*/ 0 h 10424"/>
                <a:gd name="connsiteX4" fmla="*/ 21398 w 21452"/>
                <a:gd name="connsiteY4" fmla="*/ 424 h 10424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4469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538 w 21452"/>
                <a:gd name="connsiteY3" fmla="*/ 143 h 10000"/>
                <a:gd name="connsiteX4" fmla="*/ 21398 w 21452"/>
                <a:gd name="connsiteY4" fmla="*/ 0 h 10000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6321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140 h 10140"/>
                <a:gd name="connsiteX1" fmla="*/ 21452 w 21452"/>
                <a:gd name="connsiteY1" fmla="*/ 10140 h 10140"/>
                <a:gd name="connsiteX2" fmla="*/ 0 w 21452"/>
                <a:gd name="connsiteY2" fmla="*/ 10140 h 10140"/>
                <a:gd name="connsiteX3" fmla="*/ 6321 w 21452"/>
                <a:gd name="connsiteY3" fmla="*/ 0 h 10140"/>
                <a:gd name="connsiteX4" fmla="*/ 21398 w 21452"/>
                <a:gd name="connsiteY4" fmla="*/ 140 h 1014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6390 w 21452"/>
                <a:gd name="connsiteY3" fmla="*/ 2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607 w 21452"/>
                <a:gd name="connsiteY3" fmla="*/ 2 h 10000"/>
                <a:gd name="connsiteX4" fmla="*/ 21398 w 214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" h="10000">
                  <a:moveTo>
                    <a:pt x="21398" y="0"/>
                  </a:moveTo>
                  <a:cubicBezTo>
                    <a:pt x="21416" y="3333"/>
                    <a:pt x="21434" y="6667"/>
                    <a:pt x="21452" y="10000"/>
                  </a:cubicBezTo>
                  <a:lnTo>
                    <a:pt x="0" y="10000"/>
                  </a:lnTo>
                  <a:lnTo>
                    <a:pt x="4607" y="2"/>
                  </a:lnTo>
                  <a:lnTo>
                    <a:pt x="2139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E200602B-981E-4A49-9FEF-9B8EE1FA7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86" y="11043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2BCA613B-0525-499A-8FB6-17DC3D149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15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298042E3-A42F-4E29-8A09-17530750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22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58E85432-1E2F-4C15-80B1-2658643A5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29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BF075E2C-295F-4AFE-BA9A-3AFB6332E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36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</p:grp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4EE95E26-C1A9-452C-987C-EBD0A19C87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640" y="510423"/>
            <a:ext cx="730885" cy="5438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zh-CN" altLang="en-US" sz="3600" b="1" kern="1200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序号</a:t>
            </a:r>
          </a:p>
        </p:txBody>
      </p:sp>
    </p:spTree>
    <p:extLst>
      <p:ext uri="{BB962C8B-B14F-4D97-AF65-F5344CB8AC3E}">
        <p14:creationId xmlns:p14="http://schemas.microsoft.com/office/powerpoint/2010/main" val="341987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AC95421F-E5D3-45C7-97BA-A14A6013AB2C}"/>
              </a:ext>
            </a:extLst>
          </p:cNvPr>
          <p:cNvSpPr txBox="1"/>
          <p:nvPr userDrawn="1"/>
        </p:nvSpPr>
        <p:spPr>
          <a:xfrm>
            <a:off x="9980970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9096C53-3B93-4EA2-9043-6E6FEE6347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  <a:gs pos="65000">
                <a:schemeClr val="accent4"/>
              </a:gs>
              <a:gs pos="35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98A94B-9DE8-4A34-B40B-B5CF0B0699FF}"/>
              </a:ext>
            </a:extLst>
          </p:cNvPr>
          <p:cNvSpPr txBox="1"/>
          <p:nvPr userDrawn="1"/>
        </p:nvSpPr>
        <p:spPr>
          <a:xfrm>
            <a:off x="54826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5A0679-49B1-4F41-893F-7505D6281B23}"/>
              </a:ext>
            </a:extLst>
          </p:cNvPr>
          <p:cNvSpPr txBox="1"/>
          <p:nvPr userDrawn="1"/>
        </p:nvSpPr>
        <p:spPr>
          <a:xfrm>
            <a:off x="5017898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6BF3AA-A656-42FE-B710-522AD0460007}"/>
              </a:ext>
            </a:extLst>
          </p:cNvPr>
          <p:cNvSpPr txBox="1"/>
          <p:nvPr userDrawn="1"/>
        </p:nvSpPr>
        <p:spPr>
          <a:xfrm>
            <a:off x="9980970" y="6468041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F661B2A-B5B6-4756-A42C-1DE1ADA2B14E}"/>
              </a:ext>
            </a:extLst>
          </p:cNvPr>
          <p:cNvSpPr txBox="1"/>
          <p:nvPr userDrawn="1"/>
        </p:nvSpPr>
        <p:spPr>
          <a:xfrm>
            <a:off x="54826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72E01B-3227-4153-9A6D-06230BF80D9F}"/>
              </a:ext>
            </a:extLst>
          </p:cNvPr>
          <p:cNvSpPr txBox="1"/>
          <p:nvPr userDrawn="1"/>
        </p:nvSpPr>
        <p:spPr>
          <a:xfrm>
            <a:off x="5017898" y="16600"/>
            <a:ext cx="215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n w="6350">
                  <a:solidFill>
                    <a:schemeClr val="bg1"/>
                  </a:solidFill>
                </a:ln>
                <a:noFill/>
                <a:latin typeface="+mj-lt"/>
                <a:ea typeface="+mj-ea"/>
              </a:rPr>
              <a:t>Project Manage</a:t>
            </a:r>
            <a:endParaRPr lang="zh-CN" altLang="en-US" sz="2000" b="1" dirty="0">
              <a:ln w="6350">
                <a:solidFill>
                  <a:schemeClr val="bg1"/>
                </a:solidFill>
              </a:ln>
              <a:noFill/>
              <a:latin typeface="+mj-lt"/>
              <a:ea typeface="+mj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33022A0-CA2D-432D-9015-D6CAB34E2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4267" r="13929" b="14267"/>
          <a:stretch/>
        </p:blipFill>
        <p:spPr>
          <a:xfrm>
            <a:off x="-731520" y="-304800"/>
            <a:ext cx="13655040" cy="7467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CC0E654E-FB93-4001-BBD6-5507A24EB313}"/>
              </a:ext>
            </a:extLst>
          </p:cNvPr>
          <p:cNvSpPr/>
          <p:nvPr userDrawn="1"/>
        </p:nvSpPr>
        <p:spPr>
          <a:xfrm rot="20437625">
            <a:off x="1874317" y="2731501"/>
            <a:ext cx="8003098" cy="1332896"/>
          </a:xfrm>
          <a:prstGeom prst="ellipse">
            <a:avLst/>
          </a:prstGeom>
          <a:ln w="15875">
            <a:gradFill>
              <a:gsLst>
                <a:gs pos="0">
                  <a:schemeClr val="bg1"/>
                </a:gs>
                <a:gs pos="64000">
                  <a:schemeClr val="bg1"/>
                </a:gs>
                <a:gs pos="0">
                  <a:schemeClr val="bg1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23CF2BEB-4F67-4C90-AA16-370D1B00AC05}"/>
              </a:ext>
            </a:extLst>
          </p:cNvPr>
          <p:cNvSpPr/>
          <p:nvPr userDrawn="1"/>
        </p:nvSpPr>
        <p:spPr>
          <a:xfrm rot="1189245">
            <a:off x="3768640" y="2998083"/>
            <a:ext cx="4214453" cy="799733"/>
          </a:xfrm>
          <a:prstGeom prst="arc">
            <a:avLst>
              <a:gd name="adj1" fmla="val 21018156"/>
              <a:gd name="adj2" fmla="val 11332557"/>
            </a:avLst>
          </a:prstGeom>
          <a:ln w="15875">
            <a:gradFill>
              <a:gsLst>
                <a:gs pos="0">
                  <a:schemeClr val="bg1"/>
                </a:gs>
                <a:gs pos="53000">
                  <a:schemeClr val="bg1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2978EC9-7882-442F-ADDC-186A92EB5732}"/>
              </a:ext>
            </a:extLst>
          </p:cNvPr>
          <p:cNvSpPr>
            <a:spLocks noChangeAspect="1"/>
          </p:cNvSpPr>
          <p:nvPr userDrawn="1"/>
        </p:nvSpPr>
        <p:spPr bwMode="auto">
          <a:xfrm rot="20652449">
            <a:off x="3162135" y="4576174"/>
            <a:ext cx="436693" cy="436693"/>
          </a:xfrm>
          <a:custGeom>
            <a:avLst/>
            <a:gdLst>
              <a:gd name="T0" fmla="*/ 108 w 217"/>
              <a:gd name="T1" fmla="*/ 0 h 217"/>
              <a:gd name="T2" fmla="*/ 0 w 217"/>
              <a:gd name="T3" fmla="*/ 108 h 217"/>
              <a:gd name="T4" fmla="*/ 108 w 217"/>
              <a:gd name="T5" fmla="*/ 217 h 217"/>
              <a:gd name="T6" fmla="*/ 217 w 217"/>
              <a:gd name="T7" fmla="*/ 108 h 217"/>
              <a:gd name="T8" fmla="*/ 108 w 217"/>
              <a:gd name="T9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08" y="0"/>
                </a:moveTo>
                <a:cubicBezTo>
                  <a:pt x="108" y="60"/>
                  <a:pt x="60" y="108"/>
                  <a:pt x="0" y="108"/>
                </a:cubicBezTo>
                <a:cubicBezTo>
                  <a:pt x="60" y="108"/>
                  <a:pt x="108" y="157"/>
                  <a:pt x="108" y="217"/>
                </a:cubicBezTo>
                <a:cubicBezTo>
                  <a:pt x="108" y="157"/>
                  <a:pt x="157" y="108"/>
                  <a:pt x="217" y="108"/>
                </a:cubicBezTo>
                <a:cubicBezTo>
                  <a:pt x="157" y="108"/>
                  <a:pt x="108" y="60"/>
                  <a:pt x="108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3000">
                <a:schemeClr val="bg1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73A737E-AB6B-45A8-A5F4-EB70C8309FA4}"/>
              </a:ext>
            </a:extLst>
          </p:cNvPr>
          <p:cNvSpPr>
            <a:spLocks noChangeAspect="1"/>
          </p:cNvSpPr>
          <p:nvPr userDrawn="1"/>
        </p:nvSpPr>
        <p:spPr bwMode="auto">
          <a:xfrm rot="1621097">
            <a:off x="3972006" y="2288181"/>
            <a:ext cx="590047" cy="590047"/>
          </a:xfrm>
          <a:custGeom>
            <a:avLst/>
            <a:gdLst>
              <a:gd name="T0" fmla="*/ 108 w 217"/>
              <a:gd name="T1" fmla="*/ 0 h 217"/>
              <a:gd name="T2" fmla="*/ 0 w 217"/>
              <a:gd name="T3" fmla="*/ 108 h 217"/>
              <a:gd name="T4" fmla="*/ 108 w 217"/>
              <a:gd name="T5" fmla="*/ 217 h 217"/>
              <a:gd name="T6" fmla="*/ 217 w 217"/>
              <a:gd name="T7" fmla="*/ 108 h 217"/>
              <a:gd name="T8" fmla="*/ 108 w 217"/>
              <a:gd name="T9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08" y="0"/>
                </a:moveTo>
                <a:cubicBezTo>
                  <a:pt x="108" y="60"/>
                  <a:pt x="60" y="108"/>
                  <a:pt x="0" y="108"/>
                </a:cubicBezTo>
                <a:cubicBezTo>
                  <a:pt x="60" y="108"/>
                  <a:pt x="108" y="157"/>
                  <a:pt x="108" y="217"/>
                </a:cubicBezTo>
                <a:cubicBezTo>
                  <a:pt x="108" y="157"/>
                  <a:pt x="157" y="108"/>
                  <a:pt x="217" y="108"/>
                </a:cubicBezTo>
                <a:cubicBezTo>
                  <a:pt x="157" y="108"/>
                  <a:pt x="108" y="60"/>
                  <a:pt x="108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3000">
                <a:schemeClr val="bg1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D2B87D4-F232-4BB4-9F6F-DB7E714F448E}"/>
              </a:ext>
            </a:extLst>
          </p:cNvPr>
          <p:cNvSpPr/>
          <p:nvPr userDrawn="1"/>
        </p:nvSpPr>
        <p:spPr>
          <a:xfrm>
            <a:off x="3797678" y="1976405"/>
            <a:ext cx="3936905" cy="2931940"/>
          </a:xfrm>
          <a:custGeom>
            <a:avLst/>
            <a:gdLst>
              <a:gd name="connsiteX0" fmla="*/ 7012778 w 12192000"/>
              <a:gd name="connsiteY0" fmla="*/ 216 h 6365879"/>
              <a:gd name="connsiteX1" fmla="*/ 10276489 w 12192000"/>
              <a:gd name="connsiteY1" fmla="*/ 1417832 h 6365879"/>
              <a:gd name="connsiteX2" fmla="*/ 12123942 w 12192000"/>
              <a:gd name="connsiteY2" fmla="*/ 978403 h 6365879"/>
              <a:gd name="connsiteX3" fmla="*/ 12192000 w 12192000"/>
              <a:gd name="connsiteY3" fmla="*/ 987580 h 6365879"/>
              <a:gd name="connsiteX4" fmla="*/ 12192000 w 12192000"/>
              <a:gd name="connsiteY4" fmla="*/ 5851885 h 6365879"/>
              <a:gd name="connsiteX5" fmla="*/ 12179450 w 12192000"/>
              <a:gd name="connsiteY5" fmla="*/ 5864733 h 6365879"/>
              <a:gd name="connsiteX6" fmla="*/ 7336019 w 12192000"/>
              <a:gd name="connsiteY6" fmla="*/ 5851401 h 6365879"/>
              <a:gd name="connsiteX7" fmla="*/ 5729704 w 12192000"/>
              <a:gd name="connsiteY7" fmla="*/ 6144907 h 6365879"/>
              <a:gd name="connsiteX8" fmla="*/ 3831701 w 12192000"/>
              <a:gd name="connsiteY8" fmla="*/ 5618579 h 6365879"/>
              <a:gd name="connsiteX9" fmla="*/ 1774826 w 12192000"/>
              <a:gd name="connsiteY9" fmla="*/ 6317608 h 6365879"/>
              <a:gd name="connsiteX10" fmla="*/ 76952 w 12192000"/>
              <a:gd name="connsiteY10" fmla="*/ 5022947 h 6365879"/>
              <a:gd name="connsiteX11" fmla="*/ 0 w 12192000"/>
              <a:gd name="connsiteY11" fmla="*/ 4928637 h 6365879"/>
              <a:gd name="connsiteX12" fmla="*/ 0 w 12192000"/>
              <a:gd name="connsiteY12" fmla="*/ 93869 h 6365879"/>
              <a:gd name="connsiteX13" fmla="*/ 45418 w 12192000"/>
              <a:gd name="connsiteY13" fmla="*/ 101682 h 6365879"/>
              <a:gd name="connsiteX14" fmla="*/ 2756653 w 12192000"/>
              <a:gd name="connsiteY14" fmla="*/ 1301315 h 6365879"/>
              <a:gd name="connsiteX15" fmla="*/ 7012778 w 12192000"/>
              <a:gd name="connsiteY15" fmla="*/ 216 h 6365879"/>
              <a:gd name="connsiteX0" fmla="*/ 7012778 w 12192000"/>
              <a:gd name="connsiteY0" fmla="*/ 216 h 6365879"/>
              <a:gd name="connsiteX1" fmla="*/ 10276489 w 12192000"/>
              <a:gd name="connsiteY1" fmla="*/ 1417832 h 6365879"/>
              <a:gd name="connsiteX2" fmla="*/ 12123942 w 12192000"/>
              <a:gd name="connsiteY2" fmla="*/ 978403 h 6365879"/>
              <a:gd name="connsiteX3" fmla="*/ 12192000 w 12192000"/>
              <a:gd name="connsiteY3" fmla="*/ 987580 h 6365879"/>
              <a:gd name="connsiteX4" fmla="*/ 12192000 w 12192000"/>
              <a:gd name="connsiteY4" fmla="*/ 5851885 h 6365879"/>
              <a:gd name="connsiteX5" fmla="*/ 12179450 w 12192000"/>
              <a:gd name="connsiteY5" fmla="*/ 5864733 h 6365879"/>
              <a:gd name="connsiteX6" fmla="*/ 7336019 w 12192000"/>
              <a:gd name="connsiteY6" fmla="*/ 5851401 h 6365879"/>
              <a:gd name="connsiteX7" fmla="*/ 5729704 w 12192000"/>
              <a:gd name="connsiteY7" fmla="*/ 6144907 h 6365879"/>
              <a:gd name="connsiteX8" fmla="*/ 3831701 w 12192000"/>
              <a:gd name="connsiteY8" fmla="*/ 5618579 h 6365879"/>
              <a:gd name="connsiteX9" fmla="*/ 1774826 w 12192000"/>
              <a:gd name="connsiteY9" fmla="*/ 6317608 h 6365879"/>
              <a:gd name="connsiteX10" fmla="*/ 76952 w 12192000"/>
              <a:gd name="connsiteY10" fmla="*/ 5022947 h 6365879"/>
              <a:gd name="connsiteX11" fmla="*/ 0 w 12192000"/>
              <a:gd name="connsiteY11" fmla="*/ 4928637 h 6365879"/>
              <a:gd name="connsiteX12" fmla="*/ 0 w 12192000"/>
              <a:gd name="connsiteY12" fmla="*/ 93869 h 6365879"/>
              <a:gd name="connsiteX13" fmla="*/ 2756653 w 12192000"/>
              <a:gd name="connsiteY13" fmla="*/ 1301315 h 6365879"/>
              <a:gd name="connsiteX14" fmla="*/ 7012778 w 12192000"/>
              <a:gd name="connsiteY14" fmla="*/ 216 h 6365879"/>
              <a:gd name="connsiteX0" fmla="*/ 7012778 w 12192000"/>
              <a:gd name="connsiteY0" fmla="*/ 216 h 6365879"/>
              <a:gd name="connsiteX1" fmla="*/ 10276489 w 12192000"/>
              <a:gd name="connsiteY1" fmla="*/ 1417832 h 6365879"/>
              <a:gd name="connsiteX2" fmla="*/ 12123942 w 12192000"/>
              <a:gd name="connsiteY2" fmla="*/ 978403 h 6365879"/>
              <a:gd name="connsiteX3" fmla="*/ 12192000 w 12192000"/>
              <a:gd name="connsiteY3" fmla="*/ 987580 h 6365879"/>
              <a:gd name="connsiteX4" fmla="*/ 12192000 w 12192000"/>
              <a:gd name="connsiteY4" fmla="*/ 5851885 h 6365879"/>
              <a:gd name="connsiteX5" fmla="*/ 12179450 w 12192000"/>
              <a:gd name="connsiteY5" fmla="*/ 5864733 h 6365879"/>
              <a:gd name="connsiteX6" fmla="*/ 7336019 w 12192000"/>
              <a:gd name="connsiteY6" fmla="*/ 5851401 h 6365879"/>
              <a:gd name="connsiteX7" fmla="*/ 5729704 w 12192000"/>
              <a:gd name="connsiteY7" fmla="*/ 6144907 h 6365879"/>
              <a:gd name="connsiteX8" fmla="*/ 3831701 w 12192000"/>
              <a:gd name="connsiteY8" fmla="*/ 5618579 h 6365879"/>
              <a:gd name="connsiteX9" fmla="*/ 1774826 w 12192000"/>
              <a:gd name="connsiteY9" fmla="*/ 6317608 h 6365879"/>
              <a:gd name="connsiteX10" fmla="*/ 76952 w 12192000"/>
              <a:gd name="connsiteY10" fmla="*/ 5022947 h 6365879"/>
              <a:gd name="connsiteX11" fmla="*/ 0 w 12192000"/>
              <a:gd name="connsiteY11" fmla="*/ 93869 h 6365879"/>
              <a:gd name="connsiteX12" fmla="*/ 2756653 w 12192000"/>
              <a:gd name="connsiteY12" fmla="*/ 1301315 h 6365879"/>
              <a:gd name="connsiteX13" fmla="*/ 7012778 w 12192000"/>
              <a:gd name="connsiteY13" fmla="*/ 216 h 6365879"/>
              <a:gd name="connsiteX0" fmla="*/ 7026896 w 12206118"/>
              <a:gd name="connsiteY0" fmla="*/ 216 h 6604067"/>
              <a:gd name="connsiteX1" fmla="*/ 10290607 w 12206118"/>
              <a:gd name="connsiteY1" fmla="*/ 1417832 h 6604067"/>
              <a:gd name="connsiteX2" fmla="*/ 12138060 w 12206118"/>
              <a:gd name="connsiteY2" fmla="*/ 978403 h 6604067"/>
              <a:gd name="connsiteX3" fmla="*/ 12206118 w 12206118"/>
              <a:gd name="connsiteY3" fmla="*/ 987580 h 6604067"/>
              <a:gd name="connsiteX4" fmla="*/ 12206118 w 12206118"/>
              <a:gd name="connsiteY4" fmla="*/ 5851885 h 6604067"/>
              <a:gd name="connsiteX5" fmla="*/ 12193568 w 12206118"/>
              <a:gd name="connsiteY5" fmla="*/ 5864733 h 6604067"/>
              <a:gd name="connsiteX6" fmla="*/ 7350137 w 12206118"/>
              <a:gd name="connsiteY6" fmla="*/ 5851401 h 6604067"/>
              <a:gd name="connsiteX7" fmla="*/ 5743822 w 12206118"/>
              <a:gd name="connsiteY7" fmla="*/ 6144907 h 6604067"/>
              <a:gd name="connsiteX8" fmla="*/ 3845819 w 12206118"/>
              <a:gd name="connsiteY8" fmla="*/ 5618579 h 6604067"/>
              <a:gd name="connsiteX9" fmla="*/ 1788944 w 12206118"/>
              <a:gd name="connsiteY9" fmla="*/ 6317608 h 6604067"/>
              <a:gd name="connsiteX10" fmla="*/ 14118 w 12206118"/>
              <a:gd name="connsiteY10" fmla="*/ 93869 h 6604067"/>
              <a:gd name="connsiteX11" fmla="*/ 2770771 w 12206118"/>
              <a:gd name="connsiteY11" fmla="*/ 1301315 h 6604067"/>
              <a:gd name="connsiteX12" fmla="*/ 7026896 w 12206118"/>
              <a:gd name="connsiteY12" fmla="*/ 216 h 6604067"/>
              <a:gd name="connsiteX0" fmla="*/ 5288689 w 10467911"/>
              <a:gd name="connsiteY0" fmla="*/ 966 h 6524840"/>
              <a:gd name="connsiteX1" fmla="*/ 8552400 w 10467911"/>
              <a:gd name="connsiteY1" fmla="*/ 1418582 h 6524840"/>
              <a:gd name="connsiteX2" fmla="*/ 10399853 w 10467911"/>
              <a:gd name="connsiteY2" fmla="*/ 979153 h 6524840"/>
              <a:gd name="connsiteX3" fmla="*/ 10467911 w 10467911"/>
              <a:gd name="connsiteY3" fmla="*/ 988330 h 6524840"/>
              <a:gd name="connsiteX4" fmla="*/ 10467911 w 10467911"/>
              <a:gd name="connsiteY4" fmla="*/ 5852635 h 6524840"/>
              <a:gd name="connsiteX5" fmla="*/ 10455361 w 10467911"/>
              <a:gd name="connsiteY5" fmla="*/ 5865483 h 6524840"/>
              <a:gd name="connsiteX6" fmla="*/ 5611930 w 10467911"/>
              <a:gd name="connsiteY6" fmla="*/ 5852151 h 6524840"/>
              <a:gd name="connsiteX7" fmla="*/ 4005615 w 10467911"/>
              <a:gd name="connsiteY7" fmla="*/ 6145657 h 6524840"/>
              <a:gd name="connsiteX8" fmla="*/ 2107612 w 10467911"/>
              <a:gd name="connsiteY8" fmla="*/ 5619329 h 6524840"/>
              <a:gd name="connsiteX9" fmla="*/ 50737 w 10467911"/>
              <a:gd name="connsiteY9" fmla="*/ 6318358 h 6524840"/>
              <a:gd name="connsiteX10" fmla="*/ 1032564 w 10467911"/>
              <a:gd name="connsiteY10" fmla="*/ 1302065 h 6524840"/>
              <a:gd name="connsiteX11" fmla="*/ 5288689 w 10467911"/>
              <a:gd name="connsiteY11" fmla="*/ 966 h 6524840"/>
              <a:gd name="connsiteX0" fmla="*/ 5674806 w 10854028"/>
              <a:gd name="connsiteY0" fmla="*/ 966 h 6194168"/>
              <a:gd name="connsiteX1" fmla="*/ 8938517 w 10854028"/>
              <a:gd name="connsiteY1" fmla="*/ 1418582 h 6194168"/>
              <a:gd name="connsiteX2" fmla="*/ 10785970 w 10854028"/>
              <a:gd name="connsiteY2" fmla="*/ 979153 h 6194168"/>
              <a:gd name="connsiteX3" fmla="*/ 10854028 w 10854028"/>
              <a:gd name="connsiteY3" fmla="*/ 988330 h 6194168"/>
              <a:gd name="connsiteX4" fmla="*/ 10854028 w 10854028"/>
              <a:gd name="connsiteY4" fmla="*/ 5852635 h 6194168"/>
              <a:gd name="connsiteX5" fmla="*/ 10841478 w 10854028"/>
              <a:gd name="connsiteY5" fmla="*/ 5865483 h 6194168"/>
              <a:gd name="connsiteX6" fmla="*/ 5998047 w 10854028"/>
              <a:gd name="connsiteY6" fmla="*/ 5852151 h 6194168"/>
              <a:gd name="connsiteX7" fmla="*/ 4391732 w 10854028"/>
              <a:gd name="connsiteY7" fmla="*/ 6145657 h 6194168"/>
              <a:gd name="connsiteX8" fmla="*/ 2493729 w 10854028"/>
              <a:gd name="connsiteY8" fmla="*/ 5619329 h 6194168"/>
              <a:gd name="connsiteX9" fmla="*/ 28292 w 10854028"/>
              <a:gd name="connsiteY9" fmla="*/ 3322239 h 6194168"/>
              <a:gd name="connsiteX10" fmla="*/ 1418681 w 10854028"/>
              <a:gd name="connsiteY10" fmla="*/ 1302065 h 6194168"/>
              <a:gd name="connsiteX11" fmla="*/ 5674806 w 10854028"/>
              <a:gd name="connsiteY11" fmla="*/ 966 h 6194168"/>
              <a:gd name="connsiteX0" fmla="*/ 5674806 w 10854028"/>
              <a:gd name="connsiteY0" fmla="*/ 624 h 6193826"/>
              <a:gd name="connsiteX1" fmla="*/ 8938517 w 10854028"/>
              <a:gd name="connsiteY1" fmla="*/ 1418240 h 6193826"/>
              <a:gd name="connsiteX2" fmla="*/ 10785970 w 10854028"/>
              <a:gd name="connsiteY2" fmla="*/ 978811 h 6193826"/>
              <a:gd name="connsiteX3" fmla="*/ 10854028 w 10854028"/>
              <a:gd name="connsiteY3" fmla="*/ 987988 h 6193826"/>
              <a:gd name="connsiteX4" fmla="*/ 10854028 w 10854028"/>
              <a:gd name="connsiteY4" fmla="*/ 5852293 h 6193826"/>
              <a:gd name="connsiteX5" fmla="*/ 10841478 w 10854028"/>
              <a:gd name="connsiteY5" fmla="*/ 5865141 h 6193826"/>
              <a:gd name="connsiteX6" fmla="*/ 5998047 w 10854028"/>
              <a:gd name="connsiteY6" fmla="*/ 5851809 h 6193826"/>
              <a:gd name="connsiteX7" fmla="*/ 4391732 w 10854028"/>
              <a:gd name="connsiteY7" fmla="*/ 6145315 h 6193826"/>
              <a:gd name="connsiteX8" fmla="*/ 2493729 w 10854028"/>
              <a:gd name="connsiteY8" fmla="*/ 5618987 h 6193826"/>
              <a:gd name="connsiteX9" fmla="*/ 28292 w 10854028"/>
              <a:gd name="connsiteY9" fmla="*/ 3321897 h 6193826"/>
              <a:gd name="connsiteX10" fmla="*/ 1418681 w 10854028"/>
              <a:gd name="connsiteY10" fmla="*/ 1613008 h 6193826"/>
              <a:gd name="connsiteX11" fmla="*/ 5674806 w 10854028"/>
              <a:gd name="connsiteY11" fmla="*/ 624 h 6193826"/>
              <a:gd name="connsiteX0" fmla="*/ 5686041 w 10865263"/>
              <a:gd name="connsiteY0" fmla="*/ 624 h 6193826"/>
              <a:gd name="connsiteX1" fmla="*/ 8949752 w 10865263"/>
              <a:gd name="connsiteY1" fmla="*/ 1418240 h 6193826"/>
              <a:gd name="connsiteX2" fmla="*/ 10797205 w 10865263"/>
              <a:gd name="connsiteY2" fmla="*/ 978811 h 6193826"/>
              <a:gd name="connsiteX3" fmla="*/ 10865263 w 10865263"/>
              <a:gd name="connsiteY3" fmla="*/ 987988 h 6193826"/>
              <a:gd name="connsiteX4" fmla="*/ 10865263 w 10865263"/>
              <a:gd name="connsiteY4" fmla="*/ 5852293 h 6193826"/>
              <a:gd name="connsiteX5" fmla="*/ 10852713 w 10865263"/>
              <a:gd name="connsiteY5" fmla="*/ 5865141 h 6193826"/>
              <a:gd name="connsiteX6" fmla="*/ 6009282 w 10865263"/>
              <a:gd name="connsiteY6" fmla="*/ 5851809 h 6193826"/>
              <a:gd name="connsiteX7" fmla="*/ 4402967 w 10865263"/>
              <a:gd name="connsiteY7" fmla="*/ 6145315 h 6193826"/>
              <a:gd name="connsiteX8" fmla="*/ 2504964 w 10865263"/>
              <a:gd name="connsiteY8" fmla="*/ 5618987 h 6193826"/>
              <a:gd name="connsiteX9" fmla="*/ 39527 w 10865263"/>
              <a:gd name="connsiteY9" fmla="*/ 3321897 h 6193826"/>
              <a:gd name="connsiteX10" fmla="*/ 1429916 w 10865263"/>
              <a:gd name="connsiteY10" fmla="*/ 1613008 h 6193826"/>
              <a:gd name="connsiteX11" fmla="*/ 5686041 w 10865263"/>
              <a:gd name="connsiteY11" fmla="*/ 624 h 6193826"/>
              <a:gd name="connsiteX0" fmla="*/ 5683999 w 10863221"/>
              <a:gd name="connsiteY0" fmla="*/ 624 h 6193826"/>
              <a:gd name="connsiteX1" fmla="*/ 8947710 w 10863221"/>
              <a:gd name="connsiteY1" fmla="*/ 1418240 h 6193826"/>
              <a:gd name="connsiteX2" fmla="*/ 10795163 w 10863221"/>
              <a:gd name="connsiteY2" fmla="*/ 978811 h 6193826"/>
              <a:gd name="connsiteX3" fmla="*/ 10863221 w 10863221"/>
              <a:gd name="connsiteY3" fmla="*/ 987988 h 6193826"/>
              <a:gd name="connsiteX4" fmla="*/ 10863221 w 10863221"/>
              <a:gd name="connsiteY4" fmla="*/ 5852293 h 6193826"/>
              <a:gd name="connsiteX5" fmla="*/ 10850671 w 10863221"/>
              <a:gd name="connsiteY5" fmla="*/ 5865141 h 6193826"/>
              <a:gd name="connsiteX6" fmla="*/ 6007240 w 10863221"/>
              <a:gd name="connsiteY6" fmla="*/ 5851809 h 6193826"/>
              <a:gd name="connsiteX7" fmla="*/ 4400925 w 10863221"/>
              <a:gd name="connsiteY7" fmla="*/ 6145315 h 6193826"/>
              <a:gd name="connsiteX8" fmla="*/ 2502922 w 10863221"/>
              <a:gd name="connsiteY8" fmla="*/ 5618987 h 6193826"/>
              <a:gd name="connsiteX9" fmla="*/ 37485 w 10863221"/>
              <a:gd name="connsiteY9" fmla="*/ 3321897 h 6193826"/>
              <a:gd name="connsiteX10" fmla="*/ 1427874 w 10863221"/>
              <a:gd name="connsiteY10" fmla="*/ 1613008 h 6193826"/>
              <a:gd name="connsiteX11" fmla="*/ 5683999 w 10863221"/>
              <a:gd name="connsiteY11" fmla="*/ 624 h 6193826"/>
              <a:gd name="connsiteX0" fmla="*/ 3898718 w 10848374"/>
              <a:gd name="connsiteY0" fmla="*/ 561 h 6310495"/>
              <a:gd name="connsiteX1" fmla="*/ 8932863 w 10848374"/>
              <a:gd name="connsiteY1" fmla="*/ 1534909 h 6310495"/>
              <a:gd name="connsiteX2" fmla="*/ 10780316 w 10848374"/>
              <a:gd name="connsiteY2" fmla="*/ 1095480 h 6310495"/>
              <a:gd name="connsiteX3" fmla="*/ 10848374 w 10848374"/>
              <a:gd name="connsiteY3" fmla="*/ 1104657 h 6310495"/>
              <a:gd name="connsiteX4" fmla="*/ 10848374 w 10848374"/>
              <a:gd name="connsiteY4" fmla="*/ 5968962 h 6310495"/>
              <a:gd name="connsiteX5" fmla="*/ 10835824 w 10848374"/>
              <a:gd name="connsiteY5" fmla="*/ 5981810 h 6310495"/>
              <a:gd name="connsiteX6" fmla="*/ 5992393 w 10848374"/>
              <a:gd name="connsiteY6" fmla="*/ 5968478 h 6310495"/>
              <a:gd name="connsiteX7" fmla="*/ 4386078 w 10848374"/>
              <a:gd name="connsiteY7" fmla="*/ 6261984 h 6310495"/>
              <a:gd name="connsiteX8" fmla="*/ 2488075 w 10848374"/>
              <a:gd name="connsiteY8" fmla="*/ 5735656 h 6310495"/>
              <a:gd name="connsiteX9" fmla="*/ 22638 w 10848374"/>
              <a:gd name="connsiteY9" fmla="*/ 3438566 h 6310495"/>
              <a:gd name="connsiteX10" fmla="*/ 1413027 w 10848374"/>
              <a:gd name="connsiteY10" fmla="*/ 1729677 h 6310495"/>
              <a:gd name="connsiteX11" fmla="*/ 3898718 w 10848374"/>
              <a:gd name="connsiteY11" fmla="*/ 561 h 6310495"/>
              <a:gd name="connsiteX0" fmla="*/ 3898718 w 10848374"/>
              <a:gd name="connsiteY0" fmla="*/ 561 h 6310495"/>
              <a:gd name="connsiteX1" fmla="*/ 8932863 w 10848374"/>
              <a:gd name="connsiteY1" fmla="*/ 1534909 h 6310495"/>
              <a:gd name="connsiteX2" fmla="*/ 10780316 w 10848374"/>
              <a:gd name="connsiteY2" fmla="*/ 1095480 h 6310495"/>
              <a:gd name="connsiteX3" fmla="*/ 10848374 w 10848374"/>
              <a:gd name="connsiteY3" fmla="*/ 5968962 h 6310495"/>
              <a:gd name="connsiteX4" fmla="*/ 10835824 w 10848374"/>
              <a:gd name="connsiteY4" fmla="*/ 5981810 h 6310495"/>
              <a:gd name="connsiteX5" fmla="*/ 5992393 w 10848374"/>
              <a:gd name="connsiteY5" fmla="*/ 5968478 h 6310495"/>
              <a:gd name="connsiteX6" fmla="*/ 4386078 w 10848374"/>
              <a:gd name="connsiteY6" fmla="*/ 6261984 h 6310495"/>
              <a:gd name="connsiteX7" fmla="*/ 2488075 w 10848374"/>
              <a:gd name="connsiteY7" fmla="*/ 5735656 h 6310495"/>
              <a:gd name="connsiteX8" fmla="*/ 22638 w 10848374"/>
              <a:gd name="connsiteY8" fmla="*/ 3438566 h 6310495"/>
              <a:gd name="connsiteX9" fmla="*/ 1413027 w 10848374"/>
              <a:gd name="connsiteY9" fmla="*/ 1729677 h 6310495"/>
              <a:gd name="connsiteX10" fmla="*/ 3898718 w 10848374"/>
              <a:gd name="connsiteY10" fmla="*/ 561 h 6310495"/>
              <a:gd name="connsiteX0" fmla="*/ 3898718 w 10848374"/>
              <a:gd name="connsiteY0" fmla="*/ 561 h 6265596"/>
              <a:gd name="connsiteX1" fmla="*/ 8932863 w 10848374"/>
              <a:gd name="connsiteY1" fmla="*/ 1534909 h 6265596"/>
              <a:gd name="connsiteX2" fmla="*/ 10780316 w 10848374"/>
              <a:gd name="connsiteY2" fmla="*/ 1095480 h 6265596"/>
              <a:gd name="connsiteX3" fmla="*/ 10848374 w 10848374"/>
              <a:gd name="connsiteY3" fmla="*/ 5968962 h 6265596"/>
              <a:gd name="connsiteX4" fmla="*/ 5992393 w 10848374"/>
              <a:gd name="connsiteY4" fmla="*/ 5968478 h 6265596"/>
              <a:gd name="connsiteX5" fmla="*/ 4386078 w 10848374"/>
              <a:gd name="connsiteY5" fmla="*/ 6261984 h 6265596"/>
              <a:gd name="connsiteX6" fmla="*/ 2488075 w 10848374"/>
              <a:gd name="connsiteY6" fmla="*/ 5735656 h 6265596"/>
              <a:gd name="connsiteX7" fmla="*/ 22638 w 10848374"/>
              <a:gd name="connsiteY7" fmla="*/ 3438566 h 6265596"/>
              <a:gd name="connsiteX8" fmla="*/ 1413027 w 10848374"/>
              <a:gd name="connsiteY8" fmla="*/ 1729677 h 6265596"/>
              <a:gd name="connsiteX9" fmla="*/ 3898718 w 10848374"/>
              <a:gd name="connsiteY9" fmla="*/ 561 h 6265596"/>
              <a:gd name="connsiteX0" fmla="*/ 3898718 w 10780316"/>
              <a:gd name="connsiteY0" fmla="*/ 561 h 6265596"/>
              <a:gd name="connsiteX1" fmla="*/ 8932863 w 10780316"/>
              <a:gd name="connsiteY1" fmla="*/ 1534909 h 6265596"/>
              <a:gd name="connsiteX2" fmla="*/ 10780316 w 10780316"/>
              <a:gd name="connsiteY2" fmla="*/ 1095480 h 6265596"/>
              <a:gd name="connsiteX3" fmla="*/ 5992393 w 10780316"/>
              <a:gd name="connsiteY3" fmla="*/ 5968478 h 6265596"/>
              <a:gd name="connsiteX4" fmla="*/ 4386078 w 10780316"/>
              <a:gd name="connsiteY4" fmla="*/ 6261984 h 6265596"/>
              <a:gd name="connsiteX5" fmla="*/ 2488075 w 10780316"/>
              <a:gd name="connsiteY5" fmla="*/ 5735656 h 6265596"/>
              <a:gd name="connsiteX6" fmla="*/ 22638 w 10780316"/>
              <a:gd name="connsiteY6" fmla="*/ 3438566 h 6265596"/>
              <a:gd name="connsiteX7" fmla="*/ 1413027 w 10780316"/>
              <a:gd name="connsiteY7" fmla="*/ 1729677 h 6265596"/>
              <a:gd name="connsiteX8" fmla="*/ 3898718 w 10780316"/>
              <a:gd name="connsiteY8" fmla="*/ 561 h 6265596"/>
              <a:gd name="connsiteX0" fmla="*/ 3898718 w 10702495"/>
              <a:gd name="connsiteY0" fmla="*/ 909 h 6277838"/>
              <a:gd name="connsiteX1" fmla="*/ 8932863 w 10702495"/>
              <a:gd name="connsiteY1" fmla="*/ 1535257 h 6277838"/>
              <a:gd name="connsiteX2" fmla="*/ 10702495 w 10702495"/>
              <a:gd name="connsiteY2" fmla="*/ 4344867 h 6277838"/>
              <a:gd name="connsiteX3" fmla="*/ 5992393 w 10702495"/>
              <a:gd name="connsiteY3" fmla="*/ 5968826 h 6277838"/>
              <a:gd name="connsiteX4" fmla="*/ 4386078 w 10702495"/>
              <a:gd name="connsiteY4" fmla="*/ 6262332 h 6277838"/>
              <a:gd name="connsiteX5" fmla="*/ 2488075 w 10702495"/>
              <a:gd name="connsiteY5" fmla="*/ 5736004 h 6277838"/>
              <a:gd name="connsiteX6" fmla="*/ 22638 w 10702495"/>
              <a:gd name="connsiteY6" fmla="*/ 3438914 h 6277838"/>
              <a:gd name="connsiteX7" fmla="*/ 1413027 w 10702495"/>
              <a:gd name="connsiteY7" fmla="*/ 1730025 h 6277838"/>
              <a:gd name="connsiteX8" fmla="*/ 3898718 w 10702495"/>
              <a:gd name="connsiteY8" fmla="*/ 909 h 6277838"/>
              <a:gd name="connsiteX0" fmla="*/ 3898718 w 10605218"/>
              <a:gd name="connsiteY0" fmla="*/ 955 h 6273479"/>
              <a:gd name="connsiteX1" fmla="*/ 8932863 w 10605218"/>
              <a:gd name="connsiteY1" fmla="*/ 1535303 h 6273479"/>
              <a:gd name="connsiteX2" fmla="*/ 10605218 w 10605218"/>
              <a:gd name="connsiteY2" fmla="*/ 4597832 h 6273479"/>
              <a:gd name="connsiteX3" fmla="*/ 5992393 w 10605218"/>
              <a:gd name="connsiteY3" fmla="*/ 5968872 h 6273479"/>
              <a:gd name="connsiteX4" fmla="*/ 4386078 w 10605218"/>
              <a:gd name="connsiteY4" fmla="*/ 6262378 h 6273479"/>
              <a:gd name="connsiteX5" fmla="*/ 2488075 w 10605218"/>
              <a:gd name="connsiteY5" fmla="*/ 5736050 h 6273479"/>
              <a:gd name="connsiteX6" fmla="*/ 22638 w 10605218"/>
              <a:gd name="connsiteY6" fmla="*/ 3438960 h 6273479"/>
              <a:gd name="connsiteX7" fmla="*/ 1413027 w 10605218"/>
              <a:gd name="connsiteY7" fmla="*/ 1730071 h 6273479"/>
              <a:gd name="connsiteX8" fmla="*/ 3898718 w 10605218"/>
              <a:gd name="connsiteY8" fmla="*/ 955 h 6273479"/>
              <a:gd name="connsiteX0" fmla="*/ 3898718 w 10674878"/>
              <a:gd name="connsiteY0" fmla="*/ 955 h 6273479"/>
              <a:gd name="connsiteX1" fmla="*/ 8932863 w 10674878"/>
              <a:gd name="connsiteY1" fmla="*/ 1535303 h 6273479"/>
              <a:gd name="connsiteX2" fmla="*/ 10605218 w 10674878"/>
              <a:gd name="connsiteY2" fmla="*/ 4597832 h 6273479"/>
              <a:gd name="connsiteX3" fmla="*/ 5992393 w 10674878"/>
              <a:gd name="connsiteY3" fmla="*/ 5968872 h 6273479"/>
              <a:gd name="connsiteX4" fmla="*/ 4386078 w 10674878"/>
              <a:gd name="connsiteY4" fmla="*/ 6262378 h 6273479"/>
              <a:gd name="connsiteX5" fmla="*/ 2488075 w 10674878"/>
              <a:gd name="connsiteY5" fmla="*/ 5736050 h 6273479"/>
              <a:gd name="connsiteX6" fmla="*/ 22638 w 10674878"/>
              <a:gd name="connsiteY6" fmla="*/ 3438960 h 6273479"/>
              <a:gd name="connsiteX7" fmla="*/ 1413027 w 10674878"/>
              <a:gd name="connsiteY7" fmla="*/ 1730071 h 6273479"/>
              <a:gd name="connsiteX8" fmla="*/ 3898718 w 10674878"/>
              <a:gd name="connsiteY8" fmla="*/ 955 h 6273479"/>
              <a:gd name="connsiteX0" fmla="*/ 3898718 w 10707057"/>
              <a:gd name="connsiteY0" fmla="*/ 955 h 6273479"/>
              <a:gd name="connsiteX1" fmla="*/ 8932863 w 10707057"/>
              <a:gd name="connsiteY1" fmla="*/ 1535303 h 6273479"/>
              <a:gd name="connsiteX2" fmla="*/ 10605218 w 10707057"/>
              <a:gd name="connsiteY2" fmla="*/ 4597832 h 6273479"/>
              <a:gd name="connsiteX3" fmla="*/ 5992393 w 10707057"/>
              <a:gd name="connsiteY3" fmla="*/ 5968872 h 6273479"/>
              <a:gd name="connsiteX4" fmla="*/ 4386078 w 10707057"/>
              <a:gd name="connsiteY4" fmla="*/ 6262378 h 6273479"/>
              <a:gd name="connsiteX5" fmla="*/ 2488075 w 10707057"/>
              <a:gd name="connsiteY5" fmla="*/ 5736050 h 6273479"/>
              <a:gd name="connsiteX6" fmla="*/ 22638 w 10707057"/>
              <a:gd name="connsiteY6" fmla="*/ 3438960 h 6273479"/>
              <a:gd name="connsiteX7" fmla="*/ 1413027 w 10707057"/>
              <a:gd name="connsiteY7" fmla="*/ 1730071 h 6273479"/>
              <a:gd name="connsiteX8" fmla="*/ 3898718 w 10707057"/>
              <a:gd name="connsiteY8" fmla="*/ 955 h 6273479"/>
              <a:gd name="connsiteX0" fmla="*/ 3898718 w 10277965"/>
              <a:gd name="connsiteY0" fmla="*/ 970 h 6272493"/>
              <a:gd name="connsiteX1" fmla="*/ 8932863 w 10277965"/>
              <a:gd name="connsiteY1" fmla="*/ 1535318 h 6272493"/>
              <a:gd name="connsiteX2" fmla="*/ 10138290 w 10277965"/>
              <a:gd name="connsiteY2" fmla="*/ 4675669 h 6272493"/>
              <a:gd name="connsiteX3" fmla="*/ 5992393 w 10277965"/>
              <a:gd name="connsiteY3" fmla="*/ 5968887 h 6272493"/>
              <a:gd name="connsiteX4" fmla="*/ 4386078 w 10277965"/>
              <a:gd name="connsiteY4" fmla="*/ 6262393 h 6272493"/>
              <a:gd name="connsiteX5" fmla="*/ 2488075 w 10277965"/>
              <a:gd name="connsiteY5" fmla="*/ 5736065 h 6272493"/>
              <a:gd name="connsiteX6" fmla="*/ 22638 w 10277965"/>
              <a:gd name="connsiteY6" fmla="*/ 3438975 h 6272493"/>
              <a:gd name="connsiteX7" fmla="*/ 1413027 w 10277965"/>
              <a:gd name="connsiteY7" fmla="*/ 1730086 h 6272493"/>
              <a:gd name="connsiteX8" fmla="*/ 3898718 w 10277965"/>
              <a:gd name="connsiteY8" fmla="*/ 970 h 6272493"/>
              <a:gd name="connsiteX0" fmla="*/ 3898718 w 10199520"/>
              <a:gd name="connsiteY0" fmla="*/ 61 h 6271584"/>
              <a:gd name="connsiteX1" fmla="*/ 8154650 w 10199520"/>
              <a:gd name="connsiteY1" fmla="*/ 1787328 h 6271584"/>
              <a:gd name="connsiteX2" fmla="*/ 10138290 w 10199520"/>
              <a:gd name="connsiteY2" fmla="*/ 4674760 h 6271584"/>
              <a:gd name="connsiteX3" fmla="*/ 5992393 w 10199520"/>
              <a:gd name="connsiteY3" fmla="*/ 5967978 h 6271584"/>
              <a:gd name="connsiteX4" fmla="*/ 4386078 w 10199520"/>
              <a:gd name="connsiteY4" fmla="*/ 6261484 h 6271584"/>
              <a:gd name="connsiteX5" fmla="*/ 2488075 w 10199520"/>
              <a:gd name="connsiteY5" fmla="*/ 5735156 h 6271584"/>
              <a:gd name="connsiteX6" fmla="*/ 22638 w 10199520"/>
              <a:gd name="connsiteY6" fmla="*/ 3438066 h 6271584"/>
              <a:gd name="connsiteX7" fmla="*/ 1413027 w 10199520"/>
              <a:gd name="connsiteY7" fmla="*/ 1729177 h 6271584"/>
              <a:gd name="connsiteX8" fmla="*/ 3898718 w 10199520"/>
              <a:gd name="connsiteY8" fmla="*/ 61 h 6271584"/>
              <a:gd name="connsiteX0" fmla="*/ 3898718 w 10192669"/>
              <a:gd name="connsiteY0" fmla="*/ 61 h 6271584"/>
              <a:gd name="connsiteX1" fmla="*/ 8154650 w 10192669"/>
              <a:gd name="connsiteY1" fmla="*/ 1787328 h 6271584"/>
              <a:gd name="connsiteX2" fmla="*/ 10138290 w 10192669"/>
              <a:gd name="connsiteY2" fmla="*/ 4674760 h 6271584"/>
              <a:gd name="connsiteX3" fmla="*/ 5992393 w 10192669"/>
              <a:gd name="connsiteY3" fmla="*/ 5967978 h 6271584"/>
              <a:gd name="connsiteX4" fmla="*/ 4386078 w 10192669"/>
              <a:gd name="connsiteY4" fmla="*/ 6261484 h 6271584"/>
              <a:gd name="connsiteX5" fmla="*/ 2488075 w 10192669"/>
              <a:gd name="connsiteY5" fmla="*/ 5735156 h 6271584"/>
              <a:gd name="connsiteX6" fmla="*/ 22638 w 10192669"/>
              <a:gd name="connsiteY6" fmla="*/ 3438066 h 6271584"/>
              <a:gd name="connsiteX7" fmla="*/ 1413027 w 10192669"/>
              <a:gd name="connsiteY7" fmla="*/ 1729177 h 6271584"/>
              <a:gd name="connsiteX8" fmla="*/ 3898718 w 10192669"/>
              <a:gd name="connsiteY8" fmla="*/ 61 h 6271584"/>
              <a:gd name="connsiteX0" fmla="*/ 3898718 w 10205580"/>
              <a:gd name="connsiteY0" fmla="*/ 61 h 6271584"/>
              <a:gd name="connsiteX1" fmla="*/ 8154650 w 10205580"/>
              <a:gd name="connsiteY1" fmla="*/ 1787328 h 6271584"/>
              <a:gd name="connsiteX2" fmla="*/ 10138290 w 10205580"/>
              <a:gd name="connsiteY2" fmla="*/ 4674760 h 6271584"/>
              <a:gd name="connsiteX3" fmla="*/ 5992393 w 10205580"/>
              <a:gd name="connsiteY3" fmla="*/ 5967978 h 6271584"/>
              <a:gd name="connsiteX4" fmla="*/ 4386078 w 10205580"/>
              <a:gd name="connsiteY4" fmla="*/ 6261484 h 6271584"/>
              <a:gd name="connsiteX5" fmla="*/ 2488075 w 10205580"/>
              <a:gd name="connsiteY5" fmla="*/ 5735156 h 6271584"/>
              <a:gd name="connsiteX6" fmla="*/ 22638 w 10205580"/>
              <a:gd name="connsiteY6" fmla="*/ 3438066 h 6271584"/>
              <a:gd name="connsiteX7" fmla="*/ 1413027 w 10205580"/>
              <a:gd name="connsiteY7" fmla="*/ 1729177 h 6271584"/>
              <a:gd name="connsiteX8" fmla="*/ 3898718 w 10205580"/>
              <a:gd name="connsiteY8" fmla="*/ 61 h 6271584"/>
              <a:gd name="connsiteX0" fmla="*/ 3898718 w 10203184"/>
              <a:gd name="connsiteY0" fmla="*/ 61 h 6271584"/>
              <a:gd name="connsiteX1" fmla="*/ 8154650 w 10203184"/>
              <a:gd name="connsiteY1" fmla="*/ 1787328 h 6271584"/>
              <a:gd name="connsiteX2" fmla="*/ 10138290 w 10203184"/>
              <a:gd name="connsiteY2" fmla="*/ 4674760 h 6271584"/>
              <a:gd name="connsiteX3" fmla="*/ 5992393 w 10203184"/>
              <a:gd name="connsiteY3" fmla="*/ 5967978 h 6271584"/>
              <a:gd name="connsiteX4" fmla="*/ 4386078 w 10203184"/>
              <a:gd name="connsiteY4" fmla="*/ 6261484 h 6271584"/>
              <a:gd name="connsiteX5" fmla="*/ 2488075 w 10203184"/>
              <a:gd name="connsiteY5" fmla="*/ 5735156 h 6271584"/>
              <a:gd name="connsiteX6" fmla="*/ 22638 w 10203184"/>
              <a:gd name="connsiteY6" fmla="*/ 3438066 h 6271584"/>
              <a:gd name="connsiteX7" fmla="*/ 1413027 w 10203184"/>
              <a:gd name="connsiteY7" fmla="*/ 1729177 h 6271584"/>
              <a:gd name="connsiteX8" fmla="*/ 3898718 w 10203184"/>
              <a:gd name="connsiteY8" fmla="*/ 61 h 6271584"/>
              <a:gd name="connsiteX0" fmla="*/ 3898718 w 10203184"/>
              <a:gd name="connsiteY0" fmla="*/ 61 h 6271584"/>
              <a:gd name="connsiteX1" fmla="*/ 8154650 w 10203184"/>
              <a:gd name="connsiteY1" fmla="*/ 1787328 h 6271584"/>
              <a:gd name="connsiteX2" fmla="*/ 10138290 w 10203184"/>
              <a:gd name="connsiteY2" fmla="*/ 4674760 h 6271584"/>
              <a:gd name="connsiteX3" fmla="*/ 5992393 w 10203184"/>
              <a:gd name="connsiteY3" fmla="*/ 5967978 h 6271584"/>
              <a:gd name="connsiteX4" fmla="*/ 4386078 w 10203184"/>
              <a:gd name="connsiteY4" fmla="*/ 6261484 h 6271584"/>
              <a:gd name="connsiteX5" fmla="*/ 2488075 w 10203184"/>
              <a:gd name="connsiteY5" fmla="*/ 5735156 h 6271584"/>
              <a:gd name="connsiteX6" fmla="*/ 22638 w 10203184"/>
              <a:gd name="connsiteY6" fmla="*/ 3438066 h 6271584"/>
              <a:gd name="connsiteX7" fmla="*/ 1413027 w 10203184"/>
              <a:gd name="connsiteY7" fmla="*/ 1729177 h 6271584"/>
              <a:gd name="connsiteX8" fmla="*/ 3898718 w 10203184"/>
              <a:gd name="connsiteY8" fmla="*/ 61 h 6271584"/>
              <a:gd name="connsiteX0" fmla="*/ 3898718 w 10233569"/>
              <a:gd name="connsiteY0" fmla="*/ 61 h 6271584"/>
              <a:gd name="connsiteX1" fmla="*/ 8154650 w 10233569"/>
              <a:gd name="connsiteY1" fmla="*/ 1787328 h 6271584"/>
              <a:gd name="connsiteX2" fmla="*/ 10138290 w 10233569"/>
              <a:gd name="connsiteY2" fmla="*/ 4674760 h 6271584"/>
              <a:gd name="connsiteX3" fmla="*/ 5992393 w 10233569"/>
              <a:gd name="connsiteY3" fmla="*/ 5967978 h 6271584"/>
              <a:gd name="connsiteX4" fmla="*/ 4386078 w 10233569"/>
              <a:gd name="connsiteY4" fmla="*/ 6261484 h 6271584"/>
              <a:gd name="connsiteX5" fmla="*/ 2488075 w 10233569"/>
              <a:gd name="connsiteY5" fmla="*/ 5735156 h 6271584"/>
              <a:gd name="connsiteX6" fmla="*/ 22638 w 10233569"/>
              <a:gd name="connsiteY6" fmla="*/ 3438066 h 6271584"/>
              <a:gd name="connsiteX7" fmla="*/ 1413027 w 10233569"/>
              <a:gd name="connsiteY7" fmla="*/ 1729177 h 6271584"/>
              <a:gd name="connsiteX8" fmla="*/ 3898718 w 10233569"/>
              <a:gd name="connsiteY8" fmla="*/ 61 h 6271584"/>
              <a:gd name="connsiteX0" fmla="*/ 3898718 w 10233569"/>
              <a:gd name="connsiteY0" fmla="*/ 61 h 6271584"/>
              <a:gd name="connsiteX1" fmla="*/ 8154650 w 10233569"/>
              <a:gd name="connsiteY1" fmla="*/ 1787328 h 6271584"/>
              <a:gd name="connsiteX2" fmla="*/ 10138290 w 10233569"/>
              <a:gd name="connsiteY2" fmla="*/ 4674760 h 6271584"/>
              <a:gd name="connsiteX3" fmla="*/ 5992393 w 10233569"/>
              <a:gd name="connsiteY3" fmla="*/ 5967978 h 6271584"/>
              <a:gd name="connsiteX4" fmla="*/ 4386078 w 10233569"/>
              <a:gd name="connsiteY4" fmla="*/ 6261484 h 6271584"/>
              <a:gd name="connsiteX5" fmla="*/ 2488075 w 10233569"/>
              <a:gd name="connsiteY5" fmla="*/ 5735156 h 6271584"/>
              <a:gd name="connsiteX6" fmla="*/ 22638 w 10233569"/>
              <a:gd name="connsiteY6" fmla="*/ 3438066 h 6271584"/>
              <a:gd name="connsiteX7" fmla="*/ 1413027 w 10233569"/>
              <a:gd name="connsiteY7" fmla="*/ 1729177 h 6271584"/>
              <a:gd name="connsiteX8" fmla="*/ 3898718 w 10233569"/>
              <a:gd name="connsiteY8" fmla="*/ 61 h 6271584"/>
              <a:gd name="connsiteX0" fmla="*/ 3898718 w 10218058"/>
              <a:gd name="connsiteY0" fmla="*/ 61 h 6271584"/>
              <a:gd name="connsiteX1" fmla="*/ 8154650 w 10218058"/>
              <a:gd name="connsiteY1" fmla="*/ 1787328 h 6271584"/>
              <a:gd name="connsiteX2" fmla="*/ 10138290 w 10218058"/>
              <a:gd name="connsiteY2" fmla="*/ 4674760 h 6271584"/>
              <a:gd name="connsiteX3" fmla="*/ 5992393 w 10218058"/>
              <a:gd name="connsiteY3" fmla="*/ 5967978 h 6271584"/>
              <a:gd name="connsiteX4" fmla="*/ 4386078 w 10218058"/>
              <a:gd name="connsiteY4" fmla="*/ 6261484 h 6271584"/>
              <a:gd name="connsiteX5" fmla="*/ 2488075 w 10218058"/>
              <a:gd name="connsiteY5" fmla="*/ 5735156 h 6271584"/>
              <a:gd name="connsiteX6" fmla="*/ 22638 w 10218058"/>
              <a:gd name="connsiteY6" fmla="*/ 3438066 h 6271584"/>
              <a:gd name="connsiteX7" fmla="*/ 1413027 w 10218058"/>
              <a:gd name="connsiteY7" fmla="*/ 1729177 h 6271584"/>
              <a:gd name="connsiteX8" fmla="*/ 3898718 w 10218058"/>
              <a:gd name="connsiteY8" fmla="*/ 61 h 6271584"/>
              <a:gd name="connsiteX0" fmla="*/ 3898718 w 10188528"/>
              <a:gd name="connsiteY0" fmla="*/ 527 h 6272050"/>
              <a:gd name="connsiteX1" fmla="*/ 7843365 w 10188528"/>
              <a:gd name="connsiteY1" fmla="*/ 1904526 h 6272050"/>
              <a:gd name="connsiteX2" fmla="*/ 10138290 w 10188528"/>
              <a:gd name="connsiteY2" fmla="*/ 4675226 h 6272050"/>
              <a:gd name="connsiteX3" fmla="*/ 5992393 w 10188528"/>
              <a:gd name="connsiteY3" fmla="*/ 5968444 h 6272050"/>
              <a:gd name="connsiteX4" fmla="*/ 4386078 w 10188528"/>
              <a:gd name="connsiteY4" fmla="*/ 6261950 h 6272050"/>
              <a:gd name="connsiteX5" fmla="*/ 2488075 w 10188528"/>
              <a:gd name="connsiteY5" fmla="*/ 5735622 h 6272050"/>
              <a:gd name="connsiteX6" fmla="*/ 22638 w 10188528"/>
              <a:gd name="connsiteY6" fmla="*/ 3438532 h 6272050"/>
              <a:gd name="connsiteX7" fmla="*/ 1413027 w 10188528"/>
              <a:gd name="connsiteY7" fmla="*/ 1729643 h 6272050"/>
              <a:gd name="connsiteX8" fmla="*/ 3898718 w 10188528"/>
              <a:gd name="connsiteY8" fmla="*/ 527 h 6272050"/>
              <a:gd name="connsiteX0" fmla="*/ 3918238 w 10177875"/>
              <a:gd name="connsiteY0" fmla="*/ 425 h 6622144"/>
              <a:gd name="connsiteX1" fmla="*/ 7843430 w 10177875"/>
              <a:gd name="connsiteY1" fmla="*/ 2254620 h 6622144"/>
              <a:gd name="connsiteX2" fmla="*/ 10138355 w 10177875"/>
              <a:gd name="connsiteY2" fmla="*/ 5025320 h 6622144"/>
              <a:gd name="connsiteX3" fmla="*/ 5992458 w 10177875"/>
              <a:gd name="connsiteY3" fmla="*/ 6318538 h 6622144"/>
              <a:gd name="connsiteX4" fmla="*/ 4386143 w 10177875"/>
              <a:gd name="connsiteY4" fmla="*/ 6612044 h 6622144"/>
              <a:gd name="connsiteX5" fmla="*/ 2488140 w 10177875"/>
              <a:gd name="connsiteY5" fmla="*/ 6085716 h 6622144"/>
              <a:gd name="connsiteX6" fmla="*/ 22703 w 10177875"/>
              <a:gd name="connsiteY6" fmla="*/ 3788626 h 6622144"/>
              <a:gd name="connsiteX7" fmla="*/ 1413092 w 10177875"/>
              <a:gd name="connsiteY7" fmla="*/ 2079737 h 6622144"/>
              <a:gd name="connsiteX8" fmla="*/ 3918238 w 10177875"/>
              <a:gd name="connsiteY8" fmla="*/ 425 h 6622144"/>
              <a:gd name="connsiteX0" fmla="*/ 3918238 w 10772458"/>
              <a:gd name="connsiteY0" fmla="*/ 425 h 6627550"/>
              <a:gd name="connsiteX1" fmla="*/ 7843430 w 10772458"/>
              <a:gd name="connsiteY1" fmla="*/ 2254620 h 6627550"/>
              <a:gd name="connsiteX2" fmla="*/ 10741470 w 10772458"/>
              <a:gd name="connsiteY2" fmla="*/ 4694580 h 6627550"/>
              <a:gd name="connsiteX3" fmla="*/ 5992458 w 10772458"/>
              <a:gd name="connsiteY3" fmla="*/ 6318538 h 6627550"/>
              <a:gd name="connsiteX4" fmla="*/ 4386143 w 10772458"/>
              <a:gd name="connsiteY4" fmla="*/ 6612044 h 6627550"/>
              <a:gd name="connsiteX5" fmla="*/ 2488140 w 10772458"/>
              <a:gd name="connsiteY5" fmla="*/ 6085716 h 6627550"/>
              <a:gd name="connsiteX6" fmla="*/ 22703 w 10772458"/>
              <a:gd name="connsiteY6" fmla="*/ 3788626 h 6627550"/>
              <a:gd name="connsiteX7" fmla="*/ 1413092 w 10772458"/>
              <a:gd name="connsiteY7" fmla="*/ 2079737 h 6627550"/>
              <a:gd name="connsiteX8" fmla="*/ 3918238 w 10772458"/>
              <a:gd name="connsiteY8" fmla="*/ 425 h 6627550"/>
              <a:gd name="connsiteX0" fmla="*/ 3918238 w 10771480"/>
              <a:gd name="connsiteY0" fmla="*/ 425 h 6627550"/>
              <a:gd name="connsiteX1" fmla="*/ 7843430 w 10771480"/>
              <a:gd name="connsiteY1" fmla="*/ 2254620 h 6627550"/>
              <a:gd name="connsiteX2" fmla="*/ 10741470 w 10771480"/>
              <a:gd name="connsiteY2" fmla="*/ 4694580 h 6627550"/>
              <a:gd name="connsiteX3" fmla="*/ 5992458 w 10771480"/>
              <a:gd name="connsiteY3" fmla="*/ 6318538 h 6627550"/>
              <a:gd name="connsiteX4" fmla="*/ 4386143 w 10771480"/>
              <a:gd name="connsiteY4" fmla="*/ 6612044 h 6627550"/>
              <a:gd name="connsiteX5" fmla="*/ 2488140 w 10771480"/>
              <a:gd name="connsiteY5" fmla="*/ 6085716 h 6627550"/>
              <a:gd name="connsiteX6" fmla="*/ 22703 w 10771480"/>
              <a:gd name="connsiteY6" fmla="*/ 3788626 h 6627550"/>
              <a:gd name="connsiteX7" fmla="*/ 1413092 w 10771480"/>
              <a:gd name="connsiteY7" fmla="*/ 2079737 h 6627550"/>
              <a:gd name="connsiteX8" fmla="*/ 3918238 w 10771480"/>
              <a:gd name="connsiteY8" fmla="*/ 425 h 6627550"/>
              <a:gd name="connsiteX0" fmla="*/ 3918238 w 10771480"/>
              <a:gd name="connsiteY0" fmla="*/ 42 h 6627167"/>
              <a:gd name="connsiteX1" fmla="*/ 7843430 w 10771480"/>
              <a:gd name="connsiteY1" fmla="*/ 2254237 h 6627167"/>
              <a:gd name="connsiteX2" fmla="*/ 10741470 w 10771480"/>
              <a:gd name="connsiteY2" fmla="*/ 4694197 h 6627167"/>
              <a:gd name="connsiteX3" fmla="*/ 5992458 w 10771480"/>
              <a:gd name="connsiteY3" fmla="*/ 6318155 h 6627167"/>
              <a:gd name="connsiteX4" fmla="*/ 4386143 w 10771480"/>
              <a:gd name="connsiteY4" fmla="*/ 6611661 h 6627167"/>
              <a:gd name="connsiteX5" fmla="*/ 2488140 w 10771480"/>
              <a:gd name="connsiteY5" fmla="*/ 6085333 h 6627167"/>
              <a:gd name="connsiteX6" fmla="*/ 22703 w 10771480"/>
              <a:gd name="connsiteY6" fmla="*/ 3788243 h 6627167"/>
              <a:gd name="connsiteX7" fmla="*/ 1413092 w 10771480"/>
              <a:gd name="connsiteY7" fmla="*/ 2079354 h 6627167"/>
              <a:gd name="connsiteX8" fmla="*/ 3918238 w 10771480"/>
              <a:gd name="connsiteY8" fmla="*/ 42 h 6627167"/>
              <a:gd name="connsiteX0" fmla="*/ 4013922 w 10867164"/>
              <a:gd name="connsiteY0" fmla="*/ 42 h 6627167"/>
              <a:gd name="connsiteX1" fmla="*/ 7939114 w 10867164"/>
              <a:gd name="connsiteY1" fmla="*/ 2254237 h 6627167"/>
              <a:gd name="connsiteX2" fmla="*/ 10837154 w 10867164"/>
              <a:gd name="connsiteY2" fmla="*/ 4694197 h 6627167"/>
              <a:gd name="connsiteX3" fmla="*/ 6088142 w 10867164"/>
              <a:gd name="connsiteY3" fmla="*/ 6318155 h 6627167"/>
              <a:gd name="connsiteX4" fmla="*/ 4481827 w 10867164"/>
              <a:gd name="connsiteY4" fmla="*/ 6611661 h 6627167"/>
              <a:gd name="connsiteX5" fmla="*/ 2583824 w 10867164"/>
              <a:gd name="connsiteY5" fmla="*/ 6085333 h 6627167"/>
              <a:gd name="connsiteX6" fmla="*/ 21111 w 10867164"/>
              <a:gd name="connsiteY6" fmla="*/ 4624822 h 6627167"/>
              <a:gd name="connsiteX7" fmla="*/ 1508776 w 10867164"/>
              <a:gd name="connsiteY7" fmla="*/ 2079354 h 6627167"/>
              <a:gd name="connsiteX8" fmla="*/ 4013922 w 10867164"/>
              <a:gd name="connsiteY8" fmla="*/ 42 h 6627167"/>
              <a:gd name="connsiteX0" fmla="*/ 4013922 w 10867164"/>
              <a:gd name="connsiteY0" fmla="*/ 868 h 6627993"/>
              <a:gd name="connsiteX1" fmla="*/ 7939114 w 10867164"/>
              <a:gd name="connsiteY1" fmla="*/ 2255063 h 6627993"/>
              <a:gd name="connsiteX2" fmla="*/ 10837154 w 10867164"/>
              <a:gd name="connsiteY2" fmla="*/ 4695023 h 6627993"/>
              <a:gd name="connsiteX3" fmla="*/ 6088142 w 10867164"/>
              <a:gd name="connsiteY3" fmla="*/ 6318981 h 6627993"/>
              <a:gd name="connsiteX4" fmla="*/ 4481827 w 10867164"/>
              <a:gd name="connsiteY4" fmla="*/ 6612487 h 6627993"/>
              <a:gd name="connsiteX5" fmla="*/ 2583824 w 10867164"/>
              <a:gd name="connsiteY5" fmla="*/ 6086159 h 6627993"/>
              <a:gd name="connsiteX6" fmla="*/ 21111 w 10867164"/>
              <a:gd name="connsiteY6" fmla="*/ 4625648 h 6627993"/>
              <a:gd name="connsiteX7" fmla="*/ 1508776 w 10867164"/>
              <a:gd name="connsiteY7" fmla="*/ 2527653 h 6627993"/>
              <a:gd name="connsiteX8" fmla="*/ 4013922 w 10867164"/>
              <a:gd name="connsiteY8" fmla="*/ 868 h 6627993"/>
              <a:gd name="connsiteX0" fmla="*/ 4063598 w 10916840"/>
              <a:gd name="connsiteY0" fmla="*/ 868 h 6627993"/>
              <a:gd name="connsiteX1" fmla="*/ 7988790 w 10916840"/>
              <a:gd name="connsiteY1" fmla="*/ 2255063 h 6627993"/>
              <a:gd name="connsiteX2" fmla="*/ 10886830 w 10916840"/>
              <a:gd name="connsiteY2" fmla="*/ 4695023 h 6627993"/>
              <a:gd name="connsiteX3" fmla="*/ 6137818 w 10916840"/>
              <a:gd name="connsiteY3" fmla="*/ 6318981 h 6627993"/>
              <a:gd name="connsiteX4" fmla="*/ 4531503 w 10916840"/>
              <a:gd name="connsiteY4" fmla="*/ 6612487 h 6627993"/>
              <a:gd name="connsiteX5" fmla="*/ 2633500 w 10916840"/>
              <a:gd name="connsiteY5" fmla="*/ 6086159 h 6627993"/>
              <a:gd name="connsiteX6" fmla="*/ 70787 w 10916840"/>
              <a:gd name="connsiteY6" fmla="*/ 4625648 h 6627993"/>
              <a:gd name="connsiteX7" fmla="*/ 1558452 w 10916840"/>
              <a:gd name="connsiteY7" fmla="*/ 2527653 h 6627993"/>
              <a:gd name="connsiteX8" fmla="*/ 4063598 w 10916840"/>
              <a:gd name="connsiteY8" fmla="*/ 868 h 6627993"/>
              <a:gd name="connsiteX0" fmla="*/ 4069147 w 10922389"/>
              <a:gd name="connsiteY0" fmla="*/ 868 h 6627993"/>
              <a:gd name="connsiteX1" fmla="*/ 7994339 w 10922389"/>
              <a:gd name="connsiteY1" fmla="*/ 2255063 h 6627993"/>
              <a:gd name="connsiteX2" fmla="*/ 10892379 w 10922389"/>
              <a:gd name="connsiteY2" fmla="*/ 4695023 h 6627993"/>
              <a:gd name="connsiteX3" fmla="*/ 6143367 w 10922389"/>
              <a:gd name="connsiteY3" fmla="*/ 6318981 h 6627993"/>
              <a:gd name="connsiteX4" fmla="*/ 4537052 w 10922389"/>
              <a:gd name="connsiteY4" fmla="*/ 6612487 h 6627993"/>
              <a:gd name="connsiteX5" fmla="*/ 2639049 w 10922389"/>
              <a:gd name="connsiteY5" fmla="*/ 6086159 h 6627993"/>
              <a:gd name="connsiteX6" fmla="*/ 76336 w 10922389"/>
              <a:gd name="connsiteY6" fmla="*/ 4625648 h 6627993"/>
              <a:gd name="connsiteX7" fmla="*/ 1564001 w 10922389"/>
              <a:gd name="connsiteY7" fmla="*/ 2527653 h 6627993"/>
              <a:gd name="connsiteX8" fmla="*/ 4069147 w 10922389"/>
              <a:gd name="connsiteY8" fmla="*/ 868 h 6627993"/>
              <a:gd name="connsiteX0" fmla="*/ 4017362 w 10870604"/>
              <a:gd name="connsiteY0" fmla="*/ 1986 h 6629111"/>
              <a:gd name="connsiteX1" fmla="*/ 7942554 w 10870604"/>
              <a:gd name="connsiteY1" fmla="*/ 2256181 h 6629111"/>
              <a:gd name="connsiteX2" fmla="*/ 10840594 w 10870604"/>
              <a:gd name="connsiteY2" fmla="*/ 4696141 h 6629111"/>
              <a:gd name="connsiteX3" fmla="*/ 6091582 w 10870604"/>
              <a:gd name="connsiteY3" fmla="*/ 6320099 h 6629111"/>
              <a:gd name="connsiteX4" fmla="*/ 4485267 w 10870604"/>
              <a:gd name="connsiteY4" fmla="*/ 6613605 h 6629111"/>
              <a:gd name="connsiteX5" fmla="*/ 2587264 w 10870604"/>
              <a:gd name="connsiteY5" fmla="*/ 6087277 h 6629111"/>
              <a:gd name="connsiteX6" fmla="*/ 24551 w 10870604"/>
              <a:gd name="connsiteY6" fmla="*/ 4626766 h 6629111"/>
              <a:gd name="connsiteX7" fmla="*/ 1492761 w 10870604"/>
              <a:gd name="connsiteY7" fmla="*/ 1945112 h 6629111"/>
              <a:gd name="connsiteX8" fmla="*/ 4017362 w 10870604"/>
              <a:gd name="connsiteY8" fmla="*/ 1986 h 6629111"/>
              <a:gd name="connsiteX0" fmla="*/ 4042170 w 10895412"/>
              <a:gd name="connsiteY0" fmla="*/ 1986 h 6629111"/>
              <a:gd name="connsiteX1" fmla="*/ 7967362 w 10895412"/>
              <a:gd name="connsiteY1" fmla="*/ 2256181 h 6629111"/>
              <a:gd name="connsiteX2" fmla="*/ 10865402 w 10895412"/>
              <a:gd name="connsiteY2" fmla="*/ 4696141 h 6629111"/>
              <a:gd name="connsiteX3" fmla="*/ 6116390 w 10895412"/>
              <a:gd name="connsiteY3" fmla="*/ 6320099 h 6629111"/>
              <a:gd name="connsiteX4" fmla="*/ 4510075 w 10895412"/>
              <a:gd name="connsiteY4" fmla="*/ 6613605 h 6629111"/>
              <a:gd name="connsiteX5" fmla="*/ 2612072 w 10895412"/>
              <a:gd name="connsiteY5" fmla="*/ 6087277 h 6629111"/>
              <a:gd name="connsiteX6" fmla="*/ 49359 w 10895412"/>
              <a:gd name="connsiteY6" fmla="*/ 4626766 h 6629111"/>
              <a:gd name="connsiteX7" fmla="*/ 1517569 w 10895412"/>
              <a:gd name="connsiteY7" fmla="*/ 1945112 h 6629111"/>
              <a:gd name="connsiteX8" fmla="*/ 4042170 w 10895412"/>
              <a:gd name="connsiteY8" fmla="*/ 1986 h 6629111"/>
              <a:gd name="connsiteX0" fmla="*/ 4042170 w 10895412"/>
              <a:gd name="connsiteY0" fmla="*/ 1986 h 6653933"/>
              <a:gd name="connsiteX1" fmla="*/ 7967362 w 10895412"/>
              <a:gd name="connsiteY1" fmla="*/ 2256181 h 6653933"/>
              <a:gd name="connsiteX2" fmla="*/ 10865402 w 10895412"/>
              <a:gd name="connsiteY2" fmla="*/ 4696141 h 6653933"/>
              <a:gd name="connsiteX3" fmla="*/ 6116390 w 10895412"/>
              <a:gd name="connsiteY3" fmla="*/ 6320099 h 6653933"/>
              <a:gd name="connsiteX4" fmla="*/ 4510075 w 10895412"/>
              <a:gd name="connsiteY4" fmla="*/ 6613605 h 6653933"/>
              <a:gd name="connsiteX5" fmla="*/ 2612072 w 10895412"/>
              <a:gd name="connsiteY5" fmla="*/ 6087277 h 6653933"/>
              <a:gd name="connsiteX6" fmla="*/ 49359 w 10895412"/>
              <a:gd name="connsiteY6" fmla="*/ 4626766 h 6653933"/>
              <a:gd name="connsiteX7" fmla="*/ 1517569 w 10895412"/>
              <a:gd name="connsiteY7" fmla="*/ 1945112 h 6653933"/>
              <a:gd name="connsiteX8" fmla="*/ 4042170 w 10895412"/>
              <a:gd name="connsiteY8" fmla="*/ 1986 h 6653933"/>
              <a:gd name="connsiteX0" fmla="*/ 4042170 w 10895412"/>
              <a:gd name="connsiteY0" fmla="*/ 1986 h 6706927"/>
              <a:gd name="connsiteX1" fmla="*/ 7967362 w 10895412"/>
              <a:gd name="connsiteY1" fmla="*/ 2256181 h 6706927"/>
              <a:gd name="connsiteX2" fmla="*/ 10865402 w 10895412"/>
              <a:gd name="connsiteY2" fmla="*/ 4696141 h 6706927"/>
              <a:gd name="connsiteX3" fmla="*/ 6116390 w 10895412"/>
              <a:gd name="connsiteY3" fmla="*/ 6320099 h 6706927"/>
              <a:gd name="connsiteX4" fmla="*/ 4510075 w 10895412"/>
              <a:gd name="connsiteY4" fmla="*/ 6613605 h 6706927"/>
              <a:gd name="connsiteX5" fmla="*/ 2612072 w 10895412"/>
              <a:gd name="connsiteY5" fmla="*/ 6087277 h 6706927"/>
              <a:gd name="connsiteX6" fmla="*/ 49359 w 10895412"/>
              <a:gd name="connsiteY6" fmla="*/ 4626766 h 6706927"/>
              <a:gd name="connsiteX7" fmla="*/ 1517569 w 10895412"/>
              <a:gd name="connsiteY7" fmla="*/ 1945112 h 6706927"/>
              <a:gd name="connsiteX8" fmla="*/ 4042170 w 10895412"/>
              <a:gd name="connsiteY8" fmla="*/ 1986 h 6706927"/>
              <a:gd name="connsiteX0" fmla="*/ 4042170 w 10871840"/>
              <a:gd name="connsiteY0" fmla="*/ 1986 h 6616724"/>
              <a:gd name="connsiteX1" fmla="*/ 7967362 w 10871840"/>
              <a:gd name="connsiteY1" fmla="*/ 2256181 h 6616724"/>
              <a:gd name="connsiteX2" fmla="*/ 10865402 w 10871840"/>
              <a:gd name="connsiteY2" fmla="*/ 4696141 h 6616724"/>
              <a:gd name="connsiteX3" fmla="*/ 7166977 w 10871840"/>
              <a:gd name="connsiteY3" fmla="*/ 6125546 h 6616724"/>
              <a:gd name="connsiteX4" fmla="*/ 4510075 w 10871840"/>
              <a:gd name="connsiteY4" fmla="*/ 6613605 h 6616724"/>
              <a:gd name="connsiteX5" fmla="*/ 2612072 w 10871840"/>
              <a:gd name="connsiteY5" fmla="*/ 6087277 h 6616724"/>
              <a:gd name="connsiteX6" fmla="*/ 49359 w 10871840"/>
              <a:gd name="connsiteY6" fmla="*/ 4626766 h 6616724"/>
              <a:gd name="connsiteX7" fmla="*/ 1517569 w 10871840"/>
              <a:gd name="connsiteY7" fmla="*/ 1945112 h 6616724"/>
              <a:gd name="connsiteX8" fmla="*/ 4042170 w 10871840"/>
              <a:gd name="connsiteY8" fmla="*/ 1986 h 6616724"/>
              <a:gd name="connsiteX0" fmla="*/ 4042170 w 10871840"/>
              <a:gd name="connsiteY0" fmla="*/ 1986 h 6899511"/>
              <a:gd name="connsiteX1" fmla="*/ 7967362 w 10871840"/>
              <a:gd name="connsiteY1" fmla="*/ 2256181 h 6899511"/>
              <a:gd name="connsiteX2" fmla="*/ 10865402 w 10871840"/>
              <a:gd name="connsiteY2" fmla="*/ 4696141 h 6899511"/>
              <a:gd name="connsiteX3" fmla="*/ 7166977 w 10871840"/>
              <a:gd name="connsiteY3" fmla="*/ 6650840 h 6899511"/>
              <a:gd name="connsiteX4" fmla="*/ 4510075 w 10871840"/>
              <a:gd name="connsiteY4" fmla="*/ 6613605 h 6899511"/>
              <a:gd name="connsiteX5" fmla="*/ 2612072 w 10871840"/>
              <a:gd name="connsiteY5" fmla="*/ 6087277 h 6899511"/>
              <a:gd name="connsiteX6" fmla="*/ 49359 w 10871840"/>
              <a:gd name="connsiteY6" fmla="*/ 4626766 h 6899511"/>
              <a:gd name="connsiteX7" fmla="*/ 1517569 w 10871840"/>
              <a:gd name="connsiteY7" fmla="*/ 1945112 h 6899511"/>
              <a:gd name="connsiteX8" fmla="*/ 4042170 w 10871840"/>
              <a:gd name="connsiteY8" fmla="*/ 1986 h 6899511"/>
              <a:gd name="connsiteX0" fmla="*/ 4042170 w 10871840"/>
              <a:gd name="connsiteY0" fmla="*/ 1986 h 6713840"/>
              <a:gd name="connsiteX1" fmla="*/ 7967362 w 10871840"/>
              <a:gd name="connsiteY1" fmla="*/ 2256181 h 6713840"/>
              <a:gd name="connsiteX2" fmla="*/ 10865402 w 10871840"/>
              <a:gd name="connsiteY2" fmla="*/ 4696141 h 6713840"/>
              <a:gd name="connsiteX3" fmla="*/ 7166977 w 10871840"/>
              <a:gd name="connsiteY3" fmla="*/ 6650840 h 6713840"/>
              <a:gd name="connsiteX4" fmla="*/ 2612072 w 10871840"/>
              <a:gd name="connsiteY4" fmla="*/ 6087277 h 6713840"/>
              <a:gd name="connsiteX5" fmla="*/ 49359 w 10871840"/>
              <a:gd name="connsiteY5" fmla="*/ 4626766 h 6713840"/>
              <a:gd name="connsiteX6" fmla="*/ 1517569 w 10871840"/>
              <a:gd name="connsiteY6" fmla="*/ 1945112 h 6713840"/>
              <a:gd name="connsiteX7" fmla="*/ 4042170 w 10871840"/>
              <a:gd name="connsiteY7" fmla="*/ 1986 h 6713840"/>
              <a:gd name="connsiteX0" fmla="*/ 4029951 w 10859621"/>
              <a:gd name="connsiteY0" fmla="*/ 1986 h 6849100"/>
              <a:gd name="connsiteX1" fmla="*/ 7955143 w 10859621"/>
              <a:gd name="connsiteY1" fmla="*/ 2256181 h 6849100"/>
              <a:gd name="connsiteX2" fmla="*/ 10853183 w 10859621"/>
              <a:gd name="connsiteY2" fmla="*/ 4696141 h 6849100"/>
              <a:gd name="connsiteX3" fmla="*/ 7154758 w 10859621"/>
              <a:gd name="connsiteY3" fmla="*/ 6650840 h 6849100"/>
              <a:gd name="connsiteX4" fmla="*/ 2911138 w 10859621"/>
              <a:gd name="connsiteY4" fmla="*/ 6554204 h 6849100"/>
              <a:gd name="connsiteX5" fmla="*/ 37140 w 10859621"/>
              <a:gd name="connsiteY5" fmla="*/ 4626766 h 6849100"/>
              <a:gd name="connsiteX6" fmla="*/ 1505350 w 10859621"/>
              <a:gd name="connsiteY6" fmla="*/ 1945112 h 6849100"/>
              <a:gd name="connsiteX7" fmla="*/ 4029951 w 10859621"/>
              <a:gd name="connsiteY7" fmla="*/ 1986 h 6849100"/>
              <a:gd name="connsiteX0" fmla="*/ 4029951 w 10859621"/>
              <a:gd name="connsiteY0" fmla="*/ 1986 h 6959595"/>
              <a:gd name="connsiteX1" fmla="*/ 7955143 w 10859621"/>
              <a:gd name="connsiteY1" fmla="*/ 2256181 h 6959595"/>
              <a:gd name="connsiteX2" fmla="*/ 10853183 w 10859621"/>
              <a:gd name="connsiteY2" fmla="*/ 4696141 h 6959595"/>
              <a:gd name="connsiteX3" fmla="*/ 7154758 w 10859621"/>
              <a:gd name="connsiteY3" fmla="*/ 6806483 h 6959595"/>
              <a:gd name="connsiteX4" fmla="*/ 2911138 w 10859621"/>
              <a:gd name="connsiteY4" fmla="*/ 6554204 h 6959595"/>
              <a:gd name="connsiteX5" fmla="*/ 37140 w 10859621"/>
              <a:gd name="connsiteY5" fmla="*/ 4626766 h 6959595"/>
              <a:gd name="connsiteX6" fmla="*/ 1505350 w 10859621"/>
              <a:gd name="connsiteY6" fmla="*/ 1945112 h 6959595"/>
              <a:gd name="connsiteX7" fmla="*/ 4029951 w 10859621"/>
              <a:gd name="connsiteY7" fmla="*/ 1986 h 6959595"/>
              <a:gd name="connsiteX0" fmla="*/ 4029951 w 10861983"/>
              <a:gd name="connsiteY0" fmla="*/ 25989 h 6983598"/>
              <a:gd name="connsiteX1" fmla="*/ 8071875 w 10861983"/>
              <a:gd name="connsiteY1" fmla="*/ 1015588 h 6983598"/>
              <a:gd name="connsiteX2" fmla="*/ 10853183 w 10861983"/>
              <a:gd name="connsiteY2" fmla="*/ 4720144 h 6983598"/>
              <a:gd name="connsiteX3" fmla="*/ 7154758 w 10861983"/>
              <a:gd name="connsiteY3" fmla="*/ 6830486 h 6983598"/>
              <a:gd name="connsiteX4" fmla="*/ 2911138 w 10861983"/>
              <a:gd name="connsiteY4" fmla="*/ 6578207 h 6983598"/>
              <a:gd name="connsiteX5" fmla="*/ 37140 w 10861983"/>
              <a:gd name="connsiteY5" fmla="*/ 4650769 h 6983598"/>
              <a:gd name="connsiteX6" fmla="*/ 1505350 w 10861983"/>
              <a:gd name="connsiteY6" fmla="*/ 1969115 h 6983598"/>
              <a:gd name="connsiteX7" fmla="*/ 4029951 w 10861983"/>
              <a:gd name="connsiteY7" fmla="*/ 25989 h 6983598"/>
              <a:gd name="connsiteX0" fmla="*/ 4058395 w 10890427"/>
              <a:gd name="connsiteY0" fmla="*/ 59948 h 7017557"/>
              <a:gd name="connsiteX1" fmla="*/ 8100319 w 10890427"/>
              <a:gd name="connsiteY1" fmla="*/ 1049547 h 7017557"/>
              <a:gd name="connsiteX2" fmla="*/ 10881627 w 10890427"/>
              <a:gd name="connsiteY2" fmla="*/ 4754103 h 7017557"/>
              <a:gd name="connsiteX3" fmla="*/ 7183202 w 10890427"/>
              <a:gd name="connsiteY3" fmla="*/ 6864445 h 7017557"/>
              <a:gd name="connsiteX4" fmla="*/ 2939582 w 10890427"/>
              <a:gd name="connsiteY4" fmla="*/ 6612166 h 7017557"/>
              <a:gd name="connsiteX5" fmla="*/ 65584 w 10890427"/>
              <a:gd name="connsiteY5" fmla="*/ 4684728 h 7017557"/>
              <a:gd name="connsiteX6" fmla="*/ 1241965 w 10890427"/>
              <a:gd name="connsiteY6" fmla="*/ 2684011 h 7017557"/>
              <a:gd name="connsiteX7" fmla="*/ 4058395 w 10890427"/>
              <a:gd name="connsiteY7" fmla="*/ 59948 h 7017557"/>
              <a:gd name="connsiteX0" fmla="*/ 4163538 w 10995570"/>
              <a:gd name="connsiteY0" fmla="*/ 29476 h 6987085"/>
              <a:gd name="connsiteX1" fmla="*/ 8205462 w 10995570"/>
              <a:gd name="connsiteY1" fmla="*/ 1019075 h 6987085"/>
              <a:gd name="connsiteX2" fmla="*/ 10986770 w 10995570"/>
              <a:gd name="connsiteY2" fmla="*/ 4723631 h 6987085"/>
              <a:gd name="connsiteX3" fmla="*/ 7288345 w 10995570"/>
              <a:gd name="connsiteY3" fmla="*/ 6833973 h 6987085"/>
              <a:gd name="connsiteX4" fmla="*/ 3044725 w 10995570"/>
              <a:gd name="connsiteY4" fmla="*/ 6581694 h 6987085"/>
              <a:gd name="connsiteX5" fmla="*/ 170727 w 10995570"/>
              <a:gd name="connsiteY5" fmla="*/ 4654256 h 6987085"/>
              <a:gd name="connsiteX6" fmla="*/ 821814 w 10995570"/>
              <a:gd name="connsiteY6" fmla="*/ 2050424 h 6987085"/>
              <a:gd name="connsiteX7" fmla="*/ 4163538 w 10995570"/>
              <a:gd name="connsiteY7" fmla="*/ 29476 h 6987085"/>
              <a:gd name="connsiteX0" fmla="*/ 4163538 w 10988426"/>
              <a:gd name="connsiteY0" fmla="*/ 16504 h 6974113"/>
              <a:gd name="connsiteX1" fmla="*/ 7719079 w 10988426"/>
              <a:gd name="connsiteY1" fmla="*/ 1200656 h 6974113"/>
              <a:gd name="connsiteX2" fmla="*/ 10986770 w 10988426"/>
              <a:gd name="connsiteY2" fmla="*/ 4710659 h 6974113"/>
              <a:gd name="connsiteX3" fmla="*/ 7288345 w 10988426"/>
              <a:gd name="connsiteY3" fmla="*/ 6821001 h 6974113"/>
              <a:gd name="connsiteX4" fmla="*/ 3044725 w 10988426"/>
              <a:gd name="connsiteY4" fmla="*/ 6568722 h 6974113"/>
              <a:gd name="connsiteX5" fmla="*/ 170727 w 10988426"/>
              <a:gd name="connsiteY5" fmla="*/ 4641284 h 6974113"/>
              <a:gd name="connsiteX6" fmla="*/ 821814 w 10988426"/>
              <a:gd name="connsiteY6" fmla="*/ 2037452 h 6974113"/>
              <a:gd name="connsiteX7" fmla="*/ 4163538 w 10988426"/>
              <a:gd name="connsiteY7" fmla="*/ 16504 h 6974113"/>
              <a:gd name="connsiteX0" fmla="*/ 4163538 w 11630181"/>
              <a:gd name="connsiteY0" fmla="*/ 13347 h 7171192"/>
              <a:gd name="connsiteX1" fmla="*/ 7719079 w 11630181"/>
              <a:gd name="connsiteY1" fmla="*/ 1197499 h 7171192"/>
              <a:gd name="connsiteX2" fmla="*/ 11628796 w 11630181"/>
              <a:gd name="connsiteY2" fmla="*/ 2003213 h 7171192"/>
              <a:gd name="connsiteX3" fmla="*/ 7288345 w 11630181"/>
              <a:gd name="connsiteY3" fmla="*/ 6817844 h 7171192"/>
              <a:gd name="connsiteX4" fmla="*/ 3044725 w 11630181"/>
              <a:gd name="connsiteY4" fmla="*/ 6565565 h 7171192"/>
              <a:gd name="connsiteX5" fmla="*/ 170727 w 11630181"/>
              <a:gd name="connsiteY5" fmla="*/ 4638127 h 7171192"/>
              <a:gd name="connsiteX6" fmla="*/ 821814 w 11630181"/>
              <a:gd name="connsiteY6" fmla="*/ 2034295 h 7171192"/>
              <a:gd name="connsiteX7" fmla="*/ 4163538 w 11630181"/>
              <a:gd name="connsiteY7" fmla="*/ 13347 h 7171192"/>
              <a:gd name="connsiteX0" fmla="*/ 4163538 w 11628971"/>
              <a:gd name="connsiteY0" fmla="*/ 53088 h 7210933"/>
              <a:gd name="connsiteX1" fmla="*/ 7446705 w 11628971"/>
              <a:gd name="connsiteY1" fmla="*/ 711946 h 7210933"/>
              <a:gd name="connsiteX2" fmla="*/ 11628796 w 11628971"/>
              <a:gd name="connsiteY2" fmla="*/ 2042954 h 7210933"/>
              <a:gd name="connsiteX3" fmla="*/ 7288345 w 11628971"/>
              <a:gd name="connsiteY3" fmla="*/ 6857585 h 7210933"/>
              <a:gd name="connsiteX4" fmla="*/ 3044725 w 11628971"/>
              <a:gd name="connsiteY4" fmla="*/ 6605306 h 7210933"/>
              <a:gd name="connsiteX5" fmla="*/ 170727 w 11628971"/>
              <a:gd name="connsiteY5" fmla="*/ 4677868 h 7210933"/>
              <a:gd name="connsiteX6" fmla="*/ 821814 w 11628971"/>
              <a:gd name="connsiteY6" fmla="*/ 2074036 h 7210933"/>
              <a:gd name="connsiteX7" fmla="*/ 4163538 w 11628971"/>
              <a:gd name="connsiteY7" fmla="*/ 53088 h 7210933"/>
              <a:gd name="connsiteX0" fmla="*/ 4163538 w 11784606"/>
              <a:gd name="connsiteY0" fmla="*/ 0 h 7183781"/>
              <a:gd name="connsiteX1" fmla="*/ 7446705 w 11784606"/>
              <a:gd name="connsiteY1" fmla="*/ 658858 h 7183781"/>
              <a:gd name="connsiteX2" fmla="*/ 11784439 w 11784606"/>
              <a:gd name="connsiteY2" fmla="*/ 1639670 h 7183781"/>
              <a:gd name="connsiteX3" fmla="*/ 7288345 w 11784606"/>
              <a:gd name="connsiteY3" fmla="*/ 6804497 h 7183781"/>
              <a:gd name="connsiteX4" fmla="*/ 3044725 w 11784606"/>
              <a:gd name="connsiteY4" fmla="*/ 6552218 h 7183781"/>
              <a:gd name="connsiteX5" fmla="*/ 170727 w 11784606"/>
              <a:gd name="connsiteY5" fmla="*/ 4624780 h 7183781"/>
              <a:gd name="connsiteX6" fmla="*/ 821814 w 11784606"/>
              <a:gd name="connsiteY6" fmla="*/ 2020948 h 7183781"/>
              <a:gd name="connsiteX7" fmla="*/ 4163538 w 11784606"/>
              <a:gd name="connsiteY7" fmla="*/ 0 h 7183781"/>
              <a:gd name="connsiteX0" fmla="*/ 4163538 w 11814012"/>
              <a:gd name="connsiteY0" fmla="*/ 0 h 7183781"/>
              <a:gd name="connsiteX1" fmla="*/ 7446705 w 11814012"/>
              <a:gd name="connsiteY1" fmla="*/ 658858 h 7183781"/>
              <a:gd name="connsiteX2" fmla="*/ 11784439 w 11814012"/>
              <a:gd name="connsiteY2" fmla="*/ 1639670 h 7183781"/>
              <a:gd name="connsiteX3" fmla="*/ 7288345 w 11814012"/>
              <a:gd name="connsiteY3" fmla="*/ 6804497 h 7183781"/>
              <a:gd name="connsiteX4" fmla="*/ 3044725 w 11814012"/>
              <a:gd name="connsiteY4" fmla="*/ 6552218 h 7183781"/>
              <a:gd name="connsiteX5" fmla="*/ 170727 w 11814012"/>
              <a:gd name="connsiteY5" fmla="*/ 4624780 h 7183781"/>
              <a:gd name="connsiteX6" fmla="*/ 821814 w 11814012"/>
              <a:gd name="connsiteY6" fmla="*/ 2020948 h 7183781"/>
              <a:gd name="connsiteX7" fmla="*/ 4163538 w 11814012"/>
              <a:gd name="connsiteY7" fmla="*/ 0 h 7183781"/>
              <a:gd name="connsiteX0" fmla="*/ 4163538 w 11835592"/>
              <a:gd name="connsiteY0" fmla="*/ 0 h 7183781"/>
              <a:gd name="connsiteX1" fmla="*/ 7446705 w 11835592"/>
              <a:gd name="connsiteY1" fmla="*/ 658858 h 7183781"/>
              <a:gd name="connsiteX2" fmla="*/ 11784439 w 11835592"/>
              <a:gd name="connsiteY2" fmla="*/ 1639670 h 7183781"/>
              <a:gd name="connsiteX3" fmla="*/ 7288345 w 11835592"/>
              <a:gd name="connsiteY3" fmla="*/ 6804497 h 7183781"/>
              <a:gd name="connsiteX4" fmla="*/ 3044725 w 11835592"/>
              <a:gd name="connsiteY4" fmla="*/ 6552218 h 7183781"/>
              <a:gd name="connsiteX5" fmla="*/ 170727 w 11835592"/>
              <a:gd name="connsiteY5" fmla="*/ 4624780 h 7183781"/>
              <a:gd name="connsiteX6" fmla="*/ 821814 w 11835592"/>
              <a:gd name="connsiteY6" fmla="*/ 2020948 h 7183781"/>
              <a:gd name="connsiteX7" fmla="*/ 4163538 w 11835592"/>
              <a:gd name="connsiteY7" fmla="*/ 0 h 7183781"/>
              <a:gd name="connsiteX0" fmla="*/ 4163538 w 11813764"/>
              <a:gd name="connsiteY0" fmla="*/ 0 h 6980512"/>
              <a:gd name="connsiteX1" fmla="*/ 7446705 w 11813764"/>
              <a:gd name="connsiteY1" fmla="*/ 658858 h 6980512"/>
              <a:gd name="connsiteX2" fmla="*/ 11784439 w 11813764"/>
              <a:gd name="connsiteY2" fmla="*/ 1639670 h 6980512"/>
              <a:gd name="connsiteX3" fmla="*/ 9248266 w 11813764"/>
              <a:gd name="connsiteY3" fmla="*/ 4384727 h 6980512"/>
              <a:gd name="connsiteX4" fmla="*/ 7288345 w 11813764"/>
              <a:gd name="connsiteY4" fmla="*/ 6804497 h 6980512"/>
              <a:gd name="connsiteX5" fmla="*/ 3044725 w 11813764"/>
              <a:gd name="connsiteY5" fmla="*/ 6552218 h 6980512"/>
              <a:gd name="connsiteX6" fmla="*/ 170727 w 11813764"/>
              <a:gd name="connsiteY6" fmla="*/ 4624780 h 6980512"/>
              <a:gd name="connsiteX7" fmla="*/ 821814 w 11813764"/>
              <a:gd name="connsiteY7" fmla="*/ 2020948 h 6980512"/>
              <a:gd name="connsiteX8" fmla="*/ 4163538 w 11813764"/>
              <a:gd name="connsiteY8" fmla="*/ 0 h 6980512"/>
              <a:gd name="connsiteX0" fmla="*/ 4163538 w 11858634"/>
              <a:gd name="connsiteY0" fmla="*/ 0 h 6980512"/>
              <a:gd name="connsiteX1" fmla="*/ 7446705 w 11858634"/>
              <a:gd name="connsiteY1" fmla="*/ 658858 h 6980512"/>
              <a:gd name="connsiteX2" fmla="*/ 11784439 w 11858634"/>
              <a:gd name="connsiteY2" fmla="*/ 1639670 h 6980512"/>
              <a:gd name="connsiteX3" fmla="*/ 9248266 w 11858634"/>
              <a:gd name="connsiteY3" fmla="*/ 4384727 h 6980512"/>
              <a:gd name="connsiteX4" fmla="*/ 7288345 w 11858634"/>
              <a:gd name="connsiteY4" fmla="*/ 6804497 h 6980512"/>
              <a:gd name="connsiteX5" fmla="*/ 3044725 w 11858634"/>
              <a:gd name="connsiteY5" fmla="*/ 6552218 h 6980512"/>
              <a:gd name="connsiteX6" fmla="*/ 170727 w 11858634"/>
              <a:gd name="connsiteY6" fmla="*/ 4624780 h 6980512"/>
              <a:gd name="connsiteX7" fmla="*/ 821814 w 11858634"/>
              <a:gd name="connsiteY7" fmla="*/ 2020948 h 6980512"/>
              <a:gd name="connsiteX8" fmla="*/ 4163538 w 11858634"/>
              <a:gd name="connsiteY8" fmla="*/ 0 h 6980512"/>
              <a:gd name="connsiteX0" fmla="*/ 4163538 w 11867191"/>
              <a:gd name="connsiteY0" fmla="*/ 0 h 6980512"/>
              <a:gd name="connsiteX1" fmla="*/ 7446705 w 11867191"/>
              <a:gd name="connsiteY1" fmla="*/ 658858 h 6980512"/>
              <a:gd name="connsiteX2" fmla="*/ 11784439 w 11867191"/>
              <a:gd name="connsiteY2" fmla="*/ 1639670 h 6980512"/>
              <a:gd name="connsiteX3" fmla="*/ 9248266 w 11867191"/>
              <a:gd name="connsiteY3" fmla="*/ 4384727 h 6980512"/>
              <a:gd name="connsiteX4" fmla="*/ 7288345 w 11867191"/>
              <a:gd name="connsiteY4" fmla="*/ 6804497 h 6980512"/>
              <a:gd name="connsiteX5" fmla="*/ 3044725 w 11867191"/>
              <a:gd name="connsiteY5" fmla="*/ 6552218 h 6980512"/>
              <a:gd name="connsiteX6" fmla="*/ 170727 w 11867191"/>
              <a:gd name="connsiteY6" fmla="*/ 4624780 h 6980512"/>
              <a:gd name="connsiteX7" fmla="*/ 821814 w 11867191"/>
              <a:gd name="connsiteY7" fmla="*/ 2020948 h 6980512"/>
              <a:gd name="connsiteX8" fmla="*/ 4163538 w 11867191"/>
              <a:gd name="connsiteY8" fmla="*/ 0 h 6980512"/>
              <a:gd name="connsiteX0" fmla="*/ 4163538 w 11867191"/>
              <a:gd name="connsiteY0" fmla="*/ 0 h 7041008"/>
              <a:gd name="connsiteX1" fmla="*/ 7446705 w 11867191"/>
              <a:gd name="connsiteY1" fmla="*/ 658858 h 7041008"/>
              <a:gd name="connsiteX2" fmla="*/ 11784439 w 11867191"/>
              <a:gd name="connsiteY2" fmla="*/ 1639670 h 7041008"/>
              <a:gd name="connsiteX3" fmla="*/ 9248266 w 11867191"/>
              <a:gd name="connsiteY3" fmla="*/ 4384727 h 7041008"/>
              <a:gd name="connsiteX4" fmla="*/ 7288345 w 11867191"/>
              <a:gd name="connsiteY4" fmla="*/ 6804497 h 7041008"/>
              <a:gd name="connsiteX5" fmla="*/ 3044725 w 11867191"/>
              <a:gd name="connsiteY5" fmla="*/ 6552218 h 7041008"/>
              <a:gd name="connsiteX6" fmla="*/ 170727 w 11867191"/>
              <a:gd name="connsiteY6" fmla="*/ 4624780 h 7041008"/>
              <a:gd name="connsiteX7" fmla="*/ 821814 w 11867191"/>
              <a:gd name="connsiteY7" fmla="*/ 2020948 h 7041008"/>
              <a:gd name="connsiteX8" fmla="*/ 4163538 w 11867191"/>
              <a:gd name="connsiteY8" fmla="*/ 0 h 7041008"/>
              <a:gd name="connsiteX0" fmla="*/ 4163538 w 11867191"/>
              <a:gd name="connsiteY0" fmla="*/ 25962 h 7066970"/>
              <a:gd name="connsiteX1" fmla="*/ 7446705 w 11867191"/>
              <a:gd name="connsiteY1" fmla="*/ 684820 h 7066970"/>
              <a:gd name="connsiteX2" fmla="*/ 11784439 w 11867191"/>
              <a:gd name="connsiteY2" fmla="*/ 1665632 h 7066970"/>
              <a:gd name="connsiteX3" fmla="*/ 9248266 w 11867191"/>
              <a:gd name="connsiteY3" fmla="*/ 4410689 h 7066970"/>
              <a:gd name="connsiteX4" fmla="*/ 7288345 w 11867191"/>
              <a:gd name="connsiteY4" fmla="*/ 6830459 h 7066970"/>
              <a:gd name="connsiteX5" fmla="*/ 3044725 w 11867191"/>
              <a:gd name="connsiteY5" fmla="*/ 6578180 h 7066970"/>
              <a:gd name="connsiteX6" fmla="*/ 170727 w 11867191"/>
              <a:gd name="connsiteY6" fmla="*/ 4650742 h 7066970"/>
              <a:gd name="connsiteX7" fmla="*/ 821814 w 11867191"/>
              <a:gd name="connsiteY7" fmla="*/ 2046910 h 7066970"/>
              <a:gd name="connsiteX8" fmla="*/ 4163538 w 11867191"/>
              <a:gd name="connsiteY8" fmla="*/ 25962 h 7066970"/>
              <a:gd name="connsiteX0" fmla="*/ 4163538 w 11867191"/>
              <a:gd name="connsiteY0" fmla="*/ 14653 h 7055661"/>
              <a:gd name="connsiteX1" fmla="*/ 7446705 w 11867191"/>
              <a:gd name="connsiteY1" fmla="*/ 673511 h 7055661"/>
              <a:gd name="connsiteX2" fmla="*/ 11784439 w 11867191"/>
              <a:gd name="connsiteY2" fmla="*/ 1654323 h 7055661"/>
              <a:gd name="connsiteX3" fmla="*/ 9248266 w 11867191"/>
              <a:gd name="connsiteY3" fmla="*/ 4399380 h 7055661"/>
              <a:gd name="connsiteX4" fmla="*/ 7288345 w 11867191"/>
              <a:gd name="connsiteY4" fmla="*/ 6819150 h 7055661"/>
              <a:gd name="connsiteX5" fmla="*/ 3044725 w 11867191"/>
              <a:gd name="connsiteY5" fmla="*/ 6566871 h 7055661"/>
              <a:gd name="connsiteX6" fmla="*/ 170727 w 11867191"/>
              <a:gd name="connsiteY6" fmla="*/ 4639433 h 7055661"/>
              <a:gd name="connsiteX7" fmla="*/ 821814 w 11867191"/>
              <a:gd name="connsiteY7" fmla="*/ 2035601 h 7055661"/>
              <a:gd name="connsiteX8" fmla="*/ 4163538 w 11867191"/>
              <a:gd name="connsiteY8" fmla="*/ 14653 h 7055661"/>
              <a:gd name="connsiteX0" fmla="*/ 4163538 w 11867191"/>
              <a:gd name="connsiteY0" fmla="*/ 17013 h 7058021"/>
              <a:gd name="connsiteX1" fmla="*/ 7446705 w 11867191"/>
              <a:gd name="connsiteY1" fmla="*/ 675871 h 7058021"/>
              <a:gd name="connsiteX2" fmla="*/ 11784439 w 11867191"/>
              <a:gd name="connsiteY2" fmla="*/ 1656683 h 7058021"/>
              <a:gd name="connsiteX3" fmla="*/ 9248266 w 11867191"/>
              <a:gd name="connsiteY3" fmla="*/ 4401740 h 7058021"/>
              <a:gd name="connsiteX4" fmla="*/ 7288345 w 11867191"/>
              <a:gd name="connsiteY4" fmla="*/ 6821510 h 7058021"/>
              <a:gd name="connsiteX5" fmla="*/ 3044725 w 11867191"/>
              <a:gd name="connsiteY5" fmla="*/ 6569231 h 7058021"/>
              <a:gd name="connsiteX6" fmla="*/ 170727 w 11867191"/>
              <a:gd name="connsiteY6" fmla="*/ 4641793 h 7058021"/>
              <a:gd name="connsiteX7" fmla="*/ 821814 w 11867191"/>
              <a:gd name="connsiteY7" fmla="*/ 2037961 h 7058021"/>
              <a:gd name="connsiteX8" fmla="*/ 4163538 w 11867191"/>
              <a:gd name="connsiteY8" fmla="*/ 17013 h 7058021"/>
              <a:gd name="connsiteX0" fmla="*/ 4163538 w 11842808"/>
              <a:gd name="connsiteY0" fmla="*/ 17013 h 6964406"/>
              <a:gd name="connsiteX1" fmla="*/ 7446705 w 11842808"/>
              <a:gd name="connsiteY1" fmla="*/ 675871 h 6964406"/>
              <a:gd name="connsiteX2" fmla="*/ 11784439 w 11842808"/>
              <a:gd name="connsiteY2" fmla="*/ 1656683 h 6964406"/>
              <a:gd name="connsiteX3" fmla="*/ 9656828 w 11842808"/>
              <a:gd name="connsiteY3" fmla="*/ 4849213 h 6964406"/>
              <a:gd name="connsiteX4" fmla="*/ 7288345 w 11842808"/>
              <a:gd name="connsiteY4" fmla="*/ 6821510 h 6964406"/>
              <a:gd name="connsiteX5" fmla="*/ 3044725 w 11842808"/>
              <a:gd name="connsiteY5" fmla="*/ 6569231 h 6964406"/>
              <a:gd name="connsiteX6" fmla="*/ 170727 w 11842808"/>
              <a:gd name="connsiteY6" fmla="*/ 4641793 h 6964406"/>
              <a:gd name="connsiteX7" fmla="*/ 821814 w 11842808"/>
              <a:gd name="connsiteY7" fmla="*/ 2037961 h 6964406"/>
              <a:gd name="connsiteX8" fmla="*/ 4163538 w 11842808"/>
              <a:gd name="connsiteY8" fmla="*/ 17013 h 6964406"/>
              <a:gd name="connsiteX0" fmla="*/ 4163538 w 11929592"/>
              <a:gd name="connsiteY0" fmla="*/ 17013 h 6964406"/>
              <a:gd name="connsiteX1" fmla="*/ 7446705 w 11929592"/>
              <a:gd name="connsiteY1" fmla="*/ 675871 h 6964406"/>
              <a:gd name="connsiteX2" fmla="*/ 11784439 w 11929592"/>
              <a:gd name="connsiteY2" fmla="*/ 1656683 h 6964406"/>
              <a:gd name="connsiteX3" fmla="*/ 9656828 w 11929592"/>
              <a:gd name="connsiteY3" fmla="*/ 4849213 h 6964406"/>
              <a:gd name="connsiteX4" fmla="*/ 7288345 w 11929592"/>
              <a:gd name="connsiteY4" fmla="*/ 6821510 h 6964406"/>
              <a:gd name="connsiteX5" fmla="*/ 3044725 w 11929592"/>
              <a:gd name="connsiteY5" fmla="*/ 6569231 h 6964406"/>
              <a:gd name="connsiteX6" fmla="*/ 170727 w 11929592"/>
              <a:gd name="connsiteY6" fmla="*/ 4641793 h 6964406"/>
              <a:gd name="connsiteX7" fmla="*/ 821814 w 11929592"/>
              <a:gd name="connsiteY7" fmla="*/ 2037961 h 6964406"/>
              <a:gd name="connsiteX8" fmla="*/ 4163538 w 11929592"/>
              <a:gd name="connsiteY8" fmla="*/ 17013 h 6964406"/>
              <a:gd name="connsiteX0" fmla="*/ 4045313 w 11811367"/>
              <a:gd name="connsiteY0" fmla="*/ 81591 h 7028984"/>
              <a:gd name="connsiteX1" fmla="*/ 7328480 w 11811367"/>
              <a:gd name="connsiteY1" fmla="*/ 740449 h 7028984"/>
              <a:gd name="connsiteX2" fmla="*/ 11666214 w 11811367"/>
              <a:gd name="connsiteY2" fmla="*/ 1721261 h 7028984"/>
              <a:gd name="connsiteX3" fmla="*/ 9538603 w 11811367"/>
              <a:gd name="connsiteY3" fmla="*/ 4913791 h 7028984"/>
              <a:gd name="connsiteX4" fmla="*/ 7170120 w 11811367"/>
              <a:gd name="connsiteY4" fmla="*/ 6886088 h 7028984"/>
              <a:gd name="connsiteX5" fmla="*/ 2926500 w 11811367"/>
              <a:gd name="connsiteY5" fmla="*/ 6633809 h 7028984"/>
              <a:gd name="connsiteX6" fmla="*/ 52502 w 11811367"/>
              <a:gd name="connsiteY6" fmla="*/ 4706371 h 7028984"/>
              <a:gd name="connsiteX7" fmla="*/ 1345614 w 11811367"/>
              <a:gd name="connsiteY7" fmla="*/ 2608377 h 7028984"/>
              <a:gd name="connsiteX8" fmla="*/ 4045313 w 11811367"/>
              <a:gd name="connsiteY8" fmla="*/ 81591 h 7028984"/>
              <a:gd name="connsiteX0" fmla="*/ 4059063 w 11825117"/>
              <a:gd name="connsiteY0" fmla="*/ 81591 h 7028984"/>
              <a:gd name="connsiteX1" fmla="*/ 7342230 w 11825117"/>
              <a:gd name="connsiteY1" fmla="*/ 740449 h 7028984"/>
              <a:gd name="connsiteX2" fmla="*/ 11679964 w 11825117"/>
              <a:gd name="connsiteY2" fmla="*/ 1721261 h 7028984"/>
              <a:gd name="connsiteX3" fmla="*/ 9552353 w 11825117"/>
              <a:gd name="connsiteY3" fmla="*/ 4913791 h 7028984"/>
              <a:gd name="connsiteX4" fmla="*/ 7183870 w 11825117"/>
              <a:gd name="connsiteY4" fmla="*/ 6886088 h 7028984"/>
              <a:gd name="connsiteX5" fmla="*/ 2940250 w 11825117"/>
              <a:gd name="connsiteY5" fmla="*/ 6633809 h 7028984"/>
              <a:gd name="connsiteX6" fmla="*/ 66252 w 11825117"/>
              <a:gd name="connsiteY6" fmla="*/ 4706371 h 7028984"/>
              <a:gd name="connsiteX7" fmla="*/ 1359364 w 11825117"/>
              <a:gd name="connsiteY7" fmla="*/ 2608377 h 7028984"/>
              <a:gd name="connsiteX8" fmla="*/ 4059063 w 11825117"/>
              <a:gd name="connsiteY8" fmla="*/ 81591 h 7028984"/>
              <a:gd name="connsiteX0" fmla="*/ 4087250 w 11853304"/>
              <a:gd name="connsiteY0" fmla="*/ 81591 h 7028984"/>
              <a:gd name="connsiteX1" fmla="*/ 7370417 w 11853304"/>
              <a:gd name="connsiteY1" fmla="*/ 740449 h 7028984"/>
              <a:gd name="connsiteX2" fmla="*/ 11708151 w 11853304"/>
              <a:gd name="connsiteY2" fmla="*/ 1721261 h 7028984"/>
              <a:gd name="connsiteX3" fmla="*/ 9580540 w 11853304"/>
              <a:gd name="connsiteY3" fmla="*/ 4913791 h 7028984"/>
              <a:gd name="connsiteX4" fmla="*/ 7212057 w 11853304"/>
              <a:gd name="connsiteY4" fmla="*/ 6886088 h 7028984"/>
              <a:gd name="connsiteX5" fmla="*/ 2968437 w 11853304"/>
              <a:gd name="connsiteY5" fmla="*/ 6633809 h 7028984"/>
              <a:gd name="connsiteX6" fmla="*/ 94439 w 11853304"/>
              <a:gd name="connsiteY6" fmla="*/ 4706371 h 7028984"/>
              <a:gd name="connsiteX7" fmla="*/ 1387551 w 11853304"/>
              <a:gd name="connsiteY7" fmla="*/ 2608377 h 7028984"/>
              <a:gd name="connsiteX8" fmla="*/ 4087250 w 11853304"/>
              <a:gd name="connsiteY8" fmla="*/ 81591 h 7028984"/>
              <a:gd name="connsiteX0" fmla="*/ 4059691 w 11825745"/>
              <a:gd name="connsiteY0" fmla="*/ 81591 h 7028984"/>
              <a:gd name="connsiteX1" fmla="*/ 7342858 w 11825745"/>
              <a:gd name="connsiteY1" fmla="*/ 740449 h 7028984"/>
              <a:gd name="connsiteX2" fmla="*/ 11680592 w 11825745"/>
              <a:gd name="connsiteY2" fmla="*/ 1721261 h 7028984"/>
              <a:gd name="connsiteX3" fmla="*/ 9552981 w 11825745"/>
              <a:gd name="connsiteY3" fmla="*/ 4913791 h 7028984"/>
              <a:gd name="connsiteX4" fmla="*/ 7184498 w 11825745"/>
              <a:gd name="connsiteY4" fmla="*/ 6886088 h 7028984"/>
              <a:gd name="connsiteX5" fmla="*/ 2940878 w 11825745"/>
              <a:gd name="connsiteY5" fmla="*/ 6633809 h 7028984"/>
              <a:gd name="connsiteX6" fmla="*/ 66880 w 11825745"/>
              <a:gd name="connsiteY6" fmla="*/ 4706371 h 7028984"/>
              <a:gd name="connsiteX7" fmla="*/ 1359992 w 11825745"/>
              <a:gd name="connsiteY7" fmla="*/ 2608377 h 7028984"/>
              <a:gd name="connsiteX8" fmla="*/ 4059691 w 11825745"/>
              <a:gd name="connsiteY8" fmla="*/ 81591 h 7028984"/>
              <a:gd name="connsiteX0" fmla="*/ 4059691 w 11825745"/>
              <a:gd name="connsiteY0" fmla="*/ 196386 h 7143779"/>
              <a:gd name="connsiteX1" fmla="*/ 7342858 w 11825745"/>
              <a:gd name="connsiteY1" fmla="*/ 855244 h 7143779"/>
              <a:gd name="connsiteX2" fmla="*/ 11680592 w 11825745"/>
              <a:gd name="connsiteY2" fmla="*/ 1836056 h 7143779"/>
              <a:gd name="connsiteX3" fmla="*/ 9552981 w 11825745"/>
              <a:gd name="connsiteY3" fmla="*/ 5028586 h 7143779"/>
              <a:gd name="connsiteX4" fmla="*/ 7184498 w 11825745"/>
              <a:gd name="connsiteY4" fmla="*/ 7000883 h 7143779"/>
              <a:gd name="connsiteX5" fmla="*/ 2940878 w 11825745"/>
              <a:gd name="connsiteY5" fmla="*/ 6748604 h 7143779"/>
              <a:gd name="connsiteX6" fmla="*/ 66880 w 11825745"/>
              <a:gd name="connsiteY6" fmla="*/ 4821166 h 7143779"/>
              <a:gd name="connsiteX7" fmla="*/ 1359992 w 11825745"/>
              <a:gd name="connsiteY7" fmla="*/ 2723172 h 7143779"/>
              <a:gd name="connsiteX8" fmla="*/ 4059691 w 11825745"/>
              <a:gd name="connsiteY8" fmla="*/ 196386 h 7143779"/>
              <a:gd name="connsiteX0" fmla="*/ 3514333 w 11825136"/>
              <a:gd name="connsiteY0" fmla="*/ 146848 h 7619535"/>
              <a:gd name="connsiteX1" fmla="*/ 7342249 w 11825136"/>
              <a:gd name="connsiteY1" fmla="*/ 1331000 h 7619535"/>
              <a:gd name="connsiteX2" fmla="*/ 11679983 w 11825136"/>
              <a:gd name="connsiteY2" fmla="*/ 2311812 h 7619535"/>
              <a:gd name="connsiteX3" fmla="*/ 9552372 w 11825136"/>
              <a:gd name="connsiteY3" fmla="*/ 5504342 h 7619535"/>
              <a:gd name="connsiteX4" fmla="*/ 7183889 w 11825136"/>
              <a:gd name="connsiteY4" fmla="*/ 7476639 h 7619535"/>
              <a:gd name="connsiteX5" fmla="*/ 2940269 w 11825136"/>
              <a:gd name="connsiteY5" fmla="*/ 7224360 h 7619535"/>
              <a:gd name="connsiteX6" fmla="*/ 66271 w 11825136"/>
              <a:gd name="connsiteY6" fmla="*/ 5296922 h 7619535"/>
              <a:gd name="connsiteX7" fmla="*/ 1359383 w 11825136"/>
              <a:gd name="connsiteY7" fmla="*/ 3198928 h 7619535"/>
              <a:gd name="connsiteX8" fmla="*/ 3514333 w 11825136"/>
              <a:gd name="connsiteY8" fmla="*/ 146848 h 7619535"/>
              <a:gd name="connsiteX0" fmla="*/ 3492067 w 11802870"/>
              <a:gd name="connsiteY0" fmla="*/ 146848 h 8166110"/>
              <a:gd name="connsiteX1" fmla="*/ 7319983 w 11802870"/>
              <a:gd name="connsiteY1" fmla="*/ 1331000 h 8166110"/>
              <a:gd name="connsiteX2" fmla="*/ 11657717 w 11802870"/>
              <a:gd name="connsiteY2" fmla="*/ 2311812 h 8166110"/>
              <a:gd name="connsiteX3" fmla="*/ 9530106 w 11802870"/>
              <a:gd name="connsiteY3" fmla="*/ 5504342 h 8166110"/>
              <a:gd name="connsiteX4" fmla="*/ 7161623 w 11802870"/>
              <a:gd name="connsiteY4" fmla="*/ 7476639 h 8166110"/>
              <a:gd name="connsiteX5" fmla="*/ 2918003 w 11802870"/>
              <a:gd name="connsiteY5" fmla="*/ 8041484 h 8166110"/>
              <a:gd name="connsiteX6" fmla="*/ 44005 w 11802870"/>
              <a:gd name="connsiteY6" fmla="*/ 5296922 h 8166110"/>
              <a:gd name="connsiteX7" fmla="*/ 1337117 w 11802870"/>
              <a:gd name="connsiteY7" fmla="*/ 3198928 h 8166110"/>
              <a:gd name="connsiteX8" fmla="*/ 3492067 w 11802870"/>
              <a:gd name="connsiteY8" fmla="*/ 146848 h 8166110"/>
              <a:gd name="connsiteX0" fmla="*/ 3497393 w 11808196"/>
              <a:gd name="connsiteY0" fmla="*/ 146848 h 8166110"/>
              <a:gd name="connsiteX1" fmla="*/ 7325309 w 11808196"/>
              <a:gd name="connsiteY1" fmla="*/ 1331000 h 8166110"/>
              <a:gd name="connsiteX2" fmla="*/ 11663043 w 11808196"/>
              <a:gd name="connsiteY2" fmla="*/ 2311812 h 8166110"/>
              <a:gd name="connsiteX3" fmla="*/ 9535432 w 11808196"/>
              <a:gd name="connsiteY3" fmla="*/ 5504342 h 8166110"/>
              <a:gd name="connsiteX4" fmla="*/ 7166949 w 11808196"/>
              <a:gd name="connsiteY4" fmla="*/ 7476639 h 8166110"/>
              <a:gd name="connsiteX5" fmla="*/ 2923329 w 11808196"/>
              <a:gd name="connsiteY5" fmla="*/ 8041484 h 8166110"/>
              <a:gd name="connsiteX6" fmla="*/ 49331 w 11808196"/>
              <a:gd name="connsiteY6" fmla="*/ 5296922 h 8166110"/>
              <a:gd name="connsiteX7" fmla="*/ 1342443 w 11808196"/>
              <a:gd name="connsiteY7" fmla="*/ 3198928 h 8166110"/>
              <a:gd name="connsiteX8" fmla="*/ 3497393 w 11808196"/>
              <a:gd name="connsiteY8" fmla="*/ 146848 h 8166110"/>
              <a:gd name="connsiteX0" fmla="*/ 3520258 w 11831061"/>
              <a:gd name="connsiteY0" fmla="*/ 146848 h 8166110"/>
              <a:gd name="connsiteX1" fmla="*/ 7348174 w 11831061"/>
              <a:gd name="connsiteY1" fmla="*/ 1331000 h 8166110"/>
              <a:gd name="connsiteX2" fmla="*/ 11685908 w 11831061"/>
              <a:gd name="connsiteY2" fmla="*/ 2311812 h 8166110"/>
              <a:gd name="connsiteX3" fmla="*/ 9558297 w 11831061"/>
              <a:gd name="connsiteY3" fmla="*/ 5504342 h 8166110"/>
              <a:gd name="connsiteX4" fmla="*/ 7189814 w 11831061"/>
              <a:gd name="connsiteY4" fmla="*/ 7476639 h 8166110"/>
              <a:gd name="connsiteX5" fmla="*/ 2946194 w 11831061"/>
              <a:gd name="connsiteY5" fmla="*/ 8041484 h 8166110"/>
              <a:gd name="connsiteX6" fmla="*/ 72196 w 11831061"/>
              <a:gd name="connsiteY6" fmla="*/ 5296922 h 8166110"/>
              <a:gd name="connsiteX7" fmla="*/ 1365308 w 11831061"/>
              <a:gd name="connsiteY7" fmla="*/ 3198928 h 8166110"/>
              <a:gd name="connsiteX8" fmla="*/ 3520258 w 11831061"/>
              <a:gd name="connsiteY8" fmla="*/ 146848 h 8166110"/>
              <a:gd name="connsiteX0" fmla="*/ 3634774 w 11945577"/>
              <a:gd name="connsiteY0" fmla="*/ 146848 h 8166110"/>
              <a:gd name="connsiteX1" fmla="*/ 7462690 w 11945577"/>
              <a:gd name="connsiteY1" fmla="*/ 1331000 h 8166110"/>
              <a:gd name="connsiteX2" fmla="*/ 11800424 w 11945577"/>
              <a:gd name="connsiteY2" fmla="*/ 2311812 h 8166110"/>
              <a:gd name="connsiteX3" fmla="*/ 9672813 w 11945577"/>
              <a:gd name="connsiteY3" fmla="*/ 5504342 h 8166110"/>
              <a:gd name="connsiteX4" fmla="*/ 7304330 w 11945577"/>
              <a:gd name="connsiteY4" fmla="*/ 7476639 h 8166110"/>
              <a:gd name="connsiteX5" fmla="*/ 3060710 w 11945577"/>
              <a:gd name="connsiteY5" fmla="*/ 8041484 h 8166110"/>
              <a:gd name="connsiteX6" fmla="*/ 186712 w 11945577"/>
              <a:gd name="connsiteY6" fmla="*/ 5296922 h 8166110"/>
              <a:gd name="connsiteX7" fmla="*/ 1479824 w 11945577"/>
              <a:gd name="connsiteY7" fmla="*/ 3198928 h 8166110"/>
              <a:gd name="connsiteX8" fmla="*/ 3634774 w 11945577"/>
              <a:gd name="connsiteY8" fmla="*/ 146848 h 8166110"/>
              <a:gd name="connsiteX0" fmla="*/ 3520259 w 11831062"/>
              <a:gd name="connsiteY0" fmla="*/ 146848 h 8166110"/>
              <a:gd name="connsiteX1" fmla="*/ 7348175 w 11831062"/>
              <a:gd name="connsiteY1" fmla="*/ 1331000 h 8166110"/>
              <a:gd name="connsiteX2" fmla="*/ 11685909 w 11831062"/>
              <a:gd name="connsiteY2" fmla="*/ 2311812 h 8166110"/>
              <a:gd name="connsiteX3" fmla="*/ 9558298 w 11831062"/>
              <a:gd name="connsiteY3" fmla="*/ 5504342 h 8166110"/>
              <a:gd name="connsiteX4" fmla="*/ 7189815 w 11831062"/>
              <a:gd name="connsiteY4" fmla="*/ 7476639 h 8166110"/>
              <a:gd name="connsiteX5" fmla="*/ 2946195 w 11831062"/>
              <a:gd name="connsiteY5" fmla="*/ 8041484 h 8166110"/>
              <a:gd name="connsiteX6" fmla="*/ 72197 w 11831062"/>
              <a:gd name="connsiteY6" fmla="*/ 5296922 h 8166110"/>
              <a:gd name="connsiteX7" fmla="*/ 1365309 w 11831062"/>
              <a:gd name="connsiteY7" fmla="*/ 3198928 h 8166110"/>
              <a:gd name="connsiteX8" fmla="*/ 3520259 w 11831062"/>
              <a:gd name="connsiteY8" fmla="*/ 146848 h 8166110"/>
              <a:gd name="connsiteX0" fmla="*/ 3477241 w 11788044"/>
              <a:gd name="connsiteY0" fmla="*/ 146848 h 8166110"/>
              <a:gd name="connsiteX1" fmla="*/ 7305157 w 11788044"/>
              <a:gd name="connsiteY1" fmla="*/ 1331000 h 8166110"/>
              <a:gd name="connsiteX2" fmla="*/ 11642891 w 11788044"/>
              <a:gd name="connsiteY2" fmla="*/ 2311812 h 8166110"/>
              <a:gd name="connsiteX3" fmla="*/ 9515280 w 11788044"/>
              <a:gd name="connsiteY3" fmla="*/ 5504342 h 8166110"/>
              <a:gd name="connsiteX4" fmla="*/ 7146797 w 11788044"/>
              <a:gd name="connsiteY4" fmla="*/ 7476639 h 8166110"/>
              <a:gd name="connsiteX5" fmla="*/ 2903177 w 11788044"/>
              <a:gd name="connsiteY5" fmla="*/ 8041484 h 8166110"/>
              <a:gd name="connsiteX6" fmla="*/ 29179 w 11788044"/>
              <a:gd name="connsiteY6" fmla="*/ 5296922 h 8166110"/>
              <a:gd name="connsiteX7" fmla="*/ 1322291 w 11788044"/>
              <a:gd name="connsiteY7" fmla="*/ 3198928 h 8166110"/>
              <a:gd name="connsiteX8" fmla="*/ 3477241 w 11788044"/>
              <a:gd name="connsiteY8" fmla="*/ 146848 h 8166110"/>
              <a:gd name="connsiteX0" fmla="*/ 3477241 w 11770392"/>
              <a:gd name="connsiteY0" fmla="*/ 146848 h 8404595"/>
              <a:gd name="connsiteX1" fmla="*/ 7305157 w 11770392"/>
              <a:gd name="connsiteY1" fmla="*/ 1331000 h 8404595"/>
              <a:gd name="connsiteX2" fmla="*/ 11642891 w 11770392"/>
              <a:gd name="connsiteY2" fmla="*/ 2311812 h 8404595"/>
              <a:gd name="connsiteX3" fmla="*/ 9515280 w 11770392"/>
              <a:gd name="connsiteY3" fmla="*/ 5504342 h 8404595"/>
              <a:gd name="connsiteX4" fmla="*/ 7419172 w 11770392"/>
              <a:gd name="connsiteY4" fmla="*/ 8099209 h 8404595"/>
              <a:gd name="connsiteX5" fmla="*/ 2903177 w 11770392"/>
              <a:gd name="connsiteY5" fmla="*/ 8041484 h 8404595"/>
              <a:gd name="connsiteX6" fmla="*/ 29179 w 11770392"/>
              <a:gd name="connsiteY6" fmla="*/ 5296922 h 8404595"/>
              <a:gd name="connsiteX7" fmla="*/ 1322291 w 11770392"/>
              <a:gd name="connsiteY7" fmla="*/ 3198928 h 8404595"/>
              <a:gd name="connsiteX8" fmla="*/ 3477241 w 11770392"/>
              <a:gd name="connsiteY8" fmla="*/ 146848 h 8404595"/>
              <a:gd name="connsiteX0" fmla="*/ 3477241 w 11768607"/>
              <a:gd name="connsiteY0" fmla="*/ 146848 h 8726423"/>
              <a:gd name="connsiteX1" fmla="*/ 7305157 w 11768607"/>
              <a:gd name="connsiteY1" fmla="*/ 1331000 h 8726423"/>
              <a:gd name="connsiteX2" fmla="*/ 11642891 w 11768607"/>
              <a:gd name="connsiteY2" fmla="*/ 2311812 h 8726423"/>
              <a:gd name="connsiteX3" fmla="*/ 9515280 w 11768607"/>
              <a:gd name="connsiteY3" fmla="*/ 5504342 h 8726423"/>
              <a:gd name="connsiteX4" fmla="*/ 7652636 w 11768607"/>
              <a:gd name="connsiteY4" fmla="*/ 8546681 h 8726423"/>
              <a:gd name="connsiteX5" fmla="*/ 2903177 w 11768607"/>
              <a:gd name="connsiteY5" fmla="*/ 8041484 h 8726423"/>
              <a:gd name="connsiteX6" fmla="*/ 29179 w 11768607"/>
              <a:gd name="connsiteY6" fmla="*/ 5296922 h 8726423"/>
              <a:gd name="connsiteX7" fmla="*/ 1322291 w 11768607"/>
              <a:gd name="connsiteY7" fmla="*/ 3198928 h 8726423"/>
              <a:gd name="connsiteX8" fmla="*/ 3477241 w 11768607"/>
              <a:gd name="connsiteY8" fmla="*/ 146848 h 8726423"/>
              <a:gd name="connsiteX0" fmla="*/ 3477241 w 11768607"/>
              <a:gd name="connsiteY0" fmla="*/ 146848 h 8838105"/>
              <a:gd name="connsiteX1" fmla="*/ 7305157 w 11768607"/>
              <a:gd name="connsiteY1" fmla="*/ 1331000 h 8838105"/>
              <a:gd name="connsiteX2" fmla="*/ 11642891 w 11768607"/>
              <a:gd name="connsiteY2" fmla="*/ 2311812 h 8838105"/>
              <a:gd name="connsiteX3" fmla="*/ 9515280 w 11768607"/>
              <a:gd name="connsiteY3" fmla="*/ 5504342 h 8838105"/>
              <a:gd name="connsiteX4" fmla="*/ 7652636 w 11768607"/>
              <a:gd name="connsiteY4" fmla="*/ 8546681 h 8838105"/>
              <a:gd name="connsiteX5" fmla="*/ 2903177 w 11768607"/>
              <a:gd name="connsiteY5" fmla="*/ 8041484 h 8838105"/>
              <a:gd name="connsiteX6" fmla="*/ 29179 w 11768607"/>
              <a:gd name="connsiteY6" fmla="*/ 5296922 h 8838105"/>
              <a:gd name="connsiteX7" fmla="*/ 1322291 w 11768607"/>
              <a:gd name="connsiteY7" fmla="*/ 3198928 h 8838105"/>
              <a:gd name="connsiteX8" fmla="*/ 3477241 w 11768607"/>
              <a:gd name="connsiteY8" fmla="*/ 146848 h 8838105"/>
              <a:gd name="connsiteX0" fmla="*/ 3477241 w 11758803"/>
              <a:gd name="connsiteY0" fmla="*/ 146848 h 8838105"/>
              <a:gd name="connsiteX1" fmla="*/ 7305157 w 11758803"/>
              <a:gd name="connsiteY1" fmla="*/ 1331000 h 8838105"/>
              <a:gd name="connsiteX2" fmla="*/ 11642891 w 11758803"/>
              <a:gd name="connsiteY2" fmla="*/ 2311812 h 8838105"/>
              <a:gd name="connsiteX3" fmla="*/ 9515280 w 11758803"/>
              <a:gd name="connsiteY3" fmla="*/ 5504342 h 8838105"/>
              <a:gd name="connsiteX4" fmla="*/ 7652636 w 11758803"/>
              <a:gd name="connsiteY4" fmla="*/ 8546681 h 8838105"/>
              <a:gd name="connsiteX5" fmla="*/ 2903177 w 11758803"/>
              <a:gd name="connsiteY5" fmla="*/ 8041484 h 8838105"/>
              <a:gd name="connsiteX6" fmla="*/ 29179 w 11758803"/>
              <a:gd name="connsiteY6" fmla="*/ 5296922 h 8838105"/>
              <a:gd name="connsiteX7" fmla="*/ 1322291 w 11758803"/>
              <a:gd name="connsiteY7" fmla="*/ 3198928 h 8838105"/>
              <a:gd name="connsiteX8" fmla="*/ 3477241 w 11758803"/>
              <a:gd name="connsiteY8" fmla="*/ 146848 h 8838105"/>
              <a:gd name="connsiteX0" fmla="*/ 3477241 w 11772225"/>
              <a:gd name="connsiteY0" fmla="*/ 146848 h 8838105"/>
              <a:gd name="connsiteX1" fmla="*/ 7305157 w 11772225"/>
              <a:gd name="connsiteY1" fmla="*/ 1331000 h 8838105"/>
              <a:gd name="connsiteX2" fmla="*/ 11642891 w 11772225"/>
              <a:gd name="connsiteY2" fmla="*/ 2311812 h 8838105"/>
              <a:gd name="connsiteX3" fmla="*/ 9515280 w 11772225"/>
              <a:gd name="connsiteY3" fmla="*/ 5504342 h 8838105"/>
              <a:gd name="connsiteX4" fmla="*/ 7652636 w 11772225"/>
              <a:gd name="connsiteY4" fmla="*/ 8546681 h 8838105"/>
              <a:gd name="connsiteX5" fmla="*/ 2903177 w 11772225"/>
              <a:gd name="connsiteY5" fmla="*/ 8041484 h 8838105"/>
              <a:gd name="connsiteX6" fmla="*/ 29179 w 11772225"/>
              <a:gd name="connsiteY6" fmla="*/ 5296922 h 8838105"/>
              <a:gd name="connsiteX7" fmla="*/ 1322291 w 11772225"/>
              <a:gd name="connsiteY7" fmla="*/ 3198928 h 8838105"/>
              <a:gd name="connsiteX8" fmla="*/ 3477241 w 11772225"/>
              <a:gd name="connsiteY8" fmla="*/ 146848 h 8838105"/>
              <a:gd name="connsiteX0" fmla="*/ 3477241 w 11728662"/>
              <a:gd name="connsiteY0" fmla="*/ 146848 h 8702177"/>
              <a:gd name="connsiteX1" fmla="*/ 7305157 w 11728662"/>
              <a:gd name="connsiteY1" fmla="*/ 1331000 h 8702177"/>
              <a:gd name="connsiteX2" fmla="*/ 11642891 w 11728662"/>
              <a:gd name="connsiteY2" fmla="*/ 2311812 h 8702177"/>
              <a:gd name="connsiteX3" fmla="*/ 9962752 w 11728662"/>
              <a:gd name="connsiteY3" fmla="*/ 5835082 h 8702177"/>
              <a:gd name="connsiteX4" fmla="*/ 7652636 w 11728662"/>
              <a:gd name="connsiteY4" fmla="*/ 8546681 h 8702177"/>
              <a:gd name="connsiteX5" fmla="*/ 2903177 w 11728662"/>
              <a:gd name="connsiteY5" fmla="*/ 8041484 h 8702177"/>
              <a:gd name="connsiteX6" fmla="*/ 29179 w 11728662"/>
              <a:gd name="connsiteY6" fmla="*/ 5296922 h 8702177"/>
              <a:gd name="connsiteX7" fmla="*/ 1322291 w 11728662"/>
              <a:gd name="connsiteY7" fmla="*/ 3198928 h 8702177"/>
              <a:gd name="connsiteX8" fmla="*/ 3477241 w 11728662"/>
              <a:gd name="connsiteY8" fmla="*/ 146848 h 8702177"/>
              <a:gd name="connsiteX0" fmla="*/ 3477241 w 11896714"/>
              <a:gd name="connsiteY0" fmla="*/ 146848 h 8702177"/>
              <a:gd name="connsiteX1" fmla="*/ 7305157 w 11896714"/>
              <a:gd name="connsiteY1" fmla="*/ 1331000 h 8702177"/>
              <a:gd name="connsiteX2" fmla="*/ 11642891 w 11896714"/>
              <a:gd name="connsiteY2" fmla="*/ 2311812 h 8702177"/>
              <a:gd name="connsiteX3" fmla="*/ 9962752 w 11896714"/>
              <a:gd name="connsiteY3" fmla="*/ 5835082 h 8702177"/>
              <a:gd name="connsiteX4" fmla="*/ 7652636 w 11896714"/>
              <a:gd name="connsiteY4" fmla="*/ 8546681 h 8702177"/>
              <a:gd name="connsiteX5" fmla="*/ 2903177 w 11896714"/>
              <a:gd name="connsiteY5" fmla="*/ 8041484 h 8702177"/>
              <a:gd name="connsiteX6" fmla="*/ 29179 w 11896714"/>
              <a:gd name="connsiteY6" fmla="*/ 5296922 h 8702177"/>
              <a:gd name="connsiteX7" fmla="*/ 1322291 w 11896714"/>
              <a:gd name="connsiteY7" fmla="*/ 3198928 h 8702177"/>
              <a:gd name="connsiteX8" fmla="*/ 3477241 w 11896714"/>
              <a:gd name="connsiteY8" fmla="*/ 146848 h 8702177"/>
              <a:gd name="connsiteX0" fmla="*/ 3477241 w 11889414"/>
              <a:gd name="connsiteY0" fmla="*/ 146848 h 8702177"/>
              <a:gd name="connsiteX1" fmla="*/ 7305157 w 11889414"/>
              <a:gd name="connsiteY1" fmla="*/ 1331000 h 8702177"/>
              <a:gd name="connsiteX2" fmla="*/ 11642891 w 11889414"/>
              <a:gd name="connsiteY2" fmla="*/ 2311812 h 8702177"/>
              <a:gd name="connsiteX3" fmla="*/ 9962752 w 11889414"/>
              <a:gd name="connsiteY3" fmla="*/ 5835082 h 8702177"/>
              <a:gd name="connsiteX4" fmla="*/ 7652636 w 11889414"/>
              <a:gd name="connsiteY4" fmla="*/ 8546681 h 8702177"/>
              <a:gd name="connsiteX5" fmla="*/ 2903177 w 11889414"/>
              <a:gd name="connsiteY5" fmla="*/ 8041484 h 8702177"/>
              <a:gd name="connsiteX6" fmla="*/ 29179 w 11889414"/>
              <a:gd name="connsiteY6" fmla="*/ 5296922 h 8702177"/>
              <a:gd name="connsiteX7" fmla="*/ 1322291 w 11889414"/>
              <a:gd name="connsiteY7" fmla="*/ 3198928 h 8702177"/>
              <a:gd name="connsiteX8" fmla="*/ 3477241 w 11889414"/>
              <a:gd name="connsiteY8" fmla="*/ 146848 h 8702177"/>
              <a:gd name="connsiteX0" fmla="*/ 3477241 w 11889414"/>
              <a:gd name="connsiteY0" fmla="*/ 146848 h 8702177"/>
              <a:gd name="connsiteX1" fmla="*/ 7305157 w 11889414"/>
              <a:gd name="connsiteY1" fmla="*/ 1331000 h 8702177"/>
              <a:gd name="connsiteX2" fmla="*/ 11642891 w 11889414"/>
              <a:gd name="connsiteY2" fmla="*/ 2311812 h 8702177"/>
              <a:gd name="connsiteX3" fmla="*/ 9962752 w 11889414"/>
              <a:gd name="connsiteY3" fmla="*/ 5835082 h 8702177"/>
              <a:gd name="connsiteX4" fmla="*/ 7652636 w 11889414"/>
              <a:gd name="connsiteY4" fmla="*/ 8546681 h 8702177"/>
              <a:gd name="connsiteX5" fmla="*/ 2903177 w 11889414"/>
              <a:gd name="connsiteY5" fmla="*/ 8041484 h 8702177"/>
              <a:gd name="connsiteX6" fmla="*/ 29179 w 11889414"/>
              <a:gd name="connsiteY6" fmla="*/ 5296922 h 8702177"/>
              <a:gd name="connsiteX7" fmla="*/ 1322291 w 11889414"/>
              <a:gd name="connsiteY7" fmla="*/ 3198928 h 8702177"/>
              <a:gd name="connsiteX8" fmla="*/ 3477241 w 11889414"/>
              <a:gd name="connsiteY8" fmla="*/ 146848 h 8702177"/>
              <a:gd name="connsiteX0" fmla="*/ 3477241 w 11881492"/>
              <a:gd name="connsiteY0" fmla="*/ 146848 h 9037195"/>
              <a:gd name="connsiteX1" fmla="*/ 7305157 w 11881492"/>
              <a:gd name="connsiteY1" fmla="*/ 1331000 h 9037195"/>
              <a:gd name="connsiteX2" fmla="*/ 11642891 w 11881492"/>
              <a:gd name="connsiteY2" fmla="*/ 2311812 h 9037195"/>
              <a:gd name="connsiteX3" fmla="*/ 9962752 w 11881492"/>
              <a:gd name="connsiteY3" fmla="*/ 5835082 h 9037195"/>
              <a:gd name="connsiteX4" fmla="*/ 7741161 w 11881492"/>
              <a:gd name="connsiteY4" fmla="*/ 8930278 h 9037195"/>
              <a:gd name="connsiteX5" fmla="*/ 2903177 w 11881492"/>
              <a:gd name="connsiteY5" fmla="*/ 8041484 h 9037195"/>
              <a:gd name="connsiteX6" fmla="*/ 29179 w 11881492"/>
              <a:gd name="connsiteY6" fmla="*/ 5296922 h 9037195"/>
              <a:gd name="connsiteX7" fmla="*/ 1322291 w 11881492"/>
              <a:gd name="connsiteY7" fmla="*/ 3198928 h 9037195"/>
              <a:gd name="connsiteX8" fmla="*/ 3477241 w 11881492"/>
              <a:gd name="connsiteY8" fmla="*/ 146848 h 9037195"/>
              <a:gd name="connsiteX0" fmla="*/ 3477241 w 11749311"/>
              <a:gd name="connsiteY0" fmla="*/ 146848 h 9003905"/>
              <a:gd name="connsiteX1" fmla="*/ 7305157 w 11749311"/>
              <a:gd name="connsiteY1" fmla="*/ 1331000 h 9003905"/>
              <a:gd name="connsiteX2" fmla="*/ 11642891 w 11749311"/>
              <a:gd name="connsiteY2" fmla="*/ 2311812 h 9003905"/>
              <a:gd name="connsiteX3" fmla="*/ 10198813 w 11749311"/>
              <a:gd name="connsiteY3" fmla="*/ 6366215 h 9003905"/>
              <a:gd name="connsiteX4" fmla="*/ 7741161 w 11749311"/>
              <a:gd name="connsiteY4" fmla="*/ 8930278 h 9003905"/>
              <a:gd name="connsiteX5" fmla="*/ 2903177 w 11749311"/>
              <a:gd name="connsiteY5" fmla="*/ 8041484 h 9003905"/>
              <a:gd name="connsiteX6" fmla="*/ 29179 w 11749311"/>
              <a:gd name="connsiteY6" fmla="*/ 5296922 h 9003905"/>
              <a:gd name="connsiteX7" fmla="*/ 1322291 w 11749311"/>
              <a:gd name="connsiteY7" fmla="*/ 3198928 h 9003905"/>
              <a:gd name="connsiteX8" fmla="*/ 3477241 w 11749311"/>
              <a:gd name="connsiteY8" fmla="*/ 146848 h 9003905"/>
              <a:gd name="connsiteX0" fmla="*/ 3477241 w 11843052"/>
              <a:gd name="connsiteY0" fmla="*/ 146848 h 9003905"/>
              <a:gd name="connsiteX1" fmla="*/ 7305157 w 11843052"/>
              <a:gd name="connsiteY1" fmla="*/ 1331000 h 9003905"/>
              <a:gd name="connsiteX2" fmla="*/ 11642891 w 11843052"/>
              <a:gd name="connsiteY2" fmla="*/ 2311812 h 9003905"/>
              <a:gd name="connsiteX3" fmla="*/ 10198813 w 11843052"/>
              <a:gd name="connsiteY3" fmla="*/ 6366215 h 9003905"/>
              <a:gd name="connsiteX4" fmla="*/ 7741161 w 11843052"/>
              <a:gd name="connsiteY4" fmla="*/ 8930278 h 9003905"/>
              <a:gd name="connsiteX5" fmla="*/ 2903177 w 11843052"/>
              <a:gd name="connsiteY5" fmla="*/ 8041484 h 9003905"/>
              <a:gd name="connsiteX6" fmla="*/ 29179 w 11843052"/>
              <a:gd name="connsiteY6" fmla="*/ 5296922 h 9003905"/>
              <a:gd name="connsiteX7" fmla="*/ 1322291 w 11843052"/>
              <a:gd name="connsiteY7" fmla="*/ 3198928 h 9003905"/>
              <a:gd name="connsiteX8" fmla="*/ 3477241 w 11843052"/>
              <a:gd name="connsiteY8" fmla="*/ 146848 h 9003905"/>
              <a:gd name="connsiteX0" fmla="*/ 3477241 w 11910392"/>
              <a:gd name="connsiteY0" fmla="*/ 146848 h 9003905"/>
              <a:gd name="connsiteX1" fmla="*/ 7305157 w 11910392"/>
              <a:gd name="connsiteY1" fmla="*/ 1331000 h 9003905"/>
              <a:gd name="connsiteX2" fmla="*/ 11642891 w 11910392"/>
              <a:gd name="connsiteY2" fmla="*/ 2311812 h 9003905"/>
              <a:gd name="connsiteX3" fmla="*/ 10198813 w 11910392"/>
              <a:gd name="connsiteY3" fmla="*/ 6366215 h 9003905"/>
              <a:gd name="connsiteX4" fmla="*/ 7741161 w 11910392"/>
              <a:gd name="connsiteY4" fmla="*/ 8930278 h 9003905"/>
              <a:gd name="connsiteX5" fmla="*/ 2903177 w 11910392"/>
              <a:gd name="connsiteY5" fmla="*/ 8041484 h 9003905"/>
              <a:gd name="connsiteX6" fmla="*/ 29179 w 11910392"/>
              <a:gd name="connsiteY6" fmla="*/ 5296922 h 9003905"/>
              <a:gd name="connsiteX7" fmla="*/ 1322291 w 11910392"/>
              <a:gd name="connsiteY7" fmla="*/ 3198928 h 9003905"/>
              <a:gd name="connsiteX8" fmla="*/ 3477241 w 11910392"/>
              <a:gd name="connsiteY8" fmla="*/ 146848 h 9003905"/>
              <a:gd name="connsiteX0" fmla="*/ 3477241 w 11913356"/>
              <a:gd name="connsiteY0" fmla="*/ 146848 h 9003905"/>
              <a:gd name="connsiteX1" fmla="*/ 7305157 w 11913356"/>
              <a:gd name="connsiteY1" fmla="*/ 1331000 h 9003905"/>
              <a:gd name="connsiteX2" fmla="*/ 11642891 w 11913356"/>
              <a:gd name="connsiteY2" fmla="*/ 2311812 h 9003905"/>
              <a:gd name="connsiteX3" fmla="*/ 10198813 w 11913356"/>
              <a:gd name="connsiteY3" fmla="*/ 6366215 h 9003905"/>
              <a:gd name="connsiteX4" fmla="*/ 7741161 w 11913356"/>
              <a:gd name="connsiteY4" fmla="*/ 8930278 h 9003905"/>
              <a:gd name="connsiteX5" fmla="*/ 2903177 w 11913356"/>
              <a:gd name="connsiteY5" fmla="*/ 8041484 h 9003905"/>
              <a:gd name="connsiteX6" fmla="*/ 29179 w 11913356"/>
              <a:gd name="connsiteY6" fmla="*/ 5296922 h 9003905"/>
              <a:gd name="connsiteX7" fmla="*/ 1322291 w 11913356"/>
              <a:gd name="connsiteY7" fmla="*/ 3198928 h 9003905"/>
              <a:gd name="connsiteX8" fmla="*/ 3477241 w 11913356"/>
              <a:gd name="connsiteY8" fmla="*/ 146848 h 9003905"/>
              <a:gd name="connsiteX0" fmla="*/ 3500212 w 11936327"/>
              <a:gd name="connsiteY0" fmla="*/ 146848 h 8991860"/>
              <a:gd name="connsiteX1" fmla="*/ 7328128 w 11936327"/>
              <a:gd name="connsiteY1" fmla="*/ 1331000 h 8991860"/>
              <a:gd name="connsiteX2" fmla="*/ 11665862 w 11936327"/>
              <a:gd name="connsiteY2" fmla="*/ 2311812 h 8991860"/>
              <a:gd name="connsiteX3" fmla="*/ 10221784 w 11936327"/>
              <a:gd name="connsiteY3" fmla="*/ 6366215 h 8991860"/>
              <a:gd name="connsiteX4" fmla="*/ 7764132 w 11936327"/>
              <a:gd name="connsiteY4" fmla="*/ 8930278 h 8991860"/>
              <a:gd name="connsiteX5" fmla="*/ 3103195 w 11936327"/>
              <a:gd name="connsiteY5" fmla="*/ 7952961 h 8991860"/>
              <a:gd name="connsiteX6" fmla="*/ 52150 w 11936327"/>
              <a:gd name="connsiteY6" fmla="*/ 5296922 h 8991860"/>
              <a:gd name="connsiteX7" fmla="*/ 1345262 w 11936327"/>
              <a:gd name="connsiteY7" fmla="*/ 3198928 h 8991860"/>
              <a:gd name="connsiteX8" fmla="*/ 3500212 w 11936327"/>
              <a:gd name="connsiteY8" fmla="*/ 146848 h 8991860"/>
              <a:gd name="connsiteX0" fmla="*/ 3508728 w 11944843"/>
              <a:gd name="connsiteY0" fmla="*/ 146848 h 8991860"/>
              <a:gd name="connsiteX1" fmla="*/ 7336644 w 11944843"/>
              <a:gd name="connsiteY1" fmla="*/ 1331000 h 8991860"/>
              <a:gd name="connsiteX2" fmla="*/ 11674378 w 11944843"/>
              <a:gd name="connsiteY2" fmla="*/ 2311812 h 8991860"/>
              <a:gd name="connsiteX3" fmla="*/ 10230300 w 11944843"/>
              <a:gd name="connsiteY3" fmla="*/ 6366215 h 8991860"/>
              <a:gd name="connsiteX4" fmla="*/ 7772648 w 11944843"/>
              <a:gd name="connsiteY4" fmla="*/ 8930278 h 8991860"/>
              <a:gd name="connsiteX5" fmla="*/ 3111711 w 11944843"/>
              <a:gd name="connsiteY5" fmla="*/ 7952961 h 8991860"/>
              <a:gd name="connsiteX6" fmla="*/ 60666 w 11944843"/>
              <a:gd name="connsiteY6" fmla="*/ 5296922 h 8991860"/>
              <a:gd name="connsiteX7" fmla="*/ 1353778 w 11944843"/>
              <a:gd name="connsiteY7" fmla="*/ 3198928 h 8991860"/>
              <a:gd name="connsiteX8" fmla="*/ 3508728 w 11944843"/>
              <a:gd name="connsiteY8" fmla="*/ 146848 h 8991860"/>
              <a:gd name="connsiteX0" fmla="*/ 3517575 w 11953690"/>
              <a:gd name="connsiteY0" fmla="*/ 146848 h 8991860"/>
              <a:gd name="connsiteX1" fmla="*/ 7345491 w 11953690"/>
              <a:gd name="connsiteY1" fmla="*/ 1331000 h 8991860"/>
              <a:gd name="connsiteX2" fmla="*/ 11683225 w 11953690"/>
              <a:gd name="connsiteY2" fmla="*/ 2311812 h 8991860"/>
              <a:gd name="connsiteX3" fmla="*/ 10239147 w 11953690"/>
              <a:gd name="connsiteY3" fmla="*/ 6366215 h 8991860"/>
              <a:gd name="connsiteX4" fmla="*/ 7781495 w 11953690"/>
              <a:gd name="connsiteY4" fmla="*/ 8930278 h 8991860"/>
              <a:gd name="connsiteX5" fmla="*/ 3120558 w 11953690"/>
              <a:gd name="connsiteY5" fmla="*/ 7952961 h 8991860"/>
              <a:gd name="connsiteX6" fmla="*/ 69513 w 11953690"/>
              <a:gd name="connsiteY6" fmla="*/ 5296922 h 8991860"/>
              <a:gd name="connsiteX7" fmla="*/ 1362625 w 11953690"/>
              <a:gd name="connsiteY7" fmla="*/ 3198928 h 8991860"/>
              <a:gd name="connsiteX8" fmla="*/ 3517575 w 11953690"/>
              <a:gd name="connsiteY8" fmla="*/ 146848 h 8991860"/>
              <a:gd name="connsiteX0" fmla="*/ 3602514 w 12038629"/>
              <a:gd name="connsiteY0" fmla="*/ 146848 h 8988246"/>
              <a:gd name="connsiteX1" fmla="*/ 7430430 w 12038629"/>
              <a:gd name="connsiteY1" fmla="*/ 1331000 h 8988246"/>
              <a:gd name="connsiteX2" fmla="*/ 11768164 w 12038629"/>
              <a:gd name="connsiteY2" fmla="*/ 2311812 h 8988246"/>
              <a:gd name="connsiteX3" fmla="*/ 10324086 w 12038629"/>
              <a:gd name="connsiteY3" fmla="*/ 6366215 h 8988246"/>
              <a:gd name="connsiteX4" fmla="*/ 7866434 w 12038629"/>
              <a:gd name="connsiteY4" fmla="*/ 8930278 h 8988246"/>
              <a:gd name="connsiteX5" fmla="*/ 3205497 w 12038629"/>
              <a:gd name="connsiteY5" fmla="*/ 7952961 h 8988246"/>
              <a:gd name="connsiteX6" fmla="*/ 65932 w 12038629"/>
              <a:gd name="connsiteY6" fmla="*/ 5651012 h 8988246"/>
              <a:gd name="connsiteX7" fmla="*/ 1447564 w 12038629"/>
              <a:gd name="connsiteY7" fmla="*/ 3198928 h 8988246"/>
              <a:gd name="connsiteX8" fmla="*/ 3602514 w 12038629"/>
              <a:gd name="connsiteY8" fmla="*/ 146848 h 8988246"/>
              <a:gd name="connsiteX0" fmla="*/ 3587171 w 12023286"/>
              <a:gd name="connsiteY0" fmla="*/ 146848 h 8988246"/>
              <a:gd name="connsiteX1" fmla="*/ 7415087 w 12023286"/>
              <a:gd name="connsiteY1" fmla="*/ 1331000 h 8988246"/>
              <a:gd name="connsiteX2" fmla="*/ 11752821 w 12023286"/>
              <a:gd name="connsiteY2" fmla="*/ 2311812 h 8988246"/>
              <a:gd name="connsiteX3" fmla="*/ 10308743 w 12023286"/>
              <a:gd name="connsiteY3" fmla="*/ 6366215 h 8988246"/>
              <a:gd name="connsiteX4" fmla="*/ 7851091 w 12023286"/>
              <a:gd name="connsiteY4" fmla="*/ 8930278 h 8988246"/>
              <a:gd name="connsiteX5" fmla="*/ 3219661 w 12023286"/>
              <a:gd name="connsiteY5" fmla="*/ 7952961 h 8988246"/>
              <a:gd name="connsiteX6" fmla="*/ 50589 w 12023286"/>
              <a:gd name="connsiteY6" fmla="*/ 5651012 h 8988246"/>
              <a:gd name="connsiteX7" fmla="*/ 1432221 w 12023286"/>
              <a:gd name="connsiteY7" fmla="*/ 3198928 h 8988246"/>
              <a:gd name="connsiteX8" fmla="*/ 3587171 w 12023286"/>
              <a:gd name="connsiteY8" fmla="*/ 146848 h 8988246"/>
              <a:gd name="connsiteX0" fmla="*/ 3631319 w 12067434"/>
              <a:gd name="connsiteY0" fmla="*/ 146848 h 8988246"/>
              <a:gd name="connsiteX1" fmla="*/ 7459235 w 12067434"/>
              <a:gd name="connsiteY1" fmla="*/ 1331000 h 8988246"/>
              <a:gd name="connsiteX2" fmla="*/ 11796969 w 12067434"/>
              <a:gd name="connsiteY2" fmla="*/ 2311812 h 8988246"/>
              <a:gd name="connsiteX3" fmla="*/ 10352891 w 12067434"/>
              <a:gd name="connsiteY3" fmla="*/ 6366215 h 8988246"/>
              <a:gd name="connsiteX4" fmla="*/ 7895239 w 12067434"/>
              <a:gd name="connsiteY4" fmla="*/ 8930278 h 8988246"/>
              <a:gd name="connsiteX5" fmla="*/ 3263809 w 12067434"/>
              <a:gd name="connsiteY5" fmla="*/ 7952961 h 8988246"/>
              <a:gd name="connsiteX6" fmla="*/ 94737 w 12067434"/>
              <a:gd name="connsiteY6" fmla="*/ 5651012 h 8988246"/>
              <a:gd name="connsiteX7" fmla="*/ 1476369 w 12067434"/>
              <a:gd name="connsiteY7" fmla="*/ 3198928 h 8988246"/>
              <a:gd name="connsiteX8" fmla="*/ 3631319 w 12067434"/>
              <a:gd name="connsiteY8" fmla="*/ 146848 h 8988246"/>
              <a:gd name="connsiteX0" fmla="*/ 3632984 w 12069099"/>
              <a:gd name="connsiteY0" fmla="*/ 146848 h 8988246"/>
              <a:gd name="connsiteX1" fmla="*/ 7460900 w 12069099"/>
              <a:gd name="connsiteY1" fmla="*/ 1331000 h 8988246"/>
              <a:gd name="connsiteX2" fmla="*/ 11798634 w 12069099"/>
              <a:gd name="connsiteY2" fmla="*/ 2311812 h 8988246"/>
              <a:gd name="connsiteX3" fmla="*/ 10354556 w 12069099"/>
              <a:gd name="connsiteY3" fmla="*/ 6366215 h 8988246"/>
              <a:gd name="connsiteX4" fmla="*/ 7896904 w 12069099"/>
              <a:gd name="connsiteY4" fmla="*/ 8930278 h 8988246"/>
              <a:gd name="connsiteX5" fmla="*/ 3265474 w 12069099"/>
              <a:gd name="connsiteY5" fmla="*/ 7952961 h 8988246"/>
              <a:gd name="connsiteX6" fmla="*/ 96402 w 12069099"/>
              <a:gd name="connsiteY6" fmla="*/ 5651012 h 8988246"/>
              <a:gd name="connsiteX7" fmla="*/ 1478034 w 12069099"/>
              <a:gd name="connsiteY7" fmla="*/ 3198928 h 8988246"/>
              <a:gd name="connsiteX8" fmla="*/ 3632984 w 12069099"/>
              <a:gd name="connsiteY8" fmla="*/ 146848 h 898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9099" h="8988246">
                <a:moveTo>
                  <a:pt x="3632984" y="146848"/>
                </a:moveTo>
                <a:cubicBezTo>
                  <a:pt x="5622349" y="-456303"/>
                  <a:pt x="6099958" y="970173"/>
                  <a:pt x="7460900" y="1331000"/>
                </a:cubicBezTo>
                <a:cubicBezTo>
                  <a:pt x="8821842" y="1691827"/>
                  <a:pt x="10873745" y="941473"/>
                  <a:pt x="11798634" y="2311812"/>
                </a:cubicBezTo>
                <a:cubicBezTo>
                  <a:pt x="12723523" y="3682151"/>
                  <a:pt x="11034350" y="5174617"/>
                  <a:pt x="10354556" y="6366215"/>
                </a:cubicBezTo>
                <a:cubicBezTo>
                  <a:pt x="9674762" y="7557813"/>
                  <a:pt x="9078418" y="8665820"/>
                  <a:pt x="7896904" y="8930278"/>
                </a:cubicBezTo>
                <a:cubicBezTo>
                  <a:pt x="6715390" y="9194736"/>
                  <a:pt x="4565558" y="8499505"/>
                  <a:pt x="3265474" y="7952961"/>
                </a:cubicBezTo>
                <a:cubicBezTo>
                  <a:pt x="1965390" y="7406417"/>
                  <a:pt x="541847" y="6885965"/>
                  <a:pt x="96402" y="5651012"/>
                </a:cubicBezTo>
                <a:cubicBezTo>
                  <a:pt x="-349043" y="4416059"/>
                  <a:pt x="859096" y="4175301"/>
                  <a:pt x="1478034" y="3198928"/>
                </a:cubicBezTo>
                <a:cubicBezTo>
                  <a:pt x="2096972" y="2222555"/>
                  <a:pt x="1643619" y="749999"/>
                  <a:pt x="3632984" y="146848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5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C6FA209-71A1-425C-BD39-8EF5BB6AAA92}"/>
              </a:ext>
            </a:extLst>
          </p:cNvPr>
          <p:cNvSpPr txBox="1"/>
          <p:nvPr userDrawn="1"/>
        </p:nvSpPr>
        <p:spPr>
          <a:xfrm>
            <a:off x="3380482" y="2842211"/>
            <a:ext cx="5422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Thank you</a:t>
            </a:r>
            <a:endParaRPr lang="zh-CN" altLang="en-US" dirty="0">
              <a:latin typeface="+mj-lt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0C72E403-EE49-416A-A33A-3E64432EE336}"/>
              </a:ext>
            </a:extLst>
          </p:cNvPr>
          <p:cNvSpPr>
            <a:spLocks noChangeAspect="1"/>
          </p:cNvSpPr>
          <p:nvPr userDrawn="1"/>
        </p:nvSpPr>
        <p:spPr bwMode="auto">
          <a:xfrm rot="20652449" flipH="1">
            <a:off x="8453252" y="1819765"/>
            <a:ext cx="313280" cy="313280"/>
          </a:xfrm>
          <a:custGeom>
            <a:avLst/>
            <a:gdLst>
              <a:gd name="T0" fmla="*/ 108 w 217"/>
              <a:gd name="T1" fmla="*/ 0 h 217"/>
              <a:gd name="T2" fmla="*/ 0 w 217"/>
              <a:gd name="T3" fmla="*/ 108 h 217"/>
              <a:gd name="T4" fmla="*/ 108 w 217"/>
              <a:gd name="T5" fmla="*/ 217 h 217"/>
              <a:gd name="T6" fmla="*/ 217 w 217"/>
              <a:gd name="T7" fmla="*/ 108 h 217"/>
              <a:gd name="T8" fmla="*/ 108 w 217"/>
              <a:gd name="T9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08" y="0"/>
                </a:moveTo>
                <a:cubicBezTo>
                  <a:pt x="108" y="60"/>
                  <a:pt x="60" y="108"/>
                  <a:pt x="0" y="108"/>
                </a:cubicBezTo>
                <a:cubicBezTo>
                  <a:pt x="60" y="108"/>
                  <a:pt x="108" y="157"/>
                  <a:pt x="108" y="217"/>
                </a:cubicBezTo>
                <a:cubicBezTo>
                  <a:pt x="108" y="157"/>
                  <a:pt x="157" y="108"/>
                  <a:pt x="217" y="108"/>
                </a:cubicBezTo>
                <a:cubicBezTo>
                  <a:pt x="157" y="108"/>
                  <a:pt x="108" y="60"/>
                  <a:pt x="108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3000">
                <a:schemeClr val="bg1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870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素材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49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743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9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>
          <p15:clr>
            <a:srgbClr val="F26B43"/>
          </p15:clr>
        </p15:guide>
        <p15:guide id="2" pos="3840">
          <p15:clr>
            <a:srgbClr val="F26B43"/>
          </p15:clr>
        </p15:guide>
        <p15:guide id="3" pos="416">
          <p15:clr>
            <a:srgbClr val="F26B43"/>
          </p15:clr>
        </p15:guide>
        <p15:guide id="4" pos="7256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712">
          <p15:clr>
            <a:srgbClr val="F26B43"/>
          </p15:clr>
        </p15:guide>
        <p15:guide id="7" orient="horz" pos="3928">
          <p15:clr>
            <a:srgbClr val="F26B43"/>
          </p15:clr>
        </p15:guide>
        <p15:guide id="8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文本框 855">
            <a:extLst>
              <a:ext uri="{FF2B5EF4-FFF2-40B4-BE49-F238E27FC236}">
                <a16:creationId xmlns:a16="http://schemas.microsoft.com/office/drawing/2014/main" id="{077263FD-196C-4E53-8CA3-FF865E7F2371}"/>
              </a:ext>
            </a:extLst>
          </p:cNvPr>
          <p:cNvSpPr txBox="1"/>
          <p:nvPr/>
        </p:nvSpPr>
        <p:spPr>
          <a:xfrm>
            <a:off x="1889333" y="2140586"/>
            <a:ext cx="841333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7200" b="1">
                <a:ln w="25400">
                  <a:gradFill>
                    <a:gsLst>
                      <a:gs pos="0">
                        <a:schemeClr val="accent4"/>
                      </a:gs>
                      <a:gs pos="4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+mj-ea"/>
              </a:rPr>
              <a:t>Resource Manage</a:t>
            </a:r>
            <a:endParaRPr lang="zh-CN" altLang="en-US" sz="7200" b="1" dirty="0">
              <a:ln w="25400"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noFill/>
              <a:latin typeface="+mj-lt"/>
              <a:ea typeface="+mj-ea"/>
            </a:endParaRPr>
          </a:p>
        </p:txBody>
      </p:sp>
      <p:sp>
        <p:nvSpPr>
          <p:cNvPr id="857" name="标题 1">
            <a:extLst>
              <a:ext uri="{FF2B5EF4-FFF2-40B4-BE49-F238E27FC236}">
                <a16:creationId xmlns:a16="http://schemas.microsoft.com/office/drawing/2014/main" id="{16CA13D6-C3A7-4064-A2D8-5537EC22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52" y="2889247"/>
            <a:ext cx="5720695" cy="1325563"/>
          </a:xfrm>
        </p:spPr>
        <p:txBody>
          <a:bodyPr/>
          <a:lstStyle/>
          <a:p>
            <a:r>
              <a:rPr lang="zh-CN" altLang="en-US" sz="7200" b="1" dirty="0">
                <a:latin typeface="+mj-ea"/>
                <a:ea typeface="+mj-ea"/>
              </a:rPr>
              <a:t>项目资源管理</a:t>
            </a:r>
            <a:endParaRPr lang="zh-CN" altLang="en-US" dirty="0"/>
          </a:p>
        </p:txBody>
      </p:sp>
      <p:pic>
        <p:nvPicPr>
          <p:cNvPr id="6" name="OfficePLUS.cn-14">
            <a:hlinkClick r:id="rId2"/>
            <a:extLst>
              <a:ext uri="{FF2B5EF4-FFF2-40B4-BE49-F238E27FC236}">
                <a16:creationId xmlns:a16="http://schemas.microsoft.com/office/drawing/2014/main" id="{C75FCD0F-CD57-40A0-BC47-40004C088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48" y="166009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5A22A-F7C3-41D4-AF20-5A873A3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估算活动资源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5F2E2F-A36A-437B-8B05-6507AE2AD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730CA5-8987-4697-8B59-7B376ADE72CB}"/>
              </a:ext>
            </a:extLst>
          </p:cNvPr>
          <p:cNvSpPr txBox="1"/>
          <p:nvPr/>
        </p:nvSpPr>
        <p:spPr>
          <a:xfrm>
            <a:off x="5456530" y="1443057"/>
            <a:ext cx="127894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RACI</a:t>
            </a:r>
            <a:endParaRPr lang="zh-CN" altLang="en-US" sz="3600" b="1" dirty="0">
              <a:ln w="25400">
                <a:noFill/>
              </a:ln>
              <a:gradFill>
                <a:gsLst>
                  <a:gs pos="0">
                    <a:schemeClr val="accent4"/>
                  </a:gs>
                  <a:gs pos="6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lt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51A5DE-9211-4B9C-95B5-5E5DE4DD2951}"/>
              </a:ext>
            </a:extLst>
          </p:cNvPr>
          <p:cNvSpPr txBox="1"/>
          <p:nvPr/>
        </p:nvSpPr>
        <p:spPr>
          <a:xfrm>
            <a:off x="5641044" y="1962027"/>
            <a:ext cx="909912" cy="46166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zh-CN" altLang="en-US" sz="1600" b="1" dirty="0">
                <a:ln w="9525">
                  <a:solidFill>
                    <a:schemeClr val="tx1"/>
                  </a:solidFill>
                </a:ln>
                <a:noFill/>
                <a:latin typeface="+mj-ea"/>
                <a:ea typeface="+mj-ea"/>
              </a:rPr>
              <a:t>矩阵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61AABF-D808-42FD-AA8B-2A0C7C2261C4}"/>
              </a:ext>
            </a:extLst>
          </p:cNvPr>
          <p:cNvGrpSpPr/>
          <p:nvPr/>
        </p:nvGrpSpPr>
        <p:grpSpPr>
          <a:xfrm>
            <a:off x="1223645" y="2616129"/>
            <a:ext cx="2213811" cy="2798814"/>
            <a:chOff x="4919589" y="7274497"/>
            <a:chExt cx="3114953" cy="2798814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700CECC6-A006-4EC3-9753-CDC72ECF48EE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D234FD4-5486-46AE-81F8-6B1F922721F0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312B736-4F1F-4E3D-9E21-82E65751DE0C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964ADDB-8E65-46B4-8D74-8AF5A0B214EB}"/>
              </a:ext>
            </a:extLst>
          </p:cNvPr>
          <p:cNvGrpSpPr/>
          <p:nvPr/>
        </p:nvGrpSpPr>
        <p:grpSpPr>
          <a:xfrm>
            <a:off x="3735838" y="2616129"/>
            <a:ext cx="2213811" cy="2798814"/>
            <a:chOff x="4919589" y="7274497"/>
            <a:chExt cx="3114953" cy="2798814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AF17D375-1D06-4804-B3DB-7488EA1C73FA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618B1C1A-C056-4EB5-A098-5E66F16A4F5B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6B0B99D-637B-4232-AB8B-723ABD9A8244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F2B2DEE-ABEF-4437-9A61-97EAD916A009}"/>
              </a:ext>
            </a:extLst>
          </p:cNvPr>
          <p:cNvGrpSpPr/>
          <p:nvPr/>
        </p:nvGrpSpPr>
        <p:grpSpPr>
          <a:xfrm>
            <a:off x="6248031" y="2616129"/>
            <a:ext cx="2213811" cy="2798814"/>
            <a:chOff x="4919589" y="7274497"/>
            <a:chExt cx="3114953" cy="2798814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99E658F9-9287-4198-92C5-945CF268CD56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4425B307-D20A-4436-914D-E10B64E63FCC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AEB2B8D-2174-422C-98F0-DE8861ECABD0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B1425BC-D741-4988-AA43-422537B3838F}"/>
              </a:ext>
            </a:extLst>
          </p:cNvPr>
          <p:cNvGrpSpPr/>
          <p:nvPr/>
        </p:nvGrpSpPr>
        <p:grpSpPr>
          <a:xfrm>
            <a:off x="8760225" y="2616129"/>
            <a:ext cx="2213811" cy="2798814"/>
            <a:chOff x="4919589" y="7274497"/>
            <a:chExt cx="3114953" cy="2798814"/>
          </a:xfrm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C12DEF7-D4D5-4B2A-8E83-6A7BB8E30A74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B6D926EB-3216-4698-AFB4-B74369E45137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8E26605-4D04-4B22-936A-A2E53DA02BD7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0EE4264C-176F-4DBB-864E-451E57BA3B38}"/>
              </a:ext>
            </a:extLst>
          </p:cNvPr>
          <p:cNvSpPr txBox="1"/>
          <p:nvPr/>
        </p:nvSpPr>
        <p:spPr>
          <a:xfrm>
            <a:off x="2175375" y="3275543"/>
            <a:ext cx="310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n w="6350">
                  <a:solidFill>
                    <a:schemeClr val="tx1"/>
                  </a:solidFill>
                </a:ln>
                <a:noFill/>
                <a:latin typeface="+mj-lt"/>
                <a:ea typeface="+mj-ea"/>
              </a:rPr>
              <a:t>R</a:t>
            </a:r>
            <a:endParaRPr lang="zh-CN" altLang="en-US" sz="1600" b="1" dirty="0">
              <a:ln w="6350">
                <a:solidFill>
                  <a:schemeClr val="tx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1E96730-E429-4F5D-861A-CA2A634632DF}"/>
              </a:ext>
            </a:extLst>
          </p:cNvPr>
          <p:cNvSpPr txBox="1"/>
          <p:nvPr/>
        </p:nvSpPr>
        <p:spPr>
          <a:xfrm>
            <a:off x="4687568" y="3293646"/>
            <a:ext cx="310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n w="6350">
                  <a:solidFill>
                    <a:schemeClr val="tx1"/>
                  </a:solidFill>
                </a:ln>
                <a:noFill/>
                <a:latin typeface="+mj-lt"/>
                <a:ea typeface="+mj-ea"/>
              </a:rPr>
              <a:t>A</a:t>
            </a:r>
            <a:endParaRPr lang="zh-CN" altLang="en-US" sz="1600" b="1" dirty="0">
              <a:ln w="6350">
                <a:solidFill>
                  <a:schemeClr val="tx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81D53C3-98E8-4BA2-960C-328BE8DABD84}"/>
              </a:ext>
            </a:extLst>
          </p:cNvPr>
          <p:cNvSpPr txBox="1"/>
          <p:nvPr/>
        </p:nvSpPr>
        <p:spPr>
          <a:xfrm>
            <a:off x="7199761" y="3275543"/>
            <a:ext cx="310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n w="6350">
                  <a:solidFill>
                    <a:schemeClr val="tx1"/>
                  </a:solidFill>
                </a:ln>
                <a:noFill/>
                <a:latin typeface="+mj-lt"/>
                <a:ea typeface="+mj-ea"/>
              </a:rPr>
              <a:t>C</a:t>
            </a:r>
            <a:endParaRPr lang="zh-CN" altLang="en-US" sz="1600" b="1" dirty="0">
              <a:ln w="6350">
                <a:solidFill>
                  <a:schemeClr val="tx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98876C7-AB34-4352-92F9-7CFE66A9D509}"/>
              </a:ext>
            </a:extLst>
          </p:cNvPr>
          <p:cNvSpPr txBox="1"/>
          <p:nvPr/>
        </p:nvSpPr>
        <p:spPr>
          <a:xfrm>
            <a:off x="9711955" y="3275543"/>
            <a:ext cx="310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n w="6350">
                  <a:solidFill>
                    <a:schemeClr val="tx1"/>
                  </a:solidFill>
                </a:ln>
                <a:noFill/>
                <a:latin typeface="+mj-lt"/>
                <a:ea typeface="+mj-ea"/>
              </a:rPr>
              <a:t>I</a:t>
            </a:r>
            <a:endParaRPr lang="zh-CN" altLang="en-US" sz="1600" b="1" dirty="0">
              <a:ln w="6350">
                <a:solidFill>
                  <a:schemeClr val="tx1"/>
                </a:solidFill>
              </a:ln>
              <a:noFill/>
              <a:latin typeface="+mj-lt"/>
              <a:ea typeface="+mj-ea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92C71C7-15FA-4A1E-939D-96F243C9D6C1}"/>
              </a:ext>
            </a:extLst>
          </p:cNvPr>
          <p:cNvSpPr txBox="1"/>
          <p:nvPr/>
        </p:nvSpPr>
        <p:spPr>
          <a:xfrm>
            <a:off x="1265549" y="5490001"/>
            <a:ext cx="2130002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en-US" altLang="zh-CN" sz="1600" dirty="0">
                <a:latin typeface="+mj-lt"/>
                <a:cs typeface="微软雅黑"/>
              </a:rPr>
              <a:t>(Responsible)</a:t>
            </a:r>
            <a:r>
              <a:rPr lang="zh-CN" altLang="en-US" sz="1600" dirty="0">
                <a:latin typeface="+mj-lt"/>
                <a:cs typeface="微软雅黑"/>
              </a:rPr>
              <a:t>执行人</a:t>
            </a:r>
            <a:endParaRPr lang="en-US" altLang="zh-CN" sz="1600" dirty="0">
              <a:latin typeface="+mj-lt"/>
              <a:cs typeface="微软雅黑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B3BB46A-604F-47D4-AD45-3BC53814161C}"/>
              </a:ext>
            </a:extLst>
          </p:cNvPr>
          <p:cNvSpPr txBox="1"/>
          <p:nvPr/>
        </p:nvSpPr>
        <p:spPr>
          <a:xfrm>
            <a:off x="3924126" y="5490001"/>
            <a:ext cx="1837235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en-US" altLang="zh-CN" sz="1600" dirty="0">
                <a:latin typeface="+mj-lt"/>
                <a:cs typeface="微软雅黑"/>
              </a:rPr>
              <a:t>(Approve)</a:t>
            </a:r>
            <a:r>
              <a:rPr lang="zh-CN" altLang="en-US" sz="1600" dirty="0">
                <a:latin typeface="+mj-lt"/>
                <a:cs typeface="微软雅黑"/>
              </a:rPr>
              <a:t>负责人</a:t>
            </a:r>
            <a:endParaRPr lang="en-US" altLang="zh-CN" sz="1600" dirty="0">
              <a:latin typeface="+mj-lt"/>
              <a:cs typeface="微软雅黑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2291C4A-D4B4-4176-9CD3-7318A5E03910}"/>
              </a:ext>
            </a:extLst>
          </p:cNvPr>
          <p:cNvSpPr txBox="1"/>
          <p:nvPr/>
        </p:nvSpPr>
        <p:spPr>
          <a:xfrm>
            <a:off x="6430641" y="5517961"/>
            <a:ext cx="1837235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en-US" altLang="zh-CN" sz="1600" dirty="0">
                <a:latin typeface="+mj-lt"/>
                <a:cs typeface="微软雅黑"/>
              </a:rPr>
              <a:t>(Consulting)</a:t>
            </a:r>
            <a:r>
              <a:rPr lang="zh-CN" altLang="en-US" sz="1600" dirty="0">
                <a:latin typeface="+mj-lt"/>
                <a:cs typeface="微软雅黑"/>
              </a:rPr>
              <a:t>顾问</a:t>
            </a:r>
            <a:endParaRPr lang="en-US" altLang="zh-CN" sz="1600" dirty="0">
              <a:latin typeface="+mj-lt"/>
              <a:cs typeface="微软雅黑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982E125-A422-4D93-B87B-43807680D956}"/>
              </a:ext>
            </a:extLst>
          </p:cNvPr>
          <p:cNvSpPr txBox="1"/>
          <p:nvPr/>
        </p:nvSpPr>
        <p:spPr>
          <a:xfrm>
            <a:off x="9042195" y="5517960"/>
            <a:ext cx="1649871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en-US" altLang="zh-CN" sz="1600" dirty="0">
                <a:latin typeface="+mj-lt"/>
              </a:rPr>
              <a:t>(Inform)</a:t>
            </a:r>
            <a:r>
              <a:rPr lang="zh-CN" altLang="en-US" sz="1600" dirty="0">
                <a:latin typeface="+mj-lt"/>
              </a:rPr>
              <a:t>知情人</a:t>
            </a:r>
          </a:p>
        </p:txBody>
      </p:sp>
    </p:spTree>
    <p:extLst>
      <p:ext uri="{BB962C8B-B14F-4D97-AF65-F5344CB8AC3E}">
        <p14:creationId xmlns:p14="http://schemas.microsoft.com/office/powerpoint/2010/main" val="46074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5A22A-F7C3-41D4-AF20-5A873A3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估算活动资源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5F2E2F-A36A-437B-8B05-6507AE2AD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A001CF03-FA80-4B16-8A05-C768D2830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70725"/>
              </p:ext>
            </p:extLst>
          </p:nvPr>
        </p:nvGraphicFramePr>
        <p:xfrm>
          <a:off x="2031999" y="2692144"/>
          <a:ext cx="8128002" cy="335710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3523389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063433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966219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8402874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310557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1824158"/>
                    </a:ext>
                  </a:extLst>
                </a:gridCol>
              </a:tblGrid>
              <a:tr h="559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j-lt"/>
                          <a:ea typeface="+mj-ea"/>
                        </a:rPr>
                        <a:t>活动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  <a:ea typeface="+mj-ea"/>
                        </a:rPr>
                        <a:t>Amy</a:t>
                      </a:r>
                      <a:endParaRPr lang="zh-CN" altLang="en-US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  <a:ea typeface="+mj-ea"/>
                        </a:rPr>
                        <a:t>Sam</a:t>
                      </a:r>
                      <a:endParaRPr lang="zh-CN" altLang="en-US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  <a:ea typeface="+mj-ea"/>
                        </a:rPr>
                        <a:t>Tina</a:t>
                      </a:r>
                      <a:endParaRPr lang="zh-CN" altLang="en-US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  <a:ea typeface="+mj-ea"/>
                        </a:rPr>
                        <a:t>Ben</a:t>
                      </a:r>
                      <a:endParaRPr lang="zh-CN" altLang="en-US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+mj-lt"/>
                          <a:ea typeface="+mj-ea"/>
                        </a:rPr>
                        <a:t>Aliee</a:t>
                      </a:r>
                      <a:endParaRPr lang="zh-CN" altLang="en-US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5229260"/>
                  </a:ext>
                </a:extLst>
              </a:tr>
              <a:tr h="559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j-lt"/>
                        </a:rPr>
                        <a:t>活动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A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R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I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I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I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668669"/>
                  </a:ext>
                </a:extLst>
              </a:tr>
              <a:tr h="559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j-lt"/>
                        </a:rPr>
                        <a:t>创建章程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I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A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R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C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C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118849"/>
                  </a:ext>
                </a:extLst>
              </a:tr>
              <a:tr h="559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j-lt"/>
                        </a:rPr>
                        <a:t>项目经理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I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A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R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R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C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905045"/>
                  </a:ext>
                </a:extLst>
              </a:tr>
              <a:tr h="559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j-lt"/>
                        </a:rPr>
                        <a:t>收集需求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A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C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I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I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R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523934"/>
                  </a:ext>
                </a:extLst>
              </a:tr>
              <a:tr h="559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j-lt"/>
                        </a:rPr>
                        <a:t>提交变更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I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A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R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R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C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8157039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A7730CA5-8987-4697-8B59-7B376ADE72CB}"/>
              </a:ext>
            </a:extLst>
          </p:cNvPr>
          <p:cNvSpPr txBox="1"/>
          <p:nvPr/>
        </p:nvSpPr>
        <p:spPr>
          <a:xfrm>
            <a:off x="5456530" y="1443057"/>
            <a:ext cx="127894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RACI</a:t>
            </a:r>
            <a:endParaRPr lang="zh-CN" altLang="en-US" sz="3600" b="1" dirty="0">
              <a:ln w="25400">
                <a:noFill/>
              </a:ln>
              <a:gradFill>
                <a:gsLst>
                  <a:gs pos="0">
                    <a:schemeClr val="accent4"/>
                  </a:gs>
                  <a:gs pos="6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lt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51A5DE-9211-4B9C-95B5-5E5DE4DD2951}"/>
              </a:ext>
            </a:extLst>
          </p:cNvPr>
          <p:cNvSpPr txBox="1"/>
          <p:nvPr/>
        </p:nvSpPr>
        <p:spPr>
          <a:xfrm>
            <a:off x="5641044" y="1962027"/>
            <a:ext cx="909912" cy="46166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zh-CN" altLang="en-US" sz="1600" b="1" dirty="0">
                <a:ln w="9525">
                  <a:solidFill>
                    <a:schemeClr val="tx1"/>
                  </a:solidFill>
                </a:ln>
                <a:noFill/>
                <a:latin typeface="+mj-ea"/>
                <a:ea typeface="+mj-ea"/>
              </a:rPr>
              <a:t>矩阵</a:t>
            </a:r>
          </a:p>
        </p:txBody>
      </p:sp>
    </p:spTree>
    <p:extLst>
      <p:ext uri="{BB962C8B-B14F-4D97-AF65-F5344CB8AC3E}">
        <p14:creationId xmlns:p14="http://schemas.microsoft.com/office/powerpoint/2010/main" val="326061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标题 1">
            <a:extLst>
              <a:ext uri="{FF2B5EF4-FFF2-40B4-BE49-F238E27FC236}">
                <a16:creationId xmlns:a16="http://schemas.microsoft.com/office/drawing/2014/main" id="{16DCC41F-0B0D-4255-8493-FF7E2288BA53}"/>
              </a:ext>
            </a:extLst>
          </p:cNvPr>
          <p:cNvSpPr txBox="1">
            <a:spLocks/>
          </p:cNvSpPr>
          <p:nvPr/>
        </p:nvSpPr>
        <p:spPr>
          <a:xfrm>
            <a:off x="5490615" y="2305847"/>
            <a:ext cx="1210771" cy="94110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ln w="28575">
                  <a:noFill/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03</a:t>
            </a:r>
            <a:endParaRPr lang="zh-CN" altLang="en-US" sz="7200" b="1" dirty="0">
              <a:ln w="28575">
                <a:noFill/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sp>
        <p:nvSpPr>
          <p:cNvPr id="14" name="文本占位符 1">
            <a:extLst>
              <a:ext uri="{FF2B5EF4-FFF2-40B4-BE49-F238E27FC236}">
                <a16:creationId xmlns:a16="http://schemas.microsoft.com/office/drawing/2014/main" id="{1E895965-8C5D-4EE8-BF9D-F056021E92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8382" y="3429000"/>
            <a:ext cx="2235237" cy="547877"/>
          </a:xfrm>
        </p:spPr>
        <p:txBody>
          <a:bodyPr/>
          <a:lstStyle/>
          <a:p>
            <a:r>
              <a:rPr lang="zh-CN" altLang="en-US" sz="4000" b="1" dirty="0">
                <a:ln w="3175">
                  <a:noFill/>
                </a:ln>
                <a:gradFill flip="none" rotWithShape="1">
                  <a:gsLst>
                    <a:gs pos="55000">
                      <a:schemeClr val="tx1"/>
                    </a:gs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5400000" scaled="0"/>
                  <a:tileRect/>
                </a:gradFill>
                <a:latin typeface="+mj-ea"/>
                <a:cs typeface="+mn-cs"/>
              </a:rPr>
              <a:t>获取资源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5759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D11366-3EBD-4F29-81BC-AC8EF5E61A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E643441E-AB90-48E1-B983-CD7547BB2B25}"/>
              </a:ext>
            </a:extLst>
          </p:cNvPr>
          <p:cNvSpPr/>
          <p:nvPr/>
        </p:nvSpPr>
        <p:spPr>
          <a:xfrm>
            <a:off x="-875896" y="41477"/>
            <a:ext cx="13272521" cy="6596273"/>
          </a:xfrm>
          <a:custGeom>
            <a:avLst/>
            <a:gdLst>
              <a:gd name="connsiteX0" fmla="*/ 4580991 w 12192000"/>
              <a:gd name="connsiteY0" fmla="*/ 0 h 6811800"/>
              <a:gd name="connsiteX1" fmla="*/ 5721977 w 12192000"/>
              <a:gd name="connsiteY1" fmla="*/ 0 h 6811800"/>
              <a:gd name="connsiteX2" fmla="*/ 5966294 w 12192000"/>
              <a:gd name="connsiteY2" fmla="*/ 26584 h 6811800"/>
              <a:gd name="connsiteX3" fmla="*/ 9022853 w 12192000"/>
              <a:gd name="connsiteY3" fmla="*/ 558538 h 6811800"/>
              <a:gd name="connsiteX4" fmla="*/ 10766523 w 12192000"/>
              <a:gd name="connsiteY4" fmla="*/ 613534 h 6811800"/>
              <a:gd name="connsiteX5" fmla="*/ 11942894 w 12192000"/>
              <a:gd name="connsiteY5" fmla="*/ 784135 h 6811800"/>
              <a:gd name="connsiteX6" fmla="*/ 12192000 w 12192000"/>
              <a:gd name="connsiteY6" fmla="*/ 847424 h 6811800"/>
              <a:gd name="connsiteX7" fmla="*/ 12192000 w 12192000"/>
              <a:gd name="connsiteY7" fmla="*/ 5949355 h 6811800"/>
              <a:gd name="connsiteX8" fmla="*/ 12174942 w 12192000"/>
              <a:gd name="connsiteY8" fmla="*/ 5959261 h 6811800"/>
              <a:gd name="connsiteX9" fmla="*/ 8626161 w 12192000"/>
              <a:gd name="connsiteY9" fmla="*/ 6811552 h 6811800"/>
              <a:gd name="connsiteX10" fmla="*/ 5560193 w 12192000"/>
              <a:gd name="connsiteY10" fmla="*/ 6519704 h 6811800"/>
              <a:gd name="connsiteX11" fmla="*/ 2934569 w 12192000"/>
              <a:gd name="connsiteY11" fmla="*/ 6176734 h 6811800"/>
              <a:gd name="connsiteX12" fmla="*/ 53907 w 12192000"/>
              <a:gd name="connsiteY12" fmla="*/ 6213879 h 6811800"/>
              <a:gd name="connsiteX13" fmla="*/ 0 w 12192000"/>
              <a:gd name="connsiteY13" fmla="*/ 6173644 h 6811800"/>
              <a:gd name="connsiteX14" fmla="*/ 0 w 12192000"/>
              <a:gd name="connsiteY14" fmla="*/ 1250868 h 6811800"/>
              <a:gd name="connsiteX15" fmla="*/ 85215 w 12192000"/>
              <a:gd name="connsiteY15" fmla="*/ 1176625 h 6811800"/>
              <a:gd name="connsiteX16" fmla="*/ 1472672 w 12192000"/>
              <a:gd name="connsiteY16" fmla="*/ 827769 h 6811800"/>
              <a:gd name="connsiteX17" fmla="*/ 4463510 w 12192000"/>
              <a:gd name="connsiteY17" fmla="*/ 15389 h 6811800"/>
              <a:gd name="connsiteX18" fmla="*/ 4580991 w 12192000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62042 w 12200135"/>
              <a:gd name="connsiteY12" fmla="*/ 6213879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18986 w 12200135"/>
              <a:gd name="connsiteY12" fmla="*/ 6062877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29503 w 12200135"/>
              <a:gd name="connsiteY12" fmla="*/ 6037710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3233 w 12200135"/>
              <a:gd name="connsiteY12" fmla="*/ 6029321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29321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46099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8277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20215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011687 w 12211306"/>
              <a:gd name="connsiteY16" fmla="*/ 5864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678325 w 12870325"/>
              <a:gd name="connsiteY14" fmla="*/ 12508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865276 w 12870325"/>
              <a:gd name="connsiteY16" fmla="*/ 17802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766755 w 12870325"/>
              <a:gd name="connsiteY16" fmla="*/ 13230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141835 w 12870325"/>
              <a:gd name="connsiteY0" fmla="*/ 153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0" fmla="*/ 5006369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006369 w 12870325"/>
              <a:gd name="connsiteY17" fmla="*/ 282089 h 6811800"/>
              <a:gd name="connsiteX0" fmla="*/ 4920164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4920164 w 12870325"/>
              <a:gd name="connsiteY17" fmla="*/ 282089 h 6811800"/>
              <a:gd name="connsiteX0" fmla="*/ 4920164 w 12870325"/>
              <a:gd name="connsiteY0" fmla="*/ 255505 h 6785216"/>
              <a:gd name="connsiteX1" fmla="*/ 6644619 w 12870325"/>
              <a:gd name="connsiteY1" fmla="*/ 0 h 6785216"/>
              <a:gd name="connsiteX2" fmla="*/ 9701178 w 12870325"/>
              <a:gd name="connsiteY2" fmla="*/ 531954 h 6785216"/>
              <a:gd name="connsiteX3" fmla="*/ 11444848 w 12870325"/>
              <a:gd name="connsiteY3" fmla="*/ 586950 h 6785216"/>
              <a:gd name="connsiteX4" fmla="*/ 12621219 w 12870325"/>
              <a:gd name="connsiteY4" fmla="*/ 757551 h 6785216"/>
              <a:gd name="connsiteX5" fmla="*/ 12870325 w 12870325"/>
              <a:gd name="connsiteY5" fmla="*/ 820840 h 6785216"/>
              <a:gd name="connsiteX6" fmla="*/ 12870325 w 12870325"/>
              <a:gd name="connsiteY6" fmla="*/ 5922771 h 6785216"/>
              <a:gd name="connsiteX7" fmla="*/ 12853267 w 12870325"/>
              <a:gd name="connsiteY7" fmla="*/ 5932677 h 6785216"/>
              <a:gd name="connsiteX8" fmla="*/ 9304486 w 12870325"/>
              <a:gd name="connsiteY8" fmla="*/ 6784968 h 6785216"/>
              <a:gd name="connsiteX9" fmla="*/ 6238518 w 12870325"/>
              <a:gd name="connsiteY9" fmla="*/ 6493120 h 6785216"/>
              <a:gd name="connsiteX10" fmla="*/ 3612894 w 12870325"/>
              <a:gd name="connsiteY10" fmla="*/ 6150150 h 6785216"/>
              <a:gd name="connsiteX11" fmla="*/ 659019 w 12870325"/>
              <a:gd name="connsiteY11" fmla="*/ 6019515 h 6785216"/>
              <a:gd name="connsiteX12" fmla="*/ 670190 w 12870325"/>
              <a:gd name="connsiteY12" fmla="*/ 5501108 h 6785216"/>
              <a:gd name="connsiteX13" fmla="*/ 185719 w 12870325"/>
              <a:gd name="connsiteY13" fmla="*/ 2087884 h 6785216"/>
              <a:gd name="connsiteX14" fmla="*/ 0 w 12870325"/>
              <a:gd name="connsiteY14" fmla="*/ 1734241 h 6785216"/>
              <a:gd name="connsiteX15" fmla="*/ 2594343 w 12870325"/>
              <a:gd name="connsiteY15" fmla="*/ 1537785 h 6785216"/>
              <a:gd name="connsiteX16" fmla="*/ 4920164 w 12870325"/>
              <a:gd name="connsiteY16" fmla="*/ 255505 h 6785216"/>
              <a:gd name="connsiteX0" fmla="*/ 4920164 w 12870325"/>
              <a:gd name="connsiteY0" fmla="*/ 0 h 6529711"/>
              <a:gd name="connsiteX1" fmla="*/ 6989444 w 12870325"/>
              <a:gd name="connsiteY1" fmla="*/ 5826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420474 w 12870325"/>
              <a:gd name="connsiteY1" fmla="*/ 3159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876135 w 12870325"/>
              <a:gd name="connsiteY1" fmla="*/ 111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526080 w 12870325"/>
              <a:gd name="connsiteY0" fmla="*/ 179305 h 6518516"/>
              <a:gd name="connsiteX1" fmla="*/ 7876135 w 12870325"/>
              <a:gd name="connsiteY1" fmla="*/ 0 h 6518516"/>
              <a:gd name="connsiteX2" fmla="*/ 9701178 w 12870325"/>
              <a:gd name="connsiteY2" fmla="*/ 265254 h 6518516"/>
              <a:gd name="connsiteX3" fmla="*/ 11444848 w 12870325"/>
              <a:gd name="connsiteY3" fmla="*/ 320250 h 6518516"/>
              <a:gd name="connsiteX4" fmla="*/ 12621219 w 12870325"/>
              <a:gd name="connsiteY4" fmla="*/ 490851 h 6518516"/>
              <a:gd name="connsiteX5" fmla="*/ 12870325 w 12870325"/>
              <a:gd name="connsiteY5" fmla="*/ 554140 h 6518516"/>
              <a:gd name="connsiteX6" fmla="*/ 12870325 w 12870325"/>
              <a:gd name="connsiteY6" fmla="*/ 5656071 h 6518516"/>
              <a:gd name="connsiteX7" fmla="*/ 12853267 w 12870325"/>
              <a:gd name="connsiteY7" fmla="*/ 5665977 h 6518516"/>
              <a:gd name="connsiteX8" fmla="*/ 9304486 w 12870325"/>
              <a:gd name="connsiteY8" fmla="*/ 6518268 h 6518516"/>
              <a:gd name="connsiteX9" fmla="*/ 6238518 w 12870325"/>
              <a:gd name="connsiteY9" fmla="*/ 6226420 h 6518516"/>
              <a:gd name="connsiteX10" fmla="*/ 3612894 w 12870325"/>
              <a:gd name="connsiteY10" fmla="*/ 5883450 h 6518516"/>
              <a:gd name="connsiteX11" fmla="*/ 659019 w 12870325"/>
              <a:gd name="connsiteY11" fmla="*/ 5752815 h 6518516"/>
              <a:gd name="connsiteX12" fmla="*/ 670190 w 12870325"/>
              <a:gd name="connsiteY12" fmla="*/ 5234408 h 6518516"/>
              <a:gd name="connsiteX13" fmla="*/ 185719 w 12870325"/>
              <a:gd name="connsiteY13" fmla="*/ 1821184 h 6518516"/>
              <a:gd name="connsiteX14" fmla="*/ 0 w 12870325"/>
              <a:gd name="connsiteY14" fmla="*/ 1467541 h 6518516"/>
              <a:gd name="connsiteX15" fmla="*/ 2594343 w 12870325"/>
              <a:gd name="connsiteY15" fmla="*/ 1271085 h 6518516"/>
              <a:gd name="connsiteX16" fmla="*/ 4526080 w 12870325"/>
              <a:gd name="connsiteY16" fmla="*/ 179305 h 6518516"/>
              <a:gd name="connsiteX0" fmla="*/ 4526080 w 12870325"/>
              <a:gd name="connsiteY0" fmla="*/ 0 h 6339211"/>
              <a:gd name="connsiteX1" fmla="*/ 7272692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231539 h 6570750"/>
              <a:gd name="connsiteX1" fmla="*/ 6669250 w 12870325"/>
              <a:gd name="connsiteY1" fmla="*/ 484034 h 6570750"/>
              <a:gd name="connsiteX2" fmla="*/ 9701178 w 12870325"/>
              <a:gd name="connsiteY2" fmla="*/ 317488 h 6570750"/>
              <a:gd name="connsiteX3" fmla="*/ 9569866 w 12870325"/>
              <a:gd name="connsiteY3" fmla="*/ 249 h 6570750"/>
              <a:gd name="connsiteX4" fmla="*/ 11444848 w 12870325"/>
              <a:gd name="connsiteY4" fmla="*/ 372484 h 6570750"/>
              <a:gd name="connsiteX5" fmla="*/ 12621219 w 12870325"/>
              <a:gd name="connsiteY5" fmla="*/ 543085 h 6570750"/>
              <a:gd name="connsiteX6" fmla="*/ 12870325 w 12870325"/>
              <a:gd name="connsiteY6" fmla="*/ 606374 h 6570750"/>
              <a:gd name="connsiteX7" fmla="*/ 12870325 w 12870325"/>
              <a:gd name="connsiteY7" fmla="*/ 5708305 h 6570750"/>
              <a:gd name="connsiteX8" fmla="*/ 12853267 w 12870325"/>
              <a:gd name="connsiteY8" fmla="*/ 5718211 h 6570750"/>
              <a:gd name="connsiteX9" fmla="*/ 9304486 w 12870325"/>
              <a:gd name="connsiteY9" fmla="*/ 6570502 h 6570750"/>
              <a:gd name="connsiteX10" fmla="*/ 6238518 w 12870325"/>
              <a:gd name="connsiteY10" fmla="*/ 6278654 h 6570750"/>
              <a:gd name="connsiteX11" fmla="*/ 3612894 w 12870325"/>
              <a:gd name="connsiteY11" fmla="*/ 5935684 h 6570750"/>
              <a:gd name="connsiteX12" fmla="*/ 659019 w 12870325"/>
              <a:gd name="connsiteY12" fmla="*/ 5805049 h 6570750"/>
              <a:gd name="connsiteX13" fmla="*/ 670190 w 12870325"/>
              <a:gd name="connsiteY13" fmla="*/ 5286642 h 6570750"/>
              <a:gd name="connsiteX14" fmla="*/ 185719 w 12870325"/>
              <a:gd name="connsiteY14" fmla="*/ 1873418 h 6570750"/>
              <a:gd name="connsiteX15" fmla="*/ 0 w 12870325"/>
              <a:gd name="connsiteY15" fmla="*/ 1519775 h 6570750"/>
              <a:gd name="connsiteX16" fmla="*/ 2594343 w 12870325"/>
              <a:gd name="connsiteY16" fmla="*/ 1323319 h 6570750"/>
              <a:gd name="connsiteX17" fmla="*/ 4526080 w 12870325"/>
              <a:gd name="connsiteY17" fmla="*/ 231539 h 6570750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371763 h 6710974"/>
              <a:gd name="connsiteX1" fmla="*/ 6669250 w 12870325"/>
              <a:gd name="connsiteY1" fmla="*/ 624258 h 6710974"/>
              <a:gd name="connsiteX2" fmla="*/ 9664233 w 12870325"/>
              <a:gd name="connsiteY2" fmla="*/ 512 h 6710974"/>
              <a:gd name="connsiteX3" fmla="*/ 11444848 w 12870325"/>
              <a:gd name="connsiteY3" fmla="*/ 512708 h 6710974"/>
              <a:gd name="connsiteX4" fmla="*/ 12621219 w 12870325"/>
              <a:gd name="connsiteY4" fmla="*/ 683309 h 6710974"/>
              <a:gd name="connsiteX5" fmla="*/ 12870325 w 12870325"/>
              <a:gd name="connsiteY5" fmla="*/ 746598 h 6710974"/>
              <a:gd name="connsiteX6" fmla="*/ 12870325 w 12870325"/>
              <a:gd name="connsiteY6" fmla="*/ 5848529 h 6710974"/>
              <a:gd name="connsiteX7" fmla="*/ 12853267 w 12870325"/>
              <a:gd name="connsiteY7" fmla="*/ 5858435 h 6710974"/>
              <a:gd name="connsiteX8" fmla="*/ 9304486 w 12870325"/>
              <a:gd name="connsiteY8" fmla="*/ 6710726 h 6710974"/>
              <a:gd name="connsiteX9" fmla="*/ 6238518 w 12870325"/>
              <a:gd name="connsiteY9" fmla="*/ 6418878 h 6710974"/>
              <a:gd name="connsiteX10" fmla="*/ 3612894 w 12870325"/>
              <a:gd name="connsiteY10" fmla="*/ 6075908 h 6710974"/>
              <a:gd name="connsiteX11" fmla="*/ 659019 w 12870325"/>
              <a:gd name="connsiteY11" fmla="*/ 5945273 h 6710974"/>
              <a:gd name="connsiteX12" fmla="*/ 670190 w 12870325"/>
              <a:gd name="connsiteY12" fmla="*/ 5426866 h 6710974"/>
              <a:gd name="connsiteX13" fmla="*/ 185719 w 12870325"/>
              <a:gd name="connsiteY13" fmla="*/ 2013642 h 6710974"/>
              <a:gd name="connsiteX14" fmla="*/ 0 w 12870325"/>
              <a:gd name="connsiteY14" fmla="*/ 1659999 h 6710974"/>
              <a:gd name="connsiteX15" fmla="*/ 2594343 w 12870325"/>
              <a:gd name="connsiteY15" fmla="*/ 1463543 h 6710974"/>
              <a:gd name="connsiteX16" fmla="*/ 4526080 w 12870325"/>
              <a:gd name="connsiteY16" fmla="*/ 371763 h 6710974"/>
              <a:gd name="connsiteX0" fmla="*/ 4526080 w 12870325"/>
              <a:gd name="connsiteY0" fmla="*/ 562123 h 6901334"/>
              <a:gd name="connsiteX1" fmla="*/ 6669250 w 12870325"/>
              <a:gd name="connsiteY1" fmla="*/ 814618 h 6901334"/>
              <a:gd name="connsiteX2" fmla="*/ 9664233 w 12870325"/>
              <a:gd name="connsiteY2" fmla="*/ 372 h 6901334"/>
              <a:gd name="connsiteX3" fmla="*/ 11444848 w 12870325"/>
              <a:gd name="connsiteY3" fmla="*/ 703068 h 6901334"/>
              <a:gd name="connsiteX4" fmla="*/ 12621219 w 12870325"/>
              <a:gd name="connsiteY4" fmla="*/ 873669 h 6901334"/>
              <a:gd name="connsiteX5" fmla="*/ 12870325 w 12870325"/>
              <a:gd name="connsiteY5" fmla="*/ 936958 h 6901334"/>
              <a:gd name="connsiteX6" fmla="*/ 12870325 w 12870325"/>
              <a:gd name="connsiteY6" fmla="*/ 6038889 h 6901334"/>
              <a:gd name="connsiteX7" fmla="*/ 12853267 w 12870325"/>
              <a:gd name="connsiteY7" fmla="*/ 6048795 h 6901334"/>
              <a:gd name="connsiteX8" fmla="*/ 9304486 w 12870325"/>
              <a:gd name="connsiteY8" fmla="*/ 6901086 h 6901334"/>
              <a:gd name="connsiteX9" fmla="*/ 6238518 w 12870325"/>
              <a:gd name="connsiteY9" fmla="*/ 6609238 h 6901334"/>
              <a:gd name="connsiteX10" fmla="*/ 3612894 w 12870325"/>
              <a:gd name="connsiteY10" fmla="*/ 6266268 h 6901334"/>
              <a:gd name="connsiteX11" fmla="*/ 659019 w 12870325"/>
              <a:gd name="connsiteY11" fmla="*/ 6135633 h 6901334"/>
              <a:gd name="connsiteX12" fmla="*/ 670190 w 12870325"/>
              <a:gd name="connsiteY12" fmla="*/ 5617226 h 6901334"/>
              <a:gd name="connsiteX13" fmla="*/ 185719 w 12870325"/>
              <a:gd name="connsiteY13" fmla="*/ 2204002 h 6901334"/>
              <a:gd name="connsiteX14" fmla="*/ 0 w 12870325"/>
              <a:gd name="connsiteY14" fmla="*/ 1850359 h 6901334"/>
              <a:gd name="connsiteX15" fmla="*/ 2594343 w 12870325"/>
              <a:gd name="connsiteY15" fmla="*/ 1653903 h 6901334"/>
              <a:gd name="connsiteX16" fmla="*/ 4526080 w 12870325"/>
              <a:gd name="connsiteY16" fmla="*/ 562123 h 6901334"/>
              <a:gd name="connsiteX0" fmla="*/ 4526080 w 12870325"/>
              <a:gd name="connsiteY0" fmla="*/ 244936 h 6584147"/>
              <a:gd name="connsiteX1" fmla="*/ 6669250 w 12870325"/>
              <a:gd name="connsiteY1" fmla="*/ 497431 h 6584147"/>
              <a:gd name="connsiteX2" fmla="*/ 9664233 w 12870325"/>
              <a:gd name="connsiteY2" fmla="*/ 685 h 6584147"/>
              <a:gd name="connsiteX3" fmla="*/ 11444848 w 12870325"/>
              <a:gd name="connsiteY3" fmla="*/ 385881 h 6584147"/>
              <a:gd name="connsiteX4" fmla="*/ 12621219 w 12870325"/>
              <a:gd name="connsiteY4" fmla="*/ 556482 h 6584147"/>
              <a:gd name="connsiteX5" fmla="*/ 12870325 w 12870325"/>
              <a:gd name="connsiteY5" fmla="*/ 619771 h 6584147"/>
              <a:gd name="connsiteX6" fmla="*/ 12870325 w 12870325"/>
              <a:gd name="connsiteY6" fmla="*/ 5721702 h 6584147"/>
              <a:gd name="connsiteX7" fmla="*/ 12853267 w 12870325"/>
              <a:gd name="connsiteY7" fmla="*/ 5731608 h 6584147"/>
              <a:gd name="connsiteX8" fmla="*/ 9304486 w 12870325"/>
              <a:gd name="connsiteY8" fmla="*/ 6583899 h 6584147"/>
              <a:gd name="connsiteX9" fmla="*/ 6238518 w 12870325"/>
              <a:gd name="connsiteY9" fmla="*/ 6292051 h 6584147"/>
              <a:gd name="connsiteX10" fmla="*/ 3612894 w 12870325"/>
              <a:gd name="connsiteY10" fmla="*/ 5949081 h 6584147"/>
              <a:gd name="connsiteX11" fmla="*/ 659019 w 12870325"/>
              <a:gd name="connsiteY11" fmla="*/ 5818446 h 6584147"/>
              <a:gd name="connsiteX12" fmla="*/ 670190 w 12870325"/>
              <a:gd name="connsiteY12" fmla="*/ 5300039 h 6584147"/>
              <a:gd name="connsiteX13" fmla="*/ 185719 w 12870325"/>
              <a:gd name="connsiteY13" fmla="*/ 1886815 h 6584147"/>
              <a:gd name="connsiteX14" fmla="*/ 0 w 12870325"/>
              <a:gd name="connsiteY14" fmla="*/ 1533172 h 6584147"/>
              <a:gd name="connsiteX15" fmla="*/ 2594343 w 12870325"/>
              <a:gd name="connsiteY15" fmla="*/ 1336716 h 6584147"/>
              <a:gd name="connsiteX16" fmla="*/ 4526080 w 12870325"/>
              <a:gd name="connsiteY16" fmla="*/ 244936 h 6584147"/>
              <a:gd name="connsiteX0" fmla="*/ 4526080 w 12870325"/>
              <a:gd name="connsiteY0" fmla="*/ 257612 h 6596823"/>
              <a:gd name="connsiteX1" fmla="*/ 6669250 w 12870325"/>
              <a:gd name="connsiteY1" fmla="*/ 510107 h 6596823"/>
              <a:gd name="connsiteX2" fmla="*/ 9664233 w 12870325"/>
              <a:gd name="connsiteY2" fmla="*/ 661 h 6596823"/>
              <a:gd name="connsiteX3" fmla="*/ 11444848 w 12870325"/>
              <a:gd name="connsiteY3" fmla="*/ 398557 h 6596823"/>
              <a:gd name="connsiteX4" fmla="*/ 12621219 w 12870325"/>
              <a:gd name="connsiteY4" fmla="*/ 569158 h 6596823"/>
              <a:gd name="connsiteX5" fmla="*/ 12870325 w 12870325"/>
              <a:gd name="connsiteY5" fmla="*/ 632447 h 6596823"/>
              <a:gd name="connsiteX6" fmla="*/ 12870325 w 12870325"/>
              <a:gd name="connsiteY6" fmla="*/ 5734378 h 6596823"/>
              <a:gd name="connsiteX7" fmla="*/ 12853267 w 12870325"/>
              <a:gd name="connsiteY7" fmla="*/ 5744284 h 6596823"/>
              <a:gd name="connsiteX8" fmla="*/ 9304486 w 12870325"/>
              <a:gd name="connsiteY8" fmla="*/ 6596575 h 6596823"/>
              <a:gd name="connsiteX9" fmla="*/ 6238518 w 12870325"/>
              <a:gd name="connsiteY9" fmla="*/ 6304727 h 6596823"/>
              <a:gd name="connsiteX10" fmla="*/ 3612894 w 12870325"/>
              <a:gd name="connsiteY10" fmla="*/ 5961757 h 6596823"/>
              <a:gd name="connsiteX11" fmla="*/ 659019 w 12870325"/>
              <a:gd name="connsiteY11" fmla="*/ 5831122 h 6596823"/>
              <a:gd name="connsiteX12" fmla="*/ 670190 w 12870325"/>
              <a:gd name="connsiteY12" fmla="*/ 5312715 h 6596823"/>
              <a:gd name="connsiteX13" fmla="*/ 185719 w 12870325"/>
              <a:gd name="connsiteY13" fmla="*/ 1899491 h 6596823"/>
              <a:gd name="connsiteX14" fmla="*/ 0 w 12870325"/>
              <a:gd name="connsiteY14" fmla="*/ 1545848 h 6596823"/>
              <a:gd name="connsiteX15" fmla="*/ 2594343 w 12870325"/>
              <a:gd name="connsiteY15" fmla="*/ 1349392 h 6596823"/>
              <a:gd name="connsiteX16" fmla="*/ 4526080 w 12870325"/>
              <a:gd name="connsiteY16" fmla="*/ 257612 h 6596823"/>
              <a:gd name="connsiteX0" fmla="*/ 4526080 w 12870325"/>
              <a:gd name="connsiteY0" fmla="*/ 259504 h 6598715"/>
              <a:gd name="connsiteX1" fmla="*/ 6669250 w 12870325"/>
              <a:gd name="connsiteY1" fmla="*/ 511999 h 6598715"/>
              <a:gd name="connsiteX2" fmla="*/ 9664233 w 12870325"/>
              <a:gd name="connsiteY2" fmla="*/ 2553 h 6598715"/>
              <a:gd name="connsiteX3" fmla="*/ 11568000 w 12870325"/>
              <a:gd name="connsiteY3" fmla="*/ 311549 h 6598715"/>
              <a:gd name="connsiteX4" fmla="*/ 12621219 w 12870325"/>
              <a:gd name="connsiteY4" fmla="*/ 571050 h 6598715"/>
              <a:gd name="connsiteX5" fmla="*/ 12870325 w 12870325"/>
              <a:gd name="connsiteY5" fmla="*/ 634339 h 6598715"/>
              <a:gd name="connsiteX6" fmla="*/ 12870325 w 12870325"/>
              <a:gd name="connsiteY6" fmla="*/ 5736270 h 6598715"/>
              <a:gd name="connsiteX7" fmla="*/ 12853267 w 12870325"/>
              <a:gd name="connsiteY7" fmla="*/ 5746176 h 6598715"/>
              <a:gd name="connsiteX8" fmla="*/ 9304486 w 12870325"/>
              <a:gd name="connsiteY8" fmla="*/ 6598467 h 6598715"/>
              <a:gd name="connsiteX9" fmla="*/ 6238518 w 12870325"/>
              <a:gd name="connsiteY9" fmla="*/ 6306619 h 6598715"/>
              <a:gd name="connsiteX10" fmla="*/ 3612894 w 12870325"/>
              <a:gd name="connsiteY10" fmla="*/ 5963649 h 6598715"/>
              <a:gd name="connsiteX11" fmla="*/ 659019 w 12870325"/>
              <a:gd name="connsiteY11" fmla="*/ 5833014 h 6598715"/>
              <a:gd name="connsiteX12" fmla="*/ 670190 w 12870325"/>
              <a:gd name="connsiteY12" fmla="*/ 5314607 h 6598715"/>
              <a:gd name="connsiteX13" fmla="*/ 185719 w 12870325"/>
              <a:gd name="connsiteY13" fmla="*/ 1901383 h 6598715"/>
              <a:gd name="connsiteX14" fmla="*/ 0 w 12870325"/>
              <a:gd name="connsiteY14" fmla="*/ 1547740 h 6598715"/>
              <a:gd name="connsiteX15" fmla="*/ 2594343 w 12870325"/>
              <a:gd name="connsiteY15" fmla="*/ 1351284 h 6598715"/>
              <a:gd name="connsiteX16" fmla="*/ 4526080 w 12870325"/>
              <a:gd name="connsiteY16" fmla="*/ 259504 h 6598715"/>
              <a:gd name="connsiteX0" fmla="*/ 4526080 w 12870325"/>
              <a:gd name="connsiteY0" fmla="*/ 257682 h 6596893"/>
              <a:gd name="connsiteX1" fmla="*/ 6669250 w 12870325"/>
              <a:gd name="connsiteY1" fmla="*/ 510177 h 6596893"/>
              <a:gd name="connsiteX2" fmla="*/ 9664233 w 12870325"/>
              <a:gd name="connsiteY2" fmla="*/ 731 h 6596893"/>
              <a:gd name="connsiteX3" fmla="*/ 11592631 w 12870325"/>
              <a:gd name="connsiteY3" fmla="*/ 665327 h 6596893"/>
              <a:gd name="connsiteX4" fmla="*/ 12621219 w 12870325"/>
              <a:gd name="connsiteY4" fmla="*/ 569228 h 6596893"/>
              <a:gd name="connsiteX5" fmla="*/ 12870325 w 12870325"/>
              <a:gd name="connsiteY5" fmla="*/ 632517 h 6596893"/>
              <a:gd name="connsiteX6" fmla="*/ 12870325 w 12870325"/>
              <a:gd name="connsiteY6" fmla="*/ 5734448 h 6596893"/>
              <a:gd name="connsiteX7" fmla="*/ 12853267 w 12870325"/>
              <a:gd name="connsiteY7" fmla="*/ 5744354 h 6596893"/>
              <a:gd name="connsiteX8" fmla="*/ 9304486 w 12870325"/>
              <a:gd name="connsiteY8" fmla="*/ 6596645 h 6596893"/>
              <a:gd name="connsiteX9" fmla="*/ 6238518 w 12870325"/>
              <a:gd name="connsiteY9" fmla="*/ 6304797 h 6596893"/>
              <a:gd name="connsiteX10" fmla="*/ 3612894 w 12870325"/>
              <a:gd name="connsiteY10" fmla="*/ 5961827 h 6596893"/>
              <a:gd name="connsiteX11" fmla="*/ 659019 w 12870325"/>
              <a:gd name="connsiteY11" fmla="*/ 5831192 h 6596893"/>
              <a:gd name="connsiteX12" fmla="*/ 670190 w 12870325"/>
              <a:gd name="connsiteY12" fmla="*/ 5312785 h 6596893"/>
              <a:gd name="connsiteX13" fmla="*/ 185719 w 12870325"/>
              <a:gd name="connsiteY13" fmla="*/ 1899561 h 6596893"/>
              <a:gd name="connsiteX14" fmla="*/ 0 w 12870325"/>
              <a:gd name="connsiteY14" fmla="*/ 1545918 h 6596893"/>
              <a:gd name="connsiteX15" fmla="*/ 2594343 w 12870325"/>
              <a:gd name="connsiteY15" fmla="*/ 1349462 h 6596893"/>
              <a:gd name="connsiteX16" fmla="*/ 4526080 w 12870325"/>
              <a:gd name="connsiteY16" fmla="*/ 257682 h 6596893"/>
              <a:gd name="connsiteX0" fmla="*/ 4526080 w 12870325"/>
              <a:gd name="connsiteY0" fmla="*/ 257062 h 6596273"/>
              <a:gd name="connsiteX1" fmla="*/ 6669250 w 12870325"/>
              <a:gd name="connsiteY1" fmla="*/ 509557 h 6596273"/>
              <a:gd name="connsiteX2" fmla="*/ 9664233 w 12870325"/>
              <a:gd name="connsiteY2" fmla="*/ 111 h 6596273"/>
              <a:gd name="connsiteX3" fmla="*/ 12621219 w 12870325"/>
              <a:gd name="connsiteY3" fmla="*/ 568608 h 6596273"/>
              <a:gd name="connsiteX4" fmla="*/ 12870325 w 12870325"/>
              <a:gd name="connsiteY4" fmla="*/ 631897 h 6596273"/>
              <a:gd name="connsiteX5" fmla="*/ 12870325 w 12870325"/>
              <a:gd name="connsiteY5" fmla="*/ 5733828 h 6596273"/>
              <a:gd name="connsiteX6" fmla="*/ 12853267 w 12870325"/>
              <a:gd name="connsiteY6" fmla="*/ 5743734 h 6596273"/>
              <a:gd name="connsiteX7" fmla="*/ 9304486 w 12870325"/>
              <a:gd name="connsiteY7" fmla="*/ 6596025 h 6596273"/>
              <a:gd name="connsiteX8" fmla="*/ 6238518 w 12870325"/>
              <a:gd name="connsiteY8" fmla="*/ 6304177 h 6596273"/>
              <a:gd name="connsiteX9" fmla="*/ 3612894 w 12870325"/>
              <a:gd name="connsiteY9" fmla="*/ 5961207 h 6596273"/>
              <a:gd name="connsiteX10" fmla="*/ 659019 w 12870325"/>
              <a:gd name="connsiteY10" fmla="*/ 5830572 h 6596273"/>
              <a:gd name="connsiteX11" fmla="*/ 670190 w 12870325"/>
              <a:gd name="connsiteY11" fmla="*/ 5312165 h 6596273"/>
              <a:gd name="connsiteX12" fmla="*/ 185719 w 12870325"/>
              <a:gd name="connsiteY12" fmla="*/ 1898941 h 6596273"/>
              <a:gd name="connsiteX13" fmla="*/ 0 w 12870325"/>
              <a:gd name="connsiteY13" fmla="*/ 1545298 h 6596273"/>
              <a:gd name="connsiteX14" fmla="*/ 2594343 w 12870325"/>
              <a:gd name="connsiteY14" fmla="*/ 1348842 h 6596273"/>
              <a:gd name="connsiteX15" fmla="*/ 4526080 w 12870325"/>
              <a:gd name="connsiteY15" fmla="*/ 257062 h 65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325" h="6596273">
                <a:moveTo>
                  <a:pt x="4526080" y="257062"/>
                </a:moveTo>
                <a:lnTo>
                  <a:pt x="6669250" y="509557"/>
                </a:lnTo>
                <a:cubicBezTo>
                  <a:pt x="7768577" y="644015"/>
                  <a:pt x="8672238" y="-9731"/>
                  <a:pt x="9664233" y="111"/>
                </a:cubicBezTo>
                <a:cubicBezTo>
                  <a:pt x="10656228" y="9953"/>
                  <a:pt x="12086870" y="463310"/>
                  <a:pt x="12621219" y="568608"/>
                </a:cubicBezTo>
                <a:lnTo>
                  <a:pt x="12870325" y="631897"/>
                </a:lnTo>
                <a:lnTo>
                  <a:pt x="12870325" y="5733828"/>
                </a:lnTo>
                <a:lnTo>
                  <a:pt x="12853267" y="5743734"/>
                </a:lnTo>
                <a:cubicBezTo>
                  <a:pt x="11831041" y="6305205"/>
                  <a:pt x="10438365" y="6606175"/>
                  <a:pt x="9304486" y="6596025"/>
                </a:cubicBezTo>
                <a:cubicBezTo>
                  <a:pt x="8095015" y="6585199"/>
                  <a:pt x="7187116" y="6409980"/>
                  <a:pt x="6238518" y="6304177"/>
                </a:cubicBezTo>
                <a:cubicBezTo>
                  <a:pt x="5289920" y="6198374"/>
                  <a:pt x="4542811" y="6040141"/>
                  <a:pt x="3612894" y="5961207"/>
                </a:cubicBezTo>
                <a:cubicBezTo>
                  <a:pt x="2682977" y="5882273"/>
                  <a:pt x="1876964" y="6688935"/>
                  <a:pt x="659019" y="5830572"/>
                </a:cubicBezTo>
                <a:lnTo>
                  <a:pt x="670190" y="5312165"/>
                </a:lnTo>
                <a:cubicBezTo>
                  <a:pt x="672902" y="3886557"/>
                  <a:pt x="183007" y="3324549"/>
                  <a:pt x="185719" y="1898941"/>
                </a:cubicBezTo>
                <a:lnTo>
                  <a:pt x="0" y="1545298"/>
                </a:lnTo>
                <a:cubicBezTo>
                  <a:pt x="320364" y="1297217"/>
                  <a:pt x="1839996" y="1563548"/>
                  <a:pt x="2594343" y="1348842"/>
                </a:cubicBezTo>
                <a:cubicBezTo>
                  <a:pt x="3348690" y="1134136"/>
                  <a:pt x="3436511" y="430677"/>
                  <a:pt x="4526080" y="257062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7" name="矩形: 圆角 166">
            <a:extLst>
              <a:ext uri="{FF2B5EF4-FFF2-40B4-BE49-F238E27FC236}">
                <a16:creationId xmlns:a16="http://schemas.microsoft.com/office/drawing/2014/main" id="{F05B7271-08B8-4BB9-B427-D756399C32A7}"/>
              </a:ext>
            </a:extLst>
          </p:cNvPr>
          <p:cNvSpPr/>
          <p:nvPr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dirty="0">
                <a:latin typeface="微软雅黑"/>
                <a:cs typeface="微软雅黑"/>
              </a:rPr>
              <a:t>识别和记录项目角色、职责、所需技能、报告关系的过程。主要作用：建立项目角色与职责、资源分解结构，以及制订团队</a:t>
            </a:r>
            <a:r>
              <a:rPr lang="zh-CN" altLang="en-US" sz="1800">
                <a:latin typeface="微软雅黑"/>
                <a:cs typeface="微软雅黑"/>
              </a:rPr>
              <a:t>人员招募 和</a:t>
            </a:r>
            <a:r>
              <a:rPr lang="zh-CN" altLang="en-US" sz="1800" dirty="0">
                <a:latin typeface="微软雅黑"/>
                <a:cs typeface="微软雅黑"/>
              </a:rPr>
              <a:t>遣散计划。</a:t>
            </a:r>
          </a:p>
        </p:txBody>
      </p:sp>
      <p:sp>
        <p:nvSpPr>
          <p:cNvPr id="175" name="标题 1">
            <a:extLst>
              <a:ext uri="{FF2B5EF4-FFF2-40B4-BE49-F238E27FC236}">
                <a16:creationId xmlns:a16="http://schemas.microsoft.com/office/drawing/2014/main" id="{B4D631EC-7BC2-4032-B677-22F031574BBF}"/>
              </a:ext>
            </a:extLst>
          </p:cNvPr>
          <p:cNvSpPr txBox="1">
            <a:spLocks/>
          </p:cNvSpPr>
          <p:nvPr/>
        </p:nvSpPr>
        <p:spPr>
          <a:xfrm>
            <a:off x="665678" y="513016"/>
            <a:ext cx="781931" cy="49688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03</a:t>
            </a:r>
            <a:endParaRPr lang="zh-CN" altLang="en-US" sz="3600" b="1" dirty="0">
              <a:ln w="12700">
                <a:solidFill>
                  <a:schemeClr val="accent4"/>
                </a:solidFill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9FCB71E0-333E-4645-8572-3148D5586441}"/>
              </a:ext>
            </a:extLst>
          </p:cNvPr>
          <p:cNvGrpSpPr/>
          <p:nvPr/>
        </p:nvGrpSpPr>
        <p:grpSpPr>
          <a:xfrm flipH="1">
            <a:off x="779565" y="1091906"/>
            <a:ext cx="2567659" cy="116516"/>
            <a:chOff x="1110786" y="1104371"/>
            <a:chExt cx="2567659" cy="116516"/>
          </a:xfrm>
        </p:grpSpPr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C48413C6-DA24-4842-8C80-C2997FCF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443" y="11088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E92D5024-9E9E-4752-A357-F13D59AC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2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8E03F4ED-1F4B-4620-915D-878CC9C1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47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DB58ACA-FE38-4397-9302-59BD6420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686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A243CCC2-ABFD-47B8-8073-C272FB71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893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5" name="Freeform 33">
              <a:extLst>
                <a:ext uri="{FF2B5EF4-FFF2-40B4-BE49-F238E27FC236}">
                  <a16:creationId xmlns:a16="http://schemas.microsoft.com/office/drawing/2014/main" id="{FAB69CF9-1FEF-4C07-804D-F8F8EB1F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00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E71CB3E7-7B79-47BA-A11F-2CDD554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07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9296E09E-C2D3-40A5-BA8E-3689B2BE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51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 dirty="0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DCF75653-B29D-4FD3-B3C7-F52AE09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831" y="1108871"/>
              <a:ext cx="496614" cy="112016"/>
            </a:xfrm>
            <a:custGeom>
              <a:avLst/>
              <a:gdLst>
                <a:gd name="T0" fmla="*/ 370 w 372"/>
                <a:gd name="T1" fmla="*/ 0 h 180"/>
                <a:gd name="T2" fmla="*/ 372 w 372"/>
                <a:gd name="T3" fmla="*/ 180 h 180"/>
                <a:gd name="T4" fmla="*/ 0 w 372"/>
                <a:gd name="T5" fmla="*/ 180 h 180"/>
                <a:gd name="T6" fmla="*/ 179 w 372"/>
                <a:gd name="T7" fmla="*/ 0 h 180"/>
                <a:gd name="T8" fmla="*/ 370 w 372"/>
                <a:gd name="T9" fmla="*/ 0 h 18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16264 w 21452"/>
                <a:gd name="connsiteY3" fmla="*/ 0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989 w 21452"/>
                <a:gd name="connsiteY3" fmla="*/ 567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400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194 w 21452"/>
                <a:gd name="connsiteY3" fmla="*/ 284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057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508 w 21452"/>
                <a:gd name="connsiteY3" fmla="*/ 851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851 w 21452"/>
                <a:gd name="connsiteY3" fmla="*/ 568 h 10000"/>
                <a:gd name="connsiteX4" fmla="*/ 21398 w 21452"/>
                <a:gd name="connsiteY4" fmla="*/ 0 h 10000"/>
                <a:gd name="connsiteX0" fmla="*/ 21398 w 21452"/>
                <a:gd name="connsiteY0" fmla="*/ 707 h 10707"/>
                <a:gd name="connsiteX1" fmla="*/ 21452 w 21452"/>
                <a:gd name="connsiteY1" fmla="*/ 10707 h 10707"/>
                <a:gd name="connsiteX2" fmla="*/ 0 w 21452"/>
                <a:gd name="connsiteY2" fmla="*/ 10707 h 10707"/>
                <a:gd name="connsiteX3" fmla="*/ 4400 w 21452"/>
                <a:gd name="connsiteY3" fmla="*/ 0 h 10707"/>
                <a:gd name="connsiteX4" fmla="*/ 21398 w 21452"/>
                <a:gd name="connsiteY4" fmla="*/ 707 h 10707"/>
                <a:gd name="connsiteX0" fmla="*/ 21398 w 21452"/>
                <a:gd name="connsiteY0" fmla="*/ 424 h 10424"/>
                <a:gd name="connsiteX1" fmla="*/ 21452 w 21452"/>
                <a:gd name="connsiteY1" fmla="*/ 10424 h 10424"/>
                <a:gd name="connsiteX2" fmla="*/ 0 w 21452"/>
                <a:gd name="connsiteY2" fmla="*/ 10424 h 10424"/>
                <a:gd name="connsiteX3" fmla="*/ 4400 w 21452"/>
                <a:gd name="connsiteY3" fmla="*/ 0 h 10424"/>
                <a:gd name="connsiteX4" fmla="*/ 21398 w 21452"/>
                <a:gd name="connsiteY4" fmla="*/ 424 h 10424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4469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538 w 21452"/>
                <a:gd name="connsiteY3" fmla="*/ 143 h 10000"/>
                <a:gd name="connsiteX4" fmla="*/ 21398 w 21452"/>
                <a:gd name="connsiteY4" fmla="*/ 0 h 10000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6321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140 h 10140"/>
                <a:gd name="connsiteX1" fmla="*/ 21452 w 21452"/>
                <a:gd name="connsiteY1" fmla="*/ 10140 h 10140"/>
                <a:gd name="connsiteX2" fmla="*/ 0 w 21452"/>
                <a:gd name="connsiteY2" fmla="*/ 10140 h 10140"/>
                <a:gd name="connsiteX3" fmla="*/ 6321 w 21452"/>
                <a:gd name="connsiteY3" fmla="*/ 0 h 10140"/>
                <a:gd name="connsiteX4" fmla="*/ 21398 w 21452"/>
                <a:gd name="connsiteY4" fmla="*/ 140 h 1014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6390 w 21452"/>
                <a:gd name="connsiteY3" fmla="*/ 2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607 w 21452"/>
                <a:gd name="connsiteY3" fmla="*/ 2 h 10000"/>
                <a:gd name="connsiteX4" fmla="*/ 21398 w 214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" h="10000">
                  <a:moveTo>
                    <a:pt x="21398" y="0"/>
                  </a:moveTo>
                  <a:cubicBezTo>
                    <a:pt x="21416" y="3333"/>
                    <a:pt x="21434" y="6667"/>
                    <a:pt x="21452" y="10000"/>
                  </a:cubicBezTo>
                  <a:lnTo>
                    <a:pt x="0" y="10000"/>
                  </a:lnTo>
                  <a:lnTo>
                    <a:pt x="4607" y="2"/>
                  </a:lnTo>
                  <a:lnTo>
                    <a:pt x="2139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1" name="Freeform 28">
              <a:extLst>
                <a:ext uri="{FF2B5EF4-FFF2-40B4-BE49-F238E27FC236}">
                  <a16:creationId xmlns:a16="http://schemas.microsoft.com/office/drawing/2014/main" id="{C13E5574-4887-400D-B79D-6C27A306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86" y="11043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2" name="Freeform 29">
              <a:extLst>
                <a:ext uri="{FF2B5EF4-FFF2-40B4-BE49-F238E27FC236}">
                  <a16:creationId xmlns:a16="http://schemas.microsoft.com/office/drawing/2014/main" id="{06FA5642-ED2A-4D90-9C5B-24A53E26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15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B15B97E7-991C-476F-9E38-74BB2254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22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11FE133-A6FE-44CD-8E5F-AA69DA58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29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8BC6C232-0584-4AE8-ADB1-90CD4CB4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36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</p:grpSp>
      <p:sp>
        <p:nvSpPr>
          <p:cNvPr id="176" name="标题 1">
            <a:extLst>
              <a:ext uri="{FF2B5EF4-FFF2-40B4-BE49-F238E27FC236}">
                <a16:creationId xmlns:a16="http://schemas.microsoft.com/office/drawing/2014/main" id="{61CCEFC1-9AB4-4DE0-8481-C517807A8E2E}"/>
              </a:ext>
            </a:extLst>
          </p:cNvPr>
          <p:cNvSpPr txBox="1">
            <a:spLocks/>
          </p:cNvSpPr>
          <p:nvPr/>
        </p:nvSpPr>
        <p:spPr>
          <a:xfrm>
            <a:off x="1301154" y="595018"/>
            <a:ext cx="2365106" cy="38368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获取资源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4E8ABAC-A38D-4D03-996E-05D845E9CA70}"/>
              </a:ext>
            </a:extLst>
          </p:cNvPr>
          <p:cNvGrpSpPr/>
          <p:nvPr/>
        </p:nvGrpSpPr>
        <p:grpSpPr>
          <a:xfrm>
            <a:off x="1795591" y="2554716"/>
            <a:ext cx="1727159" cy="1684097"/>
            <a:chOff x="2185368" y="2618662"/>
            <a:chExt cx="1727159" cy="168409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ECCEB27-92F6-4CEB-84AD-033D8C93638C}"/>
                </a:ext>
              </a:extLst>
            </p:cNvPr>
            <p:cNvGrpSpPr/>
            <p:nvPr/>
          </p:nvGrpSpPr>
          <p:grpSpPr>
            <a:xfrm rot="20373855">
              <a:off x="2502890" y="2618662"/>
              <a:ext cx="1409637" cy="1441901"/>
              <a:chOff x="3303588" y="1622425"/>
              <a:chExt cx="207963" cy="212725"/>
            </a:xfrm>
          </p:grpSpPr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775C495D-5FF2-4D7C-AFF7-811D07435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588" y="1622425"/>
                <a:ext cx="207963" cy="212725"/>
              </a:xfrm>
              <a:custGeom>
                <a:avLst/>
                <a:gdLst>
                  <a:gd name="T0" fmla="*/ 78 w 131"/>
                  <a:gd name="T1" fmla="*/ 80 h 134"/>
                  <a:gd name="T2" fmla="*/ 131 w 131"/>
                  <a:gd name="T3" fmla="*/ 134 h 134"/>
                  <a:gd name="T4" fmla="*/ 0 w 131"/>
                  <a:gd name="T5" fmla="*/ 134 h 134"/>
                  <a:gd name="T6" fmla="*/ 0 w 131"/>
                  <a:gd name="T7" fmla="*/ 0 h 134"/>
                  <a:gd name="T8" fmla="*/ 53 w 131"/>
                  <a:gd name="T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4">
                    <a:moveTo>
                      <a:pt x="78" y="80"/>
                    </a:moveTo>
                    <a:lnTo>
                      <a:pt x="131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3" y="55"/>
                    </a:lnTo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2C11F46A-CAD2-4528-92C5-150AC6B7C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1700212"/>
                <a:ext cx="57150" cy="58737"/>
              </a:xfrm>
              <a:custGeom>
                <a:avLst/>
                <a:gdLst>
                  <a:gd name="T0" fmla="*/ 47 w 95"/>
                  <a:gd name="T1" fmla="*/ 1 h 96"/>
                  <a:gd name="T2" fmla="*/ 95 w 95"/>
                  <a:gd name="T3" fmla="*/ 48 h 96"/>
                  <a:gd name="T4" fmla="*/ 48 w 95"/>
                  <a:gd name="T5" fmla="*/ 96 h 96"/>
                  <a:gd name="T6" fmla="*/ 0 w 95"/>
                  <a:gd name="T7" fmla="*/ 49 h 96"/>
                  <a:gd name="T8" fmla="*/ 47 w 95"/>
                  <a:gd name="T9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6">
                    <a:moveTo>
                      <a:pt x="47" y="1"/>
                    </a:moveTo>
                    <a:cubicBezTo>
                      <a:pt x="73" y="0"/>
                      <a:pt x="94" y="21"/>
                      <a:pt x="95" y="48"/>
                    </a:cubicBezTo>
                    <a:cubicBezTo>
                      <a:pt x="95" y="74"/>
                      <a:pt x="74" y="95"/>
                      <a:pt x="48" y="96"/>
                    </a:cubicBezTo>
                    <a:cubicBezTo>
                      <a:pt x="22" y="96"/>
                      <a:pt x="0" y="75"/>
                      <a:pt x="0" y="49"/>
                    </a:cubicBezTo>
                    <a:cubicBezTo>
                      <a:pt x="0" y="23"/>
                      <a:pt x="21" y="1"/>
                      <a:pt x="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DC7B3B6-685D-45AA-BDFD-F7D442FAA3F7}"/>
                </a:ext>
              </a:extLst>
            </p:cNvPr>
            <p:cNvSpPr txBox="1"/>
            <p:nvPr/>
          </p:nvSpPr>
          <p:spPr>
            <a:xfrm>
              <a:off x="2185368" y="3784228"/>
              <a:ext cx="1685639" cy="518531"/>
            </a:xfrm>
            <a:prstGeom prst="rect">
              <a:avLst/>
            </a:prstGeom>
            <a:noFill/>
          </p:spPr>
          <p:txBody>
            <a:bodyPr wrap="square">
              <a:prstTxWarp prst="textInflateBottom">
                <a:avLst/>
              </a:prstTxWarp>
              <a:spAutoFit/>
            </a:bodyPr>
            <a:lstStyle/>
            <a:p>
              <a:pPr algn="ctr"/>
              <a:r>
                <a:rPr lang="zh-CN" altLang="en-US" sz="2800" b="1" dirty="0">
                  <a:ln w="3175">
                    <a:noFill/>
                  </a:ln>
                  <a:latin typeface="+mj-lt"/>
                  <a:ea typeface="+mj-ea"/>
                </a:rPr>
                <a:t>获取资源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1EA96F3-425D-4D68-A562-69410FE6964E}"/>
              </a:ext>
            </a:extLst>
          </p:cNvPr>
          <p:cNvGrpSpPr/>
          <p:nvPr/>
        </p:nvGrpSpPr>
        <p:grpSpPr>
          <a:xfrm>
            <a:off x="4714974" y="1709413"/>
            <a:ext cx="1403436" cy="582980"/>
            <a:chOff x="6563318" y="2012092"/>
            <a:chExt cx="1403436" cy="58298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6B1068C2-3338-450B-88EC-23D2E28C0BC2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4088B05-BA52-4345-8A8F-D82F1B41BC38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输入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BF38C1A-6114-469B-A8D8-05A9B7E01D79}"/>
              </a:ext>
            </a:extLst>
          </p:cNvPr>
          <p:cNvGrpSpPr/>
          <p:nvPr/>
        </p:nvGrpSpPr>
        <p:grpSpPr>
          <a:xfrm>
            <a:off x="4714974" y="3137510"/>
            <a:ext cx="2381140" cy="582980"/>
            <a:chOff x="6563318" y="2012092"/>
            <a:chExt cx="2381140" cy="582980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5E89878-6CAC-4606-8B05-60D913218188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E82BEF8-1806-4223-AA96-800FDB596964}"/>
                </a:ext>
              </a:extLst>
            </p:cNvPr>
            <p:cNvSpPr txBox="1"/>
            <p:nvPr/>
          </p:nvSpPr>
          <p:spPr>
            <a:xfrm>
              <a:off x="7120088" y="2012092"/>
              <a:ext cx="1824370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工具与技术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FB15C0A-C29B-437B-891A-8845E3AD32EA}"/>
              </a:ext>
            </a:extLst>
          </p:cNvPr>
          <p:cNvGrpSpPr/>
          <p:nvPr/>
        </p:nvGrpSpPr>
        <p:grpSpPr>
          <a:xfrm>
            <a:off x="4714974" y="4565608"/>
            <a:ext cx="1403436" cy="582980"/>
            <a:chOff x="6563318" y="2012092"/>
            <a:chExt cx="1403436" cy="58298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610366C-8DA1-4B0B-883D-041B8AC254C6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FB6A0F0-2241-4BA5-959F-BEFFA0C515AF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输出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C258D2D-FDFE-44E3-8A36-EAE07F098710}"/>
              </a:ext>
            </a:extLst>
          </p:cNvPr>
          <p:cNvGrpSpPr/>
          <p:nvPr/>
        </p:nvGrpSpPr>
        <p:grpSpPr>
          <a:xfrm>
            <a:off x="8336787" y="4592355"/>
            <a:ext cx="2271972" cy="1557298"/>
            <a:chOff x="8696181" y="4520889"/>
            <a:chExt cx="2271972" cy="1557298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E5077274-7F42-452C-BAD8-CC0EE51842D8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F283FB8D-ADA6-400E-8F36-A680B2E54C3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444D1C80-A58B-4254-9E91-43725CF80682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6A80380-3AA5-4F41-9C26-9783E51CD0D7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D6E3EDDD-5F82-4DE2-A7E2-E6F2C395F9CA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资源分配单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团队派工单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资源日历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EE80AA0-DEE3-4053-A9D4-9614BE243201}"/>
              </a:ext>
            </a:extLst>
          </p:cNvPr>
          <p:cNvGrpSpPr/>
          <p:nvPr/>
        </p:nvGrpSpPr>
        <p:grpSpPr>
          <a:xfrm>
            <a:off x="8336787" y="2687096"/>
            <a:ext cx="2271972" cy="1557298"/>
            <a:chOff x="8696181" y="4520889"/>
            <a:chExt cx="2271972" cy="1557298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64975EC0-856B-4DE3-9802-4A07497480DC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9249BEF5-97D6-40AE-AFE5-D4D246C817C1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" name="矩形: 圆角 89">
                <a:extLst>
                  <a:ext uri="{FF2B5EF4-FFF2-40B4-BE49-F238E27FC236}">
                    <a16:creationId xmlns:a16="http://schemas.microsoft.com/office/drawing/2014/main" id="{3B442BEC-36CD-453F-8B14-AB11812DE3D5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FE14227-3E4A-4551-8FF8-D65D63D338D6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21B677BE-651F-4D66-8D1D-A26F87497EE3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决策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预分派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虚拟团队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C8244FA4-9070-4798-9CE4-F2611E54496C}"/>
              </a:ext>
            </a:extLst>
          </p:cNvPr>
          <p:cNvGrpSpPr/>
          <p:nvPr/>
        </p:nvGrpSpPr>
        <p:grpSpPr>
          <a:xfrm>
            <a:off x="8336787" y="781838"/>
            <a:ext cx="2271972" cy="1557298"/>
            <a:chOff x="8696181" y="4520889"/>
            <a:chExt cx="2271972" cy="1557298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D4D1FAA0-F10F-4A5C-9010-60FFFDCBE244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31C310B0-4BBD-4B3C-ABAF-4CC16B110CB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6" name="矩形: 圆角 95">
                <a:extLst>
                  <a:ext uri="{FF2B5EF4-FFF2-40B4-BE49-F238E27FC236}">
                    <a16:creationId xmlns:a16="http://schemas.microsoft.com/office/drawing/2014/main" id="{3AE4B41A-6556-453F-9E0F-74922B3C674F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9B3517B3-5A05-41CF-BAEE-EA98FA9F7268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A27B77A-95F4-4F0E-87CC-B613E27C9908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项目管理计划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项目文件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组织过程资产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sp>
        <p:nvSpPr>
          <p:cNvPr id="101" name="弧形 100">
            <a:extLst>
              <a:ext uri="{FF2B5EF4-FFF2-40B4-BE49-F238E27FC236}">
                <a16:creationId xmlns:a16="http://schemas.microsoft.com/office/drawing/2014/main" id="{B97651AD-7A15-4185-AE14-80228E2F822F}"/>
              </a:ext>
            </a:extLst>
          </p:cNvPr>
          <p:cNvSpPr/>
          <p:nvPr/>
        </p:nvSpPr>
        <p:spPr>
          <a:xfrm rot="5400000" flipV="1">
            <a:off x="7327138" y="3503430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弧形 105">
            <a:extLst>
              <a:ext uri="{FF2B5EF4-FFF2-40B4-BE49-F238E27FC236}">
                <a16:creationId xmlns:a16="http://schemas.microsoft.com/office/drawing/2014/main" id="{C60A7601-6D96-4B37-B76E-EAD404055600}"/>
              </a:ext>
            </a:extLst>
          </p:cNvPr>
          <p:cNvSpPr/>
          <p:nvPr/>
        </p:nvSpPr>
        <p:spPr>
          <a:xfrm rot="16200000">
            <a:off x="7327138" y="710596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弧形 108">
            <a:extLst>
              <a:ext uri="{FF2B5EF4-FFF2-40B4-BE49-F238E27FC236}">
                <a16:creationId xmlns:a16="http://schemas.microsoft.com/office/drawing/2014/main" id="{A0E70D41-281F-41F8-A970-0B873AC4FD3B}"/>
              </a:ext>
            </a:extLst>
          </p:cNvPr>
          <p:cNvSpPr/>
          <p:nvPr/>
        </p:nvSpPr>
        <p:spPr>
          <a:xfrm rot="16200000">
            <a:off x="7288839" y="2319697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弧形 109">
            <a:extLst>
              <a:ext uri="{FF2B5EF4-FFF2-40B4-BE49-F238E27FC236}">
                <a16:creationId xmlns:a16="http://schemas.microsoft.com/office/drawing/2014/main" id="{48CA1195-B977-42C0-97A2-67A0A25B181E}"/>
              </a:ext>
            </a:extLst>
          </p:cNvPr>
          <p:cNvSpPr/>
          <p:nvPr/>
        </p:nvSpPr>
        <p:spPr>
          <a:xfrm rot="16200000">
            <a:off x="3694182" y="2162103"/>
            <a:ext cx="1132175" cy="1237183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弧形 110">
            <a:extLst>
              <a:ext uri="{FF2B5EF4-FFF2-40B4-BE49-F238E27FC236}">
                <a16:creationId xmlns:a16="http://schemas.microsoft.com/office/drawing/2014/main" id="{43CE3799-518F-46E3-B286-B55AC3D239D3}"/>
              </a:ext>
            </a:extLst>
          </p:cNvPr>
          <p:cNvSpPr/>
          <p:nvPr/>
        </p:nvSpPr>
        <p:spPr>
          <a:xfrm rot="16200000">
            <a:off x="3708524" y="2315649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弧形 111">
            <a:extLst>
              <a:ext uri="{FF2B5EF4-FFF2-40B4-BE49-F238E27FC236}">
                <a16:creationId xmlns:a16="http://schemas.microsoft.com/office/drawing/2014/main" id="{5A9BB158-9BFF-4D4D-9F68-7BDC09459F77}"/>
              </a:ext>
            </a:extLst>
          </p:cNvPr>
          <p:cNvSpPr/>
          <p:nvPr/>
        </p:nvSpPr>
        <p:spPr>
          <a:xfrm rot="5400000" flipV="1">
            <a:off x="3874240" y="3445353"/>
            <a:ext cx="1132175" cy="1782747"/>
          </a:xfrm>
          <a:prstGeom prst="arc">
            <a:avLst>
              <a:gd name="adj1" fmla="val 16775293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73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D11366-3EBD-4F29-81BC-AC8EF5E61A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E643441E-AB90-48E1-B983-CD7547BB2B25}"/>
              </a:ext>
            </a:extLst>
          </p:cNvPr>
          <p:cNvSpPr/>
          <p:nvPr/>
        </p:nvSpPr>
        <p:spPr>
          <a:xfrm>
            <a:off x="-875896" y="41477"/>
            <a:ext cx="13272521" cy="6596273"/>
          </a:xfrm>
          <a:custGeom>
            <a:avLst/>
            <a:gdLst>
              <a:gd name="connsiteX0" fmla="*/ 4580991 w 12192000"/>
              <a:gd name="connsiteY0" fmla="*/ 0 h 6811800"/>
              <a:gd name="connsiteX1" fmla="*/ 5721977 w 12192000"/>
              <a:gd name="connsiteY1" fmla="*/ 0 h 6811800"/>
              <a:gd name="connsiteX2" fmla="*/ 5966294 w 12192000"/>
              <a:gd name="connsiteY2" fmla="*/ 26584 h 6811800"/>
              <a:gd name="connsiteX3" fmla="*/ 9022853 w 12192000"/>
              <a:gd name="connsiteY3" fmla="*/ 558538 h 6811800"/>
              <a:gd name="connsiteX4" fmla="*/ 10766523 w 12192000"/>
              <a:gd name="connsiteY4" fmla="*/ 613534 h 6811800"/>
              <a:gd name="connsiteX5" fmla="*/ 11942894 w 12192000"/>
              <a:gd name="connsiteY5" fmla="*/ 784135 h 6811800"/>
              <a:gd name="connsiteX6" fmla="*/ 12192000 w 12192000"/>
              <a:gd name="connsiteY6" fmla="*/ 847424 h 6811800"/>
              <a:gd name="connsiteX7" fmla="*/ 12192000 w 12192000"/>
              <a:gd name="connsiteY7" fmla="*/ 5949355 h 6811800"/>
              <a:gd name="connsiteX8" fmla="*/ 12174942 w 12192000"/>
              <a:gd name="connsiteY8" fmla="*/ 5959261 h 6811800"/>
              <a:gd name="connsiteX9" fmla="*/ 8626161 w 12192000"/>
              <a:gd name="connsiteY9" fmla="*/ 6811552 h 6811800"/>
              <a:gd name="connsiteX10" fmla="*/ 5560193 w 12192000"/>
              <a:gd name="connsiteY10" fmla="*/ 6519704 h 6811800"/>
              <a:gd name="connsiteX11" fmla="*/ 2934569 w 12192000"/>
              <a:gd name="connsiteY11" fmla="*/ 6176734 h 6811800"/>
              <a:gd name="connsiteX12" fmla="*/ 53907 w 12192000"/>
              <a:gd name="connsiteY12" fmla="*/ 6213879 h 6811800"/>
              <a:gd name="connsiteX13" fmla="*/ 0 w 12192000"/>
              <a:gd name="connsiteY13" fmla="*/ 6173644 h 6811800"/>
              <a:gd name="connsiteX14" fmla="*/ 0 w 12192000"/>
              <a:gd name="connsiteY14" fmla="*/ 1250868 h 6811800"/>
              <a:gd name="connsiteX15" fmla="*/ 85215 w 12192000"/>
              <a:gd name="connsiteY15" fmla="*/ 1176625 h 6811800"/>
              <a:gd name="connsiteX16" fmla="*/ 1472672 w 12192000"/>
              <a:gd name="connsiteY16" fmla="*/ 827769 h 6811800"/>
              <a:gd name="connsiteX17" fmla="*/ 4463510 w 12192000"/>
              <a:gd name="connsiteY17" fmla="*/ 15389 h 6811800"/>
              <a:gd name="connsiteX18" fmla="*/ 4580991 w 12192000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62042 w 12200135"/>
              <a:gd name="connsiteY12" fmla="*/ 6213879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18986 w 12200135"/>
              <a:gd name="connsiteY12" fmla="*/ 6062877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29503 w 12200135"/>
              <a:gd name="connsiteY12" fmla="*/ 6037710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3233 w 12200135"/>
              <a:gd name="connsiteY12" fmla="*/ 6029321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29321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46099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8277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20215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011687 w 12211306"/>
              <a:gd name="connsiteY16" fmla="*/ 5864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678325 w 12870325"/>
              <a:gd name="connsiteY14" fmla="*/ 12508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865276 w 12870325"/>
              <a:gd name="connsiteY16" fmla="*/ 17802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766755 w 12870325"/>
              <a:gd name="connsiteY16" fmla="*/ 13230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141835 w 12870325"/>
              <a:gd name="connsiteY0" fmla="*/ 153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0" fmla="*/ 5006369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006369 w 12870325"/>
              <a:gd name="connsiteY17" fmla="*/ 282089 h 6811800"/>
              <a:gd name="connsiteX0" fmla="*/ 4920164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4920164 w 12870325"/>
              <a:gd name="connsiteY17" fmla="*/ 282089 h 6811800"/>
              <a:gd name="connsiteX0" fmla="*/ 4920164 w 12870325"/>
              <a:gd name="connsiteY0" fmla="*/ 255505 h 6785216"/>
              <a:gd name="connsiteX1" fmla="*/ 6644619 w 12870325"/>
              <a:gd name="connsiteY1" fmla="*/ 0 h 6785216"/>
              <a:gd name="connsiteX2" fmla="*/ 9701178 w 12870325"/>
              <a:gd name="connsiteY2" fmla="*/ 531954 h 6785216"/>
              <a:gd name="connsiteX3" fmla="*/ 11444848 w 12870325"/>
              <a:gd name="connsiteY3" fmla="*/ 586950 h 6785216"/>
              <a:gd name="connsiteX4" fmla="*/ 12621219 w 12870325"/>
              <a:gd name="connsiteY4" fmla="*/ 757551 h 6785216"/>
              <a:gd name="connsiteX5" fmla="*/ 12870325 w 12870325"/>
              <a:gd name="connsiteY5" fmla="*/ 820840 h 6785216"/>
              <a:gd name="connsiteX6" fmla="*/ 12870325 w 12870325"/>
              <a:gd name="connsiteY6" fmla="*/ 5922771 h 6785216"/>
              <a:gd name="connsiteX7" fmla="*/ 12853267 w 12870325"/>
              <a:gd name="connsiteY7" fmla="*/ 5932677 h 6785216"/>
              <a:gd name="connsiteX8" fmla="*/ 9304486 w 12870325"/>
              <a:gd name="connsiteY8" fmla="*/ 6784968 h 6785216"/>
              <a:gd name="connsiteX9" fmla="*/ 6238518 w 12870325"/>
              <a:gd name="connsiteY9" fmla="*/ 6493120 h 6785216"/>
              <a:gd name="connsiteX10" fmla="*/ 3612894 w 12870325"/>
              <a:gd name="connsiteY10" fmla="*/ 6150150 h 6785216"/>
              <a:gd name="connsiteX11" fmla="*/ 659019 w 12870325"/>
              <a:gd name="connsiteY11" fmla="*/ 6019515 h 6785216"/>
              <a:gd name="connsiteX12" fmla="*/ 670190 w 12870325"/>
              <a:gd name="connsiteY12" fmla="*/ 5501108 h 6785216"/>
              <a:gd name="connsiteX13" fmla="*/ 185719 w 12870325"/>
              <a:gd name="connsiteY13" fmla="*/ 2087884 h 6785216"/>
              <a:gd name="connsiteX14" fmla="*/ 0 w 12870325"/>
              <a:gd name="connsiteY14" fmla="*/ 1734241 h 6785216"/>
              <a:gd name="connsiteX15" fmla="*/ 2594343 w 12870325"/>
              <a:gd name="connsiteY15" fmla="*/ 1537785 h 6785216"/>
              <a:gd name="connsiteX16" fmla="*/ 4920164 w 12870325"/>
              <a:gd name="connsiteY16" fmla="*/ 255505 h 6785216"/>
              <a:gd name="connsiteX0" fmla="*/ 4920164 w 12870325"/>
              <a:gd name="connsiteY0" fmla="*/ 0 h 6529711"/>
              <a:gd name="connsiteX1" fmla="*/ 6989444 w 12870325"/>
              <a:gd name="connsiteY1" fmla="*/ 5826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420474 w 12870325"/>
              <a:gd name="connsiteY1" fmla="*/ 3159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876135 w 12870325"/>
              <a:gd name="connsiteY1" fmla="*/ 111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526080 w 12870325"/>
              <a:gd name="connsiteY0" fmla="*/ 179305 h 6518516"/>
              <a:gd name="connsiteX1" fmla="*/ 7876135 w 12870325"/>
              <a:gd name="connsiteY1" fmla="*/ 0 h 6518516"/>
              <a:gd name="connsiteX2" fmla="*/ 9701178 w 12870325"/>
              <a:gd name="connsiteY2" fmla="*/ 265254 h 6518516"/>
              <a:gd name="connsiteX3" fmla="*/ 11444848 w 12870325"/>
              <a:gd name="connsiteY3" fmla="*/ 320250 h 6518516"/>
              <a:gd name="connsiteX4" fmla="*/ 12621219 w 12870325"/>
              <a:gd name="connsiteY4" fmla="*/ 490851 h 6518516"/>
              <a:gd name="connsiteX5" fmla="*/ 12870325 w 12870325"/>
              <a:gd name="connsiteY5" fmla="*/ 554140 h 6518516"/>
              <a:gd name="connsiteX6" fmla="*/ 12870325 w 12870325"/>
              <a:gd name="connsiteY6" fmla="*/ 5656071 h 6518516"/>
              <a:gd name="connsiteX7" fmla="*/ 12853267 w 12870325"/>
              <a:gd name="connsiteY7" fmla="*/ 5665977 h 6518516"/>
              <a:gd name="connsiteX8" fmla="*/ 9304486 w 12870325"/>
              <a:gd name="connsiteY8" fmla="*/ 6518268 h 6518516"/>
              <a:gd name="connsiteX9" fmla="*/ 6238518 w 12870325"/>
              <a:gd name="connsiteY9" fmla="*/ 6226420 h 6518516"/>
              <a:gd name="connsiteX10" fmla="*/ 3612894 w 12870325"/>
              <a:gd name="connsiteY10" fmla="*/ 5883450 h 6518516"/>
              <a:gd name="connsiteX11" fmla="*/ 659019 w 12870325"/>
              <a:gd name="connsiteY11" fmla="*/ 5752815 h 6518516"/>
              <a:gd name="connsiteX12" fmla="*/ 670190 w 12870325"/>
              <a:gd name="connsiteY12" fmla="*/ 5234408 h 6518516"/>
              <a:gd name="connsiteX13" fmla="*/ 185719 w 12870325"/>
              <a:gd name="connsiteY13" fmla="*/ 1821184 h 6518516"/>
              <a:gd name="connsiteX14" fmla="*/ 0 w 12870325"/>
              <a:gd name="connsiteY14" fmla="*/ 1467541 h 6518516"/>
              <a:gd name="connsiteX15" fmla="*/ 2594343 w 12870325"/>
              <a:gd name="connsiteY15" fmla="*/ 1271085 h 6518516"/>
              <a:gd name="connsiteX16" fmla="*/ 4526080 w 12870325"/>
              <a:gd name="connsiteY16" fmla="*/ 179305 h 6518516"/>
              <a:gd name="connsiteX0" fmla="*/ 4526080 w 12870325"/>
              <a:gd name="connsiteY0" fmla="*/ 0 h 6339211"/>
              <a:gd name="connsiteX1" fmla="*/ 7272692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231539 h 6570750"/>
              <a:gd name="connsiteX1" fmla="*/ 6669250 w 12870325"/>
              <a:gd name="connsiteY1" fmla="*/ 484034 h 6570750"/>
              <a:gd name="connsiteX2" fmla="*/ 9701178 w 12870325"/>
              <a:gd name="connsiteY2" fmla="*/ 317488 h 6570750"/>
              <a:gd name="connsiteX3" fmla="*/ 9569866 w 12870325"/>
              <a:gd name="connsiteY3" fmla="*/ 249 h 6570750"/>
              <a:gd name="connsiteX4" fmla="*/ 11444848 w 12870325"/>
              <a:gd name="connsiteY4" fmla="*/ 372484 h 6570750"/>
              <a:gd name="connsiteX5" fmla="*/ 12621219 w 12870325"/>
              <a:gd name="connsiteY5" fmla="*/ 543085 h 6570750"/>
              <a:gd name="connsiteX6" fmla="*/ 12870325 w 12870325"/>
              <a:gd name="connsiteY6" fmla="*/ 606374 h 6570750"/>
              <a:gd name="connsiteX7" fmla="*/ 12870325 w 12870325"/>
              <a:gd name="connsiteY7" fmla="*/ 5708305 h 6570750"/>
              <a:gd name="connsiteX8" fmla="*/ 12853267 w 12870325"/>
              <a:gd name="connsiteY8" fmla="*/ 5718211 h 6570750"/>
              <a:gd name="connsiteX9" fmla="*/ 9304486 w 12870325"/>
              <a:gd name="connsiteY9" fmla="*/ 6570502 h 6570750"/>
              <a:gd name="connsiteX10" fmla="*/ 6238518 w 12870325"/>
              <a:gd name="connsiteY10" fmla="*/ 6278654 h 6570750"/>
              <a:gd name="connsiteX11" fmla="*/ 3612894 w 12870325"/>
              <a:gd name="connsiteY11" fmla="*/ 5935684 h 6570750"/>
              <a:gd name="connsiteX12" fmla="*/ 659019 w 12870325"/>
              <a:gd name="connsiteY12" fmla="*/ 5805049 h 6570750"/>
              <a:gd name="connsiteX13" fmla="*/ 670190 w 12870325"/>
              <a:gd name="connsiteY13" fmla="*/ 5286642 h 6570750"/>
              <a:gd name="connsiteX14" fmla="*/ 185719 w 12870325"/>
              <a:gd name="connsiteY14" fmla="*/ 1873418 h 6570750"/>
              <a:gd name="connsiteX15" fmla="*/ 0 w 12870325"/>
              <a:gd name="connsiteY15" fmla="*/ 1519775 h 6570750"/>
              <a:gd name="connsiteX16" fmla="*/ 2594343 w 12870325"/>
              <a:gd name="connsiteY16" fmla="*/ 1323319 h 6570750"/>
              <a:gd name="connsiteX17" fmla="*/ 4526080 w 12870325"/>
              <a:gd name="connsiteY17" fmla="*/ 231539 h 6570750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371763 h 6710974"/>
              <a:gd name="connsiteX1" fmla="*/ 6669250 w 12870325"/>
              <a:gd name="connsiteY1" fmla="*/ 624258 h 6710974"/>
              <a:gd name="connsiteX2" fmla="*/ 9664233 w 12870325"/>
              <a:gd name="connsiteY2" fmla="*/ 512 h 6710974"/>
              <a:gd name="connsiteX3" fmla="*/ 11444848 w 12870325"/>
              <a:gd name="connsiteY3" fmla="*/ 512708 h 6710974"/>
              <a:gd name="connsiteX4" fmla="*/ 12621219 w 12870325"/>
              <a:gd name="connsiteY4" fmla="*/ 683309 h 6710974"/>
              <a:gd name="connsiteX5" fmla="*/ 12870325 w 12870325"/>
              <a:gd name="connsiteY5" fmla="*/ 746598 h 6710974"/>
              <a:gd name="connsiteX6" fmla="*/ 12870325 w 12870325"/>
              <a:gd name="connsiteY6" fmla="*/ 5848529 h 6710974"/>
              <a:gd name="connsiteX7" fmla="*/ 12853267 w 12870325"/>
              <a:gd name="connsiteY7" fmla="*/ 5858435 h 6710974"/>
              <a:gd name="connsiteX8" fmla="*/ 9304486 w 12870325"/>
              <a:gd name="connsiteY8" fmla="*/ 6710726 h 6710974"/>
              <a:gd name="connsiteX9" fmla="*/ 6238518 w 12870325"/>
              <a:gd name="connsiteY9" fmla="*/ 6418878 h 6710974"/>
              <a:gd name="connsiteX10" fmla="*/ 3612894 w 12870325"/>
              <a:gd name="connsiteY10" fmla="*/ 6075908 h 6710974"/>
              <a:gd name="connsiteX11" fmla="*/ 659019 w 12870325"/>
              <a:gd name="connsiteY11" fmla="*/ 5945273 h 6710974"/>
              <a:gd name="connsiteX12" fmla="*/ 670190 w 12870325"/>
              <a:gd name="connsiteY12" fmla="*/ 5426866 h 6710974"/>
              <a:gd name="connsiteX13" fmla="*/ 185719 w 12870325"/>
              <a:gd name="connsiteY13" fmla="*/ 2013642 h 6710974"/>
              <a:gd name="connsiteX14" fmla="*/ 0 w 12870325"/>
              <a:gd name="connsiteY14" fmla="*/ 1659999 h 6710974"/>
              <a:gd name="connsiteX15" fmla="*/ 2594343 w 12870325"/>
              <a:gd name="connsiteY15" fmla="*/ 1463543 h 6710974"/>
              <a:gd name="connsiteX16" fmla="*/ 4526080 w 12870325"/>
              <a:gd name="connsiteY16" fmla="*/ 371763 h 6710974"/>
              <a:gd name="connsiteX0" fmla="*/ 4526080 w 12870325"/>
              <a:gd name="connsiteY0" fmla="*/ 562123 h 6901334"/>
              <a:gd name="connsiteX1" fmla="*/ 6669250 w 12870325"/>
              <a:gd name="connsiteY1" fmla="*/ 814618 h 6901334"/>
              <a:gd name="connsiteX2" fmla="*/ 9664233 w 12870325"/>
              <a:gd name="connsiteY2" fmla="*/ 372 h 6901334"/>
              <a:gd name="connsiteX3" fmla="*/ 11444848 w 12870325"/>
              <a:gd name="connsiteY3" fmla="*/ 703068 h 6901334"/>
              <a:gd name="connsiteX4" fmla="*/ 12621219 w 12870325"/>
              <a:gd name="connsiteY4" fmla="*/ 873669 h 6901334"/>
              <a:gd name="connsiteX5" fmla="*/ 12870325 w 12870325"/>
              <a:gd name="connsiteY5" fmla="*/ 936958 h 6901334"/>
              <a:gd name="connsiteX6" fmla="*/ 12870325 w 12870325"/>
              <a:gd name="connsiteY6" fmla="*/ 6038889 h 6901334"/>
              <a:gd name="connsiteX7" fmla="*/ 12853267 w 12870325"/>
              <a:gd name="connsiteY7" fmla="*/ 6048795 h 6901334"/>
              <a:gd name="connsiteX8" fmla="*/ 9304486 w 12870325"/>
              <a:gd name="connsiteY8" fmla="*/ 6901086 h 6901334"/>
              <a:gd name="connsiteX9" fmla="*/ 6238518 w 12870325"/>
              <a:gd name="connsiteY9" fmla="*/ 6609238 h 6901334"/>
              <a:gd name="connsiteX10" fmla="*/ 3612894 w 12870325"/>
              <a:gd name="connsiteY10" fmla="*/ 6266268 h 6901334"/>
              <a:gd name="connsiteX11" fmla="*/ 659019 w 12870325"/>
              <a:gd name="connsiteY11" fmla="*/ 6135633 h 6901334"/>
              <a:gd name="connsiteX12" fmla="*/ 670190 w 12870325"/>
              <a:gd name="connsiteY12" fmla="*/ 5617226 h 6901334"/>
              <a:gd name="connsiteX13" fmla="*/ 185719 w 12870325"/>
              <a:gd name="connsiteY13" fmla="*/ 2204002 h 6901334"/>
              <a:gd name="connsiteX14" fmla="*/ 0 w 12870325"/>
              <a:gd name="connsiteY14" fmla="*/ 1850359 h 6901334"/>
              <a:gd name="connsiteX15" fmla="*/ 2594343 w 12870325"/>
              <a:gd name="connsiteY15" fmla="*/ 1653903 h 6901334"/>
              <a:gd name="connsiteX16" fmla="*/ 4526080 w 12870325"/>
              <a:gd name="connsiteY16" fmla="*/ 562123 h 6901334"/>
              <a:gd name="connsiteX0" fmla="*/ 4526080 w 12870325"/>
              <a:gd name="connsiteY0" fmla="*/ 244936 h 6584147"/>
              <a:gd name="connsiteX1" fmla="*/ 6669250 w 12870325"/>
              <a:gd name="connsiteY1" fmla="*/ 497431 h 6584147"/>
              <a:gd name="connsiteX2" fmla="*/ 9664233 w 12870325"/>
              <a:gd name="connsiteY2" fmla="*/ 685 h 6584147"/>
              <a:gd name="connsiteX3" fmla="*/ 11444848 w 12870325"/>
              <a:gd name="connsiteY3" fmla="*/ 385881 h 6584147"/>
              <a:gd name="connsiteX4" fmla="*/ 12621219 w 12870325"/>
              <a:gd name="connsiteY4" fmla="*/ 556482 h 6584147"/>
              <a:gd name="connsiteX5" fmla="*/ 12870325 w 12870325"/>
              <a:gd name="connsiteY5" fmla="*/ 619771 h 6584147"/>
              <a:gd name="connsiteX6" fmla="*/ 12870325 w 12870325"/>
              <a:gd name="connsiteY6" fmla="*/ 5721702 h 6584147"/>
              <a:gd name="connsiteX7" fmla="*/ 12853267 w 12870325"/>
              <a:gd name="connsiteY7" fmla="*/ 5731608 h 6584147"/>
              <a:gd name="connsiteX8" fmla="*/ 9304486 w 12870325"/>
              <a:gd name="connsiteY8" fmla="*/ 6583899 h 6584147"/>
              <a:gd name="connsiteX9" fmla="*/ 6238518 w 12870325"/>
              <a:gd name="connsiteY9" fmla="*/ 6292051 h 6584147"/>
              <a:gd name="connsiteX10" fmla="*/ 3612894 w 12870325"/>
              <a:gd name="connsiteY10" fmla="*/ 5949081 h 6584147"/>
              <a:gd name="connsiteX11" fmla="*/ 659019 w 12870325"/>
              <a:gd name="connsiteY11" fmla="*/ 5818446 h 6584147"/>
              <a:gd name="connsiteX12" fmla="*/ 670190 w 12870325"/>
              <a:gd name="connsiteY12" fmla="*/ 5300039 h 6584147"/>
              <a:gd name="connsiteX13" fmla="*/ 185719 w 12870325"/>
              <a:gd name="connsiteY13" fmla="*/ 1886815 h 6584147"/>
              <a:gd name="connsiteX14" fmla="*/ 0 w 12870325"/>
              <a:gd name="connsiteY14" fmla="*/ 1533172 h 6584147"/>
              <a:gd name="connsiteX15" fmla="*/ 2594343 w 12870325"/>
              <a:gd name="connsiteY15" fmla="*/ 1336716 h 6584147"/>
              <a:gd name="connsiteX16" fmla="*/ 4526080 w 12870325"/>
              <a:gd name="connsiteY16" fmla="*/ 244936 h 6584147"/>
              <a:gd name="connsiteX0" fmla="*/ 4526080 w 12870325"/>
              <a:gd name="connsiteY0" fmla="*/ 257612 h 6596823"/>
              <a:gd name="connsiteX1" fmla="*/ 6669250 w 12870325"/>
              <a:gd name="connsiteY1" fmla="*/ 510107 h 6596823"/>
              <a:gd name="connsiteX2" fmla="*/ 9664233 w 12870325"/>
              <a:gd name="connsiteY2" fmla="*/ 661 h 6596823"/>
              <a:gd name="connsiteX3" fmla="*/ 11444848 w 12870325"/>
              <a:gd name="connsiteY3" fmla="*/ 398557 h 6596823"/>
              <a:gd name="connsiteX4" fmla="*/ 12621219 w 12870325"/>
              <a:gd name="connsiteY4" fmla="*/ 569158 h 6596823"/>
              <a:gd name="connsiteX5" fmla="*/ 12870325 w 12870325"/>
              <a:gd name="connsiteY5" fmla="*/ 632447 h 6596823"/>
              <a:gd name="connsiteX6" fmla="*/ 12870325 w 12870325"/>
              <a:gd name="connsiteY6" fmla="*/ 5734378 h 6596823"/>
              <a:gd name="connsiteX7" fmla="*/ 12853267 w 12870325"/>
              <a:gd name="connsiteY7" fmla="*/ 5744284 h 6596823"/>
              <a:gd name="connsiteX8" fmla="*/ 9304486 w 12870325"/>
              <a:gd name="connsiteY8" fmla="*/ 6596575 h 6596823"/>
              <a:gd name="connsiteX9" fmla="*/ 6238518 w 12870325"/>
              <a:gd name="connsiteY9" fmla="*/ 6304727 h 6596823"/>
              <a:gd name="connsiteX10" fmla="*/ 3612894 w 12870325"/>
              <a:gd name="connsiteY10" fmla="*/ 5961757 h 6596823"/>
              <a:gd name="connsiteX11" fmla="*/ 659019 w 12870325"/>
              <a:gd name="connsiteY11" fmla="*/ 5831122 h 6596823"/>
              <a:gd name="connsiteX12" fmla="*/ 670190 w 12870325"/>
              <a:gd name="connsiteY12" fmla="*/ 5312715 h 6596823"/>
              <a:gd name="connsiteX13" fmla="*/ 185719 w 12870325"/>
              <a:gd name="connsiteY13" fmla="*/ 1899491 h 6596823"/>
              <a:gd name="connsiteX14" fmla="*/ 0 w 12870325"/>
              <a:gd name="connsiteY14" fmla="*/ 1545848 h 6596823"/>
              <a:gd name="connsiteX15" fmla="*/ 2594343 w 12870325"/>
              <a:gd name="connsiteY15" fmla="*/ 1349392 h 6596823"/>
              <a:gd name="connsiteX16" fmla="*/ 4526080 w 12870325"/>
              <a:gd name="connsiteY16" fmla="*/ 257612 h 6596823"/>
              <a:gd name="connsiteX0" fmla="*/ 4526080 w 12870325"/>
              <a:gd name="connsiteY0" fmla="*/ 259504 h 6598715"/>
              <a:gd name="connsiteX1" fmla="*/ 6669250 w 12870325"/>
              <a:gd name="connsiteY1" fmla="*/ 511999 h 6598715"/>
              <a:gd name="connsiteX2" fmla="*/ 9664233 w 12870325"/>
              <a:gd name="connsiteY2" fmla="*/ 2553 h 6598715"/>
              <a:gd name="connsiteX3" fmla="*/ 11568000 w 12870325"/>
              <a:gd name="connsiteY3" fmla="*/ 311549 h 6598715"/>
              <a:gd name="connsiteX4" fmla="*/ 12621219 w 12870325"/>
              <a:gd name="connsiteY4" fmla="*/ 571050 h 6598715"/>
              <a:gd name="connsiteX5" fmla="*/ 12870325 w 12870325"/>
              <a:gd name="connsiteY5" fmla="*/ 634339 h 6598715"/>
              <a:gd name="connsiteX6" fmla="*/ 12870325 w 12870325"/>
              <a:gd name="connsiteY6" fmla="*/ 5736270 h 6598715"/>
              <a:gd name="connsiteX7" fmla="*/ 12853267 w 12870325"/>
              <a:gd name="connsiteY7" fmla="*/ 5746176 h 6598715"/>
              <a:gd name="connsiteX8" fmla="*/ 9304486 w 12870325"/>
              <a:gd name="connsiteY8" fmla="*/ 6598467 h 6598715"/>
              <a:gd name="connsiteX9" fmla="*/ 6238518 w 12870325"/>
              <a:gd name="connsiteY9" fmla="*/ 6306619 h 6598715"/>
              <a:gd name="connsiteX10" fmla="*/ 3612894 w 12870325"/>
              <a:gd name="connsiteY10" fmla="*/ 5963649 h 6598715"/>
              <a:gd name="connsiteX11" fmla="*/ 659019 w 12870325"/>
              <a:gd name="connsiteY11" fmla="*/ 5833014 h 6598715"/>
              <a:gd name="connsiteX12" fmla="*/ 670190 w 12870325"/>
              <a:gd name="connsiteY12" fmla="*/ 5314607 h 6598715"/>
              <a:gd name="connsiteX13" fmla="*/ 185719 w 12870325"/>
              <a:gd name="connsiteY13" fmla="*/ 1901383 h 6598715"/>
              <a:gd name="connsiteX14" fmla="*/ 0 w 12870325"/>
              <a:gd name="connsiteY14" fmla="*/ 1547740 h 6598715"/>
              <a:gd name="connsiteX15" fmla="*/ 2594343 w 12870325"/>
              <a:gd name="connsiteY15" fmla="*/ 1351284 h 6598715"/>
              <a:gd name="connsiteX16" fmla="*/ 4526080 w 12870325"/>
              <a:gd name="connsiteY16" fmla="*/ 259504 h 6598715"/>
              <a:gd name="connsiteX0" fmla="*/ 4526080 w 12870325"/>
              <a:gd name="connsiteY0" fmla="*/ 257682 h 6596893"/>
              <a:gd name="connsiteX1" fmla="*/ 6669250 w 12870325"/>
              <a:gd name="connsiteY1" fmla="*/ 510177 h 6596893"/>
              <a:gd name="connsiteX2" fmla="*/ 9664233 w 12870325"/>
              <a:gd name="connsiteY2" fmla="*/ 731 h 6596893"/>
              <a:gd name="connsiteX3" fmla="*/ 11592631 w 12870325"/>
              <a:gd name="connsiteY3" fmla="*/ 665327 h 6596893"/>
              <a:gd name="connsiteX4" fmla="*/ 12621219 w 12870325"/>
              <a:gd name="connsiteY4" fmla="*/ 569228 h 6596893"/>
              <a:gd name="connsiteX5" fmla="*/ 12870325 w 12870325"/>
              <a:gd name="connsiteY5" fmla="*/ 632517 h 6596893"/>
              <a:gd name="connsiteX6" fmla="*/ 12870325 w 12870325"/>
              <a:gd name="connsiteY6" fmla="*/ 5734448 h 6596893"/>
              <a:gd name="connsiteX7" fmla="*/ 12853267 w 12870325"/>
              <a:gd name="connsiteY7" fmla="*/ 5744354 h 6596893"/>
              <a:gd name="connsiteX8" fmla="*/ 9304486 w 12870325"/>
              <a:gd name="connsiteY8" fmla="*/ 6596645 h 6596893"/>
              <a:gd name="connsiteX9" fmla="*/ 6238518 w 12870325"/>
              <a:gd name="connsiteY9" fmla="*/ 6304797 h 6596893"/>
              <a:gd name="connsiteX10" fmla="*/ 3612894 w 12870325"/>
              <a:gd name="connsiteY10" fmla="*/ 5961827 h 6596893"/>
              <a:gd name="connsiteX11" fmla="*/ 659019 w 12870325"/>
              <a:gd name="connsiteY11" fmla="*/ 5831192 h 6596893"/>
              <a:gd name="connsiteX12" fmla="*/ 670190 w 12870325"/>
              <a:gd name="connsiteY12" fmla="*/ 5312785 h 6596893"/>
              <a:gd name="connsiteX13" fmla="*/ 185719 w 12870325"/>
              <a:gd name="connsiteY13" fmla="*/ 1899561 h 6596893"/>
              <a:gd name="connsiteX14" fmla="*/ 0 w 12870325"/>
              <a:gd name="connsiteY14" fmla="*/ 1545918 h 6596893"/>
              <a:gd name="connsiteX15" fmla="*/ 2594343 w 12870325"/>
              <a:gd name="connsiteY15" fmla="*/ 1349462 h 6596893"/>
              <a:gd name="connsiteX16" fmla="*/ 4526080 w 12870325"/>
              <a:gd name="connsiteY16" fmla="*/ 257682 h 6596893"/>
              <a:gd name="connsiteX0" fmla="*/ 4526080 w 12870325"/>
              <a:gd name="connsiteY0" fmla="*/ 257062 h 6596273"/>
              <a:gd name="connsiteX1" fmla="*/ 6669250 w 12870325"/>
              <a:gd name="connsiteY1" fmla="*/ 509557 h 6596273"/>
              <a:gd name="connsiteX2" fmla="*/ 9664233 w 12870325"/>
              <a:gd name="connsiteY2" fmla="*/ 111 h 6596273"/>
              <a:gd name="connsiteX3" fmla="*/ 12621219 w 12870325"/>
              <a:gd name="connsiteY3" fmla="*/ 568608 h 6596273"/>
              <a:gd name="connsiteX4" fmla="*/ 12870325 w 12870325"/>
              <a:gd name="connsiteY4" fmla="*/ 631897 h 6596273"/>
              <a:gd name="connsiteX5" fmla="*/ 12870325 w 12870325"/>
              <a:gd name="connsiteY5" fmla="*/ 5733828 h 6596273"/>
              <a:gd name="connsiteX6" fmla="*/ 12853267 w 12870325"/>
              <a:gd name="connsiteY6" fmla="*/ 5743734 h 6596273"/>
              <a:gd name="connsiteX7" fmla="*/ 9304486 w 12870325"/>
              <a:gd name="connsiteY7" fmla="*/ 6596025 h 6596273"/>
              <a:gd name="connsiteX8" fmla="*/ 6238518 w 12870325"/>
              <a:gd name="connsiteY8" fmla="*/ 6304177 h 6596273"/>
              <a:gd name="connsiteX9" fmla="*/ 3612894 w 12870325"/>
              <a:gd name="connsiteY9" fmla="*/ 5961207 h 6596273"/>
              <a:gd name="connsiteX10" fmla="*/ 659019 w 12870325"/>
              <a:gd name="connsiteY10" fmla="*/ 5830572 h 6596273"/>
              <a:gd name="connsiteX11" fmla="*/ 670190 w 12870325"/>
              <a:gd name="connsiteY11" fmla="*/ 5312165 h 6596273"/>
              <a:gd name="connsiteX12" fmla="*/ 185719 w 12870325"/>
              <a:gd name="connsiteY12" fmla="*/ 1898941 h 6596273"/>
              <a:gd name="connsiteX13" fmla="*/ 0 w 12870325"/>
              <a:gd name="connsiteY13" fmla="*/ 1545298 h 6596273"/>
              <a:gd name="connsiteX14" fmla="*/ 2594343 w 12870325"/>
              <a:gd name="connsiteY14" fmla="*/ 1348842 h 6596273"/>
              <a:gd name="connsiteX15" fmla="*/ 4526080 w 12870325"/>
              <a:gd name="connsiteY15" fmla="*/ 257062 h 65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325" h="6596273">
                <a:moveTo>
                  <a:pt x="4526080" y="257062"/>
                </a:moveTo>
                <a:lnTo>
                  <a:pt x="6669250" y="509557"/>
                </a:lnTo>
                <a:cubicBezTo>
                  <a:pt x="7768577" y="644015"/>
                  <a:pt x="8672238" y="-9731"/>
                  <a:pt x="9664233" y="111"/>
                </a:cubicBezTo>
                <a:cubicBezTo>
                  <a:pt x="10656228" y="9953"/>
                  <a:pt x="12086870" y="463310"/>
                  <a:pt x="12621219" y="568608"/>
                </a:cubicBezTo>
                <a:lnTo>
                  <a:pt x="12870325" y="631897"/>
                </a:lnTo>
                <a:lnTo>
                  <a:pt x="12870325" y="5733828"/>
                </a:lnTo>
                <a:lnTo>
                  <a:pt x="12853267" y="5743734"/>
                </a:lnTo>
                <a:cubicBezTo>
                  <a:pt x="11831041" y="6305205"/>
                  <a:pt x="10438365" y="6606175"/>
                  <a:pt x="9304486" y="6596025"/>
                </a:cubicBezTo>
                <a:cubicBezTo>
                  <a:pt x="8095015" y="6585199"/>
                  <a:pt x="7187116" y="6409980"/>
                  <a:pt x="6238518" y="6304177"/>
                </a:cubicBezTo>
                <a:cubicBezTo>
                  <a:pt x="5289920" y="6198374"/>
                  <a:pt x="4542811" y="6040141"/>
                  <a:pt x="3612894" y="5961207"/>
                </a:cubicBezTo>
                <a:cubicBezTo>
                  <a:pt x="2682977" y="5882273"/>
                  <a:pt x="1876964" y="6688935"/>
                  <a:pt x="659019" y="5830572"/>
                </a:cubicBezTo>
                <a:lnTo>
                  <a:pt x="670190" y="5312165"/>
                </a:lnTo>
                <a:cubicBezTo>
                  <a:pt x="672902" y="3886557"/>
                  <a:pt x="183007" y="3324549"/>
                  <a:pt x="185719" y="1898941"/>
                </a:cubicBezTo>
                <a:lnTo>
                  <a:pt x="0" y="1545298"/>
                </a:lnTo>
                <a:cubicBezTo>
                  <a:pt x="320364" y="1297217"/>
                  <a:pt x="1839996" y="1563548"/>
                  <a:pt x="2594343" y="1348842"/>
                </a:cubicBezTo>
                <a:cubicBezTo>
                  <a:pt x="3348690" y="1134136"/>
                  <a:pt x="3436511" y="430677"/>
                  <a:pt x="4526080" y="257062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7" name="矩形: 圆角 166">
            <a:extLst>
              <a:ext uri="{FF2B5EF4-FFF2-40B4-BE49-F238E27FC236}">
                <a16:creationId xmlns:a16="http://schemas.microsoft.com/office/drawing/2014/main" id="{F05B7271-08B8-4BB9-B427-D756399C32A7}"/>
              </a:ext>
            </a:extLst>
          </p:cNvPr>
          <p:cNvSpPr/>
          <p:nvPr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dirty="0">
                <a:latin typeface="微软雅黑"/>
                <a:cs typeface="微软雅黑"/>
              </a:rPr>
              <a:t>识别和记录项目角色、职责、所需技能、报告关系的过程。主要作用：建立项目角色与职责、资源分解结构，以及制订团队</a:t>
            </a:r>
            <a:r>
              <a:rPr lang="zh-CN" altLang="en-US" sz="1800">
                <a:latin typeface="微软雅黑"/>
                <a:cs typeface="微软雅黑"/>
              </a:rPr>
              <a:t>人员招募 和</a:t>
            </a:r>
            <a:r>
              <a:rPr lang="zh-CN" altLang="en-US" sz="1800" dirty="0">
                <a:latin typeface="微软雅黑"/>
                <a:cs typeface="微软雅黑"/>
              </a:rPr>
              <a:t>遣散计划。</a:t>
            </a:r>
          </a:p>
        </p:txBody>
      </p:sp>
      <p:sp>
        <p:nvSpPr>
          <p:cNvPr id="175" name="标题 1">
            <a:extLst>
              <a:ext uri="{FF2B5EF4-FFF2-40B4-BE49-F238E27FC236}">
                <a16:creationId xmlns:a16="http://schemas.microsoft.com/office/drawing/2014/main" id="{B4D631EC-7BC2-4032-B677-22F031574BBF}"/>
              </a:ext>
            </a:extLst>
          </p:cNvPr>
          <p:cNvSpPr txBox="1">
            <a:spLocks/>
          </p:cNvSpPr>
          <p:nvPr/>
        </p:nvSpPr>
        <p:spPr>
          <a:xfrm>
            <a:off x="665678" y="513016"/>
            <a:ext cx="781931" cy="49688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03</a:t>
            </a:r>
            <a:endParaRPr lang="zh-CN" altLang="en-US" sz="3600" b="1" dirty="0">
              <a:ln w="12700">
                <a:solidFill>
                  <a:schemeClr val="accent4"/>
                </a:solidFill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9FCB71E0-333E-4645-8572-3148D5586441}"/>
              </a:ext>
            </a:extLst>
          </p:cNvPr>
          <p:cNvGrpSpPr/>
          <p:nvPr/>
        </p:nvGrpSpPr>
        <p:grpSpPr>
          <a:xfrm flipH="1">
            <a:off x="779565" y="1091906"/>
            <a:ext cx="2567659" cy="116516"/>
            <a:chOff x="1110786" y="1104371"/>
            <a:chExt cx="2567659" cy="116516"/>
          </a:xfrm>
        </p:grpSpPr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C48413C6-DA24-4842-8C80-C2997FCF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443" y="11088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E92D5024-9E9E-4752-A357-F13D59AC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2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8E03F4ED-1F4B-4620-915D-878CC9C1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47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DB58ACA-FE38-4397-9302-59BD6420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686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A243CCC2-ABFD-47B8-8073-C272FB71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893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5" name="Freeform 33">
              <a:extLst>
                <a:ext uri="{FF2B5EF4-FFF2-40B4-BE49-F238E27FC236}">
                  <a16:creationId xmlns:a16="http://schemas.microsoft.com/office/drawing/2014/main" id="{FAB69CF9-1FEF-4C07-804D-F8F8EB1F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00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E71CB3E7-7B79-47BA-A11F-2CDD554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07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9296E09E-C2D3-40A5-BA8E-3689B2BE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51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 dirty="0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DCF75653-B29D-4FD3-B3C7-F52AE09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831" y="1108871"/>
              <a:ext cx="496614" cy="112016"/>
            </a:xfrm>
            <a:custGeom>
              <a:avLst/>
              <a:gdLst>
                <a:gd name="T0" fmla="*/ 370 w 372"/>
                <a:gd name="T1" fmla="*/ 0 h 180"/>
                <a:gd name="T2" fmla="*/ 372 w 372"/>
                <a:gd name="T3" fmla="*/ 180 h 180"/>
                <a:gd name="T4" fmla="*/ 0 w 372"/>
                <a:gd name="T5" fmla="*/ 180 h 180"/>
                <a:gd name="T6" fmla="*/ 179 w 372"/>
                <a:gd name="T7" fmla="*/ 0 h 180"/>
                <a:gd name="T8" fmla="*/ 370 w 372"/>
                <a:gd name="T9" fmla="*/ 0 h 18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16264 w 21452"/>
                <a:gd name="connsiteY3" fmla="*/ 0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989 w 21452"/>
                <a:gd name="connsiteY3" fmla="*/ 567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400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194 w 21452"/>
                <a:gd name="connsiteY3" fmla="*/ 284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057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508 w 21452"/>
                <a:gd name="connsiteY3" fmla="*/ 851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851 w 21452"/>
                <a:gd name="connsiteY3" fmla="*/ 568 h 10000"/>
                <a:gd name="connsiteX4" fmla="*/ 21398 w 21452"/>
                <a:gd name="connsiteY4" fmla="*/ 0 h 10000"/>
                <a:gd name="connsiteX0" fmla="*/ 21398 w 21452"/>
                <a:gd name="connsiteY0" fmla="*/ 707 h 10707"/>
                <a:gd name="connsiteX1" fmla="*/ 21452 w 21452"/>
                <a:gd name="connsiteY1" fmla="*/ 10707 h 10707"/>
                <a:gd name="connsiteX2" fmla="*/ 0 w 21452"/>
                <a:gd name="connsiteY2" fmla="*/ 10707 h 10707"/>
                <a:gd name="connsiteX3" fmla="*/ 4400 w 21452"/>
                <a:gd name="connsiteY3" fmla="*/ 0 h 10707"/>
                <a:gd name="connsiteX4" fmla="*/ 21398 w 21452"/>
                <a:gd name="connsiteY4" fmla="*/ 707 h 10707"/>
                <a:gd name="connsiteX0" fmla="*/ 21398 w 21452"/>
                <a:gd name="connsiteY0" fmla="*/ 424 h 10424"/>
                <a:gd name="connsiteX1" fmla="*/ 21452 w 21452"/>
                <a:gd name="connsiteY1" fmla="*/ 10424 h 10424"/>
                <a:gd name="connsiteX2" fmla="*/ 0 w 21452"/>
                <a:gd name="connsiteY2" fmla="*/ 10424 h 10424"/>
                <a:gd name="connsiteX3" fmla="*/ 4400 w 21452"/>
                <a:gd name="connsiteY3" fmla="*/ 0 h 10424"/>
                <a:gd name="connsiteX4" fmla="*/ 21398 w 21452"/>
                <a:gd name="connsiteY4" fmla="*/ 424 h 10424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4469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538 w 21452"/>
                <a:gd name="connsiteY3" fmla="*/ 143 h 10000"/>
                <a:gd name="connsiteX4" fmla="*/ 21398 w 21452"/>
                <a:gd name="connsiteY4" fmla="*/ 0 h 10000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6321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140 h 10140"/>
                <a:gd name="connsiteX1" fmla="*/ 21452 w 21452"/>
                <a:gd name="connsiteY1" fmla="*/ 10140 h 10140"/>
                <a:gd name="connsiteX2" fmla="*/ 0 w 21452"/>
                <a:gd name="connsiteY2" fmla="*/ 10140 h 10140"/>
                <a:gd name="connsiteX3" fmla="*/ 6321 w 21452"/>
                <a:gd name="connsiteY3" fmla="*/ 0 h 10140"/>
                <a:gd name="connsiteX4" fmla="*/ 21398 w 21452"/>
                <a:gd name="connsiteY4" fmla="*/ 140 h 1014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6390 w 21452"/>
                <a:gd name="connsiteY3" fmla="*/ 2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607 w 21452"/>
                <a:gd name="connsiteY3" fmla="*/ 2 h 10000"/>
                <a:gd name="connsiteX4" fmla="*/ 21398 w 214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" h="10000">
                  <a:moveTo>
                    <a:pt x="21398" y="0"/>
                  </a:moveTo>
                  <a:cubicBezTo>
                    <a:pt x="21416" y="3333"/>
                    <a:pt x="21434" y="6667"/>
                    <a:pt x="21452" y="10000"/>
                  </a:cubicBezTo>
                  <a:lnTo>
                    <a:pt x="0" y="10000"/>
                  </a:lnTo>
                  <a:lnTo>
                    <a:pt x="4607" y="2"/>
                  </a:lnTo>
                  <a:lnTo>
                    <a:pt x="2139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1" name="Freeform 28">
              <a:extLst>
                <a:ext uri="{FF2B5EF4-FFF2-40B4-BE49-F238E27FC236}">
                  <a16:creationId xmlns:a16="http://schemas.microsoft.com/office/drawing/2014/main" id="{C13E5574-4887-400D-B79D-6C27A306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86" y="11043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2" name="Freeform 29">
              <a:extLst>
                <a:ext uri="{FF2B5EF4-FFF2-40B4-BE49-F238E27FC236}">
                  <a16:creationId xmlns:a16="http://schemas.microsoft.com/office/drawing/2014/main" id="{06FA5642-ED2A-4D90-9C5B-24A53E26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15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B15B97E7-991C-476F-9E38-74BB2254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22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11FE133-A6FE-44CD-8E5F-AA69DA58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29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8BC6C232-0584-4AE8-ADB1-90CD4CB4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36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</p:grpSp>
      <p:sp>
        <p:nvSpPr>
          <p:cNvPr id="176" name="标题 1">
            <a:extLst>
              <a:ext uri="{FF2B5EF4-FFF2-40B4-BE49-F238E27FC236}">
                <a16:creationId xmlns:a16="http://schemas.microsoft.com/office/drawing/2014/main" id="{61CCEFC1-9AB4-4DE0-8481-C517807A8E2E}"/>
              </a:ext>
            </a:extLst>
          </p:cNvPr>
          <p:cNvSpPr txBox="1">
            <a:spLocks/>
          </p:cNvSpPr>
          <p:nvPr/>
        </p:nvSpPr>
        <p:spPr>
          <a:xfrm>
            <a:off x="1301154" y="595018"/>
            <a:ext cx="2365106" cy="38368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获取资源</a:t>
            </a:r>
          </a:p>
        </p:txBody>
      </p:sp>
      <p:grpSp>
        <p:nvGrpSpPr>
          <p:cNvPr id="327" name="组合 326">
            <a:extLst>
              <a:ext uri="{FF2B5EF4-FFF2-40B4-BE49-F238E27FC236}">
                <a16:creationId xmlns:a16="http://schemas.microsoft.com/office/drawing/2014/main" id="{20BADB54-5FC4-4E46-A2E9-0854AD24F4A9}"/>
              </a:ext>
            </a:extLst>
          </p:cNvPr>
          <p:cNvGrpSpPr/>
          <p:nvPr/>
        </p:nvGrpSpPr>
        <p:grpSpPr>
          <a:xfrm>
            <a:off x="1389210" y="2015841"/>
            <a:ext cx="3114953" cy="3407879"/>
            <a:chOff x="1789747" y="1998798"/>
            <a:chExt cx="3114953" cy="3407879"/>
          </a:xfrm>
        </p:grpSpPr>
        <p:grpSp>
          <p:nvGrpSpPr>
            <p:cNvPr id="320" name="组合 319">
              <a:extLst>
                <a:ext uri="{FF2B5EF4-FFF2-40B4-BE49-F238E27FC236}">
                  <a16:creationId xmlns:a16="http://schemas.microsoft.com/office/drawing/2014/main" id="{221B8885-025D-468C-BD9D-A002B2AEAF77}"/>
                </a:ext>
              </a:extLst>
            </p:cNvPr>
            <p:cNvGrpSpPr/>
            <p:nvPr/>
          </p:nvGrpSpPr>
          <p:grpSpPr>
            <a:xfrm>
              <a:off x="1789747" y="1998798"/>
              <a:ext cx="3114953" cy="3407879"/>
              <a:chOff x="4919589" y="7274497"/>
              <a:chExt cx="3114953" cy="3407879"/>
            </a:xfrm>
          </p:grpSpPr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9D96C5C4-3122-4C06-8E3B-533C7863C944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">
                    <a:schemeClr val="accent1"/>
                  </a:gs>
                  <a:gs pos="100000">
                    <a:schemeClr val="accent6"/>
                  </a:gs>
                  <a:gs pos="77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3" name="矩形: 圆角 312">
                <a:extLst>
                  <a:ext uri="{FF2B5EF4-FFF2-40B4-BE49-F238E27FC236}">
                    <a16:creationId xmlns:a16="http://schemas.microsoft.com/office/drawing/2014/main" id="{219732A3-9F38-4D01-A8E1-2DAD22D0B90B}"/>
                  </a:ext>
                </a:extLst>
              </p:cNvPr>
              <p:cNvSpPr/>
              <p:nvPr/>
            </p:nvSpPr>
            <p:spPr>
              <a:xfrm>
                <a:off x="4941873" y="8042800"/>
                <a:ext cx="3070386" cy="2639576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2" name="矩形 311">
                <a:extLst>
                  <a:ext uri="{FF2B5EF4-FFF2-40B4-BE49-F238E27FC236}">
                    <a16:creationId xmlns:a16="http://schemas.microsoft.com/office/drawing/2014/main" id="{2157272F-0577-4B1C-AE61-F484B861F275}"/>
                  </a:ext>
                </a:extLst>
              </p:cNvPr>
              <p:cNvSpPr/>
              <p:nvPr/>
            </p:nvSpPr>
            <p:spPr>
              <a:xfrm>
                <a:off x="4928527" y="7983140"/>
                <a:ext cx="3097078" cy="4452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5" name="文本框 244">
              <a:extLst>
                <a:ext uri="{FF2B5EF4-FFF2-40B4-BE49-F238E27FC236}">
                  <a16:creationId xmlns:a16="http://schemas.microsoft.com/office/drawing/2014/main" id="{A9B8D1BD-E6C8-4DDD-A0F3-48BD01640FFC}"/>
                </a:ext>
              </a:extLst>
            </p:cNvPr>
            <p:cNvSpPr txBox="1"/>
            <p:nvPr/>
          </p:nvSpPr>
          <p:spPr>
            <a:xfrm>
              <a:off x="2009649" y="3248143"/>
              <a:ext cx="2872768" cy="17196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indent="4572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1800" dirty="0">
                  <a:latin typeface="微软雅黑"/>
                  <a:cs typeface="微软雅黑"/>
                </a:rPr>
                <a:t>在竞标过程中承诺分派特定人员开展项目工作；</a:t>
              </a:r>
            </a:p>
            <a:p>
              <a:pPr marL="12700" indent="4572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1800" dirty="0">
                  <a:latin typeface="微软雅黑"/>
                  <a:cs typeface="微软雅黑"/>
                </a:rPr>
                <a:t>项目的进展和质量取决于特定人员的专有技能；</a:t>
              </a:r>
            </a:p>
          </p:txBody>
        </p:sp>
      </p:grpSp>
      <p:sp>
        <p:nvSpPr>
          <p:cNvPr id="258" name="文本框 257">
            <a:extLst>
              <a:ext uri="{FF2B5EF4-FFF2-40B4-BE49-F238E27FC236}">
                <a16:creationId xmlns:a16="http://schemas.microsoft.com/office/drawing/2014/main" id="{9A785E04-4D1A-45A3-82E1-A1F0D494A0AC}"/>
              </a:ext>
            </a:extLst>
          </p:cNvPr>
          <p:cNvSpPr txBox="1"/>
          <p:nvPr/>
        </p:nvSpPr>
        <p:spPr>
          <a:xfrm>
            <a:off x="2519346" y="2812338"/>
            <a:ext cx="920353" cy="301385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zh-CN" altLang="en-US" sz="1600" b="1" dirty="0">
                <a:ln w="6350">
                  <a:solidFill>
                    <a:schemeClr val="tx1"/>
                  </a:solidFill>
                </a:ln>
                <a:noFill/>
                <a:latin typeface="+mj-lt"/>
                <a:ea typeface="+mj-ea"/>
              </a:rPr>
              <a:t>预分派</a:t>
            </a:r>
          </a:p>
        </p:txBody>
      </p:sp>
      <p:grpSp>
        <p:nvGrpSpPr>
          <p:cNvPr id="328" name="组合 327">
            <a:extLst>
              <a:ext uri="{FF2B5EF4-FFF2-40B4-BE49-F238E27FC236}">
                <a16:creationId xmlns:a16="http://schemas.microsoft.com/office/drawing/2014/main" id="{23D86DF9-AC5A-406E-B205-27D709873A9E}"/>
              </a:ext>
            </a:extLst>
          </p:cNvPr>
          <p:cNvGrpSpPr/>
          <p:nvPr/>
        </p:nvGrpSpPr>
        <p:grpSpPr>
          <a:xfrm>
            <a:off x="7693934" y="2015841"/>
            <a:ext cx="3114953" cy="3407879"/>
            <a:chOff x="1789747" y="1998798"/>
            <a:chExt cx="3114953" cy="3407879"/>
          </a:xfrm>
        </p:grpSpPr>
        <p:grpSp>
          <p:nvGrpSpPr>
            <p:cNvPr id="329" name="组合 328">
              <a:extLst>
                <a:ext uri="{FF2B5EF4-FFF2-40B4-BE49-F238E27FC236}">
                  <a16:creationId xmlns:a16="http://schemas.microsoft.com/office/drawing/2014/main" id="{48E18FB1-B7E6-4596-BAEC-97E047389A6F}"/>
                </a:ext>
              </a:extLst>
            </p:cNvPr>
            <p:cNvGrpSpPr/>
            <p:nvPr/>
          </p:nvGrpSpPr>
          <p:grpSpPr>
            <a:xfrm>
              <a:off x="1789747" y="1998798"/>
              <a:ext cx="3114953" cy="3407879"/>
              <a:chOff x="4919589" y="7274497"/>
              <a:chExt cx="3114953" cy="3407879"/>
            </a:xfrm>
          </p:grpSpPr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256C6814-866F-441B-82DB-74A580F2F773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">
                    <a:schemeClr val="accent1"/>
                  </a:gs>
                  <a:gs pos="100000">
                    <a:schemeClr val="accent6"/>
                  </a:gs>
                  <a:gs pos="77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2" name="矩形: 圆角 331">
                <a:extLst>
                  <a:ext uri="{FF2B5EF4-FFF2-40B4-BE49-F238E27FC236}">
                    <a16:creationId xmlns:a16="http://schemas.microsoft.com/office/drawing/2014/main" id="{9952FAB2-A982-4E3F-971A-540C415B37AB}"/>
                  </a:ext>
                </a:extLst>
              </p:cNvPr>
              <p:cNvSpPr/>
              <p:nvPr/>
            </p:nvSpPr>
            <p:spPr>
              <a:xfrm>
                <a:off x="4941873" y="8042800"/>
                <a:ext cx="3070386" cy="2639576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3" name="矩形 332">
                <a:extLst>
                  <a:ext uri="{FF2B5EF4-FFF2-40B4-BE49-F238E27FC236}">
                    <a16:creationId xmlns:a16="http://schemas.microsoft.com/office/drawing/2014/main" id="{A95399CB-87C9-4771-8BE7-B1335D8FEDDE}"/>
                  </a:ext>
                </a:extLst>
              </p:cNvPr>
              <p:cNvSpPr/>
              <p:nvPr/>
            </p:nvSpPr>
            <p:spPr>
              <a:xfrm>
                <a:off x="4928527" y="7983140"/>
                <a:ext cx="3097078" cy="4452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0" name="文本框 329">
              <a:extLst>
                <a:ext uri="{FF2B5EF4-FFF2-40B4-BE49-F238E27FC236}">
                  <a16:creationId xmlns:a16="http://schemas.microsoft.com/office/drawing/2014/main" id="{1218C5D6-8AD5-4E0D-9A9D-0F0CC3548779}"/>
                </a:ext>
              </a:extLst>
            </p:cNvPr>
            <p:cNvSpPr txBox="1"/>
            <p:nvPr/>
          </p:nvSpPr>
          <p:spPr>
            <a:xfrm>
              <a:off x="2009649" y="3248143"/>
              <a:ext cx="2872768" cy="2122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indent="4572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1800" dirty="0">
                  <a:latin typeface="微软雅黑"/>
                  <a:cs typeface="微软雅黑"/>
                </a:rPr>
                <a:t>职能经理。确保项目能够在需要时获得具备适当能力的人员，确保团队成员能够愿意并且有权开展项目工作。</a:t>
              </a:r>
            </a:p>
          </p:txBody>
        </p:sp>
      </p:grp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8406BE11-5DA1-46FE-AB93-5BA1883ACC06}"/>
              </a:ext>
            </a:extLst>
          </p:cNvPr>
          <p:cNvGrpSpPr>
            <a:grpSpLocks noChangeAspect="1"/>
          </p:cNvGrpSpPr>
          <p:nvPr/>
        </p:nvGrpSpPr>
        <p:grpSpPr>
          <a:xfrm rot="1185734">
            <a:off x="4622112" y="3131881"/>
            <a:ext cx="2947774" cy="1627256"/>
            <a:chOff x="7297287" y="5665815"/>
            <a:chExt cx="854300" cy="471598"/>
          </a:xfrm>
        </p:grpSpPr>
        <p:sp>
          <p:nvSpPr>
            <p:cNvPr id="247" name="Freeform 411">
              <a:extLst>
                <a:ext uri="{FF2B5EF4-FFF2-40B4-BE49-F238E27FC236}">
                  <a16:creationId xmlns:a16="http://schemas.microsoft.com/office/drawing/2014/main" id="{D40425A8-6FD2-4D7B-98A3-B42654BCE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198" y="5979209"/>
              <a:ext cx="444477" cy="158204"/>
            </a:xfrm>
            <a:custGeom>
              <a:avLst/>
              <a:gdLst>
                <a:gd name="T0" fmla="*/ 323 w 323"/>
                <a:gd name="T1" fmla="*/ 0 h 114"/>
                <a:gd name="T2" fmla="*/ 162 w 323"/>
                <a:gd name="T3" fmla="*/ 114 h 114"/>
                <a:gd name="T4" fmla="*/ 0 w 323"/>
                <a:gd name="T5" fmla="*/ 0 h 114"/>
                <a:gd name="T6" fmla="*/ 162 w 323"/>
                <a:gd name="T7" fmla="*/ 9 h 114"/>
                <a:gd name="T8" fmla="*/ 323 w 323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14">
                  <a:moveTo>
                    <a:pt x="323" y="0"/>
                  </a:moveTo>
                  <a:cubicBezTo>
                    <a:pt x="300" y="66"/>
                    <a:pt x="236" y="114"/>
                    <a:pt x="162" y="114"/>
                  </a:cubicBezTo>
                  <a:cubicBezTo>
                    <a:pt x="87" y="114"/>
                    <a:pt x="24" y="66"/>
                    <a:pt x="0" y="0"/>
                  </a:cubicBezTo>
                  <a:cubicBezTo>
                    <a:pt x="47" y="6"/>
                    <a:pt x="103" y="9"/>
                    <a:pt x="162" y="9"/>
                  </a:cubicBezTo>
                  <a:cubicBezTo>
                    <a:pt x="221" y="9"/>
                    <a:pt x="276" y="6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8" name="Freeform 412">
              <a:extLst>
                <a:ext uri="{FF2B5EF4-FFF2-40B4-BE49-F238E27FC236}">
                  <a16:creationId xmlns:a16="http://schemas.microsoft.com/office/drawing/2014/main" id="{7A885E79-95E8-46B2-9905-AEC186AE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639" y="5665815"/>
              <a:ext cx="470091" cy="262166"/>
            </a:xfrm>
            <a:custGeom>
              <a:avLst/>
              <a:gdLst>
                <a:gd name="T0" fmla="*/ 341 w 341"/>
                <a:gd name="T1" fmla="*/ 171 h 190"/>
                <a:gd name="T2" fmla="*/ 341 w 341"/>
                <a:gd name="T3" fmla="*/ 179 h 190"/>
                <a:gd name="T4" fmla="*/ 332 w 341"/>
                <a:gd name="T5" fmla="*/ 180 h 190"/>
                <a:gd name="T6" fmla="*/ 171 w 341"/>
                <a:gd name="T7" fmla="*/ 190 h 190"/>
                <a:gd name="T8" fmla="*/ 9 w 341"/>
                <a:gd name="T9" fmla="*/ 180 h 190"/>
                <a:gd name="T10" fmla="*/ 0 w 341"/>
                <a:gd name="T11" fmla="*/ 179 h 190"/>
                <a:gd name="T12" fmla="*/ 0 w 341"/>
                <a:gd name="T13" fmla="*/ 171 h 190"/>
                <a:gd name="T14" fmla="*/ 9 w 341"/>
                <a:gd name="T15" fmla="*/ 114 h 190"/>
                <a:gd name="T16" fmla="*/ 171 w 341"/>
                <a:gd name="T17" fmla="*/ 0 h 190"/>
                <a:gd name="T18" fmla="*/ 332 w 341"/>
                <a:gd name="T19" fmla="*/ 114 h 190"/>
                <a:gd name="T20" fmla="*/ 341 w 341"/>
                <a:gd name="T21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190">
                  <a:moveTo>
                    <a:pt x="341" y="171"/>
                  </a:moveTo>
                  <a:cubicBezTo>
                    <a:pt x="341" y="173"/>
                    <a:pt x="341" y="176"/>
                    <a:pt x="341" y="179"/>
                  </a:cubicBezTo>
                  <a:cubicBezTo>
                    <a:pt x="338" y="179"/>
                    <a:pt x="335" y="180"/>
                    <a:pt x="332" y="180"/>
                  </a:cubicBezTo>
                  <a:cubicBezTo>
                    <a:pt x="285" y="186"/>
                    <a:pt x="230" y="190"/>
                    <a:pt x="171" y="190"/>
                  </a:cubicBezTo>
                  <a:cubicBezTo>
                    <a:pt x="112" y="190"/>
                    <a:pt x="56" y="186"/>
                    <a:pt x="9" y="180"/>
                  </a:cubicBezTo>
                  <a:cubicBezTo>
                    <a:pt x="6" y="180"/>
                    <a:pt x="3" y="179"/>
                    <a:pt x="0" y="179"/>
                  </a:cubicBezTo>
                  <a:cubicBezTo>
                    <a:pt x="0" y="176"/>
                    <a:pt x="0" y="173"/>
                    <a:pt x="0" y="171"/>
                  </a:cubicBezTo>
                  <a:cubicBezTo>
                    <a:pt x="0" y="151"/>
                    <a:pt x="3" y="132"/>
                    <a:pt x="9" y="114"/>
                  </a:cubicBezTo>
                  <a:cubicBezTo>
                    <a:pt x="33" y="48"/>
                    <a:pt x="96" y="0"/>
                    <a:pt x="171" y="0"/>
                  </a:cubicBezTo>
                  <a:cubicBezTo>
                    <a:pt x="245" y="0"/>
                    <a:pt x="309" y="48"/>
                    <a:pt x="332" y="114"/>
                  </a:cubicBezTo>
                  <a:cubicBezTo>
                    <a:pt x="338" y="132"/>
                    <a:pt x="341" y="151"/>
                    <a:pt x="341" y="17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9" name="Freeform 413">
              <a:extLst>
                <a:ext uri="{FF2B5EF4-FFF2-40B4-BE49-F238E27FC236}">
                  <a16:creationId xmlns:a16="http://schemas.microsoft.com/office/drawing/2014/main" id="{D3AFC45B-8E29-47E5-AF3A-B8377B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675" y="5824018"/>
              <a:ext cx="176284" cy="45201"/>
            </a:xfrm>
            <a:custGeom>
              <a:avLst/>
              <a:gdLst>
                <a:gd name="T0" fmla="*/ 0 w 128"/>
                <a:gd name="T1" fmla="*/ 0 h 33"/>
                <a:gd name="T2" fmla="*/ 128 w 128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0"/>
                  </a:moveTo>
                  <a:cubicBezTo>
                    <a:pt x="58" y="8"/>
                    <a:pt x="104" y="19"/>
                    <a:pt x="128" y="33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414">
              <a:extLst>
                <a:ext uri="{FF2B5EF4-FFF2-40B4-BE49-F238E27FC236}">
                  <a16:creationId xmlns:a16="http://schemas.microsoft.com/office/drawing/2014/main" id="{CC41C9E3-77E4-4246-A269-0D893FBC5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915" y="5824018"/>
              <a:ext cx="176284" cy="45201"/>
            </a:xfrm>
            <a:custGeom>
              <a:avLst/>
              <a:gdLst>
                <a:gd name="T0" fmla="*/ 0 w 128"/>
                <a:gd name="T1" fmla="*/ 33 h 33"/>
                <a:gd name="T2" fmla="*/ 128 w 12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33"/>
                  </a:moveTo>
                  <a:cubicBezTo>
                    <a:pt x="25" y="19"/>
                    <a:pt x="70" y="8"/>
                    <a:pt x="128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415">
              <a:extLst>
                <a:ext uri="{FF2B5EF4-FFF2-40B4-BE49-F238E27FC236}">
                  <a16:creationId xmlns:a16="http://schemas.microsoft.com/office/drawing/2014/main" id="{BB075462-29B4-412E-8FF8-70EAB74B2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287" y="5869219"/>
              <a:ext cx="854300" cy="122043"/>
            </a:xfrm>
            <a:custGeom>
              <a:avLst/>
              <a:gdLst>
                <a:gd name="T0" fmla="*/ 599 w 620"/>
                <a:gd name="T1" fmla="*/ 0 h 89"/>
                <a:gd name="T2" fmla="*/ 480 w 620"/>
                <a:gd name="T3" fmla="*/ 32 h 89"/>
                <a:gd name="T4" fmla="*/ 471 w 620"/>
                <a:gd name="T5" fmla="*/ 33 h 89"/>
                <a:gd name="T6" fmla="*/ 310 w 620"/>
                <a:gd name="T7" fmla="*/ 43 h 89"/>
                <a:gd name="T8" fmla="*/ 148 w 620"/>
                <a:gd name="T9" fmla="*/ 33 h 89"/>
                <a:gd name="T10" fmla="*/ 139 w 620"/>
                <a:gd name="T11" fmla="*/ 32 h 89"/>
                <a:gd name="T12" fmla="*/ 20 w 620"/>
                <a:gd name="T13" fmla="*/ 0 h 89"/>
                <a:gd name="T14" fmla="*/ 0 w 620"/>
                <a:gd name="T15" fmla="*/ 24 h 89"/>
                <a:gd name="T16" fmla="*/ 148 w 620"/>
                <a:gd name="T17" fmla="*/ 80 h 89"/>
                <a:gd name="T18" fmla="*/ 310 w 620"/>
                <a:gd name="T19" fmla="*/ 89 h 89"/>
                <a:gd name="T20" fmla="*/ 471 w 620"/>
                <a:gd name="T21" fmla="*/ 80 h 89"/>
                <a:gd name="T22" fmla="*/ 620 w 620"/>
                <a:gd name="T23" fmla="*/ 24 h 89"/>
                <a:gd name="T24" fmla="*/ 599 w 620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89">
                  <a:moveTo>
                    <a:pt x="599" y="0"/>
                  </a:moveTo>
                  <a:cubicBezTo>
                    <a:pt x="576" y="13"/>
                    <a:pt x="534" y="24"/>
                    <a:pt x="480" y="32"/>
                  </a:cubicBezTo>
                  <a:cubicBezTo>
                    <a:pt x="477" y="32"/>
                    <a:pt x="474" y="33"/>
                    <a:pt x="471" y="33"/>
                  </a:cubicBezTo>
                  <a:cubicBezTo>
                    <a:pt x="424" y="39"/>
                    <a:pt x="369" y="43"/>
                    <a:pt x="310" y="43"/>
                  </a:cubicBezTo>
                  <a:cubicBezTo>
                    <a:pt x="251" y="43"/>
                    <a:pt x="195" y="39"/>
                    <a:pt x="148" y="33"/>
                  </a:cubicBezTo>
                  <a:cubicBezTo>
                    <a:pt x="145" y="33"/>
                    <a:pt x="142" y="32"/>
                    <a:pt x="139" y="32"/>
                  </a:cubicBezTo>
                  <a:cubicBezTo>
                    <a:pt x="85" y="24"/>
                    <a:pt x="43" y="13"/>
                    <a:pt x="20" y="0"/>
                  </a:cubicBezTo>
                  <a:cubicBezTo>
                    <a:pt x="7" y="7"/>
                    <a:pt x="0" y="15"/>
                    <a:pt x="0" y="24"/>
                  </a:cubicBezTo>
                  <a:cubicBezTo>
                    <a:pt x="0" y="47"/>
                    <a:pt x="59" y="68"/>
                    <a:pt x="148" y="80"/>
                  </a:cubicBezTo>
                  <a:cubicBezTo>
                    <a:pt x="195" y="86"/>
                    <a:pt x="251" y="89"/>
                    <a:pt x="310" y="89"/>
                  </a:cubicBezTo>
                  <a:cubicBezTo>
                    <a:pt x="369" y="89"/>
                    <a:pt x="424" y="86"/>
                    <a:pt x="471" y="80"/>
                  </a:cubicBezTo>
                  <a:cubicBezTo>
                    <a:pt x="560" y="68"/>
                    <a:pt x="620" y="47"/>
                    <a:pt x="620" y="24"/>
                  </a:cubicBezTo>
                  <a:cubicBezTo>
                    <a:pt x="620" y="15"/>
                    <a:pt x="613" y="7"/>
                    <a:pt x="59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2" name="Freeform 416">
              <a:extLst>
                <a:ext uri="{FF2B5EF4-FFF2-40B4-BE49-F238E27FC236}">
                  <a16:creationId xmlns:a16="http://schemas.microsoft.com/office/drawing/2014/main" id="{DB906CE1-E35E-405E-9123-ACD6C4B5F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675" y="5824018"/>
              <a:ext cx="176284" cy="45201"/>
            </a:xfrm>
            <a:custGeom>
              <a:avLst/>
              <a:gdLst>
                <a:gd name="T0" fmla="*/ 0 w 128"/>
                <a:gd name="T1" fmla="*/ 0 h 33"/>
                <a:gd name="T2" fmla="*/ 128 w 128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0"/>
                  </a:moveTo>
                  <a:cubicBezTo>
                    <a:pt x="58" y="8"/>
                    <a:pt x="104" y="19"/>
                    <a:pt x="128" y="33"/>
                  </a:cubicBezTo>
                </a:path>
              </a:pathLst>
            </a:custGeom>
            <a:noFill/>
            <a:ln w="6350" cap="flat"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417">
              <a:extLst>
                <a:ext uri="{FF2B5EF4-FFF2-40B4-BE49-F238E27FC236}">
                  <a16:creationId xmlns:a16="http://schemas.microsoft.com/office/drawing/2014/main" id="{7CCB54C2-E67A-4ADF-A91E-A57F2A9B5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915" y="5824018"/>
              <a:ext cx="176284" cy="45201"/>
            </a:xfrm>
            <a:custGeom>
              <a:avLst/>
              <a:gdLst>
                <a:gd name="T0" fmla="*/ 0 w 128"/>
                <a:gd name="T1" fmla="*/ 33 h 33"/>
                <a:gd name="T2" fmla="*/ 128 w 12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33"/>
                  </a:moveTo>
                  <a:cubicBezTo>
                    <a:pt x="25" y="19"/>
                    <a:pt x="70" y="8"/>
                    <a:pt x="128" y="0"/>
                  </a:cubicBezTo>
                </a:path>
              </a:pathLst>
            </a:custGeom>
            <a:noFill/>
            <a:ln w="6350" cap="flat"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257" name="文本框 256">
            <a:extLst>
              <a:ext uri="{FF2B5EF4-FFF2-40B4-BE49-F238E27FC236}">
                <a16:creationId xmlns:a16="http://schemas.microsoft.com/office/drawing/2014/main" id="{07ECCC58-FD3E-4386-B552-706ECC64EBB9}"/>
              </a:ext>
            </a:extLst>
          </p:cNvPr>
          <p:cNvSpPr txBox="1"/>
          <p:nvPr/>
        </p:nvSpPr>
        <p:spPr>
          <a:xfrm>
            <a:off x="8875754" y="2793754"/>
            <a:ext cx="710102" cy="319969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zh-CN" altLang="en-US" sz="1600" b="1" dirty="0">
                <a:ln w="6350">
                  <a:solidFill>
                    <a:schemeClr val="tx1"/>
                  </a:solidFill>
                </a:ln>
                <a:noFill/>
                <a:latin typeface="+mj-lt"/>
                <a:ea typeface="+mj-ea"/>
              </a:rPr>
              <a:t>谈判</a:t>
            </a:r>
          </a:p>
        </p:txBody>
      </p:sp>
    </p:spTree>
    <p:extLst>
      <p:ext uri="{BB962C8B-B14F-4D97-AF65-F5344CB8AC3E}">
        <p14:creationId xmlns:p14="http://schemas.microsoft.com/office/powerpoint/2010/main" val="36186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>
            <a:extLst>
              <a:ext uri="{FF2B5EF4-FFF2-40B4-BE49-F238E27FC236}">
                <a16:creationId xmlns:a16="http://schemas.microsoft.com/office/drawing/2014/main" id="{39BF465C-23F9-41A8-BA65-DD1F03B026E3}"/>
              </a:ext>
            </a:extLst>
          </p:cNvPr>
          <p:cNvSpPr txBox="1">
            <a:spLocks/>
          </p:cNvSpPr>
          <p:nvPr/>
        </p:nvSpPr>
        <p:spPr>
          <a:xfrm>
            <a:off x="5490615" y="2305847"/>
            <a:ext cx="1210771" cy="94110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ln w="28575">
                  <a:noFill/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04</a:t>
            </a:r>
            <a:endParaRPr lang="zh-CN" altLang="en-US" sz="7200" b="1" dirty="0">
              <a:ln w="28575">
                <a:noFill/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sp>
        <p:nvSpPr>
          <p:cNvPr id="17" name="文本占位符 1">
            <a:extLst>
              <a:ext uri="{FF2B5EF4-FFF2-40B4-BE49-F238E27FC236}">
                <a16:creationId xmlns:a16="http://schemas.microsoft.com/office/drawing/2014/main" id="{790951C5-9D1B-4D37-A4B6-9B6591190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8382" y="3429000"/>
            <a:ext cx="2235237" cy="547877"/>
          </a:xfrm>
        </p:spPr>
        <p:txBody>
          <a:bodyPr/>
          <a:lstStyle/>
          <a:p>
            <a:r>
              <a:rPr lang="zh-CN" altLang="en-US" sz="4000" b="1" dirty="0">
                <a:ln w="3175">
                  <a:noFill/>
                </a:ln>
                <a:gradFill flip="none" rotWithShape="1">
                  <a:gsLst>
                    <a:gs pos="55000">
                      <a:schemeClr val="tx1"/>
                    </a:gs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5400000" scaled="0"/>
                  <a:tileRect/>
                </a:gradFill>
                <a:latin typeface="+mj-ea"/>
                <a:cs typeface="+mn-cs"/>
              </a:rPr>
              <a:t>建设团队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7756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D11366-3EBD-4F29-81BC-AC8EF5E61A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E643441E-AB90-48E1-B983-CD7547BB2B25}"/>
              </a:ext>
            </a:extLst>
          </p:cNvPr>
          <p:cNvSpPr/>
          <p:nvPr/>
        </p:nvSpPr>
        <p:spPr>
          <a:xfrm>
            <a:off x="-875896" y="41477"/>
            <a:ext cx="13272521" cy="6596273"/>
          </a:xfrm>
          <a:custGeom>
            <a:avLst/>
            <a:gdLst>
              <a:gd name="connsiteX0" fmla="*/ 4580991 w 12192000"/>
              <a:gd name="connsiteY0" fmla="*/ 0 h 6811800"/>
              <a:gd name="connsiteX1" fmla="*/ 5721977 w 12192000"/>
              <a:gd name="connsiteY1" fmla="*/ 0 h 6811800"/>
              <a:gd name="connsiteX2" fmla="*/ 5966294 w 12192000"/>
              <a:gd name="connsiteY2" fmla="*/ 26584 h 6811800"/>
              <a:gd name="connsiteX3" fmla="*/ 9022853 w 12192000"/>
              <a:gd name="connsiteY3" fmla="*/ 558538 h 6811800"/>
              <a:gd name="connsiteX4" fmla="*/ 10766523 w 12192000"/>
              <a:gd name="connsiteY4" fmla="*/ 613534 h 6811800"/>
              <a:gd name="connsiteX5" fmla="*/ 11942894 w 12192000"/>
              <a:gd name="connsiteY5" fmla="*/ 784135 h 6811800"/>
              <a:gd name="connsiteX6" fmla="*/ 12192000 w 12192000"/>
              <a:gd name="connsiteY6" fmla="*/ 847424 h 6811800"/>
              <a:gd name="connsiteX7" fmla="*/ 12192000 w 12192000"/>
              <a:gd name="connsiteY7" fmla="*/ 5949355 h 6811800"/>
              <a:gd name="connsiteX8" fmla="*/ 12174942 w 12192000"/>
              <a:gd name="connsiteY8" fmla="*/ 5959261 h 6811800"/>
              <a:gd name="connsiteX9" fmla="*/ 8626161 w 12192000"/>
              <a:gd name="connsiteY9" fmla="*/ 6811552 h 6811800"/>
              <a:gd name="connsiteX10" fmla="*/ 5560193 w 12192000"/>
              <a:gd name="connsiteY10" fmla="*/ 6519704 h 6811800"/>
              <a:gd name="connsiteX11" fmla="*/ 2934569 w 12192000"/>
              <a:gd name="connsiteY11" fmla="*/ 6176734 h 6811800"/>
              <a:gd name="connsiteX12" fmla="*/ 53907 w 12192000"/>
              <a:gd name="connsiteY12" fmla="*/ 6213879 h 6811800"/>
              <a:gd name="connsiteX13" fmla="*/ 0 w 12192000"/>
              <a:gd name="connsiteY13" fmla="*/ 6173644 h 6811800"/>
              <a:gd name="connsiteX14" fmla="*/ 0 w 12192000"/>
              <a:gd name="connsiteY14" fmla="*/ 1250868 h 6811800"/>
              <a:gd name="connsiteX15" fmla="*/ 85215 w 12192000"/>
              <a:gd name="connsiteY15" fmla="*/ 1176625 h 6811800"/>
              <a:gd name="connsiteX16" fmla="*/ 1472672 w 12192000"/>
              <a:gd name="connsiteY16" fmla="*/ 827769 h 6811800"/>
              <a:gd name="connsiteX17" fmla="*/ 4463510 w 12192000"/>
              <a:gd name="connsiteY17" fmla="*/ 15389 h 6811800"/>
              <a:gd name="connsiteX18" fmla="*/ 4580991 w 12192000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62042 w 12200135"/>
              <a:gd name="connsiteY12" fmla="*/ 6213879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18986 w 12200135"/>
              <a:gd name="connsiteY12" fmla="*/ 6062877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29503 w 12200135"/>
              <a:gd name="connsiteY12" fmla="*/ 6037710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3233 w 12200135"/>
              <a:gd name="connsiteY12" fmla="*/ 6029321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29321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46099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8277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20215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011687 w 12211306"/>
              <a:gd name="connsiteY16" fmla="*/ 5864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678325 w 12870325"/>
              <a:gd name="connsiteY14" fmla="*/ 12508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865276 w 12870325"/>
              <a:gd name="connsiteY16" fmla="*/ 17802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766755 w 12870325"/>
              <a:gd name="connsiteY16" fmla="*/ 13230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141835 w 12870325"/>
              <a:gd name="connsiteY0" fmla="*/ 153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0" fmla="*/ 5006369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006369 w 12870325"/>
              <a:gd name="connsiteY17" fmla="*/ 282089 h 6811800"/>
              <a:gd name="connsiteX0" fmla="*/ 4920164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4920164 w 12870325"/>
              <a:gd name="connsiteY17" fmla="*/ 282089 h 6811800"/>
              <a:gd name="connsiteX0" fmla="*/ 4920164 w 12870325"/>
              <a:gd name="connsiteY0" fmla="*/ 255505 h 6785216"/>
              <a:gd name="connsiteX1" fmla="*/ 6644619 w 12870325"/>
              <a:gd name="connsiteY1" fmla="*/ 0 h 6785216"/>
              <a:gd name="connsiteX2" fmla="*/ 9701178 w 12870325"/>
              <a:gd name="connsiteY2" fmla="*/ 531954 h 6785216"/>
              <a:gd name="connsiteX3" fmla="*/ 11444848 w 12870325"/>
              <a:gd name="connsiteY3" fmla="*/ 586950 h 6785216"/>
              <a:gd name="connsiteX4" fmla="*/ 12621219 w 12870325"/>
              <a:gd name="connsiteY4" fmla="*/ 757551 h 6785216"/>
              <a:gd name="connsiteX5" fmla="*/ 12870325 w 12870325"/>
              <a:gd name="connsiteY5" fmla="*/ 820840 h 6785216"/>
              <a:gd name="connsiteX6" fmla="*/ 12870325 w 12870325"/>
              <a:gd name="connsiteY6" fmla="*/ 5922771 h 6785216"/>
              <a:gd name="connsiteX7" fmla="*/ 12853267 w 12870325"/>
              <a:gd name="connsiteY7" fmla="*/ 5932677 h 6785216"/>
              <a:gd name="connsiteX8" fmla="*/ 9304486 w 12870325"/>
              <a:gd name="connsiteY8" fmla="*/ 6784968 h 6785216"/>
              <a:gd name="connsiteX9" fmla="*/ 6238518 w 12870325"/>
              <a:gd name="connsiteY9" fmla="*/ 6493120 h 6785216"/>
              <a:gd name="connsiteX10" fmla="*/ 3612894 w 12870325"/>
              <a:gd name="connsiteY10" fmla="*/ 6150150 h 6785216"/>
              <a:gd name="connsiteX11" fmla="*/ 659019 w 12870325"/>
              <a:gd name="connsiteY11" fmla="*/ 6019515 h 6785216"/>
              <a:gd name="connsiteX12" fmla="*/ 670190 w 12870325"/>
              <a:gd name="connsiteY12" fmla="*/ 5501108 h 6785216"/>
              <a:gd name="connsiteX13" fmla="*/ 185719 w 12870325"/>
              <a:gd name="connsiteY13" fmla="*/ 2087884 h 6785216"/>
              <a:gd name="connsiteX14" fmla="*/ 0 w 12870325"/>
              <a:gd name="connsiteY14" fmla="*/ 1734241 h 6785216"/>
              <a:gd name="connsiteX15" fmla="*/ 2594343 w 12870325"/>
              <a:gd name="connsiteY15" fmla="*/ 1537785 h 6785216"/>
              <a:gd name="connsiteX16" fmla="*/ 4920164 w 12870325"/>
              <a:gd name="connsiteY16" fmla="*/ 255505 h 6785216"/>
              <a:gd name="connsiteX0" fmla="*/ 4920164 w 12870325"/>
              <a:gd name="connsiteY0" fmla="*/ 0 h 6529711"/>
              <a:gd name="connsiteX1" fmla="*/ 6989444 w 12870325"/>
              <a:gd name="connsiteY1" fmla="*/ 5826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420474 w 12870325"/>
              <a:gd name="connsiteY1" fmla="*/ 3159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876135 w 12870325"/>
              <a:gd name="connsiteY1" fmla="*/ 111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526080 w 12870325"/>
              <a:gd name="connsiteY0" fmla="*/ 179305 h 6518516"/>
              <a:gd name="connsiteX1" fmla="*/ 7876135 w 12870325"/>
              <a:gd name="connsiteY1" fmla="*/ 0 h 6518516"/>
              <a:gd name="connsiteX2" fmla="*/ 9701178 w 12870325"/>
              <a:gd name="connsiteY2" fmla="*/ 265254 h 6518516"/>
              <a:gd name="connsiteX3" fmla="*/ 11444848 w 12870325"/>
              <a:gd name="connsiteY3" fmla="*/ 320250 h 6518516"/>
              <a:gd name="connsiteX4" fmla="*/ 12621219 w 12870325"/>
              <a:gd name="connsiteY4" fmla="*/ 490851 h 6518516"/>
              <a:gd name="connsiteX5" fmla="*/ 12870325 w 12870325"/>
              <a:gd name="connsiteY5" fmla="*/ 554140 h 6518516"/>
              <a:gd name="connsiteX6" fmla="*/ 12870325 w 12870325"/>
              <a:gd name="connsiteY6" fmla="*/ 5656071 h 6518516"/>
              <a:gd name="connsiteX7" fmla="*/ 12853267 w 12870325"/>
              <a:gd name="connsiteY7" fmla="*/ 5665977 h 6518516"/>
              <a:gd name="connsiteX8" fmla="*/ 9304486 w 12870325"/>
              <a:gd name="connsiteY8" fmla="*/ 6518268 h 6518516"/>
              <a:gd name="connsiteX9" fmla="*/ 6238518 w 12870325"/>
              <a:gd name="connsiteY9" fmla="*/ 6226420 h 6518516"/>
              <a:gd name="connsiteX10" fmla="*/ 3612894 w 12870325"/>
              <a:gd name="connsiteY10" fmla="*/ 5883450 h 6518516"/>
              <a:gd name="connsiteX11" fmla="*/ 659019 w 12870325"/>
              <a:gd name="connsiteY11" fmla="*/ 5752815 h 6518516"/>
              <a:gd name="connsiteX12" fmla="*/ 670190 w 12870325"/>
              <a:gd name="connsiteY12" fmla="*/ 5234408 h 6518516"/>
              <a:gd name="connsiteX13" fmla="*/ 185719 w 12870325"/>
              <a:gd name="connsiteY13" fmla="*/ 1821184 h 6518516"/>
              <a:gd name="connsiteX14" fmla="*/ 0 w 12870325"/>
              <a:gd name="connsiteY14" fmla="*/ 1467541 h 6518516"/>
              <a:gd name="connsiteX15" fmla="*/ 2594343 w 12870325"/>
              <a:gd name="connsiteY15" fmla="*/ 1271085 h 6518516"/>
              <a:gd name="connsiteX16" fmla="*/ 4526080 w 12870325"/>
              <a:gd name="connsiteY16" fmla="*/ 179305 h 6518516"/>
              <a:gd name="connsiteX0" fmla="*/ 4526080 w 12870325"/>
              <a:gd name="connsiteY0" fmla="*/ 0 h 6339211"/>
              <a:gd name="connsiteX1" fmla="*/ 7272692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231539 h 6570750"/>
              <a:gd name="connsiteX1" fmla="*/ 6669250 w 12870325"/>
              <a:gd name="connsiteY1" fmla="*/ 484034 h 6570750"/>
              <a:gd name="connsiteX2" fmla="*/ 9701178 w 12870325"/>
              <a:gd name="connsiteY2" fmla="*/ 317488 h 6570750"/>
              <a:gd name="connsiteX3" fmla="*/ 9569866 w 12870325"/>
              <a:gd name="connsiteY3" fmla="*/ 249 h 6570750"/>
              <a:gd name="connsiteX4" fmla="*/ 11444848 w 12870325"/>
              <a:gd name="connsiteY4" fmla="*/ 372484 h 6570750"/>
              <a:gd name="connsiteX5" fmla="*/ 12621219 w 12870325"/>
              <a:gd name="connsiteY5" fmla="*/ 543085 h 6570750"/>
              <a:gd name="connsiteX6" fmla="*/ 12870325 w 12870325"/>
              <a:gd name="connsiteY6" fmla="*/ 606374 h 6570750"/>
              <a:gd name="connsiteX7" fmla="*/ 12870325 w 12870325"/>
              <a:gd name="connsiteY7" fmla="*/ 5708305 h 6570750"/>
              <a:gd name="connsiteX8" fmla="*/ 12853267 w 12870325"/>
              <a:gd name="connsiteY8" fmla="*/ 5718211 h 6570750"/>
              <a:gd name="connsiteX9" fmla="*/ 9304486 w 12870325"/>
              <a:gd name="connsiteY9" fmla="*/ 6570502 h 6570750"/>
              <a:gd name="connsiteX10" fmla="*/ 6238518 w 12870325"/>
              <a:gd name="connsiteY10" fmla="*/ 6278654 h 6570750"/>
              <a:gd name="connsiteX11" fmla="*/ 3612894 w 12870325"/>
              <a:gd name="connsiteY11" fmla="*/ 5935684 h 6570750"/>
              <a:gd name="connsiteX12" fmla="*/ 659019 w 12870325"/>
              <a:gd name="connsiteY12" fmla="*/ 5805049 h 6570750"/>
              <a:gd name="connsiteX13" fmla="*/ 670190 w 12870325"/>
              <a:gd name="connsiteY13" fmla="*/ 5286642 h 6570750"/>
              <a:gd name="connsiteX14" fmla="*/ 185719 w 12870325"/>
              <a:gd name="connsiteY14" fmla="*/ 1873418 h 6570750"/>
              <a:gd name="connsiteX15" fmla="*/ 0 w 12870325"/>
              <a:gd name="connsiteY15" fmla="*/ 1519775 h 6570750"/>
              <a:gd name="connsiteX16" fmla="*/ 2594343 w 12870325"/>
              <a:gd name="connsiteY16" fmla="*/ 1323319 h 6570750"/>
              <a:gd name="connsiteX17" fmla="*/ 4526080 w 12870325"/>
              <a:gd name="connsiteY17" fmla="*/ 231539 h 6570750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371763 h 6710974"/>
              <a:gd name="connsiteX1" fmla="*/ 6669250 w 12870325"/>
              <a:gd name="connsiteY1" fmla="*/ 624258 h 6710974"/>
              <a:gd name="connsiteX2" fmla="*/ 9664233 w 12870325"/>
              <a:gd name="connsiteY2" fmla="*/ 512 h 6710974"/>
              <a:gd name="connsiteX3" fmla="*/ 11444848 w 12870325"/>
              <a:gd name="connsiteY3" fmla="*/ 512708 h 6710974"/>
              <a:gd name="connsiteX4" fmla="*/ 12621219 w 12870325"/>
              <a:gd name="connsiteY4" fmla="*/ 683309 h 6710974"/>
              <a:gd name="connsiteX5" fmla="*/ 12870325 w 12870325"/>
              <a:gd name="connsiteY5" fmla="*/ 746598 h 6710974"/>
              <a:gd name="connsiteX6" fmla="*/ 12870325 w 12870325"/>
              <a:gd name="connsiteY6" fmla="*/ 5848529 h 6710974"/>
              <a:gd name="connsiteX7" fmla="*/ 12853267 w 12870325"/>
              <a:gd name="connsiteY7" fmla="*/ 5858435 h 6710974"/>
              <a:gd name="connsiteX8" fmla="*/ 9304486 w 12870325"/>
              <a:gd name="connsiteY8" fmla="*/ 6710726 h 6710974"/>
              <a:gd name="connsiteX9" fmla="*/ 6238518 w 12870325"/>
              <a:gd name="connsiteY9" fmla="*/ 6418878 h 6710974"/>
              <a:gd name="connsiteX10" fmla="*/ 3612894 w 12870325"/>
              <a:gd name="connsiteY10" fmla="*/ 6075908 h 6710974"/>
              <a:gd name="connsiteX11" fmla="*/ 659019 w 12870325"/>
              <a:gd name="connsiteY11" fmla="*/ 5945273 h 6710974"/>
              <a:gd name="connsiteX12" fmla="*/ 670190 w 12870325"/>
              <a:gd name="connsiteY12" fmla="*/ 5426866 h 6710974"/>
              <a:gd name="connsiteX13" fmla="*/ 185719 w 12870325"/>
              <a:gd name="connsiteY13" fmla="*/ 2013642 h 6710974"/>
              <a:gd name="connsiteX14" fmla="*/ 0 w 12870325"/>
              <a:gd name="connsiteY14" fmla="*/ 1659999 h 6710974"/>
              <a:gd name="connsiteX15" fmla="*/ 2594343 w 12870325"/>
              <a:gd name="connsiteY15" fmla="*/ 1463543 h 6710974"/>
              <a:gd name="connsiteX16" fmla="*/ 4526080 w 12870325"/>
              <a:gd name="connsiteY16" fmla="*/ 371763 h 6710974"/>
              <a:gd name="connsiteX0" fmla="*/ 4526080 w 12870325"/>
              <a:gd name="connsiteY0" fmla="*/ 562123 h 6901334"/>
              <a:gd name="connsiteX1" fmla="*/ 6669250 w 12870325"/>
              <a:gd name="connsiteY1" fmla="*/ 814618 h 6901334"/>
              <a:gd name="connsiteX2" fmla="*/ 9664233 w 12870325"/>
              <a:gd name="connsiteY2" fmla="*/ 372 h 6901334"/>
              <a:gd name="connsiteX3" fmla="*/ 11444848 w 12870325"/>
              <a:gd name="connsiteY3" fmla="*/ 703068 h 6901334"/>
              <a:gd name="connsiteX4" fmla="*/ 12621219 w 12870325"/>
              <a:gd name="connsiteY4" fmla="*/ 873669 h 6901334"/>
              <a:gd name="connsiteX5" fmla="*/ 12870325 w 12870325"/>
              <a:gd name="connsiteY5" fmla="*/ 936958 h 6901334"/>
              <a:gd name="connsiteX6" fmla="*/ 12870325 w 12870325"/>
              <a:gd name="connsiteY6" fmla="*/ 6038889 h 6901334"/>
              <a:gd name="connsiteX7" fmla="*/ 12853267 w 12870325"/>
              <a:gd name="connsiteY7" fmla="*/ 6048795 h 6901334"/>
              <a:gd name="connsiteX8" fmla="*/ 9304486 w 12870325"/>
              <a:gd name="connsiteY8" fmla="*/ 6901086 h 6901334"/>
              <a:gd name="connsiteX9" fmla="*/ 6238518 w 12870325"/>
              <a:gd name="connsiteY9" fmla="*/ 6609238 h 6901334"/>
              <a:gd name="connsiteX10" fmla="*/ 3612894 w 12870325"/>
              <a:gd name="connsiteY10" fmla="*/ 6266268 h 6901334"/>
              <a:gd name="connsiteX11" fmla="*/ 659019 w 12870325"/>
              <a:gd name="connsiteY11" fmla="*/ 6135633 h 6901334"/>
              <a:gd name="connsiteX12" fmla="*/ 670190 w 12870325"/>
              <a:gd name="connsiteY12" fmla="*/ 5617226 h 6901334"/>
              <a:gd name="connsiteX13" fmla="*/ 185719 w 12870325"/>
              <a:gd name="connsiteY13" fmla="*/ 2204002 h 6901334"/>
              <a:gd name="connsiteX14" fmla="*/ 0 w 12870325"/>
              <a:gd name="connsiteY14" fmla="*/ 1850359 h 6901334"/>
              <a:gd name="connsiteX15" fmla="*/ 2594343 w 12870325"/>
              <a:gd name="connsiteY15" fmla="*/ 1653903 h 6901334"/>
              <a:gd name="connsiteX16" fmla="*/ 4526080 w 12870325"/>
              <a:gd name="connsiteY16" fmla="*/ 562123 h 6901334"/>
              <a:gd name="connsiteX0" fmla="*/ 4526080 w 12870325"/>
              <a:gd name="connsiteY0" fmla="*/ 244936 h 6584147"/>
              <a:gd name="connsiteX1" fmla="*/ 6669250 w 12870325"/>
              <a:gd name="connsiteY1" fmla="*/ 497431 h 6584147"/>
              <a:gd name="connsiteX2" fmla="*/ 9664233 w 12870325"/>
              <a:gd name="connsiteY2" fmla="*/ 685 h 6584147"/>
              <a:gd name="connsiteX3" fmla="*/ 11444848 w 12870325"/>
              <a:gd name="connsiteY3" fmla="*/ 385881 h 6584147"/>
              <a:gd name="connsiteX4" fmla="*/ 12621219 w 12870325"/>
              <a:gd name="connsiteY4" fmla="*/ 556482 h 6584147"/>
              <a:gd name="connsiteX5" fmla="*/ 12870325 w 12870325"/>
              <a:gd name="connsiteY5" fmla="*/ 619771 h 6584147"/>
              <a:gd name="connsiteX6" fmla="*/ 12870325 w 12870325"/>
              <a:gd name="connsiteY6" fmla="*/ 5721702 h 6584147"/>
              <a:gd name="connsiteX7" fmla="*/ 12853267 w 12870325"/>
              <a:gd name="connsiteY7" fmla="*/ 5731608 h 6584147"/>
              <a:gd name="connsiteX8" fmla="*/ 9304486 w 12870325"/>
              <a:gd name="connsiteY8" fmla="*/ 6583899 h 6584147"/>
              <a:gd name="connsiteX9" fmla="*/ 6238518 w 12870325"/>
              <a:gd name="connsiteY9" fmla="*/ 6292051 h 6584147"/>
              <a:gd name="connsiteX10" fmla="*/ 3612894 w 12870325"/>
              <a:gd name="connsiteY10" fmla="*/ 5949081 h 6584147"/>
              <a:gd name="connsiteX11" fmla="*/ 659019 w 12870325"/>
              <a:gd name="connsiteY11" fmla="*/ 5818446 h 6584147"/>
              <a:gd name="connsiteX12" fmla="*/ 670190 w 12870325"/>
              <a:gd name="connsiteY12" fmla="*/ 5300039 h 6584147"/>
              <a:gd name="connsiteX13" fmla="*/ 185719 w 12870325"/>
              <a:gd name="connsiteY13" fmla="*/ 1886815 h 6584147"/>
              <a:gd name="connsiteX14" fmla="*/ 0 w 12870325"/>
              <a:gd name="connsiteY14" fmla="*/ 1533172 h 6584147"/>
              <a:gd name="connsiteX15" fmla="*/ 2594343 w 12870325"/>
              <a:gd name="connsiteY15" fmla="*/ 1336716 h 6584147"/>
              <a:gd name="connsiteX16" fmla="*/ 4526080 w 12870325"/>
              <a:gd name="connsiteY16" fmla="*/ 244936 h 6584147"/>
              <a:gd name="connsiteX0" fmla="*/ 4526080 w 12870325"/>
              <a:gd name="connsiteY0" fmla="*/ 257612 h 6596823"/>
              <a:gd name="connsiteX1" fmla="*/ 6669250 w 12870325"/>
              <a:gd name="connsiteY1" fmla="*/ 510107 h 6596823"/>
              <a:gd name="connsiteX2" fmla="*/ 9664233 w 12870325"/>
              <a:gd name="connsiteY2" fmla="*/ 661 h 6596823"/>
              <a:gd name="connsiteX3" fmla="*/ 11444848 w 12870325"/>
              <a:gd name="connsiteY3" fmla="*/ 398557 h 6596823"/>
              <a:gd name="connsiteX4" fmla="*/ 12621219 w 12870325"/>
              <a:gd name="connsiteY4" fmla="*/ 569158 h 6596823"/>
              <a:gd name="connsiteX5" fmla="*/ 12870325 w 12870325"/>
              <a:gd name="connsiteY5" fmla="*/ 632447 h 6596823"/>
              <a:gd name="connsiteX6" fmla="*/ 12870325 w 12870325"/>
              <a:gd name="connsiteY6" fmla="*/ 5734378 h 6596823"/>
              <a:gd name="connsiteX7" fmla="*/ 12853267 w 12870325"/>
              <a:gd name="connsiteY7" fmla="*/ 5744284 h 6596823"/>
              <a:gd name="connsiteX8" fmla="*/ 9304486 w 12870325"/>
              <a:gd name="connsiteY8" fmla="*/ 6596575 h 6596823"/>
              <a:gd name="connsiteX9" fmla="*/ 6238518 w 12870325"/>
              <a:gd name="connsiteY9" fmla="*/ 6304727 h 6596823"/>
              <a:gd name="connsiteX10" fmla="*/ 3612894 w 12870325"/>
              <a:gd name="connsiteY10" fmla="*/ 5961757 h 6596823"/>
              <a:gd name="connsiteX11" fmla="*/ 659019 w 12870325"/>
              <a:gd name="connsiteY11" fmla="*/ 5831122 h 6596823"/>
              <a:gd name="connsiteX12" fmla="*/ 670190 w 12870325"/>
              <a:gd name="connsiteY12" fmla="*/ 5312715 h 6596823"/>
              <a:gd name="connsiteX13" fmla="*/ 185719 w 12870325"/>
              <a:gd name="connsiteY13" fmla="*/ 1899491 h 6596823"/>
              <a:gd name="connsiteX14" fmla="*/ 0 w 12870325"/>
              <a:gd name="connsiteY14" fmla="*/ 1545848 h 6596823"/>
              <a:gd name="connsiteX15" fmla="*/ 2594343 w 12870325"/>
              <a:gd name="connsiteY15" fmla="*/ 1349392 h 6596823"/>
              <a:gd name="connsiteX16" fmla="*/ 4526080 w 12870325"/>
              <a:gd name="connsiteY16" fmla="*/ 257612 h 6596823"/>
              <a:gd name="connsiteX0" fmla="*/ 4526080 w 12870325"/>
              <a:gd name="connsiteY0" fmla="*/ 259504 h 6598715"/>
              <a:gd name="connsiteX1" fmla="*/ 6669250 w 12870325"/>
              <a:gd name="connsiteY1" fmla="*/ 511999 h 6598715"/>
              <a:gd name="connsiteX2" fmla="*/ 9664233 w 12870325"/>
              <a:gd name="connsiteY2" fmla="*/ 2553 h 6598715"/>
              <a:gd name="connsiteX3" fmla="*/ 11568000 w 12870325"/>
              <a:gd name="connsiteY3" fmla="*/ 311549 h 6598715"/>
              <a:gd name="connsiteX4" fmla="*/ 12621219 w 12870325"/>
              <a:gd name="connsiteY4" fmla="*/ 571050 h 6598715"/>
              <a:gd name="connsiteX5" fmla="*/ 12870325 w 12870325"/>
              <a:gd name="connsiteY5" fmla="*/ 634339 h 6598715"/>
              <a:gd name="connsiteX6" fmla="*/ 12870325 w 12870325"/>
              <a:gd name="connsiteY6" fmla="*/ 5736270 h 6598715"/>
              <a:gd name="connsiteX7" fmla="*/ 12853267 w 12870325"/>
              <a:gd name="connsiteY7" fmla="*/ 5746176 h 6598715"/>
              <a:gd name="connsiteX8" fmla="*/ 9304486 w 12870325"/>
              <a:gd name="connsiteY8" fmla="*/ 6598467 h 6598715"/>
              <a:gd name="connsiteX9" fmla="*/ 6238518 w 12870325"/>
              <a:gd name="connsiteY9" fmla="*/ 6306619 h 6598715"/>
              <a:gd name="connsiteX10" fmla="*/ 3612894 w 12870325"/>
              <a:gd name="connsiteY10" fmla="*/ 5963649 h 6598715"/>
              <a:gd name="connsiteX11" fmla="*/ 659019 w 12870325"/>
              <a:gd name="connsiteY11" fmla="*/ 5833014 h 6598715"/>
              <a:gd name="connsiteX12" fmla="*/ 670190 w 12870325"/>
              <a:gd name="connsiteY12" fmla="*/ 5314607 h 6598715"/>
              <a:gd name="connsiteX13" fmla="*/ 185719 w 12870325"/>
              <a:gd name="connsiteY13" fmla="*/ 1901383 h 6598715"/>
              <a:gd name="connsiteX14" fmla="*/ 0 w 12870325"/>
              <a:gd name="connsiteY14" fmla="*/ 1547740 h 6598715"/>
              <a:gd name="connsiteX15" fmla="*/ 2594343 w 12870325"/>
              <a:gd name="connsiteY15" fmla="*/ 1351284 h 6598715"/>
              <a:gd name="connsiteX16" fmla="*/ 4526080 w 12870325"/>
              <a:gd name="connsiteY16" fmla="*/ 259504 h 6598715"/>
              <a:gd name="connsiteX0" fmla="*/ 4526080 w 12870325"/>
              <a:gd name="connsiteY0" fmla="*/ 257682 h 6596893"/>
              <a:gd name="connsiteX1" fmla="*/ 6669250 w 12870325"/>
              <a:gd name="connsiteY1" fmla="*/ 510177 h 6596893"/>
              <a:gd name="connsiteX2" fmla="*/ 9664233 w 12870325"/>
              <a:gd name="connsiteY2" fmla="*/ 731 h 6596893"/>
              <a:gd name="connsiteX3" fmla="*/ 11592631 w 12870325"/>
              <a:gd name="connsiteY3" fmla="*/ 665327 h 6596893"/>
              <a:gd name="connsiteX4" fmla="*/ 12621219 w 12870325"/>
              <a:gd name="connsiteY4" fmla="*/ 569228 h 6596893"/>
              <a:gd name="connsiteX5" fmla="*/ 12870325 w 12870325"/>
              <a:gd name="connsiteY5" fmla="*/ 632517 h 6596893"/>
              <a:gd name="connsiteX6" fmla="*/ 12870325 w 12870325"/>
              <a:gd name="connsiteY6" fmla="*/ 5734448 h 6596893"/>
              <a:gd name="connsiteX7" fmla="*/ 12853267 w 12870325"/>
              <a:gd name="connsiteY7" fmla="*/ 5744354 h 6596893"/>
              <a:gd name="connsiteX8" fmla="*/ 9304486 w 12870325"/>
              <a:gd name="connsiteY8" fmla="*/ 6596645 h 6596893"/>
              <a:gd name="connsiteX9" fmla="*/ 6238518 w 12870325"/>
              <a:gd name="connsiteY9" fmla="*/ 6304797 h 6596893"/>
              <a:gd name="connsiteX10" fmla="*/ 3612894 w 12870325"/>
              <a:gd name="connsiteY10" fmla="*/ 5961827 h 6596893"/>
              <a:gd name="connsiteX11" fmla="*/ 659019 w 12870325"/>
              <a:gd name="connsiteY11" fmla="*/ 5831192 h 6596893"/>
              <a:gd name="connsiteX12" fmla="*/ 670190 w 12870325"/>
              <a:gd name="connsiteY12" fmla="*/ 5312785 h 6596893"/>
              <a:gd name="connsiteX13" fmla="*/ 185719 w 12870325"/>
              <a:gd name="connsiteY13" fmla="*/ 1899561 h 6596893"/>
              <a:gd name="connsiteX14" fmla="*/ 0 w 12870325"/>
              <a:gd name="connsiteY14" fmla="*/ 1545918 h 6596893"/>
              <a:gd name="connsiteX15" fmla="*/ 2594343 w 12870325"/>
              <a:gd name="connsiteY15" fmla="*/ 1349462 h 6596893"/>
              <a:gd name="connsiteX16" fmla="*/ 4526080 w 12870325"/>
              <a:gd name="connsiteY16" fmla="*/ 257682 h 6596893"/>
              <a:gd name="connsiteX0" fmla="*/ 4526080 w 12870325"/>
              <a:gd name="connsiteY0" fmla="*/ 257062 h 6596273"/>
              <a:gd name="connsiteX1" fmla="*/ 6669250 w 12870325"/>
              <a:gd name="connsiteY1" fmla="*/ 509557 h 6596273"/>
              <a:gd name="connsiteX2" fmla="*/ 9664233 w 12870325"/>
              <a:gd name="connsiteY2" fmla="*/ 111 h 6596273"/>
              <a:gd name="connsiteX3" fmla="*/ 12621219 w 12870325"/>
              <a:gd name="connsiteY3" fmla="*/ 568608 h 6596273"/>
              <a:gd name="connsiteX4" fmla="*/ 12870325 w 12870325"/>
              <a:gd name="connsiteY4" fmla="*/ 631897 h 6596273"/>
              <a:gd name="connsiteX5" fmla="*/ 12870325 w 12870325"/>
              <a:gd name="connsiteY5" fmla="*/ 5733828 h 6596273"/>
              <a:gd name="connsiteX6" fmla="*/ 12853267 w 12870325"/>
              <a:gd name="connsiteY6" fmla="*/ 5743734 h 6596273"/>
              <a:gd name="connsiteX7" fmla="*/ 9304486 w 12870325"/>
              <a:gd name="connsiteY7" fmla="*/ 6596025 h 6596273"/>
              <a:gd name="connsiteX8" fmla="*/ 6238518 w 12870325"/>
              <a:gd name="connsiteY8" fmla="*/ 6304177 h 6596273"/>
              <a:gd name="connsiteX9" fmla="*/ 3612894 w 12870325"/>
              <a:gd name="connsiteY9" fmla="*/ 5961207 h 6596273"/>
              <a:gd name="connsiteX10" fmla="*/ 659019 w 12870325"/>
              <a:gd name="connsiteY10" fmla="*/ 5830572 h 6596273"/>
              <a:gd name="connsiteX11" fmla="*/ 670190 w 12870325"/>
              <a:gd name="connsiteY11" fmla="*/ 5312165 h 6596273"/>
              <a:gd name="connsiteX12" fmla="*/ 185719 w 12870325"/>
              <a:gd name="connsiteY12" fmla="*/ 1898941 h 6596273"/>
              <a:gd name="connsiteX13" fmla="*/ 0 w 12870325"/>
              <a:gd name="connsiteY13" fmla="*/ 1545298 h 6596273"/>
              <a:gd name="connsiteX14" fmla="*/ 2594343 w 12870325"/>
              <a:gd name="connsiteY14" fmla="*/ 1348842 h 6596273"/>
              <a:gd name="connsiteX15" fmla="*/ 4526080 w 12870325"/>
              <a:gd name="connsiteY15" fmla="*/ 257062 h 65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325" h="6596273">
                <a:moveTo>
                  <a:pt x="4526080" y="257062"/>
                </a:moveTo>
                <a:lnTo>
                  <a:pt x="6669250" y="509557"/>
                </a:lnTo>
                <a:cubicBezTo>
                  <a:pt x="7768577" y="644015"/>
                  <a:pt x="8672238" y="-9731"/>
                  <a:pt x="9664233" y="111"/>
                </a:cubicBezTo>
                <a:cubicBezTo>
                  <a:pt x="10656228" y="9953"/>
                  <a:pt x="12086870" y="463310"/>
                  <a:pt x="12621219" y="568608"/>
                </a:cubicBezTo>
                <a:lnTo>
                  <a:pt x="12870325" y="631897"/>
                </a:lnTo>
                <a:lnTo>
                  <a:pt x="12870325" y="5733828"/>
                </a:lnTo>
                <a:lnTo>
                  <a:pt x="12853267" y="5743734"/>
                </a:lnTo>
                <a:cubicBezTo>
                  <a:pt x="11831041" y="6305205"/>
                  <a:pt x="10438365" y="6606175"/>
                  <a:pt x="9304486" y="6596025"/>
                </a:cubicBezTo>
                <a:cubicBezTo>
                  <a:pt x="8095015" y="6585199"/>
                  <a:pt x="7187116" y="6409980"/>
                  <a:pt x="6238518" y="6304177"/>
                </a:cubicBezTo>
                <a:cubicBezTo>
                  <a:pt x="5289920" y="6198374"/>
                  <a:pt x="4542811" y="6040141"/>
                  <a:pt x="3612894" y="5961207"/>
                </a:cubicBezTo>
                <a:cubicBezTo>
                  <a:pt x="2682977" y="5882273"/>
                  <a:pt x="1876964" y="6688935"/>
                  <a:pt x="659019" y="5830572"/>
                </a:cubicBezTo>
                <a:lnTo>
                  <a:pt x="670190" y="5312165"/>
                </a:lnTo>
                <a:cubicBezTo>
                  <a:pt x="672902" y="3886557"/>
                  <a:pt x="183007" y="3324549"/>
                  <a:pt x="185719" y="1898941"/>
                </a:cubicBezTo>
                <a:lnTo>
                  <a:pt x="0" y="1545298"/>
                </a:lnTo>
                <a:cubicBezTo>
                  <a:pt x="320364" y="1297217"/>
                  <a:pt x="1839996" y="1563548"/>
                  <a:pt x="2594343" y="1348842"/>
                </a:cubicBezTo>
                <a:cubicBezTo>
                  <a:pt x="3348690" y="1134136"/>
                  <a:pt x="3436511" y="430677"/>
                  <a:pt x="4526080" y="257062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7" name="矩形: 圆角 166">
            <a:extLst>
              <a:ext uri="{FF2B5EF4-FFF2-40B4-BE49-F238E27FC236}">
                <a16:creationId xmlns:a16="http://schemas.microsoft.com/office/drawing/2014/main" id="{F05B7271-08B8-4BB9-B427-D756399C32A7}"/>
              </a:ext>
            </a:extLst>
          </p:cNvPr>
          <p:cNvSpPr/>
          <p:nvPr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dirty="0">
                <a:latin typeface="微软雅黑"/>
                <a:cs typeface="微软雅黑"/>
              </a:rPr>
              <a:t>识别和记录项目角色、职责、所需技能、报告关系的过程。主要作用：建立项目角色与职责、资源分解结构，以及制订团队</a:t>
            </a:r>
            <a:r>
              <a:rPr lang="zh-CN" altLang="en-US" sz="1800">
                <a:latin typeface="微软雅黑"/>
                <a:cs typeface="微软雅黑"/>
              </a:rPr>
              <a:t>人员招募 和</a:t>
            </a:r>
            <a:r>
              <a:rPr lang="zh-CN" altLang="en-US" sz="1800" dirty="0">
                <a:latin typeface="微软雅黑"/>
                <a:cs typeface="微软雅黑"/>
              </a:rPr>
              <a:t>遣散计划。</a:t>
            </a:r>
          </a:p>
        </p:txBody>
      </p:sp>
      <p:sp>
        <p:nvSpPr>
          <p:cNvPr id="175" name="标题 1">
            <a:extLst>
              <a:ext uri="{FF2B5EF4-FFF2-40B4-BE49-F238E27FC236}">
                <a16:creationId xmlns:a16="http://schemas.microsoft.com/office/drawing/2014/main" id="{B4D631EC-7BC2-4032-B677-22F031574BBF}"/>
              </a:ext>
            </a:extLst>
          </p:cNvPr>
          <p:cNvSpPr txBox="1">
            <a:spLocks/>
          </p:cNvSpPr>
          <p:nvPr/>
        </p:nvSpPr>
        <p:spPr>
          <a:xfrm>
            <a:off x="665678" y="513016"/>
            <a:ext cx="781931" cy="49688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04</a:t>
            </a:r>
            <a:endParaRPr lang="zh-CN" altLang="en-US" sz="3600" b="1" dirty="0">
              <a:ln w="12700">
                <a:solidFill>
                  <a:schemeClr val="accent4"/>
                </a:solidFill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9FCB71E0-333E-4645-8572-3148D5586441}"/>
              </a:ext>
            </a:extLst>
          </p:cNvPr>
          <p:cNvGrpSpPr/>
          <p:nvPr/>
        </p:nvGrpSpPr>
        <p:grpSpPr>
          <a:xfrm flipH="1">
            <a:off x="779565" y="1091906"/>
            <a:ext cx="2567659" cy="116516"/>
            <a:chOff x="1110786" y="1104371"/>
            <a:chExt cx="2567659" cy="116516"/>
          </a:xfrm>
        </p:grpSpPr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C48413C6-DA24-4842-8C80-C2997FCF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443" y="11088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E92D5024-9E9E-4752-A357-F13D59AC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2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8E03F4ED-1F4B-4620-915D-878CC9C1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47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DB58ACA-FE38-4397-9302-59BD6420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686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A243CCC2-ABFD-47B8-8073-C272FB71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893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5" name="Freeform 33">
              <a:extLst>
                <a:ext uri="{FF2B5EF4-FFF2-40B4-BE49-F238E27FC236}">
                  <a16:creationId xmlns:a16="http://schemas.microsoft.com/office/drawing/2014/main" id="{FAB69CF9-1FEF-4C07-804D-F8F8EB1F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00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E71CB3E7-7B79-47BA-A11F-2CDD554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07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9296E09E-C2D3-40A5-BA8E-3689B2BE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51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 dirty="0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DCF75653-B29D-4FD3-B3C7-F52AE09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831" y="1108871"/>
              <a:ext cx="496614" cy="112016"/>
            </a:xfrm>
            <a:custGeom>
              <a:avLst/>
              <a:gdLst>
                <a:gd name="T0" fmla="*/ 370 w 372"/>
                <a:gd name="T1" fmla="*/ 0 h 180"/>
                <a:gd name="T2" fmla="*/ 372 w 372"/>
                <a:gd name="T3" fmla="*/ 180 h 180"/>
                <a:gd name="T4" fmla="*/ 0 w 372"/>
                <a:gd name="T5" fmla="*/ 180 h 180"/>
                <a:gd name="T6" fmla="*/ 179 w 372"/>
                <a:gd name="T7" fmla="*/ 0 h 180"/>
                <a:gd name="T8" fmla="*/ 370 w 372"/>
                <a:gd name="T9" fmla="*/ 0 h 18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16264 w 21452"/>
                <a:gd name="connsiteY3" fmla="*/ 0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989 w 21452"/>
                <a:gd name="connsiteY3" fmla="*/ 567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400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194 w 21452"/>
                <a:gd name="connsiteY3" fmla="*/ 284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057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508 w 21452"/>
                <a:gd name="connsiteY3" fmla="*/ 851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851 w 21452"/>
                <a:gd name="connsiteY3" fmla="*/ 568 h 10000"/>
                <a:gd name="connsiteX4" fmla="*/ 21398 w 21452"/>
                <a:gd name="connsiteY4" fmla="*/ 0 h 10000"/>
                <a:gd name="connsiteX0" fmla="*/ 21398 w 21452"/>
                <a:gd name="connsiteY0" fmla="*/ 707 h 10707"/>
                <a:gd name="connsiteX1" fmla="*/ 21452 w 21452"/>
                <a:gd name="connsiteY1" fmla="*/ 10707 h 10707"/>
                <a:gd name="connsiteX2" fmla="*/ 0 w 21452"/>
                <a:gd name="connsiteY2" fmla="*/ 10707 h 10707"/>
                <a:gd name="connsiteX3" fmla="*/ 4400 w 21452"/>
                <a:gd name="connsiteY3" fmla="*/ 0 h 10707"/>
                <a:gd name="connsiteX4" fmla="*/ 21398 w 21452"/>
                <a:gd name="connsiteY4" fmla="*/ 707 h 10707"/>
                <a:gd name="connsiteX0" fmla="*/ 21398 w 21452"/>
                <a:gd name="connsiteY0" fmla="*/ 424 h 10424"/>
                <a:gd name="connsiteX1" fmla="*/ 21452 w 21452"/>
                <a:gd name="connsiteY1" fmla="*/ 10424 h 10424"/>
                <a:gd name="connsiteX2" fmla="*/ 0 w 21452"/>
                <a:gd name="connsiteY2" fmla="*/ 10424 h 10424"/>
                <a:gd name="connsiteX3" fmla="*/ 4400 w 21452"/>
                <a:gd name="connsiteY3" fmla="*/ 0 h 10424"/>
                <a:gd name="connsiteX4" fmla="*/ 21398 w 21452"/>
                <a:gd name="connsiteY4" fmla="*/ 424 h 10424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4469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538 w 21452"/>
                <a:gd name="connsiteY3" fmla="*/ 143 h 10000"/>
                <a:gd name="connsiteX4" fmla="*/ 21398 w 21452"/>
                <a:gd name="connsiteY4" fmla="*/ 0 h 10000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6321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140 h 10140"/>
                <a:gd name="connsiteX1" fmla="*/ 21452 w 21452"/>
                <a:gd name="connsiteY1" fmla="*/ 10140 h 10140"/>
                <a:gd name="connsiteX2" fmla="*/ 0 w 21452"/>
                <a:gd name="connsiteY2" fmla="*/ 10140 h 10140"/>
                <a:gd name="connsiteX3" fmla="*/ 6321 w 21452"/>
                <a:gd name="connsiteY3" fmla="*/ 0 h 10140"/>
                <a:gd name="connsiteX4" fmla="*/ 21398 w 21452"/>
                <a:gd name="connsiteY4" fmla="*/ 140 h 1014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6390 w 21452"/>
                <a:gd name="connsiteY3" fmla="*/ 2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607 w 21452"/>
                <a:gd name="connsiteY3" fmla="*/ 2 h 10000"/>
                <a:gd name="connsiteX4" fmla="*/ 21398 w 214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" h="10000">
                  <a:moveTo>
                    <a:pt x="21398" y="0"/>
                  </a:moveTo>
                  <a:cubicBezTo>
                    <a:pt x="21416" y="3333"/>
                    <a:pt x="21434" y="6667"/>
                    <a:pt x="21452" y="10000"/>
                  </a:cubicBezTo>
                  <a:lnTo>
                    <a:pt x="0" y="10000"/>
                  </a:lnTo>
                  <a:lnTo>
                    <a:pt x="4607" y="2"/>
                  </a:lnTo>
                  <a:lnTo>
                    <a:pt x="2139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1" name="Freeform 28">
              <a:extLst>
                <a:ext uri="{FF2B5EF4-FFF2-40B4-BE49-F238E27FC236}">
                  <a16:creationId xmlns:a16="http://schemas.microsoft.com/office/drawing/2014/main" id="{C13E5574-4887-400D-B79D-6C27A306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86" y="11043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2" name="Freeform 29">
              <a:extLst>
                <a:ext uri="{FF2B5EF4-FFF2-40B4-BE49-F238E27FC236}">
                  <a16:creationId xmlns:a16="http://schemas.microsoft.com/office/drawing/2014/main" id="{06FA5642-ED2A-4D90-9C5B-24A53E26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15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B15B97E7-991C-476F-9E38-74BB2254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22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11FE133-A6FE-44CD-8E5F-AA69DA58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29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8BC6C232-0584-4AE8-ADB1-90CD4CB4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36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</p:grpSp>
      <p:sp>
        <p:nvSpPr>
          <p:cNvPr id="176" name="标题 1">
            <a:extLst>
              <a:ext uri="{FF2B5EF4-FFF2-40B4-BE49-F238E27FC236}">
                <a16:creationId xmlns:a16="http://schemas.microsoft.com/office/drawing/2014/main" id="{61CCEFC1-9AB4-4DE0-8481-C517807A8E2E}"/>
              </a:ext>
            </a:extLst>
          </p:cNvPr>
          <p:cNvSpPr txBox="1">
            <a:spLocks/>
          </p:cNvSpPr>
          <p:nvPr/>
        </p:nvSpPr>
        <p:spPr>
          <a:xfrm>
            <a:off x="1301154" y="595018"/>
            <a:ext cx="2365106" cy="38368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建设团队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4E8ABAC-A38D-4D03-996E-05D845E9CA70}"/>
              </a:ext>
            </a:extLst>
          </p:cNvPr>
          <p:cNvGrpSpPr/>
          <p:nvPr/>
        </p:nvGrpSpPr>
        <p:grpSpPr>
          <a:xfrm>
            <a:off x="1795591" y="2554716"/>
            <a:ext cx="1727159" cy="1684097"/>
            <a:chOff x="2185368" y="2618662"/>
            <a:chExt cx="1727159" cy="168409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ECCEB27-92F6-4CEB-84AD-033D8C93638C}"/>
                </a:ext>
              </a:extLst>
            </p:cNvPr>
            <p:cNvGrpSpPr/>
            <p:nvPr/>
          </p:nvGrpSpPr>
          <p:grpSpPr>
            <a:xfrm rot="20373855">
              <a:off x="2502890" y="2618662"/>
              <a:ext cx="1409637" cy="1441901"/>
              <a:chOff x="3303588" y="1622425"/>
              <a:chExt cx="207963" cy="212725"/>
            </a:xfrm>
          </p:grpSpPr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775C495D-5FF2-4D7C-AFF7-811D07435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588" y="1622425"/>
                <a:ext cx="207963" cy="212725"/>
              </a:xfrm>
              <a:custGeom>
                <a:avLst/>
                <a:gdLst>
                  <a:gd name="T0" fmla="*/ 78 w 131"/>
                  <a:gd name="T1" fmla="*/ 80 h 134"/>
                  <a:gd name="T2" fmla="*/ 131 w 131"/>
                  <a:gd name="T3" fmla="*/ 134 h 134"/>
                  <a:gd name="T4" fmla="*/ 0 w 131"/>
                  <a:gd name="T5" fmla="*/ 134 h 134"/>
                  <a:gd name="T6" fmla="*/ 0 w 131"/>
                  <a:gd name="T7" fmla="*/ 0 h 134"/>
                  <a:gd name="T8" fmla="*/ 53 w 131"/>
                  <a:gd name="T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4">
                    <a:moveTo>
                      <a:pt x="78" y="80"/>
                    </a:moveTo>
                    <a:lnTo>
                      <a:pt x="131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3" y="55"/>
                    </a:lnTo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2C11F46A-CAD2-4528-92C5-150AC6B7C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1700212"/>
                <a:ext cx="57150" cy="58737"/>
              </a:xfrm>
              <a:custGeom>
                <a:avLst/>
                <a:gdLst>
                  <a:gd name="T0" fmla="*/ 47 w 95"/>
                  <a:gd name="T1" fmla="*/ 1 h 96"/>
                  <a:gd name="T2" fmla="*/ 95 w 95"/>
                  <a:gd name="T3" fmla="*/ 48 h 96"/>
                  <a:gd name="T4" fmla="*/ 48 w 95"/>
                  <a:gd name="T5" fmla="*/ 96 h 96"/>
                  <a:gd name="T6" fmla="*/ 0 w 95"/>
                  <a:gd name="T7" fmla="*/ 49 h 96"/>
                  <a:gd name="T8" fmla="*/ 47 w 95"/>
                  <a:gd name="T9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6">
                    <a:moveTo>
                      <a:pt x="47" y="1"/>
                    </a:moveTo>
                    <a:cubicBezTo>
                      <a:pt x="73" y="0"/>
                      <a:pt x="94" y="21"/>
                      <a:pt x="95" y="48"/>
                    </a:cubicBezTo>
                    <a:cubicBezTo>
                      <a:pt x="95" y="74"/>
                      <a:pt x="74" y="95"/>
                      <a:pt x="48" y="96"/>
                    </a:cubicBezTo>
                    <a:cubicBezTo>
                      <a:pt x="22" y="96"/>
                      <a:pt x="0" y="75"/>
                      <a:pt x="0" y="49"/>
                    </a:cubicBezTo>
                    <a:cubicBezTo>
                      <a:pt x="0" y="23"/>
                      <a:pt x="21" y="1"/>
                      <a:pt x="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DC7B3B6-685D-45AA-BDFD-F7D442FAA3F7}"/>
                </a:ext>
              </a:extLst>
            </p:cNvPr>
            <p:cNvSpPr txBox="1"/>
            <p:nvPr/>
          </p:nvSpPr>
          <p:spPr>
            <a:xfrm>
              <a:off x="2185368" y="3784228"/>
              <a:ext cx="1685639" cy="518531"/>
            </a:xfrm>
            <a:prstGeom prst="rect">
              <a:avLst/>
            </a:prstGeom>
            <a:noFill/>
          </p:spPr>
          <p:txBody>
            <a:bodyPr wrap="square">
              <a:prstTxWarp prst="textInflateBottom">
                <a:avLst/>
              </a:prstTxWarp>
              <a:spAutoFit/>
            </a:bodyPr>
            <a:lstStyle/>
            <a:p>
              <a:pPr algn="ctr"/>
              <a:r>
                <a:rPr lang="zh-CN" altLang="en-US" sz="2800" b="1" dirty="0">
                  <a:ln w="3175">
                    <a:noFill/>
                  </a:ln>
                  <a:latin typeface="+mj-lt"/>
                  <a:ea typeface="+mj-ea"/>
                </a:rPr>
                <a:t>建设团队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1EA96F3-425D-4D68-A562-69410FE6964E}"/>
              </a:ext>
            </a:extLst>
          </p:cNvPr>
          <p:cNvGrpSpPr/>
          <p:nvPr/>
        </p:nvGrpSpPr>
        <p:grpSpPr>
          <a:xfrm>
            <a:off x="4714974" y="1709413"/>
            <a:ext cx="1403436" cy="582980"/>
            <a:chOff x="6563318" y="2012092"/>
            <a:chExt cx="1403436" cy="58298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6B1068C2-3338-450B-88EC-23D2E28C0BC2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4088B05-BA52-4345-8A8F-D82F1B41BC38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输入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BF38C1A-6114-469B-A8D8-05A9B7E01D79}"/>
              </a:ext>
            </a:extLst>
          </p:cNvPr>
          <p:cNvGrpSpPr/>
          <p:nvPr/>
        </p:nvGrpSpPr>
        <p:grpSpPr>
          <a:xfrm>
            <a:off x="4714974" y="3137510"/>
            <a:ext cx="2381140" cy="582980"/>
            <a:chOff x="6563318" y="2012092"/>
            <a:chExt cx="2381140" cy="582980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5E89878-6CAC-4606-8B05-60D913218188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E82BEF8-1806-4223-AA96-800FDB596964}"/>
                </a:ext>
              </a:extLst>
            </p:cNvPr>
            <p:cNvSpPr txBox="1"/>
            <p:nvPr/>
          </p:nvSpPr>
          <p:spPr>
            <a:xfrm>
              <a:off x="7120088" y="2012092"/>
              <a:ext cx="1824370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工具与技术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FB15C0A-C29B-437B-891A-8845E3AD32EA}"/>
              </a:ext>
            </a:extLst>
          </p:cNvPr>
          <p:cNvGrpSpPr/>
          <p:nvPr/>
        </p:nvGrpSpPr>
        <p:grpSpPr>
          <a:xfrm>
            <a:off x="4714974" y="4565608"/>
            <a:ext cx="1403436" cy="582980"/>
            <a:chOff x="6563318" y="2012092"/>
            <a:chExt cx="1403436" cy="58298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610366C-8DA1-4B0B-883D-041B8AC254C6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FB6A0F0-2241-4BA5-959F-BEFFA0C515AF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输出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C258D2D-FDFE-44E3-8A36-EAE07F098710}"/>
              </a:ext>
            </a:extLst>
          </p:cNvPr>
          <p:cNvGrpSpPr/>
          <p:nvPr/>
        </p:nvGrpSpPr>
        <p:grpSpPr>
          <a:xfrm>
            <a:off x="8336787" y="4592355"/>
            <a:ext cx="2271972" cy="1557298"/>
            <a:chOff x="8696181" y="4520889"/>
            <a:chExt cx="2271972" cy="1557298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E5077274-7F42-452C-BAD8-CC0EE51842D8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F283FB8D-ADA6-400E-8F36-A680B2E54C3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444D1C80-A58B-4254-9E91-43725CF80682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6A80380-3AA5-4F41-9C26-9783E51CD0D7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D6E3EDDD-5F82-4DE2-A7E2-E6F2C395F9CA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04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变更请求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项目进度更新资产更新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EE80AA0-DEE3-4053-A9D4-9614BE243201}"/>
              </a:ext>
            </a:extLst>
          </p:cNvPr>
          <p:cNvGrpSpPr/>
          <p:nvPr/>
        </p:nvGrpSpPr>
        <p:grpSpPr>
          <a:xfrm>
            <a:off x="8336787" y="2687096"/>
            <a:ext cx="2271972" cy="1557298"/>
            <a:chOff x="8696181" y="4520889"/>
            <a:chExt cx="2271972" cy="1557298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64975EC0-856B-4DE3-9802-4A07497480DC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9249BEF5-97D6-40AE-AFE5-D4D246C817C1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" name="矩形: 圆角 89">
                <a:extLst>
                  <a:ext uri="{FF2B5EF4-FFF2-40B4-BE49-F238E27FC236}">
                    <a16:creationId xmlns:a16="http://schemas.microsoft.com/office/drawing/2014/main" id="{3B442BEC-36CD-453F-8B14-AB11812DE3D5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FE14227-3E4A-4551-8FF8-D65D63D338D6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21B677BE-651F-4D66-8D1D-A26F87497EE3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集中办公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沟通技术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认可与奖励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C8244FA4-9070-4798-9CE4-F2611E54496C}"/>
              </a:ext>
            </a:extLst>
          </p:cNvPr>
          <p:cNvGrpSpPr/>
          <p:nvPr/>
        </p:nvGrpSpPr>
        <p:grpSpPr>
          <a:xfrm>
            <a:off x="8336787" y="781838"/>
            <a:ext cx="2271972" cy="1557298"/>
            <a:chOff x="8696181" y="4520889"/>
            <a:chExt cx="2271972" cy="1557298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D4D1FAA0-F10F-4A5C-9010-60FFFDCBE244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31C310B0-4BBD-4B3C-ABAF-4CC16B110CB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6" name="矩形: 圆角 95">
                <a:extLst>
                  <a:ext uri="{FF2B5EF4-FFF2-40B4-BE49-F238E27FC236}">
                    <a16:creationId xmlns:a16="http://schemas.microsoft.com/office/drawing/2014/main" id="{3AE4B41A-6556-453F-9E0F-74922B3C674F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9B3517B3-5A05-41CF-BAEE-EA98FA9F7268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A27B77A-95F4-4F0E-87CC-B613E27C9908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进度计划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资源日历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团队章程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sp>
        <p:nvSpPr>
          <p:cNvPr id="101" name="弧形 100">
            <a:extLst>
              <a:ext uri="{FF2B5EF4-FFF2-40B4-BE49-F238E27FC236}">
                <a16:creationId xmlns:a16="http://schemas.microsoft.com/office/drawing/2014/main" id="{B97651AD-7A15-4185-AE14-80228E2F822F}"/>
              </a:ext>
            </a:extLst>
          </p:cNvPr>
          <p:cNvSpPr/>
          <p:nvPr/>
        </p:nvSpPr>
        <p:spPr>
          <a:xfrm rot="5400000" flipV="1">
            <a:off x="7327138" y="3503430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弧形 105">
            <a:extLst>
              <a:ext uri="{FF2B5EF4-FFF2-40B4-BE49-F238E27FC236}">
                <a16:creationId xmlns:a16="http://schemas.microsoft.com/office/drawing/2014/main" id="{C60A7601-6D96-4B37-B76E-EAD404055600}"/>
              </a:ext>
            </a:extLst>
          </p:cNvPr>
          <p:cNvSpPr/>
          <p:nvPr/>
        </p:nvSpPr>
        <p:spPr>
          <a:xfrm rot="16200000">
            <a:off x="7327138" y="710596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弧形 108">
            <a:extLst>
              <a:ext uri="{FF2B5EF4-FFF2-40B4-BE49-F238E27FC236}">
                <a16:creationId xmlns:a16="http://schemas.microsoft.com/office/drawing/2014/main" id="{A0E70D41-281F-41F8-A970-0B873AC4FD3B}"/>
              </a:ext>
            </a:extLst>
          </p:cNvPr>
          <p:cNvSpPr/>
          <p:nvPr/>
        </p:nvSpPr>
        <p:spPr>
          <a:xfrm rot="16200000">
            <a:off x="7288839" y="2319697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弧形 109">
            <a:extLst>
              <a:ext uri="{FF2B5EF4-FFF2-40B4-BE49-F238E27FC236}">
                <a16:creationId xmlns:a16="http://schemas.microsoft.com/office/drawing/2014/main" id="{48CA1195-B977-42C0-97A2-67A0A25B181E}"/>
              </a:ext>
            </a:extLst>
          </p:cNvPr>
          <p:cNvSpPr/>
          <p:nvPr/>
        </p:nvSpPr>
        <p:spPr>
          <a:xfrm rot="16200000">
            <a:off x="3694182" y="2162103"/>
            <a:ext cx="1132175" cy="1237183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弧形 110">
            <a:extLst>
              <a:ext uri="{FF2B5EF4-FFF2-40B4-BE49-F238E27FC236}">
                <a16:creationId xmlns:a16="http://schemas.microsoft.com/office/drawing/2014/main" id="{43CE3799-518F-46E3-B286-B55AC3D239D3}"/>
              </a:ext>
            </a:extLst>
          </p:cNvPr>
          <p:cNvSpPr/>
          <p:nvPr/>
        </p:nvSpPr>
        <p:spPr>
          <a:xfrm rot="16200000">
            <a:off x="3708524" y="2315649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弧形 111">
            <a:extLst>
              <a:ext uri="{FF2B5EF4-FFF2-40B4-BE49-F238E27FC236}">
                <a16:creationId xmlns:a16="http://schemas.microsoft.com/office/drawing/2014/main" id="{5A9BB158-9BFF-4D4D-9F68-7BDC09459F77}"/>
              </a:ext>
            </a:extLst>
          </p:cNvPr>
          <p:cNvSpPr/>
          <p:nvPr/>
        </p:nvSpPr>
        <p:spPr>
          <a:xfrm rot="5400000" flipV="1">
            <a:off x="3874240" y="3445353"/>
            <a:ext cx="1132175" cy="1782747"/>
          </a:xfrm>
          <a:prstGeom prst="arc">
            <a:avLst>
              <a:gd name="adj1" fmla="val 16775293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64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弧形 61">
            <a:extLst>
              <a:ext uri="{FF2B5EF4-FFF2-40B4-BE49-F238E27FC236}">
                <a16:creationId xmlns:a16="http://schemas.microsoft.com/office/drawing/2014/main" id="{4BFFFDA7-456D-44CD-A10D-0C3D623611C2}"/>
              </a:ext>
            </a:extLst>
          </p:cNvPr>
          <p:cNvSpPr/>
          <p:nvPr/>
        </p:nvSpPr>
        <p:spPr>
          <a:xfrm>
            <a:off x="9102998" y="3382946"/>
            <a:ext cx="1371382" cy="1351645"/>
          </a:xfrm>
          <a:prstGeom prst="arc">
            <a:avLst>
              <a:gd name="adj1" fmla="val 2288110"/>
              <a:gd name="adj2" fmla="val 1976310"/>
            </a:avLst>
          </a:prstGeom>
          <a:noFill/>
          <a:ln w="111125" cap="rnd"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63500" sx="96000" sy="96000" algn="ctr" rotWithShape="0">
              <a:srgbClr val="FF4A0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38310"/>
            <a:endParaRPr lang="zh-CN" altLang="en-US" sz="3619">
              <a:solidFill>
                <a:schemeClr val="tx1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1" name="弧形 60">
            <a:extLst>
              <a:ext uri="{FF2B5EF4-FFF2-40B4-BE49-F238E27FC236}">
                <a16:creationId xmlns:a16="http://schemas.microsoft.com/office/drawing/2014/main" id="{BFD6311D-A32A-4B95-AD93-0E3D260CF07E}"/>
              </a:ext>
            </a:extLst>
          </p:cNvPr>
          <p:cNvSpPr/>
          <p:nvPr/>
        </p:nvSpPr>
        <p:spPr>
          <a:xfrm>
            <a:off x="6639914" y="3382946"/>
            <a:ext cx="1371382" cy="1351645"/>
          </a:xfrm>
          <a:prstGeom prst="arc">
            <a:avLst>
              <a:gd name="adj1" fmla="val 2288110"/>
              <a:gd name="adj2" fmla="val 1976310"/>
            </a:avLst>
          </a:prstGeom>
          <a:noFill/>
          <a:ln w="111125" cap="rnd"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63500" sx="96000" sy="96000" algn="ctr" rotWithShape="0">
              <a:srgbClr val="FF4A0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38310"/>
            <a:endParaRPr lang="zh-CN" altLang="en-US" sz="3619">
              <a:solidFill>
                <a:schemeClr val="tx1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0" name="弧形 59">
            <a:extLst>
              <a:ext uri="{FF2B5EF4-FFF2-40B4-BE49-F238E27FC236}">
                <a16:creationId xmlns:a16="http://schemas.microsoft.com/office/drawing/2014/main" id="{EA65009B-1D64-4623-9349-9705D4851C05}"/>
              </a:ext>
            </a:extLst>
          </p:cNvPr>
          <p:cNvSpPr/>
          <p:nvPr/>
        </p:nvSpPr>
        <p:spPr>
          <a:xfrm>
            <a:off x="4164733" y="3375912"/>
            <a:ext cx="1371382" cy="1351645"/>
          </a:xfrm>
          <a:prstGeom prst="arc">
            <a:avLst>
              <a:gd name="adj1" fmla="val 2288110"/>
              <a:gd name="adj2" fmla="val 1976310"/>
            </a:avLst>
          </a:prstGeom>
          <a:noFill/>
          <a:ln w="111125" cap="rnd"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63500" sx="96000" sy="96000" algn="ctr" rotWithShape="0">
              <a:srgbClr val="FF4A0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38310"/>
            <a:endParaRPr lang="zh-CN" altLang="en-US" sz="3619">
              <a:solidFill>
                <a:schemeClr val="tx1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4D5A22A-F7C3-41D4-AF20-5A873A3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建设团队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5F2E2F-A36A-437B-8B05-6507AE2AD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32B5DDE-75BC-44C5-AB02-61817C200B30}"/>
              </a:ext>
            </a:extLst>
          </p:cNvPr>
          <p:cNvSpPr txBox="1"/>
          <p:nvPr/>
        </p:nvSpPr>
        <p:spPr>
          <a:xfrm>
            <a:off x="2728265" y="1443057"/>
            <a:ext cx="673547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Stages of Team Development</a:t>
            </a:r>
            <a:endParaRPr lang="zh-CN" altLang="en-US" sz="3600" b="1" dirty="0">
              <a:ln w="25400">
                <a:noFill/>
              </a:ln>
              <a:gradFill>
                <a:gsLst>
                  <a:gs pos="0">
                    <a:schemeClr val="accent4"/>
                  </a:gs>
                  <a:gs pos="6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lt"/>
              <a:ea typeface="+mj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DB62957-0C97-4981-AD3F-BC80EFB2EB6F}"/>
              </a:ext>
            </a:extLst>
          </p:cNvPr>
          <p:cNvSpPr txBox="1"/>
          <p:nvPr/>
        </p:nvSpPr>
        <p:spPr>
          <a:xfrm>
            <a:off x="4543488" y="1962027"/>
            <a:ext cx="3105024" cy="46166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zh-CN" altLang="en-US" sz="1600" b="1" dirty="0">
                <a:ln w="9525">
                  <a:solidFill>
                    <a:schemeClr val="tx1"/>
                  </a:solidFill>
                </a:ln>
                <a:noFill/>
                <a:latin typeface="+mj-ea"/>
                <a:ea typeface="+mj-ea"/>
              </a:rPr>
              <a:t>塔克曼阶梯理论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3C8B004-A51F-488E-8028-99DA80B70A3A}"/>
              </a:ext>
            </a:extLst>
          </p:cNvPr>
          <p:cNvGrpSpPr/>
          <p:nvPr/>
        </p:nvGrpSpPr>
        <p:grpSpPr>
          <a:xfrm>
            <a:off x="1709872" y="3391692"/>
            <a:ext cx="1371382" cy="1351646"/>
            <a:chOff x="1709872" y="2921792"/>
            <a:chExt cx="1371382" cy="1351646"/>
          </a:xfrm>
        </p:grpSpPr>
        <p:sp>
          <p:nvSpPr>
            <p:cNvPr id="56" name="弧形 55">
              <a:extLst>
                <a:ext uri="{FF2B5EF4-FFF2-40B4-BE49-F238E27FC236}">
                  <a16:creationId xmlns:a16="http://schemas.microsoft.com/office/drawing/2014/main" id="{059F0266-64C0-48D6-B666-A22879F180F8}"/>
                </a:ext>
              </a:extLst>
            </p:cNvPr>
            <p:cNvSpPr/>
            <p:nvPr/>
          </p:nvSpPr>
          <p:spPr>
            <a:xfrm>
              <a:off x="1709872" y="2921792"/>
              <a:ext cx="1371382" cy="1351645"/>
            </a:xfrm>
            <a:prstGeom prst="arc">
              <a:avLst>
                <a:gd name="adj1" fmla="val 2288110"/>
                <a:gd name="adj2" fmla="val 1976310"/>
              </a:avLst>
            </a:prstGeom>
            <a:noFill/>
            <a:ln w="111125" cap="rnd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>
              <a:outerShdw blurRad="63500" sx="96000" sy="96000" algn="ctr" rotWithShape="0">
                <a:srgbClr val="FF4A0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>
                <a:solidFill>
                  <a:schemeClr val="tx1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F548830-A8B6-49EC-BF41-76A2EB1EA609}"/>
                </a:ext>
              </a:extLst>
            </p:cNvPr>
            <p:cNvGrpSpPr/>
            <p:nvPr/>
          </p:nvGrpSpPr>
          <p:grpSpPr>
            <a:xfrm>
              <a:off x="1709872" y="2921793"/>
              <a:ext cx="1371382" cy="1351645"/>
              <a:chOff x="523992" y="3058766"/>
              <a:chExt cx="1371382" cy="1351645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E75782E-F028-4317-9F29-89139A2C33EC}"/>
                  </a:ext>
                </a:extLst>
              </p:cNvPr>
              <p:cNvSpPr txBox="1"/>
              <p:nvPr/>
            </p:nvSpPr>
            <p:spPr>
              <a:xfrm>
                <a:off x="632928" y="3350261"/>
                <a:ext cx="1160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+mj-lt"/>
                    <a:ea typeface="优设标题黑" panose="00000500000000000000" pitchFamily="2" charset="-122"/>
                  </a:rPr>
                  <a:t>50%</a:t>
                </a:r>
                <a:endParaRPr lang="zh-CN" altLang="en-US" sz="3600" dirty="0">
                  <a:latin typeface="+mj-lt"/>
                  <a:ea typeface="优设标题黑" panose="00000500000000000000" pitchFamily="2" charset="-122"/>
                </a:endParaRPr>
              </a:p>
            </p:txBody>
          </p:sp>
          <p:sp>
            <p:nvSpPr>
              <p:cNvPr id="11" name="弧形 10">
                <a:extLst>
                  <a:ext uri="{FF2B5EF4-FFF2-40B4-BE49-F238E27FC236}">
                    <a16:creationId xmlns:a16="http://schemas.microsoft.com/office/drawing/2014/main" id="{E9627E7A-62FF-44F8-80A4-18E34D9BAE39}"/>
                  </a:ext>
                </a:extLst>
              </p:cNvPr>
              <p:cNvSpPr/>
              <p:nvPr/>
            </p:nvSpPr>
            <p:spPr>
              <a:xfrm>
                <a:off x="523992" y="3058766"/>
                <a:ext cx="1371382" cy="1351645"/>
              </a:xfrm>
              <a:prstGeom prst="arc">
                <a:avLst>
                  <a:gd name="adj1" fmla="val 2288110"/>
                  <a:gd name="adj2" fmla="val 13412450"/>
                </a:avLst>
              </a:prstGeom>
              <a:noFill/>
              <a:ln w="111125" cap="rnd">
                <a:gradFill flip="none" rotWithShape="1">
                  <a:gsLst>
                    <a:gs pos="0">
                      <a:schemeClr val="accent1"/>
                    </a:gs>
                    <a:gs pos="20000">
                      <a:schemeClr val="accent2"/>
                    </a:gs>
                    <a:gs pos="80000">
                      <a:schemeClr val="accent5">
                        <a:lumMod val="40000"/>
                        <a:lumOff val="60000"/>
                      </a:schemeClr>
                    </a:gs>
                    <a:gs pos="40000">
                      <a:schemeClr val="accent4"/>
                    </a:gs>
                    <a:gs pos="6000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63500" sx="96000" sy="96000" algn="ctr" rotWithShape="0">
                  <a:srgbClr val="FF4A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>
                  <a:solidFill>
                    <a:schemeClr val="tx1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798308E-9D09-4141-AF2C-7F0C1E646D04}"/>
              </a:ext>
            </a:extLst>
          </p:cNvPr>
          <p:cNvGrpSpPr/>
          <p:nvPr/>
        </p:nvGrpSpPr>
        <p:grpSpPr>
          <a:xfrm>
            <a:off x="4176830" y="3391693"/>
            <a:ext cx="1371382" cy="1351645"/>
            <a:chOff x="523992" y="3058766"/>
            <a:chExt cx="1371382" cy="1351645"/>
          </a:xfrm>
        </p:grpSpPr>
        <p:sp>
          <p:nvSpPr>
            <p:cNvPr id="38" name="弧形 37">
              <a:extLst>
                <a:ext uri="{FF2B5EF4-FFF2-40B4-BE49-F238E27FC236}">
                  <a16:creationId xmlns:a16="http://schemas.microsoft.com/office/drawing/2014/main" id="{8DEA8747-4AC3-44ED-9161-2B56E63B15E0}"/>
                </a:ext>
              </a:extLst>
            </p:cNvPr>
            <p:cNvSpPr/>
            <p:nvPr/>
          </p:nvSpPr>
          <p:spPr>
            <a:xfrm>
              <a:off x="523992" y="3058766"/>
              <a:ext cx="1371382" cy="1351645"/>
            </a:xfrm>
            <a:prstGeom prst="arc">
              <a:avLst>
                <a:gd name="adj1" fmla="val 9113551"/>
                <a:gd name="adj2" fmla="val 12385271"/>
              </a:avLst>
            </a:prstGeom>
            <a:noFill/>
            <a:ln w="111125" cap="rnd">
              <a:gradFill flip="none" rotWithShape="1">
                <a:gsLst>
                  <a:gs pos="0">
                    <a:schemeClr val="accent1"/>
                  </a:gs>
                  <a:gs pos="20000">
                    <a:schemeClr val="accent2"/>
                  </a:gs>
                  <a:gs pos="80000">
                    <a:schemeClr val="accent5">
                      <a:lumMod val="40000"/>
                      <a:lumOff val="60000"/>
                    </a:schemeClr>
                  </a:gs>
                  <a:gs pos="40000">
                    <a:schemeClr val="accent4"/>
                  </a:gs>
                  <a:gs pos="60000">
                    <a:schemeClr val="accent5"/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  <a:round/>
            </a:ln>
            <a:effectLst>
              <a:outerShdw blurRad="63500" sx="96000" sy="96000" algn="ctr" rotWithShape="0">
                <a:srgbClr val="FF4A0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>
                <a:solidFill>
                  <a:schemeClr val="tx1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92B563C-0C4D-486D-8A67-8846FEFB66B2}"/>
                </a:ext>
              </a:extLst>
            </p:cNvPr>
            <p:cNvSpPr txBox="1"/>
            <p:nvPr/>
          </p:nvSpPr>
          <p:spPr>
            <a:xfrm>
              <a:off x="632928" y="3350261"/>
              <a:ext cx="1160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+mj-lt"/>
                  <a:ea typeface="优设标题黑" panose="00000500000000000000" pitchFamily="2" charset="-122"/>
                </a:rPr>
                <a:t>15%</a:t>
              </a:r>
              <a:endParaRPr lang="zh-CN" altLang="en-US" sz="3600" dirty="0">
                <a:latin typeface="+mj-lt"/>
                <a:ea typeface="优设标题黑" panose="00000500000000000000" pitchFamily="2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25BD162-F6B6-4D75-8BF8-D3B2A66E97DA}"/>
              </a:ext>
            </a:extLst>
          </p:cNvPr>
          <p:cNvGrpSpPr/>
          <p:nvPr/>
        </p:nvGrpSpPr>
        <p:grpSpPr>
          <a:xfrm>
            <a:off x="6643787" y="3391693"/>
            <a:ext cx="1371382" cy="1351645"/>
            <a:chOff x="523992" y="3058766"/>
            <a:chExt cx="1371382" cy="1351645"/>
          </a:xfrm>
        </p:grpSpPr>
        <p:sp>
          <p:nvSpPr>
            <p:cNvPr id="41" name="弧形 40">
              <a:extLst>
                <a:ext uri="{FF2B5EF4-FFF2-40B4-BE49-F238E27FC236}">
                  <a16:creationId xmlns:a16="http://schemas.microsoft.com/office/drawing/2014/main" id="{0C25CF91-4A41-45A6-BA23-2C42130B2177}"/>
                </a:ext>
              </a:extLst>
            </p:cNvPr>
            <p:cNvSpPr/>
            <p:nvPr/>
          </p:nvSpPr>
          <p:spPr>
            <a:xfrm>
              <a:off x="523992" y="3058766"/>
              <a:ext cx="1371382" cy="1351645"/>
            </a:xfrm>
            <a:prstGeom prst="arc">
              <a:avLst>
                <a:gd name="adj1" fmla="val 7711737"/>
                <a:gd name="adj2" fmla="val 12385271"/>
              </a:avLst>
            </a:prstGeom>
            <a:noFill/>
            <a:ln w="111125" cap="rnd">
              <a:gradFill flip="none" rotWithShape="1">
                <a:gsLst>
                  <a:gs pos="0">
                    <a:schemeClr val="accent1"/>
                  </a:gs>
                  <a:gs pos="20000">
                    <a:schemeClr val="accent2"/>
                  </a:gs>
                  <a:gs pos="80000">
                    <a:schemeClr val="accent5">
                      <a:lumMod val="40000"/>
                      <a:lumOff val="60000"/>
                    </a:schemeClr>
                  </a:gs>
                  <a:gs pos="40000">
                    <a:schemeClr val="accent4"/>
                  </a:gs>
                  <a:gs pos="60000">
                    <a:schemeClr val="accent5"/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  <a:round/>
            </a:ln>
            <a:effectLst>
              <a:outerShdw blurRad="63500" sx="96000" sy="96000" algn="ctr" rotWithShape="0">
                <a:srgbClr val="FF4A0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>
                <a:solidFill>
                  <a:schemeClr val="tx1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AF0143C-3A94-4383-81EB-8C280F952F62}"/>
                </a:ext>
              </a:extLst>
            </p:cNvPr>
            <p:cNvSpPr txBox="1"/>
            <p:nvPr/>
          </p:nvSpPr>
          <p:spPr>
            <a:xfrm>
              <a:off x="632928" y="3350261"/>
              <a:ext cx="1160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+mj-lt"/>
                  <a:ea typeface="优设标题黑" panose="00000500000000000000" pitchFamily="2" charset="-122"/>
                </a:rPr>
                <a:t>30%</a:t>
              </a:r>
              <a:endParaRPr lang="zh-CN" altLang="en-US" sz="3600" dirty="0">
                <a:latin typeface="+mj-lt"/>
                <a:ea typeface="优设标题黑" panose="00000500000000000000" pitchFamily="2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1DD3B1C-EBAA-418C-8C7C-4F953E9781F9}"/>
              </a:ext>
            </a:extLst>
          </p:cNvPr>
          <p:cNvGrpSpPr/>
          <p:nvPr/>
        </p:nvGrpSpPr>
        <p:grpSpPr>
          <a:xfrm>
            <a:off x="9102998" y="3382946"/>
            <a:ext cx="1371382" cy="1351645"/>
            <a:chOff x="523992" y="3058766"/>
            <a:chExt cx="1371382" cy="1351645"/>
          </a:xfrm>
        </p:grpSpPr>
        <p:sp>
          <p:nvSpPr>
            <p:cNvPr id="44" name="弧形 43">
              <a:extLst>
                <a:ext uri="{FF2B5EF4-FFF2-40B4-BE49-F238E27FC236}">
                  <a16:creationId xmlns:a16="http://schemas.microsoft.com/office/drawing/2014/main" id="{B398154B-80B4-4134-9384-DB4A9B55D667}"/>
                </a:ext>
              </a:extLst>
            </p:cNvPr>
            <p:cNvSpPr/>
            <p:nvPr/>
          </p:nvSpPr>
          <p:spPr>
            <a:xfrm>
              <a:off x="523992" y="3058766"/>
              <a:ext cx="1371382" cy="1351645"/>
            </a:xfrm>
            <a:prstGeom prst="arc">
              <a:avLst>
                <a:gd name="adj1" fmla="val 16602613"/>
                <a:gd name="adj2" fmla="val 12385271"/>
              </a:avLst>
            </a:prstGeom>
            <a:noFill/>
            <a:ln w="111125" cap="rnd">
              <a:gradFill flip="none" rotWithShape="1">
                <a:gsLst>
                  <a:gs pos="0">
                    <a:schemeClr val="accent1"/>
                  </a:gs>
                  <a:gs pos="20000">
                    <a:schemeClr val="accent2"/>
                  </a:gs>
                  <a:gs pos="80000">
                    <a:schemeClr val="accent5">
                      <a:lumMod val="40000"/>
                      <a:lumOff val="60000"/>
                    </a:schemeClr>
                  </a:gs>
                  <a:gs pos="40000">
                    <a:schemeClr val="accent4"/>
                  </a:gs>
                  <a:gs pos="60000">
                    <a:schemeClr val="accent5"/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  <a:round/>
            </a:ln>
            <a:effectLst>
              <a:outerShdw blurRad="63500" sx="96000" sy="96000" algn="ctr" rotWithShape="0">
                <a:srgbClr val="FF4A0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schemeClr val="tx1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79DB0E1-C01D-40A3-8D0E-B365B1CBACFA}"/>
                </a:ext>
              </a:extLst>
            </p:cNvPr>
            <p:cNvSpPr txBox="1"/>
            <p:nvPr/>
          </p:nvSpPr>
          <p:spPr>
            <a:xfrm>
              <a:off x="632928" y="3350261"/>
              <a:ext cx="1160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+mj-lt"/>
                  <a:ea typeface="优设标题黑" panose="00000500000000000000" pitchFamily="2" charset="-122"/>
                </a:rPr>
                <a:t>80%</a:t>
              </a:r>
              <a:endParaRPr lang="zh-CN" altLang="en-US" sz="3600" dirty="0">
                <a:latin typeface="+mj-lt"/>
                <a:ea typeface="优设标题黑" panose="00000500000000000000" pitchFamily="2" charset="-122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C1B1A5BD-A78A-4B4C-BC61-B8AAA2FDD667}"/>
              </a:ext>
            </a:extLst>
          </p:cNvPr>
          <p:cNvSpPr txBox="1"/>
          <p:nvPr/>
        </p:nvSpPr>
        <p:spPr>
          <a:xfrm>
            <a:off x="5446640" y="2463326"/>
            <a:ext cx="1444311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zh-CN" altLang="en-US" sz="1600" b="1" dirty="0">
                <a:latin typeface="+mn-ea"/>
                <a:cs typeface="微软雅黑"/>
              </a:rPr>
              <a:t>团队士气变化</a:t>
            </a:r>
            <a:endParaRPr lang="en-US" altLang="zh-CN" sz="1600" b="1" dirty="0">
              <a:latin typeface="+mn-ea"/>
              <a:cs typeface="微软雅黑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CA43070-092E-4AA4-BC09-C375814CFBF6}"/>
              </a:ext>
            </a:extLst>
          </p:cNvPr>
          <p:cNvSpPr txBox="1"/>
          <p:nvPr/>
        </p:nvSpPr>
        <p:spPr>
          <a:xfrm>
            <a:off x="1423126" y="4993772"/>
            <a:ext cx="1944875" cy="41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组建期（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Forming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）</a:t>
            </a:r>
            <a:endParaRPr lang="en-US" altLang="zh-CN" sz="1600" dirty="0">
              <a:latin typeface="+mn-ea"/>
              <a:cs typeface="微软雅黑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71AA616-E283-493D-A28C-BDD0B2D62FBA}"/>
              </a:ext>
            </a:extLst>
          </p:cNvPr>
          <p:cNvSpPr txBox="1"/>
          <p:nvPr/>
        </p:nvSpPr>
        <p:spPr>
          <a:xfrm>
            <a:off x="3839166" y="4993772"/>
            <a:ext cx="2016801" cy="41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激荡期（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Storming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）</a:t>
            </a:r>
            <a:endParaRPr lang="en-US" altLang="zh-CN" sz="1600" dirty="0">
              <a:latin typeface="+mn-ea"/>
              <a:cs typeface="微软雅黑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793AB55-EE7C-484E-BCC5-044E0EC92B01}"/>
              </a:ext>
            </a:extLst>
          </p:cNvPr>
          <p:cNvSpPr txBox="1"/>
          <p:nvPr/>
        </p:nvSpPr>
        <p:spPr>
          <a:xfrm>
            <a:off x="6336035" y="4985401"/>
            <a:ext cx="1998038" cy="41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规范期（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Norming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）</a:t>
            </a:r>
            <a:endParaRPr lang="en-US" altLang="zh-CN" sz="1600" dirty="0">
              <a:latin typeface="+mn-ea"/>
              <a:cs typeface="微软雅黑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206B04A-2E37-432B-A176-3360F09F7F79}"/>
              </a:ext>
            </a:extLst>
          </p:cNvPr>
          <p:cNvSpPr txBox="1"/>
          <p:nvPr/>
        </p:nvSpPr>
        <p:spPr>
          <a:xfrm>
            <a:off x="8697940" y="4993772"/>
            <a:ext cx="2196992" cy="41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执行期（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Performing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微软雅黑"/>
              </a:rPr>
              <a:t>）</a:t>
            </a:r>
            <a:endParaRPr lang="en-US" altLang="zh-CN" sz="1600" dirty="0">
              <a:latin typeface="+mn-ea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5361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5A22A-F7C3-41D4-AF20-5A873A3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建设团队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5F2E2F-A36A-437B-8B05-6507AE2AD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730CA5-8987-4697-8B59-7B376ADE72CB}"/>
              </a:ext>
            </a:extLst>
          </p:cNvPr>
          <p:cNvSpPr txBox="1"/>
          <p:nvPr/>
        </p:nvSpPr>
        <p:spPr>
          <a:xfrm>
            <a:off x="4112565" y="1443057"/>
            <a:ext cx="396687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Project Manager</a:t>
            </a:r>
            <a:endParaRPr lang="zh-CN" altLang="en-US" sz="3600" b="1" dirty="0">
              <a:ln w="25400">
                <a:noFill/>
              </a:ln>
              <a:gradFill>
                <a:gsLst>
                  <a:gs pos="0">
                    <a:schemeClr val="accent4"/>
                  </a:gs>
                  <a:gs pos="6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lt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51A5DE-9211-4B9C-95B5-5E5DE4DD2951}"/>
              </a:ext>
            </a:extLst>
          </p:cNvPr>
          <p:cNvSpPr txBox="1"/>
          <p:nvPr/>
        </p:nvSpPr>
        <p:spPr>
          <a:xfrm>
            <a:off x="5161467" y="1962027"/>
            <a:ext cx="1869066" cy="46166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zh-CN" altLang="en-US" sz="1600" b="1" dirty="0">
                <a:ln w="9525">
                  <a:solidFill>
                    <a:schemeClr val="tx1"/>
                  </a:solidFill>
                </a:ln>
                <a:noFill/>
                <a:latin typeface="+mj-ea"/>
                <a:ea typeface="+mj-ea"/>
              </a:rPr>
              <a:t>项目经理职责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61AABF-D808-42FD-AA8B-2A0C7C2261C4}"/>
              </a:ext>
            </a:extLst>
          </p:cNvPr>
          <p:cNvGrpSpPr/>
          <p:nvPr/>
        </p:nvGrpSpPr>
        <p:grpSpPr>
          <a:xfrm>
            <a:off x="1223645" y="2616129"/>
            <a:ext cx="2213811" cy="2798814"/>
            <a:chOff x="4919589" y="7274497"/>
            <a:chExt cx="3114953" cy="2798814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700CECC6-A006-4EC3-9753-CDC72ECF48EE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D234FD4-5486-46AE-81F8-6B1F922721F0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312B736-4F1F-4E3D-9E21-82E65751DE0C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964ADDB-8E65-46B4-8D74-8AF5A0B214EB}"/>
              </a:ext>
            </a:extLst>
          </p:cNvPr>
          <p:cNvGrpSpPr/>
          <p:nvPr/>
        </p:nvGrpSpPr>
        <p:grpSpPr>
          <a:xfrm>
            <a:off x="3735838" y="2616129"/>
            <a:ext cx="2213811" cy="2798814"/>
            <a:chOff x="4919589" y="7274497"/>
            <a:chExt cx="3114953" cy="2798814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AF17D375-1D06-4804-B3DB-7488EA1C73FA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618B1C1A-C056-4EB5-A098-5E66F16A4F5B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6B0B99D-637B-4232-AB8B-723ABD9A8244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F2B2DEE-ABEF-4437-9A61-97EAD916A009}"/>
              </a:ext>
            </a:extLst>
          </p:cNvPr>
          <p:cNvGrpSpPr/>
          <p:nvPr/>
        </p:nvGrpSpPr>
        <p:grpSpPr>
          <a:xfrm>
            <a:off x="6248031" y="2616129"/>
            <a:ext cx="2213811" cy="2798814"/>
            <a:chOff x="4919589" y="7274497"/>
            <a:chExt cx="3114953" cy="2798814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99E658F9-9287-4198-92C5-945CF268CD56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4425B307-D20A-4436-914D-E10B64E63FCC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AEB2B8D-2174-422C-98F0-DE8861ECABD0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B1425BC-D741-4988-AA43-422537B3838F}"/>
              </a:ext>
            </a:extLst>
          </p:cNvPr>
          <p:cNvGrpSpPr/>
          <p:nvPr/>
        </p:nvGrpSpPr>
        <p:grpSpPr>
          <a:xfrm>
            <a:off x="8760225" y="2616129"/>
            <a:ext cx="2213811" cy="2798814"/>
            <a:chOff x="4919589" y="7274497"/>
            <a:chExt cx="3114953" cy="2798814"/>
          </a:xfrm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C12DEF7-D4D5-4B2A-8E83-6A7BB8E30A74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B6D926EB-3216-4698-AFB4-B74369E45137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8E26605-4D04-4B22-936A-A2E53DA02BD7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292C71C7-15FA-4A1E-939D-96F243C9D6C1}"/>
              </a:ext>
            </a:extLst>
          </p:cNvPr>
          <p:cNvSpPr txBox="1"/>
          <p:nvPr/>
        </p:nvSpPr>
        <p:spPr>
          <a:xfrm>
            <a:off x="1722750" y="5478355"/>
            <a:ext cx="1028918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zh-CN" altLang="en-US" sz="1600" dirty="0">
                <a:latin typeface="+mj-lt"/>
                <a:cs typeface="微软雅黑"/>
              </a:rPr>
              <a:t>资源整合</a:t>
            </a:r>
            <a:endParaRPr lang="en-US" altLang="zh-CN" sz="1600" dirty="0">
              <a:latin typeface="+mj-lt"/>
              <a:cs typeface="微软雅黑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B3BB46A-604F-47D4-AD45-3BC53814161C}"/>
              </a:ext>
            </a:extLst>
          </p:cNvPr>
          <p:cNvSpPr txBox="1"/>
          <p:nvPr/>
        </p:nvSpPr>
        <p:spPr>
          <a:xfrm>
            <a:off x="4334304" y="5478355"/>
            <a:ext cx="1028919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zh-CN" altLang="en-US" sz="1600" dirty="0">
                <a:latin typeface="+mj-lt"/>
                <a:cs typeface="微软雅黑"/>
              </a:rPr>
              <a:t>信息沟通</a:t>
            </a:r>
            <a:endParaRPr lang="en-US" altLang="zh-CN" sz="1600" dirty="0">
              <a:latin typeface="+mj-lt"/>
              <a:cs typeface="微软雅黑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2291C4A-D4B4-4176-9CD3-7318A5E03910}"/>
              </a:ext>
            </a:extLst>
          </p:cNvPr>
          <p:cNvSpPr txBox="1"/>
          <p:nvPr/>
        </p:nvSpPr>
        <p:spPr>
          <a:xfrm>
            <a:off x="6828779" y="5478355"/>
            <a:ext cx="1028919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zh-CN" altLang="en-US" sz="1600" dirty="0">
                <a:latin typeface="+mj-lt"/>
                <a:cs typeface="微软雅黑"/>
              </a:rPr>
              <a:t>决策制定</a:t>
            </a:r>
            <a:endParaRPr lang="en-US" altLang="zh-CN" sz="1600" dirty="0">
              <a:latin typeface="+mj-lt"/>
              <a:cs typeface="微软雅黑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982E125-A422-4D93-B87B-43807680D956}"/>
              </a:ext>
            </a:extLst>
          </p:cNvPr>
          <p:cNvSpPr txBox="1"/>
          <p:nvPr/>
        </p:nvSpPr>
        <p:spPr>
          <a:xfrm>
            <a:off x="9352670" y="5478355"/>
            <a:ext cx="1028920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zh-CN" altLang="en-US" sz="1600" dirty="0">
                <a:latin typeface="+mj-lt"/>
              </a:rPr>
              <a:t>团队领导</a:t>
            </a:r>
          </a:p>
        </p:txBody>
      </p:sp>
    </p:spTree>
    <p:extLst>
      <p:ext uri="{BB962C8B-B14F-4D97-AF65-F5344CB8AC3E}">
        <p14:creationId xmlns:p14="http://schemas.microsoft.com/office/powerpoint/2010/main" val="1791635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D11366-3EBD-4F29-81BC-AC8EF5E61A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E643441E-AB90-48E1-B983-CD7547BB2B25}"/>
              </a:ext>
            </a:extLst>
          </p:cNvPr>
          <p:cNvSpPr/>
          <p:nvPr/>
        </p:nvSpPr>
        <p:spPr>
          <a:xfrm>
            <a:off x="-875896" y="41477"/>
            <a:ext cx="13272521" cy="6596273"/>
          </a:xfrm>
          <a:custGeom>
            <a:avLst/>
            <a:gdLst>
              <a:gd name="connsiteX0" fmla="*/ 4580991 w 12192000"/>
              <a:gd name="connsiteY0" fmla="*/ 0 h 6811800"/>
              <a:gd name="connsiteX1" fmla="*/ 5721977 w 12192000"/>
              <a:gd name="connsiteY1" fmla="*/ 0 h 6811800"/>
              <a:gd name="connsiteX2" fmla="*/ 5966294 w 12192000"/>
              <a:gd name="connsiteY2" fmla="*/ 26584 h 6811800"/>
              <a:gd name="connsiteX3" fmla="*/ 9022853 w 12192000"/>
              <a:gd name="connsiteY3" fmla="*/ 558538 h 6811800"/>
              <a:gd name="connsiteX4" fmla="*/ 10766523 w 12192000"/>
              <a:gd name="connsiteY4" fmla="*/ 613534 h 6811800"/>
              <a:gd name="connsiteX5" fmla="*/ 11942894 w 12192000"/>
              <a:gd name="connsiteY5" fmla="*/ 784135 h 6811800"/>
              <a:gd name="connsiteX6" fmla="*/ 12192000 w 12192000"/>
              <a:gd name="connsiteY6" fmla="*/ 847424 h 6811800"/>
              <a:gd name="connsiteX7" fmla="*/ 12192000 w 12192000"/>
              <a:gd name="connsiteY7" fmla="*/ 5949355 h 6811800"/>
              <a:gd name="connsiteX8" fmla="*/ 12174942 w 12192000"/>
              <a:gd name="connsiteY8" fmla="*/ 5959261 h 6811800"/>
              <a:gd name="connsiteX9" fmla="*/ 8626161 w 12192000"/>
              <a:gd name="connsiteY9" fmla="*/ 6811552 h 6811800"/>
              <a:gd name="connsiteX10" fmla="*/ 5560193 w 12192000"/>
              <a:gd name="connsiteY10" fmla="*/ 6519704 h 6811800"/>
              <a:gd name="connsiteX11" fmla="*/ 2934569 w 12192000"/>
              <a:gd name="connsiteY11" fmla="*/ 6176734 h 6811800"/>
              <a:gd name="connsiteX12" fmla="*/ 53907 w 12192000"/>
              <a:gd name="connsiteY12" fmla="*/ 6213879 h 6811800"/>
              <a:gd name="connsiteX13" fmla="*/ 0 w 12192000"/>
              <a:gd name="connsiteY13" fmla="*/ 6173644 h 6811800"/>
              <a:gd name="connsiteX14" fmla="*/ 0 w 12192000"/>
              <a:gd name="connsiteY14" fmla="*/ 1250868 h 6811800"/>
              <a:gd name="connsiteX15" fmla="*/ 85215 w 12192000"/>
              <a:gd name="connsiteY15" fmla="*/ 1176625 h 6811800"/>
              <a:gd name="connsiteX16" fmla="*/ 1472672 w 12192000"/>
              <a:gd name="connsiteY16" fmla="*/ 827769 h 6811800"/>
              <a:gd name="connsiteX17" fmla="*/ 4463510 w 12192000"/>
              <a:gd name="connsiteY17" fmla="*/ 15389 h 6811800"/>
              <a:gd name="connsiteX18" fmla="*/ 4580991 w 12192000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62042 w 12200135"/>
              <a:gd name="connsiteY12" fmla="*/ 6213879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18986 w 12200135"/>
              <a:gd name="connsiteY12" fmla="*/ 6062877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29503 w 12200135"/>
              <a:gd name="connsiteY12" fmla="*/ 6037710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3233 w 12200135"/>
              <a:gd name="connsiteY12" fmla="*/ 6029321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29321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46099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8277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20215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011687 w 12211306"/>
              <a:gd name="connsiteY16" fmla="*/ 5864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678325 w 12870325"/>
              <a:gd name="connsiteY14" fmla="*/ 12508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865276 w 12870325"/>
              <a:gd name="connsiteY16" fmla="*/ 17802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766755 w 12870325"/>
              <a:gd name="connsiteY16" fmla="*/ 13230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141835 w 12870325"/>
              <a:gd name="connsiteY0" fmla="*/ 153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0" fmla="*/ 5006369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006369 w 12870325"/>
              <a:gd name="connsiteY17" fmla="*/ 282089 h 6811800"/>
              <a:gd name="connsiteX0" fmla="*/ 4920164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4920164 w 12870325"/>
              <a:gd name="connsiteY17" fmla="*/ 282089 h 6811800"/>
              <a:gd name="connsiteX0" fmla="*/ 4920164 w 12870325"/>
              <a:gd name="connsiteY0" fmla="*/ 255505 h 6785216"/>
              <a:gd name="connsiteX1" fmla="*/ 6644619 w 12870325"/>
              <a:gd name="connsiteY1" fmla="*/ 0 h 6785216"/>
              <a:gd name="connsiteX2" fmla="*/ 9701178 w 12870325"/>
              <a:gd name="connsiteY2" fmla="*/ 531954 h 6785216"/>
              <a:gd name="connsiteX3" fmla="*/ 11444848 w 12870325"/>
              <a:gd name="connsiteY3" fmla="*/ 586950 h 6785216"/>
              <a:gd name="connsiteX4" fmla="*/ 12621219 w 12870325"/>
              <a:gd name="connsiteY4" fmla="*/ 757551 h 6785216"/>
              <a:gd name="connsiteX5" fmla="*/ 12870325 w 12870325"/>
              <a:gd name="connsiteY5" fmla="*/ 820840 h 6785216"/>
              <a:gd name="connsiteX6" fmla="*/ 12870325 w 12870325"/>
              <a:gd name="connsiteY6" fmla="*/ 5922771 h 6785216"/>
              <a:gd name="connsiteX7" fmla="*/ 12853267 w 12870325"/>
              <a:gd name="connsiteY7" fmla="*/ 5932677 h 6785216"/>
              <a:gd name="connsiteX8" fmla="*/ 9304486 w 12870325"/>
              <a:gd name="connsiteY8" fmla="*/ 6784968 h 6785216"/>
              <a:gd name="connsiteX9" fmla="*/ 6238518 w 12870325"/>
              <a:gd name="connsiteY9" fmla="*/ 6493120 h 6785216"/>
              <a:gd name="connsiteX10" fmla="*/ 3612894 w 12870325"/>
              <a:gd name="connsiteY10" fmla="*/ 6150150 h 6785216"/>
              <a:gd name="connsiteX11" fmla="*/ 659019 w 12870325"/>
              <a:gd name="connsiteY11" fmla="*/ 6019515 h 6785216"/>
              <a:gd name="connsiteX12" fmla="*/ 670190 w 12870325"/>
              <a:gd name="connsiteY12" fmla="*/ 5501108 h 6785216"/>
              <a:gd name="connsiteX13" fmla="*/ 185719 w 12870325"/>
              <a:gd name="connsiteY13" fmla="*/ 2087884 h 6785216"/>
              <a:gd name="connsiteX14" fmla="*/ 0 w 12870325"/>
              <a:gd name="connsiteY14" fmla="*/ 1734241 h 6785216"/>
              <a:gd name="connsiteX15" fmla="*/ 2594343 w 12870325"/>
              <a:gd name="connsiteY15" fmla="*/ 1537785 h 6785216"/>
              <a:gd name="connsiteX16" fmla="*/ 4920164 w 12870325"/>
              <a:gd name="connsiteY16" fmla="*/ 255505 h 6785216"/>
              <a:gd name="connsiteX0" fmla="*/ 4920164 w 12870325"/>
              <a:gd name="connsiteY0" fmla="*/ 0 h 6529711"/>
              <a:gd name="connsiteX1" fmla="*/ 6989444 w 12870325"/>
              <a:gd name="connsiteY1" fmla="*/ 5826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420474 w 12870325"/>
              <a:gd name="connsiteY1" fmla="*/ 3159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876135 w 12870325"/>
              <a:gd name="connsiteY1" fmla="*/ 111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526080 w 12870325"/>
              <a:gd name="connsiteY0" fmla="*/ 179305 h 6518516"/>
              <a:gd name="connsiteX1" fmla="*/ 7876135 w 12870325"/>
              <a:gd name="connsiteY1" fmla="*/ 0 h 6518516"/>
              <a:gd name="connsiteX2" fmla="*/ 9701178 w 12870325"/>
              <a:gd name="connsiteY2" fmla="*/ 265254 h 6518516"/>
              <a:gd name="connsiteX3" fmla="*/ 11444848 w 12870325"/>
              <a:gd name="connsiteY3" fmla="*/ 320250 h 6518516"/>
              <a:gd name="connsiteX4" fmla="*/ 12621219 w 12870325"/>
              <a:gd name="connsiteY4" fmla="*/ 490851 h 6518516"/>
              <a:gd name="connsiteX5" fmla="*/ 12870325 w 12870325"/>
              <a:gd name="connsiteY5" fmla="*/ 554140 h 6518516"/>
              <a:gd name="connsiteX6" fmla="*/ 12870325 w 12870325"/>
              <a:gd name="connsiteY6" fmla="*/ 5656071 h 6518516"/>
              <a:gd name="connsiteX7" fmla="*/ 12853267 w 12870325"/>
              <a:gd name="connsiteY7" fmla="*/ 5665977 h 6518516"/>
              <a:gd name="connsiteX8" fmla="*/ 9304486 w 12870325"/>
              <a:gd name="connsiteY8" fmla="*/ 6518268 h 6518516"/>
              <a:gd name="connsiteX9" fmla="*/ 6238518 w 12870325"/>
              <a:gd name="connsiteY9" fmla="*/ 6226420 h 6518516"/>
              <a:gd name="connsiteX10" fmla="*/ 3612894 w 12870325"/>
              <a:gd name="connsiteY10" fmla="*/ 5883450 h 6518516"/>
              <a:gd name="connsiteX11" fmla="*/ 659019 w 12870325"/>
              <a:gd name="connsiteY11" fmla="*/ 5752815 h 6518516"/>
              <a:gd name="connsiteX12" fmla="*/ 670190 w 12870325"/>
              <a:gd name="connsiteY12" fmla="*/ 5234408 h 6518516"/>
              <a:gd name="connsiteX13" fmla="*/ 185719 w 12870325"/>
              <a:gd name="connsiteY13" fmla="*/ 1821184 h 6518516"/>
              <a:gd name="connsiteX14" fmla="*/ 0 w 12870325"/>
              <a:gd name="connsiteY14" fmla="*/ 1467541 h 6518516"/>
              <a:gd name="connsiteX15" fmla="*/ 2594343 w 12870325"/>
              <a:gd name="connsiteY15" fmla="*/ 1271085 h 6518516"/>
              <a:gd name="connsiteX16" fmla="*/ 4526080 w 12870325"/>
              <a:gd name="connsiteY16" fmla="*/ 179305 h 6518516"/>
              <a:gd name="connsiteX0" fmla="*/ 4526080 w 12870325"/>
              <a:gd name="connsiteY0" fmla="*/ 0 h 6339211"/>
              <a:gd name="connsiteX1" fmla="*/ 7272692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231539 h 6570750"/>
              <a:gd name="connsiteX1" fmla="*/ 6669250 w 12870325"/>
              <a:gd name="connsiteY1" fmla="*/ 484034 h 6570750"/>
              <a:gd name="connsiteX2" fmla="*/ 9701178 w 12870325"/>
              <a:gd name="connsiteY2" fmla="*/ 317488 h 6570750"/>
              <a:gd name="connsiteX3" fmla="*/ 9569866 w 12870325"/>
              <a:gd name="connsiteY3" fmla="*/ 249 h 6570750"/>
              <a:gd name="connsiteX4" fmla="*/ 11444848 w 12870325"/>
              <a:gd name="connsiteY4" fmla="*/ 372484 h 6570750"/>
              <a:gd name="connsiteX5" fmla="*/ 12621219 w 12870325"/>
              <a:gd name="connsiteY5" fmla="*/ 543085 h 6570750"/>
              <a:gd name="connsiteX6" fmla="*/ 12870325 w 12870325"/>
              <a:gd name="connsiteY6" fmla="*/ 606374 h 6570750"/>
              <a:gd name="connsiteX7" fmla="*/ 12870325 w 12870325"/>
              <a:gd name="connsiteY7" fmla="*/ 5708305 h 6570750"/>
              <a:gd name="connsiteX8" fmla="*/ 12853267 w 12870325"/>
              <a:gd name="connsiteY8" fmla="*/ 5718211 h 6570750"/>
              <a:gd name="connsiteX9" fmla="*/ 9304486 w 12870325"/>
              <a:gd name="connsiteY9" fmla="*/ 6570502 h 6570750"/>
              <a:gd name="connsiteX10" fmla="*/ 6238518 w 12870325"/>
              <a:gd name="connsiteY10" fmla="*/ 6278654 h 6570750"/>
              <a:gd name="connsiteX11" fmla="*/ 3612894 w 12870325"/>
              <a:gd name="connsiteY11" fmla="*/ 5935684 h 6570750"/>
              <a:gd name="connsiteX12" fmla="*/ 659019 w 12870325"/>
              <a:gd name="connsiteY12" fmla="*/ 5805049 h 6570750"/>
              <a:gd name="connsiteX13" fmla="*/ 670190 w 12870325"/>
              <a:gd name="connsiteY13" fmla="*/ 5286642 h 6570750"/>
              <a:gd name="connsiteX14" fmla="*/ 185719 w 12870325"/>
              <a:gd name="connsiteY14" fmla="*/ 1873418 h 6570750"/>
              <a:gd name="connsiteX15" fmla="*/ 0 w 12870325"/>
              <a:gd name="connsiteY15" fmla="*/ 1519775 h 6570750"/>
              <a:gd name="connsiteX16" fmla="*/ 2594343 w 12870325"/>
              <a:gd name="connsiteY16" fmla="*/ 1323319 h 6570750"/>
              <a:gd name="connsiteX17" fmla="*/ 4526080 w 12870325"/>
              <a:gd name="connsiteY17" fmla="*/ 231539 h 6570750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371763 h 6710974"/>
              <a:gd name="connsiteX1" fmla="*/ 6669250 w 12870325"/>
              <a:gd name="connsiteY1" fmla="*/ 624258 h 6710974"/>
              <a:gd name="connsiteX2" fmla="*/ 9664233 w 12870325"/>
              <a:gd name="connsiteY2" fmla="*/ 512 h 6710974"/>
              <a:gd name="connsiteX3" fmla="*/ 11444848 w 12870325"/>
              <a:gd name="connsiteY3" fmla="*/ 512708 h 6710974"/>
              <a:gd name="connsiteX4" fmla="*/ 12621219 w 12870325"/>
              <a:gd name="connsiteY4" fmla="*/ 683309 h 6710974"/>
              <a:gd name="connsiteX5" fmla="*/ 12870325 w 12870325"/>
              <a:gd name="connsiteY5" fmla="*/ 746598 h 6710974"/>
              <a:gd name="connsiteX6" fmla="*/ 12870325 w 12870325"/>
              <a:gd name="connsiteY6" fmla="*/ 5848529 h 6710974"/>
              <a:gd name="connsiteX7" fmla="*/ 12853267 w 12870325"/>
              <a:gd name="connsiteY7" fmla="*/ 5858435 h 6710974"/>
              <a:gd name="connsiteX8" fmla="*/ 9304486 w 12870325"/>
              <a:gd name="connsiteY8" fmla="*/ 6710726 h 6710974"/>
              <a:gd name="connsiteX9" fmla="*/ 6238518 w 12870325"/>
              <a:gd name="connsiteY9" fmla="*/ 6418878 h 6710974"/>
              <a:gd name="connsiteX10" fmla="*/ 3612894 w 12870325"/>
              <a:gd name="connsiteY10" fmla="*/ 6075908 h 6710974"/>
              <a:gd name="connsiteX11" fmla="*/ 659019 w 12870325"/>
              <a:gd name="connsiteY11" fmla="*/ 5945273 h 6710974"/>
              <a:gd name="connsiteX12" fmla="*/ 670190 w 12870325"/>
              <a:gd name="connsiteY12" fmla="*/ 5426866 h 6710974"/>
              <a:gd name="connsiteX13" fmla="*/ 185719 w 12870325"/>
              <a:gd name="connsiteY13" fmla="*/ 2013642 h 6710974"/>
              <a:gd name="connsiteX14" fmla="*/ 0 w 12870325"/>
              <a:gd name="connsiteY14" fmla="*/ 1659999 h 6710974"/>
              <a:gd name="connsiteX15" fmla="*/ 2594343 w 12870325"/>
              <a:gd name="connsiteY15" fmla="*/ 1463543 h 6710974"/>
              <a:gd name="connsiteX16" fmla="*/ 4526080 w 12870325"/>
              <a:gd name="connsiteY16" fmla="*/ 371763 h 6710974"/>
              <a:gd name="connsiteX0" fmla="*/ 4526080 w 12870325"/>
              <a:gd name="connsiteY0" fmla="*/ 562123 h 6901334"/>
              <a:gd name="connsiteX1" fmla="*/ 6669250 w 12870325"/>
              <a:gd name="connsiteY1" fmla="*/ 814618 h 6901334"/>
              <a:gd name="connsiteX2" fmla="*/ 9664233 w 12870325"/>
              <a:gd name="connsiteY2" fmla="*/ 372 h 6901334"/>
              <a:gd name="connsiteX3" fmla="*/ 11444848 w 12870325"/>
              <a:gd name="connsiteY3" fmla="*/ 703068 h 6901334"/>
              <a:gd name="connsiteX4" fmla="*/ 12621219 w 12870325"/>
              <a:gd name="connsiteY4" fmla="*/ 873669 h 6901334"/>
              <a:gd name="connsiteX5" fmla="*/ 12870325 w 12870325"/>
              <a:gd name="connsiteY5" fmla="*/ 936958 h 6901334"/>
              <a:gd name="connsiteX6" fmla="*/ 12870325 w 12870325"/>
              <a:gd name="connsiteY6" fmla="*/ 6038889 h 6901334"/>
              <a:gd name="connsiteX7" fmla="*/ 12853267 w 12870325"/>
              <a:gd name="connsiteY7" fmla="*/ 6048795 h 6901334"/>
              <a:gd name="connsiteX8" fmla="*/ 9304486 w 12870325"/>
              <a:gd name="connsiteY8" fmla="*/ 6901086 h 6901334"/>
              <a:gd name="connsiteX9" fmla="*/ 6238518 w 12870325"/>
              <a:gd name="connsiteY9" fmla="*/ 6609238 h 6901334"/>
              <a:gd name="connsiteX10" fmla="*/ 3612894 w 12870325"/>
              <a:gd name="connsiteY10" fmla="*/ 6266268 h 6901334"/>
              <a:gd name="connsiteX11" fmla="*/ 659019 w 12870325"/>
              <a:gd name="connsiteY11" fmla="*/ 6135633 h 6901334"/>
              <a:gd name="connsiteX12" fmla="*/ 670190 w 12870325"/>
              <a:gd name="connsiteY12" fmla="*/ 5617226 h 6901334"/>
              <a:gd name="connsiteX13" fmla="*/ 185719 w 12870325"/>
              <a:gd name="connsiteY13" fmla="*/ 2204002 h 6901334"/>
              <a:gd name="connsiteX14" fmla="*/ 0 w 12870325"/>
              <a:gd name="connsiteY14" fmla="*/ 1850359 h 6901334"/>
              <a:gd name="connsiteX15" fmla="*/ 2594343 w 12870325"/>
              <a:gd name="connsiteY15" fmla="*/ 1653903 h 6901334"/>
              <a:gd name="connsiteX16" fmla="*/ 4526080 w 12870325"/>
              <a:gd name="connsiteY16" fmla="*/ 562123 h 6901334"/>
              <a:gd name="connsiteX0" fmla="*/ 4526080 w 12870325"/>
              <a:gd name="connsiteY0" fmla="*/ 244936 h 6584147"/>
              <a:gd name="connsiteX1" fmla="*/ 6669250 w 12870325"/>
              <a:gd name="connsiteY1" fmla="*/ 497431 h 6584147"/>
              <a:gd name="connsiteX2" fmla="*/ 9664233 w 12870325"/>
              <a:gd name="connsiteY2" fmla="*/ 685 h 6584147"/>
              <a:gd name="connsiteX3" fmla="*/ 11444848 w 12870325"/>
              <a:gd name="connsiteY3" fmla="*/ 385881 h 6584147"/>
              <a:gd name="connsiteX4" fmla="*/ 12621219 w 12870325"/>
              <a:gd name="connsiteY4" fmla="*/ 556482 h 6584147"/>
              <a:gd name="connsiteX5" fmla="*/ 12870325 w 12870325"/>
              <a:gd name="connsiteY5" fmla="*/ 619771 h 6584147"/>
              <a:gd name="connsiteX6" fmla="*/ 12870325 w 12870325"/>
              <a:gd name="connsiteY6" fmla="*/ 5721702 h 6584147"/>
              <a:gd name="connsiteX7" fmla="*/ 12853267 w 12870325"/>
              <a:gd name="connsiteY7" fmla="*/ 5731608 h 6584147"/>
              <a:gd name="connsiteX8" fmla="*/ 9304486 w 12870325"/>
              <a:gd name="connsiteY8" fmla="*/ 6583899 h 6584147"/>
              <a:gd name="connsiteX9" fmla="*/ 6238518 w 12870325"/>
              <a:gd name="connsiteY9" fmla="*/ 6292051 h 6584147"/>
              <a:gd name="connsiteX10" fmla="*/ 3612894 w 12870325"/>
              <a:gd name="connsiteY10" fmla="*/ 5949081 h 6584147"/>
              <a:gd name="connsiteX11" fmla="*/ 659019 w 12870325"/>
              <a:gd name="connsiteY11" fmla="*/ 5818446 h 6584147"/>
              <a:gd name="connsiteX12" fmla="*/ 670190 w 12870325"/>
              <a:gd name="connsiteY12" fmla="*/ 5300039 h 6584147"/>
              <a:gd name="connsiteX13" fmla="*/ 185719 w 12870325"/>
              <a:gd name="connsiteY13" fmla="*/ 1886815 h 6584147"/>
              <a:gd name="connsiteX14" fmla="*/ 0 w 12870325"/>
              <a:gd name="connsiteY14" fmla="*/ 1533172 h 6584147"/>
              <a:gd name="connsiteX15" fmla="*/ 2594343 w 12870325"/>
              <a:gd name="connsiteY15" fmla="*/ 1336716 h 6584147"/>
              <a:gd name="connsiteX16" fmla="*/ 4526080 w 12870325"/>
              <a:gd name="connsiteY16" fmla="*/ 244936 h 6584147"/>
              <a:gd name="connsiteX0" fmla="*/ 4526080 w 12870325"/>
              <a:gd name="connsiteY0" fmla="*/ 257612 h 6596823"/>
              <a:gd name="connsiteX1" fmla="*/ 6669250 w 12870325"/>
              <a:gd name="connsiteY1" fmla="*/ 510107 h 6596823"/>
              <a:gd name="connsiteX2" fmla="*/ 9664233 w 12870325"/>
              <a:gd name="connsiteY2" fmla="*/ 661 h 6596823"/>
              <a:gd name="connsiteX3" fmla="*/ 11444848 w 12870325"/>
              <a:gd name="connsiteY3" fmla="*/ 398557 h 6596823"/>
              <a:gd name="connsiteX4" fmla="*/ 12621219 w 12870325"/>
              <a:gd name="connsiteY4" fmla="*/ 569158 h 6596823"/>
              <a:gd name="connsiteX5" fmla="*/ 12870325 w 12870325"/>
              <a:gd name="connsiteY5" fmla="*/ 632447 h 6596823"/>
              <a:gd name="connsiteX6" fmla="*/ 12870325 w 12870325"/>
              <a:gd name="connsiteY6" fmla="*/ 5734378 h 6596823"/>
              <a:gd name="connsiteX7" fmla="*/ 12853267 w 12870325"/>
              <a:gd name="connsiteY7" fmla="*/ 5744284 h 6596823"/>
              <a:gd name="connsiteX8" fmla="*/ 9304486 w 12870325"/>
              <a:gd name="connsiteY8" fmla="*/ 6596575 h 6596823"/>
              <a:gd name="connsiteX9" fmla="*/ 6238518 w 12870325"/>
              <a:gd name="connsiteY9" fmla="*/ 6304727 h 6596823"/>
              <a:gd name="connsiteX10" fmla="*/ 3612894 w 12870325"/>
              <a:gd name="connsiteY10" fmla="*/ 5961757 h 6596823"/>
              <a:gd name="connsiteX11" fmla="*/ 659019 w 12870325"/>
              <a:gd name="connsiteY11" fmla="*/ 5831122 h 6596823"/>
              <a:gd name="connsiteX12" fmla="*/ 670190 w 12870325"/>
              <a:gd name="connsiteY12" fmla="*/ 5312715 h 6596823"/>
              <a:gd name="connsiteX13" fmla="*/ 185719 w 12870325"/>
              <a:gd name="connsiteY13" fmla="*/ 1899491 h 6596823"/>
              <a:gd name="connsiteX14" fmla="*/ 0 w 12870325"/>
              <a:gd name="connsiteY14" fmla="*/ 1545848 h 6596823"/>
              <a:gd name="connsiteX15" fmla="*/ 2594343 w 12870325"/>
              <a:gd name="connsiteY15" fmla="*/ 1349392 h 6596823"/>
              <a:gd name="connsiteX16" fmla="*/ 4526080 w 12870325"/>
              <a:gd name="connsiteY16" fmla="*/ 257612 h 6596823"/>
              <a:gd name="connsiteX0" fmla="*/ 4526080 w 12870325"/>
              <a:gd name="connsiteY0" fmla="*/ 259504 h 6598715"/>
              <a:gd name="connsiteX1" fmla="*/ 6669250 w 12870325"/>
              <a:gd name="connsiteY1" fmla="*/ 511999 h 6598715"/>
              <a:gd name="connsiteX2" fmla="*/ 9664233 w 12870325"/>
              <a:gd name="connsiteY2" fmla="*/ 2553 h 6598715"/>
              <a:gd name="connsiteX3" fmla="*/ 11568000 w 12870325"/>
              <a:gd name="connsiteY3" fmla="*/ 311549 h 6598715"/>
              <a:gd name="connsiteX4" fmla="*/ 12621219 w 12870325"/>
              <a:gd name="connsiteY4" fmla="*/ 571050 h 6598715"/>
              <a:gd name="connsiteX5" fmla="*/ 12870325 w 12870325"/>
              <a:gd name="connsiteY5" fmla="*/ 634339 h 6598715"/>
              <a:gd name="connsiteX6" fmla="*/ 12870325 w 12870325"/>
              <a:gd name="connsiteY6" fmla="*/ 5736270 h 6598715"/>
              <a:gd name="connsiteX7" fmla="*/ 12853267 w 12870325"/>
              <a:gd name="connsiteY7" fmla="*/ 5746176 h 6598715"/>
              <a:gd name="connsiteX8" fmla="*/ 9304486 w 12870325"/>
              <a:gd name="connsiteY8" fmla="*/ 6598467 h 6598715"/>
              <a:gd name="connsiteX9" fmla="*/ 6238518 w 12870325"/>
              <a:gd name="connsiteY9" fmla="*/ 6306619 h 6598715"/>
              <a:gd name="connsiteX10" fmla="*/ 3612894 w 12870325"/>
              <a:gd name="connsiteY10" fmla="*/ 5963649 h 6598715"/>
              <a:gd name="connsiteX11" fmla="*/ 659019 w 12870325"/>
              <a:gd name="connsiteY11" fmla="*/ 5833014 h 6598715"/>
              <a:gd name="connsiteX12" fmla="*/ 670190 w 12870325"/>
              <a:gd name="connsiteY12" fmla="*/ 5314607 h 6598715"/>
              <a:gd name="connsiteX13" fmla="*/ 185719 w 12870325"/>
              <a:gd name="connsiteY13" fmla="*/ 1901383 h 6598715"/>
              <a:gd name="connsiteX14" fmla="*/ 0 w 12870325"/>
              <a:gd name="connsiteY14" fmla="*/ 1547740 h 6598715"/>
              <a:gd name="connsiteX15" fmla="*/ 2594343 w 12870325"/>
              <a:gd name="connsiteY15" fmla="*/ 1351284 h 6598715"/>
              <a:gd name="connsiteX16" fmla="*/ 4526080 w 12870325"/>
              <a:gd name="connsiteY16" fmla="*/ 259504 h 6598715"/>
              <a:gd name="connsiteX0" fmla="*/ 4526080 w 12870325"/>
              <a:gd name="connsiteY0" fmla="*/ 257682 h 6596893"/>
              <a:gd name="connsiteX1" fmla="*/ 6669250 w 12870325"/>
              <a:gd name="connsiteY1" fmla="*/ 510177 h 6596893"/>
              <a:gd name="connsiteX2" fmla="*/ 9664233 w 12870325"/>
              <a:gd name="connsiteY2" fmla="*/ 731 h 6596893"/>
              <a:gd name="connsiteX3" fmla="*/ 11592631 w 12870325"/>
              <a:gd name="connsiteY3" fmla="*/ 665327 h 6596893"/>
              <a:gd name="connsiteX4" fmla="*/ 12621219 w 12870325"/>
              <a:gd name="connsiteY4" fmla="*/ 569228 h 6596893"/>
              <a:gd name="connsiteX5" fmla="*/ 12870325 w 12870325"/>
              <a:gd name="connsiteY5" fmla="*/ 632517 h 6596893"/>
              <a:gd name="connsiteX6" fmla="*/ 12870325 w 12870325"/>
              <a:gd name="connsiteY6" fmla="*/ 5734448 h 6596893"/>
              <a:gd name="connsiteX7" fmla="*/ 12853267 w 12870325"/>
              <a:gd name="connsiteY7" fmla="*/ 5744354 h 6596893"/>
              <a:gd name="connsiteX8" fmla="*/ 9304486 w 12870325"/>
              <a:gd name="connsiteY8" fmla="*/ 6596645 h 6596893"/>
              <a:gd name="connsiteX9" fmla="*/ 6238518 w 12870325"/>
              <a:gd name="connsiteY9" fmla="*/ 6304797 h 6596893"/>
              <a:gd name="connsiteX10" fmla="*/ 3612894 w 12870325"/>
              <a:gd name="connsiteY10" fmla="*/ 5961827 h 6596893"/>
              <a:gd name="connsiteX11" fmla="*/ 659019 w 12870325"/>
              <a:gd name="connsiteY11" fmla="*/ 5831192 h 6596893"/>
              <a:gd name="connsiteX12" fmla="*/ 670190 w 12870325"/>
              <a:gd name="connsiteY12" fmla="*/ 5312785 h 6596893"/>
              <a:gd name="connsiteX13" fmla="*/ 185719 w 12870325"/>
              <a:gd name="connsiteY13" fmla="*/ 1899561 h 6596893"/>
              <a:gd name="connsiteX14" fmla="*/ 0 w 12870325"/>
              <a:gd name="connsiteY14" fmla="*/ 1545918 h 6596893"/>
              <a:gd name="connsiteX15" fmla="*/ 2594343 w 12870325"/>
              <a:gd name="connsiteY15" fmla="*/ 1349462 h 6596893"/>
              <a:gd name="connsiteX16" fmla="*/ 4526080 w 12870325"/>
              <a:gd name="connsiteY16" fmla="*/ 257682 h 6596893"/>
              <a:gd name="connsiteX0" fmla="*/ 4526080 w 12870325"/>
              <a:gd name="connsiteY0" fmla="*/ 257062 h 6596273"/>
              <a:gd name="connsiteX1" fmla="*/ 6669250 w 12870325"/>
              <a:gd name="connsiteY1" fmla="*/ 509557 h 6596273"/>
              <a:gd name="connsiteX2" fmla="*/ 9664233 w 12870325"/>
              <a:gd name="connsiteY2" fmla="*/ 111 h 6596273"/>
              <a:gd name="connsiteX3" fmla="*/ 12621219 w 12870325"/>
              <a:gd name="connsiteY3" fmla="*/ 568608 h 6596273"/>
              <a:gd name="connsiteX4" fmla="*/ 12870325 w 12870325"/>
              <a:gd name="connsiteY4" fmla="*/ 631897 h 6596273"/>
              <a:gd name="connsiteX5" fmla="*/ 12870325 w 12870325"/>
              <a:gd name="connsiteY5" fmla="*/ 5733828 h 6596273"/>
              <a:gd name="connsiteX6" fmla="*/ 12853267 w 12870325"/>
              <a:gd name="connsiteY6" fmla="*/ 5743734 h 6596273"/>
              <a:gd name="connsiteX7" fmla="*/ 9304486 w 12870325"/>
              <a:gd name="connsiteY7" fmla="*/ 6596025 h 6596273"/>
              <a:gd name="connsiteX8" fmla="*/ 6238518 w 12870325"/>
              <a:gd name="connsiteY8" fmla="*/ 6304177 h 6596273"/>
              <a:gd name="connsiteX9" fmla="*/ 3612894 w 12870325"/>
              <a:gd name="connsiteY9" fmla="*/ 5961207 h 6596273"/>
              <a:gd name="connsiteX10" fmla="*/ 659019 w 12870325"/>
              <a:gd name="connsiteY10" fmla="*/ 5830572 h 6596273"/>
              <a:gd name="connsiteX11" fmla="*/ 670190 w 12870325"/>
              <a:gd name="connsiteY11" fmla="*/ 5312165 h 6596273"/>
              <a:gd name="connsiteX12" fmla="*/ 185719 w 12870325"/>
              <a:gd name="connsiteY12" fmla="*/ 1898941 h 6596273"/>
              <a:gd name="connsiteX13" fmla="*/ 0 w 12870325"/>
              <a:gd name="connsiteY13" fmla="*/ 1545298 h 6596273"/>
              <a:gd name="connsiteX14" fmla="*/ 2594343 w 12870325"/>
              <a:gd name="connsiteY14" fmla="*/ 1348842 h 6596273"/>
              <a:gd name="connsiteX15" fmla="*/ 4526080 w 12870325"/>
              <a:gd name="connsiteY15" fmla="*/ 257062 h 65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325" h="6596273">
                <a:moveTo>
                  <a:pt x="4526080" y="257062"/>
                </a:moveTo>
                <a:lnTo>
                  <a:pt x="6669250" y="509557"/>
                </a:lnTo>
                <a:cubicBezTo>
                  <a:pt x="7768577" y="644015"/>
                  <a:pt x="8672238" y="-9731"/>
                  <a:pt x="9664233" y="111"/>
                </a:cubicBezTo>
                <a:cubicBezTo>
                  <a:pt x="10656228" y="9953"/>
                  <a:pt x="12086870" y="463310"/>
                  <a:pt x="12621219" y="568608"/>
                </a:cubicBezTo>
                <a:lnTo>
                  <a:pt x="12870325" y="631897"/>
                </a:lnTo>
                <a:lnTo>
                  <a:pt x="12870325" y="5733828"/>
                </a:lnTo>
                <a:lnTo>
                  <a:pt x="12853267" y="5743734"/>
                </a:lnTo>
                <a:cubicBezTo>
                  <a:pt x="11831041" y="6305205"/>
                  <a:pt x="10438365" y="6606175"/>
                  <a:pt x="9304486" y="6596025"/>
                </a:cubicBezTo>
                <a:cubicBezTo>
                  <a:pt x="8095015" y="6585199"/>
                  <a:pt x="7187116" y="6409980"/>
                  <a:pt x="6238518" y="6304177"/>
                </a:cubicBezTo>
                <a:cubicBezTo>
                  <a:pt x="5289920" y="6198374"/>
                  <a:pt x="4542811" y="6040141"/>
                  <a:pt x="3612894" y="5961207"/>
                </a:cubicBezTo>
                <a:cubicBezTo>
                  <a:pt x="2682977" y="5882273"/>
                  <a:pt x="1876964" y="6688935"/>
                  <a:pt x="659019" y="5830572"/>
                </a:cubicBezTo>
                <a:lnTo>
                  <a:pt x="670190" y="5312165"/>
                </a:lnTo>
                <a:cubicBezTo>
                  <a:pt x="672902" y="3886557"/>
                  <a:pt x="183007" y="3324549"/>
                  <a:pt x="185719" y="1898941"/>
                </a:cubicBezTo>
                <a:lnTo>
                  <a:pt x="0" y="1545298"/>
                </a:lnTo>
                <a:cubicBezTo>
                  <a:pt x="320364" y="1297217"/>
                  <a:pt x="1839996" y="1563548"/>
                  <a:pt x="2594343" y="1348842"/>
                </a:cubicBezTo>
                <a:cubicBezTo>
                  <a:pt x="3348690" y="1134136"/>
                  <a:pt x="3436511" y="430677"/>
                  <a:pt x="4526080" y="257062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7" name="矩形: 圆角 166">
            <a:extLst>
              <a:ext uri="{FF2B5EF4-FFF2-40B4-BE49-F238E27FC236}">
                <a16:creationId xmlns:a16="http://schemas.microsoft.com/office/drawing/2014/main" id="{F05B7271-08B8-4BB9-B427-D756399C32A7}"/>
              </a:ext>
            </a:extLst>
          </p:cNvPr>
          <p:cNvSpPr/>
          <p:nvPr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dirty="0">
                <a:latin typeface="微软雅黑"/>
                <a:cs typeface="微软雅黑"/>
              </a:rPr>
              <a:t>识别和记录项目角色、职责、所需技能、报告关系的过程。主要作用：建立项目角色与职责、资源分解结构，以及制订团队</a:t>
            </a:r>
            <a:r>
              <a:rPr lang="zh-CN" altLang="en-US" sz="1800">
                <a:latin typeface="微软雅黑"/>
                <a:cs typeface="微软雅黑"/>
              </a:rPr>
              <a:t>人员招募 和</a:t>
            </a:r>
            <a:r>
              <a:rPr lang="zh-CN" altLang="en-US" sz="1800" dirty="0">
                <a:latin typeface="微软雅黑"/>
                <a:cs typeface="微软雅黑"/>
              </a:rPr>
              <a:t>遣散计划。</a:t>
            </a:r>
          </a:p>
        </p:txBody>
      </p:sp>
      <p:sp>
        <p:nvSpPr>
          <p:cNvPr id="175" name="标题 1">
            <a:extLst>
              <a:ext uri="{FF2B5EF4-FFF2-40B4-BE49-F238E27FC236}">
                <a16:creationId xmlns:a16="http://schemas.microsoft.com/office/drawing/2014/main" id="{B4D631EC-7BC2-4032-B677-22F031574BBF}"/>
              </a:ext>
            </a:extLst>
          </p:cNvPr>
          <p:cNvSpPr txBox="1">
            <a:spLocks/>
          </p:cNvSpPr>
          <p:nvPr/>
        </p:nvSpPr>
        <p:spPr>
          <a:xfrm>
            <a:off x="665678" y="513016"/>
            <a:ext cx="781931" cy="49688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04</a:t>
            </a:r>
            <a:endParaRPr lang="zh-CN" altLang="en-US" sz="3600" b="1" dirty="0">
              <a:ln w="12700">
                <a:solidFill>
                  <a:schemeClr val="accent4"/>
                </a:solidFill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9FCB71E0-333E-4645-8572-3148D5586441}"/>
              </a:ext>
            </a:extLst>
          </p:cNvPr>
          <p:cNvGrpSpPr/>
          <p:nvPr/>
        </p:nvGrpSpPr>
        <p:grpSpPr>
          <a:xfrm flipH="1">
            <a:off x="779565" y="1091906"/>
            <a:ext cx="2567659" cy="116516"/>
            <a:chOff x="1110786" y="1104371"/>
            <a:chExt cx="2567659" cy="116516"/>
          </a:xfrm>
        </p:grpSpPr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C48413C6-DA24-4842-8C80-C2997FCF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443" y="11088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E92D5024-9E9E-4752-A357-F13D59AC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2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8E03F4ED-1F4B-4620-915D-878CC9C1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47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DB58ACA-FE38-4397-9302-59BD6420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686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A243CCC2-ABFD-47B8-8073-C272FB71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893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5" name="Freeform 33">
              <a:extLst>
                <a:ext uri="{FF2B5EF4-FFF2-40B4-BE49-F238E27FC236}">
                  <a16:creationId xmlns:a16="http://schemas.microsoft.com/office/drawing/2014/main" id="{FAB69CF9-1FEF-4C07-804D-F8F8EB1F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00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E71CB3E7-7B79-47BA-A11F-2CDD554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07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9296E09E-C2D3-40A5-BA8E-3689B2BE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51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 dirty="0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DCF75653-B29D-4FD3-B3C7-F52AE09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831" y="1108871"/>
              <a:ext cx="496614" cy="112016"/>
            </a:xfrm>
            <a:custGeom>
              <a:avLst/>
              <a:gdLst>
                <a:gd name="T0" fmla="*/ 370 w 372"/>
                <a:gd name="T1" fmla="*/ 0 h 180"/>
                <a:gd name="T2" fmla="*/ 372 w 372"/>
                <a:gd name="T3" fmla="*/ 180 h 180"/>
                <a:gd name="T4" fmla="*/ 0 w 372"/>
                <a:gd name="T5" fmla="*/ 180 h 180"/>
                <a:gd name="T6" fmla="*/ 179 w 372"/>
                <a:gd name="T7" fmla="*/ 0 h 180"/>
                <a:gd name="T8" fmla="*/ 370 w 372"/>
                <a:gd name="T9" fmla="*/ 0 h 18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16264 w 21452"/>
                <a:gd name="connsiteY3" fmla="*/ 0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989 w 21452"/>
                <a:gd name="connsiteY3" fmla="*/ 567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400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194 w 21452"/>
                <a:gd name="connsiteY3" fmla="*/ 284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057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508 w 21452"/>
                <a:gd name="connsiteY3" fmla="*/ 851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851 w 21452"/>
                <a:gd name="connsiteY3" fmla="*/ 568 h 10000"/>
                <a:gd name="connsiteX4" fmla="*/ 21398 w 21452"/>
                <a:gd name="connsiteY4" fmla="*/ 0 h 10000"/>
                <a:gd name="connsiteX0" fmla="*/ 21398 w 21452"/>
                <a:gd name="connsiteY0" fmla="*/ 707 h 10707"/>
                <a:gd name="connsiteX1" fmla="*/ 21452 w 21452"/>
                <a:gd name="connsiteY1" fmla="*/ 10707 h 10707"/>
                <a:gd name="connsiteX2" fmla="*/ 0 w 21452"/>
                <a:gd name="connsiteY2" fmla="*/ 10707 h 10707"/>
                <a:gd name="connsiteX3" fmla="*/ 4400 w 21452"/>
                <a:gd name="connsiteY3" fmla="*/ 0 h 10707"/>
                <a:gd name="connsiteX4" fmla="*/ 21398 w 21452"/>
                <a:gd name="connsiteY4" fmla="*/ 707 h 10707"/>
                <a:gd name="connsiteX0" fmla="*/ 21398 w 21452"/>
                <a:gd name="connsiteY0" fmla="*/ 424 h 10424"/>
                <a:gd name="connsiteX1" fmla="*/ 21452 w 21452"/>
                <a:gd name="connsiteY1" fmla="*/ 10424 h 10424"/>
                <a:gd name="connsiteX2" fmla="*/ 0 w 21452"/>
                <a:gd name="connsiteY2" fmla="*/ 10424 h 10424"/>
                <a:gd name="connsiteX3" fmla="*/ 4400 w 21452"/>
                <a:gd name="connsiteY3" fmla="*/ 0 h 10424"/>
                <a:gd name="connsiteX4" fmla="*/ 21398 w 21452"/>
                <a:gd name="connsiteY4" fmla="*/ 424 h 10424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4469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538 w 21452"/>
                <a:gd name="connsiteY3" fmla="*/ 143 h 10000"/>
                <a:gd name="connsiteX4" fmla="*/ 21398 w 21452"/>
                <a:gd name="connsiteY4" fmla="*/ 0 h 10000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6321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140 h 10140"/>
                <a:gd name="connsiteX1" fmla="*/ 21452 w 21452"/>
                <a:gd name="connsiteY1" fmla="*/ 10140 h 10140"/>
                <a:gd name="connsiteX2" fmla="*/ 0 w 21452"/>
                <a:gd name="connsiteY2" fmla="*/ 10140 h 10140"/>
                <a:gd name="connsiteX3" fmla="*/ 6321 w 21452"/>
                <a:gd name="connsiteY3" fmla="*/ 0 h 10140"/>
                <a:gd name="connsiteX4" fmla="*/ 21398 w 21452"/>
                <a:gd name="connsiteY4" fmla="*/ 140 h 1014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6390 w 21452"/>
                <a:gd name="connsiteY3" fmla="*/ 2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607 w 21452"/>
                <a:gd name="connsiteY3" fmla="*/ 2 h 10000"/>
                <a:gd name="connsiteX4" fmla="*/ 21398 w 214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" h="10000">
                  <a:moveTo>
                    <a:pt x="21398" y="0"/>
                  </a:moveTo>
                  <a:cubicBezTo>
                    <a:pt x="21416" y="3333"/>
                    <a:pt x="21434" y="6667"/>
                    <a:pt x="21452" y="10000"/>
                  </a:cubicBezTo>
                  <a:lnTo>
                    <a:pt x="0" y="10000"/>
                  </a:lnTo>
                  <a:lnTo>
                    <a:pt x="4607" y="2"/>
                  </a:lnTo>
                  <a:lnTo>
                    <a:pt x="2139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1" name="Freeform 28">
              <a:extLst>
                <a:ext uri="{FF2B5EF4-FFF2-40B4-BE49-F238E27FC236}">
                  <a16:creationId xmlns:a16="http://schemas.microsoft.com/office/drawing/2014/main" id="{C13E5574-4887-400D-B79D-6C27A306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86" y="11043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2" name="Freeform 29">
              <a:extLst>
                <a:ext uri="{FF2B5EF4-FFF2-40B4-BE49-F238E27FC236}">
                  <a16:creationId xmlns:a16="http://schemas.microsoft.com/office/drawing/2014/main" id="{06FA5642-ED2A-4D90-9C5B-24A53E26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15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B15B97E7-991C-476F-9E38-74BB2254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22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11FE133-A6FE-44CD-8E5F-AA69DA58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29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8BC6C232-0584-4AE8-ADB1-90CD4CB4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36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</p:grpSp>
      <p:sp>
        <p:nvSpPr>
          <p:cNvPr id="176" name="标题 1">
            <a:extLst>
              <a:ext uri="{FF2B5EF4-FFF2-40B4-BE49-F238E27FC236}">
                <a16:creationId xmlns:a16="http://schemas.microsoft.com/office/drawing/2014/main" id="{61CCEFC1-9AB4-4DE0-8481-C517807A8E2E}"/>
              </a:ext>
            </a:extLst>
          </p:cNvPr>
          <p:cNvSpPr txBox="1">
            <a:spLocks/>
          </p:cNvSpPr>
          <p:nvPr/>
        </p:nvSpPr>
        <p:spPr>
          <a:xfrm>
            <a:off x="1301154" y="595018"/>
            <a:ext cx="2365106" cy="38368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建设团队</a:t>
            </a:r>
          </a:p>
        </p:txBody>
      </p:sp>
      <p:grpSp>
        <p:nvGrpSpPr>
          <p:cNvPr id="327" name="组合 326">
            <a:extLst>
              <a:ext uri="{FF2B5EF4-FFF2-40B4-BE49-F238E27FC236}">
                <a16:creationId xmlns:a16="http://schemas.microsoft.com/office/drawing/2014/main" id="{20BADB54-5FC4-4E46-A2E9-0854AD24F4A9}"/>
              </a:ext>
            </a:extLst>
          </p:cNvPr>
          <p:cNvGrpSpPr/>
          <p:nvPr/>
        </p:nvGrpSpPr>
        <p:grpSpPr>
          <a:xfrm>
            <a:off x="1389210" y="2015841"/>
            <a:ext cx="3114953" cy="3682225"/>
            <a:chOff x="1789747" y="1998798"/>
            <a:chExt cx="3114953" cy="3682225"/>
          </a:xfrm>
        </p:grpSpPr>
        <p:grpSp>
          <p:nvGrpSpPr>
            <p:cNvPr id="320" name="组合 319">
              <a:extLst>
                <a:ext uri="{FF2B5EF4-FFF2-40B4-BE49-F238E27FC236}">
                  <a16:creationId xmlns:a16="http://schemas.microsoft.com/office/drawing/2014/main" id="{221B8885-025D-468C-BD9D-A002B2AEAF77}"/>
                </a:ext>
              </a:extLst>
            </p:cNvPr>
            <p:cNvGrpSpPr/>
            <p:nvPr/>
          </p:nvGrpSpPr>
          <p:grpSpPr>
            <a:xfrm>
              <a:off x="1789747" y="1998798"/>
              <a:ext cx="3114953" cy="3682225"/>
              <a:chOff x="4919589" y="7274497"/>
              <a:chExt cx="3114953" cy="3682225"/>
            </a:xfrm>
          </p:grpSpPr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9D96C5C4-3122-4C06-8E3B-533C7863C944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">
                    <a:schemeClr val="accent1"/>
                  </a:gs>
                  <a:gs pos="100000">
                    <a:schemeClr val="accent6"/>
                  </a:gs>
                  <a:gs pos="77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3" name="矩形: 圆角 312">
                <a:extLst>
                  <a:ext uri="{FF2B5EF4-FFF2-40B4-BE49-F238E27FC236}">
                    <a16:creationId xmlns:a16="http://schemas.microsoft.com/office/drawing/2014/main" id="{219732A3-9F38-4D01-A8E1-2DAD22D0B90B}"/>
                  </a:ext>
                </a:extLst>
              </p:cNvPr>
              <p:cNvSpPr/>
              <p:nvPr/>
            </p:nvSpPr>
            <p:spPr>
              <a:xfrm>
                <a:off x="4941873" y="8042799"/>
                <a:ext cx="3070386" cy="2913923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2" name="矩形 311">
                <a:extLst>
                  <a:ext uri="{FF2B5EF4-FFF2-40B4-BE49-F238E27FC236}">
                    <a16:creationId xmlns:a16="http://schemas.microsoft.com/office/drawing/2014/main" id="{2157272F-0577-4B1C-AE61-F484B861F275}"/>
                  </a:ext>
                </a:extLst>
              </p:cNvPr>
              <p:cNvSpPr/>
              <p:nvPr/>
            </p:nvSpPr>
            <p:spPr>
              <a:xfrm>
                <a:off x="4928527" y="7983140"/>
                <a:ext cx="3097078" cy="4452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5" name="文本框 244">
              <a:extLst>
                <a:ext uri="{FF2B5EF4-FFF2-40B4-BE49-F238E27FC236}">
                  <a16:creationId xmlns:a16="http://schemas.microsoft.com/office/drawing/2014/main" id="{A9B8D1BD-E6C8-4DDD-A0F3-48BD01640FFC}"/>
                </a:ext>
              </a:extLst>
            </p:cNvPr>
            <p:cNvSpPr txBox="1"/>
            <p:nvPr/>
          </p:nvSpPr>
          <p:spPr>
            <a:xfrm>
              <a:off x="2009649" y="3248143"/>
              <a:ext cx="2872768" cy="2122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indent="4572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1800" dirty="0">
                  <a:latin typeface="微软雅黑"/>
                  <a:cs typeface="微软雅黑"/>
                </a:rPr>
                <a:t>集中办公也称为“紧密矩阵”，是指把许多或全部最活跃的项目团队成员安排 在同一个物理地点工作，以增强团队的工作能力。</a:t>
              </a:r>
              <a:endParaRPr lang="en-US" altLang="zh-CN" sz="1800" dirty="0">
                <a:latin typeface="微软雅黑"/>
                <a:cs typeface="微软雅黑"/>
              </a:endParaRPr>
            </a:p>
          </p:txBody>
        </p:sp>
      </p:grpSp>
      <p:sp>
        <p:nvSpPr>
          <p:cNvPr id="258" name="文本框 257">
            <a:extLst>
              <a:ext uri="{FF2B5EF4-FFF2-40B4-BE49-F238E27FC236}">
                <a16:creationId xmlns:a16="http://schemas.microsoft.com/office/drawing/2014/main" id="{9A785E04-4D1A-45A3-82E1-A1F0D494A0AC}"/>
              </a:ext>
            </a:extLst>
          </p:cNvPr>
          <p:cNvSpPr txBox="1"/>
          <p:nvPr/>
        </p:nvSpPr>
        <p:spPr>
          <a:xfrm>
            <a:off x="2428619" y="2793754"/>
            <a:ext cx="1017509" cy="310660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zh-CN" altLang="en-US" sz="1600" b="1" dirty="0">
                <a:ln w="6350">
                  <a:solidFill>
                    <a:schemeClr val="tx1"/>
                  </a:solidFill>
                </a:ln>
                <a:noFill/>
                <a:latin typeface="+mj-lt"/>
                <a:ea typeface="+mj-ea"/>
              </a:rPr>
              <a:t>集中办公</a:t>
            </a:r>
          </a:p>
        </p:txBody>
      </p:sp>
      <p:grpSp>
        <p:nvGrpSpPr>
          <p:cNvPr id="328" name="组合 327">
            <a:extLst>
              <a:ext uri="{FF2B5EF4-FFF2-40B4-BE49-F238E27FC236}">
                <a16:creationId xmlns:a16="http://schemas.microsoft.com/office/drawing/2014/main" id="{23D86DF9-AC5A-406E-B205-27D709873A9E}"/>
              </a:ext>
            </a:extLst>
          </p:cNvPr>
          <p:cNvGrpSpPr/>
          <p:nvPr/>
        </p:nvGrpSpPr>
        <p:grpSpPr>
          <a:xfrm>
            <a:off x="7693934" y="2015841"/>
            <a:ext cx="3114953" cy="3682225"/>
            <a:chOff x="1789747" y="1998798"/>
            <a:chExt cx="3114953" cy="3682225"/>
          </a:xfrm>
        </p:grpSpPr>
        <p:grpSp>
          <p:nvGrpSpPr>
            <p:cNvPr id="329" name="组合 328">
              <a:extLst>
                <a:ext uri="{FF2B5EF4-FFF2-40B4-BE49-F238E27FC236}">
                  <a16:creationId xmlns:a16="http://schemas.microsoft.com/office/drawing/2014/main" id="{48E18FB1-B7E6-4596-BAEC-97E047389A6F}"/>
                </a:ext>
              </a:extLst>
            </p:cNvPr>
            <p:cNvGrpSpPr/>
            <p:nvPr/>
          </p:nvGrpSpPr>
          <p:grpSpPr>
            <a:xfrm>
              <a:off x="1789747" y="1998798"/>
              <a:ext cx="3114953" cy="3682225"/>
              <a:chOff x="4919589" y="7274497"/>
              <a:chExt cx="3114953" cy="3682225"/>
            </a:xfrm>
          </p:grpSpPr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256C6814-866F-441B-82DB-74A580F2F773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">
                    <a:schemeClr val="accent1"/>
                  </a:gs>
                  <a:gs pos="100000">
                    <a:schemeClr val="accent6"/>
                  </a:gs>
                  <a:gs pos="77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2" name="矩形: 圆角 331">
                <a:extLst>
                  <a:ext uri="{FF2B5EF4-FFF2-40B4-BE49-F238E27FC236}">
                    <a16:creationId xmlns:a16="http://schemas.microsoft.com/office/drawing/2014/main" id="{9952FAB2-A982-4E3F-971A-540C415B37AB}"/>
                  </a:ext>
                </a:extLst>
              </p:cNvPr>
              <p:cNvSpPr/>
              <p:nvPr/>
            </p:nvSpPr>
            <p:spPr>
              <a:xfrm>
                <a:off x="4941873" y="8042800"/>
                <a:ext cx="3070386" cy="2913922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3" name="矩形 332">
                <a:extLst>
                  <a:ext uri="{FF2B5EF4-FFF2-40B4-BE49-F238E27FC236}">
                    <a16:creationId xmlns:a16="http://schemas.microsoft.com/office/drawing/2014/main" id="{A95399CB-87C9-4771-8BE7-B1335D8FEDDE}"/>
                  </a:ext>
                </a:extLst>
              </p:cNvPr>
              <p:cNvSpPr/>
              <p:nvPr/>
            </p:nvSpPr>
            <p:spPr>
              <a:xfrm>
                <a:off x="4928527" y="7983140"/>
                <a:ext cx="3097078" cy="4452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0" name="文本框 329">
              <a:extLst>
                <a:ext uri="{FF2B5EF4-FFF2-40B4-BE49-F238E27FC236}">
                  <a16:creationId xmlns:a16="http://schemas.microsoft.com/office/drawing/2014/main" id="{1218C5D6-8AD5-4E0D-9A9D-0F0CC3548779}"/>
                </a:ext>
              </a:extLst>
            </p:cNvPr>
            <p:cNvSpPr txBox="1"/>
            <p:nvPr/>
          </p:nvSpPr>
          <p:spPr>
            <a:xfrm>
              <a:off x="2009649" y="3248143"/>
              <a:ext cx="2872768" cy="2122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indent="4572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1800" spc="5" dirty="0">
                  <a:latin typeface="微软雅黑"/>
                  <a:cs typeface="微软雅黑"/>
                </a:rPr>
                <a:t>项</a:t>
              </a:r>
              <a:r>
                <a:rPr lang="zh-CN" altLang="en-US" sz="1800" spc="-5" dirty="0">
                  <a:latin typeface="微软雅黑"/>
                  <a:cs typeface="微软雅黑"/>
                </a:rPr>
                <a:t>目</a:t>
              </a:r>
              <a:r>
                <a:rPr lang="zh-CN" altLang="en-US" sz="1800" spc="5" dirty="0">
                  <a:latin typeface="微软雅黑"/>
                  <a:cs typeface="微软雅黑"/>
                </a:rPr>
                <a:t>管理团</a:t>
              </a:r>
              <a:r>
                <a:rPr lang="zh-CN" altLang="en-US" sz="1800" spc="-5" dirty="0">
                  <a:latin typeface="微软雅黑"/>
                  <a:cs typeface="微软雅黑"/>
                </a:rPr>
                <a:t>队</a:t>
              </a:r>
              <a:r>
                <a:rPr lang="zh-CN" altLang="en-US" sz="1800" spc="5" dirty="0">
                  <a:latin typeface="微软雅黑"/>
                  <a:cs typeface="微软雅黑"/>
                </a:rPr>
                <a:t>应该</a:t>
              </a:r>
              <a:r>
                <a:rPr lang="zh-CN" altLang="en-US" sz="1800" spc="-5" dirty="0">
                  <a:latin typeface="微软雅黑"/>
                  <a:cs typeface="微软雅黑"/>
                </a:rPr>
                <a:t>对 </a:t>
              </a:r>
              <a:r>
                <a:rPr lang="zh-CN" altLang="en-US" sz="1800" dirty="0">
                  <a:latin typeface="微软雅黑"/>
                  <a:cs typeface="微软雅黑"/>
                </a:rPr>
                <a:t> </a:t>
              </a:r>
              <a:r>
                <a:rPr lang="zh-CN" altLang="en-US" sz="1800" spc="-5" dirty="0">
                  <a:latin typeface="微软雅黑"/>
                  <a:cs typeface="微软雅黑"/>
                </a:rPr>
                <a:t>项</a:t>
              </a:r>
              <a:r>
                <a:rPr lang="zh-CN" altLang="en-US" sz="1800" spc="5" dirty="0">
                  <a:latin typeface="微软雅黑"/>
                  <a:cs typeface="微软雅黑"/>
                </a:rPr>
                <a:t>目</a:t>
              </a:r>
              <a:r>
                <a:rPr lang="zh-CN" altLang="en-US" sz="1800" spc="-5" dirty="0">
                  <a:latin typeface="微软雅黑"/>
                  <a:cs typeface="微软雅黑"/>
                </a:rPr>
                <a:t>团</a:t>
              </a:r>
              <a:r>
                <a:rPr lang="zh-CN" altLang="en-US" sz="1800" spc="5" dirty="0">
                  <a:latin typeface="微软雅黑"/>
                  <a:cs typeface="微软雅黑"/>
                </a:rPr>
                <a:t>队的</a:t>
              </a:r>
              <a:r>
                <a:rPr lang="zh-CN" altLang="en-US" sz="1800" spc="-5" dirty="0">
                  <a:latin typeface="微软雅黑"/>
                  <a:cs typeface="微软雅黑"/>
                </a:rPr>
                <a:t>有</a:t>
              </a:r>
              <a:r>
                <a:rPr lang="zh-CN" altLang="en-US" sz="1800" spc="5" dirty="0">
                  <a:latin typeface="微软雅黑"/>
                  <a:cs typeface="微软雅黑"/>
                </a:rPr>
                <a:t>效</a:t>
              </a:r>
              <a:r>
                <a:rPr lang="zh-CN" altLang="en-US" sz="1800" spc="-5" dirty="0">
                  <a:latin typeface="微软雅黑"/>
                  <a:cs typeface="微软雅黑"/>
                </a:rPr>
                <a:t>性</a:t>
              </a:r>
              <a:r>
                <a:rPr lang="zh-CN" altLang="en-US" sz="1800" spc="5" dirty="0">
                  <a:latin typeface="微软雅黑"/>
                  <a:cs typeface="微软雅黑"/>
                </a:rPr>
                <a:t>进</a:t>
              </a:r>
              <a:r>
                <a:rPr lang="zh-CN" altLang="en-US" sz="1800" spc="-5" dirty="0">
                  <a:latin typeface="微软雅黑"/>
                  <a:cs typeface="微软雅黑"/>
                </a:rPr>
                <a:t>行</a:t>
              </a:r>
              <a:r>
                <a:rPr lang="zh-CN" altLang="en-US" sz="1800" spc="5" dirty="0">
                  <a:latin typeface="微软雅黑"/>
                  <a:cs typeface="微软雅黑"/>
                </a:rPr>
                <a:t>评</a:t>
              </a:r>
              <a:r>
                <a:rPr lang="zh-CN" altLang="en-US" sz="1800" spc="10" dirty="0">
                  <a:latin typeface="微软雅黑"/>
                  <a:cs typeface="微软雅黑"/>
                </a:rPr>
                <a:t>价</a:t>
              </a:r>
              <a:r>
                <a:rPr lang="zh-CN" altLang="en-US" sz="1800" spc="-5" dirty="0">
                  <a:latin typeface="微软雅黑"/>
                  <a:cs typeface="微软雅黑"/>
                </a:rPr>
                <a:t>，</a:t>
              </a:r>
              <a:r>
                <a:rPr lang="zh-CN" altLang="en-US" sz="1800" spc="5" dirty="0">
                  <a:latin typeface="微软雅黑"/>
                  <a:cs typeface="微软雅黑"/>
                </a:rPr>
                <a:t>以</a:t>
              </a:r>
              <a:r>
                <a:rPr lang="zh-CN" altLang="en-US" sz="1800" spc="-5" dirty="0">
                  <a:latin typeface="微软雅黑"/>
                  <a:cs typeface="微软雅黑"/>
                </a:rPr>
                <a:t>识</a:t>
              </a:r>
              <a:r>
                <a:rPr lang="zh-CN" altLang="en-US" sz="1800" spc="5" dirty="0">
                  <a:latin typeface="微软雅黑"/>
                  <a:cs typeface="微软雅黑"/>
                </a:rPr>
                <a:t>别</a:t>
              </a:r>
              <a:r>
                <a:rPr lang="zh-CN" altLang="en-US" sz="1800" spc="-5" dirty="0">
                  <a:latin typeface="微软雅黑"/>
                  <a:cs typeface="微软雅黑"/>
                </a:rPr>
                <a:t>有</a:t>
              </a:r>
              <a:r>
                <a:rPr lang="zh-CN" altLang="en-US" sz="1800" spc="5" dirty="0">
                  <a:latin typeface="微软雅黑"/>
                  <a:cs typeface="微软雅黑"/>
                </a:rPr>
                <a:t>效</a:t>
              </a:r>
              <a:r>
                <a:rPr lang="zh-CN" altLang="en-US" sz="1800" spc="-5" dirty="0">
                  <a:latin typeface="微软雅黑"/>
                  <a:cs typeface="微软雅黑"/>
                </a:rPr>
                <a:t>的</a:t>
              </a:r>
              <a:r>
                <a:rPr lang="zh-CN" altLang="en-US" sz="1800" spc="5" dirty="0">
                  <a:latin typeface="微软雅黑"/>
                  <a:cs typeface="微软雅黑"/>
                </a:rPr>
                <a:t>团队</a:t>
              </a:r>
              <a:r>
                <a:rPr lang="zh-CN" altLang="en-US" sz="1800" spc="-5" dirty="0">
                  <a:latin typeface="微软雅黑"/>
                  <a:cs typeface="微软雅黑"/>
                </a:rPr>
                <a:t>建</a:t>
              </a:r>
              <a:r>
                <a:rPr lang="zh-CN" altLang="en-US" sz="1800" spc="5" dirty="0">
                  <a:latin typeface="微软雅黑"/>
                  <a:cs typeface="微软雅黑"/>
                </a:rPr>
                <a:t>设</a:t>
              </a:r>
              <a:r>
                <a:rPr lang="zh-CN" altLang="en-US" sz="1800" spc="-5" dirty="0">
                  <a:latin typeface="微软雅黑"/>
                  <a:cs typeface="微软雅黑"/>
                </a:rPr>
                <a:t>的</a:t>
              </a:r>
              <a:r>
                <a:rPr lang="zh-CN" altLang="en-US" sz="1800" spc="5" dirty="0">
                  <a:latin typeface="微软雅黑"/>
                  <a:cs typeface="微软雅黑"/>
                </a:rPr>
                <a:t>策</a:t>
              </a:r>
              <a:r>
                <a:rPr lang="zh-CN" altLang="en-US" sz="1800" spc="-5" dirty="0">
                  <a:latin typeface="微软雅黑"/>
                  <a:cs typeface="微软雅黑"/>
                </a:rPr>
                <a:t>略</a:t>
              </a:r>
              <a:r>
                <a:rPr lang="zh-CN" altLang="en-US" sz="1800" spc="5" dirty="0">
                  <a:latin typeface="微软雅黑"/>
                  <a:cs typeface="微软雅黑"/>
                </a:rPr>
                <a:t>和活动，</a:t>
              </a:r>
              <a:r>
                <a:rPr lang="zh-CN" altLang="en-US" sz="1800" spc="-5" dirty="0">
                  <a:latin typeface="微软雅黑"/>
                  <a:cs typeface="微软雅黑"/>
                </a:rPr>
                <a:t>提</a:t>
              </a:r>
              <a:r>
                <a:rPr lang="zh-CN" altLang="en-US" sz="1800" spc="5" dirty="0">
                  <a:latin typeface="微软雅黑"/>
                  <a:cs typeface="微软雅黑"/>
                </a:rPr>
                <a:t>高</a:t>
              </a:r>
              <a:r>
                <a:rPr lang="zh-CN" altLang="en-US" sz="1800" spc="-5" dirty="0">
                  <a:latin typeface="微软雅黑"/>
                  <a:cs typeface="微软雅黑"/>
                </a:rPr>
                <a:t>团</a:t>
              </a:r>
              <a:r>
                <a:rPr lang="zh-CN" altLang="en-US" sz="1800" spc="5" dirty="0">
                  <a:latin typeface="微软雅黑"/>
                  <a:cs typeface="微软雅黑"/>
                </a:rPr>
                <a:t>队绩</a:t>
              </a:r>
              <a:r>
                <a:rPr lang="zh-CN" altLang="en-US" sz="1800" dirty="0">
                  <a:latin typeface="微软雅黑"/>
                  <a:cs typeface="微软雅黑"/>
                </a:rPr>
                <a:t>效</a:t>
              </a:r>
              <a:r>
                <a:rPr lang="zh-CN" altLang="en-US" sz="1800" spc="-5" dirty="0">
                  <a:latin typeface="微软雅黑"/>
                  <a:cs typeface="微软雅黑"/>
                </a:rPr>
                <a:t>。</a:t>
              </a:r>
              <a:endParaRPr lang="zh-CN" altLang="en-US" sz="1800" dirty="0">
                <a:latin typeface="微软雅黑"/>
                <a:cs typeface="微软雅黑"/>
              </a:endParaRPr>
            </a:p>
          </p:txBody>
        </p:sp>
      </p:grp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8406BE11-5DA1-46FE-AB93-5BA1883ACC06}"/>
              </a:ext>
            </a:extLst>
          </p:cNvPr>
          <p:cNvGrpSpPr>
            <a:grpSpLocks noChangeAspect="1"/>
          </p:cNvGrpSpPr>
          <p:nvPr/>
        </p:nvGrpSpPr>
        <p:grpSpPr>
          <a:xfrm rot="1185734">
            <a:off x="4622112" y="3131881"/>
            <a:ext cx="2947774" cy="1627256"/>
            <a:chOff x="7297287" y="5665815"/>
            <a:chExt cx="854300" cy="471598"/>
          </a:xfrm>
        </p:grpSpPr>
        <p:sp>
          <p:nvSpPr>
            <p:cNvPr id="247" name="Freeform 411">
              <a:extLst>
                <a:ext uri="{FF2B5EF4-FFF2-40B4-BE49-F238E27FC236}">
                  <a16:creationId xmlns:a16="http://schemas.microsoft.com/office/drawing/2014/main" id="{D40425A8-6FD2-4D7B-98A3-B42654BCE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198" y="5979209"/>
              <a:ext cx="444477" cy="158204"/>
            </a:xfrm>
            <a:custGeom>
              <a:avLst/>
              <a:gdLst>
                <a:gd name="T0" fmla="*/ 323 w 323"/>
                <a:gd name="T1" fmla="*/ 0 h 114"/>
                <a:gd name="T2" fmla="*/ 162 w 323"/>
                <a:gd name="T3" fmla="*/ 114 h 114"/>
                <a:gd name="T4" fmla="*/ 0 w 323"/>
                <a:gd name="T5" fmla="*/ 0 h 114"/>
                <a:gd name="T6" fmla="*/ 162 w 323"/>
                <a:gd name="T7" fmla="*/ 9 h 114"/>
                <a:gd name="T8" fmla="*/ 323 w 323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14">
                  <a:moveTo>
                    <a:pt x="323" y="0"/>
                  </a:moveTo>
                  <a:cubicBezTo>
                    <a:pt x="300" y="66"/>
                    <a:pt x="236" y="114"/>
                    <a:pt x="162" y="114"/>
                  </a:cubicBezTo>
                  <a:cubicBezTo>
                    <a:pt x="87" y="114"/>
                    <a:pt x="24" y="66"/>
                    <a:pt x="0" y="0"/>
                  </a:cubicBezTo>
                  <a:cubicBezTo>
                    <a:pt x="47" y="6"/>
                    <a:pt x="103" y="9"/>
                    <a:pt x="162" y="9"/>
                  </a:cubicBezTo>
                  <a:cubicBezTo>
                    <a:pt x="221" y="9"/>
                    <a:pt x="276" y="6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8" name="Freeform 412">
              <a:extLst>
                <a:ext uri="{FF2B5EF4-FFF2-40B4-BE49-F238E27FC236}">
                  <a16:creationId xmlns:a16="http://schemas.microsoft.com/office/drawing/2014/main" id="{7A885E79-95E8-46B2-9905-AEC186AE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639" y="5665815"/>
              <a:ext cx="470091" cy="262166"/>
            </a:xfrm>
            <a:custGeom>
              <a:avLst/>
              <a:gdLst>
                <a:gd name="T0" fmla="*/ 341 w 341"/>
                <a:gd name="T1" fmla="*/ 171 h 190"/>
                <a:gd name="T2" fmla="*/ 341 w 341"/>
                <a:gd name="T3" fmla="*/ 179 h 190"/>
                <a:gd name="T4" fmla="*/ 332 w 341"/>
                <a:gd name="T5" fmla="*/ 180 h 190"/>
                <a:gd name="T6" fmla="*/ 171 w 341"/>
                <a:gd name="T7" fmla="*/ 190 h 190"/>
                <a:gd name="T8" fmla="*/ 9 w 341"/>
                <a:gd name="T9" fmla="*/ 180 h 190"/>
                <a:gd name="T10" fmla="*/ 0 w 341"/>
                <a:gd name="T11" fmla="*/ 179 h 190"/>
                <a:gd name="T12" fmla="*/ 0 w 341"/>
                <a:gd name="T13" fmla="*/ 171 h 190"/>
                <a:gd name="T14" fmla="*/ 9 w 341"/>
                <a:gd name="T15" fmla="*/ 114 h 190"/>
                <a:gd name="T16" fmla="*/ 171 w 341"/>
                <a:gd name="T17" fmla="*/ 0 h 190"/>
                <a:gd name="T18" fmla="*/ 332 w 341"/>
                <a:gd name="T19" fmla="*/ 114 h 190"/>
                <a:gd name="T20" fmla="*/ 341 w 341"/>
                <a:gd name="T21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190">
                  <a:moveTo>
                    <a:pt x="341" y="171"/>
                  </a:moveTo>
                  <a:cubicBezTo>
                    <a:pt x="341" y="173"/>
                    <a:pt x="341" y="176"/>
                    <a:pt x="341" y="179"/>
                  </a:cubicBezTo>
                  <a:cubicBezTo>
                    <a:pt x="338" y="179"/>
                    <a:pt x="335" y="180"/>
                    <a:pt x="332" y="180"/>
                  </a:cubicBezTo>
                  <a:cubicBezTo>
                    <a:pt x="285" y="186"/>
                    <a:pt x="230" y="190"/>
                    <a:pt x="171" y="190"/>
                  </a:cubicBezTo>
                  <a:cubicBezTo>
                    <a:pt x="112" y="190"/>
                    <a:pt x="56" y="186"/>
                    <a:pt x="9" y="180"/>
                  </a:cubicBezTo>
                  <a:cubicBezTo>
                    <a:pt x="6" y="180"/>
                    <a:pt x="3" y="179"/>
                    <a:pt x="0" y="179"/>
                  </a:cubicBezTo>
                  <a:cubicBezTo>
                    <a:pt x="0" y="176"/>
                    <a:pt x="0" y="173"/>
                    <a:pt x="0" y="171"/>
                  </a:cubicBezTo>
                  <a:cubicBezTo>
                    <a:pt x="0" y="151"/>
                    <a:pt x="3" y="132"/>
                    <a:pt x="9" y="114"/>
                  </a:cubicBezTo>
                  <a:cubicBezTo>
                    <a:pt x="33" y="48"/>
                    <a:pt x="96" y="0"/>
                    <a:pt x="171" y="0"/>
                  </a:cubicBezTo>
                  <a:cubicBezTo>
                    <a:pt x="245" y="0"/>
                    <a:pt x="309" y="48"/>
                    <a:pt x="332" y="114"/>
                  </a:cubicBezTo>
                  <a:cubicBezTo>
                    <a:pt x="338" y="132"/>
                    <a:pt x="341" y="151"/>
                    <a:pt x="341" y="17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9" name="Freeform 413">
              <a:extLst>
                <a:ext uri="{FF2B5EF4-FFF2-40B4-BE49-F238E27FC236}">
                  <a16:creationId xmlns:a16="http://schemas.microsoft.com/office/drawing/2014/main" id="{D3AFC45B-8E29-47E5-AF3A-B8377B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675" y="5824018"/>
              <a:ext cx="176284" cy="45201"/>
            </a:xfrm>
            <a:custGeom>
              <a:avLst/>
              <a:gdLst>
                <a:gd name="T0" fmla="*/ 0 w 128"/>
                <a:gd name="T1" fmla="*/ 0 h 33"/>
                <a:gd name="T2" fmla="*/ 128 w 128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0"/>
                  </a:moveTo>
                  <a:cubicBezTo>
                    <a:pt x="58" y="8"/>
                    <a:pt x="104" y="19"/>
                    <a:pt x="128" y="33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414">
              <a:extLst>
                <a:ext uri="{FF2B5EF4-FFF2-40B4-BE49-F238E27FC236}">
                  <a16:creationId xmlns:a16="http://schemas.microsoft.com/office/drawing/2014/main" id="{CC41C9E3-77E4-4246-A269-0D893FBC5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915" y="5824018"/>
              <a:ext cx="176284" cy="45201"/>
            </a:xfrm>
            <a:custGeom>
              <a:avLst/>
              <a:gdLst>
                <a:gd name="T0" fmla="*/ 0 w 128"/>
                <a:gd name="T1" fmla="*/ 33 h 33"/>
                <a:gd name="T2" fmla="*/ 128 w 12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33"/>
                  </a:moveTo>
                  <a:cubicBezTo>
                    <a:pt x="25" y="19"/>
                    <a:pt x="70" y="8"/>
                    <a:pt x="128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415">
              <a:extLst>
                <a:ext uri="{FF2B5EF4-FFF2-40B4-BE49-F238E27FC236}">
                  <a16:creationId xmlns:a16="http://schemas.microsoft.com/office/drawing/2014/main" id="{BB075462-29B4-412E-8FF8-70EAB74B2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287" y="5869219"/>
              <a:ext cx="854300" cy="122043"/>
            </a:xfrm>
            <a:custGeom>
              <a:avLst/>
              <a:gdLst>
                <a:gd name="T0" fmla="*/ 599 w 620"/>
                <a:gd name="T1" fmla="*/ 0 h 89"/>
                <a:gd name="T2" fmla="*/ 480 w 620"/>
                <a:gd name="T3" fmla="*/ 32 h 89"/>
                <a:gd name="T4" fmla="*/ 471 w 620"/>
                <a:gd name="T5" fmla="*/ 33 h 89"/>
                <a:gd name="T6" fmla="*/ 310 w 620"/>
                <a:gd name="T7" fmla="*/ 43 h 89"/>
                <a:gd name="T8" fmla="*/ 148 w 620"/>
                <a:gd name="T9" fmla="*/ 33 h 89"/>
                <a:gd name="T10" fmla="*/ 139 w 620"/>
                <a:gd name="T11" fmla="*/ 32 h 89"/>
                <a:gd name="T12" fmla="*/ 20 w 620"/>
                <a:gd name="T13" fmla="*/ 0 h 89"/>
                <a:gd name="T14" fmla="*/ 0 w 620"/>
                <a:gd name="T15" fmla="*/ 24 h 89"/>
                <a:gd name="T16" fmla="*/ 148 w 620"/>
                <a:gd name="T17" fmla="*/ 80 h 89"/>
                <a:gd name="T18" fmla="*/ 310 w 620"/>
                <a:gd name="T19" fmla="*/ 89 h 89"/>
                <a:gd name="T20" fmla="*/ 471 w 620"/>
                <a:gd name="T21" fmla="*/ 80 h 89"/>
                <a:gd name="T22" fmla="*/ 620 w 620"/>
                <a:gd name="T23" fmla="*/ 24 h 89"/>
                <a:gd name="T24" fmla="*/ 599 w 620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89">
                  <a:moveTo>
                    <a:pt x="599" y="0"/>
                  </a:moveTo>
                  <a:cubicBezTo>
                    <a:pt x="576" y="13"/>
                    <a:pt x="534" y="24"/>
                    <a:pt x="480" y="32"/>
                  </a:cubicBezTo>
                  <a:cubicBezTo>
                    <a:pt x="477" y="32"/>
                    <a:pt x="474" y="33"/>
                    <a:pt x="471" y="33"/>
                  </a:cubicBezTo>
                  <a:cubicBezTo>
                    <a:pt x="424" y="39"/>
                    <a:pt x="369" y="43"/>
                    <a:pt x="310" y="43"/>
                  </a:cubicBezTo>
                  <a:cubicBezTo>
                    <a:pt x="251" y="43"/>
                    <a:pt x="195" y="39"/>
                    <a:pt x="148" y="33"/>
                  </a:cubicBezTo>
                  <a:cubicBezTo>
                    <a:pt x="145" y="33"/>
                    <a:pt x="142" y="32"/>
                    <a:pt x="139" y="32"/>
                  </a:cubicBezTo>
                  <a:cubicBezTo>
                    <a:pt x="85" y="24"/>
                    <a:pt x="43" y="13"/>
                    <a:pt x="20" y="0"/>
                  </a:cubicBezTo>
                  <a:cubicBezTo>
                    <a:pt x="7" y="7"/>
                    <a:pt x="0" y="15"/>
                    <a:pt x="0" y="24"/>
                  </a:cubicBezTo>
                  <a:cubicBezTo>
                    <a:pt x="0" y="47"/>
                    <a:pt x="59" y="68"/>
                    <a:pt x="148" y="80"/>
                  </a:cubicBezTo>
                  <a:cubicBezTo>
                    <a:pt x="195" y="86"/>
                    <a:pt x="251" y="89"/>
                    <a:pt x="310" y="89"/>
                  </a:cubicBezTo>
                  <a:cubicBezTo>
                    <a:pt x="369" y="89"/>
                    <a:pt x="424" y="86"/>
                    <a:pt x="471" y="80"/>
                  </a:cubicBezTo>
                  <a:cubicBezTo>
                    <a:pt x="560" y="68"/>
                    <a:pt x="620" y="47"/>
                    <a:pt x="620" y="24"/>
                  </a:cubicBezTo>
                  <a:cubicBezTo>
                    <a:pt x="620" y="15"/>
                    <a:pt x="613" y="7"/>
                    <a:pt x="59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2" name="Freeform 416">
              <a:extLst>
                <a:ext uri="{FF2B5EF4-FFF2-40B4-BE49-F238E27FC236}">
                  <a16:creationId xmlns:a16="http://schemas.microsoft.com/office/drawing/2014/main" id="{DB906CE1-E35E-405E-9123-ACD6C4B5F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675" y="5824018"/>
              <a:ext cx="176284" cy="45201"/>
            </a:xfrm>
            <a:custGeom>
              <a:avLst/>
              <a:gdLst>
                <a:gd name="T0" fmla="*/ 0 w 128"/>
                <a:gd name="T1" fmla="*/ 0 h 33"/>
                <a:gd name="T2" fmla="*/ 128 w 128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0"/>
                  </a:moveTo>
                  <a:cubicBezTo>
                    <a:pt x="58" y="8"/>
                    <a:pt x="104" y="19"/>
                    <a:pt x="128" y="33"/>
                  </a:cubicBezTo>
                </a:path>
              </a:pathLst>
            </a:custGeom>
            <a:noFill/>
            <a:ln w="6350" cap="flat"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417">
              <a:extLst>
                <a:ext uri="{FF2B5EF4-FFF2-40B4-BE49-F238E27FC236}">
                  <a16:creationId xmlns:a16="http://schemas.microsoft.com/office/drawing/2014/main" id="{7CCB54C2-E67A-4ADF-A91E-A57F2A9B5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915" y="5824018"/>
              <a:ext cx="176284" cy="45201"/>
            </a:xfrm>
            <a:custGeom>
              <a:avLst/>
              <a:gdLst>
                <a:gd name="T0" fmla="*/ 0 w 128"/>
                <a:gd name="T1" fmla="*/ 33 h 33"/>
                <a:gd name="T2" fmla="*/ 128 w 12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33"/>
                  </a:moveTo>
                  <a:cubicBezTo>
                    <a:pt x="25" y="19"/>
                    <a:pt x="70" y="8"/>
                    <a:pt x="128" y="0"/>
                  </a:cubicBezTo>
                </a:path>
              </a:pathLst>
            </a:custGeom>
            <a:noFill/>
            <a:ln w="6350" cap="flat"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257" name="文本框 256">
            <a:extLst>
              <a:ext uri="{FF2B5EF4-FFF2-40B4-BE49-F238E27FC236}">
                <a16:creationId xmlns:a16="http://schemas.microsoft.com/office/drawing/2014/main" id="{07ECCC58-FD3E-4386-B552-706ECC64EBB9}"/>
              </a:ext>
            </a:extLst>
          </p:cNvPr>
          <p:cNvSpPr txBox="1"/>
          <p:nvPr/>
        </p:nvSpPr>
        <p:spPr>
          <a:xfrm>
            <a:off x="8476232" y="2793754"/>
            <a:ext cx="1565236" cy="310660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zh-CN" altLang="en-US" sz="1600" b="1" dirty="0">
                <a:ln w="6350">
                  <a:solidFill>
                    <a:schemeClr val="tx1"/>
                  </a:solidFill>
                </a:ln>
                <a:noFill/>
                <a:latin typeface="+mj-lt"/>
                <a:ea typeface="+mj-ea"/>
              </a:rPr>
              <a:t>团队绩效评价</a:t>
            </a:r>
          </a:p>
        </p:txBody>
      </p:sp>
    </p:spTree>
    <p:extLst>
      <p:ext uri="{BB962C8B-B14F-4D97-AF65-F5344CB8AC3E}">
        <p14:creationId xmlns:p14="http://schemas.microsoft.com/office/powerpoint/2010/main" val="379795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E97EAC7-21A6-4BEC-BBEF-DF88F4BF34A6}"/>
              </a:ext>
            </a:extLst>
          </p:cNvPr>
          <p:cNvGrpSpPr/>
          <p:nvPr/>
        </p:nvGrpSpPr>
        <p:grpSpPr>
          <a:xfrm>
            <a:off x="1923915" y="3280796"/>
            <a:ext cx="733817" cy="373000"/>
            <a:chOff x="1923915" y="3286032"/>
            <a:chExt cx="733817" cy="373000"/>
          </a:xfrm>
        </p:grpSpPr>
        <p:grpSp>
          <p:nvGrpSpPr>
            <p:cNvPr id="54" name="图形 52">
              <a:extLst>
                <a:ext uri="{FF2B5EF4-FFF2-40B4-BE49-F238E27FC236}">
                  <a16:creationId xmlns:a16="http://schemas.microsoft.com/office/drawing/2014/main" id="{AA9571AF-EE0B-4103-8DE4-17251E1C8822}"/>
                </a:ext>
              </a:extLst>
            </p:cNvPr>
            <p:cNvGrpSpPr/>
            <p:nvPr/>
          </p:nvGrpSpPr>
          <p:grpSpPr>
            <a:xfrm>
              <a:off x="2283958" y="3286032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E6272A3D-F42C-47C8-A285-42300F40983F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D5C16360-6C86-484E-9BB6-27CF79B6B86B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7" name="图形 52">
              <a:extLst>
                <a:ext uri="{FF2B5EF4-FFF2-40B4-BE49-F238E27FC236}">
                  <a16:creationId xmlns:a16="http://schemas.microsoft.com/office/drawing/2014/main" id="{852643E9-529B-4F0D-8166-EA4277DCD8F8}"/>
                </a:ext>
              </a:extLst>
            </p:cNvPr>
            <p:cNvGrpSpPr/>
            <p:nvPr/>
          </p:nvGrpSpPr>
          <p:grpSpPr>
            <a:xfrm>
              <a:off x="1923915" y="3286032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14554CA3-2E7D-472B-91E1-F0FFB3F528A5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8AA0A910-F7F4-4A24-B6B6-2BDED05ECD43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45D0FB8-9856-4EC1-98F7-EA412668BE05}"/>
              </a:ext>
            </a:extLst>
          </p:cNvPr>
          <p:cNvGrpSpPr/>
          <p:nvPr/>
        </p:nvGrpSpPr>
        <p:grpSpPr>
          <a:xfrm>
            <a:off x="1945023" y="2921332"/>
            <a:ext cx="3042975" cy="571390"/>
            <a:chOff x="1092328" y="3855604"/>
            <a:chExt cx="3042975" cy="723454"/>
          </a:xfrm>
        </p:grpSpPr>
        <p:sp>
          <p:nvSpPr>
            <p:cNvPr id="30" name="标题 1">
              <a:extLst>
                <a:ext uri="{FF2B5EF4-FFF2-40B4-BE49-F238E27FC236}">
                  <a16:creationId xmlns:a16="http://schemas.microsoft.com/office/drawing/2014/main" id="{B9AED961-9514-44E9-99A2-E6E8A9B4F686}"/>
                </a:ext>
              </a:extLst>
            </p:cNvPr>
            <p:cNvSpPr txBox="1">
              <a:spLocks/>
            </p:cNvSpPr>
            <p:nvPr/>
          </p:nvSpPr>
          <p:spPr>
            <a:xfrm>
              <a:off x="1092328" y="3855604"/>
              <a:ext cx="781931" cy="723454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b="1" dirty="0">
                  <a:ln w="12700">
                    <a:solidFill>
                      <a:schemeClr val="accent4"/>
                    </a:solidFill>
                  </a:ln>
                  <a:gradFill>
                    <a:gsLst>
                      <a:gs pos="0">
                        <a:schemeClr val="accent4"/>
                      </a:gs>
                      <a:gs pos="4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cs typeface="+mn-cs"/>
                </a:rPr>
                <a:t>02</a:t>
              </a:r>
              <a:endParaRPr lang="zh-CN" altLang="en-US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endParaRPr>
            </a:p>
          </p:txBody>
        </p:sp>
        <p:sp>
          <p:nvSpPr>
            <p:cNvPr id="31" name="标题 1">
              <a:extLst>
                <a:ext uri="{FF2B5EF4-FFF2-40B4-BE49-F238E27FC236}">
                  <a16:creationId xmlns:a16="http://schemas.microsoft.com/office/drawing/2014/main" id="{C443A223-CDEA-4C2C-9A1A-55DFAF4DC8EC}"/>
                </a:ext>
              </a:extLst>
            </p:cNvPr>
            <p:cNvSpPr txBox="1">
              <a:spLocks/>
            </p:cNvSpPr>
            <p:nvPr/>
          </p:nvSpPr>
          <p:spPr>
            <a:xfrm>
              <a:off x="1770197" y="3903098"/>
              <a:ext cx="2365106" cy="472267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ln w="25400">
                    <a:noFill/>
                  </a:ln>
                  <a:latin typeface="+mj-ea"/>
                  <a:cs typeface="+mn-cs"/>
                </a:rPr>
                <a:t>估算活动资源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705E85B-017D-4E16-88A1-9C68A80F67A7}"/>
              </a:ext>
            </a:extLst>
          </p:cNvPr>
          <p:cNvGrpSpPr/>
          <p:nvPr/>
        </p:nvGrpSpPr>
        <p:grpSpPr>
          <a:xfrm>
            <a:off x="1934469" y="4380183"/>
            <a:ext cx="726440" cy="636525"/>
            <a:chOff x="1945023" y="5061482"/>
            <a:chExt cx="726440" cy="636525"/>
          </a:xfrm>
        </p:grpSpPr>
        <p:grpSp>
          <p:nvGrpSpPr>
            <p:cNvPr id="71" name="图形 52">
              <a:extLst>
                <a:ext uri="{FF2B5EF4-FFF2-40B4-BE49-F238E27FC236}">
                  <a16:creationId xmlns:a16="http://schemas.microsoft.com/office/drawing/2014/main" id="{2FB78A04-FF07-4C02-B31B-C87AC41BD038}"/>
                </a:ext>
              </a:extLst>
            </p:cNvPr>
            <p:cNvGrpSpPr/>
            <p:nvPr/>
          </p:nvGrpSpPr>
          <p:grpSpPr>
            <a:xfrm>
              <a:off x="2297689" y="5325007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9CFEB672-5653-4921-8E76-8A8C87229A0A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0E96121D-2561-48F4-A36B-4577E5391629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2" name="图形 52">
              <a:extLst>
                <a:ext uri="{FF2B5EF4-FFF2-40B4-BE49-F238E27FC236}">
                  <a16:creationId xmlns:a16="http://schemas.microsoft.com/office/drawing/2014/main" id="{8F8A27D5-7E19-499A-A067-128C5A1C3711}"/>
                </a:ext>
              </a:extLst>
            </p:cNvPr>
            <p:cNvGrpSpPr/>
            <p:nvPr/>
          </p:nvGrpSpPr>
          <p:grpSpPr>
            <a:xfrm>
              <a:off x="1945023" y="5325007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35726F3E-85ED-4DFE-AD98-D368317AA76F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711F9F2F-62FD-413E-ADB4-FC2EFA8D34F2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0" name="图形 52">
              <a:extLst>
                <a:ext uri="{FF2B5EF4-FFF2-40B4-BE49-F238E27FC236}">
                  <a16:creationId xmlns:a16="http://schemas.microsoft.com/office/drawing/2014/main" id="{F9F46897-243E-4471-934C-9AF93F0274EF}"/>
                </a:ext>
              </a:extLst>
            </p:cNvPr>
            <p:cNvGrpSpPr/>
            <p:nvPr/>
          </p:nvGrpSpPr>
          <p:grpSpPr>
            <a:xfrm>
              <a:off x="2124228" y="5061482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66D558F5-0FEB-4251-AD4A-78AB63870817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9F73F18F-E0F7-46DF-9316-A5BE23587A4C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F938372-7277-4AE6-B9E3-68C62C0D05DA}"/>
              </a:ext>
            </a:extLst>
          </p:cNvPr>
          <p:cNvGrpSpPr/>
          <p:nvPr/>
        </p:nvGrpSpPr>
        <p:grpSpPr>
          <a:xfrm>
            <a:off x="1945023" y="4125237"/>
            <a:ext cx="2291077" cy="723454"/>
            <a:chOff x="866990" y="4667036"/>
            <a:chExt cx="2291077" cy="723454"/>
          </a:xfrm>
        </p:grpSpPr>
        <p:sp>
          <p:nvSpPr>
            <p:cNvPr id="33" name="标题 1">
              <a:extLst>
                <a:ext uri="{FF2B5EF4-FFF2-40B4-BE49-F238E27FC236}">
                  <a16:creationId xmlns:a16="http://schemas.microsoft.com/office/drawing/2014/main" id="{481FDD22-7346-4693-8BFE-77C5D3BB502A}"/>
                </a:ext>
              </a:extLst>
            </p:cNvPr>
            <p:cNvSpPr txBox="1">
              <a:spLocks/>
            </p:cNvSpPr>
            <p:nvPr/>
          </p:nvSpPr>
          <p:spPr>
            <a:xfrm>
              <a:off x="866990" y="4667036"/>
              <a:ext cx="781931" cy="723454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b="1" dirty="0">
                  <a:ln w="12700">
                    <a:solidFill>
                      <a:schemeClr val="accent4"/>
                    </a:solidFill>
                  </a:ln>
                  <a:gradFill>
                    <a:gsLst>
                      <a:gs pos="0">
                        <a:schemeClr val="accent4"/>
                      </a:gs>
                      <a:gs pos="4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cs typeface="+mn-cs"/>
                </a:rPr>
                <a:t>03</a:t>
              </a:r>
              <a:endParaRPr lang="zh-CN" altLang="en-US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endParaRPr>
            </a:p>
          </p:txBody>
        </p:sp>
        <p:sp>
          <p:nvSpPr>
            <p:cNvPr id="34" name="标题 1">
              <a:extLst>
                <a:ext uri="{FF2B5EF4-FFF2-40B4-BE49-F238E27FC236}">
                  <a16:creationId xmlns:a16="http://schemas.microsoft.com/office/drawing/2014/main" id="{B7833B58-F456-472A-919C-8FD260CCD2E3}"/>
                </a:ext>
              </a:extLst>
            </p:cNvPr>
            <p:cNvSpPr txBox="1">
              <a:spLocks/>
            </p:cNvSpPr>
            <p:nvPr/>
          </p:nvSpPr>
          <p:spPr>
            <a:xfrm>
              <a:off x="1544859" y="4714530"/>
              <a:ext cx="1613208" cy="472267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ln w="25400">
                    <a:noFill/>
                  </a:ln>
                  <a:latin typeface="+mj-ea"/>
                  <a:cs typeface="+mn-cs"/>
                </a:rPr>
                <a:t>获取资源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3D3E666-2237-4A19-B205-5B06ACF42B7C}"/>
              </a:ext>
            </a:extLst>
          </p:cNvPr>
          <p:cNvGrpSpPr/>
          <p:nvPr/>
        </p:nvGrpSpPr>
        <p:grpSpPr>
          <a:xfrm>
            <a:off x="7134000" y="1940248"/>
            <a:ext cx="909235" cy="641617"/>
            <a:chOff x="5373652" y="4506877"/>
            <a:chExt cx="909235" cy="641617"/>
          </a:xfrm>
        </p:grpSpPr>
        <p:grpSp>
          <p:nvGrpSpPr>
            <p:cNvPr id="84" name="图形 52">
              <a:extLst>
                <a:ext uri="{FF2B5EF4-FFF2-40B4-BE49-F238E27FC236}">
                  <a16:creationId xmlns:a16="http://schemas.microsoft.com/office/drawing/2014/main" id="{AF85227D-8150-4B6E-A64E-7EA4CE5D7941}"/>
                </a:ext>
              </a:extLst>
            </p:cNvPr>
            <p:cNvGrpSpPr/>
            <p:nvPr/>
          </p:nvGrpSpPr>
          <p:grpSpPr>
            <a:xfrm>
              <a:off x="5909113" y="4775494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D338B743-D64E-4E70-B21B-1639D5F2FF87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67B659A8-F835-4EBD-9E7B-D77BA6E5B9D0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5" name="图形 52">
              <a:extLst>
                <a:ext uri="{FF2B5EF4-FFF2-40B4-BE49-F238E27FC236}">
                  <a16:creationId xmlns:a16="http://schemas.microsoft.com/office/drawing/2014/main" id="{167775E5-7D8D-455C-B568-785D2226D1D5}"/>
                </a:ext>
              </a:extLst>
            </p:cNvPr>
            <p:cNvGrpSpPr/>
            <p:nvPr/>
          </p:nvGrpSpPr>
          <p:grpSpPr>
            <a:xfrm>
              <a:off x="5556447" y="4775494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B8D9F39D-C1EE-4CA7-975C-9ED493174881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08060E88-57CC-4D55-A0FE-A9934FEF6752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6" name="图形 52">
              <a:extLst>
                <a:ext uri="{FF2B5EF4-FFF2-40B4-BE49-F238E27FC236}">
                  <a16:creationId xmlns:a16="http://schemas.microsoft.com/office/drawing/2014/main" id="{5B75964C-0E27-4B71-ACB3-839ECDC15017}"/>
                </a:ext>
              </a:extLst>
            </p:cNvPr>
            <p:cNvGrpSpPr/>
            <p:nvPr/>
          </p:nvGrpSpPr>
          <p:grpSpPr>
            <a:xfrm>
              <a:off x="5732444" y="4506877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C76B7F39-137D-4651-98EC-998D8E26E4D8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0CDBDFC1-E9EE-4FDF-8660-28B6376004B7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3" name="图形 52">
              <a:extLst>
                <a:ext uri="{FF2B5EF4-FFF2-40B4-BE49-F238E27FC236}">
                  <a16:creationId xmlns:a16="http://schemas.microsoft.com/office/drawing/2014/main" id="{AD5CF370-BD3E-444C-9CFB-D853068C6788}"/>
                </a:ext>
              </a:extLst>
            </p:cNvPr>
            <p:cNvGrpSpPr/>
            <p:nvPr/>
          </p:nvGrpSpPr>
          <p:grpSpPr>
            <a:xfrm>
              <a:off x="5373652" y="4511641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B3B67BC2-27DB-4651-A61F-C310ABFAA744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FC042928-C143-4735-B17C-8BCA2CB57D09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E925BE1-1F4E-43B8-B2A6-E0EE3E9B83D7}"/>
              </a:ext>
            </a:extLst>
          </p:cNvPr>
          <p:cNvGrpSpPr/>
          <p:nvPr/>
        </p:nvGrpSpPr>
        <p:grpSpPr>
          <a:xfrm>
            <a:off x="7204003" y="1687723"/>
            <a:ext cx="2291077" cy="723454"/>
            <a:chOff x="866990" y="4667036"/>
            <a:chExt cx="2291077" cy="723454"/>
          </a:xfrm>
        </p:grpSpPr>
        <p:sp>
          <p:nvSpPr>
            <p:cNvPr id="36" name="标题 1">
              <a:extLst>
                <a:ext uri="{FF2B5EF4-FFF2-40B4-BE49-F238E27FC236}">
                  <a16:creationId xmlns:a16="http://schemas.microsoft.com/office/drawing/2014/main" id="{0A9DC67A-2DF6-401B-8D01-885289669541}"/>
                </a:ext>
              </a:extLst>
            </p:cNvPr>
            <p:cNvSpPr txBox="1">
              <a:spLocks/>
            </p:cNvSpPr>
            <p:nvPr/>
          </p:nvSpPr>
          <p:spPr>
            <a:xfrm>
              <a:off x="866990" y="4667036"/>
              <a:ext cx="781931" cy="723454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b="1" dirty="0">
                  <a:ln w="12700">
                    <a:solidFill>
                      <a:schemeClr val="accent4"/>
                    </a:solidFill>
                  </a:ln>
                  <a:gradFill>
                    <a:gsLst>
                      <a:gs pos="0">
                        <a:schemeClr val="accent4"/>
                      </a:gs>
                      <a:gs pos="4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cs typeface="+mn-cs"/>
                </a:rPr>
                <a:t>04</a:t>
              </a:r>
              <a:endParaRPr lang="zh-CN" altLang="en-US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endParaRPr>
            </a:p>
          </p:txBody>
        </p:sp>
        <p:sp>
          <p:nvSpPr>
            <p:cNvPr id="37" name="标题 1">
              <a:extLst>
                <a:ext uri="{FF2B5EF4-FFF2-40B4-BE49-F238E27FC236}">
                  <a16:creationId xmlns:a16="http://schemas.microsoft.com/office/drawing/2014/main" id="{0598C369-C7B1-4E5C-8A89-11FE788AB052}"/>
                </a:ext>
              </a:extLst>
            </p:cNvPr>
            <p:cNvSpPr txBox="1">
              <a:spLocks/>
            </p:cNvSpPr>
            <p:nvPr/>
          </p:nvSpPr>
          <p:spPr>
            <a:xfrm>
              <a:off x="1544859" y="4714530"/>
              <a:ext cx="1613208" cy="472267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ln w="25400">
                    <a:noFill/>
                  </a:ln>
                  <a:latin typeface="+mj-ea"/>
                  <a:cs typeface="+mn-cs"/>
                </a:rPr>
                <a:t>建设团队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95824FC-BDE5-4DDC-9D06-95ADFBFE8959}"/>
              </a:ext>
            </a:extLst>
          </p:cNvPr>
          <p:cNvGrpSpPr/>
          <p:nvPr/>
        </p:nvGrpSpPr>
        <p:grpSpPr>
          <a:xfrm>
            <a:off x="6998907" y="3123305"/>
            <a:ext cx="1088061" cy="638441"/>
            <a:chOff x="5720265" y="4560729"/>
            <a:chExt cx="1088061" cy="638441"/>
          </a:xfrm>
        </p:grpSpPr>
        <p:grpSp>
          <p:nvGrpSpPr>
            <p:cNvPr id="113" name="图形 52">
              <a:extLst>
                <a:ext uri="{FF2B5EF4-FFF2-40B4-BE49-F238E27FC236}">
                  <a16:creationId xmlns:a16="http://schemas.microsoft.com/office/drawing/2014/main" id="{F437B62C-CFD9-4F54-A52D-1CB1CFA10172}"/>
                </a:ext>
              </a:extLst>
            </p:cNvPr>
            <p:cNvGrpSpPr/>
            <p:nvPr/>
          </p:nvGrpSpPr>
          <p:grpSpPr>
            <a:xfrm>
              <a:off x="6434552" y="4822994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6DFC8F86-3699-4E25-BC77-57135AB79174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60D1C966-4470-43BE-9225-7740094501B8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4" name="图形 52">
              <a:extLst>
                <a:ext uri="{FF2B5EF4-FFF2-40B4-BE49-F238E27FC236}">
                  <a16:creationId xmlns:a16="http://schemas.microsoft.com/office/drawing/2014/main" id="{17B5C5DC-552E-499E-9EFA-86764E5E3E4C}"/>
                </a:ext>
              </a:extLst>
            </p:cNvPr>
            <p:cNvGrpSpPr/>
            <p:nvPr/>
          </p:nvGrpSpPr>
          <p:grpSpPr>
            <a:xfrm>
              <a:off x="6081886" y="4826170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3CDD67B0-138E-43C3-B16E-E9FB265090A5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02FF4EE2-04FB-4859-B72D-42085CA833CC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5" name="图形 52">
              <a:extLst>
                <a:ext uri="{FF2B5EF4-FFF2-40B4-BE49-F238E27FC236}">
                  <a16:creationId xmlns:a16="http://schemas.microsoft.com/office/drawing/2014/main" id="{1E37766C-11C6-4572-8365-3EB8E4E4A55C}"/>
                </a:ext>
              </a:extLst>
            </p:cNvPr>
            <p:cNvGrpSpPr/>
            <p:nvPr/>
          </p:nvGrpSpPr>
          <p:grpSpPr>
            <a:xfrm>
              <a:off x="5720265" y="4826010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A4CBC937-B65E-431F-A03E-2F5391DD6C75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B88B7C7C-E791-4E93-BD0A-E28BDA674DD6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5" name="图形 52">
              <a:extLst>
                <a:ext uri="{FF2B5EF4-FFF2-40B4-BE49-F238E27FC236}">
                  <a16:creationId xmlns:a16="http://schemas.microsoft.com/office/drawing/2014/main" id="{C241BA3E-E5DB-4707-B908-1217ADE02C7C}"/>
                </a:ext>
              </a:extLst>
            </p:cNvPr>
            <p:cNvGrpSpPr/>
            <p:nvPr/>
          </p:nvGrpSpPr>
          <p:grpSpPr>
            <a:xfrm>
              <a:off x="6257883" y="4560729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8B58D2AF-30E4-446A-B1C2-D8896BFA3FF8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8823DC88-374F-4793-905F-0C046481C586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6" name="图形 52">
              <a:extLst>
                <a:ext uri="{FF2B5EF4-FFF2-40B4-BE49-F238E27FC236}">
                  <a16:creationId xmlns:a16="http://schemas.microsoft.com/office/drawing/2014/main" id="{B9092A34-448D-4CE1-AB2F-7AA675D6664F}"/>
                </a:ext>
              </a:extLst>
            </p:cNvPr>
            <p:cNvGrpSpPr/>
            <p:nvPr/>
          </p:nvGrpSpPr>
          <p:grpSpPr>
            <a:xfrm>
              <a:off x="5899091" y="4560729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2D63D948-4C42-4428-861A-807AB18CFA20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DA78AF73-F1C3-4627-A193-9EA4749E16B0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9603926-28C8-49F7-A4A5-D8AE0647D29D}"/>
              </a:ext>
            </a:extLst>
          </p:cNvPr>
          <p:cNvGrpSpPr/>
          <p:nvPr/>
        </p:nvGrpSpPr>
        <p:grpSpPr>
          <a:xfrm>
            <a:off x="7204003" y="2882733"/>
            <a:ext cx="2291077" cy="613572"/>
            <a:chOff x="866990" y="4667036"/>
            <a:chExt cx="2291077" cy="723454"/>
          </a:xfrm>
        </p:grpSpPr>
        <p:sp>
          <p:nvSpPr>
            <p:cNvPr id="39" name="标题 1">
              <a:extLst>
                <a:ext uri="{FF2B5EF4-FFF2-40B4-BE49-F238E27FC236}">
                  <a16:creationId xmlns:a16="http://schemas.microsoft.com/office/drawing/2014/main" id="{216C4C22-83EF-4862-9832-5995378C07BA}"/>
                </a:ext>
              </a:extLst>
            </p:cNvPr>
            <p:cNvSpPr txBox="1">
              <a:spLocks/>
            </p:cNvSpPr>
            <p:nvPr/>
          </p:nvSpPr>
          <p:spPr>
            <a:xfrm>
              <a:off x="866990" y="4667036"/>
              <a:ext cx="781931" cy="723454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b="1" dirty="0">
                  <a:ln w="12700">
                    <a:solidFill>
                      <a:schemeClr val="accent4"/>
                    </a:solidFill>
                  </a:ln>
                  <a:gradFill>
                    <a:gsLst>
                      <a:gs pos="0">
                        <a:schemeClr val="accent4"/>
                      </a:gs>
                      <a:gs pos="4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cs typeface="+mn-cs"/>
                </a:rPr>
                <a:t>05</a:t>
              </a:r>
              <a:endParaRPr lang="zh-CN" altLang="en-US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endParaRPr>
            </a:p>
          </p:txBody>
        </p:sp>
        <p:sp>
          <p:nvSpPr>
            <p:cNvPr id="40" name="标题 1">
              <a:extLst>
                <a:ext uri="{FF2B5EF4-FFF2-40B4-BE49-F238E27FC236}">
                  <a16:creationId xmlns:a16="http://schemas.microsoft.com/office/drawing/2014/main" id="{60764397-4F44-48B5-A01B-5B1375186BDD}"/>
                </a:ext>
              </a:extLst>
            </p:cNvPr>
            <p:cNvSpPr txBox="1">
              <a:spLocks/>
            </p:cNvSpPr>
            <p:nvPr/>
          </p:nvSpPr>
          <p:spPr>
            <a:xfrm>
              <a:off x="1544859" y="4714530"/>
              <a:ext cx="1613208" cy="472267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ln w="25400">
                    <a:noFill/>
                  </a:ln>
                  <a:latin typeface="+mj-ea"/>
                  <a:cs typeface="+mn-cs"/>
                </a:rPr>
                <a:t>管理团队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1E85911-5A56-48E4-820B-F71D90537DC1}"/>
              </a:ext>
            </a:extLst>
          </p:cNvPr>
          <p:cNvGrpSpPr/>
          <p:nvPr/>
        </p:nvGrpSpPr>
        <p:grpSpPr>
          <a:xfrm>
            <a:off x="7007476" y="4110913"/>
            <a:ext cx="1088061" cy="905795"/>
            <a:chOff x="5447669" y="4424179"/>
            <a:chExt cx="1088061" cy="905795"/>
          </a:xfrm>
        </p:grpSpPr>
        <p:grpSp>
          <p:nvGrpSpPr>
            <p:cNvPr id="148" name="图形 52">
              <a:extLst>
                <a:ext uri="{FF2B5EF4-FFF2-40B4-BE49-F238E27FC236}">
                  <a16:creationId xmlns:a16="http://schemas.microsoft.com/office/drawing/2014/main" id="{8F2E18EF-23EC-41BF-8600-64430A8531D1}"/>
                </a:ext>
              </a:extLst>
            </p:cNvPr>
            <p:cNvGrpSpPr/>
            <p:nvPr/>
          </p:nvGrpSpPr>
          <p:grpSpPr>
            <a:xfrm>
              <a:off x="6161956" y="4953798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EBEBDB5C-92C9-4809-8393-0A99E34A3C8F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013158F7-1128-47F5-9EC8-CDFCC8BACD8D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9" name="图形 52">
              <a:extLst>
                <a:ext uri="{FF2B5EF4-FFF2-40B4-BE49-F238E27FC236}">
                  <a16:creationId xmlns:a16="http://schemas.microsoft.com/office/drawing/2014/main" id="{B5D9B90F-48AF-4F6A-B505-77A5903F7F3A}"/>
                </a:ext>
              </a:extLst>
            </p:cNvPr>
            <p:cNvGrpSpPr/>
            <p:nvPr/>
          </p:nvGrpSpPr>
          <p:grpSpPr>
            <a:xfrm>
              <a:off x="5809290" y="4956974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32EB6406-D6B4-48C3-B9D1-5FC9FCE0675D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A6A0CA57-022C-4BB6-A6BD-F4309717161F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0" name="图形 52">
              <a:extLst>
                <a:ext uri="{FF2B5EF4-FFF2-40B4-BE49-F238E27FC236}">
                  <a16:creationId xmlns:a16="http://schemas.microsoft.com/office/drawing/2014/main" id="{BD53DB9A-EF69-402C-9AE6-A6318F9E2B48}"/>
                </a:ext>
              </a:extLst>
            </p:cNvPr>
            <p:cNvGrpSpPr/>
            <p:nvPr/>
          </p:nvGrpSpPr>
          <p:grpSpPr>
            <a:xfrm>
              <a:off x="5447669" y="4956814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3D652851-F1B8-42A3-82B7-A7E4F4F7415D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4ABC847B-2DF8-421A-B0C4-86FA68F1C420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1" name="图形 52">
              <a:extLst>
                <a:ext uri="{FF2B5EF4-FFF2-40B4-BE49-F238E27FC236}">
                  <a16:creationId xmlns:a16="http://schemas.microsoft.com/office/drawing/2014/main" id="{A8F11FC9-DBFD-4C8F-B3CF-2A5709945AEF}"/>
                </a:ext>
              </a:extLst>
            </p:cNvPr>
            <p:cNvGrpSpPr/>
            <p:nvPr/>
          </p:nvGrpSpPr>
          <p:grpSpPr>
            <a:xfrm>
              <a:off x="5985287" y="4691533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C983D19F-D358-4F4C-8E23-318B18EBF03D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50308DDB-1958-4A34-8D23-BF02D881625F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2" name="图形 52">
              <a:extLst>
                <a:ext uri="{FF2B5EF4-FFF2-40B4-BE49-F238E27FC236}">
                  <a16:creationId xmlns:a16="http://schemas.microsoft.com/office/drawing/2014/main" id="{710A2019-A347-4368-A4A1-9EC7595244F9}"/>
                </a:ext>
              </a:extLst>
            </p:cNvPr>
            <p:cNvGrpSpPr/>
            <p:nvPr/>
          </p:nvGrpSpPr>
          <p:grpSpPr>
            <a:xfrm>
              <a:off x="5626495" y="4691533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1CDD6BB9-C484-451F-BEE8-670EA089F9FC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E5C0667F-27C2-4F6F-872B-A0547CCFABFC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3" name="图形 52">
              <a:extLst>
                <a:ext uri="{FF2B5EF4-FFF2-40B4-BE49-F238E27FC236}">
                  <a16:creationId xmlns:a16="http://schemas.microsoft.com/office/drawing/2014/main" id="{E6656900-52C2-46D3-B313-87C1B1DAB63A}"/>
                </a:ext>
              </a:extLst>
            </p:cNvPr>
            <p:cNvGrpSpPr/>
            <p:nvPr/>
          </p:nvGrpSpPr>
          <p:grpSpPr>
            <a:xfrm>
              <a:off x="5805321" y="4424179"/>
              <a:ext cx="373774" cy="373000"/>
              <a:chOff x="1300166" y="1455752"/>
              <a:chExt cx="1719254" cy="1713217"/>
            </a:xfrm>
            <a:solidFill>
              <a:schemeClr val="accent1"/>
            </a:solidFill>
          </p:grpSpPr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BDEF068B-F0C8-4FC0-8625-A9C065696642}"/>
                  </a:ext>
                </a:extLst>
              </p:cNvPr>
              <p:cNvSpPr/>
              <p:nvPr/>
            </p:nvSpPr>
            <p:spPr>
              <a:xfrm>
                <a:off x="2159794" y="1891430"/>
                <a:ext cx="824290" cy="1235816"/>
              </a:xfrm>
              <a:custGeom>
                <a:avLst/>
                <a:gdLst>
                  <a:gd name="connsiteX0" fmla="*/ 824290 w 824290"/>
                  <a:gd name="connsiteY0" fmla="*/ 948561 h 1455922"/>
                  <a:gd name="connsiteX1" fmla="*/ 0 w 824290"/>
                  <a:gd name="connsiteY1" fmla="*/ 1455923 h 1455922"/>
                  <a:gd name="connsiteX2" fmla="*/ 0 w 824290"/>
                  <a:gd name="connsiteY2" fmla="*/ 507362 h 1455922"/>
                  <a:gd name="connsiteX3" fmla="*/ 824290 w 824290"/>
                  <a:gd name="connsiteY3" fmla="*/ 0 h 145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290" h="1455922">
                    <a:moveTo>
                      <a:pt x="824290" y="948561"/>
                    </a:moveTo>
                    <a:lnTo>
                      <a:pt x="0" y="1455923"/>
                    </a:lnTo>
                    <a:lnTo>
                      <a:pt x="0" y="507362"/>
                    </a:lnTo>
                    <a:lnTo>
                      <a:pt x="82429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E8124BDF-69A0-41A3-B486-1225B4074149}"/>
                  </a:ext>
                </a:extLst>
              </p:cNvPr>
              <p:cNvSpPr/>
              <p:nvPr/>
            </p:nvSpPr>
            <p:spPr>
              <a:xfrm>
                <a:off x="1300166" y="1455752"/>
                <a:ext cx="1719254" cy="1713217"/>
              </a:xfrm>
              <a:custGeom>
                <a:avLst/>
                <a:gdLst>
                  <a:gd name="connsiteX0" fmla="*/ 859627 w 1719254"/>
                  <a:gd name="connsiteY0" fmla="*/ 0 h 2018348"/>
                  <a:gd name="connsiteX1" fmla="*/ 0 w 1719254"/>
                  <a:gd name="connsiteY1" fmla="*/ 534610 h 2018348"/>
                  <a:gd name="connsiteX2" fmla="*/ 0 w 1719254"/>
                  <a:gd name="connsiteY2" fmla="*/ 1480663 h 2018348"/>
                  <a:gd name="connsiteX3" fmla="*/ 859627 w 1719254"/>
                  <a:gd name="connsiteY3" fmla="*/ 2018348 h 2018348"/>
                  <a:gd name="connsiteX4" fmla="*/ 1719254 w 1719254"/>
                  <a:gd name="connsiteY4" fmla="*/ 1480663 h 2018348"/>
                  <a:gd name="connsiteX5" fmla="*/ 1719254 w 1719254"/>
                  <a:gd name="connsiteY5" fmla="*/ 534610 h 2018348"/>
                  <a:gd name="connsiteX6" fmla="*/ 859627 w 1719254"/>
                  <a:gd name="connsiteY6" fmla="*/ 0 h 2018348"/>
                  <a:gd name="connsiteX7" fmla="*/ 859627 w 1719254"/>
                  <a:gd name="connsiteY7" fmla="*/ 82437 h 2018348"/>
                  <a:gd name="connsiteX8" fmla="*/ 1581707 w 1719254"/>
                  <a:gd name="connsiteY8" fmla="*/ 534626 h 2018348"/>
                  <a:gd name="connsiteX9" fmla="*/ 859627 w 1719254"/>
                  <a:gd name="connsiteY9" fmla="*/ 986799 h 2018348"/>
                  <a:gd name="connsiteX10" fmla="*/ 137547 w 1719254"/>
                  <a:gd name="connsiteY10" fmla="*/ 534610 h 2018348"/>
                  <a:gd name="connsiteX11" fmla="*/ 859627 w 1719254"/>
                  <a:gd name="connsiteY11" fmla="*/ 82437 h 2018348"/>
                  <a:gd name="connsiteX12" fmla="*/ 70658 w 1719254"/>
                  <a:gd name="connsiteY12" fmla="*/ 578651 h 2018348"/>
                  <a:gd name="connsiteX13" fmla="*/ 824306 w 1719254"/>
                  <a:gd name="connsiteY13" fmla="*/ 1047333 h 2018348"/>
                  <a:gd name="connsiteX14" fmla="*/ 824306 w 1719254"/>
                  <a:gd name="connsiteY14" fmla="*/ 1912842 h 2018348"/>
                  <a:gd name="connsiteX15" fmla="*/ 70658 w 1719254"/>
                  <a:gd name="connsiteY15" fmla="*/ 1441574 h 2018348"/>
                  <a:gd name="connsiteX16" fmla="*/ 70658 w 1719254"/>
                  <a:gd name="connsiteY16" fmla="*/ 578651 h 2018348"/>
                  <a:gd name="connsiteX17" fmla="*/ 1648596 w 1719254"/>
                  <a:gd name="connsiteY17" fmla="*/ 1441574 h 2018348"/>
                  <a:gd name="connsiteX18" fmla="*/ 894948 w 1719254"/>
                  <a:gd name="connsiteY18" fmla="*/ 1912842 h 2018348"/>
                  <a:gd name="connsiteX19" fmla="*/ 894948 w 1719254"/>
                  <a:gd name="connsiteY19" fmla="*/ 1047333 h 2018348"/>
                  <a:gd name="connsiteX20" fmla="*/ 1648596 w 1719254"/>
                  <a:gd name="connsiteY20" fmla="*/ 578667 h 2018348"/>
                  <a:gd name="connsiteX21" fmla="*/ 1648596 w 1719254"/>
                  <a:gd name="connsiteY21" fmla="*/ 1441574 h 201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9254" h="2018348">
                    <a:moveTo>
                      <a:pt x="859627" y="0"/>
                    </a:moveTo>
                    <a:lnTo>
                      <a:pt x="0" y="534610"/>
                    </a:lnTo>
                    <a:lnTo>
                      <a:pt x="0" y="1480663"/>
                    </a:lnTo>
                    <a:lnTo>
                      <a:pt x="859627" y="2018348"/>
                    </a:lnTo>
                    <a:lnTo>
                      <a:pt x="1719254" y="1480663"/>
                    </a:lnTo>
                    <a:lnTo>
                      <a:pt x="1719254" y="534610"/>
                    </a:lnTo>
                    <a:lnTo>
                      <a:pt x="859627" y="0"/>
                    </a:lnTo>
                    <a:close/>
                    <a:moveTo>
                      <a:pt x="859627" y="82437"/>
                    </a:moveTo>
                    <a:lnTo>
                      <a:pt x="1581707" y="534626"/>
                    </a:lnTo>
                    <a:lnTo>
                      <a:pt x="859627" y="986799"/>
                    </a:lnTo>
                    <a:lnTo>
                      <a:pt x="137547" y="534610"/>
                    </a:lnTo>
                    <a:lnTo>
                      <a:pt x="859627" y="82437"/>
                    </a:lnTo>
                    <a:close/>
                    <a:moveTo>
                      <a:pt x="70658" y="578651"/>
                    </a:moveTo>
                    <a:lnTo>
                      <a:pt x="824306" y="1047333"/>
                    </a:lnTo>
                    <a:lnTo>
                      <a:pt x="824306" y="1912842"/>
                    </a:lnTo>
                    <a:lnTo>
                      <a:pt x="70658" y="1441574"/>
                    </a:lnTo>
                    <a:lnTo>
                      <a:pt x="70658" y="578651"/>
                    </a:lnTo>
                    <a:close/>
                    <a:moveTo>
                      <a:pt x="1648596" y="1441574"/>
                    </a:moveTo>
                    <a:lnTo>
                      <a:pt x="894948" y="1912842"/>
                    </a:lnTo>
                    <a:lnTo>
                      <a:pt x="894948" y="1047333"/>
                    </a:lnTo>
                    <a:lnTo>
                      <a:pt x="1648596" y="578667"/>
                    </a:lnTo>
                    <a:lnTo>
                      <a:pt x="1648596" y="14415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56000">
                    <a:schemeClr val="accent5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D9A60AF-DE10-4437-AB53-06DA1672C6C7}"/>
              </a:ext>
            </a:extLst>
          </p:cNvPr>
          <p:cNvGrpSpPr/>
          <p:nvPr/>
        </p:nvGrpSpPr>
        <p:grpSpPr>
          <a:xfrm>
            <a:off x="7204003" y="4125237"/>
            <a:ext cx="2291077" cy="723454"/>
            <a:chOff x="866990" y="4667036"/>
            <a:chExt cx="2291077" cy="723454"/>
          </a:xfrm>
        </p:grpSpPr>
        <p:sp>
          <p:nvSpPr>
            <p:cNvPr id="42" name="标题 1">
              <a:extLst>
                <a:ext uri="{FF2B5EF4-FFF2-40B4-BE49-F238E27FC236}">
                  <a16:creationId xmlns:a16="http://schemas.microsoft.com/office/drawing/2014/main" id="{28FBE3BC-B971-43EB-9899-E4CC270F497E}"/>
                </a:ext>
              </a:extLst>
            </p:cNvPr>
            <p:cNvSpPr txBox="1">
              <a:spLocks/>
            </p:cNvSpPr>
            <p:nvPr/>
          </p:nvSpPr>
          <p:spPr>
            <a:xfrm>
              <a:off x="866990" y="4667036"/>
              <a:ext cx="781931" cy="723454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b="1" dirty="0">
                  <a:ln w="12700">
                    <a:solidFill>
                      <a:schemeClr val="accent4"/>
                    </a:solidFill>
                  </a:ln>
                  <a:gradFill>
                    <a:gsLst>
                      <a:gs pos="0">
                        <a:schemeClr val="accent4"/>
                      </a:gs>
                      <a:gs pos="4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cs typeface="+mn-cs"/>
                </a:rPr>
                <a:t>06</a:t>
              </a:r>
              <a:endParaRPr lang="zh-CN" altLang="en-US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endParaRPr>
            </a:p>
          </p:txBody>
        </p:sp>
        <p:sp>
          <p:nvSpPr>
            <p:cNvPr id="43" name="标题 1">
              <a:extLst>
                <a:ext uri="{FF2B5EF4-FFF2-40B4-BE49-F238E27FC236}">
                  <a16:creationId xmlns:a16="http://schemas.microsoft.com/office/drawing/2014/main" id="{45840431-A77A-43A3-BE96-8284234F1ABC}"/>
                </a:ext>
              </a:extLst>
            </p:cNvPr>
            <p:cNvSpPr txBox="1">
              <a:spLocks/>
            </p:cNvSpPr>
            <p:nvPr/>
          </p:nvSpPr>
          <p:spPr>
            <a:xfrm>
              <a:off x="1544859" y="4714530"/>
              <a:ext cx="1613208" cy="472267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ln w="25400">
                    <a:noFill/>
                  </a:ln>
                  <a:latin typeface="+mj-ea"/>
                  <a:cs typeface="+mn-cs"/>
                </a:rPr>
                <a:t>控制资源</a:t>
              </a:r>
            </a:p>
          </p:txBody>
        </p:sp>
      </p:grpSp>
      <p:grpSp>
        <p:nvGrpSpPr>
          <p:cNvPr id="173" name="图形 52">
            <a:extLst>
              <a:ext uri="{FF2B5EF4-FFF2-40B4-BE49-F238E27FC236}">
                <a16:creationId xmlns:a16="http://schemas.microsoft.com/office/drawing/2014/main" id="{34374D57-930C-4855-9DFD-DDB424FFC7E7}"/>
              </a:ext>
            </a:extLst>
          </p:cNvPr>
          <p:cNvGrpSpPr/>
          <p:nvPr/>
        </p:nvGrpSpPr>
        <p:grpSpPr>
          <a:xfrm>
            <a:off x="1991320" y="2010475"/>
            <a:ext cx="572576" cy="571390"/>
            <a:chOff x="1300166" y="1455752"/>
            <a:chExt cx="1719254" cy="1713217"/>
          </a:xfrm>
          <a:solidFill>
            <a:schemeClr val="accent1"/>
          </a:solidFill>
        </p:grpSpPr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7C40981E-F319-4BD9-BC4C-E40D44BBC2E9}"/>
                </a:ext>
              </a:extLst>
            </p:cNvPr>
            <p:cNvSpPr/>
            <p:nvPr/>
          </p:nvSpPr>
          <p:spPr>
            <a:xfrm>
              <a:off x="2159794" y="1891430"/>
              <a:ext cx="824290" cy="1235816"/>
            </a:xfrm>
            <a:custGeom>
              <a:avLst/>
              <a:gdLst>
                <a:gd name="connsiteX0" fmla="*/ 824290 w 824290"/>
                <a:gd name="connsiteY0" fmla="*/ 948561 h 1455922"/>
                <a:gd name="connsiteX1" fmla="*/ 0 w 824290"/>
                <a:gd name="connsiteY1" fmla="*/ 1455923 h 1455922"/>
                <a:gd name="connsiteX2" fmla="*/ 0 w 824290"/>
                <a:gd name="connsiteY2" fmla="*/ 507362 h 1455922"/>
                <a:gd name="connsiteX3" fmla="*/ 824290 w 824290"/>
                <a:gd name="connsiteY3" fmla="*/ 0 h 145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290" h="1455922">
                  <a:moveTo>
                    <a:pt x="824290" y="948561"/>
                  </a:moveTo>
                  <a:lnTo>
                    <a:pt x="0" y="1455923"/>
                  </a:lnTo>
                  <a:lnTo>
                    <a:pt x="0" y="507362"/>
                  </a:lnTo>
                  <a:lnTo>
                    <a:pt x="82429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chemeClr val="accent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C2EDC9AA-D0DF-4DB9-BC8A-C166686DBE6F}"/>
                </a:ext>
              </a:extLst>
            </p:cNvPr>
            <p:cNvSpPr/>
            <p:nvPr/>
          </p:nvSpPr>
          <p:spPr>
            <a:xfrm>
              <a:off x="1300166" y="1455752"/>
              <a:ext cx="1719254" cy="1713217"/>
            </a:xfrm>
            <a:custGeom>
              <a:avLst/>
              <a:gdLst>
                <a:gd name="connsiteX0" fmla="*/ 859627 w 1719254"/>
                <a:gd name="connsiteY0" fmla="*/ 0 h 2018348"/>
                <a:gd name="connsiteX1" fmla="*/ 0 w 1719254"/>
                <a:gd name="connsiteY1" fmla="*/ 534610 h 2018348"/>
                <a:gd name="connsiteX2" fmla="*/ 0 w 1719254"/>
                <a:gd name="connsiteY2" fmla="*/ 1480663 h 2018348"/>
                <a:gd name="connsiteX3" fmla="*/ 859627 w 1719254"/>
                <a:gd name="connsiteY3" fmla="*/ 2018348 h 2018348"/>
                <a:gd name="connsiteX4" fmla="*/ 1719254 w 1719254"/>
                <a:gd name="connsiteY4" fmla="*/ 1480663 h 2018348"/>
                <a:gd name="connsiteX5" fmla="*/ 1719254 w 1719254"/>
                <a:gd name="connsiteY5" fmla="*/ 534610 h 2018348"/>
                <a:gd name="connsiteX6" fmla="*/ 859627 w 1719254"/>
                <a:gd name="connsiteY6" fmla="*/ 0 h 2018348"/>
                <a:gd name="connsiteX7" fmla="*/ 859627 w 1719254"/>
                <a:gd name="connsiteY7" fmla="*/ 82437 h 2018348"/>
                <a:gd name="connsiteX8" fmla="*/ 1581707 w 1719254"/>
                <a:gd name="connsiteY8" fmla="*/ 534626 h 2018348"/>
                <a:gd name="connsiteX9" fmla="*/ 859627 w 1719254"/>
                <a:gd name="connsiteY9" fmla="*/ 986799 h 2018348"/>
                <a:gd name="connsiteX10" fmla="*/ 137547 w 1719254"/>
                <a:gd name="connsiteY10" fmla="*/ 534610 h 2018348"/>
                <a:gd name="connsiteX11" fmla="*/ 859627 w 1719254"/>
                <a:gd name="connsiteY11" fmla="*/ 82437 h 2018348"/>
                <a:gd name="connsiteX12" fmla="*/ 70658 w 1719254"/>
                <a:gd name="connsiteY12" fmla="*/ 578651 h 2018348"/>
                <a:gd name="connsiteX13" fmla="*/ 824306 w 1719254"/>
                <a:gd name="connsiteY13" fmla="*/ 1047333 h 2018348"/>
                <a:gd name="connsiteX14" fmla="*/ 824306 w 1719254"/>
                <a:gd name="connsiteY14" fmla="*/ 1912842 h 2018348"/>
                <a:gd name="connsiteX15" fmla="*/ 70658 w 1719254"/>
                <a:gd name="connsiteY15" fmla="*/ 1441574 h 2018348"/>
                <a:gd name="connsiteX16" fmla="*/ 70658 w 1719254"/>
                <a:gd name="connsiteY16" fmla="*/ 578651 h 2018348"/>
                <a:gd name="connsiteX17" fmla="*/ 1648596 w 1719254"/>
                <a:gd name="connsiteY17" fmla="*/ 1441574 h 2018348"/>
                <a:gd name="connsiteX18" fmla="*/ 894948 w 1719254"/>
                <a:gd name="connsiteY18" fmla="*/ 1912842 h 2018348"/>
                <a:gd name="connsiteX19" fmla="*/ 894948 w 1719254"/>
                <a:gd name="connsiteY19" fmla="*/ 1047333 h 2018348"/>
                <a:gd name="connsiteX20" fmla="*/ 1648596 w 1719254"/>
                <a:gd name="connsiteY20" fmla="*/ 578667 h 2018348"/>
                <a:gd name="connsiteX21" fmla="*/ 1648596 w 1719254"/>
                <a:gd name="connsiteY21" fmla="*/ 1441574 h 201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254" h="2018348">
                  <a:moveTo>
                    <a:pt x="859627" y="0"/>
                  </a:moveTo>
                  <a:lnTo>
                    <a:pt x="0" y="534610"/>
                  </a:lnTo>
                  <a:lnTo>
                    <a:pt x="0" y="1480663"/>
                  </a:lnTo>
                  <a:lnTo>
                    <a:pt x="859627" y="2018348"/>
                  </a:lnTo>
                  <a:lnTo>
                    <a:pt x="1719254" y="1480663"/>
                  </a:lnTo>
                  <a:lnTo>
                    <a:pt x="1719254" y="534610"/>
                  </a:lnTo>
                  <a:lnTo>
                    <a:pt x="859627" y="0"/>
                  </a:lnTo>
                  <a:close/>
                  <a:moveTo>
                    <a:pt x="859627" y="82437"/>
                  </a:moveTo>
                  <a:lnTo>
                    <a:pt x="1581707" y="534626"/>
                  </a:lnTo>
                  <a:lnTo>
                    <a:pt x="859627" y="986799"/>
                  </a:lnTo>
                  <a:lnTo>
                    <a:pt x="137547" y="534610"/>
                  </a:lnTo>
                  <a:lnTo>
                    <a:pt x="859627" y="82437"/>
                  </a:lnTo>
                  <a:close/>
                  <a:moveTo>
                    <a:pt x="70658" y="578651"/>
                  </a:moveTo>
                  <a:lnTo>
                    <a:pt x="824306" y="1047333"/>
                  </a:lnTo>
                  <a:lnTo>
                    <a:pt x="824306" y="1912842"/>
                  </a:lnTo>
                  <a:lnTo>
                    <a:pt x="70658" y="1441574"/>
                  </a:lnTo>
                  <a:lnTo>
                    <a:pt x="70658" y="578651"/>
                  </a:lnTo>
                  <a:close/>
                  <a:moveTo>
                    <a:pt x="1648596" y="1441574"/>
                  </a:moveTo>
                  <a:lnTo>
                    <a:pt x="894948" y="1912842"/>
                  </a:lnTo>
                  <a:lnTo>
                    <a:pt x="894948" y="1047333"/>
                  </a:lnTo>
                  <a:lnTo>
                    <a:pt x="1648596" y="578667"/>
                  </a:lnTo>
                  <a:lnTo>
                    <a:pt x="1648596" y="1441574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56000">
                  <a:schemeClr val="accent5"/>
                </a:gs>
                <a:gs pos="0">
                  <a:schemeClr val="accent4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6003FDD-2936-446B-91F0-B95A7F398FB2}"/>
              </a:ext>
            </a:extLst>
          </p:cNvPr>
          <p:cNvGrpSpPr/>
          <p:nvPr/>
        </p:nvGrpSpPr>
        <p:grpSpPr>
          <a:xfrm>
            <a:off x="1945023" y="1717428"/>
            <a:ext cx="3042975" cy="519760"/>
            <a:chOff x="1310567" y="2634760"/>
            <a:chExt cx="3042975" cy="723454"/>
          </a:xfrm>
        </p:grpSpPr>
        <p:sp>
          <p:nvSpPr>
            <p:cNvPr id="27" name="标题 1">
              <a:extLst>
                <a:ext uri="{FF2B5EF4-FFF2-40B4-BE49-F238E27FC236}">
                  <a16:creationId xmlns:a16="http://schemas.microsoft.com/office/drawing/2014/main" id="{AFAFAD0C-C04A-4538-B25A-BF3FE7212DFB}"/>
                </a:ext>
              </a:extLst>
            </p:cNvPr>
            <p:cNvSpPr txBox="1">
              <a:spLocks/>
            </p:cNvSpPr>
            <p:nvPr/>
          </p:nvSpPr>
          <p:spPr>
            <a:xfrm>
              <a:off x="1310567" y="2634760"/>
              <a:ext cx="781931" cy="723454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b="1" dirty="0">
                  <a:ln w="12700">
                    <a:solidFill>
                      <a:schemeClr val="accent4"/>
                    </a:solidFill>
                  </a:ln>
                  <a:gradFill>
                    <a:gsLst>
                      <a:gs pos="0">
                        <a:schemeClr val="accent4"/>
                      </a:gs>
                      <a:gs pos="4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cs typeface="+mn-cs"/>
                </a:rPr>
                <a:t>01</a:t>
              </a:r>
              <a:endParaRPr lang="zh-CN" altLang="en-US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endParaRPr>
            </a:p>
          </p:txBody>
        </p:sp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DCAD884C-4E6F-4222-8415-7E91C387797F}"/>
                </a:ext>
              </a:extLst>
            </p:cNvPr>
            <p:cNvSpPr txBox="1">
              <a:spLocks/>
            </p:cNvSpPr>
            <p:nvPr/>
          </p:nvSpPr>
          <p:spPr>
            <a:xfrm>
              <a:off x="1988436" y="2682254"/>
              <a:ext cx="2365106" cy="472267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ln w="25400">
                    <a:noFill/>
                  </a:ln>
                  <a:latin typeface="+mj-ea"/>
                  <a:cs typeface="+mn-cs"/>
                </a:rPr>
                <a:t>规划资源管理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511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5A22A-F7C3-41D4-AF20-5A873A3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建设团队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5F2E2F-A36A-437B-8B05-6507AE2AD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32359E-8C31-4B85-A19D-9CB28D07D171}"/>
              </a:ext>
            </a:extLst>
          </p:cNvPr>
          <p:cNvSpPr txBox="1"/>
          <p:nvPr/>
        </p:nvSpPr>
        <p:spPr>
          <a:xfrm>
            <a:off x="4430500" y="1460190"/>
            <a:ext cx="333100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Project Team</a:t>
            </a:r>
            <a:endParaRPr lang="zh-CN" altLang="en-US" sz="3600" b="1" dirty="0">
              <a:ln w="25400">
                <a:noFill/>
              </a:ln>
              <a:gradFill>
                <a:gsLst>
                  <a:gs pos="0">
                    <a:schemeClr val="accent4"/>
                  </a:gs>
                  <a:gs pos="6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lt"/>
              <a:ea typeface="+mj-ea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7CC2DDC-31A2-4CAB-9580-F993537E53A6}"/>
              </a:ext>
            </a:extLst>
          </p:cNvPr>
          <p:cNvGrpSpPr/>
          <p:nvPr/>
        </p:nvGrpSpPr>
        <p:grpSpPr>
          <a:xfrm>
            <a:off x="6441358" y="2506004"/>
            <a:ext cx="3944614" cy="3117662"/>
            <a:chOff x="6686735" y="2432548"/>
            <a:chExt cx="3944614" cy="311766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BDC08EE-EC1E-4894-8E38-1FE370FB978E}"/>
                </a:ext>
              </a:extLst>
            </p:cNvPr>
            <p:cNvGrpSpPr/>
            <p:nvPr/>
          </p:nvGrpSpPr>
          <p:grpSpPr>
            <a:xfrm>
              <a:off x="6686735" y="2432548"/>
              <a:ext cx="3944614" cy="3117662"/>
              <a:chOff x="660400" y="3593497"/>
              <a:chExt cx="5739490" cy="3117662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9CF79D7-1E1D-432C-8681-87E370BAEF9D}"/>
                  </a:ext>
                </a:extLst>
              </p:cNvPr>
              <p:cNvGrpSpPr/>
              <p:nvPr/>
            </p:nvGrpSpPr>
            <p:grpSpPr>
              <a:xfrm>
                <a:off x="673100" y="3593497"/>
                <a:ext cx="5726790" cy="3117662"/>
                <a:chOff x="956527" y="2295566"/>
                <a:chExt cx="5726790" cy="2868607"/>
              </a:xfrm>
            </p:grpSpPr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3DE2881-AB41-400E-BEDB-157A00496B96}"/>
                    </a:ext>
                  </a:extLst>
                </p:cNvPr>
                <p:cNvSpPr/>
                <p:nvPr/>
              </p:nvSpPr>
              <p:spPr>
                <a:xfrm>
                  <a:off x="1079945" y="2414473"/>
                  <a:ext cx="5603372" cy="2749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96117178-134C-4ACB-8A62-74D7B53050D6}"/>
                    </a:ext>
                  </a:extLst>
                </p:cNvPr>
                <p:cNvSpPr/>
                <p:nvPr/>
              </p:nvSpPr>
              <p:spPr>
                <a:xfrm>
                  <a:off x="956527" y="2295566"/>
                  <a:ext cx="5603372" cy="2749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E602B4C-72CE-4C00-9F94-565BF5EE88A3}"/>
                  </a:ext>
                </a:extLst>
              </p:cNvPr>
              <p:cNvSpPr/>
              <p:nvPr/>
            </p:nvSpPr>
            <p:spPr>
              <a:xfrm>
                <a:off x="660400" y="3596286"/>
                <a:ext cx="5603372" cy="615301"/>
              </a:xfrm>
              <a:prstGeom prst="rect">
                <a:avLst/>
              </a:prstGeom>
              <a:gradFill>
                <a:gsLst>
                  <a:gs pos="18000">
                    <a:schemeClr val="accent6"/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560A33D-D425-4A29-A8A2-9CB86E086BB8}"/>
                  </a:ext>
                </a:extLst>
              </p:cNvPr>
              <p:cNvSpPr txBox="1"/>
              <p:nvPr/>
            </p:nvSpPr>
            <p:spPr>
              <a:xfrm>
                <a:off x="1703501" y="3673103"/>
                <a:ext cx="3542571" cy="461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4">
                  <a:avLst/>
                </a:prstTxWarp>
                <a:spAutoFit/>
              </a:bodyPr>
              <a:lstStyle/>
              <a:p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noFill/>
                    <a:latin typeface="+mj-ea"/>
                    <a:ea typeface="+mj-ea"/>
                  </a:rPr>
                  <a:t>无效的项目团队</a:t>
                </a:r>
              </a:p>
            </p:txBody>
          </p:sp>
        </p:grp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1DA93712-8FFE-4B6E-A4EF-42AC320AD7F1}"/>
                </a:ext>
              </a:extLst>
            </p:cNvPr>
            <p:cNvSpPr txBox="1"/>
            <p:nvPr/>
          </p:nvSpPr>
          <p:spPr>
            <a:xfrm>
              <a:off x="6908142" y="3184616"/>
              <a:ext cx="3628332" cy="1816651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8419" marR="199390" indent="455295">
                <a:lnSpc>
                  <a:spcPct val="150000"/>
                </a:lnSpc>
                <a:spcBef>
                  <a:spcPts val="1415"/>
                </a:spcBef>
              </a:pPr>
              <a:r>
                <a:rPr lang="zh-CN" altLang="en-US" sz="1600" spc="40" dirty="0">
                  <a:latin typeface="微软雅黑"/>
                  <a:cs typeface="微软雅黑"/>
                </a:rPr>
                <a:t>每个人对目标的理解不一致；彼此排斥，单打独斗；职责不清，专业重复；产生冲突和不良的竞争；沟通有障碍，会议没有效率；遭遇挫折进行无谓的返工。</a:t>
              </a:r>
              <a:endParaRPr sz="1850" dirty="0">
                <a:latin typeface="微软雅黑"/>
                <a:cs typeface="微软雅黑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7FA2EBC-C205-4129-BF19-BB5C0189B408}"/>
              </a:ext>
            </a:extLst>
          </p:cNvPr>
          <p:cNvGrpSpPr/>
          <p:nvPr/>
        </p:nvGrpSpPr>
        <p:grpSpPr>
          <a:xfrm>
            <a:off x="1806030" y="2506004"/>
            <a:ext cx="3944614" cy="3117662"/>
            <a:chOff x="6686735" y="2432548"/>
            <a:chExt cx="3944614" cy="311766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970321E-8008-4E3F-8F3F-8F0AC9D84EB9}"/>
                </a:ext>
              </a:extLst>
            </p:cNvPr>
            <p:cNvGrpSpPr/>
            <p:nvPr/>
          </p:nvGrpSpPr>
          <p:grpSpPr>
            <a:xfrm>
              <a:off x="6686735" y="2432548"/>
              <a:ext cx="3944614" cy="3117662"/>
              <a:chOff x="660400" y="3593497"/>
              <a:chExt cx="5739490" cy="3117662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158A1EFC-BF3F-47FF-8069-D5A883F5CAD7}"/>
                  </a:ext>
                </a:extLst>
              </p:cNvPr>
              <p:cNvGrpSpPr/>
              <p:nvPr/>
            </p:nvGrpSpPr>
            <p:grpSpPr>
              <a:xfrm>
                <a:off x="673100" y="3593497"/>
                <a:ext cx="5726790" cy="3117662"/>
                <a:chOff x="956527" y="2295566"/>
                <a:chExt cx="5726790" cy="2868607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0E02449-A43D-4D2C-BFEF-172F494BB89E}"/>
                    </a:ext>
                  </a:extLst>
                </p:cNvPr>
                <p:cNvSpPr/>
                <p:nvPr/>
              </p:nvSpPr>
              <p:spPr>
                <a:xfrm>
                  <a:off x="1079945" y="2414473"/>
                  <a:ext cx="5603372" cy="2749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7B5505D2-EE2E-4305-B1AE-75F3750CF064}"/>
                    </a:ext>
                  </a:extLst>
                </p:cNvPr>
                <p:cNvSpPr/>
                <p:nvPr/>
              </p:nvSpPr>
              <p:spPr>
                <a:xfrm>
                  <a:off x="956527" y="2295566"/>
                  <a:ext cx="5603372" cy="2749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E06BEF1-7E5F-4CEF-93E1-DDC25A26BEE5}"/>
                  </a:ext>
                </a:extLst>
              </p:cNvPr>
              <p:cNvSpPr/>
              <p:nvPr/>
            </p:nvSpPr>
            <p:spPr>
              <a:xfrm>
                <a:off x="660400" y="3596286"/>
                <a:ext cx="5603372" cy="615301"/>
              </a:xfrm>
              <a:prstGeom prst="rect">
                <a:avLst/>
              </a:prstGeom>
              <a:gradFill>
                <a:gsLst>
                  <a:gs pos="18000">
                    <a:schemeClr val="accent6"/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FDFB66D-3515-47C9-AD85-41D6907BB530}"/>
                  </a:ext>
                </a:extLst>
              </p:cNvPr>
              <p:cNvSpPr txBox="1"/>
              <p:nvPr/>
            </p:nvSpPr>
            <p:spPr>
              <a:xfrm>
                <a:off x="1703501" y="3673103"/>
                <a:ext cx="3542571" cy="461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4">
                  <a:avLst/>
                </a:prstTxWarp>
                <a:spAutoFit/>
              </a:bodyPr>
              <a:lstStyle/>
              <a:p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noFill/>
                    <a:latin typeface="+mj-ea"/>
                    <a:ea typeface="+mj-ea"/>
                  </a:rPr>
                  <a:t>有效的项目团队</a:t>
                </a:r>
              </a:p>
            </p:txBody>
          </p:sp>
        </p:grpSp>
        <p:sp>
          <p:nvSpPr>
            <p:cNvPr id="41" name="object 3">
              <a:extLst>
                <a:ext uri="{FF2B5EF4-FFF2-40B4-BE49-F238E27FC236}">
                  <a16:creationId xmlns:a16="http://schemas.microsoft.com/office/drawing/2014/main" id="{E50FCE0F-D223-4E15-BAAA-FA71BB72CB1C}"/>
                </a:ext>
              </a:extLst>
            </p:cNvPr>
            <p:cNvSpPr txBox="1"/>
            <p:nvPr/>
          </p:nvSpPr>
          <p:spPr>
            <a:xfrm>
              <a:off x="6908142" y="3184616"/>
              <a:ext cx="3628332" cy="144731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8419" marR="199390" indent="455295">
                <a:lnSpc>
                  <a:spcPct val="150000"/>
                </a:lnSpc>
                <a:spcBef>
                  <a:spcPts val="1415"/>
                </a:spcBef>
              </a:pPr>
              <a:r>
                <a:rPr lang="zh-CN" altLang="en-US" sz="1600" spc="30" dirty="0">
                  <a:latin typeface="微软雅黑"/>
                  <a:cs typeface="微软雅黑"/>
                </a:rPr>
                <a:t>拥有共同的目标，喜欢一起工作，分工明确，优势互补，凝聚力强，彼此信任，沟通顺畅，主动分享，总能按计划达成目标。</a:t>
              </a:r>
              <a:endParaRPr sz="1850" dirty="0">
                <a:latin typeface="微软雅黑"/>
                <a:cs typeface="微软雅黑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CC46DE49-B639-4530-A4CA-26FF6B50F9BD}"/>
              </a:ext>
            </a:extLst>
          </p:cNvPr>
          <p:cNvSpPr txBox="1"/>
          <p:nvPr/>
        </p:nvSpPr>
        <p:spPr>
          <a:xfrm>
            <a:off x="5723953" y="3458755"/>
            <a:ext cx="83764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gradFill>
                    <a:gsLst>
                      <a:gs pos="0">
                        <a:schemeClr val="accent4"/>
                      </a:gs>
                      <a:gs pos="6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+mj-ea"/>
              </a:rPr>
              <a:t>VS</a:t>
            </a:r>
            <a:endParaRPr lang="zh-CN" altLang="en-US" sz="3600" b="1" dirty="0">
              <a:ln w="25400"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noFill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5608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>
            <a:extLst>
              <a:ext uri="{FF2B5EF4-FFF2-40B4-BE49-F238E27FC236}">
                <a16:creationId xmlns:a16="http://schemas.microsoft.com/office/drawing/2014/main" id="{08886799-F827-45AC-9F18-7B3484C45DC9}"/>
              </a:ext>
            </a:extLst>
          </p:cNvPr>
          <p:cNvSpPr txBox="1">
            <a:spLocks/>
          </p:cNvSpPr>
          <p:nvPr/>
        </p:nvSpPr>
        <p:spPr>
          <a:xfrm>
            <a:off x="5490615" y="2305847"/>
            <a:ext cx="1210771" cy="94110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ln w="28575">
                  <a:noFill/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05</a:t>
            </a:r>
            <a:endParaRPr lang="zh-CN" altLang="en-US" sz="7200" b="1" dirty="0">
              <a:ln w="28575">
                <a:noFill/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sp>
        <p:nvSpPr>
          <p:cNvPr id="19" name="文本占位符 1">
            <a:extLst>
              <a:ext uri="{FF2B5EF4-FFF2-40B4-BE49-F238E27FC236}">
                <a16:creationId xmlns:a16="http://schemas.microsoft.com/office/drawing/2014/main" id="{D3336D0B-214F-4CCF-8514-5B7FCB7EC3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8382" y="3429000"/>
            <a:ext cx="2235237" cy="547877"/>
          </a:xfrm>
        </p:spPr>
        <p:txBody>
          <a:bodyPr/>
          <a:lstStyle/>
          <a:p>
            <a:r>
              <a:rPr lang="zh-CN" altLang="en-US" sz="4000" b="1" dirty="0">
                <a:ln w="3175">
                  <a:noFill/>
                </a:ln>
                <a:gradFill flip="none" rotWithShape="1">
                  <a:gsLst>
                    <a:gs pos="55000">
                      <a:schemeClr val="tx1"/>
                    </a:gs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5400000" scaled="0"/>
                  <a:tileRect/>
                </a:gradFill>
                <a:latin typeface="+mj-ea"/>
                <a:cs typeface="+mn-cs"/>
              </a:rPr>
              <a:t>管理团队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22510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D11366-3EBD-4F29-81BC-AC8EF5E61A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E643441E-AB90-48E1-B983-CD7547BB2B25}"/>
              </a:ext>
            </a:extLst>
          </p:cNvPr>
          <p:cNvSpPr/>
          <p:nvPr/>
        </p:nvSpPr>
        <p:spPr>
          <a:xfrm>
            <a:off x="-875896" y="41477"/>
            <a:ext cx="13272521" cy="6596273"/>
          </a:xfrm>
          <a:custGeom>
            <a:avLst/>
            <a:gdLst>
              <a:gd name="connsiteX0" fmla="*/ 4580991 w 12192000"/>
              <a:gd name="connsiteY0" fmla="*/ 0 h 6811800"/>
              <a:gd name="connsiteX1" fmla="*/ 5721977 w 12192000"/>
              <a:gd name="connsiteY1" fmla="*/ 0 h 6811800"/>
              <a:gd name="connsiteX2" fmla="*/ 5966294 w 12192000"/>
              <a:gd name="connsiteY2" fmla="*/ 26584 h 6811800"/>
              <a:gd name="connsiteX3" fmla="*/ 9022853 w 12192000"/>
              <a:gd name="connsiteY3" fmla="*/ 558538 h 6811800"/>
              <a:gd name="connsiteX4" fmla="*/ 10766523 w 12192000"/>
              <a:gd name="connsiteY4" fmla="*/ 613534 h 6811800"/>
              <a:gd name="connsiteX5" fmla="*/ 11942894 w 12192000"/>
              <a:gd name="connsiteY5" fmla="*/ 784135 h 6811800"/>
              <a:gd name="connsiteX6" fmla="*/ 12192000 w 12192000"/>
              <a:gd name="connsiteY6" fmla="*/ 847424 h 6811800"/>
              <a:gd name="connsiteX7" fmla="*/ 12192000 w 12192000"/>
              <a:gd name="connsiteY7" fmla="*/ 5949355 h 6811800"/>
              <a:gd name="connsiteX8" fmla="*/ 12174942 w 12192000"/>
              <a:gd name="connsiteY8" fmla="*/ 5959261 h 6811800"/>
              <a:gd name="connsiteX9" fmla="*/ 8626161 w 12192000"/>
              <a:gd name="connsiteY9" fmla="*/ 6811552 h 6811800"/>
              <a:gd name="connsiteX10" fmla="*/ 5560193 w 12192000"/>
              <a:gd name="connsiteY10" fmla="*/ 6519704 h 6811800"/>
              <a:gd name="connsiteX11" fmla="*/ 2934569 w 12192000"/>
              <a:gd name="connsiteY11" fmla="*/ 6176734 h 6811800"/>
              <a:gd name="connsiteX12" fmla="*/ 53907 w 12192000"/>
              <a:gd name="connsiteY12" fmla="*/ 6213879 h 6811800"/>
              <a:gd name="connsiteX13" fmla="*/ 0 w 12192000"/>
              <a:gd name="connsiteY13" fmla="*/ 6173644 h 6811800"/>
              <a:gd name="connsiteX14" fmla="*/ 0 w 12192000"/>
              <a:gd name="connsiteY14" fmla="*/ 1250868 h 6811800"/>
              <a:gd name="connsiteX15" fmla="*/ 85215 w 12192000"/>
              <a:gd name="connsiteY15" fmla="*/ 1176625 h 6811800"/>
              <a:gd name="connsiteX16" fmla="*/ 1472672 w 12192000"/>
              <a:gd name="connsiteY16" fmla="*/ 827769 h 6811800"/>
              <a:gd name="connsiteX17" fmla="*/ 4463510 w 12192000"/>
              <a:gd name="connsiteY17" fmla="*/ 15389 h 6811800"/>
              <a:gd name="connsiteX18" fmla="*/ 4580991 w 12192000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62042 w 12200135"/>
              <a:gd name="connsiteY12" fmla="*/ 6213879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18986 w 12200135"/>
              <a:gd name="connsiteY12" fmla="*/ 6062877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29503 w 12200135"/>
              <a:gd name="connsiteY12" fmla="*/ 6037710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3233 w 12200135"/>
              <a:gd name="connsiteY12" fmla="*/ 6029321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29321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46099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8277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20215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011687 w 12211306"/>
              <a:gd name="connsiteY16" fmla="*/ 5864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678325 w 12870325"/>
              <a:gd name="connsiteY14" fmla="*/ 12508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865276 w 12870325"/>
              <a:gd name="connsiteY16" fmla="*/ 17802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766755 w 12870325"/>
              <a:gd name="connsiteY16" fmla="*/ 13230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141835 w 12870325"/>
              <a:gd name="connsiteY0" fmla="*/ 153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0" fmla="*/ 5006369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006369 w 12870325"/>
              <a:gd name="connsiteY17" fmla="*/ 282089 h 6811800"/>
              <a:gd name="connsiteX0" fmla="*/ 4920164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4920164 w 12870325"/>
              <a:gd name="connsiteY17" fmla="*/ 282089 h 6811800"/>
              <a:gd name="connsiteX0" fmla="*/ 4920164 w 12870325"/>
              <a:gd name="connsiteY0" fmla="*/ 255505 h 6785216"/>
              <a:gd name="connsiteX1" fmla="*/ 6644619 w 12870325"/>
              <a:gd name="connsiteY1" fmla="*/ 0 h 6785216"/>
              <a:gd name="connsiteX2" fmla="*/ 9701178 w 12870325"/>
              <a:gd name="connsiteY2" fmla="*/ 531954 h 6785216"/>
              <a:gd name="connsiteX3" fmla="*/ 11444848 w 12870325"/>
              <a:gd name="connsiteY3" fmla="*/ 586950 h 6785216"/>
              <a:gd name="connsiteX4" fmla="*/ 12621219 w 12870325"/>
              <a:gd name="connsiteY4" fmla="*/ 757551 h 6785216"/>
              <a:gd name="connsiteX5" fmla="*/ 12870325 w 12870325"/>
              <a:gd name="connsiteY5" fmla="*/ 820840 h 6785216"/>
              <a:gd name="connsiteX6" fmla="*/ 12870325 w 12870325"/>
              <a:gd name="connsiteY6" fmla="*/ 5922771 h 6785216"/>
              <a:gd name="connsiteX7" fmla="*/ 12853267 w 12870325"/>
              <a:gd name="connsiteY7" fmla="*/ 5932677 h 6785216"/>
              <a:gd name="connsiteX8" fmla="*/ 9304486 w 12870325"/>
              <a:gd name="connsiteY8" fmla="*/ 6784968 h 6785216"/>
              <a:gd name="connsiteX9" fmla="*/ 6238518 w 12870325"/>
              <a:gd name="connsiteY9" fmla="*/ 6493120 h 6785216"/>
              <a:gd name="connsiteX10" fmla="*/ 3612894 w 12870325"/>
              <a:gd name="connsiteY10" fmla="*/ 6150150 h 6785216"/>
              <a:gd name="connsiteX11" fmla="*/ 659019 w 12870325"/>
              <a:gd name="connsiteY11" fmla="*/ 6019515 h 6785216"/>
              <a:gd name="connsiteX12" fmla="*/ 670190 w 12870325"/>
              <a:gd name="connsiteY12" fmla="*/ 5501108 h 6785216"/>
              <a:gd name="connsiteX13" fmla="*/ 185719 w 12870325"/>
              <a:gd name="connsiteY13" fmla="*/ 2087884 h 6785216"/>
              <a:gd name="connsiteX14" fmla="*/ 0 w 12870325"/>
              <a:gd name="connsiteY14" fmla="*/ 1734241 h 6785216"/>
              <a:gd name="connsiteX15" fmla="*/ 2594343 w 12870325"/>
              <a:gd name="connsiteY15" fmla="*/ 1537785 h 6785216"/>
              <a:gd name="connsiteX16" fmla="*/ 4920164 w 12870325"/>
              <a:gd name="connsiteY16" fmla="*/ 255505 h 6785216"/>
              <a:gd name="connsiteX0" fmla="*/ 4920164 w 12870325"/>
              <a:gd name="connsiteY0" fmla="*/ 0 h 6529711"/>
              <a:gd name="connsiteX1" fmla="*/ 6989444 w 12870325"/>
              <a:gd name="connsiteY1" fmla="*/ 5826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420474 w 12870325"/>
              <a:gd name="connsiteY1" fmla="*/ 3159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876135 w 12870325"/>
              <a:gd name="connsiteY1" fmla="*/ 111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526080 w 12870325"/>
              <a:gd name="connsiteY0" fmla="*/ 179305 h 6518516"/>
              <a:gd name="connsiteX1" fmla="*/ 7876135 w 12870325"/>
              <a:gd name="connsiteY1" fmla="*/ 0 h 6518516"/>
              <a:gd name="connsiteX2" fmla="*/ 9701178 w 12870325"/>
              <a:gd name="connsiteY2" fmla="*/ 265254 h 6518516"/>
              <a:gd name="connsiteX3" fmla="*/ 11444848 w 12870325"/>
              <a:gd name="connsiteY3" fmla="*/ 320250 h 6518516"/>
              <a:gd name="connsiteX4" fmla="*/ 12621219 w 12870325"/>
              <a:gd name="connsiteY4" fmla="*/ 490851 h 6518516"/>
              <a:gd name="connsiteX5" fmla="*/ 12870325 w 12870325"/>
              <a:gd name="connsiteY5" fmla="*/ 554140 h 6518516"/>
              <a:gd name="connsiteX6" fmla="*/ 12870325 w 12870325"/>
              <a:gd name="connsiteY6" fmla="*/ 5656071 h 6518516"/>
              <a:gd name="connsiteX7" fmla="*/ 12853267 w 12870325"/>
              <a:gd name="connsiteY7" fmla="*/ 5665977 h 6518516"/>
              <a:gd name="connsiteX8" fmla="*/ 9304486 w 12870325"/>
              <a:gd name="connsiteY8" fmla="*/ 6518268 h 6518516"/>
              <a:gd name="connsiteX9" fmla="*/ 6238518 w 12870325"/>
              <a:gd name="connsiteY9" fmla="*/ 6226420 h 6518516"/>
              <a:gd name="connsiteX10" fmla="*/ 3612894 w 12870325"/>
              <a:gd name="connsiteY10" fmla="*/ 5883450 h 6518516"/>
              <a:gd name="connsiteX11" fmla="*/ 659019 w 12870325"/>
              <a:gd name="connsiteY11" fmla="*/ 5752815 h 6518516"/>
              <a:gd name="connsiteX12" fmla="*/ 670190 w 12870325"/>
              <a:gd name="connsiteY12" fmla="*/ 5234408 h 6518516"/>
              <a:gd name="connsiteX13" fmla="*/ 185719 w 12870325"/>
              <a:gd name="connsiteY13" fmla="*/ 1821184 h 6518516"/>
              <a:gd name="connsiteX14" fmla="*/ 0 w 12870325"/>
              <a:gd name="connsiteY14" fmla="*/ 1467541 h 6518516"/>
              <a:gd name="connsiteX15" fmla="*/ 2594343 w 12870325"/>
              <a:gd name="connsiteY15" fmla="*/ 1271085 h 6518516"/>
              <a:gd name="connsiteX16" fmla="*/ 4526080 w 12870325"/>
              <a:gd name="connsiteY16" fmla="*/ 179305 h 6518516"/>
              <a:gd name="connsiteX0" fmla="*/ 4526080 w 12870325"/>
              <a:gd name="connsiteY0" fmla="*/ 0 h 6339211"/>
              <a:gd name="connsiteX1" fmla="*/ 7272692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231539 h 6570750"/>
              <a:gd name="connsiteX1" fmla="*/ 6669250 w 12870325"/>
              <a:gd name="connsiteY1" fmla="*/ 484034 h 6570750"/>
              <a:gd name="connsiteX2" fmla="*/ 9701178 w 12870325"/>
              <a:gd name="connsiteY2" fmla="*/ 317488 h 6570750"/>
              <a:gd name="connsiteX3" fmla="*/ 9569866 w 12870325"/>
              <a:gd name="connsiteY3" fmla="*/ 249 h 6570750"/>
              <a:gd name="connsiteX4" fmla="*/ 11444848 w 12870325"/>
              <a:gd name="connsiteY4" fmla="*/ 372484 h 6570750"/>
              <a:gd name="connsiteX5" fmla="*/ 12621219 w 12870325"/>
              <a:gd name="connsiteY5" fmla="*/ 543085 h 6570750"/>
              <a:gd name="connsiteX6" fmla="*/ 12870325 w 12870325"/>
              <a:gd name="connsiteY6" fmla="*/ 606374 h 6570750"/>
              <a:gd name="connsiteX7" fmla="*/ 12870325 w 12870325"/>
              <a:gd name="connsiteY7" fmla="*/ 5708305 h 6570750"/>
              <a:gd name="connsiteX8" fmla="*/ 12853267 w 12870325"/>
              <a:gd name="connsiteY8" fmla="*/ 5718211 h 6570750"/>
              <a:gd name="connsiteX9" fmla="*/ 9304486 w 12870325"/>
              <a:gd name="connsiteY9" fmla="*/ 6570502 h 6570750"/>
              <a:gd name="connsiteX10" fmla="*/ 6238518 w 12870325"/>
              <a:gd name="connsiteY10" fmla="*/ 6278654 h 6570750"/>
              <a:gd name="connsiteX11" fmla="*/ 3612894 w 12870325"/>
              <a:gd name="connsiteY11" fmla="*/ 5935684 h 6570750"/>
              <a:gd name="connsiteX12" fmla="*/ 659019 w 12870325"/>
              <a:gd name="connsiteY12" fmla="*/ 5805049 h 6570750"/>
              <a:gd name="connsiteX13" fmla="*/ 670190 w 12870325"/>
              <a:gd name="connsiteY13" fmla="*/ 5286642 h 6570750"/>
              <a:gd name="connsiteX14" fmla="*/ 185719 w 12870325"/>
              <a:gd name="connsiteY14" fmla="*/ 1873418 h 6570750"/>
              <a:gd name="connsiteX15" fmla="*/ 0 w 12870325"/>
              <a:gd name="connsiteY15" fmla="*/ 1519775 h 6570750"/>
              <a:gd name="connsiteX16" fmla="*/ 2594343 w 12870325"/>
              <a:gd name="connsiteY16" fmla="*/ 1323319 h 6570750"/>
              <a:gd name="connsiteX17" fmla="*/ 4526080 w 12870325"/>
              <a:gd name="connsiteY17" fmla="*/ 231539 h 6570750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371763 h 6710974"/>
              <a:gd name="connsiteX1" fmla="*/ 6669250 w 12870325"/>
              <a:gd name="connsiteY1" fmla="*/ 624258 h 6710974"/>
              <a:gd name="connsiteX2" fmla="*/ 9664233 w 12870325"/>
              <a:gd name="connsiteY2" fmla="*/ 512 h 6710974"/>
              <a:gd name="connsiteX3" fmla="*/ 11444848 w 12870325"/>
              <a:gd name="connsiteY3" fmla="*/ 512708 h 6710974"/>
              <a:gd name="connsiteX4" fmla="*/ 12621219 w 12870325"/>
              <a:gd name="connsiteY4" fmla="*/ 683309 h 6710974"/>
              <a:gd name="connsiteX5" fmla="*/ 12870325 w 12870325"/>
              <a:gd name="connsiteY5" fmla="*/ 746598 h 6710974"/>
              <a:gd name="connsiteX6" fmla="*/ 12870325 w 12870325"/>
              <a:gd name="connsiteY6" fmla="*/ 5848529 h 6710974"/>
              <a:gd name="connsiteX7" fmla="*/ 12853267 w 12870325"/>
              <a:gd name="connsiteY7" fmla="*/ 5858435 h 6710974"/>
              <a:gd name="connsiteX8" fmla="*/ 9304486 w 12870325"/>
              <a:gd name="connsiteY8" fmla="*/ 6710726 h 6710974"/>
              <a:gd name="connsiteX9" fmla="*/ 6238518 w 12870325"/>
              <a:gd name="connsiteY9" fmla="*/ 6418878 h 6710974"/>
              <a:gd name="connsiteX10" fmla="*/ 3612894 w 12870325"/>
              <a:gd name="connsiteY10" fmla="*/ 6075908 h 6710974"/>
              <a:gd name="connsiteX11" fmla="*/ 659019 w 12870325"/>
              <a:gd name="connsiteY11" fmla="*/ 5945273 h 6710974"/>
              <a:gd name="connsiteX12" fmla="*/ 670190 w 12870325"/>
              <a:gd name="connsiteY12" fmla="*/ 5426866 h 6710974"/>
              <a:gd name="connsiteX13" fmla="*/ 185719 w 12870325"/>
              <a:gd name="connsiteY13" fmla="*/ 2013642 h 6710974"/>
              <a:gd name="connsiteX14" fmla="*/ 0 w 12870325"/>
              <a:gd name="connsiteY14" fmla="*/ 1659999 h 6710974"/>
              <a:gd name="connsiteX15" fmla="*/ 2594343 w 12870325"/>
              <a:gd name="connsiteY15" fmla="*/ 1463543 h 6710974"/>
              <a:gd name="connsiteX16" fmla="*/ 4526080 w 12870325"/>
              <a:gd name="connsiteY16" fmla="*/ 371763 h 6710974"/>
              <a:gd name="connsiteX0" fmla="*/ 4526080 w 12870325"/>
              <a:gd name="connsiteY0" fmla="*/ 562123 h 6901334"/>
              <a:gd name="connsiteX1" fmla="*/ 6669250 w 12870325"/>
              <a:gd name="connsiteY1" fmla="*/ 814618 h 6901334"/>
              <a:gd name="connsiteX2" fmla="*/ 9664233 w 12870325"/>
              <a:gd name="connsiteY2" fmla="*/ 372 h 6901334"/>
              <a:gd name="connsiteX3" fmla="*/ 11444848 w 12870325"/>
              <a:gd name="connsiteY3" fmla="*/ 703068 h 6901334"/>
              <a:gd name="connsiteX4" fmla="*/ 12621219 w 12870325"/>
              <a:gd name="connsiteY4" fmla="*/ 873669 h 6901334"/>
              <a:gd name="connsiteX5" fmla="*/ 12870325 w 12870325"/>
              <a:gd name="connsiteY5" fmla="*/ 936958 h 6901334"/>
              <a:gd name="connsiteX6" fmla="*/ 12870325 w 12870325"/>
              <a:gd name="connsiteY6" fmla="*/ 6038889 h 6901334"/>
              <a:gd name="connsiteX7" fmla="*/ 12853267 w 12870325"/>
              <a:gd name="connsiteY7" fmla="*/ 6048795 h 6901334"/>
              <a:gd name="connsiteX8" fmla="*/ 9304486 w 12870325"/>
              <a:gd name="connsiteY8" fmla="*/ 6901086 h 6901334"/>
              <a:gd name="connsiteX9" fmla="*/ 6238518 w 12870325"/>
              <a:gd name="connsiteY9" fmla="*/ 6609238 h 6901334"/>
              <a:gd name="connsiteX10" fmla="*/ 3612894 w 12870325"/>
              <a:gd name="connsiteY10" fmla="*/ 6266268 h 6901334"/>
              <a:gd name="connsiteX11" fmla="*/ 659019 w 12870325"/>
              <a:gd name="connsiteY11" fmla="*/ 6135633 h 6901334"/>
              <a:gd name="connsiteX12" fmla="*/ 670190 w 12870325"/>
              <a:gd name="connsiteY12" fmla="*/ 5617226 h 6901334"/>
              <a:gd name="connsiteX13" fmla="*/ 185719 w 12870325"/>
              <a:gd name="connsiteY13" fmla="*/ 2204002 h 6901334"/>
              <a:gd name="connsiteX14" fmla="*/ 0 w 12870325"/>
              <a:gd name="connsiteY14" fmla="*/ 1850359 h 6901334"/>
              <a:gd name="connsiteX15" fmla="*/ 2594343 w 12870325"/>
              <a:gd name="connsiteY15" fmla="*/ 1653903 h 6901334"/>
              <a:gd name="connsiteX16" fmla="*/ 4526080 w 12870325"/>
              <a:gd name="connsiteY16" fmla="*/ 562123 h 6901334"/>
              <a:gd name="connsiteX0" fmla="*/ 4526080 w 12870325"/>
              <a:gd name="connsiteY0" fmla="*/ 244936 h 6584147"/>
              <a:gd name="connsiteX1" fmla="*/ 6669250 w 12870325"/>
              <a:gd name="connsiteY1" fmla="*/ 497431 h 6584147"/>
              <a:gd name="connsiteX2" fmla="*/ 9664233 w 12870325"/>
              <a:gd name="connsiteY2" fmla="*/ 685 h 6584147"/>
              <a:gd name="connsiteX3" fmla="*/ 11444848 w 12870325"/>
              <a:gd name="connsiteY3" fmla="*/ 385881 h 6584147"/>
              <a:gd name="connsiteX4" fmla="*/ 12621219 w 12870325"/>
              <a:gd name="connsiteY4" fmla="*/ 556482 h 6584147"/>
              <a:gd name="connsiteX5" fmla="*/ 12870325 w 12870325"/>
              <a:gd name="connsiteY5" fmla="*/ 619771 h 6584147"/>
              <a:gd name="connsiteX6" fmla="*/ 12870325 w 12870325"/>
              <a:gd name="connsiteY6" fmla="*/ 5721702 h 6584147"/>
              <a:gd name="connsiteX7" fmla="*/ 12853267 w 12870325"/>
              <a:gd name="connsiteY7" fmla="*/ 5731608 h 6584147"/>
              <a:gd name="connsiteX8" fmla="*/ 9304486 w 12870325"/>
              <a:gd name="connsiteY8" fmla="*/ 6583899 h 6584147"/>
              <a:gd name="connsiteX9" fmla="*/ 6238518 w 12870325"/>
              <a:gd name="connsiteY9" fmla="*/ 6292051 h 6584147"/>
              <a:gd name="connsiteX10" fmla="*/ 3612894 w 12870325"/>
              <a:gd name="connsiteY10" fmla="*/ 5949081 h 6584147"/>
              <a:gd name="connsiteX11" fmla="*/ 659019 w 12870325"/>
              <a:gd name="connsiteY11" fmla="*/ 5818446 h 6584147"/>
              <a:gd name="connsiteX12" fmla="*/ 670190 w 12870325"/>
              <a:gd name="connsiteY12" fmla="*/ 5300039 h 6584147"/>
              <a:gd name="connsiteX13" fmla="*/ 185719 w 12870325"/>
              <a:gd name="connsiteY13" fmla="*/ 1886815 h 6584147"/>
              <a:gd name="connsiteX14" fmla="*/ 0 w 12870325"/>
              <a:gd name="connsiteY14" fmla="*/ 1533172 h 6584147"/>
              <a:gd name="connsiteX15" fmla="*/ 2594343 w 12870325"/>
              <a:gd name="connsiteY15" fmla="*/ 1336716 h 6584147"/>
              <a:gd name="connsiteX16" fmla="*/ 4526080 w 12870325"/>
              <a:gd name="connsiteY16" fmla="*/ 244936 h 6584147"/>
              <a:gd name="connsiteX0" fmla="*/ 4526080 w 12870325"/>
              <a:gd name="connsiteY0" fmla="*/ 257612 h 6596823"/>
              <a:gd name="connsiteX1" fmla="*/ 6669250 w 12870325"/>
              <a:gd name="connsiteY1" fmla="*/ 510107 h 6596823"/>
              <a:gd name="connsiteX2" fmla="*/ 9664233 w 12870325"/>
              <a:gd name="connsiteY2" fmla="*/ 661 h 6596823"/>
              <a:gd name="connsiteX3" fmla="*/ 11444848 w 12870325"/>
              <a:gd name="connsiteY3" fmla="*/ 398557 h 6596823"/>
              <a:gd name="connsiteX4" fmla="*/ 12621219 w 12870325"/>
              <a:gd name="connsiteY4" fmla="*/ 569158 h 6596823"/>
              <a:gd name="connsiteX5" fmla="*/ 12870325 w 12870325"/>
              <a:gd name="connsiteY5" fmla="*/ 632447 h 6596823"/>
              <a:gd name="connsiteX6" fmla="*/ 12870325 w 12870325"/>
              <a:gd name="connsiteY6" fmla="*/ 5734378 h 6596823"/>
              <a:gd name="connsiteX7" fmla="*/ 12853267 w 12870325"/>
              <a:gd name="connsiteY7" fmla="*/ 5744284 h 6596823"/>
              <a:gd name="connsiteX8" fmla="*/ 9304486 w 12870325"/>
              <a:gd name="connsiteY8" fmla="*/ 6596575 h 6596823"/>
              <a:gd name="connsiteX9" fmla="*/ 6238518 w 12870325"/>
              <a:gd name="connsiteY9" fmla="*/ 6304727 h 6596823"/>
              <a:gd name="connsiteX10" fmla="*/ 3612894 w 12870325"/>
              <a:gd name="connsiteY10" fmla="*/ 5961757 h 6596823"/>
              <a:gd name="connsiteX11" fmla="*/ 659019 w 12870325"/>
              <a:gd name="connsiteY11" fmla="*/ 5831122 h 6596823"/>
              <a:gd name="connsiteX12" fmla="*/ 670190 w 12870325"/>
              <a:gd name="connsiteY12" fmla="*/ 5312715 h 6596823"/>
              <a:gd name="connsiteX13" fmla="*/ 185719 w 12870325"/>
              <a:gd name="connsiteY13" fmla="*/ 1899491 h 6596823"/>
              <a:gd name="connsiteX14" fmla="*/ 0 w 12870325"/>
              <a:gd name="connsiteY14" fmla="*/ 1545848 h 6596823"/>
              <a:gd name="connsiteX15" fmla="*/ 2594343 w 12870325"/>
              <a:gd name="connsiteY15" fmla="*/ 1349392 h 6596823"/>
              <a:gd name="connsiteX16" fmla="*/ 4526080 w 12870325"/>
              <a:gd name="connsiteY16" fmla="*/ 257612 h 6596823"/>
              <a:gd name="connsiteX0" fmla="*/ 4526080 w 12870325"/>
              <a:gd name="connsiteY0" fmla="*/ 259504 h 6598715"/>
              <a:gd name="connsiteX1" fmla="*/ 6669250 w 12870325"/>
              <a:gd name="connsiteY1" fmla="*/ 511999 h 6598715"/>
              <a:gd name="connsiteX2" fmla="*/ 9664233 w 12870325"/>
              <a:gd name="connsiteY2" fmla="*/ 2553 h 6598715"/>
              <a:gd name="connsiteX3" fmla="*/ 11568000 w 12870325"/>
              <a:gd name="connsiteY3" fmla="*/ 311549 h 6598715"/>
              <a:gd name="connsiteX4" fmla="*/ 12621219 w 12870325"/>
              <a:gd name="connsiteY4" fmla="*/ 571050 h 6598715"/>
              <a:gd name="connsiteX5" fmla="*/ 12870325 w 12870325"/>
              <a:gd name="connsiteY5" fmla="*/ 634339 h 6598715"/>
              <a:gd name="connsiteX6" fmla="*/ 12870325 w 12870325"/>
              <a:gd name="connsiteY6" fmla="*/ 5736270 h 6598715"/>
              <a:gd name="connsiteX7" fmla="*/ 12853267 w 12870325"/>
              <a:gd name="connsiteY7" fmla="*/ 5746176 h 6598715"/>
              <a:gd name="connsiteX8" fmla="*/ 9304486 w 12870325"/>
              <a:gd name="connsiteY8" fmla="*/ 6598467 h 6598715"/>
              <a:gd name="connsiteX9" fmla="*/ 6238518 w 12870325"/>
              <a:gd name="connsiteY9" fmla="*/ 6306619 h 6598715"/>
              <a:gd name="connsiteX10" fmla="*/ 3612894 w 12870325"/>
              <a:gd name="connsiteY10" fmla="*/ 5963649 h 6598715"/>
              <a:gd name="connsiteX11" fmla="*/ 659019 w 12870325"/>
              <a:gd name="connsiteY11" fmla="*/ 5833014 h 6598715"/>
              <a:gd name="connsiteX12" fmla="*/ 670190 w 12870325"/>
              <a:gd name="connsiteY12" fmla="*/ 5314607 h 6598715"/>
              <a:gd name="connsiteX13" fmla="*/ 185719 w 12870325"/>
              <a:gd name="connsiteY13" fmla="*/ 1901383 h 6598715"/>
              <a:gd name="connsiteX14" fmla="*/ 0 w 12870325"/>
              <a:gd name="connsiteY14" fmla="*/ 1547740 h 6598715"/>
              <a:gd name="connsiteX15" fmla="*/ 2594343 w 12870325"/>
              <a:gd name="connsiteY15" fmla="*/ 1351284 h 6598715"/>
              <a:gd name="connsiteX16" fmla="*/ 4526080 w 12870325"/>
              <a:gd name="connsiteY16" fmla="*/ 259504 h 6598715"/>
              <a:gd name="connsiteX0" fmla="*/ 4526080 w 12870325"/>
              <a:gd name="connsiteY0" fmla="*/ 257682 h 6596893"/>
              <a:gd name="connsiteX1" fmla="*/ 6669250 w 12870325"/>
              <a:gd name="connsiteY1" fmla="*/ 510177 h 6596893"/>
              <a:gd name="connsiteX2" fmla="*/ 9664233 w 12870325"/>
              <a:gd name="connsiteY2" fmla="*/ 731 h 6596893"/>
              <a:gd name="connsiteX3" fmla="*/ 11592631 w 12870325"/>
              <a:gd name="connsiteY3" fmla="*/ 665327 h 6596893"/>
              <a:gd name="connsiteX4" fmla="*/ 12621219 w 12870325"/>
              <a:gd name="connsiteY4" fmla="*/ 569228 h 6596893"/>
              <a:gd name="connsiteX5" fmla="*/ 12870325 w 12870325"/>
              <a:gd name="connsiteY5" fmla="*/ 632517 h 6596893"/>
              <a:gd name="connsiteX6" fmla="*/ 12870325 w 12870325"/>
              <a:gd name="connsiteY6" fmla="*/ 5734448 h 6596893"/>
              <a:gd name="connsiteX7" fmla="*/ 12853267 w 12870325"/>
              <a:gd name="connsiteY7" fmla="*/ 5744354 h 6596893"/>
              <a:gd name="connsiteX8" fmla="*/ 9304486 w 12870325"/>
              <a:gd name="connsiteY8" fmla="*/ 6596645 h 6596893"/>
              <a:gd name="connsiteX9" fmla="*/ 6238518 w 12870325"/>
              <a:gd name="connsiteY9" fmla="*/ 6304797 h 6596893"/>
              <a:gd name="connsiteX10" fmla="*/ 3612894 w 12870325"/>
              <a:gd name="connsiteY10" fmla="*/ 5961827 h 6596893"/>
              <a:gd name="connsiteX11" fmla="*/ 659019 w 12870325"/>
              <a:gd name="connsiteY11" fmla="*/ 5831192 h 6596893"/>
              <a:gd name="connsiteX12" fmla="*/ 670190 w 12870325"/>
              <a:gd name="connsiteY12" fmla="*/ 5312785 h 6596893"/>
              <a:gd name="connsiteX13" fmla="*/ 185719 w 12870325"/>
              <a:gd name="connsiteY13" fmla="*/ 1899561 h 6596893"/>
              <a:gd name="connsiteX14" fmla="*/ 0 w 12870325"/>
              <a:gd name="connsiteY14" fmla="*/ 1545918 h 6596893"/>
              <a:gd name="connsiteX15" fmla="*/ 2594343 w 12870325"/>
              <a:gd name="connsiteY15" fmla="*/ 1349462 h 6596893"/>
              <a:gd name="connsiteX16" fmla="*/ 4526080 w 12870325"/>
              <a:gd name="connsiteY16" fmla="*/ 257682 h 6596893"/>
              <a:gd name="connsiteX0" fmla="*/ 4526080 w 12870325"/>
              <a:gd name="connsiteY0" fmla="*/ 257062 h 6596273"/>
              <a:gd name="connsiteX1" fmla="*/ 6669250 w 12870325"/>
              <a:gd name="connsiteY1" fmla="*/ 509557 h 6596273"/>
              <a:gd name="connsiteX2" fmla="*/ 9664233 w 12870325"/>
              <a:gd name="connsiteY2" fmla="*/ 111 h 6596273"/>
              <a:gd name="connsiteX3" fmla="*/ 12621219 w 12870325"/>
              <a:gd name="connsiteY3" fmla="*/ 568608 h 6596273"/>
              <a:gd name="connsiteX4" fmla="*/ 12870325 w 12870325"/>
              <a:gd name="connsiteY4" fmla="*/ 631897 h 6596273"/>
              <a:gd name="connsiteX5" fmla="*/ 12870325 w 12870325"/>
              <a:gd name="connsiteY5" fmla="*/ 5733828 h 6596273"/>
              <a:gd name="connsiteX6" fmla="*/ 12853267 w 12870325"/>
              <a:gd name="connsiteY6" fmla="*/ 5743734 h 6596273"/>
              <a:gd name="connsiteX7" fmla="*/ 9304486 w 12870325"/>
              <a:gd name="connsiteY7" fmla="*/ 6596025 h 6596273"/>
              <a:gd name="connsiteX8" fmla="*/ 6238518 w 12870325"/>
              <a:gd name="connsiteY8" fmla="*/ 6304177 h 6596273"/>
              <a:gd name="connsiteX9" fmla="*/ 3612894 w 12870325"/>
              <a:gd name="connsiteY9" fmla="*/ 5961207 h 6596273"/>
              <a:gd name="connsiteX10" fmla="*/ 659019 w 12870325"/>
              <a:gd name="connsiteY10" fmla="*/ 5830572 h 6596273"/>
              <a:gd name="connsiteX11" fmla="*/ 670190 w 12870325"/>
              <a:gd name="connsiteY11" fmla="*/ 5312165 h 6596273"/>
              <a:gd name="connsiteX12" fmla="*/ 185719 w 12870325"/>
              <a:gd name="connsiteY12" fmla="*/ 1898941 h 6596273"/>
              <a:gd name="connsiteX13" fmla="*/ 0 w 12870325"/>
              <a:gd name="connsiteY13" fmla="*/ 1545298 h 6596273"/>
              <a:gd name="connsiteX14" fmla="*/ 2594343 w 12870325"/>
              <a:gd name="connsiteY14" fmla="*/ 1348842 h 6596273"/>
              <a:gd name="connsiteX15" fmla="*/ 4526080 w 12870325"/>
              <a:gd name="connsiteY15" fmla="*/ 257062 h 65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325" h="6596273">
                <a:moveTo>
                  <a:pt x="4526080" y="257062"/>
                </a:moveTo>
                <a:lnTo>
                  <a:pt x="6669250" y="509557"/>
                </a:lnTo>
                <a:cubicBezTo>
                  <a:pt x="7768577" y="644015"/>
                  <a:pt x="8672238" y="-9731"/>
                  <a:pt x="9664233" y="111"/>
                </a:cubicBezTo>
                <a:cubicBezTo>
                  <a:pt x="10656228" y="9953"/>
                  <a:pt x="12086870" y="463310"/>
                  <a:pt x="12621219" y="568608"/>
                </a:cubicBezTo>
                <a:lnTo>
                  <a:pt x="12870325" y="631897"/>
                </a:lnTo>
                <a:lnTo>
                  <a:pt x="12870325" y="5733828"/>
                </a:lnTo>
                <a:lnTo>
                  <a:pt x="12853267" y="5743734"/>
                </a:lnTo>
                <a:cubicBezTo>
                  <a:pt x="11831041" y="6305205"/>
                  <a:pt x="10438365" y="6606175"/>
                  <a:pt x="9304486" y="6596025"/>
                </a:cubicBezTo>
                <a:cubicBezTo>
                  <a:pt x="8095015" y="6585199"/>
                  <a:pt x="7187116" y="6409980"/>
                  <a:pt x="6238518" y="6304177"/>
                </a:cubicBezTo>
                <a:cubicBezTo>
                  <a:pt x="5289920" y="6198374"/>
                  <a:pt x="4542811" y="6040141"/>
                  <a:pt x="3612894" y="5961207"/>
                </a:cubicBezTo>
                <a:cubicBezTo>
                  <a:pt x="2682977" y="5882273"/>
                  <a:pt x="1876964" y="6688935"/>
                  <a:pt x="659019" y="5830572"/>
                </a:cubicBezTo>
                <a:lnTo>
                  <a:pt x="670190" y="5312165"/>
                </a:lnTo>
                <a:cubicBezTo>
                  <a:pt x="672902" y="3886557"/>
                  <a:pt x="183007" y="3324549"/>
                  <a:pt x="185719" y="1898941"/>
                </a:cubicBezTo>
                <a:lnTo>
                  <a:pt x="0" y="1545298"/>
                </a:lnTo>
                <a:cubicBezTo>
                  <a:pt x="320364" y="1297217"/>
                  <a:pt x="1839996" y="1563548"/>
                  <a:pt x="2594343" y="1348842"/>
                </a:cubicBezTo>
                <a:cubicBezTo>
                  <a:pt x="3348690" y="1134136"/>
                  <a:pt x="3436511" y="430677"/>
                  <a:pt x="4526080" y="257062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7" name="矩形: 圆角 166">
            <a:extLst>
              <a:ext uri="{FF2B5EF4-FFF2-40B4-BE49-F238E27FC236}">
                <a16:creationId xmlns:a16="http://schemas.microsoft.com/office/drawing/2014/main" id="{F05B7271-08B8-4BB9-B427-D756399C32A7}"/>
              </a:ext>
            </a:extLst>
          </p:cNvPr>
          <p:cNvSpPr/>
          <p:nvPr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dirty="0">
                <a:latin typeface="微软雅黑"/>
                <a:cs typeface="微软雅黑"/>
              </a:rPr>
              <a:t>识别和记录项目角色、职责、所需技能、报告关系的过程。主要作用：建立项目角色与职责、资源分解结构，以及制订团队</a:t>
            </a:r>
            <a:r>
              <a:rPr lang="zh-CN" altLang="en-US" sz="1800">
                <a:latin typeface="微软雅黑"/>
                <a:cs typeface="微软雅黑"/>
              </a:rPr>
              <a:t>人员招募 和</a:t>
            </a:r>
            <a:r>
              <a:rPr lang="zh-CN" altLang="en-US" sz="1800" dirty="0">
                <a:latin typeface="微软雅黑"/>
                <a:cs typeface="微软雅黑"/>
              </a:rPr>
              <a:t>遣散计划。</a:t>
            </a:r>
          </a:p>
        </p:txBody>
      </p:sp>
      <p:sp>
        <p:nvSpPr>
          <p:cNvPr id="175" name="标题 1">
            <a:extLst>
              <a:ext uri="{FF2B5EF4-FFF2-40B4-BE49-F238E27FC236}">
                <a16:creationId xmlns:a16="http://schemas.microsoft.com/office/drawing/2014/main" id="{B4D631EC-7BC2-4032-B677-22F031574BBF}"/>
              </a:ext>
            </a:extLst>
          </p:cNvPr>
          <p:cNvSpPr txBox="1">
            <a:spLocks/>
          </p:cNvSpPr>
          <p:nvPr/>
        </p:nvSpPr>
        <p:spPr>
          <a:xfrm>
            <a:off x="665678" y="513016"/>
            <a:ext cx="781931" cy="49688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05</a:t>
            </a:r>
            <a:endParaRPr lang="zh-CN" altLang="en-US" sz="3600" b="1" dirty="0">
              <a:ln w="12700">
                <a:solidFill>
                  <a:schemeClr val="accent4"/>
                </a:solidFill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9FCB71E0-333E-4645-8572-3148D5586441}"/>
              </a:ext>
            </a:extLst>
          </p:cNvPr>
          <p:cNvGrpSpPr/>
          <p:nvPr/>
        </p:nvGrpSpPr>
        <p:grpSpPr>
          <a:xfrm flipH="1">
            <a:off x="779565" y="1091906"/>
            <a:ext cx="2567659" cy="116516"/>
            <a:chOff x="1110786" y="1104371"/>
            <a:chExt cx="2567659" cy="116516"/>
          </a:xfrm>
        </p:grpSpPr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C48413C6-DA24-4842-8C80-C2997FCF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443" y="11088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E92D5024-9E9E-4752-A357-F13D59AC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2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8E03F4ED-1F4B-4620-915D-878CC9C1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47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DB58ACA-FE38-4397-9302-59BD6420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686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A243CCC2-ABFD-47B8-8073-C272FB71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893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5" name="Freeform 33">
              <a:extLst>
                <a:ext uri="{FF2B5EF4-FFF2-40B4-BE49-F238E27FC236}">
                  <a16:creationId xmlns:a16="http://schemas.microsoft.com/office/drawing/2014/main" id="{FAB69CF9-1FEF-4C07-804D-F8F8EB1F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00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E71CB3E7-7B79-47BA-A11F-2CDD554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07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9296E09E-C2D3-40A5-BA8E-3689B2BE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51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 dirty="0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DCF75653-B29D-4FD3-B3C7-F52AE09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831" y="1108871"/>
              <a:ext cx="496614" cy="112016"/>
            </a:xfrm>
            <a:custGeom>
              <a:avLst/>
              <a:gdLst>
                <a:gd name="T0" fmla="*/ 370 w 372"/>
                <a:gd name="T1" fmla="*/ 0 h 180"/>
                <a:gd name="T2" fmla="*/ 372 w 372"/>
                <a:gd name="T3" fmla="*/ 180 h 180"/>
                <a:gd name="T4" fmla="*/ 0 w 372"/>
                <a:gd name="T5" fmla="*/ 180 h 180"/>
                <a:gd name="T6" fmla="*/ 179 w 372"/>
                <a:gd name="T7" fmla="*/ 0 h 180"/>
                <a:gd name="T8" fmla="*/ 370 w 372"/>
                <a:gd name="T9" fmla="*/ 0 h 18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16264 w 21452"/>
                <a:gd name="connsiteY3" fmla="*/ 0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989 w 21452"/>
                <a:gd name="connsiteY3" fmla="*/ 567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400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194 w 21452"/>
                <a:gd name="connsiteY3" fmla="*/ 284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057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508 w 21452"/>
                <a:gd name="connsiteY3" fmla="*/ 851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851 w 21452"/>
                <a:gd name="connsiteY3" fmla="*/ 568 h 10000"/>
                <a:gd name="connsiteX4" fmla="*/ 21398 w 21452"/>
                <a:gd name="connsiteY4" fmla="*/ 0 h 10000"/>
                <a:gd name="connsiteX0" fmla="*/ 21398 w 21452"/>
                <a:gd name="connsiteY0" fmla="*/ 707 h 10707"/>
                <a:gd name="connsiteX1" fmla="*/ 21452 w 21452"/>
                <a:gd name="connsiteY1" fmla="*/ 10707 h 10707"/>
                <a:gd name="connsiteX2" fmla="*/ 0 w 21452"/>
                <a:gd name="connsiteY2" fmla="*/ 10707 h 10707"/>
                <a:gd name="connsiteX3" fmla="*/ 4400 w 21452"/>
                <a:gd name="connsiteY3" fmla="*/ 0 h 10707"/>
                <a:gd name="connsiteX4" fmla="*/ 21398 w 21452"/>
                <a:gd name="connsiteY4" fmla="*/ 707 h 10707"/>
                <a:gd name="connsiteX0" fmla="*/ 21398 w 21452"/>
                <a:gd name="connsiteY0" fmla="*/ 424 h 10424"/>
                <a:gd name="connsiteX1" fmla="*/ 21452 w 21452"/>
                <a:gd name="connsiteY1" fmla="*/ 10424 h 10424"/>
                <a:gd name="connsiteX2" fmla="*/ 0 w 21452"/>
                <a:gd name="connsiteY2" fmla="*/ 10424 h 10424"/>
                <a:gd name="connsiteX3" fmla="*/ 4400 w 21452"/>
                <a:gd name="connsiteY3" fmla="*/ 0 h 10424"/>
                <a:gd name="connsiteX4" fmla="*/ 21398 w 21452"/>
                <a:gd name="connsiteY4" fmla="*/ 424 h 10424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4469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538 w 21452"/>
                <a:gd name="connsiteY3" fmla="*/ 143 h 10000"/>
                <a:gd name="connsiteX4" fmla="*/ 21398 w 21452"/>
                <a:gd name="connsiteY4" fmla="*/ 0 h 10000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6321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140 h 10140"/>
                <a:gd name="connsiteX1" fmla="*/ 21452 w 21452"/>
                <a:gd name="connsiteY1" fmla="*/ 10140 h 10140"/>
                <a:gd name="connsiteX2" fmla="*/ 0 w 21452"/>
                <a:gd name="connsiteY2" fmla="*/ 10140 h 10140"/>
                <a:gd name="connsiteX3" fmla="*/ 6321 w 21452"/>
                <a:gd name="connsiteY3" fmla="*/ 0 h 10140"/>
                <a:gd name="connsiteX4" fmla="*/ 21398 w 21452"/>
                <a:gd name="connsiteY4" fmla="*/ 140 h 1014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6390 w 21452"/>
                <a:gd name="connsiteY3" fmla="*/ 2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607 w 21452"/>
                <a:gd name="connsiteY3" fmla="*/ 2 h 10000"/>
                <a:gd name="connsiteX4" fmla="*/ 21398 w 214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" h="10000">
                  <a:moveTo>
                    <a:pt x="21398" y="0"/>
                  </a:moveTo>
                  <a:cubicBezTo>
                    <a:pt x="21416" y="3333"/>
                    <a:pt x="21434" y="6667"/>
                    <a:pt x="21452" y="10000"/>
                  </a:cubicBezTo>
                  <a:lnTo>
                    <a:pt x="0" y="10000"/>
                  </a:lnTo>
                  <a:lnTo>
                    <a:pt x="4607" y="2"/>
                  </a:lnTo>
                  <a:lnTo>
                    <a:pt x="2139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1" name="Freeform 28">
              <a:extLst>
                <a:ext uri="{FF2B5EF4-FFF2-40B4-BE49-F238E27FC236}">
                  <a16:creationId xmlns:a16="http://schemas.microsoft.com/office/drawing/2014/main" id="{C13E5574-4887-400D-B79D-6C27A306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86" y="11043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2" name="Freeform 29">
              <a:extLst>
                <a:ext uri="{FF2B5EF4-FFF2-40B4-BE49-F238E27FC236}">
                  <a16:creationId xmlns:a16="http://schemas.microsoft.com/office/drawing/2014/main" id="{06FA5642-ED2A-4D90-9C5B-24A53E26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15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B15B97E7-991C-476F-9E38-74BB2254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22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11FE133-A6FE-44CD-8E5F-AA69DA58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29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8BC6C232-0584-4AE8-ADB1-90CD4CB4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36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</p:grpSp>
      <p:sp>
        <p:nvSpPr>
          <p:cNvPr id="176" name="标题 1">
            <a:extLst>
              <a:ext uri="{FF2B5EF4-FFF2-40B4-BE49-F238E27FC236}">
                <a16:creationId xmlns:a16="http://schemas.microsoft.com/office/drawing/2014/main" id="{61CCEFC1-9AB4-4DE0-8481-C517807A8E2E}"/>
              </a:ext>
            </a:extLst>
          </p:cNvPr>
          <p:cNvSpPr txBox="1">
            <a:spLocks/>
          </p:cNvSpPr>
          <p:nvPr/>
        </p:nvSpPr>
        <p:spPr>
          <a:xfrm>
            <a:off x="1301154" y="595018"/>
            <a:ext cx="2365106" cy="38368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管理团队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4E8ABAC-A38D-4D03-996E-05D845E9CA70}"/>
              </a:ext>
            </a:extLst>
          </p:cNvPr>
          <p:cNvGrpSpPr/>
          <p:nvPr/>
        </p:nvGrpSpPr>
        <p:grpSpPr>
          <a:xfrm>
            <a:off x="1795591" y="2554716"/>
            <a:ext cx="1727159" cy="1684097"/>
            <a:chOff x="2185368" y="2618662"/>
            <a:chExt cx="1727159" cy="168409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ECCEB27-92F6-4CEB-84AD-033D8C93638C}"/>
                </a:ext>
              </a:extLst>
            </p:cNvPr>
            <p:cNvGrpSpPr/>
            <p:nvPr/>
          </p:nvGrpSpPr>
          <p:grpSpPr>
            <a:xfrm rot="20373855">
              <a:off x="2502890" y="2618662"/>
              <a:ext cx="1409637" cy="1441901"/>
              <a:chOff x="3303588" y="1622425"/>
              <a:chExt cx="207963" cy="212725"/>
            </a:xfrm>
          </p:grpSpPr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775C495D-5FF2-4D7C-AFF7-811D07435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588" y="1622425"/>
                <a:ext cx="207963" cy="212725"/>
              </a:xfrm>
              <a:custGeom>
                <a:avLst/>
                <a:gdLst>
                  <a:gd name="T0" fmla="*/ 78 w 131"/>
                  <a:gd name="T1" fmla="*/ 80 h 134"/>
                  <a:gd name="T2" fmla="*/ 131 w 131"/>
                  <a:gd name="T3" fmla="*/ 134 h 134"/>
                  <a:gd name="T4" fmla="*/ 0 w 131"/>
                  <a:gd name="T5" fmla="*/ 134 h 134"/>
                  <a:gd name="T6" fmla="*/ 0 w 131"/>
                  <a:gd name="T7" fmla="*/ 0 h 134"/>
                  <a:gd name="T8" fmla="*/ 53 w 131"/>
                  <a:gd name="T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4">
                    <a:moveTo>
                      <a:pt x="78" y="80"/>
                    </a:moveTo>
                    <a:lnTo>
                      <a:pt x="131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3" y="55"/>
                    </a:lnTo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2C11F46A-CAD2-4528-92C5-150AC6B7C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1700212"/>
                <a:ext cx="57150" cy="58737"/>
              </a:xfrm>
              <a:custGeom>
                <a:avLst/>
                <a:gdLst>
                  <a:gd name="T0" fmla="*/ 47 w 95"/>
                  <a:gd name="T1" fmla="*/ 1 h 96"/>
                  <a:gd name="T2" fmla="*/ 95 w 95"/>
                  <a:gd name="T3" fmla="*/ 48 h 96"/>
                  <a:gd name="T4" fmla="*/ 48 w 95"/>
                  <a:gd name="T5" fmla="*/ 96 h 96"/>
                  <a:gd name="T6" fmla="*/ 0 w 95"/>
                  <a:gd name="T7" fmla="*/ 49 h 96"/>
                  <a:gd name="T8" fmla="*/ 47 w 95"/>
                  <a:gd name="T9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6">
                    <a:moveTo>
                      <a:pt x="47" y="1"/>
                    </a:moveTo>
                    <a:cubicBezTo>
                      <a:pt x="73" y="0"/>
                      <a:pt x="94" y="21"/>
                      <a:pt x="95" y="48"/>
                    </a:cubicBezTo>
                    <a:cubicBezTo>
                      <a:pt x="95" y="74"/>
                      <a:pt x="74" y="95"/>
                      <a:pt x="48" y="96"/>
                    </a:cubicBezTo>
                    <a:cubicBezTo>
                      <a:pt x="22" y="96"/>
                      <a:pt x="0" y="75"/>
                      <a:pt x="0" y="49"/>
                    </a:cubicBezTo>
                    <a:cubicBezTo>
                      <a:pt x="0" y="23"/>
                      <a:pt x="21" y="1"/>
                      <a:pt x="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DC7B3B6-685D-45AA-BDFD-F7D442FAA3F7}"/>
                </a:ext>
              </a:extLst>
            </p:cNvPr>
            <p:cNvSpPr txBox="1"/>
            <p:nvPr/>
          </p:nvSpPr>
          <p:spPr>
            <a:xfrm>
              <a:off x="2185368" y="3784228"/>
              <a:ext cx="1685639" cy="518531"/>
            </a:xfrm>
            <a:prstGeom prst="rect">
              <a:avLst/>
            </a:prstGeom>
            <a:noFill/>
          </p:spPr>
          <p:txBody>
            <a:bodyPr wrap="square">
              <a:prstTxWarp prst="textInflateBottom">
                <a:avLst/>
              </a:prstTxWarp>
              <a:spAutoFit/>
            </a:bodyPr>
            <a:lstStyle/>
            <a:p>
              <a:pPr algn="ctr"/>
              <a:r>
                <a:rPr lang="zh-CN" altLang="en-US" sz="2800" b="1" dirty="0">
                  <a:ln w="3175">
                    <a:noFill/>
                  </a:ln>
                  <a:latin typeface="+mj-lt"/>
                  <a:ea typeface="+mj-ea"/>
                </a:rPr>
                <a:t>管理团队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1EA96F3-425D-4D68-A562-69410FE6964E}"/>
              </a:ext>
            </a:extLst>
          </p:cNvPr>
          <p:cNvGrpSpPr/>
          <p:nvPr/>
        </p:nvGrpSpPr>
        <p:grpSpPr>
          <a:xfrm>
            <a:off x="4714974" y="1709413"/>
            <a:ext cx="1403436" cy="582980"/>
            <a:chOff x="6563318" y="2012092"/>
            <a:chExt cx="1403436" cy="58298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6B1068C2-3338-450B-88EC-23D2E28C0BC2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4088B05-BA52-4345-8A8F-D82F1B41BC38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输入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BF38C1A-6114-469B-A8D8-05A9B7E01D79}"/>
              </a:ext>
            </a:extLst>
          </p:cNvPr>
          <p:cNvGrpSpPr/>
          <p:nvPr/>
        </p:nvGrpSpPr>
        <p:grpSpPr>
          <a:xfrm>
            <a:off x="4714974" y="3137510"/>
            <a:ext cx="2381140" cy="582980"/>
            <a:chOff x="6563318" y="2012092"/>
            <a:chExt cx="2381140" cy="582980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5E89878-6CAC-4606-8B05-60D913218188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E82BEF8-1806-4223-AA96-800FDB596964}"/>
                </a:ext>
              </a:extLst>
            </p:cNvPr>
            <p:cNvSpPr txBox="1"/>
            <p:nvPr/>
          </p:nvSpPr>
          <p:spPr>
            <a:xfrm>
              <a:off x="7120088" y="2012092"/>
              <a:ext cx="1824370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工具与技术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FB15C0A-C29B-437B-891A-8845E3AD32EA}"/>
              </a:ext>
            </a:extLst>
          </p:cNvPr>
          <p:cNvGrpSpPr/>
          <p:nvPr/>
        </p:nvGrpSpPr>
        <p:grpSpPr>
          <a:xfrm>
            <a:off x="4714974" y="4565608"/>
            <a:ext cx="1403436" cy="582980"/>
            <a:chOff x="6563318" y="2012092"/>
            <a:chExt cx="1403436" cy="58298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610366C-8DA1-4B0B-883D-041B8AC254C6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FB6A0F0-2241-4BA5-959F-BEFFA0C515AF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输出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C258D2D-FDFE-44E3-8A36-EAE07F098710}"/>
              </a:ext>
            </a:extLst>
          </p:cNvPr>
          <p:cNvGrpSpPr/>
          <p:nvPr/>
        </p:nvGrpSpPr>
        <p:grpSpPr>
          <a:xfrm>
            <a:off x="8336787" y="4592355"/>
            <a:ext cx="2271972" cy="1557298"/>
            <a:chOff x="8696181" y="4520889"/>
            <a:chExt cx="2271972" cy="1557298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E5077274-7F42-452C-BAD8-CC0EE51842D8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F283FB8D-ADA6-400E-8F36-A680B2E54C3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444D1C80-A58B-4254-9E91-43725CF80682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6A80380-3AA5-4F41-9C26-9783E51CD0D7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D6E3EDDD-5F82-4DE2-A7E2-E6F2C395F9CA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变更请求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项目文件更新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事业环境因素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EE80AA0-DEE3-4053-A9D4-9614BE243201}"/>
              </a:ext>
            </a:extLst>
          </p:cNvPr>
          <p:cNvGrpSpPr/>
          <p:nvPr/>
        </p:nvGrpSpPr>
        <p:grpSpPr>
          <a:xfrm>
            <a:off x="8336787" y="2687096"/>
            <a:ext cx="2271972" cy="1557298"/>
            <a:chOff x="8696181" y="4520889"/>
            <a:chExt cx="2271972" cy="1557298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64975EC0-856B-4DE3-9802-4A07497480DC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9249BEF5-97D6-40AE-AFE5-D4D246C817C1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" name="矩形: 圆角 89">
                <a:extLst>
                  <a:ext uri="{FF2B5EF4-FFF2-40B4-BE49-F238E27FC236}">
                    <a16:creationId xmlns:a16="http://schemas.microsoft.com/office/drawing/2014/main" id="{3B442BEC-36CD-453F-8B14-AB11812DE3D5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FE14227-3E4A-4551-8FF8-D65D63D338D6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21B677BE-651F-4D66-8D1D-A26F87497EE3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冲突管理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策略制定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领导力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C8244FA4-9070-4798-9CE4-F2611E54496C}"/>
              </a:ext>
            </a:extLst>
          </p:cNvPr>
          <p:cNvGrpSpPr/>
          <p:nvPr/>
        </p:nvGrpSpPr>
        <p:grpSpPr>
          <a:xfrm>
            <a:off x="8336787" y="781838"/>
            <a:ext cx="2271972" cy="1557298"/>
            <a:chOff x="8696181" y="4520889"/>
            <a:chExt cx="2271972" cy="1557298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D4D1FAA0-F10F-4A5C-9010-60FFFDCBE244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31C310B0-4BBD-4B3C-ABAF-4CC16B110CB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6" name="矩形: 圆角 95">
                <a:extLst>
                  <a:ext uri="{FF2B5EF4-FFF2-40B4-BE49-F238E27FC236}">
                    <a16:creationId xmlns:a16="http://schemas.microsoft.com/office/drawing/2014/main" id="{3AE4B41A-6556-453F-9E0F-74922B3C674F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9B3517B3-5A05-41CF-BAEE-EA98FA9F7268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A27B77A-95F4-4F0E-87CC-B613E27C9908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项目管理计划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项目文件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工作绩效报告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sp>
        <p:nvSpPr>
          <p:cNvPr id="101" name="弧形 100">
            <a:extLst>
              <a:ext uri="{FF2B5EF4-FFF2-40B4-BE49-F238E27FC236}">
                <a16:creationId xmlns:a16="http://schemas.microsoft.com/office/drawing/2014/main" id="{B97651AD-7A15-4185-AE14-80228E2F822F}"/>
              </a:ext>
            </a:extLst>
          </p:cNvPr>
          <p:cNvSpPr/>
          <p:nvPr/>
        </p:nvSpPr>
        <p:spPr>
          <a:xfrm rot="5400000" flipV="1">
            <a:off x="7327138" y="3503430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弧形 105">
            <a:extLst>
              <a:ext uri="{FF2B5EF4-FFF2-40B4-BE49-F238E27FC236}">
                <a16:creationId xmlns:a16="http://schemas.microsoft.com/office/drawing/2014/main" id="{C60A7601-6D96-4B37-B76E-EAD404055600}"/>
              </a:ext>
            </a:extLst>
          </p:cNvPr>
          <p:cNvSpPr/>
          <p:nvPr/>
        </p:nvSpPr>
        <p:spPr>
          <a:xfrm rot="16200000">
            <a:off x="7327138" y="710596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弧形 108">
            <a:extLst>
              <a:ext uri="{FF2B5EF4-FFF2-40B4-BE49-F238E27FC236}">
                <a16:creationId xmlns:a16="http://schemas.microsoft.com/office/drawing/2014/main" id="{A0E70D41-281F-41F8-A970-0B873AC4FD3B}"/>
              </a:ext>
            </a:extLst>
          </p:cNvPr>
          <p:cNvSpPr/>
          <p:nvPr/>
        </p:nvSpPr>
        <p:spPr>
          <a:xfrm rot="16200000">
            <a:off x="7288839" y="2319697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弧形 109">
            <a:extLst>
              <a:ext uri="{FF2B5EF4-FFF2-40B4-BE49-F238E27FC236}">
                <a16:creationId xmlns:a16="http://schemas.microsoft.com/office/drawing/2014/main" id="{48CA1195-B977-42C0-97A2-67A0A25B181E}"/>
              </a:ext>
            </a:extLst>
          </p:cNvPr>
          <p:cNvSpPr/>
          <p:nvPr/>
        </p:nvSpPr>
        <p:spPr>
          <a:xfrm rot="16200000">
            <a:off x="3694182" y="2162103"/>
            <a:ext cx="1132175" cy="1237183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弧形 110">
            <a:extLst>
              <a:ext uri="{FF2B5EF4-FFF2-40B4-BE49-F238E27FC236}">
                <a16:creationId xmlns:a16="http://schemas.microsoft.com/office/drawing/2014/main" id="{43CE3799-518F-46E3-B286-B55AC3D239D3}"/>
              </a:ext>
            </a:extLst>
          </p:cNvPr>
          <p:cNvSpPr/>
          <p:nvPr/>
        </p:nvSpPr>
        <p:spPr>
          <a:xfrm rot="16200000">
            <a:off x="3708524" y="2315649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弧形 111">
            <a:extLst>
              <a:ext uri="{FF2B5EF4-FFF2-40B4-BE49-F238E27FC236}">
                <a16:creationId xmlns:a16="http://schemas.microsoft.com/office/drawing/2014/main" id="{5A9BB158-9BFF-4D4D-9F68-7BDC09459F77}"/>
              </a:ext>
            </a:extLst>
          </p:cNvPr>
          <p:cNvSpPr/>
          <p:nvPr/>
        </p:nvSpPr>
        <p:spPr>
          <a:xfrm rot="5400000" flipV="1">
            <a:off x="3874240" y="3445353"/>
            <a:ext cx="1132175" cy="1782747"/>
          </a:xfrm>
          <a:prstGeom prst="arc">
            <a:avLst>
              <a:gd name="adj1" fmla="val 16775293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41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5A22A-F7C3-41D4-AF20-5A873A3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管理团队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5F2E2F-A36A-437B-8B05-6507AE2AD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32359E-8C31-4B85-A19D-9CB28D07D171}"/>
              </a:ext>
            </a:extLst>
          </p:cNvPr>
          <p:cNvSpPr txBox="1"/>
          <p:nvPr/>
        </p:nvSpPr>
        <p:spPr>
          <a:xfrm>
            <a:off x="4123693" y="1460190"/>
            <a:ext cx="394461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Conflict Manage</a:t>
            </a:r>
            <a:endParaRPr lang="zh-CN" altLang="en-US" sz="3600" b="1" dirty="0">
              <a:ln w="25400">
                <a:noFill/>
              </a:ln>
              <a:gradFill>
                <a:gsLst>
                  <a:gs pos="0">
                    <a:schemeClr val="accent4"/>
                  </a:gs>
                  <a:gs pos="6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lt"/>
              <a:ea typeface="+mj-ea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7CC2DDC-31A2-4CAB-9580-F993537E53A6}"/>
              </a:ext>
            </a:extLst>
          </p:cNvPr>
          <p:cNvGrpSpPr/>
          <p:nvPr/>
        </p:nvGrpSpPr>
        <p:grpSpPr>
          <a:xfrm>
            <a:off x="6441358" y="2506005"/>
            <a:ext cx="3944614" cy="2618558"/>
            <a:chOff x="6686735" y="2432549"/>
            <a:chExt cx="3944614" cy="261855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BDC08EE-EC1E-4894-8E38-1FE370FB978E}"/>
                </a:ext>
              </a:extLst>
            </p:cNvPr>
            <p:cNvGrpSpPr/>
            <p:nvPr/>
          </p:nvGrpSpPr>
          <p:grpSpPr>
            <a:xfrm>
              <a:off x="6686735" y="2432549"/>
              <a:ext cx="3944614" cy="2618558"/>
              <a:chOff x="660400" y="3593498"/>
              <a:chExt cx="5739490" cy="2618558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9CF79D7-1E1D-432C-8681-87E370BAEF9D}"/>
                  </a:ext>
                </a:extLst>
              </p:cNvPr>
              <p:cNvGrpSpPr/>
              <p:nvPr/>
            </p:nvGrpSpPr>
            <p:grpSpPr>
              <a:xfrm>
                <a:off x="673100" y="3593498"/>
                <a:ext cx="5726790" cy="2618558"/>
                <a:chOff x="956527" y="2295567"/>
                <a:chExt cx="5726790" cy="2409374"/>
              </a:xfrm>
            </p:grpSpPr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3DE2881-AB41-400E-BEDB-157A00496B96}"/>
                    </a:ext>
                  </a:extLst>
                </p:cNvPr>
                <p:cNvSpPr/>
                <p:nvPr/>
              </p:nvSpPr>
              <p:spPr>
                <a:xfrm>
                  <a:off x="1079945" y="2414473"/>
                  <a:ext cx="5603372" cy="229046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96117178-134C-4ACB-8A62-74D7B53050D6}"/>
                    </a:ext>
                  </a:extLst>
                </p:cNvPr>
                <p:cNvSpPr/>
                <p:nvPr/>
              </p:nvSpPr>
              <p:spPr>
                <a:xfrm>
                  <a:off x="956527" y="2295567"/>
                  <a:ext cx="5603372" cy="22904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E602B4C-72CE-4C00-9F94-565BF5EE88A3}"/>
                  </a:ext>
                </a:extLst>
              </p:cNvPr>
              <p:cNvSpPr/>
              <p:nvPr/>
            </p:nvSpPr>
            <p:spPr>
              <a:xfrm>
                <a:off x="660400" y="3596286"/>
                <a:ext cx="5603372" cy="615301"/>
              </a:xfrm>
              <a:prstGeom prst="rect">
                <a:avLst/>
              </a:prstGeom>
              <a:gradFill>
                <a:gsLst>
                  <a:gs pos="18000">
                    <a:schemeClr val="accent6"/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560A33D-D425-4A29-A8A2-9CB86E086BB8}"/>
                  </a:ext>
                </a:extLst>
              </p:cNvPr>
              <p:cNvSpPr txBox="1"/>
              <p:nvPr/>
            </p:nvSpPr>
            <p:spPr>
              <a:xfrm>
                <a:off x="2183709" y="3673103"/>
                <a:ext cx="2876976" cy="461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4">
                  <a:avLst/>
                </a:prstTxWarp>
                <a:spAutoFit/>
              </a:bodyPr>
              <a:lstStyle/>
              <a:p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noFill/>
                    <a:latin typeface="+mj-ea"/>
                    <a:ea typeface="+mj-ea"/>
                  </a:rPr>
                  <a:t>恶性冲突</a:t>
                </a:r>
              </a:p>
            </p:txBody>
          </p:sp>
        </p:grp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1DA93712-8FFE-4B6E-A4EF-42AC320AD7F1}"/>
                </a:ext>
              </a:extLst>
            </p:cNvPr>
            <p:cNvSpPr txBox="1"/>
            <p:nvPr/>
          </p:nvSpPr>
          <p:spPr>
            <a:xfrm>
              <a:off x="6908142" y="3184616"/>
              <a:ext cx="3628332" cy="144860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8419" marR="199390" indent="455295">
                <a:lnSpc>
                  <a:spcPct val="150000"/>
                </a:lnSpc>
                <a:spcBef>
                  <a:spcPts val="1415"/>
                </a:spcBef>
              </a:pPr>
              <a:r>
                <a:rPr lang="zh-CN" altLang="en-US" sz="1600" spc="40" dirty="0">
                  <a:latin typeface="微软雅黑"/>
                  <a:cs typeface="微软雅黑"/>
                </a:rPr>
                <a:t>而如果冲突已经发展到“对人不对事”了，开始恶语相向、人身攻 击，那就是恶性冲突，项目经理必须及时干预，避免冲突进一步恶化。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7FA2EBC-C205-4129-BF19-BB5C0189B408}"/>
              </a:ext>
            </a:extLst>
          </p:cNvPr>
          <p:cNvGrpSpPr/>
          <p:nvPr/>
        </p:nvGrpSpPr>
        <p:grpSpPr>
          <a:xfrm>
            <a:off x="1806030" y="2506004"/>
            <a:ext cx="3944614" cy="2618560"/>
            <a:chOff x="6686735" y="2432548"/>
            <a:chExt cx="3944614" cy="2618560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970321E-8008-4E3F-8F3F-8F0AC9D84EB9}"/>
                </a:ext>
              </a:extLst>
            </p:cNvPr>
            <p:cNvGrpSpPr/>
            <p:nvPr/>
          </p:nvGrpSpPr>
          <p:grpSpPr>
            <a:xfrm>
              <a:off x="6686735" y="2432548"/>
              <a:ext cx="3944614" cy="2618560"/>
              <a:chOff x="660400" y="3593497"/>
              <a:chExt cx="5739490" cy="2618560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158A1EFC-BF3F-47FF-8069-D5A883F5CAD7}"/>
                  </a:ext>
                </a:extLst>
              </p:cNvPr>
              <p:cNvGrpSpPr/>
              <p:nvPr/>
            </p:nvGrpSpPr>
            <p:grpSpPr>
              <a:xfrm>
                <a:off x="673100" y="3593497"/>
                <a:ext cx="5726790" cy="2618560"/>
                <a:chOff x="956527" y="2295566"/>
                <a:chExt cx="5726790" cy="2409376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0E02449-A43D-4D2C-BFEF-172F494BB89E}"/>
                    </a:ext>
                  </a:extLst>
                </p:cNvPr>
                <p:cNvSpPr/>
                <p:nvPr/>
              </p:nvSpPr>
              <p:spPr>
                <a:xfrm>
                  <a:off x="1079945" y="2414474"/>
                  <a:ext cx="5603372" cy="229046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7B5505D2-EE2E-4305-B1AE-75F3750CF064}"/>
                    </a:ext>
                  </a:extLst>
                </p:cNvPr>
                <p:cNvSpPr/>
                <p:nvPr/>
              </p:nvSpPr>
              <p:spPr>
                <a:xfrm>
                  <a:off x="956527" y="2295566"/>
                  <a:ext cx="5603372" cy="22904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E06BEF1-7E5F-4CEF-93E1-DDC25A26BEE5}"/>
                  </a:ext>
                </a:extLst>
              </p:cNvPr>
              <p:cNvSpPr/>
              <p:nvPr/>
            </p:nvSpPr>
            <p:spPr>
              <a:xfrm>
                <a:off x="660400" y="3596286"/>
                <a:ext cx="5603372" cy="615301"/>
              </a:xfrm>
              <a:prstGeom prst="rect">
                <a:avLst/>
              </a:prstGeom>
              <a:gradFill>
                <a:gsLst>
                  <a:gs pos="18000">
                    <a:schemeClr val="accent6"/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FDFB66D-3515-47C9-AD85-41D6907BB530}"/>
                  </a:ext>
                </a:extLst>
              </p:cNvPr>
              <p:cNvSpPr txBox="1"/>
              <p:nvPr/>
            </p:nvSpPr>
            <p:spPr>
              <a:xfrm>
                <a:off x="2014482" y="3679998"/>
                <a:ext cx="2895205" cy="461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4">
                  <a:avLst/>
                </a:prstTxWarp>
                <a:spAutoFit/>
              </a:bodyPr>
              <a:lstStyle/>
              <a:p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noFill/>
                    <a:latin typeface="+mj-ea"/>
                    <a:ea typeface="+mj-ea"/>
                  </a:rPr>
                  <a:t>良性冲突</a:t>
                </a:r>
              </a:p>
            </p:txBody>
          </p:sp>
        </p:grpSp>
        <p:sp>
          <p:nvSpPr>
            <p:cNvPr id="41" name="object 3">
              <a:extLst>
                <a:ext uri="{FF2B5EF4-FFF2-40B4-BE49-F238E27FC236}">
                  <a16:creationId xmlns:a16="http://schemas.microsoft.com/office/drawing/2014/main" id="{E50FCE0F-D223-4E15-BAAA-FA71BB72CB1C}"/>
                </a:ext>
              </a:extLst>
            </p:cNvPr>
            <p:cNvSpPr txBox="1"/>
            <p:nvPr/>
          </p:nvSpPr>
          <p:spPr>
            <a:xfrm>
              <a:off x="6908142" y="3184616"/>
              <a:ext cx="3628332" cy="144731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8419" marR="199390" indent="455295">
                <a:lnSpc>
                  <a:spcPct val="150000"/>
                </a:lnSpc>
                <a:spcBef>
                  <a:spcPts val="1415"/>
                </a:spcBef>
              </a:pPr>
              <a:r>
                <a:rPr lang="zh-CN" altLang="en-US" sz="1600" spc="60" dirty="0">
                  <a:latin typeface="微软雅黑"/>
                  <a:cs typeface="微软雅黑"/>
                </a:rPr>
                <a:t>“</a:t>
              </a:r>
              <a:r>
                <a:rPr lang="zh-CN" altLang="en-US" sz="1600" spc="55" dirty="0">
                  <a:latin typeface="微软雅黑"/>
                  <a:cs typeface="微软雅黑"/>
                </a:rPr>
                <a:t>对事</a:t>
              </a:r>
              <a:r>
                <a:rPr lang="zh-CN" altLang="en-US" sz="1600" spc="70" dirty="0">
                  <a:latin typeface="微软雅黑"/>
                  <a:cs typeface="微软雅黑"/>
                </a:rPr>
                <a:t>不</a:t>
              </a:r>
              <a:r>
                <a:rPr lang="zh-CN" altLang="en-US" sz="1600" spc="55" dirty="0">
                  <a:latin typeface="微软雅黑"/>
                  <a:cs typeface="微软雅黑"/>
                </a:rPr>
                <a:t>对</a:t>
              </a:r>
              <a:r>
                <a:rPr lang="zh-CN" altLang="en-US" sz="1600" spc="70" dirty="0">
                  <a:latin typeface="微软雅黑"/>
                  <a:cs typeface="微软雅黑"/>
                </a:rPr>
                <a:t>人</a:t>
              </a:r>
              <a:r>
                <a:rPr lang="zh-CN" altLang="en-US" sz="1600" spc="60" dirty="0">
                  <a:latin typeface="微软雅黑"/>
                  <a:cs typeface="微软雅黑"/>
                </a:rPr>
                <a:t>”，</a:t>
              </a:r>
              <a:r>
                <a:rPr lang="zh-CN" altLang="en-US" sz="1600" spc="55" dirty="0">
                  <a:latin typeface="微软雅黑"/>
                  <a:cs typeface="微软雅黑"/>
                </a:rPr>
                <a:t>冲</a:t>
              </a:r>
              <a:r>
                <a:rPr lang="zh-CN" altLang="en-US" sz="1600" spc="70" dirty="0">
                  <a:latin typeface="微软雅黑"/>
                  <a:cs typeface="微软雅黑"/>
                </a:rPr>
                <a:t>突</a:t>
              </a:r>
              <a:r>
                <a:rPr lang="zh-CN" altLang="en-US" sz="1600" spc="55" dirty="0">
                  <a:latin typeface="微软雅黑"/>
                  <a:cs typeface="微软雅黑"/>
                </a:rPr>
                <a:t>仍然聚焦在</a:t>
              </a:r>
              <a:r>
                <a:rPr lang="zh-CN" altLang="en-US" sz="1600" spc="70" dirty="0">
                  <a:latin typeface="微软雅黑"/>
                  <a:cs typeface="微软雅黑"/>
                </a:rPr>
                <a:t>解</a:t>
              </a:r>
              <a:r>
                <a:rPr lang="zh-CN" altLang="en-US" sz="1600" spc="55" dirty="0">
                  <a:latin typeface="微软雅黑"/>
                  <a:cs typeface="微软雅黑"/>
                </a:rPr>
                <a:t>决问题的思</a:t>
              </a:r>
              <a:r>
                <a:rPr lang="zh-CN" altLang="en-US" sz="1600" spc="70" dirty="0">
                  <a:latin typeface="微软雅黑"/>
                  <a:cs typeface="微软雅黑"/>
                </a:rPr>
                <a:t>路</a:t>
              </a:r>
              <a:r>
                <a:rPr lang="zh-CN" altLang="en-US" sz="1600" dirty="0">
                  <a:latin typeface="微软雅黑"/>
                  <a:cs typeface="微软雅黑"/>
                </a:rPr>
                <a:t>和 方法的争论上，项目经理就不必过多干涉，让冲突自然发展。</a:t>
              </a:r>
              <a:endParaRPr sz="1850" dirty="0">
                <a:latin typeface="微软雅黑"/>
                <a:cs typeface="微软雅黑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CC46DE49-B639-4530-A4CA-26FF6B50F9BD}"/>
              </a:ext>
            </a:extLst>
          </p:cNvPr>
          <p:cNvSpPr txBox="1"/>
          <p:nvPr/>
        </p:nvSpPr>
        <p:spPr>
          <a:xfrm>
            <a:off x="5723953" y="3458755"/>
            <a:ext cx="83764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gradFill>
                    <a:gsLst>
                      <a:gs pos="0">
                        <a:schemeClr val="accent4"/>
                      </a:gs>
                      <a:gs pos="6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+mj-ea"/>
              </a:rPr>
              <a:t>VS</a:t>
            </a:r>
            <a:endParaRPr lang="zh-CN" altLang="en-US" sz="3600" b="1" dirty="0">
              <a:ln w="25400"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noFill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3610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5A22A-F7C3-41D4-AF20-5A873A3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</a:t>
            </a:r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团队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5F2E2F-A36A-437B-8B05-6507AE2AD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730CA5-8987-4697-8B59-7B376ADE72CB}"/>
              </a:ext>
            </a:extLst>
          </p:cNvPr>
          <p:cNvSpPr txBox="1"/>
          <p:nvPr/>
        </p:nvSpPr>
        <p:spPr>
          <a:xfrm>
            <a:off x="4048625" y="1443057"/>
            <a:ext cx="409475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Conflict Manager</a:t>
            </a:r>
            <a:endParaRPr lang="zh-CN" altLang="en-US" sz="3600" b="1" dirty="0">
              <a:ln w="25400">
                <a:noFill/>
              </a:ln>
              <a:gradFill>
                <a:gsLst>
                  <a:gs pos="0">
                    <a:schemeClr val="accent4"/>
                  </a:gs>
                  <a:gs pos="6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lt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51A5DE-9211-4B9C-95B5-5E5DE4DD2951}"/>
              </a:ext>
            </a:extLst>
          </p:cNvPr>
          <p:cNvSpPr txBox="1"/>
          <p:nvPr/>
        </p:nvSpPr>
        <p:spPr>
          <a:xfrm>
            <a:off x="5036067" y="1962027"/>
            <a:ext cx="2119866" cy="46166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zh-CN" altLang="en-US" sz="1600" b="1" dirty="0">
                <a:ln w="9525">
                  <a:solidFill>
                    <a:schemeClr val="tx1"/>
                  </a:solidFill>
                </a:ln>
                <a:noFill/>
                <a:latin typeface="+mj-ea"/>
                <a:ea typeface="+mj-ea"/>
              </a:rPr>
              <a:t>处理冲突的手段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61AABF-D808-42FD-AA8B-2A0C7C2261C4}"/>
              </a:ext>
            </a:extLst>
          </p:cNvPr>
          <p:cNvGrpSpPr/>
          <p:nvPr/>
        </p:nvGrpSpPr>
        <p:grpSpPr>
          <a:xfrm>
            <a:off x="1223645" y="2616129"/>
            <a:ext cx="2213811" cy="2798814"/>
            <a:chOff x="4919589" y="7274497"/>
            <a:chExt cx="3114953" cy="2798814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700CECC6-A006-4EC3-9753-CDC72ECF48EE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D234FD4-5486-46AE-81F8-6B1F922721F0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312B736-4F1F-4E3D-9E21-82E65751DE0C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964ADDB-8E65-46B4-8D74-8AF5A0B214EB}"/>
              </a:ext>
            </a:extLst>
          </p:cNvPr>
          <p:cNvGrpSpPr/>
          <p:nvPr/>
        </p:nvGrpSpPr>
        <p:grpSpPr>
          <a:xfrm>
            <a:off x="3735838" y="2616129"/>
            <a:ext cx="2213811" cy="2798814"/>
            <a:chOff x="4919589" y="7274497"/>
            <a:chExt cx="3114953" cy="2798814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AF17D375-1D06-4804-B3DB-7488EA1C73FA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618B1C1A-C056-4EB5-A098-5E66F16A4F5B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6B0B99D-637B-4232-AB8B-723ABD9A8244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F2B2DEE-ABEF-4437-9A61-97EAD916A009}"/>
              </a:ext>
            </a:extLst>
          </p:cNvPr>
          <p:cNvGrpSpPr/>
          <p:nvPr/>
        </p:nvGrpSpPr>
        <p:grpSpPr>
          <a:xfrm>
            <a:off x="6248031" y="2616129"/>
            <a:ext cx="2213811" cy="2798814"/>
            <a:chOff x="4919589" y="7274497"/>
            <a:chExt cx="3114953" cy="2798814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99E658F9-9287-4198-92C5-945CF268CD56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4425B307-D20A-4436-914D-E10B64E63FCC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AEB2B8D-2174-422C-98F0-DE8861ECABD0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B1425BC-D741-4988-AA43-422537B3838F}"/>
              </a:ext>
            </a:extLst>
          </p:cNvPr>
          <p:cNvGrpSpPr/>
          <p:nvPr/>
        </p:nvGrpSpPr>
        <p:grpSpPr>
          <a:xfrm>
            <a:off x="8760225" y="2616129"/>
            <a:ext cx="2213811" cy="2798814"/>
            <a:chOff x="4919589" y="7274497"/>
            <a:chExt cx="3114953" cy="2798814"/>
          </a:xfrm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C12DEF7-D4D5-4B2A-8E83-6A7BB8E30A74}"/>
                </a:ext>
              </a:extLst>
            </p:cNvPr>
            <p:cNvSpPr/>
            <p:nvPr/>
          </p:nvSpPr>
          <p:spPr>
            <a:xfrm>
              <a:off x="4919589" y="7274497"/>
              <a:ext cx="3114953" cy="865073"/>
            </a:xfrm>
            <a:custGeom>
              <a:avLst/>
              <a:gdLst>
                <a:gd name="connsiteX0" fmla="*/ 1557476 w 3114953"/>
                <a:gd name="connsiteY0" fmla="*/ 371030 h 865073"/>
                <a:gd name="connsiteX1" fmla="*/ 1421439 w 3114953"/>
                <a:gd name="connsiteY1" fmla="*/ 478365 h 865073"/>
                <a:gd name="connsiteX2" fmla="*/ 1421272 w 3114953"/>
                <a:gd name="connsiteY2" fmla="*/ 479967 h 865073"/>
                <a:gd name="connsiteX3" fmla="*/ 1286080 w 3114953"/>
                <a:gd name="connsiteY3" fmla="*/ 479967 h 865073"/>
                <a:gd name="connsiteX4" fmla="*/ 1212406 w 3114953"/>
                <a:gd name="connsiteY4" fmla="*/ 528802 h 865073"/>
                <a:gd name="connsiteX5" fmla="*/ 1206122 w 3114953"/>
                <a:gd name="connsiteY5" fmla="*/ 559925 h 865073"/>
                <a:gd name="connsiteX6" fmla="*/ 1212406 w 3114953"/>
                <a:gd name="connsiteY6" fmla="*/ 591048 h 865073"/>
                <a:gd name="connsiteX7" fmla="*/ 1286080 w 3114953"/>
                <a:gd name="connsiteY7" fmla="*/ 639883 h 865073"/>
                <a:gd name="connsiteX8" fmla="*/ 1557475 w 3114953"/>
                <a:gd name="connsiteY8" fmla="*/ 639883 h 865073"/>
                <a:gd name="connsiteX9" fmla="*/ 1557476 w 3114953"/>
                <a:gd name="connsiteY9" fmla="*/ 639883 h 865073"/>
                <a:gd name="connsiteX10" fmla="*/ 1557478 w 3114953"/>
                <a:gd name="connsiteY10" fmla="*/ 639883 h 865073"/>
                <a:gd name="connsiteX11" fmla="*/ 1828872 w 3114953"/>
                <a:gd name="connsiteY11" fmla="*/ 639883 h 865073"/>
                <a:gd name="connsiteX12" fmla="*/ 1908830 w 3114953"/>
                <a:gd name="connsiteY12" fmla="*/ 559925 h 865073"/>
                <a:gd name="connsiteX13" fmla="*/ 1908830 w 3114953"/>
                <a:gd name="connsiteY13" fmla="*/ 559925 h 865073"/>
                <a:gd name="connsiteX14" fmla="*/ 1828872 w 3114953"/>
                <a:gd name="connsiteY14" fmla="*/ 479967 h 865073"/>
                <a:gd name="connsiteX15" fmla="*/ 1693680 w 3114953"/>
                <a:gd name="connsiteY15" fmla="*/ 479967 h 865073"/>
                <a:gd name="connsiteX16" fmla="*/ 1693513 w 3114953"/>
                <a:gd name="connsiteY16" fmla="*/ 478365 h 865073"/>
                <a:gd name="connsiteX17" fmla="*/ 1557476 w 3114953"/>
                <a:gd name="connsiteY17" fmla="*/ 371030 h 865073"/>
                <a:gd name="connsiteX18" fmla="*/ 212955 w 3114953"/>
                <a:gd name="connsiteY18" fmla="*/ 0 h 865073"/>
                <a:gd name="connsiteX19" fmla="*/ 2901998 w 3114953"/>
                <a:gd name="connsiteY19" fmla="*/ 0 h 865073"/>
                <a:gd name="connsiteX20" fmla="*/ 3114953 w 3114953"/>
                <a:gd name="connsiteY20" fmla="*/ 212955 h 865073"/>
                <a:gd name="connsiteX21" fmla="*/ 3114953 w 3114953"/>
                <a:gd name="connsiteY21" fmla="*/ 652118 h 865073"/>
                <a:gd name="connsiteX22" fmla="*/ 2901998 w 3114953"/>
                <a:gd name="connsiteY22" fmla="*/ 865073 h 865073"/>
                <a:gd name="connsiteX23" fmla="*/ 212955 w 3114953"/>
                <a:gd name="connsiteY23" fmla="*/ 865073 h 865073"/>
                <a:gd name="connsiteX24" fmla="*/ 0 w 3114953"/>
                <a:gd name="connsiteY24" fmla="*/ 652118 h 865073"/>
                <a:gd name="connsiteX25" fmla="*/ 0 w 3114953"/>
                <a:gd name="connsiteY25" fmla="*/ 212955 h 865073"/>
                <a:gd name="connsiteX26" fmla="*/ 212955 w 3114953"/>
                <a:gd name="connsiteY26" fmla="*/ 0 h 86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14953" h="865073">
                  <a:moveTo>
                    <a:pt x="1557476" y="371030"/>
                  </a:moveTo>
                  <a:cubicBezTo>
                    <a:pt x="1490373" y="371030"/>
                    <a:pt x="1434387" y="417109"/>
                    <a:pt x="1421439" y="478365"/>
                  </a:cubicBezTo>
                  <a:lnTo>
                    <a:pt x="1421272" y="479967"/>
                  </a:lnTo>
                  <a:lnTo>
                    <a:pt x="1286080" y="479967"/>
                  </a:lnTo>
                  <a:cubicBezTo>
                    <a:pt x="1252961" y="479967"/>
                    <a:pt x="1224544" y="500104"/>
                    <a:pt x="1212406" y="528802"/>
                  </a:cubicBezTo>
                  <a:lnTo>
                    <a:pt x="1206122" y="559925"/>
                  </a:lnTo>
                  <a:lnTo>
                    <a:pt x="1212406" y="591048"/>
                  </a:lnTo>
                  <a:cubicBezTo>
                    <a:pt x="1224544" y="619746"/>
                    <a:pt x="1252961" y="639883"/>
                    <a:pt x="1286080" y="639883"/>
                  </a:cubicBezTo>
                  <a:lnTo>
                    <a:pt x="1557475" y="639883"/>
                  </a:lnTo>
                  <a:lnTo>
                    <a:pt x="1557476" y="639883"/>
                  </a:lnTo>
                  <a:lnTo>
                    <a:pt x="1557478" y="639883"/>
                  </a:lnTo>
                  <a:lnTo>
                    <a:pt x="1828872" y="639883"/>
                  </a:lnTo>
                  <a:cubicBezTo>
                    <a:pt x="1873031" y="639883"/>
                    <a:pt x="1908830" y="604085"/>
                    <a:pt x="1908830" y="559925"/>
                  </a:cubicBezTo>
                  <a:lnTo>
                    <a:pt x="1908830" y="559925"/>
                  </a:lnTo>
                  <a:cubicBezTo>
                    <a:pt x="1908830" y="515766"/>
                    <a:pt x="1873032" y="479967"/>
                    <a:pt x="1828872" y="479967"/>
                  </a:cubicBezTo>
                  <a:lnTo>
                    <a:pt x="1693680" y="479967"/>
                  </a:lnTo>
                  <a:lnTo>
                    <a:pt x="1693513" y="478365"/>
                  </a:lnTo>
                  <a:cubicBezTo>
                    <a:pt x="1680565" y="417109"/>
                    <a:pt x="1624579" y="371030"/>
                    <a:pt x="1557476" y="371030"/>
                  </a:cubicBezTo>
                  <a:close/>
                  <a:moveTo>
                    <a:pt x="212955" y="0"/>
                  </a:moveTo>
                  <a:lnTo>
                    <a:pt x="2901998" y="0"/>
                  </a:lnTo>
                  <a:cubicBezTo>
                    <a:pt x="3019610" y="0"/>
                    <a:pt x="3114953" y="95343"/>
                    <a:pt x="3114953" y="212955"/>
                  </a:cubicBezTo>
                  <a:lnTo>
                    <a:pt x="3114953" y="652118"/>
                  </a:lnTo>
                  <a:cubicBezTo>
                    <a:pt x="3114953" y="769730"/>
                    <a:pt x="3019610" y="865073"/>
                    <a:pt x="2901998" y="865073"/>
                  </a:cubicBezTo>
                  <a:lnTo>
                    <a:pt x="212955" y="865073"/>
                  </a:lnTo>
                  <a:cubicBezTo>
                    <a:pt x="95343" y="865073"/>
                    <a:pt x="0" y="769730"/>
                    <a:pt x="0" y="652118"/>
                  </a:cubicBezTo>
                  <a:lnTo>
                    <a:pt x="0" y="212955"/>
                  </a:lnTo>
                  <a:cubicBezTo>
                    <a:pt x="0" y="95343"/>
                    <a:pt x="95343" y="0"/>
                    <a:pt x="212955" y="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chemeClr val="accent4"/>
                </a:gs>
                <a:gs pos="1000">
                  <a:schemeClr val="accent1"/>
                </a:gs>
                <a:gs pos="100000">
                  <a:schemeClr val="accent6"/>
                </a:gs>
                <a:gs pos="77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B6D926EB-3216-4698-AFB4-B74369E45137}"/>
                </a:ext>
              </a:extLst>
            </p:cNvPr>
            <p:cNvSpPr/>
            <p:nvPr/>
          </p:nvSpPr>
          <p:spPr>
            <a:xfrm>
              <a:off x="4941873" y="8042800"/>
              <a:ext cx="3070385" cy="2030511"/>
            </a:xfrm>
            <a:prstGeom prst="roundRect">
              <a:avLst>
                <a:gd name="adj" fmla="val 4842"/>
              </a:avLst>
            </a:prstGeom>
            <a:blipFill>
              <a:blip r:embed="rId2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838310"/>
              <a:endParaRPr lang="zh-CN" altLang="en-US" sz="3619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8E26605-4D04-4B22-936A-A2E53DA02BD7}"/>
                </a:ext>
              </a:extLst>
            </p:cNvPr>
            <p:cNvSpPr/>
            <p:nvPr/>
          </p:nvSpPr>
          <p:spPr>
            <a:xfrm>
              <a:off x="4928527" y="7983140"/>
              <a:ext cx="3097078" cy="240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292C71C7-15FA-4A1E-939D-96F243C9D6C1}"/>
              </a:ext>
            </a:extLst>
          </p:cNvPr>
          <p:cNvSpPr txBox="1"/>
          <p:nvPr/>
        </p:nvSpPr>
        <p:spPr>
          <a:xfrm>
            <a:off x="1756618" y="5478355"/>
            <a:ext cx="1145998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zh-CN" altLang="en-US" sz="1600" dirty="0">
                <a:latin typeface="+mj-lt"/>
                <a:cs typeface="微软雅黑"/>
              </a:rPr>
              <a:t>合作</a:t>
            </a:r>
            <a:r>
              <a:rPr lang="en-US" altLang="zh-CN" sz="1600" dirty="0">
                <a:latin typeface="+mj-lt"/>
                <a:cs typeface="微软雅黑"/>
              </a:rPr>
              <a:t>/</a:t>
            </a:r>
            <a:r>
              <a:rPr lang="zh-CN" altLang="en-US" sz="1600" dirty="0">
                <a:latin typeface="+mj-lt"/>
                <a:cs typeface="微软雅黑"/>
              </a:rPr>
              <a:t>解决</a:t>
            </a:r>
            <a:endParaRPr lang="en-US" altLang="zh-CN" sz="1600" dirty="0">
              <a:latin typeface="+mj-lt"/>
              <a:cs typeface="微软雅黑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B3BB46A-604F-47D4-AD45-3BC53814161C}"/>
              </a:ext>
            </a:extLst>
          </p:cNvPr>
          <p:cNvSpPr txBox="1"/>
          <p:nvPr/>
        </p:nvSpPr>
        <p:spPr>
          <a:xfrm>
            <a:off x="4334304" y="5478355"/>
            <a:ext cx="1145998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zh-CN" altLang="en-US" sz="1600" dirty="0">
                <a:latin typeface="+mj-lt"/>
                <a:cs typeface="微软雅黑"/>
              </a:rPr>
              <a:t>强迫</a:t>
            </a:r>
            <a:r>
              <a:rPr lang="en-US" altLang="zh-CN" sz="1600" dirty="0">
                <a:latin typeface="+mj-lt"/>
                <a:cs typeface="微软雅黑"/>
              </a:rPr>
              <a:t>/</a:t>
            </a:r>
            <a:r>
              <a:rPr lang="zh-CN" altLang="en-US" sz="1600" dirty="0">
                <a:latin typeface="+mj-lt"/>
                <a:cs typeface="微软雅黑"/>
              </a:rPr>
              <a:t>命令</a:t>
            </a:r>
            <a:endParaRPr lang="en-US" altLang="zh-CN" sz="1600" dirty="0">
              <a:latin typeface="+mj-lt"/>
              <a:cs typeface="微软雅黑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2291C4A-D4B4-4176-9CD3-7318A5E03910}"/>
              </a:ext>
            </a:extLst>
          </p:cNvPr>
          <p:cNvSpPr txBox="1"/>
          <p:nvPr/>
        </p:nvSpPr>
        <p:spPr>
          <a:xfrm>
            <a:off x="6828779" y="5478355"/>
            <a:ext cx="1250656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zh-CN" altLang="en-US" sz="1600" dirty="0">
                <a:latin typeface="+mj-lt"/>
                <a:cs typeface="微软雅黑"/>
              </a:rPr>
              <a:t>缓和</a:t>
            </a:r>
            <a:r>
              <a:rPr lang="en-US" altLang="zh-CN" sz="1600" dirty="0">
                <a:latin typeface="+mj-lt"/>
                <a:cs typeface="微软雅黑"/>
              </a:rPr>
              <a:t>/</a:t>
            </a:r>
            <a:r>
              <a:rPr lang="zh-CN" altLang="en-US" sz="1600" dirty="0">
                <a:latin typeface="+mj-lt"/>
                <a:cs typeface="微软雅黑"/>
              </a:rPr>
              <a:t>包容</a:t>
            </a:r>
            <a:endParaRPr lang="en-US" altLang="zh-CN" sz="1600" dirty="0">
              <a:latin typeface="+mj-lt"/>
              <a:cs typeface="微软雅黑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982E125-A422-4D93-B87B-43807680D956}"/>
              </a:ext>
            </a:extLst>
          </p:cNvPr>
          <p:cNvSpPr txBox="1"/>
          <p:nvPr/>
        </p:nvSpPr>
        <p:spPr>
          <a:xfrm>
            <a:off x="9361137" y="5478355"/>
            <a:ext cx="1145998" cy="41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zh-CN" altLang="en-US" sz="1600" dirty="0">
                <a:latin typeface="+mj-lt"/>
              </a:rPr>
              <a:t>妥协</a:t>
            </a:r>
            <a:r>
              <a:rPr lang="en-US" altLang="zh-CN" sz="1600" dirty="0">
                <a:latin typeface="+mj-lt"/>
              </a:rPr>
              <a:t>/</a:t>
            </a:r>
            <a:r>
              <a:rPr lang="zh-CN" altLang="en-US" sz="1600" dirty="0">
                <a:latin typeface="+mj-lt"/>
              </a:rPr>
              <a:t>调解</a:t>
            </a:r>
          </a:p>
        </p:txBody>
      </p:sp>
    </p:spTree>
    <p:extLst>
      <p:ext uri="{BB962C8B-B14F-4D97-AF65-F5344CB8AC3E}">
        <p14:creationId xmlns:p14="http://schemas.microsoft.com/office/powerpoint/2010/main" val="2751262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>
            <a:extLst>
              <a:ext uri="{FF2B5EF4-FFF2-40B4-BE49-F238E27FC236}">
                <a16:creationId xmlns:a16="http://schemas.microsoft.com/office/drawing/2014/main" id="{7849C4A1-1DAC-4142-8FE3-61CB66E5BC96}"/>
              </a:ext>
            </a:extLst>
          </p:cNvPr>
          <p:cNvSpPr txBox="1">
            <a:spLocks/>
          </p:cNvSpPr>
          <p:nvPr/>
        </p:nvSpPr>
        <p:spPr>
          <a:xfrm>
            <a:off x="5490615" y="2305847"/>
            <a:ext cx="1210771" cy="94110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ln w="28575">
                  <a:noFill/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06</a:t>
            </a:r>
            <a:endParaRPr lang="zh-CN" altLang="en-US" sz="7200" b="1" dirty="0">
              <a:ln w="28575">
                <a:noFill/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4A71041A-DB8A-42F8-9BE4-B5AD5B7850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8382" y="3429000"/>
            <a:ext cx="2235237" cy="547877"/>
          </a:xfrm>
        </p:spPr>
        <p:txBody>
          <a:bodyPr/>
          <a:lstStyle/>
          <a:p>
            <a:r>
              <a:rPr lang="zh-CN" altLang="en-US" dirty="0"/>
              <a:t>控制</a:t>
            </a:r>
            <a:r>
              <a:rPr lang="zh-CN" altLang="en-US" sz="4000" b="1" dirty="0">
                <a:ln w="3175">
                  <a:noFill/>
                </a:ln>
                <a:gradFill flip="none" rotWithShape="1">
                  <a:gsLst>
                    <a:gs pos="55000">
                      <a:schemeClr val="tx1"/>
                    </a:gs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5400000" scaled="0"/>
                  <a:tileRect/>
                </a:gradFill>
                <a:latin typeface="+mj-ea"/>
                <a:cs typeface="+mn-cs"/>
              </a:rPr>
              <a:t>资源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2580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D11366-3EBD-4F29-81BC-AC8EF5E61A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E643441E-AB90-48E1-B983-CD7547BB2B25}"/>
              </a:ext>
            </a:extLst>
          </p:cNvPr>
          <p:cNvSpPr/>
          <p:nvPr/>
        </p:nvSpPr>
        <p:spPr>
          <a:xfrm>
            <a:off x="-875896" y="41477"/>
            <a:ext cx="13272521" cy="6596273"/>
          </a:xfrm>
          <a:custGeom>
            <a:avLst/>
            <a:gdLst>
              <a:gd name="connsiteX0" fmla="*/ 4580991 w 12192000"/>
              <a:gd name="connsiteY0" fmla="*/ 0 h 6811800"/>
              <a:gd name="connsiteX1" fmla="*/ 5721977 w 12192000"/>
              <a:gd name="connsiteY1" fmla="*/ 0 h 6811800"/>
              <a:gd name="connsiteX2" fmla="*/ 5966294 w 12192000"/>
              <a:gd name="connsiteY2" fmla="*/ 26584 h 6811800"/>
              <a:gd name="connsiteX3" fmla="*/ 9022853 w 12192000"/>
              <a:gd name="connsiteY3" fmla="*/ 558538 h 6811800"/>
              <a:gd name="connsiteX4" fmla="*/ 10766523 w 12192000"/>
              <a:gd name="connsiteY4" fmla="*/ 613534 h 6811800"/>
              <a:gd name="connsiteX5" fmla="*/ 11942894 w 12192000"/>
              <a:gd name="connsiteY5" fmla="*/ 784135 h 6811800"/>
              <a:gd name="connsiteX6" fmla="*/ 12192000 w 12192000"/>
              <a:gd name="connsiteY6" fmla="*/ 847424 h 6811800"/>
              <a:gd name="connsiteX7" fmla="*/ 12192000 w 12192000"/>
              <a:gd name="connsiteY7" fmla="*/ 5949355 h 6811800"/>
              <a:gd name="connsiteX8" fmla="*/ 12174942 w 12192000"/>
              <a:gd name="connsiteY8" fmla="*/ 5959261 h 6811800"/>
              <a:gd name="connsiteX9" fmla="*/ 8626161 w 12192000"/>
              <a:gd name="connsiteY9" fmla="*/ 6811552 h 6811800"/>
              <a:gd name="connsiteX10" fmla="*/ 5560193 w 12192000"/>
              <a:gd name="connsiteY10" fmla="*/ 6519704 h 6811800"/>
              <a:gd name="connsiteX11" fmla="*/ 2934569 w 12192000"/>
              <a:gd name="connsiteY11" fmla="*/ 6176734 h 6811800"/>
              <a:gd name="connsiteX12" fmla="*/ 53907 w 12192000"/>
              <a:gd name="connsiteY12" fmla="*/ 6213879 h 6811800"/>
              <a:gd name="connsiteX13" fmla="*/ 0 w 12192000"/>
              <a:gd name="connsiteY13" fmla="*/ 6173644 h 6811800"/>
              <a:gd name="connsiteX14" fmla="*/ 0 w 12192000"/>
              <a:gd name="connsiteY14" fmla="*/ 1250868 h 6811800"/>
              <a:gd name="connsiteX15" fmla="*/ 85215 w 12192000"/>
              <a:gd name="connsiteY15" fmla="*/ 1176625 h 6811800"/>
              <a:gd name="connsiteX16" fmla="*/ 1472672 w 12192000"/>
              <a:gd name="connsiteY16" fmla="*/ 827769 h 6811800"/>
              <a:gd name="connsiteX17" fmla="*/ 4463510 w 12192000"/>
              <a:gd name="connsiteY17" fmla="*/ 15389 h 6811800"/>
              <a:gd name="connsiteX18" fmla="*/ 4580991 w 12192000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62042 w 12200135"/>
              <a:gd name="connsiteY12" fmla="*/ 6213879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18986 w 12200135"/>
              <a:gd name="connsiteY12" fmla="*/ 6062877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29503 w 12200135"/>
              <a:gd name="connsiteY12" fmla="*/ 6037710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3233 w 12200135"/>
              <a:gd name="connsiteY12" fmla="*/ 6029321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29321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46099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8277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20215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011687 w 12211306"/>
              <a:gd name="connsiteY16" fmla="*/ 5864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678325 w 12870325"/>
              <a:gd name="connsiteY14" fmla="*/ 12508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865276 w 12870325"/>
              <a:gd name="connsiteY16" fmla="*/ 17802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766755 w 12870325"/>
              <a:gd name="connsiteY16" fmla="*/ 13230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141835 w 12870325"/>
              <a:gd name="connsiteY0" fmla="*/ 153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0" fmla="*/ 5006369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006369 w 12870325"/>
              <a:gd name="connsiteY17" fmla="*/ 282089 h 6811800"/>
              <a:gd name="connsiteX0" fmla="*/ 4920164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4920164 w 12870325"/>
              <a:gd name="connsiteY17" fmla="*/ 282089 h 6811800"/>
              <a:gd name="connsiteX0" fmla="*/ 4920164 w 12870325"/>
              <a:gd name="connsiteY0" fmla="*/ 255505 h 6785216"/>
              <a:gd name="connsiteX1" fmla="*/ 6644619 w 12870325"/>
              <a:gd name="connsiteY1" fmla="*/ 0 h 6785216"/>
              <a:gd name="connsiteX2" fmla="*/ 9701178 w 12870325"/>
              <a:gd name="connsiteY2" fmla="*/ 531954 h 6785216"/>
              <a:gd name="connsiteX3" fmla="*/ 11444848 w 12870325"/>
              <a:gd name="connsiteY3" fmla="*/ 586950 h 6785216"/>
              <a:gd name="connsiteX4" fmla="*/ 12621219 w 12870325"/>
              <a:gd name="connsiteY4" fmla="*/ 757551 h 6785216"/>
              <a:gd name="connsiteX5" fmla="*/ 12870325 w 12870325"/>
              <a:gd name="connsiteY5" fmla="*/ 820840 h 6785216"/>
              <a:gd name="connsiteX6" fmla="*/ 12870325 w 12870325"/>
              <a:gd name="connsiteY6" fmla="*/ 5922771 h 6785216"/>
              <a:gd name="connsiteX7" fmla="*/ 12853267 w 12870325"/>
              <a:gd name="connsiteY7" fmla="*/ 5932677 h 6785216"/>
              <a:gd name="connsiteX8" fmla="*/ 9304486 w 12870325"/>
              <a:gd name="connsiteY8" fmla="*/ 6784968 h 6785216"/>
              <a:gd name="connsiteX9" fmla="*/ 6238518 w 12870325"/>
              <a:gd name="connsiteY9" fmla="*/ 6493120 h 6785216"/>
              <a:gd name="connsiteX10" fmla="*/ 3612894 w 12870325"/>
              <a:gd name="connsiteY10" fmla="*/ 6150150 h 6785216"/>
              <a:gd name="connsiteX11" fmla="*/ 659019 w 12870325"/>
              <a:gd name="connsiteY11" fmla="*/ 6019515 h 6785216"/>
              <a:gd name="connsiteX12" fmla="*/ 670190 w 12870325"/>
              <a:gd name="connsiteY12" fmla="*/ 5501108 h 6785216"/>
              <a:gd name="connsiteX13" fmla="*/ 185719 w 12870325"/>
              <a:gd name="connsiteY13" fmla="*/ 2087884 h 6785216"/>
              <a:gd name="connsiteX14" fmla="*/ 0 w 12870325"/>
              <a:gd name="connsiteY14" fmla="*/ 1734241 h 6785216"/>
              <a:gd name="connsiteX15" fmla="*/ 2594343 w 12870325"/>
              <a:gd name="connsiteY15" fmla="*/ 1537785 h 6785216"/>
              <a:gd name="connsiteX16" fmla="*/ 4920164 w 12870325"/>
              <a:gd name="connsiteY16" fmla="*/ 255505 h 6785216"/>
              <a:gd name="connsiteX0" fmla="*/ 4920164 w 12870325"/>
              <a:gd name="connsiteY0" fmla="*/ 0 h 6529711"/>
              <a:gd name="connsiteX1" fmla="*/ 6989444 w 12870325"/>
              <a:gd name="connsiteY1" fmla="*/ 5826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420474 w 12870325"/>
              <a:gd name="connsiteY1" fmla="*/ 3159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876135 w 12870325"/>
              <a:gd name="connsiteY1" fmla="*/ 111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526080 w 12870325"/>
              <a:gd name="connsiteY0" fmla="*/ 179305 h 6518516"/>
              <a:gd name="connsiteX1" fmla="*/ 7876135 w 12870325"/>
              <a:gd name="connsiteY1" fmla="*/ 0 h 6518516"/>
              <a:gd name="connsiteX2" fmla="*/ 9701178 w 12870325"/>
              <a:gd name="connsiteY2" fmla="*/ 265254 h 6518516"/>
              <a:gd name="connsiteX3" fmla="*/ 11444848 w 12870325"/>
              <a:gd name="connsiteY3" fmla="*/ 320250 h 6518516"/>
              <a:gd name="connsiteX4" fmla="*/ 12621219 w 12870325"/>
              <a:gd name="connsiteY4" fmla="*/ 490851 h 6518516"/>
              <a:gd name="connsiteX5" fmla="*/ 12870325 w 12870325"/>
              <a:gd name="connsiteY5" fmla="*/ 554140 h 6518516"/>
              <a:gd name="connsiteX6" fmla="*/ 12870325 w 12870325"/>
              <a:gd name="connsiteY6" fmla="*/ 5656071 h 6518516"/>
              <a:gd name="connsiteX7" fmla="*/ 12853267 w 12870325"/>
              <a:gd name="connsiteY7" fmla="*/ 5665977 h 6518516"/>
              <a:gd name="connsiteX8" fmla="*/ 9304486 w 12870325"/>
              <a:gd name="connsiteY8" fmla="*/ 6518268 h 6518516"/>
              <a:gd name="connsiteX9" fmla="*/ 6238518 w 12870325"/>
              <a:gd name="connsiteY9" fmla="*/ 6226420 h 6518516"/>
              <a:gd name="connsiteX10" fmla="*/ 3612894 w 12870325"/>
              <a:gd name="connsiteY10" fmla="*/ 5883450 h 6518516"/>
              <a:gd name="connsiteX11" fmla="*/ 659019 w 12870325"/>
              <a:gd name="connsiteY11" fmla="*/ 5752815 h 6518516"/>
              <a:gd name="connsiteX12" fmla="*/ 670190 w 12870325"/>
              <a:gd name="connsiteY12" fmla="*/ 5234408 h 6518516"/>
              <a:gd name="connsiteX13" fmla="*/ 185719 w 12870325"/>
              <a:gd name="connsiteY13" fmla="*/ 1821184 h 6518516"/>
              <a:gd name="connsiteX14" fmla="*/ 0 w 12870325"/>
              <a:gd name="connsiteY14" fmla="*/ 1467541 h 6518516"/>
              <a:gd name="connsiteX15" fmla="*/ 2594343 w 12870325"/>
              <a:gd name="connsiteY15" fmla="*/ 1271085 h 6518516"/>
              <a:gd name="connsiteX16" fmla="*/ 4526080 w 12870325"/>
              <a:gd name="connsiteY16" fmla="*/ 179305 h 6518516"/>
              <a:gd name="connsiteX0" fmla="*/ 4526080 w 12870325"/>
              <a:gd name="connsiteY0" fmla="*/ 0 h 6339211"/>
              <a:gd name="connsiteX1" fmla="*/ 7272692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231539 h 6570750"/>
              <a:gd name="connsiteX1" fmla="*/ 6669250 w 12870325"/>
              <a:gd name="connsiteY1" fmla="*/ 484034 h 6570750"/>
              <a:gd name="connsiteX2" fmla="*/ 9701178 w 12870325"/>
              <a:gd name="connsiteY2" fmla="*/ 317488 h 6570750"/>
              <a:gd name="connsiteX3" fmla="*/ 9569866 w 12870325"/>
              <a:gd name="connsiteY3" fmla="*/ 249 h 6570750"/>
              <a:gd name="connsiteX4" fmla="*/ 11444848 w 12870325"/>
              <a:gd name="connsiteY4" fmla="*/ 372484 h 6570750"/>
              <a:gd name="connsiteX5" fmla="*/ 12621219 w 12870325"/>
              <a:gd name="connsiteY5" fmla="*/ 543085 h 6570750"/>
              <a:gd name="connsiteX6" fmla="*/ 12870325 w 12870325"/>
              <a:gd name="connsiteY6" fmla="*/ 606374 h 6570750"/>
              <a:gd name="connsiteX7" fmla="*/ 12870325 w 12870325"/>
              <a:gd name="connsiteY7" fmla="*/ 5708305 h 6570750"/>
              <a:gd name="connsiteX8" fmla="*/ 12853267 w 12870325"/>
              <a:gd name="connsiteY8" fmla="*/ 5718211 h 6570750"/>
              <a:gd name="connsiteX9" fmla="*/ 9304486 w 12870325"/>
              <a:gd name="connsiteY9" fmla="*/ 6570502 h 6570750"/>
              <a:gd name="connsiteX10" fmla="*/ 6238518 w 12870325"/>
              <a:gd name="connsiteY10" fmla="*/ 6278654 h 6570750"/>
              <a:gd name="connsiteX11" fmla="*/ 3612894 w 12870325"/>
              <a:gd name="connsiteY11" fmla="*/ 5935684 h 6570750"/>
              <a:gd name="connsiteX12" fmla="*/ 659019 w 12870325"/>
              <a:gd name="connsiteY12" fmla="*/ 5805049 h 6570750"/>
              <a:gd name="connsiteX13" fmla="*/ 670190 w 12870325"/>
              <a:gd name="connsiteY13" fmla="*/ 5286642 h 6570750"/>
              <a:gd name="connsiteX14" fmla="*/ 185719 w 12870325"/>
              <a:gd name="connsiteY14" fmla="*/ 1873418 h 6570750"/>
              <a:gd name="connsiteX15" fmla="*/ 0 w 12870325"/>
              <a:gd name="connsiteY15" fmla="*/ 1519775 h 6570750"/>
              <a:gd name="connsiteX16" fmla="*/ 2594343 w 12870325"/>
              <a:gd name="connsiteY16" fmla="*/ 1323319 h 6570750"/>
              <a:gd name="connsiteX17" fmla="*/ 4526080 w 12870325"/>
              <a:gd name="connsiteY17" fmla="*/ 231539 h 6570750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371763 h 6710974"/>
              <a:gd name="connsiteX1" fmla="*/ 6669250 w 12870325"/>
              <a:gd name="connsiteY1" fmla="*/ 624258 h 6710974"/>
              <a:gd name="connsiteX2" fmla="*/ 9664233 w 12870325"/>
              <a:gd name="connsiteY2" fmla="*/ 512 h 6710974"/>
              <a:gd name="connsiteX3" fmla="*/ 11444848 w 12870325"/>
              <a:gd name="connsiteY3" fmla="*/ 512708 h 6710974"/>
              <a:gd name="connsiteX4" fmla="*/ 12621219 w 12870325"/>
              <a:gd name="connsiteY4" fmla="*/ 683309 h 6710974"/>
              <a:gd name="connsiteX5" fmla="*/ 12870325 w 12870325"/>
              <a:gd name="connsiteY5" fmla="*/ 746598 h 6710974"/>
              <a:gd name="connsiteX6" fmla="*/ 12870325 w 12870325"/>
              <a:gd name="connsiteY6" fmla="*/ 5848529 h 6710974"/>
              <a:gd name="connsiteX7" fmla="*/ 12853267 w 12870325"/>
              <a:gd name="connsiteY7" fmla="*/ 5858435 h 6710974"/>
              <a:gd name="connsiteX8" fmla="*/ 9304486 w 12870325"/>
              <a:gd name="connsiteY8" fmla="*/ 6710726 h 6710974"/>
              <a:gd name="connsiteX9" fmla="*/ 6238518 w 12870325"/>
              <a:gd name="connsiteY9" fmla="*/ 6418878 h 6710974"/>
              <a:gd name="connsiteX10" fmla="*/ 3612894 w 12870325"/>
              <a:gd name="connsiteY10" fmla="*/ 6075908 h 6710974"/>
              <a:gd name="connsiteX11" fmla="*/ 659019 w 12870325"/>
              <a:gd name="connsiteY11" fmla="*/ 5945273 h 6710974"/>
              <a:gd name="connsiteX12" fmla="*/ 670190 w 12870325"/>
              <a:gd name="connsiteY12" fmla="*/ 5426866 h 6710974"/>
              <a:gd name="connsiteX13" fmla="*/ 185719 w 12870325"/>
              <a:gd name="connsiteY13" fmla="*/ 2013642 h 6710974"/>
              <a:gd name="connsiteX14" fmla="*/ 0 w 12870325"/>
              <a:gd name="connsiteY14" fmla="*/ 1659999 h 6710974"/>
              <a:gd name="connsiteX15" fmla="*/ 2594343 w 12870325"/>
              <a:gd name="connsiteY15" fmla="*/ 1463543 h 6710974"/>
              <a:gd name="connsiteX16" fmla="*/ 4526080 w 12870325"/>
              <a:gd name="connsiteY16" fmla="*/ 371763 h 6710974"/>
              <a:gd name="connsiteX0" fmla="*/ 4526080 w 12870325"/>
              <a:gd name="connsiteY0" fmla="*/ 562123 h 6901334"/>
              <a:gd name="connsiteX1" fmla="*/ 6669250 w 12870325"/>
              <a:gd name="connsiteY1" fmla="*/ 814618 h 6901334"/>
              <a:gd name="connsiteX2" fmla="*/ 9664233 w 12870325"/>
              <a:gd name="connsiteY2" fmla="*/ 372 h 6901334"/>
              <a:gd name="connsiteX3" fmla="*/ 11444848 w 12870325"/>
              <a:gd name="connsiteY3" fmla="*/ 703068 h 6901334"/>
              <a:gd name="connsiteX4" fmla="*/ 12621219 w 12870325"/>
              <a:gd name="connsiteY4" fmla="*/ 873669 h 6901334"/>
              <a:gd name="connsiteX5" fmla="*/ 12870325 w 12870325"/>
              <a:gd name="connsiteY5" fmla="*/ 936958 h 6901334"/>
              <a:gd name="connsiteX6" fmla="*/ 12870325 w 12870325"/>
              <a:gd name="connsiteY6" fmla="*/ 6038889 h 6901334"/>
              <a:gd name="connsiteX7" fmla="*/ 12853267 w 12870325"/>
              <a:gd name="connsiteY7" fmla="*/ 6048795 h 6901334"/>
              <a:gd name="connsiteX8" fmla="*/ 9304486 w 12870325"/>
              <a:gd name="connsiteY8" fmla="*/ 6901086 h 6901334"/>
              <a:gd name="connsiteX9" fmla="*/ 6238518 w 12870325"/>
              <a:gd name="connsiteY9" fmla="*/ 6609238 h 6901334"/>
              <a:gd name="connsiteX10" fmla="*/ 3612894 w 12870325"/>
              <a:gd name="connsiteY10" fmla="*/ 6266268 h 6901334"/>
              <a:gd name="connsiteX11" fmla="*/ 659019 w 12870325"/>
              <a:gd name="connsiteY11" fmla="*/ 6135633 h 6901334"/>
              <a:gd name="connsiteX12" fmla="*/ 670190 w 12870325"/>
              <a:gd name="connsiteY12" fmla="*/ 5617226 h 6901334"/>
              <a:gd name="connsiteX13" fmla="*/ 185719 w 12870325"/>
              <a:gd name="connsiteY13" fmla="*/ 2204002 h 6901334"/>
              <a:gd name="connsiteX14" fmla="*/ 0 w 12870325"/>
              <a:gd name="connsiteY14" fmla="*/ 1850359 h 6901334"/>
              <a:gd name="connsiteX15" fmla="*/ 2594343 w 12870325"/>
              <a:gd name="connsiteY15" fmla="*/ 1653903 h 6901334"/>
              <a:gd name="connsiteX16" fmla="*/ 4526080 w 12870325"/>
              <a:gd name="connsiteY16" fmla="*/ 562123 h 6901334"/>
              <a:gd name="connsiteX0" fmla="*/ 4526080 w 12870325"/>
              <a:gd name="connsiteY0" fmla="*/ 244936 h 6584147"/>
              <a:gd name="connsiteX1" fmla="*/ 6669250 w 12870325"/>
              <a:gd name="connsiteY1" fmla="*/ 497431 h 6584147"/>
              <a:gd name="connsiteX2" fmla="*/ 9664233 w 12870325"/>
              <a:gd name="connsiteY2" fmla="*/ 685 h 6584147"/>
              <a:gd name="connsiteX3" fmla="*/ 11444848 w 12870325"/>
              <a:gd name="connsiteY3" fmla="*/ 385881 h 6584147"/>
              <a:gd name="connsiteX4" fmla="*/ 12621219 w 12870325"/>
              <a:gd name="connsiteY4" fmla="*/ 556482 h 6584147"/>
              <a:gd name="connsiteX5" fmla="*/ 12870325 w 12870325"/>
              <a:gd name="connsiteY5" fmla="*/ 619771 h 6584147"/>
              <a:gd name="connsiteX6" fmla="*/ 12870325 w 12870325"/>
              <a:gd name="connsiteY6" fmla="*/ 5721702 h 6584147"/>
              <a:gd name="connsiteX7" fmla="*/ 12853267 w 12870325"/>
              <a:gd name="connsiteY7" fmla="*/ 5731608 h 6584147"/>
              <a:gd name="connsiteX8" fmla="*/ 9304486 w 12870325"/>
              <a:gd name="connsiteY8" fmla="*/ 6583899 h 6584147"/>
              <a:gd name="connsiteX9" fmla="*/ 6238518 w 12870325"/>
              <a:gd name="connsiteY9" fmla="*/ 6292051 h 6584147"/>
              <a:gd name="connsiteX10" fmla="*/ 3612894 w 12870325"/>
              <a:gd name="connsiteY10" fmla="*/ 5949081 h 6584147"/>
              <a:gd name="connsiteX11" fmla="*/ 659019 w 12870325"/>
              <a:gd name="connsiteY11" fmla="*/ 5818446 h 6584147"/>
              <a:gd name="connsiteX12" fmla="*/ 670190 w 12870325"/>
              <a:gd name="connsiteY12" fmla="*/ 5300039 h 6584147"/>
              <a:gd name="connsiteX13" fmla="*/ 185719 w 12870325"/>
              <a:gd name="connsiteY13" fmla="*/ 1886815 h 6584147"/>
              <a:gd name="connsiteX14" fmla="*/ 0 w 12870325"/>
              <a:gd name="connsiteY14" fmla="*/ 1533172 h 6584147"/>
              <a:gd name="connsiteX15" fmla="*/ 2594343 w 12870325"/>
              <a:gd name="connsiteY15" fmla="*/ 1336716 h 6584147"/>
              <a:gd name="connsiteX16" fmla="*/ 4526080 w 12870325"/>
              <a:gd name="connsiteY16" fmla="*/ 244936 h 6584147"/>
              <a:gd name="connsiteX0" fmla="*/ 4526080 w 12870325"/>
              <a:gd name="connsiteY0" fmla="*/ 257612 h 6596823"/>
              <a:gd name="connsiteX1" fmla="*/ 6669250 w 12870325"/>
              <a:gd name="connsiteY1" fmla="*/ 510107 h 6596823"/>
              <a:gd name="connsiteX2" fmla="*/ 9664233 w 12870325"/>
              <a:gd name="connsiteY2" fmla="*/ 661 h 6596823"/>
              <a:gd name="connsiteX3" fmla="*/ 11444848 w 12870325"/>
              <a:gd name="connsiteY3" fmla="*/ 398557 h 6596823"/>
              <a:gd name="connsiteX4" fmla="*/ 12621219 w 12870325"/>
              <a:gd name="connsiteY4" fmla="*/ 569158 h 6596823"/>
              <a:gd name="connsiteX5" fmla="*/ 12870325 w 12870325"/>
              <a:gd name="connsiteY5" fmla="*/ 632447 h 6596823"/>
              <a:gd name="connsiteX6" fmla="*/ 12870325 w 12870325"/>
              <a:gd name="connsiteY6" fmla="*/ 5734378 h 6596823"/>
              <a:gd name="connsiteX7" fmla="*/ 12853267 w 12870325"/>
              <a:gd name="connsiteY7" fmla="*/ 5744284 h 6596823"/>
              <a:gd name="connsiteX8" fmla="*/ 9304486 w 12870325"/>
              <a:gd name="connsiteY8" fmla="*/ 6596575 h 6596823"/>
              <a:gd name="connsiteX9" fmla="*/ 6238518 w 12870325"/>
              <a:gd name="connsiteY9" fmla="*/ 6304727 h 6596823"/>
              <a:gd name="connsiteX10" fmla="*/ 3612894 w 12870325"/>
              <a:gd name="connsiteY10" fmla="*/ 5961757 h 6596823"/>
              <a:gd name="connsiteX11" fmla="*/ 659019 w 12870325"/>
              <a:gd name="connsiteY11" fmla="*/ 5831122 h 6596823"/>
              <a:gd name="connsiteX12" fmla="*/ 670190 w 12870325"/>
              <a:gd name="connsiteY12" fmla="*/ 5312715 h 6596823"/>
              <a:gd name="connsiteX13" fmla="*/ 185719 w 12870325"/>
              <a:gd name="connsiteY13" fmla="*/ 1899491 h 6596823"/>
              <a:gd name="connsiteX14" fmla="*/ 0 w 12870325"/>
              <a:gd name="connsiteY14" fmla="*/ 1545848 h 6596823"/>
              <a:gd name="connsiteX15" fmla="*/ 2594343 w 12870325"/>
              <a:gd name="connsiteY15" fmla="*/ 1349392 h 6596823"/>
              <a:gd name="connsiteX16" fmla="*/ 4526080 w 12870325"/>
              <a:gd name="connsiteY16" fmla="*/ 257612 h 6596823"/>
              <a:gd name="connsiteX0" fmla="*/ 4526080 w 12870325"/>
              <a:gd name="connsiteY0" fmla="*/ 259504 h 6598715"/>
              <a:gd name="connsiteX1" fmla="*/ 6669250 w 12870325"/>
              <a:gd name="connsiteY1" fmla="*/ 511999 h 6598715"/>
              <a:gd name="connsiteX2" fmla="*/ 9664233 w 12870325"/>
              <a:gd name="connsiteY2" fmla="*/ 2553 h 6598715"/>
              <a:gd name="connsiteX3" fmla="*/ 11568000 w 12870325"/>
              <a:gd name="connsiteY3" fmla="*/ 311549 h 6598715"/>
              <a:gd name="connsiteX4" fmla="*/ 12621219 w 12870325"/>
              <a:gd name="connsiteY4" fmla="*/ 571050 h 6598715"/>
              <a:gd name="connsiteX5" fmla="*/ 12870325 w 12870325"/>
              <a:gd name="connsiteY5" fmla="*/ 634339 h 6598715"/>
              <a:gd name="connsiteX6" fmla="*/ 12870325 w 12870325"/>
              <a:gd name="connsiteY6" fmla="*/ 5736270 h 6598715"/>
              <a:gd name="connsiteX7" fmla="*/ 12853267 w 12870325"/>
              <a:gd name="connsiteY7" fmla="*/ 5746176 h 6598715"/>
              <a:gd name="connsiteX8" fmla="*/ 9304486 w 12870325"/>
              <a:gd name="connsiteY8" fmla="*/ 6598467 h 6598715"/>
              <a:gd name="connsiteX9" fmla="*/ 6238518 w 12870325"/>
              <a:gd name="connsiteY9" fmla="*/ 6306619 h 6598715"/>
              <a:gd name="connsiteX10" fmla="*/ 3612894 w 12870325"/>
              <a:gd name="connsiteY10" fmla="*/ 5963649 h 6598715"/>
              <a:gd name="connsiteX11" fmla="*/ 659019 w 12870325"/>
              <a:gd name="connsiteY11" fmla="*/ 5833014 h 6598715"/>
              <a:gd name="connsiteX12" fmla="*/ 670190 w 12870325"/>
              <a:gd name="connsiteY12" fmla="*/ 5314607 h 6598715"/>
              <a:gd name="connsiteX13" fmla="*/ 185719 w 12870325"/>
              <a:gd name="connsiteY13" fmla="*/ 1901383 h 6598715"/>
              <a:gd name="connsiteX14" fmla="*/ 0 w 12870325"/>
              <a:gd name="connsiteY14" fmla="*/ 1547740 h 6598715"/>
              <a:gd name="connsiteX15" fmla="*/ 2594343 w 12870325"/>
              <a:gd name="connsiteY15" fmla="*/ 1351284 h 6598715"/>
              <a:gd name="connsiteX16" fmla="*/ 4526080 w 12870325"/>
              <a:gd name="connsiteY16" fmla="*/ 259504 h 6598715"/>
              <a:gd name="connsiteX0" fmla="*/ 4526080 w 12870325"/>
              <a:gd name="connsiteY0" fmla="*/ 257682 h 6596893"/>
              <a:gd name="connsiteX1" fmla="*/ 6669250 w 12870325"/>
              <a:gd name="connsiteY1" fmla="*/ 510177 h 6596893"/>
              <a:gd name="connsiteX2" fmla="*/ 9664233 w 12870325"/>
              <a:gd name="connsiteY2" fmla="*/ 731 h 6596893"/>
              <a:gd name="connsiteX3" fmla="*/ 11592631 w 12870325"/>
              <a:gd name="connsiteY3" fmla="*/ 665327 h 6596893"/>
              <a:gd name="connsiteX4" fmla="*/ 12621219 w 12870325"/>
              <a:gd name="connsiteY4" fmla="*/ 569228 h 6596893"/>
              <a:gd name="connsiteX5" fmla="*/ 12870325 w 12870325"/>
              <a:gd name="connsiteY5" fmla="*/ 632517 h 6596893"/>
              <a:gd name="connsiteX6" fmla="*/ 12870325 w 12870325"/>
              <a:gd name="connsiteY6" fmla="*/ 5734448 h 6596893"/>
              <a:gd name="connsiteX7" fmla="*/ 12853267 w 12870325"/>
              <a:gd name="connsiteY7" fmla="*/ 5744354 h 6596893"/>
              <a:gd name="connsiteX8" fmla="*/ 9304486 w 12870325"/>
              <a:gd name="connsiteY8" fmla="*/ 6596645 h 6596893"/>
              <a:gd name="connsiteX9" fmla="*/ 6238518 w 12870325"/>
              <a:gd name="connsiteY9" fmla="*/ 6304797 h 6596893"/>
              <a:gd name="connsiteX10" fmla="*/ 3612894 w 12870325"/>
              <a:gd name="connsiteY10" fmla="*/ 5961827 h 6596893"/>
              <a:gd name="connsiteX11" fmla="*/ 659019 w 12870325"/>
              <a:gd name="connsiteY11" fmla="*/ 5831192 h 6596893"/>
              <a:gd name="connsiteX12" fmla="*/ 670190 w 12870325"/>
              <a:gd name="connsiteY12" fmla="*/ 5312785 h 6596893"/>
              <a:gd name="connsiteX13" fmla="*/ 185719 w 12870325"/>
              <a:gd name="connsiteY13" fmla="*/ 1899561 h 6596893"/>
              <a:gd name="connsiteX14" fmla="*/ 0 w 12870325"/>
              <a:gd name="connsiteY14" fmla="*/ 1545918 h 6596893"/>
              <a:gd name="connsiteX15" fmla="*/ 2594343 w 12870325"/>
              <a:gd name="connsiteY15" fmla="*/ 1349462 h 6596893"/>
              <a:gd name="connsiteX16" fmla="*/ 4526080 w 12870325"/>
              <a:gd name="connsiteY16" fmla="*/ 257682 h 6596893"/>
              <a:gd name="connsiteX0" fmla="*/ 4526080 w 12870325"/>
              <a:gd name="connsiteY0" fmla="*/ 257062 h 6596273"/>
              <a:gd name="connsiteX1" fmla="*/ 6669250 w 12870325"/>
              <a:gd name="connsiteY1" fmla="*/ 509557 h 6596273"/>
              <a:gd name="connsiteX2" fmla="*/ 9664233 w 12870325"/>
              <a:gd name="connsiteY2" fmla="*/ 111 h 6596273"/>
              <a:gd name="connsiteX3" fmla="*/ 12621219 w 12870325"/>
              <a:gd name="connsiteY3" fmla="*/ 568608 h 6596273"/>
              <a:gd name="connsiteX4" fmla="*/ 12870325 w 12870325"/>
              <a:gd name="connsiteY4" fmla="*/ 631897 h 6596273"/>
              <a:gd name="connsiteX5" fmla="*/ 12870325 w 12870325"/>
              <a:gd name="connsiteY5" fmla="*/ 5733828 h 6596273"/>
              <a:gd name="connsiteX6" fmla="*/ 12853267 w 12870325"/>
              <a:gd name="connsiteY6" fmla="*/ 5743734 h 6596273"/>
              <a:gd name="connsiteX7" fmla="*/ 9304486 w 12870325"/>
              <a:gd name="connsiteY7" fmla="*/ 6596025 h 6596273"/>
              <a:gd name="connsiteX8" fmla="*/ 6238518 w 12870325"/>
              <a:gd name="connsiteY8" fmla="*/ 6304177 h 6596273"/>
              <a:gd name="connsiteX9" fmla="*/ 3612894 w 12870325"/>
              <a:gd name="connsiteY9" fmla="*/ 5961207 h 6596273"/>
              <a:gd name="connsiteX10" fmla="*/ 659019 w 12870325"/>
              <a:gd name="connsiteY10" fmla="*/ 5830572 h 6596273"/>
              <a:gd name="connsiteX11" fmla="*/ 670190 w 12870325"/>
              <a:gd name="connsiteY11" fmla="*/ 5312165 h 6596273"/>
              <a:gd name="connsiteX12" fmla="*/ 185719 w 12870325"/>
              <a:gd name="connsiteY12" fmla="*/ 1898941 h 6596273"/>
              <a:gd name="connsiteX13" fmla="*/ 0 w 12870325"/>
              <a:gd name="connsiteY13" fmla="*/ 1545298 h 6596273"/>
              <a:gd name="connsiteX14" fmla="*/ 2594343 w 12870325"/>
              <a:gd name="connsiteY14" fmla="*/ 1348842 h 6596273"/>
              <a:gd name="connsiteX15" fmla="*/ 4526080 w 12870325"/>
              <a:gd name="connsiteY15" fmla="*/ 257062 h 65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325" h="6596273">
                <a:moveTo>
                  <a:pt x="4526080" y="257062"/>
                </a:moveTo>
                <a:lnTo>
                  <a:pt x="6669250" y="509557"/>
                </a:lnTo>
                <a:cubicBezTo>
                  <a:pt x="7768577" y="644015"/>
                  <a:pt x="8672238" y="-9731"/>
                  <a:pt x="9664233" y="111"/>
                </a:cubicBezTo>
                <a:cubicBezTo>
                  <a:pt x="10656228" y="9953"/>
                  <a:pt x="12086870" y="463310"/>
                  <a:pt x="12621219" y="568608"/>
                </a:cubicBezTo>
                <a:lnTo>
                  <a:pt x="12870325" y="631897"/>
                </a:lnTo>
                <a:lnTo>
                  <a:pt x="12870325" y="5733828"/>
                </a:lnTo>
                <a:lnTo>
                  <a:pt x="12853267" y="5743734"/>
                </a:lnTo>
                <a:cubicBezTo>
                  <a:pt x="11831041" y="6305205"/>
                  <a:pt x="10438365" y="6606175"/>
                  <a:pt x="9304486" y="6596025"/>
                </a:cubicBezTo>
                <a:cubicBezTo>
                  <a:pt x="8095015" y="6585199"/>
                  <a:pt x="7187116" y="6409980"/>
                  <a:pt x="6238518" y="6304177"/>
                </a:cubicBezTo>
                <a:cubicBezTo>
                  <a:pt x="5289920" y="6198374"/>
                  <a:pt x="4542811" y="6040141"/>
                  <a:pt x="3612894" y="5961207"/>
                </a:cubicBezTo>
                <a:cubicBezTo>
                  <a:pt x="2682977" y="5882273"/>
                  <a:pt x="1876964" y="6688935"/>
                  <a:pt x="659019" y="5830572"/>
                </a:cubicBezTo>
                <a:lnTo>
                  <a:pt x="670190" y="5312165"/>
                </a:lnTo>
                <a:cubicBezTo>
                  <a:pt x="672902" y="3886557"/>
                  <a:pt x="183007" y="3324549"/>
                  <a:pt x="185719" y="1898941"/>
                </a:cubicBezTo>
                <a:lnTo>
                  <a:pt x="0" y="1545298"/>
                </a:lnTo>
                <a:cubicBezTo>
                  <a:pt x="320364" y="1297217"/>
                  <a:pt x="1839996" y="1563548"/>
                  <a:pt x="2594343" y="1348842"/>
                </a:cubicBezTo>
                <a:cubicBezTo>
                  <a:pt x="3348690" y="1134136"/>
                  <a:pt x="3436511" y="430677"/>
                  <a:pt x="4526080" y="257062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7" name="矩形: 圆角 166">
            <a:extLst>
              <a:ext uri="{FF2B5EF4-FFF2-40B4-BE49-F238E27FC236}">
                <a16:creationId xmlns:a16="http://schemas.microsoft.com/office/drawing/2014/main" id="{F05B7271-08B8-4BB9-B427-D756399C32A7}"/>
              </a:ext>
            </a:extLst>
          </p:cNvPr>
          <p:cNvSpPr/>
          <p:nvPr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dirty="0">
                <a:latin typeface="微软雅黑"/>
                <a:cs typeface="微软雅黑"/>
              </a:rPr>
              <a:t>识别和记录项目角色、职责、所需技能、报告关系的过程。主要作用：建立项目角色与职责、资源分解结构，以及制订团队</a:t>
            </a:r>
            <a:r>
              <a:rPr lang="zh-CN" altLang="en-US" sz="1800">
                <a:latin typeface="微软雅黑"/>
                <a:cs typeface="微软雅黑"/>
              </a:rPr>
              <a:t>人员招募 和</a:t>
            </a:r>
            <a:r>
              <a:rPr lang="zh-CN" altLang="en-US" sz="1800" dirty="0">
                <a:latin typeface="微软雅黑"/>
                <a:cs typeface="微软雅黑"/>
              </a:rPr>
              <a:t>遣散计划。</a:t>
            </a:r>
          </a:p>
        </p:txBody>
      </p:sp>
      <p:sp>
        <p:nvSpPr>
          <p:cNvPr id="175" name="标题 1">
            <a:extLst>
              <a:ext uri="{FF2B5EF4-FFF2-40B4-BE49-F238E27FC236}">
                <a16:creationId xmlns:a16="http://schemas.microsoft.com/office/drawing/2014/main" id="{B4D631EC-7BC2-4032-B677-22F031574BBF}"/>
              </a:ext>
            </a:extLst>
          </p:cNvPr>
          <p:cNvSpPr txBox="1">
            <a:spLocks/>
          </p:cNvSpPr>
          <p:nvPr/>
        </p:nvSpPr>
        <p:spPr>
          <a:xfrm>
            <a:off x="665678" y="513016"/>
            <a:ext cx="781931" cy="49688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06</a:t>
            </a:r>
            <a:endParaRPr lang="zh-CN" altLang="en-US" sz="3600" b="1" dirty="0">
              <a:ln w="12700">
                <a:solidFill>
                  <a:schemeClr val="accent4"/>
                </a:solidFill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9FCB71E0-333E-4645-8572-3148D5586441}"/>
              </a:ext>
            </a:extLst>
          </p:cNvPr>
          <p:cNvGrpSpPr/>
          <p:nvPr/>
        </p:nvGrpSpPr>
        <p:grpSpPr>
          <a:xfrm flipH="1">
            <a:off x="779565" y="1091906"/>
            <a:ext cx="2567659" cy="116516"/>
            <a:chOff x="1110786" y="1104371"/>
            <a:chExt cx="2567659" cy="116516"/>
          </a:xfrm>
        </p:grpSpPr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C48413C6-DA24-4842-8C80-C2997FCF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443" y="11088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E92D5024-9E9E-4752-A357-F13D59AC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2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8E03F4ED-1F4B-4620-915D-878CC9C1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47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DB58ACA-FE38-4397-9302-59BD6420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686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A243CCC2-ABFD-47B8-8073-C272FB71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893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5" name="Freeform 33">
              <a:extLst>
                <a:ext uri="{FF2B5EF4-FFF2-40B4-BE49-F238E27FC236}">
                  <a16:creationId xmlns:a16="http://schemas.microsoft.com/office/drawing/2014/main" id="{FAB69CF9-1FEF-4C07-804D-F8F8EB1F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00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E71CB3E7-7B79-47BA-A11F-2CDD554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07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9296E09E-C2D3-40A5-BA8E-3689B2BE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51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 dirty="0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DCF75653-B29D-4FD3-B3C7-F52AE09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831" y="1108871"/>
              <a:ext cx="496614" cy="112016"/>
            </a:xfrm>
            <a:custGeom>
              <a:avLst/>
              <a:gdLst>
                <a:gd name="T0" fmla="*/ 370 w 372"/>
                <a:gd name="T1" fmla="*/ 0 h 180"/>
                <a:gd name="T2" fmla="*/ 372 w 372"/>
                <a:gd name="T3" fmla="*/ 180 h 180"/>
                <a:gd name="T4" fmla="*/ 0 w 372"/>
                <a:gd name="T5" fmla="*/ 180 h 180"/>
                <a:gd name="T6" fmla="*/ 179 w 372"/>
                <a:gd name="T7" fmla="*/ 0 h 180"/>
                <a:gd name="T8" fmla="*/ 370 w 372"/>
                <a:gd name="T9" fmla="*/ 0 h 18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16264 w 21452"/>
                <a:gd name="connsiteY3" fmla="*/ 0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989 w 21452"/>
                <a:gd name="connsiteY3" fmla="*/ 567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400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194 w 21452"/>
                <a:gd name="connsiteY3" fmla="*/ 284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057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508 w 21452"/>
                <a:gd name="connsiteY3" fmla="*/ 851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851 w 21452"/>
                <a:gd name="connsiteY3" fmla="*/ 568 h 10000"/>
                <a:gd name="connsiteX4" fmla="*/ 21398 w 21452"/>
                <a:gd name="connsiteY4" fmla="*/ 0 h 10000"/>
                <a:gd name="connsiteX0" fmla="*/ 21398 w 21452"/>
                <a:gd name="connsiteY0" fmla="*/ 707 h 10707"/>
                <a:gd name="connsiteX1" fmla="*/ 21452 w 21452"/>
                <a:gd name="connsiteY1" fmla="*/ 10707 h 10707"/>
                <a:gd name="connsiteX2" fmla="*/ 0 w 21452"/>
                <a:gd name="connsiteY2" fmla="*/ 10707 h 10707"/>
                <a:gd name="connsiteX3" fmla="*/ 4400 w 21452"/>
                <a:gd name="connsiteY3" fmla="*/ 0 h 10707"/>
                <a:gd name="connsiteX4" fmla="*/ 21398 w 21452"/>
                <a:gd name="connsiteY4" fmla="*/ 707 h 10707"/>
                <a:gd name="connsiteX0" fmla="*/ 21398 w 21452"/>
                <a:gd name="connsiteY0" fmla="*/ 424 h 10424"/>
                <a:gd name="connsiteX1" fmla="*/ 21452 w 21452"/>
                <a:gd name="connsiteY1" fmla="*/ 10424 h 10424"/>
                <a:gd name="connsiteX2" fmla="*/ 0 w 21452"/>
                <a:gd name="connsiteY2" fmla="*/ 10424 h 10424"/>
                <a:gd name="connsiteX3" fmla="*/ 4400 w 21452"/>
                <a:gd name="connsiteY3" fmla="*/ 0 h 10424"/>
                <a:gd name="connsiteX4" fmla="*/ 21398 w 21452"/>
                <a:gd name="connsiteY4" fmla="*/ 424 h 10424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4469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538 w 21452"/>
                <a:gd name="connsiteY3" fmla="*/ 143 h 10000"/>
                <a:gd name="connsiteX4" fmla="*/ 21398 w 21452"/>
                <a:gd name="connsiteY4" fmla="*/ 0 h 10000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6321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140 h 10140"/>
                <a:gd name="connsiteX1" fmla="*/ 21452 w 21452"/>
                <a:gd name="connsiteY1" fmla="*/ 10140 h 10140"/>
                <a:gd name="connsiteX2" fmla="*/ 0 w 21452"/>
                <a:gd name="connsiteY2" fmla="*/ 10140 h 10140"/>
                <a:gd name="connsiteX3" fmla="*/ 6321 w 21452"/>
                <a:gd name="connsiteY3" fmla="*/ 0 h 10140"/>
                <a:gd name="connsiteX4" fmla="*/ 21398 w 21452"/>
                <a:gd name="connsiteY4" fmla="*/ 140 h 1014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6390 w 21452"/>
                <a:gd name="connsiteY3" fmla="*/ 2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607 w 21452"/>
                <a:gd name="connsiteY3" fmla="*/ 2 h 10000"/>
                <a:gd name="connsiteX4" fmla="*/ 21398 w 214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" h="10000">
                  <a:moveTo>
                    <a:pt x="21398" y="0"/>
                  </a:moveTo>
                  <a:cubicBezTo>
                    <a:pt x="21416" y="3333"/>
                    <a:pt x="21434" y="6667"/>
                    <a:pt x="21452" y="10000"/>
                  </a:cubicBezTo>
                  <a:lnTo>
                    <a:pt x="0" y="10000"/>
                  </a:lnTo>
                  <a:lnTo>
                    <a:pt x="4607" y="2"/>
                  </a:lnTo>
                  <a:lnTo>
                    <a:pt x="2139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1" name="Freeform 28">
              <a:extLst>
                <a:ext uri="{FF2B5EF4-FFF2-40B4-BE49-F238E27FC236}">
                  <a16:creationId xmlns:a16="http://schemas.microsoft.com/office/drawing/2014/main" id="{C13E5574-4887-400D-B79D-6C27A306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86" y="11043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2" name="Freeform 29">
              <a:extLst>
                <a:ext uri="{FF2B5EF4-FFF2-40B4-BE49-F238E27FC236}">
                  <a16:creationId xmlns:a16="http://schemas.microsoft.com/office/drawing/2014/main" id="{06FA5642-ED2A-4D90-9C5B-24A53E26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15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B15B97E7-991C-476F-9E38-74BB2254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22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11FE133-A6FE-44CD-8E5F-AA69DA58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29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8BC6C232-0584-4AE8-ADB1-90CD4CB4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36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</p:grpSp>
      <p:sp>
        <p:nvSpPr>
          <p:cNvPr id="176" name="标题 1">
            <a:extLst>
              <a:ext uri="{FF2B5EF4-FFF2-40B4-BE49-F238E27FC236}">
                <a16:creationId xmlns:a16="http://schemas.microsoft.com/office/drawing/2014/main" id="{61CCEFC1-9AB4-4DE0-8481-C517807A8E2E}"/>
              </a:ext>
            </a:extLst>
          </p:cNvPr>
          <p:cNvSpPr txBox="1">
            <a:spLocks/>
          </p:cNvSpPr>
          <p:nvPr/>
        </p:nvSpPr>
        <p:spPr>
          <a:xfrm>
            <a:off x="1301154" y="595018"/>
            <a:ext cx="2365106" cy="38368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控制资源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4E8ABAC-A38D-4D03-996E-05D845E9CA70}"/>
              </a:ext>
            </a:extLst>
          </p:cNvPr>
          <p:cNvGrpSpPr/>
          <p:nvPr/>
        </p:nvGrpSpPr>
        <p:grpSpPr>
          <a:xfrm>
            <a:off x="1795591" y="2554716"/>
            <a:ext cx="1727159" cy="1684097"/>
            <a:chOff x="2185368" y="2618662"/>
            <a:chExt cx="1727159" cy="168409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ECCEB27-92F6-4CEB-84AD-033D8C93638C}"/>
                </a:ext>
              </a:extLst>
            </p:cNvPr>
            <p:cNvGrpSpPr/>
            <p:nvPr/>
          </p:nvGrpSpPr>
          <p:grpSpPr>
            <a:xfrm rot="20373855">
              <a:off x="2502890" y="2618662"/>
              <a:ext cx="1409637" cy="1441901"/>
              <a:chOff x="3303588" y="1622425"/>
              <a:chExt cx="207963" cy="212725"/>
            </a:xfrm>
          </p:grpSpPr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775C495D-5FF2-4D7C-AFF7-811D07435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588" y="1622425"/>
                <a:ext cx="207963" cy="212725"/>
              </a:xfrm>
              <a:custGeom>
                <a:avLst/>
                <a:gdLst>
                  <a:gd name="T0" fmla="*/ 78 w 131"/>
                  <a:gd name="T1" fmla="*/ 80 h 134"/>
                  <a:gd name="T2" fmla="*/ 131 w 131"/>
                  <a:gd name="T3" fmla="*/ 134 h 134"/>
                  <a:gd name="T4" fmla="*/ 0 w 131"/>
                  <a:gd name="T5" fmla="*/ 134 h 134"/>
                  <a:gd name="T6" fmla="*/ 0 w 131"/>
                  <a:gd name="T7" fmla="*/ 0 h 134"/>
                  <a:gd name="T8" fmla="*/ 53 w 131"/>
                  <a:gd name="T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4">
                    <a:moveTo>
                      <a:pt x="78" y="80"/>
                    </a:moveTo>
                    <a:lnTo>
                      <a:pt x="131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3" y="55"/>
                    </a:lnTo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2C11F46A-CAD2-4528-92C5-150AC6B7C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1700212"/>
                <a:ext cx="57150" cy="58737"/>
              </a:xfrm>
              <a:custGeom>
                <a:avLst/>
                <a:gdLst>
                  <a:gd name="T0" fmla="*/ 47 w 95"/>
                  <a:gd name="T1" fmla="*/ 1 h 96"/>
                  <a:gd name="T2" fmla="*/ 95 w 95"/>
                  <a:gd name="T3" fmla="*/ 48 h 96"/>
                  <a:gd name="T4" fmla="*/ 48 w 95"/>
                  <a:gd name="T5" fmla="*/ 96 h 96"/>
                  <a:gd name="T6" fmla="*/ 0 w 95"/>
                  <a:gd name="T7" fmla="*/ 49 h 96"/>
                  <a:gd name="T8" fmla="*/ 47 w 95"/>
                  <a:gd name="T9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6">
                    <a:moveTo>
                      <a:pt x="47" y="1"/>
                    </a:moveTo>
                    <a:cubicBezTo>
                      <a:pt x="73" y="0"/>
                      <a:pt x="94" y="21"/>
                      <a:pt x="95" y="48"/>
                    </a:cubicBezTo>
                    <a:cubicBezTo>
                      <a:pt x="95" y="74"/>
                      <a:pt x="74" y="95"/>
                      <a:pt x="48" y="96"/>
                    </a:cubicBezTo>
                    <a:cubicBezTo>
                      <a:pt x="22" y="96"/>
                      <a:pt x="0" y="75"/>
                      <a:pt x="0" y="49"/>
                    </a:cubicBezTo>
                    <a:cubicBezTo>
                      <a:pt x="0" y="23"/>
                      <a:pt x="21" y="1"/>
                      <a:pt x="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DC7B3B6-685D-45AA-BDFD-F7D442FAA3F7}"/>
                </a:ext>
              </a:extLst>
            </p:cNvPr>
            <p:cNvSpPr txBox="1"/>
            <p:nvPr/>
          </p:nvSpPr>
          <p:spPr>
            <a:xfrm>
              <a:off x="2185368" y="3784228"/>
              <a:ext cx="1685639" cy="518531"/>
            </a:xfrm>
            <a:prstGeom prst="rect">
              <a:avLst/>
            </a:prstGeom>
            <a:noFill/>
          </p:spPr>
          <p:txBody>
            <a:bodyPr wrap="square">
              <a:prstTxWarp prst="textInflateBottom">
                <a:avLst/>
              </a:prstTxWarp>
              <a:spAutoFit/>
            </a:bodyPr>
            <a:lstStyle/>
            <a:p>
              <a:pPr algn="ctr"/>
              <a:r>
                <a:rPr lang="zh-CN" altLang="en-US" sz="2800" b="1" dirty="0">
                  <a:ln w="3175">
                    <a:noFill/>
                  </a:ln>
                  <a:latin typeface="+mj-lt"/>
                  <a:ea typeface="+mj-ea"/>
                </a:rPr>
                <a:t>控制资源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1EA96F3-425D-4D68-A562-69410FE6964E}"/>
              </a:ext>
            </a:extLst>
          </p:cNvPr>
          <p:cNvGrpSpPr/>
          <p:nvPr/>
        </p:nvGrpSpPr>
        <p:grpSpPr>
          <a:xfrm>
            <a:off x="4714974" y="1709413"/>
            <a:ext cx="1403436" cy="582980"/>
            <a:chOff x="6563318" y="2012092"/>
            <a:chExt cx="1403436" cy="58298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6B1068C2-3338-450B-88EC-23D2E28C0BC2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4088B05-BA52-4345-8A8F-D82F1B41BC38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输入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BF38C1A-6114-469B-A8D8-05A9B7E01D79}"/>
              </a:ext>
            </a:extLst>
          </p:cNvPr>
          <p:cNvGrpSpPr/>
          <p:nvPr/>
        </p:nvGrpSpPr>
        <p:grpSpPr>
          <a:xfrm>
            <a:off x="4714974" y="3137510"/>
            <a:ext cx="2381140" cy="582980"/>
            <a:chOff x="6563318" y="2012092"/>
            <a:chExt cx="2381140" cy="582980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5E89878-6CAC-4606-8B05-60D913218188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E82BEF8-1806-4223-AA96-800FDB596964}"/>
                </a:ext>
              </a:extLst>
            </p:cNvPr>
            <p:cNvSpPr txBox="1"/>
            <p:nvPr/>
          </p:nvSpPr>
          <p:spPr>
            <a:xfrm>
              <a:off x="7120088" y="2012092"/>
              <a:ext cx="1824370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工具与技术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FB15C0A-C29B-437B-891A-8845E3AD32EA}"/>
              </a:ext>
            </a:extLst>
          </p:cNvPr>
          <p:cNvGrpSpPr/>
          <p:nvPr/>
        </p:nvGrpSpPr>
        <p:grpSpPr>
          <a:xfrm>
            <a:off x="4714974" y="4565608"/>
            <a:ext cx="1403436" cy="582980"/>
            <a:chOff x="6563318" y="2012092"/>
            <a:chExt cx="1403436" cy="58298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610366C-8DA1-4B0B-883D-041B8AC254C6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FB6A0F0-2241-4BA5-959F-BEFFA0C515AF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输出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C258D2D-FDFE-44E3-8A36-EAE07F098710}"/>
              </a:ext>
            </a:extLst>
          </p:cNvPr>
          <p:cNvGrpSpPr/>
          <p:nvPr/>
        </p:nvGrpSpPr>
        <p:grpSpPr>
          <a:xfrm>
            <a:off x="8336787" y="4592355"/>
            <a:ext cx="2271972" cy="1557298"/>
            <a:chOff x="8696181" y="4520889"/>
            <a:chExt cx="2271972" cy="1557298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E5077274-7F42-452C-BAD8-CC0EE51842D8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F283FB8D-ADA6-400E-8F36-A680B2E54C3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444D1C80-A58B-4254-9E91-43725CF80682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6A80380-3AA5-4F41-9C26-9783E51CD0D7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D6E3EDDD-5F82-4DE2-A7E2-E6F2C395F9CA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变更请求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假设日志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风险登记册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EE80AA0-DEE3-4053-A9D4-9614BE243201}"/>
              </a:ext>
            </a:extLst>
          </p:cNvPr>
          <p:cNvGrpSpPr/>
          <p:nvPr/>
        </p:nvGrpSpPr>
        <p:grpSpPr>
          <a:xfrm>
            <a:off x="8336787" y="2687096"/>
            <a:ext cx="2271972" cy="1557298"/>
            <a:chOff x="8696181" y="4520889"/>
            <a:chExt cx="2271972" cy="1557298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64975EC0-856B-4DE3-9802-4A07497480DC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9249BEF5-97D6-40AE-AFE5-D4D246C817C1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" name="矩形: 圆角 89">
                <a:extLst>
                  <a:ext uri="{FF2B5EF4-FFF2-40B4-BE49-F238E27FC236}">
                    <a16:creationId xmlns:a16="http://schemas.microsoft.com/office/drawing/2014/main" id="{3B442BEC-36CD-453F-8B14-AB11812DE3D5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FE14227-3E4A-4551-8FF8-D65D63D338D6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21B677BE-651F-4D66-8D1D-A26F87497EE3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绩效审查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成本效益分析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趋势分析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C8244FA4-9070-4798-9CE4-F2611E54496C}"/>
              </a:ext>
            </a:extLst>
          </p:cNvPr>
          <p:cNvGrpSpPr/>
          <p:nvPr/>
        </p:nvGrpSpPr>
        <p:grpSpPr>
          <a:xfrm>
            <a:off x="8336787" y="781838"/>
            <a:ext cx="2271972" cy="1557298"/>
            <a:chOff x="8696181" y="4520889"/>
            <a:chExt cx="2271972" cy="1557298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D4D1FAA0-F10F-4A5C-9010-60FFFDCBE244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31C310B0-4BBD-4B3C-ABAF-4CC16B110CB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6" name="矩形: 圆角 95">
                <a:extLst>
                  <a:ext uri="{FF2B5EF4-FFF2-40B4-BE49-F238E27FC236}">
                    <a16:creationId xmlns:a16="http://schemas.microsoft.com/office/drawing/2014/main" id="{3AE4B41A-6556-453F-9E0F-74922B3C674F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9B3517B3-5A05-41CF-BAEE-EA98FA9F7268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A27B77A-95F4-4F0E-87CC-B613E27C9908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经验登记册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项目文件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工作绩效报告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sp>
        <p:nvSpPr>
          <p:cNvPr id="101" name="弧形 100">
            <a:extLst>
              <a:ext uri="{FF2B5EF4-FFF2-40B4-BE49-F238E27FC236}">
                <a16:creationId xmlns:a16="http://schemas.microsoft.com/office/drawing/2014/main" id="{B97651AD-7A15-4185-AE14-80228E2F822F}"/>
              </a:ext>
            </a:extLst>
          </p:cNvPr>
          <p:cNvSpPr/>
          <p:nvPr/>
        </p:nvSpPr>
        <p:spPr>
          <a:xfrm rot="5400000" flipV="1">
            <a:off x="7327138" y="3503430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弧形 105">
            <a:extLst>
              <a:ext uri="{FF2B5EF4-FFF2-40B4-BE49-F238E27FC236}">
                <a16:creationId xmlns:a16="http://schemas.microsoft.com/office/drawing/2014/main" id="{C60A7601-6D96-4B37-B76E-EAD404055600}"/>
              </a:ext>
            </a:extLst>
          </p:cNvPr>
          <p:cNvSpPr/>
          <p:nvPr/>
        </p:nvSpPr>
        <p:spPr>
          <a:xfrm rot="16200000">
            <a:off x="7327138" y="710596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弧形 108">
            <a:extLst>
              <a:ext uri="{FF2B5EF4-FFF2-40B4-BE49-F238E27FC236}">
                <a16:creationId xmlns:a16="http://schemas.microsoft.com/office/drawing/2014/main" id="{A0E70D41-281F-41F8-A970-0B873AC4FD3B}"/>
              </a:ext>
            </a:extLst>
          </p:cNvPr>
          <p:cNvSpPr/>
          <p:nvPr/>
        </p:nvSpPr>
        <p:spPr>
          <a:xfrm rot="16200000">
            <a:off x="7288839" y="2319697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弧形 109">
            <a:extLst>
              <a:ext uri="{FF2B5EF4-FFF2-40B4-BE49-F238E27FC236}">
                <a16:creationId xmlns:a16="http://schemas.microsoft.com/office/drawing/2014/main" id="{48CA1195-B977-42C0-97A2-67A0A25B181E}"/>
              </a:ext>
            </a:extLst>
          </p:cNvPr>
          <p:cNvSpPr/>
          <p:nvPr/>
        </p:nvSpPr>
        <p:spPr>
          <a:xfrm rot="16200000">
            <a:off x="3694182" y="2162103"/>
            <a:ext cx="1132175" cy="1237183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弧形 110">
            <a:extLst>
              <a:ext uri="{FF2B5EF4-FFF2-40B4-BE49-F238E27FC236}">
                <a16:creationId xmlns:a16="http://schemas.microsoft.com/office/drawing/2014/main" id="{43CE3799-518F-46E3-B286-B55AC3D239D3}"/>
              </a:ext>
            </a:extLst>
          </p:cNvPr>
          <p:cNvSpPr/>
          <p:nvPr/>
        </p:nvSpPr>
        <p:spPr>
          <a:xfrm rot="16200000">
            <a:off x="3708524" y="2315649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弧形 111">
            <a:extLst>
              <a:ext uri="{FF2B5EF4-FFF2-40B4-BE49-F238E27FC236}">
                <a16:creationId xmlns:a16="http://schemas.microsoft.com/office/drawing/2014/main" id="{5A9BB158-9BFF-4D4D-9F68-7BDC09459F77}"/>
              </a:ext>
            </a:extLst>
          </p:cNvPr>
          <p:cNvSpPr/>
          <p:nvPr/>
        </p:nvSpPr>
        <p:spPr>
          <a:xfrm rot="5400000" flipV="1">
            <a:off x="3874240" y="3445353"/>
            <a:ext cx="1132175" cy="1782747"/>
          </a:xfrm>
          <a:prstGeom prst="arc">
            <a:avLst>
              <a:gd name="adj1" fmla="val 16775293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701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5A22A-F7C3-41D4-AF20-5A873A3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控制资源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5F2E2F-A36A-437B-8B05-6507AE2AD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32359E-8C31-4B85-A19D-9CB28D07D171}"/>
              </a:ext>
            </a:extLst>
          </p:cNvPr>
          <p:cNvSpPr txBox="1"/>
          <p:nvPr/>
        </p:nvSpPr>
        <p:spPr>
          <a:xfrm>
            <a:off x="5090571" y="1460190"/>
            <a:ext cx="201085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X-Y</a:t>
            </a:r>
            <a:r>
              <a:rPr lang="zh-CN" altLang="en-US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理论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7CC2DDC-31A2-4CAB-9580-F993537E53A6}"/>
              </a:ext>
            </a:extLst>
          </p:cNvPr>
          <p:cNvGrpSpPr/>
          <p:nvPr/>
        </p:nvGrpSpPr>
        <p:grpSpPr>
          <a:xfrm>
            <a:off x="6441358" y="2506004"/>
            <a:ext cx="3944614" cy="3117662"/>
            <a:chOff x="6686735" y="2432548"/>
            <a:chExt cx="3944614" cy="311766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BDC08EE-EC1E-4894-8E38-1FE370FB978E}"/>
                </a:ext>
              </a:extLst>
            </p:cNvPr>
            <p:cNvGrpSpPr/>
            <p:nvPr/>
          </p:nvGrpSpPr>
          <p:grpSpPr>
            <a:xfrm>
              <a:off x="6686735" y="2432548"/>
              <a:ext cx="3944614" cy="3117662"/>
              <a:chOff x="660400" y="3593497"/>
              <a:chExt cx="5739490" cy="3117662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9CF79D7-1E1D-432C-8681-87E370BAEF9D}"/>
                  </a:ext>
                </a:extLst>
              </p:cNvPr>
              <p:cNvGrpSpPr/>
              <p:nvPr/>
            </p:nvGrpSpPr>
            <p:grpSpPr>
              <a:xfrm>
                <a:off x="673100" y="3593497"/>
                <a:ext cx="5726790" cy="3117662"/>
                <a:chOff x="956527" y="2295566"/>
                <a:chExt cx="5726790" cy="2868607"/>
              </a:xfrm>
            </p:grpSpPr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3DE2881-AB41-400E-BEDB-157A00496B96}"/>
                    </a:ext>
                  </a:extLst>
                </p:cNvPr>
                <p:cNvSpPr/>
                <p:nvPr/>
              </p:nvSpPr>
              <p:spPr>
                <a:xfrm>
                  <a:off x="1079945" y="2414473"/>
                  <a:ext cx="5603372" cy="2749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96117178-134C-4ACB-8A62-74D7B53050D6}"/>
                    </a:ext>
                  </a:extLst>
                </p:cNvPr>
                <p:cNvSpPr/>
                <p:nvPr/>
              </p:nvSpPr>
              <p:spPr>
                <a:xfrm>
                  <a:off x="956527" y="2295566"/>
                  <a:ext cx="5603372" cy="2749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E602B4C-72CE-4C00-9F94-565BF5EE88A3}"/>
                  </a:ext>
                </a:extLst>
              </p:cNvPr>
              <p:cNvSpPr/>
              <p:nvPr/>
            </p:nvSpPr>
            <p:spPr>
              <a:xfrm>
                <a:off x="660400" y="3596286"/>
                <a:ext cx="5603372" cy="615301"/>
              </a:xfrm>
              <a:prstGeom prst="rect">
                <a:avLst/>
              </a:prstGeom>
              <a:gradFill>
                <a:gsLst>
                  <a:gs pos="18000">
                    <a:schemeClr val="accent6"/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560A33D-D425-4A29-A8A2-9CB86E086BB8}"/>
                  </a:ext>
                </a:extLst>
              </p:cNvPr>
              <p:cNvSpPr txBox="1"/>
              <p:nvPr/>
            </p:nvSpPr>
            <p:spPr>
              <a:xfrm>
                <a:off x="1703501" y="3673103"/>
                <a:ext cx="3542571" cy="461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4">
                  <a:avLst/>
                </a:prstTxWarp>
                <a:spAutoFit/>
              </a:bodyPr>
              <a:lstStyle/>
              <a:p>
                <a:r>
                  <a:rPr lang="en-US" altLang="zh-CN" sz="1600" b="1" dirty="0">
                    <a:ln w="9525">
                      <a:solidFill>
                        <a:schemeClr val="tx1"/>
                      </a:solidFill>
                    </a:ln>
                    <a:noFill/>
                    <a:latin typeface="+mj-ea"/>
                    <a:ea typeface="+mj-ea"/>
                  </a:rPr>
                  <a:t>Y</a:t>
                </a:r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noFill/>
                    <a:latin typeface="+mj-ea"/>
                    <a:ea typeface="+mj-ea"/>
                  </a:rPr>
                  <a:t>理论假设</a:t>
                </a:r>
              </a:p>
            </p:txBody>
          </p:sp>
        </p:grp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1DA93712-8FFE-4B6E-A4EF-42AC320AD7F1}"/>
                </a:ext>
              </a:extLst>
            </p:cNvPr>
            <p:cNvSpPr txBox="1"/>
            <p:nvPr/>
          </p:nvSpPr>
          <p:spPr>
            <a:xfrm>
              <a:off x="6908142" y="3184616"/>
              <a:ext cx="3628332" cy="181793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8419" marR="199390" indent="455295">
                <a:lnSpc>
                  <a:spcPct val="150000"/>
                </a:lnSpc>
                <a:spcBef>
                  <a:spcPts val="1415"/>
                </a:spcBef>
              </a:pPr>
              <a:r>
                <a:rPr lang="zh-CN" altLang="en-US" sz="1600" spc="40" dirty="0">
                  <a:latin typeface="微软雅黑"/>
                  <a:cs typeface="微软雅黑"/>
                </a:rPr>
                <a:t>工作是人的本能，人是积极进取的，人是乐于承担责任的，人是关心 自我发展和自我实现的。管理者的工作重点是创造一个使员工能发挥才能的工作环境。</a:t>
              </a:r>
              <a:endParaRPr lang="zh-CN" altLang="en-US" sz="1850" dirty="0">
                <a:latin typeface="微软雅黑"/>
                <a:cs typeface="微软雅黑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7FA2EBC-C205-4129-BF19-BB5C0189B408}"/>
              </a:ext>
            </a:extLst>
          </p:cNvPr>
          <p:cNvGrpSpPr/>
          <p:nvPr/>
        </p:nvGrpSpPr>
        <p:grpSpPr>
          <a:xfrm>
            <a:off x="1806030" y="2506004"/>
            <a:ext cx="3944614" cy="3117662"/>
            <a:chOff x="6686735" y="2432548"/>
            <a:chExt cx="3944614" cy="311766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970321E-8008-4E3F-8F3F-8F0AC9D84EB9}"/>
                </a:ext>
              </a:extLst>
            </p:cNvPr>
            <p:cNvGrpSpPr/>
            <p:nvPr/>
          </p:nvGrpSpPr>
          <p:grpSpPr>
            <a:xfrm>
              <a:off x="6686735" y="2432548"/>
              <a:ext cx="3944614" cy="3117662"/>
              <a:chOff x="660400" y="3593497"/>
              <a:chExt cx="5739490" cy="3117662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158A1EFC-BF3F-47FF-8069-D5A883F5CAD7}"/>
                  </a:ext>
                </a:extLst>
              </p:cNvPr>
              <p:cNvGrpSpPr/>
              <p:nvPr/>
            </p:nvGrpSpPr>
            <p:grpSpPr>
              <a:xfrm>
                <a:off x="673100" y="3593497"/>
                <a:ext cx="5726790" cy="3117662"/>
                <a:chOff x="956527" y="2295566"/>
                <a:chExt cx="5726790" cy="2868607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0E02449-A43D-4D2C-BFEF-172F494BB89E}"/>
                    </a:ext>
                  </a:extLst>
                </p:cNvPr>
                <p:cNvSpPr/>
                <p:nvPr/>
              </p:nvSpPr>
              <p:spPr>
                <a:xfrm>
                  <a:off x="1079945" y="2414473"/>
                  <a:ext cx="5603372" cy="2749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7B5505D2-EE2E-4305-B1AE-75F3750CF064}"/>
                    </a:ext>
                  </a:extLst>
                </p:cNvPr>
                <p:cNvSpPr/>
                <p:nvPr/>
              </p:nvSpPr>
              <p:spPr>
                <a:xfrm>
                  <a:off x="956527" y="2295566"/>
                  <a:ext cx="5603372" cy="2749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E06BEF1-7E5F-4CEF-93E1-DDC25A26BEE5}"/>
                  </a:ext>
                </a:extLst>
              </p:cNvPr>
              <p:cNvSpPr/>
              <p:nvPr/>
            </p:nvSpPr>
            <p:spPr>
              <a:xfrm>
                <a:off x="660400" y="3596286"/>
                <a:ext cx="5603372" cy="615301"/>
              </a:xfrm>
              <a:prstGeom prst="rect">
                <a:avLst/>
              </a:prstGeom>
              <a:gradFill>
                <a:gsLst>
                  <a:gs pos="18000">
                    <a:schemeClr val="accent6"/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FDFB66D-3515-47C9-AD85-41D6907BB530}"/>
                  </a:ext>
                </a:extLst>
              </p:cNvPr>
              <p:cNvSpPr txBox="1"/>
              <p:nvPr/>
            </p:nvSpPr>
            <p:spPr>
              <a:xfrm>
                <a:off x="1703501" y="3673103"/>
                <a:ext cx="3542571" cy="461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4">
                  <a:avLst/>
                </a:prstTxWarp>
                <a:spAutoFit/>
              </a:bodyPr>
              <a:lstStyle/>
              <a:p>
                <a:r>
                  <a:rPr lang="en-US" altLang="zh-CN" sz="1600" b="1" dirty="0">
                    <a:ln w="9525">
                      <a:solidFill>
                        <a:schemeClr val="tx1"/>
                      </a:solidFill>
                    </a:ln>
                    <a:noFill/>
                    <a:latin typeface="+mj-ea"/>
                    <a:ea typeface="+mj-ea"/>
                  </a:rPr>
                  <a:t>X</a:t>
                </a:r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noFill/>
                    <a:latin typeface="+mj-ea"/>
                    <a:ea typeface="+mj-ea"/>
                  </a:rPr>
                  <a:t>理论假设</a:t>
                </a:r>
              </a:p>
            </p:txBody>
          </p:sp>
        </p:grpSp>
        <p:sp>
          <p:nvSpPr>
            <p:cNvPr id="41" name="object 3">
              <a:extLst>
                <a:ext uri="{FF2B5EF4-FFF2-40B4-BE49-F238E27FC236}">
                  <a16:creationId xmlns:a16="http://schemas.microsoft.com/office/drawing/2014/main" id="{E50FCE0F-D223-4E15-BAAA-FA71BB72CB1C}"/>
                </a:ext>
              </a:extLst>
            </p:cNvPr>
            <p:cNvSpPr txBox="1"/>
            <p:nvPr/>
          </p:nvSpPr>
          <p:spPr>
            <a:xfrm>
              <a:off x="6908142" y="3184616"/>
              <a:ext cx="3628332" cy="144860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8419" marR="199390" indent="455295">
                <a:lnSpc>
                  <a:spcPct val="150000"/>
                </a:lnSpc>
                <a:spcBef>
                  <a:spcPts val="1415"/>
                </a:spcBef>
              </a:pPr>
              <a:r>
                <a:rPr lang="zh-CN" altLang="en-US" sz="1600" spc="30" dirty="0">
                  <a:latin typeface="微软雅黑"/>
                  <a:cs typeface="微软雅黑"/>
                </a:rPr>
                <a:t>大多数人是懒惰的，且逃避工作、无理想、在乎利益、不愿负责任。管理者必须对采取强制性的管理方法进行严格的领导和控制。</a:t>
              </a: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CC46DE49-B639-4530-A4CA-26FF6B50F9BD}"/>
              </a:ext>
            </a:extLst>
          </p:cNvPr>
          <p:cNvSpPr txBox="1"/>
          <p:nvPr/>
        </p:nvSpPr>
        <p:spPr>
          <a:xfrm>
            <a:off x="5723953" y="3458755"/>
            <a:ext cx="83764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gradFill>
                    <a:gsLst>
                      <a:gs pos="0">
                        <a:schemeClr val="accent4"/>
                      </a:gs>
                      <a:gs pos="6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+mj-ea"/>
              </a:rPr>
              <a:t>VS</a:t>
            </a:r>
            <a:endParaRPr lang="zh-CN" altLang="en-US" sz="3600" b="1" dirty="0">
              <a:ln w="25400"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noFill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04806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PLUS.cn-14">
            <a:hlinkClick r:id="rId2"/>
            <a:extLst>
              <a:ext uri="{FF2B5EF4-FFF2-40B4-BE49-F238E27FC236}">
                <a16:creationId xmlns:a16="http://schemas.microsoft.com/office/drawing/2014/main" id="{7DA3F0D7-2552-46E1-BD8F-5C12BBF74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48" y="166009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25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" altLang="zh-CN" dirty="0" err="1"/>
              <a:t>Arail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" altLang="zh-CN" dirty="0" err="1"/>
              <a:t>freepik.com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侯牧语 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alpha val="20000"/>
              </a:schemeClr>
            </a:gs>
            <a:gs pos="53000">
              <a:schemeClr val="bg1">
                <a:alpha val="20000"/>
              </a:schemeClr>
            </a:gs>
            <a:gs pos="0">
              <a:schemeClr val="accent4">
                <a:alpha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AD1A213-FD50-4180-B48A-553C0FAF5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3737" y="3498008"/>
            <a:ext cx="3244527" cy="547877"/>
          </a:xfrm>
        </p:spPr>
        <p:txBody>
          <a:bodyPr/>
          <a:lstStyle/>
          <a:p>
            <a:r>
              <a:rPr lang="zh-CN" altLang="en-US" sz="4000" b="1" dirty="0">
                <a:ln w="3175">
                  <a:noFill/>
                </a:ln>
                <a:gradFill flip="none" rotWithShape="1">
                  <a:gsLst>
                    <a:gs pos="55000">
                      <a:schemeClr val="tx1"/>
                    </a:gs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5400000" scaled="0"/>
                  <a:tileRect/>
                </a:gradFill>
                <a:latin typeface="+mj-ea"/>
                <a:cs typeface="+mn-cs"/>
              </a:rPr>
              <a:t>规划资源管理</a:t>
            </a:r>
          </a:p>
          <a:p>
            <a:endParaRPr lang="zh-CN" altLang="en-US" sz="40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16DFF79-797C-4630-A39C-B63B8AB2CDED}"/>
              </a:ext>
            </a:extLst>
          </p:cNvPr>
          <p:cNvSpPr txBox="1">
            <a:spLocks/>
          </p:cNvSpPr>
          <p:nvPr/>
        </p:nvSpPr>
        <p:spPr>
          <a:xfrm>
            <a:off x="5490615" y="2305847"/>
            <a:ext cx="1210771" cy="94110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ln w="28575">
                  <a:noFill/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01</a:t>
            </a:r>
            <a:endParaRPr lang="zh-CN" altLang="en-US" sz="7200" b="1" dirty="0">
              <a:ln w="28575">
                <a:noFill/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43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D11366-3EBD-4F29-81BC-AC8EF5E61A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E643441E-AB90-48E1-B983-CD7547BB2B25}"/>
              </a:ext>
            </a:extLst>
          </p:cNvPr>
          <p:cNvSpPr/>
          <p:nvPr/>
        </p:nvSpPr>
        <p:spPr>
          <a:xfrm>
            <a:off x="-875896" y="41477"/>
            <a:ext cx="13272521" cy="6596273"/>
          </a:xfrm>
          <a:custGeom>
            <a:avLst/>
            <a:gdLst>
              <a:gd name="connsiteX0" fmla="*/ 4580991 w 12192000"/>
              <a:gd name="connsiteY0" fmla="*/ 0 h 6811800"/>
              <a:gd name="connsiteX1" fmla="*/ 5721977 w 12192000"/>
              <a:gd name="connsiteY1" fmla="*/ 0 h 6811800"/>
              <a:gd name="connsiteX2" fmla="*/ 5966294 w 12192000"/>
              <a:gd name="connsiteY2" fmla="*/ 26584 h 6811800"/>
              <a:gd name="connsiteX3" fmla="*/ 9022853 w 12192000"/>
              <a:gd name="connsiteY3" fmla="*/ 558538 h 6811800"/>
              <a:gd name="connsiteX4" fmla="*/ 10766523 w 12192000"/>
              <a:gd name="connsiteY4" fmla="*/ 613534 h 6811800"/>
              <a:gd name="connsiteX5" fmla="*/ 11942894 w 12192000"/>
              <a:gd name="connsiteY5" fmla="*/ 784135 h 6811800"/>
              <a:gd name="connsiteX6" fmla="*/ 12192000 w 12192000"/>
              <a:gd name="connsiteY6" fmla="*/ 847424 h 6811800"/>
              <a:gd name="connsiteX7" fmla="*/ 12192000 w 12192000"/>
              <a:gd name="connsiteY7" fmla="*/ 5949355 h 6811800"/>
              <a:gd name="connsiteX8" fmla="*/ 12174942 w 12192000"/>
              <a:gd name="connsiteY8" fmla="*/ 5959261 h 6811800"/>
              <a:gd name="connsiteX9" fmla="*/ 8626161 w 12192000"/>
              <a:gd name="connsiteY9" fmla="*/ 6811552 h 6811800"/>
              <a:gd name="connsiteX10" fmla="*/ 5560193 w 12192000"/>
              <a:gd name="connsiteY10" fmla="*/ 6519704 h 6811800"/>
              <a:gd name="connsiteX11" fmla="*/ 2934569 w 12192000"/>
              <a:gd name="connsiteY11" fmla="*/ 6176734 h 6811800"/>
              <a:gd name="connsiteX12" fmla="*/ 53907 w 12192000"/>
              <a:gd name="connsiteY12" fmla="*/ 6213879 h 6811800"/>
              <a:gd name="connsiteX13" fmla="*/ 0 w 12192000"/>
              <a:gd name="connsiteY13" fmla="*/ 6173644 h 6811800"/>
              <a:gd name="connsiteX14" fmla="*/ 0 w 12192000"/>
              <a:gd name="connsiteY14" fmla="*/ 1250868 h 6811800"/>
              <a:gd name="connsiteX15" fmla="*/ 85215 w 12192000"/>
              <a:gd name="connsiteY15" fmla="*/ 1176625 h 6811800"/>
              <a:gd name="connsiteX16" fmla="*/ 1472672 w 12192000"/>
              <a:gd name="connsiteY16" fmla="*/ 827769 h 6811800"/>
              <a:gd name="connsiteX17" fmla="*/ 4463510 w 12192000"/>
              <a:gd name="connsiteY17" fmla="*/ 15389 h 6811800"/>
              <a:gd name="connsiteX18" fmla="*/ 4580991 w 12192000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62042 w 12200135"/>
              <a:gd name="connsiteY12" fmla="*/ 6213879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18986 w 12200135"/>
              <a:gd name="connsiteY12" fmla="*/ 6062877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29503 w 12200135"/>
              <a:gd name="connsiteY12" fmla="*/ 6037710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3233 w 12200135"/>
              <a:gd name="connsiteY12" fmla="*/ 6029321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29321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46099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8277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20215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011687 w 12211306"/>
              <a:gd name="connsiteY16" fmla="*/ 5864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678325 w 12870325"/>
              <a:gd name="connsiteY14" fmla="*/ 12508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865276 w 12870325"/>
              <a:gd name="connsiteY16" fmla="*/ 17802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766755 w 12870325"/>
              <a:gd name="connsiteY16" fmla="*/ 13230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141835 w 12870325"/>
              <a:gd name="connsiteY0" fmla="*/ 153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0" fmla="*/ 5006369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006369 w 12870325"/>
              <a:gd name="connsiteY17" fmla="*/ 282089 h 6811800"/>
              <a:gd name="connsiteX0" fmla="*/ 4920164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4920164 w 12870325"/>
              <a:gd name="connsiteY17" fmla="*/ 282089 h 6811800"/>
              <a:gd name="connsiteX0" fmla="*/ 4920164 w 12870325"/>
              <a:gd name="connsiteY0" fmla="*/ 255505 h 6785216"/>
              <a:gd name="connsiteX1" fmla="*/ 6644619 w 12870325"/>
              <a:gd name="connsiteY1" fmla="*/ 0 h 6785216"/>
              <a:gd name="connsiteX2" fmla="*/ 9701178 w 12870325"/>
              <a:gd name="connsiteY2" fmla="*/ 531954 h 6785216"/>
              <a:gd name="connsiteX3" fmla="*/ 11444848 w 12870325"/>
              <a:gd name="connsiteY3" fmla="*/ 586950 h 6785216"/>
              <a:gd name="connsiteX4" fmla="*/ 12621219 w 12870325"/>
              <a:gd name="connsiteY4" fmla="*/ 757551 h 6785216"/>
              <a:gd name="connsiteX5" fmla="*/ 12870325 w 12870325"/>
              <a:gd name="connsiteY5" fmla="*/ 820840 h 6785216"/>
              <a:gd name="connsiteX6" fmla="*/ 12870325 w 12870325"/>
              <a:gd name="connsiteY6" fmla="*/ 5922771 h 6785216"/>
              <a:gd name="connsiteX7" fmla="*/ 12853267 w 12870325"/>
              <a:gd name="connsiteY7" fmla="*/ 5932677 h 6785216"/>
              <a:gd name="connsiteX8" fmla="*/ 9304486 w 12870325"/>
              <a:gd name="connsiteY8" fmla="*/ 6784968 h 6785216"/>
              <a:gd name="connsiteX9" fmla="*/ 6238518 w 12870325"/>
              <a:gd name="connsiteY9" fmla="*/ 6493120 h 6785216"/>
              <a:gd name="connsiteX10" fmla="*/ 3612894 w 12870325"/>
              <a:gd name="connsiteY10" fmla="*/ 6150150 h 6785216"/>
              <a:gd name="connsiteX11" fmla="*/ 659019 w 12870325"/>
              <a:gd name="connsiteY11" fmla="*/ 6019515 h 6785216"/>
              <a:gd name="connsiteX12" fmla="*/ 670190 w 12870325"/>
              <a:gd name="connsiteY12" fmla="*/ 5501108 h 6785216"/>
              <a:gd name="connsiteX13" fmla="*/ 185719 w 12870325"/>
              <a:gd name="connsiteY13" fmla="*/ 2087884 h 6785216"/>
              <a:gd name="connsiteX14" fmla="*/ 0 w 12870325"/>
              <a:gd name="connsiteY14" fmla="*/ 1734241 h 6785216"/>
              <a:gd name="connsiteX15" fmla="*/ 2594343 w 12870325"/>
              <a:gd name="connsiteY15" fmla="*/ 1537785 h 6785216"/>
              <a:gd name="connsiteX16" fmla="*/ 4920164 w 12870325"/>
              <a:gd name="connsiteY16" fmla="*/ 255505 h 6785216"/>
              <a:gd name="connsiteX0" fmla="*/ 4920164 w 12870325"/>
              <a:gd name="connsiteY0" fmla="*/ 0 h 6529711"/>
              <a:gd name="connsiteX1" fmla="*/ 6989444 w 12870325"/>
              <a:gd name="connsiteY1" fmla="*/ 5826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420474 w 12870325"/>
              <a:gd name="connsiteY1" fmla="*/ 3159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876135 w 12870325"/>
              <a:gd name="connsiteY1" fmla="*/ 111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526080 w 12870325"/>
              <a:gd name="connsiteY0" fmla="*/ 179305 h 6518516"/>
              <a:gd name="connsiteX1" fmla="*/ 7876135 w 12870325"/>
              <a:gd name="connsiteY1" fmla="*/ 0 h 6518516"/>
              <a:gd name="connsiteX2" fmla="*/ 9701178 w 12870325"/>
              <a:gd name="connsiteY2" fmla="*/ 265254 h 6518516"/>
              <a:gd name="connsiteX3" fmla="*/ 11444848 w 12870325"/>
              <a:gd name="connsiteY3" fmla="*/ 320250 h 6518516"/>
              <a:gd name="connsiteX4" fmla="*/ 12621219 w 12870325"/>
              <a:gd name="connsiteY4" fmla="*/ 490851 h 6518516"/>
              <a:gd name="connsiteX5" fmla="*/ 12870325 w 12870325"/>
              <a:gd name="connsiteY5" fmla="*/ 554140 h 6518516"/>
              <a:gd name="connsiteX6" fmla="*/ 12870325 w 12870325"/>
              <a:gd name="connsiteY6" fmla="*/ 5656071 h 6518516"/>
              <a:gd name="connsiteX7" fmla="*/ 12853267 w 12870325"/>
              <a:gd name="connsiteY7" fmla="*/ 5665977 h 6518516"/>
              <a:gd name="connsiteX8" fmla="*/ 9304486 w 12870325"/>
              <a:gd name="connsiteY8" fmla="*/ 6518268 h 6518516"/>
              <a:gd name="connsiteX9" fmla="*/ 6238518 w 12870325"/>
              <a:gd name="connsiteY9" fmla="*/ 6226420 h 6518516"/>
              <a:gd name="connsiteX10" fmla="*/ 3612894 w 12870325"/>
              <a:gd name="connsiteY10" fmla="*/ 5883450 h 6518516"/>
              <a:gd name="connsiteX11" fmla="*/ 659019 w 12870325"/>
              <a:gd name="connsiteY11" fmla="*/ 5752815 h 6518516"/>
              <a:gd name="connsiteX12" fmla="*/ 670190 w 12870325"/>
              <a:gd name="connsiteY12" fmla="*/ 5234408 h 6518516"/>
              <a:gd name="connsiteX13" fmla="*/ 185719 w 12870325"/>
              <a:gd name="connsiteY13" fmla="*/ 1821184 h 6518516"/>
              <a:gd name="connsiteX14" fmla="*/ 0 w 12870325"/>
              <a:gd name="connsiteY14" fmla="*/ 1467541 h 6518516"/>
              <a:gd name="connsiteX15" fmla="*/ 2594343 w 12870325"/>
              <a:gd name="connsiteY15" fmla="*/ 1271085 h 6518516"/>
              <a:gd name="connsiteX16" fmla="*/ 4526080 w 12870325"/>
              <a:gd name="connsiteY16" fmla="*/ 179305 h 6518516"/>
              <a:gd name="connsiteX0" fmla="*/ 4526080 w 12870325"/>
              <a:gd name="connsiteY0" fmla="*/ 0 h 6339211"/>
              <a:gd name="connsiteX1" fmla="*/ 7272692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231539 h 6570750"/>
              <a:gd name="connsiteX1" fmla="*/ 6669250 w 12870325"/>
              <a:gd name="connsiteY1" fmla="*/ 484034 h 6570750"/>
              <a:gd name="connsiteX2" fmla="*/ 9701178 w 12870325"/>
              <a:gd name="connsiteY2" fmla="*/ 317488 h 6570750"/>
              <a:gd name="connsiteX3" fmla="*/ 9569866 w 12870325"/>
              <a:gd name="connsiteY3" fmla="*/ 249 h 6570750"/>
              <a:gd name="connsiteX4" fmla="*/ 11444848 w 12870325"/>
              <a:gd name="connsiteY4" fmla="*/ 372484 h 6570750"/>
              <a:gd name="connsiteX5" fmla="*/ 12621219 w 12870325"/>
              <a:gd name="connsiteY5" fmla="*/ 543085 h 6570750"/>
              <a:gd name="connsiteX6" fmla="*/ 12870325 w 12870325"/>
              <a:gd name="connsiteY6" fmla="*/ 606374 h 6570750"/>
              <a:gd name="connsiteX7" fmla="*/ 12870325 w 12870325"/>
              <a:gd name="connsiteY7" fmla="*/ 5708305 h 6570750"/>
              <a:gd name="connsiteX8" fmla="*/ 12853267 w 12870325"/>
              <a:gd name="connsiteY8" fmla="*/ 5718211 h 6570750"/>
              <a:gd name="connsiteX9" fmla="*/ 9304486 w 12870325"/>
              <a:gd name="connsiteY9" fmla="*/ 6570502 h 6570750"/>
              <a:gd name="connsiteX10" fmla="*/ 6238518 w 12870325"/>
              <a:gd name="connsiteY10" fmla="*/ 6278654 h 6570750"/>
              <a:gd name="connsiteX11" fmla="*/ 3612894 w 12870325"/>
              <a:gd name="connsiteY11" fmla="*/ 5935684 h 6570750"/>
              <a:gd name="connsiteX12" fmla="*/ 659019 w 12870325"/>
              <a:gd name="connsiteY12" fmla="*/ 5805049 h 6570750"/>
              <a:gd name="connsiteX13" fmla="*/ 670190 w 12870325"/>
              <a:gd name="connsiteY13" fmla="*/ 5286642 h 6570750"/>
              <a:gd name="connsiteX14" fmla="*/ 185719 w 12870325"/>
              <a:gd name="connsiteY14" fmla="*/ 1873418 h 6570750"/>
              <a:gd name="connsiteX15" fmla="*/ 0 w 12870325"/>
              <a:gd name="connsiteY15" fmla="*/ 1519775 h 6570750"/>
              <a:gd name="connsiteX16" fmla="*/ 2594343 w 12870325"/>
              <a:gd name="connsiteY16" fmla="*/ 1323319 h 6570750"/>
              <a:gd name="connsiteX17" fmla="*/ 4526080 w 12870325"/>
              <a:gd name="connsiteY17" fmla="*/ 231539 h 6570750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371763 h 6710974"/>
              <a:gd name="connsiteX1" fmla="*/ 6669250 w 12870325"/>
              <a:gd name="connsiteY1" fmla="*/ 624258 h 6710974"/>
              <a:gd name="connsiteX2" fmla="*/ 9664233 w 12870325"/>
              <a:gd name="connsiteY2" fmla="*/ 512 h 6710974"/>
              <a:gd name="connsiteX3" fmla="*/ 11444848 w 12870325"/>
              <a:gd name="connsiteY3" fmla="*/ 512708 h 6710974"/>
              <a:gd name="connsiteX4" fmla="*/ 12621219 w 12870325"/>
              <a:gd name="connsiteY4" fmla="*/ 683309 h 6710974"/>
              <a:gd name="connsiteX5" fmla="*/ 12870325 w 12870325"/>
              <a:gd name="connsiteY5" fmla="*/ 746598 h 6710974"/>
              <a:gd name="connsiteX6" fmla="*/ 12870325 w 12870325"/>
              <a:gd name="connsiteY6" fmla="*/ 5848529 h 6710974"/>
              <a:gd name="connsiteX7" fmla="*/ 12853267 w 12870325"/>
              <a:gd name="connsiteY7" fmla="*/ 5858435 h 6710974"/>
              <a:gd name="connsiteX8" fmla="*/ 9304486 w 12870325"/>
              <a:gd name="connsiteY8" fmla="*/ 6710726 h 6710974"/>
              <a:gd name="connsiteX9" fmla="*/ 6238518 w 12870325"/>
              <a:gd name="connsiteY9" fmla="*/ 6418878 h 6710974"/>
              <a:gd name="connsiteX10" fmla="*/ 3612894 w 12870325"/>
              <a:gd name="connsiteY10" fmla="*/ 6075908 h 6710974"/>
              <a:gd name="connsiteX11" fmla="*/ 659019 w 12870325"/>
              <a:gd name="connsiteY11" fmla="*/ 5945273 h 6710974"/>
              <a:gd name="connsiteX12" fmla="*/ 670190 w 12870325"/>
              <a:gd name="connsiteY12" fmla="*/ 5426866 h 6710974"/>
              <a:gd name="connsiteX13" fmla="*/ 185719 w 12870325"/>
              <a:gd name="connsiteY13" fmla="*/ 2013642 h 6710974"/>
              <a:gd name="connsiteX14" fmla="*/ 0 w 12870325"/>
              <a:gd name="connsiteY14" fmla="*/ 1659999 h 6710974"/>
              <a:gd name="connsiteX15" fmla="*/ 2594343 w 12870325"/>
              <a:gd name="connsiteY15" fmla="*/ 1463543 h 6710974"/>
              <a:gd name="connsiteX16" fmla="*/ 4526080 w 12870325"/>
              <a:gd name="connsiteY16" fmla="*/ 371763 h 6710974"/>
              <a:gd name="connsiteX0" fmla="*/ 4526080 w 12870325"/>
              <a:gd name="connsiteY0" fmla="*/ 562123 h 6901334"/>
              <a:gd name="connsiteX1" fmla="*/ 6669250 w 12870325"/>
              <a:gd name="connsiteY1" fmla="*/ 814618 h 6901334"/>
              <a:gd name="connsiteX2" fmla="*/ 9664233 w 12870325"/>
              <a:gd name="connsiteY2" fmla="*/ 372 h 6901334"/>
              <a:gd name="connsiteX3" fmla="*/ 11444848 w 12870325"/>
              <a:gd name="connsiteY3" fmla="*/ 703068 h 6901334"/>
              <a:gd name="connsiteX4" fmla="*/ 12621219 w 12870325"/>
              <a:gd name="connsiteY4" fmla="*/ 873669 h 6901334"/>
              <a:gd name="connsiteX5" fmla="*/ 12870325 w 12870325"/>
              <a:gd name="connsiteY5" fmla="*/ 936958 h 6901334"/>
              <a:gd name="connsiteX6" fmla="*/ 12870325 w 12870325"/>
              <a:gd name="connsiteY6" fmla="*/ 6038889 h 6901334"/>
              <a:gd name="connsiteX7" fmla="*/ 12853267 w 12870325"/>
              <a:gd name="connsiteY7" fmla="*/ 6048795 h 6901334"/>
              <a:gd name="connsiteX8" fmla="*/ 9304486 w 12870325"/>
              <a:gd name="connsiteY8" fmla="*/ 6901086 h 6901334"/>
              <a:gd name="connsiteX9" fmla="*/ 6238518 w 12870325"/>
              <a:gd name="connsiteY9" fmla="*/ 6609238 h 6901334"/>
              <a:gd name="connsiteX10" fmla="*/ 3612894 w 12870325"/>
              <a:gd name="connsiteY10" fmla="*/ 6266268 h 6901334"/>
              <a:gd name="connsiteX11" fmla="*/ 659019 w 12870325"/>
              <a:gd name="connsiteY11" fmla="*/ 6135633 h 6901334"/>
              <a:gd name="connsiteX12" fmla="*/ 670190 w 12870325"/>
              <a:gd name="connsiteY12" fmla="*/ 5617226 h 6901334"/>
              <a:gd name="connsiteX13" fmla="*/ 185719 w 12870325"/>
              <a:gd name="connsiteY13" fmla="*/ 2204002 h 6901334"/>
              <a:gd name="connsiteX14" fmla="*/ 0 w 12870325"/>
              <a:gd name="connsiteY14" fmla="*/ 1850359 h 6901334"/>
              <a:gd name="connsiteX15" fmla="*/ 2594343 w 12870325"/>
              <a:gd name="connsiteY15" fmla="*/ 1653903 h 6901334"/>
              <a:gd name="connsiteX16" fmla="*/ 4526080 w 12870325"/>
              <a:gd name="connsiteY16" fmla="*/ 562123 h 6901334"/>
              <a:gd name="connsiteX0" fmla="*/ 4526080 w 12870325"/>
              <a:gd name="connsiteY0" fmla="*/ 244936 h 6584147"/>
              <a:gd name="connsiteX1" fmla="*/ 6669250 w 12870325"/>
              <a:gd name="connsiteY1" fmla="*/ 497431 h 6584147"/>
              <a:gd name="connsiteX2" fmla="*/ 9664233 w 12870325"/>
              <a:gd name="connsiteY2" fmla="*/ 685 h 6584147"/>
              <a:gd name="connsiteX3" fmla="*/ 11444848 w 12870325"/>
              <a:gd name="connsiteY3" fmla="*/ 385881 h 6584147"/>
              <a:gd name="connsiteX4" fmla="*/ 12621219 w 12870325"/>
              <a:gd name="connsiteY4" fmla="*/ 556482 h 6584147"/>
              <a:gd name="connsiteX5" fmla="*/ 12870325 w 12870325"/>
              <a:gd name="connsiteY5" fmla="*/ 619771 h 6584147"/>
              <a:gd name="connsiteX6" fmla="*/ 12870325 w 12870325"/>
              <a:gd name="connsiteY6" fmla="*/ 5721702 h 6584147"/>
              <a:gd name="connsiteX7" fmla="*/ 12853267 w 12870325"/>
              <a:gd name="connsiteY7" fmla="*/ 5731608 h 6584147"/>
              <a:gd name="connsiteX8" fmla="*/ 9304486 w 12870325"/>
              <a:gd name="connsiteY8" fmla="*/ 6583899 h 6584147"/>
              <a:gd name="connsiteX9" fmla="*/ 6238518 w 12870325"/>
              <a:gd name="connsiteY9" fmla="*/ 6292051 h 6584147"/>
              <a:gd name="connsiteX10" fmla="*/ 3612894 w 12870325"/>
              <a:gd name="connsiteY10" fmla="*/ 5949081 h 6584147"/>
              <a:gd name="connsiteX11" fmla="*/ 659019 w 12870325"/>
              <a:gd name="connsiteY11" fmla="*/ 5818446 h 6584147"/>
              <a:gd name="connsiteX12" fmla="*/ 670190 w 12870325"/>
              <a:gd name="connsiteY12" fmla="*/ 5300039 h 6584147"/>
              <a:gd name="connsiteX13" fmla="*/ 185719 w 12870325"/>
              <a:gd name="connsiteY13" fmla="*/ 1886815 h 6584147"/>
              <a:gd name="connsiteX14" fmla="*/ 0 w 12870325"/>
              <a:gd name="connsiteY14" fmla="*/ 1533172 h 6584147"/>
              <a:gd name="connsiteX15" fmla="*/ 2594343 w 12870325"/>
              <a:gd name="connsiteY15" fmla="*/ 1336716 h 6584147"/>
              <a:gd name="connsiteX16" fmla="*/ 4526080 w 12870325"/>
              <a:gd name="connsiteY16" fmla="*/ 244936 h 6584147"/>
              <a:gd name="connsiteX0" fmla="*/ 4526080 w 12870325"/>
              <a:gd name="connsiteY0" fmla="*/ 257612 h 6596823"/>
              <a:gd name="connsiteX1" fmla="*/ 6669250 w 12870325"/>
              <a:gd name="connsiteY1" fmla="*/ 510107 h 6596823"/>
              <a:gd name="connsiteX2" fmla="*/ 9664233 w 12870325"/>
              <a:gd name="connsiteY2" fmla="*/ 661 h 6596823"/>
              <a:gd name="connsiteX3" fmla="*/ 11444848 w 12870325"/>
              <a:gd name="connsiteY3" fmla="*/ 398557 h 6596823"/>
              <a:gd name="connsiteX4" fmla="*/ 12621219 w 12870325"/>
              <a:gd name="connsiteY4" fmla="*/ 569158 h 6596823"/>
              <a:gd name="connsiteX5" fmla="*/ 12870325 w 12870325"/>
              <a:gd name="connsiteY5" fmla="*/ 632447 h 6596823"/>
              <a:gd name="connsiteX6" fmla="*/ 12870325 w 12870325"/>
              <a:gd name="connsiteY6" fmla="*/ 5734378 h 6596823"/>
              <a:gd name="connsiteX7" fmla="*/ 12853267 w 12870325"/>
              <a:gd name="connsiteY7" fmla="*/ 5744284 h 6596823"/>
              <a:gd name="connsiteX8" fmla="*/ 9304486 w 12870325"/>
              <a:gd name="connsiteY8" fmla="*/ 6596575 h 6596823"/>
              <a:gd name="connsiteX9" fmla="*/ 6238518 w 12870325"/>
              <a:gd name="connsiteY9" fmla="*/ 6304727 h 6596823"/>
              <a:gd name="connsiteX10" fmla="*/ 3612894 w 12870325"/>
              <a:gd name="connsiteY10" fmla="*/ 5961757 h 6596823"/>
              <a:gd name="connsiteX11" fmla="*/ 659019 w 12870325"/>
              <a:gd name="connsiteY11" fmla="*/ 5831122 h 6596823"/>
              <a:gd name="connsiteX12" fmla="*/ 670190 w 12870325"/>
              <a:gd name="connsiteY12" fmla="*/ 5312715 h 6596823"/>
              <a:gd name="connsiteX13" fmla="*/ 185719 w 12870325"/>
              <a:gd name="connsiteY13" fmla="*/ 1899491 h 6596823"/>
              <a:gd name="connsiteX14" fmla="*/ 0 w 12870325"/>
              <a:gd name="connsiteY14" fmla="*/ 1545848 h 6596823"/>
              <a:gd name="connsiteX15" fmla="*/ 2594343 w 12870325"/>
              <a:gd name="connsiteY15" fmla="*/ 1349392 h 6596823"/>
              <a:gd name="connsiteX16" fmla="*/ 4526080 w 12870325"/>
              <a:gd name="connsiteY16" fmla="*/ 257612 h 6596823"/>
              <a:gd name="connsiteX0" fmla="*/ 4526080 w 12870325"/>
              <a:gd name="connsiteY0" fmla="*/ 259504 h 6598715"/>
              <a:gd name="connsiteX1" fmla="*/ 6669250 w 12870325"/>
              <a:gd name="connsiteY1" fmla="*/ 511999 h 6598715"/>
              <a:gd name="connsiteX2" fmla="*/ 9664233 w 12870325"/>
              <a:gd name="connsiteY2" fmla="*/ 2553 h 6598715"/>
              <a:gd name="connsiteX3" fmla="*/ 11568000 w 12870325"/>
              <a:gd name="connsiteY3" fmla="*/ 311549 h 6598715"/>
              <a:gd name="connsiteX4" fmla="*/ 12621219 w 12870325"/>
              <a:gd name="connsiteY4" fmla="*/ 571050 h 6598715"/>
              <a:gd name="connsiteX5" fmla="*/ 12870325 w 12870325"/>
              <a:gd name="connsiteY5" fmla="*/ 634339 h 6598715"/>
              <a:gd name="connsiteX6" fmla="*/ 12870325 w 12870325"/>
              <a:gd name="connsiteY6" fmla="*/ 5736270 h 6598715"/>
              <a:gd name="connsiteX7" fmla="*/ 12853267 w 12870325"/>
              <a:gd name="connsiteY7" fmla="*/ 5746176 h 6598715"/>
              <a:gd name="connsiteX8" fmla="*/ 9304486 w 12870325"/>
              <a:gd name="connsiteY8" fmla="*/ 6598467 h 6598715"/>
              <a:gd name="connsiteX9" fmla="*/ 6238518 w 12870325"/>
              <a:gd name="connsiteY9" fmla="*/ 6306619 h 6598715"/>
              <a:gd name="connsiteX10" fmla="*/ 3612894 w 12870325"/>
              <a:gd name="connsiteY10" fmla="*/ 5963649 h 6598715"/>
              <a:gd name="connsiteX11" fmla="*/ 659019 w 12870325"/>
              <a:gd name="connsiteY11" fmla="*/ 5833014 h 6598715"/>
              <a:gd name="connsiteX12" fmla="*/ 670190 w 12870325"/>
              <a:gd name="connsiteY12" fmla="*/ 5314607 h 6598715"/>
              <a:gd name="connsiteX13" fmla="*/ 185719 w 12870325"/>
              <a:gd name="connsiteY13" fmla="*/ 1901383 h 6598715"/>
              <a:gd name="connsiteX14" fmla="*/ 0 w 12870325"/>
              <a:gd name="connsiteY14" fmla="*/ 1547740 h 6598715"/>
              <a:gd name="connsiteX15" fmla="*/ 2594343 w 12870325"/>
              <a:gd name="connsiteY15" fmla="*/ 1351284 h 6598715"/>
              <a:gd name="connsiteX16" fmla="*/ 4526080 w 12870325"/>
              <a:gd name="connsiteY16" fmla="*/ 259504 h 6598715"/>
              <a:gd name="connsiteX0" fmla="*/ 4526080 w 12870325"/>
              <a:gd name="connsiteY0" fmla="*/ 257682 h 6596893"/>
              <a:gd name="connsiteX1" fmla="*/ 6669250 w 12870325"/>
              <a:gd name="connsiteY1" fmla="*/ 510177 h 6596893"/>
              <a:gd name="connsiteX2" fmla="*/ 9664233 w 12870325"/>
              <a:gd name="connsiteY2" fmla="*/ 731 h 6596893"/>
              <a:gd name="connsiteX3" fmla="*/ 11592631 w 12870325"/>
              <a:gd name="connsiteY3" fmla="*/ 665327 h 6596893"/>
              <a:gd name="connsiteX4" fmla="*/ 12621219 w 12870325"/>
              <a:gd name="connsiteY4" fmla="*/ 569228 h 6596893"/>
              <a:gd name="connsiteX5" fmla="*/ 12870325 w 12870325"/>
              <a:gd name="connsiteY5" fmla="*/ 632517 h 6596893"/>
              <a:gd name="connsiteX6" fmla="*/ 12870325 w 12870325"/>
              <a:gd name="connsiteY6" fmla="*/ 5734448 h 6596893"/>
              <a:gd name="connsiteX7" fmla="*/ 12853267 w 12870325"/>
              <a:gd name="connsiteY7" fmla="*/ 5744354 h 6596893"/>
              <a:gd name="connsiteX8" fmla="*/ 9304486 w 12870325"/>
              <a:gd name="connsiteY8" fmla="*/ 6596645 h 6596893"/>
              <a:gd name="connsiteX9" fmla="*/ 6238518 w 12870325"/>
              <a:gd name="connsiteY9" fmla="*/ 6304797 h 6596893"/>
              <a:gd name="connsiteX10" fmla="*/ 3612894 w 12870325"/>
              <a:gd name="connsiteY10" fmla="*/ 5961827 h 6596893"/>
              <a:gd name="connsiteX11" fmla="*/ 659019 w 12870325"/>
              <a:gd name="connsiteY11" fmla="*/ 5831192 h 6596893"/>
              <a:gd name="connsiteX12" fmla="*/ 670190 w 12870325"/>
              <a:gd name="connsiteY12" fmla="*/ 5312785 h 6596893"/>
              <a:gd name="connsiteX13" fmla="*/ 185719 w 12870325"/>
              <a:gd name="connsiteY13" fmla="*/ 1899561 h 6596893"/>
              <a:gd name="connsiteX14" fmla="*/ 0 w 12870325"/>
              <a:gd name="connsiteY14" fmla="*/ 1545918 h 6596893"/>
              <a:gd name="connsiteX15" fmla="*/ 2594343 w 12870325"/>
              <a:gd name="connsiteY15" fmla="*/ 1349462 h 6596893"/>
              <a:gd name="connsiteX16" fmla="*/ 4526080 w 12870325"/>
              <a:gd name="connsiteY16" fmla="*/ 257682 h 6596893"/>
              <a:gd name="connsiteX0" fmla="*/ 4526080 w 12870325"/>
              <a:gd name="connsiteY0" fmla="*/ 257062 h 6596273"/>
              <a:gd name="connsiteX1" fmla="*/ 6669250 w 12870325"/>
              <a:gd name="connsiteY1" fmla="*/ 509557 h 6596273"/>
              <a:gd name="connsiteX2" fmla="*/ 9664233 w 12870325"/>
              <a:gd name="connsiteY2" fmla="*/ 111 h 6596273"/>
              <a:gd name="connsiteX3" fmla="*/ 12621219 w 12870325"/>
              <a:gd name="connsiteY3" fmla="*/ 568608 h 6596273"/>
              <a:gd name="connsiteX4" fmla="*/ 12870325 w 12870325"/>
              <a:gd name="connsiteY4" fmla="*/ 631897 h 6596273"/>
              <a:gd name="connsiteX5" fmla="*/ 12870325 w 12870325"/>
              <a:gd name="connsiteY5" fmla="*/ 5733828 h 6596273"/>
              <a:gd name="connsiteX6" fmla="*/ 12853267 w 12870325"/>
              <a:gd name="connsiteY6" fmla="*/ 5743734 h 6596273"/>
              <a:gd name="connsiteX7" fmla="*/ 9304486 w 12870325"/>
              <a:gd name="connsiteY7" fmla="*/ 6596025 h 6596273"/>
              <a:gd name="connsiteX8" fmla="*/ 6238518 w 12870325"/>
              <a:gd name="connsiteY8" fmla="*/ 6304177 h 6596273"/>
              <a:gd name="connsiteX9" fmla="*/ 3612894 w 12870325"/>
              <a:gd name="connsiteY9" fmla="*/ 5961207 h 6596273"/>
              <a:gd name="connsiteX10" fmla="*/ 659019 w 12870325"/>
              <a:gd name="connsiteY10" fmla="*/ 5830572 h 6596273"/>
              <a:gd name="connsiteX11" fmla="*/ 670190 w 12870325"/>
              <a:gd name="connsiteY11" fmla="*/ 5312165 h 6596273"/>
              <a:gd name="connsiteX12" fmla="*/ 185719 w 12870325"/>
              <a:gd name="connsiteY12" fmla="*/ 1898941 h 6596273"/>
              <a:gd name="connsiteX13" fmla="*/ 0 w 12870325"/>
              <a:gd name="connsiteY13" fmla="*/ 1545298 h 6596273"/>
              <a:gd name="connsiteX14" fmla="*/ 2594343 w 12870325"/>
              <a:gd name="connsiteY14" fmla="*/ 1348842 h 6596273"/>
              <a:gd name="connsiteX15" fmla="*/ 4526080 w 12870325"/>
              <a:gd name="connsiteY15" fmla="*/ 257062 h 65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325" h="6596273">
                <a:moveTo>
                  <a:pt x="4526080" y="257062"/>
                </a:moveTo>
                <a:lnTo>
                  <a:pt x="6669250" y="509557"/>
                </a:lnTo>
                <a:cubicBezTo>
                  <a:pt x="7768577" y="644015"/>
                  <a:pt x="8672238" y="-9731"/>
                  <a:pt x="9664233" y="111"/>
                </a:cubicBezTo>
                <a:cubicBezTo>
                  <a:pt x="10656228" y="9953"/>
                  <a:pt x="12086870" y="463310"/>
                  <a:pt x="12621219" y="568608"/>
                </a:cubicBezTo>
                <a:lnTo>
                  <a:pt x="12870325" y="631897"/>
                </a:lnTo>
                <a:lnTo>
                  <a:pt x="12870325" y="5733828"/>
                </a:lnTo>
                <a:lnTo>
                  <a:pt x="12853267" y="5743734"/>
                </a:lnTo>
                <a:cubicBezTo>
                  <a:pt x="11831041" y="6305205"/>
                  <a:pt x="10438365" y="6606175"/>
                  <a:pt x="9304486" y="6596025"/>
                </a:cubicBezTo>
                <a:cubicBezTo>
                  <a:pt x="8095015" y="6585199"/>
                  <a:pt x="7187116" y="6409980"/>
                  <a:pt x="6238518" y="6304177"/>
                </a:cubicBezTo>
                <a:cubicBezTo>
                  <a:pt x="5289920" y="6198374"/>
                  <a:pt x="4542811" y="6040141"/>
                  <a:pt x="3612894" y="5961207"/>
                </a:cubicBezTo>
                <a:cubicBezTo>
                  <a:pt x="2682977" y="5882273"/>
                  <a:pt x="1876964" y="6688935"/>
                  <a:pt x="659019" y="5830572"/>
                </a:cubicBezTo>
                <a:lnTo>
                  <a:pt x="670190" y="5312165"/>
                </a:lnTo>
                <a:cubicBezTo>
                  <a:pt x="672902" y="3886557"/>
                  <a:pt x="183007" y="3324549"/>
                  <a:pt x="185719" y="1898941"/>
                </a:cubicBezTo>
                <a:lnTo>
                  <a:pt x="0" y="1545298"/>
                </a:lnTo>
                <a:cubicBezTo>
                  <a:pt x="320364" y="1297217"/>
                  <a:pt x="1839996" y="1563548"/>
                  <a:pt x="2594343" y="1348842"/>
                </a:cubicBezTo>
                <a:cubicBezTo>
                  <a:pt x="3348690" y="1134136"/>
                  <a:pt x="3436511" y="430677"/>
                  <a:pt x="4526080" y="257062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7" name="矩形: 圆角 166">
            <a:extLst>
              <a:ext uri="{FF2B5EF4-FFF2-40B4-BE49-F238E27FC236}">
                <a16:creationId xmlns:a16="http://schemas.microsoft.com/office/drawing/2014/main" id="{F05B7271-08B8-4BB9-B427-D756399C32A7}"/>
              </a:ext>
            </a:extLst>
          </p:cNvPr>
          <p:cNvSpPr/>
          <p:nvPr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dirty="0">
                <a:latin typeface="微软雅黑"/>
                <a:cs typeface="微软雅黑"/>
              </a:rPr>
              <a:t>识别和记录项目角色、职责、所需技能、报告关系的过程。主要作用：建立项目角色与职责、资源分解结构，以及制订团队</a:t>
            </a:r>
            <a:r>
              <a:rPr lang="zh-CN" altLang="en-US" sz="1800">
                <a:latin typeface="微软雅黑"/>
                <a:cs typeface="微软雅黑"/>
              </a:rPr>
              <a:t>人员招募 和</a:t>
            </a:r>
            <a:r>
              <a:rPr lang="zh-CN" altLang="en-US" sz="1800" dirty="0">
                <a:latin typeface="微软雅黑"/>
                <a:cs typeface="微软雅黑"/>
              </a:rPr>
              <a:t>遣散计划。</a:t>
            </a:r>
          </a:p>
        </p:txBody>
      </p:sp>
      <p:sp>
        <p:nvSpPr>
          <p:cNvPr id="175" name="标题 1">
            <a:extLst>
              <a:ext uri="{FF2B5EF4-FFF2-40B4-BE49-F238E27FC236}">
                <a16:creationId xmlns:a16="http://schemas.microsoft.com/office/drawing/2014/main" id="{B4D631EC-7BC2-4032-B677-22F031574BBF}"/>
              </a:ext>
            </a:extLst>
          </p:cNvPr>
          <p:cNvSpPr txBox="1">
            <a:spLocks/>
          </p:cNvSpPr>
          <p:nvPr/>
        </p:nvSpPr>
        <p:spPr>
          <a:xfrm>
            <a:off x="665678" y="513016"/>
            <a:ext cx="781931" cy="49688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01</a:t>
            </a:r>
            <a:endParaRPr lang="zh-CN" altLang="en-US" sz="3600" b="1" dirty="0">
              <a:ln w="12700">
                <a:solidFill>
                  <a:schemeClr val="accent4"/>
                </a:solidFill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9FCB71E0-333E-4645-8572-3148D5586441}"/>
              </a:ext>
            </a:extLst>
          </p:cNvPr>
          <p:cNvGrpSpPr/>
          <p:nvPr/>
        </p:nvGrpSpPr>
        <p:grpSpPr>
          <a:xfrm flipH="1">
            <a:off x="779565" y="1091906"/>
            <a:ext cx="2567659" cy="116516"/>
            <a:chOff x="1110786" y="1104371"/>
            <a:chExt cx="2567659" cy="116516"/>
          </a:xfrm>
        </p:grpSpPr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C48413C6-DA24-4842-8C80-C2997FCF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443" y="11088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E92D5024-9E9E-4752-A357-F13D59AC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2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8E03F4ED-1F4B-4620-915D-878CC9C1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47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DB58ACA-FE38-4397-9302-59BD6420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686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A243CCC2-ABFD-47B8-8073-C272FB71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893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5" name="Freeform 33">
              <a:extLst>
                <a:ext uri="{FF2B5EF4-FFF2-40B4-BE49-F238E27FC236}">
                  <a16:creationId xmlns:a16="http://schemas.microsoft.com/office/drawing/2014/main" id="{FAB69CF9-1FEF-4C07-804D-F8F8EB1F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00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E71CB3E7-7B79-47BA-A11F-2CDD554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07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9296E09E-C2D3-40A5-BA8E-3689B2BE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51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 dirty="0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DCF75653-B29D-4FD3-B3C7-F52AE09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831" y="1108871"/>
              <a:ext cx="496614" cy="112016"/>
            </a:xfrm>
            <a:custGeom>
              <a:avLst/>
              <a:gdLst>
                <a:gd name="T0" fmla="*/ 370 w 372"/>
                <a:gd name="T1" fmla="*/ 0 h 180"/>
                <a:gd name="T2" fmla="*/ 372 w 372"/>
                <a:gd name="T3" fmla="*/ 180 h 180"/>
                <a:gd name="T4" fmla="*/ 0 w 372"/>
                <a:gd name="T5" fmla="*/ 180 h 180"/>
                <a:gd name="T6" fmla="*/ 179 w 372"/>
                <a:gd name="T7" fmla="*/ 0 h 180"/>
                <a:gd name="T8" fmla="*/ 370 w 372"/>
                <a:gd name="T9" fmla="*/ 0 h 18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16264 w 21452"/>
                <a:gd name="connsiteY3" fmla="*/ 0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989 w 21452"/>
                <a:gd name="connsiteY3" fmla="*/ 567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400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194 w 21452"/>
                <a:gd name="connsiteY3" fmla="*/ 284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057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508 w 21452"/>
                <a:gd name="connsiteY3" fmla="*/ 851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851 w 21452"/>
                <a:gd name="connsiteY3" fmla="*/ 568 h 10000"/>
                <a:gd name="connsiteX4" fmla="*/ 21398 w 21452"/>
                <a:gd name="connsiteY4" fmla="*/ 0 h 10000"/>
                <a:gd name="connsiteX0" fmla="*/ 21398 w 21452"/>
                <a:gd name="connsiteY0" fmla="*/ 707 h 10707"/>
                <a:gd name="connsiteX1" fmla="*/ 21452 w 21452"/>
                <a:gd name="connsiteY1" fmla="*/ 10707 h 10707"/>
                <a:gd name="connsiteX2" fmla="*/ 0 w 21452"/>
                <a:gd name="connsiteY2" fmla="*/ 10707 h 10707"/>
                <a:gd name="connsiteX3" fmla="*/ 4400 w 21452"/>
                <a:gd name="connsiteY3" fmla="*/ 0 h 10707"/>
                <a:gd name="connsiteX4" fmla="*/ 21398 w 21452"/>
                <a:gd name="connsiteY4" fmla="*/ 707 h 10707"/>
                <a:gd name="connsiteX0" fmla="*/ 21398 w 21452"/>
                <a:gd name="connsiteY0" fmla="*/ 424 h 10424"/>
                <a:gd name="connsiteX1" fmla="*/ 21452 w 21452"/>
                <a:gd name="connsiteY1" fmla="*/ 10424 h 10424"/>
                <a:gd name="connsiteX2" fmla="*/ 0 w 21452"/>
                <a:gd name="connsiteY2" fmla="*/ 10424 h 10424"/>
                <a:gd name="connsiteX3" fmla="*/ 4400 w 21452"/>
                <a:gd name="connsiteY3" fmla="*/ 0 h 10424"/>
                <a:gd name="connsiteX4" fmla="*/ 21398 w 21452"/>
                <a:gd name="connsiteY4" fmla="*/ 424 h 10424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4469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538 w 21452"/>
                <a:gd name="connsiteY3" fmla="*/ 143 h 10000"/>
                <a:gd name="connsiteX4" fmla="*/ 21398 w 21452"/>
                <a:gd name="connsiteY4" fmla="*/ 0 h 10000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6321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140 h 10140"/>
                <a:gd name="connsiteX1" fmla="*/ 21452 w 21452"/>
                <a:gd name="connsiteY1" fmla="*/ 10140 h 10140"/>
                <a:gd name="connsiteX2" fmla="*/ 0 w 21452"/>
                <a:gd name="connsiteY2" fmla="*/ 10140 h 10140"/>
                <a:gd name="connsiteX3" fmla="*/ 6321 w 21452"/>
                <a:gd name="connsiteY3" fmla="*/ 0 h 10140"/>
                <a:gd name="connsiteX4" fmla="*/ 21398 w 21452"/>
                <a:gd name="connsiteY4" fmla="*/ 140 h 1014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6390 w 21452"/>
                <a:gd name="connsiteY3" fmla="*/ 2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607 w 21452"/>
                <a:gd name="connsiteY3" fmla="*/ 2 h 10000"/>
                <a:gd name="connsiteX4" fmla="*/ 21398 w 214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" h="10000">
                  <a:moveTo>
                    <a:pt x="21398" y="0"/>
                  </a:moveTo>
                  <a:cubicBezTo>
                    <a:pt x="21416" y="3333"/>
                    <a:pt x="21434" y="6667"/>
                    <a:pt x="21452" y="10000"/>
                  </a:cubicBezTo>
                  <a:lnTo>
                    <a:pt x="0" y="10000"/>
                  </a:lnTo>
                  <a:lnTo>
                    <a:pt x="4607" y="2"/>
                  </a:lnTo>
                  <a:lnTo>
                    <a:pt x="2139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1" name="Freeform 28">
              <a:extLst>
                <a:ext uri="{FF2B5EF4-FFF2-40B4-BE49-F238E27FC236}">
                  <a16:creationId xmlns:a16="http://schemas.microsoft.com/office/drawing/2014/main" id="{C13E5574-4887-400D-B79D-6C27A306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86" y="11043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2" name="Freeform 29">
              <a:extLst>
                <a:ext uri="{FF2B5EF4-FFF2-40B4-BE49-F238E27FC236}">
                  <a16:creationId xmlns:a16="http://schemas.microsoft.com/office/drawing/2014/main" id="{06FA5642-ED2A-4D90-9C5B-24A53E26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15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B15B97E7-991C-476F-9E38-74BB2254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22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11FE133-A6FE-44CD-8E5F-AA69DA58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29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8BC6C232-0584-4AE8-ADB1-90CD4CB4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36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</p:grpSp>
      <p:sp>
        <p:nvSpPr>
          <p:cNvPr id="176" name="标题 1">
            <a:extLst>
              <a:ext uri="{FF2B5EF4-FFF2-40B4-BE49-F238E27FC236}">
                <a16:creationId xmlns:a16="http://schemas.microsoft.com/office/drawing/2014/main" id="{61CCEFC1-9AB4-4DE0-8481-C517807A8E2E}"/>
              </a:ext>
            </a:extLst>
          </p:cNvPr>
          <p:cNvSpPr txBox="1">
            <a:spLocks/>
          </p:cNvSpPr>
          <p:nvPr/>
        </p:nvSpPr>
        <p:spPr>
          <a:xfrm>
            <a:off x="1301154" y="595018"/>
            <a:ext cx="2365106" cy="38368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规划资源管理</a:t>
            </a:r>
          </a:p>
        </p:txBody>
      </p:sp>
      <p:grpSp>
        <p:nvGrpSpPr>
          <p:cNvPr id="327" name="组合 326">
            <a:extLst>
              <a:ext uri="{FF2B5EF4-FFF2-40B4-BE49-F238E27FC236}">
                <a16:creationId xmlns:a16="http://schemas.microsoft.com/office/drawing/2014/main" id="{20BADB54-5FC4-4E46-A2E9-0854AD24F4A9}"/>
              </a:ext>
            </a:extLst>
          </p:cNvPr>
          <p:cNvGrpSpPr/>
          <p:nvPr/>
        </p:nvGrpSpPr>
        <p:grpSpPr>
          <a:xfrm>
            <a:off x="1389210" y="2015841"/>
            <a:ext cx="3114953" cy="3407879"/>
            <a:chOff x="1789747" y="1998798"/>
            <a:chExt cx="3114953" cy="3407879"/>
          </a:xfrm>
        </p:grpSpPr>
        <p:grpSp>
          <p:nvGrpSpPr>
            <p:cNvPr id="320" name="组合 319">
              <a:extLst>
                <a:ext uri="{FF2B5EF4-FFF2-40B4-BE49-F238E27FC236}">
                  <a16:creationId xmlns:a16="http://schemas.microsoft.com/office/drawing/2014/main" id="{221B8885-025D-468C-BD9D-A002B2AEAF77}"/>
                </a:ext>
              </a:extLst>
            </p:cNvPr>
            <p:cNvGrpSpPr/>
            <p:nvPr/>
          </p:nvGrpSpPr>
          <p:grpSpPr>
            <a:xfrm>
              <a:off x="1789747" y="1998798"/>
              <a:ext cx="3114953" cy="3407879"/>
              <a:chOff x="4919589" y="7274497"/>
              <a:chExt cx="3114953" cy="3407879"/>
            </a:xfrm>
          </p:grpSpPr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9D96C5C4-3122-4C06-8E3B-533C7863C944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">
                    <a:schemeClr val="accent1"/>
                  </a:gs>
                  <a:gs pos="100000">
                    <a:schemeClr val="accent6"/>
                  </a:gs>
                  <a:gs pos="77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3" name="矩形: 圆角 312">
                <a:extLst>
                  <a:ext uri="{FF2B5EF4-FFF2-40B4-BE49-F238E27FC236}">
                    <a16:creationId xmlns:a16="http://schemas.microsoft.com/office/drawing/2014/main" id="{219732A3-9F38-4D01-A8E1-2DAD22D0B90B}"/>
                  </a:ext>
                </a:extLst>
              </p:cNvPr>
              <p:cNvSpPr/>
              <p:nvPr/>
            </p:nvSpPr>
            <p:spPr>
              <a:xfrm>
                <a:off x="4941873" y="8042800"/>
                <a:ext cx="3070386" cy="2639576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2" name="矩形 311">
                <a:extLst>
                  <a:ext uri="{FF2B5EF4-FFF2-40B4-BE49-F238E27FC236}">
                    <a16:creationId xmlns:a16="http://schemas.microsoft.com/office/drawing/2014/main" id="{2157272F-0577-4B1C-AE61-F484B861F275}"/>
                  </a:ext>
                </a:extLst>
              </p:cNvPr>
              <p:cNvSpPr/>
              <p:nvPr/>
            </p:nvSpPr>
            <p:spPr>
              <a:xfrm>
                <a:off x="4928527" y="7983140"/>
                <a:ext cx="3097078" cy="4452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5" name="文本框 244">
              <a:extLst>
                <a:ext uri="{FF2B5EF4-FFF2-40B4-BE49-F238E27FC236}">
                  <a16:creationId xmlns:a16="http://schemas.microsoft.com/office/drawing/2014/main" id="{A9B8D1BD-E6C8-4DDD-A0F3-48BD01640FFC}"/>
                </a:ext>
              </a:extLst>
            </p:cNvPr>
            <p:cNvSpPr txBox="1"/>
            <p:nvPr/>
          </p:nvSpPr>
          <p:spPr>
            <a:xfrm>
              <a:off x="2009649" y="3248143"/>
              <a:ext cx="2872768" cy="1291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indent="4572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1800" dirty="0">
                  <a:latin typeface="微软雅黑"/>
                  <a:cs typeface="微软雅黑"/>
                </a:rPr>
                <a:t>识别和记录</a:t>
              </a:r>
              <a:r>
                <a:rPr lang="zh-CN" altLang="en-US" sz="1800" b="1" dirty="0">
                  <a:latin typeface="微软雅黑"/>
                  <a:cs typeface="微软雅黑"/>
                </a:rPr>
                <a:t>项目角色、职责、所需技能、报告关系</a:t>
              </a:r>
              <a:r>
                <a:rPr lang="zh-CN" altLang="en-US" sz="1800" dirty="0">
                  <a:latin typeface="微软雅黑"/>
                  <a:cs typeface="微软雅黑"/>
                </a:rPr>
                <a:t>的过程。</a:t>
              </a:r>
              <a:endParaRPr lang="en-US" altLang="zh-CN" sz="1800" dirty="0">
                <a:latin typeface="微软雅黑"/>
                <a:cs typeface="微软雅黑"/>
              </a:endParaRPr>
            </a:p>
          </p:txBody>
        </p:sp>
      </p:grpSp>
      <p:sp>
        <p:nvSpPr>
          <p:cNvPr id="258" name="文本框 257">
            <a:extLst>
              <a:ext uri="{FF2B5EF4-FFF2-40B4-BE49-F238E27FC236}">
                <a16:creationId xmlns:a16="http://schemas.microsoft.com/office/drawing/2014/main" id="{9A785E04-4D1A-45A3-82E1-A1F0D494A0AC}"/>
              </a:ext>
            </a:extLst>
          </p:cNvPr>
          <p:cNvSpPr txBox="1"/>
          <p:nvPr/>
        </p:nvSpPr>
        <p:spPr>
          <a:xfrm>
            <a:off x="2648751" y="2793754"/>
            <a:ext cx="595870" cy="338554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zh-CN" altLang="en-US" sz="1600" b="1" dirty="0">
                <a:ln w="6350">
                  <a:solidFill>
                    <a:schemeClr val="tx1"/>
                  </a:solidFill>
                </a:ln>
                <a:noFill/>
                <a:latin typeface="+mj-lt"/>
                <a:ea typeface="+mj-ea"/>
              </a:rPr>
              <a:t>概念</a:t>
            </a:r>
          </a:p>
        </p:txBody>
      </p:sp>
      <p:grpSp>
        <p:nvGrpSpPr>
          <p:cNvPr id="328" name="组合 327">
            <a:extLst>
              <a:ext uri="{FF2B5EF4-FFF2-40B4-BE49-F238E27FC236}">
                <a16:creationId xmlns:a16="http://schemas.microsoft.com/office/drawing/2014/main" id="{23D86DF9-AC5A-406E-B205-27D709873A9E}"/>
              </a:ext>
            </a:extLst>
          </p:cNvPr>
          <p:cNvGrpSpPr/>
          <p:nvPr/>
        </p:nvGrpSpPr>
        <p:grpSpPr>
          <a:xfrm>
            <a:off x="7693934" y="2015841"/>
            <a:ext cx="3114953" cy="3407879"/>
            <a:chOff x="1789747" y="1998798"/>
            <a:chExt cx="3114953" cy="3407879"/>
          </a:xfrm>
        </p:grpSpPr>
        <p:grpSp>
          <p:nvGrpSpPr>
            <p:cNvPr id="329" name="组合 328">
              <a:extLst>
                <a:ext uri="{FF2B5EF4-FFF2-40B4-BE49-F238E27FC236}">
                  <a16:creationId xmlns:a16="http://schemas.microsoft.com/office/drawing/2014/main" id="{48E18FB1-B7E6-4596-BAEC-97E047389A6F}"/>
                </a:ext>
              </a:extLst>
            </p:cNvPr>
            <p:cNvGrpSpPr/>
            <p:nvPr/>
          </p:nvGrpSpPr>
          <p:grpSpPr>
            <a:xfrm>
              <a:off x="1789747" y="1998798"/>
              <a:ext cx="3114953" cy="3407879"/>
              <a:chOff x="4919589" y="7274497"/>
              <a:chExt cx="3114953" cy="3407879"/>
            </a:xfrm>
          </p:grpSpPr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256C6814-866F-441B-82DB-74A580F2F773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">
                    <a:schemeClr val="accent1"/>
                  </a:gs>
                  <a:gs pos="100000">
                    <a:schemeClr val="accent6"/>
                  </a:gs>
                  <a:gs pos="77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2" name="矩形: 圆角 331">
                <a:extLst>
                  <a:ext uri="{FF2B5EF4-FFF2-40B4-BE49-F238E27FC236}">
                    <a16:creationId xmlns:a16="http://schemas.microsoft.com/office/drawing/2014/main" id="{9952FAB2-A982-4E3F-971A-540C415B37AB}"/>
                  </a:ext>
                </a:extLst>
              </p:cNvPr>
              <p:cNvSpPr/>
              <p:nvPr/>
            </p:nvSpPr>
            <p:spPr>
              <a:xfrm>
                <a:off x="4941873" y="8042800"/>
                <a:ext cx="3070386" cy="2639576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3" name="矩形 332">
                <a:extLst>
                  <a:ext uri="{FF2B5EF4-FFF2-40B4-BE49-F238E27FC236}">
                    <a16:creationId xmlns:a16="http://schemas.microsoft.com/office/drawing/2014/main" id="{A95399CB-87C9-4771-8BE7-B1335D8FEDDE}"/>
                  </a:ext>
                </a:extLst>
              </p:cNvPr>
              <p:cNvSpPr/>
              <p:nvPr/>
            </p:nvSpPr>
            <p:spPr>
              <a:xfrm>
                <a:off x="4928527" y="7983140"/>
                <a:ext cx="3097078" cy="4452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0" name="文本框 329">
              <a:extLst>
                <a:ext uri="{FF2B5EF4-FFF2-40B4-BE49-F238E27FC236}">
                  <a16:creationId xmlns:a16="http://schemas.microsoft.com/office/drawing/2014/main" id="{1218C5D6-8AD5-4E0D-9A9D-0F0CC3548779}"/>
                </a:ext>
              </a:extLst>
            </p:cNvPr>
            <p:cNvSpPr txBox="1"/>
            <p:nvPr/>
          </p:nvSpPr>
          <p:spPr>
            <a:xfrm>
              <a:off x="2009649" y="3248143"/>
              <a:ext cx="2872768" cy="170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indent="4572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1800" dirty="0">
                  <a:latin typeface="微软雅黑"/>
                  <a:cs typeface="微软雅黑"/>
                </a:rPr>
                <a:t>建立</a:t>
              </a:r>
              <a:r>
                <a:rPr lang="zh-CN" altLang="en-US" sz="1800" b="1" dirty="0">
                  <a:latin typeface="微软雅黑"/>
                  <a:cs typeface="微软雅黑"/>
                </a:rPr>
                <a:t>项目角色与职责</a:t>
              </a:r>
              <a:r>
                <a:rPr lang="zh-CN" altLang="en-US" sz="1800" dirty="0">
                  <a:latin typeface="微软雅黑"/>
                  <a:cs typeface="微软雅黑"/>
                </a:rPr>
                <a:t>、资源</a:t>
              </a:r>
              <a:r>
                <a:rPr lang="zh-CN" altLang="en-US" sz="1800" b="1" dirty="0">
                  <a:latin typeface="微软雅黑"/>
                  <a:cs typeface="微软雅黑"/>
                </a:rPr>
                <a:t>分解结构</a:t>
              </a:r>
              <a:r>
                <a:rPr lang="zh-CN" altLang="en-US" sz="1800" dirty="0">
                  <a:latin typeface="微软雅黑"/>
                  <a:cs typeface="微软雅黑"/>
                </a:rPr>
                <a:t>，以及制订团队人员</a:t>
              </a:r>
              <a:r>
                <a:rPr lang="zh-CN" altLang="en-US" sz="1800" b="1" dirty="0">
                  <a:latin typeface="微软雅黑"/>
                  <a:cs typeface="微软雅黑"/>
                </a:rPr>
                <a:t>招募</a:t>
              </a:r>
              <a:r>
                <a:rPr lang="zh-CN" altLang="en-US" b="1" dirty="0">
                  <a:latin typeface="微软雅黑"/>
                  <a:cs typeface="微软雅黑"/>
                </a:rPr>
                <a:t>计划</a:t>
              </a:r>
              <a:r>
                <a:rPr lang="zh-CN" altLang="en-US" dirty="0">
                  <a:latin typeface="微软雅黑"/>
                  <a:cs typeface="微软雅黑"/>
                </a:rPr>
                <a:t>、团队人员</a:t>
              </a:r>
              <a:r>
                <a:rPr lang="zh-CN" altLang="en-US" sz="1800" b="1" dirty="0">
                  <a:latin typeface="微软雅黑"/>
                  <a:cs typeface="微软雅黑"/>
                </a:rPr>
                <a:t>遣散计划</a:t>
              </a:r>
              <a:r>
                <a:rPr lang="zh-CN" altLang="en-US" sz="1800" dirty="0">
                  <a:latin typeface="微软雅黑"/>
                  <a:cs typeface="微软雅黑"/>
                </a:rPr>
                <a:t>。</a:t>
              </a:r>
            </a:p>
          </p:txBody>
        </p:sp>
      </p:grp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8406BE11-5DA1-46FE-AB93-5BA1883ACC06}"/>
              </a:ext>
            </a:extLst>
          </p:cNvPr>
          <p:cNvGrpSpPr>
            <a:grpSpLocks noChangeAspect="1"/>
          </p:cNvGrpSpPr>
          <p:nvPr/>
        </p:nvGrpSpPr>
        <p:grpSpPr>
          <a:xfrm rot="1185734">
            <a:off x="4622112" y="3131881"/>
            <a:ext cx="2947774" cy="1627256"/>
            <a:chOff x="7297287" y="5665815"/>
            <a:chExt cx="854300" cy="471598"/>
          </a:xfrm>
        </p:grpSpPr>
        <p:sp>
          <p:nvSpPr>
            <p:cNvPr id="247" name="Freeform 411">
              <a:extLst>
                <a:ext uri="{FF2B5EF4-FFF2-40B4-BE49-F238E27FC236}">
                  <a16:creationId xmlns:a16="http://schemas.microsoft.com/office/drawing/2014/main" id="{D40425A8-6FD2-4D7B-98A3-B42654BCE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198" y="5979209"/>
              <a:ext cx="444477" cy="158204"/>
            </a:xfrm>
            <a:custGeom>
              <a:avLst/>
              <a:gdLst>
                <a:gd name="T0" fmla="*/ 323 w 323"/>
                <a:gd name="T1" fmla="*/ 0 h 114"/>
                <a:gd name="T2" fmla="*/ 162 w 323"/>
                <a:gd name="T3" fmla="*/ 114 h 114"/>
                <a:gd name="T4" fmla="*/ 0 w 323"/>
                <a:gd name="T5" fmla="*/ 0 h 114"/>
                <a:gd name="T6" fmla="*/ 162 w 323"/>
                <a:gd name="T7" fmla="*/ 9 h 114"/>
                <a:gd name="T8" fmla="*/ 323 w 323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14">
                  <a:moveTo>
                    <a:pt x="323" y="0"/>
                  </a:moveTo>
                  <a:cubicBezTo>
                    <a:pt x="300" y="66"/>
                    <a:pt x="236" y="114"/>
                    <a:pt x="162" y="114"/>
                  </a:cubicBezTo>
                  <a:cubicBezTo>
                    <a:pt x="87" y="114"/>
                    <a:pt x="24" y="66"/>
                    <a:pt x="0" y="0"/>
                  </a:cubicBezTo>
                  <a:cubicBezTo>
                    <a:pt x="47" y="6"/>
                    <a:pt x="103" y="9"/>
                    <a:pt x="162" y="9"/>
                  </a:cubicBezTo>
                  <a:cubicBezTo>
                    <a:pt x="221" y="9"/>
                    <a:pt x="276" y="6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8" name="Freeform 412">
              <a:extLst>
                <a:ext uri="{FF2B5EF4-FFF2-40B4-BE49-F238E27FC236}">
                  <a16:creationId xmlns:a16="http://schemas.microsoft.com/office/drawing/2014/main" id="{7A885E79-95E8-46B2-9905-AEC186AE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639" y="5665815"/>
              <a:ext cx="470091" cy="262166"/>
            </a:xfrm>
            <a:custGeom>
              <a:avLst/>
              <a:gdLst>
                <a:gd name="T0" fmla="*/ 341 w 341"/>
                <a:gd name="T1" fmla="*/ 171 h 190"/>
                <a:gd name="T2" fmla="*/ 341 w 341"/>
                <a:gd name="T3" fmla="*/ 179 h 190"/>
                <a:gd name="T4" fmla="*/ 332 w 341"/>
                <a:gd name="T5" fmla="*/ 180 h 190"/>
                <a:gd name="T6" fmla="*/ 171 w 341"/>
                <a:gd name="T7" fmla="*/ 190 h 190"/>
                <a:gd name="T8" fmla="*/ 9 w 341"/>
                <a:gd name="T9" fmla="*/ 180 h 190"/>
                <a:gd name="T10" fmla="*/ 0 w 341"/>
                <a:gd name="T11" fmla="*/ 179 h 190"/>
                <a:gd name="T12" fmla="*/ 0 w 341"/>
                <a:gd name="T13" fmla="*/ 171 h 190"/>
                <a:gd name="T14" fmla="*/ 9 w 341"/>
                <a:gd name="T15" fmla="*/ 114 h 190"/>
                <a:gd name="T16" fmla="*/ 171 w 341"/>
                <a:gd name="T17" fmla="*/ 0 h 190"/>
                <a:gd name="T18" fmla="*/ 332 w 341"/>
                <a:gd name="T19" fmla="*/ 114 h 190"/>
                <a:gd name="T20" fmla="*/ 341 w 341"/>
                <a:gd name="T21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190">
                  <a:moveTo>
                    <a:pt x="341" y="171"/>
                  </a:moveTo>
                  <a:cubicBezTo>
                    <a:pt x="341" y="173"/>
                    <a:pt x="341" y="176"/>
                    <a:pt x="341" y="179"/>
                  </a:cubicBezTo>
                  <a:cubicBezTo>
                    <a:pt x="338" y="179"/>
                    <a:pt x="335" y="180"/>
                    <a:pt x="332" y="180"/>
                  </a:cubicBezTo>
                  <a:cubicBezTo>
                    <a:pt x="285" y="186"/>
                    <a:pt x="230" y="190"/>
                    <a:pt x="171" y="190"/>
                  </a:cubicBezTo>
                  <a:cubicBezTo>
                    <a:pt x="112" y="190"/>
                    <a:pt x="56" y="186"/>
                    <a:pt x="9" y="180"/>
                  </a:cubicBezTo>
                  <a:cubicBezTo>
                    <a:pt x="6" y="180"/>
                    <a:pt x="3" y="179"/>
                    <a:pt x="0" y="179"/>
                  </a:cubicBezTo>
                  <a:cubicBezTo>
                    <a:pt x="0" y="176"/>
                    <a:pt x="0" y="173"/>
                    <a:pt x="0" y="171"/>
                  </a:cubicBezTo>
                  <a:cubicBezTo>
                    <a:pt x="0" y="151"/>
                    <a:pt x="3" y="132"/>
                    <a:pt x="9" y="114"/>
                  </a:cubicBezTo>
                  <a:cubicBezTo>
                    <a:pt x="33" y="48"/>
                    <a:pt x="96" y="0"/>
                    <a:pt x="171" y="0"/>
                  </a:cubicBezTo>
                  <a:cubicBezTo>
                    <a:pt x="245" y="0"/>
                    <a:pt x="309" y="48"/>
                    <a:pt x="332" y="114"/>
                  </a:cubicBezTo>
                  <a:cubicBezTo>
                    <a:pt x="338" y="132"/>
                    <a:pt x="341" y="151"/>
                    <a:pt x="341" y="17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9" name="Freeform 413">
              <a:extLst>
                <a:ext uri="{FF2B5EF4-FFF2-40B4-BE49-F238E27FC236}">
                  <a16:creationId xmlns:a16="http://schemas.microsoft.com/office/drawing/2014/main" id="{D3AFC45B-8E29-47E5-AF3A-B8377B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675" y="5824018"/>
              <a:ext cx="176284" cy="45201"/>
            </a:xfrm>
            <a:custGeom>
              <a:avLst/>
              <a:gdLst>
                <a:gd name="T0" fmla="*/ 0 w 128"/>
                <a:gd name="T1" fmla="*/ 0 h 33"/>
                <a:gd name="T2" fmla="*/ 128 w 128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0"/>
                  </a:moveTo>
                  <a:cubicBezTo>
                    <a:pt x="58" y="8"/>
                    <a:pt x="104" y="19"/>
                    <a:pt x="128" y="33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414">
              <a:extLst>
                <a:ext uri="{FF2B5EF4-FFF2-40B4-BE49-F238E27FC236}">
                  <a16:creationId xmlns:a16="http://schemas.microsoft.com/office/drawing/2014/main" id="{CC41C9E3-77E4-4246-A269-0D893FBC5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915" y="5824018"/>
              <a:ext cx="176284" cy="45201"/>
            </a:xfrm>
            <a:custGeom>
              <a:avLst/>
              <a:gdLst>
                <a:gd name="T0" fmla="*/ 0 w 128"/>
                <a:gd name="T1" fmla="*/ 33 h 33"/>
                <a:gd name="T2" fmla="*/ 128 w 12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33"/>
                  </a:moveTo>
                  <a:cubicBezTo>
                    <a:pt x="25" y="19"/>
                    <a:pt x="70" y="8"/>
                    <a:pt x="128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415">
              <a:extLst>
                <a:ext uri="{FF2B5EF4-FFF2-40B4-BE49-F238E27FC236}">
                  <a16:creationId xmlns:a16="http://schemas.microsoft.com/office/drawing/2014/main" id="{BB075462-29B4-412E-8FF8-70EAB74B2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287" y="5869219"/>
              <a:ext cx="854300" cy="122043"/>
            </a:xfrm>
            <a:custGeom>
              <a:avLst/>
              <a:gdLst>
                <a:gd name="T0" fmla="*/ 599 w 620"/>
                <a:gd name="T1" fmla="*/ 0 h 89"/>
                <a:gd name="T2" fmla="*/ 480 w 620"/>
                <a:gd name="T3" fmla="*/ 32 h 89"/>
                <a:gd name="T4" fmla="*/ 471 w 620"/>
                <a:gd name="T5" fmla="*/ 33 h 89"/>
                <a:gd name="T6" fmla="*/ 310 w 620"/>
                <a:gd name="T7" fmla="*/ 43 h 89"/>
                <a:gd name="T8" fmla="*/ 148 w 620"/>
                <a:gd name="T9" fmla="*/ 33 h 89"/>
                <a:gd name="T10" fmla="*/ 139 w 620"/>
                <a:gd name="T11" fmla="*/ 32 h 89"/>
                <a:gd name="T12" fmla="*/ 20 w 620"/>
                <a:gd name="T13" fmla="*/ 0 h 89"/>
                <a:gd name="T14" fmla="*/ 0 w 620"/>
                <a:gd name="T15" fmla="*/ 24 h 89"/>
                <a:gd name="T16" fmla="*/ 148 w 620"/>
                <a:gd name="T17" fmla="*/ 80 h 89"/>
                <a:gd name="T18" fmla="*/ 310 w 620"/>
                <a:gd name="T19" fmla="*/ 89 h 89"/>
                <a:gd name="T20" fmla="*/ 471 w 620"/>
                <a:gd name="T21" fmla="*/ 80 h 89"/>
                <a:gd name="T22" fmla="*/ 620 w 620"/>
                <a:gd name="T23" fmla="*/ 24 h 89"/>
                <a:gd name="T24" fmla="*/ 599 w 620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89">
                  <a:moveTo>
                    <a:pt x="599" y="0"/>
                  </a:moveTo>
                  <a:cubicBezTo>
                    <a:pt x="576" y="13"/>
                    <a:pt x="534" y="24"/>
                    <a:pt x="480" y="32"/>
                  </a:cubicBezTo>
                  <a:cubicBezTo>
                    <a:pt x="477" y="32"/>
                    <a:pt x="474" y="33"/>
                    <a:pt x="471" y="33"/>
                  </a:cubicBezTo>
                  <a:cubicBezTo>
                    <a:pt x="424" y="39"/>
                    <a:pt x="369" y="43"/>
                    <a:pt x="310" y="43"/>
                  </a:cubicBezTo>
                  <a:cubicBezTo>
                    <a:pt x="251" y="43"/>
                    <a:pt x="195" y="39"/>
                    <a:pt x="148" y="33"/>
                  </a:cubicBezTo>
                  <a:cubicBezTo>
                    <a:pt x="145" y="33"/>
                    <a:pt x="142" y="32"/>
                    <a:pt x="139" y="32"/>
                  </a:cubicBezTo>
                  <a:cubicBezTo>
                    <a:pt x="85" y="24"/>
                    <a:pt x="43" y="13"/>
                    <a:pt x="20" y="0"/>
                  </a:cubicBezTo>
                  <a:cubicBezTo>
                    <a:pt x="7" y="7"/>
                    <a:pt x="0" y="15"/>
                    <a:pt x="0" y="24"/>
                  </a:cubicBezTo>
                  <a:cubicBezTo>
                    <a:pt x="0" y="47"/>
                    <a:pt x="59" y="68"/>
                    <a:pt x="148" y="80"/>
                  </a:cubicBezTo>
                  <a:cubicBezTo>
                    <a:pt x="195" y="86"/>
                    <a:pt x="251" y="89"/>
                    <a:pt x="310" y="89"/>
                  </a:cubicBezTo>
                  <a:cubicBezTo>
                    <a:pt x="369" y="89"/>
                    <a:pt x="424" y="86"/>
                    <a:pt x="471" y="80"/>
                  </a:cubicBezTo>
                  <a:cubicBezTo>
                    <a:pt x="560" y="68"/>
                    <a:pt x="620" y="47"/>
                    <a:pt x="620" y="24"/>
                  </a:cubicBezTo>
                  <a:cubicBezTo>
                    <a:pt x="620" y="15"/>
                    <a:pt x="613" y="7"/>
                    <a:pt x="59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2" name="Freeform 416">
              <a:extLst>
                <a:ext uri="{FF2B5EF4-FFF2-40B4-BE49-F238E27FC236}">
                  <a16:creationId xmlns:a16="http://schemas.microsoft.com/office/drawing/2014/main" id="{DB906CE1-E35E-405E-9123-ACD6C4B5F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675" y="5824018"/>
              <a:ext cx="176284" cy="45201"/>
            </a:xfrm>
            <a:custGeom>
              <a:avLst/>
              <a:gdLst>
                <a:gd name="T0" fmla="*/ 0 w 128"/>
                <a:gd name="T1" fmla="*/ 0 h 33"/>
                <a:gd name="T2" fmla="*/ 128 w 128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0"/>
                  </a:moveTo>
                  <a:cubicBezTo>
                    <a:pt x="58" y="8"/>
                    <a:pt x="104" y="19"/>
                    <a:pt x="128" y="33"/>
                  </a:cubicBezTo>
                </a:path>
              </a:pathLst>
            </a:custGeom>
            <a:noFill/>
            <a:ln w="6350" cap="flat"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417">
              <a:extLst>
                <a:ext uri="{FF2B5EF4-FFF2-40B4-BE49-F238E27FC236}">
                  <a16:creationId xmlns:a16="http://schemas.microsoft.com/office/drawing/2014/main" id="{7CCB54C2-E67A-4ADF-A91E-A57F2A9B5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915" y="5824018"/>
              <a:ext cx="176284" cy="45201"/>
            </a:xfrm>
            <a:custGeom>
              <a:avLst/>
              <a:gdLst>
                <a:gd name="T0" fmla="*/ 0 w 128"/>
                <a:gd name="T1" fmla="*/ 33 h 33"/>
                <a:gd name="T2" fmla="*/ 128 w 128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3">
                  <a:moveTo>
                    <a:pt x="0" y="33"/>
                  </a:moveTo>
                  <a:cubicBezTo>
                    <a:pt x="25" y="19"/>
                    <a:pt x="70" y="8"/>
                    <a:pt x="128" y="0"/>
                  </a:cubicBezTo>
                </a:path>
              </a:pathLst>
            </a:custGeom>
            <a:noFill/>
            <a:ln w="6350" cap="flat"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257" name="文本框 256">
            <a:extLst>
              <a:ext uri="{FF2B5EF4-FFF2-40B4-BE49-F238E27FC236}">
                <a16:creationId xmlns:a16="http://schemas.microsoft.com/office/drawing/2014/main" id="{07ECCC58-FD3E-4386-B552-706ECC64EBB9}"/>
              </a:ext>
            </a:extLst>
          </p:cNvPr>
          <p:cNvSpPr txBox="1"/>
          <p:nvPr/>
        </p:nvSpPr>
        <p:spPr>
          <a:xfrm>
            <a:off x="8772565" y="2793754"/>
            <a:ext cx="1037657" cy="338554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zh-CN" altLang="en-US" sz="1600" b="1" dirty="0">
                <a:ln w="6350">
                  <a:solidFill>
                    <a:schemeClr val="tx1"/>
                  </a:solidFill>
                </a:ln>
                <a:noFill/>
                <a:latin typeface="+mj-lt"/>
                <a:ea typeface="+mj-ea"/>
              </a:rPr>
              <a:t>主要作用</a:t>
            </a:r>
          </a:p>
        </p:txBody>
      </p:sp>
    </p:spTree>
    <p:extLst>
      <p:ext uri="{BB962C8B-B14F-4D97-AF65-F5344CB8AC3E}">
        <p14:creationId xmlns:p14="http://schemas.microsoft.com/office/powerpoint/2010/main" val="216177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D11366-3EBD-4F29-81BC-AC8EF5E61A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E643441E-AB90-48E1-B983-CD7547BB2B25}"/>
              </a:ext>
            </a:extLst>
          </p:cNvPr>
          <p:cNvSpPr/>
          <p:nvPr/>
        </p:nvSpPr>
        <p:spPr>
          <a:xfrm>
            <a:off x="-875896" y="41477"/>
            <a:ext cx="13272521" cy="6596273"/>
          </a:xfrm>
          <a:custGeom>
            <a:avLst/>
            <a:gdLst>
              <a:gd name="connsiteX0" fmla="*/ 4580991 w 12192000"/>
              <a:gd name="connsiteY0" fmla="*/ 0 h 6811800"/>
              <a:gd name="connsiteX1" fmla="*/ 5721977 w 12192000"/>
              <a:gd name="connsiteY1" fmla="*/ 0 h 6811800"/>
              <a:gd name="connsiteX2" fmla="*/ 5966294 w 12192000"/>
              <a:gd name="connsiteY2" fmla="*/ 26584 h 6811800"/>
              <a:gd name="connsiteX3" fmla="*/ 9022853 w 12192000"/>
              <a:gd name="connsiteY3" fmla="*/ 558538 h 6811800"/>
              <a:gd name="connsiteX4" fmla="*/ 10766523 w 12192000"/>
              <a:gd name="connsiteY4" fmla="*/ 613534 h 6811800"/>
              <a:gd name="connsiteX5" fmla="*/ 11942894 w 12192000"/>
              <a:gd name="connsiteY5" fmla="*/ 784135 h 6811800"/>
              <a:gd name="connsiteX6" fmla="*/ 12192000 w 12192000"/>
              <a:gd name="connsiteY6" fmla="*/ 847424 h 6811800"/>
              <a:gd name="connsiteX7" fmla="*/ 12192000 w 12192000"/>
              <a:gd name="connsiteY7" fmla="*/ 5949355 h 6811800"/>
              <a:gd name="connsiteX8" fmla="*/ 12174942 w 12192000"/>
              <a:gd name="connsiteY8" fmla="*/ 5959261 h 6811800"/>
              <a:gd name="connsiteX9" fmla="*/ 8626161 w 12192000"/>
              <a:gd name="connsiteY9" fmla="*/ 6811552 h 6811800"/>
              <a:gd name="connsiteX10" fmla="*/ 5560193 w 12192000"/>
              <a:gd name="connsiteY10" fmla="*/ 6519704 h 6811800"/>
              <a:gd name="connsiteX11" fmla="*/ 2934569 w 12192000"/>
              <a:gd name="connsiteY11" fmla="*/ 6176734 h 6811800"/>
              <a:gd name="connsiteX12" fmla="*/ 53907 w 12192000"/>
              <a:gd name="connsiteY12" fmla="*/ 6213879 h 6811800"/>
              <a:gd name="connsiteX13" fmla="*/ 0 w 12192000"/>
              <a:gd name="connsiteY13" fmla="*/ 6173644 h 6811800"/>
              <a:gd name="connsiteX14" fmla="*/ 0 w 12192000"/>
              <a:gd name="connsiteY14" fmla="*/ 1250868 h 6811800"/>
              <a:gd name="connsiteX15" fmla="*/ 85215 w 12192000"/>
              <a:gd name="connsiteY15" fmla="*/ 1176625 h 6811800"/>
              <a:gd name="connsiteX16" fmla="*/ 1472672 w 12192000"/>
              <a:gd name="connsiteY16" fmla="*/ 827769 h 6811800"/>
              <a:gd name="connsiteX17" fmla="*/ 4463510 w 12192000"/>
              <a:gd name="connsiteY17" fmla="*/ 15389 h 6811800"/>
              <a:gd name="connsiteX18" fmla="*/ 4580991 w 12192000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62042 w 12200135"/>
              <a:gd name="connsiteY12" fmla="*/ 6213879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18986 w 12200135"/>
              <a:gd name="connsiteY12" fmla="*/ 6062877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29503 w 12200135"/>
              <a:gd name="connsiteY12" fmla="*/ 6037710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3233 w 12200135"/>
              <a:gd name="connsiteY12" fmla="*/ 6029321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29321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46099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8277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20215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011687 w 12211306"/>
              <a:gd name="connsiteY16" fmla="*/ 5864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678325 w 12870325"/>
              <a:gd name="connsiteY14" fmla="*/ 12508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865276 w 12870325"/>
              <a:gd name="connsiteY16" fmla="*/ 17802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766755 w 12870325"/>
              <a:gd name="connsiteY16" fmla="*/ 13230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141835 w 12870325"/>
              <a:gd name="connsiteY0" fmla="*/ 153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0" fmla="*/ 5006369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006369 w 12870325"/>
              <a:gd name="connsiteY17" fmla="*/ 282089 h 6811800"/>
              <a:gd name="connsiteX0" fmla="*/ 4920164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4920164 w 12870325"/>
              <a:gd name="connsiteY17" fmla="*/ 282089 h 6811800"/>
              <a:gd name="connsiteX0" fmla="*/ 4920164 w 12870325"/>
              <a:gd name="connsiteY0" fmla="*/ 255505 h 6785216"/>
              <a:gd name="connsiteX1" fmla="*/ 6644619 w 12870325"/>
              <a:gd name="connsiteY1" fmla="*/ 0 h 6785216"/>
              <a:gd name="connsiteX2" fmla="*/ 9701178 w 12870325"/>
              <a:gd name="connsiteY2" fmla="*/ 531954 h 6785216"/>
              <a:gd name="connsiteX3" fmla="*/ 11444848 w 12870325"/>
              <a:gd name="connsiteY3" fmla="*/ 586950 h 6785216"/>
              <a:gd name="connsiteX4" fmla="*/ 12621219 w 12870325"/>
              <a:gd name="connsiteY4" fmla="*/ 757551 h 6785216"/>
              <a:gd name="connsiteX5" fmla="*/ 12870325 w 12870325"/>
              <a:gd name="connsiteY5" fmla="*/ 820840 h 6785216"/>
              <a:gd name="connsiteX6" fmla="*/ 12870325 w 12870325"/>
              <a:gd name="connsiteY6" fmla="*/ 5922771 h 6785216"/>
              <a:gd name="connsiteX7" fmla="*/ 12853267 w 12870325"/>
              <a:gd name="connsiteY7" fmla="*/ 5932677 h 6785216"/>
              <a:gd name="connsiteX8" fmla="*/ 9304486 w 12870325"/>
              <a:gd name="connsiteY8" fmla="*/ 6784968 h 6785216"/>
              <a:gd name="connsiteX9" fmla="*/ 6238518 w 12870325"/>
              <a:gd name="connsiteY9" fmla="*/ 6493120 h 6785216"/>
              <a:gd name="connsiteX10" fmla="*/ 3612894 w 12870325"/>
              <a:gd name="connsiteY10" fmla="*/ 6150150 h 6785216"/>
              <a:gd name="connsiteX11" fmla="*/ 659019 w 12870325"/>
              <a:gd name="connsiteY11" fmla="*/ 6019515 h 6785216"/>
              <a:gd name="connsiteX12" fmla="*/ 670190 w 12870325"/>
              <a:gd name="connsiteY12" fmla="*/ 5501108 h 6785216"/>
              <a:gd name="connsiteX13" fmla="*/ 185719 w 12870325"/>
              <a:gd name="connsiteY13" fmla="*/ 2087884 h 6785216"/>
              <a:gd name="connsiteX14" fmla="*/ 0 w 12870325"/>
              <a:gd name="connsiteY14" fmla="*/ 1734241 h 6785216"/>
              <a:gd name="connsiteX15" fmla="*/ 2594343 w 12870325"/>
              <a:gd name="connsiteY15" fmla="*/ 1537785 h 6785216"/>
              <a:gd name="connsiteX16" fmla="*/ 4920164 w 12870325"/>
              <a:gd name="connsiteY16" fmla="*/ 255505 h 6785216"/>
              <a:gd name="connsiteX0" fmla="*/ 4920164 w 12870325"/>
              <a:gd name="connsiteY0" fmla="*/ 0 h 6529711"/>
              <a:gd name="connsiteX1" fmla="*/ 6989444 w 12870325"/>
              <a:gd name="connsiteY1" fmla="*/ 5826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420474 w 12870325"/>
              <a:gd name="connsiteY1" fmla="*/ 3159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876135 w 12870325"/>
              <a:gd name="connsiteY1" fmla="*/ 111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526080 w 12870325"/>
              <a:gd name="connsiteY0" fmla="*/ 179305 h 6518516"/>
              <a:gd name="connsiteX1" fmla="*/ 7876135 w 12870325"/>
              <a:gd name="connsiteY1" fmla="*/ 0 h 6518516"/>
              <a:gd name="connsiteX2" fmla="*/ 9701178 w 12870325"/>
              <a:gd name="connsiteY2" fmla="*/ 265254 h 6518516"/>
              <a:gd name="connsiteX3" fmla="*/ 11444848 w 12870325"/>
              <a:gd name="connsiteY3" fmla="*/ 320250 h 6518516"/>
              <a:gd name="connsiteX4" fmla="*/ 12621219 w 12870325"/>
              <a:gd name="connsiteY4" fmla="*/ 490851 h 6518516"/>
              <a:gd name="connsiteX5" fmla="*/ 12870325 w 12870325"/>
              <a:gd name="connsiteY5" fmla="*/ 554140 h 6518516"/>
              <a:gd name="connsiteX6" fmla="*/ 12870325 w 12870325"/>
              <a:gd name="connsiteY6" fmla="*/ 5656071 h 6518516"/>
              <a:gd name="connsiteX7" fmla="*/ 12853267 w 12870325"/>
              <a:gd name="connsiteY7" fmla="*/ 5665977 h 6518516"/>
              <a:gd name="connsiteX8" fmla="*/ 9304486 w 12870325"/>
              <a:gd name="connsiteY8" fmla="*/ 6518268 h 6518516"/>
              <a:gd name="connsiteX9" fmla="*/ 6238518 w 12870325"/>
              <a:gd name="connsiteY9" fmla="*/ 6226420 h 6518516"/>
              <a:gd name="connsiteX10" fmla="*/ 3612894 w 12870325"/>
              <a:gd name="connsiteY10" fmla="*/ 5883450 h 6518516"/>
              <a:gd name="connsiteX11" fmla="*/ 659019 w 12870325"/>
              <a:gd name="connsiteY11" fmla="*/ 5752815 h 6518516"/>
              <a:gd name="connsiteX12" fmla="*/ 670190 w 12870325"/>
              <a:gd name="connsiteY12" fmla="*/ 5234408 h 6518516"/>
              <a:gd name="connsiteX13" fmla="*/ 185719 w 12870325"/>
              <a:gd name="connsiteY13" fmla="*/ 1821184 h 6518516"/>
              <a:gd name="connsiteX14" fmla="*/ 0 w 12870325"/>
              <a:gd name="connsiteY14" fmla="*/ 1467541 h 6518516"/>
              <a:gd name="connsiteX15" fmla="*/ 2594343 w 12870325"/>
              <a:gd name="connsiteY15" fmla="*/ 1271085 h 6518516"/>
              <a:gd name="connsiteX16" fmla="*/ 4526080 w 12870325"/>
              <a:gd name="connsiteY16" fmla="*/ 179305 h 6518516"/>
              <a:gd name="connsiteX0" fmla="*/ 4526080 w 12870325"/>
              <a:gd name="connsiteY0" fmla="*/ 0 h 6339211"/>
              <a:gd name="connsiteX1" fmla="*/ 7272692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231539 h 6570750"/>
              <a:gd name="connsiteX1" fmla="*/ 6669250 w 12870325"/>
              <a:gd name="connsiteY1" fmla="*/ 484034 h 6570750"/>
              <a:gd name="connsiteX2" fmla="*/ 9701178 w 12870325"/>
              <a:gd name="connsiteY2" fmla="*/ 317488 h 6570750"/>
              <a:gd name="connsiteX3" fmla="*/ 9569866 w 12870325"/>
              <a:gd name="connsiteY3" fmla="*/ 249 h 6570750"/>
              <a:gd name="connsiteX4" fmla="*/ 11444848 w 12870325"/>
              <a:gd name="connsiteY4" fmla="*/ 372484 h 6570750"/>
              <a:gd name="connsiteX5" fmla="*/ 12621219 w 12870325"/>
              <a:gd name="connsiteY5" fmla="*/ 543085 h 6570750"/>
              <a:gd name="connsiteX6" fmla="*/ 12870325 w 12870325"/>
              <a:gd name="connsiteY6" fmla="*/ 606374 h 6570750"/>
              <a:gd name="connsiteX7" fmla="*/ 12870325 w 12870325"/>
              <a:gd name="connsiteY7" fmla="*/ 5708305 h 6570750"/>
              <a:gd name="connsiteX8" fmla="*/ 12853267 w 12870325"/>
              <a:gd name="connsiteY8" fmla="*/ 5718211 h 6570750"/>
              <a:gd name="connsiteX9" fmla="*/ 9304486 w 12870325"/>
              <a:gd name="connsiteY9" fmla="*/ 6570502 h 6570750"/>
              <a:gd name="connsiteX10" fmla="*/ 6238518 w 12870325"/>
              <a:gd name="connsiteY10" fmla="*/ 6278654 h 6570750"/>
              <a:gd name="connsiteX11" fmla="*/ 3612894 w 12870325"/>
              <a:gd name="connsiteY11" fmla="*/ 5935684 h 6570750"/>
              <a:gd name="connsiteX12" fmla="*/ 659019 w 12870325"/>
              <a:gd name="connsiteY12" fmla="*/ 5805049 h 6570750"/>
              <a:gd name="connsiteX13" fmla="*/ 670190 w 12870325"/>
              <a:gd name="connsiteY13" fmla="*/ 5286642 h 6570750"/>
              <a:gd name="connsiteX14" fmla="*/ 185719 w 12870325"/>
              <a:gd name="connsiteY14" fmla="*/ 1873418 h 6570750"/>
              <a:gd name="connsiteX15" fmla="*/ 0 w 12870325"/>
              <a:gd name="connsiteY15" fmla="*/ 1519775 h 6570750"/>
              <a:gd name="connsiteX16" fmla="*/ 2594343 w 12870325"/>
              <a:gd name="connsiteY16" fmla="*/ 1323319 h 6570750"/>
              <a:gd name="connsiteX17" fmla="*/ 4526080 w 12870325"/>
              <a:gd name="connsiteY17" fmla="*/ 231539 h 6570750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371763 h 6710974"/>
              <a:gd name="connsiteX1" fmla="*/ 6669250 w 12870325"/>
              <a:gd name="connsiteY1" fmla="*/ 624258 h 6710974"/>
              <a:gd name="connsiteX2" fmla="*/ 9664233 w 12870325"/>
              <a:gd name="connsiteY2" fmla="*/ 512 h 6710974"/>
              <a:gd name="connsiteX3" fmla="*/ 11444848 w 12870325"/>
              <a:gd name="connsiteY3" fmla="*/ 512708 h 6710974"/>
              <a:gd name="connsiteX4" fmla="*/ 12621219 w 12870325"/>
              <a:gd name="connsiteY4" fmla="*/ 683309 h 6710974"/>
              <a:gd name="connsiteX5" fmla="*/ 12870325 w 12870325"/>
              <a:gd name="connsiteY5" fmla="*/ 746598 h 6710974"/>
              <a:gd name="connsiteX6" fmla="*/ 12870325 w 12870325"/>
              <a:gd name="connsiteY6" fmla="*/ 5848529 h 6710974"/>
              <a:gd name="connsiteX7" fmla="*/ 12853267 w 12870325"/>
              <a:gd name="connsiteY7" fmla="*/ 5858435 h 6710974"/>
              <a:gd name="connsiteX8" fmla="*/ 9304486 w 12870325"/>
              <a:gd name="connsiteY8" fmla="*/ 6710726 h 6710974"/>
              <a:gd name="connsiteX9" fmla="*/ 6238518 w 12870325"/>
              <a:gd name="connsiteY9" fmla="*/ 6418878 h 6710974"/>
              <a:gd name="connsiteX10" fmla="*/ 3612894 w 12870325"/>
              <a:gd name="connsiteY10" fmla="*/ 6075908 h 6710974"/>
              <a:gd name="connsiteX11" fmla="*/ 659019 w 12870325"/>
              <a:gd name="connsiteY11" fmla="*/ 5945273 h 6710974"/>
              <a:gd name="connsiteX12" fmla="*/ 670190 w 12870325"/>
              <a:gd name="connsiteY12" fmla="*/ 5426866 h 6710974"/>
              <a:gd name="connsiteX13" fmla="*/ 185719 w 12870325"/>
              <a:gd name="connsiteY13" fmla="*/ 2013642 h 6710974"/>
              <a:gd name="connsiteX14" fmla="*/ 0 w 12870325"/>
              <a:gd name="connsiteY14" fmla="*/ 1659999 h 6710974"/>
              <a:gd name="connsiteX15" fmla="*/ 2594343 w 12870325"/>
              <a:gd name="connsiteY15" fmla="*/ 1463543 h 6710974"/>
              <a:gd name="connsiteX16" fmla="*/ 4526080 w 12870325"/>
              <a:gd name="connsiteY16" fmla="*/ 371763 h 6710974"/>
              <a:gd name="connsiteX0" fmla="*/ 4526080 w 12870325"/>
              <a:gd name="connsiteY0" fmla="*/ 562123 h 6901334"/>
              <a:gd name="connsiteX1" fmla="*/ 6669250 w 12870325"/>
              <a:gd name="connsiteY1" fmla="*/ 814618 h 6901334"/>
              <a:gd name="connsiteX2" fmla="*/ 9664233 w 12870325"/>
              <a:gd name="connsiteY2" fmla="*/ 372 h 6901334"/>
              <a:gd name="connsiteX3" fmla="*/ 11444848 w 12870325"/>
              <a:gd name="connsiteY3" fmla="*/ 703068 h 6901334"/>
              <a:gd name="connsiteX4" fmla="*/ 12621219 w 12870325"/>
              <a:gd name="connsiteY4" fmla="*/ 873669 h 6901334"/>
              <a:gd name="connsiteX5" fmla="*/ 12870325 w 12870325"/>
              <a:gd name="connsiteY5" fmla="*/ 936958 h 6901334"/>
              <a:gd name="connsiteX6" fmla="*/ 12870325 w 12870325"/>
              <a:gd name="connsiteY6" fmla="*/ 6038889 h 6901334"/>
              <a:gd name="connsiteX7" fmla="*/ 12853267 w 12870325"/>
              <a:gd name="connsiteY7" fmla="*/ 6048795 h 6901334"/>
              <a:gd name="connsiteX8" fmla="*/ 9304486 w 12870325"/>
              <a:gd name="connsiteY8" fmla="*/ 6901086 h 6901334"/>
              <a:gd name="connsiteX9" fmla="*/ 6238518 w 12870325"/>
              <a:gd name="connsiteY9" fmla="*/ 6609238 h 6901334"/>
              <a:gd name="connsiteX10" fmla="*/ 3612894 w 12870325"/>
              <a:gd name="connsiteY10" fmla="*/ 6266268 h 6901334"/>
              <a:gd name="connsiteX11" fmla="*/ 659019 w 12870325"/>
              <a:gd name="connsiteY11" fmla="*/ 6135633 h 6901334"/>
              <a:gd name="connsiteX12" fmla="*/ 670190 w 12870325"/>
              <a:gd name="connsiteY12" fmla="*/ 5617226 h 6901334"/>
              <a:gd name="connsiteX13" fmla="*/ 185719 w 12870325"/>
              <a:gd name="connsiteY13" fmla="*/ 2204002 h 6901334"/>
              <a:gd name="connsiteX14" fmla="*/ 0 w 12870325"/>
              <a:gd name="connsiteY14" fmla="*/ 1850359 h 6901334"/>
              <a:gd name="connsiteX15" fmla="*/ 2594343 w 12870325"/>
              <a:gd name="connsiteY15" fmla="*/ 1653903 h 6901334"/>
              <a:gd name="connsiteX16" fmla="*/ 4526080 w 12870325"/>
              <a:gd name="connsiteY16" fmla="*/ 562123 h 6901334"/>
              <a:gd name="connsiteX0" fmla="*/ 4526080 w 12870325"/>
              <a:gd name="connsiteY0" fmla="*/ 244936 h 6584147"/>
              <a:gd name="connsiteX1" fmla="*/ 6669250 w 12870325"/>
              <a:gd name="connsiteY1" fmla="*/ 497431 h 6584147"/>
              <a:gd name="connsiteX2" fmla="*/ 9664233 w 12870325"/>
              <a:gd name="connsiteY2" fmla="*/ 685 h 6584147"/>
              <a:gd name="connsiteX3" fmla="*/ 11444848 w 12870325"/>
              <a:gd name="connsiteY3" fmla="*/ 385881 h 6584147"/>
              <a:gd name="connsiteX4" fmla="*/ 12621219 w 12870325"/>
              <a:gd name="connsiteY4" fmla="*/ 556482 h 6584147"/>
              <a:gd name="connsiteX5" fmla="*/ 12870325 w 12870325"/>
              <a:gd name="connsiteY5" fmla="*/ 619771 h 6584147"/>
              <a:gd name="connsiteX6" fmla="*/ 12870325 w 12870325"/>
              <a:gd name="connsiteY6" fmla="*/ 5721702 h 6584147"/>
              <a:gd name="connsiteX7" fmla="*/ 12853267 w 12870325"/>
              <a:gd name="connsiteY7" fmla="*/ 5731608 h 6584147"/>
              <a:gd name="connsiteX8" fmla="*/ 9304486 w 12870325"/>
              <a:gd name="connsiteY8" fmla="*/ 6583899 h 6584147"/>
              <a:gd name="connsiteX9" fmla="*/ 6238518 w 12870325"/>
              <a:gd name="connsiteY9" fmla="*/ 6292051 h 6584147"/>
              <a:gd name="connsiteX10" fmla="*/ 3612894 w 12870325"/>
              <a:gd name="connsiteY10" fmla="*/ 5949081 h 6584147"/>
              <a:gd name="connsiteX11" fmla="*/ 659019 w 12870325"/>
              <a:gd name="connsiteY11" fmla="*/ 5818446 h 6584147"/>
              <a:gd name="connsiteX12" fmla="*/ 670190 w 12870325"/>
              <a:gd name="connsiteY12" fmla="*/ 5300039 h 6584147"/>
              <a:gd name="connsiteX13" fmla="*/ 185719 w 12870325"/>
              <a:gd name="connsiteY13" fmla="*/ 1886815 h 6584147"/>
              <a:gd name="connsiteX14" fmla="*/ 0 w 12870325"/>
              <a:gd name="connsiteY14" fmla="*/ 1533172 h 6584147"/>
              <a:gd name="connsiteX15" fmla="*/ 2594343 w 12870325"/>
              <a:gd name="connsiteY15" fmla="*/ 1336716 h 6584147"/>
              <a:gd name="connsiteX16" fmla="*/ 4526080 w 12870325"/>
              <a:gd name="connsiteY16" fmla="*/ 244936 h 6584147"/>
              <a:gd name="connsiteX0" fmla="*/ 4526080 w 12870325"/>
              <a:gd name="connsiteY0" fmla="*/ 257612 h 6596823"/>
              <a:gd name="connsiteX1" fmla="*/ 6669250 w 12870325"/>
              <a:gd name="connsiteY1" fmla="*/ 510107 h 6596823"/>
              <a:gd name="connsiteX2" fmla="*/ 9664233 w 12870325"/>
              <a:gd name="connsiteY2" fmla="*/ 661 h 6596823"/>
              <a:gd name="connsiteX3" fmla="*/ 11444848 w 12870325"/>
              <a:gd name="connsiteY3" fmla="*/ 398557 h 6596823"/>
              <a:gd name="connsiteX4" fmla="*/ 12621219 w 12870325"/>
              <a:gd name="connsiteY4" fmla="*/ 569158 h 6596823"/>
              <a:gd name="connsiteX5" fmla="*/ 12870325 w 12870325"/>
              <a:gd name="connsiteY5" fmla="*/ 632447 h 6596823"/>
              <a:gd name="connsiteX6" fmla="*/ 12870325 w 12870325"/>
              <a:gd name="connsiteY6" fmla="*/ 5734378 h 6596823"/>
              <a:gd name="connsiteX7" fmla="*/ 12853267 w 12870325"/>
              <a:gd name="connsiteY7" fmla="*/ 5744284 h 6596823"/>
              <a:gd name="connsiteX8" fmla="*/ 9304486 w 12870325"/>
              <a:gd name="connsiteY8" fmla="*/ 6596575 h 6596823"/>
              <a:gd name="connsiteX9" fmla="*/ 6238518 w 12870325"/>
              <a:gd name="connsiteY9" fmla="*/ 6304727 h 6596823"/>
              <a:gd name="connsiteX10" fmla="*/ 3612894 w 12870325"/>
              <a:gd name="connsiteY10" fmla="*/ 5961757 h 6596823"/>
              <a:gd name="connsiteX11" fmla="*/ 659019 w 12870325"/>
              <a:gd name="connsiteY11" fmla="*/ 5831122 h 6596823"/>
              <a:gd name="connsiteX12" fmla="*/ 670190 w 12870325"/>
              <a:gd name="connsiteY12" fmla="*/ 5312715 h 6596823"/>
              <a:gd name="connsiteX13" fmla="*/ 185719 w 12870325"/>
              <a:gd name="connsiteY13" fmla="*/ 1899491 h 6596823"/>
              <a:gd name="connsiteX14" fmla="*/ 0 w 12870325"/>
              <a:gd name="connsiteY14" fmla="*/ 1545848 h 6596823"/>
              <a:gd name="connsiteX15" fmla="*/ 2594343 w 12870325"/>
              <a:gd name="connsiteY15" fmla="*/ 1349392 h 6596823"/>
              <a:gd name="connsiteX16" fmla="*/ 4526080 w 12870325"/>
              <a:gd name="connsiteY16" fmla="*/ 257612 h 6596823"/>
              <a:gd name="connsiteX0" fmla="*/ 4526080 w 12870325"/>
              <a:gd name="connsiteY0" fmla="*/ 259504 h 6598715"/>
              <a:gd name="connsiteX1" fmla="*/ 6669250 w 12870325"/>
              <a:gd name="connsiteY1" fmla="*/ 511999 h 6598715"/>
              <a:gd name="connsiteX2" fmla="*/ 9664233 w 12870325"/>
              <a:gd name="connsiteY2" fmla="*/ 2553 h 6598715"/>
              <a:gd name="connsiteX3" fmla="*/ 11568000 w 12870325"/>
              <a:gd name="connsiteY3" fmla="*/ 311549 h 6598715"/>
              <a:gd name="connsiteX4" fmla="*/ 12621219 w 12870325"/>
              <a:gd name="connsiteY4" fmla="*/ 571050 h 6598715"/>
              <a:gd name="connsiteX5" fmla="*/ 12870325 w 12870325"/>
              <a:gd name="connsiteY5" fmla="*/ 634339 h 6598715"/>
              <a:gd name="connsiteX6" fmla="*/ 12870325 w 12870325"/>
              <a:gd name="connsiteY6" fmla="*/ 5736270 h 6598715"/>
              <a:gd name="connsiteX7" fmla="*/ 12853267 w 12870325"/>
              <a:gd name="connsiteY7" fmla="*/ 5746176 h 6598715"/>
              <a:gd name="connsiteX8" fmla="*/ 9304486 w 12870325"/>
              <a:gd name="connsiteY8" fmla="*/ 6598467 h 6598715"/>
              <a:gd name="connsiteX9" fmla="*/ 6238518 w 12870325"/>
              <a:gd name="connsiteY9" fmla="*/ 6306619 h 6598715"/>
              <a:gd name="connsiteX10" fmla="*/ 3612894 w 12870325"/>
              <a:gd name="connsiteY10" fmla="*/ 5963649 h 6598715"/>
              <a:gd name="connsiteX11" fmla="*/ 659019 w 12870325"/>
              <a:gd name="connsiteY11" fmla="*/ 5833014 h 6598715"/>
              <a:gd name="connsiteX12" fmla="*/ 670190 w 12870325"/>
              <a:gd name="connsiteY12" fmla="*/ 5314607 h 6598715"/>
              <a:gd name="connsiteX13" fmla="*/ 185719 w 12870325"/>
              <a:gd name="connsiteY13" fmla="*/ 1901383 h 6598715"/>
              <a:gd name="connsiteX14" fmla="*/ 0 w 12870325"/>
              <a:gd name="connsiteY14" fmla="*/ 1547740 h 6598715"/>
              <a:gd name="connsiteX15" fmla="*/ 2594343 w 12870325"/>
              <a:gd name="connsiteY15" fmla="*/ 1351284 h 6598715"/>
              <a:gd name="connsiteX16" fmla="*/ 4526080 w 12870325"/>
              <a:gd name="connsiteY16" fmla="*/ 259504 h 6598715"/>
              <a:gd name="connsiteX0" fmla="*/ 4526080 w 12870325"/>
              <a:gd name="connsiteY0" fmla="*/ 257682 h 6596893"/>
              <a:gd name="connsiteX1" fmla="*/ 6669250 w 12870325"/>
              <a:gd name="connsiteY1" fmla="*/ 510177 h 6596893"/>
              <a:gd name="connsiteX2" fmla="*/ 9664233 w 12870325"/>
              <a:gd name="connsiteY2" fmla="*/ 731 h 6596893"/>
              <a:gd name="connsiteX3" fmla="*/ 11592631 w 12870325"/>
              <a:gd name="connsiteY3" fmla="*/ 665327 h 6596893"/>
              <a:gd name="connsiteX4" fmla="*/ 12621219 w 12870325"/>
              <a:gd name="connsiteY4" fmla="*/ 569228 h 6596893"/>
              <a:gd name="connsiteX5" fmla="*/ 12870325 w 12870325"/>
              <a:gd name="connsiteY5" fmla="*/ 632517 h 6596893"/>
              <a:gd name="connsiteX6" fmla="*/ 12870325 w 12870325"/>
              <a:gd name="connsiteY6" fmla="*/ 5734448 h 6596893"/>
              <a:gd name="connsiteX7" fmla="*/ 12853267 w 12870325"/>
              <a:gd name="connsiteY7" fmla="*/ 5744354 h 6596893"/>
              <a:gd name="connsiteX8" fmla="*/ 9304486 w 12870325"/>
              <a:gd name="connsiteY8" fmla="*/ 6596645 h 6596893"/>
              <a:gd name="connsiteX9" fmla="*/ 6238518 w 12870325"/>
              <a:gd name="connsiteY9" fmla="*/ 6304797 h 6596893"/>
              <a:gd name="connsiteX10" fmla="*/ 3612894 w 12870325"/>
              <a:gd name="connsiteY10" fmla="*/ 5961827 h 6596893"/>
              <a:gd name="connsiteX11" fmla="*/ 659019 w 12870325"/>
              <a:gd name="connsiteY11" fmla="*/ 5831192 h 6596893"/>
              <a:gd name="connsiteX12" fmla="*/ 670190 w 12870325"/>
              <a:gd name="connsiteY12" fmla="*/ 5312785 h 6596893"/>
              <a:gd name="connsiteX13" fmla="*/ 185719 w 12870325"/>
              <a:gd name="connsiteY13" fmla="*/ 1899561 h 6596893"/>
              <a:gd name="connsiteX14" fmla="*/ 0 w 12870325"/>
              <a:gd name="connsiteY14" fmla="*/ 1545918 h 6596893"/>
              <a:gd name="connsiteX15" fmla="*/ 2594343 w 12870325"/>
              <a:gd name="connsiteY15" fmla="*/ 1349462 h 6596893"/>
              <a:gd name="connsiteX16" fmla="*/ 4526080 w 12870325"/>
              <a:gd name="connsiteY16" fmla="*/ 257682 h 6596893"/>
              <a:gd name="connsiteX0" fmla="*/ 4526080 w 12870325"/>
              <a:gd name="connsiteY0" fmla="*/ 257062 h 6596273"/>
              <a:gd name="connsiteX1" fmla="*/ 6669250 w 12870325"/>
              <a:gd name="connsiteY1" fmla="*/ 509557 h 6596273"/>
              <a:gd name="connsiteX2" fmla="*/ 9664233 w 12870325"/>
              <a:gd name="connsiteY2" fmla="*/ 111 h 6596273"/>
              <a:gd name="connsiteX3" fmla="*/ 12621219 w 12870325"/>
              <a:gd name="connsiteY3" fmla="*/ 568608 h 6596273"/>
              <a:gd name="connsiteX4" fmla="*/ 12870325 w 12870325"/>
              <a:gd name="connsiteY4" fmla="*/ 631897 h 6596273"/>
              <a:gd name="connsiteX5" fmla="*/ 12870325 w 12870325"/>
              <a:gd name="connsiteY5" fmla="*/ 5733828 h 6596273"/>
              <a:gd name="connsiteX6" fmla="*/ 12853267 w 12870325"/>
              <a:gd name="connsiteY6" fmla="*/ 5743734 h 6596273"/>
              <a:gd name="connsiteX7" fmla="*/ 9304486 w 12870325"/>
              <a:gd name="connsiteY7" fmla="*/ 6596025 h 6596273"/>
              <a:gd name="connsiteX8" fmla="*/ 6238518 w 12870325"/>
              <a:gd name="connsiteY8" fmla="*/ 6304177 h 6596273"/>
              <a:gd name="connsiteX9" fmla="*/ 3612894 w 12870325"/>
              <a:gd name="connsiteY9" fmla="*/ 5961207 h 6596273"/>
              <a:gd name="connsiteX10" fmla="*/ 659019 w 12870325"/>
              <a:gd name="connsiteY10" fmla="*/ 5830572 h 6596273"/>
              <a:gd name="connsiteX11" fmla="*/ 670190 w 12870325"/>
              <a:gd name="connsiteY11" fmla="*/ 5312165 h 6596273"/>
              <a:gd name="connsiteX12" fmla="*/ 185719 w 12870325"/>
              <a:gd name="connsiteY12" fmla="*/ 1898941 h 6596273"/>
              <a:gd name="connsiteX13" fmla="*/ 0 w 12870325"/>
              <a:gd name="connsiteY13" fmla="*/ 1545298 h 6596273"/>
              <a:gd name="connsiteX14" fmla="*/ 2594343 w 12870325"/>
              <a:gd name="connsiteY14" fmla="*/ 1348842 h 6596273"/>
              <a:gd name="connsiteX15" fmla="*/ 4526080 w 12870325"/>
              <a:gd name="connsiteY15" fmla="*/ 257062 h 65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325" h="6596273">
                <a:moveTo>
                  <a:pt x="4526080" y="257062"/>
                </a:moveTo>
                <a:lnTo>
                  <a:pt x="6669250" y="509557"/>
                </a:lnTo>
                <a:cubicBezTo>
                  <a:pt x="7768577" y="644015"/>
                  <a:pt x="8672238" y="-9731"/>
                  <a:pt x="9664233" y="111"/>
                </a:cubicBezTo>
                <a:cubicBezTo>
                  <a:pt x="10656228" y="9953"/>
                  <a:pt x="12086870" y="463310"/>
                  <a:pt x="12621219" y="568608"/>
                </a:cubicBezTo>
                <a:lnTo>
                  <a:pt x="12870325" y="631897"/>
                </a:lnTo>
                <a:lnTo>
                  <a:pt x="12870325" y="5733828"/>
                </a:lnTo>
                <a:lnTo>
                  <a:pt x="12853267" y="5743734"/>
                </a:lnTo>
                <a:cubicBezTo>
                  <a:pt x="11831041" y="6305205"/>
                  <a:pt x="10438365" y="6606175"/>
                  <a:pt x="9304486" y="6596025"/>
                </a:cubicBezTo>
                <a:cubicBezTo>
                  <a:pt x="8095015" y="6585199"/>
                  <a:pt x="7187116" y="6409980"/>
                  <a:pt x="6238518" y="6304177"/>
                </a:cubicBezTo>
                <a:cubicBezTo>
                  <a:pt x="5289920" y="6198374"/>
                  <a:pt x="4542811" y="6040141"/>
                  <a:pt x="3612894" y="5961207"/>
                </a:cubicBezTo>
                <a:cubicBezTo>
                  <a:pt x="2682977" y="5882273"/>
                  <a:pt x="1876964" y="6688935"/>
                  <a:pt x="659019" y="5830572"/>
                </a:cubicBezTo>
                <a:lnTo>
                  <a:pt x="670190" y="5312165"/>
                </a:lnTo>
                <a:cubicBezTo>
                  <a:pt x="672902" y="3886557"/>
                  <a:pt x="183007" y="3324549"/>
                  <a:pt x="185719" y="1898941"/>
                </a:cubicBezTo>
                <a:lnTo>
                  <a:pt x="0" y="1545298"/>
                </a:lnTo>
                <a:cubicBezTo>
                  <a:pt x="320364" y="1297217"/>
                  <a:pt x="1839996" y="1563548"/>
                  <a:pt x="2594343" y="1348842"/>
                </a:cubicBezTo>
                <a:cubicBezTo>
                  <a:pt x="3348690" y="1134136"/>
                  <a:pt x="3436511" y="430677"/>
                  <a:pt x="4526080" y="257062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7" name="矩形: 圆角 166">
            <a:extLst>
              <a:ext uri="{FF2B5EF4-FFF2-40B4-BE49-F238E27FC236}">
                <a16:creationId xmlns:a16="http://schemas.microsoft.com/office/drawing/2014/main" id="{F05B7271-08B8-4BB9-B427-D756399C32A7}"/>
              </a:ext>
            </a:extLst>
          </p:cNvPr>
          <p:cNvSpPr/>
          <p:nvPr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dirty="0">
                <a:latin typeface="微软雅黑"/>
                <a:cs typeface="微软雅黑"/>
              </a:rPr>
              <a:t>识别和记录项目角色、职责、所需技能、报告关系的过程。主要作用：建立项目角色与职责、资源分解结构，以及制订团队</a:t>
            </a:r>
            <a:r>
              <a:rPr lang="zh-CN" altLang="en-US" sz="1800">
                <a:latin typeface="微软雅黑"/>
                <a:cs typeface="微软雅黑"/>
              </a:rPr>
              <a:t>人员招募 和</a:t>
            </a:r>
            <a:r>
              <a:rPr lang="zh-CN" altLang="en-US" sz="1800" dirty="0">
                <a:latin typeface="微软雅黑"/>
                <a:cs typeface="微软雅黑"/>
              </a:rPr>
              <a:t>遣散计划。</a:t>
            </a:r>
          </a:p>
        </p:txBody>
      </p:sp>
      <p:sp>
        <p:nvSpPr>
          <p:cNvPr id="175" name="标题 1">
            <a:extLst>
              <a:ext uri="{FF2B5EF4-FFF2-40B4-BE49-F238E27FC236}">
                <a16:creationId xmlns:a16="http://schemas.microsoft.com/office/drawing/2014/main" id="{B4D631EC-7BC2-4032-B677-22F031574BBF}"/>
              </a:ext>
            </a:extLst>
          </p:cNvPr>
          <p:cNvSpPr txBox="1">
            <a:spLocks/>
          </p:cNvSpPr>
          <p:nvPr/>
        </p:nvSpPr>
        <p:spPr>
          <a:xfrm>
            <a:off x="665678" y="513016"/>
            <a:ext cx="781931" cy="49688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n w="12700">
                  <a:solidFill>
                    <a:schemeClr val="accent4"/>
                  </a:solidFill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01</a:t>
            </a:r>
            <a:endParaRPr lang="zh-CN" altLang="en-US" sz="3600" b="1" dirty="0">
              <a:ln w="12700">
                <a:solidFill>
                  <a:schemeClr val="accent4"/>
                </a:solidFill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9FCB71E0-333E-4645-8572-3148D5586441}"/>
              </a:ext>
            </a:extLst>
          </p:cNvPr>
          <p:cNvGrpSpPr/>
          <p:nvPr/>
        </p:nvGrpSpPr>
        <p:grpSpPr>
          <a:xfrm flipH="1">
            <a:off x="779565" y="1091906"/>
            <a:ext cx="2567659" cy="116516"/>
            <a:chOff x="1110786" y="1104371"/>
            <a:chExt cx="2567659" cy="116516"/>
          </a:xfrm>
        </p:grpSpPr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C48413C6-DA24-4842-8C80-C2997FCF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443" y="11088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E92D5024-9E9E-4752-A357-F13D59AC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2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8E03F4ED-1F4B-4620-915D-878CC9C1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47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DB58ACA-FE38-4397-9302-59BD6420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686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A243CCC2-ABFD-47B8-8073-C272FB71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893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5" name="Freeform 33">
              <a:extLst>
                <a:ext uri="{FF2B5EF4-FFF2-40B4-BE49-F238E27FC236}">
                  <a16:creationId xmlns:a16="http://schemas.microsoft.com/office/drawing/2014/main" id="{FAB69CF9-1FEF-4C07-804D-F8F8EB1F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00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E71CB3E7-7B79-47BA-A11F-2CDD554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07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9296E09E-C2D3-40A5-BA8E-3689B2BE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51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 dirty="0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DCF75653-B29D-4FD3-B3C7-F52AE09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831" y="1108871"/>
              <a:ext cx="496614" cy="112016"/>
            </a:xfrm>
            <a:custGeom>
              <a:avLst/>
              <a:gdLst>
                <a:gd name="T0" fmla="*/ 370 w 372"/>
                <a:gd name="T1" fmla="*/ 0 h 180"/>
                <a:gd name="T2" fmla="*/ 372 w 372"/>
                <a:gd name="T3" fmla="*/ 180 h 180"/>
                <a:gd name="T4" fmla="*/ 0 w 372"/>
                <a:gd name="T5" fmla="*/ 180 h 180"/>
                <a:gd name="T6" fmla="*/ 179 w 372"/>
                <a:gd name="T7" fmla="*/ 0 h 180"/>
                <a:gd name="T8" fmla="*/ 370 w 372"/>
                <a:gd name="T9" fmla="*/ 0 h 18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16264 w 21452"/>
                <a:gd name="connsiteY3" fmla="*/ 0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989 w 21452"/>
                <a:gd name="connsiteY3" fmla="*/ 567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400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194 w 21452"/>
                <a:gd name="connsiteY3" fmla="*/ 284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057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508 w 21452"/>
                <a:gd name="connsiteY3" fmla="*/ 851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851 w 21452"/>
                <a:gd name="connsiteY3" fmla="*/ 568 h 10000"/>
                <a:gd name="connsiteX4" fmla="*/ 21398 w 21452"/>
                <a:gd name="connsiteY4" fmla="*/ 0 h 10000"/>
                <a:gd name="connsiteX0" fmla="*/ 21398 w 21452"/>
                <a:gd name="connsiteY0" fmla="*/ 707 h 10707"/>
                <a:gd name="connsiteX1" fmla="*/ 21452 w 21452"/>
                <a:gd name="connsiteY1" fmla="*/ 10707 h 10707"/>
                <a:gd name="connsiteX2" fmla="*/ 0 w 21452"/>
                <a:gd name="connsiteY2" fmla="*/ 10707 h 10707"/>
                <a:gd name="connsiteX3" fmla="*/ 4400 w 21452"/>
                <a:gd name="connsiteY3" fmla="*/ 0 h 10707"/>
                <a:gd name="connsiteX4" fmla="*/ 21398 w 21452"/>
                <a:gd name="connsiteY4" fmla="*/ 707 h 10707"/>
                <a:gd name="connsiteX0" fmla="*/ 21398 w 21452"/>
                <a:gd name="connsiteY0" fmla="*/ 424 h 10424"/>
                <a:gd name="connsiteX1" fmla="*/ 21452 w 21452"/>
                <a:gd name="connsiteY1" fmla="*/ 10424 h 10424"/>
                <a:gd name="connsiteX2" fmla="*/ 0 w 21452"/>
                <a:gd name="connsiteY2" fmla="*/ 10424 h 10424"/>
                <a:gd name="connsiteX3" fmla="*/ 4400 w 21452"/>
                <a:gd name="connsiteY3" fmla="*/ 0 h 10424"/>
                <a:gd name="connsiteX4" fmla="*/ 21398 w 21452"/>
                <a:gd name="connsiteY4" fmla="*/ 424 h 10424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4469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538 w 21452"/>
                <a:gd name="connsiteY3" fmla="*/ 143 h 10000"/>
                <a:gd name="connsiteX4" fmla="*/ 21398 w 21452"/>
                <a:gd name="connsiteY4" fmla="*/ 0 h 10000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6321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140 h 10140"/>
                <a:gd name="connsiteX1" fmla="*/ 21452 w 21452"/>
                <a:gd name="connsiteY1" fmla="*/ 10140 h 10140"/>
                <a:gd name="connsiteX2" fmla="*/ 0 w 21452"/>
                <a:gd name="connsiteY2" fmla="*/ 10140 h 10140"/>
                <a:gd name="connsiteX3" fmla="*/ 6321 w 21452"/>
                <a:gd name="connsiteY3" fmla="*/ 0 h 10140"/>
                <a:gd name="connsiteX4" fmla="*/ 21398 w 21452"/>
                <a:gd name="connsiteY4" fmla="*/ 140 h 1014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6390 w 21452"/>
                <a:gd name="connsiteY3" fmla="*/ 2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607 w 21452"/>
                <a:gd name="connsiteY3" fmla="*/ 2 h 10000"/>
                <a:gd name="connsiteX4" fmla="*/ 21398 w 214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" h="10000">
                  <a:moveTo>
                    <a:pt x="21398" y="0"/>
                  </a:moveTo>
                  <a:cubicBezTo>
                    <a:pt x="21416" y="3333"/>
                    <a:pt x="21434" y="6667"/>
                    <a:pt x="21452" y="10000"/>
                  </a:cubicBezTo>
                  <a:lnTo>
                    <a:pt x="0" y="10000"/>
                  </a:lnTo>
                  <a:lnTo>
                    <a:pt x="4607" y="2"/>
                  </a:lnTo>
                  <a:lnTo>
                    <a:pt x="2139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1" name="Freeform 28">
              <a:extLst>
                <a:ext uri="{FF2B5EF4-FFF2-40B4-BE49-F238E27FC236}">
                  <a16:creationId xmlns:a16="http://schemas.microsoft.com/office/drawing/2014/main" id="{C13E5574-4887-400D-B79D-6C27A306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86" y="11043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2" name="Freeform 29">
              <a:extLst>
                <a:ext uri="{FF2B5EF4-FFF2-40B4-BE49-F238E27FC236}">
                  <a16:creationId xmlns:a16="http://schemas.microsoft.com/office/drawing/2014/main" id="{06FA5642-ED2A-4D90-9C5B-24A53E26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15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B15B97E7-991C-476F-9E38-74BB2254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22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11FE133-A6FE-44CD-8E5F-AA69DA58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29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8BC6C232-0584-4AE8-ADB1-90CD4CB4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36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</p:grpSp>
      <p:sp>
        <p:nvSpPr>
          <p:cNvPr id="176" name="标题 1">
            <a:extLst>
              <a:ext uri="{FF2B5EF4-FFF2-40B4-BE49-F238E27FC236}">
                <a16:creationId xmlns:a16="http://schemas.microsoft.com/office/drawing/2014/main" id="{61CCEFC1-9AB4-4DE0-8481-C517807A8E2E}"/>
              </a:ext>
            </a:extLst>
          </p:cNvPr>
          <p:cNvSpPr txBox="1">
            <a:spLocks/>
          </p:cNvSpPr>
          <p:nvPr/>
        </p:nvSpPr>
        <p:spPr>
          <a:xfrm>
            <a:off x="1301154" y="595018"/>
            <a:ext cx="2365106" cy="38368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规划资源管理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4E8ABAC-A38D-4D03-996E-05D845E9CA70}"/>
              </a:ext>
            </a:extLst>
          </p:cNvPr>
          <p:cNvGrpSpPr/>
          <p:nvPr/>
        </p:nvGrpSpPr>
        <p:grpSpPr>
          <a:xfrm>
            <a:off x="1795591" y="2554716"/>
            <a:ext cx="1727159" cy="2119673"/>
            <a:chOff x="2185368" y="2618662"/>
            <a:chExt cx="1727159" cy="2119673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ECCEB27-92F6-4CEB-84AD-033D8C93638C}"/>
                </a:ext>
              </a:extLst>
            </p:cNvPr>
            <p:cNvGrpSpPr/>
            <p:nvPr/>
          </p:nvGrpSpPr>
          <p:grpSpPr>
            <a:xfrm rot="20373855">
              <a:off x="2502890" y="2618662"/>
              <a:ext cx="1409637" cy="1441901"/>
              <a:chOff x="3303588" y="1622425"/>
              <a:chExt cx="207963" cy="212725"/>
            </a:xfrm>
          </p:grpSpPr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775C495D-5FF2-4D7C-AFF7-811D07435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588" y="1622425"/>
                <a:ext cx="207963" cy="212725"/>
              </a:xfrm>
              <a:custGeom>
                <a:avLst/>
                <a:gdLst>
                  <a:gd name="T0" fmla="*/ 78 w 131"/>
                  <a:gd name="T1" fmla="*/ 80 h 134"/>
                  <a:gd name="T2" fmla="*/ 131 w 131"/>
                  <a:gd name="T3" fmla="*/ 134 h 134"/>
                  <a:gd name="T4" fmla="*/ 0 w 131"/>
                  <a:gd name="T5" fmla="*/ 134 h 134"/>
                  <a:gd name="T6" fmla="*/ 0 w 131"/>
                  <a:gd name="T7" fmla="*/ 0 h 134"/>
                  <a:gd name="T8" fmla="*/ 53 w 131"/>
                  <a:gd name="T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4">
                    <a:moveTo>
                      <a:pt x="78" y="80"/>
                    </a:moveTo>
                    <a:lnTo>
                      <a:pt x="131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3" y="55"/>
                    </a:lnTo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2C11F46A-CAD2-4528-92C5-150AC6B7C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1700212"/>
                <a:ext cx="57150" cy="58737"/>
              </a:xfrm>
              <a:custGeom>
                <a:avLst/>
                <a:gdLst>
                  <a:gd name="T0" fmla="*/ 47 w 95"/>
                  <a:gd name="T1" fmla="*/ 1 h 96"/>
                  <a:gd name="T2" fmla="*/ 95 w 95"/>
                  <a:gd name="T3" fmla="*/ 48 h 96"/>
                  <a:gd name="T4" fmla="*/ 48 w 95"/>
                  <a:gd name="T5" fmla="*/ 96 h 96"/>
                  <a:gd name="T6" fmla="*/ 0 w 95"/>
                  <a:gd name="T7" fmla="*/ 49 h 96"/>
                  <a:gd name="T8" fmla="*/ 47 w 95"/>
                  <a:gd name="T9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6">
                    <a:moveTo>
                      <a:pt x="47" y="1"/>
                    </a:moveTo>
                    <a:cubicBezTo>
                      <a:pt x="73" y="0"/>
                      <a:pt x="94" y="21"/>
                      <a:pt x="95" y="48"/>
                    </a:cubicBezTo>
                    <a:cubicBezTo>
                      <a:pt x="95" y="74"/>
                      <a:pt x="74" y="95"/>
                      <a:pt x="48" y="96"/>
                    </a:cubicBezTo>
                    <a:cubicBezTo>
                      <a:pt x="22" y="96"/>
                      <a:pt x="0" y="75"/>
                      <a:pt x="0" y="49"/>
                    </a:cubicBezTo>
                    <a:cubicBezTo>
                      <a:pt x="0" y="23"/>
                      <a:pt x="21" y="1"/>
                      <a:pt x="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DC7B3B6-685D-45AA-BDFD-F7D442FAA3F7}"/>
                </a:ext>
              </a:extLst>
            </p:cNvPr>
            <p:cNvSpPr txBox="1"/>
            <p:nvPr/>
          </p:nvSpPr>
          <p:spPr>
            <a:xfrm>
              <a:off x="2185368" y="3784228"/>
              <a:ext cx="1685639" cy="954107"/>
            </a:xfrm>
            <a:prstGeom prst="rect">
              <a:avLst/>
            </a:prstGeom>
            <a:noFill/>
          </p:spPr>
          <p:txBody>
            <a:bodyPr wrap="square">
              <a:prstTxWarp prst="textInflateBottom">
                <a:avLst/>
              </a:prstTxWarp>
              <a:spAutoFit/>
            </a:bodyPr>
            <a:lstStyle/>
            <a:p>
              <a:pPr algn="ctr"/>
              <a:r>
                <a:rPr lang="zh-CN" altLang="en-US" sz="2800" b="1" dirty="0">
                  <a:ln w="3175">
                    <a:noFill/>
                  </a:ln>
                  <a:latin typeface="+mj-lt"/>
                  <a:ea typeface="+mj-ea"/>
                </a:rPr>
                <a:t>资源规划管理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1EA96F3-425D-4D68-A562-69410FE6964E}"/>
              </a:ext>
            </a:extLst>
          </p:cNvPr>
          <p:cNvGrpSpPr/>
          <p:nvPr/>
        </p:nvGrpSpPr>
        <p:grpSpPr>
          <a:xfrm>
            <a:off x="4714974" y="1709413"/>
            <a:ext cx="1403436" cy="582980"/>
            <a:chOff x="6563318" y="2012092"/>
            <a:chExt cx="1403436" cy="58298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6B1068C2-3338-450B-88EC-23D2E28C0BC2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4088B05-BA52-4345-8A8F-D82F1B41BC38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输入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BF38C1A-6114-469B-A8D8-05A9B7E01D79}"/>
              </a:ext>
            </a:extLst>
          </p:cNvPr>
          <p:cNvGrpSpPr/>
          <p:nvPr/>
        </p:nvGrpSpPr>
        <p:grpSpPr>
          <a:xfrm>
            <a:off x="4714974" y="3137510"/>
            <a:ext cx="2381140" cy="582980"/>
            <a:chOff x="6563318" y="2012092"/>
            <a:chExt cx="2381140" cy="582980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5E89878-6CAC-4606-8B05-60D913218188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E82BEF8-1806-4223-AA96-800FDB596964}"/>
                </a:ext>
              </a:extLst>
            </p:cNvPr>
            <p:cNvSpPr txBox="1"/>
            <p:nvPr/>
          </p:nvSpPr>
          <p:spPr>
            <a:xfrm>
              <a:off x="7120088" y="2012092"/>
              <a:ext cx="1824370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工具与技术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FB15C0A-C29B-437B-891A-8845E3AD32EA}"/>
              </a:ext>
            </a:extLst>
          </p:cNvPr>
          <p:cNvGrpSpPr/>
          <p:nvPr/>
        </p:nvGrpSpPr>
        <p:grpSpPr>
          <a:xfrm>
            <a:off x="4714974" y="4565608"/>
            <a:ext cx="1403436" cy="582980"/>
            <a:chOff x="6563318" y="2012092"/>
            <a:chExt cx="1403436" cy="58298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610366C-8DA1-4B0B-883D-041B8AC254C6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FB6A0F0-2241-4BA5-959F-BEFFA0C515AF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输出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C258D2D-FDFE-44E3-8A36-EAE07F098710}"/>
              </a:ext>
            </a:extLst>
          </p:cNvPr>
          <p:cNvGrpSpPr/>
          <p:nvPr/>
        </p:nvGrpSpPr>
        <p:grpSpPr>
          <a:xfrm>
            <a:off x="8336787" y="4592355"/>
            <a:ext cx="2271972" cy="1557298"/>
            <a:chOff x="8696181" y="4520889"/>
            <a:chExt cx="2271972" cy="1557298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E5077274-7F42-452C-BAD8-CC0EE51842D8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F283FB8D-ADA6-400E-8F36-A680B2E54C3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444D1C80-A58B-4254-9E91-43725CF80682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6A80380-3AA5-4F41-9C26-9783E51CD0D7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D6E3EDDD-5F82-4DE2-A7E2-E6F2C395F9CA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资源管理计划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团队章程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项目文件更新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EE80AA0-DEE3-4053-A9D4-9614BE243201}"/>
              </a:ext>
            </a:extLst>
          </p:cNvPr>
          <p:cNvGrpSpPr/>
          <p:nvPr/>
        </p:nvGrpSpPr>
        <p:grpSpPr>
          <a:xfrm>
            <a:off x="8336787" y="2687096"/>
            <a:ext cx="2271972" cy="1557298"/>
            <a:chOff x="8696181" y="4520889"/>
            <a:chExt cx="2271972" cy="1557298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64975EC0-856B-4DE3-9802-4A07497480DC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9249BEF5-97D6-40AE-AFE5-D4D246C817C1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" name="矩形: 圆角 89">
                <a:extLst>
                  <a:ext uri="{FF2B5EF4-FFF2-40B4-BE49-F238E27FC236}">
                    <a16:creationId xmlns:a16="http://schemas.microsoft.com/office/drawing/2014/main" id="{3B442BEC-36CD-453F-8B14-AB11812DE3D5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FE14227-3E4A-4551-8FF8-D65D63D338D6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21B677BE-651F-4D66-8D1D-A26F87497EE3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项目管理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项目管理计划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项目文件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C8244FA4-9070-4798-9CE4-F2611E54496C}"/>
              </a:ext>
            </a:extLst>
          </p:cNvPr>
          <p:cNvGrpSpPr/>
          <p:nvPr/>
        </p:nvGrpSpPr>
        <p:grpSpPr>
          <a:xfrm>
            <a:off x="8336787" y="781838"/>
            <a:ext cx="2271972" cy="1557298"/>
            <a:chOff x="8696181" y="4520889"/>
            <a:chExt cx="2271972" cy="1557298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D4D1FAA0-F10F-4A5C-9010-60FFFDCBE244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31C310B0-4BBD-4B3C-ABAF-4CC16B110CB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6" name="矩形: 圆角 95">
                <a:extLst>
                  <a:ext uri="{FF2B5EF4-FFF2-40B4-BE49-F238E27FC236}">
                    <a16:creationId xmlns:a16="http://schemas.microsoft.com/office/drawing/2014/main" id="{3AE4B41A-6556-453F-9E0F-74922B3C674F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9B3517B3-5A05-41CF-BAEE-EA98FA9F7268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A27B77A-95F4-4F0E-87CC-B613E27C9908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专家判断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数据表现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组织理论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sp>
        <p:nvSpPr>
          <p:cNvPr id="101" name="弧形 100">
            <a:extLst>
              <a:ext uri="{FF2B5EF4-FFF2-40B4-BE49-F238E27FC236}">
                <a16:creationId xmlns:a16="http://schemas.microsoft.com/office/drawing/2014/main" id="{B97651AD-7A15-4185-AE14-80228E2F822F}"/>
              </a:ext>
            </a:extLst>
          </p:cNvPr>
          <p:cNvSpPr/>
          <p:nvPr/>
        </p:nvSpPr>
        <p:spPr>
          <a:xfrm rot="5400000" flipV="1">
            <a:off x="7327138" y="3503430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弧形 105">
            <a:extLst>
              <a:ext uri="{FF2B5EF4-FFF2-40B4-BE49-F238E27FC236}">
                <a16:creationId xmlns:a16="http://schemas.microsoft.com/office/drawing/2014/main" id="{C60A7601-6D96-4B37-B76E-EAD404055600}"/>
              </a:ext>
            </a:extLst>
          </p:cNvPr>
          <p:cNvSpPr/>
          <p:nvPr/>
        </p:nvSpPr>
        <p:spPr>
          <a:xfrm rot="16200000">
            <a:off x="7327138" y="710596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弧形 108">
            <a:extLst>
              <a:ext uri="{FF2B5EF4-FFF2-40B4-BE49-F238E27FC236}">
                <a16:creationId xmlns:a16="http://schemas.microsoft.com/office/drawing/2014/main" id="{A0E70D41-281F-41F8-A970-0B873AC4FD3B}"/>
              </a:ext>
            </a:extLst>
          </p:cNvPr>
          <p:cNvSpPr/>
          <p:nvPr/>
        </p:nvSpPr>
        <p:spPr>
          <a:xfrm rot="16200000">
            <a:off x="7288839" y="2319697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弧形 109">
            <a:extLst>
              <a:ext uri="{FF2B5EF4-FFF2-40B4-BE49-F238E27FC236}">
                <a16:creationId xmlns:a16="http://schemas.microsoft.com/office/drawing/2014/main" id="{48CA1195-B977-42C0-97A2-67A0A25B181E}"/>
              </a:ext>
            </a:extLst>
          </p:cNvPr>
          <p:cNvSpPr/>
          <p:nvPr/>
        </p:nvSpPr>
        <p:spPr>
          <a:xfrm rot="16200000">
            <a:off x="3694182" y="2162103"/>
            <a:ext cx="1132175" cy="1237183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弧形 110">
            <a:extLst>
              <a:ext uri="{FF2B5EF4-FFF2-40B4-BE49-F238E27FC236}">
                <a16:creationId xmlns:a16="http://schemas.microsoft.com/office/drawing/2014/main" id="{43CE3799-518F-46E3-B286-B55AC3D239D3}"/>
              </a:ext>
            </a:extLst>
          </p:cNvPr>
          <p:cNvSpPr/>
          <p:nvPr/>
        </p:nvSpPr>
        <p:spPr>
          <a:xfrm rot="16200000">
            <a:off x="3708524" y="2315649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弧形 111">
            <a:extLst>
              <a:ext uri="{FF2B5EF4-FFF2-40B4-BE49-F238E27FC236}">
                <a16:creationId xmlns:a16="http://schemas.microsoft.com/office/drawing/2014/main" id="{5A9BB158-9BFF-4D4D-9F68-7BDC09459F77}"/>
              </a:ext>
            </a:extLst>
          </p:cNvPr>
          <p:cNvSpPr/>
          <p:nvPr/>
        </p:nvSpPr>
        <p:spPr>
          <a:xfrm rot="5400000" flipV="1">
            <a:off x="3874240" y="3445353"/>
            <a:ext cx="1132175" cy="1782747"/>
          </a:xfrm>
          <a:prstGeom prst="arc">
            <a:avLst>
              <a:gd name="adj1" fmla="val 16775293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5A22A-F7C3-41D4-AF20-5A873A3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规划资源管理</a:t>
            </a:r>
            <a:b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</a:b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5F2E2F-A36A-437B-8B05-6507AE2AD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32359E-8C31-4B85-A19D-9CB28D07D171}"/>
              </a:ext>
            </a:extLst>
          </p:cNvPr>
          <p:cNvSpPr txBox="1"/>
          <p:nvPr/>
        </p:nvSpPr>
        <p:spPr>
          <a:xfrm>
            <a:off x="2925866" y="1460190"/>
            <a:ext cx="634026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Human Resource In Project</a:t>
            </a:r>
            <a:endParaRPr lang="zh-CN" altLang="en-US" sz="3600" b="1" dirty="0">
              <a:ln w="25400">
                <a:noFill/>
              </a:ln>
              <a:gradFill>
                <a:gsLst>
                  <a:gs pos="0">
                    <a:schemeClr val="accent4"/>
                  </a:gs>
                  <a:gs pos="6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lt"/>
              <a:ea typeface="+mj-ea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7CC2DDC-31A2-4CAB-9580-F993537E53A6}"/>
              </a:ext>
            </a:extLst>
          </p:cNvPr>
          <p:cNvGrpSpPr/>
          <p:nvPr/>
        </p:nvGrpSpPr>
        <p:grpSpPr>
          <a:xfrm>
            <a:off x="6441358" y="2506004"/>
            <a:ext cx="3944614" cy="3117662"/>
            <a:chOff x="6686735" y="2432548"/>
            <a:chExt cx="3944614" cy="311766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BDC08EE-EC1E-4894-8E38-1FE370FB978E}"/>
                </a:ext>
              </a:extLst>
            </p:cNvPr>
            <p:cNvGrpSpPr/>
            <p:nvPr/>
          </p:nvGrpSpPr>
          <p:grpSpPr>
            <a:xfrm>
              <a:off x="6686735" y="2432548"/>
              <a:ext cx="3944614" cy="3117662"/>
              <a:chOff x="660400" y="3593497"/>
              <a:chExt cx="5739490" cy="3117662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9CF79D7-1E1D-432C-8681-87E370BAEF9D}"/>
                  </a:ext>
                </a:extLst>
              </p:cNvPr>
              <p:cNvGrpSpPr/>
              <p:nvPr/>
            </p:nvGrpSpPr>
            <p:grpSpPr>
              <a:xfrm>
                <a:off x="673100" y="3593497"/>
                <a:ext cx="5726790" cy="3117662"/>
                <a:chOff x="956527" y="2295566"/>
                <a:chExt cx="5726790" cy="2868607"/>
              </a:xfrm>
            </p:grpSpPr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3DE2881-AB41-400E-BEDB-157A00496B96}"/>
                    </a:ext>
                  </a:extLst>
                </p:cNvPr>
                <p:cNvSpPr/>
                <p:nvPr/>
              </p:nvSpPr>
              <p:spPr>
                <a:xfrm>
                  <a:off x="1079945" y="2414473"/>
                  <a:ext cx="5603372" cy="2749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96117178-134C-4ACB-8A62-74D7B53050D6}"/>
                    </a:ext>
                  </a:extLst>
                </p:cNvPr>
                <p:cNvSpPr/>
                <p:nvPr/>
              </p:nvSpPr>
              <p:spPr>
                <a:xfrm>
                  <a:off x="956527" y="2295566"/>
                  <a:ext cx="5603372" cy="2749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E602B4C-72CE-4C00-9F94-565BF5EE88A3}"/>
                  </a:ext>
                </a:extLst>
              </p:cNvPr>
              <p:cNvSpPr/>
              <p:nvPr/>
            </p:nvSpPr>
            <p:spPr>
              <a:xfrm>
                <a:off x="660400" y="3596286"/>
                <a:ext cx="5603372" cy="615301"/>
              </a:xfrm>
              <a:prstGeom prst="rect">
                <a:avLst/>
              </a:prstGeom>
              <a:gradFill>
                <a:gsLst>
                  <a:gs pos="18000">
                    <a:schemeClr val="accent6"/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560A33D-D425-4A29-A8A2-9CB86E086BB8}"/>
                  </a:ext>
                </a:extLst>
              </p:cNvPr>
              <p:cNvSpPr txBox="1"/>
              <p:nvPr/>
            </p:nvSpPr>
            <p:spPr>
              <a:xfrm>
                <a:off x="1703501" y="3673103"/>
                <a:ext cx="3542571" cy="461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4">
                  <a:avLst/>
                </a:prstTxWarp>
                <a:spAutoFit/>
              </a:bodyPr>
              <a:lstStyle/>
              <a:p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noFill/>
                    <a:latin typeface="+mj-ea"/>
                    <a:ea typeface="+mj-ea"/>
                  </a:rPr>
                  <a:t>项目人力资源管理</a:t>
                </a:r>
              </a:p>
            </p:txBody>
          </p:sp>
        </p:grp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1DA93712-8FFE-4B6E-A4EF-42AC320AD7F1}"/>
                </a:ext>
              </a:extLst>
            </p:cNvPr>
            <p:cNvSpPr txBox="1"/>
            <p:nvPr/>
          </p:nvSpPr>
          <p:spPr>
            <a:xfrm>
              <a:off x="6908142" y="3184616"/>
              <a:ext cx="3628332" cy="214481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8419" marR="199390" indent="455295">
                <a:lnSpc>
                  <a:spcPct val="150000"/>
                </a:lnSpc>
                <a:spcBef>
                  <a:spcPts val="1415"/>
                </a:spcBef>
              </a:pPr>
              <a:r>
                <a:rPr lang="zh-CN" altLang="en-US" sz="1600" spc="40" dirty="0">
                  <a:latin typeface="微软雅黑"/>
                  <a:cs typeface="微软雅黑"/>
                </a:rPr>
                <a:t>项目的人力资源是从各职能部</a:t>
              </a:r>
              <a:r>
                <a:rPr lang="zh-CN" altLang="en-US" sz="1600" spc="45" dirty="0">
                  <a:latin typeface="微软雅黑"/>
                  <a:cs typeface="微软雅黑"/>
                </a:rPr>
                <a:t>门</a:t>
              </a:r>
              <a:r>
                <a:rPr lang="zh-CN" altLang="en-US" sz="1600" spc="40" dirty="0">
                  <a:latin typeface="微软雅黑"/>
                  <a:cs typeface="微软雅黑"/>
                </a:rPr>
                <a:t>、其他项目，甚至供应商</a:t>
              </a:r>
              <a:r>
                <a:rPr lang="zh-CN" altLang="en-US" sz="1600" spc="45" dirty="0">
                  <a:latin typeface="微软雅黑"/>
                  <a:cs typeface="微软雅黑"/>
                </a:rPr>
                <a:t>处</a:t>
              </a:r>
              <a:r>
                <a:rPr lang="zh-CN" altLang="en-US" sz="1600" spc="40" dirty="0">
                  <a:latin typeface="微软雅黑"/>
                  <a:cs typeface="微软雅黑"/>
                </a:rPr>
                <a:t>“借”来的，所以项目人力资源管理应该关注人才</a:t>
              </a:r>
              <a:r>
                <a:rPr lang="zh-CN" altLang="en-US" sz="1600" spc="45" dirty="0">
                  <a:latin typeface="微软雅黑"/>
                  <a:cs typeface="微软雅黑"/>
                </a:rPr>
                <a:t>的</a:t>
              </a:r>
              <a:r>
                <a:rPr lang="zh-CN" altLang="en-US" sz="1600" b="1" spc="40" dirty="0">
                  <a:latin typeface="微软雅黑"/>
                  <a:cs typeface="微软雅黑"/>
                </a:rPr>
                <a:t>“</a:t>
              </a:r>
              <a:r>
                <a:rPr lang="zh-CN" altLang="en-US" sz="1600" b="1" spc="45" dirty="0">
                  <a:latin typeface="微软雅黑"/>
                  <a:cs typeface="微软雅黑"/>
                </a:rPr>
                <a:t>借</a:t>
              </a:r>
              <a:r>
                <a:rPr lang="zh-CN" altLang="en-US" sz="1600" b="1" spc="-5" dirty="0">
                  <a:latin typeface="微软雅黑"/>
                  <a:cs typeface="微软雅黑"/>
                </a:rPr>
                <a:t>、</a:t>
              </a:r>
              <a:r>
                <a:rPr lang="zh-CN" altLang="en-US" sz="1600" b="1" spc="40" dirty="0">
                  <a:latin typeface="微软雅黑"/>
                  <a:cs typeface="微软雅黑"/>
                </a:rPr>
                <a:t>用、育、还</a:t>
              </a:r>
              <a:r>
                <a:rPr lang="zh-CN" altLang="en-US" sz="1600" b="1" spc="35" dirty="0">
                  <a:latin typeface="微软雅黑"/>
                  <a:cs typeface="微软雅黑"/>
                </a:rPr>
                <a:t>”</a:t>
              </a:r>
              <a:r>
                <a:rPr lang="zh-CN" altLang="en-US" sz="1600" spc="35" dirty="0">
                  <a:latin typeface="微软雅黑"/>
                  <a:cs typeface="微软雅黑"/>
                </a:rPr>
                <a:t>，</a:t>
              </a:r>
              <a:r>
                <a:rPr lang="zh-CN" altLang="en-US" sz="1600" spc="40" dirty="0">
                  <a:latin typeface="微软雅黑"/>
                  <a:cs typeface="微软雅黑"/>
                </a:rPr>
                <a:t>项目结束</a:t>
              </a:r>
              <a:r>
                <a:rPr lang="zh-CN" altLang="en-US" sz="1600" spc="30" dirty="0">
                  <a:latin typeface="微软雅黑"/>
                  <a:cs typeface="微软雅黑"/>
                </a:rPr>
                <a:t>后</a:t>
              </a:r>
              <a:r>
                <a:rPr lang="zh-CN" altLang="en-US" sz="1600" spc="40" dirty="0">
                  <a:latin typeface="微软雅黑"/>
                  <a:cs typeface="微软雅黑"/>
                </a:rPr>
                <a:t>的人员遣散计</a:t>
              </a:r>
              <a:r>
                <a:rPr lang="zh-CN" altLang="en-US" sz="1600" spc="70" dirty="0">
                  <a:latin typeface="微软雅黑"/>
                  <a:cs typeface="微软雅黑"/>
                </a:rPr>
                <a:t>划应该提前规划</a:t>
              </a:r>
              <a:r>
                <a:rPr lang="zh-CN" altLang="en-US" sz="1600" spc="-5" dirty="0">
                  <a:latin typeface="微软雅黑"/>
                  <a:cs typeface="微软雅黑"/>
                </a:rPr>
                <a:t>。</a:t>
              </a:r>
              <a:endParaRPr lang="zh-CN" altLang="en-US" sz="1600" dirty="0">
                <a:latin typeface="微软雅黑"/>
                <a:cs typeface="微软雅黑"/>
              </a:endParaRPr>
            </a:p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850" dirty="0">
                <a:latin typeface="微软雅黑"/>
                <a:cs typeface="微软雅黑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7FA2EBC-C205-4129-BF19-BB5C0189B408}"/>
              </a:ext>
            </a:extLst>
          </p:cNvPr>
          <p:cNvGrpSpPr/>
          <p:nvPr/>
        </p:nvGrpSpPr>
        <p:grpSpPr>
          <a:xfrm>
            <a:off x="1806030" y="2506004"/>
            <a:ext cx="3944614" cy="3117662"/>
            <a:chOff x="6686735" y="2432548"/>
            <a:chExt cx="3944614" cy="311766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970321E-8008-4E3F-8F3F-8F0AC9D84EB9}"/>
                </a:ext>
              </a:extLst>
            </p:cNvPr>
            <p:cNvGrpSpPr/>
            <p:nvPr/>
          </p:nvGrpSpPr>
          <p:grpSpPr>
            <a:xfrm>
              <a:off x="6686735" y="2432548"/>
              <a:ext cx="3944614" cy="3117662"/>
              <a:chOff x="660400" y="3593497"/>
              <a:chExt cx="5739490" cy="3117662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158A1EFC-BF3F-47FF-8069-D5A883F5CAD7}"/>
                  </a:ext>
                </a:extLst>
              </p:cNvPr>
              <p:cNvGrpSpPr/>
              <p:nvPr/>
            </p:nvGrpSpPr>
            <p:grpSpPr>
              <a:xfrm>
                <a:off x="673100" y="3593497"/>
                <a:ext cx="5726790" cy="3117662"/>
                <a:chOff x="956527" y="2295566"/>
                <a:chExt cx="5726790" cy="2868607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0E02449-A43D-4D2C-BFEF-172F494BB89E}"/>
                    </a:ext>
                  </a:extLst>
                </p:cNvPr>
                <p:cNvSpPr/>
                <p:nvPr/>
              </p:nvSpPr>
              <p:spPr>
                <a:xfrm>
                  <a:off x="1079945" y="2414473"/>
                  <a:ext cx="5603372" cy="2749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6100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7B5505D2-EE2E-4305-B1AE-75F3750CF064}"/>
                    </a:ext>
                  </a:extLst>
                </p:cNvPr>
                <p:cNvSpPr/>
                <p:nvPr/>
              </p:nvSpPr>
              <p:spPr>
                <a:xfrm>
                  <a:off x="956527" y="2295566"/>
                  <a:ext cx="5603372" cy="2749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E06BEF1-7E5F-4CEF-93E1-DDC25A26BEE5}"/>
                  </a:ext>
                </a:extLst>
              </p:cNvPr>
              <p:cNvSpPr/>
              <p:nvPr/>
            </p:nvSpPr>
            <p:spPr>
              <a:xfrm>
                <a:off x="660400" y="3596286"/>
                <a:ext cx="5603372" cy="615301"/>
              </a:xfrm>
              <a:prstGeom prst="rect">
                <a:avLst/>
              </a:prstGeom>
              <a:gradFill>
                <a:gsLst>
                  <a:gs pos="18000">
                    <a:schemeClr val="accent6"/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FDFB66D-3515-47C9-AD85-41D6907BB530}"/>
                  </a:ext>
                </a:extLst>
              </p:cNvPr>
              <p:cNvSpPr txBox="1"/>
              <p:nvPr/>
            </p:nvSpPr>
            <p:spPr>
              <a:xfrm>
                <a:off x="1703501" y="3673103"/>
                <a:ext cx="3542571" cy="461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4">
                  <a:avLst/>
                </a:prstTxWarp>
                <a:spAutoFit/>
              </a:bodyPr>
              <a:lstStyle/>
              <a:p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noFill/>
                    <a:latin typeface="+mj-ea"/>
                    <a:ea typeface="+mj-ea"/>
                  </a:rPr>
                  <a:t>企业人力资源管理</a:t>
                </a:r>
              </a:p>
            </p:txBody>
          </p:sp>
        </p:grpSp>
        <p:sp>
          <p:nvSpPr>
            <p:cNvPr id="41" name="object 3">
              <a:extLst>
                <a:ext uri="{FF2B5EF4-FFF2-40B4-BE49-F238E27FC236}">
                  <a16:creationId xmlns:a16="http://schemas.microsoft.com/office/drawing/2014/main" id="{E50FCE0F-D223-4E15-BAAA-FA71BB72CB1C}"/>
                </a:ext>
              </a:extLst>
            </p:cNvPr>
            <p:cNvSpPr txBox="1"/>
            <p:nvPr/>
          </p:nvSpPr>
          <p:spPr>
            <a:xfrm>
              <a:off x="6908142" y="3184616"/>
              <a:ext cx="3628332" cy="144860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8419" marR="199390" indent="455295">
                <a:lnSpc>
                  <a:spcPct val="150000"/>
                </a:lnSpc>
                <a:spcBef>
                  <a:spcPts val="1415"/>
                </a:spcBef>
              </a:pPr>
              <a:r>
                <a:rPr lang="zh-CN" altLang="en-US" sz="1600" spc="30" dirty="0">
                  <a:latin typeface="微软雅黑"/>
                  <a:cs typeface="微软雅黑"/>
                </a:rPr>
                <a:t>企</a:t>
              </a:r>
              <a:r>
                <a:rPr lang="zh-CN" altLang="en-US" sz="1600" spc="40" dirty="0">
                  <a:latin typeface="微软雅黑"/>
                  <a:cs typeface="微软雅黑"/>
                </a:rPr>
                <a:t>业</a:t>
              </a:r>
              <a:r>
                <a:rPr lang="zh-CN" altLang="en-US" sz="1600" spc="30" dirty="0">
                  <a:latin typeface="微软雅黑"/>
                  <a:cs typeface="微软雅黑"/>
                </a:rPr>
                <a:t>传统</a:t>
              </a:r>
              <a:r>
                <a:rPr lang="zh-CN" altLang="en-US" sz="1600" spc="40" dirty="0">
                  <a:latin typeface="微软雅黑"/>
                  <a:cs typeface="微软雅黑"/>
                </a:rPr>
                <a:t>人</a:t>
              </a:r>
              <a:r>
                <a:rPr lang="zh-CN" altLang="en-US" sz="1600" spc="30" dirty="0">
                  <a:latin typeface="微软雅黑"/>
                  <a:cs typeface="微软雅黑"/>
                </a:rPr>
                <a:t>力资源管理，各个部门组织的人员较为固定，在进行人力资源管理时，一般重点关</a:t>
              </a:r>
              <a:r>
                <a:rPr lang="zh-CN" altLang="en-US" sz="1600" spc="40" dirty="0">
                  <a:latin typeface="微软雅黑"/>
                  <a:cs typeface="微软雅黑"/>
                </a:rPr>
                <a:t>注</a:t>
              </a:r>
              <a:r>
                <a:rPr lang="zh-CN" altLang="en-US" sz="1600" spc="30" dirty="0">
                  <a:latin typeface="微软雅黑"/>
                  <a:cs typeface="微软雅黑"/>
                </a:rPr>
                <a:t>人才</a:t>
              </a:r>
              <a:r>
                <a:rPr lang="zh-CN" altLang="en-US" sz="1600" spc="50" dirty="0">
                  <a:latin typeface="微软雅黑"/>
                  <a:cs typeface="微软雅黑"/>
                </a:rPr>
                <a:t>的</a:t>
              </a:r>
              <a:r>
                <a:rPr lang="zh-CN" altLang="en-US" sz="1600" b="1" spc="30" dirty="0">
                  <a:latin typeface="微软雅黑"/>
                  <a:cs typeface="微软雅黑"/>
                </a:rPr>
                <a:t>“选、</a:t>
              </a:r>
              <a:r>
                <a:rPr lang="zh-CN" altLang="en-US" sz="1600" b="1" spc="40" dirty="0">
                  <a:latin typeface="微软雅黑"/>
                  <a:cs typeface="微软雅黑"/>
                </a:rPr>
                <a:t>用</a:t>
              </a:r>
              <a:r>
                <a:rPr lang="zh-CN" altLang="en-US" sz="1600" b="1" spc="30" dirty="0">
                  <a:latin typeface="微软雅黑"/>
                  <a:cs typeface="微软雅黑"/>
                </a:rPr>
                <a:t>、育、留”</a:t>
              </a:r>
              <a:r>
                <a:rPr lang="zh-CN" altLang="en-US" sz="1600" spc="30" dirty="0">
                  <a:latin typeface="微软雅黑"/>
                  <a:cs typeface="微软雅黑"/>
                </a:rPr>
                <a:t>。</a:t>
              </a:r>
              <a:endParaRPr sz="1850" dirty="0">
                <a:latin typeface="微软雅黑"/>
                <a:cs typeface="微软雅黑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CC46DE49-B639-4530-A4CA-26FF6B50F9BD}"/>
              </a:ext>
            </a:extLst>
          </p:cNvPr>
          <p:cNvSpPr txBox="1"/>
          <p:nvPr/>
        </p:nvSpPr>
        <p:spPr>
          <a:xfrm>
            <a:off x="5723953" y="3458755"/>
            <a:ext cx="83764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gradFill>
                    <a:gsLst>
                      <a:gs pos="0">
                        <a:schemeClr val="accent4"/>
                      </a:gs>
                      <a:gs pos="67000">
                        <a:schemeClr val="accent5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+mj-ea"/>
              </a:rPr>
              <a:t>VS</a:t>
            </a:r>
            <a:endParaRPr lang="zh-CN" altLang="en-US" sz="3600" b="1" dirty="0">
              <a:ln w="25400"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noFill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872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5A22A-F7C3-41D4-AF20-5A873A3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规划资源管理</a:t>
            </a:r>
            <a:b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</a:b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5F2E2F-A36A-437B-8B05-6507AE2AD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A001CF03-FA80-4B16-8A05-C768D2830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03482"/>
              </p:ext>
            </p:extLst>
          </p:nvPr>
        </p:nvGraphicFramePr>
        <p:xfrm>
          <a:off x="2032000" y="2892543"/>
          <a:ext cx="8127999" cy="223807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5233897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06343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96621953"/>
                    </a:ext>
                  </a:extLst>
                </a:gridCol>
              </a:tblGrid>
              <a:tr h="559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j-ea"/>
                          <a:ea typeface="+mj-ea"/>
                        </a:rPr>
                        <a:t>管理者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j-ea"/>
                          <a:ea typeface="+mj-ea"/>
                        </a:rPr>
                        <a:t>培训责任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j-ea"/>
                          <a:ea typeface="+mj-ea"/>
                        </a:rPr>
                        <a:t>案例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5229260"/>
                  </a:ext>
                </a:extLst>
              </a:tr>
              <a:tr h="559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人力资源经理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公司规章、流程、制度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怎么请年假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668669"/>
                  </a:ext>
                </a:extLst>
              </a:tr>
              <a:tr h="559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资源经理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业务、技术能力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如何开发自动化脚本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118849"/>
                  </a:ext>
                </a:extLst>
              </a:tr>
              <a:tr h="559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项目经理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项目管理技能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如何识别关键路径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905045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A7730CA5-8987-4697-8B59-7B376ADE72CB}"/>
              </a:ext>
            </a:extLst>
          </p:cNvPr>
          <p:cNvSpPr txBox="1"/>
          <p:nvPr/>
        </p:nvSpPr>
        <p:spPr>
          <a:xfrm>
            <a:off x="5105956" y="1460190"/>
            <a:ext cx="19800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n w="25400">
                  <a:noFill/>
                </a:ln>
                <a:gradFill>
                  <a:gsLst>
                    <a:gs pos="0">
                      <a:schemeClr val="accent4"/>
                    </a:gs>
                    <a:gs pos="6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lt"/>
                <a:ea typeface="+mj-ea"/>
              </a:rPr>
              <a:t>Training</a:t>
            </a:r>
            <a:endParaRPr lang="zh-CN" altLang="en-US" sz="3600" b="1" dirty="0">
              <a:ln w="25400">
                <a:noFill/>
              </a:ln>
              <a:gradFill>
                <a:gsLst>
                  <a:gs pos="0">
                    <a:schemeClr val="accent4"/>
                  </a:gs>
                  <a:gs pos="6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lt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51A5DE-9211-4B9C-95B5-5E5DE4DD2951}"/>
              </a:ext>
            </a:extLst>
          </p:cNvPr>
          <p:cNvSpPr txBox="1"/>
          <p:nvPr/>
        </p:nvSpPr>
        <p:spPr>
          <a:xfrm>
            <a:off x="5641044" y="1979160"/>
            <a:ext cx="909912" cy="46166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zh-CN" altLang="en-US" sz="1600" b="1" dirty="0">
                <a:ln w="9525">
                  <a:solidFill>
                    <a:schemeClr val="tx1"/>
                  </a:solidFill>
                </a:ln>
                <a:noFill/>
                <a:latin typeface="+mj-ea"/>
                <a:ea typeface="+mj-ea"/>
              </a:rPr>
              <a:t>培训</a:t>
            </a:r>
          </a:p>
        </p:txBody>
      </p:sp>
    </p:spTree>
    <p:extLst>
      <p:ext uri="{BB962C8B-B14F-4D97-AF65-F5344CB8AC3E}">
        <p14:creationId xmlns:p14="http://schemas.microsoft.com/office/powerpoint/2010/main" val="13210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>
            <a:extLst>
              <a:ext uri="{FF2B5EF4-FFF2-40B4-BE49-F238E27FC236}">
                <a16:creationId xmlns:a16="http://schemas.microsoft.com/office/drawing/2014/main" id="{A32E899C-89CE-49EB-A7CF-748D677C37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0797" y="3498008"/>
            <a:ext cx="3270406" cy="547877"/>
          </a:xfrm>
        </p:spPr>
        <p:txBody>
          <a:bodyPr/>
          <a:lstStyle/>
          <a:p>
            <a:r>
              <a:rPr lang="zh-CN" altLang="en-US" sz="4000" b="1" dirty="0">
                <a:ln w="3175">
                  <a:noFill/>
                </a:ln>
                <a:gradFill flip="none" rotWithShape="1">
                  <a:gsLst>
                    <a:gs pos="55000">
                      <a:schemeClr val="tx1"/>
                    </a:gs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5400000" scaled="0"/>
                  <a:tileRect/>
                </a:gradFill>
                <a:latin typeface="+mj-ea"/>
                <a:cs typeface="+mn-cs"/>
              </a:rPr>
              <a:t>估算活动资源</a:t>
            </a:r>
            <a:endParaRPr lang="zh-CN" altLang="en-US" sz="4000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2DA42207-DBB9-4754-8085-FEC4DF4C6E63}"/>
              </a:ext>
            </a:extLst>
          </p:cNvPr>
          <p:cNvSpPr txBox="1">
            <a:spLocks/>
          </p:cNvSpPr>
          <p:nvPr/>
        </p:nvSpPr>
        <p:spPr>
          <a:xfrm>
            <a:off x="5490615" y="2305847"/>
            <a:ext cx="1210771" cy="94110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ln w="28575">
                  <a:noFill/>
                </a:ln>
                <a:gradFill>
                  <a:gsLst>
                    <a:gs pos="0">
                      <a:schemeClr val="accent4"/>
                    </a:gs>
                    <a:gs pos="47000">
                      <a:schemeClr val="accent5"/>
                    </a:gs>
                    <a:gs pos="100000">
                      <a:schemeClr val="bg1"/>
                    </a:gs>
                  </a:gsLst>
                  <a:lin ang="5400000" scaled="1"/>
                </a:gradFill>
                <a:cs typeface="+mn-cs"/>
              </a:rPr>
              <a:t>02</a:t>
            </a:r>
            <a:endParaRPr lang="zh-CN" altLang="en-US" sz="7200" b="1" dirty="0">
              <a:ln w="28575">
                <a:noFill/>
              </a:ln>
              <a:gradFill>
                <a:gsLst>
                  <a:gs pos="0">
                    <a:schemeClr val="accent4"/>
                  </a:gs>
                  <a:gs pos="47000">
                    <a:schemeClr val="accent5"/>
                  </a:gs>
                  <a:gs pos="100000">
                    <a:schemeClr val="bg1"/>
                  </a:gs>
                </a:gsLst>
                <a:lin ang="5400000" scaled="1"/>
              </a:gra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D11366-3EBD-4F29-81BC-AC8EF5E61A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  <a:gs pos="77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E643441E-AB90-48E1-B983-CD7547BB2B25}"/>
              </a:ext>
            </a:extLst>
          </p:cNvPr>
          <p:cNvSpPr/>
          <p:nvPr/>
        </p:nvSpPr>
        <p:spPr>
          <a:xfrm>
            <a:off x="-875896" y="41477"/>
            <a:ext cx="13272521" cy="6596273"/>
          </a:xfrm>
          <a:custGeom>
            <a:avLst/>
            <a:gdLst>
              <a:gd name="connsiteX0" fmla="*/ 4580991 w 12192000"/>
              <a:gd name="connsiteY0" fmla="*/ 0 h 6811800"/>
              <a:gd name="connsiteX1" fmla="*/ 5721977 w 12192000"/>
              <a:gd name="connsiteY1" fmla="*/ 0 h 6811800"/>
              <a:gd name="connsiteX2" fmla="*/ 5966294 w 12192000"/>
              <a:gd name="connsiteY2" fmla="*/ 26584 h 6811800"/>
              <a:gd name="connsiteX3" fmla="*/ 9022853 w 12192000"/>
              <a:gd name="connsiteY3" fmla="*/ 558538 h 6811800"/>
              <a:gd name="connsiteX4" fmla="*/ 10766523 w 12192000"/>
              <a:gd name="connsiteY4" fmla="*/ 613534 h 6811800"/>
              <a:gd name="connsiteX5" fmla="*/ 11942894 w 12192000"/>
              <a:gd name="connsiteY5" fmla="*/ 784135 h 6811800"/>
              <a:gd name="connsiteX6" fmla="*/ 12192000 w 12192000"/>
              <a:gd name="connsiteY6" fmla="*/ 847424 h 6811800"/>
              <a:gd name="connsiteX7" fmla="*/ 12192000 w 12192000"/>
              <a:gd name="connsiteY7" fmla="*/ 5949355 h 6811800"/>
              <a:gd name="connsiteX8" fmla="*/ 12174942 w 12192000"/>
              <a:gd name="connsiteY8" fmla="*/ 5959261 h 6811800"/>
              <a:gd name="connsiteX9" fmla="*/ 8626161 w 12192000"/>
              <a:gd name="connsiteY9" fmla="*/ 6811552 h 6811800"/>
              <a:gd name="connsiteX10" fmla="*/ 5560193 w 12192000"/>
              <a:gd name="connsiteY10" fmla="*/ 6519704 h 6811800"/>
              <a:gd name="connsiteX11" fmla="*/ 2934569 w 12192000"/>
              <a:gd name="connsiteY11" fmla="*/ 6176734 h 6811800"/>
              <a:gd name="connsiteX12" fmla="*/ 53907 w 12192000"/>
              <a:gd name="connsiteY12" fmla="*/ 6213879 h 6811800"/>
              <a:gd name="connsiteX13" fmla="*/ 0 w 12192000"/>
              <a:gd name="connsiteY13" fmla="*/ 6173644 h 6811800"/>
              <a:gd name="connsiteX14" fmla="*/ 0 w 12192000"/>
              <a:gd name="connsiteY14" fmla="*/ 1250868 h 6811800"/>
              <a:gd name="connsiteX15" fmla="*/ 85215 w 12192000"/>
              <a:gd name="connsiteY15" fmla="*/ 1176625 h 6811800"/>
              <a:gd name="connsiteX16" fmla="*/ 1472672 w 12192000"/>
              <a:gd name="connsiteY16" fmla="*/ 827769 h 6811800"/>
              <a:gd name="connsiteX17" fmla="*/ 4463510 w 12192000"/>
              <a:gd name="connsiteY17" fmla="*/ 15389 h 6811800"/>
              <a:gd name="connsiteX18" fmla="*/ 4580991 w 12192000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62042 w 12200135"/>
              <a:gd name="connsiteY12" fmla="*/ 6213879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18986 w 12200135"/>
              <a:gd name="connsiteY12" fmla="*/ 6062877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29503 w 12200135"/>
              <a:gd name="connsiteY12" fmla="*/ 6037710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589126 w 12200135"/>
              <a:gd name="connsiteY0" fmla="*/ 0 h 6811800"/>
              <a:gd name="connsiteX1" fmla="*/ 5730112 w 12200135"/>
              <a:gd name="connsiteY1" fmla="*/ 0 h 6811800"/>
              <a:gd name="connsiteX2" fmla="*/ 5974429 w 12200135"/>
              <a:gd name="connsiteY2" fmla="*/ 26584 h 6811800"/>
              <a:gd name="connsiteX3" fmla="*/ 9030988 w 12200135"/>
              <a:gd name="connsiteY3" fmla="*/ 558538 h 6811800"/>
              <a:gd name="connsiteX4" fmla="*/ 10774658 w 12200135"/>
              <a:gd name="connsiteY4" fmla="*/ 613534 h 6811800"/>
              <a:gd name="connsiteX5" fmla="*/ 11951029 w 12200135"/>
              <a:gd name="connsiteY5" fmla="*/ 784135 h 6811800"/>
              <a:gd name="connsiteX6" fmla="*/ 12200135 w 12200135"/>
              <a:gd name="connsiteY6" fmla="*/ 847424 h 6811800"/>
              <a:gd name="connsiteX7" fmla="*/ 12200135 w 12200135"/>
              <a:gd name="connsiteY7" fmla="*/ 5949355 h 6811800"/>
              <a:gd name="connsiteX8" fmla="*/ 12183077 w 12200135"/>
              <a:gd name="connsiteY8" fmla="*/ 5959261 h 6811800"/>
              <a:gd name="connsiteX9" fmla="*/ 8634296 w 12200135"/>
              <a:gd name="connsiteY9" fmla="*/ 6811552 h 6811800"/>
              <a:gd name="connsiteX10" fmla="*/ 5568328 w 12200135"/>
              <a:gd name="connsiteY10" fmla="*/ 6519704 h 6811800"/>
              <a:gd name="connsiteX11" fmla="*/ 2942704 w 12200135"/>
              <a:gd name="connsiteY11" fmla="*/ 6176734 h 6811800"/>
              <a:gd name="connsiteX12" fmla="*/ 13233 w 12200135"/>
              <a:gd name="connsiteY12" fmla="*/ 6029321 h 6811800"/>
              <a:gd name="connsiteX13" fmla="*/ 0 w 12200135"/>
              <a:gd name="connsiteY13" fmla="*/ 5527692 h 6811800"/>
              <a:gd name="connsiteX14" fmla="*/ 8135 w 12200135"/>
              <a:gd name="connsiteY14" fmla="*/ 1250868 h 6811800"/>
              <a:gd name="connsiteX15" fmla="*/ 93350 w 12200135"/>
              <a:gd name="connsiteY15" fmla="*/ 1176625 h 6811800"/>
              <a:gd name="connsiteX16" fmla="*/ 1480807 w 12200135"/>
              <a:gd name="connsiteY16" fmla="*/ 827769 h 6811800"/>
              <a:gd name="connsiteX17" fmla="*/ 4471645 w 12200135"/>
              <a:gd name="connsiteY17" fmla="*/ 15389 h 6811800"/>
              <a:gd name="connsiteX18" fmla="*/ 4589126 w 1220013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29321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49106 w 12260115"/>
              <a:gd name="connsiteY0" fmla="*/ 0 h 6811800"/>
              <a:gd name="connsiteX1" fmla="*/ 5790092 w 12260115"/>
              <a:gd name="connsiteY1" fmla="*/ 0 h 6811800"/>
              <a:gd name="connsiteX2" fmla="*/ 6034409 w 12260115"/>
              <a:gd name="connsiteY2" fmla="*/ 26584 h 6811800"/>
              <a:gd name="connsiteX3" fmla="*/ 9090968 w 12260115"/>
              <a:gd name="connsiteY3" fmla="*/ 558538 h 6811800"/>
              <a:gd name="connsiteX4" fmla="*/ 10834638 w 12260115"/>
              <a:gd name="connsiteY4" fmla="*/ 613534 h 6811800"/>
              <a:gd name="connsiteX5" fmla="*/ 12011009 w 12260115"/>
              <a:gd name="connsiteY5" fmla="*/ 784135 h 6811800"/>
              <a:gd name="connsiteX6" fmla="*/ 12260115 w 12260115"/>
              <a:gd name="connsiteY6" fmla="*/ 847424 h 6811800"/>
              <a:gd name="connsiteX7" fmla="*/ 12260115 w 12260115"/>
              <a:gd name="connsiteY7" fmla="*/ 5949355 h 6811800"/>
              <a:gd name="connsiteX8" fmla="*/ 12243057 w 12260115"/>
              <a:gd name="connsiteY8" fmla="*/ 5959261 h 6811800"/>
              <a:gd name="connsiteX9" fmla="*/ 8694276 w 12260115"/>
              <a:gd name="connsiteY9" fmla="*/ 6811552 h 6811800"/>
              <a:gd name="connsiteX10" fmla="*/ 5628308 w 12260115"/>
              <a:gd name="connsiteY10" fmla="*/ 6519704 h 6811800"/>
              <a:gd name="connsiteX11" fmla="*/ 3002684 w 12260115"/>
              <a:gd name="connsiteY11" fmla="*/ 6176734 h 6811800"/>
              <a:gd name="connsiteX12" fmla="*/ 0 w 12260115"/>
              <a:gd name="connsiteY12" fmla="*/ 6046099 h 6811800"/>
              <a:gd name="connsiteX13" fmla="*/ 59980 w 12260115"/>
              <a:gd name="connsiteY13" fmla="*/ 5527692 h 6811800"/>
              <a:gd name="connsiteX14" fmla="*/ 68115 w 12260115"/>
              <a:gd name="connsiteY14" fmla="*/ 1250868 h 6811800"/>
              <a:gd name="connsiteX15" fmla="*/ 153330 w 12260115"/>
              <a:gd name="connsiteY15" fmla="*/ 1176625 h 6811800"/>
              <a:gd name="connsiteX16" fmla="*/ 1540787 w 12260115"/>
              <a:gd name="connsiteY16" fmla="*/ 827769 h 6811800"/>
              <a:gd name="connsiteX17" fmla="*/ 4531625 w 12260115"/>
              <a:gd name="connsiteY17" fmla="*/ 15389 h 6811800"/>
              <a:gd name="connsiteX18" fmla="*/ 4649106 w 12260115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8277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491978 w 12211306"/>
              <a:gd name="connsiteY16" fmla="*/ 20215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4600297 w 12211306"/>
              <a:gd name="connsiteY0" fmla="*/ 0 h 6811800"/>
              <a:gd name="connsiteX1" fmla="*/ 5741283 w 12211306"/>
              <a:gd name="connsiteY1" fmla="*/ 0 h 6811800"/>
              <a:gd name="connsiteX2" fmla="*/ 5985600 w 12211306"/>
              <a:gd name="connsiteY2" fmla="*/ 26584 h 6811800"/>
              <a:gd name="connsiteX3" fmla="*/ 9042159 w 12211306"/>
              <a:gd name="connsiteY3" fmla="*/ 558538 h 6811800"/>
              <a:gd name="connsiteX4" fmla="*/ 10785829 w 12211306"/>
              <a:gd name="connsiteY4" fmla="*/ 613534 h 6811800"/>
              <a:gd name="connsiteX5" fmla="*/ 11962200 w 12211306"/>
              <a:gd name="connsiteY5" fmla="*/ 784135 h 6811800"/>
              <a:gd name="connsiteX6" fmla="*/ 12211306 w 12211306"/>
              <a:gd name="connsiteY6" fmla="*/ 847424 h 6811800"/>
              <a:gd name="connsiteX7" fmla="*/ 12211306 w 12211306"/>
              <a:gd name="connsiteY7" fmla="*/ 5949355 h 6811800"/>
              <a:gd name="connsiteX8" fmla="*/ 12194248 w 12211306"/>
              <a:gd name="connsiteY8" fmla="*/ 5959261 h 6811800"/>
              <a:gd name="connsiteX9" fmla="*/ 8645467 w 12211306"/>
              <a:gd name="connsiteY9" fmla="*/ 6811552 h 6811800"/>
              <a:gd name="connsiteX10" fmla="*/ 5579499 w 12211306"/>
              <a:gd name="connsiteY10" fmla="*/ 6519704 h 6811800"/>
              <a:gd name="connsiteX11" fmla="*/ 2953875 w 12211306"/>
              <a:gd name="connsiteY11" fmla="*/ 6176734 h 6811800"/>
              <a:gd name="connsiteX12" fmla="*/ 0 w 12211306"/>
              <a:gd name="connsiteY12" fmla="*/ 6046099 h 6811800"/>
              <a:gd name="connsiteX13" fmla="*/ 11171 w 12211306"/>
              <a:gd name="connsiteY13" fmla="*/ 5527692 h 6811800"/>
              <a:gd name="connsiteX14" fmla="*/ 19306 w 12211306"/>
              <a:gd name="connsiteY14" fmla="*/ 1250868 h 6811800"/>
              <a:gd name="connsiteX15" fmla="*/ 104521 w 12211306"/>
              <a:gd name="connsiteY15" fmla="*/ 1176625 h 6811800"/>
              <a:gd name="connsiteX16" fmla="*/ 1011687 w 12211306"/>
              <a:gd name="connsiteY16" fmla="*/ 586469 h 6811800"/>
              <a:gd name="connsiteX17" fmla="*/ 4482816 w 12211306"/>
              <a:gd name="connsiteY17" fmla="*/ 15389 h 6811800"/>
              <a:gd name="connsiteX18" fmla="*/ 4600297 w 12211306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678325 w 12870325"/>
              <a:gd name="connsiteY14" fmla="*/ 12508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670706 w 12870325"/>
              <a:gd name="connsiteY16" fmla="*/ 5864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1904694 w 12870325"/>
              <a:gd name="connsiteY16" fmla="*/ 5229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865276 w 12870325"/>
              <a:gd name="connsiteY16" fmla="*/ 17802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766755 w 12870325"/>
              <a:gd name="connsiteY16" fmla="*/ 13230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259316 w 12870325"/>
              <a:gd name="connsiteY0" fmla="*/ 0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18" fmla="*/ 5259316 w 12870325"/>
              <a:gd name="connsiteY18" fmla="*/ 0 h 6811800"/>
              <a:gd name="connsiteX0" fmla="*/ 5141835 w 12870325"/>
              <a:gd name="connsiteY0" fmla="*/ 153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141835 w 12870325"/>
              <a:gd name="connsiteY17" fmla="*/ 15389 h 6811800"/>
              <a:gd name="connsiteX0" fmla="*/ 5006369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5006369 w 12870325"/>
              <a:gd name="connsiteY17" fmla="*/ 282089 h 6811800"/>
              <a:gd name="connsiteX0" fmla="*/ 4920164 w 12870325"/>
              <a:gd name="connsiteY0" fmla="*/ 282089 h 6811800"/>
              <a:gd name="connsiteX1" fmla="*/ 6400302 w 12870325"/>
              <a:gd name="connsiteY1" fmla="*/ 0 h 6811800"/>
              <a:gd name="connsiteX2" fmla="*/ 6644619 w 12870325"/>
              <a:gd name="connsiteY2" fmla="*/ 26584 h 6811800"/>
              <a:gd name="connsiteX3" fmla="*/ 9701178 w 12870325"/>
              <a:gd name="connsiteY3" fmla="*/ 558538 h 6811800"/>
              <a:gd name="connsiteX4" fmla="*/ 11444848 w 12870325"/>
              <a:gd name="connsiteY4" fmla="*/ 613534 h 6811800"/>
              <a:gd name="connsiteX5" fmla="*/ 12621219 w 12870325"/>
              <a:gd name="connsiteY5" fmla="*/ 784135 h 6811800"/>
              <a:gd name="connsiteX6" fmla="*/ 12870325 w 12870325"/>
              <a:gd name="connsiteY6" fmla="*/ 847424 h 6811800"/>
              <a:gd name="connsiteX7" fmla="*/ 12870325 w 12870325"/>
              <a:gd name="connsiteY7" fmla="*/ 5949355 h 6811800"/>
              <a:gd name="connsiteX8" fmla="*/ 12853267 w 12870325"/>
              <a:gd name="connsiteY8" fmla="*/ 5959261 h 6811800"/>
              <a:gd name="connsiteX9" fmla="*/ 9304486 w 12870325"/>
              <a:gd name="connsiteY9" fmla="*/ 6811552 h 6811800"/>
              <a:gd name="connsiteX10" fmla="*/ 6238518 w 12870325"/>
              <a:gd name="connsiteY10" fmla="*/ 6519704 h 6811800"/>
              <a:gd name="connsiteX11" fmla="*/ 3612894 w 12870325"/>
              <a:gd name="connsiteY11" fmla="*/ 6176734 h 6811800"/>
              <a:gd name="connsiteX12" fmla="*/ 659019 w 12870325"/>
              <a:gd name="connsiteY12" fmla="*/ 6046099 h 6811800"/>
              <a:gd name="connsiteX13" fmla="*/ 670190 w 12870325"/>
              <a:gd name="connsiteY13" fmla="*/ 5527692 h 6811800"/>
              <a:gd name="connsiteX14" fmla="*/ 185719 w 12870325"/>
              <a:gd name="connsiteY14" fmla="*/ 2114468 h 6811800"/>
              <a:gd name="connsiteX15" fmla="*/ 0 w 12870325"/>
              <a:gd name="connsiteY15" fmla="*/ 1760825 h 6811800"/>
              <a:gd name="connsiteX16" fmla="*/ 2594343 w 12870325"/>
              <a:gd name="connsiteY16" fmla="*/ 1564369 h 6811800"/>
              <a:gd name="connsiteX17" fmla="*/ 4920164 w 12870325"/>
              <a:gd name="connsiteY17" fmla="*/ 282089 h 6811800"/>
              <a:gd name="connsiteX0" fmla="*/ 4920164 w 12870325"/>
              <a:gd name="connsiteY0" fmla="*/ 255505 h 6785216"/>
              <a:gd name="connsiteX1" fmla="*/ 6644619 w 12870325"/>
              <a:gd name="connsiteY1" fmla="*/ 0 h 6785216"/>
              <a:gd name="connsiteX2" fmla="*/ 9701178 w 12870325"/>
              <a:gd name="connsiteY2" fmla="*/ 531954 h 6785216"/>
              <a:gd name="connsiteX3" fmla="*/ 11444848 w 12870325"/>
              <a:gd name="connsiteY3" fmla="*/ 586950 h 6785216"/>
              <a:gd name="connsiteX4" fmla="*/ 12621219 w 12870325"/>
              <a:gd name="connsiteY4" fmla="*/ 757551 h 6785216"/>
              <a:gd name="connsiteX5" fmla="*/ 12870325 w 12870325"/>
              <a:gd name="connsiteY5" fmla="*/ 820840 h 6785216"/>
              <a:gd name="connsiteX6" fmla="*/ 12870325 w 12870325"/>
              <a:gd name="connsiteY6" fmla="*/ 5922771 h 6785216"/>
              <a:gd name="connsiteX7" fmla="*/ 12853267 w 12870325"/>
              <a:gd name="connsiteY7" fmla="*/ 5932677 h 6785216"/>
              <a:gd name="connsiteX8" fmla="*/ 9304486 w 12870325"/>
              <a:gd name="connsiteY8" fmla="*/ 6784968 h 6785216"/>
              <a:gd name="connsiteX9" fmla="*/ 6238518 w 12870325"/>
              <a:gd name="connsiteY9" fmla="*/ 6493120 h 6785216"/>
              <a:gd name="connsiteX10" fmla="*/ 3612894 w 12870325"/>
              <a:gd name="connsiteY10" fmla="*/ 6150150 h 6785216"/>
              <a:gd name="connsiteX11" fmla="*/ 659019 w 12870325"/>
              <a:gd name="connsiteY11" fmla="*/ 6019515 h 6785216"/>
              <a:gd name="connsiteX12" fmla="*/ 670190 w 12870325"/>
              <a:gd name="connsiteY12" fmla="*/ 5501108 h 6785216"/>
              <a:gd name="connsiteX13" fmla="*/ 185719 w 12870325"/>
              <a:gd name="connsiteY13" fmla="*/ 2087884 h 6785216"/>
              <a:gd name="connsiteX14" fmla="*/ 0 w 12870325"/>
              <a:gd name="connsiteY14" fmla="*/ 1734241 h 6785216"/>
              <a:gd name="connsiteX15" fmla="*/ 2594343 w 12870325"/>
              <a:gd name="connsiteY15" fmla="*/ 1537785 h 6785216"/>
              <a:gd name="connsiteX16" fmla="*/ 4920164 w 12870325"/>
              <a:gd name="connsiteY16" fmla="*/ 255505 h 6785216"/>
              <a:gd name="connsiteX0" fmla="*/ 4920164 w 12870325"/>
              <a:gd name="connsiteY0" fmla="*/ 0 h 6529711"/>
              <a:gd name="connsiteX1" fmla="*/ 6989444 w 12870325"/>
              <a:gd name="connsiteY1" fmla="*/ 5826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420474 w 12870325"/>
              <a:gd name="connsiteY1" fmla="*/ 3159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920164 w 12870325"/>
              <a:gd name="connsiteY0" fmla="*/ 0 h 6529711"/>
              <a:gd name="connsiteX1" fmla="*/ 7876135 w 12870325"/>
              <a:gd name="connsiteY1" fmla="*/ 11195 h 6529711"/>
              <a:gd name="connsiteX2" fmla="*/ 9701178 w 12870325"/>
              <a:gd name="connsiteY2" fmla="*/ 276449 h 6529711"/>
              <a:gd name="connsiteX3" fmla="*/ 11444848 w 12870325"/>
              <a:gd name="connsiteY3" fmla="*/ 331445 h 6529711"/>
              <a:gd name="connsiteX4" fmla="*/ 12621219 w 12870325"/>
              <a:gd name="connsiteY4" fmla="*/ 502046 h 6529711"/>
              <a:gd name="connsiteX5" fmla="*/ 12870325 w 12870325"/>
              <a:gd name="connsiteY5" fmla="*/ 565335 h 6529711"/>
              <a:gd name="connsiteX6" fmla="*/ 12870325 w 12870325"/>
              <a:gd name="connsiteY6" fmla="*/ 5667266 h 6529711"/>
              <a:gd name="connsiteX7" fmla="*/ 12853267 w 12870325"/>
              <a:gd name="connsiteY7" fmla="*/ 5677172 h 6529711"/>
              <a:gd name="connsiteX8" fmla="*/ 9304486 w 12870325"/>
              <a:gd name="connsiteY8" fmla="*/ 6529463 h 6529711"/>
              <a:gd name="connsiteX9" fmla="*/ 6238518 w 12870325"/>
              <a:gd name="connsiteY9" fmla="*/ 6237615 h 6529711"/>
              <a:gd name="connsiteX10" fmla="*/ 3612894 w 12870325"/>
              <a:gd name="connsiteY10" fmla="*/ 5894645 h 6529711"/>
              <a:gd name="connsiteX11" fmla="*/ 659019 w 12870325"/>
              <a:gd name="connsiteY11" fmla="*/ 5764010 h 6529711"/>
              <a:gd name="connsiteX12" fmla="*/ 670190 w 12870325"/>
              <a:gd name="connsiteY12" fmla="*/ 5245603 h 6529711"/>
              <a:gd name="connsiteX13" fmla="*/ 185719 w 12870325"/>
              <a:gd name="connsiteY13" fmla="*/ 1832379 h 6529711"/>
              <a:gd name="connsiteX14" fmla="*/ 0 w 12870325"/>
              <a:gd name="connsiteY14" fmla="*/ 1478736 h 6529711"/>
              <a:gd name="connsiteX15" fmla="*/ 2594343 w 12870325"/>
              <a:gd name="connsiteY15" fmla="*/ 1282280 h 6529711"/>
              <a:gd name="connsiteX16" fmla="*/ 4920164 w 12870325"/>
              <a:gd name="connsiteY16" fmla="*/ 0 h 6529711"/>
              <a:gd name="connsiteX0" fmla="*/ 4526080 w 12870325"/>
              <a:gd name="connsiteY0" fmla="*/ 179305 h 6518516"/>
              <a:gd name="connsiteX1" fmla="*/ 7876135 w 12870325"/>
              <a:gd name="connsiteY1" fmla="*/ 0 h 6518516"/>
              <a:gd name="connsiteX2" fmla="*/ 9701178 w 12870325"/>
              <a:gd name="connsiteY2" fmla="*/ 265254 h 6518516"/>
              <a:gd name="connsiteX3" fmla="*/ 11444848 w 12870325"/>
              <a:gd name="connsiteY3" fmla="*/ 320250 h 6518516"/>
              <a:gd name="connsiteX4" fmla="*/ 12621219 w 12870325"/>
              <a:gd name="connsiteY4" fmla="*/ 490851 h 6518516"/>
              <a:gd name="connsiteX5" fmla="*/ 12870325 w 12870325"/>
              <a:gd name="connsiteY5" fmla="*/ 554140 h 6518516"/>
              <a:gd name="connsiteX6" fmla="*/ 12870325 w 12870325"/>
              <a:gd name="connsiteY6" fmla="*/ 5656071 h 6518516"/>
              <a:gd name="connsiteX7" fmla="*/ 12853267 w 12870325"/>
              <a:gd name="connsiteY7" fmla="*/ 5665977 h 6518516"/>
              <a:gd name="connsiteX8" fmla="*/ 9304486 w 12870325"/>
              <a:gd name="connsiteY8" fmla="*/ 6518268 h 6518516"/>
              <a:gd name="connsiteX9" fmla="*/ 6238518 w 12870325"/>
              <a:gd name="connsiteY9" fmla="*/ 6226420 h 6518516"/>
              <a:gd name="connsiteX10" fmla="*/ 3612894 w 12870325"/>
              <a:gd name="connsiteY10" fmla="*/ 5883450 h 6518516"/>
              <a:gd name="connsiteX11" fmla="*/ 659019 w 12870325"/>
              <a:gd name="connsiteY11" fmla="*/ 5752815 h 6518516"/>
              <a:gd name="connsiteX12" fmla="*/ 670190 w 12870325"/>
              <a:gd name="connsiteY12" fmla="*/ 5234408 h 6518516"/>
              <a:gd name="connsiteX13" fmla="*/ 185719 w 12870325"/>
              <a:gd name="connsiteY13" fmla="*/ 1821184 h 6518516"/>
              <a:gd name="connsiteX14" fmla="*/ 0 w 12870325"/>
              <a:gd name="connsiteY14" fmla="*/ 1467541 h 6518516"/>
              <a:gd name="connsiteX15" fmla="*/ 2594343 w 12870325"/>
              <a:gd name="connsiteY15" fmla="*/ 1271085 h 6518516"/>
              <a:gd name="connsiteX16" fmla="*/ 4526080 w 12870325"/>
              <a:gd name="connsiteY16" fmla="*/ 179305 h 6518516"/>
              <a:gd name="connsiteX0" fmla="*/ 4526080 w 12870325"/>
              <a:gd name="connsiteY0" fmla="*/ 0 h 6339211"/>
              <a:gd name="connsiteX1" fmla="*/ 7272692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231539 h 6570750"/>
              <a:gd name="connsiteX1" fmla="*/ 6669250 w 12870325"/>
              <a:gd name="connsiteY1" fmla="*/ 484034 h 6570750"/>
              <a:gd name="connsiteX2" fmla="*/ 9701178 w 12870325"/>
              <a:gd name="connsiteY2" fmla="*/ 317488 h 6570750"/>
              <a:gd name="connsiteX3" fmla="*/ 9569866 w 12870325"/>
              <a:gd name="connsiteY3" fmla="*/ 249 h 6570750"/>
              <a:gd name="connsiteX4" fmla="*/ 11444848 w 12870325"/>
              <a:gd name="connsiteY4" fmla="*/ 372484 h 6570750"/>
              <a:gd name="connsiteX5" fmla="*/ 12621219 w 12870325"/>
              <a:gd name="connsiteY5" fmla="*/ 543085 h 6570750"/>
              <a:gd name="connsiteX6" fmla="*/ 12870325 w 12870325"/>
              <a:gd name="connsiteY6" fmla="*/ 606374 h 6570750"/>
              <a:gd name="connsiteX7" fmla="*/ 12870325 w 12870325"/>
              <a:gd name="connsiteY7" fmla="*/ 5708305 h 6570750"/>
              <a:gd name="connsiteX8" fmla="*/ 12853267 w 12870325"/>
              <a:gd name="connsiteY8" fmla="*/ 5718211 h 6570750"/>
              <a:gd name="connsiteX9" fmla="*/ 9304486 w 12870325"/>
              <a:gd name="connsiteY9" fmla="*/ 6570502 h 6570750"/>
              <a:gd name="connsiteX10" fmla="*/ 6238518 w 12870325"/>
              <a:gd name="connsiteY10" fmla="*/ 6278654 h 6570750"/>
              <a:gd name="connsiteX11" fmla="*/ 3612894 w 12870325"/>
              <a:gd name="connsiteY11" fmla="*/ 5935684 h 6570750"/>
              <a:gd name="connsiteX12" fmla="*/ 659019 w 12870325"/>
              <a:gd name="connsiteY12" fmla="*/ 5805049 h 6570750"/>
              <a:gd name="connsiteX13" fmla="*/ 670190 w 12870325"/>
              <a:gd name="connsiteY13" fmla="*/ 5286642 h 6570750"/>
              <a:gd name="connsiteX14" fmla="*/ 185719 w 12870325"/>
              <a:gd name="connsiteY14" fmla="*/ 1873418 h 6570750"/>
              <a:gd name="connsiteX15" fmla="*/ 0 w 12870325"/>
              <a:gd name="connsiteY15" fmla="*/ 1519775 h 6570750"/>
              <a:gd name="connsiteX16" fmla="*/ 2594343 w 12870325"/>
              <a:gd name="connsiteY16" fmla="*/ 1323319 h 6570750"/>
              <a:gd name="connsiteX17" fmla="*/ 4526080 w 12870325"/>
              <a:gd name="connsiteY17" fmla="*/ 231539 h 6570750"/>
              <a:gd name="connsiteX0" fmla="*/ 4526080 w 12870325"/>
              <a:gd name="connsiteY0" fmla="*/ 0 h 6339211"/>
              <a:gd name="connsiteX1" fmla="*/ 6669250 w 12870325"/>
              <a:gd name="connsiteY1" fmla="*/ 252495 h 6339211"/>
              <a:gd name="connsiteX2" fmla="*/ 9701178 w 12870325"/>
              <a:gd name="connsiteY2" fmla="*/ 85949 h 6339211"/>
              <a:gd name="connsiteX3" fmla="*/ 11444848 w 12870325"/>
              <a:gd name="connsiteY3" fmla="*/ 140945 h 6339211"/>
              <a:gd name="connsiteX4" fmla="*/ 12621219 w 12870325"/>
              <a:gd name="connsiteY4" fmla="*/ 311546 h 6339211"/>
              <a:gd name="connsiteX5" fmla="*/ 12870325 w 12870325"/>
              <a:gd name="connsiteY5" fmla="*/ 374835 h 6339211"/>
              <a:gd name="connsiteX6" fmla="*/ 12870325 w 12870325"/>
              <a:gd name="connsiteY6" fmla="*/ 5476766 h 6339211"/>
              <a:gd name="connsiteX7" fmla="*/ 12853267 w 12870325"/>
              <a:gd name="connsiteY7" fmla="*/ 5486672 h 6339211"/>
              <a:gd name="connsiteX8" fmla="*/ 9304486 w 12870325"/>
              <a:gd name="connsiteY8" fmla="*/ 6338963 h 6339211"/>
              <a:gd name="connsiteX9" fmla="*/ 6238518 w 12870325"/>
              <a:gd name="connsiteY9" fmla="*/ 6047115 h 6339211"/>
              <a:gd name="connsiteX10" fmla="*/ 3612894 w 12870325"/>
              <a:gd name="connsiteY10" fmla="*/ 5704145 h 6339211"/>
              <a:gd name="connsiteX11" fmla="*/ 659019 w 12870325"/>
              <a:gd name="connsiteY11" fmla="*/ 5573510 h 6339211"/>
              <a:gd name="connsiteX12" fmla="*/ 670190 w 12870325"/>
              <a:gd name="connsiteY12" fmla="*/ 5055103 h 6339211"/>
              <a:gd name="connsiteX13" fmla="*/ 185719 w 12870325"/>
              <a:gd name="connsiteY13" fmla="*/ 1641879 h 6339211"/>
              <a:gd name="connsiteX14" fmla="*/ 0 w 12870325"/>
              <a:gd name="connsiteY14" fmla="*/ 1288236 h 6339211"/>
              <a:gd name="connsiteX15" fmla="*/ 2594343 w 12870325"/>
              <a:gd name="connsiteY15" fmla="*/ 1091780 h 6339211"/>
              <a:gd name="connsiteX16" fmla="*/ 4526080 w 12870325"/>
              <a:gd name="connsiteY16" fmla="*/ 0 h 6339211"/>
              <a:gd name="connsiteX0" fmla="*/ 4526080 w 12870325"/>
              <a:gd name="connsiteY0" fmla="*/ 371763 h 6710974"/>
              <a:gd name="connsiteX1" fmla="*/ 6669250 w 12870325"/>
              <a:gd name="connsiteY1" fmla="*/ 624258 h 6710974"/>
              <a:gd name="connsiteX2" fmla="*/ 9664233 w 12870325"/>
              <a:gd name="connsiteY2" fmla="*/ 512 h 6710974"/>
              <a:gd name="connsiteX3" fmla="*/ 11444848 w 12870325"/>
              <a:gd name="connsiteY3" fmla="*/ 512708 h 6710974"/>
              <a:gd name="connsiteX4" fmla="*/ 12621219 w 12870325"/>
              <a:gd name="connsiteY4" fmla="*/ 683309 h 6710974"/>
              <a:gd name="connsiteX5" fmla="*/ 12870325 w 12870325"/>
              <a:gd name="connsiteY5" fmla="*/ 746598 h 6710974"/>
              <a:gd name="connsiteX6" fmla="*/ 12870325 w 12870325"/>
              <a:gd name="connsiteY6" fmla="*/ 5848529 h 6710974"/>
              <a:gd name="connsiteX7" fmla="*/ 12853267 w 12870325"/>
              <a:gd name="connsiteY7" fmla="*/ 5858435 h 6710974"/>
              <a:gd name="connsiteX8" fmla="*/ 9304486 w 12870325"/>
              <a:gd name="connsiteY8" fmla="*/ 6710726 h 6710974"/>
              <a:gd name="connsiteX9" fmla="*/ 6238518 w 12870325"/>
              <a:gd name="connsiteY9" fmla="*/ 6418878 h 6710974"/>
              <a:gd name="connsiteX10" fmla="*/ 3612894 w 12870325"/>
              <a:gd name="connsiteY10" fmla="*/ 6075908 h 6710974"/>
              <a:gd name="connsiteX11" fmla="*/ 659019 w 12870325"/>
              <a:gd name="connsiteY11" fmla="*/ 5945273 h 6710974"/>
              <a:gd name="connsiteX12" fmla="*/ 670190 w 12870325"/>
              <a:gd name="connsiteY12" fmla="*/ 5426866 h 6710974"/>
              <a:gd name="connsiteX13" fmla="*/ 185719 w 12870325"/>
              <a:gd name="connsiteY13" fmla="*/ 2013642 h 6710974"/>
              <a:gd name="connsiteX14" fmla="*/ 0 w 12870325"/>
              <a:gd name="connsiteY14" fmla="*/ 1659999 h 6710974"/>
              <a:gd name="connsiteX15" fmla="*/ 2594343 w 12870325"/>
              <a:gd name="connsiteY15" fmla="*/ 1463543 h 6710974"/>
              <a:gd name="connsiteX16" fmla="*/ 4526080 w 12870325"/>
              <a:gd name="connsiteY16" fmla="*/ 371763 h 6710974"/>
              <a:gd name="connsiteX0" fmla="*/ 4526080 w 12870325"/>
              <a:gd name="connsiteY0" fmla="*/ 562123 h 6901334"/>
              <a:gd name="connsiteX1" fmla="*/ 6669250 w 12870325"/>
              <a:gd name="connsiteY1" fmla="*/ 814618 h 6901334"/>
              <a:gd name="connsiteX2" fmla="*/ 9664233 w 12870325"/>
              <a:gd name="connsiteY2" fmla="*/ 372 h 6901334"/>
              <a:gd name="connsiteX3" fmla="*/ 11444848 w 12870325"/>
              <a:gd name="connsiteY3" fmla="*/ 703068 h 6901334"/>
              <a:gd name="connsiteX4" fmla="*/ 12621219 w 12870325"/>
              <a:gd name="connsiteY4" fmla="*/ 873669 h 6901334"/>
              <a:gd name="connsiteX5" fmla="*/ 12870325 w 12870325"/>
              <a:gd name="connsiteY5" fmla="*/ 936958 h 6901334"/>
              <a:gd name="connsiteX6" fmla="*/ 12870325 w 12870325"/>
              <a:gd name="connsiteY6" fmla="*/ 6038889 h 6901334"/>
              <a:gd name="connsiteX7" fmla="*/ 12853267 w 12870325"/>
              <a:gd name="connsiteY7" fmla="*/ 6048795 h 6901334"/>
              <a:gd name="connsiteX8" fmla="*/ 9304486 w 12870325"/>
              <a:gd name="connsiteY8" fmla="*/ 6901086 h 6901334"/>
              <a:gd name="connsiteX9" fmla="*/ 6238518 w 12870325"/>
              <a:gd name="connsiteY9" fmla="*/ 6609238 h 6901334"/>
              <a:gd name="connsiteX10" fmla="*/ 3612894 w 12870325"/>
              <a:gd name="connsiteY10" fmla="*/ 6266268 h 6901334"/>
              <a:gd name="connsiteX11" fmla="*/ 659019 w 12870325"/>
              <a:gd name="connsiteY11" fmla="*/ 6135633 h 6901334"/>
              <a:gd name="connsiteX12" fmla="*/ 670190 w 12870325"/>
              <a:gd name="connsiteY12" fmla="*/ 5617226 h 6901334"/>
              <a:gd name="connsiteX13" fmla="*/ 185719 w 12870325"/>
              <a:gd name="connsiteY13" fmla="*/ 2204002 h 6901334"/>
              <a:gd name="connsiteX14" fmla="*/ 0 w 12870325"/>
              <a:gd name="connsiteY14" fmla="*/ 1850359 h 6901334"/>
              <a:gd name="connsiteX15" fmla="*/ 2594343 w 12870325"/>
              <a:gd name="connsiteY15" fmla="*/ 1653903 h 6901334"/>
              <a:gd name="connsiteX16" fmla="*/ 4526080 w 12870325"/>
              <a:gd name="connsiteY16" fmla="*/ 562123 h 6901334"/>
              <a:gd name="connsiteX0" fmla="*/ 4526080 w 12870325"/>
              <a:gd name="connsiteY0" fmla="*/ 244936 h 6584147"/>
              <a:gd name="connsiteX1" fmla="*/ 6669250 w 12870325"/>
              <a:gd name="connsiteY1" fmla="*/ 497431 h 6584147"/>
              <a:gd name="connsiteX2" fmla="*/ 9664233 w 12870325"/>
              <a:gd name="connsiteY2" fmla="*/ 685 h 6584147"/>
              <a:gd name="connsiteX3" fmla="*/ 11444848 w 12870325"/>
              <a:gd name="connsiteY3" fmla="*/ 385881 h 6584147"/>
              <a:gd name="connsiteX4" fmla="*/ 12621219 w 12870325"/>
              <a:gd name="connsiteY4" fmla="*/ 556482 h 6584147"/>
              <a:gd name="connsiteX5" fmla="*/ 12870325 w 12870325"/>
              <a:gd name="connsiteY5" fmla="*/ 619771 h 6584147"/>
              <a:gd name="connsiteX6" fmla="*/ 12870325 w 12870325"/>
              <a:gd name="connsiteY6" fmla="*/ 5721702 h 6584147"/>
              <a:gd name="connsiteX7" fmla="*/ 12853267 w 12870325"/>
              <a:gd name="connsiteY7" fmla="*/ 5731608 h 6584147"/>
              <a:gd name="connsiteX8" fmla="*/ 9304486 w 12870325"/>
              <a:gd name="connsiteY8" fmla="*/ 6583899 h 6584147"/>
              <a:gd name="connsiteX9" fmla="*/ 6238518 w 12870325"/>
              <a:gd name="connsiteY9" fmla="*/ 6292051 h 6584147"/>
              <a:gd name="connsiteX10" fmla="*/ 3612894 w 12870325"/>
              <a:gd name="connsiteY10" fmla="*/ 5949081 h 6584147"/>
              <a:gd name="connsiteX11" fmla="*/ 659019 w 12870325"/>
              <a:gd name="connsiteY11" fmla="*/ 5818446 h 6584147"/>
              <a:gd name="connsiteX12" fmla="*/ 670190 w 12870325"/>
              <a:gd name="connsiteY12" fmla="*/ 5300039 h 6584147"/>
              <a:gd name="connsiteX13" fmla="*/ 185719 w 12870325"/>
              <a:gd name="connsiteY13" fmla="*/ 1886815 h 6584147"/>
              <a:gd name="connsiteX14" fmla="*/ 0 w 12870325"/>
              <a:gd name="connsiteY14" fmla="*/ 1533172 h 6584147"/>
              <a:gd name="connsiteX15" fmla="*/ 2594343 w 12870325"/>
              <a:gd name="connsiteY15" fmla="*/ 1336716 h 6584147"/>
              <a:gd name="connsiteX16" fmla="*/ 4526080 w 12870325"/>
              <a:gd name="connsiteY16" fmla="*/ 244936 h 6584147"/>
              <a:gd name="connsiteX0" fmla="*/ 4526080 w 12870325"/>
              <a:gd name="connsiteY0" fmla="*/ 257612 h 6596823"/>
              <a:gd name="connsiteX1" fmla="*/ 6669250 w 12870325"/>
              <a:gd name="connsiteY1" fmla="*/ 510107 h 6596823"/>
              <a:gd name="connsiteX2" fmla="*/ 9664233 w 12870325"/>
              <a:gd name="connsiteY2" fmla="*/ 661 h 6596823"/>
              <a:gd name="connsiteX3" fmla="*/ 11444848 w 12870325"/>
              <a:gd name="connsiteY3" fmla="*/ 398557 h 6596823"/>
              <a:gd name="connsiteX4" fmla="*/ 12621219 w 12870325"/>
              <a:gd name="connsiteY4" fmla="*/ 569158 h 6596823"/>
              <a:gd name="connsiteX5" fmla="*/ 12870325 w 12870325"/>
              <a:gd name="connsiteY5" fmla="*/ 632447 h 6596823"/>
              <a:gd name="connsiteX6" fmla="*/ 12870325 w 12870325"/>
              <a:gd name="connsiteY6" fmla="*/ 5734378 h 6596823"/>
              <a:gd name="connsiteX7" fmla="*/ 12853267 w 12870325"/>
              <a:gd name="connsiteY7" fmla="*/ 5744284 h 6596823"/>
              <a:gd name="connsiteX8" fmla="*/ 9304486 w 12870325"/>
              <a:gd name="connsiteY8" fmla="*/ 6596575 h 6596823"/>
              <a:gd name="connsiteX9" fmla="*/ 6238518 w 12870325"/>
              <a:gd name="connsiteY9" fmla="*/ 6304727 h 6596823"/>
              <a:gd name="connsiteX10" fmla="*/ 3612894 w 12870325"/>
              <a:gd name="connsiteY10" fmla="*/ 5961757 h 6596823"/>
              <a:gd name="connsiteX11" fmla="*/ 659019 w 12870325"/>
              <a:gd name="connsiteY11" fmla="*/ 5831122 h 6596823"/>
              <a:gd name="connsiteX12" fmla="*/ 670190 w 12870325"/>
              <a:gd name="connsiteY12" fmla="*/ 5312715 h 6596823"/>
              <a:gd name="connsiteX13" fmla="*/ 185719 w 12870325"/>
              <a:gd name="connsiteY13" fmla="*/ 1899491 h 6596823"/>
              <a:gd name="connsiteX14" fmla="*/ 0 w 12870325"/>
              <a:gd name="connsiteY14" fmla="*/ 1545848 h 6596823"/>
              <a:gd name="connsiteX15" fmla="*/ 2594343 w 12870325"/>
              <a:gd name="connsiteY15" fmla="*/ 1349392 h 6596823"/>
              <a:gd name="connsiteX16" fmla="*/ 4526080 w 12870325"/>
              <a:gd name="connsiteY16" fmla="*/ 257612 h 6596823"/>
              <a:gd name="connsiteX0" fmla="*/ 4526080 w 12870325"/>
              <a:gd name="connsiteY0" fmla="*/ 259504 h 6598715"/>
              <a:gd name="connsiteX1" fmla="*/ 6669250 w 12870325"/>
              <a:gd name="connsiteY1" fmla="*/ 511999 h 6598715"/>
              <a:gd name="connsiteX2" fmla="*/ 9664233 w 12870325"/>
              <a:gd name="connsiteY2" fmla="*/ 2553 h 6598715"/>
              <a:gd name="connsiteX3" fmla="*/ 11568000 w 12870325"/>
              <a:gd name="connsiteY3" fmla="*/ 311549 h 6598715"/>
              <a:gd name="connsiteX4" fmla="*/ 12621219 w 12870325"/>
              <a:gd name="connsiteY4" fmla="*/ 571050 h 6598715"/>
              <a:gd name="connsiteX5" fmla="*/ 12870325 w 12870325"/>
              <a:gd name="connsiteY5" fmla="*/ 634339 h 6598715"/>
              <a:gd name="connsiteX6" fmla="*/ 12870325 w 12870325"/>
              <a:gd name="connsiteY6" fmla="*/ 5736270 h 6598715"/>
              <a:gd name="connsiteX7" fmla="*/ 12853267 w 12870325"/>
              <a:gd name="connsiteY7" fmla="*/ 5746176 h 6598715"/>
              <a:gd name="connsiteX8" fmla="*/ 9304486 w 12870325"/>
              <a:gd name="connsiteY8" fmla="*/ 6598467 h 6598715"/>
              <a:gd name="connsiteX9" fmla="*/ 6238518 w 12870325"/>
              <a:gd name="connsiteY9" fmla="*/ 6306619 h 6598715"/>
              <a:gd name="connsiteX10" fmla="*/ 3612894 w 12870325"/>
              <a:gd name="connsiteY10" fmla="*/ 5963649 h 6598715"/>
              <a:gd name="connsiteX11" fmla="*/ 659019 w 12870325"/>
              <a:gd name="connsiteY11" fmla="*/ 5833014 h 6598715"/>
              <a:gd name="connsiteX12" fmla="*/ 670190 w 12870325"/>
              <a:gd name="connsiteY12" fmla="*/ 5314607 h 6598715"/>
              <a:gd name="connsiteX13" fmla="*/ 185719 w 12870325"/>
              <a:gd name="connsiteY13" fmla="*/ 1901383 h 6598715"/>
              <a:gd name="connsiteX14" fmla="*/ 0 w 12870325"/>
              <a:gd name="connsiteY14" fmla="*/ 1547740 h 6598715"/>
              <a:gd name="connsiteX15" fmla="*/ 2594343 w 12870325"/>
              <a:gd name="connsiteY15" fmla="*/ 1351284 h 6598715"/>
              <a:gd name="connsiteX16" fmla="*/ 4526080 w 12870325"/>
              <a:gd name="connsiteY16" fmla="*/ 259504 h 6598715"/>
              <a:gd name="connsiteX0" fmla="*/ 4526080 w 12870325"/>
              <a:gd name="connsiteY0" fmla="*/ 257682 h 6596893"/>
              <a:gd name="connsiteX1" fmla="*/ 6669250 w 12870325"/>
              <a:gd name="connsiteY1" fmla="*/ 510177 h 6596893"/>
              <a:gd name="connsiteX2" fmla="*/ 9664233 w 12870325"/>
              <a:gd name="connsiteY2" fmla="*/ 731 h 6596893"/>
              <a:gd name="connsiteX3" fmla="*/ 11592631 w 12870325"/>
              <a:gd name="connsiteY3" fmla="*/ 665327 h 6596893"/>
              <a:gd name="connsiteX4" fmla="*/ 12621219 w 12870325"/>
              <a:gd name="connsiteY4" fmla="*/ 569228 h 6596893"/>
              <a:gd name="connsiteX5" fmla="*/ 12870325 w 12870325"/>
              <a:gd name="connsiteY5" fmla="*/ 632517 h 6596893"/>
              <a:gd name="connsiteX6" fmla="*/ 12870325 w 12870325"/>
              <a:gd name="connsiteY6" fmla="*/ 5734448 h 6596893"/>
              <a:gd name="connsiteX7" fmla="*/ 12853267 w 12870325"/>
              <a:gd name="connsiteY7" fmla="*/ 5744354 h 6596893"/>
              <a:gd name="connsiteX8" fmla="*/ 9304486 w 12870325"/>
              <a:gd name="connsiteY8" fmla="*/ 6596645 h 6596893"/>
              <a:gd name="connsiteX9" fmla="*/ 6238518 w 12870325"/>
              <a:gd name="connsiteY9" fmla="*/ 6304797 h 6596893"/>
              <a:gd name="connsiteX10" fmla="*/ 3612894 w 12870325"/>
              <a:gd name="connsiteY10" fmla="*/ 5961827 h 6596893"/>
              <a:gd name="connsiteX11" fmla="*/ 659019 w 12870325"/>
              <a:gd name="connsiteY11" fmla="*/ 5831192 h 6596893"/>
              <a:gd name="connsiteX12" fmla="*/ 670190 w 12870325"/>
              <a:gd name="connsiteY12" fmla="*/ 5312785 h 6596893"/>
              <a:gd name="connsiteX13" fmla="*/ 185719 w 12870325"/>
              <a:gd name="connsiteY13" fmla="*/ 1899561 h 6596893"/>
              <a:gd name="connsiteX14" fmla="*/ 0 w 12870325"/>
              <a:gd name="connsiteY14" fmla="*/ 1545918 h 6596893"/>
              <a:gd name="connsiteX15" fmla="*/ 2594343 w 12870325"/>
              <a:gd name="connsiteY15" fmla="*/ 1349462 h 6596893"/>
              <a:gd name="connsiteX16" fmla="*/ 4526080 w 12870325"/>
              <a:gd name="connsiteY16" fmla="*/ 257682 h 6596893"/>
              <a:gd name="connsiteX0" fmla="*/ 4526080 w 12870325"/>
              <a:gd name="connsiteY0" fmla="*/ 257062 h 6596273"/>
              <a:gd name="connsiteX1" fmla="*/ 6669250 w 12870325"/>
              <a:gd name="connsiteY1" fmla="*/ 509557 h 6596273"/>
              <a:gd name="connsiteX2" fmla="*/ 9664233 w 12870325"/>
              <a:gd name="connsiteY2" fmla="*/ 111 h 6596273"/>
              <a:gd name="connsiteX3" fmla="*/ 12621219 w 12870325"/>
              <a:gd name="connsiteY3" fmla="*/ 568608 h 6596273"/>
              <a:gd name="connsiteX4" fmla="*/ 12870325 w 12870325"/>
              <a:gd name="connsiteY4" fmla="*/ 631897 h 6596273"/>
              <a:gd name="connsiteX5" fmla="*/ 12870325 w 12870325"/>
              <a:gd name="connsiteY5" fmla="*/ 5733828 h 6596273"/>
              <a:gd name="connsiteX6" fmla="*/ 12853267 w 12870325"/>
              <a:gd name="connsiteY6" fmla="*/ 5743734 h 6596273"/>
              <a:gd name="connsiteX7" fmla="*/ 9304486 w 12870325"/>
              <a:gd name="connsiteY7" fmla="*/ 6596025 h 6596273"/>
              <a:gd name="connsiteX8" fmla="*/ 6238518 w 12870325"/>
              <a:gd name="connsiteY8" fmla="*/ 6304177 h 6596273"/>
              <a:gd name="connsiteX9" fmla="*/ 3612894 w 12870325"/>
              <a:gd name="connsiteY9" fmla="*/ 5961207 h 6596273"/>
              <a:gd name="connsiteX10" fmla="*/ 659019 w 12870325"/>
              <a:gd name="connsiteY10" fmla="*/ 5830572 h 6596273"/>
              <a:gd name="connsiteX11" fmla="*/ 670190 w 12870325"/>
              <a:gd name="connsiteY11" fmla="*/ 5312165 h 6596273"/>
              <a:gd name="connsiteX12" fmla="*/ 185719 w 12870325"/>
              <a:gd name="connsiteY12" fmla="*/ 1898941 h 6596273"/>
              <a:gd name="connsiteX13" fmla="*/ 0 w 12870325"/>
              <a:gd name="connsiteY13" fmla="*/ 1545298 h 6596273"/>
              <a:gd name="connsiteX14" fmla="*/ 2594343 w 12870325"/>
              <a:gd name="connsiteY14" fmla="*/ 1348842 h 6596273"/>
              <a:gd name="connsiteX15" fmla="*/ 4526080 w 12870325"/>
              <a:gd name="connsiteY15" fmla="*/ 257062 h 65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325" h="6596273">
                <a:moveTo>
                  <a:pt x="4526080" y="257062"/>
                </a:moveTo>
                <a:lnTo>
                  <a:pt x="6669250" y="509557"/>
                </a:lnTo>
                <a:cubicBezTo>
                  <a:pt x="7768577" y="644015"/>
                  <a:pt x="8672238" y="-9731"/>
                  <a:pt x="9664233" y="111"/>
                </a:cubicBezTo>
                <a:cubicBezTo>
                  <a:pt x="10656228" y="9953"/>
                  <a:pt x="12086870" y="463310"/>
                  <a:pt x="12621219" y="568608"/>
                </a:cubicBezTo>
                <a:lnTo>
                  <a:pt x="12870325" y="631897"/>
                </a:lnTo>
                <a:lnTo>
                  <a:pt x="12870325" y="5733828"/>
                </a:lnTo>
                <a:lnTo>
                  <a:pt x="12853267" y="5743734"/>
                </a:lnTo>
                <a:cubicBezTo>
                  <a:pt x="11831041" y="6305205"/>
                  <a:pt x="10438365" y="6606175"/>
                  <a:pt x="9304486" y="6596025"/>
                </a:cubicBezTo>
                <a:cubicBezTo>
                  <a:pt x="8095015" y="6585199"/>
                  <a:pt x="7187116" y="6409980"/>
                  <a:pt x="6238518" y="6304177"/>
                </a:cubicBezTo>
                <a:cubicBezTo>
                  <a:pt x="5289920" y="6198374"/>
                  <a:pt x="4542811" y="6040141"/>
                  <a:pt x="3612894" y="5961207"/>
                </a:cubicBezTo>
                <a:cubicBezTo>
                  <a:pt x="2682977" y="5882273"/>
                  <a:pt x="1876964" y="6688935"/>
                  <a:pt x="659019" y="5830572"/>
                </a:cubicBezTo>
                <a:lnTo>
                  <a:pt x="670190" y="5312165"/>
                </a:lnTo>
                <a:cubicBezTo>
                  <a:pt x="672902" y="3886557"/>
                  <a:pt x="183007" y="3324549"/>
                  <a:pt x="185719" y="1898941"/>
                </a:cubicBezTo>
                <a:lnTo>
                  <a:pt x="0" y="1545298"/>
                </a:lnTo>
                <a:cubicBezTo>
                  <a:pt x="320364" y="1297217"/>
                  <a:pt x="1839996" y="1563548"/>
                  <a:pt x="2594343" y="1348842"/>
                </a:cubicBezTo>
                <a:cubicBezTo>
                  <a:pt x="3348690" y="1134136"/>
                  <a:pt x="3436511" y="430677"/>
                  <a:pt x="4526080" y="257062"/>
                </a:cubicBezTo>
                <a:close/>
              </a:path>
            </a:pathLst>
          </a:custGeom>
          <a:gradFill>
            <a:gsLst>
              <a:gs pos="76000">
                <a:schemeClr val="accent4"/>
              </a:gs>
              <a:gs pos="29000">
                <a:schemeClr val="accent5"/>
              </a:gs>
              <a:gs pos="0">
                <a:schemeClr val="accent6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7" name="矩形: 圆角 166">
            <a:extLst>
              <a:ext uri="{FF2B5EF4-FFF2-40B4-BE49-F238E27FC236}">
                <a16:creationId xmlns:a16="http://schemas.microsoft.com/office/drawing/2014/main" id="{F05B7271-08B8-4BB9-B427-D756399C32A7}"/>
              </a:ext>
            </a:extLst>
          </p:cNvPr>
          <p:cNvSpPr/>
          <p:nvPr/>
        </p:nvSpPr>
        <p:spPr>
          <a:xfrm>
            <a:off x="438150" y="381022"/>
            <a:ext cx="11315700" cy="6095956"/>
          </a:xfrm>
          <a:prstGeom prst="roundRect">
            <a:avLst>
              <a:gd name="adj" fmla="val 1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dirty="0">
                <a:latin typeface="微软雅黑"/>
                <a:cs typeface="微软雅黑"/>
              </a:rPr>
              <a:t>识别和记录项目角色、职责、所需技能、报告关系的过程。主要作用：建立项目角色与职责、资源分解结构，以及制订团队</a:t>
            </a:r>
            <a:r>
              <a:rPr lang="zh-CN" altLang="en-US" sz="1800">
                <a:latin typeface="微软雅黑"/>
                <a:cs typeface="微软雅黑"/>
              </a:rPr>
              <a:t>人员招募 和</a:t>
            </a:r>
            <a:r>
              <a:rPr lang="zh-CN" altLang="en-US" sz="1800" dirty="0">
                <a:latin typeface="微软雅黑"/>
                <a:cs typeface="微软雅黑"/>
              </a:rPr>
              <a:t>遣散计划。</a:t>
            </a: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9FCB71E0-333E-4645-8572-3148D5586441}"/>
              </a:ext>
            </a:extLst>
          </p:cNvPr>
          <p:cNvGrpSpPr/>
          <p:nvPr/>
        </p:nvGrpSpPr>
        <p:grpSpPr>
          <a:xfrm flipH="1">
            <a:off x="779565" y="1091906"/>
            <a:ext cx="2567659" cy="116516"/>
            <a:chOff x="1110786" y="1104371"/>
            <a:chExt cx="2567659" cy="116516"/>
          </a:xfrm>
        </p:grpSpPr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C48413C6-DA24-4842-8C80-C2997FCF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443" y="11088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E92D5024-9E9E-4752-A357-F13D59AC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2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8E03F4ED-1F4B-4620-915D-878CC9C1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47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3" name="Freeform 31">
              <a:extLst>
                <a:ext uri="{FF2B5EF4-FFF2-40B4-BE49-F238E27FC236}">
                  <a16:creationId xmlns:a16="http://schemas.microsoft.com/office/drawing/2014/main" id="{6DB58ACA-FE38-4397-9302-59BD6420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686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4" name="Freeform 32">
              <a:extLst>
                <a:ext uri="{FF2B5EF4-FFF2-40B4-BE49-F238E27FC236}">
                  <a16:creationId xmlns:a16="http://schemas.microsoft.com/office/drawing/2014/main" id="{A243CCC2-ABFD-47B8-8073-C272FB71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893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5" name="Freeform 33">
              <a:extLst>
                <a:ext uri="{FF2B5EF4-FFF2-40B4-BE49-F238E27FC236}">
                  <a16:creationId xmlns:a16="http://schemas.microsoft.com/office/drawing/2014/main" id="{FAB69CF9-1FEF-4C07-804D-F8F8EB1F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00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6" name="Freeform 34">
              <a:extLst>
                <a:ext uri="{FF2B5EF4-FFF2-40B4-BE49-F238E27FC236}">
                  <a16:creationId xmlns:a16="http://schemas.microsoft.com/office/drawing/2014/main" id="{E71CB3E7-7B79-47BA-A11F-2CDD554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07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197" name="Freeform 35">
              <a:extLst>
                <a:ext uri="{FF2B5EF4-FFF2-40B4-BE49-F238E27FC236}">
                  <a16:creationId xmlns:a16="http://schemas.microsoft.com/office/drawing/2014/main" id="{9296E09E-C2D3-40A5-BA8E-3689B2BE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519" y="11088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 dirty="0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DCF75653-B29D-4FD3-B3C7-F52AE09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831" y="1108871"/>
              <a:ext cx="496614" cy="112016"/>
            </a:xfrm>
            <a:custGeom>
              <a:avLst/>
              <a:gdLst>
                <a:gd name="T0" fmla="*/ 370 w 372"/>
                <a:gd name="T1" fmla="*/ 0 h 180"/>
                <a:gd name="T2" fmla="*/ 372 w 372"/>
                <a:gd name="T3" fmla="*/ 180 h 180"/>
                <a:gd name="T4" fmla="*/ 0 w 372"/>
                <a:gd name="T5" fmla="*/ 180 h 180"/>
                <a:gd name="T6" fmla="*/ 179 w 372"/>
                <a:gd name="T7" fmla="*/ 0 h 180"/>
                <a:gd name="T8" fmla="*/ 370 w 372"/>
                <a:gd name="T9" fmla="*/ 0 h 18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16264 w 21452"/>
                <a:gd name="connsiteY3" fmla="*/ 0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989 w 21452"/>
                <a:gd name="connsiteY3" fmla="*/ 567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400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194 w 21452"/>
                <a:gd name="connsiteY3" fmla="*/ 284 h 10000"/>
                <a:gd name="connsiteX4" fmla="*/ 21398 w 21452"/>
                <a:gd name="connsiteY4" fmla="*/ 0 h 10000"/>
                <a:gd name="connsiteX0" fmla="*/ 21398 w 21452"/>
                <a:gd name="connsiteY0" fmla="*/ 283 h 10283"/>
                <a:gd name="connsiteX1" fmla="*/ 21452 w 21452"/>
                <a:gd name="connsiteY1" fmla="*/ 10283 h 10283"/>
                <a:gd name="connsiteX2" fmla="*/ 0 w 21452"/>
                <a:gd name="connsiteY2" fmla="*/ 10283 h 10283"/>
                <a:gd name="connsiteX3" fmla="*/ 4057 w 21452"/>
                <a:gd name="connsiteY3" fmla="*/ 0 h 10283"/>
                <a:gd name="connsiteX4" fmla="*/ 21398 w 21452"/>
                <a:gd name="connsiteY4" fmla="*/ 283 h 10283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508 w 21452"/>
                <a:gd name="connsiteY3" fmla="*/ 851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3851 w 21452"/>
                <a:gd name="connsiteY3" fmla="*/ 568 h 10000"/>
                <a:gd name="connsiteX4" fmla="*/ 21398 w 21452"/>
                <a:gd name="connsiteY4" fmla="*/ 0 h 10000"/>
                <a:gd name="connsiteX0" fmla="*/ 21398 w 21452"/>
                <a:gd name="connsiteY0" fmla="*/ 707 h 10707"/>
                <a:gd name="connsiteX1" fmla="*/ 21452 w 21452"/>
                <a:gd name="connsiteY1" fmla="*/ 10707 h 10707"/>
                <a:gd name="connsiteX2" fmla="*/ 0 w 21452"/>
                <a:gd name="connsiteY2" fmla="*/ 10707 h 10707"/>
                <a:gd name="connsiteX3" fmla="*/ 4400 w 21452"/>
                <a:gd name="connsiteY3" fmla="*/ 0 h 10707"/>
                <a:gd name="connsiteX4" fmla="*/ 21398 w 21452"/>
                <a:gd name="connsiteY4" fmla="*/ 707 h 10707"/>
                <a:gd name="connsiteX0" fmla="*/ 21398 w 21452"/>
                <a:gd name="connsiteY0" fmla="*/ 424 h 10424"/>
                <a:gd name="connsiteX1" fmla="*/ 21452 w 21452"/>
                <a:gd name="connsiteY1" fmla="*/ 10424 h 10424"/>
                <a:gd name="connsiteX2" fmla="*/ 0 w 21452"/>
                <a:gd name="connsiteY2" fmla="*/ 10424 h 10424"/>
                <a:gd name="connsiteX3" fmla="*/ 4400 w 21452"/>
                <a:gd name="connsiteY3" fmla="*/ 0 h 10424"/>
                <a:gd name="connsiteX4" fmla="*/ 21398 w 21452"/>
                <a:gd name="connsiteY4" fmla="*/ 424 h 10424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4469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538 w 21452"/>
                <a:gd name="connsiteY3" fmla="*/ 143 h 10000"/>
                <a:gd name="connsiteX4" fmla="*/ 21398 w 21452"/>
                <a:gd name="connsiteY4" fmla="*/ 0 h 10000"/>
                <a:gd name="connsiteX0" fmla="*/ 21398 w 21452"/>
                <a:gd name="connsiteY0" fmla="*/ 282 h 10282"/>
                <a:gd name="connsiteX1" fmla="*/ 21452 w 21452"/>
                <a:gd name="connsiteY1" fmla="*/ 10282 h 10282"/>
                <a:gd name="connsiteX2" fmla="*/ 0 w 21452"/>
                <a:gd name="connsiteY2" fmla="*/ 10282 h 10282"/>
                <a:gd name="connsiteX3" fmla="*/ 6321 w 21452"/>
                <a:gd name="connsiteY3" fmla="*/ 0 h 10282"/>
                <a:gd name="connsiteX4" fmla="*/ 21398 w 21452"/>
                <a:gd name="connsiteY4" fmla="*/ 282 h 10282"/>
                <a:gd name="connsiteX0" fmla="*/ 21398 w 21452"/>
                <a:gd name="connsiteY0" fmla="*/ 140 h 10140"/>
                <a:gd name="connsiteX1" fmla="*/ 21452 w 21452"/>
                <a:gd name="connsiteY1" fmla="*/ 10140 h 10140"/>
                <a:gd name="connsiteX2" fmla="*/ 0 w 21452"/>
                <a:gd name="connsiteY2" fmla="*/ 10140 h 10140"/>
                <a:gd name="connsiteX3" fmla="*/ 6321 w 21452"/>
                <a:gd name="connsiteY3" fmla="*/ 0 h 10140"/>
                <a:gd name="connsiteX4" fmla="*/ 21398 w 21452"/>
                <a:gd name="connsiteY4" fmla="*/ 140 h 1014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6390 w 21452"/>
                <a:gd name="connsiteY3" fmla="*/ 2 h 10000"/>
                <a:gd name="connsiteX4" fmla="*/ 21398 w 21452"/>
                <a:gd name="connsiteY4" fmla="*/ 0 h 10000"/>
                <a:gd name="connsiteX0" fmla="*/ 21398 w 21452"/>
                <a:gd name="connsiteY0" fmla="*/ 0 h 10000"/>
                <a:gd name="connsiteX1" fmla="*/ 21452 w 21452"/>
                <a:gd name="connsiteY1" fmla="*/ 10000 h 10000"/>
                <a:gd name="connsiteX2" fmla="*/ 0 w 21452"/>
                <a:gd name="connsiteY2" fmla="*/ 10000 h 10000"/>
                <a:gd name="connsiteX3" fmla="*/ 4607 w 21452"/>
                <a:gd name="connsiteY3" fmla="*/ 2 h 10000"/>
                <a:gd name="connsiteX4" fmla="*/ 21398 w 214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" h="10000">
                  <a:moveTo>
                    <a:pt x="21398" y="0"/>
                  </a:moveTo>
                  <a:cubicBezTo>
                    <a:pt x="21416" y="3333"/>
                    <a:pt x="21434" y="6667"/>
                    <a:pt x="21452" y="10000"/>
                  </a:cubicBezTo>
                  <a:lnTo>
                    <a:pt x="0" y="10000"/>
                  </a:lnTo>
                  <a:lnTo>
                    <a:pt x="4607" y="2"/>
                  </a:lnTo>
                  <a:lnTo>
                    <a:pt x="2139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1" name="Freeform 28">
              <a:extLst>
                <a:ext uri="{FF2B5EF4-FFF2-40B4-BE49-F238E27FC236}">
                  <a16:creationId xmlns:a16="http://schemas.microsoft.com/office/drawing/2014/main" id="{C13E5574-4887-400D-B79D-6C27A306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86" y="1104371"/>
              <a:ext cx="191050" cy="112016"/>
            </a:xfrm>
            <a:custGeom>
              <a:avLst/>
              <a:gdLst>
                <a:gd name="T0" fmla="*/ 307 w 307"/>
                <a:gd name="T1" fmla="*/ 0 h 180"/>
                <a:gd name="T2" fmla="*/ 127 w 307"/>
                <a:gd name="T3" fmla="*/ 180 h 180"/>
                <a:gd name="T4" fmla="*/ 0 w 307"/>
                <a:gd name="T5" fmla="*/ 180 h 180"/>
                <a:gd name="T6" fmla="*/ 180 w 307"/>
                <a:gd name="T7" fmla="*/ 0 h 180"/>
                <a:gd name="T8" fmla="*/ 307 w 30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80">
                  <a:moveTo>
                    <a:pt x="307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2" name="Freeform 29">
              <a:extLst>
                <a:ext uri="{FF2B5EF4-FFF2-40B4-BE49-F238E27FC236}">
                  <a16:creationId xmlns:a16="http://schemas.microsoft.com/office/drawing/2014/main" id="{06FA5642-ED2A-4D90-9C5B-24A53E26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15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B15B97E7-991C-476F-9E38-74BB2254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22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11FE133-A6FE-44CD-8E5F-AA69DA58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29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6 w 306"/>
                <a:gd name="T3" fmla="*/ 180 h 180"/>
                <a:gd name="T4" fmla="*/ 0 w 306"/>
                <a:gd name="T5" fmla="*/ 180 h 180"/>
                <a:gd name="T6" fmla="*/ 179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6" y="180"/>
                  </a:lnTo>
                  <a:lnTo>
                    <a:pt x="0" y="180"/>
                  </a:lnTo>
                  <a:lnTo>
                    <a:pt x="179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8BC6C232-0584-4AE8-ADB1-90CD4CB4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36" y="1104371"/>
              <a:ext cx="190428" cy="112016"/>
            </a:xfrm>
            <a:custGeom>
              <a:avLst/>
              <a:gdLst>
                <a:gd name="T0" fmla="*/ 306 w 306"/>
                <a:gd name="T1" fmla="*/ 0 h 180"/>
                <a:gd name="T2" fmla="*/ 127 w 306"/>
                <a:gd name="T3" fmla="*/ 180 h 180"/>
                <a:gd name="T4" fmla="*/ 0 w 306"/>
                <a:gd name="T5" fmla="*/ 180 h 180"/>
                <a:gd name="T6" fmla="*/ 180 w 306"/>
                <a:gd name="T7" fmla="*/ 0 h 180"/>
                <a:gd name="T8" fmla="*/ 306 w 306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80">
                  <a:moveTo>
                    <a:pt x="306" y="0"/>
                  </a:moveTo>
                  <a:lnTo>
                    <a:pt x="127" y="180"/>
                  </a:lnTo>
                  <a:lnTo>
                    <a:pt x="0" y="180"/>
                  </a:lnTo>
                  <a:lnTo>
                    <a:pt x="180" y="0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4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24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4E8ABAC-A38D-4D03-996E-05D845E9CA70}"/>
              </a:ext>
            </a:extLst>
          </p:cNvPr>
          <p:cNvGrpSpPr/>
          <p:nvPr/>
        </p:nvGrpSpPr>
        <p:grpSpPr>
          <a:xfrm>
            <a:off x="1795591" y="2601822"/>
            <a:ext cx="1685639" cy="2072567"/>
            <a:chOff x="2185368" y="2665768"/>
            <a:chExt cx="1685639" cy="207256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ECCEB27-92F6-4CEB-84AD-033D8C93638C}"/>
                </a:ext>
              </a:extLst>
            </p:cNvPr>
            <p:cNvGrpSpPr/>
            <p:nvPr/>
          </p:nvGrpSpPr>
          <p:grpSpPr>
            <a:xfrm rot="20373855">
              <a:off x="2290176" y="2665768"/>
              <a:ext cx="1409637" cy="1441901"/>
              <a:chOff x="3271755" y="1617980"/>
              <a:chExt cx="207963" cy="212725"/>
            </a:xfrm>
          </p:grpSpPr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775C495D-5FF2-4D7C-AFF7-811D07435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42309">
                <a:off x="3271755" y="1617980"/>
                <a:ext cx="207963" cy="212725"/>
              </a:xfrm>
              <a:custGeom>
                <a:avLst/>
                <a:gdLst>
                  <a:gd name="T0" fmla="*/ 78 w 131"/>
                  <a:gd name="T1" fmla="*/ 80 h 134"/>
                  <a:gd name="T2" fmla="*/ 131 w 131"/>
                  <a:gd name="T3" fmla="*/ 134 h 134"/>
                  <a:gd name="T4" fmla="*/ 0 w 131"/>
                  <a:gd name="T5" fmla="*/ 134 h 134"/>
                  <a:gd name="T6" fmla="*/ 0 w 131"/>
                  <a:gd name="T7" fmla="*/ 0 h 134"/>
                  <a:gd name="T8" fmla="*/ 53 w 131"/>
                  <a:gd name="T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4">
                    <a:moveTo>
                      <a:pt x="78" y="80"/>
                    </a:moveTo>
                    <a:lnTo>
                      <a:pt x="131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3" y="55"/>
                    </a:lnTo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chemeClr val="accent5"/>
                  </a:gs>
                  <a:gs pos="100000">
                    <a:schemeClr val="accent4"/>
                  </a:gs>
                </a:gsLst>
                <a:lin ang="10200000" scaled="0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2C11F46A-CAD2-4528-92C5-150AC6B7CC5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42309">
                <a:off x="3347955" y="1695767"/>
                <a:ext cx="57150" cy="58737"/>
              </a:xfrm>
              <a:custGeom>
                <a:avLst/>
                <a:gdLst>
                  <a:gd name="T0" fmla="*/ 47 w 95"/>
                  <a:gd name="T1" fmla="*/ 1 h 96"/>
                  <a:gd name="T2" fmla="*/ 95 w 95"/>
                  <a:gd name="T3" fmla="*/ 48 h 96"/>
                  <a:gd name="T4" fmla="*/ 48 w 95"/>
                  <a:gd name="T5" fmla="*/ 96 h 96"/>
                  <a:gd name="T6" fmla="*/ 0 w 95"/>
                  <a:gd name="T7" fmla="*/ 49 h 96"/>
                  <a:gd name="T8" fmla="*/ 47 w 95"/>
                  <a:gd name="T9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6">
                    <a:moveTo>
                      <a:pt x="47" y="1"/>
                    </a:moveTo>
                    <a:cubicBezTo>
                      <a:pt x="73" y="0"/>
                      <a:pt x="94" y="21"/>
                      <a:pt x="95" y="48"/>
                    </a:cubicBezTo>
                    <a:cubicBezTo>
                      <a:pt x="95" y="74"/>
                      <a:pt x="74" y="95"/>
                      <a:pt x="48" y="96"/>
                    </a:cubicBezTo>
                    <a:cubicBezTo>
                      <a:pt x="22" y="96"/>
                      <a:pt x="0" y="75"/>
                      <a:pt x="0" y="49"/>
                    </a:cubicBezTo>
                    <a:cubicBezTo>
                      <a:pt x="0" y="23"/>
                      <a:pt x="21" y="1"/>
                      <a:pt x="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DC7B3B6-685D-45AA-BDFD-F7D442FAA3F7}"/>
                </a:ext>
              </a:extLst>
            </p:cNvPr>
            <p:cNvSpPr txBox="1"/>
            <p:nvPr/>
          </p:nvSpPr>
          <p:spPr>
            <a:xfrm>
              <a:off x="2185368" y="3784228"/>
              <a:ext cx="1685639" cy="954107"/>
            </a:xfrm>
            <a:prstGeom prst="rect">
              <a:avLst/>
            </a:prstGeom>
            <a:noFill/>
          </p:spPr>
          <p:txBody>
            <a:bodyPr wrap="square">
              <a:prstTxWarp prst="textInflateBottom">
                <a:avLst/>
              </a:prstTxWarp>
              <a:spAutoFit/>
            </a:bodyPr>
            <a:lstStyle/>
            <a:p>
              <a:pPr algn="ctr"/>
              <a:r>
                <a:rPr lang="zh-CN" altLang="en-US" sz="2800" b="1" dirty="0">
                  <a:ln w="3175">
                    <a:noFill/>
                  </a:ln>
                  <a:latin typeface="+mj-lt"/>
                  <a:ea typeface="+mj-ea"/>
                </a:rPr>
                <a:t>估算活动资源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1EA96F3-425D-4D68-A562-69410FE6964E}"/>
              </a:ext>
            </a:extLst>
          </p:cNvPr>
          <p:cNvGrpSpPr/>
          <p:nvPr/>
        </p:nvGrpSpPr>
        <p:grpSpPr>
          <a:xfrm>
            <a:off x="4714974" y="1709413"/>
            <a:ext cx="1403436" cy="582980"/>
            <a:chOff x="6563318" y="2012092"/>
            <a:chExt cx="1403436" cy="58298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6B1068C2-3338-450B-88EC-23D2E28C0BC2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4088B05-BA52-4345-8A8F-D82F1B41BC38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输入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BF38C1A-6114-469B-A8D8-05A9B7E01D79}"/>
              </a:ext>
            </a:extLst>
          </p:cNvPr>
          <p:cNvGrpSpPr/>
          <p:nvPr/>
        </p:nvGrpSpPr>
        <p:grpSpPr>
          <a:xfrm>
            <a:off x="4714974" y="3137510"/>
            <a:ext cx="2381140" cy="582980"/>
            <a:chOff x="6563318" y="2012092"/>
            <a:chExt cx="2381140" cy="582980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5E89878-6CAC-4606-8B05-60D913218188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E82BEF8-1806-4223-AA96-800FDB596964}"/>
                </a:ext>
              </a:extLst>
            </p:cNvPr>
            <p:cNvSpPr txBox="1"/>
            <p:nvPr/>
          </p:nvSpPr>
          <p:spPr>
            <a:xfrm>
              <a:off x="7120088" y="2012092"/>
              <a:ext cx="1824370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工具与技术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FB15C0A-C29B-437B-891A-8845E3AD32EA}"/>
              </a:ext>
            </a:extLst>
          </p:cNvPr>
          <p:cNvGrpSpPr/>
          <p:nvPr/>
        </p:nvGrpSpPr>
        <p:grpSpPr>
          <a:xfrm>
            <a:off x="4714974" y="4565608"/>
            <a:ext cx="1403436" cy="582980"/>
            <a:chOff x="6563318" y="2012092"/>
            <a:chExt cx="1403436" cy="58298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610366C-8DA1-4B0B-883D-041B8AC254C6}"/>
                </a:ext>
              </a:extLst>
            </p:cNvPr>
            <p:cNvSpPr/>
            <p:nvPr/>
          </p:nvSpPr>
          <p:spPr>
            <a:xfrm>
              <a:off x="6563318" y="2113240"/>
              <a:ext cx="481832" cy="481832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61000">
                  <a:schemeClr val="accent5"/>
                </a:gs>
                <a:gs pos="100000">
                  <a:schemeClr val="accent4"/>
                </a:gs>
              </a:gsLst>
              <a:lin ang="10200000" scaled="0"/>
            </a:gra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FB6A0F0-2241-4BA5-959F-BEFFA0C515AF}"/>
                </a:ext>
              </a:extLst>
            </p:cNvPr>
            <p:cNvSpPr txBox="1"/>
            <p:nvPr/>
          </p:nvSpPr>
          <p:spPr>
            <a:xfrm>
              <a:off x="7120088" y="2012092"/>
              <a:ext cx="846666" cy="582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sz="2400" dirty="0">
                  <a:latin typeface="微软雅黑"/>
                  <a:cs typeface="微软雅黑"/>
                </a:rPr>
                <a:t>输出</a:t>
              </a:r>
              <a:endParaRPr lang="en-US" altLang="zh-CN" sz="2400" dirty="0">
                <a:latin typeface="微软雅黑"/>
                <a:cs typeface="微软雅黑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C258D2D-FDFE-44E3-8A36-EAE07F098710}"/>
              </a:ext>
            </a:extLst>
          </p:cNvPr>
          <p:cNvGrpSpPr/>
          <p:nvPr/>
        </p:nvGrpSpPr>
        <p:grpSpPr>
          <a:xfrm>
            <a:off x="8336787" y="4592355"/>
            <a:ext cx="2271972" cy="1557298"/>
            <a:chOff x="8696181" y="4520889"/>
            <a:chExt cx="2271972" cy="1557298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E5077274-7F42-452C-BAD8-CC0EE51842D8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F283FB8D-ADA6-400E-8F36-A680B2E54C3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444D1C80-A58B-4254-9E91-43725CF80682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6A80380-3AA5-4F41-9C26-9783E51CD0D7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D6E3EDDD-5F82-4DE2-A7E2-E6F2C395F9CA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资源需求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估算依据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资源分解结构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EE80AA0-DEE3-4053-A9D4-9614BE243201}"/>
              </a:ext>
            </a:extLst>
          </p:cNvPr>
          <p:cNvGrpSpPr/>
          <p:nvPr/>
        </p:nvGrpSpPr>
        <p:grpSpPr>
          <a:xfrm>
            <a:off x="8336787" y="2687096"/>
            <a:ext cx="2271972" cy="1557298"/>
            <a:chOff x="8696181" y="4520889"/>
            <a:chExt cx="2271972" cy="1557298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64975EC0-856B-4DE3-9802-4A07497480DC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9249BEF5-97D6-40AE-AFE5-D4D246C817C1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" name="矩形: 圆角 89">
                <a:extLst>
                  <a:ext uri="{FF2B5EF4-FFF2-40B4-BE49-F238E27FC236}">
                    <a16:creationId xmlns:a16="http://schemas.microsoft.com/office/drawing/2014/main" id="{3B442BEC-36CD-453F-8B14-AB11812DE3D5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FE14227-3E4A-4551-8FF8-D65D63D338D6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21B677BE-651F-4D66-8D1D-A26F87497EE3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自下而上估算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类比估算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数据分析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C8244FA4-9070-4798-9CE4-F2611E54496C}"/>
              </a:ext>
            </a:extLst>
          </p:cNvPr>
          <p:cNvGrpSpPr/>
          <p:nvPr/>
        </p:nvGrpSpPr>
        <p:grpSpPr>
          <a:xfrm>
            <a:off x="8336787" y="781838"/>
            <a:ext cx="2271972" cy="1557298"/>
            <a:chOff x="8696181" y="4520889"/>
            <a:chExt cx="2271972" cy="1557298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D4D1FAA0-F10F-4A5C-9010-60FFFDCBE244}"/>
                </a:ext>
              </a:extLst>
            </p:cNvPr>
            <p:cNvGrpSpPr/>
            <p:nvPr/>
          </p:nvGrpSpPr>
          <p:grpSpPr>
            <a:xfrm rot="16200000">
              <a:off x="9017341" y="4199729"/>
              <a:ext cx="1557298" cy="2199617"/>
              <a:chOff x="4919589" y="7274497"/>
              <a:chExt cx="3114953" cy="4399738"/>
            </a:xfrm>
          </p:grpSpPr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31C310B0-4BBD-4B3C-ABAF-4CC16B110CB2}"/>
                  </a:ext>
                </a:extLst>
              </p:cNvPr>
              <p:cNvSpPr/>
              <p:nvPr/>
            </p:nvSpPr>
            <p:spPr>
              <a:xfrm>
                <a:off x="4919589" y="7274497"/>
                <a:ext cx="3114953" cy="865073"/>
              </a:xfrm>
              <a:custGeom>
                <a:avLst/>
                <a:gdLst>
                  <a:gd name="connsiteX0" fmla="*/ 1557476 w 3114953"/>
                  <a:gd name="connsiteY0" fmla="*/ 371030 h 865073"/>
                  <a:gd name="connsiteX1" fmla="*/ 1421439 w 3114953"/>
                  <a:gd name="connsiteY1" fmla="*/ 478365 h 865073"/>
                  <a:gd name="connsiteX2" fmla="*/ 1421272 w 3114953"/>
                  <a:gd name="connsiteY2" fmla="*/ 479967 h 865073"/>
                  <a:gd name="connsiteX3" fmla="*/ 1286080 w 3114953"/>
                  <a:gd name="connsiteY3" fmla="*/ 479967 h 865073"/>
                  <a:gd name="connsiteX4" fmla="*/ 1212406 w 3114953"/>
                  <a:gd name="connsiteY4" fmla="*/ 528802 h 865073"/>
                  <a:gd name="connsiteX5" fmla="*/ 1206122 w 3114953"/>
                  <a:gd name="connsiteY5" fmla="*/ 559925 h 865073"/>
                  <a:gd name="connsiteX6" fmla="*/ 1212406 w 3114953"/>
                  <a:gd name="connsiteY6" fmla="*/ 591048 h 865073"/>
                  <a:gd name="connsiteX7" fmla="*/ 1286080 w 3114953"/>
                  <a:gd name="connsiteY7" fmla="*/ 639883 h 865073"/>
                  <a:gd name="connsiteX8" fmla="*/ 1557475 w 3114953"/>
                  <a:gd name="connsiteY8" fmla="*/ 639883 h 865073"/>
                  <a:gd name="connsiteX9" fmla="*/ 1557476 w 3114953"/>
                  <a:gd name="connsiteY9" fmla="*/ 639883 h 865073"/>
                  <a:gd name="connsiteX10" fmla="*/ 1557478 w 3114953"/>
                  <a:gd name="connsiteY10" fmla="*/ 639883 h 865073"/>
                  <a:gd name="connsiteX11" fmla="*/ 1828872 w 3114953"/>
                  <a:gd name="connsiteY11" fmla="*/ 639883 h 865073"/>
                  <a:gd name="connsiteX12" fmla="*/ 1908830 w 3114953"/>
                  <a:gd name="connsiteY12" fmla="*/ 559925 h 865073"/>
                  <a:gd name="connsiteX13" fmla="*/ 1908830 w 3114953"/>
                  <a:gd name="connsiteY13" fmla="*/ 559925 h 865073"/>
                  <a:gd name="connsiteX14" fmla="*/ 1828872 w 3114953"/>
                  <a:gd name="connsiteY14" fmla="*/ 479967 h 865073"/>
                  <a:gd name="connsiteX15" fmla="*/ 1693680 w 3114953"/>
                  <a:gd name="connsiteY15" fmla="*/ 479967 h 865073"/>
                  <a:gd name="connsiteX16" fmla="*/ 1693513 w 3114953"/>
                  <a:gd name="connsiteY16" fmla="*/ 478365 h 865073"/>
                  <a:gd name="connsiteX17" fmla="*/ 1557476 w 3114953"/>
                  <a:gd name="connsiteY17" fmla="*/ 371030 h 865073"/>
                  <a:gd name="connsiteX18" fmla="*/ 212955 w 3114953"/>
                  <a:gd name="connsiteY18" fmla="*/ 0 h 865073"/>
                  <a:gd name="connsiteX19" fmla="*/ 2901998 w 3114953"/>
                  <a:gd name="connsiteY19" fmla="*/ 0 h 865073"/>
                  <a:gd name="connsiteX20" fmla="*/ 3114953 w 3114953"/>
                  <a:gd name="connsiteY20" fmla="*/ 212955 h 865073"/>
                  <a:gd name="connsiteX21" fmla="*/ 3114953 w 3114953"/>
                  <a:gd name="connsiteY21" fmla="*/ 652118 h 865073"/>
                  <a:gd name="connsiteX22" fmla="*/ 2901998 w 3114953"/>
                  <a:gd name="connsiteY22" fmla="*/ 865073 h 865073"/>
                  <a:gd name="connsiteX23" fmla="*/ 212955 w 3114953"/>
                  <a:gd name="connsiteY23" fmla="*/ 865073 h 865073"/>
                  <a:gd name="connsiteX24" fmla="*/ 0 w 3114953"/>
                  <a:gd name="connsiteY24" fmla="*/ 652118 h 865073"/>
                  <a:gd name="connsiteX25" fmla="*/ 0 w 3114953"/>
                  <a:gd name="connsiteY25" fmla="*/ 212955 h 865073"/>
                  <a:gd name="connsiteX26" fmla="*/ 212955 w 3114953"/>
                  <a:gd name="connsiteY26" fmla="*/ 0 h 86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14953" h="865073">
                    <a:moveTo>
                      <a:pt x="1557476" y="371030"/>
                    </a:moveTo>
                    <a:cubicBezTo>
                      <a:pt x="1490373" y="371030"/>
                      <a:pt x="1434387" y="417109"/>
                      <a:pt x="1421439" y="478365"/>
                    </a:cubicBezTo>
                    <a:lnTo>
                      <a:pt x="1421272" y="479967"/>
                    </a:lnTo>
                    <a:lnTo>
                      <a:pt x="1286080" y="479967"/>
                    </a:lnTo>
                    <a:cubicBezTo>
                      <a:pt x="1252961" y="479967"/>
                      <a:pt x="1224544" y="500104"/>
                      <a:pt x="1212406" y="528802"/>
                    </a:cubicBezTo>
                    <a:lnTo>
                      <a:pt x="1206122" y="559925"/>
                    </a:lnTo>
                    <a:lnTo>
                      <a:pt x="1212406" y="591048"/>
                    </a:lnTo>
                    <a:cubicBezTo>
                      <a:pt x="1224544" y="619746"/>
                      <a:pt x="1252961" y="639883"/>
                      <a:pt x="1286080" y="639883"/>
                    </a:cubicBezTo>
                    <a:lnTo>
                      <a:pt x="1557475" y="639883"/>
                    </a:lnTo>
                    <a:lnTo>
                      <a:pt x="1557476" y="639883"/>
                    </a:lnTo>
                    <a:lnTo>
                      <a:pt x="1557478" y="639883"/>
                    </a:lnTo>
                    <a:lnTo>
                      <a:pt x="1828872" y="639883"/>
                    </a:lnTo>
                    <a:cubicBezTo>
                      <a:pt x="1873031" y="639883"/>
                      <a:pt x="1908830" y="604085"/>
                      <a:pt x="1908830" y="559925"/>
                    </a:cubicBezTo>
                    <a:lnTo>
                      <a:pt x="1908830" y="559925"/>
                    </a:lnTo>
                    <a:cubicBezTo>
                      <a:pt x="1908830" y="515766"/>
                      <a:pt x="1873032" y="479967"/>
                      <a:pt x="1828872" y="479967"/>
                    </a:cubicBezTo>
                    <a:lnTo>
                      <a:pt x="1693680" y="479967"/>
                    </a:lnTo>
                    <a:lnTo>
                      <a:pt x="1693513" y="478365"/>
                    </a:lnTo>
                    <a:cubicBezTo>
                      <a:pt x="1680565" y="417109"/>
                      <a:pt x="1624579" y="371030"/>
                      <a:pt x="1557476" y="371030"/>
                    </a:cubicBezTo>
                    <a:close/>
                    <a:moveTo>
                      <a:pt x="212955" y="0"/>
                    </a:moveTo>
                    <a:lnTo>
                      <a:pt x="2901998" y="0"/>
                    </a:lnTo>
                    <a:cubicBezTo>
                      <a:pt x="3019610" y="0"/>
                      <a:pt x="3114953" y="95343"/>
                      <a:pt x="3114953" y="212955"/>
                    </a:cubicBezTo>
                    <a:lnTo>
                      <a:pt x="3114953" y="652118"/>
                    </a:lnTo>
                    <a:cubicBezTo>
                      <a:pt x="3114953" y="769730"/>
                      <a:pt x="3019610" y="865073"/>
                      <a:pt x="2901998" y="865073"/>
                    </a:cubicBezTo>
                    <a:lnTo>
                      <a:pt x="212955" y="865073"/>
                    </a:lnTo>
                    <a:cubicBezTo>
                      <a:pt x="95343" y="865073"/>
                      <a:pt x="0" y="769730"/>
                      <a:pt x="0" y="652118"/>
                    </a:cubicBezTo>
                    <a:lnTo>
                      <a:pt x="0" y="212955"/>
                    </a:lnTo>
                    <a:cubicBezTo>
                      <a:pt x="0" y="95343"/>
                      <a:pt x="95343" y="0"/>
                      <a:pt x="212955" y="0"/>
                    </a:cubicBezTo>
                    <a:close/>
                  </a:path>
                </a:pathLst>
              </a:custGeom>
              <a:gradFill flip="none" rotWithShape="1">
                <a:gsLst>
                  <a:gs pos="59000">
                    <a:schemeClr val="accent4"/>
                  </a:gs>
                  <a:gs pos="100000">
                    <a:schemeClr val="accent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6" name="矩形: 圆角 95">
                <a:extLst>
                  <a:ext uri="{FF2B5EF4-FFF2-40B4-BE49-F238E27FC236}">
                    <a16:creationId xmlns:a16="http://schemas.microsoft.com/office/drawing/2014/main" id="{3AE4B41A-6556-453F-9E0F-74922B3C674F}"/>
                  </a:ext>
                </a:extLst>
              </p:cNvPr>
              <p:cNvSpPr/>
              <p:nvPr/>
            </p:nvSpPr>
            <p:spPr>
              <a:xfrm>
                <a:off x="4941873" y="8042805"/>
                <a:ext cx="3070386" cy="3631430"/>
              </a:xfrm>
              <a:prstGeom prst="roundRect">
                <a:avLst>
                  <a:gd name="adj" fmla="val 4842"/>
                </a:avLst>
              </a:prstGeom>
              <a:gradFill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838310"/>
                <a:endParaRPr lang="zh-CN" altLang="en-US" sz="3619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9B3517B3-5A05-41CF-BAEE-EA98FA9F7268}"/>
                  </a:ext>
                </a:extLst>
              </p:cNvPr>
              <p:cNvSpPr/>
              <p:nvPr/>
            </p:nvSpPr>
            <p:spPr>
              <a:xfrm>
                <a:off x="4928527" y="8011734"/>
                <a:ext cx="309707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A27B77A-95F4-4F0E-87CC-B613E27C9908}"/>
                </a:ext>
              </a:extLst>
            </p:cNvPr>
            <p:cNvSpPr txBox="1"/>
            <p:nvPr/>
          </p:nvSpPr>
          <p:spPr>
            <a:xfrm>
              <a:off x="9270966" y="4638105"/>
              <a:ext cx="1697187" cy="1316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项目管理计划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项目文件</a:t>
              </a:r>
              <a:endParaRPr lang="en-US" altLang="zh-CN" dirty="0">
                <a:latin typeface="微软雅黑"/>
                <a:cs typeface="微软雅黑"/>
              </a:endParaRPr>
            </a:p>
            <a:p>
              <a:pPr marL="12700">
                <a:lnSpc>
                  <a:spcPct val="150000"/>
                </a:lnSpc>
                <a:spcBef>
                  <a:spcPts val="105"/>
                </a:spcBef>
              </a:pPr>
              <a:r>
                <a:rPr lang="zh-CN" altLang="en-US" dirty="0">
                  <a:latin typeface="微软雅黑"/>
                  <a:cs typeface="微软雅黑"/>
                </a:rPr>
                <a:t>事业环境因素</a:t>
              </a:r>
              <a:endParaRPr lang="en-US" altLang="zh-CN" dirty="0">
                <a:latin typeface="微软雅黑"/>
                <a:cs typeface="微软雅黑"/>
              </a:endParaRPr>
            </a:p>
          </p:txBody>
        </p:sp>
      </p:grpSp>
      <p:sp>
        <p:nvSpPr>
          <p:cNvPr id="101" name="弧形 100">
            <a:extLst>
              <a:ext uri="{FF2B5EF4-FFF2-40B4-BE49-F238E27FC236}">
                <a16:creationId xmlns:a16="http://schemas.microsoft.com/office/drawing/2014/main" id="{B97651AD-7A15-4185-AE14-80228E2F822F}"/>
              </a:ext>
            </a:extLst>
          </p:cNvPr>
          <p:cNvSpPr/>
          <p:nvPr/>
        </p:nvSpPr>
        <p:spPr>
          <a:xfrm rot="5400000" flipV="1">
            <a:off x="7327138" y="3503430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弧形 105">
            <a:extLst>
              <a:ext uri="{FF2B5EF4-FFF2-40B4-BE49-F238E27FC236}">
                <a16:creationId xmlns:a16="http://schemas.microsoft.com/office/drawing/2014/main" id="{C60A7601-6D96-4B37-B76E-EAD404055600}"/>
              </a:ext>
            </a:extLst>
          </p:cNvPr>
          <p:cNvSpPr/>
          <p:nvPr/>
        </p:nvSpPr>
        <p:spPr>
          <a:xfrm rot="16200000">
            <a:off x="7327138" y="710596"/>
            <a:ext cx="1132175" cy="2785971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弧形 108">
            <a:extLst>
              <a:ext uri="{FF2B5EF4-FFF2-40B4-BE49-F238E27FC236}">
                <a16:creationId xmlns:a16="http://schemas.microsoft.com/office/drawing/2014/main" id="{A0E70D41-281F-41F8-A970-0B873AC4FD3B}"/>
              </a:ext>
            </a:extLst>
          </p:cNvPr>
          <p:cNvSpPr/>
          <p:nvPr/>
        </p:nvSpPr>
        <p:spPr>
          <a:xfrm rot="16200000">
            <a:off x="7288839" y="2319697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弧形 109">
            <a:extLst>
              <a:ext uri="{FF2B5EF4-FFF2-40B4-BE49-F238E27FC236}">
                <a16:creationId xmlns:a16="http://schemas.microsoft.com/office/drawing/2014/main" id="{48CA1195-B977-42C0-97A2-67A0A25B181E}"/>
              </a:ext>
            </a:extLst>
          </p:cNvPr>
          <p:cNvSpPr/>
          <p:nvPr/>
        </p:nvSpPr>
        <p:spPr>
          <a:xfrm rot="16200000">
            <a:off x="3694182" y="2162103"/>
            <a:ext cx="1132175" cy="1237183"/>
          </a:xfrm>
          <a:prstGeom prst="arc">
            <a:avLst>
              <a:gd name="adj1" fmla="val 1672296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弧形 110">
            <a:extLst>
              <a:ext uri="{FF2B5EF4-FFF2-40B4-BE49-F238E27FC236}">
                <a16:creationId xmlns:a16="http://schemas.microsoft.com/office/drawing/2014/main" id="{43CE3799-518F-46E3-B286-B55AC3D239D3}"/>
              </a:ext>
            </a:extLst>
          </p:cNvPr>
          <p:cNvSpPr/>
          <p:nvPr/>
        </p:nvSpPr>
        <p:spPr>
          <a:xfrm rot="16200000">
            <a:off x="3708524" y="2315649"/>
            <a:ext cx="1132175" cy="3522353"/>
          </a:xfrm>
          <a:prstGeom prst="arc">
            <a:avLst>
              <a:gd name="adj1" fmla="val 19283835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弧形 111">
            <a:extLst>
              <a:ext uri="{FF2B5EF4-FFF2-40B4-BE49-F238E27FC236}">
                <a16:creationId xmlns:a16="http://schemas.microsoft.com/office/drawing/2014/main" id="{5A9BB158-9BFF-4D4D-9F68-7BDC09459F77}"/>
              </a:ext>
            </a:extLst>
          </p:cNvPr>
          <p:cNvSpPr/>
          <p:nvPr/>
        </p:nvSpPr>
        <p:spPr>
          <a:xfrm rot="5400000" flipV="1">
            <a:off x="3874240" y="3445353"/>
            <a:ext cx="1132175" cy="1782747"/>
          </a:xfrm>
          <a:prstGeom prst="arc">
            <a:avLst>
              <a:gd name="adj1" fmla="val 16775293"/>
              <a:gd name="adj2" fmla="val 355241"/>
            </a:avLst>
          </a:prstGeom>
          <a:ln w="25400"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1">
            <a:extLst>
              <a:ext uri="{FF2B5EF4-FFF2-40B4-BE49-F238E27FC236}">
                <a16:creationId xmlns:a16="http://schemas.microsoft.com/office/drawing/2014/main" id="{C4E72750-08E7-48B5-B6A8-CD4C425A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154" y="590519"/>
            <a:ext cx="3944614" cy="383687"/>
          </a:xfrm>
        </p:spPr>
        <p:txBody>
          <a:bodyPr/>
          <a:lstStyle/>
          <a:p>
            <a:r>
              <a:rPr lang="zh-CN" altLang="en-US" sz="2400" b="1" dirty="0">
                <a:ln w="25400">
                  <a:noFill/>
                </a:ln>
                <a:latin typeface="+mj-ea"/>
                <a:cs typeface="+mn-cs"/>
              </a:rPr>
              <a:t>估算活动资源</a:t>
            </a:r>
            <a:endParaRPr lang="zh-CN" altLang="en-US" dirty="0"/>
          </a:p>
        </p:txBody>
      </p:sp>
      <p:sp>
        <p:nvSpPr>
          <p:cNvPr id="62" name="文本占位符 2">
            <a:extLst>
              <a:ext uri="{FF2B5EF4-FFF2-40B4-BE49-F238E27FC236}">
                <a16:creationId xmlns:a16="http://schemas.microsoft.com/office/drawing/2014/main" id="{E9300878-EFD5-439F-997F-89657C418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640" y="510423"/>
            <a:ext cx="730885" cy="543877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6107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​​">
  <a:themeElements>
    <a:clrScheme name="MYZJ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9FB"/>
      </a:accent1>
      <a:accent2>
        <a:srgbClr val="7995FD"/>
      </a:accent2>
      <a:accent3>
        <a:srgbClr val="E0C3F4"/>
      </a:accent3>
      <a:accent4>
        <a:srgbClr val="F47B61"/>
      </a:accent4>
      <a:accent5>
        <a:srgbClr val="FD97A0"/>
      </a:accent5>
      <a:accent6>
        <a:srgbClr val="FBC8E8"/>
      </a:accent6>
      <a:hlink>
        <a:srgbClr val="11609E"/>
      </a:hlink>
      <a:folHlink>
        <a:srgbClr val="AE6B60"/>
      </a:folHlink>
    </a:clrScheme>
    <a:fontScheme name="OPs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47B6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12445</TotalTime>
  <Words>1397</Words>
  <Application>Microsoft Office PowerPoint</Application>
  <PresentationFormat>宽屏</PresentationFormat>
  <Paragraphs>302</Paragraphs>
  <Slides>29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Microsoft YaHei Light</vt:lpstr>
      <vt:lpstr>等线</vt:lpstr>
      <vt:lpstr>Microsoft YaHei</vt:lpstr>
      <vt:lpstr>Microsoft YaHei</vt:lpstr>
      <vt:lpstr>微软雅黑 Light</vt:lpstr>
      <vt:lpstr>Arial</vt:lpstr>
      <vt:lpstr>Arial Black</vt:lpstr>
      <vt:lpstr>Office 主题​​</vt:lpstr>
      <vt:lpstr>项目资源管理</vt:lpstr>
      <vt:lpstr>PowerPoint 演示文稿</vt:lpstr>
      <vt:lpstr>PowerPoint 演示文稿</vt:lpstr>
      <vt:lpstr>PowerPoint 演示文稿</vt:lpstr>
      <vt:lpstr>PowerPoint 演示文稿</vt:lpstr>
      <vt:lpstr>规划资源管理 </vt:lpstr>
      <vt:lpstr>规划资源管理 </vt:lpstr>
      <vt:lpstr>PowerPoint 演示文稿</vt:lpstr>
      <vt:lpstr>估算活动资源</vt:lpstr>
      <vt:lpstr>估算活动资源</vt:lpstr>
      <vt:lpstr>估算活动资源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建设团队</vt:lpstr>
      <vt:lpstr>建设团队</vt:lpstr>
      <vt:lpstr>PowerPoint 演示文稿</vt:lpstr>
      <vt:lpstr>建设团队</vt:lpstr>
      <vt:lpstr>PowerPoint 演示文稿</vt:lpstr>
      <vt:lpstr>PowerPoint 演示文稿</vt:lpstr>
      <vt:lpstr>管理团队</vt:lpstr>
      <vt:lpstr>管理团队</vt:lpstr>
      <vt:lpstr>PowerPoint 演示文稿</vt:lpstr>
      <vt:lpstr>PowerPoint 演示文稿</vt:lpstr>
      <vt:lpstr>控制资源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侯 牧语</dc:creator>
  <cp:lastModifiedBy>Xin Zhang (FA Talent)</cp:lastModifiedBy>
  <cp:revision>86</cp:revision>
  <dcterms:created xsi:type="dcterms:W3CDTF">2021-11-25T18:03:15Z</dcterms:created>
  <dcterms:modified xsi:type="dcterms:W3CDTF">2022-01-27T05:24:50Z</dcterms:modified>
</cp:coreProperties>
</file>